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ink/ink1.xml" ContentType="application/inkml+xml"/>
  <Override PartName="/ppt/ink/ink2.xml" ContentType="application/inkml+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66" r:id="rId3"/>
    <p:sldId id="258" r:id="rId4"/>
    <p:sldId id="262" r:id="rId5"/>
    <p:sldId id="362" r:id="rId6"/>
    <p:sldId id="364" r:id="rId7"/>
    <p:sldId id="304" r:id="rId8"/>
    <p:sldId id="351" r:id="rId9"/>
    <p:sldId id="352" r:id="rId10"/>
    <p:sldId id="354" r:id="rId11"/>
    <p:sldId id="353" r:id="rId12"/>
    <p:sldId id="355" r:id="rId13"/>
    <p:sldId id="357" r:id="rId14"/>
    <p:sldId id="356" r:id="rId15"/>
    <p:sldId id="339" r:id="rId16"/>
    <p:sldId id="358" r:id="rId17"/>
    <p:sldId id="359" r:id="rId18"/>
    <p:sldId id="340" r:id="rId19"/>
    <p:sldId id="341" r:id="rId20"/>
    <p:sldId id="338" r:id="rId21"/>
    <p:sldId id="361" r:id="rId22"/>
    <p:sldId id="360" r:id="rId23"/>
    <p:sldId id="337" r:id="rId24"/>
    <p:sldId id="265" r:id="rId25"/>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2" pos="7378" userDrawn="1">
          <p15:clr>
            <a:srgbClr val="A4A3A4"/>
          </p15:clr>
        </p15:guide>
        <p15:guide id="4" orient="horz" pos="404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ED8"/>
    <a:srgbClr val="60D99E"/>
    <a:srgbClr val="F0A92C"/>
    <a:srgbClr val="F7C36E"/>
    <a:srgbClr val="FA7384"/>
    <a:srgbClr val="ED9D11"/>
    <a:srgbClr val="FFDDB0"/>
    <a:srgbClr val="EA6E1A"/>
    <a:srgbClr val="ED833B"/>
    <a:srgbClr val="F8CB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10" autoAdjust="0"/>
    <p:restoredTop sz="85901" autoAdjust="0"/>
  </p:normalViewPr>
  <p:slideViewPr>
    <p:cSldViewPr snapToGrid="0">
      <p:cViewPr varScale="1">
        <p:scale>
          <a:sx n="61" d="100"/>
          <a:sy n="61" d="100"/>
        </p:scale>
        <p:origin x="-972" y="-96"/>
      </p:cViewPr>
      <p:guideLst>
        <p:guide orient="horz" pos="4042"/>
        <p:guide pos="7378"/>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tags" Target="tags/tag8.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 Target="slides/slide1.xml" /><Relationship Id="rId30"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cm"/>
        </inkml:traceFormat>
        <inkml:channelProperties>
          <inkml:channelProperty channel="X" name="resolution" value="1612.54919" units="1/cm"/>
          <inkml:channelProperty channel="Y" name="resolution" value="2580.07886" units="1/cm"/>
          <inkml:channelProperty channel="F" name="resolution" value="10E-6" units="1/cm"/>
        </inkml:channelProperties>
      </inkml:inkSource>
      <inkml:timestamp xml:id="ts0" timeString="2020-10-08T13:17:04.227"/>
    </inkml:context>
    <inkml:brush xml:id="br0">
      <inkml:brushProperty name="width" value="0.05292" units="cm"/>
      <inkml:brushProperty name="height" value="0.05292" units="cm"/>
      <inkml:brushProperty name="color" value="#FF0000"/>
    </inkml:brush>
  </inkml:definitions>
  <inkml:trace contextRef="#ctx0" brushRef="#br0">5949 4698 335,'0'0'318,"0"2"-221,0-2-11,0 0-7,2 0 0,-2 3 2,0-3 0,0 2-2,0-2 0,0 0-5,0 2-3,0-2-5,0 1-5,0 1-2,0-2-8,0 2-6,0-2-7,0 1-8,1-1-6,-4 2-7,3-2-5,-2 1 2,2 0-3,2-1 2,1 1 0,-1 1 2,1 0 4,2 2 32,1 2 10,-3 0-3,0-3-35,0-1-2,4 1 2,-2 2 1,0 0 0,-1-2 1,2 1 0,-1-1-5,2 1-6,5 1 10,-7 0-11,1-5 0,4 5 20,-4-2-17,0-1 0,-1-2-2,1 1-1,1 0 0,-1-1 0,2 1-3,-2 1 1,2-2-2,0 0-1,1 0-1,-1 0 0,11-2 7,2 0 1,12-7 4,-11 2-11,26-12 1,-36 14-8,2 0-1,12-6-1,-1 1 1,24-2 1,-17 9-7,28 8 8,-52-3-2,0-1 0,9 6 3,3 3 3,18 16 12,-11-7-7,-3-7-3,7 6 4,-11-9-2,3 0-1,3 1-1,-14-7-3,32 2 8,-17-5-8,-1-3-2,32-19 8,-23 8-7,-4-3-3,-16 9-1,18-8 2,16-7-1,-1 8-1,-33 10 0,12-1-1,-2 2-1,-1 4 3,-11 0 1,-4 0 0,12 4 0,0 1 2,39 19 30,-48-17-27,18 8 2,-14-8-9,-2 0 2,-9-4-2,6 2 1,11 0 3,-14-5-1,66-13 1,-12-6-11,-18 2 3,2-1 2,3 5 2,-16 5 0,13-3-1,-21 8 1,99 6-6,-91 1 5,-24 1 0,4-2 9,15 4-8,-21-7 0,10 0 1,5-3-2,7-2 1,-14 3-1,20-7 1,0 1 1,38-6-3,-58 11 2,-3 0 0,0 1 0,12 2 1,1 2-1,-12 1 1,-2 0-1,21 6-1,-10-4-2,-3-2 0,1 2 4,-10-3-2,10 0 1,-8 1 1,11 1 3,9-4 1,-24 0-5,12 0 1,-12 0-3,-11-2-59,1 2-19,-2-2-77,-1 2-117,-12 0-563,-13-3-59,12 3 528</inkml:trace>
  <inkml:trace contextRef="#ctx0" brushRef="#br0" timeOffset="2776.5888">9300 4703 223,'-6'0'481,"1"2"-198,2-2-198,0 0-9,1 0-3,-1 0 1,-2 2-4,2-2 0,3 0-7,-5 3 47,4-1-13,1-1 11,3 1-59,2-1 2,1 0-18,-3-1 7,5 0 6,-2 0 7,4 0 9,-1 0 4,15-1 57,4-3-24,-12 2-66,38-5 33,-35 4-49,0-1-4,21 1 8,-18 1-13,22 2 4,-22-3-5,3 3-1,1 0 0,27 0 7,-23 0-7,-1 0-1,29 3 8,-30-3-7,55 2 6,-55 0-8,-1-1 0,0-1 0,0 0 0,-2 2 3,3 0 0,54-2 20,-24 0-5,-28-4-12,28 3 10,-28-3-9,59-1 3,-32 0-9,0 0 0,-29 4-2,26-6-1,-27 5 0,27-4 0,-2 2 0,-26 2-2,46-2 1,-25 2-1,-26 2 0,-1-1 0,42-4 1,-42 4-1,15-3 1,63-16 2,-84 16-3,24-9 5,-17 3 1,-9 4-4,15-13 2,-19 11-3,24-24 6,-10 5-2,-16 18-2,-1 0 1,7-8 7,-2 0-2,-7 6-6,2 1-1,2-10-3,5-29-2,-10 26 3,-4 1 0,2 10 0,-5-12 1,1 12 0,-1-1 0,0 1 0,-18-26 0,7 11-3,-5 0-1,11 10 2,-11-14-4,-5-1 3,-2 2-1,-4 3 2,16 14 1,-39-20 2,-40-9 1,57 28-3,-38-10 0,38 14 0,-1-3-2,-26-1-3,24 5 3,-4 0-3,23 6 0,-3 0-1,-51-3-15,24 3 7,-60-2-1,28 2 20,-135 3 7,177 2-10,3 1 0,-15 0 0,21 0 0,16-2-1,2 0-1,-29 6 0,33-4 1,-35 4-2,15 1-3,-19 2-2,16 0 9,18-7-3,-30 6 1,18-2-5,15-4 3,-14 1 1,1 0 4,-13 4-1,25-5-3,-15 2-3,16-1 1,-16 1-3,-28 18-3,43-18 7,-16 9-3,1-1 1,1 2 2,15-7 2,-29 14 5,29-15-4,-54 30-6,55-31 4,-1 1 1,-10 6 2,-1-1-1,14-7-2,-16 8 4,-6 4-1,22-9-4,4-2 1,2-4 0,0 3 0,-7 12 3,8-12-1,-5 6 1,5-5 1,-3 8 2,-6 8-6,3-3-5,3-7 4,-4 8 3,7-11-2,-2-1 0,-1 10 0,-2 7 1,5-14 1,-2 10 0,0 13 2,-1-8-4,3-11 0,-3 14-1,3-16 0,-1 14 2,0-3 3,-1 54 0,5-65-5,0-8 0,1 7 0,1 1 1,-2-1-2,2-4 2,4 12-1,0-1 3,5 2-6,-6-14 3,9 23 0,2-12 2,-5-6-5,13 16-5,-18-20 8,11 6 0,-2-1 0,13 5 2,10 4-5,-27-19 4,16 11-1,-19-9 1,22 2 3,-14-1 0,1-1 0,-9-2-2,29 7-1,-9-5 1,-14-1 0,-7-3-2,-1-1 3,8 2-2,-8-2 2,16 0 0,8-3-2,-9-1 1,-13 2-1,0 1-2,6-4-25,0 1-94,-1 0-310,-6 0 36,0 0-57,-2-2-17,-2-2 25</inkml:trace>
  <inkml:trace contextRef="#ctx0" brushRef="#br0" timeOffset="13178.4985">27251 4743 39,'0'0'190,"4"3"9,-3-3-39,2 0 86,-1 0-107,0 3 64,-2-3-140,0 1-30,0-1-1,0 0 1,0 0 1,1 0 0,-1 0-1,4 0 0,-3 1 1,1 1 0,-1-2 32,4 0-37,3 1 87,-7-1-82,6 0 34,-6 0-36,3 0-5,-1 0-6,-2 0-1,8-1 26,-4 1-20,0-2 2,2 1-1,-3 0-3,2-2-6,2 3-6,-1-3-2,-1 3-3,3-2 0,-1-1 0,0 1 0,0 0 0,3 0-1,-3 1 2,2-2-1,1 0 0,-2 1 0,13-4 10,-14 5-11,14-3 9,-2-1 4,-3 3 3,-9 0-11,6-1 5,-6 3-9,6-4 6,-1 4-7,-7 0-6,0 0 5,-1 0-1,16 0 10,-18 0-9,7 0-1,-6 2-2,5 0 1,-4-2-1,7 3 8,1 1 11,-5-1-7,-3-1-1,4 1-1,3-1 0,1 3-5,-6-4-6,6 4 3,11 1 5,-20-5-5,22 2 11,-22-3-10,13 0 1,-8 0-3,-1-2-1,10 1 0,2-2-2,2 0-1,-2-1-1,-1 1 3,13-4 2,-21 5-3,24-4-2,3-1-1,-8 2 7,-4 1 0,1 4-5,8 0 4,-28 0 0,3 0-2,-8 0-1,4 0 3,2 0 1,-6 0 1,-2 0-2,-2 0-1,2 0-2,-4 0-24,-5-5-124,-4 0-305,-7 0-338,6 3 374</inkml:trace>
  <inkml:trace contextRef="#ctx0" brushRef="#br0" timeOffset="15499.5153">29360 4807 96,'-1'0'196,"1"0"13,-2 0-58,0 0-40,1 0 58,1 0-91,0 0 1,0 0-2,0 0 143,0 0-90,0 0-71,0 2-5,1-1-4,-1-1-5,4 1 1,-3-1 4,2 2 6,1 1 7,0-1 4,1 1 5,1-3-5,1 4-8,1-3-7,1 2-5,-3 1-8,4-3-4,1 3-3,-2-4-2,1 3-5,2-1-5,-2 0-5,1-1-4,1-1-1,1 0-1,1 0 0,15-5 4,-16 2-7,4-1-2,18-5-1,-18 3 0,4 0-1,39-15 4,-22 7-2,14-8-4,-25 12-3,-2 2 2,-7 4 1,-10 2 0,1 2-1,-4 0-2,6 0 1,-1 3 2,-1 2 4,14 21 48,-10-12-28,-8-9-17,0 0 0,1 0-1,3 3 8,2-1 1,7-2 4,2-4-2,3-1-1,32-6-1,-22 0-13,-16 2 1,33-6 1,-17 3 0,-6 4-3,-4-2-2,6 3 1,31 9 120,-56-5-96,3-2-4,5 3 2,-9-3-18,-1 0-4,-2 0-3,-3 0-51,-26-5-521,7 5-175,10 2 305,-37-4-680</inkml:trace>
  <inkml:trace contextRef="#ctx0" brushRef="#br0" timeOffset="17908.2953">5977 5936 121,'5'2'203,"-3"-2"11,1 3-57,0-1-46,1-1-22,-2 4-5,1-3 7,1 5 5,-1-2 6,8 20 185,-6-16-208,2 0-8,18 26 128,-18-26-168,0 1-7,7 2 5,-6-8-15,-2 1 3,10 0 29,-7-3-12,-1-2 8,8 0 51,-5-2-46,8-3 28,27-18-11,-21 10-51,-14 4-9,-1 2 0,2 2-2,10-8 0,13-6 3,-10 9 2,-12 8-1,0 2 3,-5 0-5,3 3 5,-1 1-2,2 0 7,29 11 43,-25-11-44,6-1 10,-13-1-14,9 1 11,-9-3-3,1 0 2,12 1 23,-14 1-19,2-2-4,3 1 1,0 1-13,11 2-4,-10-1 33,5 4 39,-14-7-66,0 3 0,1-3-9,-3 0-19,-3-3-20,0 1-179,0 2-426,0-5 188,-3-8-476</inkml:trace>
  <inkml:trace contextRef="#ctx0" brushRef="#br0" timeOffset="20115.6618">7841 5946 172,'2'-2'231,"-2"2"10,0 0-59,0 0 24,0 0-135,0 0-5,0 0 2,2 2 5,-1-1 0,13 18 243,-9-14-260,6 9 71,0 1 1,-3-8-60,7 10 56,-7-8-74,1-4-6,8 10 25,2-3-26,-10-9-23,21 10 28,-20-12-36,1 1-1,1-2-4,1-2-2,3 1 1,-2-4-1,5-1-1,0 1 0,43-24-1,-15 8-4,-25 10-1,1 0 1,62-28 5,-17 16-3,-54 18-1,65 13 17,-61 8 5,-10-7-8,2 2 4,-2-1 2,27 28 76,-27-28-78,3 0 1,17 18 22,-16-21-28,-1-1-1,1 0-4,40 9 9,-6-16-17,51-26-13,-74 18 10,66-26-6,-51 18 5,-3 6 5,27-1 3,-44 12-1,-11 3 0,18 12 8,-10 0-7,-10-10-1,0 2-1,5 5 4,-7-7 0,9 2 9,4 1 27,6-6 3,-6-2-28,-5-1-13,0 0 0,3-1-1,31-11 2,-28 8-3,38-15-1,4 1-1,28-4-12,-73 20 12,13-2 1,-8 5 4,-8 0-4,-3 0-1,-2 0 0,8 5-1,6 5 5,2 6 13,-16-12-11,2 2 1,1 0-2,4 5 5,12 4-1,-8-6 2,18 6 27,11-3-6,-27-10-24,-1 0-1,35-5 0,-26-3-2,-19 3-4,18-6 3,16-12 197,-36 16-134,-1 2-31,-2 3-26,-3-2 4,2 0-9,-4 2-17,-1 0-115,-7-5-803,3 2 386,-1-1-17,-5 0 15,-1-3 68</inkml:trace>
  <inkml:trace contextRef="#ctx0" brushRef="#br0" timeOffset="22849.8775">13856 5936 42,'7'-1'384,"-4"0"-230,1 1-51,-1-2-26,-1 2-13,1 0-4,0 0 6,0 0 6,3 2 82,0-1 14,-1 2-72,5 3 100,-4-1-104,16 17 143,-14-15-206,-2 2-5,2-3-4,-3 2-3,3 1-2,1-1-2,-2-2-1,-1 1-1,4-2-1,-1 2 1,-1-2-1,2 0-1,0-5-3,13 4 7,-11-4-9,30-7 8,-27 3-8,1-1-2,1 0 1,-1-3-3,3 1-1,35-17-3,-36 17 4,16-10 1,4 3-1,-10 1 0,20-1 0,-23 11 0,-17 3 0,-3 0-1,14 7 11,-8 1 4,14 7 12,1 1-7,5 0 22,-6-6-11,45 7 3,110-38-40,-131 7 10,-19 6-3,-17 4 0,20-4-1,-6 3 1,-11 3 1,-2 2 4,-9 3-5,-2-3-1,16 16 1,0-1 34,-15-13-17,4 3 3,10-1 20,13 1 8,-19-4-36,11-1 3,5-3-2,-1-1-7,-11 2-5,30-5 7,-32 4-5,17-3 0,-1 2-3,-17 1-1,10 3 0,-12-2 1,11 0 5,-3 9 13,-21-5-16,-6 0-8,-1-2-11,1 0-28,-14 3-276,-4 0-442,-35 4-498</inkml:trace>
  <inkml:trace contextRef="#ctx0" brushRef="#br0" timeOffset="24552.7677">16811 5970 173,'8'1'490,"0"3"-351,1 3-38,-4-2-44,0-1 3,2 0-2,1 1-3,1 1 2,34 12 139,-34-14-154,4-1-8,-2 0-3,1-1 0,-1 0-1,-1 1 0,2-3 1,23 0 47,-10-3-51,-10-1-20,0 1-5,2-2 1,1 0 1,47-18 1,-41 16-2,1-2-1,-1 0-2,0-1 0,21-4 2,8-3-1,-14 10-1,-14 7 5,-18 3 1,6 4 15,15 19 138,-22-17-106,3-4-4,6 8 14,9 2-18,20 3 46,-12-13-38,-12-3-39,-12-2-12,36-6 5,11-9-3,-23 6-5,14-6-2,0 3 2,-35 9 1,21-4-5,-14 7 5,-10 0 0,8 5 2,-2 0 2,1 7 5,2 2 20,-9-7-13,80 42 145,-57-42-128,17 0 36,-13-6-16,-17-1-32,18-2 6,13-4-9,19-13-13,-51 12-14,-17 4-35,-11 3-80,2 2-6,-40 6-1131,32-4 843,-20 4-283</inkml:trace>
  <inkml:trace contextRef="#ctx0" brushRef="#br0" timeOffset="26271.6324">19753 5993 236,'5'-1'206,"-2"1"81,2 0-157,-4 1-37,2 6 13,31 27 314,-24-30-357,-2 4 4,2-1 1,2-3-5,-2 2-6,1-2-4,13 7 39,-12-8-54,0 1-2,-3-3-3,16 4 20,-12-5-33,11-1 1,6-4-14,37-13-3,-27 6 1,-18 5-4,-1 0-1,51-18-1,-49 16-1,24-5 2,72-16-6,-81 26 5,-18 6 6,-2 3 12,-3 4 20,20 19 82,12 5-35,-27-23-59,3 1 8,-11-8-17,13 4 5,13-2-10,-11-5-8,116-24-4,-105 17 0,-24 4-1,7 1 0,-8 0 2,15 2-1,-12 2 4,14 12-2,-21-11 0,34 12 1,-13-4-2,-20-9 1,21 5 15,-5-4 3,12-3 18,42-10 23,-56 5-53,4-3-3,-13 5 0,-11 1-2,7-1 1,2 0 0,-10 1-4,8 0-1,7 2 1,-11-3-14,-7 3-6,2 0-25,-1-2-250,-1 2-48,0 0-974</inkml:trace>
  <inkml:trace contextRef="#ctx0" brushRef="#br0" timeOffset="28568.9863">22392 6041 77,'12'9'334,"1"-4"-144,-6-2-133,0 1-14,-1-1-6,9 0 23,20 7 55,-23-9-82,14 1 50,20-2 57,-30-2-85,19 1 51,-16-1-51,-2 1 0,24-4 43,-3 3-16,-16 1-43,37 1 60,2 0-10,20 3-3,-60-3-68,1 0 5,17-2 43,-18 2-27,35-5 67,-5-3-45,70-19 108,-88 15-141,-14 3-20,-7 2-5,-2 2-2,6-10 1,-10 8-1,0 0 0,12-24 1,-13 21-1,0 0-1,-1-2 1,-3 0-1,6-8 1,-3-16-2,-2 14 0,0-15 1,-2 14-1,0-64 1,0 72 1,-2 0 0,-1-13 0,0 3-1,-4-1 0,-5-6 5,-4 6-1,0 11-3,7 9-2,-1-2-1,-2 1 2,-12-8-2,11 8 1,-14-8-1,-16-5 0,-13-4 4,42 17-1,-1 3-1,-12-6-1,2 0 0,-11-1-1,-1-1 2,1 2-1,11 7 0,-12-5 2,25 5 0,1 2-1,-18-6 0,1 6 1,-2-1-3,-4 4 3,16-2-4,-22 5 0,-25 2-4,23 1 4,4 0 3,17-3 0,0-1 0,-18 5 0,4 1 3,-29 9 8,30-11-8,3 4-1,16-9-2,0 4 2,-15 3-1,3 1-1,2 2-1,-42 26 1,27-8-1,18-14-1,0 3 1,-2 0 1,-23 24 0,39-32 0,0-1 0,-1 1 1,3-1-1,-4 13-2,1 14-1,7-26 3,5 28 0,-3-27 2,6 17 0,-1-17 0,2 16-2,2-3-4,8 15-1,5-4 0,7 0 6,-20-25 0,3-2 1,14 10 1,3-3-1,4-1-1,4-4-5,19-2 4,-21-5 0,17-2-1,-35-2 0,-2-1-1,23 0-2,-18 0 1,1-1 3,-16 1-1,17-3-62,-8-4-377,3 2-270,-9 0 310,-1 2 26,1-3 48</inkml:trace>
  <inkml:trace contextRef="#ctx0" brushRef="#br0" timeOffset="30747.5862">25230 6004 95,'19'6'493,"-10"0"-332,5 0-24,20 10 126,7 1-26,39 6 47,-67-22-245,3 2-3,27 3 39,-30-6-59,32 0 13,-13-2-17,91-17 5,-107 18-17,-4-2 2,1 0 1,13-4 3,14-1 8,-14 4-7,11-3 4,-3 1-1,14 2 19,-15 2-10,9 6 25,-18-2 2,36 3 51,-25-4-67,-26 1-20,1-2 1,45-3 27,-31 1-33,24-3 1,-16 3-4,5-3 1,-25 4-3,2-1 0,-1 1 2,34-4-1,-32 4-1,30-1-1,-16 1 0,-2-2 1,3 1 8,17 1 19,-29-1-16,26 1 12,-28-1-16,-3 2 2,-1-3 5,1 2 2,0 1 3,-3-1 1,20-1 40,-7-1-9,-11 1-24,6 1 10,-16 1-31,-1-2-2,1 2-1,0 0-2,-4-2-16,0 2-16,-3-3-169,-11-1-765</inkml:trace>
  <inkml:trace contextRef="#ctx0" brushRef="#br0" timeOffset="31960.3504">28224 6055 153,'3'2'165,"-2"-2"-42,3 0-45,0 0 61,7 0-20,-9 0-78,3 0 2,-2 0 2,6 1 50,-4-1-47,11 2 47,-2 0 0,30 1 137,13-1-18,-41-2-173,1 0-3,1 0-2,20 0 41,-18 0-41,1-1-3,1 1-1,0-1-6,24 1 21,-23 1-20,2-1 1,45 2 49,24 3-13,-71-3-44,23 1 22,0-2-4,92 4 103,146-22 93,-224 5-202,-58 10-29,-4 2-3,-1-3-3,-1 3-3,-1-4-15,-10 1-142,-4 1-330,-7 2-355,-33 0-329</inkml:trace>
  <inkml:trace contextRef="#ctx0" brushRef="#br0" timeOffset="36143.5215">3995 7166 423,'0'0'236,"0"0"-71,0 0-57,0 0 39,0-1 57,0 1-174,0 0-9,0 0-6,2 0-3,-1 0 3,1 0 2,1 0 3,2-2 39,-2 2-18,1 0 2,0 0 4,15 0 92,5 0-20,-15 0-74,1 0 4,2 0 2,0 0-1,0 0-5,1 0-3,2 0-13,-2 0-7,0 0-7,4 0-6,-2 2-2,0-2-3,0 0 3,15 1 4,-15 1-6,30 0 10,-15-2-9,-2 0-3,-14-2-3,13 0 4,13-3 3,-4 2 0,-9-2-2,28-7-3,-26 5-2,-15 4 0,0-2 0,-1 2 0,12-3-2,5-1-1,5-4 4,-15 3 1,-13 5-2,-1 1-2,3-1 1,-1-2 1,26-11 0,-28 10 0,2 1 0,12-8 0,-7 3 0,-5 5 0,0-2 2,22-12 8,-24 15-9,8-7-5,-7 7 2,4-7-1,0 4 3,0-5 3,-8 4 0,2-4-2,-5 8 0,0-1 0,0 1-1,-2-2 0,-1-8 4,0 2 0,-7-19-7,9 25 1,-4-2 3,2-1 0,0 2-1,-7-10 2,5 10-1,-5-7-1,3 8 0,-10-11 1,9 13 2,0 0 0,-6-4 2,-4 1-5,-23-13-9,32 15 8,1 1-1,-2-2 2,-18-9 3,18 11-3,-20-10-3,7 2 3,-12-5 4,-3 0 0,24 11-5,-23-9-3,22 12 4,2-2-1,-12 0 1,-2-2 0,-13 2-2,26 5 1,-24-3-5,13 3 6,-2 0 2,0-1-2,15 0 0,-15 1-2,14 0 2,-11 0 0,-12 1 5,1 3-5,23-2-1,-12 3-2,14 0 3,2-3 1,-1 1-1,-18 8 3,18-7-3,-18 8-3,-5 7 2,19-11 3,1 0 1,-9 5-6,1 1 1,5-4 2,-37 34-1,44-37 1,-7 5 0,10-6 1,-3 2 0,-3 4-2,6-7 0,-6 10-3,-3 14 8,9-2-2,4-4-1,-1-15-2,2 29-3,3-8 0,-1-20 4,5 10 1,0-1 0,3-2 0,-6-6 0,23 30 0,-5-13 4,-9-14 1,-4-6-5,2 3 2,-4-4-2,-1 1 2,3-1 0,23 24 11,-26-23-14,12 7 5,-12-9-3,0 1-3,-2-5 1,4 4 1,-5-4 6,4-1 11,6 3 6,1 0-7,-2-1-4,-1-1-5,-1 1-3,-5-2-4,13 0 1,-6 0-2,-10 0 1,12 0 1,-12 0-3,2 0 0,0 0-2,-3 0 1,4 0 2,0-2 0,0 1-1,-4 1 1,2 0 2,3 0 1,-6 0-3,2-2-3,1 1 3,-1-1 0,1 1 2,10-5-7,-4 0 5,-6 4-1,2-1 1,0 0-3,-2 0-5,0 1-5,-4 0-61,-14 2-768,3 2 63,-3-4 116</inkml:trace>
  <inkml:trace contextRef="#ctx0" brushRef="#br0" timeOffset="40398.8826">10454 7308 57,'3'-5'320,"0"4"-211,-3-4-32,2-1 77,-2 3-108,0 0 1,-5-6 144,5 8-137,0-1 65,0 1-59,0-1 0,0 2 106,0 0-17,8 8 47,14 13 196,-11-14-302,0 0-10,5 3 5,-5-2-52,-1-4-10,-3-3-12,121-26 102,-89 2-112,24-9 0,-14 7 3,-24 18-1,-6 8 16,2 5 59,-7 1-9,11 5 10,5 3-38,3 1-31,-23-12-9,12 2 0,-13-4 0,41-1 7,-40-2-5,20-7 2,8-4-4,-30 9 0,0-2-2,2 3 1,23-8-4,-30 7 2,7 2-1,15 5 7,-20-4-2,13 10-1,0 2-1,-10-9-1,-4 0 1,14 4 6,-5-2 6,7-1 2,-14-2-7,9-2 7,2-2 7,4-2-3,-9 2-11,10-6 5,2-2-9,25-7-5,-39 14 2,-1-1-1,-1 1-2,6-2 0,-3 2 3,-6 3 0,3-2 6,-5 2-3,14 9 12,-9-1-3,2-1 4,-6-2-9,6 3 4,1 0-7,8 1 6,-8-6-6,0-2 1,-5-1-3,11-1 6,0-1 0,0-2-4,16-7 0,-14 5-7,8-4-1,-8 6 4,-5-2 1,-7 5-1,4-2 3,-3 2-4,-4 1 0,-2 0 0,1 0-2,-1 0 2,4 0 3,-3 4 8,0-4-9,0 1 2,-1 2-2,3-3 3,-2 0-2,4 3 1,3-2 3,-3-1-4,-1 0 0,27-4 4,-11-3-6,-12 6-1,4-3-2,10-1 1,-15 3 1,37-5-2,-25 4 2,-13 3 3,17-2-1,-20 2 2,0 0-3,0 0-1,-1 0 1,2 2 0,2 1 1,-5-3 0,-1 0 1,0 0 1,0 0-2,0 0 1,-1 0 0,-1 0-2,0 0-1,-1 0-17,-1-2-34,-2-1-52,1 0-93,-2 2-133,-8-5-643,1 3 457</inkml:trace>
  <inkml:trace contextRef="#ctx0" brushRef="#br0" timeOffset="118534.6995">2192 9415 792,'0'-1'31,"-2"-2"-2,1 0 48,-1 1-53,1-3 28,-1 3 13,-1-7 167,3 7-204,0 2 0,0-1 31,0 1 1,0 0-32,0 0 0,0 0-3,0 0 22,0 0-24,0 0-3,1 0 42,-1 0-38,0 0-13,0 1 1,2-1 2,-2 0 2,0 0 4,0 0 2,0 0 4,0 0 3,2 0 2,-2 2 2,0-2 2,0 0 1,0 0 0,0 0-1,0 0 1,0 0 29,0 0-36,0 0-2,0 0-4,0 0-1,0 0-2,1 0-1,-1 0-2,0 0-2,0 0-3,0 0-1,0 0-4,0 0 0,0 0 0,0 0-1,0 0-2,0 0 2,0 0-2,0 0-2,2 1-2,-2-1 1,0 2 7,3-1 4,-1 1 9,-1 1 8,2-1 5,-1 2 6,2 0-3,0-2-4,-1 2-5,-2-1-7,3 0-3,-1 0-1,6 9 44,-3-8-34,-4 3 0,3-2-3,-2 1-4,2 1-2,0 0-4,0 2 3,2 1 6,-2 2 3,3 0 2,-2 0 0,2 1-2,0-2-5,8 16 5,8 11-2,-9-13-13,-7-13-9,5 12 4,1-5 1,-8-9-5,1-1 1,10 14 5,1 2 2,-3-5-12,-10-14 4,0 6 3,-2-5-2,8 8 1,-10-8-1,1-2 0,4 9 4,-4-10-6,0 2-1,1 1 5,2 1-3,-4-4-4,-1 4 1,5-1-4,-4-7 6,1 5 0,-2-3-1,1 1 0,-1-3-1,2 0 0,-2 2-1,0-2 2,0 0-1,0 0 1,0 0 0,0 0 0,0 0 1,0 0-1,0 0 1,0 0-2,0 0-2,0 1 3,0-1 0,0 0 3,0 0-1,0 0-1,0 0-1,0 0 0,0 0 0,0 0 0,0 0 0,0 0 1,0 0-2,0 0 2,0 0 1,0 0-1,0 0 0,0-1-1,0-1 0,0 2-2,0 0 2,0 0-1,0 0-1,0-1 1,2 1 0,-2 0 1,1 0 1,-1-2 1,2 0 3,1 1-2,0-1 2,-1 0-1,3-1-1,7-6 3,-9 4-8,5-2 3,-4 3 0,0 0-1,14-14 2,-7 5 0,11-11 2,-14 16-4,14-12-2,3-5-3,10-9 3,-13 16 2,27-27-1,-22 20-2,105-96-12,-19 20 4,-3-1-69,-75 68 11,0-1-23,-3 3-41,108-106-1582</inkml:trace>
  <inkml:trace contextRef="#ctx0" brushRef="#br0" timeOffset="121829.0181">3708 9827 32,'1'-2'207,"1"2"16,0 0-22,1 0 109,-3 0-250,0 0-8,1 0-1,-1 0-2,0 0 0,0 0 48,3 2-51,-3-2-3,2 0-3,-1 0-3,-1 1-8,2-1-3,-2 0-6,3 3 44,0-3-34,1 2 10,4 0 56,4 4 8,-7-1-50,3-2 0,0 1-3,-1 1 0,3 1-2,-2-1-5,9 7 26,-9-7-40,0 2-3,1-3-4,-2 1-4,3-1-3,-4 0-1,11 2 12,-7-4-13,5 2 14,-8-2-14,1-2-1,17-3 16,-17 1-20,9-5 4,-1-2-6,46-32-5,-51 35-4,-2 0 2,1 0-1,15-7 0,2 0-1,0 3 1,18-7 5,-16 9 3,0 0-1,-14 5-4,37 0 1,-9 6 15,6 8 75,-41-7-74,2-2-3,-1 2-5,18 4 3,-2 1-10,-9-4-2,-2-2 3,2 1 2,5-1 8,-12-3-11,9-2 3,4-3-3,-11 5-4,17-10 1,-12 5-1,17-7 3,24-8 2,28-8 3,-26 11-7,-28 7-4,-4 2 3,8-1 0,23 6 7,-48 6 5,1-1 3,11 6 21,10 7 6,-2-1-21,13 11 49,-31-17-46,15 5 25,30 13-4,-38-18-35,13-4 6,-12-3-8,4-1-5,23-5 2,-9-5-1,-11 1 0,-11 4-6,3-2 1,-2 1 0,45-15-7,47-15 3,-33 13 5,-41 15 0,-16 3 0,-1 2 0,35-1 2,-34 5-2,-2 0 1,-1 1 1,1 1-1,13 3 1,-6 0-2,-10-1-3,-1-2 3,15 5 1,40 14 1,-9-8-5,-47-11 4,23-1-3,-25-1 2,2-1-1,12-2 0,-13 2 2,30-4-2,-17-1-3,9-2 2,14-7 1,-24 7-5,-11 4 5,17-5-2,29-7-5,-30 7 6,-2 1 0,-2 2 3,-2 4 0,1-1-1,3 2 0,-4 0 0,10 0 4,18 2 6,-42-2-11,1 0 1,7 1-2,-8 1 1,18 1 4,-17-3-2,-1 3-1,5-1 0,-1 2-1,-4-3 1,-3 1 1,0-1-1,-2-1 0,25 6-6,-7-3 8,10 0 1,18-3-6,-1-6-5,-20 2 6,-12 2 2,30-2 0,-13 0 0,-17 3-1,12-3-3,42-4 1,-57 8 3,-1-2 1,28 2-1,-26 2 0,10 0-2,-12-2 2,-1 1-1,-1-1 1,12 4-1,6-3 1,-1 2 3,-19-3-3,29 7-3,-28-7 1,1 3 2,8 0 2,-3 0-2,-9-1-1,16-2-5,-3 0 4,-1-3 0,-11 1 1,0 2-1,7-1 6,0-1-3,14-1-2,-20 2-1,27-1-1,-13 4 3,8 1 0,-20-2 0,1 1 2,11 1 0,-1 0-1,-2 1-1,-7-2 0,9 1 0,12 0 4,32-3-14,-51-2 7,18 1-14,-2-2-23,17-3-34,-17 1 41,54-12-32,-13 0 37,-34 10 21,-4-2 3,12-4 0,-32 10 4,11-4 0,-13 5 1,11-4 3,30-5-7,-46 7 2,12 1 1,-10 1 0,33-6-4,74 1-34,-88 7 34,16 0-1,-11 0 1,-17 0 3,17 0 0,34 3 6,-23 2-3,-18-1 3,-11 1-2,-11-2-4,10 4 5,-2-4 0,-9-3-4,9 0 7,-5 0-6,3-1 4,-5 0-5,-1 0 1,-3 1-4,0-2-17,-2 1-41,-37-8-1639,8 1 849</inkml:trace>
  <inkml:trace contextRef="#ctx0" brushRef="#br0" timeOffset="130040.0557">3578 8608 829,'-3'-2'242,"3"2"-104,0 0-97,0 0 130,3 0-101,0 0-14,-1 0-40,-2 2 7,8 0 38,19 11 123,-19-9-138,12 6 42,-9-4-50,2 0-2,-2 0 4,3 0-2,21 14 60,3-6-33,-16-3-42,-11-9-9,0 3 4,0-2 3,8 3 21,11 0 10,-14-4-38,14-1-2,-10-1-7,-10 0-4,1-1 1,11-3-2,-8 2 0,29-10-1,9-3 3,-34 8-1,97-33 5,-96 34-3,47-8 8,-20 12 11,-3 6 25,53 28 42,-86-27-78,55 23 103,-58-23-100,8 1 11,0 2-4,8 4 4,27-1-22,-4-17 6,-32 1-7,2 2-2,17-7 2,21-8-2,39-15-4,-75 25 3,-1 2 0,19-6-1,15-6-3,-21 11 3,35-3 5,-49 10-4,15 10 5,-17-3 1,-7-4-4,-2 2 1,1-2 0,8 4 2,-1-1-2,2-1-2,22 2-2,-27-7 1,11 0 0,-9 0 0,0-1-1,26-5-2,-25 1 3,31-4-1,-17 2 3,-5 1-1,13-1 3,-11 2 1,-9 5-3,0 0 3,-8 0 7,11 8 113,-1-3-41,-12-3-76,-2 0-3,2-1-2,7-4-21,-4-4-77,10-17-1181</inkml:trace>
  <inkml:trace contextRef="#ctx0" brushRef="#br0" timeOffset="131949.4589">6954 8594 241,'5'-3'319,"-3"-2"-168,1 5-101,3 0 80,-3 0-36,5 4 67,17 16 183,-20-15-266,35 39 297,-34-38-332,2 0-6,-2 1-3,-1-4-5,9 6 14,-9-4-23,1-2-2,1 1-5,13 1 21,-4-4-23,-7-2-8,1 0-2,1-2-1,3 0-1,-1-2-1,3 0 4,0 0-2,1 1 0,-1-3 0,53-17-1,-51 18 1,29-7-1,-20 7 2,-3 3-1,10 1 1,-24 4-1,1-1 1,28 8 8,-13 0 0,-9 0-2,-2-3 12,-6-3-6,12 7 29,2-3-4,3 0-1,-5-5-31,-14-2-6,13-2 0,-2 0 0,15-8-1,6 0-3,9-5 8,-36 12-4,1-2 0,33-5 0,-36 7 0,-1 1 0,12-1 0,-2 1 1,-10-1 1,7 3 0,6 0 0,3 5 33,-15-3-8,7 1 8,-12-3-24,8 3 7,9 0 3,47-14-4,-45 4-13,1 0-3,-13 4-1,0-4 0,10-3 0,0 4 2,22-9 1,-34 12-3,12-2-1,-12 3 1,10-1 0,-12 3 0,17-2-4,-17 2 4,8 2 0,6 3 12,2 4 3,-7-3-8,-9-3-5,0 0-1,19 8 0,-10-7 0,9 4 7,-17-6-7,29 3 1,-19-3-3,-3-2-2,11 0 5,-21 0-2,11-2 3,18-3-6,-13-2-2,-17 5 3,3-3-2,6-3 1,-8 7 3,-1-3 0,8-1-5,16-3 6,-6 5-4,-18 3 3,12-3-2,-6 2 1,0 0 1,2 1-2,0 0 3,-6 0 0,-4-2 0,-1 2-3,1 0 3,-3 0 0,0-1 1,0-3-40,-6 1-552,0-2-203,1 5 367,-6-7-289</inkml:trace>
  <inkml:trace contextRef="#ctx0" brushRef="#br0" timeOffset="166662.5268">2449 8058 151,'-14'13'967,"10"-10"-809,-3 1 2,2 3 199,0-4-17,3-3-270,2 0-7,-2 0 41,2 0-63,-3 0 33,1 0-9,2 0-34,0 0 33,-1 0 49,1 0-70,0 0 19,0 0-56,0 0-2,0 0-3,1 0 3,3 2 16,-1 3 14,4 0 11,0 1 22,2 3 30,4 1 16,0 1-1,2 4 0,0 2 9,2-3-8,19 20 86,-20-14-103,2 0-5,29 39 129,-18-23-126,-4-1-10,8 12 40,8 16-12,-38-56-107,2 4 0,1-1 0,-6-10-4,2 4-1,-2-4-2,0 0-4,0 0-21,2 0-41,-1-2-30,-1 0-61,0-1-55,0 0-50,0-4-34,0 1-12,0-14-250,3-4 24,5-4-65,2-24-848</inkml:trace>
  <inkml:trace contextRef="#ctx0" brushRef="#br0" timeOffset="167180.5325">2881 7953 129,'-3'4'204,"1"-1"11,-9 6 41,7-1-167,-3-2-8,1 2 1,-1 0 1,-2 3 2,-2-1 0,3 2 0,-3 2 0,0-2-3,-3 3-3,1 2 0,0-1-5,-4 3-1,1 0 0,-3 2-3,-1 1 0,-1-1 0,-1 6 0,-25 21 53,26-21-67,-154 168 227,131-145-216,27-31-15,5-7 29,12-17-85,3 4-1,6-17-34,-5 8-57,-3 5 5,7-9-562,-3 9 268,3-5-455,-2-5 145</inkml:trace>
  <inkml:trace contextRef="#ctx0" brushRef="#br0" timeOffset="170356.1007">3956 11067 238,'2'0'180,"-1"0"9,2 0-110,-1 0-52,-1 0-5,1 0 21,-1 0-19,1 1 6,1 2 48,0-1-31,2 3 52,9 7 152,-11-9-173,2 2-2,-2-2-9,2 1-11,0 1-9,0-2-8,1 2-4,5 2 35,5 1-11,17 3-4,-25-9-45,0 0 2,3-2-1,-2 3 0,-1-3 2,14 0 26,4 2 14,-14-2-24,2 0-1,78-9 41,-57 5-64,1-2 1,1 2-3,1-3 3,-19 6 0,-1 0 7,17-1 30,-17 4-16,17 0 26,15 5-3,-33-6-40,93 19 24,-95-16-33,28 2-1,-29-2 2,13 3 9,36 6 19,-26-8-11,36-4 40,-61-2-54,12-4 1,-10 5-5,-1-5-1,56-14-11,12-6 9,-54 16 4,-2 1-3,13 2 1,17 5 3,-23 5 1,18 14 57,-37-12-26,14 9 40,-16-7-44,24 9 13,-18-4-35,10 0 1,11 7 58,16 2 78,-34-17-131,-10-5-11,26-3 1,-6-7-6,22-11-3,-33 13 4,24-12 0,2 1 1,0-2-4,-21 12 1,-3-2 0,18-5 2,-22 11 0,15-9 3,-7 3-5,-3 2-1,-14 6 2,6 1 0,10 2 4,-13 2 0,7 5-1,-11-4-2,0 2 2,4 0 0,9 5 1,4-3 70,-5 2 72,8-1 89,-10-4-168,-4 1-39,14-1-18,-27-5-152,-8-8-701,5 6 319,-13-3-569,5 0 602</inkml:trace>
  <inkml:trace contextRef="#ctx0" brushRef="#br0" timeOffset="171811.8791">7647 11096 552,'31'5'888,"-9"1"-674,2 6-6,218 32 384,-108-88-588,-62 30-1,19 7 2,-20 14 49,35 15 92,-30 2-18,-65-19-109,0 0-2,23 10 53,-12-6-27,-13-6-27,13 5 3,-1-1-4,1-1 2,38-1 3,-35-10-19,31-7 1,-41 8-4,12-4 1,54-21-5,-56 21 4,0 2-3,-13 3 4,13-2-4,-2 1 4,-2 4 1,-2 1 4,28 14 7,-29-8-4,10 8 28,-7-7 9,-12-4-19,13 3 22,-12-3-28,25 7 30,4-4 3,-1-2 15,-11-5-19,19-3 64,-35 1-84,-3 1-5,-2-1-4,2 1-7,3-1 2,-8 1-14,-3-4-39,-27-7-789,13 12 320,-76 3-1543</inkml:trace>
  <inkml:trace contextRef="#ctx0" brushRef="#br0" timeOffset="187506.1177">2489 10507 252,'0'0'153,"2"0"-50,-1 0-30,-1-2 116,3 2 117,-3 0-243,2 2 272,-2 1-212,2-3-67,-1 0 97,-1 0 42,0 2-148,0-2-35,0 0-7,2 0 3,-2 1-2,4 2 31,1 3 45,6 11 79,-6-8-110,0-1-7,2 4-4,0-2 3,1 3 0,2 1 1,0 2 2,-2 2 2,2 0-3,1 3 6,-2 0 16,1 2 13,12 23 99,11 49 297,-26-73-346,0 1 5,3 17 119,-4-22-152,-2-1-9,8 25 120,-6-21-132,2 1-34,-4-17-42,5 10-5,-3-10 1,-1 0 5,-2-3-3,0 1-6,-1-3-3,-2 0-99,-2-5-441,-1 0 258,-5-12-379,2 2-31,1 9 341,2-2-46,-5-9-432,-3-2 169</inkml:trace>
  <inkml:trace contextRef="#ctx0" brushRef="#br0" timeOffset="187973.2332">2854 10522 181,'0'-3'209,"0"0"-5,-3 2-46,-2-4 222,2 5-255,1 0-3,-2 0-3,-2 0 104,-9 0 52,-5 8-32,12-4-165,0 0-3,-24 21 133,21-13-141,-3 2 9,0 0 7,-1 4 8,-2-1 4,-2 4 6,-25 22 109,19-19-96,2 2-1,-5 1 0,-1-1 2,-2 2-6,-91 91 189,90-88-265,4-1-10,-27 25-35,-15 23-460,3-7-765,-33 37-1216</inkml:trace>
  <inkml:trace contextRef="#ctx0" brushRef="#br0" timeOffset="196275.0738">3584 12448 333,'0'-2'198,"0"2"-137,0 0-9,-1 0-6,1 0-1,0 0 2,0 0-1,0-3 3,0 3 106,0 0-102,0 0-2,0 0-3,0 0-4,0 0-4,0 0-5,0 0-2,1 0-5,1 0-2,-2 0-3,3 3 15,-3-3-19,2 0-1,1 2-1,-3 0 0,9 1 48,-1 4 38,-3-2-43,2 0 6,-3-2-6,4 2-1,-2 1-6,6 5 44,0 0-16,-7-4-52,-2-2-9,2 0-3,1 0-4,0 2-3,-1-5 1,1 3-1,-1-2 0,0-1 2,0 1 1,2-1 0,-2 1 0,0-2-3,10 1 11,0-4-19,5-6 2,-10 5-3,-2-2 0,0 0 0,17-12 2,-6 7-3,-11 6 0,13-5 0,-1 0 0,-2 3 2,0-1 1,-8 6-2,37 1 7,-27 6 9,-2 3 14,11 8 24,-12-3-23,9 5 2,-9-8-15,0 3 3,-1-3-11,-2-3-6,-8-6-3,17-1-1,5-9 0,6-9 2,-8 4 2,15-5 2,-26 11-5,0 0 0,41-14 0,7 8-2,-51 13-1,50 16 24,-37-4 16,10 8 16,-25-13-44,20 6 10,-2 1 2,-21-11-12,8 2 9,1-2-4,13-6-3,116-62 3,-75 32-23,-39 21 4,10 0 2,-17 7 2,-15 3-1,1 2 1,7 0-3,-9 0 2,32 10 4,-1 6 17,-32-13-8,5 0 35,-5 1-19,7 0 29,-8-2-32,1 1-8,29 2 20,-5-9-35,-23 3-4,2-2 0,1 0 0,-2 0 1,25-12 0,-11 4-1,0 1 0,-11 3 1,10-1-1,41-15 10,-47 18-10,8 5-4,-13 0 4,16 16 38,-19-10-13,22 25 67,-11-10-65,-8-9-18,1-3-7,-2-1 2,6-1 4,1-1 9,45-6-2,-29-13-15,-11 2 0,3-2 0,-3-2-1,-10 8 2,-1 0-2,9-5-1,10-4-4,22 2 2,-28 13 10,-18 1-4,21 4 1,-22-1-1,6 1 2,14 11-3,-9-5 6,-13-8-4,2 1-1,14 4-14,-13-5 11,7-2 2,-6 0 7,0 0-5,20-9-1,-18 6-3,12-6-1,-7 5 1,46-11 2,-42 12 1,-7 0 2,-5 0-3,2 2 3,6 1-2,-2 0-5,-8 0 4,17 7 6,-16-3 2,-4 0-8,6-1 6,-6-2-5,1-1-1,4 2 1,5-2 3,11-6-109,-16 1 4,7-7-310,-5 7 17,9-5-609,-1 2 44</inkml:trace>
  <inkml:trace contextRef="#ctx0" brushRef="#br0" timeOffset="197748.9178">7533 12405 38,'3'0'212,"0"0"10,-1 0-18,7 3 144,-6 0-231,-1 0-57,3-2 1,8 10 92,-7-7-115,0 0-6,0 0-6,15 6 58,20-7 59,-24 1-110,-9-6-20,11 0 2,-11-3-10,51-21-2,-20 4-8,-26 17 4,1-1 2,-1-1-1,-1 3 2,0-1 1,21-3 1,11 9 30,-33 3 0,35 11 190,-24-6-105,-11-5-63,22 8 105,2 0-33,-24-9-94,11 0 19,2 2-12,20 0 13,-22-3-36,13-4-3,-10-1-14,5 0-3,15-6 0,-30 6 3,12-3 0,-14 3 0,12-3 1,-12 5 0,11-5-1,-12 5-1,21-4-1,-23 3 0,42-1-5,-20 3 6,-23 2 0,10-1 2,11 7 0,13-2-4,61-11-2,-77 0 5,3-4-1,-3 1 1,0 1-3,-15 3 1,18-2 0,-4 4 1,-1 4 0,-11 1-1,-9-1-1,11-1-1,26 3 29,-2-4 26,7 3 34,-24-3-47,-3 0-8,-8 0-18,-3-3-1,8 3 12,-3-2-5,1-1-10,-8 1-9,-4-3-32,-10 0-133,-14-1-828,9 2 499,-1 4-2</inkml:trace>
  <inkml:trace contextRef="#ctx0" brushRef="#br0" timeOffset="214128.5185">2437 11734 92,'0'-1'158,"2"1"-27,-1 0-39,-1 0-26,2 0-17,-2 0 34,1 0 47,2 0-84,-3 0 46,2 0-44,-2 1 61,0 1-47,0-1 6,0-1 8,1 2 7,-1-1 198,0 1-184,0-2-4,0 0-1,0 0-9,-1 0-7,-1 0 51,2 0-71,-3 1-7,3-1-3,-1 0-4,1 0-5,0 0-7,-2 0-5,2 0-5,0 0-5,0 0-5,0 0-2,2 0-1,-2 0 0,1 2 3,2-1 7,0 1 12,12 8 108,-9-4-77,2-2 5,1 4 1,1 1 6,-1-3 6,1 3 8,1 0 9,0 3 6,2 0 4,-2 2 0,3 1 0,-3-2-7,1 2-6,0 1-4,27 54 233,-28-49-254,5 13 44,0-2-23,-2-2-9,13 30 53,-17-43-106,7 8 14,-14-22-37,0 3-3,-1-5 0,0 5 21,-2-6-3,0 0-1,0 0 0,0 0-16,0 0-1,0 0 1,0 0-4,-2-2-11,2 2-38,-2-1-63,1-2-80,-1 2-77,-11-8-901,7 4 706,0-2-543,1 4 512,-6-6-345</inkml:trace>
  <inkml:trace contextRef="#ctx0" brushRef="#br0" timeOffset="215000.5294">2766 11778 42,'0'-5'553,"0"5"-440,-2-2 104,2-1-157,0 3-5,0 0-3,0 0-4,0 0-5,0 3-2,0-3 0,0 0-2,0 1 1,0-1 2,0 1 81,0 1-82,0-1 43,0-1-40,0 0 47,-2 2-8,-1 0-20,2 1-40,-6 2 33,-2 1-14,6-4-20,0 2 3,-2 2-1,0-1 1,0 1 4,-1-2 1,-8 9 34,7-4-30,-10 8 26,-2 3-14,8-10-29,2 1-6,-4 2-1,2-1-1,0 0-1,-26 31 27,-35 34 45,34-37-23,5-4-5,22-23-38,1 0-1,-10 10 16,-1 3 15,16-19-33,-7 7 10,4-2-11,6-9-8,2-2 1,-3 0-1,3 0-1,0-1-1,0 2 3,0-2-2,0 0 1,0 0-1,0 0-1,0 2 0,0-2-4,0 0 4,0 0 1,0 0 0,0 0 2,0 0-6,0 0-2,0 0-1,0 0-3,0-2-10,0 0-18,0 1-28,0 0-54,0-2-78,5-2-484,-2 4-195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cm"/>
        </inkml:traceFormat>
        <inkml:channelProperties>
          <inkml:channelProperty channel="X" name="resolution" value="1612.54919" units="1/cm"/>
          <inkml:channelProperty channel="Y" name="resolution" value="2580.07886" units="1/cm"/>
          <inkml:channelProperty channel="F" name="resolution" value="10E-6" units="1/cm"/>
        </inkml:channelProperties>
      </inkml:inkSource>
      <inkml:timestamp xml:id="ts0" timeString="2020-10-08T13:21:09.732"/>
    </inkml:context>
    <inkml:brush xml:id="br0">
      <inkml:brushProperty name="width" value="0.05292" units="cm"/>
      <inkml:brushProperty name="height" value="0.05292" units="cm"/>
      <inkml:brushProperty name="color" value="#FF0000"/>
    </inkml:brush>
  </inkml:definitions>
  <inkml:trace contextRef="#ctx0" brushRef="#br0">6502 4671 346,'2'-3'177,"0"0"-89,1-3 71,-3 4-118,0 1 0,3-1 1,-3 2 1,0-1 0,0 1 3,1-2 0,-1 1 2,0 1-2,3-2 41,-3 2-48,0 0-3,2-1-3,1-1-2,0 0 29,-1 2-28,3-1 33,1-1 14,3 0 20,-4 2-45,6 0 48,-4 0-56,-1 0-7,0 0-4,4 2 33,-4-2-32,2 1 0,-2 0 0,2 0-2,0-1-3,0 2-5,-2 1-3,2-3-4,0 2-3,6-1 16,-4 1-12,-2-2-4,1 1 0,7 1 15,-8-2-18,11 0 3,11-3 1,2-7-7,23-8 4,-33 10-9,-11 4-5,0 2 0,2-1 9,20 1 36,-13 9 1,-16-3-41,0-1-5,1 0 0,3 4-3,6 5 4,-6-6 3,14 9 10,2-3 2,44 13 10,-40-20-6,-13-3-7,18 3 17,-14-5-16,17 0 7,-1-5-9,20-6-10,-36 8-2,52-19 0,-20 2 4,-35 14-4,-1-1-1,44-18-2,-31 15 2,-5 0-5,0 5 2,36 2-1,-48 4 3,8 3 1,-11-1 0,3 0 0,-2 1 0,1 2 1,32 16 3,-7-2-4,11 0 2,-35-13 0,13 1 1,10 0-4,1-4 9,-25-4-3,67-16-8,-61 12 3,14-6-2,40-15-2,-34 10 7,20-4-4,-3 4-5,-36 10 6,513 59-4,-492-41 23,-25-10-25,9 1 9,17-10-10,-2-5 7,73-24 9,-48 15-11,-48 17 1,0-1 0,53-7 4,-15 6-4,-43 5 2,36 5-6,-18 1 13,-4-1-6,7 0-3,5 0 3,-10-5-2,36-6 6,-52 5-3,8-5-6,-26-17-286,-10 18-321,8 5 178</inkml:trace>
  <inkml:trace contextRef="#ctx0" brushRef="#br0" timeOffset="2551.3924">10915 4511 812,'12'17'135,"5"5"-1,-11-17-86,-1 0 4,11 5 75,-7-5-56,1 1-1,-1-2-2,2-1 0,22 8 107,-21-9-128,0 0-2,29 1 67,-28-5-84,36-6 26,-32 5-44,1 0-2,1-2-4,39-13 6,-40 14-9,0-2-1,55-15-1,-27 10 1,-10 7 1,-26 4-1,2 3 0,-4-3 2,7 4 3,-6-1 2,2 4 15,2 0 3,18 16 34,4-3-19,-16-12-14,-8-4-10,12 4 11,0-3-4,-1-2-5,-10-2-7,30-2 41,-4-4-7,-30 5-38,-5 0 58,-3 0-45,0 0 41,0 0-60,0 0-15,-1 0-35,-1-2-630,2 2-193</inkml:trace>
  <inkml:trace contextRef="#ctx0" brushRef="#br0" timeOffset="4306.4936">16194 4586 6,'5'2'153,"-1"1"8,0-1-55,0 1-38,1 0-19,7 6 32,-7-4-44,1-1 0,1 2-1,-1-1-1,3 0-1,7 7 42,-8-7-34,5 1 4,-4-2 4,4 2 4,-4-1-2,2-1 1,3-1-3,-2-2-1,2 1-1,-2 0 1,1-2 0,1-2-1,16-3 34,-14 3-49,16-9 9,44-20-11,-58 22-29,0-1 0,20-10 3,-21 12-1,-1-1-1,17-5 0,-18 7 6,-3 2 7,49-3 151,-18 21 58,-36-11-186,8 8 27,14 11 39,-11-6-42,-14-10-44,18 8 53,-17-11-61,8 3 9,-12-5-21,1 0-8,-2 0-21,0 0-477,0 0-276,-9-5-348</inkml:trace>
  <inkml:trace contextRef="#ctx0" brushRef="#br0" timeOffset="6779.4906">19138 4568 3,'26'5'475,"-17"-3"-437,-3-2-1,2 1-2,19 1 74,-17-1-71,12 1 44,1-2 9,18 0 61,-25 0-92,0 0 4,1 0 5,1 0 1,-1 0-1,3-2-4,15 1 55,0 1-12,-16 0-57,0 0 2,2-2-2,39 1 79,-19 1-65,-21 0-39,20 0 17,0 0-6,-20 0-23,0 0-1,0-2-2,0 2 0,0-3-2,-2 3 0,72-13 20,-73 11-27,-2-3-1,0 1 1,-2 1 2,11-2 4,-1-2 2,-5-3-5,7-1-3,-17 7-1,22-22 9,-22 21-10,10-21 0,-12 17 0,14-38-2,9-53-3,-17 35 5,-9 47 0,1 3-1,-3 0 0,2-2 1,-1 0 0,6-41 2,-5 30-5,1-7-2,-3 23 4,-1-1 1,3-26-5,-9 13 5,4 17 0,-1 1 0,-2 2 0,-3-8 0,-4 1 1,-4-5-1,-5-3 1,9 10 1,-6-2-3,2 1-1,7 7 1,1 0 1,-8-7 0,-4-1-1,10 9 0,-78-35 20,32 20-9,42 15-12,-14-2 5,15 3-3,-23-4 0,14 5-1,-15-2 0,17 4 2,-1 2 0,-20 8 0,28-8-2,1 3 1,-31 9 1,-2 2 1,-10 2-1,22-6 0,18-7-2,-2 2 2,0-2-1,-14 7-4,14-7 3,-34 15-1,-68 30-3,105-45 5,-8 8-1,-38 23-1,41-25 2,11-3-1,-38 36 3,33-30 6,8-6-3,0 1-3,-5 8 1,5-10-3,0 1-1,0-1 0,-4 11 2,-10 14 2,12-21-4,-13 27 5,11-12-4,0-1 3,0 2 0,8-13 0,-2 13 1,-1-2-2,3 0 2,-1-13-3,1 35 0,1 1-1,0-37 2,0 2-2,-3 11 4,1 2-3,1 6 6,1-20-4,0-4 0,0 37-1,0-37-2,6 19 3,-5-12-6,2-3 2,18 31 2,-7-25-2,-4-6 1,5 0 3,-2 1-3,9-1 3,-14-5-1,18 2 0,-22-8-2,9 2 0,-5 0 1,9 2-1,-12-4 0,14 2-1,138-12-109,-140 6-185,0 3-310</inkml:trace>
  <inkml:trace contextRef="#ctx0" brushRef="#br0" timeOffset="8688.9563">21419 4446 131,'-2'-3'160,"-1"3"-45,0-3-40,2 1-22,1-1-8,-2 2-5,2-1-1,0 1 2,0-2 38,0 0 56,0 3-108,0 0-3,0 0-4,0 0-3,2 0-2,-2 1 1,1 1 4,1-1 4,-1 2 2,4 0 5,8 8 80,-4-1-34,5 0-6,1-1-16,2 1-4,-8-6-25,20 7 55,-19-8-57,0 0-6,23 0 27,-7-3-23,-15-2-14,14 1 5,5-5-7,2-2-4,31-9 1,-30 8-2,39-11 2,-60 17-3,-1 0 0,24-2 0,-27 5-1,4 0 1,15 8 5,-22-5-4,3 1 1,1 0 1,7 5 21,-2-5 9,9 2 31,0-1-31,-18-3-26,6-2 3,-8 0-8,0 0 0,1 0-2,2 0-8,-4 0-4,3 0-127,-1 0-299,-4 0 113</inkml:trace>
  <inkml:trace contextRef="#ctx0" brushRef="#br0" timeOffset="9899.6391">23166 4606 179,'4'5'163,"6"-3"-59,-6 3-39,22 12 97,-1-4-28,-8-10-76,-10-1-23,28-1 110,-25-2-115,0-2-7,0 0-6,13-6 5,3 1-11,-13 3-7,0 0-1,-1-2-3,2 5 0,12-8-1,0 5 1,-1-1 3,-12 2-1,-4 3 1,3 0-2,-3-1 1,0 2 1,-2 0-2,20 4 42,-19-2-21,10 6 76,-11-8-54,-1 4 4,0-1 3,1 0 5,4 4 58,-5-3-62,21 4 128,-2-3-62,-4-5-59,-13 2-36,22-4 19,-7 0-26,19-6-4,-11 1-11,34-7 0,-32 5 4,-17 5-5,0 2 1,0-1-1,0 0 0,11-2-4,8 0 2,-17 5 0,12 4 1,-22-3 1,1 1 0,6 4 0,-7-5-1,12 5 3,-12-3 0,3 2 1,25 3 8,9 1 38,-33-9-30,26 4 35,-17-3-40,-13-1-9,-2 0-1,-6-5-103,-18 5-661,-10-4-43</inkml:trace>
  <inkml:trace contextRef="#ctx0" brushRef="#br0" timeOffset="12773.6984">28685 4630 92,'3'0'155,"-3"0"-38,4 0-40,-3 2 14,-1-2-56,3 0 67,-1 0-66,-2 0-3,2 1 29,0-1-36,2 2 28,0 1 13,0-1-27,0-1 3,0 0 4,0 2 1,1 0 1,1-1 2,1 2 1,-1 1 3,1-1 1,2-1 0,10 6 42,1-1-25,-8-5-46,-2 2-6,2-1-1,-3-3-2,4 3-2,-2-4 2,-2 3-1,4-1 0,0-2-3,1 0-1,-2 0-3,2-2-3,18-1 3,21-6 0,21-7-6,-57 12-4,22-2 1,-19 1 0,-2 1 1,24-4 0,13-2-7,-6 2-4,0-1 7,-29 8 3,-11-1-1,1 2 0,-2 0 1,16 2 4,-16-1-2,15 3 28,0 1 16,-3 0-16,4 0-16,-14-4-9,23 3 8,-11-1-5,-11-3-5,14 2-2,9-2 2,-3-2-6,7-3-6,-24 2 8,-6 1 2,35-11-6,8-1 2,-20 6-3,18 1 5,-38 7 0,2 0 0,-4 0 0,21 0 0,-22 3 1,1-3-1,11 1 5,49 7-4,-36-3-2,-12-1 3,17 0 1,-26-4-4,50 7-2,-13-5 4,-1 1 3,0-1 1,-35-2-3,3 0-1,12 0 0,-16 0-1,21-3-1,-28 1 0,2-15-276,-40 0-742,-1 6 453</inkml:trace>
  <inkml:trace contextRef="#ctx0" brushRef="#br0" timeOffset="14797.6686">2859 6046 55,'-2'-1'153,"-1"1"-17,2 0-46,-6 0 13,2 1-2,5 1-74,-4 0 15,7-2-3,-2 0-31,-1 0 1,2 3 4,1-3 0,0 0 3,1 0 6,4 2 33,-5 0-29,4-1 0,-2 1-1,3-2-3,-3 3-3,12 0 27,-7-2-15,10 5 36,-9-4-30,24 5 55,-24-4-70,-1 0-1,-1-1-1,2 1-5,10 3 13,-10-5-13,-2 2 0,15 2 18,-3-2-3,16 4 2,46-4-9,-51-6-17,-1-2-4,-15 3-1,17-3 1,44-17 7,-4-2-12,-44 17 5,-15 4-1,13-4-1,-10 5 0,54-6-3,-45 8 5,-15 0-1,28 0 4,-1 3 22,12-1 41,-37 1-50,27-3 56,-23 0-46,-4 0-2,19-3 21,16 1-11,-16 0-15,18-1 14,-18 3-9,-2 0 7,-17 0-16,41 0 47,-32 0-40,-13 0-13,-1 2 1,0-2-1,3 0 11,0 1-4,-7-1-13,-1 0-5,-5 0-72,-1-1-216,-2 1-369,0 0 276</inkml:trace>
  <inkml:trace contextRef="#ctx0" brushRef="#br0" timeOffset="17045.8144">5911 5988 35,'0'0'170,"-2"-1"137,1-1-165,-1 0-54,2 2-54,2-1-6,-1 1 12,1 0-20,1 0 1,2 0 3,12 1 73,-2 1-15,20 4 140,-25-4-162,0 0-5,0 0-4,-1-1-2,0 1-3,28 2 104,-24-2-103,-6-2-29,9 0 21,14 0 40,-16 0-50,-7 0-14,1-2 3,1 1 0,2-1 0,-1 1 3,23-7 24,27 1-5,-23 4-22,-24 4-13,11 3 7,-13-3-6,2 2 2,-1-1 5,1 3 1,25 7 46,-9-1-15,-1 1 1,18 5 17,-30-14-50,34 10 20,-18-7-17,44 1 12,-62-7-25,11-1 0,13-2 2,21-9 4,-34 4-4,-11 3-2,2-2 0,0 0 0,38-19 2,-14 7-4,29-14-1,47-13 1,-38 22-2,-48 17 1,-16 4 1,-1 1-1,14 1 0,-16 1 0,0 1 0,8 2 2,27 13-2,-21-3-3,-1 4 4,-8-7 2,-10-4-3,13 3 1,-11-5-1,11 8 0,15 4 1,-16-7 1,4-3 2,0-2-1,3-1-2,2-1-1,3-4-1,-14 1 0,36-9-1,21-8-4,-38 6 5,-16 7 1,-2 0 0,15-5-1,-18 5 1,16-2 1,-13 4-1,28-5 1,110 11-1,-130 3 0,-12-3 0,31 9 0,9 7 1,-23-7 0,-22-9 0,0-1 1,-1 0-2,30 11-7,-29-11 6,4 1-1,33-2 7,-37-2-5,0-1 0,22-6-5,-6 0 5,-13 4 0,13-4 1,17-3 1,-27 6-2,46-5-2,-5 6 2,-45 2 0,1 2 0,0 0 0,27 6 3,-19-1-3,-5-1-6,27 13 0,-31-16 6,25 13-4,-23-11 3,2 0 1,26 3 2,-28-6 0,26 3 3,1 0 5,0 0-1,-25-3-6,-1 1-2,14-1-1,-15 2-1,6-1 0,-6-1-2,-7 0 3,3 0-1,-5 1 2,-1-1-4,-4-1-17,1 1-43,-6-3-323,-10-1-837</inkml:trace>
  <inkml:trace contextRef="#ctx0" brushRef="#br0" timeOffset="18842.3109">10430 6003 143,'2'0'131,"-1"0"-24,-1 0-27,0 0-19,3 0 77,-1 0-97,0 1 5,3 2 61,4 3 30,-3-1-54,0-2 5,1 2 4,12 7 93,-10-5-91,26 14 144,-8-9-107,1 1-31,2-3-23,-17-5-43,4 0-6,-4-3-1,4 1-3,-2 1-2,17-1 10,-17-3-23,1-2-2,1 1 1,-2-3-1,2 1 0,0 1-1,20-9 5,21-8-8,-17 5-4,-22 7 1,22-8 1,-1-1 0,-19 9-2,18-5-1,0 0-1,12 1 3,35 6 0,-68 8-2,14 4 1,-18-2 1,2-1 0,-2 2 1,13 6 2,0 2-1,-16-9-2,3 2 2,-1 1 0,59 23 17,-62-27-8,1-1-1,0 0 3,7 2 15,-9-3-16,26 3 11,6-10-16,-3-3-3,-22 5-2,-2-1-1,19-4 4,2-3-3,-2 2-1,-15 4-1,0 2-1,34-11-2,10 4 2,-49 8 1,12 2 0,-12 0 0,-1 0-2,35 4 3,-37-1-2,62 16 6,-66-19-4,11 5 2,-9-3-2,-3-1 4,3 1 5,0-2 2,-2 2 1,4-1 14,-4 1-15,0-2-6,0 0-3,-1 0 0,2 0-1,-1-2 0,23-1 3,-9 3-4,-10-2-2,24-1-1,1-2 1,-13 1 1,0 1 1,-11 1-1,25-3-2,-26 5 2,28-8 1,-14 5-1,-15 2 1,-4 1-1,-3 0 1,5 0 1,-2 1 19,0 2 44,-2 2-10,13 7 35,-11-9-75,-1-1 8,4 5 34,3 1 9,5-3 22,1 1-7,-7-3-34,7 2 17,-14-5-54,1 0 0,-3 0-12,-1 0-31,-3-2-110,-2 1 18,-67-20-2501</inkml:trace>
  <inkml:trace contextRef="#ctx0" brushRef="#br0" timeOffset="63533.2186">3181 10680 1826</inkml:trace>
  <inkml:trace contextRef="#ctx0" brushRef="#br0" timeOffset="64008.7913">3387 10725 2459,'106'-57'3,"-6"44"-4,-52 36 2,69 68 25</inkml:trace>
  <inkml:trace contextRef="#ctx0" brushRef="#br0" timeOffset="64276.8151">4000 10755 2503,'171'34'-11</inkml:trace>
  <inkml:trace contextRef="#ctx0" brushRef="#br0" timeOffset="64419.4809">4381 10686 2506</inkml:trace>
  <inkml:trace contextRef="#ctx0" brushRef="#br0" timeOffset="64827.0373">4757 10690 2525</inkml:trace>
  <inkml:trace contextRef="#ctx0" brushRef="#br0" timeOffset="65461.7913">5004 10762 2534,'3'0'0,"0"0"0,8-3 2,3 0 1,-9 2-4,0-1-1,3-1 0,-2 2 3,8-7 3,-9 5-3,3 2 0,-3-1-2,23-13 0,-15 8 1,1 2-1,-6 2 0,-5 3 1,5-4-3,27 2-1,-32 1 4,1 1 1,0-2 0,4 0 1,-5 2-2,0-1 0,2 0 0,-2 1 0,2-2 0,-1 2 1,0-1 1,0-1-1,1-1 0,0 3-1,0-3-1,-1 2-2,1-1 2,-2 1 1,9-4 1,-8 4 0,1 1-1,-2-2-2,3 1 1,-4-1 1,1 2 0,0-1 0,-1-1 1,1 2-1,-3 0 0,3 0 0,2 0-3,-4 0 3,1 0 2,1 0 0,-1 0-2,-1 0 0,-1 0 0,2 0-1,-2 2 1,1-1 0,-1-1 1,0 2 1,0-2-1,0 0 0,0 1 0,0-1 0,2 2-1,-2-1-1,0 1 1,0 1 1,2-2-1,-2 2-1,1 0 0,-1-1 2,0 1-2,2 2 0,-2-3 1,2 1 0,-1-1 0,-1 0 0,0 0 0,2 4-1,-1-3 1,-1 1-3,2 0 3,-2-3 1,2 3 0,0-3 0,-2 1 1,2 0-1,-2 1-1,3 3-1,-3-6 1,0 2 0,2-2 2,-2 1 0,1-1 0,-1 0 0,0 0 1,0 0 1,0 0-1,0 0 2,0 0 0,0 0 0,0 0-1,0 0 2,0 0-2,0 0 1,2 0 7,-2 0-7,0 0 0,0 0-1,0 0-3,0-1 1,0 1-1,0 0-1,-2-3-6,1 1 0,-3-1-34,1 3-19,-1-5-53,2 5-71,-6-3-450,-6-1-194,3 1 450</inkml:trace>
  <inkml:trace contextRef="#ctx0" brushRef="#br0" timeOffset="88398.4997">6401 10599 548,'0'-2'99,"0"1"-11,0-1-3,0 2 81,0-1-87,0-1 0,0 2-3,0-1 69,0 1-78,2 0-5,-1 0 43,-1 0-63,0 0-7,2 0-9,-2 0-6,3 1 21,0-1-11,1 3 11,-1-1 14,3 2 10,-2 1 6,3 1 1,-1 0-1,8 8 47,2 7-25,21 14 17,-26-28-92,-2 4-3,-1-3-2,8 6 14,-10-9-17,6 4 2,-5-6-9,1 2 0,24-2 14,-23-6-17,2 0 0,0-2 1,-1-1 1,34-14 2,-1-2 0,-29 15-4,27-11 6,-28 13-5,12-3 5,-14 5-6,10-4-2,-1 5 0,45-2 0,-55 4 5,10 1-2,0 2-1,42 9 1,-38-4 8,-3-2-3,1 2-8,-13-5 4,0-2 5,-4-1-4,5 3 3,23-3 6,-26 0-10,8 0 2,1-3 2,14 0 1,-19 2-4,0-2-2,21-2 4,1 1-7,-21 2 1,0 2 1,11-1 3,23-1-5,-24-1-1,2 1 4,17-1 6,-9-2-9,-21 3 3,-2 0-1,2 2 2,0-4-1,-1 1-1,1 2 0,8-4-2,-11 1 1,1 2 0,1 1 1,4-1 0,-2 0-3,6 6-1,-9-1 18,1 6 14,7 8 14,-12-14-35,16 19 5,-10-13-11,0-1-1,6 3 11,-4-5 30,1-3-8,0-3-8,-6 0-15,19-6 4,5-4-9,-22 6-4,0 0-1,0 1 0,9-4 1,7-4 1,-18 8-3,51-16-8,-53 17 13,7 0 1,9 2 1,-1 4-3,34 17-2,-41-15 2,-9-5-3,19 4 2,-9-2-2,-7-2 2,0-1-1,24-3 7,-5 0-7,-7-1-1,10-4-3,-8 4 3,1-1-1,-3 1 2,-10 4-1,30-3 8,-28 3-5,1 0 7,-8 0-3,18 2 68,-9-2-62,-3 0-12,-3 0-12,-4 0 0,1-4-73,-3-1-466,-2 5 133,-2-3-57,-7-6-478</inkml:trace>
  <inkml:trace contextRef="#ctx0" brushRef="#br0" timeOffset="94838.1367">2189 10203 57,'0'0'165,"0"-1"-24,0-1-87,0 0-30,0 1 19,0-1 23,0 0-42,0 2 2,0 0 37,0 0-27,0 0 39,1 0-37,-1 0 28,0 0-9,2 0-33,0 0 51,-1 0-60,-1 0-1,0 0-1,0 0 1,0 2 20,0-2-13,0 0 4,0 0 2,0 0 35,0 0-29,2 2 73,-2-2-32,0 0-38,0 0 60,0 0-71,0 0-3,0 0-4,0 0-2,1 0-3,-1 0-1,2 0-2,-2 0-3,0 0 0,0 0-1,0 0-2,0 0 0,0 0 2,0 0 2,0 0-1,0 0 2,0 0 1,3 0 4,-2 1 4,-1-1 3,2 0 7,-2 0 4,0 0 5,2 0 0,-2 0 1,0 0-4,0 0-2,1 0-2,-1 0 23,0 0-30,0 0 23,0 0-26,0 0 0,0 0-2,0 0 0,0 0-1,0 0 1,2 0 0,-2 0 1,0 0-2,1 0 3,1 0 0,-2 0-3,2 0 2,-1 0 1,1 2 3,1 0 23,0-2-23,-1 1-3,1-1-4,1 2 2,-2-1 0,1 0-1,-1 2-3,1-3 2,0 2 3,2 1 3,-2 0 5,2 0 4,1 0 7,12 7 135,-12-5-113,2-1-2,-2 2-2,0-2-11,1 1-12,-1 0-8,2 0-4,-2 2-2,1-1-3,1-2-2,7 8 8,-2 2 0,4 1 11,-12-6-13,3-1 4,17 35 104,-18-31-90,-1 0-2,2 13 31,-2-11-31,2 13 28,3 19 22,-3-19-62,9 20-15,-14-37-9,4 7 1,-4-10-1,2 6 7,3-1 0,-4-7-6,1 1-3,-2-1 0,2-1 3,-3-2 17,-1-1-7,-1-1 1,0 0-3,0 2 8,0-2-13,0 0-1,0 0-1,0 0-2,0 0 2,0 0 0,0 0-2,0 0 0,0 0 1,0 0-4,0 0 2,0 0 1,0 0 1,0 0-1,0 0-2,2 0 3,-2 0-1,0 0 0,0 0-3,0 0 2,0 0 0,0 0-1,0-2 0,0 2 0,2-1 2,1 1 0,2-3 2,-1 3-1,-3 0-1,1 0 0,1 0 0,-1-2 0,1 1 2,-1 1-2,-1-2 0,1 2 0,1-1 2,-1 1-2,1-2-2,3-1 2,-3 3 1,16-11-3,5-5 3,-10 6-1,5-2 0,5-3 0,4-4-1,5-3 0,54-33-3,-33 20 6,77-46-7,-56 34-30,377-245-1244,-359 226 712,-1-1-13,82-72-473</inkml:trace>
  <inkml:trace contextRef="#ctx0" brushRef="#br0" timeOffset="108302.2631">3276 7624 131,'-1'-3'317,"-3"-2"312,4 5-364,4 2-23,-4 0-216,28 13 335,-10-5-274,70 26 68,-46-22-141,-11-10-5,0 0 2,75-8 14,-22-12-15,25-11-8,-28 7 3,-51 17-5,128 45 162,-136-37-139,11-2 8,32-3-9,34 0-1,-61 0-21,-1 3 4,-1-3-1,53-3-5,-64 1 0,3-4 2,-1-1 3,3-3 0,-17 6-2,26-10-1,21-8-3,-42 15 2,10 0 1,-9 5 2,-3 2-1,0 1-1,3 4-2,11 8 16,-13-3 4,-9-8-8,11 8 13,-11-8-15,9 7 5,-1-1-8,-5-4-3,18 8 50,37 9 207,-56-20-233,8 5-1,-11-5-15,7 0 15,0-1 6,-1 0 12,1-2-19,-7 2-20,-7 0-2,-4-10-505</inkml:trace>
  <inkml:trace contextRef="#ctx0" brushRef="#br0" timeOffset="109492.9774">6499 7545 343,'0'0'146,"3"0"79,-1 1-130,20 13 171,2 4-67,-5-3-69,1-2-18,23 13 74,11-8-7,-42-15-154,-1-3-3,2 0-4,14-5 6,-11 2-17,0-2-3,1-3-1,3-1 0,23-11 1,-18 8 0,26-12 0,25-10-8,-51 22 3,0 1 1,43-9 2,-49 18 0,19 0 16,-22 4-1,14 5 39,-14-2-17,9 11 38,12 14 14,4 12-38,-11-10-31,-22-24-16,4 2 1,9 6 5,1-4-2,22 0 6,-31-10-12,20-1 3,22-8-4,4-10-3,-37 10 0,19-10-3,21-10-1,-43 20 4,17-7 0,24-6 0,-25 13-2,-13 7 2,-3 5 0,11 4 2,-19-6-2,8 7 4,2 1-2,23 13-1,-10-4 0,-11-4-2,2-4 1,2-2 0,-13-5 0,27 7-1,13-8 3,-33-7 2,-11 3-1,0-1 3,6-4 8,1-2 3,-15 5-16,1-4-1,-6-3-15,-10-1-111,2 4-44,-38-9-903,0 5 273</inkml:trace>
  <inkml:trace contextRef="#ctx0" brushRef="#br0" timeOffset="111881.946">3311 9049 504,'3'0'96,"-1"0"-33,1 0 30,0 4-40,5-1 92,-3 4-63,1-2 0,8 10 77,-6-4-84,11 11 69,24 22 99,-32-33-198,3-1-4,-1-1 0,2 0-2,0-2-5,15 7 21,125-14 118,-70-46-161,-52 25-8,-1 1-2,-18 11-2,43-22-5,-48 26 5,7 0 1,-6 3-1,29 1 2,-17 3 13,2 3 11,3 2 11,-13-5-19,11 5 8,-12-4-17,14 2 6,51 15 22,-55-16-27,-9-3-6,-2 1 1,27-4 7,-25 1-9,15-3 5,-1-3-1,0 1-4,-15 2-5,3 1 2,25-9-1,35-9 8,-29 16-11,-23 10 5,-14-3 2,1 1 1,9 5 13,26 17 35,-25-10-30,16 2-7,-11-5-7,6-1 3,-17-8 0,58 6 36,1-12 9,41-14 83,-105 17-132,3-5 5,-1 4-7,-9 1-5,4 0-7,-7 0-49,-2-1-119,2 0-13,0 2-1348,-3-5 785</inkml:trace>
  <inkml:trace contextRef="#ctx0" brushRef="#br0" timeOffset="113336.7384">6528 9068 120,'9'1'463,"-3"0"-259,-1 2-63,6 5 63,14 12 166,2 2-185,-17-14-140,26 14 73,-23-15-85,-2 1-6,3-2-4,0 1-4,-1-2-4,1 2-3,-3-1 3,50 10 49,-43-16-44,58-9 38,-10-8-27,-43 8-25,2-2-1,25-10 1,28-16-5,-26 13-1,64-27 0,-82 37 5,-16 10 0,-4 1 7,24 0 56,-16 6 2,-12 0-34,10 4 33,7 9 11,25 16-3,-20-15-52,19 9 17,-41-23-37,41 13 6,9-13-9,30-23-13,-22-1 8,-33 9 1,1 0 2,-18 7 1,18-7 3,16-3-4,-17 8 1,16-1 0,15 8-3,-50 0 1,15 5 1,-16-2 1,15 4-1,-15-4 0,15 6 0,47 13 4,-49-14-1,-3 0-1,-3 0 7,-3-4 0,2 2 7,-9-4-9,-1-2-4,-6-3-16,-13-6-147,-9 1-212,7 7 72,-4-2-91,-25-1-430</inkml:trace>
  <inkml:trace contextRef="#ctx0" brushRef="#br0" timeOffset="115783.0914">3388 12102 102,'2'-2'157,"1"2"-29,5-2 105,-6 4-185,-1-2 2,1 2 1,-2-1-1,5 2 62,5 12 85,-5-10-123,5 12 78,10 10 62,36 29 142,-23-34-281,-8-11-39,-12-8-18,45 6 52,-26-12-44,-13 0-19,49-20 13,-50 11-19,16-5 1,14-12-4,-22 15 2,-2-1 3,28-7-6,-44 20 4,-2 1 3,1 1-2,1 0 3,1 0 0,-1 0 3,12 3 15,15 7 22,-8-5-8,-14-2-17,15 4 26,-12-5-21,-3 1-3,34 4 36,-4-4-22,12 1-15,-42-4-15,41-5 4,-41 3-8,13-5 0,83-40 2,-94 40-4,16-6-2,-1 2 1,-3-1 1,-2 5 2,-12 4-2,6-1 2,1 4 0,-10 2-2,-2 0 0,31 8 17,-18 2 3,-9-9-9,-2 3-2,10 6 6,-10-4-4,0-1 4,0-2 5,14 10 20,-14-9-16,21 12 32,12 1 13,3-5 37,-37-11-75,1-3 2,1 3 1,5-2 39,-9 0-34,6 1 38,-6-2-45,5 0 26,-9 0-44,2 0-21,-13-4-342,2-2-239,3 1 130,-4-1-523</inkml:trace>
  <inkml:trace contextRef="#ctx0" brushRef="#br0" timeOffset="117375.7346">6513 12195 121,'3'0'228,"-3"0"9,0 0-35,2 1-77,-2 1-42,2-2-18,-1 3-6,-1 1 3,2 0 1,-1 1 0,1 2-2,1 7 41,4 3-12,-4-8-50,8 6 30,-7-8-40,1 1-2,2-1-2,0 0 1,0-2 3,-1 0 0,2 0 0,1-3-2,-2 1-2,19 0 39,8-10-18,-8-4-27,6-6-9,-16 8-8,1-2 0,1 3-1,-1-1 0,15-7-2,-16 6 1,28-9 3,-17 9 2,6 0 4,0 8 26,-23 3-9,2 0 3,1 1 5,-1 3 0,14 1 33,33 16 67,-14-1-51,1 0-26,-30-13-38,234 12 73,-232-25-95,17-7-4,-3-2 0,-16 8 5,1 2-1,-4-3 0,12-1 2,13-4 3,-24 10-1,-2 6 4,-5-4 1,34 36 40,-19-11-40,-7-8-4,0-4 2,5 2 1,16 0 33,43 0 57,-22-15-67,-19-3-19,-16 1-6,16-3 1,-18 4-4,110-13 7,-95 10-4,-18 1-3,15 0 3,23-6 51,-36 7-10,-17 0-38,4 1 3,-5 1-1,-1 0 0,0 0-6,2 0 0,4 1-1,4-1-3,-7 0 0,6 0-3,-5 0-33,-4-1-24,-2-1-75,-12-3-989,4 0 612,-23-2-437</inkml:trace>
  <inkml:trace contextRef="#ctx0" brushRef="#br0" timeOffset="121708.838">2456 6885 88,'-2'0'509,"1"0"-275,1 0-24,3 2 80,0 1-144,5 2-5,-3-2-54,12 9 111,3 6-15,-7-8-97,27 40 153,29 58 186,-53-76-293,46 100 385,-35-64-278,-4-7-15,-1-4-15,-4-5-37,-1-9-33,-12-24-90,1-4-12,8 18 25,-6-9-37,-6-18-8,-2-6-16,-3-7-34,-2-4-121,3 2 2,-7-6-306,3 4 170,-10-28-651,3-6-160,7 14 269,-2-7 178</inkml:trace>
  <inkml:trace contextRef="#ctx0" brushRef="#br0" timeOffset="121974.4356">2881 6866 199,'3'-5'248,"-3"3"21,0-1-54,-1-1 107,-4 2-49,-6 8-30,-46 47 251,-9 20-219,12-4-121,19-29-92,-3 4-13,-3 4-16,-136 160-13,-84 84-2224</inkml:trace>
  <inkml:trace contextRef="#ctx0" brushRef="#br0" timeOffset="123741.0279">2547 8487 234,'5'-4'306,"-3"4"-216,0-1 44,6 16 232,-6-6-264,0 1 13,3 2 13,4 17 148,-4-12-140,4 0-12,-4 2-17,3 1-13,0-3-11,0 1-12,25 41 150,-12-18-63,-9-23-79,-2 2-3,12 17 80,-13-21-69,1 0 11,1 1 7,-3-3 10,6 15 127,-6-15-128,-2-2-9,4 8 64,-2-3-70,1 0-33,-7-13-59,1 2-6,-3-3 0,2-2-1,-1-1-2,-1 0 2,0 2-7,-1-5-170,-1-1 19,-3-9-286,2 7 180,1-3-10,2-10-260,0-2-2,0 11 253,2-34-965</inkml:trace>
  <inkml:trace contextRef="#ctx0" brushRef="#br0" timeOffset="124070.6617">2936 8453 87,'-3'-2'453,"1"0"-242,-2 4 84,-1 0-37,-1 3-8,-9 12 86,-22 31 55,26-31-301,-5 5-1,-17 26 87,-39 45 97,11-18-80,24-35-105,-288 286 237,288-294-343,-51 47-289,26-28-656,45-38 477,-21 16-912</inkml:trace>
  <inkml:trace contextRef="#ctx0" brushRef="#br0" timeOffset="126309.3406">2432 11393 154,'0'0'139,"8"-5"179,-5-2-108,0 6-97,-1 0-53,1-2 125,-1 0-60,1 3 48,-3 0-70,0 0-55,0 0 81,0 0 38,0 0-138,0 0 28,0 0-3,0 0-31,0 0 0,0 0-2,0-2 18,0 2-22,0 0-3,0 0 13,0-2 17,0 2-38,0 0 7,0 0 4,0 0-8,0 0 1,0 0 2,0 0 0,0-1 1,0 1 1,0 0 2,0 0 15,0 0-14,0 0 17,0 0-19,0 0-2,0 0 1,0 0-2,0 0 1,0 0-1,0 0-1,0 0-1,0 0-3,0 0-1,0 0-2,0 0 0,0 0 0,0 0-1,0 0 1,0 0-1,0 0 0,0 0 0,1 0-2,1 1 11,1 1 10,-1 0 9,1 1 7,2 4 7,1-2 8,0 3-1,-1-1 3,1 2 0,1 0 8,2 3 2,-3 0 4,3 4 1,-1 1 2,2 1 4,-2 0 7,2 1 10,1 3 9,-2 0 7,15 23 97,17 54 128,-14-30-161,-19-47-131,0-1-2,6 18 34,-6-21-31,8 20 59,-10-20-49,1-2-7,-3-2 0,15 32 30,-14-38-68,-2-2-3,2 6-2,-1-6-4,-2-4 7,-2 0 3,0-1 0,0-1-5,0 0-5,-6-8-70,1-3-130,-3-4-247,-8-10-570,-3-5-141,8 7 249,-14-11-235</inkml:trace>
  <inkml:trace contextRef="#ctx0" brushRef="#br0" timeOffset="126878.0593">2908 11344 173,'3'-3'202,"2"2"127,-5 1-217,1 0-7,1 0 238,-2 0-214,-2 0 116,1 0-132,-1 0 96,-1 0-31,0 0-22,1 0-91,-1 0-4,1 0 46,-2 0-60,4 0-3,-3 1-2,-4 4 35,4-1-41,-3 1 3,-1 2 0,-2 0-3,-10 14 29,-8 7-5,-6 5 9,14-13-19,0 0 10,0 1 5,-3 0 8,-3 1 6,1 1 6,-2 0 6,-214 182 448,188-158-483,27-27-32,-18 23 10,4-9-22,-2 9-17,19-17-2,12-14-6,10-6-31,17-7-98,-4-5-66,-8 3 47,3-2-29,-2 2-20,26-23-968,-21 12 514,-3-1-100</inkml:trace>
</inkml:ink>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8BC5A9-AECD-4696-BDA6-F62364F27EB3}" type="datetimeFigureOut">
              <a:rPr lang="zh-CN" altLang="en-US" smtClean="0"/>
              <a:t>2020/11/19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0F1787-CF59-44A9-A0F6-DBEAB1133C56}" type="slidenum">
              <a:rPr lang="zh-CN" altLang="en-US" smtClean="0"/>
              <a:t>‹#›</a:t>
            </a:fld>
            <a:endParaRPr lang="zh-CN" altLang="en-US"/>
          </a:p>
        </p:txBody>
      </p:sp>
    </p:spTree>
    <p:extLst>
      <p:ext uri="{BB962C8B-B14F-4D97-AF65-F5344CB8AC3E}">
        <p14:creationId xmlns:p14="http://schemas.microsoft.com/office/powerpoint/2010/main" val="314130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4.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6.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7.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8.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9.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0.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1.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image" Target="../media/image3.png" /><Relationship Id="rId3" Type="http://schemas.openxmlformats.org/officeDocument/2006/relationships/image" Target="../media/image12.png" /><Relationship Id="rId4"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3.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4.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5.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16.png" /><Relationship Id="rId3" Type="http://schemas.openxmlformats.org/officeDocument/2006/relationships/image" Target="../media/image5.png" /><Relationship Id="rId4"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png" /><Relationship Id="rId3"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title" preserve="1">
  <p:cSld name="标题幻灯片">
    <p:spTree>
      <p:nvGrpSpPr>
        <p:cNvPr id="1" name=""/>
        <p:cNvGrpSpPr/>
        <p:nvPr/>
      </p:nvGrpSpPr>
      <p:grpSpPr>
        <a:xfrm>
          <a:off x="0" y="0"/>
          <a:ext cx="0" cy="0"/>
        </a:xfrm>
      </p:grpSpPr>
      <p:pic>
        <p:nvPicPr>
          <p:cNvPr id="11" name="图片 10" descr="LOGO-反白"/>
          <p:cNvPicPr>
            <a:picLocks noChangeAspect="1"/>
          </p:cNvPicPr>
          <p:nvPr userDrawn="1"/>
        </p:nvPicPr>
        <p:blipFill>
          <a:blip r:embed="rId1"/>
          <a:stretch>
            <a:fillRect/>
          </a:stretch>
        </p:blipFill>
        <p:spPr>
          <a:xfrm>
            <a:off x="10108565" y="344805"/>
            <a:ext cx="1693545" cy="594995"/>
          </a:xfrm>
          <a:prstGeom prst="rect">
            <a:avLst/>
          </a:prstGeom>
        </p:spPr>
      </p:pic>
      <p:pic>
        <p:nvPicPr>
          <p:cNvPr id="4" name="图片 3" descr="C:\Users\Administrator\Desktop\图片4.png图片4"/>
          <p:cNvPicPr>
            <a:picLocks noChangeAspect="1"/>
          </p:cNvPicPr>
          <p:nvPr userDrawn="1"/>
        </p:nvPicPr>
        <p:blipFill>
          <a:blip r:embed="rId2"/>
          <a:stretch>
            <a:fillRect/>
          </a:stretch>
        </p:blipFill>
        <p:spPr>
          <a:xfrm>
            <a:off x="80010" y="318"/>
            <a:ext cx="1964055" cy="873125"/>
          </a:xfrm>
          <a:prstGeom prst="rect">
            <a:avLst/>
          </a:prstGeom>
        </p:spPr>
      </p:pic>
      <p:sp>
        <p:nvSpPr>
          <p:cNvPr id="12" name="文本框 11"/>
          <p:cNvSpPr txBox="1"/>
          <p:nvPr userDrawn="1"/>
        </p:nvSpPr>
        <p:spPr>
          <a:xfrm>
            <a:off x="407670" y="434340"/>
            <a:ext cx="812165"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高中</a:t>
            </a:r>
          </a:p>
        </p:txBody>
      </p:sp>
      <p:sp>
        <p:nvSpPr>
          <p:cNvPr id="13" name="文本框 12"/>
          <p:cNvSpPr txBox="1"/>
          <p:nvPr userDrawn="1"/>
        </p:nvSpPr>
        <p:spPr>
          <a:xfrm>
            <a:off x="1219835" y="434340"/>
            <a:ext cx="812165" cy="383540"/>
          </a:xfrm>
          <a:prstGeom prst="rect">
            <a:avLst/>
          </a:prstGeom>
          <a:noFill/>
        </p:spPr>
        <p:txBody>
          <a:bodyPr wrap="square" rtlCol="0">
            <a:spAutoFit/>
          </a:bodyPr>
          <a:lstStyle/>
          <a:p>
            <a:pPr algn="ctr"/>
            <a:r>
              <a:rPr lang="zh-CN" altLang="zh-CN" sz="1900">
                <a:latin typeface="思源黑体 CN Regular" panose="020b0500000000000000" charset="-122"/>
                <a:ea typeface="思源黑体 CN Regular" panose="020b0500000000000000" charset="-122"/>
              </a:rPr>
              <a:t>历史</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标题和内容">
    <p:spTree>
      <p:nvGrpSpPr>
        <p:cNvPr id="1" name=""/>
        <p:cNvGrpSpPr/>
        <p:nvPr/>
      </p:nvGrpSpPr>
      <p:grpSpPr>
        <a:xfrm>
          <a:off x="0" y="0"/>
          <a:ext cx="0" cy="0"/>
        </a:xfrm>
      </p:grpSpPr>
      <p:pic>
        <p:nvPicPr>
          <p:cNvPr id="3" name="图片 2" descr="C:\Users\Administrator\Desktop\图片5.png图片5"/>
          <p:cNvPicPr>
            <a:picLocks noChangeAspect="1"/>
          </p:cNvPicPr>
          <p:nvPr userDrawn="1"/>
        </p:nvPicPr>
        <p:blipFill>
          <a:blip r:embed="rId1"/>
          <a:stretch>
            <a:fillRect/>
          </a:stretch>
        </p:blipFill>
        <p:spPr>
          <a:xfrm>
            <a:off x="153036" y="1"/>
            <a:ext cx="2103755" cy="772795"/>
          </a:xfrm>
          <a:prstGeom prst="rect">
            <a:avLst/>
          </a:prstGeom>
        </p:spPr>
      </p:pic>
      <p:sp>
        <p:nvSpPr>
          <p:cNvPr id="13" name="文本框 12"/>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学习导航</a:t>
            </a:r>
          </a:p>
        </p:txBody>
      </p:sp>
      <p:pic>
        <p:nvPicPr>
          <p:cNvPr id="4" name="图片 3" descr="C:\Users\Administrator\Desktop\1.png1"/>
          <p:cNvPicPr>
            <a:picLocks noChangeAspect="1"/>
          </p:cNvPicPr>
          <p:nvPr userDrawn="1"/>
        </p:nvPicPr>
        <p:blipFill>
          <a:blip r:embed="rId2"/>
          <a:stretch>
            <a:fillRect/>
          </a:stretch>
        </p:blipFill>
        <p:spPr>
          <a:xfrm>
            <a:off x="569278" y="327025"/>
            <a:ext cx="387985" cy="402590"/>
          </a:xfrm>
          <a:prstGeom prst="rect">
            <a:avLst/>
          </a:prstGeom>
        </p:spPr>
      </p:pic>
      <p:pic>
        <p:nvPicPr>
          <p:cNvPr id="2" name="图片 1"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3036" y="1"/>
            <a:ext cx="2103755" cy="772795"/>
          </a:xfrm>
          <a:prstGeom prst="rect">
            <a:avLst/>
          </a:prstGeom>
        </p:spPr>
      </p:pic>
      <p:sp>
        <p:nvSpPr>
          <p:cNvPr id="4" name="文本框 3"/>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知识导航</a:t>
            </a:r>
          </a:p>
        </p:txBody>
      </p:sp>
      <p:pic>
        <p:nvPicPr>
          <p:cNvPr id="5" name="图片 4" descr="C:\Users\Administrator\Desktop\2.png2"/>
          <p:cNvPicPr>
            <a:picLocks noChangeAspect="1"/>
          </p:cNvPicPr>
          <p:nvPr userDrawn="1"/>
        </p:nvPicPr>
        <p:blipFill>
          <a:blip r:embed="rId2"/>
          <a:stretch>
            <a:fillRect/>
          </a:stretch>
        </p:blipFill>
        <p:spPr>
          <a:xfrm>
            <a:off x="585470" y="348615"/>
            <a:ext cx="337820" cy="35115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2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zh-CN" sz="1900">
                <a:latin typeface="思源黑体 CN Regular" panose="020b0500000000000000" charset="-122"/>
                <a:ea typeface="思源黑体 CN Regular" panose="020b0500000000000000" charset="-122"/>
              </a:rPr>
              <a:t>多维探史</a:t>
            </a:r>
          </a:p>
        </p:txBody>
      </p:sp>
      <p:pic>
        <p:nvPicPr>
          <p:cNvPr id="6" name="图片 5" descr="C:\Users\Administrator\Desktop\3.png3"/>
          <p:cNvPicPr>
            <a:picLocks noChangeAspect="1"/>
          </p:cNvPicPr>
          <p:nvPr userDrawn="1"/>
        </p:nvPicPr>
        <p:blipFill>
          <a:blip r:embed="rId2"/>
          <a:stretch>
            <a:fillRect/>
          </a:stretch>
        </p:blipFill>
        <p:spPr>
          <a:xfrm>
            <a:off x="571500" y="317500"/>
            <a:ext cx="394970" cy="41021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3_标题和内容">
    <p:spTree>
      <p:nvGrpSpPr>
        <p:cNvPr id="1" name=""/>
        <p:cNvGrpSpPr/>
        <p:nvPr/>
      </p:nvGrpSpPr>
      <p:grpSpPr>
        <a:xfrm>
          <a:off x="0" y="0"/>
          <a:ext cx="0" cy="0"/>
        </a:xfrm>
      </p:grpSpPr>
      <p:pic>
        <p:nvPicPr>
          <p:cNvPr id="4" name="图片 3" descr="C:\Users\Administrator\Desktop\图片5.png图片5"/>
          <p:cNvPicPr>
            <a:picLocks noChangeAspect="1"/>
          </p:cNvPicPr>
          <p:nvPr userDrawn="1"/>
        </p:nvPicPr>
        <p:blipFill>
          <a:blip r:embed="rId1"/>
          <a:stretch>
            <a:fillRect/>
          </a:stretch>
        </p:blipFill>
        <p:spPr>
          <a:xfrm>
            <a:off x="153036" y="1"/>
            <a:ext cx="2103755"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知识精讲</a:t>
            </a:r>
          </a:p>
        </p:txBody>
      </p:sp>
      <p:pic>
        <p:nvPicPr>
          <p:cNvPr id="6" name="图片 5" descr="C:\Users\Administrator\Desktop\4.png4"/>
          <p:cNvPicPr>
            <a:picLocks noChangeAspect="1"/>
          </p:cNvPicPr>
          <p:nvPr userDrawn="1"/>
        </p:nvPicPr>
        <p:blipFill>
          <a:blip r:embed="rId2"/>
          <a:stretch>
            <a:fillRect/>
          </a:stretch>
        </p:blipFill>
        <p:spPr>
          <a:xfrm>
            <a:off x="561975" y="339090"/>
            <a:ext cx="370840" cy="384810"/>
          </a:xfrm>
          <a:prstGeom prst="rect">
            <a:avLst/>
          </a:prstGeom>
        </p:spPr>
      </p:pic>
      <p:pic>
        <p:nvPicPr>
          <p:cNvPr id="2" name="图片 1"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4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巧点妙拨</a:t>
            </a:r>
          </a:p>
        </p:txBody>
      </p:sp>
      <p:pic>
        <p:nvPicPr>
          <p:cNvPr id="6" name="图片 5" descr="C:\Users\Administrator\Desktop\5.png5"/>
          <p:cNvPicPr>
            <a:picLocks noChangeAspect="1"/>
          </p:cNvPicPr>
          <p:nvPr userDrawn="1"/>
        </p:nvPicPr>
        <p:blipFill>
          <a:blip r:embed="rId2"/>
          <a:stretch>
            <a:fillRect/>
          </a:stretch>
        </p:blipFill>
        <p:spPr>
          <a:xfrm>
            <a:off x="566420" y="323850"/>
            <a:ext cx="388620" cy="40322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5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学以致用</a:t>
            </a:r>
          </a:p>
        </p:txBody>
      </p:sp>
      <p:pic>
        <p:nvPicPr>
          <p:cNvPr id="6" name="图片 5" descr="C:\Users\Administrator\Desktop\6.png6"/>
          <p:cNvPicPr>
            <a:picLocks noChangeAspect="1"/>
          </p:cNvPicPr>
          <p:nvPr userDrawn="1"/>
        </p:nvPicPr>
        <p:blipFill>
          <a:blip r:embed="rId2"/>
          <a:stretch>
            <a:fillRect/>
          </a:stretch>
        </p:blipFill>
        <p:spPr>
          <a:xfrm>
            <a:off x="598805" y="355600"/>
            <a:ext cx="346075" cy="35941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8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pic>
        <p:nvPicPr>
          <p:cNvPr id="4" name="图片 3" descr="C:\Users\Administrator\Desktop\6.png6"/>
          <p:cNvPicPr>
            <a:picLocks noChangeAspect="1"/>
          </p:cNvPicPr>
          <p:nvPr userDrawn="1"/>
        </p:nvPicPr>
        <p:blipFill>
          <a:blip r:embed="rId2"/>
          <a:stretch>
            <a:fillRect/>
          </a:stretch>
        </p:blipFill>
        <p:spPr>
          <a:xfrm>
            <a:off x="568325" y="321945"/>
            <a:ext cx="398145" cy="413385"/>
          </a:xfrm>
          <a:prstGeom prst="rect">
            <a:avLst/>
          </a:prstGeom>
        </p:spPr>
      </p:pic>
      <p:sp>
        <p:nvSpPr>
          <p:cNvPr id="10" name="文本框 9"/>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典例</a:t>
            </a:r>
            <a:r>
              <a:rPr lang="zh-CN" altLang="en-US" sz="1900" smtClean="0">
                <a:latin typeface="思源黑体 CN Regular" panose="020b0500000000000000" charset="-122"/>
                <a:ea typeface="思源黑体 CN Regular" panose="020b0500000000000000" charset="-122"/>
              </a:rPr>
              <a:t>精析</a:t>
            </a:r>
            <a:endParaRPr lang="zh-CN" altLang="en-US" sz="1900">
              <a:latin typeface="思源黑体 CN Regular" panose="020b0500000000000000" charset="-122"/>
              <a:ea typeface="思源黑体 CN Regular" panose="020b0500000000000000" charset="-122"/>
            </a:endParaRPr>
          </a:p>
        </p:txBody>
      </p:sp>
      <p:pic>
        <p:nvPicPr>
          <p:cNvPr id="5" name="图片 4"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9_标题和内容">
    <p:spTree>
      <p:nvGrpSpPr>
        <p:cNvPr id="1" name=""/>
        <p:cNvGrpSpPr/>
        <p:nvPr/>
      </p:nvGrpSpPr>
      <p:grpSpPr>
        <a:xfrm>
          <a:off x="0" y="0"/>
          <a:ext cx="0" cy="0"/>
        </a:xfrm>
      </p:grpSpPr>
      <p:pic>
        <p:nvPicPr>
          <p:cNvPr id="10" name="图片 9" descr="C:\Users\Administrator\Desktop\LOGO-RGB.pngLOGO-RGB"/>
          <p:cNvPicPr>
            <a:picLocks noChangeAspect="1"/>
          </p:cNvPicPr>
          <p:nvPr userDrawn="1"/>
        </p:nvPicPr>
        <p:blipFill>
          <a:blip r:embed="rId1"/>
          <a:stretch>
            <a:fillRect/>
          </a:stretch>
        </p:blipFill>
        <p:spPr>
          <a:xfrm>
            <a:off x="10215245" y="215583"/>
            <a:ext cx="1693545" cy="594360"/>
          </a:xfrm>
          <a:prstGeom prst="rect">
            <a:avLst/>
          </a:prstGeom>
        </p:spPr>
      </p:pic>
      <p:grpSp>
        <p:nvGrpSpPr>
          <p:cNvPr id="7" name="组合 6"/>
          <p:cNvGrpSpPr/>
          <p:nvPr userDrawn="1"/>
        </p:nvGrpSpPr>
        <p:grpSpPr>
          <a:xfrm>
            <a:off x="152083" y="1"/>
            <a:ext cx="2105660" cy="772795"/>
            <a:chOff x="152083" y="1"/>
            <a:chExt cx="2105660" cy="772795"/>
          </a:xfrm>
        </p:grpSpPr>
        <p:pic>
          <p:nvPicPr>
            <p:cNvPr id="8" name="图片 7" descr="C:\Users\Administrator\Desktop\图片5.png图片5"/>
            <p:cNvPicPr>
              <a:picLocks noChangeAspect="1"/>
            </p:cNvPicPr>
            <p:nvPr userDrawn="1"/>
          </p:nvPicPr>
          <p:blipFill>
            <a:blip r:embed="rId2"/>
            <a:stretch>
              <a:fillRect/>
            </a:stretch>
          </p:blipFill>
          <p:spPr>
            <a:xfrm>
              <a:off x="152083" y="1"/>
              <a:ext cx="2105660" cy="772795"/>
            </a:xfrm>
            <a:prstGeom prst="rect">
              <a:avLst/>
            </a:prstGeom>
          </p:spPr>
        </p:pic>
        <p:sp>
          <p:nvSpPr>
            <p:cNvPr id="9" name="文本框 8"/>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归纳总结</a:t>
              </a:r>
            </a:p>
          </p:txBody>
        </p:sp>
        <p:pic>
          <p:nvPicPr>
            <p:cNvPr id="11" name="图片 10" descr="C:\Users\Administrator\Desktop\知识总结-物理.png知识总结-物理"/>
            <p:cNvPicPr>
              <a:picLocks noChangeAspect="1"/>
            </p:cNvPicPr>
            <p:nvPr userDrawn="1"/>
          </p:nvPicPr>
          <p:blipFill>
            <a:blip r:embed="rId3"/>
            <a:stretch>
              <a:fillRect/>
            </a:stretch>
          </p:blipFill>
          <p:spPr>
            <a:xfrm>
              <a:off x="602616" y="374015"/>
              <a:ext cx="317500" cy="321310"/>
            </a:xfrm>
            <a:prstGeom prst="rect">
              <a:avLst/>
            </a:prstGeom>
          </p:spPr>
        </p:pic>
      </p:gr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2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知识脉络</a:t>
            </a:r>
          </a:p>
        </p:txBody>
      </p:sp>
      <p:pic>
        <p:nvPicPr>
          <p:cNvPr id="6" name="图片 5" descr="C:\Users\Administrator\Desktop\7.png7"/>
          <p:cNvPicPr>
            <a:picLocks noChangeAspect="1"/>
          </p:cNvPicPr>
          <p:nvPr userDrawn="1"/>
        </p:nvPicPr>
        <p:blipFill>
          <a:blip r:embed="rId2"/>
          <a:stretch>
            <a:fillRect/>
          </a:stretch>
        </p:blipFill>
        <p:spPr>
          <a:xfrm>
            <a:off x="598805" y="335598"/>
            <a:ext cx="346075" cy="35877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0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同步练习</a:t>
            </a:r>
          </a:p>
        </p:txBody>
      </p:sp>
      <p:pic>
        <p:nvPicPr>
          <p:cNvPr id="6" name="图片 5" descr="C:\Users\Administrator\Desktop\7.png7"/>
          <p:cNvPicPr>
            <a:picLocks noChangeAspect="1"/>
          </p:cNvPicPr>
          <p:nvPr userDrawn="1"/>
        </p:nvPicPr>
        <p:blipFill>
          <a:blip r:embed="rId2"/>
          <a:stretch>
            <a:fillRect/>
          </a:stretch>
        </p:blipFill>
        <p:spPr>
          <a:xfrm>
            <a:off x="599123" y="355918"/>
            <a:ext cx="345440" cy="358775"/>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1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3845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参考答案</a:t>
            </a:r>
          </a:p>
        </p:txBody>
      </p:sp>
      <p:pic>
        <p:nvPicPr>
          <p:cNvPr id="6" name="图片 5" descr="C:\Users\Administrator\Desktop\8.png8"/>
          <p:cNvPicPr>
            <a:picLocks noChangeAspect="1"/>
          </p:cNvPicPr>
          <p:nvPr userDrawn="1"/>
        </p:nvPicPr>
        <p:blipFill>
          <a:blip r:embed="rId2"/>
          <a:stretch>
            <a:fillRect/>
          </a:stretch>
        </p:blipFill>
        <p:spPr>
          <a:xfrm>
            <a:off x="599123" y="356236"/>
            <a:ext cx="345440" cy="35814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13_标题和内容">
    <p:spTree>
      <p:nvGrpSpPr>
        <p:cNvPr id="1" name=""/>
        <p:cNvGrpSpPr/>
        <p:nvPr/>
      </p:nvGrpSpPr>
      <p:grpSpPr>
        <a:xfrm>
          <a:off x="0" y="0"/>
          <a:ext cx="0" cy="0"/>
        </a:xfrm>
      </p:grpSpPr>
      <p:pic>
        <p:nvPicPr>
          <p:cNvPr id="2" name="图片 1" descr="C:\Users\Administrator\Desktop\图片5.png图片5"/>
          <p:cNvPicPr>
            <a:picLocks noChangeAspect="1"/>
          </p:cNvPicPr>
          <p:nvPr userDrawn="1"/>
        </p:nvPicPr>
        <p:blipFill>
          <a:blip r:embed="rId1"/>
          <a:stretch>
            <a:fillRect/>
          </a:stretch>
        </p:blipFill>
        <p:spPr>
          <a:xfrm>
            <a:off x="152083" y="1"/>
            <a:ext cx="2105660" cy="772795"/>
          </a:xfrm>
          <a:prstGeom prst="rect">
            <a:avLst/>
          </a:prstGeom>
        </p:spPr>
      </p:pic>
      <p:sp>
        <p:nvSpPr>
          <p:cNvPr id="5" name="文本框 4"/>
          <p:cNvSpPr txBox="1"/>
          <p:nvPr userDrawn="1"/>
        </p:nvSpPr>
        <p:spPr>
          <a:xfrm>
            <a:off x="995680" y="344805"/>
            <a:ext cx="1238250"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博古通今</a:t>
            </a:r>
          </a:p>
        </p:txBody>
      </p:sp>
      <p:pic>
        <p:nvPicPr>
          <p:cNvPr id="6" name="图片 5" descr="C:\Users\Administrator\Desktop\未标题-1-02.png未标题-1-02"/>
          <p:cNvPicPr>
            <a:picLocks noChangeAspect="1"/>
          </p:cNvPicPr>
          <p:nvPr userDrawn="1"/>
        </p:nvPicPr>
        <p:blipFill>
          <a:blip r:embed="rId2"/>
          <a:stretch>
            <a:fillRect/>
          </a:stretch>
        </p:blipFill>
        <p:spPr>
          <a:xfrm>
            <a:off x="599440" y="349885"/>
            <a:ext cx="339090" cy="394970"/>
          </a:xfrm>
          <a:prstGeom prst="rect">
            <a:avLst/>
          </a:prstGeom>
        </p:spPr>
      </p:pic>
      <p:pic>
        <p:nvPicPr>
          <p:cNvPr id="10" name="图片 9" descr="C:\Users\Administrator\Desktop\LOGO-RGB.pngLOGO-RGB"/>
          <p:cNvPicPr>
            <a:picLocks noChangeAspect="1"/>
          </p:cNvPicPr>
          <p:nvPr userDrawn="1"/>
        </p:nvPicPr>
        <p:blipFill>
          <a:blip r:embed="rId3"/>
          <a:stretch>
            <a:fillRect/>
          </a:stretch>
        </p:blipFill>
        <p:spPr>
          <a:xfrm>
            <a:off x="10215245" y="215583"/>
            <a:ext cx="1693545" cy="594360"/>
          </a:xfrm>
          <a:prstGeom prst="rect">
            <a:avLst/>
          </a:prstGeom>
        </p:spPr>
      </p:pic>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7_标题和内容">
    <p:spTree>
      <p:nvGrpSpPr>
        <p:cNvPr id="1" name=""/>
        <p:cNvGrpSpPr/>
        <p:nvPr/>
      </p:nvGrpSpPr>
      <p:grpSpPr>
        <a:xfrm>
          <a:off x="0" y="0"/>
          <a:ext cx="0" cy="0"/>
        </a:xfrm>
      </p:grpSpPr>
      <p:pic>
        <p:nvPicPr>
          <p:cNvPr id="10" name="图片 9" descr="C:\Users\Administrator\Desktop\LOGO-RGB.pngLOGO-RGB"/>
          <p:cNvPicPr>
            <a:picLocks noChangeAspect="1"/>
          </p:cNvPicPr>
          <p:nvPr userDrawn="1"/>
        </p:nvPicPr>
        <p:blipFill>
          <a:blip r:embed="rId1"/>
          <a:stretch>
            <a:fillRect/>
          </a:stretch>
        </p:blipFill>
        <p:spPr>
          <a:xfrm>
            <a:off x="10215245" y="215583"/>
            <a:ext cx="1693545" cy="594360"/>
          </a:xfrm>
          <a:prstGeom prst="rect">
            <a:avLst/>
          </a:prstGeom>
        </p:spPr>
      </p:pic>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2020/11/19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 preserve="1">
  <p:cSld name="6_标题和内容">
    <p:spTree>
      <p:nvGrpSpPr>
        <p:cNvPr id="1" name=""/>
        <p:cNvGrpSpPr/>
        <p:nvPr/>
      </p:nvGrpSpPr>
      <p:grpSpPr>
        <a:xfrm>
          <a:off x="0" y="0"/>
          <a:ext cx="0" cy="0"/>
        </a:xfrm>
      </p:grpSpPr>
      <p:pic>
        <p:nvPicPr>
          <p:cNvPr id="11" name="图片 10" descr="LOGO-反白"/>
          <p:cNvPicPr>
            <a:picLocks noChangeAspect="1"/>
          </p:cNvPicPr>
          <p:nvPr userDrawn="1"/>
        </p:nvPicPr>
        <p:blipFill>
          <a:blip r:embed="rId1"/>
          <a:stretch>
            <a:fillRect/>
          </a:stretch>
        </p:blipFill>
        <p:spPr>
          <a:xfrm>
            <a:off x="10108565" y="344805"/>
            <a:ext cx="1693545" cy="594995"/>
          </a:xfrm>
          <a:prstGeom prst="rect">
            <a:avLst/>
          </a:prstGeom>
        </p:spPr>
      </p:pic>
      <p:pic>
        <p:nvPicPr>
          <p:cNvPr id="4" name="图片 3" descr="C:\Users\Administrator\Desktop\图片4.png图片4"/>
          <p:cNvPicPr>
            <a:picLocks noChangeAspect="1"/>
          </p:cNvPicPr>
          <p:nvPr userDrawn="1"/>
        </p:nvPicPr>
        <p:blipFill>
          <a:blip r:embed="rId2"/>
          <a:stretch>
            <a:fillRect/>
          </a:stretch>
        </p:blipFill>
        <p:spPr>
          <a:xfrm>
            <a:off x="80010" y="318"/>
            <a:ext cx="1964055" cy="873125"/>
          </a:xfrm>
          <a:prstGeom prst="rect">
            <a:avLst/>
          </a:prstGeom>
        </p:spPr>
      </p:pic>
      <p:sp>
        <p:nvSpPr>
          <p:cNvPr id="2" name="文本框 1"/>
          <p:cNvSpPr txBox="1"/>
          <p:nvPr userDrawn="1"/>
        </p:nvSpPr>
        <p:spPr>
          <a:xfrm>
            <a:off x="407670" y="434340"/>
            <a:ext cx="812165"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高中</a:t>
            </a:r>
          </a:p>
        </p:txBody>
      </p:sp>
      <p:sp>
        <p:nvSpPr>
          <p:cNvPr id="3" name="文本框 2"/>
          <p:cNvSpPr txBox="1"/>
          <p:nvPr userDrawn="1"/>
        </p:nvSpPr>
        <p:spPr>
          <a:xfrm>
            <a:off x="1219835" y="434340"/>
            <a:ext cx="812165" cy="383540"/>
          </a:xfrm>
          <a:prstGeom prst="rect">
            <a:avLst/>
          </a:prstGeom>
          <a:noFill/>
        </p:spPr>
        <p:txBody>
          <a:bodyPr wrap="square" rtlCol="0">
            <a:spAutoFit/>
          </a:bodyPr>
          <a:lstStyle/>
          <a:p>
            <a:pPr algn="ctr"/>
            <a:r>
              <a:rPr lang="zh-CN" altLang="en-US" sz="1900">
                <a:latin typeface="思源黑体 CN Regular" panose="020b0500000000000000" charset="-122"/>
                <a:ea typeface="思源黑体 CN Regular" panose="020b0500000000000000" charset="-122"/>
              </a:rPr>
              <a:t>历史</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gradFill flip="none" rotWithShape="1">
          <a:gsLst>
            <a:gs pos="0">
              <a:srgbClr val="DDEBCF"/>
            </a:gs>
            <a:gs pos="50000">
              <a:srgbClr val="9CB86E"/>
            </a:gs>
            <a:gs pos="100000">
              <a:srgbClr val="156B13"/>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2020/11/19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7.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8.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9.png" /><Relationship Id="rId3" Type="http://schemas.openxmlformats.org/officeDocument/2006/relationships/image" Target="../media/image20.png" /><Relationship Id="rId4" Type="http://schemas.openxmlformats.org/officeDocument/2006/relationships/image" Target="../media/image21.png" /><Relationship Id="rId5" Type="http://schemas.openxmlformats.org/officeDocument/2006/relationships/image" Target="../media/image22.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9.png" /><Relationship Id="rId3" Type="http://schemas.openxmlformats.org/officeDocument/2006/relationships/image" Target="../media/image20.png" /><Relationship Id="rId4" Type="http://schemas.openxmlformats.org/officeDocument/2006/relationships/image" Target="../media/image21.png" /><Relationship Id="rId5" Type="http://schemas.openxmlformats.org/officeDocument/2006/relationships/image" Target="../media/image22.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9.png" /><Relationship Id="rId3" Type="http://schemas.openxmlformats.org/officeDocument/2006/relationships/tags" Target="../tags/tag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2.xml" /><Relationship Id="rId3" Type="http://schemas.openxmlformats.org/officeDocument/2006/relationships/tags" Target="../tags/tag3.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20.png" /><Relationship Id="rId3" Type="http://schemas.openxmlformats.org/officeDocument/2006/relationships/tags" Target="../tags/tag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5.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image" Target="../media/image18.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customXml" Target="../ink/ink1.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customXml" Target="../ink/ink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9.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23.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 name="文本框 4"/>
          <p:cNvSpPr txBox="1"/>
          <p:nvPr/>
        </p:nvSpPr>
        <p:spPr>
          <a:xfrm>
            <a:off x="1385393" y="2055576"/>
            <a:ext cx="10052356" cy="1248162"/>
          </a:xfrm>
          <a:prstGeom prst="rect">
            <a:avLst/>
          </a:prstGeom>
          <a:noFill/>
        </p:spPr>
        <p:txBody>
          <a:bodyPr wrap="square" rtlCol="0">
            <a:spAutoFit/>
          </a:bodyPr>
          <a:lstStyle/>
          <a:p>
            <a:pPr algn="ctr">
              <a:lnSpc>
                <a:spcPct val="150000"/>
              </a:lnSpc>
            </a:pPr>
            <a:r>
              <a:rPr lang="zh-CN" altLang="en-US" sz="5600" smtClean="0">
                <a:solidFill>
                  <a:srgbClr val="FF0000"/>
                </a:solidFill>
                <a:latin typeface="思源黑体 CN Heavy" panose="020b0a00000000000000" charset="-122"/>
                <a:ea typeface="思源黑体 CN Heavy" panose="020b0a00000000000000" charset="-122"/>
              </a:rPr>
              <a:t>现代科技进步与人类社会发展</a:t>
            </a:r>
            <a:endParaRPr lang="zh-CN" altLang="en-US" sz="5600">
              <a:solidFill>
                <a:srgbClr val="FF0000"/>
              </a:solidFill>
              <a:latin typeface="思源黑体 CN Heavy" panose="020b0a00000000000000" charset="-122"/>
              <a:ea typeface="思源黑体 CN Heavy" panose="020b0a00000000000000"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7" name="组合 6"/>
          <p:cNvGrpSpPr/>
          <p:nvPr/>
        </p:nvGrpSpPr>
        <p:grpSpPr>
          <a:xfrm>
            <a:off x="984041" y="1330434"/>
            <a:ext cx="10152653" cy="3960893"/>
            <a:chOff x="581705" y="1635235"/>
            <a:chExt cx="9933895" cy="3875548"/>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rcRect l="34624"/>
            <a:stretch>
              <a:fillRect/>
            </a:stretch>
          </p:blipFill>
          <p:spPr>
            <a:xfrm>
              <a:off x="3913632" y="1635235"/>
              <a:ext cx="6601968" cy="3875547"/>
            </a:xfrm>
            <a:prstGeom prst="rect">
              <a:avLst/>
            </a:prstGeom>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rcRect r="66523"/>
            <a:stretch>
              <a:fillRect/>
            </a:stretch>
          </p:blipFill>
          <p:spPr>
            <a:xfrm>
              <a:off x="581705" y="1635236"/>
              <a:ext cx="3380695" cy="3875547"/>
            </a:xfrm>
            <a:prstGeom prst="rect">
              <a:avLst/>
            </a:prstGeom>
          </p:spPr>
        </p:pic>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5" name="组合 4"/>
          <p:cNvGrpSpPr/>
          <p:nvPr/>
        </p:nvGrpSpPr>
        <p:grpSpPr>
          <a:xfrm>
            <a:off x="3875382" y="3033906"/>
            <a:ext cx="4467804" cy="788015"/>
            <a:chOff x="4195422" y="3034993"/>
            <a:chExt cx="4467804" cy="788015"/>
          </a:xfrm>
        </p:grpSpPr>
        <p:sp>
          <p:nvSpPr>
            <p:cNvPr id="6" name="矩形 5">
              <a:extLst>
                <a:ext uri="{FF2B5EF4-FFF2-40B4-BE49-F238E27FC236}">
                  <a16:creationId xmlns:a16="http://schemas.microsoft.com/office/drawing/2014/main" xmlns="" id="{FDE5EBC0-6714-4C6F-B1FD-BF349DD9789E}"/>
                </a:ext>
              </a:extLst>
            </p:cNvPr>
            <p:cNvSpPr/>
            <p:nvPr/>
          </p:nvSpPr>
          <p:spPr>
            <a:xfrm>
              <a:off x="4510075" y="3034993"/>
              <a:ext cx="3838600" cy="664446"/>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76A66BA3-5A40-47EA-8E00-010C3D1C6A13}"/>
                </a:ext>
              </a:extLst>
            </p:cNvPr>
            <p:cNvSpPr/>
            <p:nvPr/>
          </p:nvSpPr>
          <p:spPr>
            <a:xfrm>
              <a:off x="4401707" y="3102944"/>
              <a:ext cx="4055336" cy="584775"/>
            </a:xfrm>
            <a:prstGeom prst="rect">
              <a:avLst/>
            </a:prstGeom>
          </p:spPr>
          <p:txBody>
            <a:bodyPr wrap="square">
              <a:spAutoFit/>
            </a:bodyPr>
            <a:lstStyle/>
            <a:p>
              <a:pPr lvl="0" algn="ctr">
                <a:defRPr/>
              </a:pPr>
              <a:r>
                <a:rPr lang="zh-CN" altLang="en-US" sz="3200" smtClean="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现代科学技术的发展</a:t>
              </a:r>
              <a:endParaRPr lang="zh-CN" altLang="en-US" sz="320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endParaRPr>
            </a:p>
          </p:txBody>
        </p:sp>
        <p:pic>
          <p:nvPicPr>
            <p:cNvPr id="8" name="图片 7" descr="C:\Users\Administrator\Desktop\656565.png656565">
              <a:extLst>
                <a:ext uri="{FF2B5EF4-FFF2-40B4-BE49-F238E27FC236}">
                  <a16:creationId xmlns:a16="http://schemas.microsoft.com/office/drawing/2014/main" xmlns="" id="{2679C43B-5E75-4AD8-A09B-E799F68B09E7}"/>
                </a:ext>
              </a:extLst>
            </p:cNvPr>
            <p:cNvPicPr>
              <a:picLocks noChangeAspect="1"/>
            </p:cNvPicPr>
            <p:nvPr/>
          </p:nvPicPr>
          <p:blipFill>
            <a:blip r:embed="rId2"/>
            <a:stretch>
              <a:fillRect/>
            </a:stretch>
          </p:blipFill>
          <p:spPr>
            <a:xfrm>
              <a:off x="4195422" y="3168405"/>
              <a:ext cx="463472" cy="654603"/>
            </a:xfrm>
            <a:prstGeom prst="rect">
              <a:avLst/>
            </a:prstGeom>
          </p:spPr>
        </p:pic>
        <p:pic>
          <p:nvPicPr>
            <p:cNvPr id="9" name="图片 8" descr="C:\Users\Administrator\Desktop\656565.png656565">
              <a:extLst>
                <a:ext uri="{FF2B5EF4-FFF2-40B4-BE49-F238E27FC236}">
                  <a16:creationId xmlns:a16="http://schemas.microsoft.com/office/drawing/2014/main" xmlns="" id="{6734996B-4F6C-4426-A4CE-50F4B879E23E}"/>
                </a:ext>
              </a:extLst>
            </p:cNvPr>
            <p:cNvPicPr>
              <a:picLocks noChangeAspect="1"/>
            </p:cNvPicPr>
            <p:nvPr/>
          </p:nvPicPr>
          <p:blipFill>
            <a:blip r:embed="rId2"/>
            <a:stretch>
              <a:fillRect/>
            </a:stretch>
          </p:blipFill>
          <p:spPr>
            <a:xfrm flipH="1">
              <a:off x="8199754" y="3168405"/>
              <a:ext cx="463472" cy="654603"/>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0" name="圆角矩形 19"/>
          <p:cNvSpPr/>
          <p:nvPr/>
        </p:nvSpPr>
        <p:spPr>
          <a:xfrm>
            <a:off x="4828567" y="2179087"/>
            <a:ext cx="7363434" cy="3550428"/>
          </a:xfrm>
          <a:prstGeom prst="roundRect">
            <a:avLst>
              <a:gd name="adj" fmla="val 0"/>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22864" y="2179087"/>
            <a:ext cx="4297705" cy="3550428"/>
          </a:xfrm>
          <a:prstGeom prst="roundRect">
            <a:avLst>
              <a:gd name="adj" fmla="val 0"/>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4053910" y="2615775"/>
            <a:ext cx="966898" cy="109728"/>
            <a:chOff x="6610674" y="2336375"/>
            <a:chExt cx="966898" cy="109728"/>
          </a:xfrm>
        </p:grpSpPr>
        <p:sp>
          <p:nvSpPr>
            <p:cNvPr id="22" name="椭圆 21"/>
            <p:cNvSpPr/>
            <p:nvPr/>
          </p:nvSpPr>
          <p:spPr>
            <a:xfrm>
              <a:off x="661067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46784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a:off x="6847363" y="2391239"/>
              <a:ext cx="522210"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4053910" y="5219275"/>
            <a:ext cx="966898" cy="109728"/>
            <a:chOff x="6610674" y="2336375"/>
            <a:chExt cx="966898" cy="109728"/>
          </a:xfrm>
        </p:grpSpPr>
        <p:sp>
          <p:nvSpPr>
            <p:cNvPr id="28" name="椭圆 27"/>
            <p:cNvSpPr/>
            <p:nvPr/>
          </p:nvSpPr>
          <p:spPr>
            <a:xfrm>
              <a:off x="661067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746784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p:nvPr/>
          </p:nvCxnSpPr>
          <p:spPr>
            <a:xfrm>
              <a:off x="6847363" y="2391239"/>
              <a:ext cx="522210"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grpSp>
        <p:nvGrpSpPr>
          <p:cNvPr id="5" name="组合 4"/>
          <p:cNvGrpSpPr/>
          <p:nvPr/>
        </p:nvGrpSpPr>
        <p:grpSpPr>
          <a:xfrm>
            <a:off x="1975671" y="2374159"/>
            <a:ext cx="2299170" cy="1548246"/>
            <a:chOff x="7962795" y="2413854"/>
            <a:chExt cx="2299170" cy="1548246"/>
          </a:xfrm>
        </p:grpSpPr>
        <p:sp>
          <p:nvSpPr>
            <p:cNvPr id="6" name="椭圆 5"/>
            <p:cNvSpPr/>
            <p:nvPr/>
          </p:nvSpPr>
          <p:spPr>
            <a:xfrm>
              <a:off x="8335317" y="2413854"/>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2795" y="2485798"/>
              <a:ext cx="2299170" cy="1293284"/>
            </a:xfrm>
            <a:prstGeom prst="rect">
              <a:avLst/>
            </a:prstGeom>
          </p:spPr>
        </p:pic>
      </p:grpSp>
      <p:grpSp>
        <p:nvGrpSpPr>
          <p:cNvPr id="8" name="组合 7"/>
          <p:cNvGrpSpPr/>
          <p:nvPr/>
        </p:nvGrpSpPr>
        <p:grpSpPr>
          <a:xfrm>
            <a:off x="637644" y="4057139"/>
            <a:ext cx="1972650" cy="1548246"/>
            <a:chOff x="7563609" y="3962225"/>
            <a:chExt cx="1972650" cy="1548246"/>
          </a:xfrm>
        </p:grpSpPr>
        <p:sp>
          <p:nvSpPr>
            <p:cNvPr id="9" name="椭圆 8"/>
            <p:cNvSpPr/>
            <p:nvPr/>
          </p:nvSpPr>
          <p:spPr>
            <a:xfrm>
              <a:off x="7565068" y="3962225"/>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3609" y="4076280"/>
              <a:ext cx="1972650" cy="1394576"/>
            </a:xfrm>
            <a:prstGeom prst="rect">
              <a:avLst/>
            </a:prstGeom>
          </p:spPr>
        </p:pic>
      </p:grpSp>
      <p:grpSp>
        <p:nvGrpSpPr>
          <p:cNvPr id="11" name="组合 10"/>
          <p:cNvGrpSpPr/>
          <p:nvPr/>
        </p:nvGrpSpPr>
        <p:grpSpPr>
          <a:xfrm>
            <a:off x="500867" y="2374284"/>
            <a:ext cx="1891354" cy="1548246"/>
            <a:chOff x="6280727" y="2413979"/>
            <a:chExt cx="1891354" cy="1548246"/>
          </a:xfrm>
        </p:grpSpPr>
        <p:sp>
          <p:nvSpPr>
            <p:cNvPr id="12" name="椭圆 11"/>
            <p:cNvSpPr/>
            <p:nvPr/>
          </p:nvSpPr>
          <p:spPr>
            <a:xfrm>
              <a:off x="6412543" y="2413979"/>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0727" y="2656160"/>
              <a:ext cx="1891354" cy="1063884"/>
            </a:xfrm>
            <a:prstGeom prst="rect">
              <a:avLst/>
            </a:prstGeom>
          </p:spPr>
        </p:pic>
      </p:grpSp>
      <p:grpSp>
        <p:nvGrpSpPr>
          <p:cNvPr id="14" name="组合 13"/>
          <p:cNvGrpSpPr/>
          <p:nvPr/>
        </p:nvGrpSpPr>
        <p:grpSpPr>
          <a:xfrm>
            <a:off x="2348193" y="3930148"/>
            <a:ext cx="1548246" cy="1700018"/>
            <a:chOff x="9487842" y="3810328"/>
            <a:chExt cx="1548246" cy="1700018"/>
          </a:xfrm>
        </p:grpSpPr>
        <p:sp>
          <p:nvSpPr>
            <p:cNvPr id="15" name="椭圆 14"/>
            <p:cNvSpPr/>
            <p:nvPr/>
          </p:nvSpPr>
          <p:spPr>
            <a:xfrm>
              <a:off x="9487842" y="3962100"/>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10569" y="3810328"/>
              <a:ext cx="1192256" cy="1686464"/>
            </a:xfrm>
            <a:prstGeom prst="rect">
              <a:avLst/>
            </a:prstGeom>
          </p:spPr>
        </p:pic>
      </p:grpSp>
      <p:sp>
        <p:nvSpPr>
          <p:cNvPr id="17" name="矩形 16"/>
          <p:cNvSpPr/>
          <p:nvPr/>
        </p:nvSpPr>
        <p:spPr>
          <a:xfrm>
            <a:off x="5942341" y="2798492"/>
            <a:ext cx="4850229" cy="2057551"/>
          </a:xfrm>
          <a:prstGeom prst="rect">
            <a:avLst/>
          </a:prstGeom>
        </p:spPr>
        <p:txBody>
          <a:bodyPr wrap="square">
            <a:spAutoFit/>
          </a:bodyPr>
          <a:lstStyle/>
          <a:p>
            <a:pPr algn="just">
              <a:lnSpc>
                <a:spcPct val="250000"/>
              </a:lnSpc>
              <a:spcAft>
                <a:spcPct val="0"/>
              </a:spcAft>
              <a:tabLst>
                <a:tab pos="2430780"/>
              </a:tabLst>
            </a:pPr>
            <a:r>
              <a:rPr lang="zh-CN"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二</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战后，发达国家在计算机与人工智能技术的引领下，航天、海洋、原子能、生物、新材料等方面的技术迅速</a:t>
            </a:r>
            <a:r>
              <a:rPr lang="zh-CN" altLang="zh-CN"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发展</a:t>
            </a:r>
            <a:r>
              <a:rPr lang="zh-CN" altLang="en-US" kern="100">
                <a:solidFill>
                  <a:schemeClr val="tx1">
                    <a:lumMod val="75000"/>
                    <a:lumOff val="25000"/>
                  </a:schemeClr>
                </a:solidFill>
                <a:latin typeface="思源黑体 CN Normal" panose="020b0400000000000000" pitchFamily="34" charset="-122"/>
                <a:ea typeface="思源黑体 CN Normal" panose="020b0400000000000000" pitchFamily="34" charset="-122"/>
              </a:rPr>
              <a:t>。</a:t>
            </a:r>
            <a:endPar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21" name="文本框 20"/>
          <p:cNvSpPr txBox="1"/>
          <p:nvPr/>
        </p:nvSpPr>
        <p:spPr>
          <a:xfrm>
            <a:off x="5058230" y="766284"/>
            <a:ext cx="2074090" cy="523220"/>
          </a:xfrm>
          <a:prstGeom prst="rect">
            <a:avLst/>
          </a:prstGeom>
          <a:noFill/>
        </p:spPr>
        <p:txBody>
          <a:bodyPr wrap="square" rtlCol="0">
            <a:spAutoFit/>
          </a:bodyPr>
          <a:lstStyle/>
          <a:p>
            <a:pPr algn="ctr"/>
            <a:r>
              <a:rPr lang="zh-CN" altLang="en-US" sz="2800">
                <a:solidFill>
                  <a:srgbClr val="FA7384"/>
                </a:solidFill>
                <a:latin typeface="方正毡笔黑简体" panose="03000509000000000000" pitchFamily="65" charset="-122"/>
                <a:ea typeface="方正毡笔黑简体" panose="03000509000000000000" pitchFamily="65" charset="-122"/>
              </a:rPr>
              <a:t>发展</a:t>
            </a:r>
            <a:r>
              <a:rPr lang="zh-CN" altLang="en-US" sz="2800" smtClean="0">
                <a:solidFill>
                  <a:srgbClr val="FA7384"/>
                </a:solidFill>
                <a:latin typeface="方正毡笔黑简体" panose="03000509000000000000" pitchFamily="65" charset="-122"/>
                <a:ea typeface="方正毡笔黑简体" panose="03000509000000000000" pitchFamily="65" charset="-122"/>
              </a:rPr>
              <a:t>概况</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Tree>
    <p:extLst>
      <p:ext uri="{BB962C8B-B14F-4D97-AF65-F5344CB8AC3E}">
        <p14:creationId xmlns:p14="http://schemas.microsoft.com/office/powerpoint/2010/main" val="28932789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par>
                                <p:cTn id="8" presetID="53"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500" fill="hold"/>
                                        <p:tgtEl>
                                          <p:spTgt spid="11"/>
                                        </p:tgtEl>
                                        <p:attrNameLst>
                                          <p:attrName>ppt_w</p:attrName>
                                        </p:attrNameLst>
                                      </p:cBhvr>
                                      <p:tavLst>
                                        <p:tav tm="0">
                                          <p:val>
                                            <p:fltVal val="0"/>
                                          </p:val>
                                        </p:tav>
                                        <p:tav tm="100000">
                                          <p:val>
                                            <p:strVal val="#ppt_w"/>
                                          </p:val>
                                        </p:tav>
                                      </p:tavLst>
                                    </p:anim>
                                    <p:anim calcmode="lin" valueType="num">
                                      <p:cBhvr>
                                        <p:cTn id="11" dur="500" fill="hold"/>
                                        <p:tgtEl>
                                          <p:spTgt spid="11"/>
                                        </p:tgtEl>
                                        <p:attrNameLst>
                                          <p:attrName>ppt_h</p:attrName>
                                        </p:attrNameLst>
                                      </p:cBhvr>
                                      <p:tavLst>
                                        <p:tav tm="0">
                                          <p:val>
                                            <p:fltVal val="0"/>
                                          </p:val>
                                        </p:tav>
                                        <p:tav tm="100000">
                                          <p:val>
                                            <p:strVal val="#ppt_h"/>
                                          </p:val>
                                        </p:tav>
                                      </p:tavLst>
                                    </p:anim>
                                    <p:animEffect transition="in" filter="fade">
                                      <p:cBhvr>
                                        <p:cTn id="12" dur="500"/>
                                        <p:tgtEl>
                                          <p:spTgt spid="11"/>
                                        </p:tgtEl>
                                      </p:cBhvr>
                                    </p:animEffect>
                                  </p:childTnLst>
                                </p:cTn>
                              </p:par>
                              <p:par>
                                <p:cTn id="13" presetID="53"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par>
                                <p:cTn id="23" presetID="53" presetClass="entr" presetSubtype="0"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0" name="圆角矩形 19"/>
          <p:cNvSpPr/>
          <p:nvPr/>
        </p:nvSpPr>
        <p:spPr>
          <a:xfrm>
            <a:off x="4828567" y="2179087"/>
            <a:ext cx="7363434" cy="3550428"/>
          </a:xfrm>
          <a:prstGeom prst="roundRect">
            <a:avLst>
              <a:gd name="adj" fmla="val 0"/>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22864" y="2179087"/>
            <a:ext cx="4297705" cy="3550428"/>
          </a:xfrm>
          <a:prstGeom prst="roundRect">
            <a:avLst>
              <a:gd name="adj" fmla="val 0"/>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4053910" y="2615775"/>
            <a:ext cx="966898" cy="109728"/>
            <a:chOff x="6610674" y="2336375"/>
            <a:chExt cx="966898" cy="109728"/>
          </a:xfrm>
        </p:grpSpPr>
        <p:sp>
          <p:nvSpPr>
            <p:cNvPr id="22" name="椭圆 21"/>
            <p:cNvSpPr/>
            <p:nvPr/>
          </p:nvSpPr>
          <p:spPr>
            <a:xfrm>
              <a:off x="661067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46784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a:off x="6847363" y="2391239"/>
              <a:ext cx="522210"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4053910" y="5219275"/>
            <a:ext cx="966898" cy="109728"/>
            <a:chOff x="6610674" y="2336375"/>
            <a:chExt cx="966898" cy="109728"/>
          </a:xfrm>
        </p:grpSpPr>
        <p:sp>
          <p:nvSpPr>
            <p:cNvPr id="28" name="椭圆 27"/>
            <p:cNvSpPr/>
            <p:nvPr/>
          </p:nvSpPr>
          <p:spPr>
            <a:xfrm>
              <a:off x="661067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7467844" y="2336375"/>
              <a:ext cx="109728" cy="109728"/>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p:nvPr/>
          </p:nvCxnSpPr>
          <p:spPr>
            <a:xfrm>
              <a:off x="6847363" y="2391239"/>
              <a:ext cx="522210" cy="0"/>
            </a:xfrm>
            <a:prstGeom prst="line">
              <a:avLst/>
            </a:prstGeom>
            <a:ln>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2" name="矩形 1"/>
          <p:cNvSpPr/>
          <p:nvPr/>
        </p:nvSpPr>
        <p:spPr>
          <a:xfrm>
            <a:off x="-509278" y="1824376"/>
            <a:ext cx="390525" cy="257175"/>
          </a:xfrm>
          <a:prstGeom prst="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3" name="矩形 2"/>
          <p:cNvSpPr/>
          <p:nvPr/>
        </p:nvSpPr>
        <p:spPr>
          <a:xfrm>
            <a:off x="-509278" y="1208426"/>
            <a:ext cx="390525" cy="257175"/>
          </a:xfrm>
          <a:prstGeom prst="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sp>
        <p:nvSpPr>
          <p:cNvPr id="4" name="矩形 3"/>
          <p:cNvSpPr/>
          <p:nvPr/>
        </p:nvSpPr>
        <p:spPr>
          <a:xfrm>
            <a:off x="-509278" y="1516401"/>
            <a:ext cx="390525" cy="257175"/>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p>
            <a:endParaRPr lang="zh-CN" altLang="en-US"/>
          </a:p>
        </p:txBody>
      </p:sp>
      <p:grpSp>
        <p:nvGrpSpPr>
          <p:cNvPr id="5" name="组合 4"/>
          <p:cNvGrpSpPr/>
          <p:nvPr/>
        </p:nvGrpSpPr>
        <p:grpSpPr>
          <a:xfrm>
            <a:off x="1975671" y="2374159"/>
            <a:ext cx="2299170" cy="1548246"/>
            <a:chOff x="7962795" y="2413854"/>
            <a:chExt cx="2299170" cy="1548246"/>
          </a:xfrm>
        </p:grpSpPr>
        <p:sp>
          <p:nvSpPr>
            <p:cNvPr id="6" name="椭圆 5"/>
            <p:cNvSpPr/>
            <p:nvPr/>
          </p:nvSpPr>
          <p:spPr>
            <a:xfrm>
              <a:off x="8335317" y="2413854"/>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2795" y="2485798"/>
              <a:ext cx="2299170" cy="1293284"/>
            </a:xfrm>
            <a:prstGeom prst="rect">
              <a:avLst/>
            </a:prstGeom>
          </p:spPr>
        </p:pic>
      </p:grpSp>
      <p:grpSp>
        <p:nvGrpSpPr>
          <p:cNvPr id="8" name="组合 7"/>
          <p:cNvGrpSpPr/>
          <p:nvPr/>
        </p:nvGrpSpPr>
        <p:grpSpPr>
          <a:xfrm>
            <a:off x="637644" y="4057139"/>
            <a:ext cx="1972650" cy="1548246"/>
            <a:chOff x="7563609" y="3962225"/>
            <a:chExt cx="1972650" cy="1548246"/>
          </a:xfrm>
        </p:grpSpPr>
        <p:sp>
          <p:nvSpPr>
            <p:cNvPr id="9" name="椭圆 8"/>
            <p:cNvSpPr/>
            <p:nvPr/>
          </p:nvSpPr>
          <p:spPr>
            <a:xfrm>
              <a:off x="7565068" y="3962225"/>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3609" y="4076280"/>
              <a:ext cx="1972650" cy="1394576"/>
            </a:xfrm>
            <a:prstGeom prst="rect">
              <a:avLst/>
            </a:prstGeom>
          </p:spPr>
        </p:pic>
      </p:grpSp>
      <p:grpSp>
        <p:nvGrpSpPr>
          <p:cNvPr id="11" name="组合 10"/>
          <p:cNvGrpSpPr/>
          <p:nvPr/>
        </p:nvGrpSpPr>
        <p:grpSpPr>
          <a:xfrm>
            <a:off x="500867" y="2374284"/>
            <a:ext cx="1891354" cy="1548246"/>
            <a:chOff x="6280727" y="2413979"/>
            <a:chExt cx="1891354" cy="1548246"/>
          </a:xfrm>
        </p:grpSpPr>
        <p:sp>
          <p:nvSpPr>
            <p:cNvPr id="12" name="椭圆 11"/>
            <p:cNvSpPr/>
            <p:nvPr/>
          </p:nvSpPr>
          <p:spPr>
            <a:xfrm>
              <a:off x="6412543" y="2413979"/>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0727" y="2656160"/>
              <a:ext cx="1891354" cy="1063884"/>
            </a:xfrm>
            <a:prstGeom prst="rect">
              <a:avLst/>
            </a:prstGeom>
          </p:spPr>
        </p:pic>
      </p:grpSp>
      <p:grpSp>
        <p:nvGrpSpPr>
          <p:cNvPr id="14" name="组合 13"/>
          <p:cNvGrpSpPr/>
          <p:nvPr/>
        </p:nvGrpSpPr>
        <p:grpSpPr>
          <a:xfrm>
            <a:off x="2348193" y="3930148"/>
            <a:ext cx="1548246" cy="1700018"/>
            <a:chOff x="9487842" y="3810328"/>
            <a:chExt cx="1548246" cy="1700018"/>
          </a:xfrm>
        </p:grpSpPr>
        <p:sp>
          <p:nvSpPr>
            <p:cNvPr id="15" name="椭圆 14"/>
            <p:cNvSpPr/>
            <p:nvPr/>
          </p:nvSpPr>
          <p:spPr>
            <a:xfrm>
              <a:off x="9487842" y="3962100"/>
              <a:ext cx="1548246" cy="1548246"/>
            </a:xfrm>
            <a:prstGeom prst="ellipse">
              <a:avLst/>
            </a:prstGeom>
            <a:solidFill>
              <a:schemeClr val="bg1">
                <a:alpha val="90000"/>
              </a:schemeClr>
            </a:solidFill>
            <a:ln>
              <a:solidFill>
                <a:srgbClr val="FA7384"/>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10569" y="3810328"/>
              <a:ext cx="1192256" cy="1686464"/>
            </a:xfrm>
            <a:prstGeom prst="rect">
              <a:avLst/>
            </a:prstGeom>
          </p:spPr>
        </p:pic>
      </p:grpSp>
      <p:sp>
        <p:nvSpPr>
          <p:cNvPr id="17" name="矩形 16"/>
          <p:cNvSpPr/>
          <p:nvPr/>
        </p:nvSpPr>
        <p:spPr>
          <a:xfrm>
            <a:off x="5942341" y="2798492"/>
            <a:ext cx="4850229" cy="2057551"/>
          </a:xfrm>
          <a:prstGeom prst="rect">
            <a:avLst/>
          </a:prstGeom>
        </p:spPr>
        <p:txBody>
          <a:bodyPr wrap="square">
            <a:spAutoFit/>
          </a:bodyPr>
          <a:lstStyle/>
          <a:p>
            <a:pPr algn="just">
              <a:lnSpc>
                <a:spcPct val="250000"/>
              </a:lnSpc>
              <a:spcAft>
                <a:spcPct val="0"/>
              </a:spcAft>
              <a:tabLst>
                <a:tab pos="2430780"/>
              </a:tabLst>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改革开放以来，中国在这些尖端科技领域成就巨大。尖端科技的发展成为衡量国家综合实力的重要标志之一。</a:t>
            </a:r>
          </a:p>
        </p:txBody>
      </p:sp>
      <p:sp>
        <p:nvSpPr>
          <p:cNvPr id="21" name="文本框 20"/>
          <p:cNvSpPr txBox="1"/>
          <p:nvPr/>
        </p:nvSpPr>
        <p:spPr>
          <a:xfrm>
            <a:off x="5058230" y="766284"/>
            <a:ext cx="2074090" cy="523220"/>
          </a:xfrm>
          <a:prstGeom prst="rect">
            <a:avLst/>
          </a:prstGeom>
          <a:noFill/>
        </p:spPr>
        <p:txBody>
          <a:bodyPr wrap="square" rtlCol="0">
            <a:spAutoFit/>
          </a:bodyPr>
          <a:lstStyle/>
          <a:p>
            <a:pPr algn="ctr"/>
            <a:r>
              <a:rPr lang="zh-CN" altLang="en-US" sz="2800">
                <a:solidFill>
                  <a:srgbClr val="FA7384"/>
                </a:solidFill>
                <a:latin typeface="方正毡笔黑简体" panose="03000509000000000000" pitchFamily="65" charset="-122"/>
                <a:ea typeface="方正毡笔黑简体" panose="03000509000000000000" pitchFamily="65" charset="-122"/>
              </a:rPr>
              <a:t>发展</a:t>
            </a:r>
            <a:r>
              <a:rPr lang="zh-CN" altLang="en-US" sz="2800" smtClean="0">
                <a:solidFill>
                  <a:srgbClr val="FA7384"/>
                </a:solidFill>
                <a:latin typeface="方正毡笔黑简体" panose="03000509000000000000" pitchFamily="65" charset="-122"/>
                <a:ea typeface="方正毡笔黑简体" panose="03000509000000000000" pitchFamily="65" charset="-122"/>
              </a:rPr>
              <a:t>概况</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Tree>
    <p:extLst>
      <p:ext uri="{BB962C8B-B14F-4D97-AF65-F5344CB8AC3E}">
        <p14:creationId xmlns:p14="http://schemas.microsoft.com/office/powerpoint/2010/main" val="31252781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randombar(horizontal)">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42" name="组合 41"/>
          <p:cNvGrpSpPr/>
          <p:nvPr/>
        </p:nvGrpSpPr>
        <p:grpSpPr>
          <a:xfrm>
            <a:off x="546100" y="1790700"/>
            <a:ext cx="2324100" cy="4267200"/>
            <a:chOff x="546100" y="1790700"/>
            <a:chExt cx="2324100" cy="4267200"/>
          </a:xfrm>
        </p:grpSpPr>
        <p:sp>
          <p:nvSpPr>
            <p:cNvPr id="6" name="圆角矩形 5"/>
            <p:cNvSpPr/>
            <p:nvPr/>
          </p:nvSpPr>
          <p:spPr>
            <a:xfrm>
              <a:off x="546100" y="1790700"/>
              <a:ext cx="2324100" cy="4267200"/>
            </a:xfrm>
            <a:prstGeom prst="roundRect">
              <a:avLst>
                <a:gd name="adj" fmla="val 3006"/>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18511" y="2982952"/>
              <a:ext cx="1608133"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人工智能技术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0" name="矩形 19"/>
            <p:cNvSpPr/>
            <p:nvPr/>
          </p:nvSpPr>
          <p:spPr>
            <a:xfrm>
              <a:off x="1150946" y="3783052"/>
              <a:ext cx="1133644"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航天技术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1" name="矩形 20"/>
            <p:cNvSpPr/>
            <p:nvPr/>
          </p:nvSpPr>
          <p:spPr>
            <a:xfrm>
              <a:off x="1150946" y="4583152"/>
              <a:ext cx="1133644"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海洋技术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2" name="矩形 21"/>
            <p:cNvSpPr/>
            <p:nvPr/>
          </p:nvSpPr>
          <p:spPr>
            <a:xfrm>
              <a:off x="1022706" y="5383252"/>
              <a:ext cx="1370889" cy="369332"/>
            </a:xfrm>
            <a:prstGeom prst="rect">
              <a:avLst/>
            </a:prstGeom>
          </p:spPr>
          <p:txBody>
            <a:bodyPr wrap="none">
              <a:spAutoFit/>
            </a:bodyPr>
            <a:lstStyle/>
            <a:p>
              <a:pPr algn="ctr"/>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新材料技术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grpSp>
      <p:sp>
        <p:nvSpPr>
          <p:cNvPr id="7" name="圆角矩形 6"/>
          <p:cNvSpPr/>
          <p:nvPr/>
        </p:nvSpPr>
        <p:spPr>
          <a:xfrm>
            <a:off x="3242611" y="1790700"/>
            <a:ext cx="8469963" cy="4267200"/>
          </a:xfrm>
          <a:prstGeom prst="roundRect">
            <a:avLst>
              <a:gd name="adj" fmla="val 3006"/>
            </a:avLst>
          </a:prstGeom>
          <a:noFill/>
          <a:ln w="19050">
            <a:solidFill>
              <a:srgbClr val="F7C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058230" y="766284"/>
            <a:ext cx="2074090"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具体表现</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9" name="矩形 8"/>
          <p:cNvSpPr/>
          <p:nvPr/>
        </p:nvSpPr>
        <p:spPr>
          <a:xfrm>
            <a:off x="546100" y="2057400"/>
            <a:ext cx="2324100" cy="558800"/>
          </a:xfrm>
          <a:prstGeom prst="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034728" y="2182852"/>
            <a:ext cx="1370888"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计算机技术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nvGrpSpPr>
          <p:cNvPr id="43" name="组合 42"/>
          <p:cNvGrpSpPr/>
          <p:nvPr/>
        </p:nvGrpSpPr>
        <p:grpSpPr>
          <a:xfrm>
            <a:off x="3505200" y="2095500"/>
            <a:ext cx="2492990" cy="494784"/>
            <a:chOff x="3505200" y="2095500"/>
            <a:chExt cx="2492990" cy="494784"/>
          </a:xfrm>
        </p:grpSpPr>
        <p:sp>
          <p:nvSpPr>
            <p:cNvPr id="23" name="圆角矩形 22"/>
            <p:cNvSpPr/>
            <p:nvPr/>
          </p:nvSpPr>
          <p:spPr>
            <a:xfrm>
              <a:off x="3505200" y="2095500"/>
              <a:ext cx="2492990" cy="494784"/>
            </a:xfrm>
            <a:prstGeom prst="roundRect">
              <a:avLst>
                <a:gd name="adj" fmla="val 50000"/>
              </a:avLst>
            </a:prstGeom>
            <a:solidFill>
              <a:srgbClr val="ED9D11">
                <a:alpha val="5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505200" y="2182852"/>
              <a:ext cx="2492990" cy="369332"/>
            </a:xfrm>
            <a:prstGeom prst="rect">
              <a:avLst/>
            </a:prstGeom>
          </p:spPr>
          <p:txBody>
            <a:bodyPr wrap="none">
              <a:spAutoFit/>
            </a:bodyPr>
            <a:lstStyle/>
            <a:p>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电子计算机时代的到来</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sp>
        <p:nvSpPr>
          <p:cNvPr id="25" name="矩形 24"/>
          <p:cNvSpPr/>
          <p:nvPr/>
        </p:nvSpPr>
        <p:spPr>
          <a:xfrm>
            <a:off x="4064000" y="2980372"/>
            <a:ext cx="5918200" cy="1477328"/>
          </a:xfrm>
          <a:prstGeom prst="rect">
            <a:avLst/>
          </a:prstGeom>
        </p:spPr>
        <p:txBody>
          <a:bodyPr wrap="square">
            <a:spAutoFit/>
          </a:bodyPr>
          <a:lstStyle/>
          <a:p>
            <a:pPr algn="just">
              <a:lnSpc>
                <a:spcPct val="250000"/>
              </a:lnSpc>
              <a:spcAft>
                <a:spcPct val="0"/>
              </a:spcAft>
              <a:tabLst>
                <a:tab pos="2430780"/>
              </a:tabLst>
            </a:pPr>
            <a:r>
              <a:rPr lang="en-US"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1946</a:t>
            </a: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年，世界上第一台电子计算机“埃尼阿克”在美国宾夕法尼亚大学问世。</a:t>
            </a:r>
          </a:p>
        </p:txBody>
      </p:sp>
      <p:grpSp>
        <p:nvGrpSpPr>
          <p:cNvPr id="26" name="组合 25"/>
          <p:cNvGrpSpPr/>
          <p:nvPr/>
        </p:nvGrpSpPr>
        <p:grpSpPr>
          <a:xfrm>
            <a:off x="7643439" y="3861147"/>
            <a:ext cx="3289548" cy="2049481"/>
            <a:chOff x="7766617" y="295176"/>
            <a:chExt cx="3289548" cy="2049481"/>
          </a:xfrm>
        </p:grpSpPr>
        <p:sp>
          <p:nvSpPr>
            <p:cNvPr id="27" name="圆角矩形 26"/>
            <p:cNvSpPr/>
            <p:nvPr/>
          </p:nvSpPr>
          <p:spPr>
            <a:xfrm>
              <a:off x="7766617" y="636634"/>
              <a:ext cx="3289548" cy="1708023"/>
            </a:xfrm>
            <a:prstGeom prst="roundRect">
              <a:avLst>
                <a:gd name="adj" fmla="val 11156"/>
              </a:avLst>
            </a:prstGeom>
            <a:solidFill>
              <a:srgbClr val="ED83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7861632" y="295176"/>
              <a:ext cx="544010" cy="544010"/>
              <a:chOff x="7861632" y="295176"/>
              <a:chExt cx="544010" cy="544010"/>
            </a:xfrm>
          </p:grpSpPr>
          <p:sp>
            <p:nvSpPr>
              <p:cNvPr id="39" name="椭圆 38"/>
              <p:cNvSpPr/>
              <p:nvPr/>
            </p:nvSpPr>
            <p:spPr>
              <a:xfrm>
                <a:off x="786163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786163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学</a:t>
                </a:r>
              </a:p>
            </p:txBody>
          </p:sp>
        </p:grpSp>
        <p:grpSp>
          <p:nvGrpSpPr>
            <p:cNvPr id="29" name="组合 28"/>
            <p:cNvGrpSpPr/>
            <p:nvPr/>
          </p:nvGrpSpPr>
          <p:grpSpPr>
            <a:xfrm>
              <a:off x="8415287" y="295176"/>
              <a:ext cx="544010" cy="544010"/>
              <a:chOff x="8558042" y="295176"/>
              <a:chExt cx="544010" cy="544010"/>
            </a:xfrm>
          </p:grpSpPr>
          <p:sp>
            <p:nvSpPr>
              <p:cNvPr id="37" name="椭圆 36"/>
              <p:cNvSpPr/>
              <p:nvPr/>
            </p:nvSpPr>
            <p:spPr>
              <a:xfrm>
                <a:off x="855804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855804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霸</a:t>
                </a:r>
              </a:p>
            </p:txBody>
          </p:sp>
        </p:grpSp>
        <p:grpSp>
          <p:nvGrpSpPr>
            <p:cNvPr id="30" name="组合 29"/>
            <p:cNvGrpSpPr/>
            <p:nvPr/>
          </p:nvGrpSpPr>
          <p:grpSpPr>
            <a:xfrm>
              <a:off x="8968942" y="295176"/>
              <a:ext cx="544010" cy="544010"/>
              <a:chOff x="9254452" y="295176"/>
              <a:chExt cx="544010" cy="544010"/>
            </a:xfrm>
          </p:grpSpPr>
          <p:sp>
            <p:nvSpPr>
              <p:cNvPr id="35" name="椭圆 34"/>
              <p:cNvSpPr/>
              <p:nvPr/>
            </p:nvSpPr>
            <p:spPr>
              <a:xfrm>
                <a:off x="925445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925445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笔</a:t>
                </a:r>
              </a:p>
            </p:txBody>
          </p:sp>
        </p:grpSp>
        <p:grpSp>
          <p:nvGrpSpPr>
            <p:cNvPr id="31" name="组合 30"/>
            <p:cNvGrpSpPr/>
            <p:nvPr/>
          </p:nvGrpSpPr>
          <p:grpSpPr>
            <a:xfrm>
              <a:off x="9522598" y="295176"/>
              <a:ext cx="544010" cy="544010"/>
              <a:chOff x="9950862" y="295176"/>
              <a:chExt cx="544010" cy="544010"/>
            </a:xfrm>
          </p:grpSpPr>
          <p:sp>
            <p:nvSpPr>
              <p:cNvPr id="33" name="椭圆 32"/>
              <p:cNvSpPr/>
              <p:nvPr/>
            </p:nvSpPr>
            <p:spPr>
              <a:xfrm>
                <a:off x="995086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995086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记</a:t>
                </a:r>
              </a:p>
            </p:txBody>
          </p:sp>
        </p:grpSp>
        <p:sp>
          <p:nvSpPr>
            <p:cNvPr id="32" name="矩形 31"/>
            <p:cNvSpPr/>
            <p:nvPr/>
          </p:nvSpPr>
          <p:spPr>
            <a:xfrm>
              <a:off x="7851986" y="774997"/>
              <a:ext cx="3204179" cy="1569660"/>
            </a:xfrm>
            <a:prstGeom prst="rect">
              <a:avLst/>
            </a:prstGeom>
          </p:spPr>
          <p:txBody>
            <a:bodyPr wrap="square">
              <a:spAutoFit/>
            </a:bodyPr>
            <a:lstStyle/>
            <a:p>
              <a:pPr>
                <a:lnSpc>
                  <a:spcPct val="150000"/>
                </a:lnSpc>
              </a:pPr>
              <a:r>
                <a:rPr lang="zh-CN" altLang="zh-CN" sz="1600">
                  <a:solidFill>
                    <a:schemeClr val="bg1"/>
                  </a:solidFill>
                  <a:latin typeface="思源黑体 CN Normal" panose="020b0400000000000000" pitchFamily="34" charset="-122"/>
                  <a:ea typeface="思源黑体 CN Normal" panose="020b0400000000000000" pitchFamily="34" charset="-122"/>
                </a:rPr>
                <a:t>意义：奠定了现代信息技术的基础，表明电子计算机时代的到来，标志着人类开始向高智能化的信息时代迈进。</a:t>
              </a:r>
            </a:p>
          </p:txBody>
        </p:sp>
      </p:grpSp>
    </p:spTree>
    <p:extLst>
      <p:ext uri="{BB962C8B-B14F-4D97-AF65-F5344CB8AC3E}">
        <p14:creationId xmlns:p14="http://schemas.microsoft.com/office/powerpoint/2010/main" val="414419562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10" presetClass="entr" presetSubtype="0" fill="hold" grpId="2"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1"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right)">
                                      <p:cBhvr>
                                        <p:cTn id="16" dur="500"/>
                                        <p:tgtEl>
                                          <p:spTgt spid="7"/>
                                        </p:tgtEl>
                                      </p:cBhvr>
                                    </p:animEffect>
                                  </p:childTnLst>
                                </p:cTn>
                              </p:par>
                              <p:par>
                                <p:cTn id="17" presetID="16" presetClass="entr" presetSubtype="21"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barn(inVertical)">
                                      <p:cBhvr>
                                        <p:cTn id="19" dur="500"/>
                                        <p:tgtEl>
                                          <p:spTgt spid="43"/>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4" presetClass="entr" presetSubtype="10" fill="hold" grpId="3"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randombar(horizontal)">
                                      <p:cBhvr>
                                        <p:cTn id="25" dur="500"/>
                                        <p:tgtEl>
                                          <p:spTgt spid="25"/>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 presetClass="entr" presetSubtype="2"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1+#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1"/>
      <p:bldP spid="18" grpId="2"/>
      <p:bldP spid="25" grpId="3"/>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圆角矩形 5"/>
          <p:cNvSpPr/>
          <p:nvPr/>
        </p:nvSpPr>
        <p:spPr>
          <a:xfrm>
            <a:off x="546100" y="1790700"/>
            <a:ext cx="2324100" cy="4267200"/>
          </a:xfrm>
          <a:prstGeom prst="roundRect">
            <a:avLst>
              <a:gd name="adj" fmla="val 3006"/>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3242611" y="1790700"/>
            <a:ext cx="8469963" cy="4267200"/>
          </a:xfrm>
          <a:prstGeom prst="roundRect">
            <a:avLst>
              <a:gd name="adj" fmla="val 3006"/>
            </a:avLst>
          </a:prstGeom>
          <a:noFill/>
          <a:ln w="19050">
            <a:solidFill>
              <a:srgbClr val="F7C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058230" y="766284"/>
            <a:ext cx="2074090"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具体表现</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9" name="矩形 8"/>
          <p:cNvSpPr/>
          <p:nvPr/>
        </p:nvSpPr>
        <p:spPr>
          <a:xfrm>
            <a:off x="546100" y="2057400"/>
            <a:ext cx="2324100" cy="558800"/>
          </a:xfrm>
          <a:prstGeom prst="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034728" y="2182852"/>
            <a:ext cx="1370888"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计算机技术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19" name="矩形 18"/>
          <p:cNvSpPr/>
          <p:nvPr/>
        </p:nvSpPr>
        <p:spPr>
          <a:xfrm>
            <a:off x="918511" y="2982952"/>
            <a:ext cx="1608133"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人工智能技术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0" name="矩形 19"/>
          <p:cNvSpPr/>
          <p:nvPr/>
        </p:nvSpPr>
        <p:spPr>
          <a:xfrm>
            <a:off x="1150946" y="3783052"/>
            <a:ext cx="1133644"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航天技术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1" name="矩形 20"/>
          <p:cNvSpPr/>
          <p:nvPr/>
        </p:nvSpPr>
        <p:spPr>
          <a:xfrm>
            <a:off x="1150946" y="4583152"/>
            <a:ext cx="1133644"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海洋技术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2" name="矩形 21"/>
          <p:cNvSpPr/>
          <p:nvPr/>
        </p:nvSpPr>
        <p:spPr>
          <a:xfrm>
            <a:off x="1022706" y="5383252"/>
            <a:ext cx="1370889" cy="369332"/>
          </a:xfrm>
          <a:prstGeom prst="rect">
            <a:avLst/>
          </a:prstGeom>
        </p:spPr>
        <p:txBody>
          <a:bodyPr wrap="none">
            <a:spAutoFit/>
          </a:bodyPr>
          <a:lstStyle/>
          <a:p>
            <a:pPr algn="ctr"/>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新材料技术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grpSp>
        <p:nvGrpSpPr>
          <p:cNvPr id="13" name="组合 12"/>
          <p:cNvGrpSpPr/>
          <p:nvPr/>
        </p:nvGrpSpPr>
        <p:grpSpPr>
          <a:xfrm>
            <a:off x="3505200" y="2095500"/>
            <a:ext cx="2492990" cy="494784"/>
            <a:chOff x="3505200" y="2095500"/>
            <a:chExt cx="2492990" cy="494784"/>
          </a:xfrm>
        </p:grpSpPr>
        <p:sp>
          <p:nvSpPr>
            <p:cNvPr id="23" name="圆角矩形 22"/>
            <p:cNvSpPr/>
            <p:nvPr/>
          </p:nvSpPr>
          <p:spPr>
            <a:xfrm>
              <a:off x="3505200" y="2095500"/>
              <a:ext cx="2492990" cy="494784"/>
            </a:xfrm>
            <a:prstGeom prst="roundRect">
              <a:avLst>
                <a:gd name="adj" fmla="val 50000"/>
              </a:avLst>
            </a:prstGeom>
            <a:solidFill>
              <a:srgbClr val="ED9D11">
                <a:alpha val="5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759200" y="2182852"/>
              <a:ext cx="2031325" cy="369332"/>
            </a:xfrm>
            <a:prstGeom prst="rect">
              <a:avLst/>
            </a:prstGeom>
          </p:spPr>
          <p:txBody>
            <a:bodyPr wrap="none">
              <a:spAutoFit/>
            </a:bodyPr>
            <a:lstStyle/>
            <a:p>
              <a:r>
                <a:rPr lang="zh-CN" altLang="en-US"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网络技术迅速发展</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56" name="组合 55"/>
          <p:cNvGrpSpPr/>
          <p:nvPr/>
        </p:nvGrpSpPr>
        <p:grpSpPr>
          <a:xfrm>
            <a:off x="3505200" y="3563320"/>
            <a:ext cx="7725832" cy="787400"/>
            <a:chOff x="3505200" y="3563320"/>
            <a:chExt cx="7725832" cy="787400"/>
          </a:xfrm>
        </p:grpSpPr>
        <p:grpSp>
          <p:nvGrpSpPr>
            <p:cNvPr id="12" name="组合 11"/>
            <p:cNvGrpSpPr/>
            <p:nvPr/>
          </p:nvGrpSpPr>
          <p:grpSpPr>
            <a:xfrm>
              <a:off x="3505200" y="3563320"/>
              <a:ext cx="2526992" cy="787400"/>
              <a:chOff x="3111500" y="3364984"/>
              <a:chExt cx="2526992" cy="787400"/>
            </a:xfrm>
          </p:grpSpPr>
          <p:sp>
            <p:nvSpPr>
              <p:cNvPr id="2" name="圆角矩形 1"/>
              <p:cNvSpPr/>
              <p:nvPr/>
            </p:nvSpPr>
            <p:spPr>
              <a:xfrm>
                <a:off x="3505200" y="3364984"/>
                <a:ext cx="2060705" cy="787400"/>
              </a:xfrm>
              <a:prstGeom prst="roundRect">
                <a:avLst>
                  <a:gd name="adj" fmla="val 7849"/>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3837999" y="3598386"/>
                <a:ext cx="1800493" cy="369332"/>
              </a:xfrm>
              <a:prstGeom prst="rect">
                <a:avLst/>
              </a:prstGeom>
            </p:spPr>
            <p:txBody>
              <a:bodyPr wrap="none">
                <a:spAutoFit/>
              </a:bodyPr>
              <a:lstStyle/>
              <a:p>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军用网络的建立</a:t>
                </a:r>
                <a:endParaRPr lang="zh-CN" altLang="en-US"/>
              </a:p>
            </p:txBody>
          </p:sp>
          <p:sp>
            <p:nvSpPr>
              <p:cNvPr id="5" name="弧形 4"/>
              <p:cNvSpPr/>
              <p:nvPr/>
            </p:nvSpPr>
            <p:spPr>
              <a:xfrm>
                <a:off x="3111500" y="3364984"/>
                <a:ext cx="787400" cy="787400"/>
              </a:xfrm>
              <a:prstGeom prst="arc">
                <a:avLst>
                  <a:gd name="adj1" fmla="val 16200000"/>
                  <a:gd name="adj2" fmla="val 5443625"/>
                </a:avLst>
              </a:prstGeom>
              <a:solidFill>
                <a:srgbClr val="FA7384">
                  <a:alpha val="5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文本框 9"/>
              <p:cNvSpPr txBox="1"/>
              <p:nvPr/>
            </p:nvSpPr>
            <p:spPr>
              <a:xfrm>
                <a:off x="3399562" y="3574018"/>
                <a:ext cx="589280" cy="369332"/>
              </a:xfrm>
              <a:prstGeom prst="rect">
                <a:avLst/>
              </a:prstGeom>
              <a:noFill/>
            </p:spPr>
            <p:txBody>
              <a:bodyPr wrap="square" rtlCol="0">
                <a:spAutoFit/>
              </a:bodyPr>
              <a:lstStyle/>
              <a:p>
                <a:pPr algn="ctr"/>
                <a:r>
                  <a:rPr lang="en-US" altLang="zh-CN" i="1" smtClean="0">
                    <a:solidFill>
                      <a:schemeClr val="bg1"/>
                    </a:solidFill>
                  </a:rPr>
                  <a:t>1</a:t>
                </a:r>
                <a:endParaRPr lang="zh-CN" altLang="en-US" i="1">
                  <a:solidFill>
                    <a:schemeClr val="bg1"/>
                  </a:solidFill>
                </a:endParaRPr>
              </a:p>
            </p:txBody>
          </p:sp>
        </p:grpSp>
        <p:grpSp>
          <p:nvGrpSpPr>
            <p:cNvPr id="54" name="组合 53"/>
            <p:cNvGrpSpPr/>
            <p:nvPr/>
          </p:nvGrpSpPr>
          <p:grpSpPr>
            <a:xfrm>
              <a:off x="6103239" y="3563320"/>
              <a:ext cx="2526992" cy="787400"/>
              <a:chOff x="6103239" y="3563320"/>
              <a:chExt cx="2526992" cy="787400"/>
            </a:xfrm>
          </p:grpSpPr>
          <p:sp>
            <p:nvSpPr>
              <p:cNvPr id="26" name="iconfont-11607-6151392"/>
              <p:cNvSpPr>
                <a:spLocks noChangeAspect="1"/>
              </p:cNvSpPr>
              <p:nvPr/>
            </p:nvSpPr>
            <p:spPr bwMode="auto">
              <a:xfrm>
                <a:off x="6103239" y="3788604"/>
                <a:ext cx="354219" cy="366752"/>
              </a:xfrm>
              <a:custGeom>
                <a:gdLst>
                  <a:gd name="T0" fmla="*/ 10036 w 12364"/>
                  <a:gd name="T1" fmla="*/ 6400 h 12800"/>
                  <a:gd name="T2" fmla="*/ 4800 w 12364"/>
                  <a:gd name="T3" fmla="*/ 11636 h 12800"/>
                  <a:gd name="T4" fmla="*/ 5964 w 12364"/>
                  <a:gd name="T5" fmla="*/ 12800 h 12800"/>
                  <a:gd name="T6" fmla="*/ 12364 w 12364"/>
                  <a:gd name="T7" fmla="*/ 6400 h 12800"/>
                  <a:gd name="T8" fmla="*/ 5964 w 12364"/>
                  <a:gd name="T9" fmla="*/ 0 h 12800"/>
                  <a:gd name="T10" fmla="*/ 4800 w 12364"/>
                  <a:gd name="T11" fmla="*/ 1164 h 12800"/>
                  <a:gd name="T12" fmla="*/ 10036 w 12364"/>
                  <a:gd name="T13" fmla="*/ 6400 h 12800"/>
                  <a:gd name="T14" fmla="*/ 5236 w 12364"/>
                  <a:gd name="T15" fmla="*/ 6400 h 12800"/>
                  <a:gd name="T16" fmla="*/ 0 w 12364"/>
                  <a:gd name="T17" fmla="*/ 11636 h 12800"/>
                  <a:gd name="T18" fmla="*/ 1164 w 12364"/>
                  <a:gd name="T19" fmla="*/ 12800 h 12800"/>
                  <a:gd name="T20" fmla="*/ 7564 w 12364"/>
                  <a:gd name="T21" fmla="*/ 6400 h 12800"/>
                  <a:gd name="T22" fmla="*/ 1164 w 12364"/>
                  <a:gd name="T23" fmla="*/ 0 h 12800"/>
                  <a:gd name="T24" fmla="*/ 0 w 12364"/>
                  <a:gd name="T25" fmla="*/ 1164 h 12800"/>
                  <a:gd name="T26" fmla="*/ 5236 w 12364"/>
                  <a:gd name="T27" fmla="*/ 6400 h 1280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364" h="12800">
                    <a:moveTo>
                      <a:pt x="10036" y="6400"/>
                    </a:moveTo>
                    <a:lnTo>
                      <a:pt x="4800" y="11636"/>
                    </a:lnTo>
                    <a:lnTo>
                      <a:pt x="5964" y="12800"/>
                    </a:lnTo>
                    <a:lnTo>
                      <a:pt x="12364" y="6400"/>
                    </a:lnTo>
                    <a:lnTo>
                      <a:pt x="5964" y="0"/>
                    </a:lnTo>
                    <a:lnTo>
                      <a:pt x="4800" y="1164"/>
                    </a:lnTo>
                    <a:lnTo>
                      <a:pt x="10036" y="6400"/>
                    </a:lnTo>
                    <a:close/>
                    <a:moveTo>
                      <a:pt x="5236" y="6400"/>
                    </a:moveTo>
                    <a:lnTo>
                      <a:pt x="0" y="11636"/>
                    </a:lnTo>
                    <a:lnTo>
                      <a:pt x="1164" y="12800"/>
                    </a:lnTo>
                    <a:lnTo>
                      <a:pt x="7564" y="6400"/>
                    </a:lnTo>
                    <a:lnTo>
                      <a:pt x="1164" y="0"/>
                    </a:lnTo>
                    <a:lnTo>
                      <a:pt x="0" y="1164"/>
                    </a:lnTo>
                    <a:lnTo>
                      <a:pt x="5236" y="6400"/>
                    </a:lnTo>
                    <a:close/>
                  </a:path>
                </a:pathLst>
              </a:custGeom>
              <a:solidFill>
                <a:srgbClr val="FA7384"/>
              </a:solidFill>
              <a:ln>
                <a:noFill/>
              </a:ln>
            </p:spPr>
            <p:txBody>
              <a:bodyPr/>
              <a:lstStyle/>
              <a:p/>
            </p:txBody>
          </p:sp>
          <p:grpSp>
            <p:nvGrpSpPr>
              <p:cNvPr id="43" name="组合 42"/>
              <p:cNvGrpSpPr/>
              <p:nvPr/>
            </p:nvGrpSpPr>
            <p:grpSpPr>
              <a:xfrm>
                <a:off x="6175826" y="3563320"/>
                <a:ext cx="2454405" cy="787400"/>
                <a:chOff x="3111500" y="3364984"/>
                <a:chExt cx="2454405" cy="787400"/>
              </a:xfrm>
            </p:grpSpPr>
            <p:sp>
              <p:nvSpPr>
                <p:cNvPr id="44" name="圆角矩形 43"/>
                <p:cNvSpPr/>
                <p:nvPr/>
              </p:nvSpPr>
              <p:spPr>
                <a:xfrm>
                  <a:off x="3505200" y="3364984"/>
                  <a:ext cx="2060705" cy="787400"/>
                </a:xfrm>
                <a:prstGeom prst="roundRect">
                  <a:avLst>
                    <a:gd name="adj" fmla="val 7849"/>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4068831" y="3598386"/>
                  <a:ext cx="1338828" cy="369332"/>
                </a:xfrm>
                <a:prstGeom prst="rect">
                  <a:avLst/>
                </a:prstGeom>
              </p:spPr>
              <p:txBody>
                <a:bodyPr wrap="none">
                  <a:spAutoFit/>
                </a:bodyPr>
                <a:lstStyle/>
                <a:p>
                  <a:pPr algn="ct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逐步商业化</a:t>
                  </a:r>
                  <a:endParaRPr lang="zh-CN" altLang="en-US"/>
                </a:p>
              </p:txBody>
            </p:sp>
            <p:sp>
              <p:nvSpPr>
                <p:cNvPr id="46" name="弧形 45"/>
                <p:cNvSpPr/>
                <p:nvPr/>
              </p:nvSpPr>
              <p:spPr>
                <a:xfrm>
                  <a:off x="3111500" y="3364984"/>
                  <a:ext cx="787400" cy="787400"/>
                </a:xfrm>
                <a:prstGeom prst="arc">
                  <a:avLst>
                    <a:gd name="adj1" fmla="val 16200000"/>
                    <a:gd name="adj2" fmla="val 5443625"/>
                  </a:avLst>
                </a:prstGeom>
                <a:solidFill>
                  <a:srgbClr val="FA7384">
                    <a:alpha val="5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7" name="文本框 46"/>
                <p:cNvSpPr txBox="1"/>
                <p:nvPr/>
              </p:nvSpPr>
              <p:spPr>
                <a:xfrm>
                  <a:off x="3399562" y="3574018"/>
                  <a:ext cx="589280" cy="369332"/>
                </a:xfrm>
                <a:prstGeom prst="rect">
                  <a:avLst/>
                </a:prstGeom>
                <a:noFill/>
              </p:spPr>
              <p:txBody>
                <a:bodyPr wrap="square" rtlCol="0">
                  <a:spAutoFit/>
                </a:bodyPr>
                <a:lstStyle/>
                <a:p>
                  <a:pPr algn="ctr"/>
                  <a:r>
                    <a:rPr lang="en-US" altLang="zh-CN" i="1" smtClean="0">
                      <a:solidFill>
                        <a:schemeClr val="bg1"/>
                      </a:solidFill>
                    </a:rPr>
                    <a:t>2</a:t>
                  </a:r>
                  <a:endParaRPr lang="zh-CN" altLang="en-US" i="1">
                    <a:solidFill>
                      <a:schemeClr val="bg1"/>
                    </a:solidFill>
                  </a:endParaRPr>
                </a:p>
              </p:txBody>
            </p:sp>
          </p:grpSp>
        </p:grpSp>
        <p:grpSp>
          <p:nvGrpSpPr>
            <p:cNvPr id="55" name="组合 54"/>
            <p:cNvGrpSpPr/>
            <p:nvPr/>
          </p:nvGrpSpPr>
          <p:grpSpPr>
            <a:xfrm>
              <a:off x="8721363" y="3563320"/>
              <a:ext cx="2509669" cy="787400"/>
              <a:chOff x="8721363" y="3563320"/>
              <a:chExt cx="2509669" cy="787400"/>
            </a:xfrm>
          </p:grpSpPr>
          <p:sp>
            <p:nvSpPr>
              <p:cNvPr id="37" name="iconfont-11607-6151392"/>
              <p:cNvSpPr>
                <a:spLocks noChangeAspect="1"/>
              </p:cNvSpPr>
              <p:nvPr/>
            </p:nvSpPr>
            <p:spPr bwMode="auto">
              <a:xfrm>
                <a:off x="8721363" y="3775904"/>
                <a:ext cx="354219" cy="366752"/>
              </a:xfrm>
              <a:custGeom>
                <a:gdLst>
                  <a:gd name="T0" fmla="*/ 10036 w 12364"/>
                  <a:gd name="T1" fmla="*/ 6400 h 12800"/>
                  <a:gd name="T2" fmla="*/ 4800 w 12364"/>
                  <a:gd name="T3" fmla="*/ 11636 h 12800"/>
                  <a:gd name="T4" fmla="*/ 5964 w 12364"/>
                  <a:gd name="T5" fmla="*/ 12800 h 12800"/>
                  <a:gd name="T6" fmla="*/ 12364 w 12364"/>
                  <a:gd name="T7" fmla="*/ 6400 h 12800"/>
                  <a:gd name="T8" fmla="*/ 5964 w 12364"/>
                  <a:gd name="T9" fmla="*/ 0 h 12800"/>
                  <a:gd name="T10" fmla="*/ 4800 w 12364"/>
                  <a:gd name="T11" fmla="*/ 1164 h 12800"/>
                  <a:gd name="T12" fmla="*/ 10036 w 12364"/>
                  <a:gd name="T13" fmla="*/ 6400 h 12800"/>
                  <a:gd name="T14" fmla="*/ 5236 w 12364"/>
                  <a:gd name="T15" fmla="*/ 6400 h 12800"/>
                  <a:gd name="T16" fmla="*/ 0 w 12364"/>
                  <a:gd name="T17" fmla="*/ 11636 h 12800"/>
                  <a:gd name="T18" fmla="*/ 1164 w 12364"/>
                  <a:gd name="T19" fmla="*/ 12800 h 12800"/>
                  <a:gd name="T20" fmla="*/ 7564 w 12364"/>
                  <a:gd name="T21" fmla="*/ 6400 h 12800"/>
                  <a:gd name="T22" fmla="*/ 1164 w 12364"/>
                  <a:gd name="T23" fmla="*/ 0 h 12800"/>
                  <a:gd name="T24" fmla="*/ 0 w 12364"/>
                  <a:gd name="T25" fmla="*/ 1164 h 12800"/>
                  <a:gd name="T26" fmla="*/ 5236 w 12364"/>
                  <a:gd name="T27" fmla="*/ 6400 h 1280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364" h="12800">
                    <a:moveTo>
                      <a:pt x="10036" y="6400"/>
                    </a:moveTo>
                    <a:lnTo>
                      <a:pt x="4800" y="11636"/>
                    </a:lnTo>
                    <a:lnTo>
                      <a:pt x="5964" y="12800"/>
                    </a:lnTo>
                    <a:lnTo>
                      <a:pt x="12364" y="6400"/>
                    </a:lnTo>
                    <a:lnTo>
                      <a:pt x="5964" y="0"/>
                    </a:lnTo>
                    <a:lnTo>
                      <a:pt x="4800" y="1164"/>
                    </a:lnTo>
                    <a:lnTo>
                      <a:pt x="10036" y="6400"/>
                    </a:lnTo>
                    <a:close/>
                    <a:moveTo>
                      <a:pt x="5236" y="6400"/>
                    </a:moveTo>
                    <a:lnTo>
                      <a:pt x="0" y="11636"/>
                    </a:lnTo>
                    <a:lnTo>
                      <a:pt x="1164" y="12800"/>
                    </a:lnTo>
                    <a:lnTo>
                      <a:pt x="7564" y="6400"/>
                    </a:lnTo>
                    <a:lnTo>
                      <a:pt x="1164" y="0"/>
                    </a:lnTo>
                    <a:lnTo>
                      <a:pt x="0" y="1164"/>
                    </a:lnTo>
                    <a:lnTo>
                      <a:pt x="5236" y="6400"/>
                    </a:lnTo>
                    <a:close/>
                  </a:path>
                </a:pathLst>
              </a:custGeom>
              <a:solidFill>
                <a:srgbClr val="FA7384"/>
              </a:solidFill>
              <a:ln>
                <a:noFill/>
              </a:ln>
            </p:spPr>
            <p:txBody>
              <a:bodyPr/>
              <a:lstStyle/>
              <a:p/>
            </p:txBody>
          </p:sp>
          <p:grpSp>
            <p:nvGrpSpPr>
              <p:cNvPr id="48" name="组合 47"/>
              <p:cNvGrpSpPr/>
              <p:nvPr/>
            </p:nvGrpSpPr>
            <p:grpSpPr>
              <a:xfrm>
                <a:off x="8776627" y="3563320"/>
                <a:ext cx="2454405" cy="787400"/>
                <a:chOff x="3111500" y="3364984"/>
                <a:chExt cx="2454405" cy="787400"/>
              </a:xfrm>
            </p:grpSpPr>
            <p:sp>
              <p:nvSpPr>
                <p:cNvPr id="49" name="圆角矩形 48"/>
                <p:cNvSpPr/>
                <p:nvPr/>
              </p:nvSpPr>
              <p:spPr>
                <a:xfrm>
                  <a:off x="3505200" y="3364984"/>
                  <a:ext cx="2060705" cy="787400"/>
                </a:xfrm>
                <a:prstGeom prst="roundRect">
                  <a:avLst>
                    <a:gd name="adj" fmla="val 7849"/>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953415" y="3598386"/>
                  <a:ext cx="1569660" cy="369332"/>
                </a:xfrm>
                <a:prstGeom prst="rect">
                  <a:avLst/>
                </a:prstGeom>
              </p:spPr>
              <p:txBody>
                <a:bodyPr wrap="none">
                  <a:spAutoFit/>
                </a:bodyPr>
                <a:lstStyle/>
                <a:p>
                  <a:pPr algn="ct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进入生产生活</a:t>
                  </a:r>
                  <a:endParaRPr lang="zh-CN" altLang="en-US"/>
                </a:p>
              </p:txBody>
            </p:sp>
            <p:sp>
              <p:nvSpPr>
                <p:cNvPr id="51" name="弧形 50"/>
                <p:cNvSpPr/>
                <p:nvPr/>
              </p:nvSpPr>
              <p:spPr>
                <a:xfrm>
                  <a:off x="3111500" y="3364984"/>
                  <a:ext cx="787400" cy="787400"/>
                </a:xfrm>
                <a:prstGeom prst="arc">
                  <a:avLst>
                    <a:gd name="adj1" fmla="val 16200000"/>
                    <a:gd name="adj2" fmla="val 5443625"/>
                  </a:avLst>
                </a:prstGeom>
                <a:solidFill>
                  <a:srgbClr val="FA7384">
                    <a:alpha val="50000"/>
                  </a:srgbClr>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2" name="文本框 51"/>
                <p:cNvSpPr txBox="1"/>
                <p:nvPr/>
              </p:nvSpPr>
              <p:spPr>
                <a:xfrm>
                  <a:off x="3399562" y="3574018"/>
                  <a:ext cx="589280" cy="369332"/>
                </a:xfrm>
                <a:prstGeom prst="rect">
                  <a:avLst/>
                </a:prstGeom>
                <a:noFill/>
              </p:spPr>
              <p:txBody>
                <a:bodyPr wrap="square" rtlCol="0">
                  <a:spAutoFit/>
                </a:bodyPr>
                <a:lstStyle/>
                <a:p>
                  <a:pPr algn="ctr"/>
                  <a:r>
                    <a:rPr lang="en-US" altLang="zh-CN" i="1" smtClean="0">
                      <a:solidFill>
                        <a:schemeClr val="bg1"/>
                      </a:solidFill>
                    </a:rPr>
                    <a:t>3</a:t>
                  </a:r>
                  <a:endParaRPr lang="zh-CN" altLang="en-US" i="1">
                    <a:solidFill>
                      <a:schemeClr val="bg1"/>
                    </a:solidFill>
                  </a:endParaRPr>
                </a:p>
              </p:txBody>
            </p:sp>
          </p:grpSp>
        </p:grpSp>
      </p:grpSp>
      <p:pic>
        <p:nvPicPr>
          <p:cNvPr id="53" name="图片 5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3969" y="4736610"/>
            <a:ext cx="2299170" cy="1293284"/>
          </a:xfrm>
          <a:prstGeom prst="rect">
            <a:avLst/>
          </a:prstGeom>
        </p:spPr>
      </p:pic>
    </p:spTree>
    <p:custDataLst>
      <p:tags r:id="rId3"/>
    </p:custDataLst>
    <p:extLst>
      <p:ext uri="{BB962C8B-B14F-4D97-AF65-F5344CB8AC3E}">
        <p14:creationId xmlns:p14="http://schemas.microsoft.com/office/powerpoint/2010/main" val="41004014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500"/>
                                        <p:tgtEl>
                                          <p:spTgt spid="53"/>
                                        </p:tgtEl>
                                      </p:cBhvr>
                                    </p:animEffect>
                                  </p:childTnLst>
                                </p:cTn>
                              </p:par>
                            </p:childTnLst>
                          </p:cTn>
                        </p:par>
                      </p:childTnLst>
                    </p:cTn>
                  </p:par>
                  <p:par>
                    <p:cTn id="11" fill="hold" nodeType="clickPar">
                      <p:stCondLst>
                        <p:cond delay="indefinite"/>
                        <p:cond evt="onBegin" delay="0">
                          <p:tn val="10"/>
                        </p:cond>
                      </p:stCondLst>
                      <p:childTnLst>
                        <p:par>
                          <p:cTn id="12" fill="hold" nodeType="withGroup">
                            <p:stCondLst>
                              <p:cond delay="indefinite"/>
                            </p:stCondLst>
                          </p:cTn>
                        </p:par>
                        <p:par>
                          <p:cTn id="13" fill="hold" nodeType="after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wipe(left)">
                                      <p:cBhvr>
                                        <p:cTn id="1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圆角矩形 5"/>
          <p:cNvSpPr/>
          <p:nvPr/>
        </p:nvSpPr>
        <p:spPr>
          <a:xfrm>
            <a:off x="546100" y="1790700"/>
            <a:ext cx="2324100" cy="4267200"/>
          </a:xfrm>
          <a:prstGeom prst="roundRect">
            <a:avLst>
              <a:gd name="adj" fmla="val 3006"/>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3242611" y="1790700"/>
            <a:ext cx="8469963" cy="4267200"/>
          </a:xfrm>
          <a:prstGeom prst="roundRect">
            <a:avLst>
              <a:gd name="adj" fmla="val 3006"/>
            </a:avLst>
          </a:prstGeom>
          <a:noFill/>
          <a:ln w="19050">
            <a:solidFill>
              <a:srgbClr val="F7C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058230" y="766284"/>
            <a:ext cx="2074090"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具体表现</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14" name="矩形 13"/>
          <p:cNvSpPr/>
          <p:nvPr/>
        </p:nvSpPr>
        <p:spPr>
          <a:xfrm>
            <a:off x="546100" y="2857500"/>
            <a:ext cx="2324100" cy="558800"/>
          </a:xfrm>
          <a:prstGeom prst="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034728" y="2182852"/>
            <a:ext cx="1370888"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计算机技术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19" name="矩形 18"/>
          <p:cNvSpPr/>
          <p:nvPr/>
        </p:nvSpPr>
        <p:spPr>
          <a:xfrm>
            <a:off x="918511" y="2982952"/>
            <a:ext cx="1608133"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人工智能技术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20" name="矩形 19"/>
          <p:cNvSpPr/>
          <p:nvPr/>
        </p:nvSpPr>
        <p:spPr>
          <a:xfrm>
            <a:off x="1150946" y="3783052"/>
            <a:ext cx="1133644"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航天技术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1" name="矩形 20"/>
          <p:cNvSpPr/>
          <p:nvPr/>
        </p:nvSpPr>
        <p:spPr>
          <a:xfrm>
            <a:off x="1150946" y="4583152"/>
            <a:ext cx="1133644"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海洋技术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2" name="矩形 21"/>
          <p:cNvSpPr/>
          <p:nvPr/>
        </p:nvSpPr>
        <p:spPr>
          <a:xfrm>
            <a:off x="1022706" y="5383252"/>
            <a:ext cx="1370889" cy="369332"/>
          </a:xfrm>
          <a:prstGeom prst="rect">
            <a:avLst/>
          </a:prstGeom>
        </p:spPr>
        <p:txBody>
          <a:bodyPr wrap="none">
            <a:spAutoFit/>
          </a:bodyPr>
          <a:lstStyle/>
          <a:p>
            <a:pPr algn="ctr"/>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新材料技术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grpSp>
        <p:nvGrpSpPr>
          <p:cNvPr id="28" name="组合 27"/>
          <p:cNvGrpSpPr/>
          <p:nvPr/>
        </p:nvGrpSpPr>
        <p:grpSpPr>
          <a:xfrm>
            <a:off x="3777466" y="2755819"/>
            <a:ext cx="6430626" cy="1042948"/>
            <a:chOff x="3777466" y="2755819"/>
            <a:chExt cx="6430626" cy="1042948"/>
          </a:xfrm>
        </p:grpSpPr>
        <p:sp>
          <p:nvSpPr>
            <p:cNvPr id="4" name="文本框 3"/>
            <p:cNvSpPr txBox="1"/>
            <p:nvPr/>
          </p:nvSpPr>
          <p:spPr>
            <a:xfrm>
              <a:off x="3777466" y="2755819"/>
              <a:ext cx="492443" cy="1042948"/>
            </a:xfrm>
            <a:prstGeom prst="rect">
              <a:avLst/>
            </a:prstGeom>
            <a:noFill/>
          </p:spPr>
          <p:txBody>
            <a:bodyPr vert="eaVert" wrap="square" rtlCol="0">
              <a:spAutoFit/>
            </a:bodyPr>
            <a:lstStyle/>
            <a:p>
              <a:pPr algn="ctr"/>
              <a:r>
                <a:rPr lang="zh-CN" altLang="en-US" sz="2000" spc="300" smtClean="0">
                  <a:solidFill>
                    <a:srgbClr val="FA7384"/>
                  </a:solidFill>
                  <a:latin typeface="思源黑体 CN Bold" panose="020b0800000000000000" pitchFamily="34" charset="-122"/>
                  <a:ea typeface="思源黑体 CN Bold" panose="020b0800000000000000" pitchFamily="34" charset="-122"/>
                </a:rPr>
                <a:t>含 义</a:t>
              </a:r>
              <a:endParaRPr lang="zh-CN" altLang="en-US" sz="2000" spc="300">
                <a:solidFill>
                  <a:srgbClr val="FA7384"/>
                </a:solidFill>
                <a:latin typeface="思源黑体 CN Bold" panose="020b0800000000000000" pitchFamily="34" charset="-122"/>
                <a:ea typeface="思源黑体 CN Bold" panose="020b0800000000000000" pitchFamily="34" charset="-122"/>
              </a:endParaRPr>
            </a:p>
          </p:txBody>
        </p:sp>
        <p:cxnSp>
          <p:nvCxnSpPr>
            <p:cNvPr id="13" name="直接连接符 12"/>
            <p:cNvCxnSpPr/>
            <p:nvPr/>
          </p:nvCxnSpPr>
          <p:spPr>
            <a:xfrm flipH="1">
              <a:off x="4279900" y="2881293"/>
              <a:ext cx="0" cy="792000"/>
            </a:xfrm>
            <a:prstGeom prst="line">
              <a:avLst/>
            </a:prstGeom>
            <a:ln w="19050">
              <a:solidFill>
                <a:srgbClr val="FA7384"/>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4416892" y="2857500"/>
              <a:ext cx="5791200" cy="830997"/>
            </a:xfrm>
            <a:prstGeom prst="rect">
              <a:avLst/>
            </a:prstGeom>
          </p:spPr>
          <p:txBody>
            <a:bodyPr wrap="square">
              <a:spAutoFit/>
            </a:bodyPr>
            <a:lstStyle/>
            <a:p>
              <a:pPr>
                <a:lnSpc>
                  <a:spcPct val="150000"/>
                </a:lnSpc>
              </a:pP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通过计算机模拟人的意识思维来解决实际问题的技术，涵盖了机器人制造，语言及图像识别，自然语言处理等领域。</a:t>
              </a:r>
              <a:endPar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29" name="组合 28"/>
          <p:cNvGrpSpPr/>
          <p:nvPr/>
        </p:nvGrpSpPr>
        <p:grpSpPr>
          <a:xfrm>
            <a:off x="3777469" y="4137769"/>
            <a:ext cx="6430623" cy="1042948"/>
            <a:chOff x="3777469" y="4137769"/>
            <a:chExt cx="6430623" cy="1042948"/>
          </a:xfrm>
        </p:grpSpPr>
        <p:sp>
          <p:nvSpPr>
            <p:cNvPr id="38" name="文本框 37"/>
            <p:cNvSpPr txBox="1"/>
            <p:nvPr/>
          </p:nvSpPr>
          <p:spPr>
            <a:xfrm>
              <a:off x="3777469" y="4137769"/>
              <a:ext cx="492443" cy="1042948"/>
            </a:xfrm>
            <a:prstGeom prst="rect">
              <a:avLst/>
            </a:prstGeom>
            <a:noFill/>
          </p:spPr>
          <p:txBody>
            <a:bodyPr vert="eaVert" wrap="square" rtlCol="0">
              <a:spAutoFit/>
            </a:bodyPr>
            <a:lstStyle/>
            <a:p>
              <a:pPr algn="ctr"/>
              <a:r>
                <a:rPr lang="zh-CN" altLang="en-US" sz="2000" spc="300" smtClean="0">
                  <a:solidFill>
                    <a:srgbClr val="FA7384"/>
                  </a:solidFill>
                  <a:latin typeface="思源黑体 CN Bold" panose="020b0800000000000000" pitchFamily="34" charset="-122"/>
                  <a:ea typeface="思源黑体 CN Bold" panose="020b0800000000000000" pitchFamily="34" charset="-122"/>
                </a:rPr>
                <a:t>影 响</a:t>
              </a:r>
              <a:endParaRPr lang="zh-CN" altLang="en-US" sz="2000" spc="300">
                <a:solidFill>
                  <a:srgbClr val="FA7384"/>
                </a:solidFill>
                <a:latin typeface="思源黑体 CN Bold" panose="020b0800000000000000" pitchFamily="34" charset="-122"/>
                <a:ea typeface="思源黑体 CN Bold" panose="020b0800000000000000" pitchFamily="34" charset="-122"/>
              </a:endParaRPr>
            </a:p>
          </p:txBody>
        </p:sp>
        <p:cxnSp>
          <p:nvCxnSpPr>
            <p:cNvPr id="39" name="直接连接符 38"/>
            <p:cNvCxnSpPr/>
            <p:nvPr/>
          </p:nvCxnSpPr>
          <p:spPr>
            <a:xfrm flipH="1">
              <a:off x="4279900" y="4263243"/>
              <a:ext cx="0" cy="792000"/>
            </a:xfrm>
            <a:prstGeom prst="line">
              <a:avLst/>
            </a:prstGeom>
            <a:ln w="19050">
              <a:solidFill>
                <a:srgbClr val="FA7384"/>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4416892" y="4239450"/>
              <a:ext cx="5791200" cy="792718"/>
            </a:xfrm>
            <a:prstGeom prst="rect">
              <a:avLst/>
            </a:prstGeom>
          </p:spPr>
          <p:txBody>
            <a:bodyPr wrap="square">
              <a:spAutoFit/>
            </a:bodyPr>
            <a:lstStyle/>
            <a:p>
              <a:pPr>
                <a:lnSpc>
                  <a:spcPct val="150000"/>
                </a:lnSpc>
              </a:pPr>
              <a:r>
                <a:rPr lang="zh-CN"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社会生产的各个领域开始了智能化创新，</a:t>
              </a:r>
              <a:r>
                <a:rPr lang="ja-JP"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极大的改变了人</a:t>
              </a:r>
              <a:r>
                <a:rPr lang="zh-CN" altLang="zh-CN" sz="1600">
                  <a:solidFill>
                    <a:schemeClr val="tx1">
                      <a:lumMod val="75000"/>
                      <a:lumOff val="25000"/>
                    </a:schemeClr>
                  </a:solidFill>
                  <a:latin typeface="思源黑体 CN Normal" panose="020b0400000000000000" pitchFamily="34" charset="-122"/>
                  <a:ea typeface="思源黑体 CN Normal" panose="020b0400000000000000" pitchFamily="34" charset="-122"/>
                </a:rPr>
                <a:t>们的生产生活。</a:t>
              </a:r>
              <a:endParaRPr lang="zh-CN" altLang="en-US" sz="16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41" name="d80d38c0-3a4f-42c2-a5c3-2f089af4239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2"/>
            </p:custDataLst>
          </p:nvPr>
        </p:nvGrpSpPr>
        <p:grpSpPr>
          <a:xfrm>
            <a:off x="10106588" y="4517823"/>
            <a:ext cx="1564620" cy="1540077"/>
            <a:chOff x="3667125" y="1033463"/>
            <a:chExt cx="4857750" cy="4781550"/>
          </a:xfrm>
        </p:grpSpPr>
        <p:sp>
          <p:nvSpPr>
            <p:cNvPr id="42" name="ïşḻïḓ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339E62D5-D079-49E6-A75D-8C394160F3AF}"/>
                </a:ext>
              </a:extLst>
            </p:cNvPr>
            <p:cNvSpPr/>
            <p:nvPr/>
          </p:nvSpPr>
          <p:spPr bwMode="auto">
            <a:xfrm>
              <a:off x="3667125" y="1033463"/>
              <a:ext cx="4857750" cy="4781550"/>
            </a:xfrm>
            <a:custGeom>
              <a:gdLst>
                <a:gd name="T0" fmla="*/ 816 w 1472"/>
                <a:gd name="T1" fmla="*/ 1033 h 1451"/>
                <a:gd name="T2" fmla="*/ 581 w 1472"/>
                <a:gd name="T3" fmla="*/ 690 h 1451"/>
                <a:gd name="T4" fmla="*/ 831 w 1472"/>
                <a:gd name="T5" fmla="*/ 445 h 1451"/>
                <a:gd name="T6" fmla="*/ 596 w 1472"/>
                <a:gd name="T7" fmla="*/ 203 h 1451"/>
                <a:gd name="T8" fmla="*/ 462 w 1472"/>
                <a:gd name="T9" fmla="*/ 51 h 1451"/>
                <a:gd name="T10" fmla="*/ 250 w 1472"/>
                <a:gd name="T11" fmla="*/ 221 h 1451"/>
                <a:gd name="T12" fmla="*/ 213 w 1472"/>
                <a:gd name="T13" fmla="*/ 508 h 1451"/>
                <a:gd name="T14" fmla="*/ 280 w 1472"/>
                <a:gd name="T15" fmla="*/ 801 h 1451"/>
                <a:gd name="T16" fmla="*/ 1 w 1472"/>
                <a:gd name="T17" fmla="*/ 1420 h 1451"/>
                <a:gd name="T18" fmla="*/ 615 w 1472"/>
                <a:gd name="T19" fmla="*/ 1442 h 1451"/>
                <a:gd name="T20" fmla="*/ 1403 w 1472"/>
                <a:gd name="T21" fmla="*/ 1394 h 1451"/>
                <a:gd name="T22" fmla="*/ 1470 w 1472"/>
                <a:gd name="T23" fmla="*/ 906 h 1451"/>
                <a:gd name="T24" fmla="*/ 205 w 1472"/>
                <a:gd name="T25" fmla="*/ 350 h 1451"/>
                <a:gd name="T26" fmla="*/ 776 w 1472"/>
                <a:gd name="T27" fmla="*/ 1094 h 1451"/>
                <a:gd name="T28" fmla="*/ 788 w 1472"/>
                <a:gd name="T29" fmla="*/ 1100 h 1451"/>
                <a:gd name="T30" fmla="*/ 642 w 1472"/>
                <a:gd name="T31" fmla="*/ 1267 h 1451"/>
                <a:gd name="T32" fmla="*/ 370 w 1472"/>
                <a:gd name="T33" fmla="*/ 1254 h 1451"/>
                <a:gd name="T34" fmla="*/ 676 w 1472"/>
                <a:gd name="T35" fmla="*/ 1238 h 1451"/>
                <a:gd name="T36" fmla="*/ 727 w 1472"/>
                <a:gd name="T37" fmla="*/ 1238 h 1451"/>
                <a:gd name="T38" fmla="*/ 746 w 1472"/>
                <a:gd name="T39" fmla="*/ 995 h 1451"/>
                <a:gd name="T40" fmla="*/ 720 w 1472"/>
                <a:gd name="T41" fmla="*/ 941 h 1451"/>
                <a:gd name="T42" fmla="*/ 744 w 1472"/>
                <a:gd name="T43" fmla="*/ 990 h 1451"/>
                <a:gd name="T44" fmla="*/ 819 w 1472"/>
                <a:gd name="T45" fmla="*/ 428 h 1451"/>
                <a:gd name="T46" fmla="*/ 529 w 1472"/>
                <a:gd name="T47" fmla="*/ 82 h 1451"/>
                <a:gd name="T48" fmla="*/ 521 w 1472"/>
                <a:gd name="T49" fmla="*/ 124 h 1451"/>
                <a:gd name="T50" fmla="*/ 448 w 1472"/>
                <a:gd name="T51" fmla="*/ 206 h 1451"/>
                <a:gd name="T52" fmla="*/ 227 w 1472"/>
                <a:gd name="T53" fmla="*/ 266 h 1451"/>
                <a:gd name="T54" fmla="*/ 764 w 1472"/>
                <a:gd name="T55" fmla="*/ 448 h 1451"/>
                <a:gd name="T56" fmla="*/ 449 w 1472"/>
                <a:gd name="T57" fmla="*/ 682 h 1451"/>
                <a:gd name="T58" fmla="*/ 562 w 1472"/>
                <a:gd name="T59" fmla="*/ 714 h 1451"/>
                <a:gd name="T60" fmla="*/ 567 w 1472"/>
                <a:gd name="T61" fmla="*/ 752 h 1451"/>
                <a:gd name="T62" fmla="*/ 536 w 1472"/>
                <a:gd name="T63" fmla="*/ 711 h 1451"/>
                <a:gd name="T64" fmla="*/ 531 w 1472"/>
                <a:gd name="T65" fmla="*/ 790 h 1451"/>
                <a:gd name="T66" fmla="*/ 673 w 1472"/>
                <a:gd name="T67" fmla="*/ 1119 h 1451"/>
                <a:gd name="T68" fmla="*/ 386 w 1472"/>
                <a:gd name="T69" fmla="*/ 1226 h 1451"/>
                <a:gd name="T70" fmla="*/ 254 w 1472"/>
                <a:gd name="T71" fmla="*/ 845 h 1451"/>
                <a:gd name="T72" fmla="*/ 331 w 1472"/>
                <a:gd name="T73" fmla="*/ 1267 h 1451"/>
                <a:gd name="T74" fmla="*/ 222 w 1472"/>
                <a:gd name="T75" fmla="*/ 1271 h 1451"/>
                <a:gd name="T76" fmla="*/ 294 w 1472"/>
                <a:gd name="T77" fmla="*/ 1208 h 1451"/>
                <a:gd name="T78" fmla="*/ 210 w 1472"/>
                <a:gd name="T79" fmla="*/ 1270 h 1451"/>
                <a:gd name="T80" fmla="*/ 164 w 1472"/>
                <a:gd name="T81" fmla="*/ 1249 h 1451"/>
                <a:gd name="T82" fmla="*/ 282 w 1472"/>
                <a:gd name="T83" fmla="*/ 1234 h 1451"/>
                <a:gd name="T84" fmla="*/ 263 w 1472"/>
                <a:gd name="T85" fmla="*/ 912 h 1451"/>
                <a:gd name="T86" fmla="*/ 260 w 1472"/>
                <a:gd name="T87" fmla="*/ 949 h 1451"/>
                <a:gd name="T88" fmla="*/ 229 w 1472"/>
                <a:gd name="T89" fmla="*/ 987 h 1451"/>
                <a:gd name="T90" fmla="*/ 146 w 1472"/>
                <a:gd name="T91" fmla="*/ 1031 h 1451"/>
                <a:gd name="T92" fmla="*/ 102 w 1472"/>
                <a:gd name="T93" fmla="*/ 1101 h 1451"/>
                <a:gd name="T94" fmla="*/ 62 w 1472"/>
                <a:gd name="T95" fmla="*/ 1216 h 1451"/>
                <a:gd name="T96" fmla="*/ 114 w 1472"/>
                <a:gd name="T97" fmla="*/ 1193 h 1451"/>
                <a:gd name="T98" fmla="*/ 112 w 1472"/>
                <a:gd name="T99" fmla="*/ 1272 h 1451"/>
                <a:gd name="T100" fmla="*/ 1359 w 1472"/>
                <a:gd name="T101" fmla="*/ 1428 h 1451"/>
                <a:gd name="T102" fmla="*/ 505 w 1472"/>
                <a:gd name="T103" fmla="*/ 1434 h 1451"/>
                <a:gd name="T104" fmla="*/ 19 w 1472"/>
                <a:gd name="T105" fmla="*/ 1288 h 1451"/>
                <a:gd name="T106" fmla="*/ 1312 w 1472"/>
                <a:gd name="T107" fmla="*/ 1277 h 1451"/>
                <a:gd name="T108" fmla="*/ 840 w 1472"/>
                <a:gd name="T109" fmla="*/ 1265 h 1451"/>
                <a:gd name="T110" fmla="*/ 1059 w 1472"/>
                <a:gd name="T111" fmla="*/ 879 h 1451"/>
                <a:gd name="T112" fmla="*/ 1426 w 1472"/>
                <a:gd name="T113" fmla="*/ 894 h 1451"/>
                <a:gd name="T114" fmla="*/ 965 w 1472"/>
                <a:gd name="T115" fmla="*/ 869 h 1451"/>
                <a:gd name="T116" fmla="*/ 884 w 1472"/>
                <a:gd name="T117" fmla="*/ 909 h 1451"/>
                <a:gd name="T118" fmla="*/ 1319 w 1472"/>
                <a:gd name="T119" fmla="*/ 875 h 145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72" h="1451">
                  <a:moveTo>
                    <a:pt x="1470" y="906"/>
                  </a:moveTo>
                  <a:cubicBezTo>
                    <a:pt x="1466" y="889"/>
                    <a:pt x="1455" y="879"/>
                    <a:pt x="1439" y="874"/>
                  </a:cubicBezTo>
                  <a:cubicBezTo>
                    <a:pt x="1422" y="868"/>
                    <a:pt x="1405" y="867"/>
                    <a:pt x="1389" y="867"/>
                  </a:cubicBezTo>
                  <a:cubicBezTo>
                    <a:pt x="1339" y="867"/>
                    <a:pt x="1289" y="865"/>
                    <a:pt x="1240" y="863"/>
                  </a:cubicBezTo>
                  <a:cubicBezTo>
                    <a:pt x="1214" y="862"/>
                    <a:pt x="1188" y="860"/>
                    <a:pt x="1162" y="858"/>
                  </a:cubicBezTo>
                  <a:cubicBezTo>
                    <a:pt x="1137" y="856"/>
                    <a:pt x="1113" y="853"/>
                    <a:pt x="1088" y="851"/>
                  </a:cubicBezTo>
                  <a:cubicBezTo>
                    <a:pt x="1055" y="848"/>
                    <a:pt x="1021" y="847"/>
                    <a:pt x="988" y="845"/>
                  </a:cubicBezTo>
                  <a:cubicBezTo>
                    <a:pt x="964" y="844"/>
                    <a:pt x="940" y="845"/>
                    <a:pt x="918" y="853"/>
                  </a:cubicBezTo>
                  <a:cubicBezTo>
                    <a:pt x="901" y="859"/>
                    <a:pt x="888" y="869"/>
                    <a:pt x="881" y="886"/>
                  </a:cubicBezTo>
                  <a:cubicBezTo>
                    <a:pt x="859" y="935"/>
                    <a:pt x="838" y="984"/>
                    <a:pt x="816" y="1033"/>
                  </a:cubicBezTo>
                  <a:cubicBezTo>
                    <a:pt x="815" y="1035"/>
                    <a:pt x="815" y="1037"/>
                    <a:pt x="812" y="1038"/>
                  </a:cubicBezTo>
                  <a:cubicBezTo>
                    <a:pt x="811" y="1036"/>
                    <a:pt x="811" y="1035"/>
                    <a:pt x="810" y="1033"/>
                  </a:cubicBezTo>
                  <a:cubicBezTo>
                    <a:pt x="799" y="1006"/>
                    <a:pt x="788" y="979"/>
                    <a:pt x="775" y="952"/>
                  </a:cubicBezTo>
                  <a:cubicBezTo>
                    <a:pt x="756" y="910"/>
                    <a:pt x="737" y="868"/>
                    <a:pt x="717" y="826"/>
                  </a:cubicBezTo>
                  <a:cubicBezTo>
                    <a:pt x="708" y="809"/>
                    <a:pt x="696" y="795"/>
                    <a:pt x="680" y="785"/>
                  </a:cubicBezTo>
                  <a:cubicBezTo>
                    <a:pt x="666" y="775"/>
                    <a:pt x="651" y="767"/>
                    <a:pt x="635" y="759"/>
                  </a:cubicBezTo>
                  <a:cubicBezTo>
                    <a:pt x="618" y="752"/>
                    <a:pt x="601" y="747"/>
                    <a:pt x="584" y="741"/>
                  </a:cubicBezTo>
                  <a:cubicBezTo>
                    <a:pt x="581" y="740"/>
                    <a:pt x="580" y="739"/>
                    <a:pt x="580" y="736"/>
                  </a:cubicBezTo>
                  <a:cubicBezTo>
                    <a:pt x="580" y="722"/>
                    <a:pt x="579" y="707"/>
                    <a:pt x="579" y="693"/>
                  </a:cubicBezTo>
                  <a:cubicBezTo>
                    <a:pt x="579" y="691"/>
                    <a:pt x="579" y="690"/>
                    <a:pt x="581" y="690"/>
                  </a:cubicBezTo>
                  <a:cubicBezTo>
                    <a:pt x="589" y="689"/>
                    <a:pt x="596" y="688"/>
                    <a:pt x="603" y="687"/>
                  </a:cubicBezTo>
                  <a:cubicBezTo>
                    <a:pt x="643" y="684"/>
                    <a:pt x="683" y="678"/>
                    <a:pt x="722" y="670"/>
                  </a:cubicBezTo>
                  <a:cubicBezTo>
                    <a:pt x="735" y="668"/>
                    <a:pt x="748" y="665"/>
                    <a:pt x="758" y="656"/>
                  </a:cubicBezTo>
                  <a:cubicBezTo>
                    <a:pt x="768" y="648"/>
                    <a:pt x="776" y="638"/>
                    <a:pt x="777" y="625"/>
                  </a:cubicBezTo>
                  <a:cubicBezTo>
                    <a:pt x="779" y="599"/>
                    <a:pt x="779" y="573"/>
                    <a:pt x="778" y="548"/>
                  </a:cubicBezTo>
                  <a:cubicBezTo>
                    <a:pt x="778" y="530"/>
                    <a:pt x="776" y="513"/>
                    <a:pt x="777" y="496"/>
                  </a:cubicBezTo>
                  <a:cubicBezTo>
                    <a:pt x="777" y="493"/>
                    <a:pt x="778" y="492"/>
                    <a:pt x="781" y="492"/>
                  </a:cubicBezTo>
                  <a:cubicBezTo>
                    <a:pt x="788" y="492"/>
                    <a:pt x="795" y="490"/>
                    <a:pt x="802" y="488"/>
                  </a:cubicBezTo>
                  <a:cubicBezTo>
                    <a:pt x="816" y="484"/>
                    <a:pt x="826" y="476"/>
                    <a:pt x="829" y="461"/>
                  </a:cubicBezTo>
                  <a:cubicBezTo>
                    <a:pt x="831" y="456"/>
                    <a:pt x="831" y="450"/>
                    <a:pt x="831" y="445"/>
                  </a:cubicBezTo>
                  <a:cubicBezTo>
                    <a:pt x="832" y="422"/>
                    <a:pt x="833" y="399"/>
                    <a:pt x="832" y="377"/>
                  </a:cubicBezTo>
                  <a:cubicBezTo>
                    <a:pt x="832" y="363"/>
                    <a:pt x="830" y="349"/>
                    <a:pt x="826" y="335"/>
                  </a:cubicBezTo>
                  <a:cubicBezTo>
                    <a:pt x="821" y="321"/>
                    <a:pt x="810" y="310"/>
                    <a:pt x="792" y="311"/>
                  </a:cubicBezTo>
                  <a:cubicBezTo>
                    <a:pt x="778" y="312"/>
                    <a:pt x="776" y="310"/>
                    <a:pt x="775" y="296"/>
                  </a:cubicBezTo>
                  <a:cubicBezTo>
                    <a:pt x="775" y="296"/>
                    <a:pt x="775" y="296"/>
                    <a:pt x="775" y="296"/>
                  </a:cubicBezTo>
                  <a:cubicBezTo>
                    <a:pt x="776" y="277"/>
                    <a:pt x="772" y="260"/>
                    <a:pt x="767" y="242"/>
                  </a:cubicBezTo>
                  <a:cubicBezTo>
                    <a:pt x="765" y="236"/>
                    <a:pt x="763" y="229"/>
                    <a:pt x="757" y="224"/>
                  </a:cubicBezTo>
                  <a:cubicBezTo>
                    <a:pt x="746" y="216"/>
                    <a:pt x="734" y="209"/>
                    <a:pt x="720" y="206"/>
                  </a:cubicBezTo>
                  <a:cubicBezTo>
                    <a:pt x="708" y="203"/>
                    <a:pt x="695" y="204"/>
                    <a:pt x="683" y="204"/>
                  </a:cubicBezTo>
                  <a:cubicBezTo>
                    <a:pt x="654" y="203"/>
                    <a:pt x="625" y="203"/>
                    <a:pt x="596" y="203"/>
                  </a:cubicBezTo>
                  <a:cubicBezTo>
                    <a:pt x="593" y="203"/>
                    <a:pt x="591" y="202"/>
                    <a:pt x="590" y="199"/>
                  </a:cubicBezTo>
                  <a:cubicBezTo>
                    <a:pt x="588" y="193"/>
                    <a:pt x="586" y="187"/>
                    <a:pt x="584" y="182"/>
                  </a:cubicBezTo>
                  <a:cubicBezTo>
                    <a:pt x="577" y="161"/>
                    <a:pt x="563" y="147"/>
                    <a:pt x="542" y="140"/>
                  </a:cubicBezTo>
                  <a:cubicBezTo>
                    <a:pt x="539" y="139"/>
                    <a:pt x="535" y="138"/>
                    <a:pt x="535" y="133"/>
                  </a:cubicBezTo>
                  <a:cubicBezTo>
                    <a:pt x="533" y="121"/>
                    <a:pt x="533" y="109"/>
                    <a:pt x="533" y="96"/>
                  </a:cubicBezTo>
                  <a:cubicBezTo>
                    <a:pt x="533" y="94"/>
                    <a:pt x="534" y="93"/>
                    <a:pt x="536" y="93"/>
                  </a:cubicBezTo>
                  <a:cubicBezTo>
                    <a:pt x="544" y="91"/>
                    <a:pt x="549" y="85"/>
                    <a:pt x="553" y="78"/>
                  </a:cubicBezTo>
                  <a:cubicBezTo>
                    <a:pt x="559" y="67"/>
                    <a:pt x="560" y="56"/>
                    <a:pt x="557" y="44"/>
                  </a:cubicBezTo>
                  <a:cubicBezTo>
                    <a:pt x="552" y="16"/>
                    <a:pt x="530" y="0"/>
                    <a:pt x="502" y="5"/>
                  </a:cubicBezTo>
                  <a:cubicBezTo>
                    <a:pt x="480" y="8"/>
                    <a:pt x="460" y="30"/>
                    <a:pt x="462" y="51"/>
                  </a:cubicBezTo>
                  <a:cubicBezTo>
                    <a:pt x="463" y="70"/>
                    <a:pt x="471" y="86"/>
                    <a:pt x="487" y="97"/>
                  </a:cubicBezTo>
                  <a:cubicBezTo>
                    <a:pt x="492" y="99"/>
                    <a:pt x="494" y="103"/>
                    <a:pt x="494" y="108"/>
                  </a:cubicBezTo>
                  <a:cubicBezTo>
                    <a:pt x="493" y="116"/>
                    <a:pt x="493" y="123"/>
                    <a:pt x="494" y="131"/>
                  </a:cubicBezTo>
                  <a:cubicBezTo>
                    <a:pt x="494" y="134"/>
                    <a:pt x="493" y="136"/>
                    <a:pt x="489" y="137"/>
                  </a:cubicBezTo>
                  <a:cubicBezTo>
                    <a:pt x="479" y="140"/>
                    <a:pt x="470" y="145"/>
                    <a:pt x="461" y="152"/>
                  </a:cubicBezTo>
                  <a:cubicBezTo>
                    <a:pt x="446" y="165"/>
                    <a:pt x="437" y="183"/>
                    <a:pt x="430" y="202"/>
                  </a:cubicBezTo>
                  <a:cubicBezTo>
                    <a:pt x="429" y="205"/>
                    <a:pt x="427" y="206"/>
                    <a:pt x="424" y="206"/>
                  </a:cubicBezTo>
                  <a:cubicBezTo>
                    <a:pt x="406" y="206"/>
                    <a:pt x="387" y="206"/>
                    <a:pt x="369" y="206"/>
                  </a:cubicBezTo>
                  <a:cubicBezTo>
                    <a:pt x="341" y="207"/>
                    <a:pt x="314" y="211"/>
                    <a:pt x="286" y="214"/>
                  </a:cubicBezTo>
                  <a:cubicBezTo>
                    <a:pt x="274" y="215"/>
                    <a:pt x="261" y="216"/>
                    <a:pt x="250" y="221"/>
                  </a:cubicBezTo>
                  <a:cubicBezTo>
                    <a:pt x="229" y="231"/>
                    <a:pt x="219" y="249"/>
                    <a:pt x="214" y="270"/>
                  </a:cubicBezTo>
                  <a:cubicBezTo>
                    <a:pt x="211" y="279"/>
                    <a:pt x="210" y="288"/>
                    <a:pt x="209" y="297"/>
                  </a:cubicBezTo>
                  <a:cubicBezTo>
                    <a:pt x="208" y="301"/>
                    <a:pt x="207" y="303"/>
                    <a:pt x="203" y="303"/>
                  </a:cubicBezTo>
                  <a:cubicBezTo>
                    <a:pt x="196" y="304"/>
                    <a:pt x="190" y="304"/>
                    <a:pt x="184" y="305"/>
                  </a:cubicBezTo>
                  <a:cubicBezTo>
                    <a:pt x="167" y="307"/>
                    <a:pt x="157" y="317"/>
                    <a:pt x="155" y="333"/>
                  </a:cubicBezTo>
                  <a:cubicBezTo>
                    <a:pt x="153" y="351"/>
                    <a:pt x="154" y="369"/>
                    <a:pt x="154" y="386"/>
                  </a:cubicBezTo>
                  <a:cubicBezTo>
                    <a:pt x="156" y="414"/>
                    <a:pt x="157" y="442"/>
                    <a:pt x="163" y="470"/>
                  </a:cubicBezTo>
                  <a:cubicBezTo>
                    <a:pt x="167" y="486"/>
                    <a:pt x="176" y="497"/>
                    <a:pt x="192" y="501"/>
                  </a:cubicBezTo>
                  <a:cubicBezTo>
                    <a:pt x="198" y="503"/>
                    <a:pt x="204" y="503"/>
                    <a:pt x="209" y="505"/>
                  </a:cubicBezTo>
                  <a:cubicBezTo>
                    <a:pt x="211" y="505"/>
                    <a:pt x="213" y="505"/>
                    <a:pt x="213" y="508"/>
                  </a:cubicBezTo>
                  <a:cubicBezTo>
                    <a:pt x="216" y="544"/>
                    <a:pt x="219" y="581"/>
                    <a:pt x="224" y="617"/>
                  </a:cubicBezTo>
                  <a:cubicBezTo>
                    <a:pt x="226" y="637"/>
                    <a:pt x="233" y="654"/>
                    <a:pt x="248" y="668"/>
                  </a:cubicBezTo>
                  <a:cubicBezTo>
                    <a:pt x="253" y="673"/>
                    <a:pt x="259" y="676"/>
                    <a:pt x="265" y="678"/>
                  </a:cubicBezTo>
                  <a:cubicBezTo>
                    <a:pt x="272" y="680"/>
                    <a:pt x="279" y="681"/>
                    <a:pt x="287" y="683"/>
                  </a:cubicBezTo>
                  <a:cubicBezTo>
                    <a:pt x="304" y="687"/>
                    <a:pt x="322" y="691"/>
                    <a:pt x="340" y="692"/>
                  </a:cubicBezTo>
                  <a:cubicBezTo>
                    <a:pt x="361" y="693"/>
                    <a:pt x="383" y="693"/>
                    <a:pt x="404" y="694"/>
                  </a:cubicBezTo>
                  <a:cubicBezTo>
                    <a:pt x="407" y="694"/>
                    <a:pt x="409" y="695"/>
                    <a:pt x="410" y="699"/>
                  </a:cubicBezTo>
                  <a:cubicBezTo>
                    <a:pt x="411" y="712"/>
                    <a:pt x="412" y="726"/>
                    <a:pt x="414" y="740"/>
                  </a:cubicBezTo>
                  <a:cubicBezTo>
                    <a:pt x="414" y="743"/>
                    <a:pt x="413" y="744"/>
                    <a:pt x="410" y="745"/>
                  </a:cubicBezTo>
                  <a:cubicBezTo>
                    <a:pt x="365" y="760"/>
                    <a:pt x="322" y="779"/>
                    <a:pt x="280" y="801"/>
                  </a:cubicBezTo>
                  <a:cubicBezTo>
                    <a:pt x="263" y="809"/>
                    <a:pt x="248" y="820"/>
                    <a:pt x="238" y="837"/>
                  </a:cubicBezTo>
                  <a:cubicBezTo>
                    <a:pt x="221" y="867"/>
                    <a:pt x="201" y="896"/>
                    <a:pt x="184" y="927"/>
                  </a:cubicBezTo>
                  <a:cubicBezTo>
                    <a:pt x="158" y="971"/>
                    <a:pt x="133" y="1016"/>
                    <a:pt x="109" y="1061"/>
                  </a:cubicBezTo>
                  <a:cubicBezTo>
                    <a:pt x="90" y="1099"/>
                    <a:pt x="71" y="1137"/>
                    <a:pt x="57" y="1176"/>
                  </a:cubicBezTo>
                  <a:cubicBezTo>
                    <a:pt x="47" y="1207"/>
                    <a:pt x="45" y="1236"/>
                    <a:pt x="60" y="1265"/>
                  </a:cubicBezTo>
                  <a:cubicBezTo>
                    <a:pt x="62" y="1269"/>
                    <a:pt x="63" y="1272"/>
                    <a:pt x="64" y="1276"/>
                  </a:cubicBezTo>
                  <a:cubicBezTo>
                    <a:pt x="46" y="1276"/>
                    <a:pt x="28" y="1276"/>
                    <a:pt x="11" y="1276"/>
                  </a:cubicBezTo>
                  <a:cubicBezTo>
                    <a:pt x="4" y="1276"/>
                    <a:pt x="4" y="1276"/>
                    <a:pt x="3" y="1283"/>
                  </a:cubicBezTo>
                  <a:cubicBezTo>
                    <a:pt x="2" y="1294"/>
                    <a:pt x="2" y="1306"/>
                    <a:pt x="1" y="1317"/>
                  </a:cubicBezTo>
                  <a:cubicBezTo>
                    <a:pt x="0" y="1351"/>
                    <a:pt x="1" y="1385"/>
                    <a:pt x="1" y="1420"/>
                  </a:cubicBezTo>
                  <a:cubicBezTo>
                    <a:pt x="1" y="1428"/>
                    <a:pt x="1" y="1435"/>
                    <a:pt x="1" y="1443"/>
                  </a:cubicBezTo>
                  <a:cubicBezTo>
                    <a:pt x="0" y="1449"/>
                    <a:pt x="2" y="1450"/>
                    <a:pt x="7" y="1451"/>
                  </a:cubicBezTo>
                  <a:cubicBezTo>
                    <a:pt x="12" y="1451"/>
                    <a:pt x="16" y="1451"/>
                    <a:pt x="20" y="1451"/>
                  </a:cubicBezTo>
                  <a:cubicBezTo>
                    <a:pt x="39" y="1451"/>
                    <a:pt x="58" y="1450"/>
                    <a:pt x="77" y="1449"/>
                  </a:cubicBezTo>
                  <a:cubicBezTo>
                    <a:pt x="127" y="1448"/>
                    <a:pt x="176" y="1446"/>
                    <a:pt x="226" y="1445"/>
                  </a:cubicBezTo>
                  <a:cubicBezTo>
                    <a:pt x="259" y="1444"/>
                    <a:pt x="293" y="1444"/>
                    <a:pt x="327" y="1444"/>
                  </a:cubicBezTo>
                  <a:cubicBezTo>
                    <a:pt x="363" y="1444"/>
                    <a:pt x="400" y="1445"/>
                    <a:pt x="437" y="1445"/>
                  </a:cubicBezTo>
                  <a:cubicBezTo>
                    <a:pt x="455" y="1445"/>
                    <a:pt x="474" y="1444"/>
                    <a:pt x="492" y="1444"/>
                  </a:cubicBezTo>
                  <a:cubicBezTo>
                    <a:pt x="505" y="1444"/>
                    <a:pt x="517" y="1444"/>
                    <a:pt x="530" y="1444"/>
                  </a:cubicBezTo>
                  <a:cubicBezTo>
                    <a:pt x="558" y="1442"/>
                    <a:pt x="587" y="1442"/>
                    <a:pt x="615" y="1442"/>
                  </a:cubicBezTo>
                  <a:cubicBezTo>
                    <a:pt x="647" y="1442"/>
                    <a:pt x="680" y="1442"/>
                    <a:pt x="713" y="1443"/>
                  </a:cubicBezTo>
                  <a:cubicBezTo>
                    <a:pt x="734" y="1443"/>
                    <a:pt x="756" y="1443"/>
                    <a:pt x="778" y="1443"/>
                  </a:cubicBezTo>
                  <a:cubicBezTo>
                    <a:pt x="810" y="1444"/>
                    <a:pt x="842" y="1445"/>
                    <a:pt x="875" y="1445"/>
                  </a:cubicBezTo>
                  <a:cubicBezTo>
                    <a:pt x="909" y="1445"/>
                    <a:pt x="943" y="1443"/>
                    <a:pt x="977" y="1443"/>
                  </a:cubicBezTo>
                  <a:cubicBezTo>
                    <a:pt x="1040" y="1443"/>
                    <a:pt x="1102" y="1443"/>
                    <a:pt x="1164" y="1443"/>
                  </a:cubicBezTo>
                  <a:cubicBezTo>
                    <a:pt x="1185" y="1443"/>
                    <a:pt x="1206" y="1442"/>
                    <a:pt x="1226" y="1442"/>
                  </a:cubicBezTo>
                  <a:cubicBezTo>
                    <a:pt x="1267" y="1442"/>
                    <a:pt x="1308" y="1439"/>
                    <a:pt x="1348" y="1440"/>
                  </a:cubicBezTo>
                  <a:cubicBezTo>
                    <a:pt x="1364" y="1441"/>
                    <a:pt x="1379" y="1438"/>
                    <a:pt x="1394" y="1437"/>
                  </a:cubicBezTo>
                  <a:cubicBezTo>
                    <a:pt x="1399" y="1437"/>
                    <a:pt x="1401" y="1435"/>
                    <a:pt x="1401" y="1431"/>
                  </a:cubicBezTo>
                  <a:cubicBezTo>
                    <a:pt x="1402" y="1418"/>
                    <a:pt x="1402" y="1406"/>
                    <a:pt x="1403" y="1394"/>
                  </a:cubicBezTo>
                  <a:cubicBezTo>
                    <a:pt x="1406" y="1355"/>
                    <a:pt x="1408" y="1316"/>
                    <a:pt x="1409" y="1277"/>
                  </a:cubicBezTo>
                  <a:cubicBezTo>
                    <a:pt x="1410" y="1267"/>
                    <a:pt x="1407" y="1264"/>
                    <a:pt x="1397" y="1264"/>
                  </a:cubicBezTo>
                  <a:cubicBezTo>
                    <a:pt x="1381" y="1264"/>
                    <a:pt x="1364" y="1265"/>
                    <a:pt x="1348" y="1265"/>
                  </a:cubicBezTo>
                  <a:cubicBezTo>
                    <a:pt x="1339" y="1265"/>
                    <a:pt x="1330" y="1266"/>
                    <a:pt x="1321" y="1265"/>
                  </a:cubicBezTo>
                  <a:cubicBezTo>
                    <a:pt x="1318" y="1265"/>
                    <a:pt x="1317" y="1264"/>
                    <a:pt x="1319" y="1261"/>
                  </a:cubicBezTo>
                  <a:cubicBezTo>
                    <a:pt x="1326" y="1248"/>
                    <a:pt x="1334" y="1235"/>
                    <a:pt x="1340" y="1222"/>
                  </a:cubicBezTo>
                  <a:cubicBezTo>
                    <a:pt x="1358" y="1186"/>
                    <a:pt x="1375" y="1149"/>
                    <a:pt x="1392" y="1113"/>
                  </a:cubicBezTo>
                  <a:cubicBezTo>
                    <a:pt x="1409" y="1078"/>
                    <a:pt x="1427" y="1044"/>
                    <a:pt x="1441" y="1008"/>
                  </a:cubicBezTo>
                  <a:cubicBezTo>
                    <a:pt x="1450" y="984"/>
                    <a:pt x="1461" y="962"/>
                    <a:pt x="1467" y="938"/>
                  </a:cubicBezTo>
                  <a:cubicBezTo>
                    <a:pt x="1470" y="927"/>
                    <a:pt x="1472" y="917"/>
                    <a:pt x="1470" y="906"/>
                  </a:cubicBezTo>
                  <a:close/>
                  <a:moveTo>
                    <a:pt x="209" y="493"/>
                  </a:moveTo>
                  <a:cubicBezTo>
                    <a:pt x="192" y="494"/>
                    <a:pt x="180" y="484"/>
                    <a:pt x="175" y="468"/>
                  </a:cubicBezTo>
                  <a:cubicBezTo>
                    <a:pt x="173" y="457"/>
                    <a:pt x="172" y="446"/>
                    <a:pt x="171" y="436"/>
                  </a:cubicBezTo>
                  <a:cubicBezTo>
                    <a:pt x="170" y="433"/>
                    <a:pt x="170" y="430"/>
                    <a:pt x="170" y="427"/>
                  </a:cubicBezTo>
                  <a:cubicBezTo>
                    <a:pt x="168" y="406"/>
                    <a:pt x="166" y="385"/>
                    <a:pt x="166" y="364"/>
                  </a:cubicBezTo>
                  <a:cubicBezTo>
                    <a:pt x="167" y="354"/>
                    <a:pt x="167" y="344"/>
                    <a:pt x="168" y="334"/>
                  </a:cubicBezTo>
                  <a:cubicBezTo>
                    <a:pt x="169" y="324"/>
                    <a:pt x="175" y="318"/>
                    <a:pt x="185" y="316"/>
                  </a:cubicBezTo>
                  <a:cubicBezTo>
                    <a:pt x="191" y="315"/>
                    <a:pt x="197" y="314"/>
                    <a:pt x="203" y="313"/>
                  </a:cubicBezTo>
                  <a:cubicBezTo>
                    <a:pt x="206" y="313"/>
                    <a:pt x="206" y="314"/>
                    <a:pt x="206" y="316"/>
                  </a:cubicBezTo>
                  <a:cubicBezTo>
                    <a:pt x="205" y="328"/>
                    <a:pt x="205" y="339"/>
                    <a:pt x="205" y="350"/>
                  </a:cubicBezTo>
                  <a:cubicBezTo>
                    <a:pt x="205" y="369"/>
                    <a:pt x="205" y="388"/>
                    <a:pt x="207" y="407"/>
                  </a:cubicBezTo>
                  <a:cubicBezTo>
                    <a:pt x="208" y="418"/>
                    <a:pt x="208" y="428"/>
                    <a:pt x="209" y="439"/>
                  </a:cubicBezTo>
                  <a:cubicBezTo>
                    <a:pt x="210" y="456"/>
                    <a:pt x="211" y="473"/>
                    <a:pt x="212" y="490"/>
                  </a:cubicBezTo>
                  <a:cubicBezTo>
                    <a:pt x="213" y="493"/>
                    <a:pt x="211" y="493"/>
                    <a:pt x="209" y="493"/>
                  </a:cubicBezTo>
                  <a:close/>
                  <a:moveTo>
                    <a:pt x="794" y="1030"/>
                  </a:moveTo>
                  <a:cubicBezTo>
                    <a:pt x="798" y="1036"/>
                    <a:pt x="800" y="1043"/>
                    <a:pt x="803" y="1049"/>
                  </a:cubicBezTo>
                  <a:cubicBezTo>
                    <a:pt x="806" y="1056"/>
                    <a:pt x="805" y="1062"/>
                    <a:pt x="802" y="1068"/>
                  </a:cubicBezTo>
                  <a:cubicBezTo>
                    <a:pt x="800" y="1070"/>
                    <a:pt x="800" y="1073"/>
                    <a:pt x="799" y="1076"/>
                  </a:cubicBezTo>
                  <a:cubicBezTo>
                    <a:pt x="797" y="1081"/>
                    <a:pt x="794" y="1085"/>
                    <a:pt x="790" y="1087"/>
                  </a:cubicBezTo>
                  <a:cubicBezTo>
                    <a:pt x="786" y="1090"/>
                    <a:pt x="781" y="1092"/>
                    <a:pt x="776" y="1094"/>
                  </a:cubicBezTo>
                  <a:cubicBezTo>
                    <a:pt x="772" y="1095"/>
                    <a:pt x="770" y="1094"/>
                    <a:pt x="768" y="1091"/>
                  </a:cubicBezTo>
                  <a:cubicBezTo>
                    <a:pt x="760" y="1080"/>
                    <a:pt x="753" y="1069"/>
                    <a:pt x="745" y="1057"/>
                  </a:cubicBezTo>
                  <a:cubicBezTo>
                    <a:pt x="743" y="1053"/>
                    <a:pt x="743" y="1052"/>
                    <a:pt x="748" y="1051"/>
                  </a:cubicBezTo>
                  <a:cubicBezTo>
                    <a:pt x="756" y="1049"/>
                    <a:pt x="763" y="1046"/>
                    <a:pt x="771" y="1043"/>
                  </a:cubicBezTo>
                  <a:cubicBezTo>
                    <a:pt x="778" y="1040"/>
                    <a:pt x="785" y="1036"/>
                    <a:pt x="790" y="1030"/>
                  </a:cubicBezTo>
                  <a:cubicBezTo>
                    <a:pt x="792" y="1027"/>
                    <a:pt x="793" y="1029"/>
                    <a:pt x="794" y="1030"/>
                  </a:cubicBezTo>
                  <a:close/>
                  <a:moveTo>
                    <a:pt x="788" y="1100"/>
                  </a:moveTo>
                  <a:cubicBezTo>
                    <a:pt x="786" y="1104"/>
                    <a:pt x="784" y="1107"/>
                    <a:pt x="783" y="1110"/>
                  </a:cubicBezTo>
                  <a:cubicBezTo>
                    <a:pt x="780" y="1108"/>
                    <a:pt x="779" y="1105"/>
                    <a:pt x="777" y="1103"/>
                  </a:cubicBezTo>
                  <a:cubicBezTo>
                    <a:pt x="780" y="1100"/>
                    <a:pt x="784" y="1101"/>
                    <a:pt x="788" y="1100"/>
                  </a:cubicBezTo>
                  <a:close/>
                  <a:moveTo>
                    <a:pt x="516" y="1253"/>
                  </a:moveTo>
                  <a:cubicBezTo>
                    <a:pt x="517" y="1250"/>
                    <a:pt x="518" y="1250"/>
                    <a:pt x="520" y="1250"/>
                  </a:cubicBezTo>
                  <a:cubicBezTo>
                    <a:pt x="526" y="1250"/>
                    <a:pt x="531" y="1250"/>
                    <a:pt x="537" y="1250"/>
                  </a:cubicBezTo>
                  <a:cubicBezTo>
                    <a:pt x="558" y="1249"/>
                    <a:pt x="579" y="1249"/>
                    <a:pt x="599" y="1250"/>
                  </a:cubicBezTo>
                  <a:cubicBezTo>
                    <a:pt x="632" y="1250"/>
                    <a:pt x="664" y="1250"/>
                    <a:pt x="696" y="1250"/>
                  </a:cubicBezTo>
                  <a:cubicBezTo>
                    <a:pt x="703" y="1250"/>
                    <a:pt x="711" y="1251"/>
                    <a:pt x="718" y="1251"/>
                  </a:cubicBezTo>
                  <a:cubicBezTo>
                    <a:pt x="720" y="1251"/>
                    <a:pt x="723" y="1250"/>
                    <a:pt x="724" y="1253"/>
                  </a:cubicBezTo>
                  <a:cubicBezTo>
                    <a:pt x="725" y="1256"/>
                    <a:pt x="722" y="1262"/>
                    <a:pt x="719" y="1263"/>
                  </a:cubicBezTo>
                  <a:cubicBezTo>
                    <a:pt x="717" y="1264"/>
                    <a:pt x="713" y="1265"/>
                    <a:pt x="710" y="1265"/>
                  </a:cubicBezTo>
                  <a:cubicBezTo>
                    <a:pt x="687" y="1266"/>
                    <a:pt x="665" y="1268"/>
                    <a:pt x="642" y="1267"/>
                  </a:cubicBezTo>
                  <a:cubicBezTo>
                    <a:pt x="613" y="1265"/>
                    <a:pt x="584" y="1268"/>
                    <a:pt x="555" y="1267"/>
                  </a:cubicBezTo>
                  <a:cubicBezTo>
                    <a:pt x="545" y="1266"/>
                    <a:pt x="536" y="1266"/>
                    <a:pt x="526" y="1266"/>
                  </a:cubicBezTo>
                  <a:cubicBezTo>
                    <a:pt x="518" y="1266"/>
                    <a:pt x="514" y="1260"/>
                    <a:pt x="516" y="1253"/>
                  </a:cubicBezTo>
                  <a:close/>
                  <a:moveTo>
                    <a:pt x="508" y="1244"/>
                  </a:moveTo>
                  <a:cubicBezTo>
                    <a:pt x="507" y="1250"/>
                    <a:pt x="506" y="1256"/>
                    <a:pt x="505" y="1262"/>
                  </a:cubicBezTo>
                  <a:cubicBezTo>
                    <a:pt x="505" y="1265"/>
                    <a:pt x="504" y="1266"/>
                    <a:pt x="501" y="1266"/>
                  </a:cubicBezTo>
                  <a:cubicBezTo>
                    <a:pt x="478" y="1266"/>
                    <a:pt x="455" y="1267"/>
                    <a:pt x="431" y="1267"/>
                  </a:cubicBezTo>
                  <a:cubicBezTo>
                    <a:pt x="414" y="1268"/>
                    <a:pt x="396" y="1268"/>
                    <a:pt x="379" y="1268"/>
                  </a:cubicBezTo>
                  <a:cubicBezTo>
                    <a:pt x="376" y="1268"/>
                    <a:pt x="374" y="1268"/>
                    <a:pt x="373" y="1264"/>
                  </a:cubicBezTo>
                  <a:cubicBezTo>
                    <a:pt x="373" y="1261"/>
                    <a:pt x="371" y="1257"/>
                    <a:pt x="370" y="1254"/>
                  </a:cubicBezTo>
                  <a:cubicBezTo>
                    <a:pt x="367" y="1246"/>
                    <a:pt x="368" y="1244"/>
                    <a:pt x="376" y="1242"/>
                  </a:cubicBezTo>
                  <a:cubicBezTo>
                    <a:pt x="389" y="1237"/>
                    <a:pt x="402" y="1233"/>
                    <a:pt x="415" y="1229"/>
                  </a:cubicBezTo>
                  <a:cubicBezTo>
                    <a:pt x="430" y="1225"/>
                    <a:pt x="446" y="1220"/>
                    <a:pt x="462" y="1215"/>
                  </a:cubicBezTo>
                  <a:cubicBezTo>
                    <a:pt x="472" y="1212"/>
                    <a:pt x="481" y="1212"/>
                    <a:pt x="491" y="1214"/>
                  </a:cubicBezTo>
                  <a:cubicBezTo>
                    <a:pt x="511" y="1219"/>
                    <a:pt x="531" y="1224"/>
                    <a:pt x="549" y="1233"/>
                  </a:cubicBezTo>
                  <a:cubicBezTo>
                    <a:pt x="551" y="1234"/>
                    <a:pt x="553" y="1235"/>
                    <a:pt x="553" y="1238"/>
                  </a:cubicBezTo>
                  <a:cubicBezTo>
                    <a:pt x="541" y="1239"/>
                    <a:pt x="530" y="1240"/>
                    <a:pt x="518" y="1240"/>
                  </a:cubicBezTo>
                  <a:cubicBezTo>
                    <a:pt x="514" y="1240"/>
                    <a:pt x="510" y="1240"/>
                    <a:pt x="508" y="1244"/>
                  </a:cubicBezTo>
                  <a:close/>
                  <a:moveTo>
                    <a:pt x="685" y="1238"/>
                  </a:moveTo>
                  <a:cubicBezTo>
                    <a:pt x="682" y="1238"/>
                    <a:pt x="679" y="1238"/>
                    <a:pt x="676" y="1238"/>
                  </a:cubicBezTo>
                  <a:cubicBezTo>
                    <a:pt x="673" y="1238"/>
                    <a:pt x="672" y="1237"/>
                    <a:pt x="672" y="1234"/>
                  </a:cubicBezTo>
                  <a:cubicBezTo>
                    <a:pt x="672" y="1222"/>
                    <a:pt x="674" y="1210"/>
                    <a:pt x="675" y="1198"/>
                  </a:cubicBezTo>
                  <a:cubicBezTo>
                    <a:pt x="678" y="1176"/>
                    <a:pt x="680" y="1154"/>
                    <a:pt x="684" y="1132"/>
                  </a:cubicBezTo>
                  <a:cubicBezTo>
                    <a:pt x="689" y="1097"/>
                    <a:pt x="693" y="1061"/>
                    <a:pt x="701" y="1026"/>
                  </a:cubicBezTo>
                  <a:cubicBezTo>
                    <a:pt x="701" y="1022"/>
                    <a:pt x="702" y="1019"/>
                    <a:pt x="703" y="1015"/>
                  </a:cubicBezTo>
                  <a:cubicBezTo>
                    <a:pt x="719" y="1039"/>
                    <a:pt x="734" y="1062"/>
                    <a:pt x="748" y="1085"/>
                  </a:cubicBezTo>
                  <a:cubicBezTo>
                    <a:pt x="756" y="1097"/>
                    <a:pt x="764" y="1109"/>
                    <a:pt x="772" y="1121"/>
                  </a:cubicBezTo>
                  <a:cubicBezTo>
                    <a:pt x="774" y="1125"/>
                    <a:pt x="775" y="1129"/>
                    <a:pt x="773" y="1134"/>
                  </a:cubicBezTo>
                  <a:cubicBezTo>
                    <a:pt x="759" y="1167"/>
                    <a:pt x="746" y="1200"/>
                    <a:pt x="733" y="1233"/>
                  </a:cubicBezTo>
                  <a:cubicBezTo>
                    <a:pt x="732" y="1236"/>
                    <a:pt x="731" y="1238"/>
                    <a:pt x="727" y="1238"/>
                  </a:cubicBezTo>
                  <a:cubicBezTo>
                    <a:pt x="713" y="1240"/>
                    <a:pt x="699" y="1238"/>
                    <a:pt x="685" y="1238"/>
                  </a:cubicBezTo>
                  <a:close/>
                  <a:moveTo>
                    <a:pt x="774" y="978"/>
                  </a:moveTo>
                  <a:cubicBezTo>
                    <a:pt x="779" y="990"/>
                    <a:pt x="784" y="1003"/>
                    <a:pt x="789" y="1015"/>
                  </a:cubicBezTo>
                  <a:cubicBezTo>
                    <a:pt x="790" y="1018"/>
                    <a:pt x="790" y="1021"/>
                    <a:pt x="787" y="1024"/>
                  </a:cubicBezTo>
                  <a:cubicBezTo>
                    <a:pt x="782" y="1030"/>
                    <a:pt x="776" y="1035"/>
                    <a:pt x="768" y="1038"/>
                  </a:cubicBezTo>
                  <a:cubicBezTo>
                    <a:pt x="761" y="1043"/>
                    <a:pt x="753" y="1045"/>
                    <a:pt x="745" y="1046"/>
                  </a:cubicBezTo>
                  <a:cubicBezTo>
                    <a:pt x="740" y="1047"/>
                    <a:pt x="736" y="1045"/>
                    <a:pt x="733" y="1040"/>
                  </a:cubicBezTo>
                  <a:cubicBezTo>
                    <a:pt x="728" y="1031"/>
                    <a:pt x="723" y="1022"/>
                    <a:pt x="718" y="1013"/>
                  </a:cubicBezTo>
                  <a:cubicBezTo>
                    <a:pt x="717" y="1011"/>
                    <a:pt x="717" y="1010"/>
                    <a:pt x="719" y="1009"/>
                  </a:cubicBezTo>
                  <a:cubicBezTo>
                    <a:pt x="729" y="1005"/>
                    <a:pt x="738" y="1000"/>
                    <a:pt x="746" y="995"/>
                  </a:cubicBezTo>
                  <a:cubicBezTo>
                    <a:pt x="754" y="990"/>
                    <a:pt x="761" y="984"/>
                    <a:pt x="769" y="977"/>
                  </a:cubicBezTo>
                  <a:cubicBezTo>
                    <a:pt x="771" y="975"/>
                    <a:pt x="772" y="975"/>
                    <a:pt x="774" y="978"/>
                  </a:cubicBezTo>
                  <a:close/>
                  <a:moveTo>
                    <a:pt x="715" y="937"/>
                  </a:moveTo>
                  <a:cubicBezTo>
                    <a:pt x="716" y="918"/>
                    <a:pt x="717" y="899"/>
                    <a:pt x="718" y="880"/>
                  </a:cubicBezTo>
                  <a:cubicBezTo>
                    <a:pt x="718" y="875"/>
                    <a:pt x="718" y="870"/>
                    <a:pt x="719" y="863"/>
                  </a:cubicBezTo>
                  <a:cubicBezTo>
                    <a:pt x="725" y="868"/>
                    <a:pt x="727" y="876"/>
                    <a:pt x="730" y="882"/>
                  </a:cubicBezTo>
                  <a:cubicBezTo>
                    <a:pt x="734" y="893"/>
                    <a:pt x="739" y="904"/>
                    <a:pt x="744" y="915"/>
                  </a:cubicBezTo>
                  <a:cubicBezTo>
                    <a:pt x="746" y="919"/>
                    <a:pt x="746" y="923"/>
                    <a:pt x="742" y="927"/>
                  </a:cubicBezTo>
                  <a:cubicBezTo>
                    <a:pt x="739" y="930"/>
                    <a:pt x="735" y="933"/>
                    <a:pt x="731" y="935"/>
                  </a:cubicBezTo>
                  <a:cubicBezTo>
                    <a:pt x="728" y="938"/>
                    <a:pt x="724" y="939"/>
                    <a:pt x="720" y="941"/>
                  </a:cubicBezTo>
                  <a:cubicBezTo>
                    <a:pt x="717" y="942"/>
                    <a:pt x="715" y="941"/>
                    <a:pt x="715" y="937"/>
                  </a:cubicBezTo>
                  <a:close/>
                  <a:moveTo>
                    <a:pt x="708" y="989"/>
                  </a:moveTo>
                  <a:cubicBezTo>
                    <a:pt x="709" y="979"/>
                    <a:pt x="711" y="968"/>
                    <a:pt x="713" y="958"/>
                  </a:cubicBezTo>
                  <a:cubicBezTo>
                    <a:pt x="714" y="953"/>
                    <a:pt x="716" y="950"/>
                    <a:pt x="720" y="949"/>
                  </a:cubicBezTo>
                  <a:cubicBezTo>
                    <a:pt x="724" y="947"/>
                    <a:pt x="728" y="945"/>
                    <a:pt x="731" y="943"/>
                  </a:cubicBezTo>
                  <a:cubicBezTo>
                    <a:pt x="738" y="938"/>
                    <a:pt x="744" y="933"/>
                    <a:pt x="749" y="926"/>
                  </a:cubicBezTo>
                  <a:cubicBezTo>
                    <a:pt x="753" y="932"/>
                    <a:pt x="755" y="939"/>
                    <a:pt x="758" y="945"/>
                  </a:cubicBezTo>
                  <a:cubicBezTo>
                    <a:pt x="760" y="949"/>
                    <a:pt x="761" y="952"/>
                    <a:pt x="763" y="955"/>
                  </a:cubicBezTo>
                  <a:cubicBezTo>
                    <a:pt x="769" y="967"/>
                    <a:pt x="770" y="965"/>
                    <a:pt x="760" y="976"/>
                  </a:cubicBezTo>
                  <a:cubicBezTo>
                    <a:pt x="755" y="981"/>
                    <a:pt x="750" y="987"/>
                    <a:pt x="744" y="990"/>
                  </a:cubicBezTo>
                  <a:cubicBezTo>
                    <a:pt x="736" y="996"/>
                    <a:pt x="727" y="999"/>
                    <a:pt x="717" y="1000"/>
                  </a:cubicBezTo>
                  <a:cubicBezTo>
                    <a:pt x="710" y="1000"/>
                    <a:pt x="706" y="996"/>
                    <a:pt x="708" y="989"/>
                  </a:cubicBezTo>
                  <a:close/>
                  <a:moveTo>
                    <a:pt x="776" y="436"/>
                  </a:moveTo>
                  <a:cubicBezTo>
                    <a:pt x="775" y="414"/>
                    <a:pt x="776" y="391"/>
                    <a:pt x="776" y="369"/>
                  </a:cubicBezTo>
                  <a:cubicBezTo>
                    <a:pt x="777" y="355"/>
                    <a:pt x="777" y="340"/>
                    <a:pt x="777" y="326"/>
                  </a:cubicBezTo>
                  <a:cubicBezTo>
                    <a:pt x="777" y="323"/>
                    <a:pt x="779" y="321"/>
                    <a:pt x="781" y="321"/>
                  </a:cubicBezTo>
                  <a:cubicBezTo>
                    <a:pt x="787" y="320"/>
                    <a:pt x="792" y="320"/>
                    <a:pt x="797" y="321"/>
                  </a:cubicBezTo>
                  <a:cubicBezTo>
                    <a:pt x="802" y="322"/>
                    <a:pt x="806" y="325"/>
                    <a:pt x="809" y="330"/>
                  </a:cubicBezTo>
                  <a:cubicBezTo>
                    <a:pt x="816" y="343"/>
                    <a:pt x="818" y="356"/>
                    <a:pt x="819" y="370"/>
                  </a:cubicBezTo>
                  <a:cubicBezTo>
                    <a:pt x="821" y="389"/>
                    <a:pt x="820" y="409"/>
                    <a:pt x="819" y="428"/>
                  </a:cubicBezTo>
                  <a:cubicBezTo>
                    <a:pt x="820" y="437"/>
                    <a:pt x="819" y="446"/>
                    <a:pt x="818" y="455"/>
                  </a:cubicBezTo>
                  <a:cubicBezTo>
                    <a:pt x="815" y="471"/>
                    <a:pt x="804" y="481"/>
                    <a:pt x="787" y="481"/>
                  </a:cubicBezTo>
                  <a:cubicBezTo>
                    <a:pt x="776" y="480"/>
                    <a:pt x="777" y="482"/>
                    <a:pt x="777" y="470"/>
                  </a:cubicBezTo>
                  <a:cubicBezTo>
                    <a:pt x="776" y="459"/>
                    <a:pt x="775" y="448"/>
                    <a:pt x="776" y="436"/>
                  </a:cubicBezTo>
                  <a:close/>
                  <a:moveTo>
                    <a:pt x="486" y="80"/>
                  </a:moveTo>
                  <a:cubicBezTo>
                    <a:pt x="479" y="69"/>
                    <a:pt x="473" y="58"/>
                    <a:pt x="475" y="45"/>
                  </a:cubicBezTo>
                  <a:cubicBezTo>
                    <a:pt x="477" y="30"/>
                    <a:pt x="489" y="17"/>
                    <a:pt x="504" y="15"/>
                  </a:cubicBezTo>
                  <a:cubicBezTo>
                    <a:pt x="520" y="12"/>
                    <a:pt x="533" y="19"/>
                    <a:pt x="540" y="32"/>
                  </a:cubicBezTo>
                  <a:cubicBezTo>
                    <a:pt x="546" y="44"/>
                    <a:pt x="547" y="56"/>
                    <a:pt x="544" y="68"/>
                  </a:cubicBezTo>
                  <a:cubicBezTo>
                    <a:pt x="542" y="76"/>
                    <a:pt x="538" y="81"/>
                    <a:pt x="529" y="82"/>
                  </a:cubicBezTo>
                  <a:cubicBezTo>
                    <a:pt x="520" y="83"/>
                    <a:pt x="512" y="84"/>
                    <a:pt x="503" y="86"/>
                  </a:cubicBezTo>
                  <a:cubicBezTo>
                    <a:pt x="496" y="88"/>
                    <a:pt x="490" y="85"/>
                    <a:pt x="486" y="80"/>
                  </a:cubicBezTo>
                  <a:close/>
                  <a:moveTo>
                    <a:pt x="512" y="133"/>
                  </a:moveTo>
                  <a:cubicBezTo>
                    <a:pt x="508" y="133"/>
                    <a:pt x="506" y="132"/>
                    <a:pt x="507" y="128"/>
                  </a:cubicBezTo>
                  <a:cubicBezTo>
                    <a:pt x="507" y="123"/>
                    <a:pt x="507" y="119"/>
                    <a:pt x="507" y="114"/>
                  </a:cubicBezTo>
                  <a:cubicBezTo>
                    <a:pt x="507" y="112"/>
                    <a:pt x="507" y="110"/>
                    <a:pt x="507" y="108"/>
                  </a:cubicBezTo>
                  <a:cubicBezTo>
                    <a:pt x="507" y="97"/>
                    <a:pt x="507" y="97"/>
                    <a:pt x="518" y="96"/>
                  </a:cubicBezTo>
                  <a:cubicBezTo>
                    <a:pt x="519" y="96"/>
                    <a:pt x="521" y="96"/>
                    <a:pt x="521" y="98"/>
                  </a:cubicBezTo>
                  <a:cubicBezTo>
                    <a:pt x="521" y="106"/>
                    <a:pt x="522" y="114"/>
                    <a:pt x="521" y="122"/>
                  </a:cubicBezTo>
                  <a:cubicBezTo>
                    <a:pt x="521" y="123"/>
                    <a:pt x="521" y="123"/>
                    <a:pt x="521" y="124"/>
                  </a:cubicBezTo>
                  <a:cubicBezTo>
                    <a:pt x="521" y="133"/>
                    <a:pt x="521" y="133"/>
                    <a:pt x="512" y="133"/>
                  </a:cubicBezTo>
                  <a:close/>
                  <a:moveTo>
                    <a:pt x="444" y="200"/>
                  </a:moveTo>
                  <a:cubicBezTo>
                    <a:pt x="445" y="194"/>
                    <a:pt x="448" y="189"/>
                    <a:pt x="451" y="183"/>
                  </a:cubicBezTo>
                  <a:cubicBezTo>
                    <a:pt x="461" y="164"/>
                    <a:pt x="476" y="152"/>
                    <a:pt x="497" y="147"/>
                  </a:cubicBezTo>
                  <a:cubicBezTo>
                    <a:pt x="523" y="142"/>
                    <a:pt x="545" y="148"/>
                    <a:pt x="563" y="168"/>
                  </a:cubicBezTo>
                  <a:cubicBezTo>
                    <a:pt x="566" y="172"/>
                    <a:pt x="569" y="177"/>
                    <a:pt x="570" y="182"/>
                  </a:cubicBezTo>
                  <a:cubicBezTo>
                    <a:pt x="574" y="188"/>
                    <a:pt x="574" y="194"/>
                    <a:pt x="574" y="200"/>
                  </a:cubicBezTo>
                  <a:cubicBezTo>
                    <a:pt x="575" y="203"/>
                    <a:pt x="573" y="203"/>
                    <a:pt x="571" y="203"/>
                  </a:cubicBezTo>
                  <a:cubicBezTo>
                    <a:pt x="562" y="204"/>
                    <a:pt x="552" y="204"/>
                    <a:pt x="543" y="204"/>
                  </a:cubicBezTo>
                  <a:cubicBezTo>
                    <a:pt x="511" y="205"/>
                    <a:pt x="480" y="205"/>
                    <a:pt x="448" y="206"/>
                  </a:cubicBezTo>
                  <a:cubicBezTo>
                    <a:pt x="443" y="206"/>
                    <a:pt x="443" y="206"/>
                    <a:pt x="444" y="200"/>
                  </a:cubicBezTo>
                  <a:close/>
                  <a:moveTo>
                    <a:pt x="409" y="682"/>
                  </a:moveTo>
                  <a:cubicBezTo>
                    <a:pt x="374" y="683"/>
                    <a:pt x="339" y="680"/>
                    <a:pt x="304" y="674"/>
                  </a:cubicBezTo>
                  <a:cubicBezTo>
                    <a:pt x="291" y="672"/>
                    <a:pt x="278" y="668"/>
                    <a:pt x="265" y="663"/>
                  </a:cubicBezTo>
                  <a:cubicBezTo>
                    <a:pt x="253" y="658"/>
                    <a:pt x="246" y="650"/>
                    <a:pt x="241" y="638"/>
                  </a:cubicBezTo>
                  <a:cubicBezTo>
                    <a:pt x="236" y="626"/>
                    <a:pt x="234" y="613"/>
                    <a:pt x="233" y="600"/>
                  </a:cubicBezTo>
                  <a:cubicBezTo>
                    <a:pt x="230" y="564"/>
                    <a:pt x="228" y="527"/>
                    <a:pt x="225" y="490"/>
                  </a:cubicBezTo>
                  <a:cubicBezTo>
                    <a:pt x="223" y="462"/>
                    <a:pt x="220" y="434"/>
                    <a:pt x="218" y="405"/>
                  </a:cubicBezTo>
                  <a:cubicBezTo>
                    <a:pt x="215" y="374"/>
                    <a:pt x="216" y="344"/>
                    <a:pt x="219" y="313"/>
                  </a:cubicBezTo>
                  <a:cubicBezTo>
                    <a:pt x="221" y="297"/>
                    <a:pt x="222" y="281"/>
                    <a:pt x="227" y="266"/>
                  </a:cubicBezTo>
                  <a:cubicBezTo>
                    <a:pt x="233" y="247"/>
                    <a:pt x="244" y="233"/>
                    <a:pt x="264" y="228"/>
                  </a:cubicBezTo>
                  <a:cubicBezTo>
                    <a:pt x="280" y="224"/>
                    <a:pt x="297" y="222"/>
                    <a:pt x="313" y="221"/>
                  </a:cubicBezTo>
                  <a:cubicBezTo>
                    <a:pt x="362" y="217"/>
                    <a:pt x="410" y="217"/>
                    <a:pt x="458" y="216"/>
                  </a:cubicBezTo>
                  <a:cubicBezTo>
                    <a:pt x="507" y="215"/>
                    <a:pt x="556" y="216"/>
                    <a:pt x="605" y="215"/>
                  </a:cubicBezTo>
                  <a:cubicBezTo>
                    <a:pt x="629" y="215"/>
                    <a:pt x="654" y="214"/>
                    <a:pt x="679" y="214"/>
                  </a:cubicBezTo>
                  <a:cubicBezTo>
                    <a:pt x="691" y="214"/>
                    <a:pt x="703" y="214"/>
                    <a:pt x="715" y="217"/>
                  </a:cubicBezTo>
                  <a:cubicBezTo>
                    <a:pt x="723" y="219"/>
                    <a:pt x="731" y="222"/>
                    <a:pt x="738" y="226"/>
                  </a:cubicBezTo>
                  <a:cubicBezTo>
                    <a:pt x="746" y="230"/>
                    <a:pt x="751" y="236"/>
                    <a:pt x="754" y="245"/>
                  </a:cubicBezTo>
                  <a:cubicBezTo>
                    <a:pt x="760" y="264"/>
                    <a:pt x="763" y="284"/>
                    <a:pt x="763" y="304"/>
                  </a:cubicBezTo>
                  <a:cubicBezTo>
                    <a:pt x="764" y="352"/>
                    <a:pt x="765" y="400"/>
                    <a:pt x="764" y="448"/>
                  </a:cubicBezTo>
                  <a:cubicBezTo>
                    <a:pt x="763" y="472"/>
                    <a:pt x="766" y="496"/>
                    <a:pt x="765" y="520"/>
                  </a:cubicBezTo>
                  <a:cubicBezTo>
                    <a:pt x="766" y="528"/>
                    <a:pt x="766" y="535"/>
                    <a:pt x="766" y="543"/>
                  </a:cubicBezTo>
                  <a:cubicBezTo>
                    <a:pt x="767" y="565"/>
                    <a:pt x="768" y="587"/>
                    <a:pt x="767" y="610"/>
                  </a:cubicBezTo>
                  <a:cubicBezTo>
                    <a:pt x="767" y="615"/>
                    <a:pt x="766" y="621"/>
                    <a:pt x="765" y="627"/>
                  </a:cubicBezTo>
                  <a:cubicBezTo>
                    <a:pt x="761" y="642"/>
                    <a:pt x="752" y="652"/>
                    <a:pt x="736" y="657"/>
                  </a:cubicBezTo>
                  <a:cubicBezTo>
                    <a:pt x="721" y="662"/>
                    <a:pt x="706" y="663"/>
                    <a:pt x="690" y="667"/>
                  </a:cubicBezTo>
                  <a:cubicBezTo>
                    <a:pt x="661" y="673"/>
                    <a:pt x="631" y="673"/>
                    <a:pt x="601" y="676"/>
                  </a:cubicBezTo>
                  <a:cubicBezTo>
                    <a:pt x="581" y="678"/>
                    <a:pt x="561" y="679"/>
                    <a:pt x="542" y="681"/>
                  </a:cubicBezTo>
                  <a:cubicBezTo>
                    <a:pt x="529" y="682"/>
                    <a:pt x="516" y="680"/>
                    <a:pt x="503" y="681"/>
                  </a:cubicBezTo>
                  <a:cubicBezTo>
                    <a:pt x="485" y="682"/>
                    <a:pt x="467" y="682"/>
                    <a:pt x="449" y="682"/>
                  </a:cubicBezTo>
                  <a:cubicBezTo>
                    <a:pt x="436" y="683"/>
                    <a:pt x="422" y="682"/>
                    <a:pt x="409" y="682"/>
                  </a:cubicBezTo>
                  <a:close/>
                  <a:moveTo>
                    <a:pt x="567" y="735"/>
                  </a:moveTo>
                  <a:cubicBezTo>
                    <a:pt x="567" y="739"/>
                    <a:pt x="563" y="740"/>
                    <a:pt x="560" y="742"/>
                  </a:cubicBezTo>
                  <a:cubicBezTo>
                    <a:pt x="552" y="745"/>
                    <a:pt x="544" y="745"/>
                    <a:pt x="535" y="746"/>
                  </a:cubicBezTo>
                  <a:cubicBezTo>
                    <a:pt x="517" y="748"/>
                    <a:pt x="499" y="750"/>
                    <a:pt x="480" y="750"/>
                  </a:cubicBezTo>
                  <a:cubicBezTo>
                    <a:pt x="464" y="750"/>
                    <a:pt x="447" y="748"/>
                    <a:pt x="432" y="743"/>
                  </a:cubicBezTo>
                  <a:cubicBezTo>
                    <a:pt x="427" y="741"/>
                    <a:pt x="425" y="739"/>
                    <a:pt x="426" y="734"/>
                  </a:cubicBezTo>
                  <a:cubicBezTo>
                    <a:pt x="425" y="721"/>
                    <a:pt x="425" y="721"/>
                    <a:pt x="438" y="721"/>
                  </a:cubicBezTo>
                  <a:cubicBezTo>
                    <a:pt x="457" y="721"/>
                    <a:pt x="477" y="722"/>
                    <a:pt x="496" y="721"/>
                  </a:cubicBezTo>
                  <a:cubicBezTo>
                    <a:pt x="518" y="721"/>
                    <a:pt x="540" y="720"/>
                    <a:pt x="562" y="714"/>
                  </a:cubicBezTo>
                  <a:cubicBezTo>
                    <a:pt x="564" y="713"/>
                    <a:pt x="566" y="713"/>
                    <a:pt x="567" y="716"/>
                  </a:cubicBezTo>
                  <a:cubicBezTo>
                    <a:pt x="568" y="723"/>
                    <a:pt x="568" y="729"/>
                    <a:pt x="567" y="735"/>
                  </a:cubicBezTo>
                  <a:close/>
                  <a:moveTo>
                    <a:pt x="552" y="773"/>
                  </a:moveTo>
                  <a:cubicBezTo>
                    <a:pt x="532" y="779"/>
                    <a:pt x="512" y="783"/>
                    <a:pt x="492" y="783"/>
                  </a:cubicBezTo>
                  <a:cubicBezTo>
                    <a:pt x="472" y="783"/>
                    <a:pt x="453" y="779"/>
                    <a:pt x="435" y="771"/>
                  </a:cubicBezTo>
                  <a:cubicBezTo>
                    <a:pt x="429" y="767"/>
                    <a:pt x="425" y="757"/>
                    <a:pt x="428" y="751"/>
                  </a:cubicBezTo>
                  <a:cubicBezTo>
                    <a:pt x="429" y="749"/>
                    <a:pt x="430" y="750"/>
                    <a:pt x="431" y="750"/>
                  </a:cubicBezTo>
                  <a:cubicBezTo>
                    <a:pt x="450" y="755"/>
                    <a:pt x="469" y="757"/>
                    <a:pt x="488" y="757"/>
                  </a:cubicBezTo>
                  <a:cubicBezTo>
                    <a:pt x="512" y="757"/>
                    <a:pt x="537" y="753"/>
                    <a:pt x="561" y="747"/>
                  </a:cubicBezTo>
                  <a:cubicBezTo>
                    <a:pt x="567" y="746"/>
                    <a:pt x="567" y="746"/>
                    <a:pt x="567" y="752"/>
                  </a:cubicBezTo>
                  <a:cubicBezTo>
                    <a:pt x="567" y="768"/>
                    <a:pt x="567" y="768"/>
                    <a:pt x="552" y="773"/>
                  </a:cubicBezTo>
                  <a:close/>
                  <a:moveTo>
                    <a:pt x="424" y="708"/>
                  </a:moveTo>
                  <a:cubicBezTo>
                    <a:pt x="423" y="690"/>
                    <a:pt x="422" y="694"/>
                    <a:pt x="436" y="693"/>
                  </a:cubicBezTo>
                  <a:cubicBezTo>
                    <a:pt x="446" y="693"/>
                    <a:pt x="455" y="693"/>
                    <a:pt x="465" y="693"/>
                  </a:cubicBezTo>
                  <a:cubicBezTo>
                    <a:pt x="465" y="693"/>
                    <a:pt x="465" y="693"/>
                    <a:pt x="465" y="693"/>
                  </a:cubicBezTo>
                  <a:cubicBezTo>
                    <a:pt x="497" y="692"/>
                    <a:pt x="530" y="692"/>
                    <a:pt x="563" y="691"/>
                  </a:cubicBezTo>
                  <a:cubicBezTo>
                    <a:pt x="564" y="691"/>
                    <a:pt x="565" y="691"/>
                    <a:pt x="566" y="693"/>
                  </a:cubicBezTo>
                  <a:cubicBezTo>
                    <a:pt x="566" y="696"/>
                    <a:pt x="566" y="699"/>
                    <a:pt x="567" y="703"/>
                  </a:cubicBezTo>
                  <a:cubicBezTo>
                    <a:pt x="567" y="705"/>
                    <a:pt x="565" y="705"/>
                    <a:pt x="563" y="706"/>
                  </a:cubicBezTo>
                  <a:cubicBezTo>
                    <a:pt x="555" y="709"/>
                    <a:pt x="546" y="710"/>
                    <a:pt x="536" y="711"/>
                  </a:cubicBezTo>
                  <a:cubicBezTo>
                    <a:pt x="511" y="715"/>
                    <a:pt x="485" y="716"/>
                    <a:pt x="459" y="715"/>
                  </a:cubicBezTo>
                  <a:cubicBezTo>
                    <a:pt x="448" y="715"/>
                    <a:pt x="438" y="714"/>
                    <a:pt x="428" y="712"/>
                  </a:cubicBezTo>
                  <a:cubicBezTo>
                    <a:pt x="425" y="711"/>
                    <a:pt x="424" y="710"/>
                    <a:pt x="424" y="708"/>
                  </a:cubicBezTo>
                  <a:close/>
                  <a:moveTo>
                    <a:pt x="255" y="835"/>
                  </a:moveTo>
                  <a:cubicBezTo>
                    <a:pt x="266" y="822"/>
                    <a:pt x="279" y="813"/>
                    <a:pt x="294" y="806"/>
                  </a:cubicBezTo>
                  <a:cubicBezTo>
                    <a:pt x="329" y="790"/>
                    <a:pt x="364" y="774"/>
                    <a:pt x="401" y="761"/>
                  </a:cubicBezTo>
                  <a:cubicBezTo>
                    <a:pt x="404" y="760"/>
                    <a:pt x="407" y="759"/>
                    <a:pt x="409" y="759"/>
                  </a:cubicBezTo>
                  <a:cubicBezTo>
                    <a:pt x="413" y="757"/>
                    <a:pt x="415" y="759"/>
                    <a:pt x="414" y="763"/>
                  </a:cubicBezTo>
                  <a:cubicBezTo>
                    <a:pt x="412" y="772"/>
                    <a:pt x="418" y="777"/>
                    <a:pt x="426" y="780"/>
                  </a:cubicBezTo>
                  <a:cubicBezTo>
                    <a:pt x="459" y="796"/>
                    <a:pt x="494" y="798"/>
                    <a:pt x="531" y="790"/>
                  </a:cubicBezTo>
                  <a:cubicBezTo>
                    <a:pt x="543" y="787"/>
                    <a:pt x="555" y="785"/>
                    <a:pt x="566" y="780"/>
                  </a:cubicBezTo>
                  <a:cubicBezTo>
                    <a:pt x="577" y="776"/>
                    <a:pt x="579" y="773"/>
                    <a:pt x="580" y="761"/>
                  </a:cubicBezTo>
                  <a:cubicBezTo>
                    <a:pt x="580" y="754"/>
                    <a:pt x="581" y="753"/>
                    <a:pt x="588" y="755"/>
                  </a:cubicBezTo>
                  <a:cubicBezTo>
                    <a:pt x="599" y="757"/>
                    <a:pt x="609" y="762"/>
                    <a:pt x="619" y="766"/>
                  </a:cubicBezTo>
                  <a:cubicBezTo>
                    <a:pt x="640" y="775"/>
                    <a:pt x="661" y="784"/>
                    <a:pt x="679" y="800"/>
                  </a:cubicBezTo>
                  <a:cubicBezTo>
                    <a:pt x="683" y="803"/>
                    <a:pt x="687" y="807"/>
                    <a:pt x="691" y="811"/>
                  </a:cubicBezTo>
                  <a:cubicBezTo>
                    <a:pt x="698" y="817"/>
                    <a:pt x="699" y="825"/>
                    <a:pt x="701" y="833"/>
                  </a:cubicBezTo>
                  <a:cubicBezTo>
                    <a:pt x="706" y="868"/>
                    <a:pt x="705" y="903"/>
                    <a:pt x="702" y="938"/>
                  </a:cubicBezTo>
                  <a:cubicBezTo>
                    <a:pt x="698" y="972"/>
                    <a:pt x="691" y="1005"/>
                    <a:pt x="685" y="1039"/>
                  </a:cubicBezTo>
                  <a:cubicBezTo>
                    <a:pt x="680" y="1066"/>
                    <a:pt x="677" y="1093"/>
                    <a:pt x="673" y="1119"/>
                  </a:cubicBezTo>
                  <a:cubicBezTo>
                    <a:pt x="669" y="1153"/>
                    <a:pt x="665" y="1186"/>
                    <a:pt x="661" y="1219"/>
                  </a:cubicBezTo>
                  <a:cubicBezTo>
                    <a:pt x="660" y="1224"/>
                    <a:pt x="659" y="1229"/>
                    <a:pt x="658" y="1234"/>
                  </a:cubicBezTo>
                  <a:cubicBezTo>
                    <a:pt x="658" y="1237"/>
                    <a:pt x="657" y="1238"/>
                    <a:pt x="654" y="1238"/>
                  </a:cubicBezTo>
                  <a:cubicBezTo>
                    <a:pt x="643" y="1238"/>
                    <a:pt x="633" y="1238"/>
                    <a:pt x="622" y="1238"/>
                  </a:cubicBezTo>
                  <a:cubicBezTo>
                    <a:pt x="622" y="1238"/>
                    <a:pt x="622" y="1238"/>
                    <a:pt x="622" y="1239"/>
                  </a:cubicBezTo>
                  <a:cubicBezTo>
                    <a:pt x="611" y="1239"/>
                    <a:pt x="601" y="1239"/>
                    <a:pt x="590" y="1239"/>
                  </a:cubicBezTo>
                  <a:cubicBezTo>
                    <a:pt x="586" y="1239"/>
                    <a:pt x="583" y="1237"/>
                    <a:pt x="579" y="1235"/>
                  </a:cubicBezTo>
                  <a:cubicBezTo>
                    <a:pt x="548" y="1219"/>
                    <a:pt x="516" y="1205"/>
                    <a:pt x="481" y="1201"/>
                  </a:cubicBezTo>
                  <a:cubicBezTo>
                    <a:pt x="473" y="1200"/>
                    <a:pt x="465" y="1202"/>
                    <a:pt x="457" y="1204"/>
                  </a:cubicBezTo>
                  <a:cubicBezTo>
                    <a:pt x="434" y="1212"/>
                    <a:pt x="410" y="1219"/>
                    <a:pt x="386" y="1226"/>
                  </a:cubicBezTo>
                  <a:cubicBezTo>
                    <a:pt x="384" y="1226"/>
                    <a:pt x="382" y="1227"/>
                    <a:pt x="381" y="1227"/>
                  </a:cubicBezTo>
                  <a:cubicBezTo>
                    <a:pt x="368" y="1235"/>
                    <a:pt x="354" y="1235"/>
                    <a:pt x="340" y="1232"/>
                  </a:cubicBezTo>
                  <a:cubicBezTo>
                    <a:pt x="332" y="1230"/>
                    <a:pt x="324" y="1229"/>
                    <a:pt x="317" y="1227"/>
                  </a:cubicBezTo>
                  <a:cubicBezTo>
                    <a:pt x="310" y="1227"/>
                    <a:pt x="309" y="1225"/>
                    <a:pt x="308" y="1219"/>
                  </a:cubicBezTo>
                  <a:cubicBezTo>
                    <a:pt x="303" y="1187"/>
                    <a:pt x="298" y="1155"/>
                    <a:pt x="294" y="1123"/>
                  </a:cubicBezTo>
                  <a:cubicBezTo>
                    <a:pt x="289" y="1083"/>
                    <a:pt x="282" y="1044"/>
                    <a:pt x="272" y="1004"/>
                  </a:cubicBezTo>
                  <a:cubicBezTo>
                    <a:pt x="270" y="994"/>
                    <a:pt x="266" y="984"/>
                    <a:pt x="266" y="973"/>
                  </a:cubicBezTo>
                  <a:cubicBezTo>
                    <a:pt x="266" y="969"/>
                    <a:pt x="267" y="964"/>
                    <a:pt x="269" y="961"/>
                  </a:cubicBezTo>
                  <a:cubicBezTo>
                    <a:pt x="279" y="944"/>
                    <a:pt x="279" y="927"/>
                    <a:pt x="276" y="909"/>
                  </a:cubicBezTo>
                  <a:cubicBezTo>
                    <a:pt x="272" y="887"/>
                    <a:pt x="266" y="865"/>
                    <a:pt x="254" y="845"/>
                  </a:cubicBezTo>
                  <a:cubicBezTo>
                    <a:pt x="252" y="842"/>
                    <a:pt x="252" y="838"/>
                    <a:pt x="255" y="835"/>
                  </a:cubicBezTo>
                  <a:close/>
                  <a:moveTo>
                    <a:pt x="331" y="1247"/>
                  </a:moveTo>
                  <a:cubicBezTo>
                    <a:pt x="331" y="1246"/>
                    <a:pt x="330" y="1244"/>
                    <a:pt x="332" y="1243"/>
                  </a:cubicBezTo>
                  <a:cubicBezTo>
                    <a:pt x="338" y="1243"/>
                    <a:pt x="344" y="1244"/>
                    <a:pt x="350" y="1245"/>
                  </a:cubicBezTo>
                  <a:cubicBezTo>
                    <a:pt x="354" y="1246"/>
                    <a:pt x="355" y="1251"/>
                    <a:pt x="357" y="1254"/>
                  </a:cubicBezTo>
                  <a:cubicBezTo>
                    <a:pt x="357" y="1254"/>
                    <a:pt x="357" y="1254"/>
                    <a:pt x="358" y="1254"/>
                  </a:cubicBezTo>
                  <a:cubicBezTo>
                    <a:pt x="360" y="1258"/>
                    <a:pt x="365" y="1263"/>
                    <a:pt x="364" y="1267"/>
                  </a:cubicBezTo>
                  <a:cubicBezTo>
                    <a:pt x="362" y="1270"/>
                    <a:pt x="355" y="1268"/>
                    <a:pt x="351" y="1269"/>
                  </a:cubicBezTo>
                  <a:cubicBezTo>
                    <a:pt x="345" y="1269"/>
                    <a:pt x="340" y="1269"/>
                    <a:pt x="335" y="1270"/>
                  </a:cubicBezTo>
                  <a:cubicBezTo>
                    <a:pt x="332" y="1270"/>
                    <a:pt x="331" y="1270"/>
                    <a:pt x="331" y="1267"/>
                  </a:cubicBezTo>
                  <a:cubicBezTo>
                    <a:pt x="331" y="1260"/>
                    <a:pt x="331" y="1253"/>
                    <a:pt x="331" y="1247"/>
                  </a:cubicBezTo>
                  <a:close/>
                  <a:moveTo>
                    <a:pt x="228" y="1227"/>
                  </a:moveTo>
                  <a:cubicBezTo>
                    <a:pt x="228" y="1225"/>
                    <a:pt x="229" y="1224"/>
                    <a:pt x="231" y="1225"/>
                  </a:cubicBezTo>
                  <a:cubicBezTo>
                    <a:pt x="243" y="1227"/>
                    <a:pt x="255" y="1229"/>
                    <a:pt x="267" y="1232"/>
                  </a:cubicBezTo>
                  <a:cubicBezTo>
                    <a:pt x="269" y="1232"/>
                    <a:pt x="270" y="1233"/>
                    <a:pt x="270" y="1235"/>
                  </a:cubicBezTo>
                  <a:cubicBezTo>
                    <a:pt x="271" y="1241"/>
                    <a:pt x="271" y="1246"/>
                    <a:pt x="271" y="1252"/>
                  </a:cubicBezTo>
                  <a:cubicBezTo>
                    <a:pt x="270" y="1257"/>
                    <a:pt x="269" y="1263"/>
                    <a:pt x="267" y="1268"/>
                  </a:cubicBezTo>
                  <a:cubicBezTo>
                    <a:pt x="266" y="1271"/>
                    <a:pt x="263" y="1273"/>
                    <a:pt x="260" y="1273"/>
                  </a:cubicBezTo>
                  <a:cubicBezTo>
                    <a:pt x="248" y="1274"/>
                    <a:pt x="236" y="1274"/>
                    <a:pt x="225" y="1275"/>
                  </a:cubicBezTo>
                  <a:cubicBezTo>
                    <a:pt x="222" y="1275"/>
                    <a:pt x="221" y="1275"/>
                    <a:pt x="222" y="1271"/>
                  </a:cubicBezTo>
                  <a:cubicBezTo>
                    <a:pt x="224" y="1265"/>
                    <a:pt x="225" y="1258"/>
                    <a:pt x="227" y="1252"/>
                  </a:cubicBezTo>
                  <a:cubicBezTo>
                    <a:pt x="228" y="1244"/>
                    <a:pt x="228" y="1235"/>
                    <a:pt x="228" y="1227"/>
                  </a:cubicBezTo>
                  <a:close/>
                  <a:moveTo>
                    <a:pt x="143" y="1196"/>
                  </a:moveTo>
                  <a:cubicBezTo>
                    <a:pt x="136" y="1195"/>
                    <a:pt x="136" y="1195"/>
                    <a:pt x="138" y="1188"/>
                  </a:cubicBezTo>
                  <a:cubicBezTo>
                    <a:pt x="143" y="1173"/>
                    <a:pt x="149" y="1158"/>
                    <a:pt x="156" y="1143"/>
                  </a:cubicBezTo>
                  <a:cubicBezTo>
                    <a:pt x="175" y="1102"/>
                    <a:pt x="199" y="1064"/>
                    <a:pt x="223" y="1026"/>
                  </a:cubicBezTo>
                  <a:cubicBezTo>
                    <a:pt x="232" y="1011"/>
                    <a:pt x="242" y="997"/>
                    <a:pt x="252" y="982"/>
                  </a:cubicBezTo>
                  <a:cubicBezTo>
                    <a:pt x="257" y="996"/>
                    <a:pt x="260" y="1009"/>
                    <a:pt x="263" y="1022"/>
                  </a:cubicBezTo>
                  <a:cubicBezTo>
                    <a:pt x="273" y="1059"/>
                    <a:pt x="278" y="1096"/>
                    <a:pt x="283" y="1134"/>
                  </a:cubicBezTo>
                  <a:cubicBezTo>
                    <a:pt x="286" y="1159"/>
                    <a:pt x="290" y="1183"/>
                    <a:pt x="294" y="1208"/>
                  </a:cubicBezTo>
                  <a:cubicBezTo>
                    <a:pt x="294" y="1208"/>
                    <a:pt x="294" y="1209"/>
                    <a:pt x="294" y="1209"/>
                  </a:cubicBezTo>
                  <a:cubicBezTo>
                    <a:pt x="294" y="1214"/>
                    <a:pt x="296" y="1219"/>
                    <a:pt x="293" y="1222"/>
                  </a:cubicBezTo>
                  <a:cubicBezTo>
                    <a:pt x="290" y="1225"/>
                    <a:pt x="285" y="1222"/>
                    <a:pt x="281" y="1221"/>
                  </a:cubicBezTo>
                  <a:cubicBezTo>
                    <a:pt x="235" y="1213"/>
                    <a:pt x="189" y="1204"/>
                    <a:pt x="143" y="1196"/>
                  </a:cubicBezTo>
                  <a:close/>
                  <a:moveTo>
                    <a:pt x="176" y="1221"/>
                  </a:moveTo>
                  <a:cubicBezTo>
                    <a:pt x="177" y="1217"/>
                    <a:pt x="180" y="1215"/>
                    <a:pt x="185" y="1216"/>
                  </a:cubicBezTo>
                  <a:cubicBezTo>
                    <a:pt x="193" y="1216"/>
                    <a:pt x="202" y="1218"/>
                    <a:pt x="210" y="1220"/>
                  </a:cubicBezTo>
                  <a:cubicBezTo>
                    <a:pt x="214" y="1221"/>
                    <a:pt x="216" y="1223"/>
                    <a:pt x="217" y="1226"/>
                  </a:cubicBezTo>
                  <a:cubicBezTo>
                    <a:pt x="219" y="1235"/>
                    <a:pt x="219" y="1243"/>
                    <a:pt x="217" y="1252"/>
                  </a:cubicBezTo>
                  <a:cubicBezTo>
                    <a:pt x="217" y="1259"/>
                    <a:pt x="214" y="1265"/>
                    <a:pt x="210" y="1270"/>
                  </a:cubicBezTo>
                  <a:cubicBezTo>
                    <a:pt x="208" y="1273"/>
                    <a:pt x="205" y="1274"/>
                    <a:pt x="201" y="1274"/>
                  </a:cubicBezTo>
                  <a:cubicBezTo>
                    <a:pt x="194" y="1274"/>
                    <a:pt x="186" y="1274"/>
                    <a:pt x="179" y="1275"/>
                  </a:cubicBezTo>
                  <a:cubicBezTo>
                    <a:pt x="176" y="1275"/>
                    <a:pt x="175" y="1274"/>
                    <a:pt x="175" y="1271"/>
                  </a:cubicBezTo>
                  <a:cubicBezTo>
                    <a:pt x="174" y="1265"/>
                    <a:pt x="173" y="1258"/>
                    <a:pt x="173" y="1252"/>
                  </a:cubicBezTo>
                  <a:cubicBezTo>
                    <a:pt x="173" y="1242"/>
                    <a:pt x="174" y="1231"/>
                    <a:pt x="176" y="1221"/>
                  </a:cubicBezTo>
                  <a:close/>
                  <a:moveTo>
                    <a:pt x="129" y="1212"/>
                  </a:moveTo>
                  <a:cubicBezTo>
                    <a:pt x="131" y="1209"/>
                    <a:pt x="134" y="1208"/>
                    <a:pt x="138" y="1208"/>
                  </a:cubicBezTo>
                  <a:cubicBezTo>
                    <a:pt x="146" y="1210"/>
                    <a:pt x="155" y="1211"/>
                    <a:pt x="163" y="1212"/>
                  </a:cubicBezTo>
                  <a:cubicBezTo>
                    <a:pt x="166" y="1212"/>
                    <a:pt x="167" y="1213"/>
                    <a:pt x="167" y="1216"/>
                  </a:cubicBezTo>
                  <a:cubicBezTo>
                    <a:pt x="166" y="1227"/>
                    <a:pt x="165" y="1238"/>
                    <a:pt x="164" y="1249"/>
                  </a:cubicBezTo>
                  <a:cubicBezTo>
                    <a:pt x="163" y="1256"/>
                    <a:pt x="163" y="1264"/>
                    <a:pt x="162" y="1271"/>
                  </a:cubicBezTo>
                  <a:cubicBezTo>
                    <a:pt x="162" y="1273"/>
                    <a:pt x="161" y="1273"/>
                    <a:pt x="159" y="1273"/>
                  </a:cubicBezTo>
                  <a:cubicBezTo>
                    <a:pt x="149" y="1273"/>
                    <a:pt x="139" y="1273"/>
                    <a:pt x="129" y="1273"/>
                  </a:cubicBezTo>
                  <a:cubicBezTo>
                    <a:pt x="126" y="1273"/>
                    <a:pt x="124" y="1272"/>
                    <a:pt x="124" y="1268"/>
                  </a:cubicBezTo>
                  <a:cubicBezTo>
                    <a:pt x="123" y="1263"/>
                    <a:pt x="122" y="1257"/>
                    <a:pt x="122" y="1252"/>
                  </a:cubicBezTo>
                  <a:cubicBezTo>
                    <a:pt x="121" y="1238"/>
                    <a:pt x="123" y="1225"/>
                    <a:pt x="129" y="1212"/>
                  </a:cubicBezTo>
                  <a:close/>
                  <a:moveTo>
                    <a:pt x="279" y="1267"/>
                  </a:moveTo>
                  <a:cubicBezTo>
                    <a:pt x="279" y="1262"/>
                    <a:pt x="279" y="1257"/>
                    <a:pt x="279" y="1252"/>
                  </a:cubicBezTo>
                  <a:cubicBezTo>
                    <a:pt x="279" y="1247"/>
                    <a:pt x="279" y="1242"/>
                    <a:pt x="279" y="1237"/>
                  </a:cubicBezTo>
                  <a:cubicBezTo>
                    <a:pt x="279" y="1235"/>
                    <a:pt x="279" y="1234"/>
                    <a:pt x="282" y="1234"/>
                  </a:cubicBezTo>
                  <a:cubicBezTo>
                    <a:pt x="292" y="1236"/>
                    <a:pt x="302" y="1237"/>
                    <a:pt x="312" y="1239"/>
                  </a:cubicBezTo>
                  <a:cubicBezTo>
                    <a:pt x="322" y="1241"/>
                    <a:pt x="324" y="1243"/>
                    <a:pt x="324" y="1253"/>
                  </a:cubicBezTo>
                  <a:cubicBezTo>
                    <a:pt x="325" y="1256"/>
                    <a:pt x="325" y="1260"/>
                    <a:pt x="325" y="1264"/>
                  </a:cubicBezTo>
                  <a:cubicBezTo>
                    <a:pt x="325" y="1268"/>
                    <a:pt x="323" y="1270"/>
                    <a:pt x="319" y="1271"/>
                  </a:cubicBezTo>
                  <a:cubicBezTo>
                    <a:pt x="307" y="1272"/>
                    <a:pt x="296" y="1272"/>
                    <a:pt x="284" y="1272"/>
                  </a:cubicBezTo>
                  <a:cubicBezTo>
                    <a:pt x="281" y="1272"/>
                    <a:pt x="279" y="1271"/>
                    <a:pt x="279" y="1267"/>
                  </a:cubicBezTo>
                  <a:close/>
                  <a:moveTo>
                    <a:pt x="217" y="893"/>
                  </a:moveTo>
                  <a:cubicBezTo>
                    <a:pt x="226" y="880"/>
                    <a:pt x="234" y="867"/>
                    <a:pt x="242" y="853"/>
                  </a:cubicBezTo>
                  <a:cubicBezTo>
                    <a:pt x="245" y="856"/>
                    <a:pt x="248" y="860"/>
                    <a:pt x="249" y="864"/>
                  </a:cubicBezTo>
                  <a:cubicBezTo>
                    <a:pt x="255" y="880"/>
                    <a:pt x="260" y="895"/>
                    <a:pt x="263" y="912"/>
                  </a:cubicBezTo>
                  <a:cubicBezTo>
                    <a:pt x="263" y="914"/>
                    <a:pt x="263" y="916"/>
                    <a:pt x="263" y="919"/>
                  </a:cubicBezTo>
                  <a:cubicBezTo>
                    <a:pt x="255" y="913"/>
                    <a:pt x="248" y="907"/>
                    <a:pt x="239" y="903"/>
                  </a:cubicBezTo>
                  <a:cubicBezTo>
                    <a:pt x="232" y="900"/>
                    <a:pt x="226" y="898"/>
                    <a:pt x="219" y="896"/>
                  </a:cubicBezTo>
                  <a:cubicBezTo>
                    <a:pt x="217" y="896"/>
                    <a:pt x="216" y="895"/>
                    <a:pt x="217" y="893"/>
                  </a:cubicBezTo>
                  <a:close/>
                  <a:moveTo>
                    <a:pt x="184" y="949"/>
                  </a:moveTo>
                  <a:cubicBezTo>
                    <a:pt x="192" y="935"/>
                    <a:pt x="200" y="922"/>
                    <a:pt x="208" y="908"/>
                  </a:cubicBezTo>
                  <a:cubicBezTo>
                    <a:pt x="211" y="904"/>
                    <a:pt x="213" y="903"/>
                    <a:pt x="218" y="905"/>
                  </a:cubicBezTo>
                  <a:cubicBezTo>
                    <a:pt x="225" y="907"/>
                    <a:pt x="232" y="909"/>
                    <a:pt x="238" y="913"/>
                  </a:cubicBezTo>
                  <a:cubicBezTo>
                    <a:pt x="252" y="917"/>
                    <a:pt x="258" y="927"/>
                    <a:pt x="262" y="940"/>
                  </a:cubicBezTo>
                  <a:cubicBezTo>
                    <a:pt x="263" y="943"/>
                    <a:pt x="262" y="946"/>
                    <a:pt x="260" y="949"/>
                  </a:cubicBezTo>
                  <a:cubicBezTo>
                    <a:pt x="253" y="959"/>
                    <a:pt x="247" y="968"/>
                    <a:pt x="240" y="978"/>
                  </a:cubicBezTo>
                  <a:cubicBezTo>
                    <a:pt x="238" y="980"/>
                    <a:pt x="237" y="980"/>
                    <a:pt x="236" y="978"/>
                  </a:cubicBezTo>
                  <a:cubicBezTo>
                    <a:pt x="230" y="970"/>
                    <a:pt x="223" y="964"/>
                    <a:pt x="214" y="960"/>
                  </a:cubicBezTo>
                  <a:cubicBezTo>
                    <a:pt x="205" y="956"/>
                    <a:pt x="196" y="953"/>
                    <a:pt x="185" y="952"/>
                  </a:cubicBezTo>
                  <a:cubicBezTo>
                    <a:pt x="183" y="952"/>
                    <a:pt x="182" y="951"/>
                    <a:pt x="184" y="949"/>
                  </a:cubicBezTo>
                  <a:close/>
                  <a:moveTo>
                    <a:pt x="147" y="1013"/>
                  </a:moveTo>
                  <a:cubicBezTo>
                    <a:pt x="156" y="998"/>
                    <a:pt x="164" y="983"/>
                    <a:pt x="172" y="968"/>
                  </a:cubicBezTo>
                  <a:cubicBezTo>
                    <a:pt x="176" y="962"/>
                    <a:pt x="177" y="961"/>
                    <a:pt x="184" y="963"/>
                  </a:cubicBezTo>
                  <a:cubicBezTo>
                    <a:pt x="193" y="965"/>
                    <a:pt x="201" y="968"/>
                    <a:pt x="209" y="972"/>
                  </a:cubicBezTo>
                  <a:cubicBezTo>
                    <a:pt x="217" y="976"/>
                    <a:pt x="223" y="981"/>
                    <a:pt x="229" y="987"/>
                  </a:cubicBezTo>
                  <a:cubicBezTo>
                    <a:pt x="230" y="989"/>
                    <a:pt x="230" y="990"/>
                    <a:pt x="229" y="992"/>
                  </a:cubicBezTo>
                  <a:cubicBezTo>
                    <a:pt x="222" y="1008"/>
                    <a:pt x="213" y="1024"/>
                    <a:pt x="201" y="1037"/>
                  </a:cubicBezTo>
                  <a:cubicBezTo>
                    <a:pt x="199" y="1039"/>
                    <a:pt x="198" y="1040"/>
                    <a:pt x="195" y="1038"/>
                  </a:cubicBezTo>
                  <a:cubicBezTo>
                    <a:pt x="189" y="1034"/>
                    <a:pt x="182" y="1031"/>
                    <a:pt x="175" y="1027"/>
                  </a:cubicBezTo>
                  <a:cubicBezTo>
                    <a:pt x="168" y="1024"/>
                    <a:pt x="161" y="1023"/>
                    <a:pt x="154" y="1023"/>
                  </a:cubicBezTo>
                  <a:cubicBezTo>
                    <a:pt x="150" y="1024"/>
                    <a:pt x="146" y="1024"/>
                    <a:pt x="144" y="1021"/>
                  </a:cubicBezTo>
                  <a:cubicBezTo>
                    <a:pt x="142" y="1019"/>
                    <a:pt x="146" y="1015"/>
                    <a:pt x="147" y="1013"/>
                  </a:cubicBezTo>
                  <a:close/>
                  <a:moveTo>
                    <a:pt x="113" y="1077"/>
                  </a:moveTo>
                  <a:cubicBezTo>
                    <a:pt x="120" y="1064"/>
                    <a:pt x="127" y="1052"/>
                    <a:pt x="133" y="1039"/>
                  </a:cubicBezTo>
                  <a:cubicBezTo>
                    <a:pt x="136" y="1033"/>
                    <a:pt x="139" y="1031"/>
                    <a:pt x="146" y="1031"/>
                  </a:cubicBezTo>
                  <a:cubicBezTo>
                    <a:pt x="155" y="1031"/>
                    <a:pt x="164" y="1032"/>
                    <a:pt x="172" y="1036"/>
                  </a:cubicBezTo>
                  <a:cubicBezTo>
                    <a:pt x="180" y="1038"/>
                    <a:pt x="186" y="1043"/>
                    <a:pt x="192" y="1048"/>
                  </a:cubicBezTo>
                  <a:cubicBezTo>
                    <a:pt x="193" y="1050"/>
                    <a:pt x="194" y="1052"/>
                    <a:pt x="192" y="1054"/>
                  </a:cubicBezTo>
                  <a:cubicBezTo>
                    <a:pt x="183" y="1070"/>
                    <a:pt x="173" y="1087"/>
                    <a:pt x="164" y="1103"/>
                  </a:cubicBezTo>
                  <a:cubicBezTo>
                    <a:pt x="162" y="1106"/>
                    <a:pt x="161" y="1106"/>
                    <a:pt x="159" y="1104"/>
                  </a:cubicBezTo>
                  <a:cubicBezTo>
                    <a:pt x="152" y="1099"/>
                    <a:pt x="145" y="1095"/>
                    <a:pt x="138" y="1092"/>
                  </a:cubicBezTo>
                  <a:cubicBezTo>
                    <a:pt x="128" y="1089"/>
                    <a:pt x="119" y="1087"/>
                    <a:pt x="109" y="1088"/>
                  </a:cubicBezTo>
                  <a:cubicBezTo>
                    <a:pt x="110" y="1084"/>
                    <a:pt x="112" y="1080"/>
                    <a:pt x="113" y="1077"/>
                  </a:cubicBezTo>
                  <a:close/>
                  <a:moveTo>
                    <a:pt x="83" y="1138"/>
                  </a:moveTo>
                  <a:cubicBezTo>
                    <a:pt x="89" y="1126"/>
                    <a:pt x="95" y="1113"/>
                    <a:pt x="102" y="1101"/>
                  </a:cubicBezTo>
                  <a:cubicBezTo>
                    <a:pt x="103" y="1099"/>
                    <a:pt x="104" y="1098"/>
                    <a:pt x="106" y="1097"/>
                  </a:cubicBezTo>
                  <a:cubicBezTo>
                    <a:pt x="116" y="1095"/>
                    <a:pt x="125" y="1097"/>
                    <a:pt x="134" y="1102"/>
                  </a:cubicBezTo>
                  <a:cubicBezTo>
                    <a:pt x="141" y="1105"/>
                    <a:pt x="148" y="1109"/>
                    <a:pt x="155" y="1113"/>
                  </a:cubicBezTo>
                  <a:cubicBezTo>
                    <a:pt x="157" y="1114"/>
                    <a:pt x="157" y="1115"/>
                    <a:pt x="156" y="1117"/>
                  </a:cubicBezTo>
                  <a:cubicBezTo>
                    <a:pt x="150" y="1129"/>
                    <a:pt x="145" y="1140"/>
                    <a:pt x="140" y="1152"/>
                  </a:cubicBezTo>
                  <a:cubicBezTo>
                    <a:pt x="139" y="1154"/>
                    <a:pt x="138" y="1155"/>
                    <a:pt x="135" y="1154"/>
                  </a:cubicBezTo>
                  <a:cubicBezTo>
                    <a:pt x="128" y="1150"/>
                    <a:pt x="121" y="1147"/>
                    <a:pt x="114" y="1144"/>
                  </a:cubicBezTo>
                  <a:cubicBezTo>
                    <a:pt x="105" y="1142"/>
                    <a:pt x="96" y="1140"/>
                    <a:pt x="86" y="1142"/>
                  </a:cubicBezTo>
                  <a:cubicBezTo>
                    <a:pt x="83" y="1143"/>
                    <a:pt x="81" y="1142"/>
                    <a:pt x="83" y="1138"/>
                  </a:cubicBezTo>
                  <a:close/>
                  <a:moveTo>
                    <a:pt x="62" y="1216"/>
                  </a:moveTo>
                  <a:cubicBezTo>
                    <a:pt x="61" y="1213"/>
                    <a:pt x="61" y="1210"/>
                    <a:pt x="61" y="1207"/>
                  </a:cubicBezTo>
                  <a:cubicBezTo>
                    <a:pt x="64" y="1195"/>
                    <a:pt x="67" y="1184"/>
                    <a:pt x="71" y="1173"/>
                  </a:cubicBezTo>
                  <a:cubicBezTo>
                    <a:pt x="72" y="1170"/>
                    <a:pt x="73" y="1167"/>
                    <a:pt x="74" y="1165"/>
                  </a:cubicBezTo>
                  <a:cubicBezTo>
                    <a:pt x="76" y="1152"/>
                    <a:pt x="87" y="1149"/>
                    <a:pt x="100" y="1150"/>
                  </a:cubicBezTo>
                  <a:cubicBezTo>
                    <a:pt x="104" y="1150"/>
                    <a:pt x="107" y="1151"/>
                    <a:pt x="111" y="1153"/>
                  </a:cubicBezTo>
                  <a:cubicBezTo>
                    <a:pt x="117" y="1155"/>
                    <a:pt x="123" y="1157"/>
                    <a:pt x="129" y="1161"/>
                  </a:cubicBezTo>
                  <a:cubicBezTo>
                    <a:pt x="133" y="1163"/>
                    <a:pt x="134" y="1166"/>
                    <a:pt x="133" y="1171"/>
                  </a:cubicBezTo>
                  <a:cubicBezTo>
                    <a:pt x="130" y="1177"/>
                    <a:pt x="127" y="1183"/>
                    <a:pt x="125" y="1190"/>
                  </a:cubicBezTo>
                  <a:cubicBezTo>
                    <a:pt x="124" y="1192"/>
                    <a:pt x="124" y="1192"/>
                    <a:pt x="122" y="1192"/>
                  </a:cubicBezTo>
                  <a:cubicBezTo>
                    <a:pt x="120" y="1192"/>
                    <a:pt x="117" y="1193"/>
                    <a:pt x="114" y="1193"/>
                  </a:cubicBezTo>
                  <a:cubicBezTo>
                    <a:pt x="95" y="1196"/>
                    <a:pt x="79" y="1203"/>
                    <a:pt x="65" y="1217"/>
                  </a:cubicBezTo>
                  <a:cubicBezTo>
                    <a:pt x="63" y="1219"/>
                    <a:pt x="62" y="1219"/>
                    <a:pt x="62" y="1216"/>
                  </a:cubicBezTo>
                  <a:close/>
                  <a:moveTo>
                    <a:pt x="64" y="1236"/>
                  </a:moveTo>
                  <a:cubicBezTo>
                    <a:pt x="63" y="1233"/>
                    <a:pt x="64" y="1230"/>
                    <a:pt x="66" y="1227"/>
                  </a:cubicBezTo>
                  <a:cubicBezTo>
                    <a:pt x="77" y="1217"/>
                    <a:pt x="90" y="1209"/>
                    <a:pt x="105" y="1206"/>
                  </a:cubicBezTo>
                  <a:cubicBezTo>
                    <a:pt x="110" y="1205"/>
                    <a:pt x="115" y="1206"/>
                    <a:pt x="120" y="1206"/>
                  </a:cubicBezTo>
                  <a:cubicBezTo>
                    <a:pt x="123" y="1206"/>
                    <a:pt x="123" y="1207"/>
                    <a:pt x="122" y="1209"/>
                  </a:cubicBezTo>
                  <a:cubicBezTo>
                    <a:pt x="118" y="1220"/>
                    <a:pt x="116" y="1231"/>
                    <a:pt x="115" y="1242"/>
                  </a:cubicBezTo>
                  <a:cubicBezTo>
                    <a:pt x="115" y="1251"/>
                    <a:pt x="115" y="1260"/>
                    <a:pt x="115" y="1269"/>
                  </a:cubicBezTo>
                  <a:cubicBezTo>
                    <a:pt x="115" y="1271"/>
                    <a:pt x="114" y="1272"/>
                    <a:pt x="112" y="1272"/>
                  </a:cubicBezTo>
                  <a:cubicBezTo>
                    <a:pt x="101" y="1273"/>
                    <a:pt x="91" y="1272"/>
                    <a:pt x="81" y="1268"/>
                  </a:cubicBezTo>
                  <a:cubicBezTo>
                    <a:pt x="73" y="1266"/>
                    <a:pt x="72" y="1259"/>
                    <a:pt x="70" y="1253"/>
                  </a:cubicBezTo>
                  <a:cubicBezTo>
                    <a:pt x="67" y="1247"/>
                    <a:pt x="66" y="1241"/>
                    <a:pt x="64" y="1236"/>
                  </a:cubicBezTo>
                  <a:close/>
                  <a:moveTo>
                    <a:pt x="1385" y="1277"/>
                  </a:moveTo>
                  <a:cubicBezTo>
                    <a:pt x="1386" y="1277"/>
                    <a:pt x="1388" y="1277"/>
                    <a:pt x="1389" y="1277"/>
                  </a:cubicBezTo>
                  <a:cubicBezTo>
                    <a:pt x="1397" y="1277"/>
                    <a:pt x="1399" y="1279"/>
                    <a:pt x="1398" y="1287"/>
                  </a:cubicBezTo>
                  <a:cubicBezTo>
                    <a:pt x="1395" y="1331"/>
                    <a:pt x="1392" y="1374"/>
                    <a:pt x="1390" y="1418"/>
                  </a:cubicBezTo>
                  <a:cubicBezTo>
                    <a:pt x="1390" y="1420"/>
                    <a:pt x="1389" y="1421"/>
                    <a:pt x="1389" y="1423"/>
                  </a:cubicBezTo>
                  <a:cubicBezTo>
                    <a:pt x="1389" y="1425"/>
                    <a:pt x="1388" y="1426"/>
                    <a:pt x="1386" y="1426"/>
                  </a:cubicBezTo>
                  <a:cubicBezTo>
                    <a:pt x="1377" y="1427"/>
                    <a:pt x="1368" y="1428"/>
                    <a:pt x="1359" y="1428"/>
                  </a:cubicBezTo>
                  <a:cubicBezTo>
                    <a:pt x="1309" y="1428"/>
                    <a:pt x="1258" y="1430"/>
                    <a:pt x="1208" y="1431"/>
                  </a:cubicBezTo>
                  <a:cubicBezTo>
                    <a:pt x="1184" y="1431"/>
                    <a:pt x="1161" y="1431"/>
                    <a:pt x="1137" y="1431"/>
                  </a:cubicBezTo>
                  <a:cubicBezTo>
                    <a:pt x="1137" y="1431"/>
                    <a:pt x="1137" y="1432"/>
                    <a:pt x="1137" y="1432"/>
                  </a:cubicBezTo>
                  <a:cubicBezTo>
                    <a:pt x="1077" y="1432"/>
                    <a:pt x="1016" y="1432"/>
                    <a:pt x="956" y="1432"/>
                  </a:cubicBezTo>
                  <a:cubicBezTo>
                    <a:pt x="927" y="1432"/>
                    <a:pt x="897" y="1434"/>
                    <a:pt x="868" y="1434"/>
                  </a:cubicBezTo>
                  <a:cubicBezTo>
                    <a:pt x="846" y="1434"/>
                    <a:pt x="823" y="1433"/>
                    <a:pt x="800" y="1433"/>
                  </a:cubicBezTo>
                  <a:cubicBezTo>
                    <a:pt x="790" y="1433"/>
                    <a:pt x="781" y="1433"/>
                    <a:pt x="771" y="1432"/>
                  </a:cubicBezTo>
                  <a:cubicBezTo>
                    <a:pt x="724" y="1432"/>
                    <a:pt x="677" y="1432"/>
                    <a:pt x="631" y="1433"/>
                  </a:cubicBezTo>
                  <a:cubicBezTo>
                    <a:pt x="605" y="1433"/>
                    <a:pt x="579" y="1434"/>
                    <a:pt x="552" y="1434"/>
                  </a:cubicBezTo>
                  <a:cubicBezTo>
                    <a:pt x="537" y="1434"/>
                    <a:pt x="521" y="1434"/>
                    <a:pt x="505" y="1434"/>
                  </a:cubicBezTo>
                  <a:cubicBezTo>
                    <a:pt x="475" y="1434"/>
                    <a:pt x="445" y="1435"/>
                    <a:pt x="415" y="1434"/>
                  </a:cubicBezTo>
                  <a:cubicBezTo>
                    <a:pt x="380" y="1433"/>
                    <a:pt x="346" y="1433"/>
                    <a:pt x="311" y="1434"/>
                  </a:cubicBezTo>
                  <a:cubicBezTo>
                    <a:pt x="263" y="1435"/>
                    <a:pt x="216" y="1434"/>
                    <a:pt x="168" y="1436"/>
                  </a:cubicBezTo>
                  <a:cubicBezTo>
                    <a:pt x="122" y="1437"/>
                    <a:pt x="75" y="1439"/>
                    <a:pt x="29" y="1440"/>
                  </a:cubicBezTo>
                  <a:cubicBezTo>
                    <a:pt x="27" y="1440"/>
                    <a:pt x="24" y="1439"/>
                    <a:pt x="22" y="1439"/>
                  </a:cubicBezTo>
                  <a:cubicBezTo>
                    <a:pt x="16" y="1439"/>
                    <a:pt x="14" y="1437"/>
                    <a:pt x="13" y="1431"/>
                  </a:cubicBezTo>
                  <a:cubicBezTo>
                    <a:pt x="13" y="1423"/>
                    <a:pt x="13" y="1415"/>
                    <a:pt x="13" y="1407"/>
                  </a:cubicBezTo>
                  <a:cubicBezTo>
                    <a:pt x="13" y="1380"/>
                    <a:pt x="13" y="1354"/>
                    <a:pt x="13" y="1327"/>
                  </a:cubicBezTo>
                  <a:cubicBezTo>
                    <a:pt x="13" y="1315"/>
                    <a:pt x="14" y="1304"/>
                    <a:pt x="14" y="1293"/>
                  </a:cubicBezTo>
                  <a:cubicBezTo>
                    <a:pt x="14" y="1288"/>
                    <a:pt x="15" y="1288"/>
                    <a:pt x="19" y="1288"/>
                  </a:cubicBezTo>
                  <a:cubicBezTo>
                    <a:pt x="77" y="1288"/>
                    <a:pt x="134" y="1287"/>
                    <a:pt x="192" y="1287"/>
                  </a:cubicBezTo>
                  <a:cubicBezTo>
                    <a:pt x="223" y="1288"/>
                    <a:pt x="255" y="1287"/>
                    <a:pt x="286" y="1285"/>
                  </a:cubicBezTo>
                  <a:cubicBezTo>
                    <a:pt x="327" y="1283"/>
                    <a:pt x="369" y="1281"/>
                    <a:pt x="410" y="1281"/>
                  </a:cubicBezTo>
                  <a:cubicBezTo>
                    <a:pt x="425" y="1280"/>
                    <a:pt x="440" y="1280"/>
                    <a:pt x="455" y="1280"/>
                  </a:cubicBezTo>
                  <a:cubicBezTo>
                    <a:pt x="511" y="1278"/>
                    <a:pt x="566" y="1280"/>
                    <a:pt x="621" y="1279"/>
                  </a:cubicBezTo>
                  <a:cubicBezTo>
                    <a:pt x="675" y="1277"/>
                    <a:pt x="729" y="1278"/>
                    <a:pt x="783" y="1278"/>
                  </a:cubicBezTo>
                  <a:cubicBezTo>
                    <a:pt x="823" y="1278"/>
                    <a:pt x="864" y="1278"/>
                    <a:pt x="905" y="1277"/>
                  </a:cubicBezTo>
                  <a:cubicBezTo>
                    <a:pt x="957" y="1276"/>
                    <a:pt x="1008" y="1276"/>
                    <a:pt x="1059" y="1276"/>
                  </a:cubicBezTo>
                  <a:cubicBezTo>
                    <a:pt x="1080" y="1276"/>
                    <a:pt x="1102" y="1276"/>
                    <a:pt x="1123" y="1276"/>
                  </a:cubicBezTo>
                  <a:cubicBezTo>
                    <a:pt x="1186" y="1277"/>
                    <a:pt x="1249" y="1277"/>
                    <a:pt x="1312" y="1277"/>
                  </a:cubicBezTo>
                  <a:cubicBezTo>
                    <a:pt x="1336" y="1277"/>
                    <a:pt x="1360" y="1277"/>
                    <a:pt x="1385" y="1277"/>
                  </a:cubicBezTo>
                  <a:close/>
                  <a:moveTo>
                    <a:pt x="1457" y="928"/>
                  </a:moveTo>
                  <a:cubicBezTo>
                    <a:pt x="1449" y="959"/>
                    <a:pt x="1438" y="988"/>
                    <a:pt x="1425" y="1017"/>
                  </a:cubicBezTo>
                  <a:cubicBezTo>
                    <a:pt x="1397" y="1077"/>
                    <a:pt x="1369" y="1137"/>
                    <a:pt x="1340" y="1197"/>
                  </a:cubicBezTo>
                  <a:cubicBezTo>
                    <a:pt x="1330" y="1218"/>
                    <a:pt x="1318" y="1240"/>
                    <a:pt x="1305" y="1260"/>
                  </a:cubicBezTo>
                  <a:cubicBezTo>
                    <a:pt x="1302" y="1264"/>
                    <a:pt x="1300" y="1266"/>
                    <a:pt x="1295" y="1266"/>
                  </a:cubicBezTo>
                  <a:cubicBezTo>
                    <a:pt x="1276" y="1266"/>
                    <a:pt x="1256" y="1266"/>
                    <a:pt x="1237" y="1266"/>
                  </a:cubicBezTo>
                  <a:cubicBezTo>
                    <a:pt x="1206" y="1265"/>
                    <a:pt x="1176" y="1265"/>
                    <a:pt x="1145" y="1265"/>
                  </a:cubicBezTo>
                  <a:cubicBezTo>
                    <a:pt x="1116" y="1264"/>
                    <a:pt x="1087" y="1264"/>
                    <a:pt x="1058" y="1264"/>
                  </a:cubicBezTo>
                  <a:cubicBezTo>
                    <a:pt x="985" y="1265"/>
                    <a:pt x="913" y="1265"/>
                    <a:pt x="840" y="1265"/>
                  </a:cubicBezTo>
                  <a:cubicBezTo>
                    <a:pt x="819" y="1265"/>
                    <a:pt x="798" y="1265"/>
                    <a:pt x="777" y="1264"/>
                  </a:cubicBezTo>
                  <a:cubicBezTo>
                    <a:pt x="771" y="1264"/>
                    <a:pt x="771" y="1263"/>
                    <a:pt x="772" y="1258"/>
                  </a:cubicBezTo>
                  <a:cubicBezTo>
                    <a:pt x="772" y="1257"/>
                    <a:pt x="773" y="1255"/>
                    <a:pt x="773" y="1254"/>
                  </a:cubicBezTo>
                  <a:cubicBezTo>
                    <a:pt x="788" y="1226"/>
                    <a:pt x="799" y="1196"/>
                    <a:pt x="809" y="1166"/>
                  </a:cubicBezTo>
                  <a:cubicBezTo>
                    <a:pt x="831" y="1100"/>
                    <a:pt x="856" y="1036"/>
                    <a:pt x="885" y="973"/>
                  </a:cubicBezTo>
                  <a:cubicBezTo>
                    <a:pt x="896" y="948"/>
                    <a:pt x="908" y="923"/>
                    <a:pt x="919" y="898"/>
                  </a:cubicBezTo>
                  <a:cubicBezTo>
                    <a:pt x="922" y="891"/>
                    <a:pt x="927" y="885"/>
                    <a:pt x="934" y="882"/>
                  </a:cubicBezTo>
                  <a:cubicBezTo>
                    <a:pt x="941" y="878"/>
                    <a:pt x="950" y="876"/>
                    <a:pt x="958" y="876"/>
                  </a:cubicBezTo>
                  <a:cubicBezTo>
                    <a:pt x="984" y="875"/>
                    <a:pt x="1009" y="877"/>
                    <a:pt x="1034" y="878"/>
                  </a:cubicBezTo>
                  <a:cubicBezTo>
                    <a:pt x="1042" y="879"/>
                    <a:pt x="1050" y="879"/>
                    <a:pt x="1059" y="879"/>
                  </a:cubicBezTo>
                  <a:cubicBezTo>
                    <a:pt x="1060" y="879"/>
                    <a:pt x="1062" y="879"/>
                    <a:pt x="1064" y="880"/>
                  </a:cubicBezTo>
                  <a:cubicBezTo>
                    <a:pt x="1083" y="881"/>
                    <a:pt x="1103" y="883"/>
                    <a:pt x="1122" y="884"/>
                  </a:cubicBezTo>
                  <a:cubicBezTo>
                    <a:pt x="1136" y="884"/>
                    <a:pt x="1149" y="884"/>
                    <a:pt x="1162" y="885"/>
                  </a:cubicBezTo>
                  <a:cubicBezTo>
                    <a:pt x="1195" y="886"/>
                    <a:pt x="1227" y="886"/>
                    <a:pt x="1259" y="887"/>
                  </a:cubicBezTo>
                  <a:cubicBezTo>
                    <a:pt x="1284" y="888"/>
                    <a:pt x="1309" y="889"/>
                    <a:pt x="1334" y="891"/>
                  </a:cubicBezTo>
                  <a:cubicBezTo>
                    <a:pt x="1349" y="892"/>
                    <a:pt x="1365" y="893"/>
                    <a:pt x="1381" y="894"/>
                  </a:cubicBezTo>
                  <a:cubicBezTo>
                    <a:pt x="1397" y="896"/>
                    <a:pt x="1413" y="897"/>
                    <a:pt x="1430" y="899"/>
                  </a:cubicBezTo>
                  <a:cubicBezTo>
                    <a:pt x="1431" y="899"/>
                    <a:pt x="1431" y="899"/>
                    <a:pt x="1433" y="899"/>
                  </a:cubicBezTo>
                  <a:cubicBezTo>
                    <a:pt x="1431" y="896"/>
                    <a:pt x="1429" y="895"/>
                    <a:pt x="1426" y="894"/>
                  </a:cubicBezTo>
                  <a:cubicBezTo>
                    <a:pt x="1426" y="894"/>
                    <a:pt x="1426" y="894"/>
                    <a:pt x="1426" y="894"/>
                  </a:cubicBezTo>
                  <a:cubicBezTo>
                    <a:pt x="1426" y="894"/>
                    <a:pt x="1426" y="894"/>
                    <a:pt x="1426" y="894"/>
                  </a:cubicBezTo>
                  <a:cubicBezTo>
                    <a:pt x="1418" y="892"/>
                    <a:pt x="1409" y="892"/>
                    <a:pt x="1401" y="891"/>
                  </a:cubicBezTo>
                  <a:cubicBezTo>
                    <a:pt x="1385" y="890"/>
                    <a:pt x="1369" y="889"/>
                    <a:pt x="1354" y="888"/>
                  </a:cubicBezTo>
                  <a:cubicBezTo>
                    <a:pt x="1343" y="887"/>
                    <a:pt x="1333" y="886"/>
                    <a:pt x="1323" y="886"/>
                  </a:cubicBezTo>
                  <a:cubicBezTo>
                    <a:pt x="1299" y="885"/>
                    <a:pt x="1274" y="883"/>
                    <a:pt x="1249" y="883"/>
                  </a:cubicBezTo>
                  <a:cubicBezTo>
                    <a:pt x="1233" y="882"/>
                    <a:pt x="1216" y="881"/>
                    <a:pt x="1200" y="881"/>
                  </a:cubicBezTo>
                  <a:cubicBezTo>
                    <a:pt x="1176" y="880"/>
                    <a:pt x="1153" y="879"/>
                    <a:pt x="1129" y="878"/>
                  </a:cubicBezTo>
                  <a:cubicBezTo>
                    <a:pt x="1112" y="877"/>
                    <a:pt x="1096" y="876"/>
                    <a:pt x="1079" y="875"/>
                  </a:cubicBezTo>
                  <a:cubicBezTo>
                    <a:pt x="1058" y="874"/>
                    <a:pt x="1037" y="873"/>
                    <a:pt x="1016" y="871"/>
                  </a:cubicBezTo>
                  <a:cubicBezTo>
                    <a:pt x="999" y="870"/>
                    <a:pt x="982" y="870"/>
                    <a:pt x="965" y="869"/>
                  </a:cubicBezTo>
                  <a:cubicBezTo>
                    <a:pt x="953" y="869"/>
                    <a:pt x="942" y="872"/>
                    <a:pt x="931" y="875"/>
                  </a:cubicBezTo>
                  <a:cubicBezTo>
                    <a:pt x="924" y="878"/>
                    <a:pt x="919" y="884"/>
                    <a:pt x="915" y="891"/>
                  </a:cubicBezTo>
                  <a:cubicBezTo>
                    <a:pt x="889" y="942"/>
                    <a:pt x="865" y="993"/>
                    <a:pt x="845" y="1046"/>
                  </a:cubicBezTo>
                  <a:cubicBezTo>
                    <a:pt x="821" y="1108"/>
                    <a:pt x="797" y="1170"/>
                    <a:pt x="773" y="1232"/>
                  </a:cubicBezTo>
                  <a:cubicBezTo>
                    <a:pt x="769" y="1240"/>
                    <a:pt x="766" y="1248"/>
                    <a:pt x="763" y="1257"/>
                  </a:cubicBezTo>
                  <a:cubicBezTo>
                    <a:pt x="761" y="1263"/>
                    <a:pt x="757" y="1265"/>
                    <a:pt x="750" y="1265"/>
                  </a:cubicBezTo>
                  <a:cubicBezTo>
                    <a:pt x="745" y="1265"/>
                    <a:pt x="739" y="1265"/>
                    <a:pt x="734" y="1264"/>
                  </a:cubicBezTo>
                  <a:cubicBezTo>
                    <a:pt x="739" y="1249"/>
                    <a:pt x="745" y="1235"/>
                    <a:pt x="750" y="1220"/>
                  </a:cubicBezTo>
                  <a:cubicBezTo>
                    <a:pt x="771" y="1166"/>
                    <a:pt x="796" y="1112"/>
                    <a:pt x="819" y="1058"/>
                  </a:cubicBezTo>
                  <a:cubicBezTo>
                    <a:pt x="840" y="1008"/>
                    <a:pt x="862" y="958"/>
                    <a:pt x="884" y="909"/>
                  </a:cubicBezTo>
                  <a:cubicBezTo>
                    <a:pt x="886" y="903"/>
                    <a:pt x="889" y="897"/>
                    <a:pt x="891" y="891"/>
                  </a:cubicBezTo>
                  <a:cubicBezTo>
                    <a:pt x="898" y="874"/>
                    <a:pt x="911" y="867"/>
                    <a:pt x="927" y="862"/>
                  </a:cubicBezTo>
                  <a:cubicBezTo>
                    <a:pt x="949" y="856"/>
                    <a:pt x="971" y="856"/>
                    <a:pt x="994" y="857"/>
                  </a:cubicBezTo>
                  <a:cubicBezTo>
                    <a:pt x="1006" y="858"/>
                    <a:pt x="1018" y="859"/>
                    <a:pt x="1029" y="859"/>
                  </a:cubicBezTo>
                  <a:cubicBezTo>
                    <a:pt x="1047" y="861"/>
                    <a:pt x="1065" y="862"/>
                    <a:pt x="1083" y="863"/>
                  </a:cubicBezTo>
                  <a:cubicBezTo>
                    <a:pt x="1095" y="864"/>
                    <a:pt x="1106" y="864"/>
                    <a:pt x="1117" y="865"/>
                  </a:cubicBezTo>
                  <a:cubicBezTo>
                    <a:pt x="1136" y="866"/>
                    <a:pt x="1155" y="868"/>
                    <a:pt x="1173" y="869"/>
                  </a:cubicBezTo>
                  <a:cubicBezTo>
                    <a:pt x="1180" y="869"/>
                    <a:pt x="1187" y="869"/>
                    <a:pt x="1194" y="870"/>
                  </a:cubicBezTo>
                  <a:cubicBezTo>
                    <a:pt x="1213" y="871"/>
                    <a:pt x="1233" y="871"/>
                    <a:pt x="1252" y="872"/>
                  </a:cubicBezTo>
                  <a:cubicBezTo>
                    <a:pt x="1274" y="873"/>
                    <a:pt x="1296" y="874"/>
                    <a:pt x="1319" y="875"/>
                  </a:cubicBezTo>
                  <a:cubicBezTo>
                    <a:pt x="1336" y="875"/>
                    <a:pt x="1354" y="876"/>
                    <a:pt x="1372" y="877"/>
                  </a:cubicBezTo>
                  <a:cubicBezTo>
                    <a:pt x="1394" y="879"/>
                    <a:pt x="1415" y="879"/>
                    <a:pt x="1436" y="885"/>
                  </a:cubicBezTo>
                  <a:cubicBezTo>
                    <a:pt x="1444" y="887"/>
                    <a:pt x="1451" y="890"/>
                    <a:pt x="1455" y="898"/>
                  </a:cubicBezTo>
                  <a:cubicBezTo>
                    <a:pt x="1460" y="908"/>
                    <a:pt x="1459" y="918"/>
                    <a:pt x="1457" y="928"/>
                  </a:cubicBezTo>
                  <a:close/>
                </a:path>
              </a:pathLst>
            </a:custGeom>
            <a:solidFill>
              <a:srgbClr val="00000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íṣḻiḍ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FCDA887-81EF-40DC-97DE-DDA9B5313752}"/>
                </a:ext>
              </a:extLst>
            </p:cNvPr>
            <p:cNvSpPr/>
            <p:nvPr/>
          </p:nvSpPr>
          <p:spPr bwMode="auto">
            <a:xfrm>
              <a:off x="3709988" y="5238751"/>
              <a:ext cx="4573588" cy="539750"/>
            </a:xfrm>
            <a:custGeom>
              <a:gdLst>
                <a:gd name="T0" fmla="*/ 1110 w 1386"/>
                <a:gd name="T1" fmla="*/ 0 h 164"/>
                <a:gd name="T2" fmla="*/ 1046 w 1386"/>
                <a:gd name="T3" fmla="*/ 0 h 164"/>
                <a:gd name="T4" fmla="*/ 892 w 1386"/>
                <a:gd name="T5" fmla="*/ 1 h 164"/>
                <a:gd name="T6" fmla="*/ 770 w 1386"/>
                <a:gd name="T7" fmla="*/ 2 h 164"/>
                <a:gd name="T8" fmla="*/ 608 w 1386"/>
                <a:gd name="T9" fmla="*/ 3 h 164"/>
                <a:gd name="T10" fmla="*/ 442 w 1386"/>
                <a:gd name="T11" fmla="*/ 4 h 164"/>
                <a:gd name="T12" fmla="*/ 397 w 1386"/>
                <a:gd name="T13" fmla="*/ 5 h 164"/>
                <a:gd name="T14" fmla="*/ 273 w 1386"/>
                <a:gd name="T15" fmla="*/ 9 h 164"/>
                <a:gd name="T16" fmla="*/ 179 w 1386"/>
                <a:gd name="T17" fmla="*/ 11 h 164"/>
                <a:gd name="T18" fmla="*/ 6 w 1386"/>
                <a:gd name="T19" fmla="*/ 12 h 164"/>
                <a:gd name="T20" fmla="*/ 1 w 1386"/>
                <a:gd name="T21" fmla="*/ 17 h 164"/>
                <a:gd name="T22" fmla="*/ 0 w 1386"/>
                <a:gd name="T23" fmla="*/ 51 h 164"/>
                <a:gd name="T24" fmla="*/ 0 w 1386"/>
                <a:gd name="T25" fmla="*/ 131 h 164"/>
                <a:gd name="T26" fmla="*/ 0 w 1386"/>
                <a:gd name="T27" fmla="*/ 155 h 164"/>
                <a:gd name="T28" fmla="*/ 9 w 1386"/>
                <a:gd name="T29" fmla="*/ 163 h 164"/>
                <a:gd name="T30" fmla="*/ 16 w 1386"/>
                <a:gd name="T31" fmla="*/ 164 h 164"/>
                <a:gd name="T32" fmla="*/ 155 w 1386"/>
                <a:gd name="T33" fmla="*/ 160 h 164"/>
                <a:gd name="T34" fmla="*/ 298 w 1386"/>
                <a:gd name="T35" fmla="*/ 158 h 164"/>
                <a:gd name="T36" fmla="*/ 402 w 1386"/>
                <a:gd name="T37" fmla="*/ 158 h 164"/>
                <a:gd name="T38" fmla="*/ 492 w 1386"/>
                <a:gd name="T39" fmla="*/ 158 h 164"/>
                <a:gd name="T40" fmla="*/ 539 w 1386"/>
                <a:gd name="T41" fmla="*/ 158 h 164"/>
                <a:gd name="T42" fmla="*/ 618 w 1386"/>
                <a:gd name="T43" fmla="*/ 157 h 164"/>
                <a:gd name="T44" fmla="*/ 758 w 1386"/>
                <a:gd name="T45" fmla="*/ 156 h 164"/>
                <a:gd name="T46" fmla="*/ 787 w 1386"/>
                <a:gd name="T47" fmla="*/ 157 h 164"/>
                <a:gd name="T48" fmla="*/ 855 w 1386"/>
                <a:gd name="T49" fmla="*/ 158 h 164"/>
                <a:gd name="T50" fmla="*/ 943 w 1386"/>
                <a:gd name="T51" fmla="*/ 156 h 164"/>
                <a:gd name="T52" fmla="*/ 1124 w 1386"/>
                <a:gd name="T53" fmla="*/ 156 h 164"/>
                <a:gd name="T54" fmla="*/ 1124 w 1386"/>
                <a:gd name="T55" fmla="*/ 155 h 164"/>
                <a:gd name="T56" fmla="*/ 1195 w 1386"/>
                <a:gd name="T57" fmla="*/ 155 h 164"/>
                <a:gd name="T58" fmla="*/ 1346 w 1386"/>
                <a:gd name="T59" fmla="*/ 152 h 164"/>
                <a:gd name="T60" fmla="*/ 1373 w 1386"/>
                <a:gd name="T61" fmla="*/ 150 h 164"/>
                <a:gd name="T62" fmla="*/ 1376 w 1386"/>
                <a:gd name="T63" fmla="*/ 147 h 164"/>
                <a:gd name="T64" fmla="*/ 1377 w 1386"/>
                <a:gd name="T65" fmla="*/ 142 h 164"/>
                <a:gd name="T66" fmla="*/ 1385 w 1386"/>
                <a:gd name="T67" fmla="*/ 11 h 164"/>
                <a:gd name="T68" fmla="*/ 1376 w 1386"/>
                <a:gd name="T69" fmla="*/ 1 h 164"/>
                <a:gd name="T70" fmla="*/ 1372 w 1386"/>
                <a:gd name="T71" fmla="*/ 1 h 164"/>
                <a:gd name="T72" fmla="*/ 1299 w 1386"/>
                <a:gd name="T73" fmla="*/ 1 h 164"/>
                <a:gd name="T74" fmla="*/ 1110 w 1386"/>
                <a:gd name="T75" fmla="*/ 0 h 16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86" h="164">
                  <a:moveTo>
                    <a:pt x="1110" y="0"/>
                  </a:moveTo>
                  <a:cubicBezTo>
                    <a:pt x="1089" y="0"/>
                    <a:pt x="1067" y="0"/>
                    <a:pt x="1046" y="0"/>
                  </a:cubicBezTo>
                  <a:cubicBezTo>
                    <a:pt x="995" y="0"/>
                    <a:pt x="944" y="0"/>
                    <a:pt x="892" y="1"/>
                  </a:cubicBezTo>
                  <a:cubicBezTo>
                    <a:pt x="851" y="2"/>
                    <a:pt x="810" y="2"/>
                    <a:pt x="770" y="2"/>
                  </a:cubicBezTo>
                  <a:cubicBezTo>
                    <a:pt x="716" y="2"/>
                    <a:pt x="662" y="1"/>
                    <a:pt x="608" y="3"/>
                  </a:cubicBezTo>
                  <a:cubicBezTo>
                    <a:pt x="553" y="4"/>
                    <a:pt x="498" y="2"/>
                    <a:pt x="442" y="4"/>
                  </a:cubicBezTo>
                  <a:cubicBezTo>
                    <a:pt x="427" y="4"/>
                    <a:pt x="412" y="4"/>
                    <a:pt x="397" y="5"/>
                  </a:cubicBezTo>
                  <a:cubicBezTo>
                    <a:pt x="356" y="5"/>
                    <a:pt x="314" y="7"/>
                    <a:pt x="273" y="9"/>
                  </a:cubicBezTo>
                  <a:cubicBezTo>
                    <a:pt x="242" y="11"/>
                    <a:pt x="210" y="12"/>
                    <a:pt x="179" y="11"/>
                  </a:cubicBezTo>
                  <a:cubicBezTo>
                    <a:pt x="121" y="11"/>
                    <a:pt x="64" y="12"/>
                    <a:pt x="6" y="12"/>
                  </a:cubicBezTo>
                  <a:cubicBezTo>
                    <a:pt x="2" y="12"/>
                    <a:pt x="1" y="12"/>
                    <a:pt x="1" y="17"/>
                  </a:cubicBezTo>
                  <a:cubicBezTo>
                    <a:pt x="1" y="28"/>
                    <a:pt x="0" y="39"/>
                    <a:pt x="0" y="51"/>
                  </a:cubicBezTo>
                  <a:cubicBezTo>
                    <a:pt x="0" y="78"/>
                    <a:pt x="0" y="104"/>
                    <a:pt x="0" y="131"/>
                  </a:cubicBezTo>
                  <a:cubicBezTo>
                    <a:pt x="0" y="139"/>
                    <a:pt x="0" y="147"/>
                    <a:pt x="0" y="155"/>
                  </a:cubicBezTo>
                  <a:cubicBezTo>
                    <a:pt x="1" y="161"/>
                    <a:pt x="3" y="163"/>
                    <a:pt x="9" y="163"/>
                  </a:cubicBezTo>
                  <a:cubicBezTo>
                    <a:pt x="11" y="163"/>
                    <a:pt x="14" y="164"/>
                    <a:pt x="16" y="164"/>
                  </a:cubicBezTo>
                  <a:cubicBezTo>
                    <a:pt x="62" y="163"/>
                    <a:pt x="109" y="161"/>
                    <a:pt x="155" y="160"/>
                  </a:cubicBezTo>
                  <a:cubicBezTo>
                    <a:pt x="203" y="158"/>
                    <a:pt x="250" y="159"/>
                    <a:pt x="298" y="158"/>
                  </a:cubicBezTo>
                  <a:cubicBezTo>
                    <a:pt x="333" y="157"/>
                    <a:pt x="367" y="157"/>
                    <a:pt x="402" y="158"/>
                  </a:cubicBezTo>
                  <a:cubicBezTo>
                    <a:pt x="432" y="159"/>
                    <a:pt x="462" y="158"/>
                    <a:pt x="492" y="158"/>
                  </a:cubicBezTo>
                  <a:cubicBezTo>
                    <a:pt x="508" y="158"/>
                    <a:pt x="524" y="158"/>
                    <a:pt x="539" y="158"/>
                  </a:cubicBezTo>
                  <a:cubicBezTo>
                    <a:pt x="566" y="158"/>
                    <a:pt x="592" y="157"/>
                    <a:pt x="618" y="157"/>
                  </a:cubicBezTo>
                  <a:cubicBezTo>
                    <a:pt x="664" y="156"/>
                    <a:pt x="711" y="156"/>
                    <a:pt x="758" y="156"/>
                  </a:cubicBezTo>
                  <a:cubicBezTo>
                    <a:pt x="768" y="157"/>
                    <a:pt x="777" y="157"/>
                    <a:pt x="787" y="157"/>
                  </a:cubicBezTo>
                  <a:cubicBezTo>
                    <a:pt x="810" y="157"/>
                    <a:pt x="833" y="158"/>
                    <a:pt x="855" y="158"/>
                  </a:cubicBezTo>
                  <a:cubicBezTo>
                    <a:pt x="884" y="158"/>
                    <a:pt x="914" y="156"/>
                    <a:pt x="943" y="156"/>
                  </a:cubicBezTo>
                  <a:cubicBezTo>
                    <a:pt x="1003" y="156"/>
                    <a:pt x="1064" y="156"/>
                    <a:pt x="1124" y="156"/>
                  </a:cubicBezTo>
                  <a:cubicBezTo>
                    <a:pt x="1124" y="156"/>
                    <a:pt x="1124" y="155"/>
                    <a:pt x="1124" y="155"/>
                  </a:cubicBezTo>
                  <a:cubicBezTo>
                    <a:pt x="1148" y="155"/>
                    <a:pt x="1171" y="155"/>
                    <a:pt x="1195" y="155"/>
                  </a:cubicBezTo>
                  <a:cubicBezTo>
                    <a:pt x="1245" y="154"/>
                    <a:pt x="1296" y="152"/>
                    <a:pt x="1346" y="152"/>
                  </a:cubicBezTo>
                  <a:cubicBezTo>
                    <a:pt x="1355" y="152"/>
                    <a:pt x="1364" y="151"/>
                    <a:pt x="1373" y="150"/>
                  </a:cubicBezTo>
                  <a:cubicBezTo>
                    <a:pt x="1375" y="150"/>
                    <a:pt x="1376" y="149"/>
                    <a:pt x="1376" y="147"/>
                  </a:cubicBezTo>
                  <a:cubicBezTo>
                    <a:pt x="1376" y="145"/>
                    <a:pt x="1377" y="144"/>
                    <a:pt x="1377" y="142"/>
                  </a:cubicBezTo>
                  <a:cubicBezTo>
                    <a:pt x="1379" y="98"/>
                    <a:pt x="1382" y="55"/>
                    <a:pt x="1385" y="11"/>
                  </a:cubicBezTo>
                  <a:cubicBezTo>
                    <a:pt x="1386" y="3"/>
                    <a:pt x="1384" y="1"/>
                    <a:pt x="1376" y="1"/>
                  </a:cubicBezTo>
                  <a:cubicBezTo>
                    <a:pt x="1375" y="1"/>
                    <a:pt x="1373" y="1"/>
                    <a:pt x="1372" y="1"/>
                  </a:cubicBezTo>
                  <a:cubicBezTo>
                    <a:pt x="1347" y="1"/>
                    <a:pt x="1323" y="1"/>
                    <a:pt x="1299" y="1"/>
                  </a:cubicBezTo>
                  <a:cubicBezTo>
                    <a:pt x="1236" y="1"/>
                    <a:pt x="1173" y="1"/>
                    <a:pt x="1110" y="0"/>
                  </a:cubicBezTo>
                  <a:close/>
                </a:path>
              </a:pathLst>
            </a:custGeom>
            <a:solidFill>
              <a:srgbClr val="8D8D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i$ľî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1FF3D0AA-2214-4D57-BAC3-E5B1CCF333B6}"/>
                </a:ext>
              </a:extLst>
            </p:cNvPr>
            <p:cNvSpPr/>
            <p:nvPr/>
          </p:nvSpPr>
          <p:spPr bwMode="auto">
            <a:xfrm>
              <a:off x="6211888" y="3929063"/>
              <a:ext cx="2273300" cy="1276350"/>
            </a:xfrm>
            <a:custGeom>
              <a:gdLst>
                <a:gd name="T0" fmla="*/ 674 w 689"/>
                <a:gd name="T1" fmla="*/ 19 h 387"/>
                <a:gd name="T2" fmla="*/ 658 w 689"/>
                <a:gd name="T3" fmla="*/ 14 h 387"/>
                <a:gd name="T4" fmla="*/ 655 w 689"/>
                <a:gd name="T5" fmla="*/ 15 h 387"/>
                <a:gd name="T6" fmla="*/ 655 w 689"/>
                <a:gd name="T7" fmla="*/ 15 h 387"/>
                <a:gd name="T8" fmla="*/ 662 w 689"/>
                <a:gd name="T9" fmla="*/ 20 h 387"/>
                <a:gd name="T10" fmla="*/ 659 w 689"/>
                <a:gd name="T11" fmla="*/ 20 h 387"/>
                <a:gd name="T12" fmla="*/ 610 w 689"/>
                <a:gd name="T13" fmla="*/ 15 h 387"/>
                <a:gd name="T14" fmla="*/ 563 w 689"/>
                <a:gd name="T15" fmla="*/ 12 h 387"/>
                <a:gd name="T16" fmla="*/ 488 w 689"/>
                <a:gd name="T17" fmla="*/ 8 h 387"/>
                <a:gd name="T18" fmla="*/ 391 w 689"/>
                <a:gd name="T19" fmla="*/ 6 h 387"/>
                <a:gd name="T20" fmla="*/ 351 w 689"/>
                <a:gd name="T21" fmla="*/ 5 h 387"/>
                <a:gd name="T22" fmla="*/ 293 w 689"/>
                <a:gd name="T23" fmla="*/ 1 h 387"/>
                <a:gd name="T24" fmla="*/ 206 w 689"/>
                <a:gd name="T25" fmla="*/ 1 h 387"/>
                <a:gd name="T26" fmla="*/ 197 w 689"/>
                <a:gd name="T27" fmla="*/ 0 h 387"/>
                <a:gd name="T28" fmla="*/ 163 w 689"/>
                <a:gd name="T29" fmla="*/ 3 h 387"/>
                <a:gd name="T30" fmla="*/ 148 w 689"/>
                <a:gd name="T31" fmla="*/ 19 h 387"/>
                <a:gd name="T32" fmla="*/ 114 w 689"/>
                <a:gd name="T33" fmla="*/ 94 h 387"/>
                <a:gd name="T34" fmla="*/ 38 w 689"/>
                <a:gd name="T35" fmla="*/ 287 h 387"/>
                <a:gd name="T36" fmla="*/ 2 w 689"/>
                <a:gd name="T37" fmla="*/ 375 h 387"/>
                <a:gd name="T38" fmla="*/ 1 w 689"/>
                <a:gd name="T39" fmla="*/ 379 h 387"/>
                <a:gd name="T40" fmla="*/ 6 w 689"/>
                <a:gd name="T41" fmla="*/ 385 h 387"/>
                <a:gd name="T42" fmla="*/ 69 w 689"/>
                <a:gd name="T43" fmla="*/ 386 h 387"/>
                <a:gd name="T44" fmla="*/ 287 w 689"/>
                <a:gd name="T45" fmla="*/ 385 h 387"/>
                <a:gd name="T46" fmla="*/ 374 w 689"/>
                <a:gd name="T47" fmla="*/ 386 h 387"/>
                <a:gd name="T48" fmla="*/ 466 w 689"/>
                <a:gd name="T49" fmla="*/ 387 h 387"/>
                <a:gd name="T50" fmla="*/ 524 w 689"/>
                <a:gd name="T51" fmla="*/ 387 h 387"/>
                <a:gd name="T52" fmla="*/ 534 w 689"/>
                <a:gd name="T53" fmla="*/ 381 h 387"/>
                <a:gd name="T54" fmla="*/ 569 w 689"/>
                <a:gd name="T55" fmla="*/ 318 h 387"/>
                <a:gd name="T56" fmla="*/ 654 w 689"/>
                <a:gd name="T57" fmla="*/ 138 h 387"/>
                <a:gd name="T58" fmla="*/ 686 w 689"/>
                <a:gd name="T59" fmla="*/ 49 h 387"/>
                <a:gd name="T60" fmla="*/ 684 w 689"/>
                <a:gd name="T61" fmla="*/ 19 h 387"/>
                <a:gd name="T62" fmla="*/ 674 w 689"/>
                <a:gd name="T63" fmla="*/ 19 h 387"/>
                <a:gd name="T64" fmla="*/ 353 w 689"/>
                <a:gd name="T65" fmla="*/ 254 h 387"/>
                <a:gd name="T66" fmla="*/ 332 w 689"/>
                <a:gd name="T67" fmla="*/ 252 h 387"/>
                <a:gd name="T68" fmla="*/ 301 w 689"/>
                <a:gd name="T69" fmla="*/ 216 h 387"/>
                <a:gd name="T70" fmla="*/ 313 w 689"/>
                <a:gd name="T71" fmla="*/ 172 h 387"/>
                <a:gd name="T72" fmla="*/ 359 w 689"/>
                <a:gd name="T73" fmla="*/ 147 h 387"/>
                <a:gd name="T74" fmla="*/ 386 w 689"/>
                <a:gd name="T75" fmla="*/ 158 h 387"/>
                <a:gd name="T76" fmla="*/ 405 w 689"/>
                <a:gd name="T77" fmla="*/ 201 h 387"/>
                <a:gd name="T78" fmla="*/ 353 w 689"/>
                <a:gd name="T79" fmla="*/ 254 h 387"/>
                <a:gd name="T80" fmla="*/ 668 w 689"/>
                <a:gd name="T81" fmla="*/ 40 h 387"/>
                <a:gd name="T82" fmla="*/ 666 w 689"/>
                <a:gd name="T83" fmla="*/ 38 h 387"/>
                <a:gd name="T84" fmla="*/ 652 w 689"/>
                <a:gd name="T85" fmla="*/ 29 h 387"/>
                <a:gd name="T86" fmla="*/ 569 w 689"/>
                <a:gd name="T87" fmla="*/ 27 h 387"/>
                <a:gd name="T88" fmla="*/ 463 w 689"/>
                <a:gd name="T89" fmla="*/ 21 h 387"/>
                <a:gd name="T90" fmla="*/ 360 w 689"/>
                <a:gd name="T91" fmla="*/ 20 h 387"/>
                <a:gd name="T92" fmla="*/ 266 w 689"/>
                <a:gd name="T93" fmla="*/ 17 h 387"/>
                <a:gd name="T94" fmla="*/ 238 w 689"/>
                <a:gd name="T95" fmla="*/ 16 h 387"/>
                <a:gd name="T96" fmla="*/ 194 w 689"/>
                <a:gd name="T97" fmla="*/ 14 h 387"/>
                <a:gd name="T98" fmla="*/ 172 w 689"/>
                <a:gd name="T99" fmla="*/ 17 h 387"/>
                <a:gd name="T100" fmla="*/ 166 w 689"/>
                <a:gd name="T101" fmla="*/ 16 h 387"/>
                <a:gd name="T102" fmla="*/ 169 w 689"/>
                <a:gd name="T103" fmla="*/ 11 h 387"/>
                <a:gd name="T104" fmla="*/ 187 w 689"/>
                <a:gd name="T105" fmla="*/ 6 h 387"/>
                <a:gd name="T106" fmla="*/ 202 w 689"/>
                <a:gd name="T107" fmla="*/ 6 h 387"/>
                <a:gd name="T108" fmla="*/ 287 w 689"/>
                <a:gd name="T109" fmla="*/ 9 h 387"/>
                <a:gd name="T110" fmla="*/ 338 w 689"/>
                <a:gd name="T111" fmla="*/ 10 h 387"/>
                <a:gd name="T112" fmla="*/ 467 w 689"/>
                <a:gd name="T113" fmla="*/ 13 h 387"/>
                <a:gd name="T114" fmla="*/ 556 w 689"/>
                <a:gd name="T115" fmla="*/ 17 h 387"/>
                <a:gd name="T116" fmla="*/ 632 w 689"/>
                <a:gd name="T117" fmla="*/ 22 h 387"/>
                <a:gd name="T118" fmla="*/ 666 w 689"/>
                <a:gd name="T119" fmla="*/ 30 h 387"/>
                <a:gd name="T120" fmla="*/ 670 w 689"/>
                <a:gd name="T121" fmla="*/ 36 h 387"/>
                <a:gd name="T122" fmla="*/ 668 w 689"/>
                <a:gd name="T123" fmla="*/ 40 h 38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89" h="387">
                  <a:moveTo>
                    <a:pt x="674" y="19"/>
                  </a:moveTo>
                  <a:cubicBezTo>
                    <a:pt x="669" y="16"/>
                    <a:pt x="663" y="16"/>
                    <a:pt x="658" y="14"/>
                  </a:cubicBezTo>
                  <a:cubicBezTo>
                    <a:pt x="657" y="14"/>
                    <a:pt x="656" y="14"/>
                    <a:pt x="655" y="15"/>
                  </a:cubicBezTo>
                  <a:cubicBezTo>
                    <a:pt x="655" y="15"/>
                    <a:pt x="655" y="15"/>
                    <a:pt x="655" y="15"/>
                  </a:cubicBezTo>
                  <a:cubicBezTo>
                    <a:pt x="658" y="16"/>
                    <a:pt x="660" y="17"/>
                    <a:pt x="662" y="20"/>
                  </a:cubicBezTo>
                  <a:cubicBezTo>
                    <a:pt x="660" y="20"/>
                    <a:pt x="660" y="20"/>
                    <a:pt x="659" y="20"/>
                  </a:cubicBezTo>
                  <a:cubicBezTo>
                    <a:pt x="642" y="18"/>
                    <a:pt x="626" y="17"/>
                    <a:pt x="610" y="15"/>
                  </a:cubicBezTo>
                  <a:cubicBezTo>
                    <a:pt x="594" y="14"/>
                    <a:pt x="578" y="13"/>
                    <a:pt x="563" y="12"/>
                  </a:cubicBezTo>
                  <a:cubicBezTo>
                    <a:pt x="538" y="10"/>
                    <a:pt x="513" y="9"/>
                    <a:pt x="488" y="8"/>
                  </a:cubicBezTo>
                  <a:cubicBezTo>
                    <a:pt x="456" y="7"/>
                    <a:pt x="424" y="7"/>
                    <a:pt x="391" y="6"/>
                  </a:cubicBezTo>
                  <a:cubicBezTo>
                    <a:pt x="378" y="5"/>
                    <a:pt x="365" y="5"/>
                    <a:pt x="351" y="5"/>
                  </a:cubicBezTo>
                  <a:cubicBezTo>
                    <a:pt x="332" y="4"/>
                    <a:pt x="312" y="2"/>
                    <a:pt x="293" y="1"/>
                  </a:cubicBezTo>
                  <a:cubicBezTo>
                    <a:pt x="264" y="1"/>
                    <a:pt x="235" y="1"/>
                    <a:pt x="206" y="1"/>
                  </a:cubicBezTo>
                  <a:cubicBezTo>
                    <a:pt x="203" y="1"/>
                    <a:pt x="200" y="0"/>
                    <a:pt x="197" y="0"/>
                  </a:cubicBezTo>
                  <a:cubicBezTo>
                    <a:pt x="185" y="0"/>
                    <a:pt x="174" y="1"/>
                    <a:pt x="163" y="3"/>
                  </a:cubicBezTo>
                  <a:cubicBezTo>
                    <a:pt x="156" y="6"/>
                    <a:pt x="151" y="12"/>
                    <a:pt x="148" y="19"/>
                  </a:cubicBezTo>
                  <a:cubicBezTo>
                    <a:pt x="137" y="44"/>
                    <a:pt x="125" y="69"/>
                    <a:pt x="114" y="94"/>
                  </a:cubicBezTo>
                  <a:cubicBezTo>
                    <a:pt x="85" y="157"/>
                    <a:pt x="60" y="221"/>
                    <a:pt x="38" y="287"/>
                  </a:cubicBezTo>
                  <a:cubicBezTo>
                    <a:pt x="28" y="317"/>
                    <a:pt x="17" y="347"/>
                    <a:pt x="2" y="375"/>
                  </a:cubicBezTo>
                  <a:cubicBezTo>
                    <a:pt x="2" y="376"/>
                    <a:pt x="1" y="378"/>
                    <a:pt x="1" y="379"/>
                  </a:cubicBezTo>
                  <a:cubicBezTo>
                    <a:pt x="0" y="384"/>
                    <a:pt x="0" y="385"/>
                    <a:pt x="6" y="385"/>
                  </a:cubicBezTo>
                  <a:cubicBezTo>
                    <a:pt x="27" y="386"/>
                    <a:pt x="48" y="386"/>
                    <a:pt x="69" y="386"/>
                  </a:cubicBezTo>
                  <a:cubicBezTo>
                    <a:pt x="142" y="386"/>
                    <a:pt x="214" y="386"/>
                    <a:pt x="287" y="385"/>
                  </a:cubicBezTo>
                  <a:cubicBezTo>
                    <a:pt x="316" y="385"/>
                    <a:pt x="345" y="385"/>
                    <a:pt x="374" y="386"/>
                  </a:cubicBezTo>
                  <a:cubicBezTo>
                    <a:pt x="405" y="386"/>
                    <a:pt x="435" y="386"/>
                    <a:pt x="466" y="387"/>
                  </a:cubicBezTo>
                  <a:cubicBezTo>
                    <a:pt x="485" y="387"/>
                    <a:pt x="505" y="387"/>
                    <a:pt x="524" y="387"/>
                  </a:cubicBezTo>
                  <a:cubicBezTo>
                    <a:pt x="529" y="387"/>
                    <a:pt x="531" y="385"/>
                    <a:pt x="534" y="381"/>
                  </a:cubicBezTo>
                  <a:cubicBezTo>
                    <a:pt x="547" y="361"/>
                    <a:pt x="559" y="339"/>
                    <a:pt x="569" y="318"/>
                  </a:cubicBezTo>
                  <a:cubicBezTo>
                    <a:pt x="598" y="258"/>
                    <a:pt x="626" y="198"/>
                    <a:pt x="654" y="138"/>
                  </a:cubicBezTo>
                  <a:cubicBezTo>
                    <a:pt x="667" y="109"/>
                    <a:pt x="678" y="80"/>
                    <a:pt x="686" y="49"/>
                  </a:cubicBezTo>
                  <a:cubicBezTo>
                    <a:pt x="688" y="39"/>
                    <a:pt x="689" y="29"/>
                    <a:pt x="684" y="19"/>
                  </a:cubicBezTo>
                  <a:cubicBezTo>
                    <a:pt x="681" y="20"/>
                    <a:pt x="678" y="20"/>
                    <a:pt x="674" y="19"/>
                  </a:cubicBezTo>
                  <a:close/>
                  <a:moveTo>
                    <a:pt x="353" y="254"/>
                  </a:moveTo>
                  <a:cubicBezTo>
                    <a:pt x="346" y="254"/>
                    <a:pt x="339" y="256"/>
                    <a:pt x="332" y="252"/>
                  </a:cubicBezTo>
                  <a:cubicBezTo>
                    <a:pt x="317" y="244"/>
                    <a:pt x="304" y="234"/>
                    <a:pt x="301" y="216"/>
                  </a:cubicBezTo>
                  <a:cubicBezTo>
                    <a:pt x="298" y="200"/>
                    <a:pt x="304" y="185"/>
                    <a:pt x="313" y="172"/>
                  </a:cubicBezTo>
                  <a:cubicBezTo>
                    <a:pt x="324" y="156"/>
                    <a:pt x="340" y="149"/>
                    <a:pt x="359" y="147"/>
                  </a:cubicBezTo>
                  <a:cubicBezTo>
                    <a:pt x="369" y="146"/>
                    <a:pt x="378" y="152"/>
                    <a:pt x="386" y="158"/>
                  </a:cubicBezTo>
                  <a:cubicBezTo>
                    <a:pt x="401" y="168"/>
                    <a:pt x="406" y="184"/>
                    <a:pt x="405" y="201"/>
                  </a:cubicBezTo>
                  <a:cubicBezTo>
                    <a:pt x="408" y="231"/>
                    <a:pt x="380" y="254"/>
                    <a:pt x="353" y="254"/>
                  </a:cubicBezTo>
                  <a:close/>
                  <a:moveTo>
                    <a:pt x="668" y="40"/>
                  </a:moveTo>
                  <a:cubicBezTo>
                    <a:pt x="667" y="40"/>
                    <a:pt x="666" y="38"/>
                    <a:pt x="666" y="38"/>
                  </a:cubicBezTo>
                  <a:cubicBezTo>
                    <a:pt x="662" y="33"/>
                    <a:pt x="658" y="29"/>
                    <a:pt x="652" y="29"/>
                  </a:cubicBezTo>
                  <a:cubicBezTo>
                    <a:pt x="624" y="29"/>
                    <a:pt x="597" y="29"/>
                    <a:pt x="569" y="27"/>
                  </a:cubicBezTo>
                  <a:cubicBezTo>
                    <a:pt x="534" y="24"/>
                    <a:pt x="498" y="22"/>
                    <a:pt x="463" y="21"/>
                  </a:cubicBezTo>
                  <a:cubicBezTo>
                    <a:pt x="429" y="20"/>
                    <a:pt x="394" y="20"/>
                    <a:pt x="360" y="20"/>
                  </a:cubicBezTo>
                  <a:cubicBezTo>
                    <a:pt x="329" y="19"/>
                    <a:pt x="297" y="19"/>
                    <a:pt x="266" y="17"/>
                  </a:cubicBezTo>
                  <a:cubicBezTo>
                    <a:pt x="256" y="17"/>
                    <a:pt x="247" y="17"/>
                    <a:pt x="238" y="16"/>
                  </a:cubicBezTo>
                  <a:cubicBezTo>
                    <a:pt x="223" y="16"/>
                    <a:pt x="209" y="13"/>
                    <a:pt x="194" y="14"/>
                  </a:cubicBezTo>
                  <a:cubicBezTo>
                    <a:pt x="187" y="15"/>
                    <a:pt x="179" y="13"/>
                    <a:pt x="172" y="17"/>
                  </a:cubicBezTo>
                  <a:cubicBezTo>
                    <a:pt x="170" y="18"/>
                    <a:pt x="167" y="18"/>
                    <a:pt x="166" y="16"/>
                  </a:cubicBezTo>
                  <a:cubicBezTo>
                    <a:pt x="165" y="13"/>
                    <a:pt x="168" y="12"/>
                    <a:pt x="169" y="11"/>
                  </a:cubicBezTo>
                  <a:cubicBezTo>
                    <a:pt x="175" y="8"/>
                    <a:pt x="181" y="5"/>
                    <a:pt x="187" y="6"/>
                  </a:cubicBezTo>
                  <a:cubicBezTo>
                    <a:pt x="192" y="6"/>
                    <a:pt x="197" y="6"/>
                    <a:pt x="202" y="6"/>
                  </a:cubicBezTo>
                  <a:cubicBezTo>
                    <a:pt x="230" y="7"/>
                    <a:pt x="258" y="7"/>
                    <a:pt x="287" y="9"/>
                  </a:cubicBezTo>
                  <a:cubicBezTo>
                    <a:pt x="304" y="10"/>
                    <a:pt x="321" y="9"/>
                    <a:pt x="338" y="10"/>
                  </a:cubicBezTo>
                  <a:cubicBezTo>
                    <a:pt x="381" y="12"/>
                    <a:pt x="424" y="12"/>
                    <a:pt x="467" y="13"/>
                  </a:cubicBezTo>
                  <a:cubicBezTo>
                    <a:pt x="497" y="13"/>
                    <a:pt x="527" y="15"/>
                    <a:pt x="556" y="17"/>
                  </a:cubicBezTo>
                  <a:cubicBezTo>
                    <a:pt x="582" y="20"/>
                    <a:pt x="607" y="20"/>
                    <a:pt x="632" y="22"/>
                  </a:cubicBezTo>
                  <a:cubicBezTo>
                    <a:pt x="644" y="22"/>
                    <a:pt x="655" y="25"/>
                    <a:pt x="666" y="30"/>
                  </a:cubicBezTo>
                  <a:cubicBezTo>
                    <a:pt x="669" y="31"/>
                    <a:pt x="670" y="33"/>
                    <a:pt x="670" y="36"/>
                  </a:cubicBezTo>
                  <a:cubicBezTo>
                    <a:pt x="670" y="38"/>
                    <a:pt x="670" y="39"/>
                    <a:pt x="668" y="40"/>
                  </a:cubicBezTo>
                  <a:close/>
                </a:path>
              </a:pathLst>
            </a:custGeom>
            <a:solidFill>
              <a:srgbClr val="555B6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iṩļi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348A3E7C-29E3-4B1B-ABE9-C6A6E2171F2C}"/>
                </a:ext>
              </a:extLst>
            </p:cNvPr>
            <p:cNvSpPr/>
            <p:nvPr/>
          </p:nvSpPr>
          <p:spPr bwMode="auto">
            <a:xfrm>
              <a:off x="4376738" y="1738313"/>
              <a:ext cx="1817688" cy="1489075"/>
            </a:xfrm>
            <a:custGeom>
              <a:gdLst>
                <a:gd name="T0" fmla="*/ 78 w 551"/>
                <a:gd name="T1" fmla="*/ 437 h 452"/>
                <a:gd name="T2" fmla="*/ 265 w 551"/>
                <a:gd name="T3" fmla="*/ 451 h 452"/>
                <a:gd name="T4" fmla="*/ 395 w 551"/>
                <a:gd name="T5" fmla="*/ 443 h 452"/>
                <a:gd name="T6" fmla="*/ 491 w 551"/>
                <a:gd name="T7" fmla="*/ 430 h 452"/>
                <a:gd name="T8" fmla="*/ 539 w 551"/>
                <a:gd name="T9" fmla="*/ 395 h 452"/>
                <a:gd name="T10" fmla="*/ 550 w 551"/>
                <a:gd name="T11" fmla="*/ 306 h 452"/>
                <a:gd name="T12" fmla="*/ 548 w 551"/>
                <a:gd name="T13" fmla="*/ 90 h 452"/>
                <a:gd name="T14" fmla="*/ 523 w 551"/>
                <a:gd name="T15" fmla="*/ 12 h 452"/>
                <a:gd name="T16" fmla="*/ 464 w 551"/>
                <a:gd name="T17" fmla="*/ 0 h 452"/>
                <a:gd name="T18" fmla="*/ 243 w 551"/>
                <a:gd name="T19" fmla="*/ 2 h 452"/>
                <a:gd name="T20" fmla="*/ 49 w 551"/>
                <a:gd name="T21" fmla="*/ 14 h 452"/>
                <a:gd name="T22" fmla="*/ 4 w 551"/>
                <a:gd name="T23" fmla="*/ 99 h 452"/>
                <a:gd name="T24" fmla="*/ 10 w 551"/>
                <a:gd name="T25" fmla="*/ 276 h 452"/>
                <a:gd name="T26" fmla="*/ 25 w 551"/>
                <a:gd name="T27" fmla="*/ 396 h 452"/>
                <a:gd name="T28" fmla="*/ 305 w 551"/>
                <a:gd name="T29" fmla="*/ 387 h 452"/>
                <a:gd name="T30" fmla="*/ 242 w 551"/>
                <a:gd name="T31" fmla="*/ 380 h 452"/>
                <a:gd name="T32" fmla="*/ 181 w 551"/>
                <a:gd name="T33" fmla="*/ 301 h 452"/>
                <a:gd name="T34" fmla="*/ 242 w 551"/>
                <a:gd name="T35" fmla="*/ 294 h 452"/>
                <a:gd name="T36" fmla="*/ 394 w 551"/>
                <a:gd name="T37" fmla="*/ 292 h 452"/>
                <a:gd name="T38" fmla="*/ 381 w 551"/>
                <a:gd name="T39" fmla="*/ 359 h 452"/>
                <a:gd name="T40" fmla="*/ 447 w 551"/>
                <a:gd name="T41" fmla="*/ 257 h 452"/>
                <a:gd name="T42" fmla="*/ 277 w 551"/>
                <a:gd name="T43" fmla="*/ 259 h 452"/>
                <a:gd name="T44" fmla="*/ 95 w 551"/>
                <a:gd name="T45" fmla="*/ 257 h 452"/>
                <a:gd name="T46" fmla="*/ 82 w 551"/>
                <a:gd name="T47" fmla="*/ 204 h 452"/>
                <a:gd name="T48" fmla="*/ 80 w 551"/>
                <a:gd name="T49" fmla="*/ 110 h 452"/>
                <a:gd name="T50" fmla="*/ 197 w 551"/>
                <a:gd name="T51" fmla="*/ 92 h 452"/>
                <a:gd name="T52" fmla="*/ 353 w 551"/>
                <a:gd name="T53" fmla="*/ 87 h 452"/>
                <a:gd name="T54" fmla="*/ 469 w 551"/>
                <a:gd name="T55" fmla="*/ 82 h 452"/>
                <a:gd name="T56" fmla="*/ 488 w 551"/>
                <a:gd name="T57" fmla="*/ 90 h 452"/>
                <a:gd name="T58" fmla="*/ 496 w 551"/>
                <a:gd name="T59" fmla="*/ 241 h 452"/>
                <a:gd name="T60" fmla="*/ 488 w 551"/>
                <a:gd name="T61" fmla="*/ 254 h 452"/>
                <a:gd name="T62" fmla="*/ 38 w 551"/>
                <a:gd name="T63" fmla="*/ 28 h 452"/>
                <a:gd name="T64" fmla="*/ 111 w 551"/>
                <a:gd name="T65" fmla="*/ 17 h 452"/>
                <a:gd name="T66" fmla="*/ 236 w 551"/>
                <a:gd name="T67" fmla="*/ 15 h 452"/>
                <a:gd name="T68" fmla="*/ 394 w 551"/>
                <a:gd name="T69" fmla="*/ 9 h 452"/>
                <a:gd name="T70" fmla="*/ 500 w 551"/>
                <a:gd name="T71" fmla="*/ 12 h 452"/>
                <a:gd name="T72" fmla="*/ 521 w 551"/>
                <a:gd name="T73" fmla="*/ 35 h 452"/>
                <a:gd name="T74" fmla="*/ 512 w 551"/>
                <a:gd name="T75" fmla="*/ 41 h 452"/>
                <a:gd name="T76" fmla="*/ 495 w 551"/>
                <a:gd name="T77" fmla="*/ 25 h 452"/>
                <a:gd name="T78" fmla="*/ 318 w 551"/>
                <a:gd name="T79" fmla="*/ 23 h 452"/>
                <a:gd name="T80" fmla="*/ 216 w 551"/>
                <a:gd name="T81" fmla="*/ 27 h 452"/>
                <a:gd name="T82" fmla="*/ 121 w 551"/>
                <a:gd name="T83" fmla="*/ 29 h 452"/>
                <a:gd name="T84" fmla="*/ 43 w 551"/>
                <a:gd name="T85" fmla="*/ 38 h 452"/>
                <a:gd name="T86" fmla="*/ 27 w 551"/>
                <a:gd name="T87" fmla="*/ 48 h 45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51" h="452">
                  <a:moveTo>
                    <a:pt x="25" y="396"/>
                  </a:moveTo>
                  <a:cubicBezTo>
                    <a:pt x="36" y="419"/>
                    <a:pt x="55" y="430"/>
                    <a:pt x="78" y="437"/>
                  </a:cubicBezTo>
                  <a:cubicBezTo>
                    <a:pt x="103" y="444"/>
                    <a:pt x="129" y="447"/>
                    <a:pt x="155" y="449"/>
                  </a:cubicBezTo>
                  <a:cubicBezTo>
                    <a:pt x="192" y="452"/>
                    <a:pt x="229" y="452"/>
                    <a:pt x="265" y="451"/>
                  </a:cubicBezTo>
                  <a:cubicBezTo>
                    <a:pt x="288" y="451"/>
                    <a:pt x="311" y="449"/>
                    <a:pt x="333" y="448"/>
                  </a:cubicBezTo>
                  <a:cubicBezTo>
                    <a:pt x="354" y="446"/>
                    <a:pt x="374" y="445"/>
                    <a:pt x="395" y="443"/>
                  </a:cubicBezTo>
                  <a:cubicBezTo>
                    <a:pt x="412" y="441"/>
                    <a:pt x="428" y="439"/>
                    <a:pt x="445" y="437"/>
                  </a:cubicBezTo>
                  <a:cubicBezTo>
                    <a:pt x="461" y="435"/>
                    <a:pt x="476" y="433"/>
                    <a:pt x="491" y="430"/>
                  </a:cubicBezTo>
                  <a:cubicBezTo>
                    <a:pt x="497" y="429"/>
                    <a:pt x="503" y="427"/>
                    <a:pt x="508" y="426"/>
                  </a:cubicBezTo>
                  <a:cubicBezTo>
                    <a:pt x="526" y="422"/>
                    <a:pt x="536" y="412"/>
                    <a:pt x="539" y="395"/>
                  </a:cubicBezTo>
                  <a:cubicBezTo>
                    <a:pt x="542" y="371"/>
                    <a:pt x="549" y="348"/>
                    <a:pt x="549" y="323"/>
                  </a:cubicBezTo>
                  <a:cubicBezTo>
                    <a:pt x="549" y="318"/>
                    <a:pt x="550" y="312"/>
                    <a:pt x="550" y="306"/>
                  </a:cubicBezTo>
                  <a:cubicBezTo>
                    <a:pt x="551" y="282"/>
                    <a:pt x="548" y="258"/>
                    <a:pt x="549" y="234"/>
                  </a:cubicBezTo>
                  <a:cubicBezTo>
                    <a:pt x="550" y="186"/>
                    <a:pt x="549" y="138"/>
                    <a:pt x="548" y="90"/>
                  </a:cubicBezTo>
                  <a:cubicBezTo>
                    <a:pt x="548" y="70"/>
                    <a:pt x="545" y="50"/>
                    <a:pt x="539" y="31"/>
                  </a:cubicBezTo>
                  <a:cubicBezTo>
                    <a:pt x="536" y="22"/>
                    <a:pt x="531" y="16"/>
                    <a:pt x="523" y="12"/>
                  </a:cubicBezTo>
                  <a:cubicBezTo>
                    <a:pt x="516" y="8"/>
                    <a:pt x="508" y="5"/>
                    <a:pt x="500" y="3"/>
                  </a:cubicBezTo>
                  <a:cubicBezTo>
                    <a:pt x="488" y="0"/>
                    <a:pt x="476" y="0"/>
                    <a:pt x="464" y="0"/>
                  </a:cubicBezTo>
                  <a:cubicBezTo>
                    <a:pt x="439" y="0"/>
                    <a:pt x="414" y="1"/>
                    <a:pt x="390" y="1"/>
                  </a:cubicBezTo>
                  <a:cubicBezTo>
                    <a:pt x="341" y="2"/>
                    <a:pt x="292" y="1"/>
                    <a:pt x="243" y="2"/>
                  </a:cubicBezTo>
                  <a:cubicBezTo>
                    <a:pt x="195" y="3"/>
                    <a:pt x="147" y="3"/>
                    <a:pt x="98" y="7"/>
                  </a:cubicBezTo>
                  <a:cubicBezTo>
                    <a:pt x="82" y="8"/>
                    <a:pt x="65" y="10"/>
                    <a:pt x="49" y="14"/>
                  </a:cubicBezTo>
                  <a:cubicBezTo>
                    <a:pt x="29" y="19"/>
                    <a:pt x="18" y="33"/>
                    <a:pt x="12" y="52"/>
                  </a:cubicBezTo>
                  <a:cubicBezTo>
                    <a:pt x="7" y="67"/>
                    <a:pt x="6" y="83"/>
                    <a:pt x="4" y="99"/>
                  </a:cubicBezTo>
                  <a:cubicBezTo>
                    <a:pt x="1" y="130"/>
                    <a:pt x="0" y="160"/>
                    <a:pt x="3" y="191"/>
                  </a:cubicBezTo>
                  <a:cubicBezTo>
                    <a:pt x="5" y="220"/>
                    <a:pt x="8" y="248"/>
                    <a:pt x="10" y="276"/>
                  </a:cubicBezTo>
                  <a:cubicBezTo>
                    <a:pt x="13" y="313"/>
                    <a:pt x="15" y="350"/>
                    <a:pt x="18" y="386"/>
                  </a:cubicBezTo>
                  <a:cubicBezTo>
                    <a:pt x="21" y="389"/>
                    <a:pt x="23" y="392"/>
                    <a:pt x="25" y="396"/>
                  </a:cubicBezTo>
                  <a:close/>
                  <a:moveTo>
                    <a:pt x="381" y="359"/>
                  </a:moveTo>
                  <a:cubicBezTo>
                    <a:pt x="359" y="378"/>
                    <a:pt x="334" y="387"/>
                    <a:pt x="305" y="387"/>
                  </a:cubicBezTo>
                  <a:cubicBezTo>
                    <a:pt x="303" y="387"/>
                    <a:pt x="300" y="387"/>
                    <a:pt x="297" y="387"/>
                  </a:cubicBezTo>
                  <a:cubicBezTo>
                    <a:pt x="279" y="387"/>
                    <a:pt x="260" y="387"/>
                    <a:pt x="242" y="380"/>
                  </a:cubicBezTo>
                  <a:cubicBezTo>
                    <a:pt x="219" y="372"/>
                    <a:pt x="200" y="358"/>
                    <a:pt x="188" y="337"/>
                  </a:cubicBezTo>
                  <a:cubicBezTo>
                    <a:pt x="182" y="326"/>
                    <a:pt x="181" y="313"/>
                    <a:pt x="181" y="301"/>
                  </a:cubicBezTo>
                  <a:cubicBezTo>
                    <a:pt x="182" y="295"/>
                    <a:pt x="184" y="292"/>
                    <a:pt x="191" y="292"/>
                  </a:cubicBezTo>
                  <a:cubicBezTo>
                    <a:pt x="208" y="293"/>
                    <a:pt x="225" y="292"/>
                    <a:pt x="242" y="294"/>
                  </a:cubicBezTo>
                  <a:cubicBezTo>
                    <a:pt x="274" y="296"/>
                    <a:pt x="306" y="296"/>
                    <a:pt x="338" y="294"/>
                  </a:cubicBezTo>
                  <a:cubicBezTo>
                    <a:pt x="357" y="293"/>
                    <a:pt x="375" y="293"/>
                    <a:pt x="394" y="292"/>
                  </a:cubicBezTo>
                  <a:cubicBezTo>
                    <a:pt x="403" y="292"/>
                    <a:pt x="404" y="294"/>
                    <a:pt x="405" y="302"/>
                  </a:cubicBezTo>
                  <a:cubicBezTo>
                    <a:pt x="408" y="326"/>
                    <a:pt x="398" y="344"/>
                    <a:pt x="381" y="359"/>
                  </a:cubicBezTo>
                  <a:close/>
                  <a:moveTo>
                    <a:pt x="488" y="254"/>
                  </a:moveTo>
                  <a:cubicBezTo>
                    <a:pt x="474" y="256"/>
                    <a:pt x="461" y="256"/>
                    <a:pt x="447" y="257"/>
                  </a:cubicBezTo>
                  <a:cubicBezTo>
                    <a:pt x="413" y="259"/>
                    <a:pt x="380" y="259"/>
                    <a:pt x="346" y="259"/>
                  </a:cubicBezTo>
                  <a:cubicBezTo>
                    <a:pt x="323" y="259"/>
                    <a:pt x="300" y="259"/>
                    <a:pt x="277" y="259"/>
                  </a:cubicBezTo>
                  <a:cubicBezTo>
                    <a:pt x="243" y="257"/>
                    <a:pt x="209" y="259"/>
                    <a:pt x="176" y="259"/>
                  </a:cubicBezTo>
                  <a:cubicBezTo>
                    <a:pt x="149" y="258"/>
                    <a:pt x="122" y="257"/>
                    <a:pt x="95" y="257"/>
                  </a:cubicBezTo>
                  <a:cubicBezTo>
                    <a:pt x="87" y="257"/>
                    <a:pt x="84" y="254"/>
                    <a:pt x="84" y="245"/>
                  </a:cubicBezTo>
                  <a:cubicBezTo>
                    <a:pt x="83" y="232"/>
                    <a:pt x="82" y="218"/>
                    <a:pt x="82" y="204"/>
                  </a:cubicBezTo>
                  <a:cubicBezTo>
                    <a:pt x="81" y="175"/>
                    <a:pt x="80" y="146"/>
                    <a:pt x="79" y="117"/>
                  </a:cubicBezTo>
                  <a:cubicBezTo>
                    <a:pt x="79" y="115"/>
                    <a:pt x="79" y="112"/>
                    <a:pt x="80" y="110"/>
                  </a:cubicBezTo>
                  <a:cubicBezTo>
                    <a:pt x="81" y="102"/>
                    <a:pt x="84" y="99"/>
                    <a:pt x="92" y="99"/>
                  </a:cubicBezTo>
                  <a:cubicBezTo>
                    <a:pt x="127" y="100"/>
                    <a:pt x="162" y="94"/>
                    <a:pt x="197" y="92"/>
                  </a:cubicBezTo>
                  <a:cubicBezTo>
                    <a:pt x="216" y="91"/>
                    <a:pt x="236" y="91"/>
                    <a:pt x="255" y="90"/>
                  </a:cubicBezTo>
                  <a:cubicBezTo>
                    <a:pt x="288" y="89"/>
                    <a:pt x="321" y="87"/>
                    <a:pt x="353" y="87"/>
                  </a:cubicBezTo>
                  <a:cubicBezTo>
                    <a:pt x="380" y="88"/>
                    <a:pt x="406" y="88"/>
                    <a:pt x="433" y="86"/>
                  </a:cubicBezTo>
                  <a:cubicBezTo>
                    <a:pt x="445" y="84"/>
                    <a:pt x="457" y="83"/>
                    <a:pt x="469" y="82"/>
                  </a:cubicBezTo>
                  <a:cubicBezTo>
                    <a:pt x="476" y="82"/>
                    <a:pt x="481" y="85"/>
                    <a:pt x="486" y="87"/>
                  </a:cubicBezTo>
                  <a:cubicBezTo>
                    <a:pt x="488" y="87"/>
                    <a:pt x="488" y="89"/>
                    <a:pt x="488" y="90"/>
                  </a:cubicBezTo>
                  <a:cubicBezTo>
                    <a:pt x="489" y="109"/>
                    <a:pt x="490" y="129"/>
                    <a:pt x="491" y="148"/>
                  </a:cubicBezTo>
                  <a:cubicBezTo>
                    <a:pt x="493" y="179"/>
                    <a:pt x="494" y="210"/>
                    <a:pt x="496" y="241"/>
                  </a:cubicBezTo>
                  <a:cubicBezTo>
                    <a:pt x="496" y="242"/>
                    <a:pt x="496" y="244"/>
                    <a:pt x="496" y="245"/>
                  </a:cubicBezTo>
                  <a:cubicBezTo>
                    <a:pt x="496" y="251"/>
                    <a:pt x="494" y="253"/>
                    <a:pt x="488" y="254"/>
                  </a:cubicBezTo>
                  <a:close/>
                  <a:moveTo>
                    <a:pt x="26" y="42"/>
                  </a:moveTo>
                  <a:cubicBezTo>
                    <a:pt x="29" y="36"/>
                    <a:pt x="32" y="31"/>
                    <a:pt x="38" y="28"/>
                  </a:cubicBezTo>
                  <a:cubicBezTo>
                    <a:pt x="47" y="23"/>
                    <a:pt x="56" y="21"/>
                    <a:pt x="65" y="20"/>
                  </a:cubicBezTo>
                  <a:cubicBezTo>
                    <a:pt x="80" y="19"/>
                    <a:pt x="96" y="18"/>
                    <a:pt x="111" y="17"/>
                  </a:cubicBezTo>
                  <a:cubicBezTo>
                    <a:pt x="138" y="15"/>
                    <a:pt x="164" y="15"/>
                    <a:pt x="191" y="15"/>
                  </a:cubicBezTo>
                  <a:cubicBezTo>
                    <a:pt x="206" y="15"/>
                    <a:pt x="221" y="16"/>
                    <a:pt x="236" y="15"/>
                  </a:cubicBezTo>
                  <a:cubicBezTo>
                    <a:pt x="251" y="15"/>
                    <a:pt x="266" y="13"/>
                    <a:pt x="281" y="12"/>
                  </a:cubicBezTo>
                  <a:cubicBezTo>
                    <a:pt x="319" y="10"/>
                    <a:pt x="356" y="10"/>
                    <a:pt x="394" y="9"/>
                  </a:cubicBezTo>
                  <a:cubicBezTo>
                    <a:pt x="419" y="9"/>
                    <a:pt x="445" y="9"/>
                    <a:pt x="471" y="9"/>
                  </a:cubicBezTo>
                  <a:cubicBezTo>
                    <a:pt x="480" y="9"/>
                    <a:pt x="490" y="10"/>
                    <a:pt x="500" y="12"/>
                  </a:cubicBezTo>
                  <a:cubicBezTo>
                    <a:pt x="509" y="14"/>
                    <a:pt x="516" y="18"/>
                    <a:pt x="518" y="28"/>
                  </a:cubicBezTo>
                  <a:cubicBezTo>
                    <a:pt x="518" y="30"/>
                    <a:pt x="520" y="33"/>
                    <a:pt x="521" y="35"/>
                  </a:cubicBezTo>
                  <a:cubicBezTo>
                    <a:pt x="521" y="38"/>
                    <a:pt x="522" y="41"/>
                    <a:pt x="519" y="43"/>
                  </a:cubicBezTo>
                  <a:cubicBezTo>
                    <a:pt x="517" y="45"/>
                    <a:pt x="514" y="43"/>
                    <a:pt x="512" y="41"/>
                  </a:cubicBezTo>
                  <a:cubicBezTo>
                    <a:pt x="509" y="39"/>
                    <a:pt x="507" y="36"/>
                    <a:pt x="506" y="32"/>
                  </a:cubicBezTo>
                  <a:cubicBezTo>
                    <a:pt x="504" y="27"/>
                    <a:pt x="500" y="25"/>
                    <a:pt x="495" y="25"/>
                  </a:cubicBezTo>
                  <a:cubicBezTo>
                    <a:pt x="450" y="19"/>
                    <a:pt x="405" y="23"/>
                    <a:pt x="359" y="22"/>
                  </a:cubicBezTo>
                  <a:cubicBezTo>
                    <a:pt x="346" y="22"/>
                    <a:pt x="332" y="22"/>
                    <a:pt x="318" y="23"/>
                  </a:cubicBezTo>
                  <a:cubicBezTo>
                    <a:pt x="299" y="24"/>
                    <a:pt x="280" y="25"/>
                    <a:pt x="262" y="27"/>
                  </a:cubicBezTo>
                  <a:cubicBezTo>
                    <a:pt x="246" y="28"/>
                    <a:pt x="231" y="27"/>
                    <a:pt x="216" y="27"/>
                  </a:cubicBezTo>
                  <a:cubicBezTo>
                    <a:pt x="205" y="27"/>
                    <a:pt x="195" y="27"/>
                    <a:pt x="185" y="28"/>
                  </a:cubicBezTo>
                  <a:cubicBezTo>
                    <a:pt x="163" y="29"/>
                    <a:pt x="142" y="28"/>
                    <a:pt x="121" y="29"/>
                  </a:cubicBezTo>
                  <a:cubicBezTo>
                    <a:pt x="105" y="29"/>
                    <a:pt x="89" y="30"/>
                    <a:pt x="73" y="31"/>
                  </a:cubicBezTo>
                  <a:cubicBezTo>
                    <a:pt x="63" y="32"/>
                    <a:pt x="52" y="34"/>
                    <a:pt x="43" y="38"/>
                  </a:cubicBezTo>
                  <a:cubicBezTo>
                    <a:pt x="39" y="40"/>
                    <a:pt x="34" y="41"/>
                    <a:pt x="32" y="46"/>
                  </a:cubicBezTo>
                  <a:cubicBezTo>
                    <a:pt x="31" y="47"/>
                    <a:pt x="30" y="50"/>
                    <a:pt x="27" y="48"/>
                  </a:cubicBezTo>
                  <a:cubicBezTo>
                    <a:pt x="25" y="47"/>
                    <a:pt x="25" y="44"/>
                    <a:pt x="26" y="42"/>
                  </a:cubicBezTo>
                  <a:close/>
                </a:path>
              </a:pathLst>
            </a:custGeom>
            <a:solidFill>
              <a:srgbClr val="E5E5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î$ḷíḓ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0C0BAE9E-E4B3-4B83-A4ED-278E7376833E}"/>
                </a:ext>
              </a:extLst>
            </p:cNvPr>
            <p:cNvSpPr/>
            <p:nvPr/>
          </p:nvSpPr>
          <p:spPr bwMode="auto">
            <a:xfrm>
              <a:off x="4498975" y="3514726"/>
              <a:ext cx="1498600" cy="1601788"/>
            </a:xfrm>
            <a:custGeom>
              <a:gdLst>
                <a:gd name="T0" fmla="*/ 17 w 454"/>
                <a:gd name="T1" fmla="*/ 208 h 486"/>
                <a:gd name="T2" fmla="*/ 20 w 454"/>
                <a:gd name="T3" fmla="*/ 251 h 486"/>
                <a:gd name="T4" fmla="*/ 56 w 454"/>
                <a:gd name="T5" fmla="*/ 466 h 486"/>
                <a:gd name="T6" fmla="*/ 88 w 454"/>
                <a:gd name="T7" fmla="*/ 479 h 486"/>
                <a:gd name="T8" fmla="*/ 134 w 454"/>
                <a:gd name="T9" fmla="*/ 473 h 486"/>
                <a:gd name="T10" fmla="*/ 229 w 454"/>
                <a:gd name="T11" fmla="*/ 448 h 486"/>
                <a:gd name="T12" fmla="*/ 338 w 454"/>
                <a:gd name="T13" fmla="*/ 486 h 486"/>
                <a:gd name="T14" fmla="*/ 370 w 454"/>
                <a:gd name="T15" fmla="*/ 485 h 486"/>
                <a:gd name="T16" fmla="*/ 406 w 454"/>
                <a:gd name="T17" fmla="*/ 481 h 486"/>
                <a:gd name="T18" fmla="*/ 421 w 454"/>
                <a:gd name="T19" fmla="*/ 366 h 486"/>
                <a:gd name="T20" fmla="*/ 450 w 454"/>
                <a:gd name="T21" fmla="*/ 185 h 486"/>
                <a:gd name="T22" fmla="*/ 439 w 454"/>
                <a:gd name="T23" fmla="*/ 58 h 486"/>
                <a:gd name="T24" fmla="*/ 367 w 454"/>
                <a:gd name="T25" fmla="*/ 13 h 486"/>
                <a:gd name="T26" fmla="*/ 328 w 454"/>
                <a:gd name="T27" fmla="*/ 8 h 486"/>
                <a:gd name="T28" fmla="*/ 279 w 454"/>
                <a:gd name="T29" fmla="*/ 37 h 486"/>
                <a:gd name="T30" fmla="*/ 162 w 454"/>
                <a:gd name="T31" fmla="*/ 10 h 486"/>
                <a:gd name="T32" fmla="*/ 149 w 454"/>
                <a:gd name="T33" fmla="*/ 8 h 486"/>
                <a:gd name="T34" fmla="*/ 3 w 454"/>
                <a:gd name="T35" fmla="*/ 82 h 486"/>
                <a:gd name="T36" fmla="*/ 24 w 454"/>
                <a:gd name="T37" fmla="*/ 156 h 486"/>
                <a:gd name="T38" fmla="*/ 345 w 454"/>
                <a:gd name="T39" fmla="*/ 12 h 486"/>
                <a:gd name="T40" fmla="*/ 378 w 454"/>
                <a:gd name="T41" fmla="*/ 30 h 486"/>
                <a:gd name="T42" fmla="*/ 414 w 454"/>
                <a:gd name="T43" fmla="*/ 58 h 486"/>
                <a:gd name="T44" fmla="*/ 409 w 454"/>
                <a:gd name="T45" fmla="*/ 65 h 486"/>
                <a:gd name="T46" fmla="*/ 351 w 454"/>
                <a:gd name="T47" fmla="*/ 28 h 486"/>
                <a:gd name="T48" fmla="*/ 340 w 454"/>
                <a:gd name="T49" fmla="*/ 14 h 486"/>
                <a:gd name="T50" fmla="*/ 313 w 454"/>
                <a:gd name="T51" fmla="*/ 144 h 486"/>
                <a:gd name="T52" fmla="*/ 389 w 454"/>
                <a:gd name="T53" fmla="*/ 150 h 486"/>
                <a:gd name="T54" fmla="*/ 391 w 454"/>
                <a:gd name="T55" fmla="*/ 202 h 486"/>
                <a:gd name="T56" fmla="*/ 368 w 454"/>
                <a:gd name="T57" fmla="*/ 339 h 486"/>
                <a:gd name="T58" fmla="*/ 356 w 454"/>
                <a:gd name="T59" fmla="*/ 342 h 486"/>
                <a:gd name="T60" fmla="*/ 316 w 454"/>
                <a:gd name="T61" fmla="*/ 364 h 486"/>
                <a:gd name="T62" fmla="*/ 238 w 454"/>
                <a:gd name="T63" fmla="*/ 370 h 486"/>
                <a:gd name="T64" fmla="*/ 145 w 454"/>
                <a:gd name="T65" fmla="*/ 369 h 486"/>
                <a:gd name="T66" fmla="*/ 130 w 454"/>
                <a:gd name="T67" fmla="*/ 348 h 486"/>
                <a:gd name="T68" fmla="*/ 107 w 454"/>
                <a:gd name="T69" fmla="*/ 198 h 486"/>
                <a:gd name="T70" fmla="*/ 110 w 454"/>
                <a:gd name="T71" fmla="*/ 153 h 486"/>
                <a:gd name="T72" fmla="*/ 20 w 454"/>
                <a:gd name="T73" fmla="*/ 78 h 486"/>
                <a:gd name="T74" fmla="*/ 78 w 454"/>
                <a:gd name="T75" fmla="*/ 43 h 486"/>
                <a:gd name="T76" fmla="*/ 139 w 454"/>
                <a:gd name="T77" fmla="*/ 20 h 486"/>
                <a:gd name="T78" fmla="*/ 140 w 454"/>
                <a:gd name="T79" fmla="*/ 28 h 486"/>
                <a:gd name="T80" fmla="*/ 69 w 454"/>
                <a:gd name="T81" fmla="*/ 57 h 486"/>
                <a:gd name="T82" fmla="*/ 28 w 454"/>
                <a:gd name="T83" fmla="*/ 83 h 486"/>
                <a:gd name="T84" fmla="*/ 19 w 454"/>
                <a:gd name="T85" fmla="*/ 85 h 4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3" h="486">
                  <a:moveTo>
                    <a:pt x="24" y="156"/>
                  </a:moveTo>
                  <a:cubicBezTo>
                    <a:pt x="27" y="174"/>
                    <a:pt x="27" y="191"/>
                    <a:pt x="17" y="208"/>
                  </a:cubicBezTo>
                  <a:cubicBezTo>
                    <a:pt x="15" y="211"/>
                    <a:pt x="14" y="216"/>
                    <a:pt x="14" y="220"/>
                  </a:cubicBezTo>
                  <a:cubicBezTo>
                    <a:pt x="14" y="231"/>
                    <a:pt x="18" y="241"/>
                    <a:pt x="20" y="251"/>
                  </a:cubicBezTo>
                  <a:cubicBezTo>
                    <a:pt x="30" y="291"/>
                    <a:pt x="37" y="330"/>
                    <a:pt x="42" y="370"/>
                  </a:cubicBezTo>
                  <a:cubicBezTo>
                    <a:pt x="46" y="402"/>
                    <a:pt x="51" y="434"/>
                    <a:pt x="56" y="466"/>
                  </a:cubicBezTo>
                  <a:cubicBezTo>
                    <a:pt x="57" y="472"/>
                    <a:pt x="58" y="474"/>
                    <a:pt x="65" y="474"/>
                  </a:cubicBezTo>
                  <a:cubicBezTo>
                    <a:pt x="72" y="476"/>
                    <a:pt x="80" y="477"/>
                    <a:pt x="88" y="479"/>
                  </a:cubicBezTo>
                  <a:cubicBezTo>
                    <a:pt x="102" y="482"/>
                    <a:pt x="116" y="482"/>
                    <a:pt x="129" y="474"/>
                  </a:cubicBezTo>
                  <a:cubicBezTo>
                    <a:pt x="130" y="474"/>
                    <a:pt x="132" y="473"/>
                    <a:pt x="134" y="473"/>
                  </a:cubicBezTo>
                  <a:cubicBezTo>
                    <a:pt x="158" y="466"/>
                    <a:pt x="182" y="459"/>
                    <a:pt x="205" y="451"/>
                  </a:cubicBezTo>
                  <a:cubicBezTo>
                    <a:pt x="213" y="449"/>
                    <a:pt x="221" y="447"/>
                    <a:pt x="229" y="448"/>
                  </a:cubicBezTo>
                  <a:cubicBezTo>
                    <a:pt x="264" y="452"/>
                    <a:pt x="296" y="466"/>
                    <a:pt x="327" y="482"/>
                  </a:cubicBezTo>
                  <a:cubicBezTo>
                    <a:pt x="331" y="484"/>
                    <a:pt x="334" y="486"/>
                    <a:pt x="338" y="486"/>
                  </a:cubicBezTo>
                  <a:cubicBezTo>
                    <a:pt x="349" y="486"/>
                    <a:pt x="359" y="486"/>
                    <a:pt x="370" y="486"/>
                  </a:cubicBezTo>
                  <a:cubicBezTo>
                    <a:pt x="370" y="485"/>
                    <a:pt x="370" y="485"/>
                    <a:pt x="370" y="485"/>
                  </a:cubicBezTo>
                  <a:cubicBezTo>
                    <a:pt x="381" y="485"/>
                    <a:pt x="391" y="485"/>
                    <a:pt x="402" y="485"/>
                  </a:cubicBezTo>
                  <a:cubicBezTo>
                    <a:pt x="405" y="485"/>
                    <a:pt x="406" y="484"/>
                    <a:pt x="406" y="481"/>
                  </a:cubicBezTo>
                  <a:cubicBezTo>
                    <a:pt x="407" y="476"/>
                    <a:pt x="408" y="471"/>
                    <a:pt x="409" y="466"/>
                  </a:cubicBezTo>
                  <a:cubicBezTo>
                    <a:pt x="413" y="433"/>
                    <a:pt x="417" y="400"/>
                    <a:pt x="421" y="366"/>
                  </a:cubicBezTo>
                  <a:cubicBezTo>
                    <a:pt x="425" y="340"/>
                    <a:pt x="428" y="313"/>
                    <a:pt x="433" y="286"/>
                  </a:cubicBezTo>
                  <a:cubicBezTo>
                    <a:pt x="439" y="252"/>
                    <a:pt x="446" y="219"/>
                    <a:pt x="450" y="185"/>
                  </a:cubicBezTo>
                  <a:cubicBezTo>
                    <a:pt x="453" y="150"/>
                    <a:pt x="454" y="115"/>
                    <a:pt x="449" y="80"/>
                  </a:cubicBezTo>
                  <a:cubicBezTo>
                    <a:pt x="447" y="72"/>
                    <a:pt x="446" y="64"/>
                    <a:pt x="439" y="58"/>
                  </a:cubicBezTo>
                  <a:cubicBezTo>
                    <a:pt x="435" y="54"/>
                    <a:pt x="431" y="50"/>
                    <a:pt x="427" y="47"/>
                  </a:cubicBezTo>
                  <a:cubicBezTo>
                    <a:pt x="409" y="31"/>
                    <a:pt x="388" y="22"/>
                    <a:pt x="367" y="13"/>
                  </a:cubicBezTo>
                  <a:cubicBezTo>
                    <a:pt x="357" y="9"/>
                    <a:pt x="347" y="4"/>
                    <a:pt x="336" y="2"/>
                  </a:cubicBezTo>
                  <a:cubicBezTo>
                    <a:pt x="329" y="0"/>
                    <a:pt x="328" y="1"/>
                    <a:pt x="328" y="8"/>
                  </a:cubicBezTo>
                  <a:cubicBezTo>
                    <a:pt x="327" y="20"/>
                    <a:pt x="325" y="23"/>
                    <a:pt x="314" y="27"/>
                  </a:cubicBezTo>
                  <a:cubicBezTo>
                    <a:pt x="303" y="32"/>
                    <a:pt x="291" y="34"/>
                    <a:pt x="279" y="37"/>
                  </a:cubicBezTo>
                  <a:cubicBezTo>
                    <a:pt x="242" y="45"/>
                    <a:pt x="207" y="43"/>
                    <a:pt x="174" y="27"/>
                  </a:cubicBezTo>
                  <a:cubicBezTo>
                    <a:pt x="166" y="24"/>
                    <a:pt x="160" y="19"/>
                    <a:pt x="162" y="10"/>
                  </a:cubicBezTo>
                  <a:cubicBezTo>
                    <a:pt x="163" y="6"/>
                    <a:pt x="161" y="4"/>
                    <a:pt x="157" y="6"/>
                  </a:cubicBezTo>
                  <a:cubicBezTo>
                    <a:pt x="155" y="6"/>
                    <a:pt x="152" y="7"/>
                    <a:pt x="149" y="8"/>
                  </a:cubicBezTo>
                  <a:cubicBezTo>
                    <a:pt x="112" y="21"/>
                    <a:pt x="77" y="37"/>
                    <a:pt x="42" y="53"/>
                  </a:cubicBezTo>
                  <a:cubicBezTo>
                    <a:pt x="27" y="60"/>
                    <a:pt x="14" y="69"/>
                    <a:pt x="3" y="82"/>
                  </a:cubicBezTo>
                  <a:cubicBezTo>
                    <a:pt x="0" y="85"/>
                    <a:pt x="0" y="89"/>
                    <a:pt x="2" y="92"/>
                  </a:cubicBezTo>
                  <a:cubicBezTo>
                    <a:pt x="14" y="112"/>
                    <a:pt x="20" y="134"/>
                    <a:pt x="24" y="156"/>
                  </a:cubicBezTo>
                  <a:close/>
                  <a:moveTo>
                    <a:pt x="340" y="14"/>
                  </a:moveTo>
                  <a:cubicBezTo>
                    <a:pt x="341" y="12"/>
                    <a:pt x="343" y="12"/>
                    <a:pt x="345" y="12"/>
                  </a:cubicBezTo>
                  <a:cubicBezTo>
                    <a:pt x="348" y="12"/>
                    <a:pt x="350" y="13"/>
                    <a:pt x="352" y="14"/>
                  </a:cubicBezTo>
                  <a:cubicBezTo>
                    <a:pt x="360" y="20"/>
                    <a:pt x="370" y="24"/>
                    <a:pt x="378" y="30"/>
                  </a:cubicBezTo>
                  <a:cubicBezTo>
                    <a:pt x="383" y="33"/>
                    <a:pt x="388" y="36"/>
                    <a:pt x="393" y="39"/>
                  </a:cubicBezTo>
                  <a:cubicBezTo>
                    <a:pt x="401" y="44"/>
                    <a:pt x="409" y="50"/>
                    <a:pt x="414" y="58"/>
                  </a:cubicBezTo>
                  <a:cubicBezTo>
                    <a:pt x="415" y="61"/>
                    <a:pt x="416" y="62"/>
                    <a:pt x="415" y="65"/>
                  </a:cubicBezTo>
                  <a:cubicBezTo>
                    <a:pt x="413" y="67"/>
                    <a:pt x="411" y="66"/>
                    <a:pt x="409" y="65"/>
                  </a:cubicBezTo>
                  <a:cubicBezTo>
                    <a:pt x="403" y="63"/>
                    <a:pt x="398" y="58"/>
                    <a:pt x="393" y="54"/>
                  </a:cubicBezTo>
                  <a:cubicBezTo>
                    <a:pt x="378" y="46"/>
                    <a:pt x="365" y="36"/>
                    <a:pt x="351" y="28"/>
                  </a:cubicBezTo>
                  <a:cubicBezTo>
                    <a:pt x="347" y="25"/>
                    <a:pt x="345" y="23"/>
                    <a:pt x="342" y="20"/>
                  </a:cubicBezTo>
                  <a:cubicBezTo>
                    <a:pt x="340" y="18"/>
                    <a:pt x="339" y="16"/>
                    <a:pt x="340" y="14"/>
                  </a:cubicBezTo>
                  <a:close/>
                  <a:moveTo>
                    <a:pt x="173" y="149"/>
                  </a:moveTo>
                  <a:cubicBezTo>
                    <a:pt x="220" y="147"/>
                    <a:pt x="266" y="148"/>
                    <a:pt x="313" y="144"/>
                  </a:cubicBezTo>
                  <a:cubicBezTo>
                    <a:pt x="335" y="143"/>
                    <a:pt x="357" y="146"/>
                    <a:pt x="379" y="149"/>
                  </a:cubicBezTo>
                  <a:cubicBezTo>
                    <a:pt x="382" y="150"/>
                    <a:pt x="386" y="150"/>
                    <a:pt x="389" y="150"/>
                  </a:cubicBezTo>
                  <a:cubicBezTo>
                    <a:pt x="394" y="151"/>
                    <a:pt x="395" y="153"/>
                    <a:pt x="395" y="159"/>
                  </a:cubicBezTo>
                  <a:cubicBezTo>
                    <a:pt x="395" y="173"/>
                    <a:pt x="393" y="187"/>
                    <a:pt x="391" y="202"/>
                  </a:cubicBezTo>
                  <a:cubicBezTo>
                    <a:pt x="388" y="228"/>
                    <a:pt x="385" y="254"/>
                    <a:pt x="381" y="281"/>
                  </a:cubicBezTo>
                  <a:cubicBezTo>
                    <a:pt x="379" y="300"/>
                    <a:pt x="373" y="319"/>
                    <a:pt x="368" y="339"/>
                  </a:cubicBezTo>
                  <a:cubicBezTo>
                    <a:pt x="368" y="342"/>
                    <a:pt x="366" y="341"/>
                    <a:pt x="364" y="341"/>
                  </a:cubicBezTo>
                  <a:cubicBezTo>
                    <a:pt x="362" y="341"/>
                    <a:pt x="359" y="342"/>
                    <a:pt x="356" y="342"/>
                  </a:cubicBezTo>
                  <a:cubicBezTo>
                    <a:pt x="363" y="356"/>
                    <a:pt x="354" y="361"/>
                    <a:pt x="342" y="363"/>
                  </a:cubicBezTo>
                  <a:cubicBezTo>
                    <a:pt x="333" y="364"/>
                    <a:pt x="324" y="364"/>
                    <a:pt x="316" y="364"/>
                  </a:cubicBezTo>
                  <a:cubicBezTo>
                    <a:pt x="295" y="365"/>
                    <a:pt x="274" y="366"/>
                    <a:pt x="253" y="369"/>
                  </a:cubicBezTo>
                  <a:cubicBezTo>
                    <a:pt x="248" y="369"/>
                    <a:pt x="243" y="369"/>
                    <a:pt x="238" y="370"/>
                  </a:cubicBezTo>
                  <a:cubicBezTo>
                    <a:pt x="214" y="371"/>
                    <a:pt x="190" y="371"/>
                    <a:pt x="166" y="370"/>
                  </a:cubicBezTo>
                  <a:cubicBezTo>
                    <a:pt x="159" y="370"/>
                    <a:pt x="152" y="370"/>
                    <a:pt x="145" y="369"/>
                  </a:cubicBezTo>
                  <a:cubicBezTo>
                    <a:pt x="138" y="368"/>
                    <a:pt x="134" y="360"/>
                    <a:pt x="136" y="352"/>
                  </a:cubicBezTo>
                  <a:cubicBezTo>
                    <a:pt x="132" y="352"/>
                    <a:pt x="131" y="351"/>
                    <a:pt x="130" y="348"/>
                  </a:cubicBezTo>
                  <a:cubicBezTo>
                    <a:pt x="124" y="327"/>
                    <a:pt x="121" y="307"/>
                    <a:pt x="118" y="286"/>
                  </a:cubicBezTo>
                  <a:cubicBezTo>
                    <a:pt x="113" y="257"/>
                    <a:pt x="110" y="228"/>
                    <a:pt x="107" y="198"/>
                  </a:cubicBezTo>
                  <a:cubicBezTo>
                    <a:pt x="106" y="185"/>
                    <a:pt x="105" y="172"/>
                    <a:pt x="105" y="158"/>
                  </a:cubicBezTo>
                  <a:cubicBezTo>
                    <a:pt x="105" y="155"/>
                    <a:pt x="106" y="153"/>
                    <a:pt x="110" y="153"/>
                  </a:cubicBezTo>
                  <a:cubicBezTo>
                    <a:pt x="131" y="151"/>
                    <a:pt x="152" y="150"/>
                    <a:pt x="173" y="149"/>
                  </a:cubicBezTo>
                  <a:close/>
                  <a:moveTo>
                    <a:pt x="20" y="78"/>
                  </a:moveTo>
                  <a:cubicBezTo>
                    <a:pt x="26" y="71"/>
                    <a:pt x="35" y="67"/>
                    <a:pt x="42" y="62"/>
                  </a:cubicBezTo>
                  <a:cubicBezTo>
                    <a:pt x="53" y="53"/>
                    <a:pt x="66" y="48"/>
                    <a:pt x="78" y="43"/>
                  </a:cubicBezTo>
                  <a:cubicBezTo>
                    <a:pt x="96" y="36"/>
                    <a:pt x="114" y="29"/>
                    <a:pt x="132" y="23"/>
                  </a:cubicBezTo>
                  <a:cubicBezTo>
                    <a:pt x="134" y="22"/>
                    <a:pt x="136" y="21"/>
                    <a:pt x="139" y="20"/>
                  </a:cubicBezTo>
                  <a:cubicBezTo>
                    <a:pt x="140" y="21"/>
                    <a:pt x="142" y="21"/>
                    <a:pt x="143" y="23"/>
                  </a:cubicBezTo>
                  <a:cubicBezTo>
                    <a:pt x="144" y="25"/>
                    <a:pt x="142" y="27"/>
                    <a:pt x="140" y="28"/>
                  </a:cubicBezTo>
                  <a:cubicBezTo>
                    <a:pt x="134" y="31"/>
                    <a:pt x="128" y="33"/>
                    <a:pt x="122" y="36"/>
                  </a:cubicBezTo>
                  <a:cubicBezTo>
                    <a:pt x="105" y="45"/>
                    <a:pt x="87" y="50"/>
                    <a:pt x="69" y="57"/>
                  </a:cubicBezTo>
                  <a:cubicBezTo>
                    <a:pt x="59" y="61"/>
                    <a:pt x="49" y="68"/>
                    <a:pt x="39" y="74"/>
                  </a:cubicBezTo>
                  <a:cubicBezTo>
                    <a:pt x="35" y="77"/>
                    <a:pt x="31" y="79"/>
                    <a:pt x="28" y="83"/>
                  </a:cubicBezTo>
                  <a:cubicBezTo>
                    <a:pt x="27" y="84"/>
                    <a:pt x="26" y="84"/>
                    <a:pt x="25" y="85"/>
                  </a:cubicBezTo>
                  <a:cubicBezTo>
                    <a:pt x="23" y="86"/>
                    <a:pt x="20" y="87"/>
                    <a:pt x="19" y="85"/>
                  </a:cubicBezTo>
                  <a:cubicBezTo>
                    <a:pt x="17" y="82"/>
                    <a:pt x="19" y="80"/>
                    <a:pt x="20" y="78"/>
                  </a:cubicBezTo>
                  <a:close/>
                </a:path>
              </a:pathLst>
            </a:custGeom>
            <a:solidFill>
              <a:srgbClr val="E5E5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ïŝļiḍ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82C91FF-7ABD-4235-830D-389EDE11451F}"/>
                </a:ext>
              </a:extLst>
            </p:cNvPr>
            <p:cNvSpPr/>
            <p:nvPr/>
          </p:nvSpPr>
          <p:spPr bwMode="auto">
            <a:xfrm>
              <a:off x="6089650" y="3854451"/>
              <a:ext cx="2379663" cy="1347788"/>
            </a:xfrm>
            <a:custGeom>
              <a:gdLst>
                <a:gd name="T0" fmla="*/ 697 w 721"/>
                <a:gd name="T1" fmla="*/ 36 h 409"/>
                <a:gd name="T2" fmla="*/ 712 w 721"/>
                <a:gd name="T3" fmla="*/ 41 h 409"/>
                <a:gd name="T4" fmla="*/ 721 w 721"/>
                <a:gd name="T5" fmla="*/ 42 h 409"/>
                <a:gd name="T6" fmla="*/ 702 w 721"/>
                <a:gd name="T7" fmla="*/ 29 h 409"/>
                <a:gd name="T8" fmla="*/ 638 w 721"/>
                <a:gd name="T9" fmla="*/ 21 h 409"/>
                <a:gd name="T10" fmla="*/ 585 w 721"/>
                <a:gd name="T11" fmla="*/ 19 h 409"/>
                <a:gd name="T12" fmla="*/ 518 w 721"/>
                <a:gd name="T13" fmla="*/ 16 h 409"/>
                <a:gd name="T14" fmla="*/ 460 w 721"/>
                <a:gd name="T15" fmla="*/ 14 h 409"/>
                <a:gd name="T16" fmla="*/ 439 w 721"/>
                <a:gd name="T17" fmla="*/ 13 h 409"/>
                <a:gd name="T18" fmla="*/ 383 w 721"/>
                <a:gd name="T19" fmla="*/ 9 h 409"/>
                <a:gd name="T20" fmla="*/ 349 w 721"/>
                <a:gd name="T21" fmla="*/ 7 h 409"/>
                <a:gd name="T22" fmla="*/ 295 w 721"/>
                <a:gd name="T23" fmla="*/ 3 h 409"/>
                <a:gd name="T24" fmla="*/ 260 w 721"/>
                <a:gd name="T25" fmla="*/ 1 h 409"/>
                <a:gd name="T26" fmla="*/ 193 w 721"/>
                <a:gd name="T27" fmla="*/ 6 h 409"/>
                <a:gd name="T28" fmla="*/ 157 w 721"/>
                <a:gd name="T29" fmla="*/ 35 h 409"/>
                <a:gd name="T30" fmla="*/ 150 w 721"/>
                <a:gd name="T31" fmla="*/ 53 h 409"/>
                <a:gd name="T32" fmla="*/ 85 w 721"/>
                <a:gd name="T33" fmla="*/ 202 h 409"/>
                <a:gd name="T34" fmla="*/ 16 w 721"/>
                <a:gd name="T35" fmla="*/ 364 h 409"/>
                <a:gd name="T36" fmla="*/ 0 w 721"/>
                <a:gd name="T37" fmla="*/ 408 h 409"/>
                <a:gd name="T38" fmla="*/ 16 w 721"/>
                <a:gd name="T39" fmla="*/ 409 h 409"/>
                <a:gd name="T40" fmla="*/ 29 w 721"/>
                <a:gd name="T41" fmla="*/ 401 h 409"/>
                <a:gd name="T42" fmla="*/ 39 w 721"/>
                <a:gd name="T43" fmla="*/ 376 h 409"/>
                <a:gd name="T44" fmla="*/ 111 w 721"/>
                <a:gd name="T45" fmla="*/ 190 h 409"/>
                <a:gd name="T46" fmla="*/ 181 w 721"/>
                <a:gd name="T47" fmla="*/ 35 h 409"/>
                <a:gd name="T48" fmla="*/ 197 w 721"/>
                <a:gd name="T49" fmla="*/ 19 h 409"/>
                <a:gd name="T50" fmla="*/ 231 w 721"/>
                <a:gd name="T51" fmla="*/ 13 h 409"/>
                <a:gd name="T52" fmla="*/ 282 w 721"/>
                <a:gd name="T53" fmla="*/ 15 h 409"/>
                <a:gd name="T54" fmla="*/ 345 w 721"/>
                <a:gd name="T55" fmla="*/ 19 h 409"/>
                <a:gd name="T56" fmla="*/ 395 w 721"/>
                <a:gd name="T57" fmla="*/ 22 h 409"/>
                <a:gd name="T58" fmla="*/ 466 w 721"/>
                <a:gd name="T59" fmla="*/ 25 h 409"/>
                <a:gd name="T60" fmla="*/ 515 w 721"/>
                <a:gd name="T61" fmla="*/ 27 h 409"/>
                <a:gd name="T62" fmla="*/ 589 w 721"/>
                <a:gd name="T63" fmla="*/ 30 h 409"/>
                <a:gd name="T64" fmla="*/ 620 w 721"/>
                <a:gd name="T65" fmla="*/ 32 h 409"/>
                <a:gd name="T66" fmla="*/ 667 w 721"/>
                <a:gd name="T67" fmla="*/ 35 h 409"/>
                <a:gd name="T68" fmla="*/ 692 w 721"/>
                <a:gd name="T69" fmla="*/ 38 h 409"/>
                <a:gd name="T70" fmla="*/ 692 w 721"/>
                <a:gd name="T71" fmla="*/ 38 h 409"/>
                <a:gd name="T72" fmla="*/ 697 w 721"/>
                <a:gd name="T73" fmla="*/ 36 h 4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21" h="409">
                  <a:moveTo>
                    <a:pt x="697" y="36"/>
                  </a:moveTo>
                  <a:cubicBezTo>
                    <a:pt x="702" y="38"/>
                    <a:pt x="707" y="38"/>
                    <a:pt x="712" y="41"/>
                  </a:cubicBezTo>
                  <a:cubicBezTo>
                    <a:pt x="715" y="42"/>
                    <a:pt x="718" y="41"/>
                    <a:pt x="721" y="42"/>
                  </a:cubicBezTo>
                  <a:cubicBezTo>
                    <a:pt x="717" y="34"/>
                    <a:pt x="710" y="31"/>
                    <a:pt x="702" y="29"/>
                  </a:cubicBezTo>
                  <a:cubicBezTo>
                    <a:pt x="681" y="23"/>
                    <a:pt x="660" y="23"/>
                    <a:pt x="638" y="21"/>
                  </a:cubicBezTo>
                  <a:cubicBezTo>
                    <a:pt x="620" y="20"/>
                    <a:pt x="602" y="19"/>
                    <a:pt x="585" y="19"/>
                  </a:cubicBezTo>
                  <a:cubicBezTo>
                    <a:pt x="562" y="18"/>
                    <a:pt x="540" y="17"/>
                    <a:pt x="518" y="16"/>
                  </a:cubicBezTo>
                  <a:cubicBezTo>
                    <a:pt x="499" y="15"/>
                    <a:pt x="479" y="15"/>
                    <a:pt x="460" y="14"/>
                  </a:cubicBezTo>
                  <a:cubicBezTo>
                    <a:pt x="453" y="13"/>
                    <a:pt x="446" y="13"/>
                    <a:pt x="439" y="13"/>
                  </a:cubicBezTo>
                  <a:cubicBezTo>
                    <a:pt x="421" y="12"/>
                    <a:pt x="402" y="10"/>
                    <a:pt x="383" y="9"/>
                  </a:cubicBezTo>
                  <a:cubicBezTo>
                    <a:pt x="372" y="8"/>
                    <a:pt x="361" y="8"/>
                    <a:pt x="349" y="7"/>
                  </a:cubicBezTo>
                  <a:cubicBezTo>
                    <a:pt x="331" y="6"/>
                    <a:pt x="313" y="5"/>
                    <a:pt x="295" y="3"/>
                  </a:cubicBezTo>
                  <a:cubicBezTo>
                    <a:pt x="284" y="3"/>
                    <a:pt x="272" y="2"/>
                    <a:pt x="260" y="1"/>
                  </a:cubicBezTo>
                  <a:cubicBezTo>
                    <a:pt x="237" y="0"/>
                    <a:pt x="215" y="0"/>
                    <a:pt x="193" y="6"/>
                  </a:cubicBezTo>
                  <a:cubicBezTo>
                    <a:pt x="177" y="11"/>
                    <a:pt x="164" y="18"/>
                    <a:pt x="157" y="35"/>
                  </a:cubicBezTo>
                  <a:cubicBezTo>
                    <a:pt x="155" y="41"/>
                    <a:pt x="152" y="47"/>
                    <a:pt x="150" y="53"/>
                  </a:cubicBezTo>
                  <a:cubicBezTo>
                    <a:pt x="128" y="102"/>
                    <a:pt x="106" y="152"/>
                    <a:pt x="85" y="202"/>
                  </a:cubicBezTo>
                  <a:cubicBezTo>
                    <a:pt x="62" y="256"/>
                    <a:pt x="37" y="310"/>
                    <a:pt x="16" y="364"/>
                  </a:cubicBezTo>
                  <a:cubicBezTo>
                    <a:pt x="11" y="379"/>
                    <a:pt x="5" y="393"/>
                    <a:pt x="0" y="408"/>
                  </a:cubicBezTo>
                  <a:cubicBezTo>
                    <a:pt x="5" y="409"/>
                    <a:pt x="11" y="409"/>
                    <a:pt x="16" y="409"/>
                  </a:cubicBezTo>
                  <a:cubicBezTo>
                    <a:pt x="23" y="409"/>
                    <a:pt x="27" y="407"/>
                    <a:pt x="29" y="401"/>
                  </a:cubicBezTo>
                  <a:cubicBezTo>
                    <a:pt x="32" y="392"/>
                    <a:pt x="35" y="384"/>
                    <a:pt x="39" y="376"/>
                  </a:cubicBezTo>
                  <a:cubicBezTo>
                    <a:pt x="63" y="314"/>
                    <a:pt x="87" y="252"/>
                    <a:pt x="111" y="190"/>
                  </a:cubicBezTo>
                  <a:cubicBezTo>
                    <a:pt x="131" y="137"/>
                    <a:pt x="155" y="86"/>
                    <a:pt x="181" y="35"/>
                  </a:cubicBezTo>
                  <a:cubicBezTo>
                    <a:pt x="185" y="28"/>
                    <a:pt x="190" y="22"/>
                    <a:pt x="197" y="19"/>
                  </a:cubicBezTo>
                  <a:cubicBezTo>
                    <a:pt x="208" y="16"/>
                    <a:pt x="219" y="13"/>
                    <a:pt x="231" y="13"/>
                  </a:cubicBezTo>
                  <a:cubicBezTo>
                    <a:pt x="248" y="14"/>
                    <a:pt x="265" y="14"/>
                    <a:pt x="282" y="15"/>
                  </a:cubicBezTo>
                  <a:cubicBezTo>
                    <a:pt x="303" y="17"/>
                    <a:pt x="324" y="18"/>
                    <a:pt x="345" y="19"/>
                  </a:cubicBezTo>
                  <a:cubicBezTo>
                    <a:pt x="362" y="20"/>
                    <a:pt x="378" y="21"/>
                    <a:pt x="395" y="22"/>
                  </a:cubicBezTo>
                  <a:cubicBezTo>
                    <a:pt x="419" y="23"/>
                    <a:pt x="442" y="24"/>
                    <a:pt x="466" y="25"/>
                  </a:cubicBezTo>
                  <a:cubicBezTo>
                    <a:pt x="482" y="25"/>
                    <a:pt x="499" y="26"/>
                    <a:pt x="515" y="27"/>
                  </a:cubicBezTo>
                  <a:cubicBezTo>
                    <a:pt x="540" y="27"/>
                    <a:pt x="565" y="29"/>
                    <a:pt x="589" y="30"/>
                  </a:cubicBezTo>
                  <a:cubicBezTo>
                    <a:pt x="599" y="30"/>
                    <a:pt x="609" y="31"/>
                    <a:pt x="620" y="32"/>
                  </a:cubicBezTo>
                  <a:cubicBezTo>
                    <a:pt x="635" y="33"/>
                    <a:pt x="651" y="34"/>
                    <a:pt x="667" y="35"/>
                  </a:cubicBezTo>
                  <a:cubicBezTo>
                    <a:pt x="675" y="36"/>
                    <a:pt x="684" y="36"/>
                    <a:pt x="692" y="38"/>
                  </a:cubicBezTo>
                  <a:cubicBezTo>
                    <a:pt x="692" y="38"/>
                    <a:pt x="692" y="38"/>
                    <a:pt x="692" y="38"/>
                  </a:cubicBezTo>
                  <a:cubicBezTo>
                    <a:pt x="693" y="35"/>
                    <a:pt x="695" y="36"/>
                    <a:pt x="697" y="36"/>
                  </a:cubicBezTo>
                  <a:close/>
                </a:path>
              </a:pathLst>
            </a:custGeom>
            <a:solidFill>
              <a:srgbClr val="3C3F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ïŝľîḋ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FCAA42C-11AD-4890-B2D7-7CA08DB4210A}"/>
                </a:ext>
              </a:extLst>
            </p:cNvPr>
            <p:cNvSpPr/>
            <p:nvPr/>
          </p:nvSpPr>
          <p:spPr bwMode="auto">
            <a:xfrm>
              <a:off x="8372475" y="3968751"/>
              <a:ext cx="96838" cy="26988"/>
            </a:xfrm>
            <a:custGeom>
              <a:gdLst>
                <a:gd name="T0" fmla="*/ 3 w 29"/>
                <a:gd name="T1" fmla="*/ 2 h 8"/>
                <a:gd name="T2" fmla="*/ 19 w 29"/>
                <a:gd name="T3" fmla="*/ 7 h 8"/>
                <a:gd name="T4" fmla="*/ 29 w 29"/>
                <a:gd name="T5" fmla="*/ 7 h 8"/>
                <a:gd name="T6" fmla="*/ 20 w 29"/>
                <a:gd name="T7" fmla="*/ 6 h 8"/>
                <a:gd name="T8" fmla="*/ 5 w 29"/>
                <a:gd name="T9" fmla="*/ 1 h 8"/>
                <a:gd name="T10" fmla="*/ 0 w 29"/>
                <a:gd name="T11" fmla="*/ 3 h 8"/>
                <a:gd name="T12" fmla="*/ 3 w 29"/>
                <a:gd name="T13" fmla="*/ 2 h 8"/>
              </a:gdLst>
              <a:cxnLst>
                <a:cxn ang="0">
                  <a:pos x="T0" y="T1"/>
                </a:cxn>
                <a:cxn ang="0">
                  <a:pos x="T2" y="T3"/>
                </a:cxn>
                <a:cxn ang="0">
                  <a:pos x="T4" y="T5"/>
                </a:cxn>
                <a:cxn ang="0">
                  <a:pos x="T6" y="T7"/>
                </a:cxn>
                <a:cxn ang="0">
                  <a:pos x="T8" y="T9"/>
                </a:cxn>
                <a:cxn ang="0">
                  <a:pos x="T10" y="T11"/>
                </a:cxn>
                <a:cxn ang="0">
                  <a:pos x="T12" y="T13"/>
                </a:cxn>
              </a:cxnLst>
              <a:rect l="0" t="0" r="r" b="b"/>
              <a:pathLst>
                <a:path w="28" h="8">
                  <a:moveTo>
                    <a:pt x="3" y="2"/>
                  </a:moveTo>
                  <a:cubicBezTo>
                    <a:pt x="8" y="4"/>
                    <a:pt x="14" y="4"/>
                    <a:pt x="19" y="7"/>
                  </a:cubicBezTo>
                  <a:cubicBezTo>
                    <a:pt x="23" y="8"/>
                    <a:pt x="26" y="8"/>
                    <a:pt x="29" y="7"/>
                  </a:cubicBezTo>
                  <a:cubicBezTo>
                    <a:pt x="26" y="6"/>
                    <a:pt x="23" y="7"/>
                    <a:pt x="20" y="6"/>
                  </a:cubicBezTo>
                  <a:cubicBezTo>
                    <a:pt x="15" y="3"/>
                    <a:pt x="10" y="3"/>
                    <a:pt x="5" y="1"/>
                  </a:cubicBezTo>
                  <a:cubicBezTo>
                    <a:pt x="3" y="1"/>
                    <a:pt x="1" y="0"/>
                    <a:pt x="0" y="3"/>
                  </a:cubicBezTo>
                  <a:cubicBezTo>
                    <a:pt x="1" y="2"/>
                    <a:pt x="2" y="2"/>
                    <a:pt x="3" y="2"/>
                  </a:cubicBezTo>
                  <a:close/>
                </a:path>
              </a:pathLst>
            </a:custGeom>
            <a:solidFill>
              <a:srgbClr val="3C3F4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ṣḷïď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76DFEE11-4D85-4687-ABDB-F1D4353B5570}"/>
                </a:ext>
              </a:extLst>
            </p:cNvPr>
            <p:cNvSpPr/>
            <p:nvPr/>
          </p:nvSpPr>
          <p:spPr bwMode="auto">
            <a:xfrm>
              <a:off x="4435475" y="2746376"/>
              <a:ext cx="1765300" cy="538163"/>
            </a:xfrm>
            <a:custGeom>
              <a:gdLst>
                <a:gd name="T0" fmla="*/ 216 w 535"/>
                <a:gd name="T1" fmla="*/ 162 h 163"/>
                <a:gd name="T2" fmla="*/ 270 w 535"/>
                <a:gd name="T3" fmla="*/ 161 h 163"/>
                <a:gd name="T4" fmla="*/ 309 w 535"/>
                <a:gd name="T5" fmla="*/ 161 h 163"/>
                <a:gd name="T6" fmla="*/ 368 w 535"/>
                <a:gd name="T7" fmla="*/ 156 h 163"/>
                <a:gd name="T8" fmla="*/ 457 w 535"/>
                <a:gd name="T9" fmla="*/ 147 h 163"/>
                <a:gd name="T10" fmla="*/ 503 w 535"/>
                <a:gd name="T11" fmla="*/ 137 h 163"/>
                <a:gd name="T12" fmla="*/ 532 w 535"/>
                <a:gd name="T13" fmla="*/ 107 h 163"/>
                <a:gd name="T14" fmla="*/ 534 w 535"/>
                <a:gd name="T15" fmla="*/ 90 h 163"/>
                <a:gd name="T16" fmla="*/ 533 w 535"/>
                <a:gd name="T17" fmla="*/ 23 h 163"/>
                <a:gd name="T18" fmla="*/ 532 w 535"/>
                <a:gd name="T19" fmla="*/ 0 h 163"/>
                <a:gd name="T20" fmla="*/ 532 w 535"/>
                <a:gd name="T21" fmla="*/ 30 h 163"/>
                <a:gd name="T22" fmla="*/ 525 w 535"/>
                <a:gd name="T23" fmla="*/ 75 h 163"/>
                <a:gd name="T24" fmla="*/ 521 w 535"/>
                <a:gd name="T25" fmla="*/ 94 h 163"/>
                <a:gd name="T26" fmla="*/ 495 w 535"/>
                <a:gd name="T27" fmla="*/ 120 h 163"/>
                <a:gd name="T28" fmla="*/ 451 w 535"/>
                <a:gd name="T29" fmla="*/ 129 h 163"/>
                <a:gd name="T30" fmla="*/ 380 w 535"/>
                <a:gd name="T31" fmla="*/ 138 h 163"/>
                <a:gd name="T32" fmla="*/ 336 w 535"/>
                <a:gd name="T33" fmla="*/ 141 h 163"/>
                <a:gd name="T34" fmla="*/ 310 w 535"/>
                <a:gd name="T35" fmla="*/ 144 h 163"/>
                <a:gd name="T36" fmla="*/ 287 w 535"/>
                <a:gd name="T37" fmla="*/ 145 h 163"/>
                <a:gd name="T38" fmla="*/ 186 w 535"/>
                <a:gd name="T39" fmla="*/ 147 h 163"/>
                <a:gd name="T40" fmla="*/ 81 w 535"/>
                <a:gd name="T41" fmla="*/ 137 h 163"/>
                <a:gd name="T42" fmla="*/ 25 w 535"/>
                <a:gd name="T43" fmla="*/ 115 h 163"/>
                <a:gd name="T44" fmla="*/ 10 w 535"/>
                <a:gd name="T45" fmla="*/ 98 h 163"/>
                <a:gd name="T46" fmla="*/ 0 w 535"/>
                <a:gd name="T47" fmla="*/ 80 h 163"/>
                <a:gd name="T48" fmla="*/ 8 w 535"/>
                <a:gd name="T49" fmla="*/ 118 h 163"/>
                <a:gd name="T50" fmla="*/ 32 w 535"/>
                <a:gd name="T51" fmla="*/ 143 h 163"/>
                <a:gd name="T52" fmla="*/ 71 w 535"/>
                <a:gd name="T53" fmla="*/ 154 h 163"/>
                <a:gd name="T54" fmla="*/ 176 w 535"/>
                <a:gd name="T55" fmla="*/ 162 h 163"/>
                <a:gd name="T56" fmla="*/ 216 w 535"/>
                <a:gd name="T57" fmla="*/ 162 h 1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35" h="163">
                  <a:moveTo>
                    <a:pt x="216" y="162"/>
                  </a:moveTo>
                  <a:cubicBezTo>
                    <a:pt x="234" y="162"/>
                    <a:pt x="252" y="162"/>
                    <a:pt x="270" y="161"/>
                  </a:cubicBezTo>
                  <a:cubicBezTo>
                    <a:pt x="283" y="160"/>
                    <a:pt x="296" y="162"/>
                    <a:pt x="309" y="161"/>
                  </a:cubicBezTo>
                  <a:cubicBezTo>
                    <a:pt x="328" y="159"/>
                    <a:pt x="348" y="158"/>
                    <a:pt x="368" y="156"/>
                  </a:cubicBezTo>
                  <a:cubicBezTo>
                    <a:pt x="398" y="153"/>
                    <a:pt x="428" y="153"/>
                    <a:pt x="457" y="147"/>
                  </a:cubicBezTo>
                  <a:cubicBezTo>
                    <a:pt x="473" y="143"/>
                    <a:pt x="488" y="142"/>
                    <a:pt x="503" y="137"/>
                  </a:cubicBezTo>
                  <a:cubicBezTo>
                    <a:pt x="519" y="132"/>
                    <a:pt x="528" y="122"/>
                    <a:pt x="532" y="107"/>
                  </a:cubicBezTo>
                  <a:cubicBezTo>
                    <a:pt x="533" y="101"/>
                    <a:pt x="534" y="95"/>
                    <a:pt x="534" y="90"/>
                  </a:cubicBezTo>
                  <a:cubicBezTo>
                    <a:pt x="535" y="67"/>
                    <a:pt x="534" y="45"/>
                    <a:pt x="533" y="23"/>
                  </a:cubicBezTo>
                  <a:cubicBezTo>
                    <a:pt x="533" y="15"/>
                    <a:pt x="533" y="8"/>
                    <a:pt x="532" y="0"/>
                  </a:cubicBezTo>
                  <a:cubicBezTo>
                    <a:pt x="533" y="10"/>
                    <a:pt x="532" y="20"/>
                    <a:pt x="532" y="30"/>
                  </a:cubicBezTo>
                  <a:cubicBezTo>
                    <a:pt x="532" y="45"/>
                    <a:pt x="526" y="60"/>
                    <a:pt x="525" y="75"/>
                  </a:cubicBezTo>
                  <a:cubicBezTo>
                    <a:pt x="524" y="82"/>
                    <a:pt x="523" y="88"/>
                    <a:pt x="521" y="94"/>
                  </a:cubicBezTo>
                  <a:cubicBezTo>
                    <a:pt x="517" y="107"/>
                    <a:pt x="509" y="116"/>
                    <a:pt x="495" y="120"/>
                  </a:cubicBezTo>
                  <a:cubicBezTo>
                    <a:pt x="481" y="124"/>
                    <a:pt x="466" y="127"/>
                    <a:pt x="451" y="129"/>
                  </a:cubicBezTo>
                  <a:cubicBezTo>
                    <a:pt x="427" y="132"/>
                    <a:pt x="404" y="136"/>
                    <a:pt x="380" y="138"/>
                  </a:cubicBezTo>
                  <a:cubicBezTo>
                    <a:pt x="365" y="139"/>
                    <a:pt x="351" y="141"/>
                    <a:pt x="336" y="141"/>
                  </a:cubicBezTo>
                  <a:cubicBezTo>
                    <a:pt x="328" y="142"/>
                    <a:pt x="319" y="142"/>
                    <a:pt x="310" y="144"/>
                  </a:cubicBezTo>
                  <a:cubicBezTo>
                    <a:pt x="303" y="144"/>
                    <a:pt x="295" y="144"/>
                    <a:pt x="287" y="145"/>
                  </a:cubicBezTo>
                  <a:cubicBezTo>
                    <a:pt x="253" y="147"/>
                    <a:pt x="219" y="148"/>
                    <a:pt x="186" y="147"/>
                  </a:cubicBezTo>
                  <a:cubicBezTo>
                    <a:pt x="151" y="146"/>
                    <a:pt x="116" y="144"/>
                    <a:pt x="81" y="137"/>
                  </a:cubicBezTo>
                  <a:cubicBezTo>
                    <a:pt x="61" y="133"/>
                    <a:pt x="41" y="128"/>
                    <a:pt x="25" y="115"/>
                  </a:cubicBezTo>
                  <a:cubicBezTo>
                    <a:pt x="19" y="110"/>
                    <a:pt x="14" y="104"/>
                    <a:pt x="10" y="98"/>
                  </a:cubicBezTo>
                  <a:cubicBezTo>
                    <a:pt x="6" y="92"/>
                    <a:pt x="3" y="86"/>
                    <a:pt x="0" y="80"/>
                  </a:cubicBezTo>
                  <a:cubicBezTo>
                    <a:pt x="1" y="93"/>
                    <a:pt x="3" y="106"/>
                    <a:pt x="8" y="118"/>
                  </a:cubicBezTo>
                  <a:cubicBezTo>
                    <a:pt x="13" y="130"/>
                    <a:pt x="20" y="138"/>
                    <a:pt x="32" y="143"/>
                  </a:cubicBezTo>
                  <a:cubicBezTo>
                    <a:pt x="45" y="148"/>
                    <a:pt x="58" y="152"/>
                    <a:pt x="71" y="154"/>
                  </a:cubicBezTo>
                  <a:cubicBezTo>
                    <a:pt x="106" y="160"/>
                    <a:pt x="141" y="163"/>
                    <a:pt x="176" y="162"/>
                  </a:cubicBezTo>
                  <a:cubicBezTo>
                    <a:pt x="189" y="162"/>
                    <a:pt x="203" y="163"/>
                    <a:pt x="216" y="162"/>
                  </a:cubicBezTo>
                  <a:close/>
                </a:path>
              </a:pathLst>
            </a:custGeom>
            <a:solidFill>
              <a:srgbClr val="A29F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îṧḻí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3B519BB2-6D8D-44E2-B495-5A9E83498A50}"/>
                </a:ext>
              </a:extLst>
            </p:cNvPr>
            <p:cNvSpPr/>
            <p:nvPr/>
          </p:nvSpPr>
          <p:spPr bwMode="auto">
            <a:xfrm>
              <a:off x="4435475" y="2746376"/>
              <a:ext cx="1758950" cy="487363"/>
            </a:xfrm>
            <a:custGeom>
              <a:gdLst>
                <a:gd name="T0" fmla="*/ 25 w 533"/>
                <a:gd name="T1" fmla="*/ 115 h 148"/>
                <a:gd name="T2" fmla="*/ 81 w 533"/>
                <a:gd name="T3" fmla="*/ 137 h 148"/>
                <a:gd name="T4" fmla="*/ 186 w 533"/>
                <a:gd name="T5" fmla="*/ 147 h 148"/>
                <a:gd name="T6" fmla="*/ 287 w 533"/>
                <a:gd name="T7" fmla="*/ 145 h 148"/>
                <a:gd name="T8" fmla="*/ 310 w 533"/>
                <a:gd name="T9" fmla="*/ 144 h 148"/>
                <a:gd name="T10" fmla="*/ 336 w 533"/>
                <a:gd name="T11" fmla="*/ 141 h 148"/>
                <a:gd name="T12" fmla="*/ 380 w 533"/>
                <a:gd name="T13" fmla="*/ 138 h 148"/>
                <a:gd name="T14" fmla="*/ 451 w 533"/>
                <a:gd name="T15" fmla="*/ 129 h 148"/>
                <a:gd name="T16" fmla="*/ 495 w 533"/>
                <a:gd name="T17" fmla="*/ 120 h 148"/>
                <a:gd name="T18" fmla="*/ 521 w 533"/>
                <a:gd name="T19" fmla="*/ 94 h 148"/>
                <a:gd name="T20" fmla="*/ 525 w 533"/>
                <a:gd name="T21" fmla="*/ 75 h 148"/>
                <a:gd name="T22" fmla="*/ 532 w 533"/>
                <a:gd name="T23" fmla="*/ 30 h 148"/>
                <a:gd name="T24" fmla="*/ 532 w 533"/>
                <a:gd name="T25" fmla="*/ 0 h 148"/>
                <a:gd name="T26" fmla="*/ 531 w 533"/>
                <a:gd name="T27" fmla="*/ 17 h 148"/>
                <a:gd name="T28" fmla="*/ 521 w 533"/>
                <a:gd name="T29" fmla="*/ 89 h 148"/>
                <a:gd name="T30" fmla="*/ 490 w 533"/>
                <a:gd name="T31" fmla="*/ 120 h 148"/>
                <a:gd name="T32" fmla="*/ 473 w 533"/>
                <a:gd name="T33" fmla="*/ 124 h 148"/>
                <a:gd name="T34" fmla="*/ 427 w 533"/>
                <a:gd name="T35" fmla="*/ 131 h 148"/>
                <a:gd name="T36" fmla="*/ 377 w 533"/>
                <a:gd name="T37" fmla="*/ 137 h 148"/>
                <a:gd name="T38" fmla="*/ 315 w 533"/>
                <a:gd name="T39" fmla="*/ 142 h 148"/>
                <a:gd name="T40" fmla="*/ 247 w 533"/>
                <a:gd name="T41" fmla="*/ 145 h 148"/>
                <a:gd name="T42" fmla="*/ 137 w 533"/>
                <a:gd name="T43" fmla="*/ 143 h 148"/>
                <a:gd name="T44" fmla="*/ 60 w 533"/>
                <a:gd name="T45" fmla="*/ 131 h 148"/>
                <a:gd name="T46" fmla="*/ 7 w 533"/>
                <a:gd name="T47" fmla="*/ 90 h 148"/>
                <a:gd name="T48" fmla="*/ 0 w 533"/>
                <a:gd name="T49" fmla="*/ 80 h 148"/>
                <a:gd name="T50" fmla="*/ 10 w 533"/>
                <a:gd name="T51" fmla="*/ 98 h 148"/>
                <a:gd name="T52" fmla="*/ 25 w 533"/>
                <a:gd name="T53" fmla="*/ 115 h 1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3" h="148">
                  <a:moveTo>
                    <a:pt x="25" y="115"/>
                  </a:moveTo>
                  <a:cubicBezTo>
                    <a:pt x="41" y="128"/>
                    <a:pt x="61" y="133"/>
                    <a:pt x="81" y="137"/>
                  </a:cubicBezTo>
                  <a:cubicBezTo>
                    <a:pt x="116" y="144"/>
                    <a:pt x="151" y="146"/>
                    <a:pt x="186" y="147"/>
                  </a:cubicBezTo>
                  <a:cubicBezTo>
                    <a:pt x="219" y="148"/>
                    <a:pt x="253" y="147"/>
                    <a:pt x="287" y="145"/>
                  </a:cubicBezTo>
                  <a:cubicBezTo>
                    <a:pt x="295" y="144"/>
                    <a:pt x="303" y="144"/>
                    <a:pt x="310" y="144"/>
                  </a:cubicBezTo>
                  <a:cubicBezTo>
                    <a:pt x="319" y="142"/>
                    <a:pt x="328" y="142"/>
                    <a:pt x="336" y="141"/>
                  </a:cubicBezTo>
                  <a:cubicBezTo>
                    <a:pt x="351" y="141"/>
                    <a:pt x="365" y="139"/>
                    <a:pt x="380" y="138"/>
                  </a:cubicBezTo>
                  <a:cubicBezTo>
                    <a:pt x="404" y="136"/>
                    <a:pt x="427" y="132"/>
                    <a:pt x="451" y="129"/>
                  </a:cubicBezTo>
                  <a:cubicBezTo>
                    <a:pt x="466" y="127"/>
                    <a:pt x="481" y="124"/>
                    <a:pt x="495" y="120"/>
                  </a:cubicBezTo>
                  <a:cubicBezTo>
                    <a:pt x="509" y="116"/>
                    <a:pt x="517" y="107"/>
                    <a:pt x="521" y="94"/>
                  </a:cubicBezTo>
                  <a:cubicBezTo>
                    <a:pt x="523" y="88"/>
                    <a:pt x="524" y="82"/>
                    <a:pt x="525" y="75"/>
                  </a:cubicBezTo>
                  <a:cubicBezTo>
                    <a:pt x="526" y="60"/>
                    <a:pt x="532" y="45"/>
                    <a:pt x="532" y="30"/>
                  </a:cubicBezTo>
                  <a:cubicBezTo>
                    <a:pt x="532" y="20"/>
                    <a:pt x="533" y="10"/>
                    <a:pt x="532" y="0"/>
                  </a:cubicBezTo>
                  <a:cubicBezTo>
                    <a:pt x="532" y="6"/>
                    <a:pt x="531" y="12"/>
                    <a:pt x="531" y="17"/>
                  </a:cubicBezTo>
                  <a:cubicBezTo>
                    <a:pt x="531" y="42"/>
                    <a:pt x="524" y="65"/>
                    <a:pt x="521" y="89"/>
                  </a:cubicBezTo>
                  <a:cubicBezTo>
                    <a:pt x="518" y="106"/>
                    <a:pt x="508" y="116"/>
                    <a:pt x="490" y="120"/>
                  </a:cubicBezTo>
                  <a:cubicBezTo>
                    <a:pt x="485" y="121"/>
                    <a:pt x="479" y="123"/>
                    <a:pt x="473" y="124"/>
                  </a:cubicBezTo>
                  <a:cubicBezTo>
                    <a:pt x="458" y="127"/>
                    <a:pt x="443" y="129"/>
                    <a:pt x="427" y="131"/>
                  </a:cubicBezTo>
                  <a:cubicBezTo>
                    <a:pt x="410" y="133"/>
                    <a:pt x="394" y="135"/>
                    <a:pt x="377" y="137"/>
                  </a:cubicBezTo>
                  <a:cubicBezTo>
                    <a:pt x="356" y="139"/>
                    <a:pt x="336" y="140"/>
                    <a:pt x="315" y="142"/>
                  </a:cubicBezTo>
                  <a:cubicBezTo>
                    <a:pt x="293" y="143"/>
                    <a:pt x="270" y="145"/>
                    <a:pt x="247" y="145"/>
                  </a:cubicBezTo>
                  <a:cubicBezTo>
                    <a:pt x="211" y="146"/>
                    <a:pt x="174" y="146"/>
                    <a:pt x="137" y="143"/>
                  </a:cubicBezTo>
                  <a:cubicBezTo>
                    <a:pt x="111" y="141"/>
                    <a:pt x="85" y="138"/>
                    <a:pt x="60" y="131"/>
                  </a:cubicBezTo>
                  <a:cubicBezTo>
                    <a:pt x="37" y="124"/>
                    <a:pt x="18" y="113"/>
                    <a:pt x="7" y="90"/>
                  </a:cubicBezTo>
                  <a:cubicBezTo>
                    <a:pt x="5" y="86"/>
                    <a:pt x="3" y="83"/>
                    <a:pt x="0" y="80"/>
                  </a:cubicBezTo>
                  <a:cubicBezTo>
                    <a:pt x="3" y="86"/>
                    <a:pt x="6" y="92"/>
                    <a:pt x="10" y="98"/>
                  </a:cubicBezTo>
                  <a:cubicBezTo>
                    <a:pt x="14" y="104"/>
                    <a:pt x="19" y="110"/>
                    <a:pt x="25" y="115"/>
                  </a:cubicBezTo>
                  <a:close/>
                </a:path>
              </a:pathLst>
            </a:custGeom>
            <a:solidFill>
              <a:srgbClr val="A29F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iṣḻi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7D126A0-52D2-4246-B1FF-120D1B8831B1}"/>
                </a:ext>
              </a:extLst>
            </p:cNvPr>
            <p:cNvSpPr/>
            <p:nvPr/>
          </p:nvSpPr>
          <p:spPr bwMode="auto">
            <a:xfrm>
              <a:off x="6224588" y="2087563"/>
              <a:ext cx="152400" cy="388938"/>
            </a:xfrm>
            <a:custGeom>
              <a:gdLst>
                <a:gd name="T0" fmla="*/ 9 w 46"/>
                <a:gd name="T1" fmla="*/ 116 h 118"/>
                <a:gd name="T2" fmla="*/ 44 w 46"/>
                <a:gd name="T3" fmla="*/ 108 h 118"/>
                <a:gd name="T4" fmla="*/ 44 w 46"/>
                <a:gd name="T5" fmla="*/ 50 h 118"/>
                <a:gd name="T6" fmla="*/ 34 w 46"/>
                <a:gd name="T7" fmla="*/ 10 h 118"/>
                <a:gd name="T8" fmla="*/ 22 w 46"/>
                <a:gd name="T9" fmla="*/ 1 h 118"/>
                <a:gd name="T10" fmla="*/ 6 w 46"/>
                <a:gd name="T11" fmla="*/ 1 h 118"/>
                <a:gd name="T12" fmla="*/ 2 w 46"/>
                <a:gd name="T13" fmla="*/ 6 h 118"/>
                <a:gd name="T14" fmla="*/ 1 w 46"/>
                <a:gd name="T15" fmla="*/ 49 h 118"/>
                <a:gd name="T16" fmla="*/ 1 w 46"/>
                <a:gd name="T17" fmla="*/ 116 h 118"/>
                <a:gd name="T18" fmla="*/ 9 w 46"/>
                <a:gd name="T19" fmla="*/ 116 h 118"/>
                <a:gd name="T20" fmla="*/ 31 w 46"/>
                <a:gd name="T21" fmla="*/ 34 h 118"/>
                <a:gd name="T22" fmla="*/ 36 w 46"/>
                <a:gd name="T23" fmla="*/ 40 h 118"/>
                <a:gd name="T24" fmla="*/ 32 w 46"/>
                <a:gd name="T25" fmla="*/ 46 h 118"/>
                <a:gd name="T26" fmla="*/ 28 w 46"/>
                <a:gd name="T27" fmla="*/ 39 h 118"/>
                <a:gd name="T28" fmla="*/ 31 w 46"/>
                <a:gd name="T29" fmla="*/ 34 h 118"/>
                <a:gd name="T30" fmla="*/ 13 w 46"/>
                <a:gd name="T31" fmla="*/ 13 h 118"/>
                <a:gd name="T32" fmla="*/ 20 w 46"/>
                <a:gd name="T33" fmla="*/ 11 h 118"/>
                <a:gd name="T34" fmla="*/ 28 w 46"/>
                <a:gd name="T35" fmla="*/ 16 h 118"/>
                <a:gd name="T36" fmla="*/ 29 w 46"/>
                <a:gd name="T37" fmla="*/ 20 h 118"/>
                <a:gd name="T38" fmla="*/ 25 w 46"/>
                <a:gd name="T39" fmla="*/ 21 h 118"/>
                <a:gd name="T40" fmla="*/ 13 w 46"/>
                <a:gd name="T41" fmla="*/ 18 h 118"/>
                <a:gd name="T42" fmla="*/ 10 w 46"/>
                <a:gd name="T43" fmla="*/ 16 h 118"/>
                <a:gd name="T44" fmla="*/ 13 w 46"/>
                <a:gd name="T45" fmla="*/ 13 h 1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6" h="118">
                  <a:moveTo>
                    <a:pt x="9" y="116"/>
                  </a:moveTo>
                  <a:cubicBezTo>
                    <a:pt x="22" y="118"/>
                    <a:pt x="34" y="114"/>
                    <a:pt x="44" y="108"/>
                  </a:cubicBezTo>
                  <a:cubicBezTo>
                    <a:pt x="45" y="89"/>
                    <a:pt x="46" y="69"/>
                    <a:pt x="44" y="50"/>
                  </a:cubicBezTo>
                  <a:cubicBezTo>
                    <a:pt x="43" y="36"/>
                    <a:pt x="41" y="23"/>
                    <a:pt x="34" y="10"/>
                  </a:cubicBezTo>
                  <a:cubicBezTo>
                    <a:pt x="31" y="5"/>
                    <a:pt x="27" y="2"/>
                    <a:pt x="22" y="1"/>
                  </a:cubicBezTo>
                  <a:cubicBezTo>
                    <a:pt x="17" y="0"/>
                    <a:pt x="12" y="0"/>
                    <a:pt x="6" y="1"/>
                  </a:cubicBezTo>
                  <a:cubicBezTo>
                    <a:pt x="4" y="1"/>
                    <a:pt x="2" y="3"/>
                    <a:pt x="2" y="6"/>
                  </a:cubicBezTo>
                  <a:cubicBezTo>
                    <a:pt x="2" y="20"/>
                    <a:pt x="2" y="35"/>
                    <a:pt x="1" y="49"/>
                  </a:cubicBezTo>
                  <a:cubicBezTo>
                    <a:pt x="1" y="71"/>
                    <a:pt x="0" y="94"/>
                    <a:pt x="1" y="116"/>
                  </a:cubicBezTo>
                  <a:cubicBezTo>
                    <a:pt x="4" y="115"/>
                    <a:pt x="6" y="116"/>
                    <a:pt x="9" y="116"/>
                  </a:cubicBezTo>
                  <a:close/>
                  <a:moveTo>
                    <a:pt x="31" y="34"/>
                  </a:moveTo>
                  <a:cubicBezTo>
                    <a:pt x="35" y="34"/>
                    <a:pt x="36" y="37"/>
                    <a:pt x="36" y="40"/>
                  </a:cubicBezTo>
                  <a:cubicBezTo>
                    <a:pt x="36" y="43"/>
                    <a:pt x="36" y="46"/>
                    <a:pt x="32" y="46"/>
                  </a:cubicBezTo>
                  <a:cubicBezTo>
                    <a:pt x="27" y="46"/>
                    <a:pt x="28" y="42"/>
                    <a:pt x="28" y="39"/>
                  </a:cubicBezTo>
                  <a:cubicBezTo>
                    <a:pt x="27" y="36"/>
                    <a:pt x="27" y="34"/>
                    <a:pt x="31" y="34"/>
                  </a:cubicBezTo>
                  <a:close/>
                  <a:moveTo>
                    <a:pt x="13" y="13"/>
                  </a:moveTo>
                  <a:cubicBezTo>
                    <a:pt x="15" y="11"/>
                    <a:pt x="17" y="11"/>
                    <a:pt x="20" y="11"/>
                  </a:cubicBezTo>
                  <a:cubicBezTo>
                    <a:pt x="24" y="11"/>
                    <a:pt x="26" y="13"/>
                    <a:pt x="28" y="16"/>
                  </a:cubicBezTo>
                  <a:cubicBezTo>
                    <a:pt x="29" y="17"/>
                    <a:pt x="30" y="18"/>
                    <a:pt x="29" y="20"/>
                  </a:cubicBezTo>
                  <a:cubicBezTo>
                    <a:pt x="28" y="21"/>
                    <a:pt x="26" y="21"/>
                    <a:pt x="25" y="21"/>
                  </a:cubicBezTo>
                  <a:cubicBezTo>
                    <a:pt x="21" y="18"/>
                    <a:pt x="17" y="19"/>
                    <a:pt x="13" y="18"/>
                  </a:cubicBezTo>
                  <a:cubicBezTo>
                    <a:pt x="12" y="18"/>
                    <a:pt x="10" y="18"/>
                    <a:pt x="10" y="16"/>
                  </a:cubicBezTo>
                  <a:cubicBezTo>
                    <a:pt x="10" y="14"/>
                    <a:pt x="11" y="14"/>
                    <a:pt x="13" y="13"/>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işḻîḍ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CF122C5F-9376-4040-B614-35E9F4136A17}"/>
                </a:ext>
              </a:extLst>
            </p:cNvPr>
            <p:cNvSpPr/>
            <p:nvPr/>
          </p:nvSpPr>
          <p:spPr bwMode="auto">
            <a:xfrm>
              <a:off x="4214813" y="2063751"/>
              <a:ext cx="141288" cy="415925"/>
            </a:xfrm>
            <a:custGeom>
              <a:gdLst>
                <a:gd name="T0" fmla="*/ 21 w 43"/>
                <a:gd name="T1" fmla="*/ 123 h 126"/>
                <a:gd name="T2" fmla="*/ 43 w 43"/>
                <a:gd name="T3" fmla="*/ 126 h 126"/>
                <a:gd name="T4" fmla="*/ 41 w 43"/>
                <a:gd name="T5" fmla="*/ 94 h 126"/>
                <a:gd name="T6" fmla="*/ 39 w 43"/>
                <a:gd name="T7" fmla="*/ 37 h 126"/>
                <a:gd name="T8" fmla="*/ 40 w 43"/>
                <a:gd name="T9" fmla="*/ 3 h 126"/>
                <a:gd name="T10" fmla="*/ 37 w 43"/>
                <a:gd name="T11" fmla="*/ 0 h 126"/>
                <a:gd name="T12" fmla="*/ 19 w 43"/>
                <a:gd name="T13" fmla="*/ 3 h 126"/>
                <a:gd name="T14" fmla="*/ 2 w 43"/>
                <a:gd name="T15" fmla="*/ 21 h 126"/>
                <a:gd name="T16" fmla="*/ 0 w 43"/>
                <a:gd name="T17" fmla="*/ 51 h 126"/>
                <a:gd name="T18" fmla="*/ 4 w 43"/>
                <a:gd name="T19" fmla="*/ 114 h 126"/>
                <a:gd name="T20" fmla="*/ 21 w 43"/>
                <a:gd name="T21" fmla="*/ 123 h 126"/>
                <a:gd name="T22" fmla="*/ 26 w 43"/>
                <a:gd name="T23" fmla="*/ 8 h 126"/>
                <a:gd name="T24" fmla="*/ 32 w 43"/>
                <a:gd name="T25" fmla="*/ 11 h 126"/>
                <a:gd name="T26" fmla="*/ 30 w 43"/>
                <a:gd name="T27" fmla="*/ 16 h 126"/>
                <a:gd name="T28" fmla="*/ 29 w 43"/>
                <a:gd name="T29" fmla="*/ 17 h 126"/>
                <a:gd name="T30" fmla="*/ 17 w 43"/>
                <a:gd name="T31" fmla="*/ 32 h 126"/>
                <a:gd name="T32" fmla="*/ 12 w 43"/>
                <a:gd name="T33" fmla="*/ 37 h 126"/>
                <a:gd name="T34" fmla="*/ 8 w 43"/>
                <a:gd name="T35" fmla="*/ 29 h 126"/>
                <a:gd name="T36" fmla="*/ 26 w 43"/>
                <a:gd name="T37" fmla="*/ 8 h 1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 h="125">
                  <a:moveTo>
                    <a:pt x="21" y="123"/>
                  </a:moveTo>
                  <a:cubicBezTo>
                    <a:pt x="28" y="126"/>
                    <a:pt x="36" y="125"/>
                    <a:pt x="43" y="126"/>
                  </a:cubicBezTo>
                  <a:cubicBezTo>
                    <a:pt x="42" y="115"/>
                    <a:pt x="42" y="105"/>
                    <a:pt x="41" y="94"/>
                  </a:cubicBezTo>
                  <a:cubicBezTo>
                    <a:pt x="39" y="75"/>
                    <a:pt x="39" y="56"/>
                    <a:pt x="39" y="37"/>
                  </a:cubicBezTo>
                  <a:cubicBezTo>
                    <a:pt x="39" y="26"/>
                    <a:pt x="39" y="15"/>
                    <a:pt x="40" y="3"/>
                  </a:cubicBezTo>
                  <a:cubicBezTo>
                    <a:pt x="40" y="1"/>
                    <a:pt x="40" y="0"/>
                    <a:pt x="37" y="0"/>
                  </a:cubicBezTo>
                  <a:cubicBezTo>
                    <a:pt x="31" y="1"/>
                    <a:pt x="25" y="2"/>
                    <a:pt x="19" y="3"/>
                  </a:cubicBezTo>
                  <a:cubicBezTo>
                    <a:pt x="9" y="5"/>
                    <a:pt x="3" y="11"/>
                    <a:pt x="2" y="21"/>
                  </a:cubicBezTo>
                  <a:cubicBezTo>
                    <a:pt x="1" y="31"/>
                    <a:pt x="1" y="41"/>
                    <a:pt x="0" y="51"/>
                  </a:cubicBezTo>
                  <a:cubicBezTo>
                    <a:pt x="0" y="72"/>
                    <a:pt x="2" y="93"/>
                    <a:pt x="4" y="114"/>
                  </a:cubicBezTo>
                  <a:cubicBezTo>
                    <a:pt x="8" y="120"/>
                    <a:pt x="15" y="121"/>
                    <a:pt x="21" y="123"/>
                  </a:cubicBezTo>
                  <a:close/>
                  <a:moveTo>
                    <a:pt x="26" y="8"/>
                  </a:moveTo>
                  <a:cubicBezTo>
                    <a:pt x="29" y="8"/>
                    <a:pt x="31" y="9"/>
                    <a:pt x="32" y="11"/>
                  </a:cubicBezTo>
                  <a:cubicBezTo>
                    <a:pt x="33" y="14"/>
                    <a:pt x="31" y="15"/>
                    <a:pt x="30" y="16"/>
                  </a:cubicBezTo>
                  <a:cubicBezTo>
                    <a:pt x="29" y="17"/>
                    <a:pt x="29" y="17"/>
                    <a:pt x="29" y="17"/>
                  </a:cubicBezTo>
                  <a:cubicBezTo>
                    <a:pt x="22" y="19"/>
                    <a:pt x="18" y="24"/>
                    <a:pt x="17" y="32"/>
                  </a:cubicBezTo>
                  <a:cubicBezTo>
                    <a:pt x="17" y="34"/>
                    <a:pt x="15" y="37"/>
                    <a:pt x="12" y="37"/>
                  </a:cubicBezTo>
                  <a:cubicBezTo>
                    <a:pt x="8" y="36"/>
                    <a:pt x="8" y="32"/>
                    <a:pt x="8" y="29"/>
                  </a:cubicBezTo>
                  <a:cubicBezTo>
                    <a:pt x="7" y="18"/>
                    <a:pt x="18" y="10"/>
                    <a:pt x="26" y="8"/>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iSḷi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7E1E37BC-06B2-426B-8324-8D3839EE7A24}"/>
                </a:ext>
              </a:extLst>
            </p:cNvPr>
            <p:cNvSpPr/>
            <p:nvPr/>
          </p:nvSpPr>
          <p:spPr bwMode="auto">
            <a:xfrm>
              <a:off x="4878388" y="5027613"/>
              <a:ext cx="614363" cy="138113"/>
            </a:xfrm>
            <a:custGeom>
              <a:gdLst>
                <a:gd name="T0" fmla="*/ 186 w 186"/>
                <a:gd name="T1" fmla="*/ 26 h 42"/>
                <a:gd name="T2" fmla="*/ 182 w 186"/>
                <a:gd name="T3" fmla="*/ 21 h 42"/>
                <a:gd name="T4" fmla="*/ 124 w 186"/>
                <a:gd name="T5" fmla="*/ 2 h 42"/>
                <a:gd name="T6" fmla="*/ 95 w 186"/>
                <a:gd name="T7" fmla="*/ 3 h 42"/>
                <a:gd name="T8" fmla="*/ 48 w 186"/>
                <a:gd name="T9" fmla="*/ 17 h 42"/>
                <a:gd name="T10" fmla="*/ 9 w 186"/>
                <a:gd name="T11" fmla="*/ 30 h 42"/>
                <a:gd name="T12" fmla="*/ 3 w 186"/>
                <a:gd name="T13" fmla="*/ 42 h 42"/>
                <a:gd name="T14" fmla="*/ 38 w 186"/>
                <a:gd name="T15" fmla="*/ 38 h 42"/>
                <a:gd name="T16" fmla="*/ 75 w 186"/>
                <a:gd name="T17" fmla="*/ 35 h 42"/>
                <a:gd name="T18" fmla="*/ 110 w 186"/>
                <a:gd name="T19" fmla="*/ 33 h 42"/>
                <a:gd name="T20" fmla="*/ 136 w 186"/>
                <a:gd name="T21" fmla="*/ 34 h 42"/>
                <a:gd name="T22" fmla="*/ 141 w 186"/>
                <a:gd name="T23" fmla="*/ 32 h 42"/>
                <a:gd name="T24" fmla="*/ 151 w 186"/>
                <a:gd name="T25" fmla="*/ 28 h 42"/>
                <a:gd name="T26" fmla="*/ 186 w 186"/>
                <a:gd name="T27" fmla="*/ 26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6" h="42">
                  <a:moveTo>
                    <a:pt x="186" y="26"/>
                  </a:moveTo>
                  <a:cubicBezTo>
                    <a:pt x="186" y="23"/>
                    <a:pt x="184" y="22"/>
                    <a:pt x="182" y="21"/>
                  </a:cubicBezTo>
                  <a:cubicBezTo>
                    <a:pt x="164" y="12"/>
                    <a:pt x="144" y="7"/>
                    <a:pt x="124" y="2"/>
                  </a:cubicBezTo>
                  <a:cubicBezTo>
                    <a:pt x="114" y="0"/>
                    <a:pt x="105" y="0"/>
                    <a:pt x="95" y="3"/>
                  </a:cubicBezTo>
                  <a:cubicBezTo>
                    <a:pt x="79" y="8"/>
                    <a:pt x="63" y="13"/>
                    <a:pt x="48" y="17"/>
                  </a:cubicBezTo>
                  <a:cubicBezTo>
                    <a:pt x="35" y="21"/>
                    <a:pt x="22" y="25"/>
                    <a:pt x="9" y="30"/>
                  </a:cubicBezTo>
                  <a:cubicBezTo>
                    <a:pt x="1" y="32"/>
                    <a:pt x="0" y="34"/>
                    <a:pt x="3" y="42"/>
                  </a:cubicBezTo>
                  <a:cubicBezTo>
                    <a:pt x="15" y="42"/>
                    <a:pt x="27" y="39"/>
                    <a:pt x="38" y="38"/>
                  </a:cubicBezTo>
                  <a:cubicBezTo>
                    <a:pt x="51" y="38"/>
                    <a:pt x="62" y="35"/>
                    <a:pt x="75" y="35"/>
                  </a:cubicBezTo>
                  <a:cubicBezTo>
                    <a:pt x="86" y="35"/>
                    <a:pt x="98" y="33"/>
                    <a:pt x="110" y="33"/>
                  </a:cubicBezTo>
                  <a:cubicBezTo>
                    <a:pt x="118" y="34"/>
                    <a:pt x="127" y="34"/>
                    <a:pt x="136" y="34"/>
                  </a:cubicBezTo>
                  <a:cubicBezTo>
                    <a:pt x="138" y="34"/>
                    <a:pt x="139" y="34"/>
                    <a:pt x="141" y="32"/>
                  </a:cubicBezTo>
                  <a:cubicBezTo>
                    <a:pt x="143" y="28"/>
                    <a:pt x="147" y="28"/>
                    <a:pt x="151" y="28"/>
                  </a:cubicBezTo>
                  <a:cubicBezTo>
                    <a:pt x="163" y="28"/>
                    <a:pt x="174" y="27"/>
                    <a:pt x="186" y="26"/>
                  </a:cubicBezTo>
                  <a:close/>
                </a:path>
              </a:pathLst>
            </a:custGeom>
            <a:solidFill>
              <a:srgbClr val="E5E5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íṩ1iḑ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2F15A68-F640-41AC-A217-8E027977263D}"/>
                </a:ext>
              </a:extLst>
            </p:cNvPr>
            <p:cNvSpPr/>
            <p:nvPr/>
          </p:nvSpPr>
          <p:spPr bwMode="auto">
            <a:xfrm>
              <a:off x="5362575" y="5149851"/>
              <a:ext cx="696913" cy="61913"/>
            </a:xfrm>
            <a:custGeom>
              <a:gdLst>
                <a:gd name="T0" fmla="*/ 12 w 211"/>
                <a:gd name="T1" fmla="*/ 17 h 19"/>
                <a:gd name="T2" fmla="*/ 41 w 211"/>
                <a:gd name="T3" fmla="*/ 18 h 19"/>
                <a:gd name="T4" fmla="*/ 128 w 211"/>
                <a:gd name="T5" fmla="*/ 18 h 19"/>
                <a:gd name="T6" fmla="*/ 196 w 211"/>
                <a:gd name="T7" fmla="*/ 16 h 19"/>
                <a:gd name="T8" fmla="*/ 205 w 211"/>
                <a:gd name="T9" fmla="*/ 14 h 19"/>
                <a:gd name="T10" fmla="*/ 210 w 211"/>
                <a:gd name="T11" fmla="*/ 4 h 19"/>
                <a:gd name="T12" fmla="*/ 204 w 211"/>
                <a:gd name="T13" fmla="*/ 2 h 19"/>
                <a:gd name="T14" fmla="*/ 182 w 211"/>
                <a:gd name="T15" fmla="*/ 1 h 19"/>
                <a:gd name="T16" fmla="*/ 85 w 211"/>
                <a:gd name="T17" fmla="*/ 1 h 19"/>
                <a:gd name="T18" fmla="*/ 23 w 211"/>
                <a:gd name="T19" fmla="*/ 1 h 19"/>
                <a:gd name="T20" fmla="*/ 6 w 211"/>
                <a:gd name="T21" fmla="*/ 1 h 19"/>
                <a:gd name="T22" fmla="*/ 2 w 211"/>
                <a:gd name="T23" fmla="*/ 4 h 19"/>
                <a:gd name="T24" fmla="*/ 12 w 211"/>
                <a:gd name="T25" fmla="*/ 17 h 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1" h="19">
                  <a:moveTo>
                    <a:pt x="12" y="17"/>
                  </a:moveTo>
                  <a:cubicBezTo>
                    <a:pt x="22" y="17"/>
                    <a:pt x="31" y="17"/>
                    <a:pt x="41" y="18"/>
                  </a:cubicBezTo>
                  <a:cubicBezTo>
                    <a:pt x="70" y="19"/>
                    <a:pt x="99" y="16"/>
                    <a:pt x="128" y="18"/>
                  </a:cubicBezTo>
                  <a:cubicBezTo>
                    <a:pt x="151" y="19"/>
                    <a:pt x="173" y="17"/>
                    <a:pt x="196" y="16"/>
                  </a:cubicBezTo>
                  <a:cubicBezTo>
                    <a:pt x="199" y="16"/>
                    <a:pt x="203" y="15"/>
                    <a:pt x="205" y="14"/>
                  </a:cubicBezTo>
                  <a:cubicBezTo>
                    <a:pt x="208" y="13"/>
                    <a:pt x="211" y="7"/>
                    <a:pt x="210" y="4"/>
                  </a:cubicBezTo>
                  <a:cubicBezTo>
                    <a:pt x="209" y="1"/>
                    <a:pt x="206" y="2"/>
                    <a:pt x="204" y="2"/>
                  </a:cubicBezTo>
                  <a:cubicBezTo>
                    <a:pt x="197" y="2"/>
                    <a:pt x="189" y="1"/>
                    <a:pt x="182" y="1"/>
                  </a:cubicBezTo>
                  <a:cubicBezTo>
                    <a:pt x="150" y="1"/>
                    <a:pt x="118" y="1"/>
                    <a:pt x="85" y="1"/>
                  </a:cubicBezTo>
                  <a:cubicBezTo>
                    <a:pt x="65" y="0"/>
                    <a:pt x="44" y="0"/>
                    <a:pt x="23" y="1"/>
                  </a:cubicBezTo>
                  <a:cubicBezTo>
                    <a:pt x="17" y="1"/>
                    <a:pt x="12" y="1"/>
                    <a:pt x="6" y="1"/>
                  </a:cubicBezTo>
                  <a:cubicBezTo>
                    <a:pt x="4" y="1"/>
                    <a:pt x="3" y="1"/>
                    <a:pt x="2" y="4"/>
                  </a:cubicBezTo>
                  <a:cubicBezTo>
                    <a:pt x="0" y="11"/>
                    <a:pt x="4" y="17"/>
                    <a:pt x="12" y="17"/>
                  </a:cubicBezTo>
                  <a:close/>
                </a:path>
              </a:pathLst>
            </a:custGeom>
            <a:solidFill>
              <a:srgbClr val="555B6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iṧlî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702CB12-6A1F-41DE-9D5B-36FB530BB3E5}"/>
                </a:ext>
              </a:extLst>
            </p:cNvPr>
            <p:cNvSpPr/>
            <p:nvPr/>
          </p:nvSpPr>
          <p:spPr bwMode="auto">
            <a:xfrm>
              <a:off x="5068888" y="3490913"/>
              <a:ext cx="469900" cy="122238"/>
            </a:xfrm>
            <a:custGeom>
              <a:gdLst>
                <a:gd name="T0" fmla="*/ 136 w 142"/>
                <a:gd name="T1" fmla="*/ 1 h 37"/>
                <a:gd name="T2" fmla="*/ 63 w 142"/>
                <a:gd name="T3" fmla="*/ 11 h 37"/>
                <a:gd name="T4" fmla="*/ 6 w 142"/>
                <a:gd name="T5" fmla="*/ 4 h 37"/>
                <a:gd name="T6" fmla="*/ 3 w 142"/>
                <a:gd name="T7" fmla="*/ 5 h 37"/>
                <a:gd name="T8" fmla="*/ 10 w 142"/>
                <a:gd name="T9" fmla="*/ 25 h 37"/>
                <a:gd name="T10" fmla="*/ 67 w 142"/>
                <a:gd name="T11" fmla="*/ 37 h 37"/>
                <a:gd name="T12" fmla="*/ 127 w 142"/>
                <a:gd name="T13" fmla="*/ 27 h 37"/>
                <a:gd name="T14" fmla="*/ 142 w 142"/>
                <a:gd name="T15" fmla="*/ 6 h 37"/>
                <a:gd name="T16" fmla="*/ 136 w 142"/>
                <a:gd name="T17" fmla="*/ 1 h 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 h="37">
                  <a:moveTo>
                    <a:pt x="136" y="1"/>
                  </a:moveTo>
                  <a:cubicBezTo>
                    <a:pt x="112" y="7"/>
                    <a:pt x="87" y="11"/>
                    <a:pt x="63" y="11"/>
                  </a:cubicBezTo>
                  <a:cubicBezTo>
                    <a:pt x="44" y="11"/>
                    <a:pt x="25" y="9"/>
                    <a:pt x="6" y="4"/>
                  </a:cubicBezTo>
                  <a:cubicBezTo>
                    <a:pt x="5" y="4"/>
                    <a:pt x="4" y="3"/>
                    <a:pt x="3" y="5"/>
                  </a:cubicBezTo>
                  <a:cubicBezTo>
                    <a:pt x="0" y="11"/>
                    <a:pt x="4" y="21"/>
                    <a:pt x="10" y="25"/>
                  </a:cubicBezTo>
                  <a:cubicBezTo>
                    <a:pt x="28" y="33"/>
                    <a:pt x="47" y="37"/>
                    <a:pt x="67" y="37"/>
                  </a:cubicBezTo>
                  <a:cubicBezTo>
                    <a:pt x="87" y="37"/>
                    <a:pt x="107" y="33"/>
                    <a:pt x="127" y="27"/>
                  </a:cubicBezTo>
                  <a:cubicBezTo>
                    <a:pt x="142" y="22"/>
                    <a:pt x="142" y="22"/>
                    <a:pt x="142" y="6"/>
                  </a:cubicBezTo>
                  <a:cubicBezTo>
                    <a:pt x="142" y="0"/>
                    <a:pt x="142" y="0"/>
                    <a:pt x="136" y="1"/>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íśḷî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456D5CF-4C4E-4C7E-8607-077C5AD85068}"/>
                </a:ext>
              </a:extLst>
            </p:cNvPr>
            <p:cNvSpPr/>
            <p:nvPr/>
          </p:nvSpPr>
          <p:spPr bwMode="auto">
            <a:xfrm>
              <a:off x="5059363" y="3306763"/>
              <a:ext cx="479425" cy="85725"/>
            </a:xfrm>
            <a:custGeom>
              <a:gdLst>
                <a:gd name="T0" fmla="*/ 37 w 145"/>
                <a:gd name="T1" fmla="*/ 25 h 26"/>
                <a:gd name="T2" fmla="*/ 114 w 145"/>
                <a:gd name="T3" fmla="*/ 21 h 26"/>
                <a:gd name="T4" fmla="*/ 141 w 145"/>
                <a:gd name="T5" fmla="*/ 16 h 26"/>
                <a:gd name="T6" fmla="*/ 145 w 145"/>
                <a:gd name="T7" fmla="*/ 13 h 26"/>
                <a:gd name="T8" fmla="*/ 144 w 145"/>
                <a:gd name="T9" fmla="*/ 3 h 26"/>
                <a:gd name="T10" fmla="*/ 141 w 145"/>
                <a:gd name="T11" fmla="*/ 1 h 26"/>
                <a:gd name="T12" fmla="*/ 43 w 145"/>
                <a:gd name="T13" fmla="*/ 3 h 26"/>
                <a:gd name="T14" fmla="*/ 43 w 145"/>
                <a:gd name="T15" fmla="*/ 3 h 26"/>
                <a:gd name="T16" fmla="*/ 14 w 145"/>
                <a:gd name="T17" fmla="*/ 3 h 26"/>
                <a:gd name="T18" fmla="*/ 2 w 145"/>
                <a:gd name="T19" fmla="*/ 18 h 26"/>
                <a:gd name="T20" fmla="*/ 6 w 145"/>
                <a:gd name="T21" fmla="*/ 22 h 26"/>
                <a:gd name="T22" fmla="*/ 37 w 145"/>
                <a:gd name="T23" fmla="*/ 25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5" h="26">
                  <a:moveTo>
                    <a:pt x="37" y="25"/>
                  </a:moveTo>
                  <a:cubicBezTo>
                    <a:pt x="63" y="26"/>
                    <a:pt x="89" y="25"/>
                    <a:pt x="114" y="21"/>
                  </a:cubicBezTo>
                  <a:cubicBezTo>
                    <a:pt x="124" y="20"/>
                    <a:pt x="133" y="19"/>
                    <a:pt x="141" y="16"/>
                  </a:cubicBezTo>
                  <a:cubicBezTo>
                    <a:pt x="143" y="15"/>
                    <a:pt x="145" y="15"/>
                    <a:pt x="145" y="13"/>
                  </a:cubicBezTo>
                  <a:cubicBezTo>
                    <a:pt x="144" y="9"/>
                    <a:pt x="144" y="6"/>
                    <a:pt x="144" y="3"/>
                  </a:cubicBezTo>
                  <a:cubicBezTo>
                    <a:pt x="143" y="1"/>
                    <a:pt x="142" y="1"/>
                    <a:pt x="141" y="1"/>
                  </a:cubicBezTo>
                  <a:cubicBezTo>
                    <a:pt x="108" y="2"/>
                    <a:pt x="75" y="2"/>
                    <a:pt x="43" y="3"/>
                  </a:cubicBezTo>
                  <a:cubicBezTo>
                    <a:pt x="43" y="3"/>
                    <a:pt x="43" y="3"/>
                    <a:pt x="43" y="3"/>
                  </a:cubicBezTo>
                  <a:cubicBezTo>
                    <a:pt x="33" y="3"/>
                    <a:pt x="24" y="3"/>
                    <a:pt x="14" y="3"/>
                  </a:cubicBezTo>
                  <a:cubicBezTo>
                    <a:pt x="0" y="4"/>
                    <a:pt x="1" y="0"/>
                    <a:pt x="2" y="18"/>
                  </a:cubicBezTo>
                  <a:cubicBezTo>
                    <a:pt x="2" y="20"/>
                    <a:pt x="3" y="21"/>
                    <a:pt x="6" y="22"/>
                  </a:cubicBezTo>
                  <a:cubicBezTo>
                    <a:pt x="16" y="24"/>
                    <a:pt x="26" y="25"/>
                    <a:pt x="37" y="25"/>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íšľïḑ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5CACF4F-8E25-40E5-8146-46FD5AFFE338}"/>
                </a:ext>
              </a:extLst>
            </p:cNvPr>
            <p:cNvSpPr/>
            <p:nvPr/>
          </p:nvSpPr>
          <p:spPr bwMode="auto">
            <a:xfrm>
              <a:off x="5154613" y="1500188"/>
              <a:ext cx="393700" cy="149225"/>
            </a:xfrm>
            <a:custGeom>
              <a:gdLst>
                <a:gd name="T0" fmla="*/ 45 w 119"/>
                <a:gd name="T1" fmla="*/ 44 h 45"/>
                <a:gd name="T2" fmla="*/ 99 w 119"/>
                <a:gd name="T3" fmla="*/ 42 h 45"/>
                <a:gd name="T4" fmla="*/ 119 w 119"/>
                <a:gd name="T5" fmla="*/ 40 h 45"/>
                <a:gd name="T6" fmla="*/ 112 w 119"/>
                <a:gd name="T7" fmla="*/ 26 h 45"/>
                <a:gd name="T8" fmla="*/ 46 w 119"/>
                <a:gd name="T9" fmla="*/ 5 h 45"/>
                <a:gd name="T10" fmla="*/ 0 w 119"/>
                <a:gd name="T11" fmla="*/ 41 h 45"/>
                <a:gd name="T12" fmla="*/ 45 w 119"/>
                <a:gd name="T13" fmla="*/ 44 h 45"/>
                <a:gd name="T14" fmla="*/ 59 w 119"/>
                <a:gd name="T15" fmla="*/ 38 h 45"/>
                <a:gd name="T16" fmla="*/ 54 w 119"/>
                <a:gd name="T17" fmla="*/ 34 h 45"/>
                <a:gd name="T18" fmla="*/ 58 w 119"/>
                <a:gd name="T19" fmla="*/ 29 h 45"/>
                <a:gd name="T20" fmla="*/ 64 w 119"/>
                <a:gd name="T21" fmla="*/ 34 h 45"/>
                <a:gd name="T22" fmla="*/ 59 w 119"/>
                <a:gd name="T23" fmla="*/ 38 h 45"/>
                <a:gd name="T24" fmla="*/ 23 w 119"/>
                <a:gd name="T25" fmla="*/ 28 h 45"/>
                <a:gd name="T26" fmla="*/ 25 w 119"/>
                <a:gd name="T27" fmla="*/ 24 h 45"/>
                <a:gd name="T28" fmla="*/ 52 w 119"/>
                <a:gd name="T29" fmla="*/ 12 h 45"/>
                <a:gd name="T30" fmla="*/ 62 w 119"/>
                <a:gd name="T31" fmla="*/ 11 h 45"/>
                <a:gd name="T32" fmla="*/ 83 w 119"/>
                <a:gd name="T33" fmla="*/ 14 h 45"/>
                <a:gd name="T34" fmla="*/ 91 w 119"/>
                <a:gd name="T35" fmla="*/ 20 h 45"/>
                <a:gd name="T36" fmla="*/ 92 w 119"/>
                <a:gd name="T37" fmla="*/ 24 h 45"/>
                <a:gd name="T38" fmla="*/ 87 w 119"/>
                <a:gd name="T39" fmla="*/ 26 h 45"/>
                <a:gd name="T40" fmla="*/ 75 w 119"/>
                <a:gd name="T41" fmla="*/ 23 h 45"/>
                <a:gd name="T42" fmla="*/ 40 w 119"/>
                <a:gd name="T43" fmla="*/ 23 h 45"/>
                <a:gd name="T44" fmla="*/ 27 w 119"/>
                <a:gd name="T45" fmla="*/ 28 h 45"/>
                <a:gd name="T46" fmla="*/ 23 w 119"/>
                <a:gd name="T47" fmla="*/ 28 h 4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9" h="45">
                  <a:moveTo>
                    <a:pt x="45" y="44"/>
                  </a:moveTo>
                  <a:cubicBezTo>
                    <a:pt x="63" y="44"/>
                    <a:pt x="81" y="43"/>
                    <a:pt x="99" y="42"/>
                  </a:cubicBezTo>
                  <a:cubicBezTo>
                    <a:pt x="106" y="42"/>
                    <a:pt x="113" y="41"/>
                    <a:pt x="119" y="40"/>
                  </a:cubicBezTo>
                  <a:cubicBezTo>
                    <a:pt x="118" y="35"/>
                    <a:pt x="115" y="30"/>
                    <a:pt x="112" y="26"/>
                  </a:cubicBezTo>
                  <a:cubicBezTo>
                    <a:pt x="94" y="6"/>
                    <a:pt x="72" y="0"/>
                    <a:pt x="46" y="5"/>
                  </a:cubicBezTo>
                  <a:cubicBezTo>
                    <a:pt x="25" y="10"/>
                    <a:pt x="10" y="22"/>
                    <a:pt x="0" y="41"/>
                  </a:cubicBezTo>
                  <a:cubicBezTo>
                    <a:pt x="15" y="43"/>
                    <a:pt x="30" y="45"/>
                    <a:pt x="45" y="44"/>
                  </a:cubicBezTo>
                  <a:close/>
                  <a:moveTo>
                    <a:pt x="59" y="38"/>
                  </a:moveTo>
                  <a:cubicBezTo>
                    <a:pt x="56" y="38"/>
                    <a:pt x="54" y="36"/>
                    <a:pt x="54" y="34"/>
                  </a:cubicBezTo>
                  <a:cubicBezTo>
                    <a:pt x="54" y="31"/>
                    <a:pt x="55" y="29"/>
                    <a:pt x="58" y="29"/>
                  </a:cubicBezTo>
                  <a:cubicBezTo>
                    <a:pt x="61" y="30"/>
                    <a:pt x="64" y="30"/>
                    <a:pt x="64" y="34"/>
                  </a:cubicBezTo>
                  <a:cubicBezTo>
                    <a:pt x="64" y="37"/>
                    <a:pt x="61" y="38"/>
                    <a:pt x="59" y="38"/>
                  </a:cubicBezTo>
                  <a:close/>
                  <a:moveTo>
                    <a:pt x="23" y="28"/>
                  </a:moveTo>
                  <a:cubicBezTo>
                    <a:pt x="22" y="26"/>
                    <a:pt x="24" y="25"/>
                    <a:pt x="25" y="24"/>
                  </a:cubicBezTo>
                  <a:cubicBezTo>
                    <a:pt x="32" y="16"/>
                    <a:pt x="42" y="13"/>
                    <a:pt x="52" y="12"/>
                  </a:cubicBezTo>
                  <a:cubicBezTo>
                    <a:pt x="56" y="11"/>
                    <a:pt x="59" y="11"/>
                    <a:pt x="62" y="11"/>
                  </a:cubicBezTo>
                  <a:cubicBezTo>
                    <a:pt x="69" y="11"/>
                    <a:pt x="76" y="11"/>
                    <a:pt x="83" y="14"/>
                  </a:cubicBezTo>
                  <a:cubicBezTo>
                    <a:pt x="86" y="15"/>
                    <a:pt x="89" y="17"/>
                    <a:pt x="91" y="20"/>
                  </a:cubicBezTo>
                  <a:cubicBezTo>
                    <a:pt x="92" y="21"/>
                    <a:pt x="93" y="23"/>
                    <a:pt x="92" y="24"/>
                  </a:cubicBezTo>
                  <a:cubicBezTo>
                    <a:pt x="91" y="26"/>
                    <a:pt x="89" y="27"/>
                    <a:pt x="87" y="26"/>
                  </a:cubicBezTo>
                  <a:cubicBezTo>
                    <a:pt x="83" y="25"/>
                    <a:pt x="79" y="24"/>
                    <a:pt x="75" y="23"/>
                  </a:cubicBezTo>
                  <a:cubicBezTo>
                    <a:pt x="64" y="20"/>
                    <a:pt x="52" y="19"/>
                    <a:pt x="40" y="23"/>
                  </a:cubicBezTo>
                  <a:cubicBezTo>
                    <a:pt x="36" y="24"/>
                    <a:pt x="32" y="26"/>
                    <a:pt x="27" y="28"/>
                  </a:cubicBezTo>
                  <a:cubicBezTo>
                    <a:pt x="26" y="28"/>
                    <a:pt x="24" y="29"/>
                    <a:pt x="23" y="28"/>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îşlïḓ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34A9C47-ECBA-426B-852D-45051DCF170A}"/>
                </a:ext>
              </a:extLst>
            </p:cNvPr>
            <p:cNvSpPr/>
            <p:nvPr/>
          </p:nvSpPr>
          <p:spPr bwMode="auto">
            <a:xfrm>
              <a:off x="5129213" y="1633538"/>
              <a:ext cx="434975" cy="77788"/>
            </a:xfrm>
            <a:custGeom>
              <a:gdLst>
                <a:gd name="T0" fmla="*/ 5 w 132"/>
                <a:gd name="T1" fmla="*/ 24 h 24"/>
                <a:gd name="T2" fmla="*/ 100 w 132"/>
                <a:gd name="T3" fmla="*/ 22 h 24"/>
                <a:gd name="T4" fmla="*/ 128 w 132"/>
                <a:gd name="T5" fmla="*/ 21 h 24"/>
                <a:gd name="T6" fmla="*/ 131 w 132"/>
                <a:gd name="T7" fmla="*/ 18 h 24"/>
                <a:gd name="T8" fmla="*/ 127 w 132"/>
                <a:gd name="T9" fmla="*/ 0 h 24"/>
                <a:gd name="T10" fmla="*/ 123 w 132"/>
                <a:gd name="T11" fmla="*/ 2 h 24"/>
                <a:gd name="T12" fmla="*/ 106 w 132"/>
                <a:gd name="T13" fmla="*/ 4 h 24"/>
                <a:gd name="T14" fmla="*/ 73 w 132"/>
                <a:gd name="T15" fmla="*/ 5 h 24"/>
                <a:gd name="T16" fmla="*/ 51 w 132"/>
                <a:gd name="T17" fmla="*/ 6 h 24"/>
                <a:gd name="T18" fmla="*/ 14 w 132"/>
                <a:gd name="T19" fmla="*/ 4 h 24"/>
                <a:gd name="T20" fmla="*/ 8 w 132"/>
                <a:gd name="T21" fmla="*/ 1 h 24"/>
                <a:gd name="T22" fmla="*/ 1 w 132"/>
                <a:gd name="T23" fmla="*/ 18 h 24"/>
                <a:gd name="T24" fmla="*/ 5 w 132"/>
                <a:gd name="T25" fmla="*/ 24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2" h="24">
                  <a:moveTo>
                    <a:pt x="5" y="24"/>
                  </a:moveTo>
                  <a:cubicBezTo>
                    <a:pt x="37" y="23"/>
                    <a:pt x="68" y="23"/>
                    <a:pt x="100" y="22"/>
                  </a:cubicBezTo>
                  <a:cubicBezTo>
                    <a:pt x="109" y="22"/>
                    <a:pt x="119" y="22"/>
                    <a:pt x="128" y="21"/>
                  </a:cubicBezTo>
                  <a:cubicBezTo>
                    <a:pt x="130" y="21"/>
                    <a:pt x="132" y="21"/>
                    <a:pt x="131" y="18"/>
                  </a:cubicBezTo>
                  <a:cubicBezTo>
                    <a:pt x="131" y="12"/>
                    <a:pt x="131" y="6"/>
                    <a:pt x="127" y="0"/>
                  </a:cubicBezTo>
                  <a:cubicBezTo>
                    <a:pt x="126" y="2"/>
                    <a:pt x="124" y="2"/>
                    <a:pt x="123" y="2"/>
                  </a:cubicBezTo>
                  <a:cubicBezTo>
                    <a:pt x="117" y="3"/>
                    <a:pt x="112" y="3"/>
                    <a:pt x="106" y="4"/>
                  </a:cubicBezTo>
                  <a:cubicBezTo>
                    <a:pt x="95" y="4"/>
                    <a:pt x="84" y="5"/>
                    <a:pt x="73" y="5"/>
                  </a:cubicBezTo>
                  <a:cubicBezTo>
                    <a:pt x="66" y="4"/>
                    <a:pt x="58" y="6"/>
                    <a:pt x="51" y="6"/>
                  </a:cubicBezTo>
                  <a:cubicBezTo>
                    <a:pt x="38" y="6"/>
                    <a:pt x="26" y="4"/>
                    <a:pt x="14" y="4"/>
                  </a:cubicBezTo>
                  <a:cubicBezTo>
                    <a:pt x="12" y="3"/>
                    <a:pt x="10" y="3"/>
                    <a:pt x="8" y="1"/>
                  </a:cubicBezTo>
                  <a:cubicBezTo>
                    <a:pt x="5" y="7"/>
                    <a:pt x="2" y="12"/>
                    <a:pt x="1" y="18"/>
                  </a:cubicBezTo>
                  <a:cubicBezTo>
                    <a:pt x="0" y="24"/>
                    <a:pt x="0" y="24"/>
                    <a:pt x="5" y="24"/>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íṥḻíd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DC684D9-7E98-40B3-92F3-5863C80BF660}"/>
                </a:ext>
              </a:extLst>
            </p:cNvPr>
            <p:cNvSpPr/>
            <p:nvPr/>
          </p:nvSpPr>
          <p:spPr bwMode="auto">
            <a:xfrm>
              <a:off x="5154613" y="1633538"/>
              <a:ext cx="393700" cy="19050"/>
            </a:xfrm>
            <a:custGeom>
              <a:gdLst>
                <a:gd name="T0" fmla="*/ 43 w 119"/>
                <a:gd name="T1" fmla="*/ 6 h 6"/>
                <a:gd name="T2" fmla="*/ 65 w 119"/>
                <a:gd name="T3" fmla="*/ 5 h 6"/>
                <a:gd name="T4" fmla="*/ 98 w 119"/>
                <a:gd name="T5" fmla="*/ 4 h 6"/>
                <a:gd name="T6" fmla="*/ 115 w 119"/>
                <a:gd name="T7" fmla="*/ 2 h 6"/>
                <a:gd name="T8" fmla="*/ 119 w 119"/>
                <a:gd name="T9" fmla="*/ 0 h 6"/>
                <a:gd name="T10" fmla="*/ 99 w 119"/>
                <a:gd name="T11" fmla="*/ 2 h 6"/>
                <a:gd name="T12" fmla="*/ 45 w 119"/>
                <a:gd name="T13" fmla="*/ 4 h 6"/>
                <a:gd name="T14" fmla="*/ 0 w 119"/>
                <a:gd name="T15" fmla="*/ 1 h 6"/>
                <a:gd name="T16" fmla="*/ 6 w 119"/>
                <a:gd name="T17" fmla="*/ 4 h 6"/>
                <a:gd name="T18" fmla="*/ 43 w 119"/>
                <a:gd name="T19" fmla="*/ 6 h 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6">
                  <a:moveTo>
                    <a:pt x="43" y="6"/>
                  </a:moveTo>
                  <a:cubicBezTo>
                    <a:pt x="50" y="6"/>
                    <a:pt x="58" y="4"/>
                    <a:pt x="65" y="5"/>
                  </a:cubicBezTo>
                  <a:cubicBezTo>
                    <a:pt x="76" y="5"/>
                    <a:pt x="87" y="4"/>
                    <a:pt x="98" y="4"/>
                  </a:cubicBezTo>
                  <a:cubicBezTo>
                    <a:pt x="104" y="3"/>
                    <a:pt x="109" y="3"/>
                    <a:pt x="115" y="2"/>
                  </a:cubicBezTo>
                  <a:cubicBezTo>
                    <a:pt x="116" y="2"/>
                    <a:pt x="118" y="2"/>
                    <a:pt x="119" y="0"/>
                  </a:cubicBezTo>
                  <a:cubicBezTo>
                    <a:pt x="113" y="1"/>
                    <a:pt x="106" y="2"/>
                    <a:pt x="99" y="2"/>
                  </a:cubicBezTo>
                  <a:cubicBezTo>
                    <a:pt x="81" y="3"/>
                    <a:pt x="63" y="4"/>
                    <a:pt x="45" y="4"/>
                  </a:cubicBezTo>
                  <a:cubicBezTo>
                    <a:pt x="30" y="5"/>
                    <a:pt x="15" y="3"/>
                    <a:pt x="0" y="1"/>
                  </a:cubicBezTo>
                  <a:cubicBezTo>
                    <a:pt x="2" y="3"/>
                    <a:pt x="4" y="3"/>
                    <a:pt x="6" y="4"/>
                  </a:cubicBezTo>
                  <a:cubicBezTo>
                    <a:pt x="18" y="4"/>
                    <a:pt x="30" y="6"/>
                    <a:pt x="43" y="6"/>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îs1îď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D14BCD2-B6E2-4206-812F-A7CAF29F22ED}"/>
                </a:ext>
              </a:extLst>
            </p:cNvPr>
            <p:cNvSpPr/>
            <p:nvPr/>
          </p:nvSpPr>
          <p:spPr bwMode="auto">
            <a:xfrm>
              <a:off x="4887913" y="5132388"/>
              <a:ext cx="455613" cy="79375"/>
            </a:xfrm>
            <a:custGeom>
              <a:gdLst>
                <a:gd name="T0" fmla="*/ 131 w 138"/>
                <a:gd name="T1" fmla="*/ 4 h 24"/>
                <a:gd name="T2" fmla="*/ 101 w 138"/>
                <a:gd name="T3" fmla="*/ 3 h 24"/>
                <a:gd name="T4" fmla="*/ 45 w 138"/>
                <a:gd name="T5" fmla="*/ 7 h 24"/>
                <a:gd name="T6" fmla="*/ 8 w 138"/>
                <a:gd name="T7" fmla="*/ 11 h 24"/>
                <a:gd name="T8" fmla="*/ 0 w 138"/>
                <a:gd name="T9" fmla="*/ 10 h 24"/>
                <a:gd name="T10" fmla="*/ 3 w 138"/>
                <a:gd name="T11" fmla="*/ 20 h 24"/>
                <a:gd name="T12" fmla="*/ 9 w 138"/>
                <a:gd name="T13" fmla="*/ 24 h 24"/>
                <a:gd name="T14" fmla="*/ 61 w 138"/>
                <a:gd name="T15" fmla="*/ 23 h 24"/>
                <a:gd name="T16" fmla="*/ 131 w 138"/>
                <a:gd name="T17" fmla="*/ 22 h 24"/>
                <a:gd name="T18" fmla="*/ 135 w 138"/>
                <a:gd name="T19" fmla="*/ 18 h 24"/>
                <a:gd name="T20" fmla="*/ 138 w 138"/>
                <a:gd name="T21" fmla="*/ 0 h 24"/>
                <a:gd name="T22" fmla="*/ 131 w 138"/>
                <a:gd name="T23" fmla="*/ 4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24">
                  <a:moveTo>
                    <a:pt x="131" y="4"/>
                  </a:moveTo>
                  <a:cubicBezTo>
                    <a:pt x="121" y="4"/>
                    <a:pt x="111" y="2"/>
                    <a:pt x="101" y="3"/>
                  </a:cubicBezTo>
                  <a:cubicBezTo>
                    <a:pt x="82" y="4"/>
                    <a:pt x="64" y="4"/>
                    <a:pt x="45" y="7"/>
                  </a:cubicBezTo>
                  <a:cubicBezTo>
                    <a:pt x="33" y="9"/>
                    <a:pt x="20" y="9"/>
                    <a:pt x="8" y="11"/>
                  </a:cubicBezTo>
                  <a:cubicBezTo>
                    <a:pt x="6" y="11"/>
                    <a:pt x="3" y="12"/>
                    <a:pt x="0" y="10"/>
                  </a:cubicBezTo>
                  <a:cubicBezTo>
                    <a:pt x="1" y="13"/>
                    <a:pt x="3" y="17"/>
                    <a:pt x="3" y="20"/>
                  </a:cubicBezTo>
                  <a:cubicBezTo>
                    <a:pt x="4" y="24"/>
                    <a:pt x="6" y="24"/>
                    <a:pt x="9" y="24"/>
                  </a:cubicBezTo>
                  <a:cubicBezTo>
                    <a:pt x="26" y="24"/>
                    <a:pt x="44" y="24"/>
                    <a:pt x="61" y="23"/>
                  </a:cubicBezTo>
                  <a:cubicBezTo>
                    <a:pt x="85" y="23"/>
                    <a:pt x="108" y="22"/>
                    <a:pt x="131" y="22"/>
                  </a:cubicBezTo>
                  <a:cubicBezTo>
                    <a:pt x="134" y="22"/>
                    <a:pt x="135" y="21"/>
                    <a:pt x="135" y="18"/>
                  </a:cubicBezTo>
                  <a:cubicBezTo>
                    <a:pt x="136" y="12"/>
                    <a:pt x="137" y="6"/>
                    <a:pt x="138" y="0"/>
                  </a:cubicBezTo>
                  <a:cubicBezTo>
                    <a:pt x="137" y="4"/>
                    <a:pt x="134" y="4"/>
                    <a:pt x="131" y="4"/>
                  </a:cubicBezTo>
                  <a:close/>
                </a:path>
              </a:pathLst>
            </a:custGeom>
            <a:solidFill>
              <a:srgbClr val="A29F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íṩ1iḋ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4CF903F-EA9F-46BC-B45B-5A5806914042}"/>
                </a:ext>
              </a:extLst>
            </p:cNvPr>
            <p:cNvSpPr/>
            <p:nvPr/>
          </p:nvSpPr>
          <p:spPr bwMode="auto">
            <a:xfrm>
              <a:off x="4887913" y="5132388"/>
              <a:ext cx="455613" cy="39688"/>
            </a:xfrm>
            <a:custGeom>
              <a:gdLst>
                <a:gd name="T0" fmla="*/ 133 w 138"/>
                <a:gd name="T1" fmla="*/ 2 h 12"/>
                <a:gd name="T2" fmla="*/ 107 w 138"/>
                <a:gd name="T3" fmla="*/ 1 h 12"/>
                <a:gd name="T4" fmla="*/ 72 w 138"/>
                <a:gd name="T5" fmla="*/ 3 h 12"/>
                <a:gd name="T6" fmla="*/ 35 w 138"/>
                <a:gd name="T7" fmla="*/ 6 h 12"/>
                <a:gd name="T8" fmla="*/ 0 w 138"/>
                <a:gd name="T9" fmla="*/ 10 h 12"/>
                <a:gd name="T10" fmla="*/ 8 w 138"/>
                <a:gd name="T11" fmla="*/ 11 h 12"/>
                <a:gd name="T12" fmla="*/ 45 w 138"/>
                <a:gd name="T13" fmla="*/ 7 h 12"/>
                <a:gd name="T14" fmla="*/ 101 w 138"/>
                <a:gd name="T15" fmla="*/ 3 h 12"/>
                <a:gd name="T16" fmla="*/ 131 w 138"/>
                <a:gd name="T17" fmla="*/ 4 h 12"/>
                <a:gd name="T18" fmla="*/ 138 w 138"/>
                <a:gd name="T19" fmla="*/ 0 h 12"/>
                <a:gd name="T20" fmla="*/ 133 w 138"/>
                <a:gd name="T21" fmla="*/ 2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8" h="12">
                  <a:moveTo>
                    <a:pt x="133" y="2"/>
                  </a:moveTo>
                  <a:cubicBezTo>
                    <a:pt x="124" y="2"/>
                    <a:pt x="115" y="2"/>
                    <a:pt x="107" y="1"/>
                  </a:cubicBezTo>
                  <a:cubicBezTo>
                    <a:pt x="95" y="1"/>
                    <a:pt x="83" y="3"/>
                    <a:pt x="72" y="3"/>
                  </a:cubicBezTo>
                  <a:cubicBezTo>
                    <a:pt x="59" y="3"/>
                    <a:pt x="48" y="6"/>
                    <a:pt x="35" y="6"/>
                  </a:cubicBezTo>
                  <a:cubicBezTo>
                    <a:pt x="24" y="7"/>
                    <a:pt x="12" y="10"/>
                    <a:pt x="0" y="10"/>
                  </a:cubicBezTo>
                  <a:cubicBezTo>
                    <a:pt x="3" y="12"/>
                    <a:pt x="6" y="11"/>
                    <a:pt x="8" y="11"/>
                  </a:cubicBezTo>
                  <a:cubicBezTo>
                    <a:pt x="20" y="9"/>
                    <a:pt x="33" y="9"/>
                    <a:pt x="45" y="7"/>
                  </a:cubicBezTo>
                  <a:cubicBezTo>
                    <a:pt x="64" y="4"/>
                    <a:pt x="82" y="4"/>
                    <a:pt x="101" y="3"/>
                  </a:cubicBezTo>
                  <a:cubicBezTo>
                    <a:pt x="111" y="2"/>
                    <a:pt x="121" y="4"/>
                    <a:pt x="131" y="4"/>
                  </a:cubicBezTo>
                  <a:cubicBezTo>
                    <a:pt x="134" y="4"/>
                    <a:pt x="137" y="4"/>
                    <a:pt x="138" y="0"/>
                  </a:cubicBezTo>
                  <a:cubicBezTo>
                    <a:pt x="136" y="2"/>
                    <a:pt x="135" y="2"/>
                    <a:pt x="133" y="2"/>
                  </a:cubicBezTo>
                  <a:close/>
                </a:path>
              </a:pathLst>
            </a:custGeom>
            <a:solidFill>
              <a:srgbClr val="A29F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ïṥ1ïḓ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CCADBAD-1B0B-4D9B-9A86-73EA95A85E8C}"/>
                </a:ext>
              </a:extLst>
            </p:cNvPr>
            <p:cNvSpPr/>
            <p:nvPr/>
          </p:nvSpPr>
          <p:spPr bwMode="auto">
            <a:xfrm>
              <a:off x="3875088" y="5003801"/>
              <a:ext cx="198438" cy="161925"/>
            </a:xfrm>
            <a:custGeom>
              <a:gdLst>
                <a:gd name="T0" fmla="*/ 23 w 60"/>
                <a:gd name="T1" fmla="*/ 48 h 49"/>
                <a:gd name="T2" fmla="*/ 49 w 60"/>
                <a:gd name="T3" fmla="*/ 47 h 49"/>
                <a:gd name="T4" fmla="*/ 51 w 60"/>
                <a:gd name="T5" fmla="*/ 44 h 49"/>
                <a:gd name="T6" fmla="*/ 52 w 60"/>
                <a:gd name="T7" fmla="*/ 37 h 49"/>
                <a:gd name="T8" fmla="*/ 59 w 60"/>
                <a:gd name="T9" fmla="*/ 4 h 49"/>
                <a:gd name="T10" fmla="*/ 57 w 60"/>
                <a:gd name="T11" fmla="*/ 1 h 49"/>
                <a:gd name="T12" fmla="*/ 42 w 60"/>
                <a:gd name="T13" fmla="*/ 1 h 49"/>
                <a:gd name="T14" fmla="*/ 3 w 60"/>
                <a:gd name="T15" fmla="*/ 22 h 49"/>
                <a:gd name="T16" fmla="*/ 1 w 60"/>
                <a:gd name="T17" fmla="*/ 31 h 49"/>
                <a:gd name="T18" fmla="*/ 7 w 60"/>
                <a:gd name="T19" fmla="*/ 48 h 49"/>
                <a:gd name="T20" fmla="*/ 23 w 60"/>
                <a:gd name="T21" fmla="*/ 48 h 4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49">
                  <a:moveTo>
                    <a:pt x="23" y="48"/>
                  </a:moveTo>
                  <a:cubicBezTo>
                    <a:pt x="32" y="49"/>
                    <a:pt x="40" y="48"/>
                    <a:pt x="49" y="47"/>
                  </a:cubicBezTo>
                  <a:cubicBezTo>
                    <a:pt x="51" y="47"/>
                    <a:pt x="51" y="46"/>
                    <a:pt x="51" y="44"/>
                  </a:cubicBezTo>
                  <a:cubicBezTo>
                    <a:pt x="52" y="42"/>
                    <a:pt x="51" y="40"/>
                    <a:pt x="52" y="37"/>
                  </a:cubicBezTo>
                  <a:cubicBezTo>
                    <a:pt x="53" y="26"/>
                    <a:pt x="55" y="15"/>
                    <a:pt x="59" y="4"/>
                  </a:cubicBezTo>
                  <a:cubicBezTo>
                    <a:pt x="60" y="2"/>
                    <a:pt x="60" y="1"/>
                    <a:pt x="57" y="1"/>
                  </a:cubicBezTo>
                  <a:cubicBezTo>
                    <a:pt x="52" y="1"/>
                    <a:pt x="47" y="0"/>
                    <a:pt x="42" y="1"/>
                  </a:cubicBezTo>
                  <a:cubicBezTo>
                    <a:pt x="27" y="4"/>
                    <a:pt x="14" y="12"/>
                    <a:pt x="3" y="22"/>
                  </a:cubicBezTo>
                  <a:cubicBezTo>
                    <a:pt x="1" y="25"/>
                    <a:pt x="0" y="28"/>
                    <a:pt x="1" y="31"/>
                  </a:cubicBezTo>
                  <a:cubicBezTo>
                    <a:pt x="3" y="36"/>
                    <a:pt x="4" y="42"/>
                    <a:pt x="7" y="48"/>
                  </a:cubicBezTo>
                  <a:cubicBezTo>
                    <a:pt x="13" y="48"/>
                    <a:pt x="18" y="48"/>
                    <a:pt x="23" y="48"/>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iṥḻï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1653E14-CDBE-4A0E-9CB8-DCE8F9DB7C80}"/>
                </a:ext>
              </a:extLst>
            </p:cNvPr>
            <p:cNvSpPr/>
            <p:nvPr/>
          </p:nvSpPr>
          <p:spPr bwMode="auto">
            <a:xfrm>
              <a:off x="4135438" y="4200526"/>
              <a:ext cx="220663" cy="217488"/>
            </a:xfrm>
            <a:custGeom>
              <a:gdLst>
                <a:gd name="T0" fmla="*/ 12 w 67"/>
                <a:gd name="T1" fmla="*/ 62 h 66"/>
                <a:gd name="T2" fmla="*/ 33 w 67"/>
                <a:gd name="T3" fmla="*/ 66 h 66"/>
                <a:gd name="T4" fmla="*/ 37 w 67"/>
                <a:gd name="T5" fmla="*/ 65 h 66"/>
                <a:gd name="T6" fmla="*/ 52 w 67"/>
                <a:gd name="T7" fmla="*/ 41 h 66"/>
                <a:gd name="T8" fmla="*/ 67 w 67"/>
                <a:gd name="T9" fmla="*/ 11 h 66"/>
                <a:gd name="T10" fmla="*/ 42 w 67"/>
                <a:gd name="T11" fmla="*/ 2 h 66"/>
                <a:gd name="T12" fmla="*/ 30 w 67"/>
                <a:gd name="T13" fmla="*/ 7 h 66"/>
                <a:gd name="T14" fmla="*/ 5 w 67"/>
                <a:gd name="T15" fmla="*/ 52 h 66"/>
                <a:gd name="T16" fmla="*/ 2 w 67"/>
                <a:gd name="T17" fmla="*/ 60 h 66"/>
                <a:gd name="T18" fmla="*/ 12 w 67"/>
                <a:gd name="T19" fmla="*/ 62 h 66"/>
                <a:gd name="T20" fmla="*/ 17 w 67"/>
                <a:gd name="T21" fmla="*/ 42 h 66"/>
                <a:gd name="T22" fmla="*/ 23 w 67"/>
                <a:gd name="T23" fmla="*/ 31 h 66"/>
                <a:gd name="T24" fmla="*/ 35 w 67"/>
                <a:gd name="T25" fmla="*/ 15 h 66"/>
                <a:gd name="T26" fmla="*/ 40 w 67"/>
                <a:gd name="T27" fmla="*/ 14 h 66"/>
                <a:gd name="T28" fmla="*/ 41 w 67"/>
                <a:gd name="T29" fmla="*/ 18 h 66"/>
                <a:gd name="T30" fmla="*/ 24 w 67"/>
                <a:gd name="T31" fmla="*/ 44 h 66"/>
                <a:gd name="T32" fmla="*/ 21 w 67"/>
                <a:gd name="T33" fmla="*/ 46 h 66"/>
                <a:gd name="T34" fmla="*/ 17 w 67"/>
                <a:gd name="T35" fmla="*/ 42 h 6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66">
                  <a:moveTo>
                    <a:pt x="12" y="62"/>
                  </a:moveTo>
                  <a:cubicBezTo>
                    <a:pt x="19" y="62"/>
                    <a:pt x="26" y="63"/>
                    <a:pt x="33" y="66"/>
                  </a:cubicBezTo>
                  <a:cubicBezTo>
                    <a:pt x="35" y="66"/>
                    <a:pt x="36" y="66"/>
                    <a:pt x="37" y="65"/>
                  </a:cubicBezTo>
                  <a:cubicBezTo>
                    <a:pt x="42" y="57"/>
                    <a:pt x="48" y="49"/>
                    <a:pt x="52" y="41"/>
                  </a:cubicBezTo>
                  <a:cubicBezTo>
                    <a:pt x="56" y="31"/>
                    <a:pt x="62" y="21"/>
                    <a:pt x="67" y="11"/>
                  </a:cubicBezTo>
                  <a:cubicBezTo>
                    <a:pt x="59" y="7"/>
                    <a:pt x="51" y="4"/>
                    <a:pt x="42" y="2"/>
                  </a:cubicBezTo>
                  <a:cubicBezTo>
                    <a:pt x="35" y="0"/>
                    <a:pt x="34" y="1"/>
                    <a:pt x="30" y="7"/>
                  </a:cubicBezTo>
                  <a:cubicBezTo>
                    <a:pt x="22" y="22"/>
                    <a:pt x="14" y="37"/>
                    <a:pt x="5" y="52"/>
                  </a:cubicBezTo>
                  <a:cubicBezTo>
                    <a:pt x="4" y="54"/>
                    <a:pt x="0" y="58"/>
                    <a:pt x="2" y="60"/>
                  </a:cubicBezTo>
                  <a:cubicBezTo>
                    <a:pt x="4" y="63"/>
                    <a:pt x="8" y="63"/>
                    <a:pt x="12" y="62"/>
                  </a:cubicBezTo>
                  <a:close/>
                  <a:moveTo>
                    <a:pt x="17" y="42"/>
                  </a:moveTo>
                  <a:cubicBezTo>
                    <a:pt x="18" y="38"/>
                    <a:pt x="21" y="35"/>
                    <a:pt x="23" y="31"/>
                  </a:cubicBezTo>
                  <a:cubicBezTo>
                    <a:pt x="27" y="25"/>
                    <a:pt x="31" y="20"/>
                    <a:pt x="35" y="15"/>
                  </a:cubicBezTo>
                  <a:cubicBezTo>
                    <a:pt x="37" y="14"/>
                    <a:pt x="38" y="13"/>
                    <a:pt x="40" y="14"/>
                  </a:cubicBezTo>
                  <a:cubicBezTo>
                    <a:pt x="42" y="15"/>
                    <a:pt x="42" y="16"/>
                    <a:pt x="41" y="18"/>
                  </a:cubicBezTo>
                  <a:cubicBezTo>
                    <a:pt x="36" y="27"/>
                    <a:pt x="30" y="36"/>
                    <a:pt x="24" y="44"/>
                  </a:cubicBezTo>
                  <a:cubicBezTo>
                    <a:pt x="23" y="45"/>
                    <a:pt x="22" y="46"/>
                    <a:pt x="21" y="46"/>
                  </a:cubicBezTo>
                  <a:cubicBezTo>
                    <a:pt x="18" y="47"/>
                    <a:pt x="16" y="45"/>
                    <a:pt x="17" y="42"/>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4" name="iś1íḋ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DB0C119-3EA8-44A2-88C1-03A0111A9153}"/>
                </a:ext>
              </a:extLst>
            </p:cNvPr>
            <p:cNvSpPr/>
            <p:nvPr/>
          </p:nvSpPr>
          <p:spPr bwMode="auto">
            <a:xfrm>
              <a:off x="3868738" y="4819651"/>
              <a:ext cx="174625" cy="230188"/>
            </a:xfrm>
            <a:custGeom>
              <a:gdLst>
                <a:gd name="T0" fmla="*/ 53 w 53"/>
                <a:gd name="T1" fmla="*/ 44 h 70"/>
                <a:gd name="T2" fmla="*/ 49 w 53"/>
                <a:gd name="T3" fmla="*/ 13 h 70"/>
                <a:gd name="T4" fmla="*/ 50 w 53"/>
                <a:gd name="T5" fmla="*/ 4 h 70"/>
                <a:gd name="T6" fmla="*/ 39 w 53"/>
                <a:gd name="T7" fmla="*/ 1 h 70"/>
                <a:gd name="T8" fmla="*/ 13 w 53"/>
                <a:gd name="T9" fmla="*/ 16 h 70"/>
                <a:gd name="T10" fmla="*/ 18 w 53"/>
                <a:gd name="T11" fmla="*/ 15 h 70"/>
                <a:gd name="T12" fmla="*/ 20 w 53"/>
                <a:gd name="T13" fmla="*/ 22 h 70"/>
                <a:gd name="T14" fmla="*/ 19 w 53"/>
                <a:gd name="T15" fmla="*/ 25 h 70"/>
                <a:gd name="T16" fmla="*/ 14 w 53"/>
                <a:gd name="T17" fmla="*/ 30 h 70"/>
                <a:gd name="T18" fmla="*/ 10 w 53"/>
                <a:gd name="T19" fmla="*/ 24 h 70"/>
                <a:gd name="T20" fmla="*/ 0 w 53"/>
                <a:gd name="T21" fmla="*/ 58 h 70"/>
                <a:gd name="T22" fmla="*/ 1 w 53"/>
                <a:gd name="T23" fmla="*/ 67 h 70"/>
                <a:gd name="T24" fmla="*/ 4 w 53"/>
                <a:gd name="T25" fmla="*/ 68 h 70"/>
                <a:gd name="T26" fmla="*/ 53 w 53"/>
                <a:gd name="T27" fmla="*/ 44 h 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70">
                  <a:moveTo>
                    <a:pt x="53" y="44"/>
                  </a:moveTo>
                  <a:cubicBezTo>
                    <a:pt x="45" y="34"/>
                    <a:pt x="47" y="24"/>
                    <a:pt x="49" y="13"/>
                  </a:cubicBezTo>
                  <a:cubicBezTo>
                    <a:pt x="50" y="10"/>
                    <a:pt x="52" y="7"/>
                    <a:pt x="50" y="4"/>
                  </a:cubicBezTo>
                  <a:cubicBezTo>
                    <a:pt x="46" y="2"/>
                    <a:pt x="43" y="1"/>
                    <a:pt x="39" y="1"/>
                  </a:cubicBezTo>
                  <a:cubicBezTo>
                    <a:pt x="26" y="0"/>
                    <a:pt x="15" y="3"/>
                    <a:pt x="13" y="16"/>
                  </a:cubicBezTo>
                  <a:cubicBezTo>
                    <a:pt x="15" y="15"/>
                    <a:pt x="16" y="13"/>
                    <a:pt x="18" y="15"/>
                  </a:cubicBezTo>
                  <a:cubicBezTo>
                    <a:pt x="20" y="17"/>
                    <a:pt x="21" y="19"/>
                    <a:pt x="20" y="22"/>
                  </a:cubicBezTo>
                  <a:cubicBezTo>
                    <a:pt x="20" y="23"/>
                    <a:pt x="19" y="24"/>
                    <a:pt x="19" y="25"/>
                  </a:cubicBezTo>
                  <a:cubicBezTo>
                    <a:pt x="18" y="28"/>
                    <a:pt x="17" y="30"/>
                    <a:pt x="14" y="30"/>
                  </a:cubicBezTo>
                  <a:cubicBezTo>
                    <a:pt x="10" y="30"/>
                    <a:pt x="11" y="26"/>
                    <a:pt x="10" y="24"/>
                  </a:cubicBezTo>
                  <a:cubicBezTo>
                    <a:pt x="6" y="35"/>
                    <a:pt x="3" y="46"/>
                    <a:pt x="0" y="58"/>
                  </a:cubicBezTo>
                  <a:cubicBezTo>
                    <a:pt x="0" y="61"/>
                    <a:pt x="0" y="64"/>
                    <a:pt x="1" y="67"/>
                  </a:cubicBezTo>
                  <a:cubicBezTo>
                    <a:pt x="1" y="70"/>
                    <a:pt x="2" y="70"/>
                    <a:pt x="4" y="68"/>
                  </a:cubicBezTo>
                  <a:cubicBezTo>
                    <a:pt x="18" y="54"/>
                    <a:pt x="34" y="47"/>
                    <a:pt x="53" y="44"/>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ïş1í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4F24473-1448-4485-897E-BED22198FB9B}"/>
                </a:ext>
              </a:extLst>
            </p:cNvPr>
            <p:cNvSpPr/>
            <p:nvPr/>
          </p:nvSpPr>
          <p:spPr bwMode="auto">
            <a:xfrm>
              <a:off x="5068888" y="3435351"/>
              <a:ext cx="469900" cy="69850"/>
            </a:xfrm>
            <a:custGeom>
              <a:gdLst>
                <a:gd name="T0" fmla="*/ 137 w 142"/>
                <a:gd name="T1" fmla="*/ 1 h 21"/>
                <a:gd name="T2" fmla="*/ 111 w 142"/>
                <a:gd name="T3" fmla="*/ 3 h 21"/>
                <a:gd name="T4" fmla="*/ 61 w 142"/>
                <a:gd name="T5" fmla="*/ 4 h 21"/>
                <a:gd name="T6" fmla="*/ 1 w 142"/>
                <a:gd name="T7" fmla="*/ 5 h 21"/>
                <a:gd name="T8" fmla="*/ 7 w 142"/>
                <a:gd name="T9" fmla="*/ 14 h 21"/>
                <a:gd name="T10" fmla="*/ 55 w 142"/>
                <a:gd name="T11" fmla="*/ 21 h 21"/>
                <a:gd name="T12" fmla="*/ 110 w 142"/>
                <a:gd name="T13" fmla="*/ 17 h 21"/>
                <a:gd name="T14" fmla="*/ 135 w 142"/>
                <a:gd name="T15" fmla="*/ 13 h 21"/>
                <a:gd name="T16" fmla="*/ 142 w 142"/>
                <a:gd name="T17" fmla="*/ 6 h 21"/>
                <a:gd name="T18" fmla="*/ 137 w 142"/>
                <a:gd name="T19" fmla="*/ 1 h 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21">
                  <a:moveTo>
                    <a:pt x="137" y="1"/>
                  </a:moveTo>
                  <a:cubicBezTo>
                    <a:pt x="128" y="3"/>
                    <a:pt x="120" y="2"/>
                    <a:pt x="111" y="3"/>
                  </a:cubicBezTo>
                  <a:cubicBezTo>
                    <a:pt x="94" y="4"/>
                    <a:pt x="77" y="3"/>
                    <a:pt x="61" y="4"/>
                  </a:cubicBezTo>
                  <a:cubicBezTo>
                    <a:pt x="41" y="5"/>
                    <a:pt x="21" y="5"/>
                    <a:pt x="1" y="5"/>
                  </a:cubicBezTo>
                  <a:cubicBezTo>
                    <a:pt x="0" y="10"/>
                    <a:pt x="2" y="12"/>
                    <a:pt x="7" y="14"/>
                  </a:cubicBezTo>
                  <a:cubicBezTo>
                    <a:pt x="22" y="19"/>
                    <a:pt x="39" y="21"/>
                    <a:pt x="55" y="21"/>
                  </a:cubicBezTo>
                  <a:cubicBezTo>
                    <a:pt x="74" y="21"/>
                    <a:pt x="92" y="19"/>
                    <a:pt x="110" y="17"/>
                  </a:cubicBezTo>
                  <a:cubicBezTo>
                    <a:pt x="119" y="16"/>
                    <a:pt x="127" y="16"/>
                    <a:pt x="135" y="13"/>
                  </a:cubicBezTo>
                  <a:cubicBezTo>
                    <a:pt x="138" y="11"/>
                    <a:pt x="142" y="10"/>
                    <a:pt x="142" y="6"/>
                  </a:cubicBezTo>
                  <a:cubicBezTo>
                    <a:pt x="142" y="3"/>
                    <a:pt x="141" y="0"/>
                    <a:pt x="137" y="1"/>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ïṧ1ïḑ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3D94BC97-4926-4C1A-B1D7-12CA472F418A}"/>
                </a:ext>
              </a:extLst>
            </p:cNvPr>
            <p:cNvSpPr/>
            <p:nvPr/>
          </p:nvSpPr>
          <p:spPr bwMode="auto">
            <a:xfrm>
              <a:off x="4227513" y="2439988"/>
              <a:ext cx="142875" cy="220663"/>
            </a:xfrm>
            <a:custGeom>
              <a:gdLst>
                <a:gd name="T0" fmla="*/ 39 w 43"/>
                <a:gd name="T1" fmla="*/ 12 h 67"/>
                <a:gd name="T2" fmla="*/ 25 w 43"/>
                <a:gd name="T3" fmla="*/ 12 h 67"/>
                <a:gd name="T4" fmla="*/ 4 w 43"/>
                <a:gd name="T5" fmla="*/ 5 h 67"/>
                <a:gd name="T6" fmla="*/ 0 w 43"/>
                <a:gd name="T7" fmla="*/ 0 h 67"/>
                <a:gd name="T8" fmla="*/ 1 w 43"/>
                <a:gd name="T9" fmla="*/ 9 h 67"/>
                <a:gd name="T10" fmla="*/ 5 w 43"/>
                <a:gd name="T11" fmla="*/ 41 h 67"/>
                <a:gd name="T12" fmla="*/ 39 w 43"/>
                <a:gd name="T13" fmla="*/ 66 h 67"/>
                <a:gd name="T14" fmla="*/ 42 w 43"/>
                <a:gd name="T15" fmla="*/ 63 h 67"/>
                <a:gd name="T16" fmla="*/ 39 w 43"/>
                <a:gd name="T17" fmla="*/ 12 h 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67">
                  <a:moveTo>
                    <a:pt x="39" y="12"/>
                  </a:moveTo>
                  <a:cubicBezTo>
                    <a:pt x="34" y="14"/>
                    <a:pt x="30" y="12"/>
                    <a:pt x="25" y="12"/>
                  </a:cubicBezTo>
                  <a:cubicBezTo>
                    <a:pt x="18" y="12"/>
                    <a:pt x="11" y="9"/>
                    <a:pt x="4" y="5"/>
                  </a:cubicBezTo>
                  <a:cubicBezTo>
                    <a:pt x="2" y="4"/>
                    <a:pt x="0" y="2"/>
                    <a:pt x="0" y="0"/>
                  </a:cubicBezTo>
                  <a:cubicBezTo>
                    <a:pt x="0" y="3"/>
                    <a:pt x="0" y="6"/>
                    <a:pt x="1" y="9"/>
                  </a:cubicBezTo>
                  <a:cubicBezTo>
                    <a:pt x="2" y="19"/>
                    <a:pt x="3" y="30"/>
                    <a:pt x="5" y="41"/>
                  </a:cubicBezTo>
                  <a:cubicBezTo>
                    <a:pt x="10" y="57"/>
                    <a:pt x="22" y="67"/>
                    <a:pt x="39" y="66"/>
                  </a:cubicBezTo>
                  <a:cubicBezTo>
                    <a:pt x="41" y="66"/>
                    <a:pt x="43" y="66"/>
                    <a:pt x="42" y="63"/>
                  </a:cubicBezTo>
                  <a:cubicBezTo>
                    <a:pt x="41" y="46"/>
                    <a:pt x="40" y="29"/>
                    <a:pt x="39" y="12"/>
                  </a:cubicBezTo>
                  <a:close/>
                </a:path>
              </a:pathLst>
            </a:custGeom>
            <a:solidFill>
              <a:srgbClr val="8582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iṥḷíd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44CA335-AF58-489A-993E-CDCCCE42CA3B}"/>
                </a:ext>
              </a:extLst>
            </p:cNvPr>
            <p:cNvSpPr/>
            <p:nvPr/>
          </p:nvSpPr>
          <p:spPr bwMode="auto">
            <a:xfrm>
              <a:off x="4227513" y="2439988"/>
              <a:ext cx="128588" cy="46038"/>
            </a:xfrm>
            <a:custGeom>
              <a:gdLst>
                <a:gd name="T0" fmla="*/ 4 w 39"/>
                <a:gd name="T1" fmla="*/ 5 h 14"/>
                <a:gd name="T2" fmla="*/ 25 w 39"/>
                <a:gd name="T3" fmla="*/ 12 h 14"/>
                <a:gd name="T4" fmla="*/ 39 w 39"/>
                <a:gd name="T5" fmla="*/ 12 h 14"/>
                <a:gd name="T6" fmla="*/ 17 w 39"/>
                <a:gd name="T7" fmla="*/ 9 h 14"/>
                <a:gd name="T8" fmla="*/ 0 w 39"/>
                <a:gd name="T9" fmla="*/ 0 h 14"/>
                <a:gd name="T10" fmla="*/ 4 w 39"/>
                <a:gd name="T11" fmla="*/ 5 h 14"/>
              </a:gdLst>
              <a:cxnLst>
                <a:cxn ang="0">
                  <a:pos x="T0" y="T1"/>
                </a:cxn>
                <a:cxn ang="0">
                  <a:pos x="T2" y="T3"/>
                </a:cxn>
                <a:cxn ang="0">
                  <a:pos x="T4" y="T5"/>
                </a:cxn>
                <a:cxn ang="0">
                  <a:pos x="T6" y="T7"/>
                </a:cxn>
                <a:cxn ang="0">
                  <a:pos x="T8" y="T9"/>
                </a:cxn>
                <a:cxn ang="0">
                  <a:pos x="T10" y="T11"/>
                </a:cxn>
              </a:cxnLst>
              <a:rect l="0" t="0" r="r" b="b"/>
              <a:pathLst>
                <a:path w="39" h="14">
                  <a:moveTo>
                    <a:pt x="4" y="5"/>
                  </a:moveTo>
                  <a:cubicBezTo>
                    <a:pt x="11" y="9"/>
                    <a:pt x="18" y="12"/>
                    <a:pt x="25" y="12"/>
                  </a:cubicBezTo>
                  <a:cubicBezTo>
                    <a:pt x="30" y="12"/>
                    <a:pt x="34" y="14"/>
                    <a:pt x="39" y="12"/>
                  </a:cubicBezTo>
                  <a:cubicBezTo>
                    <a:pt x="32" y="11"/>
                    <a:pt x="24" y="12"/>
                    <a:pt x="17" y="9"/>
                  </a:cubicBezTo>
                  <a:cubicBezTo>
                    <a:pt x="11" y="7"/>
                    <a:pt x="4" y="6"/>
                    <a:pt x="0" y="0"/>
                  </a:cubicBezTo>
                  <a:cubicBezTo>
                    <a:pt x="0" y="2"/>
                    <a:pt x="2" y="4"/>
                    <a:pt x="4" y="5"/>
                  </a:cubicBezTo>
                  <a:close/>
                </a:path>
              </a:pathLst>
            </a:custGeom>
            <a:solidFill>
              <a:srgbClr val="8582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ïṩḷi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1E2372D-4EB1-4544-B534-BA6C22456626}"/>
                </a:ext>
              </a:extLst>
            </p:cNvPr>
            <p:cNvSpPr/>
            <p:nvPr/>
          </p:nvSpPr>
          <p:spPr bwMode="auto">
            <a:xfrm>
              <a:off x="5227638" y="1138238"/>
              <a:ext cx="244475" cy="184150"/>
            </a:xfrm>
            <a:custGeom>
              <a:gdLst>
                <a:gd name="T0" fmla="*/ 30 w 74"/>
                <a:gd name="T1" fmla="*/ 54 h 56"/>
                <a:gd name="T2" fmla="*/ 56 w 74"/>
                <a:gd name="T3" fmla="*/ 50 h 56"/>
                <a:gd name="T4" fmla="*/ 71 w 74"/>
                <a:gd name="T5" fmla="*/ 36 h 56"/>
                <a:gd name="T6" fmla="*/ 67 w 74"/>
                <a:gd name="T7" fmla="*/ 0 h 56"/>
                <a:gd name="T8" fmla="*/ 64 w 74"/>
                <a:gd name="T9" fmla="*/ 9 h 56"/>
                <a:gd name="T10" fmla="*/ 37 w 74"/>
                <a:gd name="T11" fmla="*/ 28 h 56"/>
                <a:gd name="T12" fmla="*/ 8 w 74"/>
                <a:gd name="T13" fmla="*/ 19 h 56"/>
                <a:gd name="T14" fmla="*/ 2 w 74"/>
                <a:gd name="T15" fmla="*/ 13 h 56"/>
                <a:gd name="T16" fmla="*/ 13 w 74"/>
                <a:gd name="T17" fmla="*/ 48 h 56"/>
                <a:gd name="T18" fmla="*/ 30 w 74"/>
                <a:gd name="T19" fmla="*/ 54 h 5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56">
                  <a:moveTo>
                    <a:pt x="30" y="54"/>
                  </a:moveTo>
                  <a:cubicBezTo>
                    <a:pt x="39" y="52"/>
                    <a:pt x="47" y="51"/>
                    <a:pt x="56" y="50"/>
                  </a:cubicBezTo>
                  <a:cubicBezTo>
                    <a:pt x="65" y="49"/>
                    <a:pt x="69" y="44"/>
                    <a:pt x="71" y="36"/>
                  </a:cubicBezTo>
                  <a:cubicBezTo>
                    <a:pt x="74" y="24"/>
                    <a:pt x="73" y="12"/>
                    <a:pt x="67" y="0"/>
                  </a:cubicBezTo>
                  <a:cubicBezTo>
                    <a:pt x="66" y="3"/>
                    <a:pt x="65" y="6"/>
                    <a:pt x="64" y="9"/>
                  </a:cubicBezTo>
                  <a:cubicBezTo>
                    <a:pt x="60" y="21"/>
                    <a:pt x="50" y="27"/>
                    <a:pt x="37" y="28"/>
                  </a:cubicBezTo>
                  <a:cubicBezTo>
                    <a:pt x="26" y="28"/>
                    <a:pt x="17" y="25"/>
                    <a:pt x="8" y="19"/>
                  </a:cubicBezTo>
                  <a:cubicBezTo>
                    <a:pt x="5" y="17"/>
                    <a:pt x="4" y="14"/>
                    <a:pt x="2" y="13"/>
                  </a:cubicBezTo>
                  <a:cubicBezTo>
                    <a:pt x="0" y="26"/>
                    <a:pt x="6" y="37"/>
                    <a:pt x="13" y="48"/>
                  </a:cubicBezTo>
                  <a:cubicBezTo>
                    <a:pt x="17" y="53"/>
                    <a:pt x="23" y="56"/>
                    <a:pt x="30" y="54"/>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îṧļí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C3D08F0-FEB7-4638-9D93-3B16553E9CDE}"/>
                </a:ext>
              </a:extLst>
            </p:cNvPr>
            <p:cNvSpPr/>
            <p:nvPr/>
          </p:nvSpPr>
          <p:spPr bwMode="auto">
            <a:xfrm>
              <a:off x="5068888" y="3382963"/>
              <a:ext cx="473075" cy="73025"/>
            </a:xfrm>
            <a:custGeom>
              <a:gdLst>
                <a:gd name="T0" fmla="*/ 142 w 143"/>
                <a:gd name="T1" fmla="*/ 3 h 22"/>
                <a:gd name="T2" fmla="*/ 137 w 143"/>
                <a:gd name="T3" fmla="*/ 1 h 22"/>
                <a:gd name="T4" fmla="*/ 71 w 143"/>
                <a:gd name="T5" fmla="*/ 8 h 22"/>
                <a:gd name="T6" fmla="*/ 13 w 143"/>
                <a:gd name="T7" fmla="*/ 8 h 22"/>
                <a:gd name="T8" fmla="*/ 1 w 143"/>
                <a:gd name="T9" fmla="*/ 21 h 22"/>
                <a:gd name="T10" fmla="*/ 6 w 143"/>
                <a:gd name="T11" fmla="*/ 20 h 22"/>
                <a:gd name="T12" fmla="*/ 9 w 143"/>
                <a:gd name="T13" fmla="*/ 20 h 22"/>
                <a:gd name="T14" fmla="*/ 83 w 143"/>
                <a:gd name="T15" fmla="*/ 18 h 22"/>
                <a:gd name="T16" fmla="*/ 136 w 143"/>
                <a:gd name="T17" fmla="*/ 16 h 22"/>
                <a:gd name="T18" fmla="*/ 142 w 143"/>
                <a:gd name="T19" fmla="*/ 22 h 22"/>
                <a:gd name="T20" fmla="*/ 142 w 143"/>
                <a:gd name="T21" fmla="*/ 3 h 2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3" h="22">
                  <a:moveTo>
                    <a:pt x="142" y="3"/>
                  </a:moveTo>
                  <a:cubicBezTo>
                    <a:pt x="141" y="0"/>
                    <a:pt x="139" y="0"/>
                    <a:pt x="137" y="1"/>
                  </a:cubicBezTo>
                  <a:cubicBezTo>
                    <a:pt x="115" y="7"/>
                    <a:pt x="93" y="8"/>
                    <a:pt x="71" y="8"/>
                  </a:cubicBezTo>
                  <a:cubicBezTo>
                    <a:pt x="52" y="9"/>
                    <a:pt x="32" y="8"/>
                    <a:pt x="13" y="8"/>
                  </a:cubicBezTo>
                  <a:cubicBezTo>
                    <a:pt x="0" y="8"/>
                    <a:pt x="0" y="8"/>
                    <a:pt x="1" y="21"/>
                  </a:cubicBezTo>
                  <a:cubicBezTo>
                    <a:pt x="2" y="20"/>
                    <a:pt x="4" y="20"/>
                    <a:pt x="6" y="20"/>
                  </a:cubicBezTo>
                  <a:cubicBezTo>
                    <a:pt x="7" y="19"/>
                    <a:pt x="8" y="19"/>
                    <a:pt x="9" y="20"/>
                  </a:cubicBezTo>
                  <a:cubicBezTo>
                    <a:pt x="34" y="20"/>
                    <a:pt x="58" y="19"/>
                    <a:pt x="83" y="18"/>
                  </a:cubicBezTo>
                  <a:cubicBezTo>
                    <a:pt x="101" y="18"/>
                    <a:pt x="118" y="18"/>
                    <a:pt x="136" y="16"/>
                  </a:cubicBezTo>
                  <a:cubicBezTo>
                    <a:pt x="142" y="16"/>
                    <a:pt x="142" y="17"/>
                    <a:pt x="142" y="22"/>
                  </a:cubicBezTo>
                  <a:cubicBezTo>
                    <a:pt x="143" y="16"/>
                    <a:pt x="143" y="10"/>
                    <a:pt x="142" y="3"/>
                  </a:cubicBezTo>
                  <a:close/>
                </a:path>
              </a:pathLst>
            </a:custGeom>
            <a:solidFill>
              <a:srgbClr val="8683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íşlïd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17587D2E-7BBB-4F67-BDE0-D35C6D1CF846}"/>
                </a:ext>
              </a:extLst>
            </p:cNvPr>
            <p:cNvSpPr/>
            <p:nvPr/>
          </p:nvSpPr>
          <p:spPr bwMode="auto">
            <a:xfrm>
              <a:off x="5072063" y="3435351"/>
              <a:ext cx="466725" cy="20638"/>
            </a:xfrm>
            <a:custGeom>
              <a:gdLst>
                <a:gd name="T0" fmla="*/ 135 w 141"/>
                <a:gd name="T1" fmla="*/ 0 h 6"/>
                <a:gd name="T2" fmla="*/ 82 w 141"/>
                <a:gd name="T3" fmla="*/ 2 h 6"/>
                <a:gd name="T4" fmla="*/ 8 w 141"/>
                <a:gd name="T5" fmla="*/ 4 h 6"/>
                <a:gd name="T6" fmla="*/ 5 w 141"/>
                <a:gd name="T7" fmla="*/ 4 h 6"/>
                <a:gd name="T8" fmla="*/ 0 w 141"/>
                <a:gd name="T9" fmla="*/ 5 h 6"/>
                <a:gd name="T10" fmla="*/ 60 w 141"/>
                <a:gd name="T11" fmla="*/ 4 h 6"/>
                <a:gd name="T12" fmla="*/ 110 w 141"/>
                <a:gd name="T13" fmla="*/ 3 h 6"/>
                <a:gd name="T14" fmla="*/ 136 w 141"/>
                <a:gd name="T15" fmla="*/ 1 h 6"/>
                <a:gd name="T16" fmla="*/ 141 w 141"/>
                <a:gd name="T17" fmla="*/ 6 h 6"/>
                <a:gd name="T18" fmla="*/ 135 w 141"/>
                <a:gd name="T19" fmla="*/ 0 h 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6">
                  <a:moveTo>
                    <a:pt x="135" y="0"/>
                  </a:moveTo>
                  <a:cubicBezTo>
                    <a:pt x="117" y="2"/>
                    <a:pt x="100" y="2"/>
                    <a:pt x="82" y="2"/>
                  </a:cubicBezTo>
                  <a:cubicBezTo>
                    <a:pt x="57" y="3"/>
                    <a:pt x="33" y="4"/>
                    <a:pt x="8" y="4"/>
                  </a:cubicBezTo>
                  <a:cubicBezTo>
                    <a:pt x="7" y="3"/>
                    <a:pt x="6" y="3"/>
                    <a:pt x="5" y="4"/>
                  </a:cubicBezTo>
                  <a:cubicBezTo>
                    <a:pt x="3" y="4"/>
                    <a:pt x="1" y="4"/>
                    <a:pt x="0" y="5"/>
                  </a:cubicBezTo>
                  <a:cubicBezTo>
                    <a:pt x="20" y="5"/>
                    <a:pt x="40" y="5"/>
                    <a:pt x="60" y="4"/>
                  </a:cubicBezTo>
                  <a:cubicBezTo>
                    <a:pt x="76" y="3"/>
                    <a:pt x="93" y="4"/>
                    <a:pt x="110" y="3"/>
                  </a:cubicBezTo>
                  <a:cubicBezTo>
                    <a:pt x="119" y="2"/>
                    <a:pt x="127" y="3"/>
                    <a:pt x="136" y="1"/>
                  </a:cubicBezTo>
                  <a:cubicBezTo>
                    <a:pt x="140" y="0"/>
                    <a:pt x="141" y="3"/>
                    <a:pt x="141" y="6"/>
                  </a:cubicBezTo>
                  <a:cubicBezTo>
                    <a:pt x="141" y="1"/>
                    <a:pt x="141" y="0"/>
                    <a:pt x="135" y="0"/>
                  </a:cubicBezTo>
                  <a:close/>
                </a:path>
              </a:pathLst>
            </a:custGeom>
            <a:solidFill>
              <a:srgbClr val="8683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ïṥļíd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E3AF9AB-C7EE-4D6A-9E4A-0F70B6EAE449}"/>
                </a:ext>
              </a:extLst>
            </p:cNvPr>
            <p:cNvSpPr/>
            <p:nvPr/>
          </p:nvSpPr>
          <p:spPr bwMode="auto">
            <a:xfrm>
              <a:off x="5233988" y="1073151"/>
              <a:ext cx="214313" cy="157163"/>
            </a:xfrm>
            <a:custGeom>
              <a:gdLst>
                <a:gd name="T0" fmla="*/ 3 w 65"/>
                <a:gd name="T1" fmla="*/ 34 h 48"/>
                <a:gd name="T2" fmla="*/ 39 w 65"/>
                <a:gd name="T3" fmla="*/ 46 h 48"/>
                <a:gd name="T4" fmla="*/ 61 w 65"/>
                <a:gd name="T5" fmla="*/ 28 h 48"/>
                <a:gd name="T6" fmla="*/ 65 w 65"/>
                <a:gd name="T7" fmla="*/ 20 h 48"/>
                <a:gd name="T8" fmla="*/ 29 w 65"/>
                <a:gd name="T9" fmla="*/ 3 h 48"/>
                <a:gd name="T10" fmla="*/ 0 w 65"/>
                <a:gd name="T11" fmla="*/ 33 h 48"/>
                <a:gd name="T12" fmla="*/ 3 w 65"/>
                <a:gd name="T13" fmla="*/ 34 h 48"/>
                <a:gd name="T14" fmla="*/ 45 w 65"/>
                <a:gd name="T15" fmla="*/ 38 h 48"/>
                <a:gd name="T16" fmla="*/ 40 w 65"/>
                <a:gd name="T17" fmla="*/ 33 h 48"/>
                <a:gd name="T18" fmla="*/ 45 w 65"/>
                <a:gd name="T19" fmla="*/ 28 h 48"/>
                <a:gd name="T20" fmla="*/ 49 w 65"/>
                <a:gd name="T21" fmla="*/ 33 h 48"/>
                <a:gd name="T22" fmla="*/ 45 w 65"/>
                <a:gd name="T23" fmla="*/ 38 h 48"/>
                <a:gd name="T24" fmla="*/ 16 w 65"/>
                <a:gd name="T25" fmla="*/ 25 h 48"/>
                <a:gd name="T26" fmla="*/ 38 w 65"/>
                <a:gd name="T27" fmla="*/ 14 h 48"/>
                <a:gd name="T28" fmla="*/ 46 w 65"/>
                <a:gd name="T29" fmla="*/ 15 h 48"/>
                <a:gd name="T30" fmla="*/ 50 w 65"/>
                <a:gd name="T31" fmla="*/ 21 h 48"/>
                <a:gd name="T32" fmla="*/ 43 w 65"/>
                <a:gd name="T33" fmla="*/ 24 h 48"/>
                <a:gd name="T34" fmla="*/ 29 w 65"/>
                <a:gd name="T35" fmla="*/ 24 h 48"/>
                <a:gd name="T36" fmla="*/ 21 w 65"/>
                <a:gd name="T37" fmla="*/ 30 h 48"/>
                <a:gd name="T38" fmla="*/ 15 w 65"/>
                <a:gd name="T39" fmla="*/ 31 h 48"/>
                <a:gd name="T40" fmla="*/ 16 w 65"/>
                <a:gd name="T41" fmla="*/ 25 h 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5" h="48">
                  <a:moveTo>
                    <a:pt x="3" y="34"/>
                  </a:moveTo>
                  <a:cubicBezTo>
                    <a:pt x="13" y="44"/>
                    <a:pt x="25" y="48"/>
                    <a:pt x="39" y="46"/>
                  </a:cubicBezTo>
                  <a:cubicBezTo>
                    <a:pt x="50" y="45"/>
                    <a:pt x="58" y="39"/>
                    <a:pt x="61" y="28"/>
                  </a:cubicBezTo>
                  <a:cubicBezTo>
                    <a:pt x="62" y="25"/>
                    <a:pt x="62" y="22"/>
                    <a:pt x="65" y="20"/>
                  </a:cubicBezTo>
                  <a:cubicBezTo>
                    <a:pt x="58" y="7"/>
                    <a:pt x="45" y="0"/>
                    <a:pt x="29" y="3"/>
                  </a:cubicBezTo>
                  <a:cubicBezTo>
                    <a:pt x="14" y="5"/>
                    <a:pt x="2" y="18"/>
                    <a:pt x="0" y="33"/>
                  </a:cubicBezTo>
                  <a:cubicBezTo>
                    <a:pt x="1" y="33"/>
                    <a:pt x="2" y="33"/>
                    <a:pt x="3" y="34"/>
                  </a:cubicBezTo>
                  <a:close/>
                  <a:moveTo>
                    <a:pt x="45" y="38"/>
                  </a:moveTo>
                  <a:cubicBezTo>
                    <a:pt x="42" y="37"/>
                    <a:pt x="40" y="35"/>
                    <a:pt x="40" y="33"/>
                  </a:cubicBezTo>
                  <a:cubicBezTo>
                    <a:pt x="40" y="30"/>
                    <a:pt x="42" y="28"/>
                    <a:pt x="45" y="28"/>
                  </a:cubicBezTo>
                  <a:cubicBezTo>
                    <a:pt x="48" y="28"/>
                    <a:pt x="49" y="30"/>
                    <a:pt x="49" y="33"/>
                  </a:cubicBezTo>
                  <a:cubicBezTo>
                    <a:pt x="50" y="36"/>
                    <a:pt x="48" y="38"/>
                    <a:pt x="45" y="38"/>
                  </a:cubicBezTo>
                  <a:close/>
                  <a:moveTo>
                    <a:pt x="16" y="25"/>
                  </a:moveTo>
                  <a:cubicBezTo>
                    <a:pt x="21" y="17"/>
                    <a:pt x="29" y="14"/>
                    <a:pt x="38" y="14"/>
                  </a:cubicBezTo>
                  <a:cubicBezTo>
                    <a:pt x="41" y="14"/>
                    <a:pt x="43" y="14"/>
                    <a:pt x="46" y="15"/>
                  </a:cubicBezTo>
                  <a:cubicBezTo>
                    <a:pt x="48" y="16"/>
                    <a:pt x="51" y="17"/>
                    <a:pt x="50" y="21"/>
                  </a:cubicBezTo>
                  <a:cubicBezTo>
                    <a:pt x="49" y="24"/>
                    <a:pt x="46" y="25"/>
                    <a:pt x="43" y="24"/>
                  </a:cubicBezTo>
                  <a:cubicBezTo>
                    <a:pt x="38" y="22"/>
                    <a:pt x="33" y="22"/>
                    <a:pt x="29" y="24"/>
                  </a:cubicBezTo>
                  <a:cubicBezTo>
                    <a:pt x="25" y="25"/>
                    <a:pt x="23" y="28"/>
                    <a:pt x="21" y="30"/>
                  </a:cubicBezTo>
                  <a:cubicBezTo>
                    <a:pt x="19" y="31"/>
                    <a:pt x="18" y="33"/>
                    <a:pt x="15" y="31"/>
                  </a:cubicBezTo>
                  <a:cubicBezTo>
                    <a:pt x="13" y="30"/>
                    <a:pt x="14" y="27"/>
                    <a:pt x="16" y="25"/>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ïsḻïḓ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2BA06B5-B77E-4F19-876A-6F3654BA5337}"/>
                </a:ext>
              </a:extLst>
            </p:cNvPr>
            <p:cNvSpPr/>
            <p:nvPr/>
          </p:nvSpPr>
          <p:spPr bwMode="auto">
            <a:xfrm>
              <a:off x="5233988" y="1138238"/>
              <a:ext cx="214313" cy="92075"/>
            </a:xfrm>
            <a:custGeom>
              <a:gdLst>
                <a:gd name="T0" fmla="*/ 6 w 65"/>
                <a:gd name="T1" fmla="*/ 19 h 28"/>
                <a:gd name="T2" fmla="*/ 35 w 65"/>
                <a:gd name="T3" fmla="*/ 28 h 28"/>
                <a:gd name="T4" fmla="*/ 62 w 65"/>
                <a:gd name="T5" fmla="*/ 9 h 28"/>
                <a:gd name="T6" fmla="*/ 65 w 65"/>
                <a:gd name="T7" fmla="*/ 0 h 28"/>
                <a:gd name="T8" fmla="*/ 61 w 65"/>
                <a:gd name="T9" fmla="*/ 8 h 28"/>
                <a:gd name="T10" fmla="*/ 39 w 65"/>
                <a:gd name="T11" fmla="*/ 26 h 28"/>
                <a:gd name="T12" fmla="*/ 3 w 65"/>
                <a:gd name="T13" fmla="*/ 14 h 28"/>
                <a:gd name="T14" fmla="*/ 0 w 65"/>
                <a:gd name="T15" fmla="*/ 13 h 28"/>
                <a:gd name="T16" fmla="*/ 6 w 65"/>
                <a:gd name="T17" fmla="*/ 19 h 2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28">
                  <a:moveTo>
                    <a:pt x="6" y="19"/>
                  </a:moveTo>
                  <a:cubicBezTo>
                    <a:pt x="15" y="25"/>
                    <a:pt x="24" y="28"/>
                    <a:pt x="35" y="28"/>
                  </a:cubicBezTo>
                  <a:cubicBezTo>
                    <a:pt x="48" y="27"/>
                    <a:pt x="58" y="21"/>
                    <a:pt x="62" y="9"/>
                  </a:cubicBezTo>
                  <a:cubicBezTo>
                    <a:pt x="63" y="6"/>
                    <a:pt x="64" y="3"/>
                    <a:pt x="65" y="0"/>
                  </a:cubicBezTo>
                  <a:cubicBezTo>
                    <a:pt x="62" y="2"/>
                    <a:pt x="62" y="5"/>
                    <a:pt x="61" y="8"/>
                  </a:cubicBezTo>
                  <a:cubicBezTo>
                    <a:pt x="58" y="19"/>
                    <a:pt x="50" y="25"/>
                    <a:pt x="39" y="26"/>
                  </a:cubicBezTo>
                  <a:cubicBezTo>
                    <a:pt x="25" y="28"/>
                    <a:pt x="13" y="24"/>
                    <a:pt x="3" y="14"/>
                  </a:cubicBezTo>
                  <a:cubicBezTo>
                    <a:pt x="2" y="13"/>
                    <a:pt x="1" y="13"/>
                    <a:pt x="0" y="13"/>
                  </a:cubicBezTo>
                  <a:cubicBezTo>
                    <a:pt x="2" y="14"/>
                    <a:pt x="3" y="17"/>
                    <a:pt x="6" y="19"/>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ïŝlï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C4EF85FF-C322-4F39-8C68-6501AC072D46}"/>
                </a:ext>
              </a:extLst>
            </p:cNvPr>
            <p:cNvSpPr/>
            <p:nvPr/>
          </p:nvSpPr>
          <p:spPr bwMode="auto">
            <a:xfrm>
              <a:off x="4122738" y="4446588"/>
              <a:ext cx="184150" cy="231775"/>
            </a:xfrm>
            <a:custGeom>
              <a:gdLst>
                <a:gd name="T0" fmla="*/ 0 w 56"/>
                <a:gd name="T1" fmla="*/ 56 h 70"/>
                <a:gd name="T2" fmla="*/ 21 w 56"/>
                <a:gd name="T3" fmla="*/ 68 h 70"/>
                <a:gd name="T4" fmla="*/ 26 w 56"/>
                <a:gd name="T5" fmla="*/ 67 h 70"/>
                <a:gd name="T6" fmla="*/ 54 w 56"/>
                <a:gd name="T7" fmla="*/ 18 h 70"/>
                <a:gd name="T8" fmla="*/ 54 w 56"/>
                <a:gd name="T9" fmla="*/ 12 h 70"/>
                <a:gd name="T10" fmla="*/ 34 w 56"/>
                <a:gd name="T11" fmla="*/ 0 h 70"/>
                <a:gd name="T12" fmla="*/ 4 w 56"/>
                <a:gd name="T13" fmla="*/ 49 h 70"/>
                <a:gd name="T14" fmla="*/ 0 w 56"/>
                <a:gd name="T15" fmla="*/ 56 h 70"/>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70">
                  <a:moveTo>
                    <a:pt x="0" y="56"/>
                  </a:moveTo>
                  <a:cubicBezTo>
                    <a:pt x="7" y="59"/>
                    <a:pt x="14" y="63"/>
                    <a:pt x="21" y="68"/>
                  </a:cubicBezTo>
                  <a:cubicBezTo>
                    <a:pt x="23" y="70"/>
                    <a:pt x="24" y="70"/>
                    <a:pt x="26" y="67"/>
                  </a:cubicBezTo>
                  <a:cubicBezTo>
                    <a:pt x="35" y="51"/>
                    <a:pt x="45" y="34"/>
                    <a:pt x="54" y="18"/>
                  </a:cubicBezTo>
                  <a:cubicBezTo>
                    <a:pt x="56" y="16"/>
                    <a:pt x="55" y="14"/>
                    <a:pt x="54" y="12"/>
                  </a:cubicBezTo>
                  <a:cubicBezTo>
                    <a:pt x="48" y="7"/>
                    <a:pt x="42" y="2"/>
                    <a:pt x="34" y="0"/>
                  </a:cubicBezTo>
                  <a:cubicBezTo>
                    <a:pt x="23" y="15"/>
                    <a:pt x="15" y="33"/>
                    <a:pt x="4" y="49"/>
                  </a:cubicBezTo>
                  <a:cubicBezTo>
                    <a:pt x="2" y="51"/>
                    <a:pt x="1" y="54"/>
                    <a:pt x="0" y="56"/>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îṧḷîď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82699B5-9C98-424F-AD08-1589CAEA425C}"/>
                </a:ext>
              </a:extLst>
            </p:cNvPr>
            <p:cNvSpPr/>
            <p:nvPr/>
          </p:nvSpPr>
          <p:spPr bwMode="auto">
            <a:xfrm>
              <a:off x="6224588" y="2443163"/>
              <a:ext cx="149225" cy="177800"/>
            </a:xfrm>
            <a:custGeom>
              <a:gdLst>
                <a:gd name="T0" fmla="*/ 12 w 45"/>
                <a:gd name="T1" fmla="*/ 53 h 54"/>
                <a:gd name="T2" fmla="*/ 43 w 45"/>
                <a:gd name="T3" fmla="*/ 27 h 54"/>
                <a:gd name="T4" fmla="*/ 44 w 45"/>
                <a:gd name="T5" fmla="*/ 0 h 54"/>
                <a:gd name="T6" fmla="*/ 42 w 45"/>
                <a:gd name="T7" fmla="*/ 2 h 54"/>
                <a:gd name="T8" fmla="*/ 1 w 45"/>
                <a:gd name="T9" fmla="*/ 8 h 54"/>
                <a:gd name="T10" fmla="*/ 2 w 45"/>
                <a:gd name="T11" fmla="*/ 42 h 54"/>
                <a:gd name="T12" fmla="*/ 12 w 45"/>
                <a:gd name="T13" fmla="*/ 53 h 54"/>
              </a:gdLst>
              <a:cxnLst>
                <a:cxn ang="0">
                  <a:pos x="T0" y="T1"/>
                </a:cxn>
                <a:cxn ang="0">
                  <a:pos x="T2" y="T3"/>
                </a:cxn>
                <a:cxn ang="0">
                  <a:pos x="T4" y="T5"/>
                </a:cxn>
                <a:cxn ang="0">
                  <a:pos x="T6" y="T7"/>
                </a:cxn>
                <a:cxn ang="0">
                  <a:pos x="T8" y="T9"/>
                </a:cxn>
                <a:cxn ang="0">
                  <a:pos x="T10" y="T11"/>
                </a:cxn>
                <a:cxn ang="0">
                  <a:pos x="T12" y="T13"/>
                </a:cxn>
              </a:cxnLst>
              <a:rect l="0" t="0" r="r" b="b"/>
              <a:pathLst>
                <a:path w="45" h="54">
                  <a:moveTo>
                    <a:pt x="12" y="53"/>
                  </a:moveTo>
                  <a:cubicBezTo>
                    <a:pt x="29" y="53"/>
                    <a:pt x="40" y="43"/>
                    <a:pt x="43" y="27"/>
                  </a:cubicBezTo>
                  <a:cubicBezTo>
                    <a:pt x="44" y="18"/>
                    <a:pt x="45" y="9"/>
                    <a:pt x="44" y="0"/>
                  </a:cubicBezTo>
                  <a:cubicBezTo>
                    <a:pt x="44" y="1"/>
                    <a:pt x="43" y="2"/>
                    <a:pt x="42" y="2"/>
                  </a:cubicBezTo>
                  <a:cubicBezTo>
                    <a:pt x="29" y="10"/>
                    <a:pt x="15" y="11"/>
                    <a:pt x="1" y="8"/>
                  </a:cubicBezTo>
                  <a:cubicBezTo>
                    <a:pt x="0" y="20"/>
                    <a:pt x="1" y="31"/>
                    <a:pt x="2" y="42"/>
                  </a:cubicBezTo>
                  <a:cubicBezTo>
                    <a:pt x="2" y="54"/>
                    <a:pt x="1" y="52"/>
                    <a:pt x="12" y="53"/>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íṡlí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A2F6CE87-5172-43EE-BFF3-553DA699E23E}"/>
                </a:ext>
              </a:extLst>
            </p:cNvPr>
            <p:cNvSpPr/>
            <p:nvPr/>
          </p:nvSpPr>
          <p:spPr bwMode="auto">
            <a:xfrm>
              <a:off x="6227763" y="2443163"/>
              <a:ext cx="142875" cy="36513"/>
            </a:xfrm>
            <a:custGeom>
              <a:gdLst>
                <a:gd name="T0" fmla="*/ 41 w 43"/>
                <a:gd name="T1" fmla="*/ 2 h 11"/>
                <a:gd name="T2" fmla="*/ 43 w 43"/>
                <a:gd name="T3" fmla="*/ 0 h 11"/>
                <a:gd name="T4" fmla="*/ 8 w 43"/>
                <a:gd name="T5" fmla="*/ 8 h 11"/>
                <a:gd name="T6" fmla="*/ 0 w 43"/>
                <a:gd name="T7" fmla="*/ 8 h 11"/>
                <a:gd name="T8" fmla="*/ 41 w 43"/>
                <a:gd name="T9" fmla="*/ 2 h 11"/>
              </a:gdLst>
              <a:cxnLst>
                <a:cxn ang="0">
                  <a:pos x="T0" y="T1"/>
                </a:cxn>
                <a:cxn ang="0">
                  <a:pos x="T2" y="T3"/>
                </a:cxn>
                <a:cxn ang="0">
                  <a:pos x="T4" y="T5"/>
                </a:cxn>
                <a:cxn ang="0">
                  <a:pos x="T6" y="T7"/>
                </a:cxn>
                <a:cxn ang="0">
                  <a:pos x="T8" y="T9"/>
                </a:cxn>
              </a:cxnLst>
              <a:rect l="0" t="0" r="r" b="b"/>
              <a:pathLst>
                <a:path w="43" h="11">
                  <a:moveTo>
                    <a:pt x="41" y="2"/>
                  </a:moveTo>
                  <a:cubicBezTo>
                    <a:pt x="42" y="2"/>
                    <a:pt x="43" y="1"/>
                    <a:pt x="43" y="0"/>
                  </a:cubicBezTo>
                  <a:cubicBezTo>
                    <a:pt x="33" y="6"/>
                    <a:pt x="21" y="10"/>
                    <a:pt x="8" y="8"/>
                  </a:cubicBezTo>
                  <a:cubicBezTo>
                    <a:pt x="5" y="8"/>
                    <a:pt x="3" y="7"/>
                    <a:pt x="0" y="8"/>
                  </a:cubicBezTo>
                  <a:cubicBezTo>
                    <a:pt x="14" y="11"/>
                    <a:pt x="28" y="10"/>
                    <a:pt x="41" y="2"/>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ïṡľíḍ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B84D362-A9C6-4E78-ACE4-930401E6D441}"/>
                </a:ext>
              </a:extLst>
            </p:cNvPr>
            <p:cNvSpPr/>
            <p:nvPr/>
          </p:nvSpPr>
          <p:spPr bwMode="auto">
            <a:xfrm>
              <a:off x="4065588" y="5014913"/>
              <a:ext cx="152400" cy="144463"/>
            </a:xfrm>
            <a:custGeom>
              <a:gdLst>
                <a:gd name="T0" fmla="*/ 38 w 46"/>
                <a:gd name="T1" fmla="*/ 44 h 44"/>
                <a:gd name="T2" fmla="*/ 43 w 46"/>
                <a:gd name="T3" fmla="*/ 41 h 44"/>
                <a:gd name="T4" fmla="*/ 46 w 46"/>
                <a:gd name="T5" fmla="*/ 8 h 44"/>
                <a:gd name="T6" fmla="*/ 42 w 46"/>
                <a:gd name="T7" fmla="*/ 4 h 44"/>
                <a:gd name="T8" fmla="*/ 17 w 46"/>
                <a:gd name="T9" fmla="*/ 0 h 44"/>
                <a:gd name="T10" fmla="*/ 8 w 46"/>
                <a:gd name="T11" fmla="*/ 4 h 44"/>
                <a:gd name="T12" fmla="*/ 1 w 46"/>
                <a:gd name="T13" fmla="*/ 44 h 44"/>
                <a:gd name="T14" fmla="*/ 38 w 46"/>
                <a:gd name="T15" fmla="*/ 44 h 44"/>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44">
                  <a:moveTo>
                    <a:pt x="38" y="44"/>
                  </a:moveTo>
                  <a:cubicBezTo>
                    <a:pt x="41" y="44"/>
                    <a:pt x="42" y="43"/>
                    <a:pt x="43" y="41"/>
                  </a:cubicBezTo>
                  <a:cubicBezTo>
                    <a:pt x="44" y="30"/>
                    <a:pt x="45" y="19"/>
                    <a:pt x="46" y="8"/>
                  </a:cubicBezTo>
                  <a:cubicBezTo>
                    <a:pt x="46" y="5"/>
                    <a:pt x="45" y="4"/>
                    <a:pt x="42" y="4"/>
                  </a:cubicBezTo>
                  <a:cubicBezTo>
                    <a:pt x="34" y="3"/>
                    <a:pt x="25" y="2"/>
                    <a:pt x="17" y="0"/>
                  </a:cubicBezTo>
                  <a:cubicBezTo>
                    <a:pt x="13" y="0"/>
                    <a:pt x="10" y="1"/>
                    <a:pt x="8" y="4"/>
                  </a:cubicBezTo>
                  <a:cubicBezTo>
                    <a:pt x="2" y="17"/>
                    <a:pt x="0" y="30"/>
                    <a:pt x="1" y="44"/>
                  </a:cubicBezTo>
                  <a:cubicBezTo>
                    <a:pt x="13" y="44"/>
                    <a:pt x="26" y="44"/>
                    <a:pt x="38" y="44"/>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îṩlïḋ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9254834-B3A7-4740-9E79-F00F4F684730}"/>
                </a:ext>
              </a:extLst>
            </p:cNvPr>
            <p:cNvSpPr/>
            <p:nvPr/>
          </p:nvSpPr>
          <p:spPr bwMode="auto">
            <a:xfrm>
              <a:off x="4025900" y="4430713"/>
              <a:ext cx="207963" cy="201613"/>
            </a:xfrm>
            <a:custGeom>
              <a:gdLst>
                <a:gd name="T0" fmla="*/ 29 w 63"/>
                <a:gd name="T1" fmla="*/ 61 h 61"/>
                <a:gd name="T2" fmla="*/ 36 w 63"/>
                <a:gd name="T3" fmla="*/ 47 h 61"/>
                <a:gd name="T4" fmla="*/ 49 w 63"/>
                <a:gd name="T5" fmla="*/ 24 h 61"/>
                <a:gd name="T6" fmla="*/ 63 w 63"/>
                <a:gd name="T7" fmla="*/ 5 h 61"/>
                <a:gd name="T8" fmla="*/ 37 w 63"/>
                <a:gd name="T9" fmla="*/ 0 h 61"/>
                <a:gd name="T10" fmla="*/ 24 w 63"/>
                <a:gd name="T11" fmla="*/ 8 h 61"/>
                <a:gd name="T12" fmla="*/ 4 w 63"/>
                <a:gd name="T13" fmla="*/ 46 h 61"/>
                <a:gd name="T14" fmla="*/ 0 w 63"/>
                <a:gd name="T15" fmla="*/ 57 h 61"/>
                <a:gd name="T16" fmla="*/ 29 w 63"/>
                <a:gd name="T17" fmla="*/ 61 h 61"/>
                <a:gd name="T18" fmla="*/ 12 w 63"/>
                <a:gd name="T19" fmla="*/ 39 h 61"/>
                <a:gd name="T20" fmla="*/ 16 w 63"/>
                <a:gd name="T21" fmla="*/ 31 h 61"/>
                <a:gd name="T22" fmla="*/ 28 w 63"/>
                <a:gd name="T23" fmla="*/ 12 h 61"/>
                <a:gd name="T24" fmla="*/ 31 w 63"/>
                <a:gd name="T25" fmla="*/ 9 h 61"/>
                <a:gd name="T26" fmla="*/ 34 w 63"/>
                <a:gd name="T27" fmla="*/ 13 h 61"/>
                <a:gd name="T28" fmla="*/ 17 w 63"/>
                <a:gd name="T29" fmla="*/ 42 h 61"/>
                <a:gd name="T30" fmla="*/ 12 w 63"/>
                <a:gd name="T31" fmla="*/ 43 h 61"/>
                <a:gd name="T32" fmla="*/ 12 w 63"/>
                <a:gd name="T33" fmla="*/ 39 h 6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61">
                  <a:moveTo>
                    <a:pt x="29" y="61"/>
                  </a:moveTo>
                  <a:cubicBezTo>
                    <a:pt x="30" y="55"/>
                    <a:pt x="33" y="51"/>
                    <a:pt x="36" y="47"/>
                  </a:cubicBezTo>
                  <a:cubicBezTo>
                    <a:pt x="41" y="39"/>
                    <a:pt x="45" y="32"/>
                    <a:pt x="49" y="24"/>
                  </a:cubicBezTo>
                  <a:cubicBezTo>
                    <a:pt x="53" y="17"/>
                    <a:pt x="58" y="10"/>
                    <a:pt x="63" y="5"/>
                  </a:cubicBezTo>
                  <a:cubicBezTo>
                    <a:pt x="55" y="1"/>
                    <a:pt x="46" y="0"/>
                    <a:pt x="37" y="0"/>
                  </a:cubicBezTo>
                  <a:cubicBezTo>
                    <a:pt x="30" y="0"/>
                    <a:pt x="27" y="2"/>
                    <a:pt x="24" y="8"/>
                  </a:cubicBezTo>
                  <a:cubicBezTo>
                    <a:pt x="18" y="21"/>
                    <a:pt x="11" y="33"/>
                    <a:pt x="4" y="46"/>
                  </a:cubicBezTo>
                  <a:cubicBezTo>
                    <a:pt x="3" y="49"/>
                    <a:pt x="1" y="53"/>
                    <a:pt x="0" y="57"/>
                  </a:cubicBezTo>
                  <a:cubicBezTo>
                    <a:pt x="10" y="56"/>
                    <a:pt x="19" y="58"/>
                    <a:pt x="29" y="61"/>
                  </a:cubicBezTo>
                  <a:close/>
                  <a:moveTo>
                    <a:pt x="12" y="39"/>
                  </a:moveTo>
                  <a:cubicBezTo>
                    <a:pt x="12" y="36"/>
                    <a:pt x="14" y="34"/>
                    <a:pt x="16" y="31"/>
                  </a:cubicBezTo>
                  <a:cubicBezTo>
                    <a:pt x="20" y="25"/>
                    <a:pt x="24" y="19"/>
                    <a:pt x="28" y="12"/>
                  </a:cubicBezTo>
                  <a:cubicBezTo>
                    <a:pt x="29" y="11"/>
                    <a:pt x="29" y="10"/>
                    <a:pt x="31" y="9"/>
                  </a:cubicBezTo>
                  <a:cubicBezTo>
                    <a:pt x="34" y="10"/>
                    <a:pt x="35" y="11"/>
                    <a:pt x="34" y="13"/>
                  </a:cubicBezTo>
                  <a:cubicBezTo>
                    <a:pt x="29" y="24"/>
                    <a:pt x="24" y="33"/>
                    <a:pt x="17" y="42"/>
                  </a:cubicBezTo>
                  <a:cubicBezTo>
                    <a:pt x="16" y="43"/>
                    <a:pt x="14" y="44"/>
                    <a:pt x="12" y="43"/>
                  </a:cubicBezTo>
                  <a:cubicBezTo>
                    <a:pt x="11" y="43"/>
                    <a:pt x="11" y="41"/>
                    <a:pt x="12" y="39"/>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8" name="îṧ1îḍ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1E1917B3-2355-4880-9147-9994EE7476DD}"/>
                </a:ext>
              </a:extLst>
            </p:cNvPr>
            <p:cNvSpPr/>
            <p:nvPr/>
          </p:nvSpPr>
          <p:spPr bwMode="auto">
            <a:xfrm>
              <a:off x="4122738" y="4446588"/>
              <a:ext cx="111125" cy="185738"/>
            </a:xfrm>
            <a:custGeom>
              <a:gdLst>
                <a:gd name="T0" fmla="*/ 7 w 34"/>
                <a:gd name="T1" fmla="*/ 42 h 56"/>
                <a:gd name="T2" fmla="*/ 0 w 34"/>
                <a:gd name="T3" fmla="*/ 56 h 56"/>
                <a:gd name="T4" fmla="*/ 4 w 34"/>
                <a:gd name="T5" fmla="*/ 49 h 56"/>
                <a:gd name="T6" fmla="*/ 34 w 34"/>
                <a:gd name="T7" fmla="*/ 0 h 56"/>
                <a:gd name="T8" fmla="*/ 20 w 34"/>
                <a:gd name="T9" fmla="*/ 19 h 56"/>
                <a:gd name="T10" fmla="*/ 7 w 34"/>
                <a:gd name="T11" fmla="*/ 42 h 56"/>
              </a:gdLst>
              <a:cxnLst>
                <a:cxn ang="0">
                  <a:pos x="T0" y="T1"/>
                </a:cxn>
                <a:cxn ang="0">
                  <a:pos x="T2" y="T3"/>
                </a:cxn>
                <a:cxn ang="0">
                  <a:pos x="T4" y="T5"/>
                </a:cxn>
                <a:cxn ang="0">
                  <a:pos x="T6" y="T7"/>
                </a:cxn>
                <a:cxn ang="0">
                  <a:pos x="T8" y="T9"/>
                </a:cxn>
                <a:cxn ang="0">
                  <a:pos x="T10" y="T11"/>
                </a:cxn>
              </a:cxnLst>
              <a:rect l="0" t="0" r="r" b="b"/>
              <a:pathLst>
                <a:path w="34" h="56">
                  <a:moveTo>
                    <a:pt x="7" y="42"/>
                  </a:moveTo>
                  <a:cubicBezTo>
                    <a:pt x="4" y="46"/>
                    <a:pt x="1" y="50"/>
                    <a:pt x="0" y="56"/>
                  </a:cubicBezTo>
                  <a:cubicBezTo>
                    <a:pt x="1" y="54"/>
                    <a:pt x="2" y="51"/>
                    <a:pt x="4" y="49"/>
                  </a:cubicBezTo>
                  <a:cubicBezTo>
                    <a:pt x="15" y="33"/>
                    <a:pt x="23" y="15"/>
                    <a:pt x="34" y="0"/>
                  </a:cubicBezTo>
                  <a:cubicBezTo>
                    <a:pt x="29" y="5"/>
                    <a:pt x="24" y="12"/>
                    <a:pt x="20" y="19"/>
                  </a:cubicBezTo>
                  <a:cubicBezTo>
                    <a:pt x="16" y="27"/>
                    <a:pt x="12" y="34"/>
                    <a:pt x="7" y="42"/>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íṥľíḋ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5936221-2D3A-4AF4-AC7B-77F0FB8D0714}"/>
                </a:ext>
              </a:extLst>
            </p:cNvPr>
            <p:cNvSpPr/>
            <p:nvPr/>
          </p:nvSpPr>
          <p:spPr bwMode="auto">
            <a:xfrm>
              <a:off x="4244975" y="4237038"/>
              <a:ext cx="180975" cy="223838"/>
            </a:xfrm>
            <a:custGeom>
              <a:gdLst>
                <a:gd name="T0" fmla="*/ 33 w 55"/>
                <a:gd name="T1" fmla="*/ 4 h 68"/>
                <a:gd name="T2" fmla="*/ 6 w 55"/>
                <a:gd name="T3" fmla="*/ 52 h 68"/>
                <a:gd name="T4" fmla="*/ 0 w 55"/>
                <a:gd name="T5" fmla="*/ 55 h 68"/>
                <a:gd name="T6" fmla="*/ 20 w 55"/>
                <a:gd name="T7" fmla="*/ 66 h 68"/>
                <a:gd name="T8" fmla="*/ 26 w 55"/>
                <a:gd name="T9" fmla="*/ 65 h 68"/>
                <a:gd name="T10" fmla="*/ 54 w 55"/>
                <a:gd name="T11" fmla="*/ 20 h 68"/>
                <a:gd name="T12" fmla="*/ 54 w 55"/>
                <a:gd name="T13" fmla="*/ 15 h 68"/>
                <a:gd name="T14" fmla="*/ 34 w 55"/>
                <a:gd name="T15" fmla="*/ 0 h 68"/>
                <a:gd name="T16" fmla="*/ 33 w 55"/>
                <a:gd name="T17" fmla="*/ 4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68">
                  <a:moveTo>
                    <a:pt x="33" y="4"/>
                  </a:moveTo>
                  <a:cubicBezTo>
                    <a:pt x="24" y="20"/>
                    <a:pt x="17" y="38"/>
                    <a:pt x="6" y="52"/>
                  </a:cubicBezTo>
                  <a:cubicBezTo>
                    <a:pt x="4" y="54"/>
                    <a:pt x="3" y="57"/>
                    <a:pt x="0" y="55"/>
                  </a:cubicBezTo>
                  <a:cubicBezTo>
                    <a:pt x="7" y="59"/>
                    <a:pt x="14" y="62"/>
                    <a:pt x="20" y="66"/>
                  </a:cubicBezTo>
                  <a:cubicBezTo>
                    <a:pt x="23" y="68"/>
                    <a:pt x="24" y="67"/>
                    <a:pt x="26" y="65"/>
                  </a:cubicBezTo>
                  <a:cubicBezTo>
                    <a:pt x="38" y="52"/>
                    <a:pt x="47" y="36"/>
                    <a:pt x="54" y="20"/>
                  </a:cubicBezTo>
                  <a:cubicBezTo>
                    <a:pt x="55" y="18"/>
                    <a:pt x="55" y="17"/>
                    <a:pt x="54" y="15"/>
                  </a:cubicBezTo>
                  <a:cubicBezTo>
                    <a:pt x="48" y="9"/>
                    <a:pt x="42" y="4"/>
                    <a:pt x="34" y="0"/>
                  </a:cubicBezTo>
                  <a:cubicBezTo>
                    <a:pt x="35" y="2"/>
                    <a:pt x="34" y="3"/>
                    <a:pt x="33" y="4"/>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0" name="îṡļíd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D690BA71-FE24-46BF-9832-E077E4FBF0E2}"/>
                </a:ext>
              </a:extLst>
            </p:cNvPr>
            <p:cNvSpPr/>
            <p:nvPr/>
          </p:nvSpPr>
          <p:spPr bwMode="auto">
            <a:xfrm>
              <a:off x="4244975" y="4237038"/>
              <a:ext cx="114300" cy="187325"/>
            </a:xfrm>
            <a:custGeom>
              <a:gdLst>
                <a:gd name="T0" fmla="*/ 4 w 35"/>
                <a:gd name="T1" fmla="*/ 54 h 57"/>
                <a:gd name="T2" fmla="*/ 0 w 35"/>
                <a:gd name="T3" fmla="*/ 55 h 57"/>
                <a:gd name="T4" fmla="*/ 6 w 35"/>
                <a:gd name="T5" fmla="*/ 52 h 57"/>
                <a:gd name="T6" fmla="*/ 33 w 35"/>
                <a:gd name="T7" fmla="*/ 4 h 57"/>
                <a:gd name="T8" fmla="*/ 34 w 35"/>
                <a:gd name="T9" fmla="*/ 0 h 57"/>
                <a:gd name="T10" fmla="*/ 19 w 35"/>
                <a:gd name="T11" fmla="*/ 30 h 57"/>
                <a:gd name="T12" fmla="*/ 4 w 35"/>
                <a:gd name="T13" fmla="*/ 54 h 57"/>
              </a:gdLst>
              <a:cxnLst>
                <a:cxn ang="0">
                  <a:pos x="T0" y="T1"/>
                </a:cxn>
                <a:cxn ang="0">
                  <a:pos x="T2" y="T3"/>
                </a:cxn>
                <a:cxn ang="0">
                  <a:pos x="T4" y="T5"/>
                </a:cxn>
                <a:cxn ang="0">
                  <a:pos x="T6" y="T7"/>
                </a:cxn>
                <a:cxn ang="0">
                  <a:pos x="T8" y="T9"/>
                </a:cxn>
                <a:cxn ang="0">
                  <a:pos x="T10" y="T11"/>
                </a:cxn>
                <a:cxn ang="0">
                  <a:pos x="T12" y="T13"/>
                </a:cxn>
              </a:cxnLst>
              <a:rect l="0" t="0" r="r" b="b"/>
              <a:pathLst>
                <a:path w="35" h="57">
                  <a:moveTo>
                    <a:pt x="4" y="54"/>
                  </a:moveTo>
                  <a:cubicBezTo>
                    <a:pt x="3" y="55"/>
                    <a:pt x="2" y="55"/>
                    <a:pt x="0" y="55"/>
                  </a:cubicBezTo>
                  <a:cubicBezTo>
                    <a:pt x="3" y="57"/>
                    <a:pt x="4" y="54"/>
                    <a:pt x="6" y="52"/>
                  </a:cubicBezTo>
                  <a:cubicBezTo>
                    <a:pt x="17" y="38"/>
                    <a:pt x="24" y="20"/>
                    <a:pt x="33" y="4"/>
                  </a:cubicBezTo>
                  <a:cubicBezTo>
                    <a:pt x="34" y="3"/>
                    <a:pt x="35" y="2"/>
                    <a:pt x="34" y="0"/>
                  </a:cubicBezTo>
                  <a:cubicBezTo>
                    <a:pt x="29" y="10"/>
                    <a:pt x="23" y="20"/>
                    <a:pt x="19" y="30"/>
                  </a:cubicBezTo>
                  <a:cubicBezTo>
                    <a:pt x="15" y="38"/>
                    <a:pt x="9" y="46"/>
                    <a:pt x="4" y="54"/>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ïṩļíď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D27FC8D-A3FB-4572-89F2-E33A801B1D8F}"/>
                </a:ext>
              </a:extLst>
            </p:cNvPr>
            <p:cNvSpPr/>
            <p:nvPr/>
          </p:nvSpPr>
          <p:spPr bwMode="auto">
            <a:xfrm>
              <a:off x="4373563" y="4041776"/>
              <a:ext cx="161925" cy="220663"/>
            </a:xfrm>
            <a:custGeom>
              <a:gdLst>
                <a:gd name="T0" fmla="*/ 0 w 49"/>
                <a:gd name="T1" fmla="*/ 47 h 67"/>
                <a:gd name="T2" fmla="*/ 22 w 49"/>
                <a:gd name="T3" fmla="*/ 65 h 67"/>
                <a:gd name="T4" fmla="*/ 26 w 49"/>
                <a:gd name="T5" fmla="*/ 65 h 67"/>
                <a:gd name="T6" fmla="*/ 46 w 49"/>
                <a:gd name="T7" fmla="*/ 36 h 67"/>
                <a:gd name="T8" fmla="*/ 48 w 49"/>
                <a:gd name="T9" fmla="*/ 27 h 67"/>
                <a:gd name="T10" fmla="*/ 24 w 49"/>
                <a:gd name="T11" fmla="*/ 0 h 67"/>
                <a:gd name="T12" fmla="*/ 3 w 49"/>
                <a:gd name="T13" fmla="*/ 45 h 67"/>
                <a:gd name="T14" fmla="*/ 0 w 49"/>
                <a:gd name="T15" fmla="*/ 47 h 6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67">
                  <a:moveTo>
                    <a:pt x="0" y="47"/>
                  </a:moveTo>
                  <a:cubicBezTo>
                    <a:pt x="9" y="51"/>
                    <a:pt x="16" y="57"/>
                    <a:pt x="22" y="65"/>
                  </a:cubicBezTo>
                  <a:cubicBezTo>
                    <a:pt x="23" y="67"/>
                    <a:pt x="24" y="67"/>
                    <a:pt x="26" y="65"/>
                  </a:cubicBezTo>
                  <a:cubicBezTo>
                    <a:pt x="33" y="55"/>
                    <a:pt x="39" y="46"/>
                    <a:pt x="46" y="36"/>
                  </a:cubicBezTo>
                  <a:cubicBezTo>
                    <a:pt x="48" y="33"/>
                    <a:pt x="49" y="30"/>
                    <a:pt x="48" y="27"/>
                  </a:cubicBezTo>
                  <a:cubicBezTo>
                    <a:pt x="44" y="14"/>
                    <a:pt x="38" y="4"/>
                    <a:pt x="24" y="0"/>
                  </a:cubicBezTo>
                  <a:cubicBezTo>
                    <a:pt x="19" y="16"/>
                    <a:pt x="11" y="31"/>
                    <a:pt x="3" y="45"/>
                  </a:cubicBezTo>
                  <a:cubicBezTo>
                    <a:pt x="2" y="46"/>
                    <a:pt x="1" y="47"/>
                    <a:pt x="0" y="47"/>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îṥlîḋ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21E2653-C9FF-401E-B5EA-69D0BA833A32}"/>
                </a:ext>
              </a:extLst>
            </p:cNvPr>
            <p:cNvSpPr/>
            <p:nvPr/>
          </p:nvSpPr>
          <p:spPr bwMode="auto">
            <a:xfrm>
              <a:off x="4237038" y="5037138"/>
              <a:ext cx="152400" cy="122238"/>
            </a:xfrm>
            <a:custGeom>
              <a:gdLst>
                <a:gd name="T0" fmla="*/ 44 w 46"/>
                <a:gd name="T1" fmla="*/ 11 h 37"/>
                <a:gd name="T2" fmla="*/ 37 w 46"/>
                <a:gd name="T3" fmla="*/ 5 h 37"/>
                <a:gd name="T4" fmla="*/ 12 w 46"/>
                <a:gd name="T5" fmla="*/ 1 h 37"/>
                <a:gd name="T6" fmla="*/ 3 w 46"/>
                <a:gd name="T7" fmla="*/ 6 h 37"/>
                <a:gd name="T8" fmla="*/ 0 w 46"/>
                <a:gd name="T9" fmla="*/ 37 h 37"/>
                <a:gd name="T10" fmla="*/ 44 w 46"/>
                <a:gd name="T11" fmla="*/ 37 h 37"/>
                <a:gd name="T12" fmla="*/ 44 w 46"/>
                <a:gd name="T13" fmla="*/ 11 h 37"/>
              </a:gdLst>
              <a:cxnLst>
                <a:cxn ang="0">
                  <a:pos x="T0" y="T1"/>
                </a:cxn>
                <a:cxn ang="0">
                  <a:pos x="T2" y="T3"/>
                </a:cxn>
                <a:cxn ang="0">
                  <a:pos x="T4" y="T5"/>
                </a:cxn>
                <a:cxn ang="0">
                  <a:pos x="T6" y="T7"/>
                </a:cxn>
                <a:cxn ang="0">
                  <a:pos x="T8" y="T9"/>
                </a:cxn>
                <a:cxn ang="0">
                  <a:pos x="T10" y="T11"/>
                </a:cxn>
                <a:cxn ang="0">
                  <a:pos x="T12" y="T13"/>
                </a:cxn>
              </a:cxnLst>
              <a:rect l="0" t="0" r="r" b="b"/>
              <a:pathLst>
                <a:path w="46" h="37">
                  <a:moveTo>
                    <a:pt x="44" y="11"/>
                  </a:moveTo>
                  <a:cubicBezTo>
                    <a:pt x="43" y="8"/>
                    <a:pt x="41" y="6"/>
                    <a:pt x="37" y="5"/>
                  </a:cubicBezTo>
                  <a:cubicBezTo>
                    <a:pt x="29" y="3"/>
                    <a:pt x="20" y="1"/>
                    <a:pt x="12" y="1"/>
                  </a:cubicBezTo>
                  <a:cubicBezTo>
                    <a:pt x="7" y="0"/>
                    <a:pt x="4" y="2"/>
                    <a:pt x="3" y="6"/>
                  </a:cubicBezTo>
                  <a:cubicBezTo>
                    <a:pt x="1" y="16"/>
                    <a:pt x="0" y="27"/>
                    <a:pt x="0" y="37"/>
                  </a:cubicBezTo>
                  <a:cubicBezTo>
                    <a:pt x="15" y="37"/>
                    <a:pt x="30" y="37"/>
                    <a:pt x="44" y="37"/>
                  </a:cubicBezTo>
                  <a:cubicBezTo>
                    <a:pt x="46" y="28"/>
                    <a:pt x="46" y="20"/>
                    <a:pt x="44" y="11"/>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îṧļîď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4125DDE0-09F1-4166-A8BE-2CA7A233E563}"/>
                </a:ext>
              </a:extLst>
            </p:cNvPr>
            <p:cNvSpPr/>
            <p:nvPr/>
          </p:nvSpPr>
          <p:spPr bwMode="auto">
            <a:xfrm>
              <a:off x="6032500" y="4311651"/>
              <a:ext cx="168275" cy="171450"/>
            </a:xfrm>
            <a:custGeom>
              <a:gdLst>
                <a:gd name="T0" fmla="*/ 49 w 51"/>
                <a:gd name="T1" fmla="*/ 41 h 52"/>
                <a:gd name="T2" fmla="*/ 29 w 51"/>
                <a:gd name="T3" fmla="*/ 0 h 52"/>
                <a:gd name="T4" fmla="*/ 2 w 51"/>
                <a:gd name="T5" fmla="*/ 14 h 52"/>
                <a:gd name="T6" fmla="*/ 1 w 51"/>
                <a:gd name="T7" fmla="*/ 18 h 52"/>
                <a:gd name="T8" fmla="*/ 16 w 51"/>
                <a:gd name="T9" fmla="*/ 45 h 52"/>
                <a:gd name="T10" fmla="*/ 28 w 51"/>
                <a:gd name="T11" fmla="*/ 51 h 52"/>
                <a:gd name="T12" fmla="*/ 51 w 51"/>
                <a:gd name="T13" fmla="*/ 43 h 52"/>
                <a:gd name="T14" fmla="*/ 49 w 51"/>
                <a:gd name="T15" fmla="*/ 41 h 52"/>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 h="52">
                  <a:moveTo>
                    <a:pt x="49" y="41"/>
                  </a:moveTo>
                  <a:cubicBezTo>
                    <a:pt x="43" y="27"/>
                    <a:pt x="34" y="15"/>
                    <a:pt x="29" y="0"/>
                  </a:cubicBezTo>
                  <a:cubicBezTo>
                    <a:pt x="21" y="5"/>
                    <a:pt x="12" y="10"/>
                    <a:pt x="2" y="14"/>
                  </a:cubicBezTo>
                  <a:cubicBezTo>
                    <a:pt x="0" y="15"/>
                    <a:pt x="0" y="16"/>
                    <a:pt x="1" y="18"/>
                  </a:cubicBezTo>
                  <a:cubicBezTo>
                    <a:pt x="6" y="27"/>
                    <a:pt x="11" y="36"/>
                    <a:pt x="16" y="45"/>
                  </a:cubicBezTo>
                  <a:cubicBezTo>
                    <a:pt x="19" y="50"/>
                    <a:pt x="23" y="52"/>
                    <a:pt x="28" y="51"/>
                  </a:cubicBezTo>
                  <a:cubicBezTo>
                    <a:pt x="36" y="50"/>
                    <a:pt x="44" y="48"/>
                    <a:pt x="51" y="43"/>
                  </a:cubicBezTo>
                  <a:cubicBezTo>
                    <a:pt x="50" y="43"/>
                    <a:pt x="49" y="42"/>
                    <a:pt x="49" y="41"/>
                  </a:cubicBezTo>
                  <a:close/>
                </a:path>
              </a:pathLst>
            </a:custGeom>
            <a:solidFill>
              <a:srgbClr val="8582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iŝḻíd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2A0642C-FDE5-47B8-B5CF-3E36A9BEB36E}"/>
                </a:ext>
              </a:extLst>
            </p:cNvPr>
            <p:cNvSpPr/>
            <p:nvPr/>
          </p:nvSpPr>
          <p:spPr bwMode="auto">
            <a:xfrm>
              <a:off x="4267200" y="4008438"/>
              <a:ext cx="185738" cy="188913"/>
            </a:xfrm>
            <a:custGeom>
              <a:gdLst>
                <a:gd name="T0" fmla="*/ 3 w 56"/>
                <a:gd name="T1" fmla="*/ 49 h 57"/>
                <a:gd name="T2" fmla="*/ 32 w 56"/>
                <a:gd name="T3" fmla="*/ 57 h 57"/>
                <a:gd name="T4" fmla="*/ 54 w 56"/>
                <a:gd name="T5" fmla="*/ 12 h 57"/>
                <a:gd name="T6" fmla="*/ 56 w 56"/>
                <a:gd name="T7" fmla="*/ 10 h 57"/>
                <a:gd name="T8" fmla="*/ 36 w 56"/>
                <a:gd name="T9" fmla="*/ 2 h 57"/>
                <a:gd name="T10" fmla="*/ 26 w 56"/>
                <a:gd name="T11" fmla="*/ 5 h 57"/>
                <a:gd name="T12" fmla="*/ 2 w 56"/>
                <a:gd name="T13" fmla="*/ 46 h 57"/>
                <a:gd name="T14" fmla="*/ 3 w 56"/>
                <a:gd name="T15" fmla="*/ 49 h 57"/>
                <a:gd name="T16" fmla="*/ 16 w 56"/>
                <a:gd name="T17" fmla="*/ 33 h 57"/>
                <a:gd name="T18" fmla="*/ 31 w 56"/>
                <a:gd name="T19" fmla="*/ 13 h 57"/>
                <a:gd name="T20" fmla="*/ 37 w 56"/>
                <a:gd name="T21" fmla="*/ 10 h 57"/>
                <a:gd name="T22" fmla="*/ 38 w 56"/>
                <a:gd name="T23" fmla="*/ 18 h 57"/>
                <a:gd name="T24" fmla="*/ 23 w 56"/>
                <a:gd name="T25" fmla="*/ 40 h 57"/>
                <a:gd name="T26" fmla="*/ 19 w 56"/>
                <a:gd name="T27" fmla="*/ 44 h 57"/>
                <a:gd name="T28" fmla="*/ 15 w 56"/>
                <a:gd name="T29" fmla="*/ 44 h 57"/>
                <a:gd name="T30" fmla="*/ 13 w 56"/>
                <a:gd name="T31" fmla="*/ 41 h 57"/>
                <a:gd name="T32" fmla="*/ 16 w 56"/>
                <a:gd name="T33" fmla="*/ 33 h 5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 h="57">
                  <a:moveTo>
                    <a:pt x="3" y="49"/>
                  </a:moveTo>
                  <a:cubicBezTo>
                    <a:pt x="14" y="50"/>
                    <a:pt x="23" y="53"/>
                    <a:pt x="32" y="57"/>
                  </a:cubicBezTo>
                  <a:cubicBezTo>
                    <a:pt x="41" y="42"/>
                    <a:pt x="49" y="28"/>
                    <a:pt x="54" y="12"/>
                  </a:cubicBezTo>
                  <a:cubicBezTo>
                    <a:pt x="55" y="11"/>
                    <a:pt x="55" y="10"/>
                    <a:pt x="56" y="10"/>
                  </a:cubicBezTo>
                  <a:cubicBezTo>
                    <a:pt x="50" y="6"/>
                    <a:pt x="43" y="4"/>
                    <a:pt x="36" y="2"/>
                  </a:cubicBezTo>
                  <a:cubicBezTo>
                    <a:pt x="31" y="0"/>
                    <a:pt x="29" y="1"/>
                    <a:pt x="26" y="5"/>
                  </a:cubicBezTo>
                  <a:cubicBezTo>
                    <a:pt x="18" y="19"/>
                    <a:pt x="10" y="32"/>
                    <a:pt x="2" y="46"/>
                  </a:cubicBezTo>
                  <a:cubicBezTo>
                    <a:pt x="0" y="48"/>
                    <a:pt x="1" y="49"/>
                    <a:pt x="3" y="49"/>
                  </a:cubicBezTo>
                  <a:close/>
                  <a:moveTo>
                    <a:pt x="16" y="33"/>
                  </a:moveTo>
                  <a:cubicBezTo>
                    <a:pt x="20" y="26"/>
                    <a:pt x="25" y="19"/>
                    <a:pt x="31" y="13"/>
                  </a:cubicBezTo>
                  <a:cubicBezTo>
                    <a:pt x="32" y="11"/>
                    <a:pt x="34" y="8"/>
                    <a:pt x="37" y="10"/>
                  </a:cubicBezTo>
                  <a:cubicBezTo>
                    <a:pt x="40" y="12"/>
                    <a:pt x="40" y="15"/>
                    <a:pt x="38" y="18"/>
                  </a:cubicBezTo>
                  <a:cubicBezTo>
                    <a:pt x="33" y="25"/>
                    <a:pt x="28" y="33"/>
                    <a:pt x="23" y="40"/>
                  </a:cubicBezTo>
                  <a:cubicBezTo>
                    <a:pt x="22" y="41"/>
                    <a:pt x="21" y="43"/>
                    <a:pt x="19" y="44"/>
                  </a:cubicBezTo>
                  <a:cubicBezTo>
                    <a:pt x="18" y="45"/>
                    <a:pt x="16" y="45"/>
                    <a:pt x="15" y="44"/>
                  </a:cubicBezTo>
                  <a:cubicBezTo>
                    <a:pt x="13" y="43"/>
                    <a:pt x="13" y="42"/>
                    <a:pt x="13" y="41"/>
                  </a:cubicBezTo>
                  <a:cubicBezTo>
                    <a:pt x="13" y="38"/>
                    <a:pt x="14" y="36"/>
                    <a:pt x="16" y="33"/>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5" name="iṩliḓ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2CF1C31-4781-4EBD-AC5B-251AC2C243F5}"/>
                </a:ext>
              </a:extLst>
            </p:cNvPr>
            <p:cNvSpPr/>
            <p:nvPr/>
          </p:nvSpPr>
          <p:spPr bwMode="auto">
            <a:xfrm>
              <a:off x="4373563" y="4041776"/>
              <a:ext cx="79375" cy="155575"/>
            </a:xfrm>
            <a:custGeom>
              <a:gdLst>
                <a:gd name="T0" fmla="*/ 22 w 24"/>
                <a:gd name="T1" fmla="*/ 2 h 47"/>
                <a:gd name="T2" fmla="*/ 0 w 24"/>
                <a:gd name="T3" fmla="*/ 47 h 47"/>
                <a:gd name="T4" fmla="*/ 3 w 24"/>
                <a:gd name="T5" fmla="*/ 45 h 47"/>
                <a:gd name="T6" fmla="*/ 24 w 24"/>
                <a:gd name="T7" fmla="*/ 0 h 47"/>
                <a:gd name="T8" fmla="*/ 22 w 24"/>
                <a:gd name="T9" fmla="*/ 2 h 47"/>
              </a:gdLst>
              <a:cxnLst>
                <a:cxn ang="0">
                  <a:pos x="T0" y="T1"/>
                </a:cxn>
                <a:cxn ang="0">
                  <a:pos x="T2" y="T3"/>
                </a:cxn>
                <a:cxn ang="0">
                  <a:pos x="T4" y="T5"/>
                </a:cxn>
                <a:cxn ang="0">
                  <a:pos x="T6" y="T7"/>
                </a:cxn>
                <a:cxn ang="0">
                  <a:pos x="T8" y="T9"/>
                </a:cxn>
              </a:cxnLst>
              <a:rect l="0" t="0" r="r" b="b"/>
              <a:pathLst>
                <a:path w="24" h="47">
                  <a:moveTo>
                    <a:pt x="22" y="2"/>
                  </a:moveTo>
                  <a:cubicBezTo>
                    <a:pt x="17" y="18"/>
                    <a:pt x="9" y="32"/>
                    <a:pt x="0" y="47"/>
                  </a:cubicBezTo>
                  <a:cubicBezTo>
                    <a:pt x="1" y="47"/>
                    <a:pt x="2" y="46"/>
                    <a:pt x="3" y="45"/>
                  </a:cubicBezTo>
                  <a:cubicBezTo>
                    <a:pt x="11" y="31"/>
                    <a:pt x="19" y="16"/>
                    <a:pt x="24" y="0"/>
                  </a:cubicBezTo>
                  <a:cubicBezTo>
                    <a:pt x="23" y="0"/>
                    <a:pt x="23" y="1"/>
                    <a:pt x="22" y="2"/>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ïśľíd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7A9EC5DA-271D-44FC-B3D3-1B21BAB130E1}"/>
                </a:ext>
              </a:extLst>
            </p:cNvPr>
            <p:cNvSpPr/>
            <p:nvPr/>
          </p:nvSpPr>
          <p:spPr bwMode="auto">
            <a:xfrm>
              <a:off x="5997575" y="4140201"/>
              <a:ext cx="125413" cy="188913"/>
            </a:xfrm>
            <a:custGeom>
              <a:gdLst>
                <a:gd name="T0" fmla="*/ 11 w 38"/>
                <a:gd name="T1" fmla="*/ 57 h 57"/>
                <a:gd name="T2" fmla="*/ 38 w 38"/>
                <a:gd name="T3" fmla="*/ 47 h 57"/>
                <a:gd name="T4" fmla="*/ 29 w 38"/>
                <a:gd name="T5" fmla="*/ 23 h 57"/>
                <a:gd name="T6" fmla="*/ 25 w 38"/>
                <a:gd name="T7" fmla="*/ 0 h 57"/>
                <a:gd name="T8" fmla="*/ 14 w 38"/>
                <a:gd name="T9" fmla="*/ 6 h 57"/>
                <a:gd name="T10" fmla="*/ 7 w 38"/>
                <a:gd name="T11" fmla="*/ 15 h 57"/>
                <a:gd name="T12" fmla="*/ 2 w 38"/>
                <a:gd name="T13" fmla="*/ 46 h 57"/>
                <a:gd name="T14" fmla="*/ 11 w 38"/>
                <a:gd name="T15" fmla="*/ 57 h 5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57">
                  <a:moveTo>
                    <a:pt x="11" y="57"/>
                  </a:moveTo>
                  <a:cubicBezTo>
                    <a:pt x="21" y="56"/>
                    <a:pt x="30" y="53"/>
                    <a:pt x="38" y="47"/>
                  </a:cubicBezTo>
                  <a:cubicBezTo>
                    <a:pt x="36" y="39"/>
                    <a:pt x="32" y="31"/>
                    <a:pt x="29" y="23"/>
                  </a:cubicBezTo>
                  <a:cubicBezTo>
                    <a:pt x="26" y="16"/>
                    <a:pt x="25" y="8"/>
                    <a:pt x="25" y="0"/>
                  </a:cubicBezTo>
                  <a:cubicBezTo>
                    <a:pt x="22" y="2"/>
                    <a:pt x="18" y="4"/>
                    <a:pt x="14" y="6"/>
                  </a:cubicBezTo>
                  <a:cubicBezTo>
                    <a:pt x="10" y="7"/>
                    <a:pt x="8" y="10"/>
                    <a:pt x="7" y="15"/>
                  </a:cubicBezTo>
                  <a:cubicBezTo>
                    <a:pt x="5" y="25"/>
                    <a:pt x="3" y="36"/>
                    <a:pt x="2" y="46"/>
                  </a:cubicBezTo>
                  <a:cubicBezTo>
                    <a:pt x="0" y="53"/>
                    <a:pt x="4" y="57"/>
                    <a:pt x="11" y="57"/>
                  </a:cubicBezTo>
                  <a:close/>
                </a:path>
              </a:pathLst>
            </a:custGeom>
            <a:solidFill>
              <a:srgbClr val="8582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îśḻïd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D941A066-2029-4E48-A649-750421B20513}"/>
                </a:ext>
              </a:extLst>
            </p:cNvPr>
            <p:cNvSpPr/>
            <p:nvPr/>
          </p:nvSpPr>
          <p:spPr bwMode="auto">
            <a:xfrm>
              <a:off x="3933825" y="4641851"/>
              <a:ext cx="174625" cy="161925"/>
            </a:xfrm>
            <a:custGeom>
              <a:gdLst>
                <a:gd name="T0" fmla="*/ 5 w 53"/>
                <a:gd name="T1" fmla="*/ 47 h 49"/>
                <a:gd name="T2" fmla="*/ 33 w 53"/>
                <a:gd name="T3" fmla="*/ 49 h 49"/>
                <a:gd name="T4" fmla="*/ 35 w 53"/>
                <a:gd name="T5" fmla="*/ 47 h 49"/>
                <a:gd name="T6" fmla="*/ 53 w 53"/>
                <a:gd name="T7" fmla="*/ 7 h 49"/>
                <a:gd name="T8" fmla="*/ 25 w 53"/>
                <a:gd name="T9" fmla="*/ 2 h 49"/>
                <a:gd name="T10" fmla="*/ 21 w 53"/>
                <a:gd name="T11" fmla="*/ 6 h 49"/>
                <a:gd name="T12" fmla="*/ 2 w 53"/>
                <a:gd name="T13" fmla="*/ 43 h 49"/>
                <a:gd name="T14" fmla="*/ 5 w 53"/>
                <a:gd name="T15" fmla="*/ 47 h 49"/>
                <a:gd name="T16" fmla="*/ 16 w 53"/>
                <a:gd name="T17" fmla="*/ 25 h 49"/>
                <a:gd name="T18" fmla="*/ 22 w 53"/>
                <a:gd name="T19" fmla="*/ 12 h 49"/>
                <a:gd name="T20" fmla="*/ 28 w 53"/>
                <a:gd name="T21" fmla="*/ 14 h 49"/>
                <a:gd name="T22" fmla="*/ 22 w 53"/>
                <a:gd name="T23" fmla="*/ 28 h 49"/>
                <a:gd name="T24" fmla="*/ 18 w 53"/>
                <a:gd name="T25" fmla="*/ 29 h 49"/>
                <a:gd name="T26" fmla="*/ 16 w 53"/>
                <a:gd name="T27" fmla="*/ 25 h 4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49">
                  <a:moveTo>
                    <a:pt x="5" y="47"/>
                  </a:moveTo>
                  <a:cubicBezTo>
                    <a:pt x="15" y="45"/>
                    <a:pt x="24" y="47"/>
                    <a:pt x="33" y="49"/>
                  </a:cubicBezTo>
                  <a:cubicBezTo>
                    <a:pt x="34" y="49"/>
                    <a:pt x="35" y="48"/>
                    <a:pt x="35" y="47"/>
                  </a:cubicBezTo>
                  <a:cubicBezTo>
                    <a:pt x="40" y="33"/>
                    <a:pt x="45" y="20"/>
                    <a:pt x="53" y="7"/>
                  </a:cubicBezTo>
                  <a:cubicBezTo>
                    <a:pt x="44" y="2"/>
                    <a:pt x="35" y="0"/>
                    <a:pt x="25" y="2"/>
                  </a:cubicBezTo>
                  <a:cubicBezTo>
                    <a:pt x="23" y="3"/>
                    <a:pt x="22" y="4"/>
                    <a:pt x="21" y="6"/>
                  </a:cubicBezTo>
                  <a:cubicBezTo>
                    <a:pt x="14" y="18"/>
                    <a:pt x="8" y="31"/>
                    <a:pt x="2" y="43"/>
                  </a:cubicBezTo>
                  <a:cubicBezTo>
                    <a:pt x="0" y="47"/>
                    <a:pt x="2" y="48"/>
                    <a:pt x="5" y="47"/>
                  </a:cubicBezTo>
                  <a:close/>
                  <a:moveTo>
                    <a:pt x="16" y="25"/>
                  </a:moveTo>
                  <a:cubicBezTo>
                    <a:pt x="17" y="20"/>
                    <a:pt x="20" y="16"/>
                    <a:pt x="22" y="12"/>
                  </a:cubicBezTo>
                  <a:cubicBezTo>
                    <a:pt x="23" y="10"/>
                    <a:pt x="27" y="11"/>
                    <a:pt x="28" y="14"/>
                  </a:cubicBezTo>
                  <a:cubicBezTo>
                    <a:pt x="29" y="18"/>
                    <a:pt x="25" y="26"/>
                    <a:pt x="22" y="28"/>
                  </a:cubicBezTo>
                  <a:cubicBezTo>
                    <a:pt x="21" y="29"/>
                    <a:pt x="20" y="30"/>
                    <a:pt x="18" y="29"/>
                  </a:cubicBezTo>
                  <a:cubicBezTo>
                    <a:pt x="17" y="28"/>
                    <a:pt x="16" y="27"/>
                    <a:pt x="16" y="25"/>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îṣlíď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4E7205CC-92E7-4597-81B5-835E1141F692}"/>
                </a:ext>
              </a:extLst>
            </p:cNvPr>
            <p:cNvSpPr/>
            <p:nvPr/>
          </p:nvSpPr>
          <p:spPr bwMode="auto">
            <a:xfrm>
              <a:off x="6129338" y="4246563"/>
              <a:ext cx="144463" cy="207963"/>
            </a:xfrm>
            <a:custGeom>
              <a:gdLst>
                <a:gd name="T0" fmla="*/ 1 w 44"/>
                <a:gd name="T1" fmla="*/ 21 h 63"/>
                <a:gd name="T2" fmla="*/ 17 w 44"/>
                <a:gd name="T3" fmla="*/ 53 h 63"/>
                <a:gd name="T4" fmla="*/ 22 w 44"/>
                <a:gd name="T5" fmla="*/ 63 h 63"/>
                <a:gd name="T6" fmla="*/ 41 w 44"/>
                <a:gd name="T7" fmla="*/ 49 h 63"/>
                <a:gd name="T8" fmla="*/ 43 w 44"/>
                <a:gd name="T9" fmla="*/ 40 h 63"/>
                <a:gd name="T10" fmla="*/ 28 w 44"/>
                <a:gd name="T11" fmla="*/ 3 h 63"/>
                <a:gd name="T12" fmla="*/ 23 w 44"/>
                <a:gd name="T13" fmla="*/ 2 h 63"/>
                <a:gd name="T14" fmla="*/ 0 w 44"/>
                <a:gd name="T15" fmla="*/ 20 h 63"/>
                <a:gd name="T16" fmla="*/ 1 w 44"/>
                <a:gd name="T17" fmla="*/ 21 h 63"/>
                <a:gd name="T18" fmla="*/ 19 w 44"/>
                <a:gd name="T19" fmla="*/ 17 h 63"/>
                <a:gd name="T20" fmla="*/ 24 w 44"/>
                <a:gd name="T21" fmla="*/ 15 h 63"/>
                <a:gd name="T22" fmla="*/ 36 w 44"/>
                <a:gd name="T23" fmla="*/ 36 h 63"/>
                <a:gd name="T24" fmla="*/ 37 w 44"/>
                <a:gd name="T25" fmla="*/ 37 h 63"/>
                <a:gd name="T26" fmla="*/ 34 w 44"/>
                <a:gd name="T27" fmla="*/ 42 h 63"/>
                <a:gd name="T28" fmla="*/ 28 w 44"/>
                <a:gd name="T29" fmla="*/ 40 h 63"/>
                <a:gd name="T30" fmla="*/ 19 w 44"/>
                <a:gd name="T31" fmla="*/ 23 h 63"/>
                <a:gd name="T32" fmla="*/ 19 w 44"/>
                <a:gd name="T33" fmla="*/ 17 h 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4" h="62">
                  <a:moveTo>
                    <a:pt x="1" y="21"/>
                  </a:moveTo>
                  <a:cubicBezTo>
                    <a:pt x="6" y="32"/>
                    <a:pt x="12" y="43"/>
                    <a:pt x="17" y="53"/>
                  </a:cubicBezTo>
                  <a:cubicBezTo>
                    <a:pt x="19" y="57"/>
                    <a:pt x="21" y="60"/>
                    <a:pt x="22" y="63"/>
                  </a:cubicBezTo>
                  <a:cubicBezTo>
                    <a:pt x="30" y="60"/>
                    <a:pt x="36" y="55"/>
                    <a:pt x="41" y="49"/>
                  </a:cubicBezTo>
                  <a:cubicBezTo>
                    <a:pt x="44" y="46"/>
                    <a:pt x="44" y="43"/>
                    <a:pt x="43" y="40"/>
                  </a:cubicBezTo>
                  <a:cubicBezTo>
                    <a:pt x="38" y="28"/>
                    <a:pt x="33" y="15"/>
                    <a:pt x="28" y="3"/>
                  </a:cubicBezTo>
                  <a:cubicBezTo>
                    <a:pt x="26" y="0"/>
                    <a:pt x="25" y="0"/>
                    <a:pt x="23" y="2"/>
                  </a:cubicBezTo>
                  <a:cubicBezTo>
                    <a:pt x="15" y="9"/>
                    <a:pt x="8" y="15"/>
                    <a:pt x="0" y="20"/>
                  </a:cubicBezTo>
                  <a:cubicBezTo>
                    <a:pt x="1" y="20"/>
                    <a:pt x="1" y="21"/>
                    <a:pt x="1" y="21"/>
                  </a:cubicBezTo>
                  <a:close/>
                  <a:moveTo>
                    <a:pt x="19" y="17"/>
                  </a:moveTo>
                  <a:cubicBezTo>
                    <a:pt x="20" y="14"/>
                    <a:pt x="22" y="12"/>
                    <a:pt x="24" y="15"/>
                  </a:cubicBezTo>
                  <a:cubicBezTo>
                    <a:pt x="29" y="21"/>
                    <a:pt x="35" y="27"/>
                    <a:pt x="36" y="36"/>
                  </a:cubicBezTo>
                  <a:cubicBezTo>
                    <a:pt x="36" y="36"/>
                    <a:pt x="37" y="37"/>
                    <a:pt x="37" y="37"/>
                  </a:cubicBezTo>
                  <a:cubicBezTo>
                    <a:pt x="36" y="39"/>
                    <a:pt x="36" y="42"/>
                    <a:pt x="34" y="42"/>
                  </a:cubicBezTo>
                  <a:cubicBezTo>
                    <a:pt x="31" y="43"/>
                    <a:pt x="29" y="42"/>
                    <a:pt x="28" y="40"/>
                  </a:cubicBezTo>
                  <a:cubicBezTo>
                    <a:pt x="25" y="34"/>
                    <a:pt x="22" y="29"/>
                    <a:pt x="19" y="23"/>
                  </a:cubicBezTo>
                  <a:cubicBezTo>
                    <a:pt x="19" y="21"/>
                    <a:pt x="19" y="19"/>
                    <a:pt x="19" y="17"/>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îSľîḋ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DB448B05-7FA7-48FE-89D7-2109B292BF96}"/>
                </a:ext>
              </a:extLst>
            </p:cNvPr>
            <p:cNvSpPr/>
            <p:nvPr/>
          </p:nvSpPr>
          <p:spPr bwMode="auto">
            <a:xfrm>
              <a:off x="6129338" y="4311651"/>
              <a:ext cx="71438" cy="142875"/>
            </a:xfrm>
            <a:custGeom>
              <a:gdLst>
                <a:gd name="T0" fmla="*/ 1 w 22"/>
                <a:gd name="T1" fmla="*/ 1 h 43"/>
                <a:gd name="T2" fmla="*/ 0 w 22"/>
                <a:gd name="T3" fmla="*/ 0 h 43"/>
                <a:gd name="T4" fmla="*/ 20 w 22"/>
                <a:gd name="T5" fmla="*/ 41 h 43"/>
                <a:gd name="T6" fmla="*/ 22 w 22"/>
                <a:gd name="T7" fmla="*/ 43 h 43"/>
                <a:gd name="T8" fmla="*/ 17 w 22"/>
                <a:gd name="T9" fmla="*/ 33 h 43"/>
                <a:gd name="T10" fmla="*/ 1 w 22"/>
                <a:gd name="T11" fmla="*/ 1 h 43"/>
              </a:gdLst>
              <a:cxnLst>
                <a:cxn ang="0">
                  <a:pos x="T0" y="T1"/>
                </a:cxn>
                <a:cxn ang="0">
                  <a:pos x="T2" y="T3"/>
                </a:cxn>
                <a:cxn ang="0">
                  <a:pos x="T4" y="T5"/>
                </a:cxn>
                <a:cxn ang="0">
                  <a:pos x="T6" y="T7"/>
                </a:cxn>
                <a:cxn ang="0">
                  <a:pos x="T8" y="T9"/>
                </a:cxn>
                <a:cxn ang="0">
                  <a:pos x="T10" y="T11"/>
                </a:cxn>
              </a:cxnLst>
              <a:rect l="0" t="0" r="r" b="b"/>
              <a:pathLst>
                <a:path w="22" h="43">
                  <a:moveTo>
                    <a:pt x="1" y="1"/>
                  </a:moveTo>
                  <a:cubicBezTo>
                    <a:pt x="1" y="1"/>
                    <a:pt x="1" y="0"/>
                    <a:pt x="0" y="0"/>
                  </a:cubicBezTo>
                  <a:cubicBezTo>
                    <a:pt x="5" y="15"/>
                    <a:pt x="14" y="27"/>
                    <a:pt x="20" y="41"/>
                  </a:cubicBezTo>
                  <a:cubicBezTo>
                    <a:pt x="20" y="42"/>
                    <a:pt x="21" y="43"/>
                    <a:pt x="22" y="43"/>
                  </a:cubicBezTo>
                  <a:cubicBezTo>
                    <a:pt x="21" y="40"/>
                    <a:pt x="19" y="37"/>
                    <a:pt x="17" y="33"/>
                  </a:cubicBezTo>
                  <a:cubicBezTo>
                    <a:pt x="12" y="23"/>
                    <a:pt x="6" y="12"/>
                    <a:pt x="1" y="1"/>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ïṩlîḋ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6DC5C16-51CF-4CFC-AF6D-672DEF7B9848}"/>
                </a:ext>
              </a:extLst>
            </p:cNvPr>
            <p:cNvSpPr/>
            <p:nvPr/>
          </p:nvSpPr>
          <p:spPr bwMode="auto">
            <a:xfrm>
              <a:off x="6119813" y="4470401"/>
              <a:ext cx="153988" cy="171450"/>
            </a:xfrm>
            <a:custGeom>
              <a:gdLst>
                <a:gd name="T0" fmla="*/ 45 w 47"/>
                <a:gd name="T1" fmla="*/ 43 h 52"/>
                <a:gd name="T2" fmla="*/ 28 w 47"/>
                <a:gd name="T3" fmla="*/ 2 h 52"/>
                <a:gd name="T4" fmla="*/ 28 w 47"/>
                <a:gd name="T5" fmla="*/ 0 h 52"/>
                <a:gd name="T6" fmla="*/ 5 w 47"/>
                <a:gd name="T7" fmla="*/ 8 h 52"/>
                <a:gd name="T8" fmla="*/ 2 w 47"/>
                <a:gd name="T9" fmla="*/ 14 h 52"/>
                <a:gd name="T10" fmla="*/ 25 w 47"/>
                <a:gd name="T11" fmla="*/ 48 h 52"/>
                <a:gd name="T12" fmla="*/ 33 w 47"/>
                <a:gd name="T13" fmla="*/ 51 h 52"/>
                <a:gd name="T14" fmla="*/ 47 w 47"/>
                <a:gd name="T15" fmla="*/ 44 h 52"/>
                <a:gd name="T16" fmla="*/ 45 w 47"/>
                <a:gd name="T17" fmla="*/ 43 h 5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52">
                  <a:moveTo>
                    <a:pt x="45" y="43"/>
                  </a:moveTo>
                  <a:cubicBezTo>
                    <a:pt x="41" y="29"/>
                    <a:pt x="35" y="15"/>
                    <a:pt x="28" y="2"/>
                  </a:cubicBezTo>
                  <a:cubicBezTo>
                    <a:pt x="28" y="2"/>
                    <a:pt x="28" y="1"/>
                    <a:pt x="28" y="0"/>
                  </a:cubicBezTo>
                  <a:cubicBezTo>
                    <a:pt x="20" y="3"/>
                    <a:pt x="13" y="6"/>
                    <a:pt x="5" y="8"/>
                  </a:cubicBezTo>
                  <a:cubicBezTo>
                    <a:pt x="0" y="9"/>
                    <a:pt x="0" y="10"/>
                    <a:pt x="2" y="14"/>
                  </a:cubicBezTo>
                  <a:cubicBezTo>
                    <a:pt x="10" y="26"/>
                    <a:pt x="17" y="37"/>
                    <a:pt x="25" y="48"/>
                  </a:cubicBezTo>
                  <a:cubicBezTo>
                    <a:pt x="27" y="51"/>
                    <a:pt x="29" y="52"/>
                    <a:pt x="33" y="51"/>
                  </a:cubicBezTo>
                  <a:cubicBezTo>
                    <a:pt x="38" y="49"/>
                    <a:pt x="43" y="47"/>
                    <a:pt x="47" y="44"/>
                  </a:cubicBezTo>
                  <a:cubicBezTo>
                    <a:pt x="46" y="44"/>
                    <a:pt x="45" y="44"/>
                    <a:pt x="45" y="43"/>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iṡḷi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171FC397-07EB-4B45-859C-20D0FB9609B7}"/>
                </a:ext>
              </a:extLst>
            </p:cNvPr>
            <p:cNvSpPr/>
            <p:nvPr/>
          </p:nvSpPr>
          <p:spPr bwMode="auto">
            <a:xfrm>
              <a:off x="4043363" y="4664076"/>
              <a:ext cx="141288" cy="174625"/>
            </a:xfrm>
            <a:custGeom>
              <a:gdLst>
                <a:gd name="T0" fmla="*/ 18 w 43"/>
                <a:gd name="T1" fmla="*/ 6 h 53"/>
                <a:gd name="T2" fmla="*/ 4 w 43"/>
                <a:gd name="T3" fmla="*/ 38 h 53"/>
                <a:gd name="T4" fmla="*/ 0 w 43"/>
                <a:gd name="T5" fmla="*/ 42 h 53"/>
                <a:gd name="T6" fmla="*/ 21 w 43"/>
                <a:gd name="T7" fmla="*/ 52 h 53"/>
                <a:gd name="T8" fmla="*/ 26 w 43"/>
                <a:gd name="T9" fmla="*/ 50 h 53"/>
                <a:gd name="T10" fmla="*/ 42 w 43"/>
                <a:gd name="T11" fmla="*/ 15 h 53"/>
                <a:gd name="T12" fmla="*/ 41 w 43"/>
                <a:gd name="T13" fmla="*/ 11 h 53"/>
                <a:gd name="T14" fmla="*/ 20 w 43"/>
                <a:gd name="T15" fmla="*/ 0 h 53"/>
                <a:gd name="T16" fmla="*/ 18 w 43"/>
                <a:gd name="T17" fmla="*/ 6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52">
                  <a:moveTo>
                    <a:pt x="18" y="6"/>
                  </a:moveTo>
                  <a:cubicBezTo>
                    <a:pt x="12" y="16"/>
                    <a:pt x="9" y="27"/>
                    <a:pt x="4" y="38"/>
                  </a:cubicBezTo>
                  <a:cubicBezTo>
                    <a:pt x="3" y="40"/>
                    <a:pt x="3" y="42"/>
                    <a:pt x="0" y="42"/>
                  </a:cubicBezTo>
                  <a:cubicBezTo>
                    <a:pt x="7" y="45"/>
                    <a:pt x="14" y="48"/>
                    <a:pt x="21" y="52"/>
                  </a:cubicBezTo>
                  <a:cubicBezTo>
                    <a:pt x="24" y="53"/>
                    <a:pt x="25" y="52"/>
                    <a:pt x="26" y="50"/>
                  </a:cubicBezTo>
                  <a:cubicBezTo>
                    <a:pt x="31" y="38"/>
                    <a:pt x="36" y="27"/>
                    <a:pt x="42" y="15"/>
                  </a:cubicBezTo>
                  <a:cubicBezTo>
                    <a:pt x="43" y="13"/>
                    <a:pt x="43" y="12"/>
                    <a:pt x="41" y="11"/>
                  </a:cubicBezTo>
                  <a:cubicBezTo>
                    <a:pt x="34" y="7"/>
                    <a:pt x="27" y="3"/>
                    <a:pt x="20" y="0"/>
                  </a:cubicBezTo>
                  <a:cubicBezTo>
                    <a:pt x="21" y="2"/>
                    <a:pt x="19" y="4"/>
                    <a:pt x="18" y="6"/>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2" name="îSḷïď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72F24E7E-B4A8-4317-9280-FC67A44B4AE4}"/>
                </a:ext>
              </a:extLst>
            </p:cNvPr>
            <p:cNvSpPr/>
            <p:nvPr/>
          </p:nvSpPr>
          <p:spPr bwMode="auto">
            <a:xfrm>
              <a:off x="4043363" y="4664076"/>
              <a:ext cx="68263" cy="139700"/>
            </a:xfrm>
            <a:custGeom>
              <a:gdLst>
                <a:gd name="T0" fmla="*/ 0 w 21"/>
                <a:gd name="T1" fmla="*/ 42 h 42"/>
                <a:gd name="T2" fmla="*/ 4 w 21"/>
                <a:gd name="T3" fmla="*/ 38 h 42"/>
                <a:gd name="T4" fmla="*/ 18 w 21"/>
                <a:gd name="T5" fmla="*/ 6 h 42"/>
                <a:gd name="T6" fmla="*/ 20 w 21"/>
                <a:gd name="T7" fmla="*/ 0 h 42"/>
                <a:gd name="T8" fmla="*/ 2 w 21"/>
                <a:gd name="T9" fmla="*/ 40 h 42"/>
                <a:gd name="T10" fmla="*/ 0 w 21"/>
                <a:gd name="T11" fmla="*/ 42 h 42"/>
              </a:gdLst>
              <a:cxnLst>
                <a:cxn ang="0">
                  <a:pos x="T0" y="T1"/>
                </a:cxn>
                <a:cxn ang="0">
                  <a:pos x="T2" y="T3"/>
                </a:cxn>
                <a:cxn ang="0">
                  <a:pos x="T4" y="T5"/>
                </a:cxn>
                <a:cxn ang="0">
                  <a:pos x="T6" y="T7"/>
                </a:cxn>
                <a:cxn ang="0">
                  <a:pos x="T8" y="T9"/>
                </a:cxn>
                <a:cxn ang="0">
                  <a:pos x="T10" y="T11"/>
                </a:cxn>
              </a:cxnLst>
              <a:rect l="0" t="0" r="r" b="b"/>
              <a:pathLst>
                <a:path w="21" h="42">
                  <a:moveTo>
                    <a:pt x="0" y="42"/>
                  </a:moveTo>
                  <a:cubicBezTo>
                    <a:pt x="3" y="42"/>
                    <a:pt x="3" y="40"/>
                    <a:pt x="4" y="38"/>
                  </a:cubicBezTo>
                  <a:cubicBezTo>
                    <a:pt x="9" y="27"/>
                    <a:pt x="12" y="16"/>
                    <a:pt x="18" y="6"/>
                  </a:cubicBezTo>
                  <a:cubicBezTo>
                    <a:pt x="19" y="4"/>
                    <a:pt x="21" y="2"/>
                    <a:pt x="20" y="0"/>
                  </a:cubicBezTo>
                  <a:cubicBezTo>
                    <a:pt x="12" y="13"/>
                    <a:pt x="7" y="26"/>
                    <a:pt x="2" y="40"/>
                  </a:cubicBezTo>
                  <a:cubicBezTo>
                    <a:pt x="2" y="41"/>
                    <a:pt x="1" y="42"/>
                    <a:pt x="0" y="42"/>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3" name="iṡļiḓ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778C555-EF20-41AB-A15F-8AE58612AF04}"/>
                </a:ext>
              </a:extLst>
            </p:cNvPr>
            <p:cNvSpPr/>
            <p:nvPr/>
          </p:nvSpPr>
          <p:spPr bwMode="auto">
            <a:xfrm>
              <a:off x="6080125" y="4084638"/>
              <a:ext cx="128588" cy="211138"/>
            </a:xfrm>
            <a:custGeom>
              <a:gdLst>
                <a:gd name="T0" fmla="*/ 10 w 39"/>
                <a:gd name="T1" fmla="*/ 52 h 64"/>
                <a:gd name="T2" fmla="*/ 13 w 39"/>
                <a:gd name="T3" fmla="*/ 61 h 64"/>
                <a:gd name="T4" fmla="*/ 13 w 39"/>
                <a:gd name="T5" fmla="*/ 64 h 64"/>
                <a:gd name="T6" fmla="*/ 29 w 39"/>
                <a:gd name="T7" fmla="*/ 50 h 64"/>
                <a:gd name="T8" fmla="*/ 32 w 39"/>
                <a:gd name="T9" fmla="*/ 29 h 64"/>
                <a:gd name="T10" fmla="*/ 27 w 39"/>
                <a:gd name="T11" fmla="*/ 19 h 64"/>
                <a:gd name="T12" fmla="*/ 18 w 39"/>
                <a:gd name="T13" fmla="*/ 0 h 64"/>
                <a:gd name="T14" fmla="*/ 0 w 39"/>
                <a:gd name="T15" fmla="*/ 17 h 64"/>
                <a:gd name="T16" fmla="*/ 2 w 39"/>
                <a:gd name="T17" fmla="*/ 20 h 64"/>
                <a:gd name="T18" fmla="*/ 10 w 39"/>
                <a:gd name="T19" fmla="*/ 52 h 64"/>
                <a:gd name="T20" fmla="*/ 15 w 39"/>
                <a:gd name="T21" fmla="*/ 13 h 64"/>
                <a:gd name="T22" fmla="*/ 20 w 39"/>
                <a:gd name="T23" fmla="*/ 14 h 64"/>
                <a:gd name="T24" fmla="*/ 29 w 39"/>
                <a:gd name="T25" fmla="*/ 32 h 64"/>
                <a:gd name="T26" fmla="*/ 27 w 39"/>
                <a:gd name="T27" fmla="*/ 37 h 64"/>
                <a:gd name="T28" fmla="*/ 22 w 39"/>
                <a:gd name="T29" fmla="*/ 36 h 64"/>
                <a:gd name="T30" fmla="*/ 19 w 39"/>
                <a:gd name="T31" fmla="*/ 31 h 64"/>
                <a:gd name="T32" fmla="*/ 14 w 39"/>
                <a:gd name="T33" fmla="*/ 17 h 64"/>
                <a:gd name="T34" fmla="*/ 15 w 39"/>
                <a:gd name="T35" fmla="*/ 13 h 6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64">
                  <a:moveTo>
                    <a:pt x="10" y="52"/>
                  </a:moveTo>
                  <a:cubicBezTo>
                    <a:pt x="11" y="55"/>
                    <a:pt x="13" y="58"/>
                    <a:pt x="13" y="61"/>
                  </a:cubicBezTo>
                  <a:cubicBezTo>
                    <a:pt x="13" y="62"/>
                    <a:pt x="13" y="63"/>
                    <a:pt x="13" y="64"/>
                  </a:cubicBezTo>
                  <a:cubicBezTo>
                    <a:pt x="19" y="61"/>
                    <a:pt x="24" y="55"/>
                    <a:pt x="29" y="50"/>
                  </a:cubicBezTo>
                  <a:cubicBezTo>
                    <a:pt x="39" y="39"/>
                    <a:pt x="38" y="41"/>
                    <a:pt x="32" y="29"/>
                  </a:cubicBezTo>
                  <a:cubicBezTo>
                    <a:pt x="30" y="26"/>
                    <a:pt x="29" y="23"/>
                    <a:pt x="27" y="19"/>
                  </a:cubicBezTo>
                  <a:cubicBezTo>
                    <a:pt x="24" y="13"/>
                    <a:pt x="22" y="6"/>
                    <a:pt x="18" y="0"/>
                  </a:cubicBezTo>
                  <a:cubicBezTo>
                    <a:pt x="13" y="7"/>
                    <a:pt x="7" y="12"/>
                    <a:pt x="0" y="17"/>
                  </a:cubicBezTo>
                  <a:cubicBezTo>
                    <a:pt x="1" y="18"/>
                    <a:pt x="2" y="19"/>
                    <a:pt x="2" y="20"/>
                  </a:cubicBezTo>
                  <a:cubicBezTo>
                    <a:pt x="1" y="31"/>
                    <a:pt x="6" y="42"/>
                    <a:pt x="10" y="52"/>
                  </a:cubicBezTo>
                  <a:close/>
                  <a:moveTo>
                    <a:pt x="15" y="13"/>
                  </a:moveTo>
                  <a:cubicBezTo>
                    <a:pt x="17" y="12"/>
                    <a:pt x="19" y="12"/>
                    <a:pt x="20" y="14"/>
                  </a:cubicBezTo>
                  <a:cubicBezTo>
                    <a:pt x="25" y="19"/>
                    <a:pt x="27" y="26"/>
                    <a:pt x="29" y="32"/>
                  </a:cubicBezTo>
                  <a:cubicBezTo>
                    <a:pt x="29" y="35"/>
                    <a:pt x="29" y="37"/>
                    <a:pt x="27" y="37"/>
                  </a:cubicBezTo>
                  <a:cubicBezTo>
                    <a:pt x="25" y="38"/>
                    <a:pt x="23" y="37"/>
                    <a:pt x="22" y="36"/>
                  </a:cubicBezTo>
                  <a:cubicBezTo>
                    <a:pt x="20" y="35"/>
                    <a:pt x="19" y="33"/>
                    <a:pt x="19" y="31"/>
                  </a:cubicBezTo>
                  <a:cubicBezTo>
                    <a:pt x="17" y="26"/>
                    <a:pt x="15" y="22"/>
                    <a:pt x="14" y="17"/>
                  </a:cubicBezTo>
                  <a:cubicBezTo>
                    <a:pt x="13" y="16"/>
                    <a:pt x="13" y="14"/>
                    <a:pt x="15" y="13"/>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îŝļïḍ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4D7D98F-7EFA-4871-9F87-6AB67FDACDAE}"/>
                </a:ext>
              </a:extLst>
            </p:cNvPr>
            <p:cNvSpPr/>
            <p:nvPr/>
          </p:nvSpPr>
          <p:spPr bwMode="auto">
            <a:xfrm>
              <a:off x="6080125" y="4140201"/>
              <a:ext cx="42863" cy="155575"/>
            </a:xfrm>
            <a:custGeom>
              <a:gdLst>
                <a:gd name="T0" fmla="*/ 4 w 13"/>
                <a:gd name="T1" fmla="*/ 23 h 47"/>
                <a:gd name="T2" fmla="*/ 13 w 13"/>
                <a:gd name="T3" fmla="*/ 47 h 47"/>
                <a:gd name="T4" fmla="*/ 13 w 13"/>
                <a:gd name="T5" fmla="*/ 44 h 47"/>
                <a:gd name="T6" fmla="*/ 10 w 13"/>
                <a:gd name="T7" fmla="*/ 35 h 47"/>
                <a:gd name="T8" fmla="*/ 2 w 13"/>
                <a:gd name="T9" fmla="*/ 3 h 47"/>
                <a:gd name="T10" fmla="*/ 0 w 13"/>
                <a:gd name="T11" fmla="*/ 0 h 47"/>
                <a:gd name="T12" fmla="*/ 4 w 13"/>
                <a:gd name="T13" fmla="*/ 23 h 47"/>
              </a:gdLst>
              <a:cxnLst>
                <a:cxn ang="0">
                  <a:pos x="T0" y="T1"/>
                </a:cxn>
                <a:cxn ang="0">
                  <a:pos x="T2" y="T3"/>
                </a:cxn>
                <a:cxn ang="0">
                  <a:pos x="T4" y="T5"/>
                </a:cxn>
                <a:cxn ang="0">
                  <a:pos x="T6" y="T7"/>
                </a:cxn>
                <a:cxn ang="0">
                  <a:pos x="T8" y="T9"/>
                </a:cxn>
                <a:cxn ang="0">
                  <a:pos x="T10" y="T11"/>
                </a:cxn>
                <a:cxn ang="0">
                  <a:pos x="T12" y="T13"/>
                </a:cxn>
              </a:cxnLst>
              <a:rect l="0" t="0" r="r" b="b"/>
              <a:pathLst>
                <a:path w="13" h="47">
                  <a:moveTo>
                    <a:pt x="4" y="23"/>
                  </a:moveTo>
                  <a:cubicBezTo>
                    <a:pt x="7" y="31"/>
                    <a:pt x="11" y="39"/>
                    <a:pt x="13" y="47"/>
                  </a:cubicBezTo>
                  <a:cubicBezTo>
                    <a:pt x="13" y="46"/>
                    <a:pt x="13" y="45"/>
                    <a:pt x="13" y="44"/>
                  </a:cubicBezTo>
                  <a:cubicBezTo>
                    <a:pt x="13" y="41"/>
                    <a:pt x="11" y="38"/>
                    <a:pt x="10" y="35"/>
                  </a:cubicBezTo>
                  <a:cubicBezTo>
                    <a:pt x="6" y="25"/>
                    <a:pt x="1" y="14"/>
                    <a:pt x="2" y="3"/>
                  </a:cubicBezTo>
                  <a:cubicBezTo>
                    <a:pt x="2" y="2"/>
                    <a:pt x="1" y="1"/>
                    <a:pt x="0" y="0"/>
                  </a:cubicBezTo>
                  <a:cubicBezTo>
                    <a:pt x="0" y="8"/>
                    <a:pt x="1" y="16"/>
                    <a:pt x="4" y="23"/>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îṡ1i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3D0BC1E-0F8A-455E-AA00-99C349429553}"/>
                </a:ext>
              </a:extLst>
            </p:cNvPr>
            <p:cNvSpPr/>
            <p:nvPr/>
          </p:nvSpPr>
          <p:spPr bwMode="auto">
            <a:xfrm>
              <a:off x="4416425" y="5067301"/>
              <a:ext cx="144463" cy="92075"/>
            </a:xfrm>
            <a:custGeom>
              <a:gdLst>
                <a:gd name="T0" fmla="*/ 44 w 44"/>
                <a:gd name="T1" fmla="*/ 28 h 28"/>
                <a:gd name="T2" fmla="*/ 43 w 44"/>
                <a:gd name="T3" fmla="*/ 11 h 28"/>
                <a:gd name="T4" fmla="*/ 40 w 44"/>
                <a:gd name="T5" fmla="*/ 8 h 28"/>
                <a:gd name="T6" fmla="*/ 4 w 44"/>
                <a:gd name="T7" fmla="*/ 1 h 28"/>
                <a:gd name="T8" fmla="*/ 1 w 44"/>
                <a:gd name="T9" fmla="*/ 3 h 28"/>
                <a:gd name="T10" fmla="*/ 0 w 44"/>
                <a:gd name="T11" fmla="*/ 28 h 28"/>
                <a:gd name="T12" fmla="*/ 44 w 44"/>
                <a:gd name="T13" fmla="*/ 28 h 28"/>
              </a:gdLst>
              <a:cxnLst>
                <a:cxn ang="0">
                  <a:pos x="T0" y="T1"/>
                </a:cxn>
                <a:cxn ang="0">
                  <a:pos x="T2" y="T3"/>
                </a:cxn>
                <a:cxn ang="0">
                  <a:pos x="T4" y="T5"/>
                </a:cxn>
                <a:cxn ang="0">
                  <a:pos x="T6" y="T7"/>
                </a:cxn>
                <a:cxn ang="0">
                  <a:pos x="T8" y="T9"/>
                </a:cxn>
                <a:cxn ang="0">
                  <a:pos x="T10" y="T11"/>
                </a:cxn>
                <a:cxn ang="0">
                  <a:pos x="T12" y="T13"/>
                </a:cxn>
              </a:cxnLst>
              <a:rect l="0" t="0" r="r" b="b"/>
              <a:pathLst>
                <a:path w="44" h="28">
                  <a:moveTo>
                    <a:pt x="44" y="28"/>
                  </a:moveTo>
                  <a:cubicBezTo>
                    <a:pt x="44" y="22"/>
                    <a:pt x="44" y="17"/>
                    <a:pt x="43" y="11"/>
                  </a:cubicBezTo>
                  <a:cubicBezTo>
                    <a:pt x="43" y="9"/>
                    <a:pt x="42" y="8"/>
                    <a:pt x="40" y="8"/>
                  </a:cubicBezTo>
                  <a:cubicBezTo>
                    <a:pt x="28" y="5"/>
                    <a:pt x="16" y="3"/>
                    <a:pt x="4" y="1"/>
                  </a:cubicBezTo>
                  <a:cubicBezTo>
                    <a:pt x="2" y="0"/>
                    <a:pt x="1" y="1"/>
                    <a:pt x="1" y="3"/>
                  </a:cubicBezTo>
                  <a:cubicBezTo>
                    <a:pt x="1" y="11"/>
                    <a:pt x="1" y="20"/>
                    <a:pt x="0" y="28"/>
                  </a:cubicBezTo>
                  <a:cubicBezTo>
                    <a:pt x="14" y="28"/>
                    <a:pt x="29" y="28"/>
                    <a:pt x="44" y="28"/>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íSḻî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C8C379EC-86E3-4AF4-867D-DD91770A77B2}"/>
                </a:ext>
              </a:extLst>
            </p:cNvPr>
            <p:cNvSpPr/>
            <p:nvPr/>
          </p:nvSpPr>
          <p:spPr bwMode="auto">
            <a:xfrm>
              <a:off x="6211888" y="4418013"/>
              <a:ext cx="114300" cy="196850"/>
            </a:xfrm>
            <a:custGeom>
              <a:gdLst>
                <a:gd name="T0" fmla="*/ 0 w 35"/>
                <a:gd name="T1" fmla="*/ 16 h 60"/>
                <a:gd name="T2" fmla="*/ 8 w 35"/>
                <a:gd name="T3" fmla="*/ 31 h 60"/>
                <a:gd name="T4" fmla="*/ 19 w 35"/>
                <a:gd name="T5" fmla="*/ 60 h 60"/>
                <a:gd name="T6" fmla="*/ 28 w 35"/>
                <a:gd name="T7" fmla="*/ 49 h 60"/>
                <a:gd name="T8" fmla="*/ 31 w 35"/>
                <a:gd name="T9" fmla="*/ 41 h 60"/>
                <a:gd name="T10" fmla="*/ 32 w 35"/>
                <a:gd name="T11" fmla="*/ 22 h 60"/>
                <a:gd name="T12" fmla="*/ 23 w 35"/>
                <a:gd name="T13" fmla="*/ 3 h 60"/>
                <a:gd name="T14" fmla="*/ 19 w 35"/>
                <a:gd name="T15" fmla="*/ 3 h 60"/>
                <a:gd name="T16" fmla="*/ 0 w 35"/>
                <a:gd name="T17" fmla="*/ 16 h 60"/>
                <a:gd name="T18" fmla="*/ 22 w 35"/>
                <a:gd name="T19" fmla="*/ 14 h 60"/>
                <a:gd name="T20" fmla="*/ 26 w 35"/>
                <a:gd name="T21" fmla="*/ 19 h 60"/>
                <a:gd name="T22" fmla="*/ 29 w 35"/>
                <a:gd name="T23" fmla="*/ 27 h 60"/>
                <a:gd name="T24" fmla="*/ 26 w 35"/>
                <a:gd name="T25" fmla="*/ 32 h 60"/>
                <a:gd name="T26" fmla="*/ 22 w 35"/>
                <a:gd name="T27" fmla="*/ 30 h 60"/>
                <a:gd name="T28" fmla="*/ 18 w 35"/>
                <a:gd name="T29" fmla="*/ 20 h 60"/>
                <a:gd name="T30" fmla="*/ 22 w 35"/>
                <a:gd name="T31" fmla="*/ 14 h 6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5" h="60">
                  <a:moveTo>
                    <a:pt x="0" y="16"/>
                  </a:moveTo>
                  <a:cubicBezTo>
                    <a:pt x="4" y="20"/>
                    <a:pt x="6" y="26"/>
                    <a:pt x="8" y="31"/>
                  </a:cubicBezTo>
                  <a:cubicBezTo>
                    <a:pt x="11" y="40"/>
                    <a:pt x="16" y="50"/>
                    <a:pt x="19" y="60"/>
                  </a:cubicBezTo>
                  <a:cubicBezTo>
                    <a:pt x="23" y="58"/>
                    <a:pt x="26" y="54"/>
                    <a:pt x="28" y="49"/>
                  </a:cubicBezTo>
                  <a:cubicBezTo>
                    <a:pt x="29" y="46"/>
                    <a:pt x="29" y="43"/>
                    <a:pt x="31" y="41"/>
                  </a:cubicBezTo>
                  <a:cubicBezTo>
                    <a:pt x="34" y="35"/>
                    <a:pt x="35" y="29"/>
                    <a:pt x="32" y="22"/>
                  </a:cubicBezTo>
                  <a:cubicBezTo>
                    <a:pt x="29" y="16"/>
                    <a:pt x="27" y="9"/>
                    <a:pt x="23" y="3"/>
                  </a:cubicBezTo>
                  <a:cubicBezTo>
                    <a:pt x="22" y="2"/>
                    <a:pt x="21" y="0"/>
                    <a:pt x="19" y="3"/>
                  </a:cubicBezTo>
                  <a:cubicBezTo>
                    <a:pt x="14" y="9"/>
                    <a:pt x="7" y="13"/>
                    <a:pt x="0" y="16"/>
                  </a:cubicBezTo>
                  <a:close/>
                  <a:moveTo>
                    <a:pt x="22" y="14"/>
                  </a:moveTo>
                  <a:cubicBezTo>
                    <a:pt x="25" y="14"/>
                    <a:pt x="25" y="16"/>
                    <a:pt x="26" y="19"/>
                  </a:cubicBezTo>
                  <a:cubicBezTo>
                    <a:pt x="27" y="21"/>
                    <a:pt x="29" y="24"/>
                    <a:pt x="29" y="27"/>
                  </a:cubicBezTo>
                  <a:cubicBezTo>
                    <a:pt x="29" y="29"/>
                    <a:pt x="28" y="31"/>
                    <a:pt x="26" y="32"/>
                  </a:cubicBezTo>
                  <a:cubicBezTo>
                    <a:pt x="24" y="32"/>
                    <a:pt x="23" y="31"/>
                    <a:pt x="22" y="30"/>
                  </a:cubicBezTo>
                  <a:cubicBezTo>
                    <a:pt x="20" y="27"/>
                    <a:pt x="18" y="24"/>
                    <a:pt x="18" y="20"/>
                  </a:cubicBezTo>
                  <a:cubicBezTo>
                    <a:pt x="18" y="17"/>
                    <a:pt x="19" y="15"/>
                    <a:pt x="22" y="14"/>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iṡḷíḓ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44A20C63-E2C3-4F3D-A33F-DC3AE2429B3F}"/>
                </a:ext>
              </a:extLst>
            </p:cNvPr>
            <p:cNvSpPr/>
            <p:nvPr/>
          </p:nvSpPr>
          <p:spPr bwMode="auto">
            <a:xfrm>
              <a:off x="6211888" y="4470401"/>
              <a:ext cx="61913" cy="144463"/>
            </a:xfrm>
            <a:custGeom>
              <a:gdLst>
                <a:gd name="T0" fmla="*/ 0 w 19"/>
                <a:gd name="T1" fmla="*/ 0 h 44"/>
                <a:gd name="T2" fmla="*/ 0 w 19"/>
                <a:gd name="T3" fmla="*/ 2 h 44"/>
                <a:gd name="T4" fmla="*/ 17 w 19"/>
                <a:gd name="T5" fmla="*/ 43 h 44"/>
                <a:gd name="T6" fmla="*/ 19 w 19"/>
                <a:gd name="T7" fmla="*/ 44 h 44"/>
                <a:gd name="T8" fmla="*/ 8 w 19"/>
                <a:gd name="T9" fmla="*/ 15 h 44"/>
                <a:gd name="T10" fmla="*/ 0 w 19"/>
                <a:gd name="T11" fmla="*/ 0 h 44"/>
              </a:gdLst>
              <a:cxnLst>
                <a:cxn ang="0">
                  <a:pos x="T0" y="T1"/>
                </a:cxn>
                <a:cxn ang="0">
                  <a:pos x="T2" y="T3"/>
                </a:cxn>
                <a:cxn ang="0">
                  <a:pos x="T4" y="T5"/>
                </a:cxn>
                <a:cxn ang="0">
                  <a:pos x="T6" y="T7"/>
                </a:cxn>
                <a:cxn ang="0">
                  <a:pos x="T8" y="T9"/>
                </a:cxn>
                <a:cxn ang="0">
                  <a:pos x="T10" y="T11"/>
                </a:cxn>
              </a:cxnLst>
              <a:rect l="0" t="0" r="r" b="b"/>
              <a:pathLst>
                <a:path w="19" h="44">
                  <a:moveTo>
                    <a:pt x="0" y="0"/>
                  </a:moveTo>
                  <a:cubicBezTo>
                    <a:pt x="0" y="1"/>
                    <a:pt x="0" y="2"/>
                    <a:pt x="0" y="2"/>
                  </a:cubicBezTo>
                  <a:cubicBezTo>
                    <a:pt x="7" y="15"/>
                    <a:pt x="13" y="29"/>
                    <a:pt x="17" y="43"/>
                  </a:cubicBezTo>
                  <a:cubicBezTo>
                    <a:pt x="17" y="44"/>
                    <a:pt x="18" y="44"/>
                    <a:pt x="19" y="44"/>
                  </a:cubicBezTo>
                  <a:cubicBezTo>
                    <a:pt x="16" y="34"/>
                    <a:pt x="11" y="24"/>
                    <a:pt x="8" y="15"/>
                  </a:cubicBezTo>
                  <a:cubicBezTo>
                    <a:pt x="6" y="10"/>
                    <a:pt x="4" y="4"/>
                    <a:pt x="0" y="0"/>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îš1ïḋ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ED0307A-F268-4103-B8D6-8D5464A70EE4}"/>
                </a:ext>
              </a:extLst>
            </p:cNvPr>
            <p:cNvSpPr/>
            <p:nvPr/>
          </p:nvSpPr>
          <p:spPr bwMode="auto">
            <a:xfrm>
              <a:off x="4395788" y="5159376"/>
              <a:ext cx="165100" cy="76200"/>
            </a:xfrm>
            <a:custGeom>
              <a:gdLst>
                <a:gd name="T0" fmla="*/ 11 w 50"/>
                <a:gd name="T1" fmla="*/ 1 h 23"/>
                <a:gd name="T2" fmla="*/ 6 w 50"/>
                <a:gd name="T3" fmla="*/ 0 h 23"/>
                <a:gd name="T4" fmla="*/ 1 w 50"/>
                <a:gd name="T5" fmla="*/ 19 h 23"/>
                <a:gd name="T6" fmla="*/ 4 w 50"/>
                <a:gd name="T7" fmla="*/ 23 h 23"/>
                <a:gd name="T8" fmla="*/ 39 w 50"/>
                <a:gd name="T9" fmla="*/ 21 h 23"/>
                <a:gd name="T10" fmla="*/ 46 w 50"/>
                <a:gd name="T11" fmla="*/ 16 h 23"/>
                <a:gd name="T12" fmla="*/ 50 w 50"/>
                <a:gd name="T13" fmla="*/ 0 h 23"/>
                <a:gd name="T14" fmla="*/ 44 w 50"/>
                <a:gd name="T15" fmla="*/ 1 h 23"/>
                <a:gd name="T16" fmla="*/ 11 w 50"/>
                <a:gd name="T17" fmla="*/ 1 h 2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3">
                  <a:moveTo>
                    <a:pt x="11" y="1"/>
                  </a:moveTo>
                  <a:cubicBezTo>
                    <a:pt x="9" y="1"/>
                    <a:pt x="7" y="1"/>
                    <a:pt x="6" y="0"/>
                  </a:cubicBezTo>
                  <a:cubicBezTo>
                    <a:pt x="4" y="6"/>
                    <a:pt x="3" y="13"/>
                    <a:pt x="1" y="19"/>
                  </a:cubicBezTo>
                  <a:cubicBezTo>
                    <a:pt x="0" y="23"/>
                    <a:pt x="1" y="23"/>
                    <a:pt x="4" y="23"/>
                  </a:cubicBezTo>
                  <a:cubicBezTo>
                    <a:pt x="15" y="22"/>
                    <a:pt x="27" y="22"/>
                    <a:pt x="39" y="21"/>
                  </a:cubicBezTo>
                  <a:cubicBezTo>
                    <a:pt x="42" y="21"/>
                    <a:pt x="45" y="19"/>
                    <a:pt x="46" y="16"/>
                  </a:cubicBezTo>
                  <a:cubicBezTo>
                    <a:pt x="48" y="11"/>
                    <a:pt x="49" y="5"/>
                    <a:pt x="50" y="0"/>
                  </a:cubicBezTo>
                  <a:cubicBezTo>
                    <a:pt x="48" y="1"/>
                    <a:pt x="46" y="1"/>
                    <a:pt x="44" y="1"/>
                  </a:cubicBezTo>
                  <a:cubicBezTo>
                    <a:pt x="33" y="1"/>
                    <a:pt x="22" y="1"/>
                    <a:pt x="11" y="1"/>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îṧḷï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9F7F1DA-FDD0-4AAC-9D0B-7397C0C903D9}"/>
                </a:ext>
              </a:extLst>
            </p:cNvPr>
            <p:cNvSpPr/>
            <p:nvPr/>
          </p:nvSpPr>
          <p:spPr bwMode="auto">
            <a:xfrm>
              <a:off x="4416425" y="5159376"/>
              <a:ext cx="144463" cy="3175"/>
            </a:xfrm>
            <a:custGeom>
              <a:gdLst>
                <a:gd name="T0" fmla="*/ 5 w 44"/>
                <a:gd name="T1" fmla="*/ 1 h 1"/>
                <a:gd name="T2" fmla="*/ 38 w 44"/>
                <a:gd name="T3" fmla="*/ 1 h 1"/>
                <a:gd name="T4" fmla="*/ 44 w 44"/>
                <a:gd name="T5" fmla="*/ 0 h 1"/>
                <a:gd name="T6" fmla="*/ 0 w 44"/>
                <a:gd name="T7" fmla="*/ 0 h 1"/>
                <a:gd name="T8" fmla="*/ 5 w 44"/>
                <a:gd name="T9" fmla="*/ 1 h 1"/>
              </a:gdLst>
              <a:cxnLst>
                <a:cxn ang="0">
                  <a:pos x="T0" y="T1"/>
                </a:cxn>
                <a:cxn ang="0">
                  <a:pos x="T2" y="T3"/>
                </a:cxn>
                <a:cxn ang="0">
                  <a:pos x="T4" y="T5"/>
                </a:cxn>
                <a:cxn ang="0">
                  <a:pos x="T6" y="T7"/>
                </a:cxn>
                <a:cxn ang="0">
                  <a:pos x="T8" y="T9"/>
                </a:cxn>
              </a:cxnLst>
              <a:rect l="0" t="0" r="r" b="b"/>
              <a:pathLst>
                <a:path w="44" h="1">
                  <a:moveTo>
                    <a:pt x="5" y="1"/>
                  </a:moveTo>
                  <a:cubicBezTo>
                    <a:pt x="16" y="1"/>
                    <a:pt x="27" y="1"/>
                    <a:pt x="38" y="1"/>
                  </a:cubicBezTo>
                  <a:cubicBezTo>
                    <a:pt x="40" y="1"/>
                    <a:pt x="42" y="1"/>
                    <a:pt x="44" y="0"/>
                  </a:cubicBezTo>
                  <a:cubicBezTo>
                    <a:pt x="29" y="0"/>
                    <a:pt x="14" y="0"/>
                    <a:pt x="0" y="0"/>
                  </a:cubicBezTo>
                  <a:cubicBezTo>
                    <a:pt x="1" y="1"/>
                    <a:pt x="3" y="1"/>
                    <a:pt x="5" y="1"/>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îśḻïḑ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35F0410-32A4-4AA6-BE8D-F64D5C714A81}"/>
                </a:ext>
              </a:extLst>
            </p:cNvPr>
            <p:cNvSpPr/>
            <p:nvPr/>
          </p:nvSpPr>
          <p:spPr bwMode="auto">
            <a:xfrm>
              <a:off x="4237038" y="5159376"/>
              <a:ext cx="146050" cy="76200"/>
            </a:xfrm>
            <a:custGeom>
              <a:gdLst>
                <a:gd name="T0" fmla="*/ 2 w 44"/>
                <a:gd name="T1" fmla="*/ 19 h 23"/>
                <a:gd name="T2" fmla="*/ 6 w 44"/>
                <a:gd name="T3" fmla="*/ 23 h 23"/>
                <a:gd name="T4" fmla="*/ 28 w 44"/>
                <a:gd name="T5" fmla="*/ 22 h 23"/>
                <a:gd name="T6" fmla="*/ 37 w 44"/>
                <a:gd name="T7" fmla="*/ 18 h 23"/>
                <a:gd name="T8" fmla="*/ 44 w 44"/>
                <a:gd name="T9" fmla="*/ 0 h 23"/>
                <a:gd name="T10" fmla="*/ 39 w 44"/>
                <a:gd name="T11" fmla="*/ 1 h 23"/>
                <a:gd name="T12" fmla="*/ 6 w 44"/>
                <a:gd name="T13" fmla="*/ 1 h 23"/>
                <a:gd name="T14" fmla="*/ 0 w 44"/>
                <a:gd name="T15" fmla="*/ 0 h 23"/>
                <a:gd name="T16" fmla="*/ 2 w 44"/>
                <a:gd name="T17" fmla="*/ 19 h 2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23">
                  <a:moveTo>
                    <a:pt x="2" y="19"/>
                  </a:moveTo>
                  <a:cubicBezTo>
                    <a:pt x="2" y="22"/>
                    <a:pt x="3" y="23"/>
                    <a:pt x="6" y="23"/>
                  </a:cubicBezTo>
                  <a:cubicBezTo>
                    <a:pt x="13" y="22"/>
                    <a:pt x="21" y="22"/>
                    <a:pt x="28" y="22"/>
                  </a:cubicBezTo>
                  <a:cubicBezTo>
                    <a:pt x="32" y="22"/>
                    <a:pt x="35" y="21"/>
                    <a:pt x="37" y="18"/>
                  </a:cubicBezTo>
                  <a:cubicBezTo>
                    <a:pt x="41" y="13"/>
                    <a:pt x="44" y="7"/>
                    <a:pt x="44" y="0"/>
                  </a:cubicBezTo>
                  <a:cubicBezTo>
                    <a:pt x="43" y="1"/>
                    <a:pt x="41" y="1"/>
                    <a:pt x="39" y="1"/>
                  </a:cubicBezTo>
                  <a:cubicBezTo>
                    <a:pt x="28" y="1"/>
                    <a:pt x="17" y="1"/>
                    <a:pt x="6" y="1"/>
                  </a:cubicBezTo>
                  <a:cubicBezTo>
                    <a:pt x="4" y="1"/>
                    <a:pt x="2" y="1"/>
                    <a:pt x="0" y="0"/>
                  </a:cubicBezTo>
                  <a:cubicBezTo>
                    <a:pt x="0" y="6"/>
                    <a:pt x="1" y="13"/>
                    <a:pt x="2" y="19"/>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1" name="ïṥľiḍ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48B90E8-E489-4D08-B2E8-9ED35C7F158A}"/>
                </a:ext>
              </a:extLst>
            </p:cNvPr>
            <p:cNvSpPr/>
            <p:nvPr/>
          </p:nvSpPr>
          <p:spPr bwMode="auto">
            <a:xfrm>
              <a:off x="4237038" y="5159376"/>
              <a:ext cx="146050" cy="3175"/>
            </a:xfrm>
            <a:custGeom>
              <a:gdLst>
                <a:gd name="T0" fmla="*/ 39 w 44"/>
                <a:gd name="T1" fmla="*/ 1 h 1"/>
                <a:gd name="T2" fmla="*/ 44 w 44"/>
                <a:gd name="T3" fmla="*/ 0 h 1"/>
                <a:gd name="T4" fmla="*/ 0 w 44"/>
                <a:gd name="T5" fmla="*/ 0 h 1"/>
                <a:gd name="T6" fmla="*/ 6 w 44"/>
                <a:gd name="T7" fmla="*/ 1 h 1"/>
                <a:gd name="T8" fmla="*/ 39 w 44"/>
                <a:gd name="T9" fmla="*/ 1 h 1"/>
              </a:gdLst>
              <a:cxnLst>
                <a:cxn ang="0">
                  <a:pos x="T0" y="T1"/>
                </a:cxn>
                <a:cxn ang="0">
                  <a:pos x="T2" y="T3"/>
                </a:cxn>
                <a:cxn ang="0">
                  <a:pos x="T4" y="T5"/>
                </a:cxn>
                <a:cxn ang="0">
                  <a:pos x="T6" y="T7"/>
                </a:cxn>
                <a:cxn ang="0">
                  <a:pos x="T8" y="T9"/>
                </a:cxn>
              </a:cxnLst>
              <a:rect l="0" t="0" r="r" b="b"/>
              <a:pathLst>
                <a:path w="44" h="1">
                  <a:moveTo>
                    <a:pt x="39" y="1"/>
                  </a:moveTo>
                  <a:cubicBezTo>
                    <a:pt x="41" y="1"/>
                    <a:pt x="43" y="1"/>
                    <a:pt x="44" y="0"/>
                  </a:cubicBezTo>
                  <a:cubicBezTo>
                    <a:pt x="30" y="0"/>
                    <a:pt x="15" y="0"/>
                    <a:pt x="0" y="0"/>
                  </a:cubicBezTo>
                  <a:cubicBezTo>
                    <a:pt x="2" y="1"/>
                    <a:pt x="4" y="1"/>
                    <a:pt x="6" y="1"/>
                  </a:cubicBezTo>
                  <a:cubicBezTo>
                    <a:pt x="17" y="1"/>
                    <a:pt x="28" y="1"/>
                    <a:pt x="39" y="1"/>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2" name="îŝḷïď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1897C95-DF53-4109-A78F-91E62D4C6083}"/>
                </a:ext>
              </a:extLst>
            </p:cNvPr>
            <p:cNvSpPr/>
            <p:nvPr/>
          </p:nvSpPr>
          <p:spPr bwMode="auto">
            <a:xfrm>
              <a:off x="4587875" y="5159376"/>
              <a:ext cx="150813" cy="65088"/>
            </a:xfrm>
            <a:custGeom>
              <a:gdLst>
                <a:gd name="T0" fmla="*/ 5 w 46"/>
                <a:gd name="T1" fmla="*/ 20 h 20"/>
                <a:gd name="T2" fmla="*/ 40 w 46"/>
                <a:gd name="T3" fmla="*/ 19 h 20"/>
                <a:gd name="T4" fmla="*/ 46 w 46"/>
                <a:gd name="T5" fmla="*/ 12 h 20"/>
                <a:gd name="T6" fmla="*/ 45 w 46"/>
                <a:gd name="T7" fmla="*/ 1 h 20"/>
                <a:gd name="T8" fmla="*/ 0 w 46"/>
                <a:gd name="T9" fmla="*/ 0 h 20"/>
                <a:gd name="T10" fmla="*/ 0 w 46"/>
                <a:gd name="T11" fmla="*/ 15 h 20"/>
                <a:gd name="T12" fmla="*/ 5 w 46"/>
                <a:gd name="T13" fmla="*/ 20 h 20"/>
              </a:gdLst>
              <a:cxnLst>
                <a:cxn ang="0">
                  <a:pos x="T0" y="T1"/>
                </a:cxn>
                <a:cxn ang="0">
                  <a:pos x="T2" y="T3"/>
                </a:cxn>
                <a:cxn ang="0">
                  <a:pos x="T4" y="T5"/>
                </a:cxn>
                <a:cxn ang="0">
                  <a:pos x="T6" y="T7"/>
                </a:cxn>
                <a:cxn ang="0">
                  <a:pos x="T8" y="T9"/>
                </a:cxn>
                <a:cxn ang="0">
                  <a:pos x="T10" y="T11"/>
                </a:cxn>
                <a:cxn ang="0">
                  <a:pos x="T12" y="T13"/>
                </a:cxn>
              </a:cxnLst>
              <a:rect l="0" t="0" r="r" b="b"/>
              <a:pathLst>
                <a:path w="46" h="20">
                  <a:moveTo>
                    <a:pt x="5" y="20"/>
                  </a:moveTo>
                  <a:cubicBezTo>
                    <a:pt x="17" y="20"/>
                    <a:pt x="28" y="20"/>
                    <a:pt x="40" y="19"/>
                  </a:cubicBezTo>
                  <a:cubicBezTo>
                    <a:pt x="44" y="18"/>
                    <a:pt x="46" y="16"/>
                    <a:pt x="46" y="12"/>
                  </a:cubicBezTo>
                  <a:cubicBezTo>
                    <a:pt x="46" y="8"/>
                    <a:pt x="46" y="4"/>
                    <a:pt x="45" y="1"/>
                  </a:cubicBezTo>
                  <a:cubicBezTo>
                    <a:pt x="30" y="1"/>
                    <a:pt x="15" y="0"/>
                    <a:pt x="0" y="0"/>
                  </a:cubicBezTo>
                  <a:cubicBezTo>
                    <a:pt x="0" y="5"/>
                    <a:pt x="0" y="10"/>
                    <a:pt x="0" y="15"/>
                  </a:cubicBezTo>
                  <a:cubicBezTo>
                    <a:pt x="0" y="19"/>
                    <a:pt x="2" y="20"/>
                    <a:pt x="5" y="20"/>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3" name="îṡḻïd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B2F5F8E-C8F0-4B03-8116-3BB97350CAC0}"/>
                </a:ext>
              </a:extLst>
            </p:cNvPr>
            <p:cNvSpPr/>
            <p:nvPr/>
          </p:nvSpPr>
          <p:spPr bwMode="auto">
            <a:xfrm>
              <a:off x="4068763" y="5149851"/>
              <a:ext cx="139700" cy="77788"/>
            </a:xfrm>
            <a:custGeom>
              <a:gdLst>
                <a:gd name="T0" fmla="*/ 2 w 42"/>
                <a:gd name="T1" fmla="*/ 19 h 24"/>
                <a:gd name="T2" fmla="*/ 7 w 42"/>
                <a:gd name="T3" fmla="*/ 24 h 24"/>
                <a:gd name="T4" fmla="*/ 37 w 42"/>
                <a:gd name="T5" fmla="*/ 24 h 24"/>
                <a:gd name="T6" fmla="*/ 40 w 42"/>
                <a:gd name="T7" fmla="*/ 22 h 24"/>
                <a:gd name="T8" fmla="*/ 42 w 42"/>
                <a:gd name="T9" fmla="*/ 0 h 24"/>
                <a:gd name="T10" fmla="*/ 37 w 42"/>
                <a:gd name="T11" fmla="*/ 4 h 24"/>
                <a:gd name="T12" fmla="*/ 4 w 42"/>
                <a:gd name="T13" fmla="*/ 4 h 24"/>
                <a:gd name="T14" fmla="*/ 0 w 42"/>
                <a:gd name="T15" fmla="*/ 3 h 24"/>
                <a:gd name="T16" fmla="*/ 2 w 42"/>
                <a:gd name="T17" fmla="*/ 19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 h="24">
                  <a:moveTo>
                    <a:pt x="2" y="19"/>
                  </a:moveTo>
                  <a:cubicBezTo>
                    <a:pt x="2" y="23"/>
                    <a:pt x="4" y="24"/>
                    <a:pt x="7" y="24"/>
                  </a:cubicBezTo>
                  <a:cubicBezTo>
                    <a:pt x="17" y="24"/>
                    <a:pt x="27" y="24"/>
                    <a:pt x="37" y="24"/>
                  </a:cubicBezTo>
                  <a:cubicBezTo>
                    <a:pt x="39" y="24"/>
                    <a:pt x="40" y="24"/>
                    <a:pt x="40" y="22"/>
                  </a:cubicBezTo>
                  <a:cubicBezTo>
                    <a:pt x="41" y="15"/>
                    <a:pt x="41" y="7"/>
                    <a:pt x="42" y="0"/>
                  </a:cubicBezTo>
                  <a:cubicBezTo>
                    <a:pt x="42" y="3"/>
                    <a:pt x="40" y="4"/>
                    <a:pt x="37" y="4"/>
                  </a:cubicBezTo>
                  <a:cubicBezTo>
                    <a:pt x="26" y="4"/>
                    <a:pt x="15" y="4"/>
                    <a:pt x="4" y="4"/>
                  </a:cubicBezTo>
                  <a:cubicBezTo>
                    <a:pt x="2" y="4"/>
                    <a:pt x="1" y="4"/>
                    <a:pt x="0" y="3"/>
                  </a:cubicBezTo>
                  <a:cubicBezTo>
                    <a:pt x="0" y="8"/>
                    <a:pt x="1" y="14"/>
                    <a:pt x="2" y="19"/>
                  </a:cubicBezTo>
                  <a:close/>
                </a:path>
              </a:pathLst>
            </a:custGeom>
            <a:solidFill>
              <a:srgbClr val="8582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4" name="ïŝ1iḍ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5C02117-4790-4D21-AFF4-CAF912DC0DA7}"/>
                </a:ext>
              </a:extLst>
            </p:cNvPr>
            <p:cNvSpPr/>
            <p:nvPr/>
          </p:nvSpPr>
          <p:spPr bwMode="auto">
            <a:xfrm>
              <a:off x="4068763" y="5149851"/>
              <a:ext cx="139700" cy="12700"/>
            </a:xfrm>
            <a:custGeom>
              <a:gdLst>
                <a:gd name="T0" fmla="*/ 37 w 42"/>
                <a:gd name="T1" fmla="*/ 4 h 4"/>
                <a:gd name="T2" fmla="*/ 42 w 42"/>
                <a:gd name="T3" fmla="*/ 0 h 4"/>
                <a:gd name="T4" fmla="*/ 37 w 42"/>
                <a:gd name="T5" fmla="*/ 3 h 4"/>
                <a:gd name="T6" fmla="*/ 0 w 42"/>
                <a:gd name="T7" fmla="*/ 3 h 4"/>
                <a:gd name="T8" fmla="*/ 4 w 42"/>
                <a:gd name="T9" fmla="*/ 4 h 4"/>
                <a:gd name="T10" fmla="*/ 37 w 42"/>
                <a:gd name="T11" fmla="*/ 4 h 4"/>
              </a:gdLst>
              <a:cxnLst>
                <a:cxn ang="0">
                  <a:pos x="T0" y="T1"/>
                </a:cxn>
                <a:cxn ang="0">
                  <a:pos x="T2" y="T3"/>
                </a:cxn>
                <a:cxn ang="0">
                  <a:pos x="T4" y="T5"/>
                </a:cxn>
                <a:cxn ang="0">
                  <a:pos x="T6" y="T7"/>
                </a:cxn>
                <a:cxn ang="0">
                  <a:pos x="T8" y="T9"/>
                </a:cxn>
                <a:cxn ang="0">
                  <a:pos x="T10" y="T11"/>
                </a:cxn>
              </a:cxnLst>
              <a:rect l="0" t="0" r="r" b="b"/>
              <a:pathLst>
                <a:path w="42" h="4">
                  <a:moveTo>
                    <a:pt x="37" y="4"/>
                  </a:moveTo>
                  <a:cubicBezTo>
                    <a:pt x="40" y="4"/>
                    <a:pt x="42" y="3"/>
                    <a:pt x="42" y="0"/>
                  </a:cubicBezTo>
                  <a:cubicBezTo>
                    <a:pt x="41" y="2"/>
                    <a:pt x="40" y="3"/>
                    <a:pt x="37" y="3"/>
                  </a:cubicBezTo>
                  <a:cubicBezTo>
                    <a:pt x="25" y="3"/>
                    <a:pt x="12" y="3"/>
                    <a:pt x="0" y="3"/>
                  </a:cubicBezTo>
                  <a:cubicBezTo>
                    <a:pt x="1" y="4"/>
                    <a:pt x="2" y="4"/>
                    <a:pt x="4" y="4"/>
                  </a:cubicBezTo>
                  <a:cubicBezTo>
                    <a:pt x="15" y="4"/>
                    <a:pt x="26" y="4"/>
                    <a:pt x="37" y="4"/>
                  </a:cubicBezTo>
                  <a:close/>
                </a:path>
              </a:pathLst>
            </a:custGeom>
            <a:solidFill>
              <a:srgbClr val="8582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5" name="ïṣlíḓ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491A3FE1-5AE8-4F04-AFFD-0AF575EBF783}"/>
                </a:ext>
              </a:extLst>
            </p:cNvPr>
            <p:cNvSpPr/>
            <p:nvPr/>
          </p:nvSpPr>
          <p:spPr bwMode="auto">
            <a:xfrm>
              <a:off x="6026150" y="3876676"/>
              <a:ext cx="53975" cy="260350"/>
            </a:xfrm>
            <a:custGeom>
              <a:gdLst>
                <a:gd name="T0" fmla="*/ 5 w 16"/>
                <a:gd name="T1" fmla="*/ 78 h 79"/>
                <a:gd name="T2" fmla="*/ 16 w 16"/>
                <a:gd name="T3" fmla="*/ 72 h 79"/>
                <a:gd name="T4" fmla="*/ 14 w 16"/>
                <a:gd name="T5" fmla="*/ 54 h 79"/>
                <a:gd name="T6" fmla="*/ 14 w 16"/>
                <a:gd name="T7" fmla="*/ 21 h 79"/>
                <a:gd name="T8" fmla="*/ 15 w 16"/>
                <a:gd name="T9" fmla="*/ 19 h 79"/>
                <a:gd name="T10" fmla="*/ 4 w 16"/>
                <a:gd name="T11" fmla="*/ 0 h 79"/>
                <a:gd name="T12" fmla="*/ 3 w 16"/>
                <a:gd name="T13" fmla="*/ 17 h 79"/>
                <a:gd name="T14" fmla="*/ 0 w 16"/>
                <a:gd name="T15" fmla="*/ 74 h 79"/>
                <a:gd name="T16" fmla="*/ 5 w 16"/>
                <a:gd name="T17" fmla="*/ 78 h 7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9">
                  <a:moveTo>
                    <a:pt x="5" y="78"/>
                  </a:moveTo>
                  <a:cubicBezTo>
                    <a:pt x="9" y="76"/>
                    <a:pt x="13" y="75"/>
                    <a:pt x="16" y="72"/>
                  </a:cubicBezTo>
                  <a:cubicBezTo>
                    <a:pt x="14" y="66"/>
                    <a:pt x="14" y="60"/>
                    <a:pt x="14" y="54"/>
                  </a:cubicBezTo>
                  <a:cubicBezTo>
                    <a:pt x="14" y="43"/>
                    <a:pt x="13" y="32"/>
                    <a:pt x="14" y="21"/>
                  </a:cubicBezTo>
                  <a:cubicBezTo>
                    <a:pt x="14" y="20"/>
                    <a:pt x="14" y="19"/>
                    <a:pt x="15" y="19"/>
                  </a:cubicBezTo>
                  <a:cubicBezTo>
                    <a:pt x="12" y="13"/>
                    <a:pt x="10" y="5"/>
                    <a:pt x="4" y="0"/>
                  </a:cubicBezTo>
                  <a:cubicBezTo>
                    <a:pt x="3" y="7"/>
                    <a:pt x="3" y="12"/>
                    <a:pt x="3" y="17"/>
                  </a:cubicBezTo>
                  <a:cubicBezTo>
                    <a:pt x="2" y="36"/>
                    <a:pt x="1" y="55"/>
                    <a:pt x="0" y="74"/>
                  </a:cubicBezTo>
                  <a:cubicBezTo>
                    <a:pt x="0" y="78"/>
                    <a:pt x="2" y="79"/>
                    <a:pt x="5" y="78"/>
                  </a:cubicBezTo>
                  <a:close/>
                </a:path>
              </a:pathLst>
            </a:custGeom>
            <a:solidFill>
              <a:srgbClr val="85828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6" name="ï$ḷíḍ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66BCA99-8A6F-4CC8-B15F-C0E4937471F4}"/>
                </a:ext>
              </a:extLst>
            </p:cNvPr>
            <p:cNvSpPr/>
            <p:nvPr/>
          </p:nvSpPr>
          <p:spPr bwMode="auto">
            <a:xfrm>
              <a:off x="3897313" y="5126038"/>
              <a:ext cx="149225" cy="101600"/>
            </a:xfrm>
            <a:custGeom>
              <a:gdLst>
                <a:gd name="T0" fmla="*/ 45 w 45"/>
                <a:gd name="T1" fmla="*/ 5 h 31"/>
                <a:gd name="T2" fmla="*/ 39 w 45"/>
                <a:gd name="T3" fmla="*/ 12 h 31"/>
                <a:gd name="T4" fmla="*/ 4 w 45"/>
                <a:gd name="T5" fmla="*/ 12 h 31"/>
                <a:gd name="T6" fmla="*/ 0 w 45"/>
                <a:gd name="T7" fmla="*/ 11 h 31"/>
                <a:gd name="T8" fmla="*/ 11 w 45"/>
                <a:gd name="T9" fmla="*/ 26 h 31"/>
                <a:gd name="T10" fmla="*/ 42 w 45"/>
                <a:gd name="T11" fmla="*/ 30 h 31"/>
                <a:gd name="T12" fmla="*/ 45 w 45"/>
                <a:gd name="T13" fmla="*/ 27 h 31"/>
                <a:gd name="T14" fmla="*/ 45 w 45"/>
                <a:gd name="T15" fmla="*/ 0 h 31"/>
                <a:gd name="T16" fmla="*/ 45 w 45"/>
                <a:gd name="T17" fmla="*/ 5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31">
                  <a:moveTo>
                    <a:pt x="45" y="5"/>
                  </a:moveTo>
                  <a:cubicBezTo>
                    <a:pt x="45" y="11"/>
                    <a:pt x="44" y="11"/>
                    <a:pt x="39" y="12"/>
                  </a:cubicBezTo>
                  <a:cubicBezTo>
                    <a:pt x="27" y="13"/>
                    <a:pt x="15" y="13"/>
                    <a:pt x="4" y="12"/>
                  </a:cubicBezTo>
                  <a:cubicBezTo>
                    <a:pt x="2" y="12"/>
                    <a:pt x="1" y="12"/>
                    <a:pt x="0" y="11"/>
                  </a:cubicBezTo>
                  <a:cubicBezTo>
                    <a:pt x="2" y="17"/>
                    <a:pt x="3" y="24"/>
                    <a:pt x="11" y="26"/>
                  </a:cubicBezTo>
                  <a:cubicBezTo>
                    <a:pt x="21" y="30"/>
                    <a:pt x="31" y="31"/>
                    <a:pt x="42" y="30"/>
                  </a:cubicBezTo>
                  <a:cubicBezTo>
                    <a:pt x="44" y="30"/>
                    <a:pt x="45" y="29"/>
                    <a:pt x="45" y="27"/>
                  </a:cubicBezTo>
                  <a:cubicBezTo>
                    <a:pt x="45" y="18"/>
                    <a:pt x="45" y="9"/>
                    <a:pt x="45" y="0"/>
                  </a:cubicBezTo>
                  <a:cubicBezTo>
                    <a:pt x="45" y="2"/>
                    <a:pt x="45" y="3"/>
                    <a:pt x="45" y="5"/>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7" name="íṩļi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2AE0033-9ADD-45FE-8B2E-81AEFE334A2C}"/>
                </a:ext>
              </a:extLst>
            </p:cNvPr>
            <p:cNvSpPr/>
            <p:nvPr/>
          </p:nvSpPr>
          <p:spPr bwMode="auto">
            <a:xfrm>
              <a:off x="3897313" y="5126038"/>
              <a:ext cx="149225" cy="42863"/>
            </a:xfrm>
            <a:custGeom>
              <a:gdLst>
                <a:gd name="T0" fmla="*/ 44 w 45"/>
                <a:gd name="T1" fmla="*/ 7 h 13"/>
                <a:gd name="T2" fmla="*/ 42 w 45"/>
                <a:gd name="T3" fmla="*/ 10 h 13"/>
                <a:gd name="T4" fmla="*/ 16 w 45"/>
                <a:gd name="T5" fmla="*/ 11 h 13"/>
                <a:gd name="T6" fmla="*/ 0 w 45"/>
                <a:gd name="T7" fmla="*/ 11 h 13"/>
                <a:gd name="T8" fmla="*/ 4 w 45"/>
                <a:gd name="T9" fmla="*/ 12 h 13"/>
                <a:gd name="T10" fmla="*/ 39 w 45"/>
                <a:gd name="T11" fmla="*/ 12 h 13"/>
                <a:gd name="T12" fmla="*/ 45 w 45"/>
                <a:gd name="T13" fmla="*/ 5 h 13"/>
                <a:gd name="T14" fmla="*/ 45 w 45"/>
                <a:gd name="T15" fmla="*/ 0 h 13"/>
                <a:gd name="T16" fmla="*/ 44 w 45"/>
                <a:gd name="T17" fmla="*/ 7 h 1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3">
                  <a:moveTo>
                    <a:pt x="44" y="7"/>
                  </a:moveTo>
                  <a:cubicBezTo>
                    <a:pt x="44" y="9"/>
                    <a:pt x="44" y="10"/>
                    <a:pt x="42" y="10"/>
                  </a:cubicBezTo>
                  <a:cubicBezTo>
                    <a:pt x="33" y="11"/>
                    <a:pt x="25" y="12"/>
                    <a:pt x="16" y="11"/>
                  </a:cubicBezTo>
                  <a:cubicBezTo>
                    <a:pt x="11" y="11"/>
                    <a:pt x="6" y="11"/>
                    <a:pt x="0" y="11"/>
                  </a:cubicBezTo>
                  <a:cubicBezTo>
                    <a:pt x="1" y="12"/>
                    <a:pt x="2" y="12"/>
                    <a:pt x="4" y="12"/>
                  </a:cubicBezTo>
                  <a:cubicBezTo>
                    <a:pt x="15" y="13"/>
                    <a:pt x="27" y="13"/>
                    <a:pt x="39" y="12"/>
                  </a:cubicBezTo>
                  <a:cubicBezTo>
                    <a:pt x="44" y="11"/>
                    <a:pt x="45" y="11"/>
                    <a:pt x="45" y="5"/>
                  </a:cubicBezTo>
                  <a:cubicBezTo>
                    <a:pt x="45" y="3"/>
                    <a:pt x="45" y="2"/>
                    <a:pt x="45" y="0"/>
                  </a:cubicBezTo>
                  <a:cubicBezTo>
                    <a:pt x="44" y="3"/>
                    <a:pt x="45" y="5"/>
                    <a:pt x="44" y="7"/>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8" name="iŝḻíd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55C680D-B4DC-454C-B62C-21C11574C54F}"/>
                </a:ext>
              </a:extLst>
            </p:cNvPr>
            <p:cNvSpPr/>
            <p:nvPr/>
          </p:nvSpPr>
          <p:spPr bwMode="auto">
            <a:xfrm>
              <a:off x="4030663" y="4832351"/>
              <a:ext cx="77788" cy="131763"/>
            </a:xfrm>
            <a:custGeom>
              <a:gdLst>
                <a:gd name="T0" fmla="*/ 2 w 24"/>
                <a:gd name="T1" fmla="*/ 5 h 40"/>
                <a:gd name="T2" fmla="*/ 0 w 24"/>
                <a:gd name="T3" fmla="*/ 22 h 40"/>
                <a:gd name="T4" fmla="*/ 4 w 24"/>
                <a:gd name="T5" fmla="*/ 37 h 40"/>
                <a:gd name="T6" fmla="*/ 4 w 24"/>
                <a:gd name="T7" fmla="*/ 40 h 40"/>
                <a:gd name="T8" fmla="*/ 12 w 24"/>
                <a:gd name="T9" fmla="*/ 39 h 40"/>
                <a:gd name="T10" fmla="*/ 15 w 24"/>
                <a:gd name="T11" fmla="*/ 37 h 40"/>
                <a:gd name="T12" fmla="*/ 23 w 24"/>
                <a:gd name="T13" fmla="*/ 18 h 40"/>
                <a:gd name="T14" fmla="*/ 19 w 24"/>
                <a:gd name="T15" fmla="*/ 8 h 40"/>
                <a:gd name="T16" fmla="*/ 1 w 24"/>
                <a:gd name="T17" fmla="*/ 0 h 40"/>
                <a:gd name="T18" fmla="*/ 2 w 24"/>
                <a:gd name="T19" fmla="*/ 5 h 4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40">
                  <a:moveTo>
                    <a:pt x="2" y="5"/>
                  </a:moveTo>
                  <a:cubicBezTo>
                    <a:pt x="1" y="11"/>
                    <a:pt x="0" y="16"/>
                    <a:pt x="0" y="22"/>
                  </a:cubicBezTo>
                  <a:cubicBezTo>
                    <a:pt x="0" y="27"/>
                    <a:pt x="1" y="32"/>
                    <a:pt x="4" y="37"/>
                  </a:cubicBezTo>
                  <a:cubicBezTo>
                    <a:pt x="4" y="38"/>
                    <a:pt x="5" y="39"/>
                    <a:pt x="4" y="40"/>
                  </a:cubicBezTo>
                  <a:cubicBezTo>
                    <a:pt x="7" y="40"/>
                    <a:pt x="10" y="39"/>
                    <a:pt x="12" y="39"/>
                  </a:cubicBezTo>
                  <a:cubicBezTo>
                    <a:pt x="14" y="39"/>
                    <a:pt x="14" y="39"/>
                    <a:pt x="15" y="37"/>
                  </a:cubicBezTo>
                  <a:cubicBezTo>
                    <a:pt x="17" y="30"/>
                    <a:pt x="20" y="24"/>
                    <a:pt x="23" y="18"/>
                  </a:cubicBezTo>
                  <a:cubicBezTo>
                    <a:pt x="24" y="13"/>
                    <a:pt x="23" y="10"/>
                    <a:pt x="19" y="8"/>
                  </a:cubicBezTo>
                  <a:cubicBezTo>
                    <a:pt x="13" y="4"/>
                    <a:pt x="7" y="2"/>
                    <a:pt x="1" y="0"/>
                  </a:cubicBezTo>
                  <a:cubicBezTo>
                    <a:pt x="3" y="1"/>
                    <a:pt x="3" y="3"/>
                    <a:pt x="2" y="5"/>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9" name="ïšlíd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3FCFE0EF-A871-4916-A984-0D9AEE4C6016}"/>
                </a:ext>
              </a:extLst>
            </p:cNvPr>
            <p:cNvSpPr/>
            <p:nvPr/>
          </p:nvSpPr>
          <p:spPr bwMode="auto">
            <a:xfrm>
              <a:off x="4016375" y="4832351"/>
              <a:ext cx="30163" cy="131763"/>
            </a:xfrm>
            <a:custGeom>
              <a:gdLst>
                <a:gd name="T0" fmla="*/ 4 w 9"/>
                <a:gd name="T1" fmla="*/ 9 h 40"/>
                <a:gd name="T2" fmla="*/ 8 w 9"/>
                <a:gd name="T3" fmla="*/ 40 h 40"/>
                <a:gd name="T4" fmla="*/ 8 w 9"/>
                <a:gd name="T5" fmla="*/ 37 h 40"/>
                <a:gd name="T6" fmla="*/ 4 w 9"/>
                <a:gd name="T7" fmla="*/ 22 h 40"/>
                <a:gd name="T8" fmla="*/ 6 w 9"/>
                <a:gd name="T9" fmla="*/ 5 h 40"/>
                <a:gd name="T10" fmla="*/ 5 w 9"/>
                <a:gd name="T11" fmla="*/ 0 h 40"/>
                <a:gd name="T12" fmla="*/ 4 w 9"/>
                <a:gd name="T13" fmla="*/ 9 h 40"/>
              </a:gdLst>
              <a:cxnLst>
                <a:cxn ang="0">
                  <a:pos x="T0" y="T1"/>
                </a:cxn>
                <a:cxn ang="0">
                  <a:pos x="T2" y="T3"/>
                </a:cxn>
                <a:cxn ang="0">
                  <a:pos x="T4" y="T5"/>
                </a:cxn>
                <a:cxn ang="0">
                  <a:pos x="T6" y="T7"/>
                </a:cxn>
                <a:cxn ang="0">
                  <a:pos x="T8" y="T9"/>
                </a:cxn>
                <a:cxn ang="0">
                  <a:pos x="T10" y="T11"/>
                </a:cxn>
                <a:cxn ang="0">
                  <a:pos x="T12" y="T13"/>
                </a:cxn>
              </a:cxnLst>
              <a:rect l="0" t="0" r="r" b="b"/>
              <a:pathLst>
                <a:path w="9" h="40">
                  <a:moveTo>
                    <a:pt x="4" y="9"/>
                  </a:moveTo>
                  <a:cubicBezTo>
                    <a:pt x="2" y="20"/>
                    <a:pt x="0" y="30"/>
                    <a:pt x="8" y="40"/>
                  </a:cubicBezTo>
                  <a:cubicBezTo>
                    <a:pt x="9" y="39"/>
                    <a:pt x="8" y="38"/>
                    <a:pt x="8" y="37"/>
                  </a:cubicBezTo>
                  <a:cubicBezTo>
                    <a:pt x="5" y="32"/>
                    <a:pt x="4" y="27"/>
                    <a:pt x="4" y="22"/>
                  </a:cubicBezTo>
                  <a:cubicBezTo>
                    <a:pt x="4" y="16"/>
                    <a:pt x="5" y="11"/>
                    <a:pt x="6" y="5"/>
                  </a:cubicBezTo>
                  <a:cubicBezTo>
                    <a:pt x="7" y="3"/>
                    <a:pt x="7" y="1"/>
                    <a:pt x="5" y="0"/>
                  </a:cubicBezTo>
                  <a:cubicBezTo>
                    <a:pt x="7" y="3"/>
                    <a:pt x="5" y="6"/>
                    <a:pt x="4" y="9"/>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0" name="íṧlîḍ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410AB9DB-FDB4-41CB-9FAB-8FDE99BF491D}"/>
                </a:ext>
              </a:extLst>
            </p:cNvPr>
            <p:cNvSpPr/>
            <p:nvPr/>
          </p:nvSpPr>
          <p:spPr bwMode="auto">
            <a:xfrm>
              <a:off x="4379913" y="3844926"/>
              <a:ext cx="107950" cy="163513"/>
            </a:xfrm>
            <a:custGeom>
              <a:gdLst>
                <a:gd name="T0" fmla="*/ 3 w 33"/>
                <a:gd name="T1" fmla="*/ 43 h 50"/>
                <a:gd name="T2" fmla="*/ 23 w 33"/>
                <a:gd name="T3" fmla="*/ 50 h 50"/>
                <a:gd name="T4" fmla="*/ 26 w 33"/>
                <a:gd name="T5" fmla="*/ 47 h 50"/>
                <a:gd name="T6" fmla="*/ 32 w 33"/>
                <a:gd name="T7" fmla="*/ 15 h 50"/>
                <a:gd name="T8" fmla="*/ 33 w 33"/>
                <a:gd name="T9" fmla="*/ 11 h 50"/>
                <a:gd name="T10" fmla="*/ 26 w 33"/>
                <a:gd name="T11" fmla="*/ 0 h 50"/>
                <a:gd name="T12" fmla="*/ 1 w 33"/>
                <a:gd name="T13" fmla="*/ 40 h 50"/>
                <a:gd name="T14" fmla="*/ 3 w 33"/>
                <a:gd name="T15" fmla="*/ 43 h 50"/>
                <a:gd name="T16" fmla="*/ 9 w 33"/>
                <a:gd name="T17" fmla="*/ 34 h 50"/>
                <a:gd name="T18" fmla="*/ 20 w 33"/>
                <a:gd name="T19" fmla="*/ 20 h 50"/>
                <a:gd name="T20" fmla="*/ 24 w 33"/>
                <a:gd name="T21" fmla="*/ 19 h 50"/>
                <a:gd name="T22" fmla="*/ 25 w 33"/>
                <a:gd name="T23" fmla="*/ 22 h 50"/>
                <a:gd name="T24" fmla="*/ 14 w 33"/>
                <a:gd name="T25" fmla="*/ 39 h 50"/>
                <a:gd name="T26" fmla="*/ 10 w 33"/>
                <a:gd name="T27" fmla="*/ 38 h 50"/>
                <a:gd name="T28" fmla="*/ 9 w 33"/>
                <a:gd name="T29" fmla="*/ 34 h 5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 h="50">
                  <a:moveTo>
                    <a:pt x="3" y="43"/>
                  </a:moveTo>
                  <a:cubicBezTo>
                    <a:pt x="10" y="45"/>
                    <a:pt x="16" y="47"/>
                    <a:pt x="23" y="50"/>
                  </a:cubicBezTo>
                  <a:cubicBezTo>
                    <a:pt x="25" y="50"/>
                    <a:pt x="25" y="49"/>
                    <a:pt x="26" y="47"/>
                  </a:cubicBezTo>
                  <a:cubicBezTo>
                    <a:pt x="28" y="36"/>
                    <a:pt x="33" y="26"/>
                    <a:pt x="32" y="15"/>
                  </a:cubicBezTo>
                  <a:cubicBezTo>
                    <a:pt x="32" y="14"/>
                    <a:pt x="33" y="12"/>
                    <a:pt x="33" y="11"/>
                  </a:cubicBezTo>
                  <a:cubicBezTo>
                    <a:pt x="32" y="7"/>
                    <a:pt x="29" y="3"/>
                    <a:pt x="26" y="0"/>
                  </a:cubicBezTo>
                  <a:cubicBezTo>
                    <a:pt x="18" y="14"/>
                    <a:pt x="10" y="27"/>
                    <a:pt x="1" y="40"/>
                  </a:cubicBezTo>
                  <a:cubicBezTo>
                    <a:pt x="0" y="42"/>
                    <a:pt x="1" y="43"/>
                    <a:pt x="3" y="43"/>
                  </a:cubicBezTo>
                  <a:close/>
                  <a:moveTo>
                    <a:pt x="9" y="34"/>
                  </a:moveTo>
                  <a:cubicBezTo>
                    <a:pt x="13" y="29"/>
                    <a:pt x="16" y="24"/>
                    <a:pt x="20" y="20"/>
                  </a:cubicBezTo>
                  <a:cubicBezTo>
                    <a:pt x="21" y="19"/>
                    <a:pt x="22" y="18"/>
                    <a:pt x="24" y="19"/>
                  </a:cubicBezTo>
                  <a:cubicBezTo>
                    <a:pt x="25" y="20"/>
                    <a:pt x="25" y="20"/>
                    <a:pt x="25" y="22"/>
                  </a:cubicBezTo>
                  <a:cubicBezTo>
                    <a:pt x="22" y="28"/>
                    <a:pt x="20" y="35"/>
                    <a:pt x="14" y="39"/>
                  </a:cubicBezTo>
                  <a:cubicBezTo>
                    <a:pt x="13" y="40"/>
                    <a:pt x="11" y="39"/>
                    <a:pt x="10" y="38"/>
                  </a:cubicBezTo>
                  <a:cubicBezTo>
                    <a:pt x="9" y="37"/>
                    <a:pt x="8" y="35"/>
                    <a:pt x="9" y="34"/>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1" name="îśḻíd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C32F877-764E-4987-BA90-AD6024D35F81}"/>
                </a:ext>
              </a:extLst>
            </p:cNvPr>
            <p:cNvSpPr/>
            <p:nvPr/>
          </p:nvSpPr>
          <p:spPr bwMode="auto">
            <a:xfrm>
              <a:off x="4587875" y="5099051"/>
              <a:ext cx="147638" cy="63500"/>
            </a:xfrm>
            <a:custGeom>
              <a:gdLst>
                <a:gd name="T0" fmla="*/ 14 w 45"/>
                <a:gd name="T1" fmla="*/ 17 h 19"/>
                <a:gd name="T2" fmla="*/ 39 w 45"/>
                <a:gd name="T3" fmla="*/ 17 h 19"/>
                <a:gd name="T4" fmla="*/ 45 w 45"/>
                <a:gd name="T5" fmla="*/ 19 h 19"/>
                <a:gd name="T6" fmla="*/ 33 w 45"/>
                <a:gd name="T7" fmla="*/ 5 h 19"/>
                <a:gd name="T8" fmla="*/ 3 w 45"/>
                <a:gd name="T9" fmla="*/ 0 h 19"/>
                <a:gd name="T10" fmla="*/ 0 w 45"/>
                <a:gd name="T11" fmla="*/ 3 h 19"/>
                <a:gd name="T12" fmla="*/ 0 w 45"/>
                <a:gd name="T13" fmla="*/ 18 h 19"/>
                <a:gd name="T14" fmla="*/ 14 w 45"/>
                <a:gd name="T15" fmla="*/ 17 h 19"/>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9">
                  <a:moveTo>
                    <a:pt x="14" y="17"/>
                  </a:moveTo>
                  <a:cubicBezTo>
                    <a:pt x="23" y="17"/>
                    <a:pt x="31" y="17"/>
                    <a:pt x="39" y="17"/>
                  </a:cubicBezTo>
                  <a:cubicBezTo>
                    <a:pt x="41" y="17"/>
                    <a:pt x="43" y="17"/>
                    <a:pt x="45" y="19"/>
                  </a:cubicBezTo>
                  <a:cubicBezTo>
                    <a:pt x="45" y="9"/>
                    <a:pt x="43" y="7"/>
                    <a:pt x="33" y="5"/>
                  </a:cubicBezTo>
                  <a:cubicBezTo>
                    <a:pt x="23" y="3"/>
                    <a:pt x="13" y="2"/>
                    <a:pt x="3" y="0"/>
                  </a:cubicBezTo>
                  <a:cubicBezTo>
                    <a:pt x="0" y="0"/>
                    <a:pt x="0" y="1"/>
                    <a:pt x="0" y="3"/>
                  </a:cubicBezTo>
                  <a:cubicBezTo>
                    <a:pt x="0" y="8"/>
                    <a:pt x="0" y="13"/>
                    <a:pt x="0" y="18"/>
                  </a:cubicBezTo>
                  <a:cubicBezTo>
                    <a:pt x="5" y="15"/>
                    <a:pt x="10" y="16"/>
                    <a:pt x="14" y="17"/>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2" name="îṩḻî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CC8C0BD2-2CC0-4F28-9624-EDD24CA0FC85}"/>
                </a:ext>
              </a:extLst>
            </p:cNvPr>
            <p:cNvSpPr/>
            <p:nvPr/>
          </p:nvSpPr>
          <p:spPr bwMode="auto">
            <a:xfrm>
              <a:off x="4587875" y="5149851"/>
              <a:ext cx="147638" cy="12700"/>
            </a:xfrm>
            <a:custGeom>
              <a:gdLst>
                <a:gd name="T0" fmla="*/ 45 w 45"/>
                <a:gd name="T1" fmla="*/ 4 h 4"/>
                <a:gd name="T2" fmla="*/ 39 w 45"/>
                <a:gd name="T3" fmla="*/ 2 h 4"/>
                <a:gd name="T4" fmla="*/ 14 w 45"/>
                <a:gd name="T5" fmla="*/ 2 h 4"/>
                <a:gd name="T6" fmla="*/ 0 w 45"/>
                <a:gd name="T7" fmla="*/ 3 h 4"/>
                <a:gd name="T8" fmla="*/ 45 w 45"/>
                <a:gd name="T9" fmla="*/ 4 h 4"/>
              </a:gdLst>
              <a:cxnLst>
                <a:cxn ang="0">
                  <a:pos x="T0" y="T1"/>
                </a:cxn>
                <a:cxn ang="0">
                  <a:pos x="T2" y="T3"/>
                </a:cxn>
                <a:cxn ang="0">
                  <a:pos x="T4" y="T5"/>
                </a:cxn>
                <a:cxn ang="0">
                  <a:pos x="T6" y="T7"/>
                </a:cxn>
                <a:cxn ang="0">
                  <a:pos x="T8" y="T9"/>
                </a:cxn>
              </a:cxnLst>
              <a:rect l="0" t="0" r="r" b="b"/>
              <a:pathLst>
                <a:path w="45" h="4">
                  <a:moveTo>
                    <a:pt x="45" y="4"/>
                  </a:moveTo>
                  <a:cubicBezTo>
                    <a:pt x="43" y="2"/>
                    <a:pt x="41" y="2"/>
                    <a:pt x="39" y="2"/>
                  </a:cubicBezTo>
                  <a:cubicBezTo>
                    <a:pt x="31" y="2"/>
                    <a:pt x="23" y="2"/>
                    <a:pt x="14" y="2"/>
                  </a:cubicBezTo>
                  <a:cubicBezTo>
                    <a:pt x="10" y="1"/>
                    <a:pt x="5" y="0"/>
                    <a:pt x="0" y="3"/>
                  </a:cubicBezTo>
                  <a:cubicBezTo>
                    <a:pt x="15" y="3"/>
                    <a:pt x="30" y="4"/>
                    <a:pt x="45" y="4"/>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3" name="iṣļíď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54054C9-F55D-4CC1-A2DD-AEAE651FE828}"/>
                </a:ext>
              </a:extLst>
            </p:cNvPr>
            <p:cNvSpPr/>
            <p:nvPr/>
          </p:nvSpPr>
          <p:spPr bwMode="auto">
            <a:xfrm>
              <a:off x="4456113" y="3879851"/>
              <a:ext cx="79375" cy="182563"/>
            </a:xfrm>
            <a:custGeom>
              <a:gdLst>
                <a:gd name="T0" fmla="*/ 4 w 24"/>
                <a:gd name="T1" fmla="*/ 37 h 55"/>
                <a:gd name="T2" fmla="*/ 0 w 24"/>
                <a:gd name="T3" fmla="*/ 39 h 55"/>
                <a:gd name="T4" fmla="*/ 24 w 24"/>
                <a:gd name="T5" fmla="*/ 55 h 55"/>
                <a:gd name="T6" fmla="*/ 24 w 24"/>
                <a:gd name="T7" fmla="*/ 48 h 55"/>
                <a:gd name="T8" fmla="*/ 10 w 24"/>
                <a:gd name="T9" fmla="*/ 0 h 55"/>
                <a:gd name="T10" fmla="*/ 4 w 24"/>
                <a:gd name="T11" fmla="*/ 37 h 55"/>
              </a:gdLst>
              <a:cxnLst>
                <a:cxn ang="0">
                  <a:pos x="T0" y="T1"/>
                </a:cxn>
                <a:cxn ang="0">
                  <a:pos x="T2" y="T3"/>
                </a:cxn>
                <a:cxn ang="0">
                  <a:pos x="T4" y="T5"/>
                </a:cxn>
                <a:cxn ang="0">
                  <a:pos x="T6" y="T7"/>
                </a:cxn>
                <a:cxn ang="0">
                  <a:pos x="T8" y="T9"/>
                </a:cxn>
                <a:cxn ang="0">
                  <a:pos x="T10" y="T11"/>
                </a:cxn>
              </a:cxnLst>
              <a:rect l="0" t="0" r="r" b="b"/>
              <a:pathLst>
                <a:path w="24" h="55">
                  <a:moveTo>
                    <a:pt x="4" y="37"/>
                  </a:moveTo>
                  <a:cubicBezTo>
                    <a:pt x="3" y="39"/>
                    <a:pt x="2" y="40"/>
                    <a:pt x="0" y="39"/>
                  </a:cubicBezTo>
                  <a:cubicBezTo>
                    <a:pt x="9" y="43"/>
                    <a:pt x="16" y="49"/>
                    <a:pt x="24" y="55"/>
                  </a:cubicBezTo>
                  <a:cubicBezTo>
                    <a:pt x="24" y="52"/>
                    <a:pt x="24" y="50"/>
                    <a:pt x="24" y="48"/>
                  </a:cubicBezTo>
                  <a:cubicBezTo>
                    <a:pt x="21" y="31"/>
                    <a:pt x="16" y="16"/>
                    <a:pt x="10" y="0"/>
                  </a:cubicBezTo>
                  <a:cubicBezTo>
                    <a:pt x="12" y="13"/>
                    <a:pt x="7" y="25"/>
                    <a:pt x="4" y="37"/>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4" name="ïṥļï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02D65C8-4327-46C6-AB78-4402ECCFA1C3}"/>
                </a:ext>
              </a:extLst>
            </p:cNvPr>
            <p:cNvSpPr/>
            <p:nvPr/>
          </p:nvSpPr>
          <p:spPr bwMode="auto">
            <a:xfrm>
              <a:off x="4456113" y="3879851"/>
              <a:ext cx="39688" cy="131763"/>
            </a:xfrm>
            <a:custGeom>
              <a:gdLst>
                <a:gd name="T0" fmla="*/ 9 w 12"/>
                <a:gd name="T1" fmla="*/ 4 h 40"/>
                <a:gd name="T2" fmla="*/ 3 w 12"/>
                <a:gd name="T3" fmla="*/ 36 h 40"/>
                <a:gd name="T4" fmla="*/ 0 w 12"/>
                <a:gd name="T5" fmla="*/ 39 h 40"/>
                <a:gd name="T6" fmla="*/ 4 w 12"/>
                <a:gd name="T7" fmla="*/ 37 h 40"/>
                <a:gd name="T8" fmla="*/ 10 w 12"/>
                <a:gd name="T9" fmla="*/ 0 h 40"/>
                <a:gd name="T10" fmla="*/ 9 w 12"/>
                <a:gd name="T11" fmla="*/ 4 h 40"/>
              </a:gdLst>
              <a:cxnLst>
                <a:cxn ang="0">
                  <a:pos x="T0" y="T1"/>
                </a:cxn>
                <a:cxn ang="0">
                  <a:pos x="T2" y="T3"/>
                </a:cxn>
                <a:cxn ang="0">
                  <a:pos x="T4" y="T5"/>
                </a:cxn>
                <a:cxn ang="0">
                  <a:pos x="T6" y="T7"/>
                </a:cxn>
                <a:cxn ang="0">
                  <a:pos x="T8" y="T9"/>
                </a:cxn>
                <a:cxn ang="0">
                  <a:pos x="T10" y="T11"/>
                </a:cxn>
              </a:cxnLst>
              <a:rect l="0" t="0" r="r" b="b"/>
              <a:pathLst>
                <a:path w="12" h="40">
                  <a:moveTo>
                    <a:pt x="9" y="4"/>
                  </a:moveTo>
                  <a:cubicBezTo>
                    <a:pt x="10" y="15"/>
                    <a:pt x="5" y="25"/>
                    <a:pt x="3" y="36"/>
                  </a:cubicBezTo>
                  <a:cubicBezTo>
                    <a:pt x="2" y="38"/>
                    <a:pt x="2" y="39"/>
                    <a:pt x="0" y="39"/>
                  </a:cubicBezTo>
                  <a:cubicBezTo>
                    <a:pt x="2" y="40"/>
                    <a:pt x="3" y="39"/>
                    <a:pt x="4" y="37"/>
                  </a:cubicBezTo>
                  <a:cubicBezTo>
                    <a:pt x="7" y="25"/>
                    <a:pt x="12" y="13"/>
                    <a:pt x="10" y="0"/>
                  </a:cubicBezTo>
                  <a:cubicBezTo>
                    <a:pt x="10" y="1"/>
                    <a:pt x="9" y="3"/>
                    <a:pt x="9" y="4"/>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5" name="iṥ1ï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4D528E5-80F2-4773-97B0-E90355D68E86}"/>
                </a:ext>
              </a:extLst>
            </p:cNvPr>
            <p:cNvSpPr/>
            <p:nvPr/>
          </p:nvSpPr>
          <p:spPr bwMode="auto">
            <a:xfrm>
              <a:off x="4756150" y="5129213"/>
              <a:ext cx="115888" cy="88900"/>
            </a:xfrm>
            <a:custGeom>
              <a:gdLst>
                <a:gd name="T0" fmla="*/ 5 w 35"/>
                <a:gd name="T1" fmla="*/ 27 h 27"/>
                <a:gd name="T2" fmla="*/ 21 w 35"/>
                <a:gd name="T3" fmla="*/ 26 h 27"/>
                <a:gd name="T4" fmla="*/ 34 w 35"/>
                <a:gd name="T5" fmla="*/ 24 h 27"/>
                <a:gd name="T6" fmla="*/ 28 w 35"/>
                <a:gd name="T7" fmla="*/ 11 h 27"/>
                <a:gd name="T8" fmla="*/ 27 w 35"/>
                <a:gd name="T9" fmla="*/ 11 h 27"/>
                <a:gd name="T10" fmla="*/ 6 w 35"/>
                <a:gd name="T11" fmla="*/ 11 h 27"/>
                <a:gd name="T12" fmla="*/ 2 w 35"/>
                <a:gd name="T13" fmla="*/ 6 h 27"/>
                <a:gd name="T14" fmla="*/ 2 w 35"/>
                <a:gd name="T15" fmla="*/ 0 h 27"/>
                <a:gd name="T16" fmla="*/ 1 w 35"/>
                <a:gd name="T17" fmla="*/ 4 h 27"/>
                <a:gd name="T18" fmla="*/ 1 w 35"/>
                <a:gd name="T19" fmla="*/ 24 h 27"/>
                <a:gd name="T20" fmla="*/ 5 w 35"/>
                <a:gd name="T21" fmla="*/ 27 h 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27">
                  <a:moveTo>
                    <a:pt x="5" y="27"/>
                  </a:moveTo>
                  <a:cubicBezTo>
                    <a:pt x="10" y="26"/>
                    <a:pt x="15" y="26"/>
                    <a:pt x="21" y="26"/>
                  </a:cubicBezTo>
                  <a:cubicBezTo>
                    <a:pt x="25" y="25"/>
                    <a:pt x="32" y="27"/>
                    <a:pt x="34" y="24"/>
                  </a:cubicBezTo>
                  <a:cubicBezTo>
                    <a:pt x="35" y="20"/>
                    <a:pt x="30" y="15"/>
                    <a:pt x="28" y="11"/>
                  </a:cubicBezTo>
                  <a:cubicBezTo>
                    <a:pt x="27" y="11"/>
                    <a:pt x="27" y="11"/>
                    <a:pt x="27" y="11"/>
                  </a:cubicBezTo>
                  <a:cubicBezTo>
                    <a:pt x="20" y="11"/>
                    <a:pt x="13" y="10"/>
                    <a:pt x="6" y="11"/>
                  </a:cubicBezTo>
                  <a:cubicBezTo>
                    <a:pt x="3" y="11"/>
                    <a:pt x="1" y="10"/>
                    <a:pt x="2" y="6"/>
                  </a:cubicBezTo>
                  <a:cubicBezTo>
                    <a:pt x="2" y="4"/>
                    <a:pt x="2" y="2"/>
                    <a:pt x="2" y="0"/>
                  </a:cubicBezTo>
                  <a:cubicBezTo>
                    <a:pt x="0" y="1"/>
                    <a:pt x="1" y="3"/>
                    <a:pt x="1" y="4"/>
                  </a:cubicBezTo>
                  <a:cubicBezTo>
                    <a:pt x="1" y="10"/>
                    <a:pt x="1" y="17"/>
                    <a:pt x="1" y="24"/>
                  </a:cubicBezTo>
                  <a:cubicBezTo>
                    <a:pt x="1" y="27"/>
                    <a:pt x="2" y="27"/>
                    <a:pt x="5" y="27"/>
                  </a:cubicBezTo>
                  <a:close/>
                </a:path>
              </a:pathLst>
            </a:custGeom>
            <a:solidFill>
              <a:srgbClr val="85828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6" name="iŝ1ï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23D8F9D-1700-44C1-8612-44758636611C}"/>
                </a:ext>
              </a:extLst>
            </p:cNvPr>
            <p:cNvSpPr/>
            <p:nvPr/>
          </p:nvSpPr>
          <p:spPr bwMode="auto">
            <a:xfrm>
              <a:off x="6072188" y="3940176"/>
              <a:ext cx="57150" cy="174625"/>
            </a:xfrm>
            <a:custGeom>
              <a:gdLst>
                <a:gd name="T0" fmla="*/ 1 w 17"/>
                <a:gd name="T1" fmla="*/ 28 h 53"/>
                <a:gd name="T2" fmla="*/ 3 w 17"/>
                <a:gd name="T3" fmla="*/ 47 h 53"/>
                <a:gd name="T4" fmla="*/ 2 w 17"/>
                <a:gd name="T5" fmla="*/ 53 h 53"/>
                <a:gd name="T6" fmla="*/ 13 w 17"/>
                <a:gd name="T7" fmla="*/ 45 h 53"/>
                <a:gd name="T8" fmla="*/ 15 w 17"/>
                <a:gd name="T9" fmla="*/ 33 h 53"/>
                <a:gd name="T10" fmla="*/ 1 w 17"/>
                <a:gd name="T11" fmla="*/ 0 h 53"/>
                <a:gd name="T12" fmla="*/ 1 w 17"/>
                <a:gd name="T13" fmla="*/ 28 h 53"/>
                <a:gd name="T14" fmla="*/ 5 w 17"/>
                <a:gd name="T15" fmla="*/ 24 h 53"/>
                <a:gd name="T16" fmla="*/ 9 w 17"/>
                <a:gd name="T17" fmla="*/ 30 h 53"/>
                <a:gd name="T18" fmla="*/ 5 w 17"/>
                <a:gd name="T19" fmla="*/ 35 h 53"/>
                <a:gd name="T20" fmla="*/ 1 w 17"/>
                <a:gd name="T21" fmla="*/ 29 h 53"/>
                <a:gd name="T22" fmla="*/ 5 w 17"/>
                <a:gd name="T23" fmla="*/ 24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52">
                  <a:moveTo>
                    <a:pt x="1" y="28"/>
                  </a:moveTo>
                  <a:cubicBezTo>
                    <a:pt x="1" y="35"/>
                    <a:pt x="2" y="41"/>
                    <a:pt x="3" y="47"/>
                  </a:cubicBezTo>
                  <a:cubicBezTo>
                    <a:pt x="3" y="49"/>
                    <a:pt x="3" y="51"/>
                    <a:pt x="2" y="53"/>
                  </a:cubicBezTo>
                  <a:cubicBezTo>
                    <a:pt x="6" y="51"/>
                    <a:pt x="10" y="48"/>
                    <a:pt x="13" y="45"/>
                  </a:cubicBezTo>
                  <a:cubicBezTo>
                    <a:pt x="17" y="41"/>
                    <a:pt x="17" y="37"/>
                    <a:pt x="15" y="33"/>
                  </a:cubicBezTo>
                  <a:cubicBezTo>
                    <a:pt x="10" y="22"/>
                    <a:pt x="5" y="11"/>
                    <a:pt x="1" y="0"/>
                  </a:cubicBezTo>
                  <a:cubicBezTo>
                    <a:pt x="0" y="9"/>
                    <a:pt x="1" y="19"/>
                    <a:pt x="1" y="28"/>
                  </a:cubicBezTo>
                  <a:close/>
                  <a:moveTo>
                    <a:pt x="5" y="24"/>
                  </a:moveTo>
                  <a:cubicBezTo>
                    <a:pt x="8" y="24"/>
                    <a:pt x="9" y="27"/>
                    <a:pt x="9" y="30"/>
                  </a:cubicBezTo>
                  <a:cubicBezTo>
                    <a:pt x="9" y="32"/>
                    <a:pt x="8" y="35"/>
                    <a:pt x="5" y="35"/>
                  </a:cubicBezTo>
                  <a:cubicBezTo>
                    <a:pt x="2" y="35"/>
                    <a:pt x="2" y="32"/>
                    <a:pt x="1" y="29"/>
                  </a:cubicBezTo>
                  <a:cubicBezTo>
                    <a:pt x="1" y="27"/>
                    <a:pt x="2" y="24"/>
                    <a:pt x="5" y="24"/>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7" name="îṧļi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A696F62-2CFE-4311-ACBE-FAA2A2C0D7C9}"/>
                </a:ext>
              </a:extLst>
            </p:cNvPr>
            <p:cNvSpPr/>
            <p:nvPr/>
          </p:nvSpPr>
          <p:spPr bwMode="auto">
            <a:xfrm>
              <a:off x="6069013" y="3940176"/>
              <a:ext cx="14288" cy="174625"/>
            </a:xfrm>
            <a:custGeom>
              <a:gdLst>
                <a:gd name="T0" fmla="*/ 1 w 4"/>
                <a:gd name="T1" fmla="*/ 2 h 53"/>
                <a:gd name="T2" fmla="*/ 1 w 4"/>
                <a:gd name="T3" fmla="*/ 35 h 53"/>
                <a:gd name="T4" fmla="*/ 3 w 4"/>
                <a:gd name="T5" fmla="*/ 53 h 53"/>
                <a:gd name="T6" fmla="*/ 4 w 4"/>
                <a:gd name="T7" fmla="*/ 47 h 53"/>
                <a:gd name="T8" fmla="*/ 2 w 4"/>
                <a:gd name="T9" fmla="*/ 28 h 53"/>
                <a:gd name="T10" fmla="*/ 2 w 4"/>
                <a:gd name="T11" fmla="*/ 0 h 53"/>
                <a:gd name="T12" fmla="*/ 1 w 4"/>
                <a:gd name="T13" fmla="*/ 2 h 53"/>
              </a:gdLst>
              <a:cxnLst>
                <a:cxn ang="0">
                  <a:pos x="T0" y="T1"/>
                </a:cxn>
                <a:cxn ang="0">
                  <a:pos x="T2" y="T3"/>
                </a:cxn>
                <a:cxn ang="0">
                  <a:pos x="T4" y="T5"/>
                </a:cxn>
                <a:cxn ang="0">
                  <a:pos x="T6" y="T7"/>
                </a:cxn>
                <a:cxn ang="0">
                  <a:pos x="T8" y="T9"/>
                </a:cxn>
                <a:cxn ang="0">
                  <a:pos x="T10" y="T11"/>
                </a:cxn>
                <a:cxn ang="0">
                  <a:pos x="T12" y="T13"/>
                </a:cxn>
              </a:cxnLst>
              <a:rect l="0" t="0" r="r" b="b"/>
              <a:pathLst>
                <a:path w="4" h="52">
                  <a:moveTo>
                    <a:pt x="1" y="2"/>
                  </a:moveTo>
                  <a:cubicBezTo>
                    <a:pt x="0" y="13"/>
                    <a:pt x="1" y="24"/>
                    <a:pt x="1" y="35"/>
                  </a:cubicBezTo>
                  <a:cubicBezTo>
                    <a:pt x="1" y="41"/>
                    <a:pt x="1" y="47"/>
                    <a:pt x="3" y="53"/>
                  </a:cubicBezTo>
                  <a:cubicBezTo>
                    <a:pt x="4" y="51"/>
                    <a:pt x="4" y="49"/>
                    <a:pt x="4" y="47"/>
                  </a:cubicBezTo>
                  <a:cubicBezTo>
                    <a:pt x="3" y="41"/>
                    <a:pt x="2" y="35"/>
                    <a:pt x="2" y="28"/>
                  </a:cubicBezTo>
                  <a:cubicBezTo>
                    <a:pt x="2" y="19"/>
                    <a:pt x="1" y="9"/>
                    <a:pt x="2" y="0"/>
                  </a:cubicBezTo>
                  <a:cubicBezTo>
                    <a:pt x="1" y="0"/>
                    <a:pt x="1" y="1"/>
                    <a:pt x="1" y="2"/>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8" name="í$ľí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6512481-DD94-4A5C-ACCB-3BBDF3D1C0AE}"/>
                </a:ext>
              </a:extLst>
            </p:cNvPr>
            <p:cNvSpPr/>
            <p:nvPr/>
          </p:nvSpPr>
          <p:spPr bwMode="auto">
            <a:xfrm>
              <a:off x="6750050" y="3916363"/>
              <a:ext cx="428625" cy="23813"/>
            </a:xfrm>
            <a:custGeom>
              <a:gdLst>
                <a:gd name="T0" fmla="*/ 43 w 130"/>
                <a:gd name="T1" fmla="*/ 3 h 7"/>
                <a:gd name="T2" fmla="*/ 92 w 130"/>
                <a:gd name="T3" fmla="*/ 4 h 7"/>
                <a:gd name="T4" fmla="*/ 130 w 130"/>
                <a:gd name="T5" fmla="*/ 5 h 7"/>
                <a:gd name="T6" fmla="*/ 125 w 130"/>
                <a:gd name="T7" fmla="*/ 4 h 7"/>
                <a:gd name="T8" fmla="*/ 100 w 130"/>
                <a:gd name="T9" fmla="*/ 3 h 7"/>
                <a:gd name="T10" fmla="*/ 24 w 130"/>
                <a:gd name="T11" fmla="*/ 1 h 7"/>
                <a:gd name="T12" fmla="*/ 0 w 130"/>
                <a:gd name="T13" fmla="*/ 7 h 7"/>
                <a:gd name="T14" fmla="*/ 43 w 130"/>
                <a:gd name="T15" fmla="*/ 3 h 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7">
                  <a:moveTo>
                    <a:pt x="43" y="3"/>
                  </a:moveTo>
                  <a:cubicBezTo>
                    <a:pt x="59" y="4"/>
                    <a:pt x="75" y="3"/>
                    <a:pt x="92" y="4"/>
                  </a:cubicBezTo>
                  <a:cubicBezTo>
                    <a:pt x="104" y="4"/>
                    <a:pt x="117" y="4"/>
                    <a:pt x="130" y="5"/>
                  </a:cubicBezTo>
                  <a:cubicBezTo>
                    <a:pt x="128" y="4"/>
                    <a:pt x="126" y="4"/>
                    <a:pt x="125" y="4"/>
                  </a:cubicBezTo>
                  <a:cubicBezTo>
                    <a:pt x="116" y="4"/>
                    <a:pt x="108" y="4"/>
                    <a:pt x="100" y="3"/>
                  </a:cubicBezTo>
                  <a:cubicBezTo>
                    <a:pt x="75" y="2"/>
                    <a:pt x="50" y="0"/>
                    <a:pt x="24" y="1"/>
                  </a:cubicBezTo>
                  <a:cubicBezTo>
                    <a:pt x="16" y="1"/>
                    <a:pt x="7" y="3"/>
                    <a:pt x="0" y="7"/>
                  </a:cubicBezTo>
                  <a:cubicBezTo>
                    <a:pt x="14" y="2"/>
                    <a:pt x="28" y="2"/>
                    <a:pt x="43" y="3"/>
                  </a:cubicBezTo>
                  <a:close/>
                </a:path>
              </a:pathLst>
            </a:custGeom>
            <a:solidFill>
              <a:srgbClr val="3C3F4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9" name="íSḻîḓ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7EFFBF70-4F04-41D8-94A8-205A648AA508}"/>
                </a:ext>
              </a:extLst>
            </p:cNvPr>
            <p:cNvSpPr/>
            <p:nvPr/>
          </p:nvSpPr>
          <p:spPr bwMode="auto">
            <a:xfrm>
              <a:off x="6750050" y="3922713"/>
              <a:ext cx="428625" cy="17463"/>
            </a:xfrm>
            <a:custGeom>
              <a:gdLst>
                <a:gd name="T0" fmla="*/ 34 w 130"/>
                <a:gd name="T1" fmla="*/ 2 h 5"/>
                <a:gd name="T2" fmla="*/ 43 w 130"/>
                <a:gd name="T3" fmla="*/ 3 h 5"/>
                <a:gd name="T4" fmla="*/ 130 w 130"/>
                <a:gd name="T5" fmla="*/ 3 h 5"/>
                <a:gd name="T6" fmla="*/ 92 w 130"/>
                <a:gd name="T7" fmla="*/ 2 h 5"/>
                <a:gd name="T8" fmla="*/ 43 w 130"/>
                <a:gd name="T9" fmla="*/ 1 h 5"/>
                <a:gd name="T10" fmla="*/ 0 w 130"/>
                <a:gd name="T11" fmla="*/ 5 h 5"/>
                <a:gd name="T12" fmla="*/ 34 w 130"/>
                <a:gd name="T13" fmla="*/ 2 h 5"/>
              </a:gdLst>
              <a:cxnLst>
                <a:cxn ang="0">
                  <a:pos x="T0" y="T1"/>
                </a:cxn>
                <a:cxn ang="0">
                  <a:pos x="T2" y="T3"/>
                </a:cxn>
                <a:cxn ang="0">
                  <a:pos x="T4" y="T5"/>
                </a:cxn>
                <a:cxn ang="0">
                  <a:pos x="T6" y="T7"/>
                </a:cxn>
                <a:cxn ang="0">
                  <a:pos x="T8" y="T9"/>
                </a:cxn>
                <a:cxn ang="0">
                  <a:pos x="T10" y="T11"/>
                </a:cxn>
                <a:cxn ang="0">
                  <a:pos x="T12" y="T13"/>
                </a:cxn>
              </a:cxnLst>
              <a:rect l="0" t="0" r="r" b="b"/>
              <a:pathLst>
                <a:path w="130" h="5">
                  <a:moveTo>
                    <a:pt x="34" y="2"/>
                  </a:moveTo>
                  <a:cubicBezTo>
                    <a:pt x="37" y="2"/>
                    <a:pt x="40" y="3"/>
                    <a:pt x="43" y="3"/>
                  </a:cubicBezTo>
                  <a:cubicBezTo>
                    <a:pt x="72" y="3"/>
                    <a:pt x="101" y="3"/>
                    <a:pt x="130" y="3"/>
                  </a:cubicBezTo>
                  <a:cubicBezTo>
                    <a:pt x="117" y="2"/>
                    <a:pt x="104" y="2"/>
                    <a:pt x="92" y="2"/>
                  </a:cubicBezTo>
                  <a:cubicBezTo>
                    <a:pt x="75" y="1"/>
                    <a:pt x="59" y="2"/>
                    <a:pt x="43" y="1"/>
                  </a:cubicBezTo>
                  <a:cubicBezTo>
                    <a:pt x="28" y="0"/>
                    <a:pt x="14" y="0"/>
                    <a:pt x="0" y="5"/>
                  </a:cubicBezTo>
                  <a:cubicBezTo>
                    <a:pt x="11" y="3"/>
                    <a:pt x="22" y="2"/>
                    <a:pt x="34" y="2"/>
                  </a:cubicBezTo>
                  <a:close/>
                </a:path>
              </a:pathLst>
            </a:custGeom>
            <a:solidFill>
              <a:srgbClr val="3C3F4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0" name="iŝḷi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DBD4860A-4824-4101-8501-30150AE69F58}"/>
                </a:ext>
              </a:extLst>
            </p:cNvPr>
            <p:cNvSpPr/>
            <p:nvPr/>
          </p:nvSpPr>
          <p:spPr bwMode="auto">
            <a:xfrm flipH="1">
              <a:off x="5386388" y="1435101"/>
              <a:ext cx="0" cy="6350"/>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E5E5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1" name="îŝļíḍ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AB5FBCB0-D4CA-41E2-B2A0-03200F5686A3}"/>
                </a:ext>
              </a:extLst>
            </p:cNvPr>
            <p:cNvSpPr/>
            <p:nvPr/>
          </p:nvSpPr>
          <p:spPr bwMode="auto">
            <a:xfrm>
              <a:off x="5337175" y="1401763"/>
              <a:ext cx="49213" cy="69850"/>
            </a:xfrm>
            <a:custGeom>
              <a:gdLst>
                <a:gd name="T0" fmla="*/ 15 w 15"/>
                <a:gd name="T1" fmla="*/ 3 h 21"/>
                <a:gd name="T2" fmla="*/ 11 w 15"/>
                <a:gd name="T3" fmla="*/ 1 h 21"/>
                <a:gd name="T4" fmla="*/ 1 w 15"/>
                <a:gd name="T5" fmla="*/ 2 h 21"/>
                <a:gd name="T6" fmla="*/ 1 w 15"/>
                <a:gd name="T7" fmla="*/ 16 h 21"/>
                <a:gd name="T8" fmla="*/ 6 w 15"/>
                <a:gd name="T9" fmla="*/ 21 h 21"/>
                <a:gd name="T10" fmla="*/ 15 w 15"/>
                <a:gd name="T11" fmla="*/ 12 h 21"/>
                <a:gd name="T12" fmla="*/ 15 w 15"/>
                <a:gd name="T13" fmla="*/ 3 h 21"/>
              </a:gdLst>
              <a:cxnLst>
                <a:cxn ang="0">
                  <a:pos x="T0" y="T1"/>
                </a:cxn>
                <a:cxn ang="0">
                  <a:pos x="T2" y="T3"/>
                </a:cxn>
                <a:cxn ang="0">
                  <a:pos x="T4" y="T5"/>
                </a:cxn>
                <a:cxn ang="0">
                  <a:pos x="T6" y="T7"/>
                </a:cxn>
                <a:cxn ang="0">
                  <a:pos x="T8" y="T9"/>
                </a:cxn>
                <a:cxn ang="0">
                  <a:pos x="T10" y="T11"/>
                </a:cxn>
                <a:cxn ang="0">
                  <a:pos x="T12" y="T13"/>
                </a:cxn>
              </a:cxnLst>
              <a:rect l="0" t="0" r="r" b="b"/>
              <a:pathLst>
                <a:path w="15" h="21">
                  <a:moveTo>
                    <a:pt x="15" y="3"/>
                  </a:moveTo>
                  <a:cubicBezTo>
                    <a:pt x="15" y="1"/>
                    <a:pt x="14" y="0"/>
                    <a:pt x="11" y="1"/>
                  </a:cubicBezTo>
                  <a:cubicBezTo>
                    <a:pt x="8" y="1"/>
                    <a:pt x="4" y="2"/>
                    <a:pt x="1" y="2"/>
                  </a:cubicBezTo>
                  <a:cubicBezTo>
                    <a:pt x="1" y="7"/>
                    <a:pt x="1" y="11"/>
                    <a:pt x="1" y="16"/>
                  </a:cubicBezTo>
                  <a:cubicBezTo>
                    <a:pt x="0" y="20"/>
                    <a:pt x="2" y="21"/>
                    <a:pt x="6" y="21"/>
                  </a:cubicBezTo>
                  <a:cubicBezTo>
                    <a:pt x="15" y="21"/>
                    <a:pt x="15" y="21"/>
                    <a:pt x="15" y="12"/>
                  </a:cubicBezTo>
                  <a:cubicBezTo>
                    <a:pt x="15" y="9"/>
                    <a:pt x="15" y="6"/>
                    <a:pt x="15" y="3"/>
                  </a:cubicBezTo>
                  <a:close/>
                </a:path>
              </a:pathLst>
            </a:custGeom>
            <a:solidFill>
              <a:srgbClr val="E5E5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2" name="î$1îḓ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30DFA47-BAC1-482F-9954-BD3BBB3C27F2}"/>
                </a:ext>
              </a:extLst>
            </p:cNvPr>
            <p:cNvSpPr/>
            <p:nvPr/>
          </p:nvSpPr>
          <p:spPr bwMode="auto">
            <a:xfrm>
              <a:off x="5340350" y="1349376"/>
              <a:ext cx="49213" cy="85725"/>
            </a:xfrm>
            <a:custGeom>
              <a:gdLst>
                <a:gd name="T0" fmla="*/ 14 w 15"/>
                <a:gd name="T1" fmla="*/ 18 h 26"/>
                <a:gd name="T2" fmla="*/ 14 w 15"/>
                <a:gd name="T3" fmla="*/ 26 h 26"/>
                <a:gd name="T4" fmla="*/ 14 w 15"/>
                <a:gd name="T5" fmla="*/ 2 h 26"/>
                <a:gd name="T6" fmla="*/ 11 w 15"/>
                <a:gd name="T7" fmla="*/ 0 h 26"/>
                <a:gd name="T8" fmla="*/ 0 w 15"/>
                <a:gd name="T9" fmla="*/ 12 h 26"/>
                <a:gd name="T10" fmla="*/ 0 w 15"/>
                <a:gd name="T11" fmla="*/ 18 h 26"/>
                <a:gd name="T12" fmla="*/ 11 w 15"/>
                <a:gd name="T13" fmla="*/ 15 h 26"/>
                <a:gd name="T14" fmla="*/ 14 w 15"/>
                <a:gd name="T15" fmla="*/ 18 h 26"/>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26">
                  <a:moveTo>
                    <a:pt x="14" y="18"/>
                  </a:moveTo>
                  <a:cubicBezTo>
                    <a:pt x="14" y="21"/>
                    <a:pt x="14" y="24"/>
                    <a:pt x="14" y="26"/>
                  </a:cubicBezTo>
                  <a:cubicBezTo>
                    <a:pt x="15" y="18"/>
                    <a:pt x="14" y="10"/>
                    <a:pt x="14" y="2"/>
                  </a:cubicBezTo>
                  <a:cubicBezTo>
                    <a:pt x="14" y="0"/>
                    <a:pt x="12" y="0"/>
                    <a:pt x="11" y="0"/>
                  </a:cubicBezTo>
                  <a:cubicBezTo>
                    <a:pt x="0" y="1"/>
                    <a:pt x="0" y="1"/>
                    <a:pt x="0" y="12"/>
                  </a:cubicBezTo>
                  <a:cubicBezTo>
                    <a:pt x="0" y="14"/>
                    <a:pt x="0" y="16"/>
                    <a:pt x="0" y="18"/>
                  </a:cubicBezTo>
                  <a:cubicBezTo>
                    <a:pt x="3" y="16"/>
                    <a:pt x="7" y="16"/>
                    <a:pt x="11" y="15"/>
                  </a:cubicBezTo>
                  <a:cubicBezTo>
                    <a:pt x="13" y="15"/>
                    <a:pt x="14" y="16"/>
                    <a:pt x="14" y="18"/>
                  </a:cubicBezTo>
                  <a:close/>
                </a:path>
              </a:pathLst>
            </a:custGeom>
            <a:solidFill>
              <a:srgbClr val="A19E9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3" name="ïṧḻïḑ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2BE95CE-E313-44F5-90EA-3C7B365C0CE6}"/>
                </a:ext>
              </a:extLst>
            </p:cNvPr>
            <p:cNvSpPr/>
            <p:nvPr/>
          </p:nvSpPr>
          <p:spPr bwMode="auto">
            <a:xfrm>
              <a:off x="5340350" y="1398588"/>
              <a:ext cx="46038" cy="42863"/>
            </a:xfrm>
            <a:custGeom>
              <a:gdLst>
                <a:gd name="T0" fmla="*/ 14 w 14"/>
                <a:gd name="T1" fmla="*/ 3 h 13"/>
                <a:gd name="T2" fmla="*/ 11 w 14"/>
                <a:gd name="T3" fmla="*/ 0 h 13"/>
                <a:gd name="T4" fmla="*/ 0 w 14"/>
                <a:gd name="T5" fmla="*/ 3 h 13"/>
                <a:gd name="T6" fmla="*/ 10 w 14"/>
                <a:gd name="T7" fmla="*/ 2 h 13"/>
                <a:gd name="T8" fmla="*/ 14 w 14"/>
                <a:gd name="T9" fmla="*/ 4 h 13"/>
                <a:gd name="T10" fmla="*/ 14 w 14"/>
                <a:gd name="T11" fmla="*/ 13 h 13"/>
                <a:gd name="T12" fmla="*/ 14 w 14"/>
                <a:gd name="T13" fmla="*/ 11 h 13"/>
                <a:gd name="T14" fmla="*/ 14 w 14"/>
                <a:gd name="T15" fmla="*/ 3 h 13"/>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3">
                  <a:moveTo>
                    <a:pt x="14" y="3"/>
                  </a:moveTo>
                  <a:cubicBezTo>
                    <a:pt x="14" y="1"/>
                    <a:pt x="13" y="0"/>
                    <a:pt x="11" y="0"/>
                  </a:cubicBezTo>
                  <a:cubicBezTo>
                    <a:pt x="7" y="1"/>
                    <a:pt x="3" y="1"/>
                    <a:pt x="0" y="3"/>
                  </a:cubicBezTo>
                  <a:cubicBezTo>
                    <a:pt x="3" y="3"/>
                    <a:pt x="7" y="2"/>
                    <a:pt x="10" y="2"/>
                  </a:cubicBezTo>
                  <a:cubicBezTo>
                    <a:pt x="13" y="1"/>
                    <a:pt x="14" y="2"/>
                    <a:pt x="14" y="4"/>
                  </a:cubicBezTo>
                  <a:cubicBezTo>
                    <a:pt x="14" y="7"/>
                    <a:pt x="14" y="10"/>
                    <a:pt x="14" y="13"/>
                  </a:cubicBezTo>
                  <a:cubicBezTo>
                    <a:pt x="14" y="12"/>
                    <a:pt x="14" y="12"/>
                    <a:pt x="14" y="11"/>
                  </a:cubicBezTo>
                  <a:cubicBezTo>
                    <a:pt x="14" y="9"/>
                    <a:pt x="14" y="6"/>
                    <a:pt x="14" y="3"/>
                  </a:cubicBezTo>
                  <a:close/>
                </a:path>
              </a:pathLst>
            </a:custGeom>
            <a:solidFill>
              <a:srgbClr val="A19E9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4" name="íṣlî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70DC1D19-9337-40C2-9735-67E746600325}"/>
                </a:ext>
              </a:extLst>
            </p:cNvPr>
            <p:cNvSpPr/>
            <p:nvPr/>
          </p:nvSpPr>
          <p:spPr bwMode="auto">
            <a:xfrm>
              <a:off x="4762500" y="5129213"/>
              <a:ext cx="82550" cy="36513"/>
            </a:xfrm>
            <a:custGeom>
              <a:gdLst>
                <a:gd name="T0" fmla="*/ 1 w 25"/>
                <a:gd name="T1" fmla="*/ 5 h 11"/>
                <a:gd name="T2" fmla="*/ 6 w 25"/>
                <a:gd name="T3" fmla="*/ 9 h 11"/>
                <a:gd name="T4" fmla="*/ 20 w 25"/>
                <a:gd name="T5" fmla="*/ 9 h 11"/>
                <a:gd name="T6" fmla="*/ 25 w 25"/>
                <a:gd name="T7" fmla="*/ 11 h 11"/>
                <a:gd name="T8" fmla="*/ 18 w 25"/>
                <a:gd name="T9" fmla="*/ 2 h 11"/>
                <a:gd name="T10" fmla="*/ 0 w 25"/>
                <a:gd name="T11" fmla="*/ 0 h 11"/>
                <a:gd name="T12" fmla="*/ 1 w 25"/>
                <a:gd name="T13" fmla="*/ 5 h 11"/>
              </a:gdLst>
              <a:cxnLst>
                <a:cxn ang="0">
                  <a:pos x="T0" y="T1"/>
                </a:cxn>
                <a:cxn ang="0">
                  <a:pos x="T2" y="T3"/>
                </a:cxn>
                <a:cxn ang="0">
                  <a:pos x="T4" y="T5"/>
                </a:cxn>
                <a:cxn ang="0">
                  <a:pos x="T6" y="T7"/>
                </a:cxn>
                <a:cxn ang="0">
                  <a:pos x="T8" y="T9"/>
                </a:cxn>
                <a:cxn ang="0">
                  <a:pos x="T10" y="T11"/>
                </a:cxn>
                <a:cxn ang="0">
                  <a:pos x="T12" y="T13"/>
                </a:cxn>
              </a:cxnLst>
              <a:rect l="0" t="0" r="r" b="b"/>
              <a:pathLst>
                <a:path w="25" h="11">
                  <a:moveTo>
                    <a:pt x="1" y="5"/>
                  </a:moveTo>
                  <a:cubicBezTo>
                    <a:pt x="1" y="8"/>
                    <a:pt x="2" y="9"/>
                    <a:pt x="6" y="9"/>
                  </a:cubicBezTo>
                  <a:cubicBezTo>
                    <a:pt x="10" y="9"/>
                    <a:pt x="15" y="9"/>
                    <a:pt x="20" y="9"/>
                  </a:cubicBezTo>
                  <a:cubicBezTo>
                    <a:pt x="22" y="9"/>
                    <a:pt x="24" y="9"/>
                    <a:pt x="25" y="11"/>
                  </a:cubicBezTo>
                  <a:cubicBezTo>
                    <a:pt x="23" y="8"/>
                    <a:pt x="22" y="3"/>
                    <a:pt x="18" y="2"/>
                  </a:cubicBezTo>
                  <a:cubicBezTo>
                    <a:pt x="12" y="1"/>
                    <a:pt x="6" y="0"/>
                    <a:pt x="0" y="0"/>
                  </a:cubicBezTo>
                  <a:cubicBezTo>
                    <a:pt x="1" y="1"/>
                    <a:pt x="1" y="3"/>
                    <a:pt x="1" y="5"/>
                  </a:cubicBezTo>
                  <a:close/>
                </a:path>
              </a:pathLst>
            </a:custGeom>
            <a:solidFill>
              <a:srgbClr val="BABA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5" name="ïṩḻí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450A30CF-249D-43EE-B080-D245E4CCC5B8}"/>
                </a:ext>
              </a:extLst>
            </p:cNvPr>
            <p:cNvSpPr/>
            <p:nvPr/>
          </p:nvSpPr>
          <p:spPr bwMode="auto">
            <a:xfrm>
              <a:off x="4759325" y="5129213"/>
              <a:ext cx="85725" cy="36513"/>
            </a:xfrm>
            <a:custGeom>
              <a:gdLst>
                <a:gd name="T0" fmla="*/ 1 w 26"/>
                <a:gd name="T1" fmla="*/ 6 h 11"/>
                <a:gd name="T2" fmla="*/ 5 w 26"/>
                <a:gd name="T3" fmla="*/ 11 h 11"/>
                <a:gd name="T4" fmla="*/ 26 w 26"/>
                <a:gd name="T5" fmla="*/ 11 h 11"/>
                <a:gd name="T6" fmla="*/ 21 w 26"/>
                <a:gd name="T7" fmla="*/ 9 h 11"/>
                <a:gd name="T8" fmla="*/ 7 w 26"/>
                <a:gd name="T9" fmla="*/ 9 h 11"/>
                <a:gd name="T10" fmla="*/ 2 w 26"/>
                <a:gd name="T11" fmla="*/ 5 h 11"/>
                <a:gd name="T12" fmla="*/ 1 w 26"/>
                <a:gd name="T13" fmla="*/ 0 h 11"/>
                <a:gd name="T14" fmla="*/ 1 w 26"/>
                <a:gd name="T15" fmla="*/ 6 h 11"/>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11">
                  <a:moveTo>
                    <a:pt x="1" y="6"/>
                  </a:moveTo>
                  <a:cubicBezTo>
                    <a:pt x="0" y="10"/>
                    <a:pt x="2" y="11"/>
                    <a:pt x="5" y="11"/>
                  </a:cubicBezTo>
                  <a:cubicBezTo>
                    <a:pt x="12" y="10"/>
                    <a:pt x="19" y="11"/>
                    <a:pt x="26" y="11"/>
                  </a:cubicBezTo>
                  <a:cubicBezTo>
                    <a:pt x="25" y="9"/>
                    <a:pt x="23" y="9"/>
                    <a:pt x="21" y="9"/>
                  </a:cubicBezTo>
                  <a:cubicBezTo>
                    <a:pt x="16" y="9"/>
                    <a:pt x="11" y="9"/>
                    <a:pt x="7" y="9"/>
                  </a:cubicBezTo>
                  <a:cubicBezTo>
                    <a:pt x="3" y="9"/>
                    <a:pt x="2" y="8"/>
                    <a:pt x="2" y="5"/>
                  </a:cubicBezTo>
                  <a:cubicBezTo>
                    <a:pt x="2" y="3"/>
                    <a:pt x="2" y="1"/>
                    <a:pt x="1" y="0"/>
                  </a:cubicBezTo>
                  <a:cubicBezTo>
                    <a:pt x="1" y="2"/>
                    <a:pt x="1" y="4"/>
                    <a:pt x="1" y="6"/>
                  </a:cubicBezTo>
                  <a:close/>
                </a:path>
              </a:pathLst>
            </a:custGeom>
            <a:solidFill>
              <a:srgbClr val="BABAB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6" name="iṥľiḍ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3DE1AA61-4B94-4D2C-8CF2-102347ECC0B1}"/>
                </a:ext>
              </a:extLst>
            </p:cNvPr>
            <p:cNvSpPr/>
            <p:nvPr/>
          </p:nvSpPr>
          <p:spPr bwMode="auto">
            <a:xfrm>
              <a:off x="3900488" y="4868863"/>
              <a:ext cx="30163" cy="42863"/>
            </a:xfrm>
            <a:custGeom>
              <a:gdLst>
                <a:gd name="T0" fmla="*/ 2 w 9"/>
                <a:gd name="T1" fmla="*/ 12 h 13"/>
                <a:gd name="T2" fmla="*/ 5 w 9"/>
                <a:gd name="T3" fmla="*/ 13 h 13"/>
                <a:gd name="T4" fmla="*/ 9 w 9"/>
                <a:gd name="T5" fmla="*/ 4 h 13"/>
                <a:gd name="T6" fmla="*/ 4 w 9"/>
                <a:gd name="T7" fmla="*/ 1 h 13"/>
                <a:gd name="T8" fmla="*/ 3 w 9"/>
                <a:gd name="T9" fmla="*/ 1 h 13"/>
                <a:gd name="T10" fmla="*/ 0 w 9"/>
                <a:gd name="T11" fmla="*/ 9 h 13"/>
                <a:gd name="T12" fmla="*/ 2 w 9"/>
                <a:gd name="T13" fmla="*/ 12 h 13"/>
              </a:gdLst>
              <a:cxnLst>
                <a:cxn ang="0">
                  <a:pos x="T0" y="T1"/>
                </a:cxn>
                <a:cxn ang="0">
                  <a:pos x="T2" y="T3"/>
                </a:cxn>
                <a:cxn ang="0">
                  <a:pos x="T4" y="T5"/>
                </a:cxn>
                <a:cxn ang="0">
                  <a:pos x="T6" y="T7"/>
                </a:cxn>
                <a:cxn ang="0">
                  <a:pos x="T8" y="T9"/>
                </a:cxn>
                <a:cxn ang="0">
                  <a:pos x="T10" y="T11"/>
                </a:cxn>
                <a:cxn ang="0">
                  <a:pos x="T12" y="T13"/>
                </a:cxn>
              </a:cxnLst>
              <a:rect l="0" t="0" r="r" b="b"/>
              <a:pathLst>
                <a:path w="9" h="13">
                  <a:moveTo>
                    <a:pt x="2" y="12"/>
                  </a:moveTo>
                  <a:cubicBezTo>
                    <a:pt x="3" y="13"/>
                    <a:pt x="4" y="13"/>
                    <a:pt x="5" y="13"/>
                  </a:cubicBezTo>
                  <a:cubicBezTo>
                    <a:pt x="7" y="12"/>
                    <a:pt x="9" y="7"/>
                    <a:pt x="9" y="4"/>
                  </a:cubicBezTo>
                  <a:cubicBezTo>
                    <a:pt x="9" y="1"/>
                    <a:pt x="6" y="0"/>
                    <a:pt x="4" y="1"/>
                  </a:cubicBezTo>
                  <a:cubicBezTo>
                    <a:pt x="3" y="1"/>
                    <a:pt x="3" y="1"/>
                    <a:pt x="3" y="1"/>
                  </a:cubicBezTo>
                  <a:cubicBezTo>
                    <a:pt x="2" y="3"/>
                    <a:pt x="1" y="6"/>
                    <a:pt x="0" y="9"/>
                  </a:cubicBezTo>
                  <a:cubicBezTo>
                    <a:pt x="1" y="10"/>
                    <a:pt x="1" y="11"/>
                    <a:pt x="2" y="12"/>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7" name="iSḷîď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D6ED957-9C0F-486E-9E53-3759A775BC48}"/>
                </a:ext>
              </a:extLst>
            </p:cNvPr>
            <p:cNvSpPr/>
            <p:nvPr/>
          </p:nvSpPr>
          <p:spPr bwMode="auto">
            <a:xfrm>
              <a:off x="3900488" y="4862513"/>
              <a:ext cx="36513" cy="55563"/>
            </a:xfrm>
            <a:custGeom>
              <a:gdLst>
                <a:gd name="T0" fmla="*/ 4 w 11"/>
                <a:gd name="T1" fmla="*/ 17 h 17"/>
                <a:gd name="T2" fmla="*/ 9 w 11"/>
                <a:gd name="T3" fmla="*/ 12 h 17"/>
                <a:gd name="T4" fmla="*/ 10 w 11"/>
                <a:gd name="T5" fmla="*/ 9 h 17"/>
                <a:gd name="T6" fmla="*/ 8 w 11"/>
                <a:gd name="T7" fmla="*/ 2 h 17"/>
                <a:gd name="T8" fmla="*/ 3 w 11"/>
                <a:gd name="T9" fmla="*/ 3 h 17"/>
                <a:gd name="T10" fmla="*/ 4 w 11"/>
                <a:gd name="T11" fmla="*/ 3 h 17"/>
                <a:gd name="T12" fmla="*/ 9 w 11"/>
                <a:gd name="T13" fmla="*/ 6 h 17"/>
                <a:gd name="T14" fmla="*/ 5 w 11"/>
                <a:gd name="T15" fmla="*/ 15 h 17"/>
                <a:gd name="T16" fmla="*/ 2 w 11"/>
                <a:gd name="T17" fmla="*/ 14 h 17"/>
                <a:gd name="T18" fmla="*/ 0 w 11"/>
                <a:gd name="T19" fmla="*/ 11 h 17"/>
                <a:gd name="T20" fmla="*/ 4 w 11"/>
                <a:gd name="T21" fmla="*/ 17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7">
                  <a:moveTo>
                    <a:pt x="4" y="17"/>
                  </a:moveTo>
                  <a:cubicBezTo>
                    <a:pt x="7" y="17"/>
                    <a:pt x="8" y="15"/>
                    <a:pt x="9" y="12"/>
                  </a:cubicBezTo>
                  <a:cubicBezTo>
                    <a:pt x="9" y="11"/>
                    <a:pt x="10" y="10"/>
                    <a:pt x="10" y="9"/>
                  </a:cubicBezTo>
                  <a:cubicBezTo>
                    <a:pt x="11" y="6"/>
                    <a:pt x="10" y="4"/>
                    <a:pt x="8" y="2"/>
                  </a:cubicBezTo>
                  <a:cubicBezTo>
                    <a:pt x="6" y="0"/>
                    <a:pt x="5" y="2"/>
                    <a:pt x="3" y="3"/>
                  </a:cubicBezTo>
                  <a:cubicBezTo>
                    <a:pt x="3" y="3"/>
                    <a:pt x="3" y="3"/>
                    <a:pt x="4" y="3"/>
                  </a:cubicBezTo>
                  <a:cubicBezTo>
                    <a:pt x="6" y="2"/>
                    <a:pt x="9" y="3"/>
                    <a:pt x="9" y="6"/>
                  </a:cubicBezTo>
                  <a:cubicBezTo>
                    <a:pt x="9" y="9"/>
                    <a:pt x="7" y="14"/>
                    <a:pt x="5" y="15"/>
                  </a:cubicBezTo>
                  <a:cubicBezTo>
                    <a:pt x="4" y="15"/>
                    <a:pt x="3" y="15"/>
                    <a:pt x="2" y="14"/>
                  </a:cubicBezTo>
                  <a:cubicBezTo>
                    <a:pt x="1" y="13"/>
                    <a:pt x="1" y="12"/>
                    <a:pt x="0" y="11"/>
                  </a:cubicBezTo>
                  <a:cubicBezTo>
                    <a:pt x="1" y="13"/>
                    <a:pt x="0" y="17"/>
                    <a:pt x="4" y="17"/>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8" name="íŝlî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741DD4DE-9F73-4832-83E7-D3AD084B0983}"/>
                </a:ext>
              </a:extLst>
            </p:cNvPr>
            <p:cNvSpPr/>
            <p:nvPr/>
          </p:nvSpPr>
          <p:spPr bwMode="auto">
            <a:xfrm>
              <a:off x="6230938" y="4657726"/>
              <a:ext cx="36513" cy="33338"/>
            </a:xfrm>
            <a:custGeom>
              <a:gdLst>
                <a:gd name="T0" fmla="*/ 6 w 11"/>
                <a:gd name="T1" fmla="*/ 10 h 10"/>
                <a:gd name="T2" fmla="*/ 11 w 11"/>
                <a:gd name="T3" fmla="*/ 0 h 10"/>
                <a:gd name="T4" fmla="*/ 0 w 11"/>
                <a:gd name="T5" fmla="*/ 3 h 10"/>
                <a:gd name="T6" fmla="*/ 6 w 11"/>
                <a:gd name="T7" fmla="*/ 10 h 10"/>
              </a:gdLst>
              <a:cxnLst>
                <a:cxn ang="0">
                  <a:pos x="T0" y="T1"/>
                </a:cxn>
                <a:cxn ang="0">
                  <a:pos x="T2" y="T3"/>
                </a:cxn>
                <a:cxn ang="0">
                  <a:pos x="T4" y="T5"/>
                </a:cxn>
                <a:cxn ang="0">
                  <a:pos x="T6" y="T7"/>
                </a:cxn>
              </a:cxnLst>
              <a:rect l="0" t="0" r="r" b="b"/>
              <a:pathLst>
                <a:path w="11" h="10">
                  <a:moveTo>
                    <a:pt x="6" y="10"/>
                  </a:moveTo>
                  <a:cubicBezTo>
                    <a:pt x="7" y="7"/>
                    <a:pt x="9" y="4"/>
                    <a:pt x="11" y="0"/>
                  </a:cubicBezTo>
                  <a:cubicBezTo>
                    <a:pt x="7" y="1"/>
                    <a:pt x="3" y="0"/>
                    <a:pt x="0" y="3"/>
                  </a:cubicBezTo>
                  <a:cubicBezTo>
                    <a:pt x="2" y="5"/>
                    <a:pt x="3" y="8"/>
                    <a:pt x="6" y="10"/>
                  </a:cubicBezTo>
                  <a:close/>
                </a:path>
              </a:pathLst>
            </a:custGeom>
            <a:solidFill>
              <a:srgbClr val="7E7C7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9" name="ïṡ1í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2A2A426-8269-420A-B3C6-FB8035763020}"/>
                </a:ext>
              </a:extLst>
            </p:cNvPr>
            <p:cNvSpPr/>
            <p:nvPr/>
          </p:nvSpPr>
          <p:spPr bwMode="auto">
            <a:xfrm>
              <a:off x="6756400" y="3946526"/>
              <a:ext cx="1666875" cy="115888"/>
            </a:xfrm>
            <a:custGeom>
              <a:gdLst>
                <a:gd name="T0" fmla="*/ 501 w 505"/>
                <a:gd name="T1" fmla="*/ 25 h 35"/>
                <a:gd name="T2" fmla="*/ 467 w 505"/>
                <a:gd name="T3" fmla="*/ 17 h 35"/>
                <a:gd name="T4" fmla="*/ 391 w 505"/>
                <a:gd name="T5" fmla="*/ 12 h 35"/>
                <a:gd name="T6" fmla="*/ 302 w 505"/>
                <a:gd name="T7" fmla="*/ 8 h 35"/>
                <a:gd name="T8" fmla="*/ 173 w 505"/>
                <a:gd name="T9" fmla="*/ 5 h 35"/>
                <a:gd name="T10" fmla="*/ 122 w 505"/>
                <a:gd name="T11" fmla="*/ 4 h 35"/>
                <a:gd name="T12" fmla="*/ 37 w 505"/>
                <a:gd name="T13" fmla="*/ 1 h 35"/>
                <a:gd name="T14" fmla="*/ 22 w 505"/>
                <a:gd name="T15" fmla="*/ 1 h 35"/>
                <a:gd name="T16" fmla="*/ 4 w 505"/>
                <a:gd name="T17" fmla="*/ 6 h 35"/>
                <a:gd name="T18" fmla="*/ 1 w 505"/>
                <a:gd name="T19" fmla="*/ 11 h 35"/>
                <a:gd name="T20" fmla="*/ 7 w 505"/>
                <a:gd name="T21" fmla="*/ 12 h 35"/>
                <a:gd name="T22" fmla="*/ 29 w 505"/>
                <a:gd name="T23" fmla="*/ 9 h 35"/>
                <a:gd name="T24" fmla="*/ 73 w 505"/>
                <a:gd name="T25" fmla="*/ 11 h 35"/>
                <a:gd name="T26" fmla="*/ 101 w 505"/>
                <a:gd name="T27" fmla="*/ 12 h 35"/>
                <a:gd name="T28" fmla="*/ 195 w 505"/>
                <a:gd name="T29" fmla="*/ 15 h 35"/>
                <a:gd name="T30" fmla="*/ 298 w 505"/>
                <a:gd name="T31" fmla="*/ 16 h 35"/>
                <a:gd name="T32" fmla="*/ 404 w 505"/>
                <a:gd name="T33" fmla="*/ 22 h 35"/>
                <a:gd name="T34" fmla="*/ 487 w 505"/>
                <a:gd name="T35" fmla="*/ 24 h 35"/>
                <a:gd name="T36" fmla="*/ 501 w 505"/>
                <a:gd name="T37" fmla="*/ 33 h 35"/>
                <a:gd name="T38" fmla="*/ 503 w 505"/>
                <a:gd name="T39" fmla="*/ 35 h 35"/>
                <a:gd name="T40" fmla="*/ 505 w 505"/>
                <a:gd name="T41" fmla="*/ 31 h 35"/>
                <a:gd name="T42" fmla="*/ 501 w 505"/>
                <a:gd name="T43" fmla="*/ 25 h 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5" h="35">
                  <a:moveTo>
                    <a:pt x="501" y="25"/>
                  </a:moveTo>
                  <a:cubicBezTo>
                    <a:pt x="490" y="20"/>
                    <a:pt x="479" y="17"/>
                    <a:pt x="467" y="17"/>
                  </a:cubicBezTo>
                  <a:cubicBezTo>
                    <a:pt x="442" y="15"/>
                    <a:pt x="417" y="15"/>
                    <a:pt x="391" y="12"/>
                  </a:cubicBezTo>
                  <a:cubicBezTo>
                    <a:pt x="362" y="10"/>
                    <a:pt x="332" y="8"/>
                    <a:pt x="302" y="8"/>
                  </a:cubicBezTo>
                  <a:cubicBezTo>
                    <a:pt x="259" y="7"/>
                    <a:pt x="216" y="7"/>
                    <a:pt x="173" y="5"/>
                  </a:cubicBezTo>
                  <a:cubicBezTo>
                    <a:pt x="156" y="4"/>
                    <a:pt x="139" y="5"/>
                    <a:pt x="122" y="4"/>
                  </a:cubicBezTo>
                  <a:cubicBezTo>
                    <a:pt x="93" y="2"/>
                    <a:pt x="65" y="2"/>
                    <a:pt x="37" y="1"/>
                  </a:cubicBezTo>
                  <a:cubicBezTo>
                    <a:pt x="32" y="1"/>
                    <a:pt x="27" y="1"/>
                    <a:pt x="22" y="1"/>
                  </a:cubicBezTo>
                  <a:cubicBezTo>
                    <a:pt x="16" y="0"/>
                    <a:pt x="10" y="3"/>
                    <a:pt x="4" y="6"/>
                  </a:cubicBezTo>
                  <a:cubicBezTo>
                    <a:pt x="3" y="7"/>
                    <a:pt x="0" y="8"/>
                    <a:pt x="1" y="11"/>
                  </a:cubicBezTo>
                  <a:cubicBezTo>
                    <a:pt x="2" y="13"/>
                    <a:pt x="5" y="13"/>
                    <a:pt x="7" y="12"/>
                  </a:cubicBezTo>
                  <a:cubicBezTo>
                    <a:pt x="14" y="8"/>
                    <a:pt x="22" y="10"/>
                    <a:pt x="29" y="9"/>
                  </a:cubicBezTo>
                  <a:cubicBezTo>
                    <a:pt x="44" y="8"/>
                    <a:pt x="58" y="11"/>
                    <a:pt x="73" y="11"/>
                  </a:cubicBezTo>
                  <a:cubicBezTo>
                    <a:pt x="82" y="12"/>
                    <a:pt x="91" y="12"/>
                    <a:pt x="101" y="12"/>
                  </a:cubicBezTo>
                  <a:cubicBezTo>
                    <a:pt x="132" y="14"/>
                    <a:pt x="164" y="14"/>
                    <a:pt x="195" y="15"/>
                  </a:cubicBezTo>
                  <a:cubicBezTo>
                    <a:pt x="229" y="15"/>
                    <a:pt x="264" y="15"/>
                    <a:pt x="298" y="16"/>
                  </a:cubicBezTo>
                  <a:cubicBezTo>
                    <a:pt x="333" y="17"/>
                    <a:pt x="369" y="19"/>
                    <a:pt x="404" y="22"/>
                  </a:cubicBezTo>
                  <a:cubicBezTo>
                    <a:pt x="432" y="24"/>
                    <a:pt x="459" y="24"/>
                    <a:pt x="487" y="24"/>
                  </a:cubicBezTo>
                  <a:cubicBezTo>
                    <a:pt x="493" y="24"/>
                    <a:pt x="497" y="28"/>
                    <a:pt x="501" y="33"/>
                  </a:cubicBezTo>
                  <a:cubicBezTo>
                    <a:pt x="501" y="33"/>
                    <a:pt x="502" y="35"/>
                    <a:pt x="503" y="35"/>
                  </a:cubicBezTo>
                  <a:cubicBezTo>
                    <a:pt x="505" y="34"/>
                    <a:pt x="505" y="33"/>
                    <a:pt x="505" y="31"/>
                  </a:cubicBezTo>
                  <a:cubicBezTo>
                    <a:pt x="505" y="28"/>
                    <a:pt x="504" y="26"/>
                    <a:pt x="501" y="25"/>
                  </a:cubicBezTo>
                  <a:close/>
                </a:path>
              </a:pathLst>
            </a:custGeom>
            <a:solidFill>
              <a:srgbClr val="8D8D8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0" name="i$1ïḑ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46EA5A9-388C-43E0-B865-31241D255D46}"/>
                </a:ext>
              </a:extLst>
            </p:cNvPr>
            <p:cNvSpPr/>
            <p:nvPr/>
          </p:nvSpPr>
          <p:spPr bwMode="auto">
            <a:xfrm>
              <a:off x="7194550" y="4411663"/>
              <a:ext cx="363538" cy="361950"/>
            </a:xfrm>
            <a:custGeom>
              <a:gdLst>
                <a:gd name="T0" fmla="*/ 88 w 110"/>
                <a:gd name="T1" fmla="*/ 12 h 110"/>
                <a:gd name="T2" fmla="*/ 61 w 110"/>
                <a:gd name="T3" fmla="*/ 1 h 110"/>
                <a:gd name="T4" fmla="*/ 15 w 110"/>
                <a:gd name="T5" fmla="*/ 26 h 110"/>
                <a:gd name="T6" fmla="*/ 3 w 110"/>
                <a:gd name="T7" fmla="*/ 70 h 110"/>
                <a:gd name="T8" fmla="*/ 34 w 110"/>
                <a:gd name="T9" fmla="*/ 106 h 110"/>
                <a:gd name="T10" fmla="*/ 55 w 110"/>
                <a:gd name="T11" fmla="*/ 108 h 110"/>
                <a:gd name="T12" fmla="*/ 107 w 110"/>
                <a:gd name="T13" fmla="*/ 55 h 110"/>
                <a:gd name="T14" fmla="*/ 88 w 110"/>
                <a:gd name="T15" fmla="*/ 12 h 110"/>
                <a:gd name="T16" fmla="*/ 94 w 110"/>
                <a:gd name="T17" fmla="*/ 66 h 110"/>
                <a:gd name="T18" fmla="*/ 56 w 110"/>
                <a:gd name="T19" fmla="*/ 96 h 110"/>
                <a:gd name="T20" fmla="*/ 51 w 110"/>
                <a:gd name="T21" fmla="*/ 96 h 110"/>
                <a:gd name="T22" fmla="*/ 17 w 110"/>
                <a:gd name="T23" fmla="*/ 48 h 110"/>
                <a:gd name="T24" fmla="*/ 42 w 110"/>
                <a:gd name="T25" fmla="*/ 17 h 110"/>
                <a:gd name="T26" fmla="*/ 66 w 110"/>
                <a:gd name="T27" fmla="*/ 14 h 110"/>
                <a:gd name="T28" fmla="*/ 89 w 110"/>
                <a:gd name="T29" fmla="*/ 31 h 110"/>
                <a:gd name="T30" fmla="*/ 94 w 110"/>
                <a:gd name="T31" fmla="*/ 66 h 1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0" h="110">
                  <a:moveTo>
                    <a:pt x="88" y="12"/>
                  </a:moveTo>
                  <a:cubicBezTo>
                    <a:pt x="80" y="6"/>
                    <a:pt x="71" y="0"/>
                    <a:pt x="61" y="1"/>
                  </a:cubicBezTo>
                  <a:cubicBezTo>
                    <a:pt x="42" y="3"/>
                    <a:pt x="26" y="10"/>
                    <a:pt x="15" y="26"/>
                  </a:cubicBezTo>
                  <a:cubicBezTo>
                    <a:pt x="6" y="39"/>
                    <a:pt x="0" y="54"/>
                    <a:pt x="3" y="70"/>
                  </a:cubicBezTo>
                  <a:cubicBezTo>
                    <a:pt x="6" y="88"/>
                    <a:pt x="19" y="98"/>
                    <a:pt x="34" y="106"/>
                  </a:cubicBezTo>
                  <a:cubicBezTo>
                    <a:pt x="41" y="110"/>
                    <a:pt x="48" y="108"/>
                    <a:pt x="55" y="108"/>
                  </a:cubicBezTo>
                  <a:cubicBezTo>
                    <a:pt x="82" y="108"/>
                    <a:pt x="110" y="85"/>
                    <a:pt x="107" y="55"/>
                  </a:cubicBezTo>
                  <a:cubicBezTo>
                    <a:pt x="108" y="38"/>
                    <a:pt x="103" y="22"/>
                    <a:pt x="88" y="12"/>
                  </a:cubicBezTo>
                  <a:close/>
                  <a:moveTo>
                    <a:pt x="94" y="66"/>
                  </a:moveTo>
                  <a:cubicBezTo>
                    <a:pt x="90" y="84"/>
                    <a:pt x="74" y="96"/>
                    <a:pt x="56" y="96"/>
                  </a:cubicBezTo>
                  <a:cubicBezTo>
                    <a:pt x="54" y="96"/>
                    <a:pt x="53" y="96"/>
                    <a:pt x="51" y="96"/>
                  </a:cubicBezTo>
                  <a:cubicBezTo>
                    <a:pt x="25" y="96"/>
                    <a:pt x="8" y="73"/>
                    <a:pt x="17" y="48"/>
                  </a:cubicBezTo>
                  <a:cubicBezTo>
                    <a:pt x="21" y="35"/>
                    <a:pt x="28" y="23"/>
                    <a:pt x="42" y="17"/>
                  </a:cubicBezTo>
                  <a:cubicBezTo>
                    <a:pt x="50" y="14"/>
                    <a:pt x="58" y="13"/>
                    <a:pt x="66" y="14"/>
                  </a:cubicBezTo>
                  <a:cubicBezTo>
                    <a:pt x="77" y="15"/>
                    <a:pt x="85" y="21"/>
                    <a:pt x="89" y="31"/>
                  </a:cubicBezTo>
                  <a:cubicBezTo>
                    <a:pt x="95" y="42"/>
                    <a:pt x="96" y="54"/>
                    <a:pt x="94" y="66"/>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1" name="ïśļíḍ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0C2442DD-447C-459C-B31C-4A763E78ADC4}"/>
                </a:ext>
              </a:extLst>
            </p:cNvPr>
            <p:cNvSpPr/>
            <p:nvPr/>
          </p:nvSpPr>
          <p:spPr bwMode="auto">
            <a:xfrm>
              <a:off x="4637088" y="2008188"/>
              <a:ext cx="1376363" cy="584200"/>
            </a:xfrm>
            <a:custGeom>
              <a:gdLst>
                <a:gd name="T0" fmla="*/ 412 w 417"/>
                <a:gd name="T1" fmla="*/ 66 h 177"/>
                <a:gd name="T2" fmla="*/ 409 w 417"/>
                <a:gd name="T3" fmla="*/ 8 h 177"/>
                <a:gd name="T4" fmla="*/ 407 w 417"/>
                <a:gd name="T5" fmla="*/ 5 h 177"/>
                <a:gd name="T6" fmla="*/ 390 w 417"/>
                <a:gd name="T7" fmla="*/ 0 h 177"/>
                <a:gd name="T8" fmla="*/ 354 w 417"/>
                <a:gd name="T9" fmla="*/ 4 h 177"/>
                <a:gd name="T10" fmla="*/ 274 w 417"/>
                <a:gd name="T11" fmla="*/ 5 h 177"/>
                <a:gd name="T12" fmla="*/ 176 w 417"/>
                <a:gd name="T13" fmla="*/ 8 h 177"/>
                <a:gd name="T14" fmla="*/ 118 w 417"/>
                <a:gd name="T15" fmla="*/ 10 h 177"/>
                <a:gd name="T16" fmla="*/ 13 w 417"/>
                <a:gd name="T17" fmla="*/ 17 h 177"/>
                <a:gd name="T18" fmla="*/ 1 w 417"/>
                <a:gd name="T19" fmla="*/ 28 h 177"/>
                <a:gd name="T20" fmla="*/ 0 w 417"/>
                <a:gd name="T21" fmla="*/ 35 h 177"/>
                <a:gd name="T22" fmla="*/ 3 w 417"/>
                <a:gd name="T23" fmla="*/ 122 h 177"/>
                <a:gd name="T24" fmla="*/ 5 w 417"/>
                <a:gd name="T25" fmla="*/ 163 h 177"/>
                <a:gd name="T26" fmla="*/ 16 w 417"/>
                <a:gd name="T27" fmla="*/ 175 h 177"/>
                <a:gd name="T28" fmla="*/ 97 w 417"/>
                <a:gd name="T29" fmla="*/ 177 h 177"/>
                <a:gd name="T30" fmla="*/ 198 w 417"/>
                <a:gd name="T31" fmla="*/ 177 h 177"/>
                <a:gd name="T32" fmla="*/ 267 w 417"/>
                <a:gd name="T33" fmla="*/ 177 h 177"/>
                <a:gd name="T34" fmla="*/ 368 w 417"/>
                <a:gd name="T35" fmla="*/ 175 h 177"/>
                <a:gd name="T36" fmla="*/ 409 w 417"/>
                <a:gd name="T37" fmla="*/ 172 h 177"/>
                <a:gd name="T38" fmla="*/ 417 w 417"/>
                <a:gd name="T39" fmla="*/ 163 h 177"/>
                <a:gd name="T40" fmla="*/ 417 w 417"/>
                <a:gd name="T41" fmla="*/ 159 h 177"/>
                <a:gd name="T42" fmla="*/ 412 w 417"/>
                <a:gd name="T43" fmla="*/ 66 h 177"/>
                <a:gd name="T44" fmla="*/ 400 w 417"/>
                <a:gd name="T45" fmla="*/ 160 h 177"/>
                <a:gd name="T46" fmla="*/ 380 w 417"/>
                <a:gd name="T47" fmla="*/ 161 h 177"/>
                <a:gd name="T48" fmla="*/ 229 w 417"/>
                <a:gd name="T49" fmla="*/ 164 h 177"/>
                <a:gd name="T50" fmla="*/ 117 w 417"/>
                <a:gd name="T51" fmla="*/ 164 h 177"/>
                <a:gd name="T52" fmla="*/ 62 w 417"/>
                <a:gd name="T53" fmla="*/ 164 h 177"/>
                <a:gd name="T54" fmla="*/ 24 w 417"/>
                <a:gd name="T55" fmla="*/ 164 h 177"/>
                <a:gd name="T56" fmla="*/ 16 w 417"/>
                <a:gd name="T57" fmla="*/ 156 h 177"/>
                <a:gd name="T58" fmla="*/ 14 w 417"/>
                <a:gd name="T59" fmla="*/ 98 h 177"/>
                <a:gd name="T60" fmla="*/ 12 w 417"/>
                <a:gd name="T61" fmla="*/ 44 h 177"/>
                <a:gd name="T62" fmla="*/ 12 w 417"/>
                <a:gd name="T63" fmla="*/ 41 h 177"/>
                <a:gd name="T64" fmla="*/ 24 w 417"/>
                <a:gd name="T65" fmla="*/ 30 h 177"/>
                <a:gd name="T66" fmla="*/ 75 w 417"/>
                <a:gd name="T67" fmla="*/ 26 h 177"/>
                <a:gd name="T68" fmla="*/ 123 w 417"/>
                <a:gd name="T69" fmla="*/ 23 h 177"/>
                <a:gd name="T70" fmla="*/ 237 w 417"/>
                <a:gd name="T71" fmla="*/ 19 h 177"/>
                <a:gd name="T72" fmla="*/ 307 w 417"/>
                <a:gd name="T73" fmla="*/ 17 h 177"/>
                <a:gd name="T74" fmla="*/ 385 w 417"/>
                <a:gd name="T75" fmla="*/ 14 h 177"/>
                <a:gd name="T76" fmla="*/ 396 w 417"/>
                <a:gd name="T77" fmla="*/ 23 h 177"/>
                <a:gd name="T78" fmla="*/ 401 w 417"/>
                <a:gd name="T79" fmla="*/ 99 h 177"/>
                <a:gd name="T80" fmla="*/ 405 w 417"/>
                <a:gd name="T81" fmla="*/ 153 h 177"/>
                <a:gd name="T82" fmla="*/ 400 w 417"/>
                <a:gd name="T83" fmla="*/ 160 h 17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17" h="177">
                  <a:moveTo>
                    <a:pt x="412" y="66"/>
                  </a:moveTo>
                  <a:cubicBezTo>
                    <a:pt x="411" y="47"/>
                    <a:pt x="410" y="27"/>
                    <a:pt x="409" y="8"/>
                  </a:cubicBezTo>
                  <a:cubicBezTo>
                    <a:pt x="409" y="7"/>
                    <a:pt x="409" y="5"/>
                    <a:pt x="407" y="5"/>
                  </a:cubicBezTo>
                  <a:cubicBezTo>
                    <a:pt x="402" y="3"/>
                    <a:pt x="397" y="0"/>
                    <a:pt x="390" y="0"/>
                  </a:cubicBezTo>
                  <a:cubicBezTo>
                    <a:pt x="378" y="1"/>
                    <a:pt x="366" y="2"/>
                    <a:pt x="354" y="4"/>
                  </a:cubicBezTo>
                  <a:cubicBezTo>
                    <a:pt x="327" y="6"/>
                    <a:pt x="301" y="6"/>
                    <a:pt x="274" y="5"/>
                  </a:cubicBezTo>
                  <a:cubicBezTo>
                    <a:pt x="242" y="5"/>
                    <a:pt x="209" y="7"/>
                    <a:pt x="176" y="8"/>
                  </a:cubicBezTo>
                  <a:cubicBezTo>
                    <a:pt x="157" y="9"/>
                    <a:pt x="137" y="9"/>
                    <a:pt x="118" y="10"/>
                  </a:cubicBezTo>
                  <a:cubicBezTo>
                    <a:pt x="83" y="12"/>
                    <a:pt x="48" y="18"/>
                    <a:pt x="13" y="17"/>
                  </a:cubicBezTo>
                  <a:cubicBezTo>
                    <a:pt x="5" y="17"/>
                    <a:pt x="2" y="20"/>
                    <a:pt x="1" y="28"/>
                  </a:cubicBezTo>
                  <a:cubicBezTo>
                    <a:pt x="0" y="30"/>
                    <a:pt x="0" y="33"/>
                    <a:pt x="0" y="35"/>
                  </a:cubicBezTo>
                  <a:cubicBezTo>
                    <a:pt x="1" y="64"/>
                    <a:pt x="2" y="93"/>
                    <a:pt x="3" y="122"/>
                  </a:cubicBezTo>
                  <a:cubicBezTo>
                    <a:pt x="3" y="136"/>
                    <a:pt x="4" y="150"/>
                    <a:pt x="5" y="163"/>
                  </a:cubicBezTo>
                  <a:cubicBezTo>
                    <a:pt x="5" y="172"/>
                    <a:pt x="8" y="175"/>
                    <a:pt x="16" y="175"/>
                  </a:cubicBezTo>
                  <a:cubicBezTo>
                    <a:pt x="43" y="175"/>
                    <a:pt x="70" y="176"/>
                    <a:pt x="97" y="177"/>
                  </a:cubicBezTo>
                  <a:cubicBezTo>
                    <a:pt x="130" y="177"/>
                    <a:pt x="164" y="175"/>
                    <a:pt x="198" y="177"/>
                  </a:cubicBezTo>
                  <a:cubicBezTo>
                    <a:pt x="221" y="177"/>
                    <a:pt x="244" y="177"/>
                    <a:pt x="267" y="177"/>
                  </a:cubicBezTo>
                  <a:cubicBezTo>
                    <a:pt x="301" y="177"/>
                    <a:pt x="334" y="177"/>
                    <a:pt x="368" y="175"/>
                  </a:cubicBezTo>
                  <a:cubicBezTo>
                    <a:pt x="382" y="174"/>
                    <a:pt x="395" y="174"/>
                    <a:pt x="409" y="172"/>
                  </a:cubicBezTo>
                  <a:cubicBezTo>
                    <a:pt x="415" y="171"/>
                    <a:pt x="417" y="169"/>
                    <a:pt x="417" y="163"/>
                  </a:cubicBezTo>
                  <a:cubicBezTo>
                    <a:pt x="417" y="162"/>
                    <a:pt x="417" y="160"/>
                    <a:pt x="417" y="159"/>
                  </a:cubicBezTo>
                  <a:cubicBezTo>
                    <a:pt x="415" y="128"/>
                    <a:pt x="414" y="97"/>
                    <a:pt x="412" y="66"/>
                  </a:cubicBezTo>
                  <a:close/>
                  <a:moveTo>
                    <a:pt x="400" y="160"/>
                  </a:moveTo>
                  <a:cubicBezTo>
                    <a:pt x="393" y="161"/>
                    <a:pt x="386" y="161"/>
                    <a:pt x="380" y="161"/>
                  </a:cubicBezTo>
                  <a:cubicBezTo>
                    <a:pt x="329" y="165"/>
                    <a:pt x="279" y="164"/>
                    <a:pt x="229" y="164"/>
                  </a:cubicBezTo>
                  <a:cubicBezTo>
                    <a:pt x="191" y="163"/>
                    <a:pt x="154" y="163"/>
                    <a:pt x="117" y="164"/>
                  </a:cubicBezTo>
                  <a:cubicBezTo>
                    <a:pt x="99" y="165"/>
                    <a:pt x="81" y="165"/>
                    <a:pt x="62" y="164"/>
                  </a:cubicBezTo>
                  <a:cubicBezTo>
                    <a:pt x="50" y="164"/>
                    <a:pt x="37" y="164"/>
                    <a:pt x="24" y="164"/>
                  </a:cubicBezTo>
                  <a:cubicBezTo>
                    <a:pt x="18" y="164"/>
                    <a:pt x="16" y="162"/>
                    <a:pt x="16" y="156"/>
                  </a:cubicBezTo>
                  <a:cubicBezTo>
                    <a:pt x="15" y="137"/>
                    <a:pt x="15" y="118"/>
                    <a:pt x="14" y="98"/>
                  </a:cubicBezTo>
                  <a:cubicBezTo>
                    <a:pt x="14" y="80"/>
                    <a:pt x="13" y="62"/>
                    <a:pt x="12" y="44"/>
                  </a:cubicBezTo>
                  <a:cubicBezTo>
                    <a:pt x="12" y="43"/>
                    <a:pt x="12" y="42"/>
                    <a:pt x="12" y="41"/>
                  </a:cubicBezTo>
                  <a:cubicBezTo>
                    <a:pt x="13" y="31"/>
                    <a:pt x="14" y="30"/>
                    <a:pt x="24" y="30"/>
                  </a:cubicBezTo>
                  <a:cubicBezTo>
                    <a:pt x="41" y="30"/>
                    <a:pt x="58" y="28"/>
                    <a:pt x="75" y="26"/>
                  </a:cubicBezTo>
                  <a:cubicBezTo>
                    <a:pt x="91" y="25"/>
                    <a:pt x="107" y="24"/>
                    <a:pt x="123" y="23"/>
                  </a:cubicBezTo>
                  <a:cubicBezTo>
                    <a:pt x="161" y="21"/>
                    <a:pt x="199" y="20"/>
                    <a:pt x="237" y="19"/>
                  </a:cubicBezTo>
                  <a:cubicBezTo>
                    <a:pt x="260" y="18"/>
                    <a:pt x="284" y="17"/>
                    <a:pt x="307" y="17"/>
                  </a:cubicBezTo>
                  <a:cubicBezTo>
                    <a:pt x="333" y="17"/>
                    <a:pt x="359" y="16"/>
                    <a:pt x="385" y="14"/>
                  </a:cubicBezTo>
                  <a:cubicBezTo>
                    <a:pt x="395" y="13"/>
                    <a:pt x="395" y="13"/>
                    <a:pt x="396" y="23"/>
                  </a:cubicBezTo>
                  <a:cubicBezTo>
                    <a:pt x="399" y="48"/>
                    <a:pt x="400" y="74"/>
                    <a:pt x="401" y="99"/>
                  </a:cubicBezTo>
                  <a:cubicBezTo>
                    <a:pt x="402" y="117"/>
                    <a:pt x="402" y="135"/>
                    <a:pt x="405" y="153"/>
                  </a:cubicBezTo>
                  <a:cubicBezTo>
                    <a:pt x="405" y="157"/>
                    <a:pt x="404" y="159"/>
                    <a:pt x="400" y="16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2" name="îşli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A50FB996-30AE-43FC-B77C-C65C43BE0CCD}"/>
                </a:ext>
              </a:extLst>
            </p:cNvPr>
            <p:cNvSpPr/>
            <p:nvPr/>
          </p:nvSpPr>
          <p:spPr bwMode="auto">
            <a:xfrm>
              <a:off x="4973638" y="2700338"/>
              <a:ext cx="749300" cy="312738"/>
            </a:xfrm>
            <a:custGeom>
              <a:gdLst>
                <a:gd name="T0" fmla="*/ 213 w 227"/>
                <a:gd name="T1" fmla="*/ 0 h 95"/>
                <a:gd name="T2" fmla="*/ 157 w 227"/>
                <a:gd name="T3" fmla="*/ 2 h 95"/>
                <a:gd name="T4" fmla="*/ 61 w 227"/>
                <a:gd name="T5" fmla="*/ 2 h 95"/>
                <a:gd name="T6" fmla="*/ 10 w 227"/>
                <a:gd name="T7" fmla="*/ 0 h 95"/>
                <a:gd name="T8" fmla="*/ 0 w 227"/>
                <a:gd name="T9" fmla="*/ 9 h 95"/>
                <a:gd name="T10" fmla="*/ 7 w 227"/>
                <a:gd name="T11" fmla="*/ 45 h 95"/>
                <a:gd name="T12" fmla="*/ 61 w 227"/>
                <a:gd name="T13" fmla="*/ 88 h 95"/>
                <a:gd name="T14" fmla="*/ 116 w 227"/>
                <a:gd name="T15" fmla="*/ 95 h 95"/>
                <a:gd name="T16" fmla="*/ 124 w 227"/>
                <a:gd name="T17" fmla="*/ 95 h 95"/>
                <a:gd name="T18" fmla="*/ 200 w 227"/>
                <a:gd name="T19" fmla="*/ 67 h 95"/>
                <a:gd name="T20" fmla="*/ 224 w 227"/>
                <a:gd name="T21" fmla="*/ 10 h 95"/>
                <a:gd name="T22" fmla="*/ 213 w 227"/>
                <a:gd name="T23" fmla="*/ 0 h 95"/>
                <a:gd name="T24" fmla="*/ 190 w 227"/>
                <a:gd name="T25" fmla="*/ 57 h 95"/>
                <a:gd name="T26" fmla="*/ 126 w 227"/>
                <a:gd name="T27" fmla="*/ 81 h 95"/>
                <a:gd name="T28" fmla="*/ 61 w 227"/>
                <a:gd name="T29" fmla="*/ 74 h 95"/>
                <a:gd name="T30" fmla="*/ 22 w 227"/>
                <a:gd name="T31" fmla="*/ 44 h 95"/>
                <a:gd name="T32" fmla="*/ 14 w 227"/>
                <a:gd name="T33" fmla="*/ 16 h 95"/>
                <a:gd name="T34" fmla="*/ 18 w 227"/>
                <a:gd name="T35" fmla="*/ 13 h 95"/>
                <a:gd name="T36" fmla="*/ 59 w 227"/>
                <a:gd name="T37" fmla="*/ 14 h 95"/>
                <a:gd name="T38" fmla="*/ 113 w 227"/>
                <a:gd name="T39" fmla="*/ 16 h 95"/>
                <a:gd name="T40" fmla="*/ 206 w 227"/>
                <a:gd name="T41" fmla="*/ 13 h 95"/>
                <a:gd name="T42" fmla="*/ 211 w 227"/>
                <a:gd name="T43" fmla="*/ 17 h 95"/>
                <a:gd name="T44" fmla="*/ 190 w 227"/>
                <a:gd name="T45" fmla="*/ 57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6" h="95">
                  <a:moveTo>
                    <a:pt x="213" y="0"/>
                  </a:moveTo>
                  <a:cubicBezTo>
                    <a:pt x="194" y="1"/>
                    <a:pt x="176" y="1"/>
                    <a:pt x="157" y="2"/>
                  </a:cubicBezTo>
                  <a:cubicBezTo>
                    <a:pt x="125" y="4"/>
                    <a:pt x="93" y="4"/>
                    <a:pt x="61" y="2"/>
                  </a:cubicBezTo>
                  <a:cubicBezTo>
                    <a:pt x="44" y="0"/>
                    <a:pt x="27" y="1"/>
                    <a:pt x="10" y="0"/>
                  </a:cubicBezTo>
                  <a:cubicBezTo>
                    <a:pt x="3" y="0"/>
                    <a:pt x="1" y="3"/>
                    <a:pt x="0" y="9"/>
                  </a:cubicBezTo>
                  <a:cubicBezTo>
                    <a:pt x="0" y="21"/>
                    <a:pt x="1" y="34"/>
                    <a:pt x="7" y="45"/>
                  </a:cubicBezTo>
                  <a:cubicBezTo>
                    <a:pt x="19" y="66"/>
                    <a:pt x="38" y="80"/>
                    <a:pt x="61" y="88"/>
                  </a:cubicBezTo>
                  <a:cubicBezTo>
                    <a:pt x="79" y="95"/>
                    <a:pt x="98" y="95"/>
                    <a:pt x="116" y="95"/>
                  </a:cubicBezTo>
                  <a:cubicBezTo>
                    <a:pt x="119" y="95"/>
                    <a:pt x="122" y="95"/>
                    <a:pt x="124" y="95"/>
                  </a:cubicBezTo>
                  <a:cubicBezTo>
                    <a:pt x="153" y="95"/>
                    <a:pt x="178" y="86"/>
                    <a:pt x="200" y="67"/>
                  </a:cubicBezTo>
                  <a:cubicBezTo>
                    <a:pt x="217" y="52"/>
                    <a:pt x="227" y="34"/>
                    <a:pt x="224" y="10"/>
                  </a:cubicBezTo>
                  <a:cubicBezTo>
                    <a:pt x="223" y="2"/>
                    <a:pt x="222" y="0"/>
                    <a:pt x="213" y="0"/>
                  </a:cubicBezTo>
                  <a:close/>
                  <a:moveTo>
                    <a:pt x="190" y="57"/>
                  </a:moveTo>
                  <a:cubicBezTo>
                    <a:pt x="172" y="73"/>
                    <a:pt x="150" y="80"/>
                    <a:pt x="126" y="81"/>
                  </a:cubicBezTo>
                  <a:cubicBezTo>
                    <a:pt x="104" y="82"/>
                    <a:pt x="82" y="82"/>
                    <a:pt x="61" y="74"/>
                  </a:cubicBezTo>
                  <a:cubicBezTo>
                    <a:pt x="46" y="67"/>
                    <a:pt x="33" y="57"/>
                    <a:pt x="22" y="44"/>
                  </a:cubicBezTo>
                  <a:cubicBezTo>
                    <a:pt x="16" y="36"/>
                    <a:pt x="14" y="26"/>
                    <a:pt x="14" y="16"/>
                  </a:cubicBezTo>
                  <a:cubicBezTo>
                    <a:pt x="14" y="13"/>
                    <a:pt x="16" y="13"/>
                    <a:pt x="18" y="13"/>
                  </a:cubicBezTo>
                  <a:cubicBezTo>
                    <a:pt x="32" y="13"/>
                    <a:pt x="46" y="13"/>
                    <a:pt x="59" y="14"/>
                  </a:cubicBezTo>
                  <a:cubicBezTo>
                    <a:pt x="77" y="15"/>
                    <a:pt x="95" y="16"/>
                    <a:pt x="113" y="16"/>
                  </a:cubicBezTo>
                  <a:cubicBezTo>
                    <a:pt x="144" y="16"/>
                    <a:pt x="175" y="14"/>
                    <a:pt x="206" y="13"/>
                  </a:cubicBezTo>
                  <a:cubicBezTo>
                    <a:pt x="210" y="12"/>
                    <a:pt x="211" y="14"/>
                    <a:pt x="211" y="17"/>
                  </a:cubicBezTo>
                  <a:cubicBezTo>
                    <a:pt x="211" y="34"/>
                    <a:pt x="202" y="46"/>
                    <a:pt x="190" y="57"/>
                  </a:cubicBezTo>
                  <a:close/>
                </a:path>
              </a:pathLst>
            </a:custGeom>
            <a:solidFill>
              <a:srgbClr val="01010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3" name="îşḷíḋ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C3A9FA5-5376-49AC-9FD4-B3DDC0D0C583}"/>
                </a:ext>
              </a:extLst>
            </p:cNvPr>
            <p:cNvSpPr/>
            <p:nvPr/>
          </p:nvSpPr>
          <p:spPr bwMode="auto">
            <a:xfrm>
              <a:off x="4459288" y="1768476"/>
              <a:ext cx="1639888" cy="134938"/>
            </a:xfrm>
            <a:custGeom>
              <a:gdLst>
                <a:gd name="T0" fmla="*/ 2 w 497"/>
                <a:gd name="T1" fmla="*/ 39 h 41"/>
                <a:gd name="T2" fmla="*/ 7 w 497"/>
                <a:gd name="T3" fmla="*/ 37 h 41"/>
                <a:gd name="T4" fmla="*/ 18 w 497"/>
                <a:gd name="T5" fmla="*/ 29 h 41"/>
                <a:gd name="T6" fmla="*/ 48 w 497"/>
                <a:gd name="T7" fmla="*/ 22 h 41"/>
                <a:gd name="T8" fmla="*/ 96 w 497"/>
                <a:gd name="T9" fmla="*/ 20 h 41"/>
                <a:gd name="T10" fmla="*/ 160 w 497"/>
                <a:gd name="T11" fmla="*/ 19 h 41"/>
                <a:gd name="T12" fmla="*/ 191 w 497"/>
                <a:gd name="T13" fmla="*/ 18 h 41"/>
                <a:gd name="T14" fmla="*/ 237 w 497"/>
                <a:gd name="T15" fmla="*/ 18 h 41"/>
                <a:gd name="T16" fmla="*/ 293 w 497"/>
                <a:gd name="T17" fmla="*/ 14 h 41"/>
                <a:gd name="T18" fmla="*/ 334 w 497"/>
                <a:gd name="T19" fmla="*/ 13 h 41"/>
                <a:gd name="T20" fmla="*/ 470 w 497"/>
                <a:gd name="T21" fmla="*/ 16 h 41"/>
                <a:gd name="T22" fmla="*/ 481 w 497"/>
                <a:gd name="T23" fmla="*/ 23 h 41"/>
                <a:gd name="T24" fmla="*/ 487 w 497"/>
                <a:gd name="T25" fmla="*/ 32 h 41"/>
                <a:gd name="T26" fmla="*/ 494 w 497"/>
                <a:gd name="T27" fmla="*/ 34 h 41"/>
                <a:gd name="T28" fmla="*/ 496 w 497"/>
                <a:gd name="T29" fmla="*/ 26 h 41"/>
                <a:gd name="T30" fmla="*/ 493 w 497"/>
                <a:gd name="T31" fmla="*/ 19 h 41"/>
                <a:gd name="T32" fmla="*/ 475 w 497"/>
                <a:gd name="T33" fmla="*/ 3 h 41"/>
                <a:gd name="T34" fmla="*/ 446 w 497"/>
                <a:gd name="T35" fmla="*/ 0 h 41"/>
                <a:gd name="T36" fmla="*/ 369 w 497"/>
                <a:gd name="T37" fmla="*/ 0 h 41"/>
                <a:gd name="T38" fmla="*/ 256 w 497"/>
                <a:gd name="T39" fmla="*/ 3 h 41"/>
                <a:gd name="T40" fmla="*/ 211 w 497"/>
                <a:gd name="T41" fmla="*/ 6 h 41"/>
                <a:gd name="T42" fmla="*/ 166 w 497"/>
                <a:gd name="T43" fmla="*/ 6 h 41"/>
                <a:gd name="T44" fmla="*/ 86 w 497"/>
                <a:gd name="T45" fmla="*/ 8 h 41"/>
                <a:gd name="T46" fmla="*/ 40 w 497"/>
                <a:gd name="T47" fmla="*/ 11 h 41"/>
                <a:gd name="T48" fmla="*/ 13 w 497"/>
                <a:gd name="T49" fmla="*/ 19 h 41"/>
                <a:gd name="T50" fmla="*/ 1 w 497"/>
                <a:gd name="T51" fmla="*/ 33 h 41"/>
                <a:gd name="T52" fmla="*/ 2 w 497"/>
                <a:gd name="T53" fmla="*/ 39 h 4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41">
                  <a:moveTo>
                    <a:pt x="2" y="39"/>
                  </a:moveTo>
                  <a:cubicBezTo>
                    <a:pt x="5" y="41"/>
                    <a:pt x="6" y="38"/>
                    <a:pt x="7" y="37"/>
                  </a:cubicBezTo>
                  <a:cubicBezTo>
                    <a:pt x="9" y="32"/>
                    <a:pt x="14" y="31"/>
                    <a:pt x="18" y="29"/>
                  </a:cubicBezTo>
                  <a:cubicBezTo>
                    <a:pt x="27" y="25"/>
                    <a:pt x="38" y="23"/>
                    <a:pt x="48" y="22"/>
                  </a:cubicBezTo>
                  <a:cubicBezTo>
                    <a:pt x="64" y="21"/>
                    <a:pt x="80" y="20"/>
                    <a:pt x="96" y="20"/>
                  </a:cubicBezTo>
                  <a:cubicBezTo>
                    <a:pt x="117" y="19"/>
                    <a:pt x="138" y="20"/>
                    <a:pt x="160" y="19"/>
                  </a:cubicBezTo>
                  <a:cubicBezTo>
                    <a:pt x="170" y="18"/>
                    <a:pt x="180" y="18"/>
                    <a:pt x="191" y="18"/>
                  </a:cubicBezTo>
                  <a:cubicBezTo>
                    <a:pt x="206" y="18"/>
                    <a:pt x="221" y="19"/>
                    <a:pt x="237" y="18"/>
                  </a:cubicBezTo>
                  <a:cubicBezTo>
                    <a:pt x="255" y="16"/>
                    <a:pt x="274" y="15"/>
                    <a:pt x="293" y="14"/>
                  </a:cubicBezTo>
                  <a:cubicBezTo>
                    <a:pt x="307" y="13"/>
                    <a:pt x="321" y="13"/>
                    <a:pt x="334" y="13"/>
                  </a:cubicBezTo>
                  <a:cubicBezTo>
                    <a:pt x="380" y="14"/>
                    <a:pt x="425" y="10"/>
                    <a:pt x="470" y="16"/>
                  </a:cubicBezTo>
                  <a:cubicBezTo>
                    <a:pt x="475" y="16"/>
                    <a:pt x="479" y="18"/>
                    <a:pt x="481" y="23"/>
                  </a:cubicBezTo>
                  <a:cubicBezTo>
                    <a:pt x="482" y="27"/>
                    <a:pt x="484" y="30"/>
                    <a:pt x="487" y="32"/>
                  </a:cubicBezTo>
                  <a:cubicBezTo>
                    <a:pt x="489" y="34"/>
                    <a:pt x="492" y="36"/>
                    <a:pt x="494" y="34"/>
                  </a:cubicBezTo>
                  <a:cubicBezTo>
                    <a:pt x="497" y="32"/>
                    <a:pt x="496" y="29"/>
                    <a:pt x="496" y="26"/>
                  </a:cubicBezTo>
                  <a:cubicBezTo>
                    <a:pt x="495" y="24"/>
                    <a:pt x="493" y="21"/>
                    <a:pt x="493" y="19"/>
                  </a:cubicBezTo>
                  <a:cubicBezTo>
                    <a:pt x="491" y="9"/>
                    <a:pt x="484" y="5"/>
                    <a:pt x="475" y="3"/>
                  </a:cubicBezTo>
                  <a:cubicBezTo>
                    <a:pt x="465" y="1"/>
                    <a:pt x="455" y="0"/>
                    <a:pt x="446" y="0"/>
                  </a:cubicBezTo>
                  <a:cubicBezTo>
                    <a:pt x="420" y="0"/>
                    <a:pt x="394" y="0"/>
                    <a:pt x="369" y="0"/>
                  </a:cubicBezTo>
                  <a:cubicBezTo>
                    <a:pt x="331" y="1"/>
                    <a:pt x="294" y="1"/>
                    <a:pt x="256" y="3"/>
                  </a:cubicBezTo>
                  <a:cubicBezTo>
                    <a:pt x="241" y="4"/>
                    <a:pt x="226" y="6"/>
                    <a:pt x="211" y="6"/>
                  </a:cubicBezTo>
                  <a:cubicBezTo>
                    <a:pt x="196" y="7"/>
                    <a:pt x="181" y="6"/>
                    <a:pt x="166" y="6"/>
                  </a:cubicBezTo>
                  <a:cubicBezTo>
                    <a:pt x="139" y="6"/>
                    <a:pt x="113" y="6"/>
                    <a:pt x="86" y="8"/>
                  </a:cubicBezTo>
                  <a:cubicBezTo>
                    <a:pt x="71" y="9"/>
                    <a:pt x="55" y="10"/>
                    <a:pt x="40" y="11"/>
                  </a:cubicBezTo>
                  <a:cubicBezTo>
                    <a:pt x="31" y="12"/>
                    <a:pt x="22" y="14"/>
                    <a:pt x="13" y="19"/>
                  </a:cubicBezTo>
                  <a:cubicBezTo>
                    <a:pt x="7" y="22"/>
                    <a:pt x="4" y="27"/>
                    <a:pt x="1" y="33"/>
                  </a:cubicBezTo>
                  <a:cubicBezTo>
                    <a:pt x="0" y="35"/>
                    <a:pt x="0" y="38"/>
                    <a:pt x="2" y="39"/>
                  </a:cubicBez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4" name="îsḻïḍ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CBEC3F40-6079-419A-AD5D-C9305D597B1F}"/>
                </a:ext>
              </a:extLst>
            </p:cNvPr>
            <p:cNvSpPr/>
            <p:nvPr/>
          </p:nvSpPr>
          <p:spPr bwMode="auto">
            <a:xfrm>
              <a:off x="4845050" y="3986213"/>
              <a:ext cx="957263" cy="688975"/>
            </a:xfrm>
            <a:custGeom>
              <a:gdLst>
                <a:gd name="T0" fmla="*/ 0 w 290"/>
                <a:gd name="T1" fmla="*/ 15 h 209"/>
                <a:gd name="T2" fmla="*/ 2 w 290"/>
                <a:gd name="T3" fmla="*/ 55 h 209"/>
                <a:gd name="T4" fmla="*/ 13 w 290"/>
                <a:gd name="T5" fmla="*/ 143 h 209"/>
                <a:gd name="T6" fmla="*/ 25 w 290"/>
                <a:gd name="T7" fmla="*/ 205 h 209"/>
                <a:gd name="T8" fmla="*/ 31 w 290"/>
                <a:gd name="T9" fmla="*/ 209 h 209"/>
                <a:gd name="T10" fmla="*/ 105 w 290"/>
                <a:gd name="T11" fmla="*/ 207 h 209"/>
                <a:gd name="T12" fmla="*/ 246 w 290"/>
                <a:gd name="T13" fmla="*/ 199 h 209"/>
                <a:gd name="T14" fmla="*/ 251 w 290"/>
                <a:gd name="T15" fmla="*/ 199 h 209"/>
                <a:gd name="T16" fmla="*/ 259 w 290"/>
                <a:gd name="T17" fmla="*/ 198 h 209"/>
                <a:gd name="T18" fmla="*/ 263 w 290"/>
                <a:gd name="T19" fmla="*/ 196 h 209"/>
                <a:gd name="T20" fmla="*/ 276 w 290"/>
                <a:gd name="T21" fmla="*/ 138 h 209"/>
                <a:gd name="T22" fmla="*/ 286 w 290"/>
                <a:gd name="T23" fmla="*/ 59 h 209"/>
                <a:gd name="T24" fmla="*/ 290 w 290"/>
                <a:gd name="T25" fmla="*/ 16 h 209"/>
                <a:gd name="T26" fmla="*/ 284 w 290"/>
                <a:gd name="T27" fmla="*/ 7 h 209"/>
                <a:gd name="T28" fmla="*/ 274 w 290"/>
                <a:gd name="T29" fmla="*/ 6 h 209"/>
                <a:gd name="T30" fmla="*/ 208 w 290"/>
                <a:gd name="T31" fmla="*/ 1 h 209"/>
                <a:gd name="T32" fmla="*/ 68 w 290"/>
                <a:gd name="T33" fmla="*/ 6 h 209"/>
                <a:gd name="T34" fmla="*/ 5 w 290"/>
                <a:gd name="T35" fmla="*/ 10 h 209"/>
                <a:gd name="T36" fmla="*/ 0 w 290"/>
                <a:gd name="T37" fmla="*/ 15 h 209"/>
                <a:gd name="T38" fmla="*/ 13 w 290"/>
                <a:gd name="T39" fmla="*/ 23 h 209"/>
                <a:gd name="T40" fmla="*/ 17 w 290"/>
                <a:gd name="T41" fmla="*/ 19 h 209"/>
                <a:gd name="T42" fmla="*/ 36 w 290"/>
                <a:gd name="T43" fmla="*/ 18 h 209"/>
                <a:gd name="T44" fmla="*/ 208 w 290"/>
                <a:gd name="T45" fmla="*/ 12 h 209"/>
                <a:gd name="T46" fmla="*/ 272 w 290"/>
                <a:gd name="T47" fmla="*/ 17 h 209"/>
                <a:gd name="T48" fmla="*/ 277 w 290"/>
                <a:gd name="T49" fmla="*/ 22 h 209"/>
                <a:gd name="T50" fmla="*/ 274 w 290"/>
                <a:gd name="T51" fmla="*/ 53 h 209"/>
                <a:gd name="T52" fmla="*/ 266 w 290"/>
                <a:gd name="T53" fmla="*/ 123 h 209"/>
                <a:gd name="T54" fmla="*/ 255 w 290"/>
                <a:gd name="T55" fmla="*/ 175 h 209"/>
                <a:gd name="T56" fmla="*/ 254 w 290"/>
                <a:gd name="T57" fmla="*/ 179 h 209"/>
                <a:gd name="T58" fmla="*/ 244 w 290"/>
                <a:gd name="T59" fmla="*/ 187 h 209"/>
                <a:gd name="T60" fmla="*/ 128 w 290"/>
                <a:gd name="T61" fmla="*/ 194 h 209"/>
                <a:gd name="T62" fmla="*/ 43 w 290"/>
                <a:gd name="T63" fmla="*/ 198 h 209"/>
                <a:gd name="T64" fmla="*/ 33 w 290"/>
                <a:gd name="T65" fmla="*/ 191 h 209"/>
                <a:gd name="T66" fmla="*/ 21 w 290"/>
                <a:gd name="T67" fmla="*/ 117 h 209"/>
                <a:gd name="T68" fmla="*/ 13 w 290"/>
                <a:gd name="T69" fmla="*/ 43 h 209"/>
                <a:gd name="T70" fmla="*/ 13 w 290"/>
                <a:gd name="T71" fmla="*/ 23 h 2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0" h="209">
                  <a:moveTo>
                    <a:pt x="0" y="15"/>
                  </a:moveTo>
                  <a:cubicBezTo>
                    <a:pt x="0" y="29"/>
                    <a:pt x="1" y="42"/>
                    <a:pt x="2" y="55"/>
                  </a:cubicBezTo>
                  <a:cubicBezTo>
                    <a:pt x="5" y="85"/>
                    <a:pt x="8" y="114"/>
                    <a:pt x="13" y="143"/>
                  </a:cubicBezTo>
                  <a:cubicBezTo>
                    <a:pt x="16" y="164"/>
                    <a:pt x="19" y="184"/>
                    <a:pt x="25" y="205"/>
                  </a:cubicBezTo>
                  <a:cubicBezTo>
                    <a:pt x="26" y="208"/>
                    <a:pt x="27" y="209"/>
                    <a:pt x="31" y="209"/>
                  </a:cubicBezTo>
                  <a:cubicBezTo>
                    <a:pt x="56" y="209"/>
                    <a:pt x="80" y="208"/>
                    <a:pt x="105" y="207"/>
                  </a:cubicBezTo>
                  <a:cubicBezTo>
                    <a:pt x="152" y="204"/>
                    <a:pt x="199" y="201"/>
                    <a:pt x="246" y="199"/>
                  </a:cubicBezTo>
                  <a:cubicBezTo>
                    <a:pt x="248" y="199"/>
                    <a:pt x="249" y="199"/>
                    <a:pt x="251" y="199"/>
                  </a:cubicBezTo>
                  <a:cubicBezTo>
                    <a:pt x="254" y="199"/>
                    <a:pt x="257" y="198"/>
                    <a:pt x="259" y="198"/>
                  </a:cubicBezTo>
                  <a:cubicBezTo>
                    <a:pt x="261" y="198"/>
                    <a:pt x="263" y="199"/>
                    <a:pt x="263" y="196"/>
                  </a:cubicBezTo>
                  <a:cubicBezTo>
                    <a:pt x="268" y="176"/>
                    <a:pt x="274" y="157"/>
                    <a:pt x="276" y="138"/>
                  </a:cubicBezTo>
                  <a:cubicBezTo>
                    <a:pt x="280" y="111"/>
                    <a:pt x="283" y="85"/>
                    <a:pt x="286" y="59"/>
                  </a:cubicBezTo>
                  <a:cubicBezTo>
                    <a:pt x="288" y="44"/>
                    <a:pt x="290" y="30"/>
                    <a:pt x="290" y="16"/>
                  </a:cubicBezTo>
                  <a:cubicBezTo>
                    <a:pt x="290" y="10"/>
                    <a:pt x="289" y="8"/>
                    <a:pt x="284" y="7"/>
                  </a:cubicBezTo>
                  <a:cubicBezTo>
                    <a:pt x="281" y="7"/>
                    <a:pt x="277" y="7"/>
                    <a:pt x="274" y="6"/>
                  </a:cubicBezTo>
                  <a:cubicBezTo>
                    <a:pt x="252" y="3"/>
                    <a:pt x="230" y="0"/>
                    <a:pt x="208" y="1"/>
                  </a:cubicBezTo>
                  <a:cubicBezTo>
                    <a:pt x="161" y="5"/>
                    <a:pt x="115" y="4"/>
                    <a:pt x="68" y="6"/>
                  </a:cubicBezTo>
                  <a:cubicBezTo>
                    <a:pt x="47" y="7"/>
                    <a:pt x="26" y="8"/>
                    <a:pt x="5" y="10"/>
                  </a:cubicBezTo>
                  <a:cubicBezTo>
                    <a:pt x="1" y="10"/>
                    <a:pt x="0" y="12"/>
                    <a:pt x="0" y="15"/>
                  </a:cubicBezTo>
                  <a:close/>
                  <a:moveTo>
                    <a:pt x="13" y="23"/>
                  </a:moveTo>
                  <a:cubicBezTo>
                    <a:pt x="13" y="21"/>
                    <a:pt x="14" y="20"/>
                    <a:pt x="17" y="19"/>
                  </a:cubicBezTo>
                  <a:cubicBezTo>
                    <a:pt x="23" y="18"/>
                    <a:pt x="29" y="18"/>
                    <a:pt x="36" y="18"/>
                  </a:cubicBezTo>
                  <a:cubicBezTo>
                    <a:pt x="93" y="18"/>
                    <a:pt x="150" y="15"/>
                    <a:pt x="208" y="12"/>
                  </a:cubicBezTo>
                  <a:cubicBezTo>
                    <a:pt x="229" y="11"/>
                    <a:pt x="251" y="14"/>
                    <a:pt x="272" y="17"/>
                  </a:cubicBezTo>
                  <a:cubicBezTo>
                    <a:pt x="276" y="18"/>
                    <a:pt x="277" y="19"/>
                    <a:pt x="277" y="22"/>
                  </a:cubicBezTo>
                  <a:cubicBezTo>
                    <a:pt x="277" y="33"/>
                    <a:pt x="275" y="43"/>
                    <a:pt x="274" y="53"/>
                  </a:cubicBezTo>
                  <a:cubicBezTo>
                    <a:pt x="271" y="76"/>
                    <a:pt x="268" y="99"/>
                    <a:pt x="266" y="123"/>
                  </a:cubicBezTo>
                  <a:cubicBezTo>
                    <a:pt x="264" y="141"/>
                    <a:pt x="259" y="158"/>
                    <a:pt x="255" y="175"/>
                  </a:cubicBezTo>
                  <a:cubicBezTo>
                    <a:pt x="255" y="177"/>
                    <a:pt x="255" y="178"/>
                    <a:pt x="254" y="179"/>
                  </a:cubicBezTo>
                  <a:cubicBezTo>
                    <a:pt x="253" y="186"/>
                    <a:pt x="251" y="187"/>
                    <a:pt x="244" y="187"/>
                  </a:cubicBezTo>
                  <a:cubicBezTo>
                    <a:pt x="210" y="189"/>
                    <a:pt x="176" y="191"/>
                    <a:pt x="128" y="194"/>
                  </a:cubicBezTo>
                  <a:cubicBezTo>
                    <a:pt x="109" y="195"/>
                    <a:pt x="76" y="196"/>
                    <a:pt x="43" y="198"/>
                  </a:cubicBezTo>
                  <a:cubicBezTo>
                    <a:pt x="35" y="198"/>
                    <a:pt x="35" y="198"/>
                    <a:pt x="33" y="191"/>
                  </a:cubicBezTo>
                  <a:cubicBezTo>
                    <a:pt x="28" y="167"/>
                    <a:pt x="24" y="142"/>
                    <a:pt x="21" y="117"/>
                  </a:cubicBezTo>
                  <a:cubicBezTo>
                    <a:pt x="17" y="93"/>
                    <a:pt x="14" y="68"/>
                    <a:pt x="13" y="43"/>
                  </a:cubicBezTo>
                  <a:cubicBezTo>
                    <a:pt x="13" y="36"/>
                    <a:pt x="13" y="30"/>
                    <a:pt x="13" y="2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5" name="îṧḻïḓ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C0B89F1-CBC0-4816-8F56-1A011454D213}"/>
                </a:ext>
              </a:extLst>
            </p:cNvPr>
            <p:cNvSpPr/>
            <p:nvPr/>
          </p:nvSpPr>
          <p:spPr bwMode="auto">
            <a:xfrm>
              <a:off x="4940300" y="4641851"/>
              <a:ext cx="755650" cy="95250"/>
            </a:xfrm>
            <a:custGeom>
              <a:gdLst>
                <a:gd name="T0" fmla="*/ 208 w 229"/>
                <a:gd name="T1" fmla="*/ 21 h 29"/>
                <a:gd name="T2" fmla="*/ 222 w 229"/>
                <a:gd name="T3" fmla="*/ 0 h 29"/>
                <a:gd name="T4" fmla="*/ 205 w 229"/>
                <a:gd name="T5" fmla="*/ 2 h 29"/>
                <a:gd name="T6" fmla="*/ 141 w 229"/>
                <a:gd name="T7" fmla="*/ 5 h 29"/>
                <a:gd name="T8" fmla="*/ 102 w 229"/>
                <a:gd name="T9" fmla="*/ 8 h 29"/>
                <a:gd name="T10" fmla="*/ 58 w 229"/>
                <a:gd name="T11" fmla="*/ 10 h 29"/>
                <a:gd name="T12" fmla="*/ 7 w 229"/>
                <a:gd name="T13" fmla="*/ 11 h 29"/>
                <a:gd name="T14" fmla="*/ 2 w 229"/>
                <a:gd name="T15" fmla="*/ 10 h 29"/>
                <a:gd name="T16" fmla="*/ 11 w 229"/>
                <a:gd name="T17" fmla="*/ 27 h 29"/>
                <a:gd name="T18" fmla="*/ 32 w 229"/>
                <a:gd name="T19" fmla="*/ 28 h 29"/>
                <a:gd name="T20" fmla="*/ 104 w 229"/>
                <a:gd name="T21" fmla="*/ 28 h 29"/>
                <a:gd name="T22" fmla="*/ 119 w 229"/>
                <a:gd name="T23" fmla="*/ 27 h 29"/>
                <a:gd name="T24" fmla="*/ 182 w 229"/>
                <a:gd name="T25" fmla="*/ 22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8">
                  <a:moveTo>
                    <a:pt x="208" y="21"/>
                  </a:moveTo>
                  <a:cubicBezTo>
                    <a:pt x="220" y="19"/>
                    <a:pt x="229" y="14"/>
                    <a:pt x="222" y="0"/>
                  </a:cubicBezTo>
                  <a:cubicBezTo>
                    <a:pt x="216" y="2"/>
                    <a:pt x="210" y="2"/>
                    <a:pt x="205" y="2"/>
                  </a:cubicBezTo>
                  <a:cubicBezTo>
                    <a:pt x="183" y="3"/>
                    <a:pt x="162" y="4"/>
                    <a:pt x="141" y="5"/>
                  </a:cubicBezTo>
                  <a:cubicBezTo>
                    <a:pt x="128" y="6"/>
                    <a:pt x="115" y="7"/>
                    <a:pt x="102" y="8"/>
                  </a:cubicBezTo>
                  <a:cubicBezTo>
                    <a:pt x="87" y="9"/>
                    <a:pt x="73" y="9"/>
                    <a:pt x="58" y="10"/>
                  </a:cubicBezTo>
                  <a:cubicBezTo>
                    <a:pt x="41" y="11"/>
                    <a:pt x="24" y="12"/>
                    <a:pt x="7" y="11"/>
                  </a:cubicBezTo>
                  <a:cubicBezTo>
                    <a:pt x="5" y="11"/>
                    <a:pt x="3" y="11"/>
                    <a:pt x="2" y="10"/>
                  </a:cubicBezTo>
                  <a:cubicBezTo>
                    <a:pt x="0" y="18"/>
                    <a:pt x="4" y="26"/>
                    <a:pt x="11" y="27"/>
                  </a:cubicBezTo>
                  <a:cubicBezTo>
                    <a:pt x="18" y="28"/>
                    <a:pt x="25" y="28"/>
                    <a:pt x="32" y="28"/>
                  </a:cubicBezTo>
                  <a:cubicBezTo>
                    <a:pt x="56" y="29"/>
                    <a:pt x="80" y="29"/>
                    <a:pt x="104" y="28"/>
                  </a:cubicBezTo>
                  <a:cubicBezTo>
                    <a:pt x="109" y="27"/>
                    <a:pt x="114" y="27"/>
                    <a:pt x="119" y="27"/>
                  </a:cubicBezTo>
                  <a:cubicBezTo>
                    <a:pt x="140" y="24"/>
                    <a:pt x="161" y="23"/>
                    <a:pt x="182" y="22"/>
                  </a:cubicBezTo>
                </a:path>
              </a:pathLst>
            </a:custGeom>
            <a:solidFill>
              <a:srgbClr val="E5E5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6" name="î$ľî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8A95A52-4536-4F6A-81DD-715A61B9E365}"/>
                </a:ext>
              </a:extLst>
            </p:cNvPr>
            <p:cNvSpPr/>
            <p:nvPr/>
          </p:nvSpPr>
          <p:spPr bwMode="auto">
            <a:xfrm>
              <a:off x="4946650" y="4641851"/>
              <a:ext cx="727075" cy="39688"/>
            </a:xfrm>
            <a:custGeom>
              <a:gdLst>
                <a:gd name="T0" fmla="*/ 215 w 220"/>
                <a:gd name="T1" fmla="*/ 0 h 12"/>
                <a:gd name="T2" fmla="*/ 74 w 220"/>
                <a:gd name="T3" fmla="*/ 8 h 12"/>
                <a:gd name="T4" fmla="*/ 0 w 220"/>
                <a:gd name="T5" fmla="*/ 10 h 12"/>
                <a:gd name="T6" fmla="*/ 5 w 220"/>
                <a:gd name="T7" fmla="*/ 11 h 12"/>
                <a:gd name="T8" fmla="*/ 56 w 220"/>
                <a:gd name="T9" fmla="*/ 10 h 12"/>
                <a:gd name="T10" fmla="*/ 100 w 220"/>
                <a:gd name="T11" fmla="*/ 8 h 12"/>
                <a:gd name="T12" fmla="*/ 139 w 220"/>
                <a:gd name="T13" fmla="*/ 5 h 12"/>
                <a:gd name="T14" fmla="*/ 203 w 220"/>
                <a:gd name="T15" fmla="*/ 2 h 12"/>
                <a:gd name="T16" fmla="*/ 220 w 220"/>
                <a:gd name="T17" fmla="*/ 0 h 12"/>
                <a:gd name="T18" fmla="*/ 215 w 220"/>
                <a:gd name="T19" fmla="*/ 0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0" h="12">
                  <a:moveTo>
                    <a:pt x="215" y="0"/>
                  </a:moveTo>
                  <a:cubicBezTo>
                    <a:pt x="168" y="2"/>
                    <a:pt x="121" y="5"/>
                    <a:pt x="74" y="8"/>
                  </a:cubicBezTo>
                  <a:cubicBezTo>
                    <a:pt x="49" y="9"/>
                    <a:pt x="25" y="10"/>
                    <a:pt x="0" y="10"/>
                  </a:cubicBezTo>
                  <a:cubicBezTo>
                    <a:pt x="1" y="11"/>
                    <a:pt x="3" y="11"/>
                    <a:pt x="5" y="11"/>
                  </a:cubicBezTo>
                  <a:cubicBezTo>
                    <a:pt x="22" y="12"/>
                    <a:pt x="39" y="11"/>
                    <a:pt x="56" y="10"/>
                  </a:cubicBezTo>
                  <a:cubicBezTo>
                    <a:pt x="71" y="9"/>
                    <a:pt x="85" y="9"/>
                    <a:pt x="100" y="8"/>
                  </a:cubicBezTo>
                  <a:cubicBezTo>
                    <a:pt x="113" y="7"/>
                    <a:pt x="126" y="6"/>
                    <a:pt x="139" y="5"/>
                  </a:cubicBezTo>
                  <a:cubicBezTo>
                    <a:pt x="160" y="4"/>
                    <a:pt x="181" y="3"/>
                    <a:pt x="203" y="2"/>
                  </a:cubicBezTo>
                  <a:cubicBezTo>
                    <a:pt x="208" y="2"/>
                    <a:pt x="214" y="2"/>
                    <a:pt x="220" y="0"/>
                  </a:cubicBezTo>
                  <a:cubicBezTo>
                    <a:pt x="218" y="0"/>
                    <a:pt x="217" y="0"/>
                    <a:pt x="215" y="0"/>
                  </a:cubicBezTo>
                  <a:close/>
                </a:path>
              </a:pathLst>
            </a:custGeom>
            <a:solidFill>
              <a:srgbClr val="A29F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7" name="íSlid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48EAACE-F0B7-46A8-A718-79B01482F319}"/>
                </a:ext>
              </a:extLst>
            </p:cNvPr>
            <p:cNvSpPr/>
            <p:nvPr/>
          </p:nvSpPr>
          <p:spPr bwMode="auto">
            <a:xfrm>
              <a:off x="4554538" y="3579813"/>
              <a:ext cx="419100" cy="222250"/>
            </a:xfrm>
            <a:custGeom>
              <a:gdLst>
                <a:gd name="T0" fmla="*/ 8 w 127"/>
                <a:gd name="T1" fmla="*/ 65 h 67"/>
                <a:gd name="T2" fmla="*/ 11 w 127"/>
                <a:gd name="T3" fmla="*/ 63 h 67"/>
                <a:gd name="T4" fmla="*/ 22 w 127"/>
                <a:gd name="T5" fmla="*/ 54 h 67"/>
                <a:gd name="T6" fmla="*/ 52 w 127"/>
                <a:gd name="T7" fmla="*/ 37 h 67"/>
                <a:gd name="T8" fmla="*/ 105 w 127"/>
                <a:gd name="T9" fmla="*/ 16 h 67"/>
                <a:gd name="T10" fmla="*/ 123 w 127"/>
                <a:gd name="T11" fmla="*/ 8 h 67"/>
                <a:gd name="T12" fmla="*/ 126 w 127"/>
                <a:gd name="T13" fmla="*/ 3 h 67"/>
                <a:gd name="T14" fmla="*/ 122 w 127"/>
                <a:gd name="T15" fmla="*/ 0 h 67"/>
                <a:gd name="T16" fmla="*/ 115 w 127"/>
                <a:gd name="T17" fmla="*/ 3 h 67"/>
                <a:gd name="T18" fmla="*/ 61 w 127"/>
                <a:gd name="T19" fmla="*/ 23 h 67"/>
                <a:gd name="T20" fmla="*/ 25 w 127"/>
                <a:gd name="T21" fmla="*/ 42 h 67"/>
                <a:gd name="T22" fmla="*/ 3 w 127"/>
                <a:gd name="T23" fmla="*/ 58 h 67"/>
                <a:gd name="T24" fmla="*/ 2 w 127"/>
                <a:gd name="T25" fmla="*/ 65 h 67"/>
                <a:gd name="T26" fmla="*/ 8 w 127"/>
                <a:gd name="T27" fmla="*/ 65 h 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7" h="67">
                  <a:moveTo>
                    <a:pt x="8" y="65"/>
                  </a:moveTo>
                  <a:cubicBezTo>
                    <a:pt x="9" y="64"/>
                    <a:pt x="10" y="64"/>
                    <a:pt x="11" y="63"/>
                  </a:cubicBezTo>
                  <a:cubicBezTo>
                    <a:pt x="14" y="59"/>
                    <a:pt x="18" y="57"/>
                    <a:pt x="22" y="54"/>
                  </a:cubicBezTo>
                  <a:cubicBezTo>
                    <a:pt x="32" y="48"/>
                    <a:pt x="42" y="41"/>
                    <a:pt x="52" y="37"/>
                  </a:cubicBezTo>
                  <a:cubicBezTo>
                    <a:pt x="70" y="30"/>
                    <a:pt x="88" y="25"/>
                    <a:pt x="105" y="16"/>
                  </a:cubicBezTo>
                  <a:cubicBezTo>
                    <a:pt x="111" y="13"/>
                    <a:pt x="117" y="11"/>
                    <a:pt x="123" y="8"/>
                  </a:cubicBezTo>
                  <a:cubicBezTo>
                    <a:pt x="125" y="7"/>
                    <a:pt x="127" y="5"/>
                    <a:pt x="126" y="3"/>
                  </a:cubicBezTo>
                  <a:cubicBezTo>
                    <a:pt x="125" y="1"/>
                    <a:pt x="123" y="1"/>
                    <a:pt x="122" y="0"/>
                  </a:cubicBezTo>
                  <a:cubicBezTo>
                    <a:pt x="119" y="1"/>
                    <a:pt x="117" y="2"/>
                    <a:pt x="115" y="3"/>
                  </a:cubicBezTo>
                  <a:cubicBezTo>
                    <a:pt x="97" y="9"/>
                    <a:pt x="79" y="16"/>
                    <a:pt x="61" y="23"/>
                  </a:cubicBezTo>
                  <a:cubicBezTo>
                    <a:pt x="49" y="28"/>
                    <a:pt x="36" y="33"/>
                    <a:pt x="25" y="42"/>
                  </a:cubicBezTo>
                  <a:cubicBezTo>
                    <a:pt x="18" y="47"/>
                    <a:pt x="9" y="51"/>
                    <a:pt x="3" y="58"/>
                  </a:cubicBezTo>
                  <a:cubicBezTo>
                    <a:pt x="2" y="60"/>
                    <a:pt x="0" y="62"/>
                    <a:pt x="2" y="65"/>
                  </a:cubicBezTo>
                  <a:cubicBezTo>
                    <a:pt x="3" y="67"/>
                    <a:pt x="6" y="66"/>
                    <a:pt x="8" y="65"/>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8" name="îṧļî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CC4C84E-70B5-4A81-AD22-C064A874A5DD}"/>
                </a:ext>
              </a:extLst>
            </p:cNvPr>
            <p:cNvSpPr/>
            <p:nvPr/>
          </p:nvSpPr>
          <p:spPr bwMode="auto">
            <a:xfrm>
              <a:off x="5618163" y="3554413"/>
              <a:ext cx="254000" cy="180975"/>
            </a:xfrm>
            <a:custGeom>
              <a:gdLst>
                <a:gd name="T0" fmla="*/ 12 w 77"/>
                <a:gd name="T1" fmla="*/ 16 h 55"/>
                <a:gd name="T2" fmla="*/ 54 w 77"/>
                <a:gd name="T3" fmla="*/ 42 h 55"/>
                <a:gd name="T4" fmla="*/ 70 w 77"/>
                <a:gd name="T5" fmla="*/ 53 h 55"/>
                <a:gd name="T6" fmla="*/ 76 w 77"/>
                <a:gd name="T7" fmla="*/ 53 h 55"/>
                <a:gd name="T8" fmla="*/ 75 w 77"/>
                <a:gd name="T9" fmla="*/ 46 h 55"/>
                <a:gd name="T10" fmla="*/ 54 w 77"/>
                <a:gd name="T11" fmla="*/ 27 h 55"/>
                <a:gd name="T12" fmla="*/ 39 w 77"/>
                <a:gd name="T13" fmla="*/ 18 h 55"/>
                <a:gd name="T14" fmla="*/ 13 w 77"/>
                <a:gd name="T15" fmla="*/ 2 h 55"/>
                <a:gd name="T16" fmla="*/ 6 w 77"/>
                <a:gd name="T17" fmla="*/ 0 h 55"/>
                <a:gd name="T18" fmla="*/ 1 w 77"/>
                <a:gd name="T19" fmla="*/ 2 h 55"/>
                <a:gd name="T20" fmla="*/ 3 w 77"/>
                <a:gd name="T21" fmla="*/ 8 h 55"/>
                <a:gd name="T22" fmla="*/ 12 w 77"/>
                <a:gd name="T23" fmla="*/ 16 h 5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7" h="55">
                  <a:moveTo>
                    <a:pt x="12" y="16"/>
                  </a:moveTo>
                  <a:cubicBezTo>
                    <a:pt x="26" y="24"/>
                    <a:pt x="39" y="34"/>
                    <a:pt x="54" y="42"/>
                  </a:cubicBezTo>
                  <a:cubicBezTo>
                    <a:pt x="59" y="46"/>
                    <a:pt x="64" y="51"/>
                    <a:pt x="70" y="53"/>
                  </a:cubicBezTo>
                  <a:cubicBezTo>
                    <a:pt x="72" y="54"/>
                    <a:pt x="74" y="55"/>
                    <a:pt x="76" y="53"/>
                  </a:cubicBezTo>
                  <a:cubicBezTo>
                    <a:pt x="77" y="50"/>
                    <a:pt x="76" y="49"/>
                    <a:pt x="75" y="46"/>
                  </a:cubicBezTo>
                  <a:cubicBezTo>
                    <a:pt x="70" y="38"/>
                    <a:pt x="62" y="32"/>
                    <a:pt x="54" y="27"/>
                  </a:cubicBezTo>
                  <a:cubicBezTo>
                    <a:pt x="49" y="24"/>
                    <a:pt x="44" y="21"/>
                    <a:pt x="39" y="18"/>
                  </a:cubicBezTo>
                  <a:cubicBezTo>
                    <a:pt x="31" y="12"/>
                    <a:pt x="21" y="8"/>
                    <a:pt x="13" y="2"/>
                  </a:cubicBezTo>
                  <a:cubicBezTo>
                    <a:pt x="11" y="1"/>
                    <a:pt x="9" y="0"/>
                    <a:pt x="6" y="0"/>
                  </a:cubicBezTo>
                  <a:cubicBezTo>
                    <a:pt x="4" y="0"/>
                    <a:pt x="2" y="0"/>
                    <a:pt x="1" y="2"/>
                  </a:cubicBezTo>
                  <a:cubicBezTo>
                    <a:pt x="0" y="4"/>
                    <a:pt x="1" y="6"/>
                    <a:pt x="3" y="8"/>
                  </a:cubicBezTo>
                  <a:cubicBezTo>
                    <a:pt x="6" y="11"/>
                    <a:pt x="8" y="13"/>
                    <a:pt x="12" y="16"/>
                  </a:cubicBez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9" name="ïş1íḋ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9A9A214D-F4D3-4639-B244-8DFAA3891450}"/>
                </a:ext>
              </a:extLst>
            </p:cNvPr>
            <p:cNvSpPr/>
            <p:nvPr/>
          </p:nvSpPr>
          <p:spPr bwMode="auto">
            <a:xfrm>
              <a:off x="6257925" y="2124076"/>
              <a:ext cx="65088" cy="33338"/>
            </a:xfrm>
            <a:custGeom>
              <a:gdLst>
                <a:gd name="T0" fmla="*/ 3 w 20"/>
                <a:gd name="T1" fmla="*/ 7 h 10"/>
                <a:gd name="T2" fmla="*/ 15 w 20"/>
                <a:gd name="T3" fmla="*/ 10 h 10"/>
                <a:gd name="T4" fmla="*/ 19 w 20"/>
                <a:gd name="T5" fmla="*/ 9 h 10"/>
                <a:gd name="T6" fmla="*/ 18 w 20"/>
                <a:gd name="T7" fmla="*/ 5 h 10"/>
                <a:gd name="T8" fmla="*/ 10 w 20"/>
                <a:gd name="T9" fmla="*/ 0 h 10"/>
                <a:gd name="T10" fmla="*/ 3 w 20"/>
                <a:gd name="T11" fmla="*/ 2 h 10"/>
                <a:gd name="T12" fmla="*/ 0 w 20"/>
                <a:gd name="T13" fmla="*/ 5 h 10"/>
                <a:gd name="T14" fmla="*/ 3 w 20"/>
                <a:gd name="T15" fmla="*/ 7 h 10"/>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3" y="7"/>
                  </a:moveTo>
                  <a:cubicBezTo>
                    <a:pt x="7" y="8"/>
                    <a:pt x="11" y="7"/>
                    <a:pt x="15" y="10"/>
                  </a:cubicBezTo>
                  <a:cubicBezTo>
                    <a:pt x="16" y="10"/>
                    <a:pt x="18" y="10"/>
                    <a:pt x="19" y="9"/>
                  </a:cubicBezTo>
                  <a:cubicBezTo>
                    <a:pt x="20" y="7"/>
                    <a:pt x="19" y="6"/>
                    <a:pt x="18" y="5"/>
                  </a:cubicBezTo>
                  <a:cubicBezTo>
                    <a:pt x="16" y="2"/>
                    <a:pt x="14" y="0"/>
                    <a:pt x="10" y="0"/>
                  </a:cubicBezTo>
                  <a:cubicBezTo>
                    <a:pt x="7" y="0"/>
                    <a:pt x="5" y="0"/>
                    <a:pt x="3" y="2"/>
                  </a:cubicBezTo>
                  <a:cubicBezTo>
                    <a:pt x="1" y="3"/>
                    <a:pt x="0" y="3"/>
                    <a:pt x="0" y="5"/>
                  </a:cubicBezTo>
                  <a:cubicBezTo>
                    <a:pt x="0" y="7"/>
                    <a:pt x="2" y="7"/>
                    <a:pt x="3" y="7"/>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0" name="işḷí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CF43F7B-2102-4FBB-A761-11601BAC9FDE}"/>
                </a:ext>
              </a:extLst>
            </p:cNvPr>
            <p:cNvSpPr/>
            <p:nvPr/>
          </p:nvSpPr>
          <p:spPr bwMode="auto">
            <a:xfrm>
              <a:off x="6313488" y="2200276"/>
              <a:ext cx="30163" cy="39688"/>
            </a:xfrm>
            <a:custGeom>
              <a:gdLst>
                <a:gd name="T0" fmla="*/ 1 w 9"/>
                <a:gd name="T1" fmla="*/ 5 h 12"/>
                <a:gd name="T2" fmla="*/ 5 w 9"/>
                <a:gd name="T3" fmla="*/ 12 h 12"/>
                <a:gd name="T4" fmla="*/ 9 w 9"/>
                <a:gd name="T5" fmla="*/ 6 h 12"/>
                <a:gd name="T6" fmla="*/ 4 w 9"/>
                <a:gd name="T7" fmla="*/ 0 h 12"/>
                <a:gd name="T8" fmla="*/ 1 w 9"/>
                <a:gd name="T9" fmla="*/ 5 h 12"/>
              </a:gdLst>
              <a:cxnLst>
                <a:cxn ang="0">
                  <a:pos x="T0" y="T1"/>
                </a:cxn>
                <a:cxn ang="0">
                  <a:pos x="T2" y="T3"/>
                </a:cxn>
                <a:cxn ang="0">
                  <a:pos x="T4" y="T5"/>
                </a:cxn>
                <a:cxn ang="0">
                  <a:pos x="T6" y="T7"/>
                </a:cxn>
                <a:cxn ang="0">
                  <a:pos x="T8" y="T9"/>
                </a:cxn>
              </a:cxnLst>
              <a:rect l="0" t="0" r="r" b="b"/>
              <a:pathLst>
                <a:path w="9" h="12">
                  <a:moveTo>
                    <a:pt x="1" y="5"/>
                  </a:moveTo>
                  <a:cubicBezTo>
                    <a:pt x="1" y="8"/>
                    <a:pt x="0" y="12"/>
                    <a:pt x="5" y="12"/>
                  </a:cubicBezTo>
                  <a:cubicBezTo>
                    <a:pt x="9" y="12"/>
                    <a:pt x="9" y="9"/>
                    <a:pt x="9" y="6"/>
                  </a:cubicBezTo>
                  <a:cubicBezTo>
                    <a:pt x="9" y="3"/>
                    <a:pt x="8" y="0"/>
                    <a:pt x="4" y="0"/>
                  </a:cubicBezTo>
                  <a:cubicBezTo>
                    <a:pt x="0" y="0"/>
                    <a:pt x="0" y="2"/>
                    <a:pt x="1" y="5"/>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1" name="íṧ1i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4EE1F7C-C07B-4348-A4E3-7BD793D68BCD}"/>
                </a:ext>
              </a:extLst>
            </p:cNvPr>
            <p:cNvSpPr/>
            <p:nvPr/>
          </p:nvSpPr>
          <p:spPr bwMode="auto">
            <a:xfrm>
              <a:off x="4237038" y="2090738"/>
              <a:ext cx="87313" cy="95250"/>
            </a:xfrm>
            <a:custGeom>
              <a:gdLst>
                <a:gd name="T0" fmla="*/ 5 w 26"/>
                <a:gd name="T1" fmla="*/ 29 h 29"/>
                <a:gd name="T2" fmla="*/ 10 w 26"/>
                <a:gd name="T3" fmla="*/ 24 h 29"/>
                <a:gd name="T4" fmla="*/ 22 w 26"/>
                <a:gd name="T5" fmla="*/ 9 h 29"/>
                <a:gd name="T6" fmla="*/ 23 w 26"/>
                <a:gd name="T7" fmla="*/ 8 h 29"/>
                <a:gd name="T8" fmla="*/ 25 w 26"/>
                <a:gd name="T9" fmla="*/ 3 h 29"/>
                <a:gd name="T10" fmla="*/ 19 w 26"/>
                <a:gd name="T11" fmla="*/ 0 h 29"/>
                <a:gd name="T12" fmla="*/ 1 w 26"/>
                <a:gd name="T13" fmla="*/ 21 h 29"/>
                <a:gd name="T14" fmla="*/ 5 w 26"/>
                <a:gd name="T15" fmla="*/ 29 h 29"/>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28">
                  <a:moveTo>
                    <a:pt x="5" y="29"/>
                  </a:moveTo>
                  <a:cubicBezTo>
                    <a:pt x="8" y="29"/>
                    <a:pt x="10" y="26"/>
                    <a:pt x="10" y="24"/>
                  </a:cubicBezTo>
                  <a:cubicBezTo>
                    <a:pt x="11" y="16"/>
                    <a:pt x="15" y="11"/>
                    <a:pt x="22" y="9"/>
                  </a:cubicBezTo>
                  <a:cubicBezTo>
                    <a:pt x="22" y="9"/>
                    <a:pt x="22" y="9"/>
                    <a:pt x="23" y="8"/>
                  </a:cubicBezTo>
                  <a:cubicBezTo>
                    <a:pt x="24" y="7"/>
                    <a:pt x="26" y="6"/>
                    <a:pt x="25" y="3"/>
                  </a:cubicBezTo>
                  <a:cubicBezTo>
                    <a:pt x="24" y="1"/>
                    <a:pt x="22" y="0"/>
                    <a:pt x="19" y="0"/>
                  </a:cubicBezTo>
                  <a:cubicBezTo>
                    <a:pt x="11" y="2"/>
                    <a:pt x="0" y="10"/>
                    <a:pt x="1" y="21"/>
                  </a:cubicBezTo>
                  <a:cubicBezTo>
                    <a:pt x="1" y="24"/>
                    <a:pt x="1" y="28"/>
                    <a:pt x="5" y="29"/>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2" name="işliď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0F1AF2D8-FB2A-4394-A3B4-913CB76810E0}"/>
                </a:ext>
              </a:extLst>
            </p:cNvPr>
            <p:cNvSpPr/>
            <p:nvPr/>
          </p:nvSpPr>
          <p:spPr bwMode="auto">
            <a:xfrm>
              <a:off x="5227638" y="1536701"/>
              <a:ext cx="234950" cy="60325"/>
            </a:xfrm>
            <a:custGeom>
              <a:gdLst>
                <a:gd name="T0" fmla="*/ 53 w 71"/>
                <a:gd name="T1" fmla="*/ 12 h 18"/>
                <a:gd name="T2" fmla="*/ 65 w 71"/>
                <a:gd name="T3" fmla="*/ 15 h 18"/>
                <a:gd name="T4" fmla="*/ 70 w 71"/>
                <a:gd name="T5" fmla="*/ 13 h 18"/>
                <a:gd name="T6" fmla="*/ 69 w 71"/>
                <a:gd name="T7" fmla="*/ 9 h 18"/>
                <a:gd name="T8" fmla="*/ 61 w 71"/>
                <a:gd name="T9" fmla="*/ 3 h 18"/>
                <a:gd name="T10" fmla="*/ 40 w 71"/>
                <a:gd name="T11" fmla="*/ 0 h 18"/>
                <a:gd name="T12" fmla="*/ 30 w 71"/>
                <a:gd name="T13" fmla="*/ 1 h 18"/>
                <a:gd name="T14" fmla="*/ 3 w 71"/>
                <a:gd name="T15" fmla="*/ 13 h 18"/>
                <a:gd name="T16" fmla="*/ 1 w 71"/>
                <a:gd name="T17" fmla="*/ 17 h 18"/>
                <a:gd name="T18" fmla="*/ 5 w 71"/>
                <a:gd name="T19" fmla="*/ 17 h 18"/>
                <a:gd name="T20" fmla="*/ 18 w 71"/>
                <a:gd name="T21" fmla="*/ 12 h 18"/>
                <a:gd name="T22" fmla="*/ 53 w 71"/>
                <a:gd name="T23" fmla="*/ 12 h 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18">
                  <a:moveTo>
                    <a:pt x="53" y="12"/>
                  </a:moveTo>
                  <a:cubicBezTo>
                    <a:pt x="57" y="13"/>
                    <a:pt x="61" y="14"/>
                    <a:pt x="65" y="15"/>
                  </a:cubicBezTo>
                  <a:cubicBezTo>
                    <a:pt x="67" y="16"/>
                    <a:pt x="69" y="15"/>
                    <a:pt x="70" y="13"/>
                  </a:cubicBezTo>
                  <a:cubicBezTo>
                    <a:pt x="71" y="12"/>
                    <a:pt x="70" y="10"/>
                    <a:pt x="69" y="9"/>
                  </a:cubicBezTo>
                  <a:cubicBezTo>
                    <a:pt x="67" y="6"/>
                    <a:pt x="64" y="4"/>
                    <a:pt x="61" y="3"/>
                  </a:cubicBezTo>
                  <a:cubicBezTo>
                    <a:pt x="54" y="0"/>
                    <a:pt x="47" y="0"/>
                    <a:pt x="40" y="0"/>
                  </a:cubicBezTo>
                  <a:cubicBezTo>
                    <a:pt x="37" y="0"/>
                    <a:pt x="34" y="0"/>
                    <a:pt x="30" y="1"/>
                  </a:cubicBezTo>
                  <a:cubicBezTo>
                    <a:pt x="20" y="2"/>
                    <a:pt x="10" y="5"/>
                    <a:pt x="3" y="13"/>
                  </a:cubicBezTo>
                  <a:cubicBezTo>
                    <a:pt x="2" y="14"/>
                    <a:pt x="0" y="15"/>
                    <a:pt x="1" y="17"/>
                  </a:cubicBezTo>
                  <a:cubicBezTo>
                    <a:pt x="2" y="18"/>
                    <a:pt x="4" y="17"/>
                    <a:pt x="5" y="17"/>
                  </a:cubicBezTo>
                  <a:cubicBezTo>
                    <a:pt x="10" y="15"/>
                    <a:pt x="14" y="13"/>
                    <a:pt x="18" y="12"/>
                  </a:cubicBezTo>
                  <a:cubicBezTo>
                    <a:pt x="30" y="8"/>
                    <a:pt x="42" y="9"/>
                    <a:pt x="53" y="12"/>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3" name="îṩ1iḋ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E4A5948-EED5-42E1-BD37-45BC634C822F}"/>
                </a:ext>
              </a:extLst>
            </p:cNvPr>
            <p:cNvSpPr/>
            <p:nvPr/>
          </p:nvSpPr>
          <p:spPr bwMode="auto">
            <a:xfrm>
              <a:off x="5334000" y="1597026"/>
              <a:ext cx="33338" cy="28575"/>
            </a:xfrm>
            <a:custGeom>
              <a:gdLst>
                <a:gd name="T0" fmla="*/ 4 w 10"/>
                <a:gd name="T1" fmla="*/ 0 h 9"/>
                <a:gd name="T2" fmla="*/ 0 w 10"/>
                <a:gd name="T3" fmla="*/ 5 h 9"/>
                <a:gd name="T4" fmla="*/ 5 w 10"/>
                <a:gd name="T5" fmla="*/ 9 h 9"/>
                <a:gd name="T6" fmla="*/ 10 w 10"/>
                <a:gd name="T7" fmla="*/ 5 h 9"/>
                <a:gd name="T8" fmla="*/ 4 w 10"/>
                <a:gd name="T9" fmla="*/ 0 h 9"/>
              </a:gdLst>
              <a:cxnLst>
                <a:cxn ang="0">
                  <a:pos x="T0" y="T1"/>
                </a:cxn>
                <a:cxn ang="0">
                  <a:pos x="T2" y="T3"/>
                </a:cxn>
                <a:cxn ang="0">
                  <a:pos x="T4" y="T5"/>
                </a:cxn>
                <a:cxn ang="0">
                  <a:pos x="T6" y="T7"/>
                </a:cxn>
                <a:cxn ang="0">
                  <a:pos x="T8" y="T9"/>
                </a:cxn>
              </a:cxnLst>
              <a:rect l="0" t="0" r="r" b="b"/>
              <a:pathLst>
                <a:path w="10" h="9">
                  <a:moveTo>
                    <a:pt x="4" y="0"/>
                  </a:moveTo>
                  <a:cubicBezTo>
                    <a:pt x="1" y="0"/>
                    <a:pt x="0" y="2"/>
                    <a:pt x="0" y="5"/>
                  </a:cubicBezTo>
                  <a:cubicBezTo>
                    <a:pt x="0" y="7"/>
                    <a:pt x="2" y="9"/>
                    <a:pt x="5" y="9"/>
                  </a:cubicBezTo>
                  <a:cubicBezTo>
                    <a:pt x="7" y="9"/>
                    <a:pt x="10" y="8"/>
                    <a:pt x="10" y="5"/>
                  </a:cubicBezTo>
                  <a:cubicBezTo>
                    <a:pt x="10" y="1"/>
                    <a:pt x="7" y="1"/>
                    <a:pt x="4" y="0"/>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4" name="ïS1í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03C1CAFF-4126-477F-8AB4-91B344BF77DA}"/>
                </a:ext>
              </a:extLst>
            </p:cNvPr>
            <p:cNvSpPr/>
            <p:nvPr/>
          </p:nvSpPr>
          <p:spPr bwMode="auto">
            <a:xfrm>
              <a:off x="4187825" y="4243388"/>
              <a:ext cx="85725" cy="111125"/>
            </a:xfrm>
            <a:custGeom>
              <a:gdLst>
                <a:gd name="T0" fmla="*/ 5 w 26"/>
                <a:gd name="T1" fmla="*/ 33 h 34"/>
                <a:gd name="T2" fmla="*/ 8 w 26"/>
                <a:gd name="T3" fmla="*/ 31 h 34"/>
                <a:gd name="T4" fmla="*/ 25 w 26"/>
                <a:gd name="T5" fmla="*/ 5 h 34"/>
                <a:gd name="T6" fmla="*/ 24 w 26"/>
                <a:gd name="T7" fmla="*/ 1 h 34"/>
                <a:gd name="T8" fmla="*/ 19 w 26"/>
                <a:gd name="T9" fmla="*/ 2 h 34"/>
                <a:gd name="T10" fmla="*/ 7 w 26"/>
                <a:gd name="T11" fmla="*/ 18 h 34"/>
                <a:gd name="T12" fmla="*/ 1 w 26"/>
                <a:gd name="T13" fmla="*/ 29 h 34"/>
                <a:gd name="T14" fmla="*/ 5 w 26"/>
                <a:gd name="T15" fmla="*/ 33 h 34"/>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34">
                  <a:moveTo>
                    <a:pt x="5" y="33"/>
                  </a:moveTo>
                  <a:cubicBezTo>
                    <a:pt x="6" y="33"/>
                    <a:pt x="7" y="32"/>
                    <a:pt x="8" y="31"/>
                  </a:cubicBezTo>
                  <a:cubicBezTo>
                    <a:pt x="14" y="23"/>
                    <a:pt x="20" y="14"/>
                    <a:pt x="25" y="5"/>
                  </a:cubicBezTo>
                  <a:cubicBezTo>
                    <a:pt x="26" y="3"/>
                    <a:pt x="26" y="2"/>
                    <a:pt x="24" y="1"/>
                  </a:cubicBezTo>
                  <a:cubicBezTo>
                    <a:pt x="22" y="0"/>
                    <a:pt x="21" y="1"/>
                    <a:pt x="19" y="2"/>
                  </a:cubicBezTo>
                  <a:cubicBezTo>
                    <a:pt x="15" y="7"/>
                    <a:pt x="11" y="12"/>
                    <a:pt x="7" y="18"/>
                  </a:cubicBezTo>
                  <a:cubicBezTo>
                    <a:pt x="5" y="22"/>
                    <a:pt x="2" y="25"/>
                    <a:pt x="1" y="29"/>
                  </a:cubicBezTo>
                  <a:cubicBezTo>
                    <a:pt x="0" y="32"/>
                    <a:pt x="2" y="34"/>
                    <a:pt x="5" y="33"/>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5" name="íṩḻï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D278468E-5C74-42E5-B095-D159DFE4B736}"/>
                </a:ext>
              </a:extLst>
            </p:cNvPr>
            <p:cNvSpPr/>
            <p:nvPr/>
          </p:nvSpPr>
          <p:spPr bwMode="auto">
            <a:xfrm>
              <a:off x="5276850" y="1119188"/>
              <a:ext cx="125413" cy="61913"/>
            </a:xfrm>
            <a:custGeom>
              <a:gdLst>
                <a:gd name="T0" fmla="*/ 2 w 38"/>
                <a:gd name="T1" fmla="*/ 17 h 19"/>
                <a:gd name="T2" fmla="*/ 8 w 38"/>
                <a:gd name="T3" fmla="*/ 16 h 19"/>
                <a:gd name="T4" fmla="*/ 16 w 38"/>
                <a:gd name="T5" fmla="*/ 10 h 19"/>
                <a:gd name="T6" fmla="*/ 30 w 38"/>
                <a:gd name="T7" fmla="*/ 10 h 19"/>
                <a:gd name="T8" fmla="*/ 37 w 38"/>
                <a:gd name="T9" fmla="*/ 7 h 19"/>
                <a:gd name="T10" fmla="*/ 33 w 38"/>
                <a:gd name="T11" fmla="*/ 1 h 19"/>
                <a:gd name="T12" fmla="*/ 25 w 38"/>
                <a:gd name="T13" fmla="*/ 0 h 19"/>
                <a:gd name="T14" fmla="*/ 3 w 38"/>
                <a:gd name="T15" fmla="*/ 11 h 19"/>
                <a:gd name="T16" fmla="*/ 2 w 38"/>
                <a:gd name="T17" fmla="*/ 17 h 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9">
                  <a:moveTo>
                    <a:pt x="2" y="17"/>
                  </a:moveTo>
                  <a:cubicBezTo>
                    <a:pt x="5" y="19"/>
                    <a:pt x="6" y="17"/>
                    <a:pt x="8" y="16"/>
                  </a:cubicBezTo>
                  <a:cubicBezTo>
                    <a:pt x="10" y="14"/>
                    <a:pt x="12" y="11"/>
                    <a:pt x="16" y="10"/>
                  </a:cubicBezTo>
                  <a:cubicBezTo>
                    <a:pt x="20" y="8"/>
                    <a:pt x="25" y="8"/>
                    <a:pt x="30" y="10"/>
                  </a:cubicBezTo>
                  <a:cubicBezTo>
                    <a:pt x="33" y="11"/>
                    <a:pt x="36" y="10"/>
                    <a:pt x="37" y="7"/>
                  </a:cubicBezTo>
                  <a:cubicBezTo>
                    <a:pt x="38" y="3"/>
                    <a:pt x="35" y="2"/>
                    <a:pt x="33" y="1"/>
                  </a:cubicBezTo>
                  <a:cubicBezTo>
                    <a:pt x="30" y="0"/>
                    <a:pt x="28" y="0"/>
                    <a:pt x="25" y="0"/>
                  </a:cubicBezTo>
                  <a:cubicBezTo>
                    <a:pt x="16" y="0"/>
                    <a:pt x="8" y="3"/>
                    <a:pt x="3" y="11"/>
                  </a:cubicBezTo>
                  <a:cubicBezTo>
                    <a:pt x="1" y="13"/>
                    <a:pt x="0" y="16"/>
                    <a:pt x="2" y="17"/>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6" name="î$lîḓ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10478FE-4532-4F87-A77D-89C3A7D93B90}"/>
                </a:ext>
              </a:extLst>
            </p:cNvPr>
            <p:cNvSpPr/>
            <p:nvPr/>
          </p:nvSpPr>
          <p:spPr bwMode="auto">
            <a:xfrm>
              <a:off x="5367338" y="1165226"/>
              <a:ext cx="31750" cy="31750"/>
            </a:xfrm>
            <a:custGeom>
              <a:gdLst>
                <a:gd name="T0" fmla="*/ 5 w 10"/>
                <a:gd name="T1" fmla="*/ 0 h 10"/>
                <a:gd name="T2" fmla="*/ 0 w 10"/>
                <a:gd name="T3" fmla="*/ 5 h 10"/>
                <a:gd name="T4" fmla="*/ 5 w 10"/>
                <a:gd name="T5" fmla="*/ 10 h 10"/>
                <a:gd name="T6" fmla="*/ 9 w 10"/>
                <a:gd name="T7" fmla="*/ 5 h 10"/>
                <a:gd name="T8" fmla="*/ 5 w 10"/>
                <a:gd name="T9" fmla="*/ 0 h 10"/>
              </a:gdLst>
              <a:cxnLst>
                <a:cxn ang="0">
                  <a:pos x="T0" y="T1"/>
                </a:cxn>
                <a:cxn ang="0">
                  <a:pos x="T2" y="T3"/>
                </a:cxn>
                <a:cxn ang="0">
                  <a:pos x="T4" y="T5"/>
                </a:cxn>
                <a:cxn ang="0">
                  <a:pos x="T6" y="T7"/>
                </a:cxn>
                <a:cxn ang="0">
                  <a:pos x="T8" y="T9"/>
                </a:cxn>
              </a:cxnLst>
              <a:rect l="0" t="0" r="r" b="b"/>
              <a:pathLst>
                <a:path w="10" h="10">
                  <a:moveTo>
                    <a:pt x="5" y="0"/>
                  </a:moveTo>
                  <a:cubicBezTo>
                    <a:pt x="2" y="0"/>
                    <a:pt x="0" y="2"/>
                    <a:pt x="0" y="5"/>
                  </a:cubicBezTo>
                  <a:cubicBezTo>
                    <a:pt x="0" y="7"/>
                    <a:pt x="2" y="9"/>
                    <a:pt x="5" y="10"/>
                  </a:cubicBezTo>
                  <a:cubicBezTo>
                    <a:pt x="8" y="10"/>
                    <a:pt x="10" y="8"/>
                    <a:pt x="9" y="5"/>
                  </a:cubicBezTo>
                  <a:cubicBezTo>
                    <a:pt x="9" y="2"/>
                    <a:pt x="8" y="0"/>
                    <a:pt x="5" y="0"/>
                  </a:cubicBezTo>
                  <a:close/>
                </a:path>
              </a:pathLst>
            </a:custGeom>
            <a:solidFill>
              <a:srgbClr val="FAFAF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7" name="îṣļï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B6F4C68A-9516-4B68-858E-43BED99ACD17}"/>
                </a:ext>
              </a:extLst>
            </p:cNvPr>
            <p:cNvSpPr/>
            <p:nvPr/>
          </p:nvSpPr>
          <p:spPr bwMode="auto">
            <a:xfrm>
              <a:off x="4062413" y="4460876"/>
              <a:ext cx="79375" cy="114300"/>
            </a:xfrm>
            <a:custGeom>
              <a:gdLst>
                <a:gd name="T0" fmla="*/ 1 w 24"/>
                <a:gd name="T1" fmla="*/ 34 h 35"/>
                <a:gd name="T2" fmla="*/ 6 w 24"/>
                <a:gd name="T3" fmla="*/ 33 h 35"/>
                <a:gd name="T4" fmla="*/ 23 w 24"/>
                <a:gd name="T5" fmla="*/ 4 h 35"/>
                <a:gd name="T6" fmla="*/ 20 w 24"/>
                <a:gd name="T7" fmla="*/ 0 h 35"/>
                <a:gd name="T8" fmla="*/ 17 w 24"/>
                <a:gd name="T9" fmla="*/ 3 h 35"/>
                <a:gd name="T10" fmla="*/ 5 w 24"/>
                <a:gd name="T11" fmla="*/ 22 h 35"/>
                <a:gd name="T12" fmla="*/ 1 w 24"/>
                <a:gd name="T13" fmla="*/ 30 h 35"/>
                <a:gd name="T14" fmla="*/ 1 w 24"/>
                <a:gd name="T15" fmla="*/ 34 h 35"/>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35">
                  <a:moveTo>
                    <a:pt x="1" y="34"/>
                  </a:moveTo>
                  <a:cubicBezTo>
                    <a:pt x="3" y="35"/>
                    <a:pt x="5" y="34"/>
                    <a:pt x="6" y="33"/>
                  </a:cubicBezTo>
                  <a:cubicBezTo>
                    <a:pt x="13" y="24"/>
                    <a:pt x="18" y="15"/>
                    <a:pt x="23" y="4"/>
                  </a:cubicBezTo>
                  <a:cubicBezTo>
                    <a:pt x="24" y="2"/>
                    <a:pt x="23" y="1"/>
                    <a:pt x="20" y="0"/>
                  </a:cubicBezTo>
                  <a:cubicBezTo>
                    <a:pt x="18" y="1"/>
                    <a:pt x="18" y="2"/>
                    <a:pt x="17" y="3"/>
                  </a:cubicBezTo>
                  <a:cubicBezTo>
                    <a:pt x="13" y="10"/>
                    <a:pt x="9" y="16"/>
                    <a:pt x="5" y="22"/>
                  </a:cubicBezTo>
                  <a:cubicBezTo>
                    <a:pt x="3" y="25"/>
                    <a:pt x="1" y="27"/>
                    <a:pt x="1" y="30"/>
                  </a:cubicBezTo>
                  <a:cubicBezTo>
                    <a:pt x="0" y="32"/>
                    <a:pt x="0" y="34"/>
                    <a:pt x="1" y="34"/>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8" name="íŝ1ï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75D4942-2069-4B75-9C83-6875A9165751}"/>
                </a:ext>
              </a:extLst>
            </p:cNvPr>
            <p:cNvSpPr/>
            <p:nvPr/>
          </p:nvSpPr>
          <p:spPr bwMode="auto">
            <a:xfrm>
              <a:off x="4310063" y="4035426"/>
              <a:ext cx="88900" cy="122238"/>
            </a:xfrm>
            <a:custGeom>
              <a:gdLst>
                <a:gd name="T0" fmla="*/ 2 w 27"/>
                <a:gd name="T1" fmla="*/ 36 h 37"/>
                <a:gd name="T2" fmla="*/ 6 w 27"/>
                <a:gd name="T3" fmla="*/ 36 h 37"/>
                <a:gd name="T4" fmla="*/ 10 w 27"/>
                <a:gd name="T5" fmla="*/ 32 h 37"/>
                <a:gd name="T6" fmla="*/ 25 w 27"/>
                <a:gd name="T7" fmla="*/ 10 h 37"/>
                <a:gd name="T8" fmla="*/ 24 w 27"/>
                <a:gd name="T9" fmla="*/ 2 h 37"/>
                <a:gd name="T10" fmla="*/ 18 w 27"/>
                <a:gd name="T11" fmla="*/ 5 h 37"/>
                <a:gd name="T12" fmla="*/ 3 w 27"/>
                <a:gd name="T13" fmla="*/ 25 h 37"/>
                <a:gd name="T14" fmla="*/ 0 w 27"/>
                <a:gd name="T15" fmla="*/ 33 h 37"/>
                <a:gd name="T16" fmla="*/ 2 w 27"/>
                <a:gd name="T17" fmla="*/ 36 h 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37">
                  <a:moveTo>
                    <a:pt x="2" y="36"/>
                  </a:moveTo>
                  <a:cubicBezTo>
                    <a:pt x="3" y="37"/>
                    <a:pt x="5" y="37"/>
                    <a:pt x="6" y="36"/>
                  </a:cubicBezTo>
                  <a:cubicBezTo>
                    <a:pt x="8" y="35"/>
                    <a:pt x="9" y="33"/>
                    <a:pt x="10" y="32"/>
                  </a:cubicBezTo>
                  <a:cubicBezTo>
                    <a:pt x="15" y="25"/>
                    <a:pt x="20" y="17"/>
                    <a:pt x="25" y="10"/>
                  </a:cubicBezTo>
                  <a:cubicBezTo>
                    <a:pt x="27" y="7"/>
                    <a:pt x="27" y="4"/>
                    <a:pt x="24" y="2"/>
                  </a:cubicBezTo>
                  <a:cubicBezTo>
                    <a:pt x="21" y="0"/>
                    <a:pt x="19" y="3"/>
                    <a:pt x="18" y="5"/>
                  </a:cubicBezTo>
                  <a:cubicBezTo>
                    <a:pt x="12" y="11"/>
                    <a:pt x="7" y="18"/>
                    <a:pt x="3" y="25"/>
                  </a:cubicBezTo>
                  <a:cubicBezTo>
                    <a:pt x="1" y="28"/>
                    <a:pt x="0" y="30"/>
                    <a:pt x="0" y="33"/>
                  </a:cubicBezTo>
                  <a:cubicBezTo>
                    <a:pt x="0" y="34"/>
                    <a:pt x="0" y="35"/>
                    <a:pt x="2" y="36"/>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9" name="íšļiḍ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E03D257-E9D4-4F6B-96DC-ED889B238F85}"/>
                </a:ext>
              </a:extLst>
            </p:cNvPr>
            <p:cNvSpPr/>
            <p:nvPr/>
          </p:nvSpPr>
          <p:spPr bwMode="auto">
            <a:xfrm>
              <a:off x="3986213" y="4675188"/>
              <a:ext cx="44450" cy="65088"/>
            </a:xfrm>
            <a:custGeom>
              <a:gdLst>
                <a:gd name="T0" fmla="*/ 2 w 13"/>
                <a:gd name="T1" fmla="*/ 19 h 20"/>
                <a:gd name="T2" fmla="*/ 6 w 13"/>
                <a:gd name="T3" fmla="*/ 18 h 20"/>
                <a:gd name="T4" fmla="*/ 12 w 13"/>
                <a:gd name="T5" fmla="*/ 4 h 20"/>
                <a:gd name="T6" fmla="*/ 6 w 13"/>
                <a:gd name="T7" fmla="*/ 2 h 20"/>
                <a:gd name="T8" fmla="*/ 0 w 13"/>
                <a:gd name="T9" fmla="*/ 15 h 20"/>
                <a:gd name="T10" fmla="*/ 2 w 13"/>
                <a:gd name="T11" fmla="*/ 19 h 20"/>
              </a:gdLst>
              <a:cxnLst>
                <a:cxn ang="0">
                  <a:pos x="T0" y="T1"/>
                </a:cxn>
                <a:cxn ang="0">
                  <a:pos x="T2" y="T3"/>
                </a:cxn>
                <a:cxn ang="0">
                  <a:pos x="T4" y="T5"/>
                </a:cxn>
                <a:cxn ang="0">
                  <a:pos x="T6" y="T7"/>
                </a:cxn>
                <a:cxn ang="0">
                  <a:pos x="T8" y="T9"/>
                </a:cxn>
                <a:cxn ang="0">
                  <a:pos x="T10" y="T11"/>
                </a:cxn>
              </a:cxnLst>
              <a:rect l="0" t="0" r="r" b="b"/>
              <a:pathLst>
                <a:path w="13" h="20">
                  <a:moveTo>
                    <a:pt x="2" y="19"/>
                  </a:moveTo>
                  <a:cubicBezTo>
                    <a:pt x="4" y="20"/>
                    <a:pt x="5" y="19"/>
                    <a:pt x="6" y="18"/>
                  </a:cubicBezTo>
                  <a:cubicBezTo>
                    <a:pt x="9" y="16"/>
                    <a:pt x="13" y="8"/>
                    <a:pt x="12" y="4"/>
                  </a:cubicBezTo>
                  <a:cubicBezTo>
                    <a:pt x="11" y="1"/>
                    <a:pt x="7" y="0"/>
                    <a:pt x="6" y="2"/>
                  </a:cubicBezTo>
                  <a:cubicBezTo>
                    <a:pt x="4" y="6"/>
                    <a:pt x="1" y="10"/>
                    <a:pt x="0" y="15"/>
                  </a:cubicBezTo>
                  <a:cubicBezTo>
                    <a:pt x="0" y="17"/>
                    <a:pt x="1" y="18"/>
                    <a:pt x="2" y="19"/>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0" name="îşḻíḓ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887D99DA-8AE6-49C5-93CA-4C2FF67C401C}"/>
                </a:ext>
              </a:extLst>
            </p:cNvPr>
            <p:cNvSpPr/>
            <p:nvPr/>
          </p:nvSpPr>
          <p:spPr bwMode="auto">
            <a:xfrm>
              <a:off x="6191250" y="4286251"/>
              <a:ext cx="60325" cy="101600"/>
            </a:xfrm>
            <a:custGeom>
              <a:gdLst>
                <a:gd name="T0" fmla="*/ 9 w 18"/>
                <a:gd name="T1" fmla="*/ 28 h 31"/>
                <a:gd name="T2" fmla="*/ 15 w 18"/>
                <a:gd name="T3" fmla="*/ 30 h 31"/>
                <a:gd name="T4" fmla="*/ 18 w 18"/>
                <a:gd name="T5" fmla="*/ 25 h 31"/>
                <a:gd name="T6" fmla="*/ 17 w 18"/>
                <a:gd name="T7" fmla="*/ 24 h 31"/>
                <a:gd name="T8" fmla="*/ 5 w 18"/>
                <a:gd name="T9" fmla="*/ 3 h 31"/>
                <a:gd name="T10" fmla="*/ 0 w 18"/>
                <a:gd name="T11" fmla="*/ 5 h 31"/>
                <a:gd name="T12" fmla="*/ 0 w 18"/>
                <a:gd name="T13" fmla="*/ 11 h 31"/>
                <a:gd name="T14" fmla="*/ 9 w 18"/>
                <a:gd name="T15" fmla="*/ 28 h 31"/>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31">
                  <a:moveTo>
                    <a:pt x="9" y="28"/>
                  </a:moveTo>
                  <a:cubicBezTo>
                    <a:pt x="10" y="30"/>
                    <a:pt x="12" y="31"/>
                    <a:pt x="15" y="30"/>
                  </a:cubicBezTo>
                  <a:cubicBezTo>
                    <a:pt x="17" y="30"/>
                    <a:pt x="17" y="27"/>
                    <a:pt x="18" y="25"/>
                  </a:cubicBezTo>
                  <a:cubicBezTo>
                    <a:pt x="18" y="25"/>
                    <a:pt x="17" y="24"/>
                    <a:pt x="17" y="24"/>
                  </a:cubicBezTo>
                  <a:cubicBezTo>
                    <a:pt x="16" y="15"/>
                    <a:pt x="10" y="9"/>
                    <a:pt x="5" y="3"/>
                  </a:cubicBezTo>
                  <a:cubicBezTo>
                    <a:pt x="3" y="0"/>
                    <a:pt x="1" y="2"/>
                    <a:pt x="0" y="5"/>
                  </a:cubicBezTo>
                  <a:cubicBezTo>
                    <a:pt x="0" y="7"/>
                    <a:pt x="0" y="9"/>
                    <a:pt x="0" y="11"/>
                  </a:cubicBezTo>
                  <a:cubicBezTo>
                    <a:pt x="3" y="17"/>
                    <a:pt x="6" y="22"/>
                    <a:pt x="9" y="28"/>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1" name="îsľîḍ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22492A82-3EC2-4ED4-B5F6-05550C9FA0F2}"/>
                </a:ext>
              </a:extLst>
            </p:cNvPr>
            <p:cNvSpPr/>
            <p:nvPr/>
          </p:nvSpPr>
          <p:spPr bwMode="auto">
            <a:xfrm>
              <a:off x="6122988" y="4124326"/>
              <a:ext cx="52388" cy="85725"/>
            </a:xfrm>
            <a:custGeom>
              <a:gdLst>
                <a:gd name="T0" fmla="*/ 6 w 16"/>
                <a:gd name="T1" fmla="*/ 19 h 26"/>
                <a:gd name="T2" fmla="*/ 9 w 16"/>
                <a:gd name="T3" fmla="*/ 24 h 26"/>
                <a:gd name="T4" fmla="*/ 14 w 16"/>
                <a:gd name="T5" fmla="*/ 25 h 26"/>
                <a:gd name="T6" fmla="*/ 16 w 16"/>
                <a:gd name="T7" fmla="*/ 20 h 26"/>
                <a:gd name="T8" fmla="*/ 7 w 16"/>
                <a:gd name="T9" fmla="*/ 2 h 26"/>
                <a:gd name="T10" fmla="*/ 2 w 16"/>
                <a:gd name="T11" fmla="*/ 1 h 26"/>
                <a:gd name="T12" fmla="*/ 1 w 16"/>
                <a:gd name="T13" fmla="*/ 5 h 26"/>
                <a:gd name="T14" fmla="*/ 6 w 16"/>
                <a:gd name="T15" fmla="*/ 19 h 26"/>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6">
                  <a:moveTo>
                    <a:pt x="6" y="19"/>
                  </a:moveTo>
                  <a:cubicBezTo>
                    <a:pt x="6" y="21"/>
                    <a:pt x="7" y="23"/>
                    <a:pt x="9" y="24"/>
                  </a:cubicBezTo>
                  <a:cubicBezTo>
                    <a:pt x="10" y="25"/>
                    <a:pt x="12" y="26"/>
                    <a:pt x="14" y="25"/>
                  </a:cubicBezTo>
                  <a:cubicBezTo>
                    <a:pt x="16" y="25"/>
                    <a:pt x="16" y="23"/>
                    <a:pt x="16" y="20"/>
                  </a:cubicBezTo>
                  <a:cubicBezTo>
                    <a:pt x="14" y="14"/>
                    <a:pt x="12" y="7"/>
                    <a:pt x="7" y="2"/>
                  </a:cubicBezTo>
                  <a:cubicBezTo>
                    <a:pt x="6" y="0"/>
                    <a:pt x="4" y="0"/>
                    <a:pt x="2" y="1"/>
                  </a:cubicBezTo>
                  <a:cubicBezTo>
                    <a:pt x="0" y="2"/>
                    <a:pt x="0" y="4"/>
                    <a:pt x="1" y="5"/>
                  </a:cubicBezTo>
                  <a:cubicBezTo>
                    <a:pt x="2" y="10"/>
                    <a:pt x="4" y="14"/>
                    <a:pt x="6" y="19"/>
                  </a:cubicBezTo>
                  <a:close/>
                </a:path>
              </a:pathLst>
            </a:custGeom>
            <a:solidFill>
              <a:srgbClr val="FDFDFD"/>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2" name="ïSḷï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8476395-834A-4825-B4F9-2CAF821B47E8}"/>
                </a:ext>
              </a:extLst>
            </p:cNvPr>
            <p:cNvSpPr/>
            <p:nvPr/>
          </p:nvSpPr>
          <p:spPr bwMode="auto">
            <a:xfrm>
              <a:off x="6270625" y="4464051"/>
              <a:ext cx="36513" cy="58738"/>
            </a:xfrm>
            <a:custGeom>
              <a:gdLst>
                <a:gd name="T0" fmla="*/ 4 w 11"/>
                <a:gd name="T1" fmla="*/ 16 h 18"/>
                <a:gd name="T2" fmla="*/ 8 w 11"/>
                <a:gd name="T3" fmla="*/ 18 h 18"/>
                <a:gd name="T4" fmla="*/ 11 w 11"/>
                <a:gd name="T5" fmla="*/ 13 h 18"/>
                <a:gd name="T6" fmla="*/ 8 w 11"/>
                <a:gd name="T7" fmla="*/ 5 h 18"/>
                <a:gd name="T8" fmla="*/ 4 w 11"/>
                <a:gd name="T9" fmla="*/ 0 h 18"/>
                <a:gd name="T10" fmla="*/ 0 w 11"/>
                <a:gd name="T11" fmla="*/ 6 h 18"/>
                <a:gd name="T12" fmla="*/ 4 w 11"/>
                <a:gd name="T13" fmla="*/ 16 h 18"/>
              </a:gdLst>
              <a:cxnLst>
                <a:cxn ang="0">
                  <a:pos x="T0" y="T1"/>
                </a:cxn>
                <a:cxn ang="0">
                  <a:pos x="T2" y="T3"/>
                </a:cxn>
                <a:cxn ang="0">
                  <a:pos x="T4" y="T5"/>
                </a:cxn>
                <a:cxn ang="0">
                  <a:pos x="T6" y="T7"/>
                </a:cxn>
                <a:cxn ang="0">
                  <a:pos x="T8" y="T9"/>
                </a:cxn>
                <a:cxn ang="0">
                  <a:pos x="T10" y="T11"/>
                </a:cxn>
                <a:cxn ang="0">
                  <a:pos x="T12" y="T13"/>
                </a:cxn>
              </a:cxnLst>
              <a:rect l="0" t="0" r="r" b="b"/>
              <a:pathLst>
                <a:path w="11" h="18">
                  <a:moveTo>
                    <a:pt x="4" y="16"/>
                  </a:moveTo>
                  <a:cubicBezTo>
                    <a:pt x="5" y="17"/>
                    <a:pt x="6" y="18"/>
                    <a:pt x="8" y="18"/>
                  </a:cubicBezTo>
                  <a:cubicBezTo>
                    <a:pt x="10" y="17"/>
                    <a:pt x="11" y="15"/>
                    <a:pt x="11" y="13"/>
                  </a:cubicBezTo>
                  <a:cubicBezTo>
                    <a:pt x="11" y="10"/>
                    <a:pt x="9" y="7"/>
                    <a:pt x="8" y="5"/>
                  </a:cubicBezTo>
                  <a:cubicBezTo>
                    <a:pt x="7" y="2"/>
                    <a:pt x="7" y="0"/>
                    <a:pt x="4" y="0"/>
                  </a:cubicBezTo>
                  <a:cubicBezTo>
                    <a:pt x="1" y="1"/>
                    <a:pt x="0" y="3"/>
                    <a:pt x="0" y="6"/>
                  </a:cubicBezTo>
                  <a:cubicBezTo>
                    <a:pt x="0" y="10"/>
                    <a:pt x="2" y="13"/>
                    <a:pt x="4" y="16"/>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3" name="išľíď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F8081E8A-1CAF-49EC-8055-5C8820BDB672}"/>
                </a:ext>
              </a:extLst>
            </p:cNvPr>
            <p:cNvSpPr/>
            <p:nvPr/>
          </p:nvSpPr>
          <p:spPr bwMode="auto">
            <a:xfrm>
              <a:off x="4406900" y="3903663"/>
              <a:ext cx="55563" cy="73025"/>
            </a:xfrm>
            <a:custGeom>
              <a:gdLst>
                <a:gd name="T0" fmla="*/ 6 w 17"/>
                <a:gd name="T1" fmla="*/ 21 h 22"/>
                <a:gd name="T2" fmla="*/ 17 w 17"/>
                <a:gd name="T3" fmla="*/ 4 h 22"/>
                <a:gd name="T4" fmla="*/ 16 w 17"/>
                <a:gd name="T5" fmla="*/ 1 h 22"/>
                <a:gd name="T6" fmla="*/ 12 w 17"/>
                <a:gd name="T7" fmla="*/ 2 h 22"/>
                <a:gd name="T8" fmla="*/ 1 w 17"/>
                <a:gd name="T9" fmla="*/ 16 h 22"/>
                <a:gd name="T10" fmla="*/ 2 w 17"/>
                <a:gd name="T11" fmla="*/ 20 h 22"/>
                <a:gd name="T12" fmla="*/ 6 w 17"/>
                <a:gd name="T13" fmla="*/ 21 h 22"/>
              </a:gdLst>
              <a:cxnLst>
                <a:cxn ang="0">
                  <a:pos x="T0" y="T1"/>
                </a:cxn>
                <a:cxn ang="0">
                  <a:pos x="T2" y="T3"/>
                </a:cxn>
                <a:cxn ang="0">
                  <a:pos x="T4" y="T5"/>
                </a:cxn>
                <a:cxn ang="0">
                  <a:pos x="T6" y="T7"/>
                </a:cxn>
                <a:cxn ang="0">
                  <a:pos x="T8" y="T9"/>
                </a:cxn>
                <a:cxn ang="0">
                  <a:pos x="T10" y="T11"/>
                </a:cxn>
                <a:cxn ang="0">
                  <a:pos x="T12" y="T13"/>
                </a:cxn>
              </a:cxnLst>
              <a:rect l="0" t="0" r="r" b="b"/>
              <a:pathLst>
                <a:path w="17" h="22">
                  <a:moveTo>
                    <a:pt x="6" y="21"/>
                  </a:moveTo>
                  <a:cubicBezTo>
                    <a:pt x="12" y="17"/>
                    <a:pt x="14" y="10"/>
                    <a:pt x="17" y="4"/>
                  </a:cubicBezTo>
                  <a:cubicBezTo>
                    <a:pt x="17" y="2"/>
                    <a:pt x="17" y="2"/>
                    <a:pt x="16" y="1"/>
                  </a:cubicBezTo>
                  <a:cubicBezTo>
                    <a:pt x="14" y="0"/>
                    <a:pt x="13" y="1"/>
                    <a:pt x="12" y="2"/>
                  </a:cubicBezTo>
                  <a:cubicBezTo>
                    <a:pt x="8" y="6"/>
                    <a:pt x="5" y="11"/>
                    <a:pt x="1" y="16"/>
                  </a:cubicBezTo>
                  <a:cubicBezTo>
                    <a:pt x="0" y="17"/>
                    <a:pt x="1" y="19"/>
                    <a:pt x="2" y="20"/>
                  </a:cubicBezTo>
                  <a:cubicBezTo>
                    <a:pt x="3" y="21"/>
                    <a:pt x="5" y="22"/>
                    <a:pt x="6" y="21"/>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4" name="îṩḻiḑ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085D9A5D-142C-48F2-A578-C2B6D25355CF}"/>
                </a:ext>
              </a:extLst>
            </p:cNvPr>
            <p:cNvSpPr/>
            <p:nvPr/>
          </p:nvSpPr>
          <p:spPr bwMode="auto">
            <a:xfrm>
              <a:off x="6075363" y="4019551"/>
              <a:ext cx="26988" cy="34925"/>
            </a:xfrm>
            <a:custGeom>
              <a:gdLst>
                <a:gd name="T0" fmla="*/ 4 w 8"/>
                <a:gd name="T1" fmla="*/ 11 h 11"/>
                <a:gd name="T2" fmla="*/ 8 w 8"/>
                <a:gd name="T3" fmla="*/ 6 h 11"/>
                <a:gd name="T4" fmla="*/ 4 w 8"/>
                <a:gd name="T5" fmla="*/ 0 h 11"/>
                <a:gd name="T6" fmla="*/ 0 w 8"/>
                <a:gd name="T7" fmla="*/ 5 h 11"/>
                <a:gd name="T8" fmla="*/ 4 w 8"/>
                <a:gd name="T9" fmla="*/ 11 h 11"/>
              </a:gdLst>
              <a:cxnLst>
                <a:cxn ang="0">
                  <a:pos x="T0" y="T1"/>
                </a:cxn>
                <a:cxn ang="0">
                  <a:pos x="T2" y="T3"/>
                </a:cxn>
                <a:cxn ang="0">
                  <a:pos x="T4" y="T5"/>
                </a:cxn>
                <a:cxn ang="0">
                  <a:pos x="T6" y="T7"/>
                </a:cxn>
                <a:cxn ang="0">
                  <a:pos x="T8" y="T9"/>
                </a:cxn>
              </a:cxnLst>
              <a:rect l="0" t="0" r="r" b="b"/>
              <a:pathLst>
                <a:path w="8" h="11">
                  <a:moveTo>
                    <a:pt x="4" y="11"/>
                  </a:moveTo>
                  <a:cubicBezTo>
                    <a:pt x="7" y="11"/>
                    <a:pt x="8" y="8"/>
                    <a:pt x="8" y="6"/>
                  </a:cubicBezTo>
                  <a:cubicBezTo>
                    <a:pt x="8" y="3"/>
                    <a:pt x="7" y="0"/>
                    <a:pt x="4" y="0"/>
                  </a:cubicBezTo>
                  <a:cubicBezTo>
                    <a:pt x="1" y="0"/>
                    <a:pt x="0" y="3"/>
                    <a:pt x="0" y="5"/>
                  </a:cubicBezTo>
                  <a:cubicBezTo>
                    <a:pt x="1" y="8"/>
                    <a:pt x="1" y="11"/>
                    <a:pt x="4" y="11"/>
                  </a:cubicBezTo>
                  <a:close/>
                </a:path>
              </a:pathLst>
            </a:custGeom>
            <a:solidFill>
              <a:srgbClr val="FCFC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5" name="iṣḷî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C4AEC91F-A0C7-4543-BC8C-7B3F7ED2146A}"/>
                </a:ext>
              </a:extLst>
            </p:cNvPr>
            <p:cNvSpPr/>
            <p:nvPr/>
          </p:nvSpPr>
          <p:spPr bwMode="auto">
            <a:xfrm>
              <a:off x="7221538" y="4454526"/>
              <a:ext cx="290513" cy="273050"/>
            </a:xfrm>
            <a:custGeom>
              <a:gdLst>
                <a:gd name="T0" fmla="*/ 58 w 88"/>
                <a:gd name="T1" fmla="*/ 1 h 83"/>
                <a:gd name="T2" fmla="*/ 34 w 88"/>
                <a:gd name="T3" fmla="*/ 4 h 83"/>
                <a:gd name="T4" fmla="*/ 9 w 88"/>
                <a:gd name="T5" fmla="*/ 35 h 83"/>
                <a:gd name="T6" fmla="*/ 43 w 88"/>
                <a:gd name="T7" fmla="*/ 83 h 83"/>
                <a:gd name="T8" fmla="*/ 48 w 88"/>
                <a:gd name="T9" fmla="*/ 83 h 83"/>
                <a:gd name="T10" fmla="*/ 86 w 88"/>
                <a:gd name="T11" fmla="*/ 53 h 83"/>
                <a:gd name="T12" fmla="*/ 81 w 88"/>
                <a:gd name="T13" fmla="*/ 18 h 83"/>
                <a:gd name="T14" fmla="*/ 58 w 88"/>
                <a:gd name="T15" fmla="*/ 1 h 83"/>
                <a:gd name="T16" fmla="*/ 45 w 88"/>
                <a:gd name="T17" fmla="*/ 69 h 83"/>
                <a:gd name="T18" fmla="*/ 21 w 88"/>
                <a:gd name="T19" fmla="*/ 45 h 83"/>
                <a:gd name="T20" fmla="*/ 52 w 88"/>
                <a:gd name="T21" fmla="*/ 15 h 83"/>
                <a:gd name="T22" fmla="*/ 72 w 88"/>
                <a:gd name="T23" fmla="*/ 44 h 83"/>
                <a:gd name="T24" fmla="*/ 45 w 88"/>
                <a:gd name="T25" fmla="*/ 69 h 8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83">
                  <a:moveTo>
                    <a:pt x="58" y="1"/>
                  </a:moveTo>
                  <a:cubicBezTo>
                    <a:pt x="50" y="0"/>
                    <a:pt x="42" y="1"/>
                    <a:pt x="34" y="4"/>
                  </a:cubicBezTo>
                  <a:cubicBezTo>
                    <a:pt x="20" y="10"/>
                    <a:pt x="13" y="22"/>
                    <a:pt x="9" y="35"/>
                  </a:cubicBezTo>
                  <a:cubicBezTo>
                    <a:pt x="0" y="60"/>
                    <a:pt x="17" y="83"/>
                    <a:pt x="43" y="83"/>
                  </a:cubicBezTo>
                  <a:cubicBezTo>
                    <a:pt x="45" y="83"/>
                    <a:pt x="46" y="83"/>
                    <a:pt x="48" y="83"/>
                  </a:cubicBezTo>
                  <a:cubicBezTo>
                    <a:pt x="66" y="83"/>
                    <a:pt x="82" y="71"/>
                    <a:pt x="86" y="53"/>
                  </a:cubicBezTo>
                  <a:cubicBezTo>
                    <a:pt x="88" y="41"/>
                    <a:pt x="87" y="29"/>
                    <a:pt x="81" y="18"/>
                  </a:cubicBezTo>
                  <a:cubicBezTo>
                    <a:pt x="77" y="8"/>
                    <a:pt x="69" y="2"/>
                    <a:pt x="58" y="1"/>
                  </a:cubicBezTo>
                  <a:close/>
                  <a:moveTo>
                    <a:pt x="45" y="69"/>
                  </a:moveTo>
                  <a:cubicBezTo>
                    <a:pt x="32" y="71"/>
                    <a:pt x="20" y="58"/>
                    <a:pt x="21" y="45"/>
                  </a:cubicBezTo>
                  <a:cubicBezTo>
                    <a:pt x="21" y="31"/>
                    <a:pt x="31" y="15"/>
                    <a:pt x="52" y="15"/>
                  </a:cubicBezTo>
                  <a:cubicBezTo>
                    <a:pt x="65" y="16"/>
                    <a:pt x="72" y="25"/>
                    <a:pt x="72" y="44"/>
                  </a:cubicBezTo>
                  <a:cubicBezTo>
                    <a:pt x="73" y="56"/>
                    <a:pt x="61" y="70"/>
                    <a:pt x="45" y="69"/>
                  </a:cubicBezTo>
                  <a:close/>
                </a:path>
              </a:pathLst>
            </a:custGeom>
            <a:solidFill>
              <a:srgbClr val="E5E5E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6" name="íśḻîḋ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D1F14030-CEF8-469E-B633-6257FFA3AEFF}"/>
                </a:ext>
              </a:extLst>
            </p:cNvPr>
            <p:cNvSpPr/>
            <p:nvPr/>
          </p:nvSpPr>
          <p:spPr bwMode="auto">
            <a:xfrm>
              <a:off x="4676775" y="2051051"/>
              <a:ext cx="1296988" cy="501650"/>
            </a:xfrm>
            <a:custGeom>
              <a:gdLst>
                <a:gd name="T0" fmla="*/ 389 w 393"/>
                <a:gd name="T1" fmla="*/ 86 h 152"/>
                <a:gd name="T2" fmla="*/ 384 w 393"/>
                <a:gd name="T3" fmla="*/ 10 h 152"/>
                <a:gd name="T4" fmla="*/ 373 w 393"/>
                <a:gd name="T5" fmla="*/ 1 h 152"/>
                <a:gd name="T6" fmla="*/ 295 w 393"/>
                <a:gd name="T7" fmla="*/ 4 h 152"/>
                <a:gd name="T8" fmla="*/ 225 w 393"/>
                <a:gd name="T9" fmla="*/ 6 h 152"/>
                <a:gd name="T10" fmla="*/ 111 w 393"/>
                <a:gd name="T11" fmla="*/ 10 h 152"/>
                <a:gd name="T12" fmla="*/ 63 w 393"/>
                <a:gd name="T13" fmla="*/ 13 h 152"/>
                <a:gd name="T14" fmla="*/ 12 w 393"/>
                <a:gd name="T15" fmla="*/ 17 h 152"/>
                <a:gd name="T16" fmla="*/ 0 w 393"/>
                <a:gd name="T17" fmla="*/ 28 h 152"/>
                <a:gd name="T18" fmla="*/ 0 w 393"/>
                <a:gd name="T19" fmla="*/ 31 h 152"/>
                <a:gd name="T20" fmla="*/ 2 w 393"/>
                <a:gd name="T21" fmla="*/ 85 h 152"/>
                <a:gd name="T22" fmla="*/ 4 w 393"/>
                <a:gd name="T23" fmla="*/ 143 h 152"/>
                <a:gd name="T24" fmla="*/ 12 w 393"/>
                <a:gd name="T25" fmla="*/ 151 h 152"/>
                <a:gd name="T26" fmla="*/ 50 w 393"/>
                <a:gd name="T27" fmla="*/ 151 h 152"/>
                <a:gd name="T28" fmla="*/ 105 w 393"/>
                <a:gd name="T29" fmla="*/ 151 h 152"/>
                <a:gd name="T30" fmla="*/ 217 w 393"/>
                <a:gd name="T31" fmla="*/ 151 h 152"/>
                <a:gd name="T32" fmla="*/ 368 w 393"/>
                <a:gd name="T33" fmla="*/ 148 h 152"/>
                <a:gd name="T34" fmla="*/ 388 w 393"/>
                <a:gd name="T35" fmla="*/ 147 h 152"/>
                <a:gd name="T36" fmla="*/ 393 w 393"/>
                <a:gd name="T37" fmla="*/ 140 h 152"/>
                <a:gd name="T38" fmla="*/ 389 w 393"/>
                <a:gd name="T39" fmla="*/ 86 h 152"/>
                <a:gd name="T40" fmla="*/ 142 w 393"/>
                <a:gd name="T41" fmla="*/ 108 h 152"/>
                <a:gd name="T42" fmla="*/ 85 w 393"/>
                <a:gd name="T43" fmla="*/ 111 h 152"/>
                <a:gd name="T44" fmla="*/ 69 w 393"/>
                <a:gd name="T45" fmla="*/ 111 h 152"/>
                <a:gd name="T46" fmla="*/ 56 w 393"/>
                <a:gd name="T47" fmla="*/ 95 h 152"/>
                <a:gd name="T48" fmla="*/ 97 w 393"/>
                <a:gd name="T49" fmla="*/ 51 h 152"/>
                <a:gd name="T50" fmla="*/ 118 w 393"/>
                <a:gd name="T51" fmla="*/ 54 h 152"/>
                <a:gd name="T52" fmla="*/ 149 w 393"/>
                <a:gd name="T53" fmla="*/ 98 h 152"/>
                <a:gd name="T54" fmla="*/ 142 w 393"/>
                <a:gd name="T55" fmla="*/ 108 h 152"/>
                <a:gd name="T56" fmla="*/ 337 w 393"/>
                <a:gd name="T57" fmla="*/ 100 h 152"/>
                <a:gd name="T58" fmla="*/ 266 w 393"/>
                <a:gd name="T59" fmla="*/ 105 h 152"/>
                <a:gd name="T60" fmla="*/ 258 w 393"/>
                <a:gd name="T61" fmla="*/ 105 h 152"/>
                <a:gd name="T62" fmla="*/ 250 w 393"/>
                <a:gd name="T63" fmla="*/ 90 h 152"/>
                <a:gd name="T64" fmla="*/ 275 w 393"/>
                <a:gd name="T65" fmla="*/ 49 h 152"/>
                <a:gd name="T66" fmla="*/ 335 w 393"/>
                <a:gd name="T67" fmla="*/ 64 h 152"/>
                <a:gd name="T68" fmla="*/ 344 w 393"/>
                <a:gd name="T69" fmla="*/ 89 h 152"/>
                <a:gd name="T70" fmla="*/ 337 w 393"/>
                <a:gd name="T71" fmla="*/ 100 h 15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3" h="152">
                  <a:moveTo>
                    <a:pt x="389" y="86"/>
                  </a:moveTo>
                  <a:cubicBezTo>
                    <a:pt x="388" y="61"/>
                    <a:pt x="387" y="35"/>
                    <a:pt x="384" y="10"/>
                  </a:cubicBezTo>
                  <a:cubicBezTo>
                    <a:pt x="383" y="0"/>
                    <a:pt x="383" y="0"/>
                    <a:pt x="373" y="1"/>
                  </a:cubicBezTo>
                  <a:cubicBezTo>
                    <a:pt x="347" y="3"/>
                    <a:pt x="321" y="4"/>
                    <a:pt x="295" y="4"/>
                  </a:cubicBezTo>
                  <a:cubicBezTo>
                    <a:pt x="272" y="4"/>
                    <a:pt x="248" y="5"/>
                    <a:pt x="225" y="6"/>
                  </a:cubicBezTo>
                  <a:cubicBezTo>
                    <a:pt x="187" y="7"/>
                    <a:pt x="149" y="8"/>
                    <a:pt x="111" y="10"/>
                  </a:cubicBezTo>
                  <a:cubicBezTo>
                    <a:pt x="95" y="11"/>
                    <a:pt x="79" y="12"/>
                    <a:pt x="63" y="13"/>
                  </a:cubicBezTo>
                  <a:cubicBezTo>
                    <a:pt x="46" y="15"/>
                    <a:pt x="29" y="17"/>
                    <a:pt x="12" y="17"/>
                  </a:cubicBezTo>
                  <a:cubicBezTo>
                    <a:pt x="2" y="17"/>
                    <a:pt x="1" y="18"/>
                    <a:pt x="0" y="28"/>
                  </a:cubicBezTo>
                  <a:cubicBezTo>
                    <a:pt x="0" y="29"/>
                    <a:pt x="0" y="30"/>
                    <a:pt x="0" y="31"/>
                  </a:cubicBezTo>
                  <a:cubicBezTo>
                    <a:pt x="1" y="49"/>
                    <a:pt x="2" y="67"/>
                    <a:pt x="2" y="85"/>
                  </a:cubicBezTo>
                  <a:cubicBezTo>
                    <a:pt x="3" y="105"/>
                    <a:pt x="3" y="124"/>
                    <a:pt x="4" y="143"/>
                  </a:cubicBezTo>
                  <a:cubicBezTo>
                    <a:pt x="4" y="149"/>
                    <a:pt x="6" y="151"/>
                    <a:pt x="12" y="151"/>
                  </a:cubicBezTo>
                  <a:cubicBezTo>
                    <a:pt x="25" y="151"/>
                    <a:pt x="38" y="151"/>
                    <a:pt x="50" y="151"/>
                  </a:cubicBezTo>
                  <a:cubicBezTo>
                    <a:pt x="69" y="152"/>
                    <a:pt x="87" y="152"/>
                    <a:pt x="105" y="151"/>
                  </a:cubicBezTo>
                  <a:cubicBezTo>
                    <a:pt x="142" y="150"/>
                    <a:pt x="179" y="150"/>
                    <a:pt x="217" y="151"/>
                  </a:cubicBezTo>
                  <a:cubicBezTo>
                    <a:pt x="267" y="151"/>
                    <a:pt x="317" y="152"/>
                    <a:pt x="368" y="148"/>
                  </a:cubicBezTo>
                  <a:cubicBezTo>
                    <a:pt x="374" y="148"/>
                    <a:pt x="381" y="148"/>
                    <a:pt x="388" y="147"/>
                  </a:cubicBezTo>
                  <a:cubicBezTo>
                    <a:pt x="392" y="146"/>
                    <a:pt x="393" y="144"/>
                    <a:pt x="393" y="140"/>
                  </a:cubicBezTo>
                  <a:cubicBezTo>
                    <a:pt x="390" y="122"/>
                    <a:pt x="390" y="104"/>
                    <a:pt x="389" y="86"/>
                  </a:cubicBezTo>
                  <a:close/>
                  <a:moveTo>
                    <a:pt x="142" y="108"/>
                  </a:moveTo>
                  <a:cubicBezTo>
                    <a:pt x="123" y="109"/>
                    <a:pt x="104" y="112"/>
                    <a:pt x="85" y="111"/>
                  </a:cubicBezTo>
                  <a:cubicBezTo>
                    <a:pt x="79" y="111"/>
                    <a:pt x="74" y="111"/>
                    <a:pt x="69" y="111"/>
                  </a:cubicBezTo>
                  <a:cubicBezTo>
                    <a:pt x="58" y="111"/>
                    <a:pt x="53" y="105"/>
                    <a:pt x="56" y="95"/>
                  </a:cubicBezTo>
                  <a:cubicBezTo>
                    <a:pt x="62" y="74"/>
                    <a:pt x="75" y="58"/>
                    <a:pt x="97" y="51"/>
                  </a:cubicBezTo>
                  <a:cubicBezTo>
                    <a:pt x="104" y="49"/>
                    <a:pt x="112" y="50"/>
                    <a:pt x="118" y="54"/>
                  </a:cubicBezTo>
                  <a:cubicBezTo>
                    <a:pt x="136" y="63"/>
                    <a:pt x="146" y="78"/>
                    <a:pt x="149" y="98"/>
                  </a:cubicBezTo>
                  <a:cubicBezTo>
                    <a:pt x="150" y="104"/>
                    <a:pt x="148" y="107"/>
                    <a:pt x="142" y="108"/>
                  </a:cubicBezTo>
                  <a:close/>
                  <a:moveTo>
                    <a:pt x="337" y="100"/>
                  </a:moveTo>
                  <a:cubicBezTo>
                    <a:pt x="313" y="102"/>
                    <a:pt x="289" y="104"/>
                    <a:pt x="266" y="105"/>
                  </a:cubicBezTo>
                  <a:cubicBezTo>
                    <a:pt x="263" y="106"/>
                    <a:pt x="261" y="105"/>
                    <a:pt x="258" y="105"/>
                  </a:cubicBezTo>
                  <a:cubicBezTo>
                    <a:pt x="251" y="103"/>
                    <a:pt x="248" y="98"/>
                    <a:pt x="250" y="90"/>
                  </a:cubicBezTo>
                  <a:cubicBezTo>
                    <a:pt x="253" y="73"/>
                    <a:pt x="260" y="58"/>
                    <a:pt x="275" y="49"/>
                  </a:cubicBezTo>
                  <a:cubicBezTo>
                    <a:pt x="295" y="35"/>
                    <a:pt x="324" y="42"/>
                    <a:pt x="335" y="64"/>
                  </a:cubicBezTo>
                  <a:cubicBezTo>
                    <a:pt x="340" y="72"/>
                    <a:pt x="342" y="81"/>
                    <a:pt x="344" y="89"/>
                  </a:cubicBezTo>
                  <a:cubicBezTo>
                    <a:pt x="345" y="95"/>
                    <a:pt x="342" y="99"/>
                    <a:pt x="337" y="100"/>
                  </a:cubicBezTo>
                  <a:close/>
                </a:path>
              </a:pathLst>
            </a:custGeom>
            <a:solidFill>
              <a:srgbClr val="555B6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7" name="íṧlíď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32E44402-5825-4B07-8313-9B3C6C318547}"/>
                </a:ext>
              </a:extLst>
            </p:cNvPr>
            <p:cNvSpPr/>
            <p:nvPr/>
          </p:nvSpPr>
          <p:spPr bwMode="auto">
            <a:xfrm>
              <a:off x="5019675" y="2740026"/>
              <a:ext cx="650875" cy="230188"/>
            </a:xfrm>
            <a:custGeom>
              <a:gdLst>
                <a:gd name="T0" fmla="*/ 192 w 197"/>
                <a:gd name="T1" fmla="*/ 1 h 70"/>
                <a:gd name="T2" fmla="*/ 99 w 197"/>
                <a:gd name="T3" fmla="*/ 4 h 70"/>
                <a:gd name="T4" fmla="*/ 45 w 197"/>
                <a:gd name="T5" fmla="*/ 2 h 70"/>
                <a:gd name="T6" fmla="*/ 4 w 197"/>
                <a:gd name="T7" fmla="*/ 1 h 70"/>
                <a:gd name="T8" fmla="*/ 0 w 197"/>
                <a:gd name="T9" fmla="*/ 4 h 70"/>
                <a:gd name="T10" fmla="*/ 8 w 197"/>
                <a:gd name="T11" fmla="*/ 32 h 70"/>
                <a:gd name="T12" fmla="*/ 47 w 197"/>
                <a:gd name="T13" fmla="*/ 62 h 70"/>
                <a:gd name="T14" fmla="*/ 112 w 197"/>
                <a:gd name="T15" fmla="*/ 69 h 70"/>
                <a:gd name="T16" fmla="*/ 176 w 197"/>
                <a:gd name="T17" fmla="*/ 45 h 70"/>
                <a:gd name="T18" fmla="*/ 197 w 197"/>
                <a:gd name="T19" fmla="*/ 5 h 70"/>
                <a:gd name="T20" fmla="*/ 192 w 197"/>
                <a:gd name="T21" fmla="*/ 1 h 70"/>
                <a:gd name="T22" fmla="*/ 133 w 197"/>
                <a:gd name="T23" fmla="*/ 37 h 70"/>
                <a:gd name="T24" fmla="*/ 127 w 197"/>
                <a:gd name="T25" fmla="*/ 38 h 70"/>
                <a:gd name="T26" fmla="*/ 120 w 197"/>
                <a:gd name="T27" fmla="*/ 45 h 70"/>
                <a:gd name="T28" fmla="*/ 116 w 197"/>
                <a:gd name="T29" fmla="*/ 53 h 70"/>
                <a:gd name="T30" fmla="*/ 110 w 197"/>
                <a:gd name="T31" fmla="*/ 46 h 70"/>
                <a:gd name="T32" fmla="*/ 104 w 197"/>
                <a:gd name="T33" fmla="*/ 40 h 70"/>
                <a:gd name="T34" fmla="*/ 91 w 197"/>
                <a:gd name="T35" fmla="*/ 40 h 70"/>
                <a:gd name="T36" fmla="*/ 88 w 197"/>
                <a:gd name="T37" fmla="*/ 44 h 70"/>
                <a:gd name="T38" fmla="*/ 86 w 197"/>
                <a:gd name="T39" fmla="*/ 48 h 70"/>
                <a:gd name="T40" fmla="*/ 82 w 197"/>
                <a:gd name="T41" fmla="*/ 53 h 70"/>
                <a:gd name="T42" fmla="*/ 77 w 197"/>
                <a:gd name="T43" fmla="*/ 47 h 70"/>
                <a:gd name="T44" fmla="*/ 77 w 197"/>
                <a:gd name="T45" fmla="*/ 46 h 70"/>
                <a:gd name="T46" fmla="*/ 75 w 197"/>
                <a:gd name="T47" fmla="*/ 39 h 70"/>
                <a:gd name="T48" fmla="*/ 67 w 197"/>
                <a:gd name="T49" fmla="*/ 37 h 70"/>
                <a:gd name="T50" fmla="*/ 56 w 197"/>
                <a:gd name="T51" fmla="*/ 34 h 70"/>
                <a:gd name="T52" fmla="*/ 57 w 197"/>
                <a:gd name="T53" fmla="*/ 30 h 70"/>
                <a:gd name="T54" fmla="*/ 68 w 197"/>
                <a:gd name="T55" fmla="*/ 30 h 70"/>
                <a:gd name="T56" fmla="*/ 75 w 197"/>
                <a:gd name="T57" fmla="*/ 24 h 70"/>
                <a:gd name="T58" fmla="*/ 79 w 197"/>
                <a:gd name="T59" fmla="*/ 20 h 70"/>
                <a:gd name="T60" fmla="*/ 84 w 197"/>
                <a:gd name="T61" fmla="*/ 24 h 70"/>
                <a:gd name="T62" fmla="*/ 96 w 197"/>
                <a:gd name="T63" fmla="*/ 31 h 70"/>
                <a:gd name="T64" fmla="*/ 101 w 197"/>
                <a:gd name="T65" fmla="*/ 31 h 70"/>
                <a:gd name="T66" fmla="*/ 113 w 197"/>
                <a:gd name="T67" fmla="*/ 23 h 70"/>
                <a:gd name="T68" fmla="*/ 120 w 197"/>
                <a:gd name="T69" fmla="*/ 23 h 70"/>
                <a:gd name="T70" fmla="*/ 133 w 197"/>
                <a:gd name="T71" fmla="*/ 30 h 70"/>
                <a:gd name="T72" fmla="*/ 143 w 197"/>
                <a:gd name="T73" fmla="*/ 30 h 70"/>
                <a:gd name="T74" fmla="*/ 133 w 197"/>
                <a:gd name="T75" fmla="*/ 37 h 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7" h="70">
                  <a:moveTo>
                    <a:pt x="192" y="1"/>
                  </a:moveTo>
                  <a:cubicBezTo>
                    <a:pt x="161" y="2"/>
                    <a:pt x="130" y="4"/>
                    <a:pt x="99" y="4"/>
                  </a:cubicBezTo>
                  <a:cubicBezTo>
                    <a:pt x="81" y="4"/>
                    <a:pt x="63" y="3"/>
                    <a:pt x="45" y="2"/>
                  </a:cubicBezTo>
                  <a:cubicBezTo>
                    <a:pt x="32" y="1"/>
                    <a:pt x="18" y="1"/>
                    <a:pt x="4" y="1"/>
                  </a:cubicBezTo>
                  <a:cubicBezTo>
                    <a:pt x="2" y="1"/>
                    <a:pt x="0" y="1"/>
                    <a:pt x="0" y="4"/>
                  </a:cubicBezTo>
                  <a:cubicBezTo>
                    <a:pt x="0" y="14"/>
                    <a:pt x="2" y="24"/>
                    <a:pt x="8" y="32"/>
                  </a:cubicBezTo>
                  <a:cubicBezTo>
                    <a:pt x="19" y="45"/>
                    <a:pt x="32" y="55"/>
                    <a:pt x="47" y="62"/>
                  </a:cubicBezTo>
                  <a:cubicBezTo>
                    <a:pt x="68" y="70"/>
                    <a:pt x="90" y="70"/>
                    <a:pt x="112" y="69"/>
                  </a:cubicBezTo>
                  <a:cubicBezTo>
                    <a:pt x="136" y="68"/>
                    <a:pt x="158" y="61"/>
                    <a:pt x="176" y="45"/>
                  </a:cubicBezTo>
                  <a:cubicBezTo>
                    <a:pt x="188" y="34"/>
                    <a:pt x="197" y="22"/>
                    <a:pt x="197" y="5"/>
                  </a:cubicBezTo>
                  <a:cubicBezTo>
                    <a:pt x="197" y="2"/>
                    <a:pt x="196" y="0"/>
                    <a:pt x="192" y="1"/>
                  </a:cubicBezTo>
                  <a:close/>
                  <a:moveTo>
                    <a:pt x="133" y="37"/>
                  </a:moveTo>
                  <a:cubicBezTo>
                    <a:pt x="131" y="37"/>
                    <a:pt x="129" y="38"/>
                    <a:pt x="127" y="38"/>
                  </a:cubicBezTo>
                  <a:cubicBezTo>
                    <a:pt x="122" y="37"/>
                    <a:pt x="120" y="41"/>
                    <a:pt x="120" y="45"/>
                  </a:cubicBezTo>
                  <a:cubicBezTo>
                    <a:pt x="120" y="49"/>
                    <a:pt x="120" y="53"/>
                    <a:pt x="116" y="53"/>
                  </a:cubicBezTo>
                  <a:cubicBezTo>
                    <a:pt x="111" y="53"/>
                    <a:pt x="110" y="49"/>
                    <a:pt x="110" y="46"/>
                  </a:cubicBezTo>
                  <a:cubicBezTo>
                    <a:pt x="109" y="42"/>
                    <a:pt x="108" y="40"/>
                    <a:pt x="104" y="40"/>
                  </a:cubicBezTo>
                  <a:cubicBezTo>
                    <a:pt x="100" y="41"/>
                    <a:pt x="95" y="41"/>
                    <a:pt x="91" y="40"/>
                  </a:cubicBezTo>
                  <a:cubicBezTo>
                    <a:pt x="89" y="40"/>
                    <a:pt x="88" y="41"/>
                    <a:pt x="88" y="44"/>
                  </a:cubicBezTo>
                  <a:cubicBezTo>
                    <a:pt x="87" y="45"/>
                    <a:pt x="87" y="47"/>
                    <a:pt x="86" y="48"/>
                  </a:cubicBezTo>
                  <a:cubicBezTo>
                    <a:pt x="85" y="50"/>
                    <a:pt x="84" y="53"/>
                    <a:pt x="82" y="53"/>
                  </a:cubicBezTo>
                  <a:cubicBezTo>
                    <a:pt x="79" y="53"/>
                    <a:pt x="78" y="50"/>
                    <a:pt x="77" y="47"/>
                  </a:cubicBezTo>
                  <a:cubicBezTo>
                    <a:pt x="77" y="47"/>
                    <a:pt x="77" y="47"/>
                    <a:pt x="77" y="46"/>
                  </a:cubicBezTo>
                  <a:cubicBezTo>
                    <a:pt x="76" y="44"/>
                    <a:pt x="77" y="41"/>
                    <a:pt x="75" y="39"/>
                  </a:cubicBezTo>
                  <a:cubicBezTo>
                    <a:pt x="73" y="38"/>
                    <a:pt x="70" y="38"/>
                    <a:pt x="67" y="37"/>
                  </a:cubicBezTo>
                  <a:cubicBezTo>
                    <a:pt x="63" y="37"/>
                    <a:pt x="59" y="36"/>
                    <a:pt x="56" y="34"/>
                  </a:cubicBezTo>
                  <a:cubicBezTo>
                    <a:pt x="54" y="32"/>
                    <a:pt x="54" y="31"/>
                    <a:pt x="57" y="30"/>
                  </a:cubicBezTo>
                  <a:cubicBezTo>
                    <a:pt x="60" y="29"/>
                    <a:pt x="64" y="30"/>
                    <a:pt x="68" y="30"/>
                  </a:cubicBezTo>
                  <a:cubicBezTo>
                    <a:pt x="72" y="30"/>
                    <a:pt x="75" y="29"/>
                    <a:pt x="75" y="24"/>
                  </a:cubicBezTo>
                  <a:cubicBezTo>
                    <a:pt x="76" y="22"/>
                    <a:pt x="76" y="20"/>
                    <a:pt x="79" y="20"/>
                  </a:cubicBezTo>
                  <a:cubicBezTo>
                    <a:pt x="82" y="20"/>
                    <a:pt x="84" y="21"/>
                    <a:pt x="84" y="24"/>
                  </a:cubicBezTo>
                  <a:cubicBezTo>
                    <a:pt x="85" y="31"/>
                    <a:pt x="90" y="31"/>
                    <a:pt x="96" y="31"/>
                  </a:cubicBezTo>
                  <a:cubicBezTo>
                    <a:pt x="98" y="31"/>
                    <a:pt x="100" y="31"/>
                    <a:pt x="101" y="31"/>
                  </a:cubicBezTo>
                  <a:cubicBezTo>
                    <a:pt x="107" y="31"/>
                    <a:pt x="112" y="30"/>
                    <a:pt x="113" y="23"/>
                  </a:cubicBezTo>
                  <a:cubicBezTo>
                    <a:pt x="114" y="19"/>
                    <a:pt x="119" y="19"/>
                    <a:pt x="120" y="23"/>
                  </a:cubicBezTo>
                  <a:cubicBezTo>
                    <a:pt x="123" y="30"/>
                    <a:pt x="127" y="30"/>
                    <a:pt x="133" y="30"/>
                  </a:cubicBezTo>
                  <a:cubicBezTo>
                    <a:pt x="136" y="30"/>
                    <a:pt x="139" y="30"/>
                    <a:pt x="143" y="30"/>
                  </a:cubicBezTo>
                  <a:cubicBezTo>
                    <a:pt x="140" y="35"/>
                    <a:pt x="137" y="36"/>
                    <a:pt x="133" y="37"/>
                  </a:cubicBezTo>
                  <a:close/>
                </a:path>
              </a:pathLst>
            </a:custGeom>
            <a:solidFill>
              <a:srgbClr val="D7FA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8" name="iṥliď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A0A6F75A-C006-4807-B394-ED4F1A7B602B}"/>
                </a:ext>
              </a:extLst>
            </p:cNvPr>
            <p:cNvSpPr/>
            <p:nvPr/>
          </p:nvSpPr>
          <p:spPr bwMode="auto">
            <a:xfrm>
              <a:off x="4887913" y="4022726"/>
              <a:ext cx="871538" cy="615950"/>
            </a:xfrm>
            <a:custGeom>
              <a:gdLst>
                <a:gd name="T0" fmla="*/ 0 w 264"/>
                <a:gd name="T1" fmla="*/ 32 h 187"/>
                <a:gd name="T2" fmla="*/ 8 w 264"/>
                <a:gd name="T3" fmla="*/ 106 h 187"/>
                <a:gd name="T4" fmla="*/ 20 w 264"/>
                <a:gd name="T5" fmla="*/ 180 h 187"/>
                <a:gd name="T6" fmla="*/ 30 w 264"/>
                <a:gd name="T7" fmla="*/ 187 h 187"/>
                <a:gd name="T8" fmla="*/ 115 w 264"/>
                <a:gd name="T9" fmla="*/ 183 h 187"/>
                <a:gd name="T10" fmla="*/ 231 w 264"/>
                <a:gd name="T11" fmla="*/ 176 h 187"/>
                <a:gd name="T12" fmla="*/ 241 w 264"/>
                <a:gd name="T13" fmla="*/ 168 h 187"/>
                <a:gd name="T14" fmla="*/ 242 w 264"/>
                <a:gd name="T15" fmla="*/ 164 h 187"/>
                <a:gd name="T16" fmla="*/ 253 w 264"/>
                <a:gd name="T17" fmla="*/ 112 h 187"/>
                <a:gd name="T18" fmla="*/ 261 w 264"/>
                <a:gd name="T19" fmla="*/ 42 h 187"/>
                <a:gd name="T20" fmla="*/ 264 w 264"/>
                <a:gd name="T21" fmla="*/ 11 h 187"/>
                <a:gd name="T22" fmla="*/ 259 w 264"/>
                <a:gd name="T23" fmla="*/ 6 h 187"/>
                <a:gd name="T24" fmla="*/ 195 w 264"/>
                <a:gd name="T25" fmla="*/ 1 h 187"/>
                <a:gd name="T26" fmla="*/ 23 w 264"/>
                <a:gd name="T27" fmla="*/ 7 h 187"/>
                <a:gd name="T28" fmla="*/ 4 w 264"/>
                <a:gd name="T29" fmla="*/ 8 h 187"/>
                <a:gd name="T30" fmla="*/ 0 w 264"/>
                <a:gd name="T31" fmla="*/ 12 h 187"/>
                <a:gd name="T32" fmla="*/ 0 w 264"/>
                <a:gd name="T33" fmla="*/ 32 h 18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4" h="187">
                  <a:moveTo>
                    <a:pt x="0" y="32"/>
                  </a:moveTo>
                  <a:cubicBezTo>
                    <a:pt x="1" y="57"/>
                    <a:pt x="4" y="82"/>
                    <a:pt x="8" y="106"/>
                  </a:cubicBezTo>
                  <a:cubicBezTo>
                    <a:pt x="11" y="131"/>
                    <a:pt x="15" y="156"/>
                    <a:pt x="20" y="180"/>
                  </a:cubicBezTo>
                  <a:cubicBezTo>
                    <a:pt x="22" y="187"/>
                    <a:pt x="22" y="187"/>
                    <a:pt x="30" y="187"/>
                  </a:cubicBezTo>
                  <a:cubicBezTo>
                    <a:pt x="63" y="185"/>
                    <a:pt x="96" y="184"/>
                    <a:pt x="115" y="183"/>
                  </a:cubicBezTo>
                  <a:cubicBezTo>
                    <a:pt x="163" y="180"/>
                    <a:pt x="197" y="178"/>
                    <a:pt x="231" y="176"/>
                  </a:cubicBezTo>
                  <a:cubicBezTo>
                    <a:pt x="238" y="176"/>
                    <a:pt x="240" y="175"/>
                    <a:pt x="241" y="168"/>
                  </a:cubicBezTo>
                  <a:cubicBezTo>
                    <a:pt x="242" y="167"/>
                    <a:pt x="242" y="166"/>
                    <a:pt x="242" y="164"/>
                  </a:cubicBezTo>
                  <a:cubicBezTo>
                    <a:pt x="246" y="147"/>
                    <a:pt x="251" y="130"/>
                    <a:pt x="253" y="112"/>
                  </a:cubicBezTo>
                  <a:cubicBezTo>
                    <a:pt x="255" y="88"/>
                    <a:pt x="258" y="65"/>
                    <a:pt x="261" y="42"/>
                  </a:cubicBezTo>
                  <a:cubicBezTo>
                    <a:pt x="262" y="32"/>
                    <a:pt x="264" y="22"/>
                    <a:pt x="264" y="11"/>
                  </a:cubicBezTo>
                  <a:cubicBezTo>
                    <a:pt x="264" y="8"/>
                    <a:pt x="263" y="7"/>
                    <a:pt x="259" y="6"/>
                  </a:cubicBezTo>
                  <a:cubicBezTo>
                    <a:pt x="238" y="3"/>
                    <a:pt x="216" y="0"/>
                    <a:pt x="195" y="1"/>
                  </a:cubicBezTo>
                  <a:cubicBezTo>
                    <a:pt x="137" y="4"/>
                    <a:pt x="80" y="7"/>
                    <a:pt x="23" y="7"/>
                  </a:cubicBezTo>
                  <a:cubicBezTo>
                    <a:pt x="16" y="7"/>
                    <a:pt x="10" y="7"/>
                    <a:pt x="4" y="8"/>
                  </a:cubicBezTo>
                  <a:cubicBezTo>
                    <a:pt x="1" y="9"/>
                    <a:pt x="0" y="10"/>
                    <a:pt x="0" y="12"/>
                  </a:cubicBezTo>
                  <a:cubicBezTo>
                    <a:pt x="0" y="19"/>
                    <a:pt x="0" y="25"/>
                    <a:pt x="0" y="32"/>
                  </a:cubicBezTo>
                  <a:close/>
                </a:path>
              </a:pathLst>
            </a:custGeom>
            <a:solidFill>
              <a:srgbClr val="555B6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9" name="i$1îḑ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A5E0FF81-A696-4F9E-8BF6-CDFD66C5FF6F}"/>
                </a:ext>
              </a:extLst>
            </p:cNvPr>
            <p:cNvSpPr/>
            <p:nvPr/>
          </p:nvSpPr>
          <p:spPr bwMode="auto">
            <a:xfrm>
              <a:off x="7286625" y="4503738"/>
              <a:ext cx="176213" cy="184150"/>
            </a:xfrm>
            <a:custGeom>
              <a:gdLst>
                <a:gd name="T0" fmla="*/ 32 w 53"/>
                <a:gd name="T1" fmla="*/ 0 h 56"/>
                <a:gd name="T2" fmla="*/ 1 w 53"/>
                <a:gd name="T3" fmla="*/ 30 h 56"/>
                <a:gd name="T4" fmla="*/ 25 w 53"/>
                <a:gd name="T5" fmla="*/ 54 h 56"/>
                <a:gd name="T6" fmla="*/ 52 w 53"/>
                <a:gd name="T7" fmla="*/ 29 h 56"/>
                <a:gd name="T8" fmla="*/ 32 w 53"/>
                <a:gd name="T9" fmla="*/ 0 h 56"/>
              </a:gdLst>
              <a:cxnLst>
                <a:cxn ang="0">
                  <a:pos x="T0" y="T1"/>
                </a:cxn>
                <a:cxn ang="0">
                  <a:pos x="T2" y="T3"/>
                </a:cxn>
                <a:cxn ang="0">
                  <a:pos x="T4" y="T5"/>
                </a:cxn>
                <a:cxn ang="0">
                  <a:pos x="T6" y="T7"/>
                </a:cxn>
                <a:cxn ang="0">
                  <a:pos x="T8" y="T9"/>
                </a:cxn>
              </a:cxnLst>
              <a:rect l="0" t="0" r="r" b="b"/>
              <a:pathLst>
                <a:path w="52" h="56">
                  <a:moveTo>
                    <a:pt x="32" y="0"/>
                  </a:moveTo>
                  <a:cubicBezTo>
                    <a:pt x="11" y="0"/>
                    <a:pt x="1" y="16"/>
                    <a:pt x="1" y="30"/>
                  </a:cubicBezTo>
                  <a:cubicBezTo>
                    <a:pt x="0" y="43"/>
                    <a:pt x="12" y="56"/>
                    <a:pt x="25" y="54"/>
                  </a:cubicBezTo>
                  <a:cubicBezTo>
                    <a:pt x="41" y="55"/>
                    <a:pt x="53" y="41"/>
                    <a:pt x="52" y="29"/>
                  </a:cubicBezTo>
                  <a:cubicBezTo>
                    <a:pt x="52" y="10"/>
                    <a:pt x="45" y="1"/>
                    <a:pt x="32" y="0"/>
                  </a:cubicBezTo>
                  <a:close/>
                </a:path>
              </a:pathLst>
            </a:custGeom>
            <a:solidFill>
              <a:srgbClr val="BBBBB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0" name="ïṣļïḑ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5802AABD-1AB2-4BF4-8671-EBAC9C26AF24}"/>
                </a:ext>
              </a:extLst>
            </p:cNvPr>
            <p:cNvSpPr/>
            <p:nvPr/>
          </p:nvSpPr>
          <p:spPr bwMode="auto">
            <a:xfrm>
              <a:off x="5495925" y="2166938"/>
              <a:ext cx="319088" cy="233363"/>
            </a:xfrm>
            <a:custGeom>
              <a:gdLst>
                <a:gd name="T0" fmla="*/ 87 w 97"/>
                <a:gd name="T1" fmla="*/ 29 h 71"/>
                <a:gd name="T2" fmla="*/ 27 w 97"/>
                <a:gd name="T3" fmla="*/ 14 h 71"/>
                <a:gd name="T4" fmla="*/ 2 w 97"/>
                <a:gd name="T5" fmla="*/ 55 h 71"/>
                <a:gd name="T6" fmla="*/ 10 w 97"/>
                <a:gd name="T7" fmla="*/ 70 h 71"/>
                <a:gd name="T8" fmla="*/ 18 w 97"/>
                <a:gd name="T9" fmla="*/ 70 h 71"/>
                <a:gd name="T10" fmla="*/ 89 w 97"/>
                <a:gd name="T11" fmla="*/ 65 h 71"/>
                <a:gd name="T12" fmla="*/ 96 w 97"/>
                <a:gd name="T13" fmla="*/ 54 h 71"/>
                <a:gd name="T14" fmla="*/ 87 w 97"/>
                <a:gd name="T15" fmla="*/ 29 h 71"/>
                <a:gd name="T16" fmla="*/ 77 w 97"/>
                <a:gd name="T17" fmla="*/ 52 h 71"/>
                <a:gd name="T18" fmla="*/ 22 w 97"/>
                <a:gd name="T19" fmla="*/ 58 h 71"/>
                <a:gd name="T20" fmla="*/ 17 w 97"/>
                <a:gd name="T21" fmla="*/ 52 h 71"/>
                <a:gd name="T22" fmla="*/ 40 w 97"/>
                <a:gd name="T23" fmla="*/ 21 h 71"/>
                <a:gd name="T24" fmla="*/ 66 w 97"/>
                <a:gd name="T25" fmla="*/ 26 h 71"/>
                <a:gd name="T26" fmla="*/ 80 w 97"/>
                <a:gd name="T27" fmla="*/ 49 h 71"/>
                <a:gd name="T28" fmla="*/ 77 w 97"/>
                <a:gd name="T29" fmla="*/ 52 h 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7" h="71">
                  <a:moveTo>
                    <a:pt x="87" y="29"/>
                  </a:moveTo>
                  <a:cubicBezTo>
                    <a:pt x="76" y="7"/>
                    <a:pt x="47" y="0"/>
                    <a:pt x="27" y="14"/>
                  </a:cubicBezTo>
                  <a:cubicBezTo>
                    <a:pt x="12" y="23"/>
                    <a:pt x="5" y="38"/>
                    <a:pt x="2" y="55"/>
                  </a:cubicBezTo>
                  <a:cubicBezTo>
                    <a:pt x="0" y="63"/>
                    <a:pt x="3" y="68"/>
                    <a:pt x="10" y="70"/>
                  </a:cubicBezTo>
                  <a:cubicBezTo>
                    <a:pt x="13" y="70"/>
                    <a:pt x="15" y="71"/>
                    <a:pt x="18" y="70"/>
                  </a:cubicBezTo>
                  <a:cubicBezTo>
                    <a:pt x="41" y="69"/>
                    <a:pt x="65" y="67"/>
                    <a:pt x="89" y="65"/>
                  </a:cubicBezTo>
                  <a:cubicBezTo>
                    <a:pt x="94" y="64"/>
                    <a:pt x="97" y="60"/>
                    <a:pt x="96" y="54"/>
                  </a:cubicBezTo>
                  <a:cubicBezTo>
                    <a:pt x="94" y="46"/>
                    <a:pt x="92" y="37"/>
                    <a:pt x="87" y="29"/>
                  </a:cubicBezTo>
                  <a:close/>
                  <a:moveTo>
                    <a:pt x="77" y="52"/>
                  </a:moveTo>
                  <a:cubicBezTo>
                    <a:pt x="59" y="54"/>
                    <a:pt x="40" y="56"/>
                    <a:pt x="22" y="58"/>
                  </a:cubicBezTo>
                  <a:cubicBezTo>
                    <a:pt x="16" y="58"/>
                    <a:pt x="16" y="58"/>
                    <a:pt x="17" y="52"/>
                  </a:cubicBezTo>
                  <a:cubicBezTo>
                    <a:pt x="19" y="38"/>
                    <a:pt x="28" y="28"/>
                    <a:pt x="40" y="21"/>
                  </a:cubicBezTo>
                  <a:cubicBezTo>
                    <a:pt x="49" y="16"/>
                    <a:pt x="58" y="19"/>
                    <a:pt x="66" y="26"/>
                  </a:cubicBezTo>
                  <a:cubicBezTo>
                    <a:pt x="73" y="32"/>
                    <a:pt x="77" y="40"/>
                    <a:pt x="80" y="49"/>
                  </a:cubicBezTo>
                  <a:cubicBezTo>
                    <a:pt x="80" y="52"/>
                    <a:pt x="79" y="52"/>
                    <a:pt x="77" y="52"/>
                  </a:cubicBezTo>
                  <a:close/>
                </a:path>
              </a:pathLst>
            </a:custGeom>
            <a:solidFill>
              <a:srgbClr val="00000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1" name="ïś1ïḑè">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00633ADB-2E48-4334-B079-079500D392B8}"/>
                </a:ext>
              </a:extLst>
            </p:cNvPr>
            <p:cNvSpPr/>
            <p:nvPr/>
          </p:nvSpPr>
          <p:spPr bwMode="auto">
            <a:xfrm>
              <a:off x="4851400" y="2212976"/>
              <a:ext cx="320675" cy="207963"/>
            </a:xfrm>
            <a:custGeom>
              <a:gdLst>
                <a:gd name="T0" fmla="*/ 65 w 97"/>
                <a:gd name="T1" fmla="*/ 5 h 63"/>
                <a:gd name="T2" fmla="*/ 44 w 97"/>
                <a:gd name="T3" fmla="*/ 2 h 63"/>
                <a:gd name="T4" fmla="*/ 3 w 97"/>
                <a:gd name="T5" fmla="*/ 46 h 63"/>
                <a:gd name="T6" fmla="*/ 16 w 97"/>
                <a:gd name="T7" fmla="*/ 62 h 63"/>
                <a:gd name="T8" fmla="*/ 32 w 97"/>
                <a:gd name="T9" fmla="*/ 62 h 63"/>
                <a:gd name="T10" fmla="*/ 89 w 97"/>
                <a:gd name="T11" fmla="*/ 59 h 63"/>
                <a:gd name="T12" fmla="*/ 96 w 97"/>
                <a:gd name="T13" fmla="*/ 49 h 63"/>
                <a:gd name="T14" fmla="*/ 65 w 97"/>
                <a:gd name="T15" fmla="*/ 5 h 63"/>
                <a:gd name="T16" fmla="*/ 77 w 97"/>
                <a:gd name="T17" fmla="*/ 46 h 63"/>
                <a:gd name="T18" fmla="*/ 50 w 97"/>
                <a:gd name="T19" fmla="*/ 49 h 63"/>
                <a:gd name="T20" fmla="*/ 38 w 97"/>
                <a:gd name="T21" fmla="*/ 49 h 63"/>
                <a:gd name="T22" fmla="*/ 38 w 97"/>
                <a:gd name="T23" fmla="*/ 49 h 63"/>
                <a:gd name="T24" fmla="*/ 19 w 97"/>
                <a:gd name="T25" fmla="*/ 49 h 63"/>
                <a:gd name="T26" fmla="*/ 16 w 97"/>
                <a:gd name="T27" fmla="*/ 46 h 63"/>
                <a:gd name="T28" fmla="*/ 20 w 97"/>
                <a:gd name="T29" fmla="*/ 36 h 63"/>
                <a:gd name="T30" fmla="*/ 43 w 97"/>
                <a:gd name="T31" fmla="*/ 16 h 63"/>
                <a:gd name="T32" fmla="*/ 55 w 97"/>
                <a:gd name="T33" fmla="*/ 16 h 63"/>
                <a:gd name="T34" fmla="*/ 79 w 97"/>
                <a:gd name="T35" fmla="*/ 43 h 63"/>
                <a:gd name="T36" fmla="*/ 77 w 97"/>
                <a:gd name="T37" fmla="*/ 46 h 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7" h="62">
                  <a:moveTo>
                    <a:pt x="65" y="5"/>
                  </a:moveTo>
                  <a:cubicBezTo>
                    <a:pt x="59" y="1"/>
                    <a:pt x="51" y="0"/>
                    <a:pt x="44" y="2"/>
                  </a:cubicBezTo>
                  <a:cubicBezTo>
                    <a:pt x="22" y="9"/>
                    <a:pt x="9" y="25"/>
                    <a:pt x="3" y="46"/>
                  </a:cubicBezTo>
                  <a:cubicBezTo>
                    <a:pt x="0" y="56"/>
                    <a:pt x="5" y="62"/>
                    <a:pt x="16" y="62"/>
                  </a:cubicBezTo>
                  <a:cubicBezTo>
                    <a:pt x="21" y="62"/>
                    <a:pt x="26" y="62"/>
                    <a:pt x="32" y="62"/>
                  </a:cubicBezTo>
                  <a:cubicBezTo>
                    <a:pt x="51" y="63"/>
                    <a:pt x="70" y="60"/>
                    <a:pt x="89" y="59"/>
                  </a:cubicBezTo>
                  <a:cubicBezTo>
                    <a:pt x="95" y="58"/>
                    <a:pt x="97" y="55"/>
                    <a:pt x="96" y="49"/>
                  </a:cubicBezTo>
                  <a:cubicBezTo>
                    <a:pt x="93" y="29"/>
                    <a:pt x="83" y="14"/>
                    <a:pt x="65" y="5"/>
                  </a:cubicBezTo>
                  <a:close/>
                  <a:moveTo>
                    <a:pt x="77" y="46"/>
                  </a:moveTo>
                  <a:cubicBezTo>
                    <a:pt x="68" y="48"/>
                    <a:pt x="59" y="49"/>
                    <a:pt x="50" y="49"/>
                  </a:cubicBezTo>
                  <a:cubicBezTo>
                    <a:pt x="46" y="49"/>
                    <a:pt x="42" y="49"/>
                    <a:pt x="38" y="49"/>
                  </a:cubicBezTo>
                  <a:cubicBezTo>
                    <a:pt x="38" y="49"/>
                    <a:pt x="38" y="49"/>
                    <a:pt x="38" y="49"/>
                  </a:cubicBezTo>
                  <a:cubicBezTo>
                    <a:pt x="32" y="49"/>
                    <a:pt x="26" y="49"/>
                    <a:pt x="19" y="49"/>
                  </a:cubicBezTo>
                  <a:cubicBezTo>
                    <a:pt x="17" y="49"/>
                    <a:pt x="16" y="49"/>
                    <a:pt x="16" y="46"/>
                  </a:cubicBezTo>
                  <a:cubicBezTo>
                    <a:pt x="17" y="43"/>
                    <a:pt x="18" y="39"/>
                    <a:pt x="20" y="36"/>
                  </a:cubicBezTo>
                  <a:cubicBezTo>
                    <a:pt x="26" y="27"/>
                    <a:pt x="34" y="21"/>
                    <a:pt x="43" y="16"/>
                  </a:cubicBezTo>
                  <a:cubicBezTo>
                    <a:pt x="47" y="14"/>
                    <a:pt x="51" y="14"/>
                    <a:pt x="55" y="16"/>
                  </a:cubicBezTo>
                  <a:cubicBezTo>
                    <a:pt x="68" y="21"/>
                    <a:pt x="75" y="30"/>
                    <a:pt x="79" y="43"/>
                  </a:cubicBezTo>
                  <a:cubicBezTo>
                    <a:pt x="80" y="46"/>
                    <a:pt x="78" y="46"/>
                    <a:pt x="77" y="46"/>
                  </a:cubicBezTo>
                  <a:close/>
                </a:path>
              </a:pathLst>
            </a:custGeom>
            <a:solidFill>
              <a:srgbClr val="01010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2" name="ïṩļide">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E404368E-8712-44B1-B153-2BFAD7D28D77}"/>
                </a:ext>
              </a:extLst>
            </p:cNvPr>
            <p:cNvSpPr/>
            <p:nvPr/>
          </p:nvSpPr>
          <p:spPr bwMode="auto">
            <a:xfrm>
              <a:off x="5197475" y="2803526"/>
              <a:ext cx="295275" cy="111125"/>
            </a:xfrm>
            <a:custGeom>
              <a:gdLst>
                <a:gd name="T0" fmla="*/ 66 w 89"/>
                <a:gd name="T1" fmla="*/ 4 h 34"/>
                <a:gd name="T2" fmla="*/ 59 w 89"/>
                <a:gd name="T3" fmla="*/ 4 h 34"/>
                <a:gd name="T4" fmla="*/ 47 w 89"/>
                <a:gd name="T5" fmla="*/ 12 h 34"/>
                <a:gd name="T6" fmla="*/ 42 w 89"/>
                <a:gd name="T7" fmla="*/ 12 h 34"/>
                <a:gd name="T8" fmla="*/ 30 w 89"/>
                <a:gd name="T9" fmla="*/ 5 h 34"/>
                <a:gd name="T10" fmla="*/ 25 w 89"/>
                <a:gd name="T11" fmla="*/ 1 h 34"/>
                <a:gd name="T12" fmla="*/ 21 w 89"/>
                <a:gd name="T13" fmla="*/ 5 h 34"/>
                <a:gd name="T14" fmla="*/ 14 w 89"/>
                <a:gd name="T15" fmla="*/ 11 h 34"/>
                <a:gd name="T16" fmla="*/ 3 w 89"/>
                <a:gd name="T17" fmla="*/ 11 h 34"/>
                <a:gd name="T18" fmla="*/ 2 w 89"/>
                <a:gd name="T19" fmla="*/ 15 h 34"/>
                <a:gd name="T20" fmla="*/ 13 w 89"/>
                <a:gd name="T21" fmla="*/ 18 h 34"/>
                <a:gd name="T22" fmla="*/ 21 w 89"/>
                <a:gd name="T23" fmla="*/ 20 h 34"/>
                <a:gd name="T24" fmla="*/ 23 w 89"/>
                <a:gd name="T25" fmla="*/ 27 h 34"/>
                <a:gd name="T26" fmla="*/ 23 w 89"/>
                <a:gd name="T27" fmla="*/ 28 h 34"/>
                <a:gd name="T28" fmla="*/ 28 w 89"/>
                <a:gd name="T29" fmla="*/ 34 h 34"/>
                <a:gd name="T30" fmla="*/ 32 w 89"/>
                <a:gd name="T31" fmla="*/ 29 h 34"/>
                <a:gd name="T32" fmla="*/ 34 w 89"/>
                <a:gd name="T33" fmla="*/ 25 h 34"/>
                <a:gd name="T34" fmla="*/ 37 w 89"/>
                <a:gd name="T35" fmla="*/ 21 h 34"/>
                <a:gd name="T36" fmla="*/ 50 w 89"/>
                <a:gd name="T37" fmla="*/ 21 h 34"/>
                <a:gd name="T38" fmla="*/ 56 w 89"/>
                <a:gd name="T39" fmla="*/ 27 h 34"/>
                <a:gd name="T40" fmla="*/ 62 w 89"/>
                <a:gd name="T41" fmla="*/ 34 h 34"/>
                <a:gd name="T42" fmla="*/ 66 w 89"/>
                <a:gd name="T43" fmla="*/ 26 h 34"/>
                <a:gd name="T44" fmla="*/ 73 w 89"/>
                <a:gd name="T45" fmla="*/ 19 h 34"/>
                <a:gd name="T46" fmla="*/ 79 w 89"/>
                <a:gd name="T47" fmla="*/ 18 h 34"/>
                <a:gd name="T48" fmla="*/ 89 w 89"/>
                <a:gd name="T49" fmla="*/ 11 h 34"/>
                <a:gd name="T50" fmla="*/ 79 w 89"/>
                <a:gd name="T51" fmla="*/ 11 h 34"/>
                <a:gd name="T52" fmla="*/ 66 w 89"/>
                <a:gd name="T53" fmla="*/ 4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9" h="34">
                  <a:moveTo>
                    <a:pt x="66" y="4"/>
                  </a:moveTo>
                  <a:cubicBezTo>
                    <a:pt x="65" y="0"/>
                    <a:pt x="60" y="0"/>
                    <a:pt x="59" y="4"/>
                  </a:cubicBezTo>
                  <a:cubicBezTo>
                    <a:pt x="58" y="11"/>
                    <a:pt x="53" y="12"/>
                    <a:pt x="47" y="12"/>
                  </a:cubicBezTo>
                  <a:cubicBezTo>
                    <a:pt x="46" y="12"/>
                    <a:pt x="44" y="12"/>
                    <a:pt x="42" y="12"/>
                  </a:cubicBezTo>
                  <a:cubicBezTo>
                    <a:pt x="36" y="12"/>
                    <a:pt x="31" y="12"/>
                    <a:pt x="30" y="5"/>
                  </a:cubicBezTo>
                  <a:cubicBezTo>
                    <a:pt x="30" y="2"/>
                    <a:pt x="28" y="1"/>
                    <a:pt x="25" y="1"/>
                  </a:cubicBezTo>
                  <a:cubicBezTo>
                    <a:pt x="22" y="1"/>
                    <a:pt x="22" y="3"/>
                    <a:pt x="21" y="5"/>
                  </a:cubicBezTo>
                  <a:cubicBezTo>
                    <a:pt x="21" y="10"/>
                    <a:pt x="18" y="11"/>
                    <a:pt x="14" y="11"/>
                  </a:cubicBezTo>
                  <a:cubicBezTo>
                    <a:pt x="10" y="11"/>
                    <a:pt x="6" y="10"/>
                    <a:pt x="3" y="11"/>
                  </a:cubicBezTo>
                  <a:cubicBezTo>
                    <a:pt x="0" y="12"/>
                    <a:pt x="0" y="13"/>
                    <a:pt x="2" y="15"/>
                  </a:cubicBezTo>
                  <a:cubicBezTo>
                    <a:pt x="5" y="17"/>
                    <a:pt x="9" y="18"/>
                    <a:pt x="13" y="18"/>
                  </a:cubicBezTo>
                  <a:cubicBezTo>
                    <a:pt x="16" y="19"/>
                    <a:pt x="19" y="19"/>
                    <a:pt x="21" y="20"/>
                  </a:cubicBezTo>
                  <a:cubicBezTo>
                    <a:pt x="23" y="22"/>
                    <a:pt x="22" y="25"/>
                    <a:pt x="23" y="27"/>
                  </a:cubicBezTo>
                  <a:cubicBezTo>
                    <a:pt x="23" y="28"/>
                    <a:pt x="23" y="28"/>
                    <a:pt x="23" y="28"/>
                  </a:cubicBezTo>
                  <a:cubicBezTo>
                    <a:pt x="24" y="31"/>
                    <a:pt x="25" y="34"/>
                    <a:pt x="28" y="34"/>
                  </a:cubicBezTo>
                  <a:cubicBezTo>
                    <a:pt x="30" y="34"/>
                    <a:pt x="31" y="31"/>
                    <a:pt x="32" y="29"/>
                  </a:cubicBezTo>
                  <a:cubicBezTo>
                    <a:pt x="33" y="28"/>
                    <a:pt x="33" y="26"/>
                    <a:pt x="34" y="25"/>
                  </a:cubicBezTo>
                  <a:cubicBezTo>
                    <a:pt x="34" y="22"/>
                    <a:pt x="35" y="21"/>
                    <a:pt x="37" y="21"/>
                  </a:cubicBezTo>
                  <a:cubicBezTo>
                    <a:pt x="41" y="22"/>
                    <a:pt x="46" y="22"/>
                    <a:pt x="50" y="21"/>
                  </a:cubicBezTo>
                  <a:cubicBezTo>
                    <a:pt x="54" y="21"/>
                    <a:pt x="55" y="23"/>
                    <a:pt x="56" y="27"/>
                  </a:cubicBezTo>
                  <a:cubicBezTo>
                    <a:pt x="56" y="30"/>
                    <a:pt x="57" y="34"/>
                    <a:pt x="62" y="34"/>
                  </a:cubicBezTo>
                  <a:cubicBezTo>
                    <a:pt x="66" y="34"/>
                    <a:pt x="66" y="30"/>
                    <a:pt x="66" y="26"/>
                  </a:cubicBezTo>
                  <a:cubicBezTo>
                    <a:pt x="66" y="22"/>
                    <a:pt x="68" y="18"/>
                    <a:pt x="73" y="19"/>
                  </a:cubicBezTo>
                  <a:cubicBezTo>
                    <a:pt x="75" y="19"/>
                    <a:pt x="77" y="18"/>
                    <a:pt x="79" y="18"/>
                  </a:cubicBezTo>
                  <a:cubicBezTo>
                    <a:pt x="83" y="17"/>
                    <a:pt x="86" y="16"/>
                    <a:pt x="89" y="11"/>
                  </a:cubicBezTo>
                  <a:cubicBezTo>
                    <a:pt x="85" y="11"/>
                    <a:pt x="82" y="11"/>
                    <a:pt x="79" y="11"/>
                  </a:cubicBezTo>
                  <a:cubicBezTo>
                    <a:pt x="73" y="11"/>
                    <a:pt x="69" y="11"/>
                    <a:pt x="66" y="4"/>
                  </a:cubicBezTo>
                  <a:close/>
                </a:path>
              </a:pathLst>
            </a:custGeom>
            <a:solidFill>
              <a:srgbClr val="01010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3" name="iśľíďê">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D518A6B9-A469-4886-B88F-A7184FA12035}"/>
                </a:ext>
              </a:extLst>
            </p:cNvPr>
            <p:cNvSpPr/>
            <p:nvPr/>
          </p:nvSpPr>
          <p:spPr bwMode="auto">
            <a:xfrm>
              <a:off x="5040313" y="4154488"/>
              <a:ext cx="563563" cy="300038"/>
            </a:xfrm>
            <a:custGeom>
              <a:gdLst>
                <a:gd name="T0" fmla="*/ 2 w 171"/>
                <a:gd name="T1" fmla="*/ 73 h 91"/>
                <a:gd name="T2" fmla="*/ 8 w 171"/>
                <a:gd name="T3" fmla="*/ 71 h 91"/>
                <a:gd name="T4" fmla="*/ 12 w 171"/>
                <a:gd name="T5" fmla="*/ 62 h 91"/>
                <a:gd name="T6" fmla="*/ 14 w 171"/>
                <a:gd name="T7" fmla="*/ 56 h 91"/>
                <a:gd name="T8" fmla="*/ 15 w 171"/>
                <a:gd name="T9" fmla="*/ 58 h 91"/>
                <a:gd name="T10" fmla="*/ 23 w 171"/>
                <a:gd name="T11" fmla="*/ 69 h 91"/>
                <a:gd name="T12" fmla="*/ 33 w 171"/>
                <a:gd name="T13" fmla="*/ 68 h 91"/>
                <a:gd name="T14" fmla="*/ 35 w 171"/>
                <a:gd name="T15" fmla="*/ 62 h 91"/>
                <a:gd name="T16" fmla="*/ 50 w 171"/>
                <a:gd name="T17" fmla="*/ 26 h 91"/>
                <a:gd name="T18" fmla="*/ 56 w 171"/>
                <a:gd name="T19" fmla="*/ 16 h 91"/>
                <a:gd name="T20" fmla="*/ 62 w 171"/>
                <a:gd name="T21" fmla="*/ 62 h 91"/>
                <a:gd name="T22" fmla="*/ 65 w 171"/>
                <a:gd name="T23" fmla="*/ 85 h 91"/>
                <a:gd name="T24" fmla="*/ 71 w 171"/>
                <a:gd name="T25" fmla="*/ 91 h 91"/>
                <a:gd name="T26" fmla="*/ 76 w 171"/>
                <a:gd name="T27" fmla="*/ 86 h 91"/>
                <a:gd name="T28" fmla="*/ 77 w 171"/>
                <a:gd name="T29" fmla="*/ 84 h 91"/>
                <a:gd name="T30" fmla="*/ 84 w 171"/>
                <a:gd name="T31" fmla="*/ 60 h 91"/>
                <a:gd name="T32" fmla="*/ 87 w 171"/>
                <a:gd name="T33" fmla="*/ 52 h 91"/>
                <a:gd name="T34" fmla="*/ 89 w 171"/>
                <a:gd name="T35" fmla="*/ 57 h 91"/>
                <a:gd name="T36" fmla="*/ 93 w 171"/>
                <a:gd name="T37" fmla="*/ 70 h 91"/>
                <a:gd name="T38" fmla="*/ 102 w 171"/>
                <a:gd name="T39" fmla="*/ 71 h 91"/>
                <a:gd name="T40" fmla="*/ 104 w 171"/>
                <a:gd name="T41" fmla="*/ 68 h 91"/>
                <a:gd name="T42" fmla="*/ 109 w 171"/>
                <a:gd name="T43" fmla="*/ 56 h 91"/>
                <a:gd name="T44" fmla="*/ 114 w 171"/>
                <a:gd name="T45" fmla="*/ 55 h 91"/>
                <a:gd name="T46" fmla="*/ 122 w 171"/>
                <a:gd name="T47" fmla="*/ 67 h 91"/>
                <a:gd name="T48" fmla="*/ 131 w 171"/>
                <a:gd name="T49" fmla="*/ 67 h 91"/>
                <a:gd name="T50" fmla="*/ 134 w 171"/>
                <a:gd name="T51" fmla="*/ 62 h 91"/>
                <a:gd name="T52" fmla="*/ 153 w 171"/>
                <a:gd name="T53" fmla="*/ 26 h 91"/>
                <a:gd name="T54" fmla="*/ 154 w 171"/>
                <a:gd name="T55" fmla="*/ 26 h 91"/>
                <a:gd name="T56" fmla="*/ 154 w 171"/>
                <a:gd name="T57" fmla="*/ 66 h 91"/>
                <a:gd name="T58" fmla="*/ 155 w 171"/>
                <a:gd name="T59" fmla="*/ 72 h 91"/>
                <a:gd name="T60" fmla="*/ 163 w 171"/>
                <a:gd name="T61" fmla="*/ 74 h 91"/>
                <a:gd name="T62" fmla="*/ 169 w 171"/>
                <a:gd name="T63" fmla="*/ 66 h 91"/>
                <a:gd name="T64" fmla="*/ 165 w 171"/>
                <a:gd name="T65" fmla="*/ 60 h 91"/>
                <a:gd name="T66" fmla="*/ 163 w 171"/>
                <a:gd name="T67" fmla="*/ 58 h 91"/>
                <a:gd name="T68" fmla="*/ 163 w 171"/>
                <a:gd name="T69" fmla="*/ 42 h 91"/>
                <a:gd name="T70" fmla="*/ 163 w 171"/>
                <a:gd name="T71" fmla="*/ 14 h 91"/>
                <a:gd name="T72" fmla="*/ 158 w 171"/>
                <a:gd name="T73" fmla="*/ 6 h 91"/>
                <a:gd name="T74" fmla="*/ 151 w 171"/>
                <a:gd name="T75" fmla="*/ 11 h 91"/>
                <a:gd name="T76" fmla="*/ 150 w 171"/>
                <a:gd name="T77" fmla="*/ 12 h 91"/>
                <a:gd name="T78" fmla="*/ 128 w 171"/>
                <a:gd name="T79" fmla="*/ 56 h 91"/>
                <a:gd name="T80" fmla="*/ 125 w 171"/>
                <a:gd name="T81" fmla="*/ 56 h 91"/>
                <a:gd name="T82" fmla="*/ 119 w 171"/>
                <a:gd name="T83" fmla="*/ 48 h 91"/>
                <a:gd name="T84" fmla="*/ 102 w 171"/>
                <a:gd name="T85" fmla="*/ 50 h 91"/>
                <a:gd name="T86" fmla="*/ 98 w 171"/>
                <a:gd name="T87" fmla="*/ 57 h 91"/>
                <a:gd name="T88" fmla="*/ 91 w 171"/>
                <a:gd name="T89" fmla="*/ 41 h 91"/>
                <a:gd name="T90" fmla="*/ 85 w 171"/>
                <a:gd name="T91" fmla="*/ 38 h 91"/>
                <a:gd name="T92" fmla="*/ 80 w 171"/>
                <a:gd name="T93" fmla="*/ 42 h 91"/>
                <a:gd name="T94" fmla="*/ 75 w 171"/>
                <a:gd name="T95" fmla="*/ 59 h 91"/>
                <a:gd name="T96" fmla="*/ 72 w 171"/>
                <a:gd name="T97" fmla="*/ 70 h 91"/>
                <a:gd name="T98" fmla="*/ 70 w 171"/>
                <a:gd name="T99" fmla="*/ 67 h 91"/>
                <a:gd name="T100" fmla="*/ 62 w 171"/>
                <a:gd name="T101" fmla="*/ 8 h 91"/>
                <a:gd name="T102" fmla="*/ 58 w 171"/>
                <a:gd name="T103" fmla="*/ 1 h 91"/>
                <a:gd name="T104" fmla="*/ 52 w 171"/>
                <a:gd name="T105" fmla="*/ 6 h 91"/>
                <a:gd name="T106" fmla="*/ 28 w 171"/>
                <a:gd name="T107" fmla="*/ 60 h 91"/>
                <a:gd name="T108" fmla="*/ 27 w 171"/>
                <a:gd name="T109" fmla="*/ 62 h 91"/>
                <a:gd name="T110" fmla="*/ 18 w 171"/>
                <a:gd name="T111" fmla="*/ 48 h 91"/>
                <a:gd name="T112" fmla="*/ 13 w 171"/>
                <a:gd name="T113" fmla="*/ 44 h 91"/>
                <a:gd name="T114" fmla="*/ 8 w 171"/>
                <a:gd name="T115" fmla="*/ 49 h 91"/>
                <a:gd name="T116" fmla="*/ 2 w 171"/>
                <a:gd name="T117" fmla="*/ 68 h 91"/>
                <a:gd name="T118" fmla="*/ 2 w 171"/>
                <a:gd name="T119" fmla="*/ 73 h 9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1" h="91">
                  <a:moveTo>
                    <a:pt x="2" y="73"/>
                  </a:moveTo>
                  <a:cubicBezTo>
                    <a:pt x="5" y="75"/>
                    <a:pt x="7" y="73"/>
                    <a:pt x="8" y="71"/>
                  </a:cubicBezTo>
                  <a:cubicBezTo>
                    <a:pt x="10" y="68"/>
                    <a:pt x="11" y="65"/>
                    <a:pt x="12" y="62"/>
                  </a:cubicBezTo>
                  <a:cubicBezTo>
                    <a:pt x="12" y="60"/>
                    <a:pt x="13" y="58"/>
                    <a:pt x="14" y="56"/>
                  </a:cubicBezTo>
                  <a:cubicBezTo>
                    <a:pt x="15" y="57"/>
                    <a:pt x="15" y="58"/>
                    <a:pt x="15" y="58"/>
                  </a:cubicBezTo>
                  <a:cubicBezTo>
                    <a:pt x="18" y="62"/>
                    <a:pt x="20" y="66"/>
                    <a:pt x="23" y="69"/>
                  </a:cubicBezTo>
                  <a:cubicBezTo>
                    <a:pt x="26" y="74"/>
                    <a:pt x="31" y="73"/>
                    <a:pt x="33" y="68"/>
                  </a:cubicBezTo>
                  <a:cubicBezTo>
                    <a:pt x="34" y="66"/>
                    <a:pt x="35" y="64"/>
                    <a:pt x="35" y="62"/>
                  </a:cubicBezTo>
                  <a:cubicBezTo>
                    <a:pt x="39" y="50"/>
                    <a:pt x="45" y="38"/>
                    <a:pt x="50" y="26"/>
                  </a:cubicBezTo>
                  <a:cubicBezTo>
                    <a:pt x="51" y="22"/>
                    <a:pt x="53" y="19"/>
                    <a:pt x="56" y="16"/>
                  </a:cubicBezTo>
                  <a:cubicBezTo>
                    <a:pt x="58" y="32"/>
                    <a:pt x="61" y="46"/>
                    <a:pt x="62" y="62"/>
                  </a:cubicBezTo>
                  <a:cubicBezTo>
                    <a:pt x="62" y="70"/>
                    <a:pt x="63" y="78"/>
                    <a:pt x="65" y="85"/>
                  </a:cubicBezTo>
                  <a:cubicBezTo>
                    <a:pt x="66" y="88"/>
                    <a:pt x="67" y="91"/>
                    <a:pt x="71" y="91"/>
                  </a:cubicBezTo>
                  <a:cubicBezTo>
                    <a:pt x="74" y="91"/>
                    <a:pt x="75" y="88"/>
                    <a:pt x="76" y="86"/>
                  </a:cubicBezTo>
                  <a:cubicBezTo>
                    <a:pt x="76" y="85"/>
                    <a:pt x="77" y="85"/>
                    <a:pt x="77" y="84"/>
                  </a:cubicBezTo>
                  <a:cubicBezTo>
                    <a:pt x="79" y="76"/>
                    <a:pt x="81" y="68"/>
                    <a:pt x="84" y="60"/>
                  </a:cubicBezTo>
                  <a:cubicBezTo>
                    <a:pt x="85" y="58"/>
                    <a:pt x="85" y="55"/>
                    <a:pt x="87" y="52"/>
                  </a:cubicBezTo>
                  <a:cubicBezTo>
                    <a:pt x="88" y="54"/>
                    <a:pt x="88" y="55"/>
                    <a:pt x="89" y="57"/>
                  </a:cubicBezTo>
                  <a:cubicBezTo>
                    <a:pt x="90" y="61"/>
                    <a:pt x="91" y="66"/>
                    <a:pt x="93" y="70"/>
                  </a:cubicBezTo>
                  <a:cubicBezTo>
                    <a:pt x="95" y="74"/>
                    <a:pt x="99" y="75"/>
                    <a:pt x="102" y="71"/>
                  </a:cubicBezTo>
                  <a:cubicBezTo>
                    <a:pt x="103" y="70"/>
                    <a:pt x="103" y="69"/>
                    <a:pt x="104" y="68"/>
                  </a:cubicBezTo>
                  <a:cubicBezTo>
                    <a:pt x="106" y="64"/>
                    <a:pt x="107" y="59"/>
                    <a:pt x="109" y="56"/>
                  </a:cubicBezTo>
                  <a:cubicBezTo>
                    <a:pt x="111" y="52"/>
                    <a:pt x="112" y="52"/>
                    <a:pt x="114" y="55"/>
                  </a:cubicBezTo>
                  <a:cubicBezTo>
                    <a:pt x="117" y="59"/>
                    <a:pt x="119" y="63"/>
                    <a:pt x="122" y="67"/>
                  </a:cubicBezTo>
                  <a:cubicBezTo>
                    <a:pt x="124" y="71"/>
                    <a:pt x="128" y="71"/>
                    <a:pt x="131" y="67"/>
                  </a:cubicBezTo>
                  <a:cubicBezTo>
                    <a:pt x="132" y="66"/>
                    <a:pt x="133" y="64"/>
                    <a:pt x="134" y="62"/>
                  </a:cubicBezTo>
                  <a:cubicBezTo>
                    <a:pt x="141" y="50"/>
                    <a:pt x="147" y="38"/>
                    <a:pt x="153" y="26"/>
                  </a:cubicBezTo>
                  <a:cubicBezTo>
                    <a:pt x="153" y="26"/>
                    <a:pt x="154" y="26"/>
                    <a:pt x="154" y="26"/>
                  </a:cubicBezTo>
                  <a:cubicBezTo>
                    <a:pt x="154" y="39"/>
                    <a:pt x="154" y="53"/>
                    <a:pt x="154" y="66"/>
                  </a:cubicBezTo>
                  <a:cubicBezTo>
                    <a:pt x="154" y="68"/>
                    <a:pt x="154" y="70"/>
                    <a:pt x="155" y="72"/>
                  </a:cubicBezTo>
                  <a:cubicBezTo>
                    <a:pt x="156" y="76"/>
                    <a:pt x="160" y="77"/>
                    <a:pt x="163" y="74"/>
                  </a:cubicBezTo>
                  <a:cubicBezTo>
                    <a:pt x="165" y="72"/>
                    <a:pt x="167" y="69"/>
                    <a:pt x="169" y="66"/>
                  </a:cubicBezTo>
                  <a:cubicBezTo>
                    <a:pt x="171" y="63"/>
                    <a:pt x="169" y="60"/>
                    <a:pt x="165" y="60"/>
                  </a:cubicBezTo>
                  <a:cubicBezTo>
                    <a:pt x="163" y="60"/>
                    <a:pt x="163" y="59"/>
                    <a:pt x="163" y="58"/>
                  </a:cubicBezTo>
                  <a:cubicBezTo>
                    <a:pt x="163" y="52"/>
                    <a:pt x="163" y="47"/>
                    <a:pt x="163" y="42"/>
                  </a:cubicBezTo>
                  <a:cubicBezTo>
                    <a:pt x="163" y="33"/>
                    <a:pt x="163" y="23"/>
                    <a:pt x="163" y="14"/>
                  </a:cubicBezTo>
                  <a:cubicBezTo>
                    <a:pt x="163" y="10"/>
                    <a:pt x="161" y="7"/>
                    <a:pt x="158" y="6"/>
                  </a:cubicBezTo>
                  <a:cubicBezTo>
                    <a:pt x="154" y="5"/>
                    <a:pt x="152" y="9"/>
                    <a:pt x="151" y="11"/>
                  </a:cubicBezTo>
                  <a:cubicBezTo>
                    <a:pt x="150" y="12"/>
                    <a:pt x="150" y="12"/>
                    <a:pt x="150" y="12"/>
                  </a:cubicBezTo>
                  <a:cubicBezTo>
                    <a:pt x="143" y="27"/>
                    <a:pt x="135" y="41"/>
                    <a:pt x="128" y="56"/>
                  </a:cubicBezTo>
                  <a:cubicBezTo>
                    <a:pt x="127" y="58"/>
                    <a:pt x="126" y="58"/>
                    <a:pt x="125" y="56"/>
                  </a:cubicBezTo>
                  <a:cubicBezTo>
                    <a:pt x="123" y="53"/>
                    <a:pt x="121" y="50"/>
                    <a:pt x="119" y="48"/>
                  </a:cubicBezTo>
                  <a:cubicBezTo>
                    <a:pt x="113" y="42"/>
                    <a:pt x="106" y="43"/>
                    <a:pt x="102" y="50"/>
                  </a:cubicBezTo>
                  <a:cubicBezTo>
                    <a:pt x="101" y="52"/>
                    <a:pt x="100" y="55"/>
                    <a:pt x="98" y="57"/>
                  </a:cubicBezTo>
                  <a:cubicBezTo>
                    <a:pt x="97" y="51"/>
                    <a:pt x="94" y="46"/>
                    <a:pt x="91" y="41"/>
                  </a:cubicBezTo>
                  <a:cubicBezTo>
                    <a:pt x="90" y="39"/>
                    <a:pt x="88" y="38"/>
                    <a:pt x="85" y="38"/>
                  </a:cubicBezTo>
                  <a:cubicBezTo>
                    <a:pt x="82" y="38"/>
                    <a:pt x="81" y="40"/>
                    <a:pt x="80" y="42"/>
                  </a:cubicBezTo>
                  <a:cubicBezTo>
                    <a:pt x="78" y="48"/>
                    <a:pt x="76" y="53"/>
                    <a:pt x="75" y="59"/>
                  </a:cubicBezTo>
                  <a:cubicBezTo>
                    <a:pt x="74" y="63"/>
                    <a:pt x="73" y="67"/>
                    <a:pt x="72" y="70"/>
                  </a:cubicBezTo>
                  <a:cubicBezTo>
                    <a:pt x="71" y="69"/>
                    <a:pt x="70" y="68"/>
                    <a:pt x="70" y="67"/>
                  </a:cubicBezTo>
                  <a:cubicBezTo>
                    <a:pt x="69" y="47"/>
                    <a:pt x="66" y="27"/>
                    <a:pt x="62" y="8"/>
                  </a:cubicBezTo>
                  <a:cubicBezTo>
                    <a:pt x="61" y="5"/>
                    <a:pt x="61" y="2"/>
                    <a:pt x="58" y="1"/>
                  </a:cubicBezTo>
                  <a:cubicBezTo>
                    <a:pt x="54" y="0"/>
                    <a:pt x="53" y="4"/>
                    <a:pt x="52" y="6"/>
                  </a:cubicBezTo>
                  <a:cubicBezTo>
                    <a:pt x="42" y="23"/>
                    <a:pt x="34" y="41"/>
                    <a:pt x="28" y="60"/>
                  </a:cubicBezTo>
                  <a:cubicBezTo>
                    <a:pt x="28" y="61"/>
                    <a:pt x="28" y="61"/>
                    <a:pt x="27" y="62"/>
                  </a:cubicBezTo>
                  <a:cubicBezTo>
                    <a:pt x="24" y="57"/>
                    <a:pt x="21" y="53"/>
                    <a:pt x="18" y="48"/>
                  </a:cubicBezTo>
                  <a:cubicBezTo>
                    <a:pt x="17" y="46"/>
                    <a:pt x="16" y="44"/>
                    <a:pt x="13" y="44"/>
                  </a:cubicBezTo>
                  <a:cubicBezTo>
                    <a:pt x="10" y="44"/>
                    <a:pt x="9" y="47"/>
                    <a:pt x="8" y="49"/>
                  </a:cubicBezTo>
                  <a:cubicBezTo>
                    <a:pt x="7" y="55"/>
                    <a:pt x="5" y="62"/>
                    <a:pt x="2" y="68"/>
                  </a:cubicBezTo>
                  <a:cubicBezTo>
                    <a:pt x="1" y="70"/>
                    <a:pt x="0" y="72"/>
                    <a:pt x="2" y="73"/>
                  </a:cubicBezTo>
                  <a:close/>
                </a:path>
              </a:pathLst>
            </a:custGeom>
            <a:solidFill>
              <a:srgbClr val="57B3D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4" name="íSļiḍ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A21CF918-3041-4B89-A0C4-F54BB221ABC8}"/>
                </a:ext>
              </a:extLst>
            </p:cNvPr>
            <p:cNvSpPr/>
            <p:nvPr/>
          </p:nvSpPr>
          <p:spPr bwMode="auto">
            <a:xfrm>
              <a:off x="5548313" y="2219326"/>
              <a:ext cx="211138" cy="138113"/>
            </a:xfrm>
            <a:custGeom>
              <a:gdLst>
                <a:gd name="T0" fmla="*/ 50 w 64"/>
                <a:gd name="T1" fmla="*/ 10 h 42"/>
                <a:gd name="T2" fmla="*/ 24 w 64"/>
                <a:gd name="T3" fmla="*/ 5 h 42"/>
                <a:gd name="T4" fmla="*/ 1 w 64"/>
                <a:gd name="T5" fmla="*/ 36 h 42"/>
                <a:gd name="T6" fmla="*/ 6 w 64"/>
                <a:gd name="T7" fmla="*/ 42 h 42"/>
                <a:gd name="T8" fmla="*/ 61 w 64"/>
                <a:gd name="T9" fmla="*/ 36 h 42"/>
                <a:gd name="T10" fmla="*/ 64 w 64"/>
                <a:gd name="T11" fmla="*/ 33 h 42"/>
                <a:gd name="T12" fmla="*/ 50 w 64"/>
                <a:gd name="T13" fmla="*/ 10 h 42"/>
              </a:gdLst>
              <a:cxnLst>
                <a:cxn ang="0">
                  <a:pos x="T0" y="T1"/>
                </a:cxn>
                <a:cxn ang="0">
                  <a:pos x="T2" y="T3"/>
                </a:cxn>
                <a:cxn ang="0">
                  <a:pos x="T4" y="T5"/>
                </a:cxn>
                <a:cxn ang="0">
                  <a:pos x="T6" y="T7"/>
                </a:cxn>
                <a:cxn ang="0">
                  <a:pos x="T8" y="T9"/>
                </a:cxn>
                <a:cxn ang="0">
                  <a:pos x="T10" y="T11"/>
                </a:cxn>
                <a:cxn ang="0">
                  <a:pos x="T12" y="T13"/>
                </a:cxn>
              </a:cxnLst>
              <a:rect l="0" t="0" r="r" b="b"/>
              <a:pathLst>
                <a:path w="64" h="42">
                  <a:moveTo>
                    <a:pt x="50" y="10"/>
                  </a:moveTo>
                  <a:cubicBezTo>
                    <a:pt x="42" y="3"/>
                    <a:pt x="33" y="0"/>
                    <a:pt x="24" y="5"/>
                  </a:cubicBezTo>
                  <a:cubicBezTo>
                    <a:pt x="12" y="12"/>
                    <a:pt x="3" y="22"/>
                    <a:pt x="1" y="36"/>
                  </a:cubicBezTo>
                  <a:cubicBezTo>
                    <a:pt x="0" y="42"/>
                    <a:pt x="0" y="42"/>
                    <a:pt x="6" y="42"/>
                  </a:cubicBezTo>
                  <a:cubicBezTo>
                    <a:pt x="24" y="40"/>
                    <a:pt x="43" y="38"/>
                    <a:pt x="61" y="36"/>
                  </a:cubicBezTo>
                  <a:cubicBezTo>
                    <a:pt x="63" y="36"/>
                    <a:pt x="64" y="36"/>
                    <a:pt x="64" y="33"/>
                  </a:cubicBezTo>
                  <a:cubicBezTo>
                    <a:pt x="61" y="24"/>
                    <a:pt x="57" y="16"/>
                    <a:pt x="50" y="10"/>
                  </a:cubicBezTo>
                  <a:close/>
                </a:path>
              </a:pathLst>
            </a:custGeom>
            <a:solidFill>
              <a:srgbClr val="D7FA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5" name="ïŝḷîḓé">
              <a:extLst>
                <a:ext uri="{FF2B5EF4-FFF2-40B4-BE49-F238E27FC236}">
                  <a16:creationId xmlns:a14="http://schemas.microsoft.com/office/drawing/2010/main" xmlns:p14="http://schemas.microsoft.com/office/powerpoint/2010/main" xmlns:a16="http://schemas.microsoft.com/office/drawing/2014/main" xmlns:lc="http://schemas.openxmlformats.org/drawingml/2006/lockedCanvas" xmlns="" id="{6462CF7E-F7A2-4410-B8AD-C48C34097F59}"/>
                </a:ext>
              </a:extLst>
            </p:cNvPr>
            <p:cNvSpPr/>
            <p:nvPr/>
          </p:nvSpPr>
          <p:spPr bwMode="auto">
            <a:xfrm>
              <a:off x="4903788" y="2259013"/>
              <a:ext cx="212725" cy="115888"/>
            </a:xfrm>
            <a:custGeom>
              <a:gdLst>
                <a:gd name="T0" fmla="*/ 39 w 64"/>
                <a:gd name="T1" fmla="*/ 2 h 35"/>
                <a:gd name="T2" fmla="*/ 27 w 64"/>
                <a:gd name="T3" fmla="*/ 2 h 35"/>
                <a:gd name="T4" fmla="*/ 4 w 64"/>
                <a:gd name="T5" fmla="*/ 22 h 35"/>
                <a:gd name="T6" fmla="*/ 0 w 64"/>
                <a:gd name="T7" fmla="*/ 32 h 35"/>
                <a:gd name="T8" fmla="*/ 3 w 64"/>
                <a:gd name="T9" fmla="*/ 35 h 35"/>
                <a:gd name="T10" fmla="*/ 22 w 64"/>
                <a:gd name="T11" fmla="*/ 35 h 35"/>
                <a:gd name="T12" fmla="*/ 22 w 64"/>
                <a:gd name="T13" fmla="*/ 35 h 35"/>
                <a:gd name="T14" fmla="*/ 34 w 64"/>
                <a:gd name="T15" fmla="*/ 35 h 35"/>
                <a:gd name="T16" fmla="*/ 61 w 64"/>
                <a:gd name="T17" fmla="*/ 32 h 35"/>
                <a:gd name="T18" fmla="*/ 63 w 64"/>
                <a:gd name="T19" fmla="*/ 29 h 35"/>
                <a:gd name="T20" fmla="*/ 39 w 64"/>
                <a:gd name="T21" fmla="*/ 2 h 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35">
                  <a:moveTo>
                    <a:pt x="39" y="2"/>
                  </a:moveTo>
                  <a:cubicBezTo>
                    <a:pt x="35" y="0"/>
                    <a:pt x="31" y="0"/>
                    <a:pt x="27" y="2"/>
                  </a:cubicBezTo>
                  <a:cubicBezTo>
                    <a:pt x="18" y="7"/>
                    <a:pt x="10" y="13"/>
                    <a:pt x="4" y="22"/>
                  </a:cubicBezTo>
                  <a:cubicBezTo>
                    <a:pt x="2" y="25"/>
                    <a:pt x="1" y="29"/>
                    <a:pt x="0" y="32"/>
                  </a:cubicBezTo>
                  <a:cubicBezTo>
                    <a:pt x="0" y="35"/>
                    <a:pt x="1" y="35"/>
                    <a:pt x="3" y="35"/>
                  </a:cubicBezTo>
                  <a:cubicBezTo>
                    <a:pt x="10" y="35"/>
                    <a:pt x="16" y="35"/>
                    <a:pt x="22" y="35"/>
                  </a:cubicBezTo>
                  <a:cubicBezTo>
                    <a:pt x="22" y="35"/>
                    <a:pt x="22" y="35"/>
                    <a:pt x="22" y="35"/>
                  </a:cubicBezTo>
                  <a:cubicBezTo>
                    <a:pt x="26" y="35"/>
                    <a:pt x="30" y="35"/>
                    <a:pt x="34" y="35"/>
                  </a:cubicBezTo>
                  <a:cubicBezTo>
                    <a:pt x="43" y="35"/>
                    <a:pt x="52" y="34"/>
                    <a:pt x="61" y="32"/>
                  </a:cubicBezTo>
                  <a:cubicBezTo>
                    <a:pt x="62" y="32"/>
                    <a:pt x="64" y="32"/>
                    <a:pt x="63" y="29"/>
                  </a:cubicBezTo>
                  <a:cubicBezTo>
                    <a:pt x="59" y="16"/>
                    <a:pt x="52" y="7"/>
                    <a:pt x="39" y="2"/>
                  </a:cubicBezTo>
                  <a:close/>
                </a:path>
              </a:pathLst>
            </a:custGeom>
            <a:solidFill>
              <a:srgbClr val="D7FAF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Tree>
    <p:custDataLst>
      <p:tags r:id="rId3"/>
    </p:custDataLst>
    <p:extLst>
      <p:ext uri="{BB962C8B-B14F-4D97-AF65-F5344CB8AC3E}">
        <p14:creationId xmlns:p14="http://schemas.microsoft.com/office/powerpoint/2010/main" val="36266374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圆角矩形 5"/>
          <p:cNvSpPr/>
          <p:nvPr/>
        </p:nvSpPr>
        <p:spPr>
          <a:xfrm>
            <a:off x="546100" y="1790700"/>
            <a:ext cx="2324100" cy="4267200"/>
          </a:xfrm>
          <a:prstGeom prst="roundRect">
            <a:avLst>
              <a:gd name="adj" fmla="val 3006"/>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3242611" y="1790700"/>
            <a:ext cx="8469963" cy="4267200"/>
          </a:xfrm>
          <a:prstGeom prst="roundRect">
            <a:avLst>
              <a:gd name="adj" fmla="val 3006"/>
            </a:avLst>
          </a:prstGeom>
          <a:noFill/>
          <a:ln w="19050">
            <a:solidFill>
              <a:srgbClr val="F7C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058230" y="766284"/>
            <a:ext cx="2074090"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具体表现</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15" name="矩形 14"/>
          <p:cNvSpPr/>
          <p:nvPr/>
        </p:nvSpPr>
        <p:spPr>
          <a:xfrm>
            <a:off x="546100" y="3657600"/>
            <a:ext cx="2324100" cy="558800"/>
          </a:xfrm>
          <a:prstGeom prst="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034728" y="2182852"/>
            <a:ext cx="1370888"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计算机技术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19" name="矩形 18"/>
          <p:cNvSpPr/>
          <p:nvPr/>
        </p:nvSpPr>
        <p:spPr>
          <a:xfrm>
            <a:off x="918511" y="2982952"/>
            <a:ext cx="1608133"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人工智能技术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20" name="矩形 19"/>
          <p:cNvSpPr/>
          <p:nvPr/>
        </p:nvSpPr>
        <p:spPr>
          <a:xfrm>
            <a:off x="1150946" y="3783052"/>
            <a:ext cx="1133644"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航天技术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21" name="矩形 20"/>
          <p:cNvSpPr/>
          <p:nvPr/>
        </p:nvSpPr>
        <p:spPr>
          <a:xfrm>
            <a:off x="1150946" y="4583152"/>
            <a:ext cx="1133644" cy="369332"/>
          </a:xfrm>
          <a:prstGeom prst="rect">
            <a:avLst/>
          </a:prstGeom>
        </p:spPr>
        <p:txBody>
          <a:bodyPr wrap="none">
            <a:spAutoFit/>
          </a:bodyPr>
          <a:lstStyle/>
          <a:p>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海洋技术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sp>
        <p:nvSpPr>
          <p:cNvPr id="22" name="矩形 21"/>
          <p:cNvSpPr/>
          <p:nvPr/>
        </p:nvSpPr>
        <p:spPr>
          <a:xfrm>
            <a:off x="1022706" y="5383252"/>
            <a:ext cx="1370889" cy="369332"/>
          </a:xfrm>
          <a:prstGeom prst="rect">
            <a:avLst/>
          </a:prstGeom>
        </p:spPr>
        <p:txBody>
          <a:bodyPr wrap="none">
            <a:spAutoFit/>
          </a:bodyPr>
          <a:lstStyle/>
          <a:p>
            <a:pPr algn="ctr"/>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新材料技术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pic>
        <p:nvPicPr>
          <p:cNvPr id="36" name="图片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4900" y="1562661"/>
            <a:ext cx="2531450" cy="1789623"/>
          </a:xfrm>
          <a:prstGeom prst="rect">
            <a:avLst/>
          </a:prstGeom>
        </p:spPr>
      </p:pic>
      <p:grpSp>
        <p:nvGrpSpPr>
          <p:cNvPr id="40" name="Group 1">
            <a:extLst>
              <a:ext uri="{FF2B5EF4-FFF2-40B4-BE49-F238E27FC236}">
                <a16:creationId xmlns="" xmlns:a16="http://schemas.microsoft.com/office/drawing/2014/main" id="{3245C0A7-17CB-4EA2-A025-84AC6593B678}"/>
              </a:ext>
            </a:extLst>
          </p:cNvPr>
          <p:cNvGrpSpPr/>
          <p:nvPr/>
        </p:nvGrpSpPr>
        <p:grpSpPr>
          <a:xfrm>
            <a:off x="4012966" y="2457472"/>
            <a:ext cx="6929252" cy="3336804"/>
            <a:chOff x="4603032" y="368038"/>
            <a:chExt cx="7741919" cy="3768797"/>
          </a:xfrm>
          <a:solidFill>
            <a:srgbClr val="2E75B6">
              <a:alpha val="60000"/>
            </a:srgbClr>
          </a:solidFill>
        </p:grpSpPr>
        <p:grpSp>
          <p:nvGrpSpPr>
            <p:cNvPr id="41" name="Group 2">
              <a:extLst>
                <a:ext uri="{FF2B5EF4-FFF2-40B4-BE49-F238E27FC236}">
                  <a16:creationId xmlns="" xmlns:a16="http://schemas.microsoft.com/office/drawing/2014/main" id="{B0D9CDEE-6A7A-4131-8B50-7ED724C2BA57}"/>
                </a:ext>
              </a:extLst>
            </p:cNvPr>
            <p:cNvGrpSpPr/>
            <p:nvPr/>
          </p:nvGrpSpPr>
          <p:grpSpPr>
            <a:xfrm>
              <a:off x="4603032" y="368038"/>
              <a:ext cx="7741919" cy="3768797"/>
              <a:chOff x="2483751" y="2120605"/>
              <a:chExt cx="7224499" cy="3516916"/>
            </a:xfrm>
            <a:grpFill/>
          </p:grpSpPr>
          <p:grpSp>
            <p:nvGrpSpPr>
              <p:cNvPr id="53" name="Group 1107">
                <a:extLst>
                  <a:ext uri="{FF2B5EF4-FFF2-40B4-BE49-F238E27FC236}">
                    <a16:creationId xmlns="" xmlns:a16="http://schemas.microsoft.com/office/drawing/2014/main" id="{2F4266CC-AE5A-4B9A-A0C3-1CB5297C0DA8}"/>
                  </a:ext>
                </a:extLst>
              </p:cNvPr>
              <p:cNvGrpSpPr>
                <a:grpSpLocks noChangeAspect="1"/>
              </p:cNvGrpSpPr>
              <p:nvPr/>
            </p:nvGrpSpPr>
            <p:grpSpPr>
              <a:xfrm>
                <a:off x="8149987" y="4770654"/>
                <a:ext cx="1317602" cy="866867"/>
                <a:chOff x="4133" y="2396"/>
                <a:chExt cx="709" cy="482"/>
              </a:xfrm>
              <a:grpFill/>
            </p:grpSpPr>
            <p:sp>
              <p:nvSpPr>
                <p:cNvPr id="1153" name="Freeform 1108">
                  <a:extLst>
                    <a:ext uri="{FF2B5EF4-FFF2-40B4-BE49-F238E27FC236}">
                      <a16:creationId xmlns="" xmlns:a16="http://schemas.microsoft.com/office/drawing/2014/main" id="{DE6BCEFB-959D-4143-92D0-5937E5A8097B}"/>
                    </a:ext>
                  </a:extLst>
                </p:cNvPr>
                <p:cNvSpPr/>
                <p:nvPr/>
              </p:nvSpPr>
              <p:spPr bwMode="auto">
                <a:xfrm>
                  <a:off x="4438" y="2396"/>
                  <a:ext cx="98" cy="82"/>
                </a:xfrm>
                <a:custGeom>
                  <a:gdLst>
                    <a:gd name="T0" fmla="*/ 20 w 103"/>
                    <a:gd name="T1" fmla="*/ 66 h 86"/>
                    <a:gd name="T2" fmla="*/ 23 w 103"/>
                    <a:gd name="T3" fmla="*/ 63 h 86"/>
                    <a:gd name="T4" fmla="*/ 26 w 103"/>
                    <a:gd name="T5" fmla="*/ 60 h 86"/>
                    <a:gd name="T6" fmla="*/ 29 w 103"/>
                    <a:gd name="T7" fmla="*/ 55 h 86"/>
                    <a:gd name="T8" fmla="*/ 35 w 103"/>
                    <a:gd name="T9" fmla="*/ 53 h 86"/>
                    <a:gd name="T10" fmla="*/ 55 w 103"/>
                    <a:gd name="T11" fmla="*/ 60 h 86"/>
                    <a:gd name="T12" fmla="*/ 64 w 103"/>
                    <a:gd name="T13" fmla="*/ 70 h 86"/>
                    <a:gd name="T14" fmla="*/ 78 w 103"/>
                    <a:gd name="T15" fmla="*/ 82 h 86"/>
                    <a:gd name="T16" fmla="*/ 81 w 103"/>
                    <a:gd name="T17" fmla="*/ 82 h 86"/>
                    <a:gd name="T18" fmla="*/ 92 w 103"/>
                    <a:gd name="T19" fmla="*/ 84 h 86"/>
                    <a:gd name="T20" fmla="*/ 102 w 103"/>
                    <a:gd name="T21" fmla="*/ 86 h 86"/>
                    <a:gd name="T22" fmla="*/ 102 w 103"/>
                    <a:gd name="T23" fmla="*/ 86 h 86"/>
                    <a:gd name="T24" fmla="*/ 103 w 103"/>
                    <a:gd name="T25" fmla="*/ 86 h 86"/>
                    <a:gd name="T26" fmla="*/ 100 w 103"/>
                    <a:gd name="T27" fmla="*/ 83 h 86"/>
                    <a:gd name="T28" fmla="*/ 90 w 103"/>
                    <a:gd name="T29" fmla="*/ 74 h 86"/>
                    <a:gd name="T30" fmla="*/ 87 w 103"/>
                    <a:gd name="T31" fmla="*/ 73 h 86"/>
                    <a:gd name="T32" fmla="*/ 80 w 103"/>
                    <a:gd name="T33" fmla="*/ 70 h 86"/>
                    <a:gd name="T34" fmla="*/ 75 w 103"/>
                    <a:gd name="T35" fmla="*/ 61 h 86"/>
                    <a:gd name="T36" fmla="*/ 72 w 103"/>
                    <a:gd name="T37" fmla="*/ 55 h 86"/>
                    <a:gd name="T38" fmla="*/ 65 w 103"/>
                    <a:gd name="T39" fmla="*/ 45 h 86"/>
                    <a:gd name="T40" fmla="*/ 70 w 103"/>
                    <a:gd name="T41" fmla="*/ 42 h 86"/>
                    <a:gd name="T42" fmla="*/ 71 w 103"/>
                    <a:gd name="T43" fmla="*/ 42 h 86"/>
                    <a:gd name="T44" fmla="*/ 74 w 103"/>
                    <a:gd name="T45" fmla="*/ 41 h 86"/>
                    <a:gd name="T46" fmla="*/ 71 w 103"/>
                    <a:gd name="T47" fmla="*/ 38 h 86"/>
                    <a:gd name="T48" fmla="*/ 62 w 103"/>
                    <a:gd name="T49" fmla="*/ 34 h 86"/>
                    <a:gd name="T50" fmla="*/ 48 w 103"/>
                    <a:gd name="T51" fmla="*/ 24 h 86"/>
                    <a:gd name="T52" fmla="*/ 6 w 103"/>
                    <a:gd name="T53" fmla="*/ 2 h 86"/>
                    <a:gd name="T54" fmla="*/ 0 w 103"/>
                    <a:gd name="T55" fmla="*/ 0 h 86"/>
                    <a:gd name="T56" fmla="*/ 0 w 103"/>
                    <a:gd name="T57" fmla="*/ 68 h 86"/>
                    <a:gd name="T58" fmla="*/ 10 w 103"/>
                    <a:gd name="T59" fmla="*/ 71 h 86"/>
                    <a:gd name="T60" fmla="*/ 20 w 103"/>
                    <a:gd name="T61" fmla="*/ 66 h 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3" h="86">
                      <a:moveTo>
                        <a:pt x="20" y="66"/>
                      </a:moveTo>
                      <a:cubicBezTo>
                        <a:pt x="20" y="65"/>
                        <a:pt x="21" y="63"/>
                        <a:pt x="23" y="63"/>
                      </a:cubicBezTo>
                      <a:cubicBezTo>
                        <a:pt x="24" y="63"/>
                        <a:pt x="25" y="61"/>
                        <a:pt x="26" y="60"/>
                      </a:cubicBezTo>
                      <a:cubicBezTo>
                        <a:pt x="26" y="58"/>
                        <a:pt x="27" y="57"/>
                        <a:pt x="29" y="55"/>
                      </a:cubicBezTo>
                      <a:cubicBezTo>
                        <a:pt x="30" y="54"/>
                        <a:pt x="32" y="53"/>
                        <a:pt x="35" y="53"/>
                      </a:cubicBezTo>
                      <a:cubicBezTo>
                        <a:pt x="41" y="53"/>
                        <a:pt x="50" y="56"/>
                        <a:pt x="55" y="60"/>
                      </a:cubicBezTo>
                      <a:cubicBezTo>
                        <a:pt x="58" y="63"/>
                        <a:pt x="61" y="66"/>
                        <a:pt x="64" y="70"/>
                      </a:cubicBezTo>
                      <a:cubicBezTo>
                        <a:pt x="69" y="76"/>
                        <a:pt x="74" y="83"/>
                        <a:pt x="78" y="82"/>
                      </a:cubicBezTo>
                      <a:cubicBezTo>
                        <a:pt x="79" y="82"/>
                        <a:pt x="80" y="82"/>
                        <a:pt x="81" y="82"/>
                      </a:cubicBezTo>
                      <a:cubicBezTo>
                        <a:pt x="85" y="82"/>
                        <a:pt x="89" y="83"/>
                        <a:pt x="92" y="84"/>
                      </a:cubicBezTo>
                      <a:cubicBezTo>
                        <a:pt x="96" y="85"/>
                        <a:pt x="99" y="86"/>
                        <a:pt x="102" y="86"/>
                      </a:cubicBezTo>
                      <a:cubicBezTo>
                        <a:pt x="102" y="86"/>
                        <a:pt x="102" y="86"/>
                        <a:pt x="102" y="86"/>
                      </a:cubicBezTo>
                      <a:cubicBezTo>
                        <a:pt x="103" y="86"/>
                        <a:pt x="103" y="86"/>
                        <a:pt x="103" y="86"/>
                      </a:cubicBezTo>
                      <a:cubicBezTo>
                        <a:pt x="103" y="85"/>
                        <a:pt x="101" y="84"/>
                        <a:pt x="100" y="83"/>
                      </a:cubicBezTo>
                      <a:cubicBezTo>
                        <a:pt x="100" y="83"/>
                        <a:pt x="90" y="79"/>
                        <a:pt x="90" y="74"/>
                      </a:cubicBezTo>
                      <a:cubicBezTo>
                        <a:pt x="90" y="73"/>
                        <a:pt x="88" y="73"/>
                        <a:pt x="87" y="73"/>
                      </a:cubicBezTo>
                      <a:cubicBezTo>
                        <a:pt x="85" y="72"/>
                        <a:pt x="82" y="71"/>
                        <a:pt x="80" y="70"/>
                      </a:cubicBezTo>
                      <a:cubicBezTo>
                        <a:pt x="77" y="68"/>
                        <a:pt x="76" y="64"/>
                        <a:pt x="75" y="61"/>
                      </a:cubicBezTo>
                      <a:cubicBezTo>
                        <a:pt x="75" y="58"/>
                        <a:pt x="74" y="56"/>
                        <a:pt x="72" y="55"/>
                      </a:cubicBezTo>
                      <a:cubicBezTo>
                        <a:pt x="68" y="53"/>
                        <a:pt x="65" y="49"/>
                        <a:pt x="65" y="45"/>
                      </a:cubicBezTo>
                      <a:cubicBezTo>
                        <a:pt x="66" y="44"/>
                        <a:pt x="66" y="42"/>
                        <a:pt x="70" y="42"/>
                      </a:cubicBezTo>
                      <a:cubicBezTo>
                        <a:pt x="71" y="42"/>
                        <a:pt x="71" y="42"/>
                        <a:pt x="71" y="42"/>
                      </a:cubicBezTo>
                      <a:cubicBezTo>
                        <a:pt x="73" y="42"/>
                        <a:pt x="74" y="42"/>
                        <a:pt x="74" y="41"/>
                      </a:cubicBezTo>
                      <a:cubicBezTo>
                        <a:pt x="74" y="41"/>
                        <a:pt x="74" y="40"/>
                        <a:pt x="71" y="38"/>
                      </a:cubicBezTo>
                      <a:cubicBezTo>
                        <a:pt x="70" y="37"/>
                        <a:pt x="66" y="35"/>
                        <a:pt x="62" y="34"/>
                      </a:cubicBezTo>
                      <a:cubicBezTo>
                        <a:pt x="56" y="32"/>
                        <a:pt x="49" y="30"/>
                        <a:pt x="48" y="24"/>
                      </a:cubicBezTo>
                      <a:cubicBezTo>
                        <a:pt x="48" y="20"/>
                        <a:pt x="21" y="5"/>
                        <a:pt x="6" y="2"/>
                      </a:cubicBezTo>
                      <a:cubicBezTo>
                        <a:pt x="4" y="1"/>
                        <a:pt x="2" y="1"/>
                        <a:pt x="0" y="0"/>
                      </a:cubicBezTo>
                      <a:cubicBezTo>
                        <a:pt x="0" y="68"/>
                        <a:pt x="0" y="68"/>
                        <a:pt x="0" y="68"/>
                      </a:cubicBezTo>
                      <a:cubicBezTo>
                        <a:pt x="3" y="69"/>
                        <a:pt x="6" y="70"/>
                        <a:pt x="10" y="71"/>
                      </a:cubicBezTo>
                      <a:cubicBezTo>
                        <a:pt x="18" y="71"/>
                        <a:pt x="19" y="68"/>
                        <a:pt x="2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4" name="Freeform 1109">
                  <a:extLst>
                    <a:ext uri="{FF2B5EF4-FFF2-40B4-BE49-F238E27FC236}">
                      <a16:creationId xmlns="" xmlns:a16="http://schemas.microsoft.com/office/drawing/2014/main" id="{7F8D8FB2-7418-46DC-BE67-55071E13FA1D}"/>
                    </a:ext>
                  </a:extLst>
                </p:cNvPr>
                <p:cNvSpPr/>
                <p:nvPr/>
              </p:nvSpPr>
              <p:spPr bwMode="auto">
                <a:xfrm>
                  <a:off x="4133" y="2483"/>
                  <a:ext cx="437" cy="328"/>
                </a:xfrm>
                <a:custGeom>
                  <a:gdLst>
                    <a:gd name="T0" fmla="*/ 452 w 456"/>
                    <a:gd name="T1" fmla="*/ 176 h 342"/>
                    <a:gd name="T2" fmla="*/ 430 w 456"/>
                    <a:gd name="T3" fmla="*/ 154 h 342"/>
                    <a:gd name="T4" fmla="*/ 423 w 456"/>
                    <a:gd name="T5" fmla="*/ 138 h 342"/>
                    <a:gd name="T6" fmla="*/ 415 w 456"/>
                    <a:gd name="T7" fmla="*/ 138 h 342"/>
                    <a:gd name="T8" fmla="*/ 377 w 456"/>
                    <a:gd name="T9" fmla="*/ 99 h 342"/>
                    <a:gd name="T10" fmla="*/ 363 w 456"/>
                    <a:gd name="T11" fmla="*/ 63 h 342"/>
                    <a:gd name="T12" fmla="*/ 352 w 456"/>
                    <a:gd name="T13" fmla="*/ 42 h 342"/>
                    <a:gd name="T14" fmla="*/ 333 w 456"/>
                    <a:gd name="T15" fmla="*/ 3 h 342"/>
                    <a:gd name="T16" fmla="*/ 323 w 456"/>
                    <a:gd name="T17" fmla="*/ 29 h 342"/>
                    <a:gd name="T18" fmla="*/ 317 w 456"/>
                    <a:gd name="T19" fmla="*/ 70 h 342"/>
                    <a:gd name="T20" fmla="*/ 284 w 456"/>
                    <a:gd name="T21" fmla="*/ 70 h 342"/>
                    <a:gd name="T22" fmla="*/ 254 w 456"/>
                    <a:gd name="T23" fmla="*/ 49 h 342"/>
                    <a:gd name="T24" fmla="*/ 254 w 456"/>
                    <a:gd name="T25" fmla="*/ 32 h 342"/>
                    <a:gd name="T26" fmla="*/ 266 w 456"/>
                    <a:gd name="T27" fmla="*/ 17 h 342"/>
                    <a:gd name="T28" fmla="*/ 261 w 456"/>
                    <a:gd name="T29" fmla="*/ 20 h 342"/>
                    <a:gd name="T30" fmla="*/ 249 w 456"/>
                    <a:gd name="T31" fmla="*/ 18 h 342"/>
                    <a:gd name="T32" fmla="*/ 206 w 456"/>
                    <a:gd name="T33" fmla="*/ 17 h 342"/>
                    <a:gd name="T34" fmla="*/ 196 w 456"/>
                    <a:gd name="T35" fmla="*/ 24 h 342"/>
                    <a:gd name="T36" fmla="*/ 188 w 456"/>
                    <a:gd name="T37" fmla="*/ 45 h 342"/>
                    <a:gd name="T38" fmla="*/ 175 w 456"/>
                    <a:gd name="T39" fmla="*/ 51 h 342"/>
                    <a:gd name="T40" fmla="*/ 162 w 456"/>
                    <a:gd name="T41" fmla="*/ 41 h 342"/>
                    <a:gd name="T42" fmla="*/ 146 w 456"/>
                    <a:gd name="T43" fmla="*/ 42 h 342"/>
                    <a:gd name="T44" fmla="*/ 136 w 456"/>
                    <a:gd name="T45" fmla="*/ 45 h 342"/>
                    <a:gd name="T46" fmla="*/ 128 w 456"/>
                    <a:gd name="T47" fmla="*/ 62 h 342"/>
                    <a:gd name="T48" fmla="*/ 122 w 456"/>
                    <a:gd name="T49" fmla="*/ 69 h 342"/>
                    <a:gd name="T50" fmla="*/ 110 w 456"/>
                    <a:gd name="T51" fmla="*/ 68 h 342"/>
                    <a:gd name="T52" fmla="*/ 73 w 456"/>
                    <a:gd name="T53" fmla="*/ 107 h 342"/>
                    <a:gd name="T54" fmla="*/ 46 w 456"/>
                    <a:gd name="T55" fmla="*/ 117 h 342"/>
                    <a:gd name="T56" fmla="*/ 15 w 456"/>
                    <a:gd name="T57" fmla="*/ 131 h 342"/>
                    <a:gd name="T58" fmla="*/ 8 w 456"/>
                    <a:gd name="T59" fmla="*/ 132 h 342"/>
                    <a:gd name="T60" fmla="*/ 11 w 456"/>
                    <a:gd name="T61" fmla="*/ 182 h 342"/>
                    <a:gd name="T62" fmla="*/ 4 w 456"/>
                    <a:gd name="T63" fmla="*/ 186 h 342"/>
                    <a:gd name="T64" fmla="*/ 30 w 456"/>
                    <a:gd name="T65" fmla="*/ 255 h 342"/>
                    <a:gd name="T66" fmla="*/ 23 w 456"/>
                    <a:gd name="T67" fmla="*/ 279 h 342"/>
                    <a:gd name="T68" fmla="*/ 53 w 456"/>
                    <a:gd name="T69" fmla="*/ 289 h 342"/>
                    <a:gd name="T70" fmla="*/ 84 w 456"/>
                    <a:gd name="T71" fmla="*/ 274 h 342"/>
                    <a:gd name="T72" fmla="*/ 136 w 456"/>
                    <a:gd name="T73" fmla="*/ 258 h 342"/>
                    <a:gd name="T74" fmla="*/ 202 w 456"/>
                    <a:gd name="T75" fmla="*/ 244 h 342"/>
                    <a:gd name="T76" fmla="*/ 229 w 456"/>
                    <a:gd name="T77" fmla="*/ 252 h 342"/>
                    <a:gd name="T78" fmla="*/ 239 w 456"/>
                    <a:gd name="T79" fmla="*/ 266 h 342"/>
                    <a:gd name="T80" fmla="*/ 253 w 456"/>
                    <a:gd name="T81" fmla="*/ 288 h 342"/>
                    <a:gd name="T82" fmla="*/ 281 w 456"/>
                    <a:gd name="T83" fmla="*/ 263 h 342"/>
                    <a:gd name="T84" fmla="*/ 276 w 456"/>
                    <a:gd name="T85" fmla="*/ 289 h 342"/>
                    <a:gd name="T86" fmla="*/ 287 w 456"/>
                    <a:gd name="T87" fmla="*/ 296 h 342"/>
                    <a:gd name="T88" fmla="*/ 303 w 456"/>
                    <a:gd name="T89" fmla="*/ 314 h 342"/>
                    <a:gd name="T90" fmla="*/ 344 w 456"/>
                    <a:gd name="T91" fmla="*/ 339 h 342"/>
                    <a:gd name="T92" fmla="*/ 364 w 456"/>
                    <a:gd name="T93" fmla="*/ 331 h 342"/>
                    <a:gd name="T94" fmla="*/ 381 w 456"/>
                    <a:gd name="T95" fmla="*/ 337 h 342"/>
                    <a:gd name="T96" fmla="*/ 417 w 456"/>
                    <a:gd name="T97" fmla="*/ 303 h 342"/>
                    <a:gd name="T98" fmla="*/ 448 w 456"/>
                    <a:gd name="T99" fmla="*/ 246 h 342"/>
                    <a:gd name="T100" fmla="*/ 455 w 456"/>
                    <a:gd name="T101" fmla="*/ 207 h 3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56" h="342">
                      <a:moveTo>
                        <a:pt x="456" y="201"/>
                      </a:moveTo>
                      <a:cubicBezTo>
                        <a:pt x="456" y="201"/>
                        <a:pt x="455" y="198"/>
                        <a:pt x="455" y="197"/>
                      </a:cubicBezTo>
                      <a:cubicBezTo>
                        <a:pt x="454" y="197"/>
                        <a:pt x="454" y="197"/>
                        <a:pt x="454" y="197"/>
                      </a:cubicBezTo>
                      <a:cubicBezTo>
                        <a:pt x="453" y="197"/>
                        <a:pt x="453" y="196"/>
                        <a:pt x="452" y="196"/>
                      </a:cubicBezTo>
                      <a:cubicBezTo>
                        <a:pt x="450" y="193"/>
                        <a:pt x="451" y="180"/>
                        <a:pt x="452" y="176"/>
                      </a:cubicBezTo>
                      <a:cubicBezTo>
                        <a:pt x="451" y="176"/>
                        <a:pt x="450" y="176"/>
                        <a:pt x="450" y="176"/>
                      </a:cubicBezTo>
                      <a:cubicBezTo>
                        <a:pt x="445" y="176"/>
                        <a:pt x="443" y="168"/>
                        <a:pt x="442" y="165"/>
                      </a:cubicBezTo>
                      <a:cubicBezTo>
                        <a:pt x="441" y="163"/>
                        <a:pt x="438" y="158"/>
                        <a:pt x="436" y="158"/>
                      </a:cubicBezTo>
                      <a:cubicBezTo>
                        <a:pt x="435" y="158"/>
                        <a:pt x="435" y="159"/>
                        <a:pt x="434" y="159"/>
                      </a:cubicBezTo>
                      <a:cubicBezTo>
                        <a:pt x="431" y="159"/>
                        <a:pt x="430" y="156"/>
                        <a:pt x="430" y="154"/>
                      </a:cubicBezTo>
                      <a:cubicBezTo>
                        <a:pt x="430" y="154"/>
                        <a:pt x="430" y="153"/>
                        <a:pt x="430" y="153"/>
                      </a:cubicBezTo>
                      <a:cubicBezTo>
                        <a:pt x="429" y="153"/>
                        <a:pt x="429" y="153"/>
                        <a:pt x="429" y="153"/>
                      </a:cubicBezTo>
                      <a:cubicBezTo>
                        <a:pt x="427" y="153"/>
                        <a:pt x="426" y="153"/>
                        <a:pt x="425" y="152"/>
                      </a:cubicBezTo>
                      <a:cubicBezTo>
                        <a:pt x="423" y="149"/>
                        <a:pt x="423" y="142"/>
                        <a:pt x="423" y="139"/>
                      </a:cubicBezTo>
                      <a:cubicBezTo>
                        <a:pt x="423" y="139"/>
                        <a:pt x="423" y="139"/>
                        <a:pt x="423" y="138"/>
                      </a:cubicBezTo>
                      <a:cubicBezTo>
                        <a:pt x="423" y="138"/>
                        <a:pt x="423" y="138"/>
                        <a:pt x="422" y="138"/>
                      </a:cubicBezTo>
                      <a:cubicBezTo>
                        <a:pt x="421" y="138"/>
                        <a:pt x="420" y="138"/>
                        <a:pt x="419" y="137"/>
                      </a:cubicBezTo>
                      <a:cubicBezTo>
                        <a:pt x="419" y="137"/>
                        <a:pt x="419" y="136"/>
                        <a:pt x="419" y="136"/>
                      </a:cubicBezTo>
                      <a:cubicBezTo>
                        <a:pt x="419" y="136"/>
                        <a:pt x="418" y="137"/>
                        <a:pt x="417" y="137"/>
                      </a:cubicBezTo>
                      <a:cubicBezTo>
                        <a:pt x="416" y="137"/>
                        <a:pt x="416" y="138"/>
                        <a:pt x="415" y="138"/>
                      </a:cubicBezTo>
                      <a:cubicBezTo>
                        <a:pt x="414" y="139"/>
                        <a:pt x="412" y="138"/>
                        <a:pt x="411" y="137"/>
                      </a:cubicBezTo>
                      <a:cubicBezTo>
                        <a:pt x="409" y="134"/>
                        <a:pt x="409" y="130"/>
                        <a:pt x="410" y="128"/>
                      </a:cubicBezTo>
                      <a:cubicBezTo>
                        <a:pt x="410" y="126"/>
                        <a:pt x="409" y="124"/>
                        <a:pt x="406" y="122"/>
                      </a:cubicBezTo>
                      <a:cubicBezTo>
                        <a:pt x="402" y="118"/>
                        <a:pt x="401" y="115"/>
                        <a:pt x="402" y="112"/>
                      </a:cubicBezTo>
                      <a:cubicBezTo>
                        <a:pt x="400" y="109"/>
                        <a:pt x="382" y="100"/>
                        <a:pt x="377" y="99"/>
                      </a:cubicBezTo>
                      <a:cubicBezTo>
                        <a:pt x="373" y="98"/>
                        <a:pt x="373" y="94"/>
                        <a:pt x="373" y="92"/>
                      </a:cubicBezTo>
                      <a:cubicBezTo>
                        <a:pt x="373" y="91"/>
                        <a:pt x="374" y="91"/>
                        <a:pt x="373" y="90"/>
                      </a:cubicBezTo>
                      <a:cubicBezTo>
                        <a:pt x="371" y="88"/>
                        <a:pt x="370" y="80"/>
                        <a:pt x="370" y="75"/>
                      </a:cubicBezTo>
                      <a:cubicBezTo>
                        <a:pt x="370" y="73"/>
                        <a:pt x="369" y="72"/>
                        <a:pt x="367" y="70"/>
                      </a:cubicBezTo>
                      <a:cubicBezTo>
                        <a:pt x="365" y="68"/>
                        <a:pt x="363" y="66"/>
                        <a:pt x="363" y="63"/>
                      </a:cubicBezTo>
                      <a:cubicBezTo>
                        <a:pt x="364" y="61"/>
                        <a:pt x="363" y="60"/>
                        <a:pt x="363" y="58"/>
                      </a:cubicBezTo>
                      <a:cubicBezTo>
                        <a:pt x="362" y="55"/>
                        <a:pt x="362" y="52"/>
                        <a:pt x="362" y="49"/>
                      </a:cubicBezTo>
                      <a:cubicBezTo>
                        <a:pt x="362" y="48"/>
                        <a:pt x="361" y="47"/>
                        <a:pt x="358" y="45"/>
                      </a:cubicBezTo>
                      <a:cubicBezTo>
                        <a:pt x="357" y="44"/>
                        <a:pt x="355" y="43"/>
                        <a:pt x="355" y="41"/>
                      </a:cubicBezTo>
                      <a:cubicBezTo>
                        <a:pt x="354" y="42"/>
                        <a:pt x="353" y="42"/>
                        <a:pt x="352" y="42"/>
                      </a:cubicBezTo>
                      <a:cubicBezTo>
                        <a:pt x="351" y="42"/>
                        <a:pt x="349" y="43"/>
                        <a:pt x="348" y="43"/>
                      </a:cubicBezTo>
                      <a:cubicBezTo>
                        <a:pt x="346" y="43"/>
                        <a:pt x="345" y="43"/>
                        <a:pt x="344" y="41"/>
                      </a:cubicBezTo>
                      <a:cubicBezTo>
                        <a:pt x="342" y="39"/>
                        <a:pt x="342" y="34"/>
                        <a:pt x="342" y="29"/>
                      </a:cubicBezTo>
                      <a:cubicBezTo>
                        <a:pt x="343" y="24"/>
                        <a:pt x="340" y="15"/>
                        <a:pt x="338" y="13"/>
                      </a:cubicBezTo>
                      <a:cubicBezTo>
                        <a:pt x="335" y="11"/>
                        <a:pt x="334" y="7"/>
                        <a:pt x="333" y="3"/>
                      </a:cubicBezTo>
                      <a:cubicBezTo>
                        <a:pt x="333" y="2"/>
                        <a:pt x="333" y="1"/>
                        <a:pt x="332" y="0"/>
                      </a:cubicBezTo>
                      <a:cubicBezTo>
                        <a:pt x="331" y="1"/>
                        <a:pt x="328" y="4"/>
                        <a:pt x="328" y="6"/>
                      </a:cubicBezTo>
                      <a:cubicBezTo>
                        <a:pt x="328" y="10"/>
                        <a:pt x="327" y="14"/>
                        <a:pt x="325" y="17"/>
                      </a:cubicBezTo>
                      <a:cubicBezTo>
                        <a:pt x="324" y="17"/>
                        <a:pt x="325" y="19"/>
                        <a:pt x="325" y="20"/>
                      </a:cubicBezTo>
                      <a:cubicBezTo>
                        <a:pt x="325" y="23"/>
                        <a:pt x="326" y="27"/>
                        <a:pt x="323" y="29"/>
                      </a:cubicBezTo>
                      <a:cubicBezTo>
                        <a:pt x="322" y="30"/>
                        <a:pt x="322" y="36"/>
                        <a:pt x="323" y="39"/>
                      </a:cubicBezTo>
                      <a:cubicBezTo>
                        <a:pt x="323" y="42"/>
                        <a:pt x="323" y="45"/>
                        <a:pt x="323" y="48"/>
                      </a:cubicBezTo>
                      <a:cubicBezTo>
                        <a:pt x="323" y="49"/>
                        <a:pt x="323" y="51"/>
                        <a:pt x="322" y="52"/>
                      </a:cubicBezTo>
                      <a:cubicBezTo>
                        <a:pt x="322" y="57"/>
                        <a:pt x="322" y="62"/>
                        <a:pt x="319" y="66"/>
                      </a:cubicBezTo>
                      <a:cubicBezTo>
                        <a:pt x="318" y="67"/>
                        <a:pt x="318" y="69"/>
                        <a:pt x="317" y="70"/>
                      </a:cubicBezTo>
                      <a:cubicBezTo>
                        <a:pt x="315" y="74"/>
                        <a:pt x="313" y="78"/>
                        <a:pt x="309" y="80"/>
                      </a:cubicBezTo>
                      <a:cubicBezTo>
                        <a:pt x="304" y="82"/>
                        <a:pt x="297" y="80"/>
                        <a:pt x="294" y="76"/>
                      </a:cubicBezTo>
                      <a:cubicBezTo>
                        <a:pt x="293" y="75"/>
                        <a:pt x="292" y="74"/>
                        <a:pt x="292" y="72"/>
                      </a:cubicBezTo>
                      <a:cubicBezTo>
                        <a:pt x="292" y="72"/>
                        <a:pt x="292" y="72"/>
                        <a:pt x="292" y="72"/>
                      </a:cubicBezTo>
                      <a:cubicBezTo>
                        <a:pt x="291" y="70"/>
                        <a:pt x="287" y="69"/>
                        <a:pt x="284" y="70"/>
                      </a:cubicBezTo>
                      <a:cubicBezTo>
                        <a:pt x="281" y="70"/>
                        <a:pt x="279" y="68"/>
                        <a:pt x="277" y="65"/>
                      </a:cubicBezTo>
                      <a:cubicBezTo>
                        <a:pt x="275" y="64"/>
                        <a:pt x="274" y="62"/>
                        <a:pt x="272" y="60"/>
                      </a:cubicBezTo>
                      <a:cubicBezTo>
                        <a:pt x="270" y="59"/>
                        <a:pt x="268" y="59"/>
                        <a:pt x="266" y="59"/>
                      </a:cubicBezTo>
                      <a:cubicBezTo>
                        <a:pt x="263" y="59"/>
                        <a:pt x="261" y="59"/>
                        <a:pt x="260" y="56"/>
                      </a:cubicBezTo>
                      <a:cubicBezTo>
                        <a:pt x="258" y="52"/>
                        <a:pt x="257" y="51"/>
                        <a:pt x="254" y="49"/>
                      </a:cubicBezTo>
                      <a:cubicBezTo>
                        <a:pt x="253" y="48"/>
                        <a:pt x="253" y="48"/>
                        <a:pt x="253" y="48"/>
                      </a:cubicBezTo>
                      <a:cubicBezTo>
                        <a:pt x="251" y="47"/>
                        <a:pt x="250" y="46"/>
                        <a:pt x="250" y="44"/>
                      </a:cubicBezTo>
                      <a:cubicBezTo>
                        <a:pt x="250" y="42"/>
                        <a:pt x="251" y="41"/>
                        <a:pt x="253" y="40"/>
                      </a:cubicBezTo>
                      <a:cubicBezTo>
                        <a:pt x="254" y="39"/>
                        <a:pt x="254" y="39"/>
                        <a:pt x="254" y="39"/>
                      </a:cubicBezTo>
                      <a:cubicBezTo>
                        <a:pt x="256" y="38"/>
                        <a:pt x="257" y="36"/>
                        <a:pt x="254" y="32"/>
                      </a:cubicBezTo>
                      <a:cubicBezTo>
                        <a:pt x="254" y="32"/>
                        <a:pt x="253" y="31"/>
                        <a:pt x="254" y="29"/>
                      </a:cubicBezTo>
                      <a:cubicBezTo>
                        <a:pt x="254" y="27"/>
                        <a:pt x="256" y="27"/>
                        <a:pt x="258" y="26"/>
                      </a:cubicBezTo>
                      <a:cubicBezTo>
                        <a:pt x="259" y="26"/>
                        <a:pt x="261" y="25"/>
                        <a:pt x="262" y="24"/>
                      </a:cubicBezTo>
                      <a:cubicBezTo>
                        <a:pt x="264" y="24"/>
                        <a:pt x="264" y="23"/>
                        <a:pt x="264" y="22"/>
                      </a:cubicBezTo>
                      <a:cubicBezTo>
                        <a:pt x="264" y="21"/>
                        <a:pt x="263" y="18"/>
                        <a:pt x="266" y="17"/>
                      </a:cubicBezTo>
                      <a:cubicBezTo>
                        <a:pt x="267" y="17"/>
                        <a:pt x="267" y="16"/>
                        <a:pt x="267" y="16"/>
                      </a:cubicBezTo>
                      <a:cubicBezTo>
                        <a:pt x="267" y="16"/>
                        <a:pt x="266" y="15"/>
                        <a:pt x="264" y="15"/>
                      </a:cubicBezTo>
                      <a:cubicBezTo>
                        <a:pt x="264" y="15"/>
                        <a:pt x="264" y="15"/>
                        <a:pt x="264" y="15"/>
                      </a:cubicBezTo>
                      <a:cubicBezTo>
                        <a:pt x="264" y="15"/>
                        <a:pt x="263" y="16"/>
                        <a:pt x="263" y="16"/>
                      </a:cubicBezTo>
                      <a:cubicBezTo>
                        <a:pt x="263" y="17"/>
                        <a:pt x="263" y="19"/>
                        <a:pt x="261" y="20"/>
                      </a:cubicBezTo>
                      <a:cubicBezTo>
                        <a:pt x="260" y="20"/>
                        <a:pt x="260" y="20"/>
                        <a:pt x="260" y="20"/>
                      </a:cubicBezTo>
                      <a:cubicBezTo>
                        <a:pt x="258" y="20"/>
                        <a:pt x="257" y="18"/>
                        <a:pt x="256" y="15"/>
                      </a:cubicBezTo>
                      <a:cubicBezTo>
                        <a:pt x="256" y="15"/>
                        <a:pt x="256" y="15"/>
                        <a:pt x="256" y="14"/>
                      </a:cubicBezTo>
                      <a:cubicBezTo>
                        <a:pt x="256" y="14"/>
                        <a:pt x="256" y="14"/>
                        <a:pt x="256" y="15"/>
                      </a:cubicBezTo>
                      <a:cubicBezTo>
                        <a:pt x="254" y="16"/>
                        <a:pt x="252" y="18"/>
                        <a:pt x="249" y="18"/>
                      </a:cubicBezTo>
                      <a:cubicBezTo>
                        <a:pt x="248" y="18"/>
                        <a:pt x="247" y="17"/>
                        <a:pt x="246" y="16"/>
                      </a:cubicBezTo>
                      <a:cubicBezTo>
                        <a:pt x="245" y="14"/>
                        <a:pt x="234" y="12"/>
                        <a:pt x="225" y="10"/>
                      </a:cubicBezTo>
                      <a:cubicBezTo>
                        <a:pt x="224" y="10"/>
                        <a:pt x="223" y="10"/>
                        <a:pt x="221" y="9"/>
                      </a:cubicBezTo>
                      <a:cubicBezTo>
                        <a:pt x="222" y="10"/>
                        <a:pt x="222" y="11"/>
                        <a:pt x="222" y="12"/>
                      </a:cubicBezTo>
                      <a:cubicBezTo>
                        <a:pt x="220" y="16"/>
                        <a:pt x="209" y="17"/>
                        <a:pt x="206" y="17"/>
                      </a:cubicBezTo>
                      <a:cubicBezTo>
                        <a:pt x="205" y="17"/>
                        <a:pt x="203" y="17"/>
                        <a:pt x="202" y="17"/>
                      </a:cubicBezTo>
                      <a:cubicBezTo>
                        <a:pt x="202" y="17"/>
                        <a:pt x="202" y="18"/>
                        <a:pt x="202" y="19"/>
                      </a:cubicBezTo>
                      <a:cubicBezTo>
                        <a:pt x="201" y="20"/>
                        <a:pt x="200" y="20"/>
                        <a:pt x="199" y="20"/>
                      </a:cubicBezTo>
                      <a:cubicBezTo>
                        <a:pt x="199" y="20"/>
                        <a:pt x="199" y="20"/>
                        <a:pt x="199" y="20"/>
                      </a:cubicBezTo>
                      <a:cubicBezTo>
                        <a:pt x="198" y="20"/>
                        <a:pt x="197" y="22"/>
                        <a:pt x="196" y="24"/>
                      </a:cubicBezTo>
                      <a:cubicBezTo>
                        <a:pt x="195" y="26"/>
                        <a:pt x="194" y="28"/>
                        <a:pt x="192" y="30"/>
                      </a:cubicBezTo>
                      <a:cubicBezTo>
                        <a:pt x="191" y="31"/>
                        <a:pt x="191" y="32"/>
                        <a:pt x="191" y="33"/>
                      </a:cubicBezTo>
                      <a:cubicBezTo>
                        <a:pt x="190" y="35"/>
                        <a:pt x="190" y="36"/>
                        <a:pt x="187" y="38"/>
                      </a:cubicBezTo>
                      <a:cubicBezTo>
                        <a:pt x="186" y="39"/>
                        <a:pt x="186" y="39"/>
                        <a:pt x="186" y="40"/>
                      </a:cubicBezTo>
                      <a:cubicBezTo>
                        <a:pt x="186" y="41"/>
                        <a:pt x="186" y="42"/>
                        <a:pt x="188" y="45"/>
                      </a:cubicBezTo>
                      <a:cubicBezTo>
                        <a:pt x="190" y="47"/>
                        <a:pt x="191" y="48"/>
                        <a:pt x="190" y="50"/>
                      </a:cubicBezTo>
                      <a:cubicBezTo>
                        <a:pt x="189" y="53"/>
                        <a:pt x="183" y="52"/>
                        <a:pt x="180" y="49"/>
                      </a:cubicBezTo>
                      <a:cubicBezTo>
                        <a:pt x="178" y="47"/>
                        <a:pt x="177" y="46"/>
                        <a:pt x="176" y="46"/>
                      </a:cubicBezTo>
                      <a:cubicBezTo>
                        <a:pt x="176" y="46"/>
                        <a:pt x="176" y="47"/>
                        <a:pt x="176" y="48"/>
                      </a:cubicBezTo>
                      <a:cubicBezTo>
                        <a:pt x="176" y="49"/>
                        <a:pt x="175" y="50"/>
                        <a:pt x="175" y="51"/>
                      </a:cubicBezTo>
                      <a:cubicBezTo>
                        <a:pt x="174" y="52"/>
                        <a:pt x="171" y="52"/>
                        <a:pt x="170" y="50"/>
                      </a:cubicBezTo>
                      <a:cubicBezTo>
                        <a:pt x="168" y="49"/>
                        <a:pt x="168" y="47"/>
                        <a:pt x="168" y="45"/>
                      </a:cubicBezTo>
                      <a:cubicBezTo>
                        <a:pt x="168" y="44"/>
                        <a:pt x="168" y="44"/>
                        <a:pt x="168" y="44"/>
                      </a:cubicBezTo>
                      <a:cubicBezTo>
                        <a:pt x="168" y="44"/>
                        <a:pt x="167" y="44"/>
                        <a:pt x="167" y="44"/>
                      </a:cubicBezTo>
                      <a:cubicBezTo>
                        <a:pt x="165" y="43"/>
                        <a:pt x="163" y="43"/>
                        <a:pt x="162" y="41"/>
                      </a:cubicBezTo>
                      <a:cubicBezTo>
                        <a:pt x="161" y="39"/>
                        <a:pt x="157" y="35"/>
                        <a:pt x="155" y="35"/>
                      </a:cubicBezTo>
                      <a:cubicBezTo>
                        <a:pt x="154" y="35"/>
                        <a:pt x="153" y="35"/>
                        <a:pt x="153" y="36"/>
                      </a:cubicBezTo>
                      <a:cubicBezTo>
                        <a:pt x="152" y="37"/>
                        <a:pt x="150" y="39"/>
                        <a:pt x="148" y="39"/>
                      </a:cubicBezTo>
                      <a:cubicBezTo>
                        <a:pt x="147" y="39"/>
                        <a:pt x="147" y="39"/>
                        <a:pt x="146" y="39"/>
                      </a:cubicBezTo>
                      <a:cubicBezTo>
                        <a:pt x="146" y="39"/>
                        <a:pt x="146" y="40"/>
                        <a:pt x="146" y="42"/>
                      </a:cubicBezTo>
                      <a:cubicBezTo>
                        <a:pt x="147" y="43"/>
                        <a:pt x="146" y="44"/>
                        <a:pt x="146" y="44"/>
                      </a:cubicBezTo>
                      <a:cubicBezTo>
                        <a:pt x="145" y="45"/>
                        <a:pt x="145" y="45"/>
                        <a:pt x="143" y="45"/>
                      </a:cubicBezTo>
                      <a:cubicBezTo>
                        <a:pt x="142" y="45"/>
                        <a:pt x="141" y="45"/>
                        <a:pt x="140" y="45"/>
                      </a:cubicBezTo>
                      <a:cubicBezTo>
                        <a:pt x="139" y="44"/>
                        <a:pt x="137" y="44"/>
                        <a:pt x="136" y="44"/>
                      </a:cubicBezTo>
                      <a:cubicBezTo>
                        <a:pt x="136" y="44"/>
                        <a:pt x="136" y="45"/>
                        <a:pt x="136" y="45"/>
                      </a:cubicBezTo>
                      <a:cubicBezTo>
                        <a:pt x="136" y="46"/>
                        <a:pt x="137" y="47"/>
                        <a:pt x="136" y="48"/>
                      </a:cubicBezTo>
                      <a:cubicBezTo>
                        <a:pt x="135" y="49"/>
                        <a:pt x="135" y="49"/>
                        <a:pt x="134" y="49"/>
                      </a:cubicBezTo>
                      <a:cubicBezTo>
                        <a:pt x="134" y="49"/>
                        <a:pt x="134" y="50"/>
                        <a:pt x="133" y="50"/>
                      </a:cubicBezTo>
                      <a:cubicBezTo>
                        <a:pt x="133" y="51"/>
                        <a:pt x="131" y="53"/>
                        <a:pt x="128" y="53"/>
                      </a:cubicBezTo>
                      <a:cubicBezTo>
                        <a:pt x="128" y="53"/>
                        <a:pt x="127" y="56"/>
                        <a:pt x="128" y="62"/>
                      </a:cubicBezTo>
                      <a:cubicBezTo>
                        <a:pt x="128" y="62"/>
                        <a:pt x="128" y="63"/>
                        <a:pt x="127" y="64"/>
                      </a:cubicBezTo>
                      <a:cubicBezTo>
                        <a:pt x="126" y="66"/>
                        <a:pt x="124" y="65"/>
                        <a:pt x="122" y="64"/>
                      </a:cubicBezTo>
                      <a:cubicBezTo>
                        <a:pt x="121" y="64"/>
                        <a:pt x="120" y="63"/>
                        <a:pt x="119" y="63"/>
                      </a:cubicBezTo>
                      <a:cubicBezTo>
                        <a:pt x="119" y="63"/>
                        <a:pt x="119" y="64"/>
                        <a:pt x="120" y="64"/>
                      </a:cubicBezTo>
                      <a:cubicBezTo>
                        <a:pt x="120" y="66"/>
                        <a:pt x="121" y="67"/>
                        <a:pt x="122" y="69"/>
                      </a:cubicBezTo>
                      <a:cubicBezTo>
                        <a:pt x="123" y="74"/>
                        <a:pt x="120" y="75"/>
                        <a:pt x="119" y="76"/>
                      </a:cubicBezTo>
                      <a:cubicBezTo>
                        <a:pt x="118" y="76"/>
                        <a:pt x="118" y="77"/>
                        <a:pt x="118" y="77"/>
                      </a:cubicBezTo>
                      <a:cubicBezTo>
                        <a:pt x="117" y="77"/>
                        <a:pt x="116" y="78"/>
                        <a:pt x="116" y="78"/>
                      </a:cubicBezTo>
                      <a:cubicBezTo>
                        <a:pt x="114" y="78"/>
                        <a:pt x="112" y="76"/>
                        <a:pt x="111" y="73"/>
                      </a:cubicBezTo>
                      <a:cubicBezTo>
                        <a:pt x="110" y="72"/>
                        <a:pt x="110" y="70"/>
                        <a:pt x="110" y="68"/>
                      </a:cubicBezTo>
                      <a:cubicBezTo>
                        <a:pt x="109" y="68"/>
                        <a:pt x="107" y="70"/>
                        <a:pt x="104" y="73"/>
                      </a:cubicBezTo>
                      <a:cubicBezTo>
                        <a:pt x="103" y="75"/>
                        <a:pt x="103" y="77"/>
                        <a:pt x="104" y="80"/>
                      </a:cubicBezTo>
                      <a:cubicBezTo>
                        <a:pt x="105" y="83"/>
                        <a:pt x="106" y="85"/>
                        <a:pt x="103" y="86"/>
                      </a:cubicBezTo>
                      <a:cubicBezTo>
                        <a:pt x="102" y="87"/>
                        <a:pt x="93" y="96"/>
                        <a:pt x="88" y="102"/>
                      </a:cubicBezTo>
                      <a:cubicBezTo>
                        <a:pt x="84" y="106"/>
                        <a:pt x="78" y="107"/>
                        <a:pt x="73" y="107"/>
                      </a:cubicBezTo>
                      <a:cubicBezTo>
                        <a:pt x="71" y="107"/>
                        <a:pt x="68" y="107"/>
                        <a:pt x="67" y="108"/>
                      </a:cubicBezTo>
                      <a:cubicBezTo>
                        <a:pt x="65" y="110"/>
                        <a:pt x="63" y="110"/>
                        <a:pt x="61" y="110"/>
                      </a:cubicBezTo>
                      <a:cubicBezTo>
                        <a:pt x="59" y="110"/>
                        <a:pt x="58" y="110"/>
                        <a:pt x="57" y="111"/>
                      </a:cubicBezTo>
                      <a:cubicBezTo>
                        <a:pt x="56" y="112"/>
                        <a:pt x="56" y="112"/>
                        <a:pt x="56" y="112"/>
                      </a:cubicBezTo>
                      <a:cubicBezTo>
                        <a:pt x="52" y="115"/>
                        <a:pt x="49" y="117"/>
                        <a:pt x="46" y="117"/>
                      </a:cubicBezTo>
                      <a:cubicBezTo>
                        <a:pt x="44" y="117"/>
                        <a:pt x="43" y="116"/>
                        <a:pt x="43" y="115"/>
                      </a:cubicBezTo>
                      <a:cubicBezTo>
                        <a:pt x="43" y="115"/>
                        <a:pt x="42" y="115"/>
                        <a:pt x="42" y="115"/>
                      </a:cubicBezTo>
                      <a:cubicBezTo>
                        <a:pt x="39" y="115"/>
                        <a:pt x="35" y="117"/>
                        <a:pt x="33" y="119"/>
                      </a:cubicBezTo>
                      <a:cubicBezTo>
                        <a:pt x="29" y="123"/>
                        <a:pt x="22" y="127"/>
                        <a:pt x="17" y="127"/>
                      </a:cubicBezTo>
                      <a:cubicBezTo>
                        <a:pt x="16" y="127"/>
                        <a:pt x="15" y="129"/>
                        <a:pt x="15" y="131"/>
                      </a:cubicBezTo>
                      <a:cubicBezTo>
                        <a:pt x="14" y="133"/>
                        <a:pt x="13" y="134"/>
                        <a:pt x="12" y="135"/>
                      </a:cubicBezTo>
                      <a:cubicBezTo>
                        <a:pt x="12" y="136"/>
                        <a:pt x="11" y="136"/>
                        <a:pt x="11" y="136"/>
                      </a:cubicBezTo>
                      <a:cubicBezTo>
                        <a:pt x="10" y="136"/>
                        <a:pt x="10" y="136"/>
                        <a:pt x="10" y="136"/>
                      </a:cubicBezTo>
                      <a:cubicBezTo>
                        <a:pt x="9" y="135"/>
                        <a:pt x="9" y="135"/>
                        <a:pt x="9" y="135"/>
                      </a:cubicBezTo>
                      <a:cubicBezTo>
                        <a:pt x="8" y="134"/>
                        <a:pt x="8" y="133"/>
                        <a:pt x="8" y="132"/>
                      </a:cubicBezTo>
                      <a:cubicBezTo>
                        <a:pt x="7" y="133"/>
                        <a:pt x="7" y="134"/>
                        <a:pt x="6" y="136"/>
                      </a:cubicBezTo>
                      <a:cubicBezTo>
                        <a:pt x="6" y="137"/>
                        <a:pt x="6" y="138"/>
                        <a:pt x="7" y="140"/>
                      </a:cubicBezTo>
                      <a:cubicBezTo>
                        <a:pt x="8" y="142"/>
                        <a:pt x="9" y="145"/>
                        <a:pt x="6" y="149"/>
                      </a:cubicBezTo>
                      <a:cubicBezTo>
                        <a:pt x="2" y="155"/>
                        <a:pt x="0" y="159"/>
                        <a:pt x="4" y="164"/>
                      </a:cubicBezTo>
                      <a:cubicBezTo>
                        <a:pt x="10" y="172"/>
                        <a:pt x="13" y="177"/>
                        <a:pt x="11" y="182"/>
                      </a:cubicBezTo>
                      <a:cubicBezTo>
                        <a:pt x="10" y="183"/>
                        <a:pt x="9" y="183"/>
                        <a:pt x="8" y="183"/>
                      </a:cubicBezTo>
                      <a:cubicBezTo>
                        <a:pt x="8" y="183"/>
                        <a:pt x="8" y="183"/>
                        <a:pt x="8" y="183"/>
                      </a:cubicBezTo>
                      <a:cubicBezTo>
                        <a:pt x="8" y="184"/>
                        <a:pt x="7" y="184"/>
                        <a:pt x="7" y="184"/>
                      </a:cubicBezTo>
                      <a:cubicBezTo>
                        <a:pt x="6" y="185"/>
                        <a:pt x="5" y="186"/>
                        <a:pt x="3" y="185"/>
                      </a:cubicBezTo>
                      <a:cubicBezTo>
                        <a:pt x="3" y="185"/>
                        <a:pt x="4" y="185"/>
                        <a:pt x="4" y="186"/>
                      </a:cubicBezTo>
                      <a:cubicBezTo>
                        <a:pt x="7" y="192"/>
                        <a:pt x="11" y="198"/>
                        <a:pt x="11" y="202"/>
                      </a:cubicBezTo>
                      <a:cubicBezTo>
                        <a:pt x="11" y="204"/>
                        <a:pt x="13" y="207"/>
                        <a:pt x="15" y="210"/>
                      </a:cubicBezTo>
                      <a:cubicBezTo>
                        <a:pt x="18" y="214"/>
                        <a:pt x="21" y="218"/>
                        <a:pt x="21" y="224"/>
                      </a:cubicBezTo>
                      <a:cubicBezTo>
                        <a:pt x="20" y="231"/>
                        <a:pt x="28" y="244"/>
                        <a:pt x="30" y="248"/>
                      </a:cubicBezTo>
                      <a:cubicBezTo>
                        <a:pt x="32" y="250"/>
                        <a:pt x="31" y="252"/>
                        <a:pt x="30" y="255"/>
                      </a:cubicBezTo>
                      <a:cubicBezTo>
                        <a:pt x="29" y="258"/>
                        <a:pt x="28" y="261"/>
                        <a:pt x="28" y="264"/>
                      </a:cubicBezTo>
                      <a:cubicBezTo>
                        <a:pt x="29" y="268"/>
                        <a:pt x="28" y="271"/>
                        <a:pt x="26" y="273"/>
                      </a:cubicBezTo>
                      <a:cubicBezTo>
                        <a:pt x="25" y="275"/>
                        <a:pt x="22" y="276"/>
                        <a:pt x="20" y="276"/>
                      </a:cubicBezTo>
                      <a:cubicBezTo>
                        <a:pt x="19" y="276"/>
                        <a:pt x="19" y="276"/>
                        <a:pt x="20" y="277"/>
                      </a:cubicBezTo>
                      <a:cubicBezTo>
                        <a:pt x="21" y="278"/>
                        <a:pt x="22" y="279"/>
                        <a:pt x="23" y="279"/>
                      </a:cubicBezTo>
                      <a:cubicBezTo>
                        <a:pt x="26" y="280"/>
                        <a:pt x="28" y="281"/>
                        <a:pt x="29" y="283"/>
                      </a:cubicBezTo>
                      <a:cubicBezTo>
                        <a:pt x="29" y="284"/>
                        <a:pt x="30" y="285"/>
                        <a:pt x="32" y="287"/>
                      </a:cubicBezTo>
                      <a:cubicBezTo>
                        <a:pt x="34" y="288"/>
                        <a:pt x="38" y="289"/>
                        <a:pt x="44" y="289"/>
                      </a:cubicBezTo>
                      <a:cubicBezTo>
                        <a:pt x="46" y="289"/>
                        <a:pt x="48" y="289"/>
                        <a:pt x="50" y="289"/>
                      </a:cubicBezTo>
                      <a:cubicBezTo>
                        <a:pt x="51" y="289"/>
                        <a:pt x="52" y="289"/>
                        <a:pt x="53" y="289"/>
                      </a:cubicBezTo>
                      <a:cubicBezTo>
                        <a:pt x="54" y="289"/>
                        <a:pt x="55" y="288"/>
                        <a:pt x="56" y="286"/>
                      </a:cubicBezTo>
                      <a:cubicBezTo>
                        <a:pt x="58" y="284"/>
                        <a:pt x="60" y="282"/>
                        <a:pt x="64" y="282"/>
                      </a:cubicBezTo>
                      <a:cubicBezTo>
                        <a:pt x="67" y="282"/>
                        <a:pt x="68" y="281"/>
                        <a:pt x="69" y="279"/>
                      </a:cubicBezTo>
                      <a:cubicBezTo>
                        <a:pt x="69" y="279"/>
                        <a:pt x="70" y="278"/>
                        <a:pt x="71" y="277"/>
                      </a:cubicBezTo>
                      <a:cubicBezTo>
                        <a:pt x="72" y="275"/>
                        <a:pt x="76" y="274"/>
                        <a:pt x="84" y="274"/>
                      </a:cubicBezTo>
                      <a:cubicBezTo>
                        <a:pt x="89" y="274"/>
                        <a:pt x="94" y="274"/>
                        <a:pt x="99" y="275"/>
                      </a:cubicBezTo>
                      <a:cubicBezTo>
                        <a:pt x="101" y="275"/>
                        <a:pt x="101" y="275"/>
                        <a:pt x="101" y="275"/>
                      </a:cubicBezTo>
                      <a:cubicBezTo>
                        <a:pt x="112" y="275"/>
                        <a:pt x="118" y="273"/>
                        <a:pt x="120" y="267"/>
                      </a:cubicBezTo>
                      <a:cubicBezTo>
                        <a:pt x="122" y="264"/>
                        <a:pt x="126" y="262"/>
                        <a:pt x="130" y="261"/>
                      </a:cubicBezTo>
                      <a:cubicBezTo>
                        <a:pt x="132" y="260"/>
                        <a:pt x="135" y="259"/>
                        <a:pt x="136" y="258"/>
                      </a:cubicBezTo>
                      <a:cubicBezTo>
                        <a:pt x="140" y="254"/>
                        <a:pt x="143" y="254"/>
                        <a:pt x="154" y="254"/>
                      </a:cubicBezTo>
                      <a:cubicBezTo>
                        <a:pt x="161" y="255"/>
                        <a:pt x="168" y="251"/>
                        <a:pt x="174" y="249"/>
                      </a:cubicBezTo>
                      <a:cubicBezTo>
                        <a:pt x="176" y="248"/>
                        <a:pt x="177" y="248"/>
                        <a:pt x="178" y="247"/>
                      </a:cubicBezTo>
                      <a:cubicBezTo>
                        <a:pt x="182" y="245"/>
                        <a:pt x="187" y="245"/>
                        <a:pt x="193" y="245"/>
                      </a:cubicBezTo>
                      <a:cubicBezTo>
                        <a:pt x="196" y="245"/>
                        <a:pt x="200" y="245"/>
                        <a:pt x="202" y="244"/>
                      </a:cubicBezTo>
                      <a:cubicBezTo>
                        <a:pt x="203" y="244"/>
                        <a:pt x="203" y="244"/>
                        <a:pt x="204" y="244"/>
                      </a:cubicBezTo>
                      <a:cubicBezTo>
                        <a:pt x="207" y="244"/>
                        <a:pt x="209" y="246"/>
                        <a:pt x="211" y="248"/>
                      </a:cubicBezTo>
                      <a:cubicBezTo>
                        <a:pt x="212" y="249"/>
                        <a:pt x="214" y="251"/>
                        <a:pt x="216" y="251"/>
                      </a:cubicBezTo>
                      <a:cubicBezTo>
                        <a:pt x="221" y="250"/>
                        <a:pt x="224" y="251"/>
                        <a:pt x="226" y="252"/>
                      </a:cubicBezTo>
                      <a:cubicBezTo>
                        <a:pt x="227" y="252"/>
                        <a:pt x="228" y="252"/>
                        <a:pt x="229" y="252"/>
                      </a:cubicBezTo>
                      <a:cubicBezTo>
                        <a:pt x="230" y="252"/>
                        <a:pt x="230" y="252"/>
                        <a:pt x="230" y="252"/>
                      </a:cubicBezTo>
                      <a:cubicBezTo>
                        <a:pt x="232" y="252"/>
                        <a:pt x="234" y="254"/>
                        <a:pt x="234" y="254"/>
                      </a:cubicBezTo>
                      <a:cubicBezTo>
                        <a:pt x="235" y="255"/>
                        <a:pt x="236" y="255"/>
                        <a:pt x="237" y="256"/>
                      </a:cubicBezTo>
                      <a:cubicBezTo>
                        <a:pt x="239" y="256"/>
                        <a:pt x="240" y="258"/>
                        <a:pt x="240" y="259"/>
                      </a:cubicBezTo>
                      <a:cubicBezTo>
                        <a:pt x="241" y="260"/>
                        <a:pt x="241" y="263"/>
                        <a:pt x="239" y="266"/>
                      </a:cubicBezTo>
                      <a:cubicBezTo>
                        <a:pt x="239" y="266"/>
                        <a:pt x="240" y="266"/>
                        <a:pt x="240" y="267"/>
                      </a:cubicBezTo>
                      <a:cubicBezTo>
                        <a:pt x="243" y="268"/>
                        <a:pt x="246" y="269"/>
                        <a:pt x="249" y="273"/>
                      </a:cubicBezTo>
                      <a:cubicBezTo>
                        <a:pt x="252" y="277"/>
                        <a:pt x="251" y="280"/>
                        <a:pt x="251" y="282"/>
                      </a:cubicBezTo>
                      <a:cubicBezTo>
                        <a:pt x="251" y="283"/>
                        <a:pt x="251" y="284"/>
                        <a:pt x="251" y="286"/>
                      </a:cubicBezTo>
                      <a:cubicBezTo>
                        <a:pt x="252" y="287"/>
                        <a:pt x="253" y="288"/>
                        <a:pt x="253" y="288"/>
                      </a:cubicBezTo>
                      <a:cubicBezTo>
                        <a:pt x="253" y="288"/>
                        <a:pt x="255" y="286"/>
                        <a:pt x="257" y="282"/>
                      </a:cubicBezTo>
                      <a:cubicBezTo>
                        <a:pt x="260" y="278"/>
                        <a:pt x="263" y="277"/>
                        <a:pt x="266" y="277"/>
                      </a:cubicBezTo>
                      <a:cubicBezTo>
                        <a:pt x="268" y="276"/>
                        <a:pt x="268" y="276"/>
                        <a:pt x="268" y="275"/>
                      </a:cubicBezTo>
                      <a:cubicBezTo>
                        <a:pt x="269" y="269"/>
                        <a:pt x="273" y="262"/>
                        <a:pt x="278" y="262"/>
                      </a:cubicBezTo>
                      <a:cubicBezTo>
                        <a:pt x="279" y="262"/>
                        <a:pt x="280" y="263"/>
                        <a:pt x="281" y="263"/>
                      </a:cubicBezTo>
                      <a:cubicBezTo>
                        <a:pt x="284" y="266"/>
                        <a:pt x="282" y="269"/>
                        <a:pt x="281" y="271"/>
                      </a:cubicBezTo>
                      <a:cubicBezTo>
                        <a:pt x="280" y="273"/>
                        <a:pt x="278" y="276"/>
                        <a:pt x="277" y="281"/>
                      </a:cubicBezTo>
                      <a:cubicBezTo>
                        <a:pt x="276" y="288"/>
                        <a:pt x="274" y="290"/>
                        <a:pt x="271" y="290"/>
                      </a:cubicBezTo>
                      <a:cubicBezTo>
                        <a:pt x="272" y="291"/>
                        <a:pt x="272" y="291"/>
                        <a:pt x="273" y="291"/>
                      </a:cubicBezTo>
                      <a:cubicBezTo>
                        <a:pt x="274" y="291"/>
                        <a:pt x="276" y="290"/>
                        <a:pt x="276" y="289"/>
                      </a:cubicBezTo>
                      <a:cubicBezTo>
                        <a:pt x="276" y="282"/>
                        <a:pt x="279" y="280"/>
                        <a:pt x="281" y="280"/>
                      </a:cubicBezTo>
                      <a:cubicBezTo>
                        <a:pt x="283" y="280"/>
                        <a:pt x="284" y="282"/>
                        <a:pt x="286" y="284"/>
                      </a:cubicBezTo>
                      <a:cubicBezTo>
                        <a:pt x="290" y="289"/>
                        <a:pt x="287" y="293"/>
                        <a:pt x="286" y="295"/>
                      </a:cubicBezTo>
                      <a:cubicBezTo>
                        <a:pt x="286" y="296"/>
                        <a:pt x="285" y="296"/>
                        <a:pt x="285" y="297"/>
                      </a:cubicBezTo>
                      <a:cubicBezTo>
                        <a:pt x="286" y="297"/>
                        <a:pt x="287" y="296"/>
                        <a:pt x="287" y="296"/>
                      </a:cubicBezTo>
                      <a:cubicBezTo>
                        <a:pt x="289" y="296"/>
                        <a:pt x="290" y="295"/>
                        <a:pt x="291" y="295"/>
                      </a:cubicBezTo>
                      <a:cubicBezTo>
                        <a:pt x="292" y="295"/>
                        <a:pt x="292" y="295"/>
                        <a:pt x="292" y="295"/>
                      </a:cubicBezTo>
                      <a:cubicBezTo>
                        <a:pt x="295" y="296"/>
                        <a:pt x="297" y="299"/>
                        <a:pt x="299" y="301"/>
                      </a:cubicBezTo>
                      <a:cubicBezTo>
                        <a:pt x="301" y="304"/>
                        <a:pt x="304" y="309"/>
                        <a:pt x="303" y="313"/>
                      </a:cubicBezTo>
                      <a:cubicBezTo>
                        <a:pt x="303" y="314"/>
                        <a:pt x="303" y="314"/>
                        <a:pt x="303" y="314"/>
                      </a:cubicBezTo>
                      <a:cubicBezTo>
                        <a:pt x="302" y="319"/>
                        <a:pt x="301" y="322"/>
                        <a:pt x="308" y="326"/>
                      </a:cubicBezTo>
                      <a:cubicBezTo>
                        <a:pt x="311" y="327"/>
                        <a:pt x="313" y="329"/>
                        <a:pt x="314" y="329"/>
                      </a:cubicBezTo>
                      <a:cubicBezTo>
                        <a:pt x="315" y="330"/>
                        <a:pt x="315" y="330"/>
                        <a:pt x="318" y="330"/>
                      </a:cubicBezTo>
                      <a:cubicBezTo>
                        <a:pt x="325" y="330"/>
                        <a:pt x="339" y="336"/>
                        <a:pt x="342" y="339"/>
                      </a:cubicBezTo>
                      <a:cubicBezTo>
                        <a:pt x="343" y="339"/>
                        <a:pt x="343" y="339"/>
                        <a:pt x="344" y="339"/>
                      </a:cubicBezTo>
                      <a:cubicBezTo>
                        <a:pt x="347" y="339"/>
                        <a:pt x="352" y="336"/>
                        <a:pt x="353" y="332"/>
                      </a:cubicBezTo>
                      <a:cubicBezTo>
                        <a:pt x="354" y="329"/>
                        <a:pt x="356" y="327"/>
                        <a:pt x="358" y="327"/>
                      </a:cubicBezTo>
                      <a:cubicBezTo>
                        <a:pt x="360" y="327"/>
                        <a:pt x="362" y="329"/>
                        <a:pt x="363" y="331"/>
                      </a:cubicBezTo>
                      <a:cubicBezTo>
                        <a:pt x="363" y="331"/>
                        <a:pt x="363" y="331"/>
                        <a:pt x="363" y="331"/>
                      </a:cubicBezTo>
                      <a:cubicBezTo>
                        <a:pt x="363" y="331"/>
                        <a:pt x="364" y="331"/>
                        <a:pt x="364" y="331"/>
                      </a:cubicBezTo>
                      <a:cubicBezTo>
                        <a:pt x="365" y="331"/>
                        <a:pt x="366" y="332"/>
                        <a:pt x="367" y="335"/>
                      </a:cubicBezTo>
                      <a:cubicBezTo>
                        <a:pt x="367" y="336"/>
                        <a:pt x="369" y="336"/>
                        <a:pt x="370" y="337"/>
                      </a:cubicBezTo>
                      <a:cubicBezTo>
                        <a:pt x="372" y="338"/>
                        <a:pt x="373" y="339"/>
                        <a:pt x="374" y="341"/>
                      </a:cubicBezTo>
                      <a:cubicBezTo>
                        <a:pt x="375" y="341"/>
                        <a:pt x="375" y="341"/>
                        <a:pt x="375" y="342"/>
                      </a:cubicBezTo>
                      <a:cubicBezTo>
                        <a:pt x="376" y="339"/>
                        <a:pt x="378" y="338"/>
                        <a:pt x="381" y="337"/>
                      </a:cubicBezTo>
                      <a:cubicBezTo>
                        <a:pt x="383" y="336"/>
                        <a:pt x="385" y="334"/>
                        <a:pt x="388" y="331"/>
                      </a:cubicBezTo>
                      <a:cubicBezTo>
                        <a:pt x="389" y="331"/>
                        <a:pt x="390" y="330"/>
                        <a:pt x="391" y="329"/>
                      </a:cubicBezTo>
                      <a:cubicBezTo>
                        <a:pt x="395" y="325"/>
                        <a:pt x="411" y="325"/>
                        <a:pt x="415" y="324"/>
                      </a:cubicBezTo>
                      <a:cubicBezTo>
                        <a:pt x="415" y="322"/>
                        <a:pt x="416" y="315"/>
                        <a:pt x="417" y="310"/>
                      </a:cubicBezTo>
                      <a:cubicBezTo>
                        <a:pt x="417" y="308"/>
                        <a:pt x="417" y="305"/>
                        <a:pt x="417" y="303"/>
                      </a:cubicBezTo>
                      <a:cubicBezTo>
                        <a:pt x="418" y="299"/>
                        <a:pt x="420" y="296"/>
                        <a:pt x="422" y="294"/>
                      </a:cubicBezTo>
                      <a:cubicBezTo>
                        <a:pt x="424" y="292"/>
                        <a:pt x="425" y="290"/>
                        <a:pt x="426" y="286"/>
                      </a:cubicBezTo>
                      <a:cubicBezTo>
                        <a:pt x="427" y="278"/>
                        <a:pt x="436" y="261"/>
                        <a:pt x="439" y="260"/>
                      </a:cubicBezTo>
                      <a:cubicBezTo>
                        <a:pt x="440" y="260"/>
                        <a:pt x="444" y="258"/>
                        <a:pt x="445" y="254"/>
                      </a:cubicBezTo>
                      <a:cubicBezTo>
                        <a:pt x="445" y="252"/>
                        <a:pt x="446" y="249"/>
                        <a:pt x="448" y="246"/>
                      </a:cubicBezTo>
                      <a:cubicBezTo>
                        <a:pt x="449" y="244"/>
                        <a:pt x="451" y="241"/>
                        <a:pt x="451" y="239"/>
                      </a:cubicBezTo>
                      <a:cubicBezTo>
                        <a:pt x="451" y="235"/>
                        <a:pt x="452" y="231"/>
                        <a:pt x="453" y="229"/>
                      </a:cubicBezTo>
                      <a:cubicBezTo>
                        <a:pt x="453" y="227"/>
                        <a:pt x="453" y="225"/>
                        <a:pt x="453" y="225"/>
                      </a:cubicBezTo>
                      <a:cubicBezTo>
                        <a:pt x="453" y="222"/>
                        <a:pt x="451" y="216"/>
                        <a:pt x="455" y="212"/>
                      </a:cubicBezTo>
                      <a:cubicBezTo>
                        <a:pt x="456" y="210"/>
                        <a:pt x="456" y="209"/>
                        <a:pt x="455" y="207"/>
                      </a:cubicBezTo>
                      <a:cubicBezTo>
                        <a:pt x="455" y="205"/>
                        <a:pt x="454" y="203"/>
                        <a:pt x="456" y="2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5" name="Freeform 1110">
                  <a:extLst>
                    <a:ext uri="{FF2B5EF4-FFF2-40B4-BE49-F238E27FC236}">
                      <a16:creationId xmlns="" xmlns:a16="http://schemas.microsoft.com/office/drawing/2014/main" id="{2A2879FD-63C5-4AB7-B6AA-F13B26E11660}"/>
                    </a:ext>
                  </a:extLst>
                </p:cNvPr>
                <p:cNvSpPr/>
                <p:nvPr/>
              </p:nvSpPr>
              <p:spPr bwMode="auto">
                <a:xfrm>
                  <a:off x="4477" y="2837"/>
                  <a:ext cx="35" cy="36"/>
                </a:xfrm>
                <a:custGeom>
                  <a:gdLst>
                    <a:gd name="T0" fmla="*/ 27 w 37"/>
                    <a:gd name="T1" fmla="*/ 3 h 37"/>
                    <a:gd name="T2" fmla="*/ 17 w 37"/>
                    <a:gd name="T3" fmla="*/ 6 h 37"/>
                    <a:gd name="T4" fmla="*/ 3 w 37"/>
                    <a:gd name="T5" fmla="*/ 2 h 37"/>
                    <a:gd name="T6" fmla="*/ 0 w 37"/>
                    <a:gd name="T7" fmla="*/ 1 h 37"/>
                    <a:gd name="T8" fmla="*/ 2 w 37"/>
                    <a:gd name="T9" fmla="*/ 5 h 37"/>
                    <a:gd name="T10" fmla="*/ 4 w 37"/>
                    <a:gd name="T11" fmla="*/ 22 h 37"/>
                    <a:gd name="T12" fmla="*/ 5 w 37"/>
                    <a:gd name="T13" fmla="*/ 24 h 37"/>
                    <a:gd name="T14" fmla="*/ 18 w 37"/>
                    <a:gd name="T15" fmla="*/ 36 h 37"/>
                    <a:gd name="T16" fmla="*/ 20 w 37"/>
                    <a:gd name="T17" fmla="*/ 35 h 37"/>
                    <a:gd name="T18" fmla="*/ 24 w 37"/>
                    <a:gd name="T19" fmla="*/ 32 h 37"/>
                    <a:gd name="T20" fmla="*/ 24 w 37"/>
                    <a:gd name="T21" fmla="*/ 32 h 37"/>
                    <a:gd name="T22" fmla="*/ 25 w 37"/>
                    <a:gd name="T23" fmla="*/ 30 h 37"/>
                    <a:gd name="T24" fmla="*/ 25 w 37"/>
                    <a:gd name="T25" fmla="*/ 28 h 37"/>
                    <a:gd name="T26" fmla="*/ 27 w 37"/>
                    <a:gd name="T27" fmla="*/ 25 h 37"/>
                    <a:gd name="T28" fmla="*/ 30 w 37"/>
                    <a:gd name="T29" fmla="*/ 26 h 37"/>
                    <a:gd name="T30" fmla="*/ 32 w 37"/>
                    <a:gd name="T31" fmla="*/ 27 h 37"/>
                    <a:gd name="T32" fmla="*/ 32 w 37"/>
                    <a:gd name="T33" fmla="*/ 23 h 37"/>
                    <a:gd name="T34" fmla="*/ 34 w 37"/>
                    <a:gd name="T35" fmla="*/ 16 h 37"/>
                    <a:gd name="T36" fmla="*/ 36 w 37"/>
                    <a:gd name="T37" fmla="*/ 15 h 37"/>
                    <a:gd name="T38" fmla="*/ 34 w 37"/>
                    <a:gd name="T39" fmla="*/ 0 h 37"/>
                    <a:gd name="T40" fmla="*/ 27 w 37"/>
                    <a:gd name="T41" fmla="*/ 3 h 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 h="37">
                      <a:moveTo>
                        <a:pt x="27" y="3"/>
                      </a:moveTo>
                      <a:cubicBezTo>
                        <a:pt x="23" y="4"/>
                        <a:pt x="20" y="5"/>
                        <a:pt x="17" y="6"/>
                      </a:cubicBezTo>
                      <a:cubicBezTo>
                        <a:pt x="13" y="6"/>
                        <a:pt x="7" y="4"/>
                        <a:pt x="3" y="2"/>
                      </a:cubicBezTo>
                      <a:cubicBezTo>
                        <a:pt x="2" y="1"/>
                        <a:pt x="1" y="1"/>
                        <a:pt x="0" y="1"/>
                      </a:cubicBezTo>
                      <a:cubicBezTo>
                        <a:pt x="0" y="2"/>
                        <a:pt x="1" y="4"/>
                        <a:pt x="2" y="5"/>
                      </a:cubicBezTo>
                      <a:cubicBezTo>
                        <a:pt x="4" y="12"/>
                        <a:pt x="7" y="18"/>
                        <a:pt x="4" y="22"/>
                      </a:cubicBezTo>
                      <a:cubicBezTo>
                        <a:pt x="4" y="22"/>
                        <a:pt x="4" y="23"/>
                        <a:pt x="5" y="24"/>
                      </a:cubicBezTo>
                      <a:cubicBezTo>
                        <a:pt x="7" y="29"/>
                        <a:pt x="15" y="36"/>
                        <a:pt x="18" y="36"/>
                      </a:cubicBezTo>
                      <a:cubicBezTo>
                        <a:pt x="19" y="36"/>
                        <a:pt x="19" y="37"/>
                        <a:pt x="20" y="35"/>
                      </a:cubicBezTo>
                      <a:cubicBezTo>
                        <a:pt x="20" y="34"/>
                        <a:pt x="21" y="32"/>
                        <a:pt x="24" y="32"/>
                      </a:cubicBezTo>
                      <a:cubicBezTo>
                        <a:pt x="24" y="32"/>
                        <a:pt x="24" y="32"/>
                        <a:pt x="24" y="32"/>
                      </a:cubicBezTo>
                      <a:cubicBezTo>
                        <a:pt x="25" y="32"/>
                        <a:pt x="25" y="31"/>
                        <a:pt x="25" y="30"/>
                      </a:cubicBezTo>
                      <a:cubicBezTo>
                        <a:pt x="25" y="29"/>
                        <a:pt x="25" y="28"/>
                        <a:pt x="25" y="28"/>
                      </a:cubicBezTo>
                      <a:cubicBezTo>
                        <a:pt x="25" y="26"/>
                        <a:pt x="26" y="25"/>
                        <a:pt x="27" y="25"/>
                      </a:cubicBezTo>
                      <a:cubicBezTo>
                        <a:pt x="28" y="25"/>
                        <a:pt x="29" y="26"/>
                        <a:pt x="30" y="26"/>
                      </a:cubicBezTo>
                      <a:cubicBezTo>
                        <a:pt x="31" y="27"/>
                        <a:pt x="32" y="27"/>
                        <a:pt x="32" y="27"/>
                      </a:cubicBezTo>
                      <a:cubicBezTo>
                        <a:pt x="32" y="27"/>
                        <a:pt x="32" y="25"/>
                        <a:pt x="32" y="23"/>
                      </a:cubicBezTo>
                      <a:cubicBezTo>
                        <a:pt x="32" y="20"/>
                        <a:pt x="32" y="18"/>
                        <a:pt x="34" y="16"/>
                      </a:cubicBezTo>
                      <a:cubicBezTo>
                        <a:pt x="34" y="15"/>
                        <a:pt x="35" y="15"/>
                        <a:pt x="36" y="15"/>
                      </a:cubicBezTo>
                      <a:cubicBezTo>
                        <a:pt x="37" y="13"/>
                        <a:pt x="36" y="7"/>
                        <a:pt x="34" y="0"/>
                      </a:cubicBezTo>
                      <a:cubicBezTo>
                        <a:pt x="32" y="0"/>
                        <a:pt x="29" y="2"/>
                        <a:pt x="27"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6" name="Freeform 1111">
                  <a:extLst>
                    <a:ext uri="{FF2B5EF4-FFF2-40B4-BE49-F238E27FC236}">
                      <a16:creationId xmlns="" xmlns:a16="http://schemas.microsoft.com/office/drawing/2014/main" id="{3E105884-8D1C-4145-B9CD-0E7C7EBF509E}"/>
                    </a:ext>
                  </a:extLst>
                </p:cNvPr>
                <p:cNvSpPr/>
                <p:nvPr/>
              </p:nvSpPr>
              <p:spPr bwMode="auto">
                <a:xfrm>
                  <a:off x="4786" y="2727"/>
                  <a:ext cx="16" cy="24"/>
                </a:xfrm>
                <a:custGeom>
                  <a:gdLst>
                    <a:gd name="T0" fmla="*/ 15 w 17"/>
                    <a:gd name="T1" fmla="*/ 15 h 25"/>
                    <a:gd name="T2" fmla="*/ 12 w 17"/>
                    <a:gd name="T3" fmla="*/ 8 h 25"/>
                    <a:gd name="T4" fmla="*/ 0 w 17"/>
                    <a:gd name="T5" fmla="*/ 0 h 25"/>
                    <a:gd name="T6" fmla="*/ 5 w 17"/>
                    <a:gd name="T7" fmla="*/ 9 h 25"/>
                    <a:gd name="T8" fmla="*/ 8 w 17"/>
                    <a:gd name="T9" fmla="*/ 12 h 25"/>
                    <a:gd name="T10" fmla="*/ 13 w 17"/>
                    <a:gd name="T11" fmla="*/ 18 h 25"/>
                    <a:gd name="T12" fmla="*/ 17 w 17"/>
                    <a:gd name="T13" fmla="*/ 25 h 25"/>
                    <a:gd name="T14" fmla="*/ 16 w 17"/>
                    <a:gd name="T15" fmla="*/ 19 h 25"/>
                    <a:gd name="T16" fmla="*/ 15 w 17"/>
                    <a:gd name="T17"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5">
                      <a:moveTo>
                        <a:pt x="15" y="15"/>
                      </a:moveTo>
                      <a:cubicBezTo>
                        <a:pt x="13" y="14"/>
                        <a:pt x="12" y="12"/>
                        <a:pt x="12" y="8"/>
                      </a:cubicBezTo>
                      <a:cubicBezTo>
                        <a:pt x="12" y="4"/>
                        <a:pt x="4" y="0"/>
                        <a:pt x="0" y="0"/>
                      </a:cubicBezTo>
                      <a:cubicBezTo>
                        <a:pt x="0" y="2"/>
                        <a:pt x="2" y="6"/>
                        <a:pt x="5" y="9"/>
                      </a:cubicBezTo>
                      <a:cubicBezTo>
                        <a:pt x="6" y="10"/>
                        <a:pt x="7" y="11"/>
                        <a:pt x="8" y="12"/>
                      </a:cubicBezTo>
                      <a:cubicBezTo>
                        <a:pt x="11" y="14"/>
                        <a:pt x="13" y="16"/>
                        <a:pt x="13" y="18"/>
                      </a:cubicBezTo>
                      <a:cubicBezTo>
                        <a:pt x="13" y="19"/>
                        <a:pt x="15" y="23"/>
                        <a:pt x="17" y="25"/>
                      </a:cubicBezTo>
                      <a:cubicBezTo>
                        <a:pt x="17" y="23"/>
                        <a:pt x="16" y="21"/>
                        <a:pt x="16" y="19"/>
                      </a:cubicBezTo>
                      <a:cubicBezTo>
                        <a:pt x="16" y="17"/>
                        <a:pt x="16" y="16"/>
                        <a:pt x="15"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7" name="Freeform 1112">
                  <a:extLst>
                    <a:ext uri="{FF2B5EF4-FFF2-40B4-BE49-F238E27FC236}">
                      <a16:creationId xmlns="" xmlns:a16="http://schemas.microsoft.com/office/drawing/2014/main" id="{B595400E-E447-4776-89AD-3F2940E90F14}"/>
                    </a:ext>
                  </a:extLst>
                </p:cNvPr>
                <p:cNvSpPr/>
                <p:nvPr/>
              </p:nvSpPr>
              <p:spPr bwMode="auto">
                <a:xfrm>
                  <a:off x="4793" y="2751"/>
                  <a:ext cx="49" cy="59"/>
                </a:xfrm>
                <a:custGeom>
                  <a:gdLst>
                    <a:gd name="T0" fmla="*/ 50 w 51"/>
                    <a:gd name="T1" fmla="*/ 12 h 61"/>
                    <a:gd name="T2" fmla="*/ 44 w 51"/>
                    <a:gd name="T3" fmla="*/ 15 h 61"/>
                    <a:gd name="T4" fmla="*/ 40 w 51"/>
                    <a:gd name="T5" fmla="*/ 18 h 61"/>
                    <a:gd name="T6" fmla="*/ 35 w 51"/>
                    <a:gd name="T7" fmla="*/ 16 h 61"/>
                    <a:gd name="T8" fmla="*/ 31 w 51"/>
                    <a:gd name="T9" fmla="*/ 15 h 61"/>
                    <a:gd name="T10" fmla="*/ 22 w 51"/>
                    <a:gd name="T11" fmla="*/ 6 h 61"/>
                    <a:gd name="T12" fmla="*/ 20 w 51"/>
                    <a:gd name="T13" fmla="*/ 0 h 61"/>
                    <a:gd name="T14" fmla="*/ 21 w 51"/>
                    <a:gd name="T15" fmla="*/ 5 h 61"/>
                    <a:gd name="T16" fmla="*/ 18 w 51"/>
                    <a:gd name="T17" fmla="*/ 6 h 61"/>
                    <a:gd name="T18" fmla="*/ 15 w 51"/>
                    <a:gd name="T19" fmla="*/ 4 h 61"/>
                    <a:gd name="T20" fmla="*/ 14 w 51"/>
                    <a:gd name="T21" fmla="*/ 3 h 61"/>
                    <a:gd name="T22" fmla="*/ 13 w 51"/>
                    <a:gd name="T23" fmla="*/ 3 h 61"/>
                    <a:gd name="T24" fmla="*/ 12 w 51"/>
                    <a:gd name="T25" fmla="*/ 10 h 61"/>
                    <a:gd name="T26" fmla="*/ 10 w 51"/>
                    <a:gd name="T27" fmla="*/ 19 h 61"/>
                    <a:gd name="T28" fmla="*/ 4 w 51"/>
                    <a:gd name="T29" fmla="*/ 28 h 61"/>
                    <a:gd name="T30" fmla="*/ 0 w 51"/>
                    <a:gd name="T31" fmla="*/ 30 h 61"/>
                    <a:gd name="T32" fmla="*/ 0 w 51"/>
                    <a:gd name="T33" fmla="*/ 31 h 61"/>
                    <a:gd name="T34" fmla="*/ 8 w 51"/>
                    <a:gd name="T35" fmla="*/ 37 h 61"/>
                    <a:gd name="T36" fmla="*/ 15 w 51"/>
                    <a:gd name="T37" fmla="*/ 41 h 61"/>
                    <a:gd name="T38" fmla="*/ 14 w 51"/>
                    <a:gd name="T39" fmla="*/ 56 h 61"/>
                    <a:gd name="T40" fmla="*/ 13 w 51"/>
                    <a:gd name="T41" fmla="*/ 60 h 61"/>
                    <a:gd name="T42" fmla="*/ 17 w 51"/>
                    <a:gd name="T43" fmla="*/ 61 h 61"/>
                    <a:gd name="T44" fmla="*/ 20 w 51"/>
                    <a:gd name="T45" fmla="*/ 60 h 61"/>
                    <a:gd name="T46" fmla="*/ 27 w 51"/>
                    <a:gd name="T47" fmla="*/ 51 h 61"/>
                    <a:gd name="T48" fmla="*/ 32 w 51"/>
                    <a:gd name="T49" fmla="*/ 43 h 61"/>
                    <a:gd name="T50" fmla="*/ 34 w 51"/>
                    <a:gd name="T51" fmla="*/ 37 h 61"/>
                    <a:gd name="T52" fmla="*/ 35 w 51"/>
                    <a:gd name="T53" fmla="*/ 32 h 61"/>
                    <a:gd name="T54" fmla="*/ 43 w 51"/>
                    <a:gd name="T55" fmla="*/ 28 h 61"/>
                    <a:gd name="T56" fmla="*/ 44 w 51"/>
                    <a:gd name="T57" fmla="*/ 28 h 61"/>
                    <a:gd name="T58" fmla="*/ 44 w 51"/>
                    <a:gd name="T59" fmla="*/ 27 h 61"/>
                    <a:gd name="T60" fmla="*/ 49 w 51"/>
                    <a:gd name="T61" fmla="*/ 22 h 61"/>
                    <a:gd name="T62" fmla="*/ 50 w 51"/>
                    <a:gd name="T63" fmla="*/ 19 h 61"/>
                    <a:gd name="T64" fmla="*/ 51 w 51"/>
                    <a:gd name="T65" fmla="*/ 13 h 61"/>
                    <a:gd name="T66" fmla="*/ 51 w 51"/>
                    <a:gd name="T67" fmla="*/ 13 h 61"/>
                    <a:gd name="T68" fmla="*/ 50 w 51"/>
                    <a:gd name="T69" fmla="*/ 12 h 6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 h="61">
                      <a:moveTo>
                        <a:pt x="50" y="12"/>
                      </a:moveTo>
                      <a:cubicBezTo>
                        <a:pt x="48" y="12"/>
                        <a:pt x="44" y="14"/>
                        <a:pt x="44" y="15"/>
                      </a:cubicBezTo>
                      <a:cubicBezTo>
                        <a:pt x="43" y="17"/>
                        <a:pt x="41" y="18"/>
                        <a:pt x="40" y="18"/>
                      </a:cubicBezTo>
                      <a:cubicBezTo>
                        <a:pt x="38" y="18"/>
                        <a:pt x="36" y="17"/>
                        <a:pt x="35" y="16"/>
                      </a:cubicBezTo>
                      <a:cubicBezTo>
                        <a:pt x="34" y="16"/>
                        <a:pt x="32" y="15"/>
                        <a:pt x="31" y="15"/>
                      </a:cubicBezTo>
                      <a:cubicBezTo>
                        <a:pt x="26" y="15"/>
                        <a:pt x="22" y="11"/>
                        <a:pt x="22" y="6"/>
                      </a:cubicBezTo>
                      <a:cubicBezTo>
                        <a:pt x="22" y="4"/>
                        <a:pt x="22" y="1"/>
                        <a:pt x="20" y="0"/>
                      </a:cubicBezTo>
                      <a:cubicBezTo>
                        <a:pt x="21" y="1"/>
                        <a:pt x="22" y="3"/>
                        <a:pt x="21" y="5"/>
                      </a:cubicBezTo>
                      <a:cubicBezTo>
                        <a:pt x="20" y="6"/>
                        <a:pt x="19" y="6"/>
                        <a:pt x="18" y="6"/>
                      </a:cubicBezTo>
                      <a:cubicBezTo>
                        <a:pt x="17" y="6"/>
                        <a:pt x="16" y="5"/>
                        <a:pt x="15" y="4"/>
                      </a:cubicBezTo>
                      <a:cubicBezTo>
                        <a:pt x="15" y="4"/>
                        <a:pt x="14" y="3"/>
                        <a:pt x="14" y="3"/>
                      </a:cubicBezTo>
                      <a:cubicBezTo>
                        <a:pt x="14" y="4"/>
                        <a:pt x="13" y="3"/>
                        <a:pt x="13" y="3"/>
                      </a:cubicBezTo>
                      <a:cubicBezTo>
                        <a:pt x="13" y="5"/>
                        <a:pt x="12" y="8"/>
                        <a:pt x="12" y="10"/>
                      </a:cubicBezTo>
                      <a:cubicBezTo>
                        <a:pt x="11" y="13"/>
                        <a:pt x="10" y="16"/>
                        <a:pt x="10" y="19"/>
                      </a:cubicBezTo>
                      <a:cubicBezTo>
                        <a:pt x="10" y="24"/>
                        <a:pt x="7" y="26"/>
                        <a:pt x="4" y="28"/>
                      </a:cubicBezTo>
                      <a:cubicBezTo>
                        <a:pt x="3" y="28"/>
                        <a:pt x="2" y="29"/>
                        <a:pt x="0" y="30"/>
                      </a:cubicBezTo>
                      <a:cubicBezTo>
                        <a:pt x="0" y="31"/>
                        <a:pt x="0" y="31"/>
                        <a:pt x="0" y="31"/>
                      </a:cubicBezTo>
                      <a:cubicBezTo>
                        <a:pt x="1" y="32"/>
                        <a:pt x="5" y="35"/>
                        <a:pt x="8" y="37"/>
                      </a:cubicBezTo>
                      <a:cubicBezTo>
                        <a:pt x="11" y="38"/>
                        <a:pt x="13" y="40"/>
                        <a:pt x="15" y="41"/>
                      </a:cubicBezTo>
                      <a:cubicBezTo>
                        <a:pt x="20" y="45"/>
                        <a:pt x="16" y="52"/>
                        <a:pt x="14" y="56"/>
                      </a:cubicBezTo>
                      <a:cubicBezTo>
                        <a:pt x="14" y="57"/>
                        <a:pt x="13" y="59"/>
                        <a:pt x="13" y="60"/>
                      </a:cubicBezTo>
                      <a:cubicBezTo>
                        <a:pt x="13" y="60"/>
                        <a:pt x="14" y="61"/>
                        <a:pt x="17" y="61"/>
                      </a:cubicBezTo>
                      <a:cubicBezTo>
                        <a:pt x="18" y="61"/>
                        <a:pt x="19" y="61"/>
                        <a:pt x="20" y="60"/>
                      </a:cubicBezTo>
                      <a:cubicBezTo>
                        <a:pt x="23" y="60"/>
                        <a:pt x="25" y="55"/>
                        <a:pt x="27" y="51"/>
                      </a:cubicBezTo>
                      <a:cubicBezTo>
                        <a:pt x="29" y="48"/>
                        <a:pt x="30" y="45"/>
                        <a:pt x="32" y="43"/>
                      </a:cubicBezTo>
                      <a:cubicBezTo>
                        <a:pt x="34" y="42"/>
                        <a:pt x="34" y="40"/>
                        <a:pt x="34" y="37"/>
                      </a:cubicBezTo>
                      <a:cubicBezTo>
                        <a:pt x="34" y="35"/>
                        <a:pt x="34" y="33"/>
                        <a:pt x="35" y="32"/>
                      </a:cubicBezTo>
                      <a:cubicBezTo>
                        <a:pt x="38" y="28"/>
                        <a:pt x="41" y="28"/>
                        <a:pt x="43" y="28"/>
                      </a:cubicBezTo>
                      <a:cubicBezTo>
                        <a:pt x="44" y="28"/>
                        <a:pt x="44" y="28"/>
                        <a:pt x="44" y="28"/>
                      </a:cubicBezTo>
                      <a:cubicBezTo>
                        <a:pt x="44" y="28"/>
                        <a:pt x="44" y="27"/>
                        <a:pt x="44" y="27"/>
                      </a:cubicBezTo>
                      <a:cubicBezTo>
                        <a:pt x="45" y="25"/>
                        <a:pt x="46" y="22"/>
                        <a:pt x="49" y="22"/>
                      </a:cubicBezTo>
                      <a:cubicBezTo>
                        <a:pt x="50" y="21"/>
                        <a:pt x="50" y="20"/>
                        <a:pt x="50" y="19"/>
                      </a:cubicBezTo>
                      <a:cubicBezTo>
                        <a:pt x="50" y="17"/>
                        <a:pt x="50" y="15"/>
                        <a:pt x="51" y="13"/>
                      </a:cubicBezTo>
                      <a:cubicBezTo>
                        <a:pt x="51" y="13"/>
                        <a:pt x="51" y="13"/>
                        <a:pt x="51" y="13"/>
                      </a:cubicBezTo>
                      <a:cubicBezTo>
                        <a:pt x="51" y="13"/>
                        <a:pt x="51" y="12"/>
                        <a:pt x="5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8" name="Freeform 1113">
                  <a:extLst>
                    <a:ext uri="{FF2B5EF4-FFF2-40B4-BE49-F238E27FC236}">
                      <a16:creationId xmlns="" xmlns:a16="http://schemas.microsoft.com/office/drawing/2014/main" id="{58B6E8DA-3948-41AE-9BE2-9525EE8A3648}"/>
                    </a:ext>
                  </a:extLst>
                </p:cNvPr>
                <p:cNvSpPr/>
                <p:nvPr/>
              </p:nvSpPr>
              <p:spPr bwMode="auto">
                <a:xfrm>
                  <a:off x="4715" y="2803"/>
                  <a:ext cx="79" cy="75"/>
                </a:xfrm>
                <a:custGeom>
                  <a:gdLst>
                    <a:gd name="T0" fmla="*/ 82 w 83"/>
                    <a:gd name="T1" fmla="*/ 4 h 78"/>
                    <a:gd name="T2" fmla="*/ 82 w 83"/>
                    <a:gd name="T3" fmla="*/ 2 h 78"/>
                    <a:gd name="T4" fmla="*/ 78 w 83"/>
                    <a:gd name="T5" fmla="*/ 3 h 78"/>
                    <a:gd name="T6" fmla="*/ 75 w 83"/>
                    <a:gd name="T7" fmla="*/ 5 h 78"/>
                    <a:gd name="T8" fmla="*/ 73 w 83"/>
                    <a:gd name="T9" fmla="*/ 5 h 78"/>
                    <a:gd name="T10" fmla="*/ 68 w 83"/>
                    <a:gd name="T11" fmla="*/ 2 h 78"/>
                    <a:gd name="T12" fmla="*/ 65 w 83"/>
                    <a:gd name="T13" fmla="*/ 0 h 78"/>
                    <a:gd name="T14" fmla="*/ 64 w 83"/>
                    <a:gd name="T15" fmla="*/ 0 h 78"/>
                    <a:gd name="T16" fmla="*/ 62 w 83"/>
                    <a:gd name="T17" fmla="*/ 3 h 78"/>
                    <a:gd name="T18" fmla="*/ 59 w 83"/>
                    <a:gd name="T19" fmla="*/ 10 h 78"/>
                    <a:gd name="T20" fmla="*/ 55 w 83"/>
                    <a:gd name="T21" fmla="*/ 16 h 78"/>
                    <a:gd name="T22" fmla="*/ 50 w 83"/>
                    <a:gd name="T23" fmla="*/ 25 h 78"/>
                    <a:gd name="T24" fmla="*/ 29 w 83"/>
                    <a:gd name="T25" fmla="*/ 39 h 78"/>
                    <a:gd name="T26" fmla="*/ 19 w 83"/>
                    <a:gd name="T27" fmla="*/ 46 h 78"/>
                    <a:gd name="T28" fmla="*/ 11 w 83"/>
                    <a:gd name="T29" fmla="*/ 53 h 78"/>
                    <a:gd name="T30" fmla="*/ 5 w 83"/>
                    <a:gd name="T31" fmla="*/ 58 h 78"/>
                    <a:gd name="T32" fmla="*/ 3 w 83"/>
                    <a:gd name="T33" fmla="*/ 63 h 78"/>
                    <a:gd name="T34" fmla="*/ 2 w 83"/>
                    <a:gd name="T35" fmla="*/ 69 h 78"/>
                    <a:gd name="T36" fmla="*/ 6 w 83"/>
                    <a:gd name="T37" fmla="*/ 71 h 78"/>
                    <a:gd name="T38" fmla="*/ 12 w 83"/>
                    <a:gd name="T39" fmla="*/ 73 h 78"/>
                    <a:gd name="T40" fmla="*/ 15 w 83"/>
                    <a:gd name="T41" fmla="*/ 75 h 78"/>
                    <a:gd name="T42" fmla="*/ 20 w 83"/>
                    <a:gd name="T43" fmla="*/ 77 h 78"/>
                    <a:gd name="T44" fmla="*/ 23 w 83"/>
                    <a:gd name="T45" fmla="*/ 78 h 78"/>
                    <a:gd name="T46" fmla="*/ 38 w 83"/>
                    <a:gd name="T47" fmla="*/ 72 h 78"/>
                    <a:gd name="T48" fmla="*/ 43 w 83"/>
                    <a:gd name="T49" fmla="*/ 63 h 78"/>
                    <a:gd name="T50" fmla="*/ 45 w 83"/>
                    <a:gd name="T51" fmla="*/ 59 h 78"/>
                    <a:gd name="T52" fmla="*/ 48 w 83"/>
                    <a:gd name="T53" fmla="*/ 53 h 78"/>
                    <a:gd name="T54" fmla="*/ 50 w 83"/>
                    <a:gd name="T55" fmla="*/ 48 h 78"/>
                    <a:gd name="T56" fmla="*/ 51 w 83"/>
                    <a:gd name="T57" fmla="*/ 47 h 78"/>
                    <a:gd name="T58" fmla="*/ 65 w 83"/>
                    <a:gd name="T59" fmla="*/ 39 h 78"/>
                    <a:gd name="T60" fmla="*/ 68 w 83"/>
                    <a:gd name="T61" fmla="*/ 39 h 78"/>
                    <a:gd name="T62" fmla="*/ 66 w 83"/>
                    <a:gd name="T63" fmla="*/ 35 h 78"/>
                    <a:gd name="T64" fmla="*/ 71 w 83"/>
                    <a:gd name="T65" fmla="*/ 29 h 78"/>
                    <a:gd name="T66" fmla="*/ 74 w 83"/>
                    <a:gd name="T67" fmla="*/ 24 h 78"/>
                    <a:gd name="T68" fmla="*/ 79 w 83"/>
                    <a:gd name="T69" fmla="*/ 15 h 78"/>
                    <a:gd name="T70" fmla="*/ 83 w 83"/>
                    <a:gd name="T71" fmla="*/ 11 h 78"/>
                    <a:gd name="T72" fmla="*/ 82 w 83"/>
                    <a:gd name="T73" fmla="*/ 4 h 7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3" h="78">
                      <a:moveTo>
                        <a:pt x="82" y="4"/>
                      </a:moveTo>
                      <a:cubicBezTo>
                        <a:pt x="83" y="3"/>
                        <a:pt x="83" y="3"/>
                        <a:pt x="82" y="2"/>
                      </a:cubicBezTo>
                      <a:cubicBezTo>
                        <a:pt x="81" y="1"/>
                        <a:pt x="80" y="2"/>
                        <a:pt x="78" y="3"/>
                      </a:cubicBezTo>
                      <a:cubicBezTo>
                        <a:pt x="77" y="4"/>
                        <a:pt x="76" y="4"/>
                        <a:pt x="75" y="5"/>
                      </a:cubicBezTo>
                      <a:cubicBezTo>
                        <a:pt x="74" y="5"/>
                        <a:pt x="74" y="5"/>
                        <a:pt x="73" y="5"/>
                      </a:cubicBezTo>
                      <a:cubicBezTo>
                        <a:pt x="71" y="5"/>
                        <a:pt x="69" y="4"/>
                        <a:pt x="68" y="2"/>
                      </a:cubicBezTo>
                      <a:cubicBezTo>
                        <a:pt x="67" y="1"/>
                        <a:pt x="66" y="0"/>
                        <a:pt x="65" y="0"/>
                      </a:cubicBezTo>
                      <a:cubicBezTo>
                        <a:pt x="65" y="0"/>
                        <a:pt x="65" y="0"/>
                        <a:pt x="64" y="0"/>
                      </a:cubicBezTo>
                      <a:cubicBezTo>
                        <a:pt x="63" y="2"/>
                        <a:pt x="63" y="2"/>
                        <a:pt x="62" y="3"/>
                      </a:cubicBezTo>
                      <a:cubicBezTo>
                        <a:pt x="62" y="5"/>
                        <a:pt x="62" y="7"/>
                        <a:pt x="59" y="10"/>
                      </a:cubicBezTo>
                      <a:cubicBezTo>
                        <a:pt x="56" y="12"/>
                        <a:pt x="56" y="13"/>
                        <a:pt x="55" y="16"/>
                      </a:cubicBezTo>
                      <a:cubicBezTo>
                        <a:pt x="54" y="18"/>
                        <a:pt x="53" y="21"/>
                        <a:pt x="50" y="25"/>
                      </a:cubicBezTo>
                      <a:cubicBezTo>
                        <a:pt x="46" y="31"/>
                        <a:pt x="37" y="36"/>
                        <a:pt x="29" y="39"/>
                      </a:cubicBezTo>
                      <a:cubicBezTo>
                        <a:pt x="25" y="42"/>
                        <a:pt x="20" y="44"/>
                        <a:pt x="19" y="46"/>
                      </a:cubicBezTo>
                      <a:cubicBezTo>
                        <a:pt x="17" y="49"/>
                        <a:pt x="14" y="51"/>
                        <a:pt x="11" y="53"/>
                      </a:cubicBezTo>
                      <a:cubicBezTo>
                        <a:pt x="8" y="55"/>
                        <a:pt x="5" y="57"/>
                        <a:pt x="5" y="58"/>
                      </a:cubicBezTo>
                      <a:cubicBezTo>
                        <a:pt x="5" y="60"/>
                        <a:pt x="4" y="62"/>
                        <a:pt x="3" y="63"/>
                      </a:cubicBezTo>
                      <a:cubicBezTo>
                        <a:pt x="1" y="66"/>
                        <a:pt x="0" y="67"/>
                        <a:pt x="2" y="69"/>
                      </a:cubicBezTo>
                      <a:cubicBezTo>
                        <a:pt x="3" y="71"/>
                        <a:pt x="4" y="71"/>
                        <a:pt x="6" y="71"/>
                      </a:cubicBezTo>
                      <a:cubicBezTo>
                        <a:pt x="7" y="71"/>
                        <a:pt x="10" y="71"/>
                        <a:pt x="12" y="73"/>
                      </a:cubicBezTo>
                      <a:cubicBezTo>
                        <a:pt x="13" y="75"/>
                        <a:pt x="14" y="75"/>
                        <a:pt x="15" y="75"/>
                      </a:cubicBezTo>
                      <a:cubicBezTo>
                        <a:pt x="16" y="75"/>
                        <a:pt x="19" y="75"/>
                        <a:pt x="20" y="77"/>
                      </a:cubicBezTo>
                      <a:cubicBezTo>
                        <a:pt x="20" y="77"/>
                        <a:pt x="21" y="78"/>
                        <a:pt x="23" y="78"/>
                      </a:cubicBezTo>
                      <a:cubicBezTo>
                        <a:pt x="27" y="78"/>
                        <a:pt x="33" y="76"/>
                        <a:pt x="38" y="72"/>
                      </a:cubicBezTo>
                      <a:cubicBezTo>
                        <a:pt x="42" y="68"/>
                        <a:pt x="42" y="65"/>
                        <a:pt x="43" y="63"/>
                      </a:cubicBezTo>
                      <a:cubicBezTo>
                        <a:pt x="43" y="62"/>
                        <a:pt x="43" y="60"/>
                        <a:pt x="45" y="59"/>
                      </a:cubicBezTo>
                      <a:cubicBezTo>
                        <a:pt x="47" y="58"/>
                        <a:pt x="48" y="55"/>
                        <a:pt x="48" y="53"/>
                      </a:cubicBezTo>
                      <a:cubicBezTo>
                        <a:pt x="49" y="51"/>
                        <a:pt x="50" y="49"/>
                        <a:pt x="50" y="48"/>
                      </a:cubicBezTo>
                      <a:cubicBezTo>
                        <a:pt x="51" y="47"/>
                        <a:pt x="51" y="47"/>
                        <a:pt x="51" y="47"/>
                      </a:cubicBezTo>
                      <a:cubicBezTo>
                        <a:pt x="53" y="43"/>
                        <a:pt x="55" y="39"/>
                        <a:pt x="65" y="39"/>
                      </a:cubicBezTo>
                      <a:cubicBezTo>
                        <a:pt x="66" y="39"/>
                        <a:pt x="67" y="39"/>
                        <a:pt x="68" y="39"/>
                      </a:cubicBezTo>
                      <a:cubicBezTo>
                        <a:pt x="67" y="38"/>
                        <a:pt x="67" y="37"/>
                        <a:pt x="66" y="35"/>
                      </a:cubicBezTo>
                      <a:cubicBezTo>
                        <a:pt x="66" y="32"/>
                        <a:pt x="69" y="30"/>
                        <a:pt x="71" y="29"/>
                      </a:cubicBezTo>
                      <a:cubicBezTo>
                        <a:pt x="73" y="27"/>
                        <a:pt x="74" y="26"/>
                        <a:pt x="74" y="24"/>
                      </a:cubicBezTo>
                      <a:cubicBezTo>
                        <a:pt x="74" y="21"/>
                        <a:pt x="77" y="18"/>
                        <a:pt x="79" y="15"/>
                      </a:cubicBezTo>
                      <a:cubicBezTo>
                        <a:pt x="81" y="14"/>
                        <a:pt x="83" y="12"/>
                        <a:pt x="83" y="11"/>
                      </a:cubicBezTo>
                      <a:cubicBezTo>
                        <a:pt x="81" y="8"/>
                        <a:pt x="82" y="6"/>
                        <a:pt x="8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4" name="Group 1116">
                <a:extLst>
                  <a:ext uri="{FF2B5EF4-FFF2-40B4-BE49-F238E27FC236}">
                    <a16:creationId xmlns="" xmlns:a16="http://schemas.microsoft.com/office/drawing/2014/main" id="{8F43D67F-12E2-4506-9F59-2AA10452AC61}"/>
                  </a:ext>
                </a:extLst>
              </p:cNvPr>
              <p:cNvGrpSpPr>
                <a:grpSpLocks noChangeAspect="1"/>
              </p:cNvGrpSpPr>
              <p:nvPr/>
            </p:nvGrpSpPr>
            <p:grpSpPr>
              <a:xfrm>
                <a:off x="6457915" y="2602602"/>
                <a:ext cx="3250335" cy="2285876"/>
                <a:chOff x="3564" y="1150"/>
                <a:chExt cx="1749" cy="1271"/>
              </a:xfrm>
              <a:grpFill/>
            </p:grpSpPr>
            <p:sp>
              <p:nvSpPr>
                <p:cNvPr id="1111" name="Freeform 1117">
                  <a:extLst>
                    <a:ext uri="{FF2B5EF4-FFF2-40B4-BE49-F238E27FC236}">
                      <a16:creationId xmlns="" xmlns:a16="http://schemas.microsoft.com/office/drawing/2014/main" id="{F23079E6-2A12-4635-89A6-F26A93F22A62}"/>
                    </a:ext>
                  </a:extLst>
                </p:cNvPr>
                <p:cNvSpPr/>
                <p:nvPr/>
              </p:nvSpPr>
              <p:spPr bwMode="auto">
                <a:xfrm>
                  <a:off x="4621" y="1886"/>
                  <a:ext cx="35" cy="45"/>
                </a:xfrm>
                <a:custGeom>
                  <a:gdLst>
                    <a:gd name="T0" fmla="*/ 4 w 36"/>
                    <a:gd name="T1" fmla="*/ 10 h 47"/>
                    <a:gd name="T2" fmla="*/ 8 w 36"/>
                    <a:gd name="T3" fmla="*/ 15 h 47"/>
                    <a:gd name="T4" fmla="*/ 2 w 36"/>
                    <a:gd name="T5" fmla="*/ 19 h 47"/>
                    <a:gd name="T6" fmla="*/ 4 w 36"/>
                    <a:gd name="T7" fmla="*/ 27 h 47"/>
                    <a:gd name="T8" fmla="*/ 2 w 36"/>
                    <a:gd name="T9" fmla="*/ 37 h 47"/>
                    <a:gd name="T10" fmla="*/ 0 w 36"/>
                    <a:gd name="T11" fmla="*/ 40 h 47"/>
                    <a:gd name="T12" fmla="*/ 2 w 36"/>
                    <a:gd name="T13" fmla="*/ 46 h 47"/>
                    <a:gd name="T14" fmla="*/ 2 w 36"/>
                    <a:gd name="T15" fmla="*/ 47 h 47"/>
                    <a:gd name="T16" fmla="*/ 2 w 36"/>
                    <a:gd name="T17" fmla="*/ 47 h 47"/>
                    <a:gd name="T18" fmla="*/ 20 w 36"/>
                    <a:gd name="T19" fmla="*/ 40 h 47"/>
                    <a:gd name="T20" fmla="*/ 30 w 36"/>
                    <a:gd name="T21" fmla="*/ 35 h 47"/>
                    <a:gd name="T22" fmla="*/ 33 w 36"/>
                    <a:gd name="T23" fmla="*/ 35 h 47"/>
                    <a:gd name="T24" fmla="*/ 33 w 36"/>
                    <a:gd name="T25" fmla="*/ 35 h 47"/>
                    <a:gd name="T26" fmla="*/ 36 w 36"/>
                    <a:gd name="T27" fmla="*/ 34 h 47"/>
                    <a:gd name="T28" fmla="*/ 36 w 36"/>
                    <a:gd name="T29" fmla="*/ 33 h 47"/>
                    <a:gd name="T30" fmla="*/ 32 w 36"/>
                    <a:gd name="T31" fmla="*/ 16 h 47"/>
                    <a:gd name="T32" fmla="*/ 22 w 36"/>
                    <a:gd name="T33" fmla="*/ 0 h 47"/>
                    <a:gd name="T34" fmla="*/ 22 w 36"/>
                    <a:gd name="T35" fmla="*/ 0 h 47"/>
                    <a:gd name="T36" fmla="*/ 22 w 36"/>
                    <a:gd name="T37" fmla="*/ 0 h 47"/>
                    <a:gd name="T38" fmla="*/ 21 w 36"/>
                    <a:gd name="T39" fmla="*/ 0 h 47"/>
                    <a:gd name="T40" fmla="*/ 20 w 36"/>
                    <a:gd name="T41" fmla="*/ 1 h 47"/>
                    <a:gd name="T42" fmla="*/ 19 w 36"/>
                    <a:gd name="T43" fmla="*/ 1 h 47"/>
                    <a:gd name="T44" fmla="*/ 19 w 36"/>
                    <a:gd name="T45" fmla="*/ 1 h 47"/>
                    <a:gd name="T46" fmla="*/ 17 w 36"/>
                    <a:gd name="T47" fmla="*/ 1 h 47"/>
                    <a:gd name="T48" fmla="*/ 8 w 36"/>
                    <a:gd name="T49" fmla="*/ 3 h 47"/>
                    <a:gd name="T50" fmla="*/ 5 w 36"/>
                    <a:gd name="T51" fmla="*/ 5 h 47"/>
                    <a:gd name="T52" fmla="*/ 3 w 36"/>
                    <a:gd name="T53" fmla="*/ 7 h 47"/>
                    <a:gd name="T54" fmla="*/ 2 w 36"/>
                    <a:gd name="T55" fmla="*/ 7 h 47"/>
                    <a:gd name="T56" fmla="*/ 3 w 36"/>
                    <a:gd name="T57" fmla="*/ 8 h 47"/>
                    <a:gd name="T58" fmla="*/ 4 w 36"/>
                    <a:gd name="T59" fmla="*/ 10 h 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47">
                      <a:moveTo>
                        <a:pt x="4" y="10"/>
                      </a:moveTo>
                      <a:cubicBezTo>
                        <a:pt x="6" y="11"/>
                        <a:pt x="8" y="13"/>
                        <a:pt x="8" y="15"/>
                      </a:cubicBezTo>
                      <a:cubicBezTo>
                        <a:pt x="8" y="18"/>
                        <a:pt x="5" y="20"/>
                        <a:pt x="2" y="19"/>
                      </a:cubicBezTo>
                      <a:cubicBezTo>
                        <a:pt x="2" y="20"/>
                        <a:pt x="2" y="23"/>
                        <a:pt x="4" y="27"/>
                      </a:cubicBezTo>
                      <a:cubicBezTo>
                        <a:pt x="6" y="30"/>
                        <a:pt x="4" y="35"/>
                        <a:pt x="2" y="37"/>
                      </a:cubicBezTo>
                      <a:cubicBezTo>
                        <a:pt x="1" y="38"/>
                        <a:pt x="0" y="40"/>
                        <a:pt x="0" y="40"/>
                      </a:cubicBezTo>
                      <a:cubicBezTo>
                        <a:pt x="2" y="42"/>
                        <a:pt x="2" y="45"/>
                        <a:pt x="2" y="46"/>
                      </a:cubicBezTo>
                      <a:cubicBezTo>
                        <a:pt x="2" y="47"/>
                        <a:pt x="2" y="47"/>
                        <a:pt x="2" y="47"/>
                      </a:cubicBezTo>
                      <a:cubicBezTo>
                        <a:pt x="2" y="47"/>
                        <a:pt x="2" y="47"/>
                        <a:pt x="2" y="47"/>
                      </a:cubicBezTo>
                      <a:cubicBezTo>
                        <a:pt x="6" y="47"/>
                        <a:pt x="16" y="45"/>
                        <a:pt x="20" y="40"/>
                      </a:cubicBezTo>
                      <a:cubicBezTo>
                        <a:pt x="24" y="36"/>
                        <a:pt x="27" y="35"/>
                        <a:pt x="30" y="35"/>
                      </a:cubicBezTo>
                      <a:cubicBezTo>
                        <a:pt x="31" y="35"/>
                        <a:pt x="32" y="35"/>
                        <a:pt x="33" y="35"/>
                      </a:cubicBezTo>
                      <a:cubicBezTo>
                        <a:pt x="33" y="35"/>
                        <a:pt x="33" y="35"/>
                        <a:pt x="33" y="35"/>
                      </a:cubicBezTo>
                      <a:cubicBezTo>
                        <a:pt x="34" y="35"/>
                        <a:pt x="35" y="35"/>
                        <a:pt x="36" y="34"/>
                      </a:cubicBezTo>
                      <a:cubicBezTo>
                        <a:pt x="36" y="34"/>
                        <a:pt x="36" y="34"/>
                        <a:pt x="36" y="33"/>
                      </a:cubicBezTo>
                      <a:cubicBezTo>
                        <a:pt x="34" y="30"/>
                        <a:pt x="32" y="24"/>
                        <a:pt x="32" y="16"/>
                      </a:cubicBezTo>
                      <a:cubicBezTo>
                        <a:pt x="33" y="13"/>
                        <a:pt x="29" y="7"/>
                        <a:pt x="22" y="0"/>
                      </a:cubicBezTo>
                      <a:cubicBezTo>
                        <a:pt x="22" y="0"/>
                        <a:pt x="22" y="0"/>
                        <a:pt x="22" y="0"/>
                      </a:cubicBezTo>
                      <a:cubicBezTo>
                        <a:pt x="22" y="0"/>
                        <a:pt x="22" y="0"/>
                        <a:pt x="22" y="0"/>
                      </a:cubicBezTo>
                      <a:cubicBezTo>
                        <a:pt x="22" y="0"/>
                        <a:pt x="21" y="0"/>
                        <a:pt x="21" y="0"/>
                      </a:cubicBezTo>
                      <a:cubicBezTo>
                        <a:pt x="21" y="1"/>
                        <a:pt x="20" y="1"/>
                        <a:pt x="20" y="1"/>
                      </a:cubicBezTo>
                      <a:cubicBezTo>
                        <a:pt x="20" y="1"/>
                        <a:pt x="19" y="1"/>
                        <a:pt x="19" y="1"/>
                      </a:cubicBezTo>
                      <a:cubicBezTo>
                        <a:pt x="19" y="1"/>
                        <a:pt x="19" y="1"/>
                        <a:pt x="19" y="1"/>
                      </a:cubicBezTo>
                      <a:cubicBezTo>
                        <a:pt x="18" y="1"/>
                        <a:pt x="17" y="1"/>
                        <a:pt x="17" y="1"/>
                      </a:cubicBezTo>
                      <a:cubicBezTo>
                        <a:pt x="10" y="1"/>
                        <a:pt x="8" y="2"/>
                        <a:pt x="8" y="3"/>
                      </a:cubicBezTo>
                      <a:cubicBezTo>
                        <a:pt x="7" y="4"/>
                        <a:pt x="6" y="4"/>
                        <a:pt x="5" y="5"/>
                      </a:cubicBezTo>
                      <a:cubicBezTo>
                        <a:pt x="4" y="6"/>
                        <a:pt x="3" y="6"/>
                        <a:pt x="3" y="7"/>
                      </a:cubicBezTo>
                      <a:cubicBezTo>
                        <a:pt x="3" y="7"/>
                        <a:pt x="2" y="7"/>
                        <a:pt x="2" y="7"/>
                      </a:cubicBezTo>
                      <a:cubicBezTo>
                        <a:pt x="3" y="8"/>
                        <a:pt x="3" y="8"/>
                        <a:pt x="3" y="8"/>
                      </a:cubicBezTo>
                      <a:cubicBezTo>
                        <a:pt x="3" y="9"/>
                        <a:pt x="3" y="10"/>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2" name="Freeform 1118">
                  <a:extLst>
                    <a:ext uri="{FF2B5EF4-FFF2-40B4-BE49-F238E27FC236}">
                      <a16:creationId xmlns="" xmlns:a16="http://schemas.microsoft.com/office/drawing/2014/main" id="{360E7D70-9F8E-4E9B-BE6F-D0EBB01D9877}"/>
                    </a:ext>
                  </a:extLst>
                </p:cNvPr>
                <p:cNvSpPr/>
                <p:nvPr/>
              </p:nvSpPr>
              <p:spPr bwMode="auto">
                <a:xfrm>
                  <a:off x="4217" y="2032"/>
                  <a:ext cx="39" cy="47"/>
                </a:xfrm>
                <a:custGeom>
                  <a:gdLst>
                    <a:gd name="T0" fmla="*/ 29 w 40"/>
                    <a:gd name="T1" fmla="*/ 36 h 49"/>
                    <a:gd name="T2" fmla="*/ 28 w 40"/>
                    <a:gd name="T3" fmla="*/ 34 h 49"/>
                    <a:gd name="T4" fmla="*/ 28 w 40"/>
                    <a:gd name="T5" fmla="*/ 34 h 49"/>
                    <a:gd name="T6" fmla="*/ 28 w 40"/>
                    <a:gd name="T7" fmla="*/ 32 h 49"/>
                    <a:gd name="T8" fmla="*/ 28 w 40"/>
                    <a:gd name="T9" fmla="*/ 32 h 49"/>
                    <a:gd name="T10" fmla="*/ 28 w 40"/>
                    <a:gd name="T11" fmla="*/ 30 h 49"/>
                    <a:gd name="T12" fmla="*/ 33 w 40"/>
                    <a:gd name="T13" fmla="*/ 23 h 49"/>
                    <a:gd name="T14" fmla="*/ 40 w 40"/>
                    <a:gd name="T15" fmla="*/ 14 h 49"/>
                    <a:gd name="T16" fmla="*/ 34 w 40"/>
                    <a:gd name="T17" fmla="*/ 13 h 49"/>
                    <a:gd name="T18" fmla="*/ 21 w 40"/>
                    <a:gd name="T19" fmla="*/ 14 h 49"/>
                    <a:gd name="T20" fmla="*/ 21 w 40"/>
                    <a:gd name="T21" fmla="*/ 14 h 49"/>
                    <a:gd name="T22" fmla="*/ 20 w 40"/>
                    <a:gd name="T23" fmla="*/ 13 h 49"/>
                    <a:gd name="T24" fmla="*/ 14 w 40"/>
                    <a:gd name="T25" fmla="*/ 6 h 49"/>
                    <a:gd name="T26" fmla="*/ 8 w 40"/>
                    <a:gd name="T27" fmla="*/ 2 h 49"/>
                    <a:gd name="T28" fmla="*/ 3 w 40"/>
                    <a:gd name="T29" fmla="*/ 0 h 49"/>
                    <a:gd name="T30" fmla="*/ 2 w 40"/>
                    <a:gd name="T31" fmla="*/ 0 h 49"/>
                    <a:gd name="T32" fmla="*/ 0 w 40"/>
                    <a:gd name="T33" fmla="*/ 1 h 49"/>
                    <a:gd name="T34" fmla="*/ 0 w 40"/>
                    <a:gd name="T35" fmla="*/ 2 h 49"/>
                    <a:gd name="T36" fmla="*/ 3 w 40"/>
                    <a:gd name="T37" fmla="*/ 4 h 49"/>
                    <a:gd name="T38" fmla="*/ 8 w 40"/>
                    <a:gd name="T39" fmla="*/ 10 h 49"/>
                    <a:gd name="T40" fmla="*/ 3 w 40"/>
                    <a:gd name="T41" fmla="*/ 14 h 49"/>
                    <a:gd name="T42" fmla="*/ 2 w 40"/>
                    <a:gd name="T43" fmla="*/ 14 h 49"/>
                    <a:gd name="T44" fmla="*/ 5 w 40"/>
                    <a:gd name="T45" fmla="*/ 30 h 49"/>
                    <a:gd name="T46" fmla="*/ 5 w 40"/>
                    <a:gd name="T47" fmla="*/ 32 h 49"/>
                    <a:gd name="T48" fmla="*/ 5 w 40"/>
                    <a:gd name="T49" fmla="*/ 33 h 49"/>
                    <a:gd name="T50" fmla="*/ 6 w 40"/>
                    <a:gd name="T51" fmla="*/ 34 h 49"/>
                    <a:gd name="T52" fmla="*/ 6 w 40"/>
                    <a:gd name="T53" fmla="*/ 35 h 49"/>
                    <a:gd name="T54" fmla="*/ 6 w 40"/>
                    <a:gd name="T55" fmla="*/ 36 h 49"/>
                    <a:gd name="T56" fmla="*/ 7 w 40"/>
                    <a:gd name="T57" fmla="*/ 37 h 49"/>
                    <a:gd name="T58" fmla="*/ 7 w 40"/>
                    <a:gd name="T59" fmla="*/ 39 h 49"/>
                    <a:gd name="T60" fmla="*/ 7 w 40"/>
                    <a:gd name="T61" fmla="*/ 40 h 49"/>
                    <a:gd name="T62" fmla="*/ 8 w 40"/>
                    <a:gd name="T63" fmla="*/ 42 h 49"/>
                    <a:gd name="T64" fmla="*/ 8 w 40"/>
                    <a:gd name="T65" fmla="*/ 43 h 49"/>
                    <a:gd name="T66" fmla="*/ 8 w 40"/>
                    <a:gd name="T67" fmla="*/ 45 h 49"/>
                    <a:gd name="T68" fmla="*/ 8 w 40"/>
                    <a:gd name="T69" fmla="*/ 46 h 49"/>
                    <a:gd name="T70" fmla="*/ 8 w 40"/>
                    <a:gd name="T71" fmla="*/ 48 h 49"/>
                    <a:gd name="T72" fmla="*/ 9 w 40"/>
                    <a:gd name="T73" fmla="*/ 49 h 49"/>
                    <a:gd name="T74" fmla="*/ 9 w 40"/>
                    <a:gd name="T75" fmla="*/ 49 h 49"/>
                    <a:gd name="T76" fmla="*/ 9 w 40"/>
                    <a:gd name="T77" fmla="*/ 49 h 49"/>
                    <a:gd name="T78" fmla="*/ 14 w 40"/>
                    <a:gd name="T79" fmla="*/ 48 h 49"/>
                    <a:gd name="T80" fmla="*/ 21 w 40"/>
                    <a:gd name="T81" fmla="*/ 45 h 49"/>
                    <a:gd name="T82" fmla="*/ 30 w 40"/>
                    <a:gd name="T83" fmla="*/ 38 h 49"/>
                    <a:gd name="T84" fmla="*/ 30 w 40"/>
                    <a:gd name="T85" fmla="*/ 37 h 49"/>
                    <a:gd name="T86" fmla="*/ 29 w 40"/>
                    <a:gd name="T87" fmla="*/ 36 h 49"/>
                    <a:gd name="T88" fmla="*/ 29 w 40"/>
                    <a:gd name="T89" fmla="*/ 36 h 4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 h="49">
                      <a:moveTo>
                        <a:pt x="29" y="36"/>
                      </a:moveTo>
                      <a:cubicBezTo>
                        <a:pt x="29" y="35"/>
                        <a:pt x="28" y="35"/>
                        <a:pt x="28" y="34"/>
                      </a:cubicBezTo>
                      <a:cubicBezTo>
                        <a:pt x="28" y="34"/>
                        <a:pt x="28" y="34"/>
                        <a:pt x="28" y="34"/>
                      </a:cubicBezTo>
                      <a:cubicBezTo>
                        <a:pt x="28" y="33"/>
                        <a:pt x="28" y="33"/>
                        <a:pt x="28" y="32"/>
                      </a:cubicBezTo>
                      <a:cubicBezTo>
                        <a:pt x="28" y="32"/>
                        <a:pt x="28" y="32"/>
                        <a:pt x="28" y="32"/>
                      </a:cubicBezTo>
                      <a:cubicBezTo>
                        <a:pt x="28" y="31"/>
                        <a:pt x="28" y="30"/>
                        <a:pt x="28" y="30"/>
                      </a:cubicBezTo>
                      <a:cubicBezTo>
                        <a:pt x="28" y="26"/>
                        <a:pt x="30" y="23"/>
                        <a:pt x="33" y="23"/>
                      </a:cubicBezTo>
                      <a:cubicBezTo>
                        <a:pt x="36" y="23"/>
                        <a:pt x="40" y="16"/>
                        <a:pt x="40" y="14"/>
                      </a:cubicBezTo>
                      <a:cubicBezTo>
                        <a:pt x="39" y="13"/>
                        <a:pt x="36" y="13"/>
                        <a:pt x="34" y="13"/>
                      </a:cubicBezTo>
                      <a:cubicBezTo>
                        <a:pt x="30" y="13"/>
                        <a:pt x="21" y="14"/>
                        <a:pt x="21" y="14"/>
                      </a:cubicBezTo>
                      <a:cubicBezTo>
                        <a:pt x="21" y="14"/>
                        <a:pt x="21" y="14"/>
                        <a:pt x="21" y="14"/>
                      </a:cubicBezTo>
                      <a:cubicBezTo>
                        <a:pt x="20" y="13"/>
                        <a:pt x="20" y="13"/>
                        <a:pt x="20" y="13"/>
                      </a:cubicBezTo>
                      <a:cubicBezTo>
                        <a:pt x="20" y="13"/>
                        <a:pt x="14" y="11"/>
                        <a:pt x="14" y="6"/>
                      </a:cubicBezTo>
                      <a:cubicBezTo>
                        <a:pt x="14" y="4"/>
                        <a:pt x="13" y="2"/>
                        <a:pt x="8" y="2"/>
                      </a:cubicBezTo>
                      <a:cubicBezTo>
                        <a:pt x="5" y="2"/>
                        <a:pt x="4" y="1"/>
                        <a:pt x="3" y="0"/>
                      </a:cubicBezTo>
                      <a:cubicBezTo>
                        <a:pt x="2" y="0"/>
                        <a:pt x="2" y="0"/>
                        <a:pt x="2" y="0"/>
                      </a:cubicBezTo>
                      <a:cubicBezTo>
                        <a:pt x="2" y="0"/>
                        <a:pt x="1" y="0"/>
                        <a:pt x="0" y="1"/>
                      </a:cubicBezTo>
                      <a:cubicBezTo>
                        <a:pt x="0" y="2"/>
                        <a:pt x="0" y="2"/>
                        <a:pt x="0" y="2"/>
                      </a:cubicBezTo>
                      <a:cubicBezTo>
                        <a:pt x="0" y="3"/>
                        <a:pt x="2" y="3"/>
                        <a:pt x="3" y="4"/>
                      </a:cubicBezTo>
                      <a:cubicBezTo>
                        <a:pt x="5" y="5"/>
                        <a:pt x="9" y="7"/>
                        <a:pt x="8" y="10"/>
                      </a:cubicBezTo>
                      <a:cubicBezTo>
                        <a:pt x="7" y="13"/>
                        <a:pt x="5" y="14"/>
                        <a:pt x="3" y="14"/>
                      </a:cubicBezTo>
                      <a:cubicBezTo>
                        <a:pt x="3" y="14"/>
                        <a:pt x="2" y="14"/>
                        <a:pt x="2" y="14"/>
                      </a:cubicBezTo>
                      <a:cubicBezTo>
                        <a:pt x="1" y="18"/>
                        <a:pt x="3" y="26"/>
                        <a:pt x="5" y="30"/>
                      </a:cubicBezTo>
                      <a:cubicBezTo>
                        <a:pt x="5" y="31"/>
                        <a:pt x="5" y="31"/>
                        <a:pt x="5" y="32"/>
                      </a:cubicBezTo>
                      <a:cubicBezTo>
                        <a:pt x="5" y="32"/>
                        <a:pt x="5" y="32"/>
                        <a:pt x="5" y="33"/>
                      </a:cubicBezTo>
                      <a:cubicBezTo>
                        <a:pt x="6" y="33"/>
                        <a:pt x="6" y="33"/>
                        <a:pt x="6" y="34"/>
                      </a:cubicBezTo>
                      <a:cubicBezTo>
                        <a:pt x="6" y="34"/>
                        <a:pt x="6" y="35"/>
                        <a:pt x="6" y="35"/>
                      </a:cubicBezTo>
                      <a:cubicBezTo>
                        <a:pt x="6" y="35"/>
                        <a:pt x="6" y="36"/>
                        <a:pt x="6" y="36"/>
                      </a:cubicBezTo>
                      <a:cubicBezTo>
                        <a:pt x="7" y="37"/>
                        <a:pt x="7" y="37"/>
                        <a:pt x="7" y="37"/>
                      </a:cubicBezTo>
                      <a:cubicBezTo>
                        <a:pt x="7" y="38"/>
                        <a:pt x="7" y="38"/>
                        <a:pt x="7" y="39"/>
                      </a:cubicBezTo>
                      <a:cubicBezTo>
                        <a:pt x="7" y="39"/>
                        <a:pt x="7" y="40"/>
                        <a:pt x="7" y="40"/>
                      </a:cubicBezTo>
                      <a:cubicBezTo>
                        <a:pt x="7" y="41"/>
                        <a:pt x="8" y="41"/>
                        <a:pt x="8" y="42"/>
                      </a:cubicBezTo>
                      <a:cubicBezTo>
                        <a:pt x="8" y="42"/>
                        <a:pt x="8" y="43"/>
                        <a:pt x="8" y="43"/>
                      </a:cubicBezTo>
                      <a:cubicBezTo>
                        <a:pt x="8" y="43"/>
                        <a:pt x="8" y="44"/>
                        <a:pt x="8" y="45"/>
                      </a:cubicBezTo>
                      <a:cubicBezTo>
                        <a:pt x="8" y="45"/>
                        <a:pt x="8" y="45"/>
                        <a:pt x="8" y="46"/>
                      </a:cubicBezTo>
                      <a:cubicBezTo>
                        <a:pt x="8" y="47"/>
                        <a:pt x="8" y="47"/>
                        <a:pt x="8" y="48"/>
                      </a:cubicBezTo>
                      <a:cubicBezTo>
                        <a:pt x="9" y="48"/>
                        <a:pt x="9" y="49"/>
                        <a:pt x="9" y="49"/>
                      </a:cubicBezTo>
                      <a:cubicBezTo>
                        <a:pt x="9" y="49"/>
                        <a:pt x="9" y="49"/>
                        <a:pt x="9" y="49"/>
                      </a:cubicBezTo>
                      <a:cubicBezTo>
                        <a:pt x="9" y="49"/>
                        <a:pt x="9" y="49"/>
                        <a:pt x="9" y="49"/>
                      </a:cubicBezTo>
                      <a:cubicBezTo>
                        <a:pt x="11" y="48"/>
                        <a:pt x="12" y="48"/>
                        <a:pt x="14" y="48"/>
                      </a:cubicBezTo>
                      <a:cubicBezTo>
                        <a:pt x="19" y="48"/>
                        <a:pt x="21" y="47"/>
                        <a:pt x="21" y="45"/>
                      </a:cubicBezTo>
                      <a:cubicBezTo>
                        <a:pt x="22" y="40"/>
                        <a:pt x="26" y="37"/>
                        <a:pt x="30" y="38"/>
                      </a:cubicBezTo>
                      <a:cubicBezTo>
                        <a:pt x="30" y="38"/>
                        <a:pt x="30" y="38"/>
                        <a:pt x="30" y="37"/>
                      </a:cubicBezTo>
                      <a:cubicBezTo>
                        <a:pt x="29" y="37"/>
                        <a:pt x="29" y="37"/>
                        <a:pt x="29" y="36"/>
                      </a:cubicBezTo>
                      <a:cubicBezTo>
                        <a:pt x="29" y="36"/>
                        <a:pt x="29" y="36"/>
                        <a:pt x="29"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3" name="Freeform 1119">
                  <a:extLst>
                    <a:ext uri="{FF2B5EF4-FFF2-40B4-BE49-F238E27FC236}">
                      <a16:creationId xmlns="" xmlns:a16="http://schemas.microsoft.com/office/drawing/2014/main" id="{83047821-EE43-4D62-B864-E12C60572FC3}"/>
                    </a:ext>
                  </a:extLst>
                </p:cNvPr>
                <p:cNvSpPr/>
                <p:nvPr/>
              </p:nvSpPr>
              <p:spPr bwMode="auto">
                <a:xfrm>
                  <a:off x="4248" y="2063"/>
                  <a:ext cx="10" cy="25"/>
                </a:xfrm>
                <a:custGeom>
                  <a:gdLst>
                    <a:gd name="T0" fmla="*/ 10 w 11"/>
                    <a:gd name="T1" fmla="*/ 14 h 26"/>
                    <a:gd name="T2" fmla="*/ 10 w 11"/>
                    <a:gd name="T3" fmla="*/ 11 h 26"/>
                    <a:gd name="T4" fmla="*/ 10 w 11"/>
                    <a:gd name="T5" fmla="*/ 9 h 26"/>
                    <a:gd name="T6" fmla="*/ 8 w 11"/>
                    <a:gd name="T7" fmla="*/ 2 h 26"/>
                    <a:gd name="T8" fmla="*/ 8 w 11"/>
                    <a:gd name="T9" fmla="*/ 0 h 26"/>
                    <a:gd name="T10" fmla="*/ 7 w 11"/>
                    <a:gd name="T11" fmla="*/ 1 h 26"/>
                    <a:gd name="T12" fmla="*/ 1 w 11"/>
                    <a:gd name="T13" fmla="*/ 7 h 26"/>
                    <a:gd name="T14" fmla="*/ 0 w 11"/>
                    <a:gd name="T15" fmla="*/ 7 h 26"/>
                    <a:gd name="T16" fmla="*/ 6 w 11"/>
                    <a:gd name="T17" fmla="*/ 23 h 26"/>
                    <a:gd name="T18" fmla="*/ 7 w 11"/>
                    <a:gd name="T19" fmla="*/ 26 h 26"/>
                    <a:gd name="T20" fmla="*/ 8 w 11"/>
                    <a:gd name="T21" fmla="*/ 25 h 26"/>
                    <a:gd name="T22" fmla="*/ 8 w 11"/>
                    <a:gd name="T23" fmla="*/ 24 h 26"/>
                    <a:gd name="T24" fmla="*/ 11 w 11"/>
                    <a:gd name="T25" fmla="*/ 18 h 26"/>
                    <a:gd name="T26" fmla="*/ 10 w 11"/>
                    <a:gd name="T27" fmla="*/ 15 h 26"/>
                    <a:gd name="T28" fmla="*/ 10 w 11"/>
                    <a:gd name="T29" fmla="*/ 14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26">
                      <a:moveTo>
                        <a:pt x="10" y="14"/>
                      </a:moveTo>
                      <a:cubicBezTo>
                        <a:pt x="10" y="13"/>
                        <a:pt x="10" y="12"/>
                        <a:pt x="10" y="11"/>
                      </a:cubicBezTo>
                      <a:cubicBezTo>
                        <a:pt x="10" y="10"/>
                        <a:pt x="10" y="10"/>
                        <a:pt x="10" y="9"/>
                      </a:cubicBezTo>
                      <a:cubicBezTo>
                        <a:pt x="9" y="7"/>
                        <a:pt x="9" y="4"/>
                        <a:pt x="8" y="2"/>
                      </a:cubicBezTo>
                      <a:cubicBezTo>
                        <a:pt x="8" y="1"/>
                        <a:pt x="8" y="1"/>
                        <a:pt x="8" y="0"/>
                      </a:cubicBezTo>
                      <a:cubicBezTo>
                        <a:pt x="8" y="0"/>
                        <a:pt x="8" y="1"/>
                        <a:pt x="7" y="1"/>
                      </a:cubicBezTo>
                      <a:cubicBezTo>
                        <a:pt x="6" y="4"/>
                        <a:pt x="4" y="7"/>
                        <a:pt x="1" y="7"/>
                      </a:cubicBezTo>
                      <a:cubicBezTo>
                        <a:pt x="0" y="7"/>
                        <a:pt x="0" y="7"/>
                        <a:pt x="0" y="7"/>
                      </a:cubicBezTo>
                      <a:cubicBezTo>
                        <a:pt x="3" y="11"/>
                        <a:pt x="6" y="19"/>
                        <a:pt x="6" y="23"/>
                      </a:cubicBezTo>
                      <a:cubicBezTo>
                        <a:pt x="6" y="24"/>
                        <a:pt x="6" y="25"/>
                        <a:pt x="7" y="26"/>
                      </a:cubicBezTo>
                      <a:cubicBezTo>
                        <a:pt x="7" y="25"/>
                        <a:pt x="8" y="25"/>
                        <a:pt x="8" y="25"/>
                      </a:cubicBezTo>
                      <a:cubicBezTo>
                        <a:pt x="8" y="24"/>
                        <a:pt x="8" y="24"/>
                        <a:pt x="8" y="24"/>
                      </a:cubicBezTo>
                      <a:cubicBezTo>
                        <a:pt x="9" y="22"/>
                        <a:pt x="10" y="20"/>
                        <a:pt x="11" y="18"/>
                      </a:cubicBezTo>
                      <a:cubicBezTo>
                        <a:pt x="11" y="17"/>
                        <a:pt x="11" y="16"/>
                        <a:pt x="10" y="15"/>
                      </a:cubicBezTo>
                      <a:cubicBezTo>
                        <a:pt x="10" y="14"/>
                        <a:pt x="10" y="14"/>
                        <a:pt x="1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4" name="Freeform 1120">
                  <a:extLst>
                    <a:ext uri="{FF2B5EF4-FFF2-40B4-BE49-F238E27FC236}">
                      <a16:creationId xmlns="" xmlns:a16="http://schemas.microsoft.com/office/drawing/2014/main" id="{34A2AA4E-2716-48CD-BA20-A2E8B2D372C3}"/>
                    </a:ext>
                  </a:extLst>
                </p:cNvPr>
                <p:cNvSpPr/>
                <p:nvPr/>
              </p:nvSpPr>
              <p:spPr bwMode="auto">
                <a:xfrm>
                  <a:off x="4008" y="1922"/>
                  <a:ext cx="294" cy="311"/>
                </a:xfrm>
                <a:custGeom>
                  <a:gdLst>
                    <a:gd name="T0" fmla="*/ 267 w 308"/>
                    <a:gd name="T1" fmla="*/ 152 h 326"/>
                    <a:gd name="T2" fmla="*/ 280 w 308"/>
                    <a:gd name="T3" fmla="*/ 137 h 326"/>
                    <a:gd name="T4" fmla="*/ 293 w 308"/>
                    <a:gd name="T5" fmla="*/ 104 h 326"/>
                    <a:gd name="T6" fmla="*/ 307 w 308"/>
                    <a:gd name="T7" fmla="*/ 93 h 326"/>
                    <a:gd name="T8" fmla="*/ 304 w 308"/>
                    <a:gd name="T9" fmla="*/ 90 h 326"/>
                    <a:gd name="T10" fmla="*/ 300 w 308"/>
                    <a:gd name="T11" fmla="*/ 83 h 326"/>
                    <a:gd name="T12" fmla="*/ 276 w 308"/>
                    <a:gd name="T13" fmla="*/ 85 h 326"/>
                    <a:gd name="T14" fmla="*/ 261 w 308"/>
                    <a:gd name="T15" fmla="*/ 97 h 326"/>
                    <a:gd name="T16" fmla="*/ 258 w 308"/>
                    <a:gd name="T17" fmla="*/ 98 h 326"/>
                    <a:gd name="T18" fmla="*/ 258 w 308"/>
                    <a:gd name="T19" fmla="*/ 108 h 326"/>
                    <a:gd name="T20" fmla="*/ 242 w 308"/>
                    <a:gd name="T21" fmla="*/ 110 h 326"/>
                    <a:gd name="T22" fmla="*/ 227 w 308"/>
                    <a:gd name="T23" fmla="*/ 107 h 326"/>
                    <a:gd name="T24" fmla="*/ 224 w 308"/>
                    <a:gd name="T25" fmla="*/ 107 h 326"/>
                    <a:gd name="T26" fmla="*/ 222 w 308"/>
                    <a:gd name="T27" fmla="*/ 104 h 326"/>
                    <a:gd name="T28" fmla="*/ 222 w 308"/>
                    <a:gd name="T29" fmla="*/ 102 h 326"/>
                    <a:gd name="T30" fmla="*/ 221 w 308"/>
                    <a:gd name="T31" fmla="*/ 94 h 326"/>
                    <a:gd name="T32" fmla="*/ 218 w 308"/>
                    <a:gd name="T33" fmla="*/ 101 h 326"/>
                    <a:gd name="T34" fmla="*/ 188 w 308"/>
                    <a:gd name="T35" fmla="*/ 110 h 326"/>
                    <a:gd name="T36" fmla="*/ 162 w 308"/>
                    <a:gd name="T37" fmla="*/ 102 h 326"/>
                    <a:gd name="T38" fmla="*/ 136 w 308"/>
                    <a:gd name="T39" fmla="*/ 88 h 326"/>
                    <a:gd name="T40" fmla="*/ 135 w 308"/>
                    <a:gd name="T41" fmla="*/ 68 h 326"/>
                    <a:gd name="T42" fmla="*/ 136 w 308"/>
                    <a:gd name="T43" fmla="*/ 66 h 326"/>
                    <a:gd name="T44" fmla="*/ 132 w 308"/>
                    <a:gd name="T45" fmla="*/ 62 h 326"/>
                    <a:gd name="T46" fmla="*/ 112 w 308"/>
                    <a:gd name="T47" fmla="*/ 41 h 326"/>
                    <a:gd name="T48" fmla="*/ 121 w 308"/>
                    <a:gd name="T49" fmla="*/ 32 h 326"/>
                    <a:gd name="T50" fmla="*/ 116 w 308"/>
                    <a:gd name="T51" fmla="*/ 16 h 326"/>
                    <a:gd name="T52" fmla="*/ 116 w 308"/>
                    <a:gd name="T53" fmla="*/ 13 h 326"/>
                    <a:gd name="T54" fmla="*/ 106 w 308"/>
                    <a:gd name="T55" fmla="*/ 1 h 326"/>
                    <a:gd name="T56" fmla="*/ 102 w 308"/>
                    <a:gd name="T57" fmla="*/ 1 h 326"/>
                    <a:gd name="T58" fmla="*/ 97 w 308"/>
                    <a:gd name="T59" fmla="*/ 8 h 326"/>
                    <a:gd name="T60" fmla="*/ 83 w 308"/>
                    <a:gd name="T61" fmla="*/ 13 h 326"/>
                    <a:gd name="T62" fmla="*/ 64 w 308"/>
                    <a:gd name="T63" fmla="*/ 11 h 326"/>
                    <a:gd name="T64" fmla="*/ 67 w 308"/>
                    <a:gd name="T65" fmla="*/ 27 h 326"/>
                    <a:gd name="T66" fmla="*/ 79 w 308"/>
                    <a:gd name="T67" fmla="*/ 38 h 326"/>
                    <a:gd name="T68" fmla="*/ 68 w 308"/>
                    <a:gd name="T69" fmla="*/ 59 h 326"/>
                    <a:gd name="T70" fmla="*/ 53 w 308"/>
                    <a:gd name="T71" fmla="*/ 82 h 326"/>
                    <a:gd name="T72" fmla="*/ 36 w 308"/>
                    <a:gd name="T73" fmla="*/ 97 h 326"/>
                    <a:gd name="T74" fmla="*/ 23 w 308"/>
                    <a:gd name="T75" fmla="*/ 97 h 326"/>
                    <a:gd name="T76" fmla="*/ 21 w 308"/>
                    <a:gd name="T77" fmla="*/ 113 h 326"/>
                    <a:gd name="T78" fmla="*/ 8 w 308"/>
                    <a:gd name="T79" fmla="*/ 140 h 326"/>
                    <a:gd name="T80" fmla="*/ 2 w 308"/>
                    <a:gd name="T81" fmla="*/ 148 h 326"/>
                    <a:gd name="T82" fmla="*/ 9 w 308"/>
                    <a:gd name="T83" fmla="*/ 162 h 326"/>
                    <a:gd name="T84" fmla="*/ 43 w 308"/>
                    <a:gd name="T85" fmla="*/ 161 h 326"/>
                    <a:gd name="T86" fmla="*/ 50 w 308"/>
                    <a:gd name="T87" fmla="*/ 198 h 326"/>
                    <a:gd name="T88" fmla="*/ 73 w 308"/>
                    <a:gd name="T89" fmla="*/ 270 h 326"/>
                    <a:gd name="T90" fmla="*/ 106 w 308"/>
                    <a:gd name="T91" fmla="*/ 320 h 326"/>
                    <a:gd name="T92" fmla="*/ 127 w 308"/>
                    <a:gd name="T93" fmla="*/ 279 h 326"/>
                    <a:gd name="T94" fmla="*/ 145 w 308"/>
                    <a:gd name="T95" fmla="*/ 229 h 326"/>
                    <a:gd name="T96" fmla="*/ 198 w 308"/>
                    <a:gd name="T97" fmla="*/ 185 h 326"/>
                    <a:gd name="T98" fmla="*/ 224 w 308"/>
                    <a:gd name="T99" fmla="*/ 165 h 326"/>
                    <a:gd name="T100" fmla="*/ 223 w 308"/>
                    <a:gd name="T101" fmla="*/ 159 h 326"/>
                    <a:gd name="T102" fmla="*/ 221 w 308"/>
                    <a:gd name="T103" fmla="*/ 152 h 326"/>
                    <a:gd name="T104" fmla="*/ 217 w 308"/>
                    <a:gd name="T105" fmla="*/ 130 h 326"/>
                    <a:gd name="T106" fmla="*/ 216 w 308"/>
                    <a:gd name="T107" fmla="*/ 115 h 326"/>
                    <a:gd name="T108" fmla="*/ 240 w 308"/>
                    <a:gd name="T109" fmla="*/ 126 h 326"/>
                    <a:gd name="T110" fmla="*/ 252 w 308"/>
                    <a:gd name="T111" fmla="*/ 151 h 326"/>
                    <a:gd name="T112" fmla="*/ 265 w 308"/>
                    <a:gd name="T113" fmla="*/ 162 h 3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8" h="326">
                      <a:moveTo>
                        <a:pt x="265" y="162"/>
                      </a:moveTo>
                      <a:cubicBezTo>
                        <a:pt x="266" y="161"/>
                        <a:pt x="266" y="161"/>
                        <a:pt x="266" y="161"/>
                      </a:cubicBezTo>
                      <a:cubicBezTo>
                        <a:pt x="266" y="161"/>
                        <a:pt x="266" y="160"/>
                        <a:pt x="266" y="160"/>
                      </a:cubicBezTo>
                      <a:cubicBezTo>
                        <a:pt x="266" y="160"/>
                        <a:pt x="266" y="159"/>
                        <a:pt x="266" y="159"/>
                      </a:cubicBezTo>
                      <a:cubicBezTo>
                        <a:pt x="266" y="156"/>
                        <a:pt x="266" y="154"/>
                        <a:pt x="267" y="152"/>
                      </a:cubicBezTo>
                      <a:cubicBezTo>
                        <a:pt x="268" y="151"/>
                        <a:pt x="268" y="148"/>
                        <a:pt x="268" y="146"/>
                      </a:cubicBezTo>
                      <a:cubicBezTo>
                        <a:pt x="268" y="143"/>
                        <a:pt x="269" y="140"/>
                        <a:pt x="271" y="140"/>
                      </a:cubicBezTo>
                      <a:cubicBezTo>
                        <a:pt x="272" y="140"/>
                        <a:pt x="272" y="140"/>
                        <a:pt x="274" y="141"/>
                      </a:cubicBezTo>
                      <a:cubicBezTo>
                        <a:pt x="275" y="141"/>
                        <a:pt x="277" y="141"/>
                        <a:pt x="278" y="141"/>
                      </a:cubicBezTo>
                      <a:cubicBezTo>
                        <a:pt x="278" y="140"/>
                        <a:pt x="279" y="139"/>
                        <a:pt x="280" y="137"/>
                      </a:cubicBezTo>
                      <a:cubicBezTo>
                        <a:pt x="281" y="134"/>
                        <a:pt x="282" y="131"/>
                        <a:pt x="282" y="129"/>
                      </a:cubicBezTo>
                      <a:cubicBezTo>
                        <a:pt x="281" y="126"/>
                        <a:pt x="283" y="124"/>
                        <a:pt x="284" y="121"/>
                      </a:cubicBezTo>
                      <a:cubicBezTo>
                        <a:pt x="284" y="119"/>
                        <a:pt x="285" y="117"/>
                        <a:pt x="285" y="115"/>
                      </a:cubicBezTo>
                      <a:cubicBezTo>
                        <a:pt x="285" y="110"/>
                        <a:pt x="288" y="108"/>
                        <a:pt x="291" y="106"/>
                      </a:cubicBezTo>
                      <a:cubicBezTo>
                        <a:pt x="292" y="106"/>
                        <a:pt x="293" y="105"/>
                        <a:pt x="293" y="104"/>
                      </a:cubicBezTo>
                      <a:cubicBezTo>
                        <a:pt x="295" y="103"/>
                        <a:pt x="300" y="99"/>
                        <a:pt x="303" y="99"/>
                      </a:cubicBezTo>
                      <a:cubicBezTo>
                        <a:pt x="304" y="99"/>
                        <a:pt x="305" y="100"/>
                        <a:pt x="306" y="101"/>
                      </a:cubicBezTo>
                      <a:cubicBezTo>
                        <a:pt x="306" y="101"/>
                        <a:pt x="306" y="101"/>
                        <a:pt x="306" y="102"/>
                      </a:cubicBezTo>
                      <a:cubicBezTo>
                        <a:pt x="305" y="99"/>
                        <a:pt x="305" y="97"/>
                        <a:pt x="305" y="95"/>
                      </a:cubicBezTo>
                      <a:cubicBezTo>
                        <a:pt x="305" y="94"/>
                        <a:pt x="306" y="93"/>
                        <a:pt x="307" y="93"/>
                      </a:cubicBezTo>
                      <a:cubicBezTo>
                        <a:pt x="307" y="93"/>
                        <a:pt x="307" y="92"/>
                        <a:pt x="308" y="92"/>
                      </a:cubicBezTo>
                      <a:cubicBezTo>
                        <a:pt x="308" y="92"/>
                        <a:pt x="308" y="92"/>
                        <a:pt x="308" y="92"/>
                      </a:cubicBezTo>
                      <a:cubicBezTo>
                        <a:pt x="308" y="92"/>
                        <a:pt x="308" y="91"/>
                        <a:pt x="308" y="91"/>
                      </a:cubicBezTo>
                      <a:cubicBezTo>
                        <a:pt x="308" y="91"/>
                        <a:pt x="308" y="91"/>
                        <a:pt x="308" y="91"/>
                      </a:cubicBezTo>
                      <a:cubicBezTo>
                        <a:pt x="304" y="90"/>
                        <a:pt x="304" y="90"/>
                        <a:pt x="304" y="90"/>
                      </a:cubicBezTo>
                      <a:cubicBezTo>
                        <a:pt x="306" y="90"/>
                        <a:pt x="306" y="90"/>
                        <a:pt x="306" y="90"/>
                      </a:cubicBezTo>
                      <a:cubicBezTo>
                        <a:pt x="305" y="89"/>
                        <a:pt x="304" y="89"/>
                        <a:pt x="303" y="88"/>
                      </a:cubicBezTo>
                      <a:cubicBezTo>
                        <a:pt x="303" y="88"/>
                        <a:pt x="303" y="88"/>
                        <a:pt x="303" y="88"/>
                      </a:cubicBezTo>
                      <a:cubicBezTo>
                        <a:pt x="303" y="87"/>
                        <a:pt x="302" y="87"/>
                        <a:pt x="302" y="86"/>
                      </a:cubicBezTo>
                      <a:cubicBezTo>
                        <a:pt x="302" y="85"/>
                        <a:pt x="301" y="84"/>
                        <a:pt x="300" y="83"/>
                      </a:cubicBezTo>
                      <a:cubicBezTo>
                        <a:pt x="299" y="82"/>
                        <a:pt x="298" y="80"/>
                        <a:pt x="298" y="79"/>
                      </a:cubicBezTo>
                      <a:cubicBezTo>
                        <a:pt x="297" y="79"/>
                        <a:pt x="296" y="80"/>
                        <a:pt x="295" y="80"/>
                      </a:cubicBezTo>
                      <a:cubicBezTo>
                        <a:pt x="293" y="82"/>
                        <a:pt x="291" y="81"/>
                        <a:pt x="289" y="81"/>
                      </a:cubicBezTo>
                      <a:cubicBezTo>
                        <a:pt x="286" y="80"/>
                        <a:pt x="284" y="80"/>
                        <a:pt x="281" y="81"/>
                      </a:cubicBezTo>
                      <a:cubicBezTo>
                        <a:pt x="279" y="82"/>
                        <a:pt x="277" y="84"/>
                        <a:pt x="276" y="85"/>
                      </a:cubicBezTo>
                      <a:cubicBezTo>
                        <a:pt x="274" y="87"/>
                        <a:pt x="273" y="88"/>
                        <a:pt x="270" y="87"/>
                      </a:cubicBezTo>
                      <a:cubicBezTo>
                        <a:pt x="270" y="87"/>
                        <a:pt x="270" y="88"/>
                        <a:pt x="270" y="88"/>
                      </a:cubicBezTo>
                      <a:cubicBezTo>
                        <a:pt x="269" y="89"/>
                        <a:pt x="269" y="90"/>
                        <a:pt x="268" y="91"/>
                      </a:cubicBezTo>
                      <a:cubicBezTo>
                        <a:pt x="267" y="92"/>
                        <a:pt x="266" y="93"/>
                        <a:pt x="266" y="93"/>
                      </a:cubicBezTo>
                      <a:cubicBezTo>
                        <a:pt x="264" y="95"/>
                        <a:pt x="263" y="97"/>
                        <a:pt x="261" y="97"/>
                      </a:cubicBezTo>
                      <a:cubicBezTo>
                        <a:pt x="261" y="97"/>
                        <a:pt x="261" y="97"/>
                        <a:pt x="261" y="97"/>
                      </a:cubicBezTo>
                      <a:cubicBezTo>
                        <a:pt x="260" y="97"/>
                        <a:pt x="260" y="97"/>
                        <a:pt x="259" y="97"/>
                      </a:cubicBezTo>
                      <a:cubicBezTo>
                        <a:pt x="259" y="97"/>
                        <a:pt x="259" y="97"/>
                        <a:pt x="259" y="97"/>
                      </a:cubicBezTo>
                      <a:cubicBezTo>
                        <a:pt x="259" y="98"/>
                        <a:pt x="258" y="98"/>
                        <a:pt x="258" y="98"/>
                      </a:cubicBezTo>
                      <a:cubicBezTo>
                        <a:pt x="258" y="98"/>
                        <a:pt x="258" y="98"/>
                        <a:pt x="258" y="98"/>
                      </a:cubicBezTo>
                      <a:cubicBezTo>
                        <a:pt x="258" y="99"/>
                        <a:pt x="258" y="100"/>
                        <a:pt x="259" y="101"/>
                      </a:cubicBezTo>
                      <a:cubicBezTo>
                        <a:pt x="259" y="101"/>
                        <a:pt x="259" y="101"/>
                        <a:pt x="259" y="102"/>
                      </a:cubicBezTo>
                      <a:cubicBezTo>
                        <a:pt x="259" y="102"/>
                        <a:pt x="259" y="102"/>
                        <a:pt x="259" y="102"/>
                      </a:cubicBezTo>
                      <a:cubicBezTo>
                        <a:pt x="259" y="102"/>
                        <a:pt x="259" y="103"/>
                        <a:pt x="259" y="103"/>
                      </a:cubicBezTo>
                      <a:cubicBezTo>
                        <a:pt x="259" y="105"/>
                        <a:pt x="259" y="106"/>
                        <a:pt x="258" y="108"/>
                      </a:cubicBezTo>
                      <a:cubicBezTo>
                        <a:pt x="257" y="110"/>
                        <a:pt x="254" y="111"/>
                        <a:pt x="251" y="110"/>
                      </a:cubicBezTo>
                      <a:cubicBezTo>
                        <a:pt x="249" y="110"/>
                        <a:pt x="247" y="110"/>
                        <a:pt x="246" y="110"/>
                      </a:cubicBezTo>
                      <a:cubicBezTo>
                        <a:pt x="245" y="110"/>
                        <a:pt x="244" y="110"/>
                        <a:pt x="243" y="110"/>
                      </a:cubicBezTo>
                      <a:cubicBezTo>
                        <a:pt x="243" y="110"/>
                        <a:pt x="243" y="111"/>
                        <a:pt x="243" y="111"/>
                      </a:cubicBezTo>
                      <a:cubicBezTo>
                        <a:pt x="243" y="111"/>
                        <a:pt x="242" y="110"/>
                        <a:pt x="242" y="110"/>
                      </a:cubicBezTo>
                      <a:cubicBezTo>
                        <a:pt x="242" y="110"/>
                        <a:pt x="242" y="110"/>
                        <a:pt x="241" y="110"/>
                      </a:cubicBezTo>
                      <a:cubicBezTo>
                        <a:pt x="240" y="110"/>
                        <a:pt x="239" y="110"/>
                        <a:pt x="238" y="110"/>
                      </a:cubicBezTo>
                      <a:cubicBezTo>
                        <a:pt x="237" y="109"/>
                        <a:pt x="236" y="109"/>
                        <a:pt x="235" y="109"/>
                      </a:cubicBezTo>
                      <a:cubicBezTo>
                        <a:pt x="233" y="110"/>
                        <a:pt x="230" y="109"/>
                        <a:pt x="229" y="108"/>
                      </a:cubicBezTo>
                      <a:cubicBezTo>
                        <a:pt x="228" y="108"/>
                        <a:pt x="228" y="108"/>
                        <a:pt x="227" y="107"/>
                      </a:cubicBezTo>
                      <a:cubicBezTo>
                        <a:pt x="227" y="108"/>
                        <a:pt x="227" y="108"/>
                        <a:pt x="227" y="108"/>
                      </a:cubicBezTo>
                      <a:cubicBezTo>
                        <a:pt x="226" y="108"/>
                        <a:pt x="226" y="107"/>
                        <a:pt x="226" y="107"/>
                      </a:cubicBezTo>
                      <a:cubicBezTo>
                        <a:pt x="226" y="107"/>
                        <a:pt x="225" y="107"/>
                        <a:pt x="225" y="107"/>
                      </a:cubicBezTo>
                      <a:cubicBezTo>
                        <a:pt x="225" y="107"/>
                        <a:pt x="225" y="107"/>
                        <a:pt x="224" y="107"/>
                      </a:cubicBezTo>
                      <a:cubicBezTo>
                        <a:pt x="224" y="107"/>
                        <a:pt x="224" y="107"/>
                        <a:pt x="224" y="107"/>
                      </a:cubicBezTo>
                      <a:cubicBezTo>
                        <a:pt x="224" y="106"/>
                        <a:pt x="224" y="106"/>
                        <a:pt x="224" y="106"/>
                      </a:cubicBezTo>
                      <a:cubicBezTo>
                        <a:pt x="224" y="107"/>
                        <a:pt x="224" y="107"/>
                        <a:pt x="224" y="107"/>
                      </a:cubicBezTo>
                      <a:cubicBezTo>
                        <a:pt x="222" y="104"/>
                        <a:pt x="222" y="104"/>
                        <a:pt x="222" y="104"/>
                      </a:cubicBezTo>
                      <a:cubicBezTo>
                        <a:pt x="222" y="104"/>
                        <a:pt x="222" y="104"/>
                        <a:pt x="222" y="104"/>
                      </a:cubicBezTo>
                      <a:cubicBezTo>
                        <a:pt x="222" y="104"/>
                        <a:pt x="222" y="104"/>
                        <a:pt x="222" y="104"/>
                      </a:cubicBezTo>
                      <a:cubicBezTo>
                        <a:pt x="222" y="104"/>
                        <a:pt x="222" y="104"/>
                        <a:pt x="222" y="104"/>
                      </a:cubicBezTo>
                      <a:cubicBezTo>
                        <a:pt x="222" y="103"/>
                        <a:pt x="222" y="103"/>
                        <a:pt x="222" y="103"/>
                      </a:cubicBezTo>
                      <a:cubicBezTo>
                        <a:pt x="222" y="103"/>
                        <a:pt x="222" y="103"/>
                        <a:pt x="222" y="103"/>
                      </a:cubicBezTo>
                      <a:cubicBezTo>
                        <a:pt x="222" y="103"/>
                        <a:pt x="222" y="102"/>
                        <a:pt x="222" y="102"/>
                      </a:cubicBezTo>
                      <a:cubicBezTo>
                        <a:pt x="222" y="102"/>
                        <a:pt x="222" y="102"/>
                        <a:pt x="222" y="102"/>
                      </a:cubicBezTo>
                      <a:cubicBezTo>
                        <a:pt x="221" y="101"/>
                        <a:pt x="221" y="101"/>
                        <a:pt x="221" y="100"/>
                      </a:cubicBezTo>
                      <a:cubicBezTo>
                        <a:pt x="221" y="100"/>
                        <a:pt x="221" y="100"/>
                        <a:pt x="221" y="100"/>
                      </a:cubicBezTo>
                      <a:cubicBezTo>
                        <a:pt x="221" y="99"/>
                        <a:pt x="221" y="98"/>
                        <a:pt x="222" y="97"/>
                      </a:cubicBezTo>
                      <a:cubicBezTo>
                        <a:pt x="222" y="97"/>
                        <a:pt x="222" y="97"/>
                        <a:pt x="222" y="97"/>
                      </a:cubicBezTo>
                      <a:cubicBezTo>
                        <a:pt x="222" y="96"/>
                        <a:pt x="221" y="95"/>
                        <a:pt x="221" y="94"/>
                      </a:cubicBezTo>
                      <a:cubicBezTo>
                        <a:pt x="220" y="95"/>
                        <a:pt x="219" y="95"/>
                        <a:pt x="218" y="96"/>
                      </a:cubicBezTo>
                      <a:cubicBezTo>
                        <a:pt x="218" y="96"/>
                        <a:pt x="218" y="96"/>
                        <a:pt x="218" y="96"/>
                      </a:cubicBezTo>
                      <a:cubicBezTo>
                        <a:pt x="218" y="96"/>
                        <a:pt x="218" y="96"/>
                        <a:pt x="218" y="96"/>
                      </a:cubicBezTo>
                      <a:cubicBezTo>
                        <a:pt x="218" y="97"/>
                        <a:pt x="217" y="97"/>
                        <a:pt x="217" y="98"/>
                      </a:cubicBezTo>
                      <a:cubicBezTo>
                        <a:pt x="217" y="99"/>
                        <a:pt x="218" y="100"/>
                        <a:pt x="218" y="101"/>
                      </a:cubicBezTo>
                      <a:cubicBezTo>
                        <a:pt x="218" y="104"/>
                        <a:pt x="219" y="108"/>
                        <a:pt x="216" y="111"/>
                      </a:cubicBezTo>
                      <a:cubicBezTo>
                        <a:pt x="214" y="113"/>
                        <a:pt x="206" y="114"/>
                        <a:pt x="202" y="114"/>
                      </a:cubicBezTo>
                      <a:cubicBezTo>
                        <a:pt x="201" y="114"/>
                        <a:pt x="200" y="114"/>
                        <a:pt x="199" y="114"/>
                      </a:cubicBezTo>
                      <a:cubicBezTo>
                        <a:pt x="196" y="114"/>
                        <a:pt x="195" y="113"/>
                        <a:pt x="194" y="112"/>
                      </a:cubicBezTo>
                      <a:cubicBezTo>
                        <a:pt x="193" y="112"/>
                        <a:pt x="190" y="111"/>
                        <a:pt x="188" y="110"/>
                      </a:cubicBezTo>
                      <a:cubicBezTo>
                        <a:pt x="183" y="109"/>
                        <a:pt x="179" y="108"/>
                        <a:pt x="179" y="105"/>
                      </a:cubicBezTo>
                      <a:cubicBezTo>
                        <a:pt x="178" y="104"/>
                        <a:pt x="176" y="101"/>
                        <a:pt x="175" y="101"/>
                      </a:cubicBezTo>
                      <a:cubicBezTo>
                        <a:pt x="174" y="101"/>
                        <a:pt x="172" y="101"/>
                        <a:pt x="171" y="102"/>
                      </a:cubicBezTo>
                      <a:cubicBezTo>
                        <a:pt x="168" y="103"/>
                        <a:pt x="164" y="104"/>
                        <a:pt x="163" y="102"/>
                      </a:cubicBezTo>
                      <a:cubicBezTo>
                        <a:pt x="162" y="102"/>
                        <a:pt x="162" y="102"/>
                        <a:pt x="162" y="102"/>
                      </a:cubicBezTo>
                      <a:cubicBezTo>
                        <a:pt x="161" y="101"/>
                        <a:pt x="158" y="99"/>
                        <a:pt x="156" y="98"/>
                      </a:cubicBezTo>
                      <a:cubicBezTo>
                        <a:pt x="155" y="98"/>
                        <a:pt x="155" y="97"/>
                        <a:pt x="154" y="97"/>
                      </a:cubicBezTo>
                      <a:cubicBezTo>
                        <a:pt x="152" y="97"/>
                        <a:pt x="145" y="95"/>
                        <a:pt x="144" y="92"/>
                      </a:cubicBezTo>
                      <a:cubicBezTo>
                        <a:pt x="144" y="91"/>
                        <a:pt x="142" y="91"/>
                        <a:pt x="141" y="90"/>
                      </a:cubicBezTo>
                      <a:cubicBezTo>
                        <a:pt x="139" y="90"/>
                        <a:pt x="137" y="89"/>
                        <a:pt x="136" y="88"/>
                      </a:cubicBezTo>
                      <a:cubicBezTo>
                        <a:pt x="135" y="87"/>
                        <a:pt x="134" y="87"/>
                        <a:pt x="134" y="86"/>
                      </a:cubicBezTo>
                      <a:cubicBezTo>
                        <a:pt x="132" y="86"/>
                        <a:pt x="129" y="85"/>
                        <a:pt x="129" y="82"/>
                      </a:cubicBezTo>
                      <a:cubicBezTo>
                        <a:pt x="129" y="81"/>
                        <a:pt x="130" y="79"/>
                        <a:pt x="130" y="78"/>
                      </a:cubicBezTo>
                      <a:cubicBezTo>
                        <a:pt x="131" y="76"/>
                        <a:pt x="131" y="75"/>
                        <a:pt x="131" y="73"/>
                      </a:cubicBezTo>
                      <a:cubicBezTo>
                        <a:pt x="131" y="71"/>
                        <a:pt x="133" y="69"/>
                        <a:pt x="135" y="68"/>
                      </a:cubicBezTo>
                      <a:cubicBezTo>
                        <a:pt x="135" y="67"/>
                        <a:pt x="135" y="67"/>
                        <a:pt x="136" y="67"/>
                      </a:cubicBezTo>
                      <a:cubicBezTo>
                        <a:pt x="136" y="67"/>
                        <a:pt x="136" y="67"/>
                        <a:pt x="136" y="67"/>
                      </a:cubicBezTo>
                      <a:cubicBezTo>
                        <a:pt x="136" y="67"/>
                        <a:pt x="136" y="66"/>
                        <a:pt x="136" y="66"/>
                      </a:cubicBezTo>
                      <a:cubicBezTo>
                        <a:pt x="136" y="66"/>
                        <a:pt x="136" y="66"/>
                        <a:pt x="136" y="66"/>
                      </a:cubicBezTo>
                      <a:cubicBezTo>
                        <a:pt x="136" y="66"/>
                        <a:pt x="136" y="66"/>
                        <a:pt x="136" y="66"/>
                      </a:cubicBezTo>
                      <a:cubicBezTo>
                        <a:pt x="136" y="66"/>
                        <a:pt x="135" y="65"/>
                        <a:pt x="135" y="65"/>
                      </a:cubicBezTo>
                      <a:cubicBezTo>
                        <a:pt x="135" y="65"/>
                        <a:pt x="135" y="65"/>
                        <a:pt x="135" y="65"/>
                      </a:cubicBezTo>
                      <a:cubicBezTo>
                        <a:pt x="134" y="64"/>
                        <a:pt x="133" y="64"/>
                        <a:pt x="132" y="63"/>
                      </a:cubicBezTo>
                      <a:cubicBezTo>
                        <a:pt x="132" y="63"/>
                        <a:pt x="132" y="63"/>
                        <a:pt x="132" y="63"/>
                      </a:cubicBezTo>
                      <a:cubicBezTo>
                        <a:pt x="132" y="62"/>
                        <a:pt x="132" y="62"/>
                        <a:pt x="132" y="62"/>
                      </a:cubicBezTo>
                      <a:cubicBezTo>
                        <a:pt x="131" y="61"/>
                        <a:pt x="128" y="58"/>
                        <a:pt x="127" y="58"/>
                      </a:cubicBezTo>
                      <a:cubicBezTo>
                        <a:pt x="124" y="58"/>
                        <a:pt x="122" y="55"/>
                        <a:pt x="120" y="54"/>
                      </a:cubicBezTo>
                      <a:cubicBezTo>
                        <a:pt x="119" y="52"/>
                        <a:pt x="118" y="51"/>
                        <a:pt x="117" y="51"/>
                      </a:cubicBezTo>
                      <a:cubicBezTo>
                        <a:pt x="114" y="51"/>
                        <a:pt x="113" y="47"/>
                        <a:pt x="113" y="44"/>
                      </a:cubicBezTo>
                      <a:cubicBezTo>
                        <a:pt x="113" y="43"/>
                        <a:pt x="112" y="42"/>
                        <a:pt x="112" y="41"/>
                      </a:cubicBezTo>
                      <a:cubicBezTo>
                        <a:pt x="110" y="39"/>
                        <a:pt x="110" y="36"/>
                        <a:pt x="111" y="35"/>
                      </a:cubicBezTo>
                      <a:cubicBezTo>
                        <a:pt x="112" y="32"/>
                        <a:pt x="115" y="32"/>
                        <a:pt x="118" y="34"/>
                      </a:cubicBezTo>
                      <a:cubicBezTo>
                        <a:pt x="118" y="34"/>
                        <a:pt x="119" y="34"/>
                        <a:pt x="119" y="34"/>
                      </a:cubicBezTo>
                      <a:cubicBezTo>
                        <a:pt x="120" y="34"/>
                        <a:pt x="121" y="34"/>
                        <a:pt x="121" y="33"/>
                      </a:cubicBezTo>
                      <a:cubicBezTo>
                        <a:pt x="121" y="33"/>
                        <a:pt x="122" y="33"/>
                        <a:pt x="121" y="32"/>
                      </a:cubicBezTo>
                      <a:cubicBezTo>
                        <a:pt x="120" y="31"/>
                        <a:pt x="119" y="29"/>
                        <a:pt x="118" y="28"/>
                      </a:cubicBezTo>
                      <a:cubicBezTo>
                        <a:pt x="116" y="25"/>
                        <a:pt x="115" y="23"/>
                        <a:pt x="115" y="21"/>
                      </a:cubicBezTo>
                      <a:cubicBezTo>
                        <a:pt x="115" y="21"/>
                        <a:pt x="115" y="20"/>
                        <a:pt x="115" y="18"/>
                      </a:cubicBezTo>
                      <a:cubicBezTo>
                        <a:pt x="115" y="17"/>
                        <a:pt x="115" y="17"/>
                        <a:pt x="115" y="17"/>
                      </a:cubicBezTo>
                      <a:cubicBezTo>
                        <a:pt x="115" y="16"/>
                        <a:pt x="116" y="16"/>
                        <a:pt x="116" y="16"/>
                      </a:cubicBezTo>
                      <a:cubicBezTo>
                        <a:pt x="116" y="16"/>
                        <a:pt x="116" y="16"/>
                        <a:pt x="116" y="16"/>
                      </a:cubicBezTo>
                      <a:cubicBezTo>
                        <a:pt x="116" y="15"/>
                        <a:pt x="116" y="15"/>
                        <a:pt x="116" y="15"/>
                      </a:cubicBezTo>
                      <a:cubicBezTo>
                        <a:pt x="116" y="15"/>
                        <a:pt x="116" y="15"/>
                        <a:pt x="116" y="15"/>
                      </a:cubicBezTo>
                      <a:cubicBezTo>
                        <a:pt x="116" y="14"/>
                        <a:pt x="116" y="13"/>
                        <a:pt x="116" y="13"/>
                      </a:cubicBezTo>
                      <a:cubicBezTo>
                        <a:pt x="116" y="13"/>
                        <a:pt x="116" y="13"/>
                        <a:pt x="116" y="13"/>
                      </a:cubicBezTo>
                      <a:cubicBezTo>
                        <a:pt x="116" y="13"/>
                        <a:pt x="116" y="13"/>
                        <a:pt x="115" y="13"/>
                      </a:cubicBezTo>
                      <a:cubicBezTo>
                        <a:pt x="115" y="13"/>
                        <a:pt x="115" y="13"/>
                        <a:pt x="115" y="12"/>
                      </a:cubicBezTo>
                      <a:cubicBezTo>
                        <a:pt x="111" y="10"/>
                        <a:pt x="109" y="7"/>
                        <a:pt x="108" y="4"/>
                      </a:cubicBezTo>
                      <a:cubicBezTo>
                        <a:pt x="107" y="3"/>
                        <a:pt x="107" y="3"/>
                        <a:pt x="107" y="3"/>
                      </a:cubicBezTo>
                      <a:cubicBezTo>
                        <a:pt x="107" y="2"/>
                        <a:pt x="107" y="2"/>
                        <a:pt x="106" y="1"/>
                      </a:cubicBezTo>
                      <a:cubicBezTo>
                        <a:pt x="106" y="1"/>
                        <a:pt x="106" y="1"/>
                        <a:pt x="106" y="1"/>
                      </a:cubicBezTo>
                      <a:cubicBezTo>
                        <a:pt x="105" y="1"/>
                        <a:pt x="105" y="0"/>
                        <a:pt x="105" y="0"/>
                      </a:cubicBezTo>
                      <a:cubicBezTo>
                        <a:pt x="103" y="0"/>
                        <a:pt x="103" y="0"/>
                        <a:pt x="103" y="0"/>
                      </a:cubicBezTo>
                      <a:cubicBezTo>
                        <a:pt x="102" y="0"/>
                        <a:pt x="102" y="0"/>
                        <a:pt x="102" y="0"/>
                      </a:cubicBezTo>
                      <a:cubicBezTo>
                        <a:pt x="102" y="0"/>
                        <a:pt x="102" y="1"/>
                        <a:pt x="102" y="1"/>
                      </a:cubicBezTo>
                      <a:cubicBezTo>
                        <a:pt x="101" y="2"/>
                        <a:pt x="101" y="2"/>
                        <a:pt x="101" y="2"/>
                      </a:cubicBezTo>
                      <a:cubicBezTo>
                        <a:pt x="101" y="2"/>
                        <a:pt x="101" y="2"/>
                        <a:pt x="101" y="2"/>
                      </a:cubicBezTo>
                      <a:cubicBezTo>
                        <a:pt x="101" y="3"/>
                        <a:pt x="100" y="4"/>
                        <a:pt x="100" y="5"/>
                      </a:cubicBezTo>
                      <a:cubicBezTo>
                        <a:pt x="98" y="7"/>
                        <a:pt x="98" y="8"/>
                        <a:pt x="97" y="8"/>
                      </a:cubicBezTo>
                      <a:cubicBezTo>
                        <a:pt x="97" y="8"/>
                        <a:pt x="97" y="8"/>
                        <a:pt x="97" y="8"/>
                      </a:cubicBezTo>
                      <a:cubicBezTo>
                        <a:pt x="97" y="8"/>
                        <a:pt x="97" y="8"/>
                        <a:pt x="97" y="8"/>
                      </a:cubicBezTo>
                      <a:cubicBezTo>
                        <a:pt x="97" y="8"/>
                        <a:pt x="97" y="8"/>
                        <a:pt x="97" y="8"/>
                      </a:cubicBezTo>
                      <a:cubicBezTo>
                        <a:pt x="96" y="8"/>
                        <a:pt x="95" y="9"/>
                        <a:pt x="94" y="9"/>
                      </a:cubicBezTo>
                      <a:cubicBezTo>
                        <a:pt x="91" y="10"/>
                        <a:pt x="88" y="11"/>
                        <a:pt x="86" y="12"/>
                      </a:cubicBezTo>
                      <a:cubicBezTo>
                        <a:pt x="85" y="13"/>
                        <a:pt x="84" y="13"/>
                        <a:pt x="83" y="13"/>
                      </a:cubicBezTo>
                      <a:cubicBezTo>
                        <a:pt x="81" y="13"/>
                        <a:pt x="79" y="13"/>
                        <a:pt x="77" y="12"/>
                      </a:cubicBezTo>
                      <a:cubicBezTo>
                        <a:pt x="76" y="12"/>
                        <a:pt x="76" y="12"/>
                        <a:pt x="75" y="11"/>
                      </a:cubicBezTo>
                      <a:cubicBezTo>
                        <a:pt x="73" y="11"/>
                        <a:pt x="71" y="10"/>
                        <a:pt x="70" y="10"/>
                      </a:cubicBezTo>
                      <a:cubicBezTo>
                        <a:pt x="69" y="10"/>
                        <a:pt x="69" y="10"/>
                        <a:pt x="68" y="10"/>
                      </a:cubicBezTo>
                      <a:cubicBezTo>
                        <a:pt x="66" y="10"/>
                        <a:pt x="65" y="11"/>
                        <a:pt x="64" y="11"/>
                      </a:cubicBezTo>
                      <a:cubicBezTo>
                        <a:pt x="64" y="12"/>
                        <a:pt x="64" y="12"/>
                        <a:pt x="64" y="12"/>
                      </a:cubicBezTo>
                      <a:cubicBezTo>
                        <a:pt x="65" y="13"/>
                        <a:pt x="65" y="14"/>
                        <a:pt x="66" y="16"/>
                      </a:cubicBezTo>
                      <a:cubicBezTo>
                        <a:pt x="66" y="18"/>
                        <a:pt x="66" y="21"/>
                        <a:pt x="66" y="23"/>
                      </a:cubicBezTo>
                      <a:cubicBezTo>
                        <a:pt x="66" y="23"/>
                        <a:pt x="66" y="24"/>
                        <a:pt x="66" y="24"/>
                      </a:cubicBezTo>
                      <a:cubicBezTo>
                        <a:pt x="66" y="25"/>
                        <a:pt x="67" y="26"/>
                        <a:pt x="67" y="27"/>
                      </a:cubicBezTo>
                      <a:cubicBezTo>
                        <a:pt x="68" y="31"/>
                        <a:pt x="70" y="33"/>
                        <a:pt x="70" y="33"/>
                      </a:cubicBezTo>
                      <a:cubicBezTo>
                        <a:pt x="72" y="33"/>
                        <a:pt x="73" y="33"/>
                        <a:pt x="75" y="34"/>
                      </a:cubicBezTo>
                      <a:cubicBezTo>
                        <a:pt x="77" y="35"/>
                        <a:pt x="79" y="37"/>
                        <a:pt x="79" y="38"/>
                      </a:cubicBezTo>
                      <a:cubicBezTo>
                        <a:pt x="79" y="38"/>
                        <a:pt x="79" y="38"/>
                        <a:pt x="79" y="38"/>
                      </a:cubicBezTo>
                      <a:cubicBezTo>
                        <a:pt x="79" y="38"/>
                        <a:pt x="79" y="38"/>
                        <a:pt x="79" y="38"/>
                      </a:cubicBezTo>
                      <a:cubicBezTo>
                        <a:pt x="79" y="39"/>
                        <a:pt x="79" y="41"/>
                        <a:pt x="78" y="41"/>
                      </a:cubicBezTo>
                      <a:cubicBezTo>
                        <a:pt x="78" y="42"/>
                        <a:pt x="77" y="42"/>
                        <a:pt x="77" y="42"/>
                      </a:cubicBezTo>
                      <a:cubicBezTo>
                        <a:pt x="74" y="43"/>
                        <a:pt x="73" y="46"/>
                        <a:pt x="72" y="49"/>
                      </a:cubicBezTo>
                      <a:cubicBezTo>
                        <a:pt x="72" y="50"/>
                        <a:pt x="72" y="51"/>
                        <a:pt x="72" y="52"/>
                      </a:cubicBezTo>
                      <a:cubicBezTo>
                        <a:pt x="72" y="54"/>
                        <a:pt x="72" y="58"/>
                        <a:pt x="68" y="59"/>
                      </a:cubicBezTo>
                      <a:cubicBezTo>
                        <a:pt x="66" y="59"/>
                        <a:pt x="65" y="60"/>
                        <a:pt x="65" y="63"/>
                      </a:cubicBezTo>
                      <a:cubicBezTo>
                        <a:pt x="65" y="68"/>
                        <a:pt x="61" y="69"/>
                        <a:pt x="59" y="69"/>
                      </a:cubicBezTo>
                      <a:cubicBezTo>
                        <a:pt x="59" y="70"/>
                        <a:pt x="58" y="70"/>
                        <a:pt x="58" y="70"/>
                      </a:cubicBezTo>
                      <a:cubicBezTo>
                        <a:pt x="58" y="70"/>
                        <a:pt x="57" y="72"/>
                        <a:pt x="57" y="73"/>
                      </a:cubicBezTo>
                      <a:cubicBezTo>
                        <a:pt x="55" y="79"/>
                        <a:pt x="54" y="81"/>
                        <a:pt x="53" y="82"/>
                      </a:cubicBezTo>
                      <a:cubicBezTo>
                        <a:pt x="52" y="83"/>
                        <a:pt x="51" y="83"/>
                        <a:pt x="49" y="84"/>
                      </a:cubicBezTo>
                      <a:cubicBezTo>
                        <a:pt x="47" y="84"/>
                        <a:pt x="44" y="85"/>
                        <a:pt x="44" y="87"/>
                      </a:cubicBezTo>
                      <a:cubicBezTo>
                        <a:pt x="44" y="91"/>
                        <a:pt x="40" y="97"/>
                        <a:pt x="36" y="97"/>
                      </a:cubicBezTo>
                      <a:cubicBezTo>
                        <a:pt x="36" y="97"/>
                        <a:pt x="36" y="97"/>
                        <a:pt x="36" y="97"/>
                      </a:cubicBezTo>
                      <a:cubicBezTo>
                        <a:pt x="36" y="97"/>
                        <a:pt x="36" y="97"/>
                        <a:pt x="36" y="97"/>
                      </a:cubicBezTo>
                      <a:cubicBezTo>
                        <a:pt x="35" y="97"/>
                        <a:pt x="35" y="97"/>
                        <a:pt x="34" y="96"/>
                      </a:cubicBezTo>
                      <a:cubicBezTo>
                        <a:pt x="33" y="96"/>
                        <a:pt x="32" y="96"/>
                        <a:pt x="31" y="96"/>
                      </a:cubicBezTo>
                      <a:cubicBezTo>
                        <a:pt x="30" y="96"/>
                        <a:pt x="30" y="96"/>
                        <a:pt x="30" y="96"/>
                      </a:cubicBezTo>
                      <a:cubicBezTo>
                        <a:pt x="30" y="97"/>
                        <a:pt x="29" y="98"/>
                        <a:pt x="27" y="98"/>
                      </a:cubicBezTo>
                      <a:cubicBezTo>
                        <a:pt x="26" y="98"/>
                        <a:pt x="24" y="98"/>
                        <a:pt x="23" y="97"/>
                      </a:cubicBezTo>
                      <a:cubicBezTo>
                        <a:pt x="22" y="97"/>
                        <a:pt x="22" y="96"/>
                        <a:pt x="21" y="96"/>
                      </a:cubicBezTo>
                      <a:cubicBezTo>
                        <a:pt x="21" y="96"/>
                        <a:pt x="21" y="97"/>
                        <a:pt x="20" y="97"/>
                      </a:cubicBezTo>
                      <a:cubicBezTo>
                        <a:pt x="16" y="101"/>
                        <a:pt x="14" y="104"/>
                        <a:pt x="14" y="105"/>
                      </a:cubicBezTo>
                      <a:cubicBezTo>
                        <a:pt x="14" y="106"/>
                        <a:pt x="15" y="106"/>
                        <a:pt x="16" y="107"/>
                      </a:cubicBezTo>
                      <a:cubicBezTo>
                        <a:pt x="18" y="108"/>
                        <a:pt x="21" y="110"/>
                        <a:pt x="21" y="113"/>
                      </a:cubicBezTo>
                      <a:cubicBezTo>
                        <a:pt x="20" y="117"/>
                        <a:pt x="23" y="121"/>
                        <a:pt x="25" y="123"/>
                      </a:cubicBezTo>
                      <a:cubicBezTo>
                        <a:pt x="27" y="125"/>
                        <a:pt x="32" y="132"/>
                        <a:pt x="29" y="136"/>
                      </a:cubicBezTo>
                      <a:cubicBezTo>
                        <a:pt x="27" y="139"/>
                        <a:pt x="24" y="140"/>
                        <a:pt x="19" y="139"/>
                      </a:cubicBezTo>
                      <a:cubicBezTo>
                        <a:pt x="18" y="139"/>
                        <a:pt x="17" y="139"/>
                        <a:pt x="16" y="139"/>
                      </a:cubicBezTo>
                      <a:cubicBezTo>
                        <a:pt x="15" y="140"/>
                        <a:pt x="12" y="140"/>
                        <a:pt x="8" y="140"/>
                      </a:cubicBezTo>
                      <a:cubicBezTo>
                        <a:pt x="8" y="139"/>
                        <a:pt x="7" y="139"/>
                        <a:pt x="7" y="139"/>
                      </a:cubicBezTo>
                      <a:cubicBezTo>
                        <a:pt x="4" y="139"/>
                        <a:pt x="3" y="141"/>
                        <a:pt x="2" y="143"/>
                      </a:cubicBezTo>
                      <a:cubicBezTo>
                        <a:pt x="1" y="144"/>
                        <a:pt x="1" y="144"/>
                        <a:pt x="1" y="145"/>
                      </a:cubicBezTo>
                      <a:cubicBezTo>
                        <a:pt x="0" y="145"/>
                        <a:pt x="0" y="145"/>
                        <a:pt x="0" y="145"/>
                      </a:cubicBezTo>
                      <a:cubicBezTo>
                        <a:pt x="1" y="146"/>
                        <a:pt x="2" y="147"/>
                        <a:pt x="2" y="148"/>
                      </a:cubicBezTo>
                      <a:cubicBezTo>
                        <a:pt x="4" y="150"/>
                        <a:pt x="6" y="152"/>
                        <a:pt x="9" y="153"/>
                      </a:cubicBezTo>
                      <a:cubicBezTo>
                        <a:pt x="11" y="154"/>
                        <a:pt x="14" y="153"/>
                        <a:pt x="16" y="153"/>
                      </a:cubicBezTo>
                      <a:cubicBezTo>
                        <a:pt x="17" y="152"/>
                        <a:pt x="18" y="152"/>
                        <a:pt x="19" y="152"/>
                      </a:cubicBezTo>
                      <a:cubicBezTo>
                        <a:pt x="21" y="152"/>
                        <a:pt x="22" y="153"/>
                        <a:pt x="22" y="156"/>
                      </a:cubicBezTo>
                      <a:cubicBezTo>
                        <a:pt x="22" y="161"/>
                        <a:pt x="15" y="161"/>
                        <a:pt x="9" y="162"/>
                      </a:cubicBezTo>
                      <a:cubicBezTo>
                        <a:pt x="9" y="162"/>
                        <a:pt x="8" y="162"/>
                        <a:pt x="7" y="162"/>
                      </a:cubicBezTo>
                      <a:cubicBezTo>
                        <a:pt x="11" y="167"/>
                        <a:pt x="23" y="180"/>
                        <a:pt x="28" y="179"/>
                      </a:cubicBezTo>
                      <a:cubicBezTo>
                        <a:pt x="34" y="178"/>
                        <a:pt x="38" y="172"/>
                        <a:pt x="39" y="170"/>
                      </a:cubicBezTo>
                      <a:cubicBezTo>
                        <a:pt x="38" y="169"/>
                        <a:pt x="37" y="168"/>
                        <a:pt x="38" y="166"/>
                      </a:cubicBezTo>
                      <a:cubicBezTo>
                        <a:pt x="38" y="164"/>
                        <a:pt x="41" y="161"/>
                        <a:pt x="43" y="161"/>
                      </a:cubicBezTo>
                      <a:cubicBezTo>
                        <a:pt x="44" y="161"/>
                        <a:pt x="44" y="161"/>
                        <a:pt x="45" y="161"/>
                      </a:cubicBezTo>
                      <a:cubicBezTo>
                        <a:pt x="47" y="162"/>
                        <a:pt x="47" y="165"/>
                        <a:pt x="47" y="168"/>
                      </a:cubicBezTo>
                      <a:cubicBezTo>
                        <a:pt x="47" y="170"/>
                        <a:pt x="47" y="173"/>
                        <a:pt x="48" y="173"/>
                      </a:cubicBezTo>
                      <a:cubicBezTo>
                        <a:pt x="52" y="176"/>
                        <a:pt x="50" y="181"/>
                        <a:pt x="49" y="186"/>
                      </a:cubicBezTo>
                      <a:cubicBezTo>
                        <a:pt x="48" y="188"/>
                        <a:pt x="49" y="193"/>
                        <a:pt x="50" y="198"/>
                      </a:cubicBezTo>
                      <a:cubicBezTo>
                        <a:pt x="50" y="200"/>
                        <a:pt x="51" y="202"/>
                        <a:pt x="51" y="204"/>
                      </a:cubicBezTo>
                      <a:cubicBezTo>
                        <a:pt x="51" y="206"/>
                        <a:pt x="52" y="209"/>
                        <a:pt x="53" y="212"/>
                      </a:cubicBezTo>
                      <a:cubicBezTo>
                        <a:pt x="54" y="216"/>
                        <a:pt x="55" y="220"/>
                        <a:pt x="56" y="224"/>
                      </a:cubicBezTo>
                      <a:cubicBezTo>
                        <a:pt x="57" y="232"/>
                        <a:pt x="62" y="245"/>
                        <a:pt x="66" y="254"/>
                      </a:cubicBezTo>
                      <a:cubicBezTo>
                        <a:pt x="69" y="258"/>
                        <a:pt x="71" y="265"/>
                        <a:pt x="73" y="270"/>
                      </a:cubicBezTo>
                      <a:cubicBezTo>
                        <a:pt x="74" y="276"/>
                        <a:pt x="76" y="281"/>
                        <a:pt x="77" y="283"/>
                      </a:cubicBezTo>
                      <a:cubicBezTo>
                        <a:pt x="80" y="286"/>
                        <a:pt x="88" y="299"/>
                        <a:pt x="88" y="307"/>
                      </a:cubicBezTo>
                      <a:cubicBezTo>
                        <a:pt x="88" y="314"/>
                        <a:pt x="96" y="324"/>
                        <a:pt x="98" y="326"/>
                      </a:cubicBezTo>
                      <a:cubicBezTo>
                        <a:pt x="99" y="326"/>
                        <a:pt x="99" y="326"/>
                        <a:pt x="99" y="326"/>
                      </a:cubicBezTo>
                      <a:cubicBezTo>
                        <a:pt x="101" y="326"/>
                        <a:pt x="105" y="323"/>
                        <a:pt x="106" y="320"/>
                      </a:cubicBezTo>
                      <a:cubicBezTo>
                        <a:pt x="107" y="317"/>
                        <a:pt x="110" y="315"/>
                        <a:pt x="112" y="313"/>
                      </a:cubicBezTo>
                      <a:cubicBezTo>
                        <a:pt x="114" y="312"/>
                        <a:pt x="116" y="311"/>
                        <a:pt x="116" y="310"/>
                      </a:cubicBezTo>
                      <a:cubicBezTo>
                        <a:pt x="117" y="307"/>
                        <a:pt x="117" y="301"/>
                        <a:pt x="122" y="300"/>
                      </a:cubicBezTo>
                      <a:cubicBezTo>
                        <a:pt x="123" y="300"/>
                        <a:pt x="124" y="299"/>
                        <a:pt x="124" y="294"/>
                      </a:cubicBezTo>
                      <a:cubicBezTo>
                        <a:pt x="124" y="290"/>
                        <a:pt x="124" y="283"/>
                        <a:pt x="127" y="279"/>
                      </a:cubicBezTo>
                      <a:cubicBezTo>
                        <a:pt x="130" y="275"/>
                        <a:pt x="130" y="266"/>
                        <a:pt x="129" y="262"/>
                      </a:cubicBezTo>
                      <a:cubicBezTo>
                        <a:pt x="127" y="258"/>
                        <a:pt x="128" y="251"/>
                        <a:pt x="130" y="247"/>
                      </a:cubicBezTo>
                      <a:cubicBezTo>
                        <a:pt x="130" y="245"/>
                        <a:pt x="130" y="244"/>
                        <a:pt x="131" y="243"/>
                      </a:cubicBezTo>
                      <a:cubicBezTo>
                        <a:pt x="131" y="240"/>
                        <a:pt x="132" y="236"/>
                        <a:pt x="135" y="236"/>
                      </a:cubicBezTo>
                      <a:cubicBezTo>
                        <a:pt x="138" y="236"/>
                        <a:pt x="142" y="233"/>
                        <a:pt x="145" y="229"/>
                      </a:cubicBezTo>
                      <a:cubicBezTo>
                        <a:pt x="148" y="226"/>
                        <a:pt x="153" y="222"/>
                        <a:pt x="158" y="219"/>
                      </a:cubicBezTo>
                      <a:cubicBezTo>
                        <a:pt x="160" y="217"/>
                        <a:pt x="162" y="216"/>
                        <a:pt x="163" y="215"/>
                      </a:cubicBezTo>
                      <a:cubicBezTo>
                        <a:pt x="167" y="212"/>
                        <a:pt x="177" y="202"/>
                        <a:pt x="180" y="197"/>
                      </a:cubicBezTo>
                      <a:cubicBezTo>
                        <a:pt x="183" y="194"/>
                        <a:pt x="187" y="192"/>
                        <a:pt x="191" y="190"/>
                      </a:cubicBezTo>
                      <a:cubicBezTo>
                        <a:pt x="193" y="188"/>
                        <a:pt x="196" y="187"/>
                        <a:pt x="198" y="185"/>
                      </a:cubicBezTo>
                      <a:cubicBezTo>
                        <a:pt x="200" y="183"/>
                        <a:pt x="200" y="181"/>
                        <a:pt x="200" y="179"/>
                      </a:cubicBezTo>
                      <a:cubicBezTo>
                        <a:pt x="200" y="177"/>
                        <a:pt x="201" y="176"/>
                        <a:pt x="201" y="175"/>
                      </a:cubicBezTo>
                      <a:cubicBezTo>
                        <a:pt x="202" y="167"/>
                        <a:pt x="223" y="166"/>
                        <a:pt x="223" y="166"/>
                      </a:cubicBezTo>
                      <a:cubicBezTo>
                        <a:pt x="223" y="166"/>
                        <a:pt x="223" y="166"/>
                        <a:pt x="224" y="166"/>
                      </a:cubicBezTo>
                      <a:cubicBezTo>
                        <a:pt x="224" y="166"/>
                        <a:pt x="224" y="166"/>
                        <a:pt x="224" y="165"/>
                      </a:cubicBezTo>
                      <a:cubicBezTo>
                        <a:pt x="224" y="165"/>
                        <a:pt x="224" y="165"/>
                        <a:pt x="224" y="164"/>
                      </a:cubicBezTo>
                      <a:cubicBezTo>
                        <a:pt x="223" y="164"/>
                        <a:pt x="223" y="163"/>
                        <a:pt x="223" y="163"/>
                      </a:cubicBezTo>
                      <a:cubicBezTo>
                        <a:pt x="223" y="162"/>
                        <a:pt x="223" y="162"/>
                        <a:pt x="223" y="161"/>
                      </a:cubicBezTo>
                      <a:cubicBezTo>
                        <a:pt x="223" y="161"/>
                        <a:pt x="223" y="160"/>
                        <a:pt x="223" y="160"/>
                      </a:cubicBezTo>
                      <a:cubicBezTo>
                        <a:pt x="223" y="160"/>
                        <a:pt x="223" y="159"/>
                        <a:pt x="223" y="159"/>
                      </a:cubicBezTo>
                      <a:cubicBezTo>
                        <a:pt x="223" y="158"/>
                        <a:pt x="223" y="158"/>
                        <a:pt x="222" y="157"/>
                      </a:cubicBezTo>
                      <a:cubicBezTo>
                        <a:pt x="222" y="157"/>
                        <a:pt x="222" y="156"/>
                        <a:pt x="222" y="156"/>
                      </a:cubicBezTo>
                      <a:cubicBezTo>
                        <a:pt x="222" y="156"/>
                        <a:pt x="222" y="155"/>
                        <a:pt x="222" y="155"/>
                      </a:cubicBezTo>
                      <a:cubicBezTo>
                        <a:pt x="222" y="154"/>
                        <a:pt x="222" y="154"/>
                        <a:pt x="222" y="154"/>
                      </a:cubicBezTo>
                      <a:cubicBezTo>
                        <a:pt x="222" y="153"/>
                        <a:pt x="221" y="153"/>
                        <a:pt x="221" y="152"/>
                      </a:cubicBezTo>
                      <a:cubicBezTo>
                        <a:pt x="221" y="152"/>
                        <a:pt x="221" y="152"/>
                        <a:pt x="221" y="151"/>
                      </a:cubicBezTo>
                      <a:cubicBezTo>
                        <a:pt x="221" y="151"/>
                        <a:pt x="221" y="150"/>
                        <a:pt x="221" y="150"/>
                      </a:cubicBezTo>
                      <a:cubicBezTo>
                        <a:pt x="221" y="150"/>
                        <a:pt x="221" y="150"/>
                        <a:pt x="220" y="150"/>
                      </a:cubicBezTo>
                      <a:cubicBezTo>
                        <a:pt x="220" y="149"/>
                        <a:pt x="220" y="148"/>
                        <a:pt x="220" y="148"/>
                      </a:cubicBezTo>
                      <a:cubicBezTo>
                        <a:pt x="218" y="143"/>
                        <a:pt x="216" y="134"/>
                        <a:pt x="217" y="130"/>
                      </a:cubicBezTo>
                      <a:cubicBezTo>
                        <a:pt x="218" y="127"/>
                        <a:pt x="220" y="127"/>
                        <a:pt x="221" y="126"/>
                      </a:cubicBezTo>
                      <a:cubicBezTo>
                        <a:pt x="223" y="126"/>
                        <a:pt x="223" y="126"/>
                        <a:pt x="223" y="125"/>
                      </a:cubicBezTo>
                      <a:cubicBezTo>
                        <a:pt x="223" y="125"/>
                        <a:pt x="221" y="124"/>
                        <a:pt x="220" y="124"/>
                      </a:cubicBezTo>
                      <a:cubicBezTo>
                        <a:pt x="218" y="123"/>
                        <a:pt x="216" y="121"/>
                        <a:pt x="215" y="119"/>
                      </a:cubicBezTo>
                      <a:cubicBezTo>
                        <a:pt x="215" y="118"/>
                        <a:pt x="215" y="116"/>
                        <a:pt x="216" y="115"/>
                      </a:cubicBezTo>
                      <a:cubicBezTo>
                        <a:pt x="217" y="113"/>
                        <a:pt x="219" y="112"/>
                        <a:pt x="221" y="112"/>
                      </a:cubicBezTo>
                      <a:cubicBezTo>
                        <a:pt x="222" y="112"/>
                        <a:pt x="223" y="112"/>
                        <a:pt x="224" y="113"/>
                      </a:cubicBezTo>
                      <a:cubicBezTo>
                        <a:pt x="225" y="114"/>
                        <a:pt x="226" y="114"/>
                        <a:pt x="227" y="114"/>
                      </a:cubicBezTo>
                      <a:cubicBezTo>
                        <a:pt x="233" y="114"/>
                        <a:pt x="237" y="117"/>
                        <a:pt x="237" y="122"/>
                      </a:cubicBezTo>
                      <a:cubicBezTo>
                        <a:pt x="237" y="123"/>
                        <a:pt x="239" y="125"/>
                        <a:pt x="240" y="126"/>
                      </a:cubicBezTo>
                      <a:cubicBezTo>
                        <a:pt x="242" y="125"/>
                        <a:pt x="249" y="125"/>
                        <a:pt x="253" y="125"/>
                      </a:cubicBezTo>
                      <a:cubicBezTo>
                        <a:pt x="257" y="125"/>
                        <a:pt x="263" y="125"/>
                        <a:pt x="263" y="130"/>
                      </a:cubicBezTo>
                      <a:cubicBezTo>
                        <a:pt x="263" y="133"/>
                        <a:pt x="258" y="143"/>
                        <a:pt x="252" y="143"/>
                      </a:cubicBezTo>
                      <a:cubicBezTo>
                        <a:pt x="252" y="143"/>
                        <a:pt x="251" y="144"/>
                        <a:pt x="251" y="146"/>
                      </a:cubicBezTo>
                      <a:cubicBezTo>
                        <a:pt x="251" y="149"/>
                        <a:pt x="251" y="151"/>
                        <a:pt x="252" y="151"/>
                      </a:cubicBezTo>
                      <a:cubicBezTo>
                        <a:pt x="252" y="151"/>
                        <a:pt x="254" y="149"/>
                        <a:pt x="255" y="148"/>
                      </a:cubicBezTo>
                      <a:cubicBezTo>
                        <a:pt x="255" y="147"/>
                        <a:pt x="255" y="147"/>
                        <a:pt x="255" y="147"/>
                      </a:cubicBezTo>
                      <a:cubicBezTo>
                        <a:pt x="256" y="145"/>
                        <a:pt x="258" y="142"/>
                        <a:pt x="260" y="142"/>
                      </a:cubicBezTo>
                      <a:cubicBezTo>
                        <a:pt x="262" y="142"/>
                        <a:pt x="263" y="146"/>
                        <a:pt x="265" y="157"/>
                      </a:cubicBezTo>
                      <a:cubicBezTo>
                        <a:pt x="265" y="158"/>
                        <a:pt x="265" y="160"/>
                        <a:pt x="265" y="162"/>
                      </a:cubicBezTo>
                      <a:cubicBezTo>
                        <a:pt x="265" y="162"/>
                        <a:pt x="265" y="162"/>
                        <a:pt x="265" y="162"/>
                      </a:cubicBezTo>
                      <a:cubicBezTo>
                        <a:pt x="265" y="162"/>
                        <a:pt x="265" y="162"/>
                        <a:pt x="265" y="1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5" name="Freeform 1121">
                  <a:extLst>
                    <a:ext uri="{FF2B5EF4-FFF2-40B4-BE49-F238E27FC236}">
                      <a16:creationId xmlns="" xmlns:a16="http://schemas.microsoft.com/office/drawing/2014/main" id="{928CE220-2C37-4AB1-9B35-433FCFA22229}"/>
                    </a:ext>
                  </a:extLst>
                </p:cNvPr>
                <p:cNvSpPr/>
                <p:nvPr/>
              </p:nvSpPr>
              <p:spPr bwMode="auto">
                <a:xfrm>
                  <a:off x="4021" y="1823"/>
                  <a:ext cx="112" cy="46"/>
                </a:xfrm>
                <a:custGeom>
                  <a:gdLst>
                    <a:gd name="T0" fmla="*/ 117 w 118"/>
                    <a:gd name="T1" fmla="*/ 12 h 48"/>
                    <a:gd name="T2" fmla="*/ 116 w 118"/>
                    <a:gd name="T3" fmla="*/ 12 h 48"/>
                    <a:gd name="T4" fmla="*/ 109 w 118"/>
                    <a:gd name="T5" fmla="*/ 9 h 48"/>
                    <a:gd name="T6" fmla="*/ 105 w 118"/>
                    <a:gd name="T7" fmla="*/ 7 h 48"/>
                    <a:gd name="T8" fmla="*/ 77 w 118"/>
                    <a:gd name="T9" fmla="*/ 4 h 48"/>
                    <a:gd name="T10" fmla="*/ 56 w 118"/>
                    <a:gd name="T11" fmla="*/ 1 h 48"/>
                    <a:gd name="T12" fmla="*/ 53 w 118"/>
                    <a:gd name="T13" fmla="*/ 0 h 48"/>
                    <a:gd name="T14" fmla="*/ 41 w 118"/>
                    <a:gd name="T15" fmla="*/ 9 h 48"/>
                    <a:gd name="T16" fmla="*/ 25 w 118"/>
                    <a:gd name="T17" fmla="*/ 5 h 48"/>
                    <a:gd name="T18" fmla="*/ 13 w 118"/>
                    <a:gd name="T19" fmla="*/ 15 h 48"/>
                    <a:gd name="T20" fmla="*/ 12 w 118"/>
                    <a:gd name="T21" fmla="*/ 16 h 48"/>
                    <a:gd name="T22" fmla="*/ 11 w 118"/>
                    <a:gd name="T23" fmla="*/ 18 h 48"/>
                    <a:gd name="T24" fmla="*/ 14 w 118"/>
                    <a:gd name="T25" fmla="*/ 22 h 48"/>
                    <a:gd name="T26" fmla="*/ 20 w 118"/>
                    <a:gd name="T27" fmla="*/ 22 h 48"/>
                    <a:gd name="T28" fmla="*/ 39 w 118"/>
                    <a:gd name="T29" fmla="*/ 28 h 48"/>
                    <a:gd name="T30" fmla="*/ 38 w 118"/>
                    <a:gd name="T31" fmla="*/ 35 h 48"/>
                    <a:gd name="T32" fmla="*/ 29 w 118"/>
                    <a:gd name="T33" fmla="*/ 39 h 48"/>
                    <a:gd name="T34" fmla="*/ 23 w 118"/>
                    <a:gd name="T35" fmla="*/ 39 h 48"/>
                    <a:gd name="T36" fmla="*/ 22 w 118"/>
                    <a:gd name="T37" fmla="*/ 40 h 48"/>
                    <a:gd name="T38" fmla="*/ 20 w 118"/>
                    <a:gd name="T39" fmla="*/ 40 h 48"/>
                    <a:gd name="T40" fmla="*/ 17 w 118"/>
                    <a:gd name="T41" fmla="*/ 41 h 48"/>
                    <a:gd name="T42" fmla="*/ 10 w 118"/>
                    <a:gd name="T43" fmla="*/ 41 h 48"/>
                    <a:gd name="T44" fmla="*/ 9 w 118"/>
                    <a:gd name="T45" fmla="*/ 41 h 48"/>
                    <a:gd name="T46" fmla="*/ 5 w 118"/>
                    <a:gd name="T47" fmla="*/ 42 h 48"/>
                    <a:gd name="T48" fmla="*/ 5 w 118"/>
                    <a:gd name="T49" fmla="*/ 41 h 48"/>
                    <a:gd name="T50" fmla="*/ 5 w 118"/>
                    <a:gd name="T51" fmla="*/ 41 h 48"/>
                    <a:gd name="T52" fmla="*/ 3 w 118"/>
                    <a:gd name="T53" fmla="*/ 45 h 48"/>
                    <a:gd name="T54" fmla="*/ 14 w 118"/>
                    <a:gd name="T55" fmla="*/ 46 h 48"/>
                    <a:gd name="T56" fmla="*/ 18 w 118"/>
                    <a:gd name="T57" fmla="*/ 46 h 48"/>
                    <a:gd name="T58" fmla="*/ 28 w 118"/>
                    <a:gd name="T59" fmla="*/ 48 h 48"/>
                    <a:gd name="T60" fmla="*/ 31 w 118"/>
                    <a:gd name="T61" fmla="*/ 47 h 48"/>
                    <a:gd name="T62" fmla="*/ 34 w 118"/>
                    <a:gd name="T63" fmla="*/ 48 h 48"/>
                    <a:gd name="T64" fmla="*/ 37 w 118"/>
                    <a:gd name="T65" fmla="*/ 48 h 48"/>
                    <a:gd name="T66" fmla="*/ 39 w 118"/>
                    <a:gd name="T67" fmla="*/ 48 h 48"/>
                    <a:gd name="T68" fmla="*/ 40 w 118"/>
                    <a:gd name="T69" fmla="*/ 48 h 48"/>
                    <a:gd name="T70" fmla="*/ 42 w 118"/>
                    <a:gd name="T71" fmla="*/ 47 h 48"/>
                    <a:gd name="T72" fmla="*/ 44 w 118"/>
                    <a:gd name="T73" fmla="*/ 47 h 48"/>
                    <a:gd name="T74" fmla="*/ 46 w 118"/>
                    <a:gd name="T75" fmla="*/ 47 h 48"/>
                    <a:gd name="T76" fmla="*/ 47 w 118"/>
                    <a:gd name="T77" fmla="*/ 47 h 48"/>
                    <a:gd name="T78" fmla="*/ 47 w 118"/>
                    <a:gd name="T79" fmla="*/ 45 h 48"/>
                    <a:gd name="T80" fmla="*/ 47 w 118"/>
                    <a:gd name="T81" fmla="*/ 44 h 48"/>
                    <a:gd name="T82" fmla="*/ 47 w 118"/>
                    <a:gd name="T83" fmla="*/ 43 h 48"/>
                    <a:gd name="T84" fmla="*/ 54 w 118"/>
                    <a:gd name="T85" fmla="*/ 38 h 48"/>
                    <a:gd name="T86" fmla="*/ 61 w 118"/>
                    <a:gd name="T87" fmla="*/ 34 h 48"/>
                    <a:gd name="T88" fmla="*/ 68 w 118"/>
                    <a:gd name="T89" fmla="*/ 32 h 48"/>
                    <a:gd name="T90" fmla="*/ 73 w 118"/>
                    <a:gd name="T91" fmla="*/ 35 h 48"/>
                    <a:gd name="T92" fmla="*/ 76 w 118"/>
                    <a:gd name="T93" fmla="*/ 33 h 48"/>
                    <a:gd name="T94" fmla="*/ 90 w 118"/>
                    <a:gd name="T95" fmla="*/ 27 h 48"/>
                    <a:gd name="T96" fmla="*/ 99 w 118"/>
                    <a:gd name="T97" fmla="*/ 23 h 48"/>
                    <a:gd name="T98" fmla="*/ 108 w 118"/>
                    <a:gd name="T99" fmla="*/ 17 h 48"/>
                    <a:gd name="T100" fmla="*/ 110 w 118"/>
                    <a:gd name="T101" fmla="*/ 16 h 48"/>
                    <a:gd name="T102" fmla="*/ 111 w 118"/>
                    <a:gd name="T103" fmla="*/ 15 h 48"/>
                    <a:gd name="T104" fmla="*/ 113 w 118"/>
                    <a:gd name="T105" fmla="*/ 14 h 48"/>
                    <a:gd name="T106" fmla="*/ 114 w 118"/>
                    <a:gd name="T107" fmla="*/ 14 h 48"/>
                    <a:gd name="T108" fmla="*/ 118 w 118"/>
                    <a:gd name="T109" fmla="*/ 12 h 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8" h="48">
                      <a:moveTo>
                        <a:pt x="118" y="12"/>
                      </a:moveTo>
                      <a:cubicBezTo>
                        <a:pt x="117" y="12"/>
                        <a:pt x="117" y="12"/>
                        <a:pt x="117" y="12"/>
                      </a:cubicBezTo>
                      <a:cubicBezTo>
                        <a:pt x="117" y="12"/>
                        <a:pt x="117" y="12"/>
                        <a:pt x="117" y="12"/>
                      </a:cubicBezTo>
                      <a:cubicBezTo>
                        <a:pt x="117" y="12"/>
                        <a:pt x="116" y="12"/>
                        <a:pt x="116" y="12"/>
                      </a:cubicBezTo>
                      <a:cubicBezTo>
                        <a:pt x="115" y="12"/>
                        <a:pt x="115" y="12"/>
                        <a:pt x="115" y="12"/>
                      </a:cubicBezTo>
                      <a:cubicBezTo>
                        <a:pt x="113" y="12"/>
                        <a:pt x="111" y="11"/>
                        <a:pt x="109" y="9"/>
                      </a:cubicBezTo>
                      <a:cubicBezTo>
                        <a:pt x="107" y="7"/>
                        <a:pt x="106" y="7"/>
                        <a:pt x="106" y="7"/>
                      </a:cubicBezTo>
                      <a:cubicBezTo>
                        <a:pt x="105" y="7"/>
                        <a:pt x="105" y="7"/>
                        <a:pt x="105" y="7"/>
                      </a:cubicBezTo>
                      <a:cubicBezTo>
                        <a:pt x="103" y="7"/>
                        <a:pt x="101" y="7"/>
                        <a:pt x="100" y="7"/>
                      </a:cubicBezTo>
                      <a:cubicBezTo>
                        <a:pt x="96" y="6"/>
                        <a:pt x="85" y="4"/>
                        <a:pt x="77" y="4"/>
                      </a:cubicBezTo>
                      <a:cubicBezTo>
                        <a:pt x="73" y="4"/>
                        <a:pt x="72" y="5"/>
                        <a:pt x="72" y="5"/>
                      </a:cubicBezTo>
                      <a:cubicBezTo>
                        <a:pt x="68" y="6"/>
                        <a:pt x="60" y="3"/>
                        <a:pt x="56" y="1"/>
                      </a:cubicBezTo>
                      <a:cubicBezTo>
                        <a:pt x="55" y="0"/>
                        <a:pt x="55" y="0"/>
                        <a:pt x="55" y="0"/>
                      </a:cubicBezTo>
                      <a:cubicBezTo>
                        <a:pt x="55" y="0"/>
                        <a:pt x="54" y="0"/>
                        <a:pt x="53" y="0"/>
                      </a:cubicBezTo>
                      <a:cubicBezTo>
                        <a:pt x="50" y="0"/>
                        <a:pt x="47" y="2"/>
                        <a:pt x="46" y="3"/>
                      </a:cubicBezTo>
                      <a:cubicBezTo>
                        <a:pt x="46" y="7"/>
                        <a:pt x="44" y="9"/>
                        <a:pt x="41" y="9"/>
                      </a:cubicBezTo>
                      <a:cubicBezTo>
                        <a:pt x="39" y="9"/>
                        <a:pt x="37" y="8"/>
                        <a:pt x="34" y="7"/>
                      </a:cubicBezTo>
                      <a:cubicBezTo>
                        <a:pt x="31" y="5"/>
                        <a:pt x="28" y="5"/>
                        <a:pt x="25" y="5"/>
                      </a:cubicBezTo>
                      <a:cubicBezTo>
                        <a:pt x="22" y="5"/>
                        <a:pt x="21" y="5"/>
                        <a:pt x="21" y="6"/>
                      </a:cubicBezTo>
                      <a:cubicBezTo>
                        <a:pt x="21" y="10"/>
                        <a:pt x="15" y="14"/>
                        <a:pt x="13" y="15"/>
                      </a:cubicBezTo>
                      <a:cubicBezTo>
                        <a:pt x="13" y="15"/>
                        <a:pt x="13" y="15"/>
                        <a:pt x="13" y="15"/>
                      </a:cubicBezTo>
                      <a:cubicBezTo>
                        <a:pt x="13" y="15"/>
                        <a:pt x="13" y="15"/>
                        <a:pt x="12" y="16"/>
                      </a:cubicBezTo>
                      <a:cubicBezTo>
                        <a:pt x="12" y="16"/>
                        <a:pt x="12" y="16"/>
                        <a:pt x="12" y="16"/>
                      </a:cubicBezTo>
                      <a:cubicBezTo>
                        <a:pt x="12" y="16"/>
                        <a:pt x="12" y="17"/>
                        <a:pt x="11" y="18"/>
                      </a:cubicBezTo>
                      <a:cubicBezTo>
                        <a:pt x="12" y="19"/>
                        <a:pt x="13" y="20"/>
                        <a:pt x="14" y="21"/>
                      </a:cubicBezTo>
                      <a:cubicBezTo>
                        <a:pt x="14" y="22"/>
                        <a:pt x="14" y="22"/>
                        <a:pt x="14" y="22"/>
                      </a:cubicBezTo>
                      <a:cubicBezTo>
                        <a:pt x="15" y="22"/>
                        <a:pt x="16" y="23"/>
                        <a:pt x="17" y="23"/>
                      </a:cubicBezTo>
                      <a:cubicBezTo>
                        <a:pt x="19" y="23"/>
                        <a:pt x="20" y="22"/>
                        <a:pt x="20" y="22"/>
                      </a:cubicBezTo>
                      <a:cubicBezTo>
                        <a:pt x="20" y="21"/>
                        <a:pt x="21" y="20"/>
                        <a:pt x="23" y="20"/>
                      </a:cubicBezTo>
                      <a:cubicBezTo>
                        <a:pt x="27" y="20"/>
                        <a:pt x="34" y="25"/>
                        <a:pt x="39" y="28"/>
                      </a:cubicBezTo>
                      <a:cubicBezTo>
                        <a:pt x="40" y="29"/>
                        <a:pt x="41" y="31"/>
                        <a:pt x="41" y="32"/>
                      </a:cubicBezTo>
                      <a:cubicBezTo>
                        <a:pt x="41" y="34"/>
                        <a:pt x="39" y="34"/>
                        <a:pt x="38" y="35"/>
                      </a:cubicBezTo>
                      <a:cubicBezTo>
                        <a:pt x="36" y="35"/>
                        <a:pt x="35" y="35"/>
                        <a:pt x="34" y="36"/>
                      </a:cubicBezTo>
                      <a:cubicBezTo>
                        <a:pt x="34" y="38"/>
                        <a:pt x="32" y="39"/>
                        <a:pt x="29" y="39"/>
                      </a:cubicBezTo>
                      <a:cubicBezTo>
                        <a:pt x="28" y="39"/>
                        <a:pt x="26" y="39"/>
                        <a:pt x="25" y="39"/>
                      </a:cubicBezTo>
                      <a:cubicBezTo>
                        <a:pt x="24" y="39"/>
                        <a:pt x="24" y="39"/>
                        <a:pt x="23" y="39"/>
                      </a:cubicBezTo>
                      <a:cubicBezTo>
                        <a:pt x="23" y="39"/>
                        <a:pt x="22" y="39"/>
                        <a:pt x="22" y="39"/>
                      </a:cubicBezTo>
                      <a:cubicBezTo>
                        <a:pt x="22" y="40"/>
                        <a:pt x="22" y="40"/>
                        <a:pt x="22" y="40"/>
                      </a:cubicBezTo>
                      <a:cubicBezTo>
                        <a:pt x="21" y="40"/>
                        <a:pt x="21" y="40"/>
                        <a:pt x="20" y="40"/>
                      </a:cubicBezTo>
                      <a:cubicBezTo>
                        <a:pt x="20" y="40"/>
                        <a:pt x="20" y="40"/>
                        <a:pt x="20" y="40"/>
                      </a:cubicBezTo>
                      <a:cubicBezTo>
                        <a:pt x="19" y="40"/>
                        <a:pt x="19" y="40"/>
                        <a:pt x="18" y="41"/>
                      </a:cubicBezTo>
                      <a:cubicBezTo>
                        <a:pt x="18" y="41"/>
                        <a:pt x="18" y="41"/>
                        <a:pt x="17" y="41"/>
                      </a:cubicBezTo>
                      <a:cubicBezTo>
                        <a:pt x="17" y="41"/>
                        <a:pt x="17" y="41"/>
                        <a:pt x="16" y="41"/>
                      </a:cubicBezTo>
                      <a:cubicBezTo>
                        <a:pt x="14" y="41"/>
                        <a:pt x="11" y="41"/>
                        <a:pt x="10" y="41"/>
                      </a:cubicBezTo>
                      <a:cubicBezTo>
                        <a:pt x="10" y="41"/>
                        <a:pt x="10" y="41"/>
                        <a:pt x="10" y="41"/>
                      </a:cubicBezTo>
                      <a:cubicBezTo>
                        <a:pt x="9" y="41"/>
                        <a:pt x="9" y="41"/>
                        <a:pt x="9" y="41"/>
                      </a:cubicBezTo>
                      <a:cubicBezTo>
                        <a:pt x="9" y="41"/>
                        <a:pt x="9" y="41"/>
                        <a:pt x="9" y="41"/>
                      </a:cubicBezTo>
                      <a:cubicBezTo>
                        <a:pt x="5" y="42"/>
                        <a:pt x="5" y="42"/>
                        <a:pt x="5" y="42"/>
                      </a:cubicBezTo>
                      <a:cubicBezTo>
                        <a:pt x="5" y="41"/>
                        <a:pt x="5" y="41"/>
                        <a:pt x="5" y="41"/>
                      </a:cubicBezTo>
                      <a:cubicBezTo>
                        <a:pt x="5" y="41"/>
                        <a:pt x="5" y="41"/>
                        <a:pt x="5" y="41"/>
                      </a:cubicBezTo>
                      <a:cubicBezTo>
                        <a:pt x="5" y="41"/>
                        <a:pt x="5" y="41"/>
                        <a:pt x="5" y="41"/>
                      </a:cubicBezTo>
                      <a:cubicBezTo>
                        <a:pt x="5" y="41"/>
                        <a:pt x="5" y="41"/>
                        <a:pt x="5" y="41"/>
                      </a:cubicBezTo>
                      <a:cubicBezTo>
                        <a:pt x="3" y="41"/>
                        <a:pt x="1" y="43"/>
                        <a:pt x="0" y="45"/>
                      </a:cubicBezTo>
                      <a:cubicBezTo>
                        <a:pt x="1" y="45"/>
                        <a:pt x="2" y="45"/>
                        <a:pt x="3" y="45"/>
                      </a:cubicBezTo>
                      <a:cubicBezTo>
                        <a:pt x="5" y="45"/>
                        <a:pt x="6" y="44"/>
                        <a:pt x="8" y="44"/>
                      </a:cubicBezTo>
                      <a:cubicBezTo>
                        <a:pt x="11" y="44"/>
                        <a:pt x="13" y="45"/>
                        <a:pt x="14" y="46"/>
                      </a:cubicBezTo>
                      <a:cubicBezTo>
                        <a:pt x="15" y="46"/>
                        <a:pt x="16" y="46"/>
                        <a:pt x="16" y="46"/>
                      </a:cubicBezTo>
                      <a:cubicBezTo>
                        <a:pt x="17" y="46"/>
                        <a:pt x="18" y="46"/>
                        <a:pt x="18" y="46"/>
                      </a:cubicBezTo>
                      <a:cubicBezTo>
                        <a:pt x="21" y="45"/>
                        <a:pt x="24" y="45"/>
                        <a:pt x="25" y="47"/>
                      </a:cubicBezTo>
                      <a:cubicBezTo>
                        <a:pt x="25" y="47"/>
                        <a:pt x="26" y="48"/>
                        <a:pt x="28" y="48"/>
                      </a:cubicBezTo>
                      <a:cubicBezTo>
                        <a:pt x="28" y="48"/>
                        <a:pt x="29" y="48"/>
                        <a:pt x="30" y="48"/>
                      </a:cubicBezTo>
                      <a:cubicBezTo>
                        <a:pt x="30" y="47"/>
                        <a:pt x="30" y="47"/>
                        <a:pt x="31" y="47"/>
                      </a:cubicBezTo>
                      <a:cubicBezTo>
                        <a:pt x="32" y="47"/>
                        <a:pt x="33" y="48"/>
                        <a:pt x="34" y="48"/>
                      </a:cubicBezTo>
                      <a:cubicBezTo>
                        <a:pt x="34" y="48"/>
                        <a:pt x="34" y="48"/>
                        <a:pt x="34" y="48"/>
                      </a:cubicBezTo>
                      <a:cubicBezTo>
                        <a:pt x="35" y="48"/>
                        <a:pt x="35" y="48"/>
                        <a:pt x="35" y="48"/>
                      </a:cubicBezTo>
                      <a:cubicBezTo>
                        <a:pt x="36" y="48"/>
                        <a:pt x="36" y="48"/>
                        <a:pt x="37" y="48"/>
                      </a:cubicBezTo>
                      <a:cubicBezTo>
                        <a:pt x="37" y="48"/>
                        <a:pt x="37" y="48"/>
                        <a:pt x="37" y="48"/>
                      </a:cubicBezTo>
                      <a:cubicBezTo>
                        <a:pt x="38" y="48"/>
                        <a:pt x="38" y="48"/>
                        <a:pt x="39" y="48"/>
                      </a:cubicBezTo>
                      <a:cubicBezTo>
                        <a:pt x="39" y="48"/>
                        <a:pt x="39" y="48"/>
                        <a:pt x="39" y="48"/>
                      </a:cubicBezTo>
                      <a:cubicBezTo>
                        <a:pt x="40" y="48"/>
                        <a:pt x="40" y="48"/>
                        <a:pt x="40" y="48"/>
                      </a:cubicBezTo>
                      <a:cubicBezTo>
                        <a:pt x="41" y="48"/>
                        <a:pt x="41" y="48"/>
                        <a:pt x="41" y="48"/>
                      </a:cubicBezTo>
                      <a:cubicBezTo>
                        <a:pt x="42" y="47"/>
                        <a:pt x="42" y="47"/>
                        <a:pt x="42" y="47"/>
                      </a:cubicBezTo>
                      <a:cubicBezTo>
                        <a:pt x="43" y="47"/>
                        <a:pt x="43" y="47"/>
                        <a:pt x="43" y="47"/>
                      </a:cubicBezTo>
                      <a:cubicBezTo>
                        <a:pt x="44" y="47"/>
                        <a:pt x="44" y="47"/>
                        <a:pt x="44" y="47"/>
                      </a:cubicBezTo>
                      <a:cubicBezTo>
                        <a:pt x="45" y="47"/>
                        <a:pt x="45" y="47"/>
                        <a:pt x="45" y="47"/>
                      </a:cubicBezTo>
                      <a:cubicBezTo>
                        <a:pt x="45" y="47"/>
                        <a:pt x="45" y="47"/>
                        <a:pt x="46" y="47"/>
                      </a:cubicBezTo>
                      <a:cubicBezTo>
                        <a:pt x="46" y="47"/>
                        <a:pt x="46" y="47"/>
                        <a:pt x="46" y="47"/>
                      </a:cubicBezTo>
                      <a:cubicBezTo>
                        <a:pt x="46" y="47"/>
                        <a:pt x="47" y="47"/>
                        <a:pt x="47" y="47"/>
                      </a:cubicBezTo>
                      <a:cubicBezTo>
                        <a:pt x="47" y="46"/>
                        <a:pt x="47" y="46"/>
                        <a:pt x="47" y="46"/>
                      </a:cubicBezTo>
                      <a:cubicBezTo>
                        <a:pt x="47" y="46"/>
                        <a:pt x="47" y="46"/>
                        <a:pt x="47" y="45"/>
                      </a:cubicBezTo>
                      <a:cubicBezTo>
                        <a:pt x="47" y="45"/>
                        <a:pt x="47" y="45"/>
                        <a:pt x="47" y="45"/>
                      </a:cubicBezTo>
                      <a:cubicBezTo>
                        <a:pt x="47" y="45"/>
                        <a:pt x="47" y="45"/>
                        <a:pt x="47" y="44"/>
                      </a:cubicBezTo>
                      <a:cubicBezTo>
                        <a:pt x="47" y="44"/>
                        <a:pt x="47" y="44"/>
                        <a:pt x="47" y="44"/>
                      </a:cubicBezTo>
                      <a:cubicBezTo>
                        <a:pt x="47" y="44"/>
                        <a:pt x="47" y="43"/>
                        <a:pt x="47" y="43"/>
                      </a:cubicBezTo>
                      <a:cubicBezTo>
                        <a:pt x="47" y="39"/>
                        <a:pt x="51" y="39"/>
                        <a:pt x="52" y="39"/>
                      </a:cubicBezTo>
                      <a:cubicBezTo>
                        <a:pt x="53" y="38"/>
                        <a:pt x="53" y="38"/>
                        <a:pt x="54" y="38"/>
                      </a:cubicBezTo>
                      <a:cubicBezTo>
                        <a:pt x="55" y="38"/>
                        <a:pt x="55" y="37"/>
                        <a:pt x="56" y="37"/>
                      </a:cubicBezTo>
                      <a:cubicBezTo>
                        <a:pt x="57" y="35"/>
                        <a:pt x="59" y="34"/>
                        <a:pt x="61" y="34"/>
                      </a:cubicBezTo>
                      <a:cubicBezTo>
                        <a:pt x="61" y="34"/>
                        <a:pt x="62" y="34"/>
                        <a:pt x="63" y="33"/>
                      </a:cubicBezTo>
                      <a:cubicBezTo>
                        <a:pt x="64" y="32"/>
                        <a:pt x="66" y="31"/>
                        <a:pt x="68" y="32"/>
                      </a:cubicBezTo>
                      <a:cubicBezTo>
                        <a:pt x="69" y="32"/>
                        <a:pt x="70" y="33"/>
                        <a:pt x="71" y="34"/>
                      </a:cubicBezTo>
                      <a:cubicBezTo>
                        <a:pt x="71" y="34"/>
                        <a:pt x="72" y="35"/>
                        <a:pt x="73" y="35"/>
                      </a:cubicBezTo>
                      <a:cubicBezTo>
                        <a:pt x="73" y="35"/>
                        <a:pt x="73" y="35"/>
                        <a:pt x="73" y="35"/>
                      </a:cubicBezTo>
                      <a:cubicBezTo>
                        <a:pt x="74" y="34"/>
                        <a:pt x="75" y="33"/>
                        <a:pt x="76" y="33"/>
                      </a:cubicBezTo>
                      <a:cubicBezTo>
                        <a:pt x="77" y="33"/>
                        <a:pt x="78" y="33"/>
                        <a:pt x="80" y="30"/>
                      </a:cubicBezTo>
                      <a:cubicBezTo>
                        <a:pt x="83" y="27"/>
                        <a:pt x="86" y="26"/>
                        <a:pt x="90" y="27"/>
                      </a:cubicBezTo>
                      <a:cubicBezTo>
                        <a:pt x="92" y="27"/>
                        <a:pt x="92" y="27"/>
                        <a:pt x="92" y="27"/>
                      </a:cubicBezTo>
                      <a:cubicBezTo>
                        <a:pt x="96" y="27"/>
                        <a:pt x="97" y="25"/>
                        <a:pt x="99" y="23"/>
                      </a:cubicBezTo>
                      <a:cubicBezTo>
                        <a:pt x="100" y="20"/>
                        <a:pt x="102" y="19"/>
                        <a:pt x="105" y="19"/>
                      </a:cubicBezTo>
                      <a:cubicBezTo>
                        <a:pt x="106" y="18"/>
                        <a:pt x="107" y="18"/>
                        <a:pt x="108" y="17"/>
                      </a:cubicBezTo>
                      <a:cubicBezTo>
                        <a:pt x="108" y="17"/>
                        <a:pt x="109" y="17"/>
                        <a:pt x="109" y="16"/>
                      </a:cubicBezTo>
                      <a:cubicBezTo>
                        <a:pt x="109" y="16"/>
                        <a:pt x="110" y="16"/>
                        <a:pt x="110" y="16"/>
                      </a:cubicBezTo>
                      <a:cubicBezTo>
                        <a:pt x="110" y="16"/>
                        <a:pt x="110" y="16"/>
                        <a:pt x="110" y="16"/>
                      </a:cubicBezTo>
                      <a:cubicBezTo>
                        <a:pt x="111" y="15"/>
                        <a:pt x="111" y="15"/>
                        <a:pt x="111" y="15"/>
                      </a:cubicBezTo>
                      <a:cubicBezTo>
                        <a:pt x="111" y="15"/>
                        <a:pt x="112" y="15"/>
                        <a:pt x="112" y="15"/>
                      </a:cubicBezTo>
                      <a:cubicBezTo>
                        <a:pt x="112" y="15"/>
                        <a:pt x="112" y="14"/>
                        <a:pt x="113" y="14"/>
                      </a:cubicBezTo>
                      <a:cubicBezTo>
                        <a:pt x="113" y="14"/>
                        <a:pt x="113" y="14"/>
                        <a:pt x="113" y="14"/>
                      </a:cubicBezTo>
                      <a:cubicBezTo>
                        <a:pt x="113" y="14"/>
                        <a:pt x="114" y="14"/>
                        <a:pt x="114" y="14"/>
                      </a:cubicBezTo>
                      <a:cubicBezTo>
                        <a:pt x="114" y="14"/>
                        <a:pt x="114" y="14"/>
                        <a:pt x="114" y="14"/>
                      </a:cubicBezTo>
                      <a:cubicBezTo>
                        <a:pt x="116" y="13"/>
                        <a:pt x="117" y="12"/>
                        <a:pt x="118" y="12"/>
                      </a:cubicBezTo>
                      <a:cubicBezTo>
                        <a:pt x="118" y="12"/>
                        <a:pt x="118" y="12"/>
                        <a:pt x="11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6" name="Freeform 1122">
                  <a:extLst>
                    <a:ext uri="{FF2B5EF4-FFF2-40B4-BE49-F238E27FC236}">
                      <a16:creationId xmlns="" xmlns:a16="http://schemas.microsoft.com/office/drawing/2014/main" id="{E087559D-8BD1-43B0-98D8-4088BBD96DC8}"/>
                    </a:ext>
                  </a:extLst>
                </p:cNvPr>
                <p:cNvSpPr/>
                <p:nvPr/>
              </p:nvSpPr>
              <p:spPr bwMode="auto">
                <a:xfrm>
                  <a:off x="4113" y="1917"/>
                  <a:ext cx="21" cy="19"/>
                </a:xfrm>
                <a:custGeom>
                  <a:gdLst>
                    <a:gd name="T0" fmla="*/ 1 w 22"/>
                    <a:gd name="T1" fmla="*/ 6 h 20"/>
                    <a:gd name="T2" fmla="*/ 1 w 22"/>
                    <a:gd name="T3" fmla="*/ 6 h 20"/>
                    <a:gd name="T4" fmla="*/ 1 w 22"/>
                    <a:gd name="T5" fmla="*/ 8 h 20"/>
                    <a:gd name="T6" fmla="*/ 1 w 22"/>
                    <a:gd name="T7" fmla="*/ 8 h 20"/>
                    <a:gd name="T8" fmla="*/ 5 w 22"/>
                    <a:gd name="T9" fmla="*/ 13 h 20"/>
                    <a:gd name="T10" fmla="*/ 7 w 22"/>
                    <a:gd name="T11" fmla="*/ 14 h 20"/>
                    <a:gd name="T12" fmla="*/ 8 w 22"/>
                    <a:gd name="T13" fmla="*/ 15 h 20"/>
                    <a:gd name="T14" fmla="*/ 9 w 22"/>
                    <a:gd name="T15" fmla="*/ 15 h 20"/>
                    <a:gd name="T16" fmla="*/ 9 w 22"/>
                    <a:gd name="T17" fmla="*/ 17 h 20"/>
                    <a:gd name="T18" fmla="*/ 9 w 22"/>
                    <a:gd name="T19" fmla="*/ 17 h 20"/>
                    <a:gd name="T20" fmla="*/ 10 w 22"/>
                    <a:gd name="T21" fmla="*/ 18 h 20"/>
                    <a:gd name="T22" fmla="*/ 10 w 22"/>
                    <a:gd name="T23" fmla="*/ 19 h 20"/>
                    <a:gd name="T24" fmla="*/ 10 w 22"/>
                    <a:gd name="T25" fmla="*/ 20 h 20"/>
                    <a:gd name="T26" fmla="*/ 10 w 22"/>
                    <a:gd name="T27" fmla="*/ 20 h 20"/>
                    <a:gd name="T28" fmla="*/ 10 w 22"/>
                    <a:gd name="T29" fmla="*/ 20 h 20"/>
                    <a:gd name="T30" fmla="*/ 11 w 22"/>
                    <a:gd name="T31" fmla="*/ 20 h 20"/>
                    <a:gd name="T32" fmla="*/ 11 w 22"/>
                    <a:gd name="T33" fmla="*/ 20 h 20"/>
                    <a:gd name="T34" fmla="*/ 12 w 22"/>
                    <a:gd name="T35" fmla="*/ 20 h 20"/>
                    <a:gd name="T36" fmla="*/ 22 w 22"/>
                    <a:gd name="T37" fmla="*/ 8 h 20"/>
                    <a:gd name="T38" fmla="*/ 10 w 22"/>
                    <a:gd name="T39" fmla="*/ 0 h 20"/>
                    <a:gd name="T40" fmla="*/ 10 w 22"/>
                    <a:gd name="T41" fmla="*/ 0 h 20"/>
                    <a:gd name="T42" fmla="*/ 9 w 22"/>
                    <a:gd name="T43" fmla="*/ 0 h 20"/>
                    <a:gd name="T44" fmla="*/ 8 w 22"/>
                    <a:gd name="T45" fmla="*/ 0 h 20"/>
                    <a:gd name="T46" fmla="*/ 7 w 22"/>
                    <a:gd name="T47" fmla="*/ 0 h 20"/>
                    <a:gd name="T48" fmla="*/ 7 w 22"/>
                    <a:gd name="T49" fmla="*/ 0 h 20"/>
                    <a:gd name="T50" fmla="*/ 6 w 22"/>
                    <a:gd name="T51" fmla="*/ 1 h 20"/>
                    <a:gd name="T52" fmla="*/ 5 w 22"/>
                    <a:gd name="T53" fmla="*/ 1 h 20"/>
                    <a:gd name="T54" fmla="*/ 4 w 22"/>
                    <a:gd name="T55" fmla="*/ 2 h 20"/>
                    <a:gd name="T56" fmla="*/ 3 w 22"/>
                    <a:gd name="T57" fmla="*/ 2 h 20"/>
                    <a:gd name="T58" fmla="*/ 3 w 22"/>
                    <a:gd name="T59" fmla="*/ 2 h 20"/>
                    <a:gd name="T60" fmla="*/ 2 w 22"/>
                    <a:gd name="T61" fmla="*/ 3 h 20"/>
                    <a:gd name="T62" fmla="*/ 1 w 22"/>
                    <a:gd name="T63" fmla="*/ 3 h 20"/>
                    <a:gd name="T64" fmla="*/ 1 w 22"/>
                    <a:gd name="T65" fmla="*/ 4 h 20"/>
                    <a:gd name="T66" fmla="*/ 0 w 22"/>
                    <a:gd name="T67" fmla="*/ 4 h 20"/>
                    <a:gd name="T68" fmla="*/ 0 w 22"/>
                    <a:gd name="T69" fmla="*/ 5 h 20"/>
                    <a:gd name="T70" fmla="*/ 0 w 22"/>
                    <a:gd name="T71" fmla="*/ 5 h 20"/>
                    <a:gd name="T72" fmla="*/ 0 w 22"/>
                    <a:gd name="T73" fmla="*/ 5 h 20"/>
                    <a:gd name="T74" fmla="*/ 1 w 22"/>
                    <a:gd name="T75" fmla="*/ 6 h 2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20">
                      <a:moveTo>
                        <a:pt x="1" y="6"/>
                      </a:moveTo>
                      <a:cubicBezTo>
                        <a:pt x="1" y="6"/>
                        <a:pt x="1" y="6"/>
                        <a:pt x="1" y="6"/>
                      </a:cubicBezTo>
                      <a:cubicBezTo>
                        <a:pt x="1" y="7"/>
                        <a:pt x="1" y="7"/>
                        <a:pt x="1" y="8"/>
                      </a:cubicBezTo>
                      <a:cubicBezTo>
                        <a:pt x="1" y="8"/>
                        <a:pt x="1" y="8"/>
                        <a:pt x="1" y="8"/>
                      </a:cubicBezTo>
                      <a:cubicBezTo>
                        <a:pt x="2" y="9"/>
                        <a:pt x="3" y="11"/>
                        <a:pt x="5" y="13"/>
                      </a:cubicBezTo>
                      <a:cubicBezTo>
                        <a:pt x="6" y="13"/>
                        <a:pt x="6" y="14"/>
                        <a:pt x="7" y="14"/>
                      </a:cubicBezTo>
                      <a:cubicBezTo>
                        <a:pt x="8" y="14"/>
                        <a:pt x="8" y="15"/>
                        <a:pt x="8" y="15"/>
                      </a:cubicBezTo>
                      <a:cubicBezTo>
                        <a:pt x="9" y="15"/>
                        <a:pt x="9" y="15"/>
                        <a:pt x="9" y="15"/>
                      </a:cubicBezTo>
                      <a:cubicBezTo>
                        <a:pt x="9" y="16"/>
                        <a:pt x="9" y="16"/>
                        <a:pt x="9" y="17"/>
                      </a:cubicBezTo>
                      <a:cubicBezTo>
                        <a:pt x="9" y="17"/>
                        <a:pt x="9" y="17"/>
                        <a:pt x="9" y="17"/>
                      </a:cubicBezTo>
                      <a:cubicBezTo>
                        <a:pt x="10" y="17"/>
                        <a:pt x="10" y="18"/>
                        <a:pt x="10" y="18"/>
                      </a:cubicBezTo>
                      <a:cubicBezTo>
                        <a:pt x="10" y="18"/>
                        <a:pt x="10" y="18"/>
                        <a:pt x="10" y="19"/>
                      </a:cubicBezTo>
                      <a:cubicBezTo>
                        <a:pt x="10" y="19"/>
                        <a:pt x="10" y="20"/>
                        <a:pt x="10" y="20"/>
                      </a:cubicBezTo>
                      <a:cubicBezTo>
                        <a:pt x="10" y="20"/>
                        <a:pt x="10" y="20"/>
                        <a:pt x="10" y="20"/>
                      </a:cubicBezTo>
                      <a:cubicBezTo>
                        <a:pt x="10" y="20"/>
                        <a:pt x="10" y="20"/>
                        <a:pt x="10" y="20"/>
                      </a:cubicBezTo>
                      <a:cubicBezTo>
                        <a:pt x="10" y="20"/>
                        <a:pt x="10" y="20"/>
                        <a:pt x="11" y="20"/>
                      </a:cubicBezTo>
                      <a:cubicBezTo>
                        <a:pt x="11" y="20"/>
                        <a:pt x="11" y="20"/>
                        <a:pt x="11" y="20"/>
                      </a:cubicBezTo>
                      <a:cubicBezTo>
                        <a:pt x="11" y="20"/>
                        <a:pt x="12" y="20"/>
                        <a:pt x="12" y="20"/>
                      </a:cubicBezTo>
                      <a:cubicBezTo>
                        <a:pt x="14" y="19"/>
                        <a:pt x="21" y="11"/>
                        <a:pt x="22" y="8"/>
                      </a:cubicBezTo>
                      <a:cubicBezTo>
                        <a:pt x="21" y="6"/>
                        <a:pt x="14" y="0"/>
                        <a:pt x="10" y="0"/>
                      </a:cubicBezTo>
                      <a:cubicBezTo>
                        <a:pt x="10" y="0"/>
                        <a:pt x="10" y="0"/>
                        <a:pt x="10" y="0"/>
                      </a:cubicBezTo>
                      <a:cubicBezTo>
                        <a:pt x="10" y="0"/>
                        <a:pt x="9" y="0"/>
                        <a:pt x="9" y="0"/>
                      </a:cubicBezTo>
                      <a:cubicBezTo>
                        <a:pt x="9" y="0"/>
                        <a:pt x="9" y="0"/>
                        <a:pt x="8" y="0"/>
                      </a:cubicBezTo>
                      <a:cubicBezTo>
                        <a:pt x="8" y="0"/>
                        <a:pt x="8" y="0"/>
                        <a:pt x="7" y="0"/>
                      </a:cubicBezTo>
                      <a:cubicBezTo>
                        <a:pt x="7" y="0"/>
                        <a:pt x="7" y="0"/>
                        <a:pt x="7" y="0"/>
                      </a:cubicBezTo>
                      <a:cubicBezTo>
                        <a:pt x="6" y="1"/>
                        <a:pt x="6" y="1"/>
                        <a:pt x="6" y="1"/>
                      </a:cubicBezTo>
                      <a:cubicBezTo>
                        <a:pt x="5" y="1"/>
                        <a:pt x="5" y="1"/>
                        <a:pt x="5" y="1"/>
                      </a:cubicBezTo>
                      <a:cubicBezTo>
                        <a:pt x="5" y="1"/>
                        <a:pt x="4" y="1"/>
                        <a:pt x="4" y="2"/>
                      </a:cubicBezTo>
                      <a:cubicBezTo>
                        <a:pt x="4" y="2"/>
                        <a:pt x="4" y="2"/>
                        <a:pt x="3" y="2"/>
                      </a:cubicBezTo>
                      <a:cubicBezTo>
                        <a:pt x="3" y="2"/>
                        <a:pt x="3" y="2"/>
                        <a:pt x="3" y="2"/>
                      </a:cubicBezTo>
                      <a:cubicBezTo>
                        <a:pt x="2" y="3"/>
                        <a:pt x="2" y="3"/>
                        <a:pt x="2" y="3"/>
                      </a:cubicBezTo>
                      <a:cubicBezTo>
                        <a:pt x="2" y="3"/>
                        <a:pt x="2" y="3"/>
                        <a:pt x="1" y="3"/>
                      </a:cubicBezTo>
                      <a:cubicBezTo>
                        <a:pt x="1" y="3"/>
                        <a:pt x="1" y="4"/>
                        <a:pt x="1" y="4"/>
                      </a:cubicBezTo>
                      <a:cubicBezTo>
                        <a:pt x="1" y="4"/>
                        <a:pt x="0" y="4"/>
                        <a:pt x="0" y="4"/>
                      </a:cubicBezTo>
                      <a:cubicBezTo>
                        <a:pt x="0" y="4"/>
                        <a:pt x="0" y="5"/>
                        <a:pt x="0" y="5"/>
                      </a:cubicBezTo>
                      <a:cubicBezTo>
                        <a:pt x="0" y="5"/>
                        <a:pt x="0" y="5"/>
                        <a:pt x="0" y="5"/>
                      </a:cubicBezTo>
                      <a:cubicBezTo>
                        <a:pt x="0" y="5"/>
                        <a:pt x="0" y="5"/>
                        <a:pt x="0" y="5"/>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7" name="Freeform 1123">
                  <a:extLst>
                    <a:ext uri="{FF2B5EF4-FFF2-40B4-BE49-F238E27FC236}">
                      <a16:creationId xmlns="" xmlns:a16="http://schemas.microsoft.com/office/drawing/2014/main" id="{338D2DF1-006E-4E44-B231-50F560798850}"/>
                    </a:ext>
                  </a:extLst>
                </p:cNvPr>
                <p:cNvSpPr/>
                <p:nvPr/>
              </p:nvSpPr>
              <p:spPr bwMode="auto">
                <a:xfrm>
                  <a:off x="4600" y="1827"/>
                  <a:ext cx="66" cy="65"/>
                </a:xfrm>
                <a:custGeom>
                  <a:gdLst>
                    <a:gd name="T0" fmla="*/ 11 w 69"/>
                    <a:gd name="T1" fmla="*/ 46 h 68"/>
                    <a:gd name="T2" fmla="*/ 7 w 69"/>
                    <a:gd name="T3" fmla="*/ 58 h 68"/>
                    <a:gd name="T4" fmla="*/ 4 w 69"/>
                    <a:gd name="T5" fmla="*/ 60 h 68"/>
                    <a:gd name="T6" fmla="*/ 4 w 69"/>
                    <a:gd name="T7" fmla="*/ 61 h 68"/>
                    <a:gd name="T8" fmla="*/ 5 w 69"/>
                    <a:gd name="T9" fmla="*/ 62 h 68"/>
                    <a:gd name="T10" fmla="*/ 7 w 69"/>
                    <a:gd name="T11" fmla="*/ 66 h 68"/>
                    <a:gd name="T12" fmla="*/ 9 w 69"/>
                    <a:gd name="T13" fmla="*/ 68 h 68"/>
                    <a:gd name="T14" fmla="*/ 9 w 69"/>
                    <a:gd name="T15" fmla="*/ 68 h 68"/>
                    <a:gd name="T16" fmla="*/ 14 w 69"/>
                    <a:gd name="T17" fmla="*/ 65 h 68"/>
                    <a:gd name="T18" fmla="*/ 16 w 69"/>
                    <a:gd name="T19" fmla="*/ 65 h 68"/>
                    <a:gd name="T20" fmla="*/ 22 w 69"/>
                    <a:gd name="T21" fmla="*/ 66 h 68"/>
                    <a:gd name="T22" fmla="*/ 22 w 69"/>
                    <a:gd name="T23" fmla="*/ 66 h 68"/>
                    <a:gd name="T24" fmla="*/ 25 w 69"/>
                    <a:gd name="T25" fmla="*/ 64 h 68"/>
                    <a:gd name="T26" fmla="*/ 27 w 69"/>
                    <a:gd name="T27" fmla="*/ 62 h 68"/>
                    <a:gd name="T28" fmla="*/ 39 w 69"/>
                    <a:gd name="T29" fmla="*/ 59 h 68"/>
                    <a:gd name="T30" fmla="*/ 40 w 69"/>
                    <a:gd name="T31" fmla="*/ 59 h 68"/>
                    <a:gd name="T32" fmla="*/ 41 w 69"/>
                    <a:gd name="T33" fmla="*/ 59 h 68"/>
                    <a:gd name="T34" fmla="*/ 41 w 69"/>
                    <a:gd name="T35" fmla="*/ 59 h 68"/>
                    <a:gd name="T36" fmla="*/ 42 w 69"/>
                    <a:gd name="T37" fmla="*/ 59 h 68"/>
                    <a:gd name="T38" fmla="*/ 34 w 69"/>
                    <a:gd name="T39" fmla="*/ 51 h 68"/>
                    <a:gd name="T40" fmla="*/ 31 w 69"/>
                    <a:gd name="T41" fmla="*/ 45 h 68"/>
                    <a:gd name="T42" fmla="*/ 37 w 69"/>
                    <a:gd name="T43" fmla="*/ 38 h 68"/>
                    <a:gd name="T44" fmla="*/ 51 w 69"/>
                    <a:gd name="T45" fmla="*/ 29 h 68"/>
                    <a:gd name="T46" fmla="*/ 57 w 69"/>
                    <a:gd name="T47" fmla="*/ 26 h 68"/>
                    <a:gd name="T48" fmla="*/ 58 w 69"/>
                    <a:gd name="T49" fmla="*/ 21 h 68"/>
                    <a:gd name="T50" fmla="*/ 60 w 69"/>
                    <a:gd name="T51" fmla="*/ 13 h 68"/>
                    <a:gd name="T52" fmla="*/ 69 w 69"/>
                    <a:gd name="T53" fmla="*/ 4 h 68"/>
                    <a:gd name="T54" fmla="*/ 69 w 69"/>
                    <a:gd name="T55" fmla="*/ 3 h 68"/>
                    <a:gd name="T56" fmla="*/ 64 w 69"/>
                    <a:gd name="T57" fmla="*/ 1 h 68"/>
                    <a:gd name="T58" fmla="*/ 62 w 69"/>
                    <a:gd name="T59" fmla="*/ 0 h 68"/>
                    <a:gd name="T60" fmla="*/ 60 w 69"/>
                    <a:gd name="T61" fmla="*/ 3 h 68"/>
                    <a:gd name="T62" fmla="*/ 55 w 69"/>
                    <a:gd name="T63" fmla="*/ 8 h 68"/>
                    <a:gd name="T64" fmla="*/ 53 w 69"/>
                    <a:gd name="T65" fmla="*/ 10 h 68"/>
                    <a:gd name="T66" fmla="*/ 47 w 69"/>
                    <a:gd name="T67" fmla="*/ 14 h 68"/>
                    <a:gd name="T68" fmla="*/ 47 w 69"/>
                    <a:gd name="T69" fmla="*/ 14 h 68"/>
                    <a:gd name="T70" fmla="*/ 44 w 69"/>
                    <a:gd name="T71" fmla="*/ 15 h 68"/>
                    <a:gd name="T72" fmla="*/ 44 w 69"/>
                    <a:gd name="T73" fmla="*/ 16 h 68"/>
                    <a:gd name="T74" fmla="*/ 45 w 69"/>
                    <a:gd name="T75" fmla="*/ 19 h 68"/>
                    <a:gd name="T76" fmla="*/ 41 w 69"/>
                    <a:gd name="T77" fmla="*/ 21 h 68"/>
                    <a:gd name="T78" fmla="*/ 38 w 69"/>
                    <a:gd name="T79" fmla="*/ 21 h 68"/>
                    <a:gd name="T80" fmla="*/ 35 w 69"/>
                    <a:gd name="T81" fmla="*/ 21 h 68"/>
                    <a:gd name="T82" fmla="*/ 30 w 69"/>
                    <a:gd name="T83" fmla="*/ 19 h 68"/>
                    <a:gd name="T84" fmla="*/ 28 w 69"/>
                    <a:gd name="T85" fmla="*/ 18 h 68"/>
                    <a:gd name="T86" fmla="*/ 24 w 69"/>
                    <a:gd name="T87" fmla="*/ 22 h 68"/>
                    <a:gd name="T88" fmla="*/ 23 w 69"/>
                    <a:gd name="T89" fmla="*/ 25 h 68"/>
                    <a:gd name="T90" fmla="*/ 4 w 69"/>
                    <a:gd name="T91" fmla="*/ 36 h 68"/>
                    <a:gd name="T92" fmla="*/ 1 w 69"/>
                    <a:gd name="T93" fmla="*/ 37 h 68"/>
                    <a:gd name="T94" fmla="*/ 1 w 69"/>
                    <a:gd name="T95" fmla="*/ 37 h 68"/>
                    <a:gd name="T96" fmla="*/ 1 w 69"/>
                    <a:gd name="T97" fmla="*/ 37 h 68"/>
                    <a:gd name="T98" fmla="*/ 0 w 69"/>
                    <a:gd name="T99" fmla="*/ 38 h 68"/>
                    <a:gd name="T100" fmla="*/ 0 w 69"/>
                    <a:gd name="T101" fmla="*/ 38 h 68"/>
                    <a:gd name="T102" fmla="*/ 0 w 69"/>
                    <a:gd name="T103" fmla="*/ 38 h 68"/>
                    <a:gd name="T104" fmla="*/ 0 w 69"/>
                    <a:gd name="T105" fmla="*/ 38 h 68"/>
                    <a:gd name="T106" fmla="*/ 0 w 69"/>
                    <a:gd name="T107" fmla="*/ 39 h 68"/>
                    <a:gd name="T108" fmla="*/ 0 w 69"/>
                    <a:gd name="T109" fmla="*/ 39 h 68"/>
                    <a:gd name="T110" fmla="*/ 11 w 69"/>
                    <a:gd name="T111" fmla="*/ 46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 h="68">
                      <a:moveTo>
                        <a:pt x="11" y="46"/>
                      </a:moveTo>
                      <a:cubicBezTo>
                        <a:pt x="15" y="50"/>
                        <a:pt x="10" y="54"/>
                        <a:pt x="7" y="58"/>
                      </a:cubicBezTo>
                      <a:cubicBezTo>
                        <a:pt x="6" y="58"/>
                        <a:pt x="5" y="59"/>
                        <a:pt x="4" y="60"/>
                      </a:cubicBezTo>
                      <a:cubicBezTo>
                        <a:pt x="4" y="61"/>
                        <a:pt x="4" y="61"/>
                        <a:pt x="4" y="61"/>
                      </a:cubicBezTo>
                      <a:cubicBezTo>
                        <a:pt x="4" y="61"/>
                        <a:pt x="4" y="61"/>
                        <a:pt x="5" y="62"/>
                      </a:cubicBezTo>
                      <a:cubicBezTo>
                        <a:pt x="5" y="62"/>
                        <a:pt x="7" y="64"/>
                        <a:pt x="7" y="66"/>
                      </a:cubicBezTo>
                      <a:cubicBezTo>
                        <a:pt x="7" y="67"/>
                        <a:pt x="8" y="68"/>
                        <a:pt x="9" y="68"/>
                      </a:cubicBezTo>
                      <a:cubicBezTo>
                        <a:pt x="9" y="68"/>
                        <a:pt x="9" y="68"/>
                        <a:pt x="9" y="68"/>
                      </a:cubicBezTo>
                      <a:cubicBezTo>
                        <a:pt x="10" y="65"/>
                        <a:pt x="12" y="65"/>
                        <a:pt x="14" y="65"/>
                      </a:cubicBezTo>
                      <a:cubicBezTo>
                        <a:pt x="15" y="65"/>
                        <a:pt x="16" y="65"/>
                        <a:pt x="16" y="65"/>
                      </a:cubicBezTo>
                      <a:cubicBezTo>
                        <a:pt x="18" y="65"/>
                        <a:pt x="21" y="65"/>
                        <a:pt x="22" y="66"/>
                      </a:cubicBezTo>
                      <a:cubicBezTo>
                        <a:pt x="22" y="66"/>
                        <a:pt x="22" y="66"/>
                        <a:pt x="22" y="66"/>
                      </a:cubicBezTo>
                      <a:cubicBezTo>
                        <a:pt x="23" y="65"/>
                        <a:pt x="24" y="64"/>
                        <a:pt x="25" y="64"/>
                      </a:cubicBezTo>
                      <a:cubicBezTo>
                        <a:pt x="26" y="63"/>
                        <a:pt x="27" y="62"/>
                        <a:pt x="27" y="62"/>
                      </a:cubicBezTo>
                      <a:cubicBezTo>
                        <a:pt x="29" y="60"/>
                        <a:pt x="33" y="59"/>
                        <a:pt x="39" y="59"/>
                      </a:cubicBezTo>
                      <a:cubicBezTo>
                        <a:pt x="39" y="59"/>
                        <a:pt x="40" y="59"/>
                        <a:pt x="40" y="59"/>
                      </a:cubicBezTo>
                      <a:cubicBezTo>
                        <a:pt x="40" y="59"/>
                        <a:pt x="40" y="59"/>
                        <a:pt x="41" y="59"/>
                      </a:cubicBezTo>
                      <a:cubicBezTo>
                        <a:pt x="41" y="59"/>
                        <a:pt x="41" y="59"/>
                        <a:pt x="41" y="59"/>
                      </a:cubicBezTo>
                      <a:cubicBezTo>
                        <a:pt x="42" y="59"/>
                        <a:pt x="42" y="59"/>
                        <a:pt x="42" y="59"/>
                      </a:cubicBezTo>
                      <a:cubicBezTo>
                        <a:pt x="38" y="55"/>
                        <a:pt x="35" y="52"/>
                        <a:pt x="34" y="51"/>
                      </a:cubicBezTo>
                      <a:cubicBezTo>
                        <a:pt x="32" y="50"/>
                        <a:pt x="30" y="48"/>
                        <a:pt x="31" y="45"/>
                      </a:cubicBezTo>
                      <a:cubicBezTo>
                        <a:pt x="31" y="41"/>
                        <a:pt x="34" y="38"/>
                        <a:pt x="37" y="38"/>
                      </a:cubicBezTo>
                      <a:cubicBezTo>
                        <a:pt x="40" y="37"/>
                        <a:pt x="47" y="32"/>
                        <a:pt x="51" y="29"/>
                      </a:cubicBezTo>
                      <a:cubicBezTo>
                        <a:pt x="54" y="28"/>
                        <a:pt x="55" y="26"/>
                        <a:pt x="57" y="26"/>
                      </a:cubicBezTo>
                      <a:cubicBezTo>
                        <a:pt x="57" y="25"/>
                        <a:pt x="58" y="24"/>
                        <a:pt x="58" y="21"/>
                      </a:cubicBezTo>
                      <a:cubicBezTo>
                        <a:pt x="58" y="19"/>
                        <a:pt x="58" y="16"/>
                        <a:pt x="60" y="13"/>
                      </a:cubicBezTo>
                      <a:cubicBezTo>
                        <a:pt x="61" y="11"/>
                        <a:pt x="65" y="7"/>
                        <a:pt x="69" y="4"/>
                      </a:cubicBezTo>
                      <a:cubicBezTo>
                        <a:pt x="69" y="4"/>
                        <a:pt x="69" y="3"/>
                        <a:pt x="69" y="3"/>
                      </a:cubicBezTo>
                      <a:cubicBezTo>
                        <a:pt x="67" y="3"/>
                        <a:pt x="65" y="2"/>
                        <a:pt x="64" y="1"/>
                      </a:cubicBezTo>
                      <a:cubicBezTo>
                        <a:pt x="63" y="0"/>
                        <a:pt x="62" y="0"/>
                        <a:pt x="62" y="0"/>
                      </a:cubicBezTo>
                      <a:cubicBezTo>
                        <a:pt x="61" y="0"/>
                        <a:pt x="61" y="2"/>
                        <a:pt x="60" y="3"/>
                      </a:cubicBezTo>
                      <a:cubicBezTo>
                        <a:pt x="59" y="5"/>
                        <a:pt x="58" y="8"/>
                        <a:pt x="55" y="8"/>
                      </a:cubicBezTo>
                      <a:cubicBezTo>
                        <a:pt x="55" y="8"/>
                        <a:pt x="54" y="9"/>
                        <a:pt x="53" y="10"/>
                      </a:cubicBezTo>
                      <a:cubicBezTo>
                        <a:pt x="52" y="11"/>
                        <a:pt x="51" y="14"/>
                        <a:pt x="47" y="14"/>
                      </a:cubicBezTo>
                      <a:cubicBezTo>
                        <a:pt x="47" y="14"/>
                        <a:pt x="47" y="14"/>
                        <a:pt x="47" y="14"/>
                      </a:cubicBezTo>
                      <a:cubicBezTo>
                        <a:pt x="46" y="14"/>
                        <a:pt x="45" y="15"/>
                        <a:pt x="44" y="15"/>
                      </a:cubicBezTo>
                      <a:cubicBezTo>
                        <a:pt x="44" y="15"/>
                        <a:pt x="44" y="15"/>
                        <a:pt x="44" y="16"/>
                      </a:cubicBezTo>
                      <a:cubicBezTo>
                        <a:pt x="45" y="16"/>
                        <a:pt x="46" y="18"/>
                        <a:pt x="45" y="19"/>
                      </a:cubicBezTo>
                      <a:cubicBezTo>
                        <a:pt x="44" y="21"/>
                        <a:pt x="42" y="21"/>
                        <a:pt x="41" y="21"/>
                      </a:cubicBezTo>
                      <a:cubicBezTo>
                        <a:pt x="40" y="21"/>
                        <a:pt x="39" y="21"/>
                        <a:pt x="38" y="21"/>
                      </a:cubicBezTo>
                      <a:cubicBezTo>
                        <a:pt x="37" y="21"/>
                        <a:pt x="36" y="21"/>
                        <a:pt x="35" y="21"/>
                      </a:cubicBezTo>
                      <a:cubicBezTo>
                        <a:pt x="32" y="21"/>
                        <a:pt x="31" y="20"/>
                        <a:pt x="30" y="19"/>
                      </a:cubicBezTo>
                      <a:cubicBezTo>
                        <a:pt x="29" y="18"/>
                        <a:pt x="29" y="18"/>
                        <a:pt x="28" y="18"/>
                      </a:cubicBezTo>
                      <a:cubicBezTo>
                        <a:pt x="27" y="18"/>
                        <a:pt x="25" y="21"/>
                        <a:pt x="24" y="22"/>
                      </a:cubicBezTo>
                      <a:cubicBezTo>
                        <a:pt x="24" y="23"/>
                        <a:pt x="23" y="24"/>
                        <a:pt x="23" y="25"/>
                      </a:cubicBezTo>
                      <a:cubicBezTo>
                        <a:pt x="21" y="28"/>
                        <a:pt x="13" y="32"/>
                        <a:pt x="4" y="36"/>
                      </a:cubicBezTo>
                      <a:cubicBezTo>
                        <a:pt x="3" y="36"/>
                        <a:pt x="2" y="37"/>
                        <a:pt x="1" y="37"/>
                      </a:cubicBezTo>
                      <a:cubicBezTo>
                        <a:pt x="1" y="37"/>
                        <a:pt x="1" y="37"/>
                        <a:pt x="1" y="37"/>
                      </a:cubicBezTo>
                      <a:cubicBezTo>
                        <a:pt x="1" y="37"/>
                        <a:pt x="1" y="37"/>
                        <a:pt x="1" y="37"/>
                      </a:cubicBezTo>
                      <a:cubicBezTo>
                        <a:pt x="1" y="37"/>
                        <a:pt x="0" y="37"/>
                        <a:pt x="0" y="38"/>
                      </a:cubicBezTo>
                      <a:cubicBezTo>
                        <a:pt x="0" y="38"/>
                        <a:pt x="0" y="38"/>
                        <a:pt x="0" y="38"/>
                      </a:cubicBezTo>
                      <a:cubicBezTo>
                        <a:pt x="0" y="38"/>
                        <a:pt x="0" y="38"/>
                        <a:pt x="0" y="38"/>
                      </a:cubicBezTo>
                      <a:cubicBezTo>
                        <a:pt x="0" y="38"/>
                        <a:pt x="0" y="38"/>
                        <a:pt x="0" y="38"/>
                      </a:cubicBezTo>
                      <a:cubicBezTo>
                        <a:pt x="0" y="38"/>
                        <a:pt x="0" y="38"/>
                        <a:pt x="0" y="39"/>
                      </a:cubicBezTo>
                      <a:cubicBezTo>
                        <a:pt x="0" y="39"/>
                        <a:pt x="0" y="39"/>
                        <a:pt x="0" y="39"/>
                      </a:cubicBezTo>
                      <a:cubicBezTo>
                        <a:pt x="5" y="40"/>
                        <a:pt x="9" y="43"/>
                        <a:pt x="11"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8" name="Freeform 1124">
                  <a:extLst>
                    <a:ext uri="{FF2B5EF4-FFF2-40B4-BE49-F238E27FC236}">
                      <a16:creationId xmlns="" xmlns:a16="http://schemas.microsoft.com/office/drawing/2014/main" id="{66825887-124A-4824-9095-71D337CB5134}"/>
                    </a:ext>
                  </a:extLst>
                </p:cNvPr>
                <p:cNvSpPr/>
                <p:nvPr/>
              </p:nvSpPr>
              <p:spPr bwMode="auto">
                <a:xfrm>
                  <a:off x="4256" y="2007"/>
                  <a:ext cx="85" cy="194"/>
                </a:xfrm>
                <a:custGeom>
                  <a:gdLst>
                    <a:gd name="T0" fmla="*/ 84 w 89"/>
                    <a:gd name="T1" fmla="*/ 92 h 204"/>
                    <a:gd name="T2" fmla="*/ 86 w 89"/>
                    <a:gd name="T3" fmla="*/ 90 h 204"/>
                    <a:gd name="T4" fmla="*/ 87 w 89"/>
                    <a:gd name="T5" fmla="*/ 89 h 204"/>
                    <a:gd name="T6" fmla="*/ 88 w 89"/>
                    <a:gd name="T7" fmla="*/ 86 h 204"/>
                    <a:gd name="T8" fmla="*/ 89 w 89"/>
                    <a:gd name="T9" fmla="*/ 84 h 204"/>
                    <a:gd name="T10" fmla="*/ 85 w 89"/>
                    <a:gd name="T11" fmla="*/ 85 h 204"/>
                    <a:gd name="T12" fmla="*/ 83 w 89"/>
                    <a:gd name="T13" fmla="*/ 84 h 204"/>
                    <a:gd name="T14" fmla="*/ 76 w 89"/>
                    <a:gd name="T15" fmla="*/ 77 h 204"/>
                    <a:gd name="T16" fmla="*/ 74 w 89"/>
                    <a:gd name="T17" fmla="*/ 67 h 204"/>
                    <a:gd name="T18" fmla="*/ 67 w 89"/>
                    <a:gd name="T19" fmla="*/ 61 h 204"/>
                    <a:gd name="T20" fmla="*/ 59 w 89"/>
                    <a:gd name="T21" fmla="*/ 53 h 204"/>
                    <a:gd name="T22" fmla="*/ 54 w 89"/>
                    <a:gd name="T23" fmla="*/ 47 h 204"/>
                    <a:gd name="T24" fmla="*/ 66 w 89"/>
                    <a:gd name="T25" fmla="*/ 14 h 204"/>
                    <a:gd name="T26" fmla="*/ 56 w 89"/>
                    <a:gd name="T27" fmla="*/ 0 h 204"/>
                    <a:gd name="T28" fmla="*/ 54 w 89"/>
                    <a:gd name="T29" fmla="*/ 1 h 204"/>
                    <a:gd name="T30" fmla="*/ 53 w 89"/>
                    <a:gd name="T31" fmla="*/ 3 h 204"/>
                    <a:gd name="T32" fmla="*/ 51 w 89"/>
                    <a:gd name="T33" fmla="*/ 6 h 204"/>
                    <a:gd name="T34" fmla="*/ 52 w 89"/>
                    <a:gd name="T35" fmla="*/ 12 h 204"/>
                    <a:gd name="T36" fmla="*/ 43 w 89"/>
                    <a:gd name="T37" fmla="*/ 14 h 204"/>
                    <a:gd name="T38" fmla="*/ 30 w 89"/>
                    <a:gd name="T39" fmla="*/ 26 h 204"/>
                    <a:gd name="T40" fmla="*/ 24 w 89"/>
                    <a:gd name="T41" fmla="*/ 49 h 204"/>
                    <a:gd name="T42" fmla="*/ 20 w 89"/>
                    <a:gd name="T43" fmla="*/ 56 h 204"/>
                    <a:gd name="T44" fmla="*/ 13 w 89"/>
                    <a:gd name="T45" fmla="*/ 57 h 204"/>
                    <a:gd name="T46" fmla="*/ 11 w 89"/>
                    <a:gd name="T47" fmla="*/ 72 h 204"/>
                    <a:gd name="T48" fmla="*/ 10 w 89"/>
                    <a:gd name="T49" fmla="*/ 74 h 204"/>
                    <a:gd name="T50" fmla="*/ 10 w 89"/>
                    <a:gd name="T51" fmla="*/ 76 h 204"/>
                    <a:gd name="T52" fmla="*/ 9 w 89"/>
                    <a:gd name="T53" fmla="*/ 77 h 204"/>
                    <a:gd name="T54" fmla="*/ 8 w 89"/>
                    <a:gd name="T55" fmla="*/ 78 h 204"/>
                    <a:gd name="T56" fmla="*/ 7 w 89"/>
                    <a:gd name="T57" fmla="*/ 78 h 204"/>
                    <a:gd name="T58" fmla="*/ 4 w 89"/>
                    <a:gd name="T59" fmla="*/ 85 h 204"/>
                    <a:gd name="T60" fmla="*/ 4 w 89"/>
                    <a:gd name="T61" fmla="*/ 86 h 204"/>
                    <a:gd name="T62" fmla="*/ 3 w 89"/>
                    <a:gd name="T63" fmla="*/ 87 h 204"/>
                    <a:gd name="T64" fmla="*/ 1 w 89"/>
                    <a:gd name="T65" fmla="*/ 88 h 204"/>
                    <a:gd name="T66" fmla="*/ 9 w 89"/>
                    <a:gd name="T67" fmla="*/ 97 h 204"/>
                    <a:gd name="T68" fmla="*/ 21 w 89"/>
                    <a:gd name="T69" fmla="*/ 142 h 204"/>
                    <a:gd name="T70" fmla="*/ 34 w 89"/>
                    <a:gd name="T71" fmla="*/ 144 h 204"/>
                    <a:gd name="T72" fmla="*/ 46 w 89"/>
                    <a:gd name="T73" fmla="*/ 130 h 204"/>
                    <a:gd name="T74" fmla="*/ 57 w 89"/>
                    <a:gd name="T75" fmla="*/ 150 h 204"/>
                    <a:gd name="T76" fmla="*/ 67 w 89"/>
                    <a:gd name="T77" fmla="*/ 193 h 204"/>
                    <a:gd name="T78" fmla="*/ 71 w 89"/>
                    <a:gd name="T79" fmla="*/ 198 h 204"/>
                    <a:gd name="T80" fmla="*/ 73 w 89"/>
                    <a:gd name="T81" fmla="*/ 194 h 204"/>
                    <a:gd name="T82" fmla="*/ 70 w 89"/>
                    <a:gd name="T83" fmla="*/ 182 h 204"/>
                    <a:gd name="T84" fmla="*/ 62 w 89"/>
                    <a:gd name="T85" fmla="*/ 155 h 204"/>
                    <a:gd name="T86" fmla="*/ 64 w 89"/>
                    <a:gd name="T87" fmla="*/ 146 h 204"/>
                    <a:gd name="T88" fmla="*/ 65 w 89"/>
                    <a:gd name="T89" fmla="*/ 145 h 204"/>
                    <a:gd name="T90" fmla="*/ 53 w 89"/>
                    <a:gd name="T91" fmla="*/ 125 h 204"/>
                    <a:gd name="T92" fmla="*/ 64 w 89"/>
                    <a:gd name="T93" fmla="*/ 102 h 204"/>
                    <a:gd name="T94" fmla="*/ 77 w 89"/>
                    <a:gd name="T95" fmla="*/ 96 h 204"/>
                    <a:gd name="T96" fmla="*/ 81 w 89"/>
                    <a:gd name="T97" fmla="*/ 93 h 20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9" h="204">
                      <a:moveTo>
                        <a:pt x="81" y="93"/>
                      </a:moveTo>
                      <a:cubicBezTo>
                        <a:pt x="83" y="92"/>
                        <a:pt x="83" y="92"/>
                        <a:pt x="83" y="92"/>
                      </a:cubicBezTo>
                      <a:cubicBezTo>
                        <a:pt x="83" y="92"/>
                        <a:pt x="84" y="92"/>
                        <a:pt x="84" y="92"/>
                      </a:cubicBezTo>
                      <a:cubicBezTo>
                        <a:pt x="85" y="91"/>
                        <a:pt x="85" y="91"/>
                        <a:pt x="85" y="91"/>
                      </a:cubicBezTo>
                      <a:cubicBezTo>
                        <a:pt x="85" y="91"/>
                        <a:pt x="85" y="91"/>
                        <a:pt x="85" y="91"/>
                      </a:cubicBezTo>
                      <a:cubicBezTo>
                        <a:pt x="85" y="91"/>
                        <a:pt x="86" y="91"/>
                        <a:pt x="86" y="90"/>
                      </a:cubicBezTo>
                      <a:cubicBezTo>
                        <a:pt x="86" y="90"/>
                        <a:pt x="86" y="90"/>
                        <a:pt x="86" y="90"/>
                      </a:cubicBezTo>
                      <a:cubicBezTo>
                        <a:pt x="86" y="90"/>
                        <a:pt x="86" y="90"/>
                        <a:pt x="86" y="89"/>
                      </a:cubicBezTo>
                      <a:cubicBezTo>
                        <a:pt x="86" y="89"/>
                        <a:pt x="87" y="89"/>
                        <a:pt x="87" y="89"/>
                      </a:cubicBezTo>
                      <a:cubicBezTo>
                        <a:pt x="87" y="88"/>
                        <a:pt x="87" y="88"/>
                        <a:pt x="87" y="88"/>
                      </a:cubicBezTo>
                      <a:cubicBezTo>
                        <a:pt x="87" y="87"/>
                        <a:pt x="87" y="87"/>
                        <a:pt x="87" y="87"/>
                      </a:cubicBezTo>
                      <a:cubicBezTo>
                        <a:pt x="87" y="87"/>
                        <a:pt x="88" y="86"/>
                        <a:pt x="88" y="86"/>
                      </a:cubicBezTo>
                      <a:cubicBezTo>
                        <a:pt x="88" y="86"/>
                        <a:pt x="88" y="86"/>
                        <a:pt x="88" y="85"/>
                      </a:cubicBezTo>
                      <a:cubicBezTo>
                        <a:pt x="88" y="85"/>
                        <a:pt x="89" y="85"/>
                        <a:pt x="89" y="85"/>
                      </a:cubicBezTo>
                      <a:cubicBezTo>
                        <a:pt x="89" y="84"/>
                        <a:pt x="89" y="84"/>
                        <a:pt x="89" y="84"/>
                      </a:cubicBezTo>
                      <a:cubicBezTo>
                        <a:pt x="89" y="84"/>
                        <a:pt x="88" y="84"/>
                        <a:pt x="88" y="85"/>
                      </a:cubicBezTo>
                      <a:cubicBezTo>
                        <a:pt x="88" y="85"/>
                        <a:pt x="87" y="85"/>
                        <a:pt x="87" y="85"/>
                      </a:cubicBezTo>
                      <a:cubicBezTo>
                        <a:pt x="87" y="85"/>
                        <a:pt x="86" y="85"/>
                        <a:pt x="85" y="85"/>
                      </a:cubicBezTo>
                      <a:cubicBezTo>
                        <a:pt x="85" y="85"/>
                        <a:pt x="85" y="85"/>
                        <a:pt x="85" y="85"/>
                      </a:cubicBezTo>
                      <a:cubicBezTo>
                        <a:pt x="84" y="85"/>
                        <a:pt x="84" y="84"/>
                        <a:pt x="83" y="84"/>
                      </a:cubicBezTo>
                      <a:cubicBezTo>
                        <a:pt x="83" y="84"/>
                        <a:pt x="83" y="84"/>
                        <a:pt x="83" y="84"/>
                      </a:cubicBezTo>
                      <a:cubicBezTo>
                        <a:pt x="82" y="84"/>
                        <a:pt x="82" y="83"/>
                        <a:pt x="81" y="83"/>
                      </a:cubicBezTo>
                      <a:cubicBezTo>
                        <a:pt x="80" y="82"/>
                        <a:pt x="80" y="80"/>
                        <a:pt x="80" y="78"/>
                      </a:cubicBezTo>
                      <a:cubicBezTo>
                        <a:pt x="80" y="77"/>
                        <a:pt x="77" y="77"/>
                        <a:pt x="76" y="77"/>
                      </a:cubicBezTo>
                      <a:cubicBezTo>
                        <a:pt x="75" y="77"/>
                        <a:pt x="74" y="77"/>
                        <a:pt x="73" y="76"/>
                      </a:cubicBezTo>
                      <a:cubicBezTo>
                        <a:pt x="72" y="74"/>
                        <a:pt x="73" y="71"/>
                        <a:pt x="74" y="68"/>
                      </a:cubicBezTo>
                      <a:cubicBezTo>
                        <a:pt x="74" y="67"/>
                        <a:pt x="74" y="67"/>
                        <a:pt x="74" y="67"/>
                      </a:cubicBezTo>
                      <a:cubicBezTo>
                        <a:pt x="74" y="67"/>
                        <a:pt x="74" y="66"/>
                        <a:pt x="74" y="66"/>
                      </a:cubicBezTo>
                      <a:cubicBezTo>
                        <a:pt x="74" y="65"/>
                        <a:pt x="73" y="65"/>
                        <a:pt x="72" y="65"/>
                      </a:cubicBezTo>
                      <a:cubicBezTo>
                        <a:pt x="70" y="65"/>
                        <a:pt x="68" y="64"/>
                        <a:pt x="67" y="61"/>
                      </a:cubicBezTo>
                      <a:cubicBezTo>
                        <a:pt x="66" y="59"/>
                        <a:pt x="65" y="56"/>
                        <a:pt x="66" y="54"/>
                      </a:cubicBezTo>
                      <a:cubicBezTo>
                        <a:pt x="65" y="53"/>
                        <a:pt x="64" y="53"/>
                        <a:pt x="62" y="53"/>
                      </a:cubicBezTo>
                      <a:cubicBezTo>
                        <a:pt x="61" y="53"/>
                        <a:pt x="59" y="53"/>
                        <a:pt x="59" y="53"/>
                      </a:cubicBezTo>
                      <a:cubicBezTo>
                        <a:pt x="57" y="54"/>
                        <a:pt x="56" y="54"/>
                        <a:pt x="55" y="53"/>
                      </a:cubicBezTo>
                      <a:cubicBezTo>
                        <a:pt x="54" y="52"/>
                        <a:pt x="54" y="51"/>
                        <a:pt x="54" y="49"/>
                      </a:cubicBezTo>
                      <a:cubicBezTo>
                        <a:pt x="54" y="48"/>
                        <a:pt x="54" y="47"/>
                        <a:pt x="54" y="47"/>
                      </a:cubicBezTo>
                      <a:cubicBezTo>
                        <a:pt x="52" y="42"/>
                        <a:pt x="61" y="32"/>
                        <a:pt x="64" y="29"/>
                      </a:cubicBezTo>
                      <a:cubicBezTo>
                        <a:pt x="67" y="26"/>
                        <a:pt x="66" y="22"/>
                        <a:pt x="66" y="18"/>
                      </a:cubicBezTo>
                      <a:cubicBezTo>
                        <a:pt x="66" y="17"/>
                        <a:pt x="66" y="15"/>
                        <a:pt x="66" y="14"/>
                      </a:cubicBezTo>
                      <a:cubicBezTo>
                        <a:pt x="66" y="10"/>
                        <a:pt x="65" y="10"/>
                        <a:pt x="63" y="10"/>
                      </a:cubicBezTo>
                      <a:cubicBezTo>
                        <a:pt x="59" y="10"/>
                        <a:pt x="59" y="5"/>
                        <a:pt x="59" y="2"/>
                      </a:cubicBezTo>
                      <a:cubicBezTo>
                        <a:pt x="59" y="1"/>
                        <a:pt x="57" y="0"/>
                        <a:pt x="56" y="0"/>
                      </a:cubicBezTo>
                      <a:cubicBezTo>
                        <a:pt x="55" y="0"/>
                        <a:pt x="55" y="0"/>
                        <a:pt x="55" y="1"/>
                      </a:cubicBezTo>
                      <a:cubicBezTo>
                        <a:pt x="54" y="1"/>
                        <a:pt x="54" y="1"/>
                        <a:pt x="54" y="1"/>
                      </a:cubicBezTo>
                      <a:cubicBezTo>
                        <a:pt x="54" y="1"/>
                        <a:pt x="54" y="1"/>
                        <a:pt x="54" y="1"/>
                      </a:cubicBezTo>
                      <a:cubicBezTo>
                        <a:pt x="54" y="1"/>
                        <a:pt x="54" y="1"/>
                        <a:pt x="53" y="1"/>
                      </a:cubicBezTo>
                      <a:cubicBezTo>
                        <a:pt x="53" y="2"/>
                        <a:pt x="53" y="2"/>
                        <a:pt x="53" y="3"/>
                      </a:cubicBezTo>
                      <a:cubicBezTo>
                        <a:pt x="53" y="3"/>
                        <a:pt x="53" y="3"/>
                        <a:pt x="53" y="3"/>
                      </a:cubicBezTo>
                      <a:cubicBezTo>
                        <a:pt x="53" y="3"/>
                        <a:pt x="53" y="4"/>
                        <a:pt x="52" y="4"/>
                      </a:cubicBezTo>
                      <a:cubicBezTo>
                        <a:pt x="52" y="4"/>
                        <a:pt x="52" y="4"/>
                        <a:pt x="52" y="5"/>
                      </a:cubicBezTo>
                      <a:cubicBezTo>
                        <a:pt x="52" y="5"/>
                        <a:pt x="52" y="6"/>
                        <a:pt x="51" y="6"/>
                      </a:cubicBezTo>
                      <a:cubicBezTo>
                        <a:pt x="51" y="6"/>
                        <a:pt x="51" y="6"/>
                        <a:pt x="51" y="6"/>
                      </a:cubicBezTo>
                      <a:cubicBezTo>
                        <a:pt x="51" y="7"/>
                        <a:pt x="50" y="7"/>
                        <a:pt x="50" y="7"/>
                      </a:cubicBezTo>
                      <a:cubicBezTo>
                        <a:pt x="50" y="7"/>
                        <a:pt x="50" y="9"/>
                        <a:pt x="52" y="12"/>
                      </a:cubicBezTo>
                      <a:cubicBezTo>
                        <a:pt x="53" y="13"/>
                        <a:pt x="53" y="15"/>
                        <a:pt x="52" y="16"/>
                      </a:cubicBezTo>
                      <a:cubicBezTo>
                        <a:pt x="52" y="16"/>
                        <a:pt x="51" y="17"/>
                        <a:pt x="49" y="17"/>
                      </a:cubicBezTo>
                      <a:cubicBezTo>
                        <a:pt x="48" y="17"/>
                        <a:pt x="45" y="16"/>
                        <a:pt x="43" y="14"/>
                      </a:cubicBezTo>
                      <a:cubicBezTo>
                        <a:pt x="42" y="15"/>
                        <a:pt x="40" y="16"/>
                        <a:pt x="37" y="18"/>
                      </a:cubicBezTo>
                      <a:cubicBezTo>
                        <a:pt x="36" y="19"/>
                        <a:pt x="35" y="20"/>
                        <a:pt x="34" y="20"/>
                      </a:cubicBezTo>
                      <a:cubicBezTo>
                        <a:pt x="32" y="22"/>
                        <a:pt x="30" y="23"/>
                        <a:pt x="30" y="26"/>
                      </a:cubicBezTo>
                      <a:cubicBezTo>
                        <a:pt x="30" y="29"/>
                        <a:pt x="29" y="31"/>
                        <a:pt x="28" y="33"/>
                      </a:cubicBezTo>
                      <a:cubicBezTo>
                        <a:pt x="27" y="36"/>
                        <a:pt x="27" y="38"/>
                        <a:pt x="27" y="39"/>
                      </a:cubicBezTo>
                      <a:cubicBezTo>
                        <a:pt x="28" y="42"/>
                        <a:pt x="26" y="46"/>
                        <a:pt x="24" y="49"/>
                      </a:cubicBezTo>
                      <a:cubicBezTo>
                        <a:pt x="24" y="51"/>
                        <a:pt x="23" y="53"/>
                        <a:pt x="23" y="53"/>
                      </a:cubicBezTo>
                      <a:cubicBezTo>
                        <a:pt x="23" y="54"/>
                        <a:pt x="23" y="55"/>
                        <a:pt x="22" y="55"/>
                      </a:cubicBezTo>
                      <a:cubicBezTo>
                        <a:pt x="22" y="56"/>
                        <a:pt x="20" y="56"/>
                        <a:pt x="20" y="56"/>
                      </a:cubicBezTo>
                      <a:cubicBezTo>
                        <a:pt x="18" y="56"/>
                        <a:pt x="16" y="56"/>
                        <a:pt x="14" y="55"/>
                      </a:cubicBezTo>
                      <a:cubicBezTo>
                        <a:pt x="14" y="55"/>
                        <a:pt x="14" y="55"/>
                        <a:pt x="13" y="55"/>
                      </a:cubicBezTo>
                      <a:cubicBezTo>
                        <a:pt x="13" y="56"/>
                        <a:pt x="13" y="57"/>
                        <a:pt x="13" y="57"/>
                      </a:cubicBezTo>
                      <a:cubicBezTo>
                        <a:pt x="13" y="60"/>
                        <a:pt x="13" y="63"/>
                        <a:pt x="12" y="65"/>
                      </a:cubicBezTo>
                      <a:cubicBezTo>
                        <a:pt x="11" y="66"/>
                        <a:pt x="11" y="69"/>
                        <a:pt x="11" y="70"/>
                      </a:cubicBezTo>
                      <a:cubicBezTo>
                        <a:pt x="11" y="71"/>
                        <a:pt x="11" y="71"/>
                        <a:pt x="11" y="72"/>
                      </a:cubicBezTo>
                      <a:cubicBezTo>
                        <a:pt x="11" y="72"/>
                        <a:pt x="11" y="72"/>
                        <a:pt x="11" y="72"/>
                      </a:cubicBezTo>
                      <a:cubicBezTo>
                        <a:pt x="11" y="72"/>
                        <a:pt x="10" y="73"/>
                        <a:pt x="10" y="73"/>
                      </a:cubicBezTo>
                      <a:cubicBezTo>
                        <a:pt x="10" y="73"/>
                        <a:pt x="10" y="73"/>
                        <a:pt x="10" y="74"/>
                      </a:cubicBezTo>
                      <a:cubicBezTo>
                        <a:pt x="10" y="74"/>
                        <a:pt x="10" y="74"/>
                        <a:pt x="10" y="74"/>
                      </a:cubicBezTo>
                      <a:cubicBezTo>
                        <a:pt x="10" y="75"/>
                        <a:pt x="10" y="75"/>
                        <a:pt x="10" y="75"/>
                      </a:cubicBezTo>
                      <a:cubicBezTo>
                        <a:pt x="10" y="75"/>
                        <a:pt x="10" y="75"/>
                        <a:pt x="10" y="76"/>
                      </a:cubicBezTo>
                      <a:cubicBezTo>
                        <a:pt x="10" y="76"/>
                        <a:pt x="10" y="76"/>
                        <a:pt x="10" y="76"/>
                      </a:cubicBezTo>
                      <a:cubicBezTo>
                        <a:pt x="10" y="76"/>
                        <a:pt x="10" y="76"/>
                        <a:pt x="9" y="77"/>
                      </a:cubicBezTo>
                      <a:cubicBezTo>
                        <a:pt x="9" y="77"/>
                        <a:pt x="9" y="77"/>
                        <a:pt x="9" y="77"/>
                      </a:cubicBezTo>
                      <a:cubicBezTo>
                        <a:pt x="9" y="77"/>
                        <a:pt x="9" y="77"/>
                        <a:pt x="9" y="77"/>
                      </a:cubicBezTo>
                      <a:cubicBezTo>
                        <a:pt x="9" y="78"/>
                        <a:pt x="9" y="78"/>
                        <a:pt x="8" y="78"/>
                      </a:cubicBezTo>
                      <a:cubicBezTo>
                        <a:pt x="8" y="78"/>
                        <a:pt x="8" y="78"/>
                        <a:pt x="8" y="78"/>
                      </a:cubicBezTo>
                      <a:cubicBezTo>
                        <a:pt x="8" y="78"/>
                        <a:pt x="8" y="78"/>
                        <a:pt x="7" y="78"/>
                      </a:cubicBezTo>
                      <a:cubicBezTo>
                        <a:pt x="7" y="78"/>
                        <a:pt x="7" y="78"/>
                        <a:pt x="7" y="78"/>
                      </a:cubicBezTo>
                      <a:cubicBezTo>
                        <a:pt x="7" y="78"/>
                        <a:pt x="7" y="78"/>
                        <a:pt x="7" y="78"/>
                      </a:cubicBezTo>
                      <a:cubicBezTo>
                        <a:pt x="7" y="78"/>
                        <a:pt x="7" y="78"/>
                        <a:pt x="7" y="79"/>
                      </a:cubicBezTo>
                      <a:cubicBezTo>
                        <a:pt x="7" y="79"/>
                        <a:pt x="7" y="79"/>
                        <a:pt x="7" y="79"/>
                      </a:cubicBezTo>
                      <a:cubicBezTo>
                        <a:pt x="6" y="80"/>
                        <a:pt x="4" y="83"/>
                        <a:pt x="4" y="85"/>
                      </a:cubicBezTo>
                      <a:cubicBezTo>
                        <a:pt x="4" y="85"/>
                        <a:pt x="4" y="85"/>
                        <a:pt x="4" y="85"/>
                      </a:cubicBezTo>
                      <a:cubicBezTo>
                        <a:pt x="4" y="85"/>
                        <a:pt x="4" y="85"/>
                        <a:pt x="4" y="85"/>
                      </a:cubicBezTo>
                      <a:cubicBezTo>
                        <a:pt x="4" y="86"/>
                        <a:pt x="4" y="86"/>
                        <a:pt x="4" y="86"/>
                      </a:cubicBezTo>
                      <a:cubicBezTo>
                        <a:pt x="3" y="86"/>
                        <a:pt x="3" y="86"/>
                        <a:pt x="3" y="86"/>
                      </a:cubicBezTo>
                      <a:cubicBezTo>
                        <a:pt x="3" y="86"/>
                        <a:pt x="3" y="86"/>
                        <a:pt x="3" y="87"/>
                      </a:cubicBezTo>
                      <a:cubicBezTo>
                        <a:pt x="3" y="87"/>
                        <a:pt x="3" y="87"/>
                        <a:pt x="3" y="87"/>
                      </a:cubicBezTo>
                      <a:cubicBezTo>
                        <a:pt x="2" y="87"/>
                        <a:pt x="2" y="87"/>
                        <a:pt x="2" y="87"/>
                      </a:cubicBezTo>
                      <a:cubicBezTo>
                        <a:pt x="2" y="87"/>
                        <a:pt x="2" y="87"/>
                        <a:pt x="2" y="87"/>
                      </a:cubicBezTo>
                      <a:cubicBezTo>
                        <a:pt x="1" y="87"/>
                        <a:pt x="1" y="88"/>
                        <a:pt x="1" y="88"/>
                      </a:cubicBezTo>
                      <a:cubicBezTo>
                        <a:pt x="1" y="88"/>
                        <a:pt x="1" y="88"/>
                        <a:pt x="0" y="88"/>
                      </a:cubicBezTo>
                      <a:cubicBezTo>
                        <a:pt x="0" y="88"/>
                        <a:pt x="0" y="88"/>
                        <a:pt x="0" y="88"/>
                      </a:cubicBezTo>
                      <a:cubicBezTo>
                        <a:pt x="2" y="92"/>
                        <a:pt x="6" y="96"/>
                        <a:pt x="9" y="97"/>
                      </a:cubicBezTo>
                      <a:cubicBezTo>
                        <a:pt x="15" y="99"/>
                        <a:pt x="19" y="108"/>
                        <a:pt x="23" y="121"/>
                      </a:cubicBezTo>
                      <a:cubicBezTo>
                        <a:pt x="25" y="129"/>
                        <a:pt x="24" y="137"/>
                        <a:pt x="21" y="141"/>
                      </a:cubicBezTo>
                      <a:cubicBezTo>
                        <a:pt x="21" y="142"/>
                        <a:pt x="21" y="142"/>
                        <a:pt x="21" y="142"/>
                      </a:cubicBezTo>
                      <a:cubicBezTo>
                        <a:pt x="21" y="143"/>
                        <a:pt x="22" y="143"/>
                        <a:pt x="23" y="143"/>
                      </a:cubicBezTo>
                      <a:cubicBezTo>
                        <a:pt x="24" y="144"/>
                        <a:pt x="24" y="144"/>
                        <a:pt x="25" y="144"/>
                      </a:cubicBezTo>
                      <a:cubicBezTo>
                        <a:pt x="29" y="146"/>
                        <a:pt x="32" y="146"/>
                        <a:pt x="34" y="144"/>
                      </a:cubicBezTo>
                      <a:cubicBezTo>
                        <a:pt x="35" y="142"/>
                        <a:pt x="36" y="141"/>
                        <a:pt x="38" y="139"/>
                      </a:cubicBezTo>
                      <a:cubicBezTo>
                        <a:pt x="40" y="137"/>
                        <a:pt x="42" y="135"/>
                        <a:pt x="43" y="133"/>
                      </a:cubicBezTo>
                      <a:cubicBezTo>
                        <a:pt x="43" y="131"/>
                        <a:pt x="45" y="130"/>
                        <a:pt x="46" y="130"/>
                      </a:cubicBezTo>
                      <a:cubicBezTo>
                        <a:pt x="47" y="130"/>
                        <a:pt x="49" y="132"/>
                        <a:pt x="50" y="134"/>
                      </a:cubicBezTo>
                      <a:cubicBezTo>
                        <a:pt x="51" y="135"/>
                        <a:pt x="51" y="136"/>
                        <a:pt x="52" y="137"/>
                      </a:cubicBezTo>
                      <a:cubicBezTo>
                        <a:pt x="55" y="139"/>
                        <a:pt x="57" y="144"/>
                        <a:pt x="57" y="150"/>
                      </a:cubicBezTo>
                      <a:cubicBezTo>
                        <a:pt x="57" y="153"/>
                        <a:pt x="57" y="153"/>
                        <a:pt x="57" y="153"/>
                      </a:cubicBezTo>
                      <a:cubicBezTo>
                        <a:pt x="58" y="158"/>
                        <a:pt x="59" y="170"/>
                        <a:pt x="62" y="173"/>
                      </a:cubicBezTo>
                      <a:cubicBezTo>
                        <a:pt x="68" y="179"/>
                        <a:pt x="69" y="190"/>
                        <a:pt x="67" y="193"/>
                      </a:cubicBezTo>
                      <a:cubicBezTo>
                        <a:pt x="67" y="195"/>
                        <a:pt x="67" y="197"/>
                        <a:pt x="68" y="199"/>
                      </a:cubicBezTo>
                      <a:cubicBezTo>
                        <a:pt x="68" y="200"/>
                        <a:pt x="69" y="202"/>
                        <a:pt x="69" y="204"/>
                      </a:cubicBezTo>
                      <a:cubicBezTo>
                        <a:pt x="70" y="202"/>
                        <a:pt x="70" y="200"/>
                        <a:pt x="71" y="198"/>
                      </a:cubicBezTo>
                      <a:cubicBezTo>
                        <a:pt x="71" y="198"/>
                        <a:pt x="71" y="198"/>
                        <a:pt x="71" y="197"/>
                      </a:cubicBezTo>
                      <a:cubicBezTo>
                        <a:pt x="72" y="197"/>
                        <a:pt x="72" y="196"/>
                        <a:pt x="72" y="195"/>
                      </a:cubicBezTo>
                      <a:cubicBezTo>
                        <a:pt x="72" y="194"/>
                        <a:pt x="73" y="194"/>
                        <a:pt x="73" y="194"/>
                      </a:cubicBezTo>
                      <a:cubicBezTo>
                        <a:pt x="73" y="193"/>
                        <a:pt x="73" y="192"/>
                        <a:pt x="74" y="190"/>
                      </a:cubicBezTo>
                      <a:cubicBezTo>
                        <a:pt x="74" y="189"/>
                        <a:pt x="73" y="188"/>
                        <a:pt x="72" y="187"/>
                      </a:cubicBezTo>
                      <a:cubicBezTo>
                        <a:pt x="71" y="186"/>
                        <a:pt x="70" y="184"/>
                        <a:pt x="70" y="182"/>
                      </a:cubicBezTo>
                      <a:cubicBezTo>
                        <a:pt x="70" y="179"/>
                        <a:pt x="70" y="173"/>
                        <a:pt x="66" y="170"/>
                      </a:cubicBezTo>
                      <a:cubicBezTo>
                        <a:pt x="63" y="167"/>
                        <a:pt x="61" y="162"/>
                        <a:pt x="61" y="159"/>
                      </a:cubicBezTo>
                      <a:cubicBezTo>
                        <a:pt x="61" y="157"/>
                        <a:pt x="61" y="156"/>
                        <a:pt x="62" y="155"/>
                      </a:cubicBezTo>
                      <a:cubicBezTo>
                        <a:pt x="63" y="154"/>
                        <a:pt x="63" y="152"/>
                        <a:pt x="63" y="150"/>
                      </a:cubicBezTo>
                      <a:cubicBezTo>
                        <a:pt x="63" y="149"/>
                        <a:pt x="63" y="148"/>
                        <a:pt x="64" y="147"/>
                      </a:cubicBezTo>
                      <a:cubicBezTo>
                        <a:pt x="64" y="146"/>
                        <a:pt x="64" y="146"/>
                        <a:pt x="64" y="146"/>
                      </a:cubicBezTo>
                      <a:cubicBezTo>
                        <a:pt x="65" y="146"/>
                        <a:pt x="65" y="146"/>
                        <a:pt x="65" y="146"/>
                      </a:cubicBezTo>
                      <a:cubicBezTo>
                        <a:pt x="65" y="146"/>
                        <a:pt x="65" y="146"/>
                        <a:pt x="65" y="145"/>
                      </a:cubicBezTo>
                      <a:cubicBezTo>
                        <a:pt x="65" y="145"/>
                        <a:pt x="65" y="145"/>
                        <a:pt x="65" y="145"/>
                      </a:cubicBezTo>
                      <a:cubicBezTo>
                        <a:pt x="63" y="143"/>
                        <a:pt x="63" y="141"/>
                        <a:pt x="63" y="139"/>
                      </a:cubicBezTo>
                      <a:cubicBezTo>
                        <a:pt x="63" y="138"/>
                        <a:pt x="63" y="137"/>
                        <a:pt x="63" y="137"/>
                      </a:cubicBezTo>
                      <a:cubicBezTo>
                        <a:pt x="60" y="136"/>
                        <a:pt x="53" y="128"/>
                        <a:pt x="53" y="125"/>
                      </a:cubicBezTo>
                      <a:cubicBezTo>
                        <a:pt x="53" y="123"/>
                        <a:pt x="54" y="115"/>
                        <a:pt x="55" y="108"/>
                      </a:cubicBezTo>
                      <a:cubicBezTo>
                        <a:pt x="56" y="107"/>
                        <a:pt x="56" y="107"/>
                        <a:pt x="56" y="107"/>
                      </a:cubicBezTo>
                      <a:cubicBezTo>
                        <a:pt x="56" y="103"/>
                        <a:pt x="61" y="102"/>
                        <a:pt x="64" y="102"/>
                      </a:cubicBezTo>
                      <a:cubicBezTo>
                        <a:pt x="65" y="102"/>
                        <a:pt x="65" y="102"/>
                        <a:pt x="65" y="102"/>
                      </a:cubicBezTo>
                      <a:cubicBezTo>
                        <a:pt x="69" y="102"/>
                        <a:pt x="70" y="101"/>
                        <a:pt x="70" y="100"/>
                      </a:cubicBezTo>
                      <a:cubicBezTo>
                        <a:pt x="72" y="98"/>
                        <a:pt x="75" y="97"/>
                        <a:pt x="77" y="96"/>
                      </a:cubicBezTo>
                      <a:cubicBezTo>
                        <a:pt x="79" y="95"/>
                        <a:pt x="80" y="95"/>
                        <a:pt x="81" y="94"/>
                      </a:cubicBezTo>
                      <a:cubicBezTo>
                        <a:pt x="81" y="94"/>
                        <a:pt x="81" y="94"/>
                        <a:pt x="81" y="94"/>
                      </a:cubicBezTo>
                      <a:lnTo>
                        <a:pt x="81"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9" name="Freeform 1125">
                  <a:extLst>
                    <a:ext uri="{FF2B5EF4-FFF2-40B4-BE49-F238E27FC236}">
                      <a16:creationId xmlns="" xmlns:a16="http://schemas.microsoft.com/office/drawing/2014/main" id="{3ED988F7-9184-4899-AAB7-93F806EC3972}"/>
                    </a:ext>
                  </a:extLst>
                </p:cNvPr>
                <p:cNvSpPr/>
                <p:nvPr/>
              </p:nvSpPr>
              <p:spPr bwMode="auto">
                <a:xfrm>
                  <a:off x="4361" y="2067"/>
                  <a:ext cx="73" cy="159"/>
                </a:xfrm>
                <a:custGeom>
                  <a:gdLst>
                    <a:gd name="T0" fmla="*/ 1 w 77"/>
                    <a:gd name="T1" fmla="*/ 11 h 167"/>
                    <a:gd name="T2" fmla="*/ 2 w 77"/>
                    <a:gd name="T3" fmla="*/ 12 h 167"/>
                    <a:gd name="T4" fmla="*/ 3 w 77"/>
                    <a:gd name="T5" fmla="*/ 14 h 167"/>
                    <a:gd name="T6" fmla="*/ 8 w 77"/>
                    <a:gd name="T7" fmla="*/ 23 h 167"/>
                    <a:gd name="T8" fmla="*/ 9 w 77"/>
                    <a:gd name="T9" fmla="*/ 24 h 167"/>
                    <a:gd name="T10" fmla="*/ 9 w 77"/>
                    <a:gd name="T11" fmla="*/ 24 h 167"/>
                    <a:gd name="T12" fmla="*/ 10 w 77"/>
                    <a:gd name="T13" fmla="*/ 25 h 167"/>
                    <a:gd name="T14" fmla="*/ 14 w 77"/>
                    <a:gd name="T15" fmla="*/ 26 h 167"/>
                    <a:gd name="T16" fmla="*/ 20 w 77"/>
                    <a:gd name="T17" fmla="*/ 25 h 167"/>
                    <a:gd name="T18" fmla="*/ 27 w 77"/>
                    <a:gd name="T19" fmla="*/ 34 h 167"/>
                    <a:gd name="T20" fmla="*/ 23 w 77"/>
                    <a:gd name="T21" fmla="*/ 43 h 167"/>
                    <a:gd name="T22" fmla="*/ 26 w 77"/>
                    <a:gd name="T23" fmla="*/ 48 h 167"/>
                    <a:gd name="T24" fmla="*/ 35 w 77"/>
                    <a:gd name="T25" fmla="*/ 59 h 167"/>
                    <a:gd name="T26" fmla="*/ 42 w 77"/>
                    <a:gd name="T27" fmla="*/ 68 h 167"/>
                    <a:gd name="T28" fmla="*/ 53 w 77"/>
                    <a:gd name="T29" fmla="*/ 81 h 167"/>
                    <a:gd name="T30" fmla="*/ 59 w 77"/>
                    <a:gd name="T31" fmla="*/ 97 h 167"/>
                    <a:gd name="T32" fmla="*/ 59 w 77"/>
                    <a:gd name="T33" fmla="*/ 104 h 167"/>
                    <a:gd name="T34" fmla="*/ 59 w 77"/>
                    <a:gd name="T35" fmla="*/ 107 h 167"/>
                    <a:gd name="T36" fmla="*/ 60 w 77"/>
                    <a:gd name="T37" fmla="*/ 110 h 167"/>
                    <a:gd name="T38" fmla="*/ 62 w 77"/>
                    <a:gd name="T39" fmla="*/ 114 h 167"/>
                    <a:gd name="T40" fmla="*/ 54 w 77"/>
                    <a:gd name="T41" fmla="*/ 129 h 167"/>
                    <a:gd name="T42" fmla="*/ 46 w 77"/>
                    <a:gd name="T43" fmla="*/ 137 h 167"/>
                    <a:gd name="T44" fmla="*/ 42 w 77"/>
                    <a:gd name="T45" fmla="*/ 136 h 167"/>
                    <a:gd name="T46" fmla="*/ 43 w 77"/>
                    <a:gd name="T47" fmla="*/ 139 h 167"/>
                    <a:gd name="T48" fmla="*/ 41 w 77"/>
                    <a:gd name="T49" fmla="*/ 147 h 167"/>
                    <a:gd name="T50" fmla="*/ 32 w 77"/>
                    <a:gd name="T51" fmla="*/ 146 h 167"/>
                    <a:gd name="T52" fmla="*/ 31 w 77"/>
                    <a:gd name="T53" fmla="*/ 147 h 167"/>
                    <a:gd name="T54" fmla="*/ 30 w 77"/>
                    <a:gd name="T55" fmla="*/ 148 h 167"/>
                    <a:gd name="T56" fmla="*/ 29 w 77"/>
                    <a:gd name="T57" fmla="*/ 149 h 167"/>
                    <a:gd name="T58" fmla="*/ 26 w 77"/>
                    <a:gd name="T59" fmla="*/ 150 h 167"/>
                    <a:gd name="T60" fmla="*/ 29 w 77"/>
                    <a:gd name="T61" fmla="*/ 152 h 167"/>
                    <a:gd name="T62" fmla="*/ 29 w 77"/>
                    <a:gd name="T63" fmla="*/ 158 h 167"/>
                    <a:gd name="T64" fmla="*/ 29 w 77"/>
                    <a:gd name="T65" fmla="*/ 167 h 167"/>
                    <a:gd name="T66" fmla="*/ 40 w 77"/>
                    <a:gd name="T67" fmla="*/ 158 h 167"/>
                    <a:gd name="T68" fmla="*/ 40 w 77"/>
                    <a:gd name="T69" fmla="*/ 158 h 167"/>
                    <a:gd name="T70" fmla="*/ 44 w 77"/>
                    <a:gd name="T71" fmla="*/ 152 h 167"/>
                    <a:gd name="T72" fmla="*/ 49 w 77"/>
                    <a:gd name="T73" fmla="*/ 146 h 167"/>
                    <a:gd name="T74" fmla="*/ 53 w 77"/>
                    <a:gd name="T75" fmla="*/ 147 h 167"/>
                    <a:gd name="T76" fmla="*/ 67 w 77"/>
                    <a:gd name="T77" fmla="*/ 140 h 167"/>
                    <a:gd name="T78" fmla="*/ 75 w 77"/>
                    <a:gd name="T79" fmla="*/ 126 h 167"/>
                    <a:gd name="T80" fmla="*/ 73 w 77"/>
                    <a:gd name="T81" fmla="*/ 100 h 167"/>
                    <a:gd name="T82" fmla="*/ 64 w 77"/>
                    <a:gd name="T83" fmla="*/ 84 h 167"/>
                    <a:gd name="T84" fmla="*/ 45 w 77"/>
                    <a:gd name="T85" fmla="*/ 69 h 167"/>
                    <a:gd name="T86" fmla="*/ 40 w 77"/>
                    <a:gd name="T87" fmla="*/ 60 h 167"/>
                    <a:gd name="T88" fmla="*/ 42 w 77"/>
                    <a:gd name="T89" fmla="*/ 36 h 167"/>
                    <a:gd name="T90" fmla="*/ 46 w 77"/>
                    <a:gd name="T91" fmla="*/ 26 h 167"/>
                    <a:gd name="T92" fmla="*/ 57 w 77"/>
                    <a:gd name="T93" fmla="*/ 20 h 167"/>
                    <a:gd name="T94" fmla="*/ 56 w 77"/>
                    <a:gd name="T95" fmla="*/ 20 h 167"/>
                    <a:gd name="T96" fmla="*/ 54 w 77"/>
                    <a:gd name="T97" fmla="*/ 19 h 167"/>
                    <a:gd name="T98" fmla="*/ 52 w 77"/>
                    <a:gd name="T99" fmla="*/ 17 h 167"/>
                    <a:gd name="T100" fmla="*/ 50 w 77"/>
                    <a:gd name="T101" fmla="*/ 16 h 167"/>
                    <a:gd name="T102" fmla="*/ 48 w 77"/>
                    <a:gd name="T103" fmla="*/ 14 h 167"/>
                    <a:gd name="T104" fmla="*/ 46 w 77"/>
                    <a:gd name="T105" fmla="*/ 13 h 167"/>
                    <a:gd name="T106" fmla="*/ 45 w 77"/>
                    <a:gd name="T107" fmla="*/ 11 h 167"/>
                    <a:gd name="T108" fmla="*/ 45 w 77"/>
                    <a:gd name="T109" fmla="*/ 7 h 167"/>
                    <a:gd name="T110" fmla="*/ 46 w 77"/>
                    <a:gd name="T111" fmla="*/ 6 h 167"/>
                    <a:gd name="T112" fmla="*/ 33 w 77"/>
                    <a:gd name="T113" fmla="*/ 0 h 167"/>
                    <a:gd name="T114" fmla="*/ 27 w 77"/>
                    <a:gd name="T115" fmla="*/ 5 h 167"/>
                    <a:gd name="T116" fmla="*/ 22 w 77"/>
                    <a:gd name="T117" fmla="*/ 7 h 167"/>
                    <a:gd name="T118" fmla="*/ 11 w 77"/>
                    <a:gd name="T119" fmla="*/ 7 h 167"/>
                    <a:gd name="T120" fmla="*/ 6 w 77"/>
                    <a:gd name="T121" fmla="*/ 8 h 167"/>
                    <a:gd name="T122" fmla="*/ 1 w 77"/>
                    <a:gd name="T123" fmla="*/ 7 h 167"/>
                    <a:gd name="T124" fmla="*/ 0 w 77"/>
                    <a:gd name="T125" fmla="*/ 9 h 1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7" h="167">
                      <a:moveTo>
                        <a:pt x="0" y="10"/>
                      </a:moveTo>
                      <a:cubicBezTo>
                        <a:pt x="1" y="10"/>
                        <a:pt x="1" y="10"/>
                        <a:pt x="1" y="11"/>
                      </a:cubicBezTo>
                      <a:cubicBezTo>
                        <a:pt x="1" y="11"/>
                        <a:pt x="1" y="11"/>
                        <a:pt x="1" y="11"/>
                      </a:cubicBezTo>
                      <a:cubicBezTo>
                        <a:pt x="2" y="12"/>
                        <a:pt x="2" y="12"/>
                        <a:pt x="2" y="12"/>
                      </a:cubicBezTo>
                      <a:cubicBezTo>
                        <a:pt x="2" y="13"/>
                        <a:pt x="2" y="13"/>
                        <a:pt x="2" y="13"/>
                      </a:cubicBezTo>
                      <a:cubicBezTo>
                        <a:pt x="2" y="13"/>
                        <a:pt x="3" y="14"/>
                        <a:pt x="3" y="14"/>
                      </a:cubicBezTo>
                      <a:cubicBezTo>
                        <a:pt x="3" y="15"/>
                        <a:pt x="4" y="16"/>
                        <a:pt x="5" y="17"/>
                      </a:cubicBezTo>
                      <a:cubicBezTo>
                        <a:pt x="6" y="18"/>
                        <a:pt x="8" y="20"/>
                        <a:pt x="8" y="23"/>
                      </a:cubicBezTo>
                      <a:cubicBezTo>
                        <a:pt x="8" y="23"/>
                        <a:pt x="8" y="23"/>
                        <a:pt x="8" y="23"/>
                      </a:cubicBezTo>
                      <a:cubicBezTo>
                        <a:pt x="8" y="24"/>
                        <a:pt x="9" y="24"/>
                        <a:pt x="9" y="24"/>
                      </a:cubicBezTo>
                      <a:cubicBezTo>
                        <a:pt x="9" y="24"/>
                        <a:pt x="9" y="24"/>
                        <a:pt x="9" y="24"/>
                      </a:cubicBezTo>
                      <a:cubicBezTo>
                        <a:pt x="9" y="24"/>
                        <a:pt x="9" y="24"/>
                        <a:pt x="9" y="24"/>
                      </a:cubicBezTo>
                      <a:cubicBezTo>
                        <a:pt x="9" y="24"/>
                        <a:pt x="9" y="24"/>
                        <a:pt x="9" y="24"/>
                      </a:cubicBezTo>
                      <a:cubicBezTo>
                        <a:pt x="10" y="25"/>
                        <a:pt x="10" y="25"/>
                        <a:pt x="10" y="25"/>
                      </a:cubicBezTo>
                      <a:cubicBezTo>
                        <a:pt x="10" y="25"/>
                        <a:pt x="10" y="25"/>
                        <a:pt x="10" y="25"/>
                      </a:cubicBezTo>
                      <a:cubicBezTo>
                        <a:pt x="11" y="26"/>
                        <a:pt x="13" y="26"/>
                        <a:pt x="14" y="26"/>
                      </a:cubicBezTo>
                      <a:cubicBezTo>
                        <a:pt x="14" y="26"/>
                        <a:pt x="15" y="26"/>
                        <a:pt x="15" y="26"/>
                      </a:cubicBezTo>
                      <a:cubicBezTo>
                        <a:pt x="16" y="25"/>
                        <a:pt x="18" y="25"/>
                        <a:pt x="20" y="25"/>
                      </a:cubicBezTo>
                      <a:cubicBezTo>
                        <a:pt x="23" y="25"/>
                        <a:pt x="25" y="27"/>
                        <a:pt x="25" y="30"/>
                      </a:cubicBezTo>
                      <a:cubicBezTo>
                        <a:pt x="26" y="32"/>
                        <a:pt x="26" y="33"/>
                        <a:pt x="27" y="34"/>
                      </a:cubicBezTo>
                      <a:cubicBezTo>
                        <a:pt x="28" y="35"/>
                        <a:pt x="29" y="36"/>
                        <a:pt x="29" y="39"/>
                      </a:cubicBezTo>
                      <a:cubicBezTo>
                        <a:pt x="29" y="42"/>
                        <a:pt x="26" y="43"/>
                        <a:pt x="23" y="43"/>
                      </a:cubicBezTo>
                      <a:cubicBezTo>
                        <a:pt x="22" y="43"/>
                        <a:pt x="21" y="44"/>
                        <a:pt x="20" y="44"/>
                      </a:cubicBezTo>
                      <a:cubicBezTo>
                        <a:pt x="21" y="45"/>
                        <a:pt x="24" y="47"/>
                        <a:pt x="26" y="48"/>
                      </a:cubicBezTo>
                      <a:cubicBezTo>
                        <a:pt x="30" y="50"/>
                        <a:pt x="33" y="52"/>
                        <a:pt x="33" y="54"/>
                      </a:cubicBezTo>
                      <a:cubicBezTo>
                        <a:pt x="33" y="55"/>
                        <a:pt x="34" y="57"/>
                        <a:pt x="35" y="59"/>
                      </a:cubicBezTo>
                      <a:cubicBezTo>
                        <a:pt x="36" y="60"/>
                        <a:pt x="37" y="62"/>
                        <a:pt x="38" y="64"/>
                      </a:cubicBezTo>
                      <a:cubicBezTo>
                        <a:pt x="39" y="65"/>
                        <a:pt x="40" y="67"/>
                        <a:pt x="42" y="68"/>
                      </a:cubicBezTo>
                      <a:cubicBezTo>
                        <a:pt x="44" y="71"/>
                        <a:pt x="47" y="73"/>
                        <a:pt x="47" y="76"/>
                      </a:cubicBezTo>
                      <a:cubicBezTo>
                        <a:pt x="48" y="78"/>
                        <a:pt x="51" y="80"/>
                        <a:pt x="53" y="81"/>
                      </a:cubicBezTo>
                      <a:cubicBezTo>
                        <a:pt x="54" y="82"/>
                        <a:pt x="55" y="83"/>
                        <a:pt x="56" y="84"/>
                      </a:cubicBezTo>
                      <a:cubicBezTo>
                        <a:pt x="59" y="87"/>
                        <a:pt x="60" y="93"/>
                        <a:pt x="59" y="97"/>
                      </a:cubicBezTo>
                      <a:cubicBezTo>
                        <a:pt x="59" y="98"/>
                        <a:pt x="59" y="99"/>
                        <a:pt x="59" y="101"/>
                      </a:cubicBezTo>
                      <a:cubicBezTo>
                        <a:pt x="59" y="102"/>
                        <a:pt x="59" y="103"/>
                        <a:pt x="59" y="104"/>
                      </a:cubicBezTo>
                      <a:cubicBezTo>
                        <a:pt x="59" y="104"/>
                        <a:pt x="59" y="104"/>
                        <a:pt x="59" y="104"/>
                      </a:cubicBezTo>
                      <a:cubicBezTo>
                        <a:pt x="59" y="105"/>
                        <a:pt x="59" y="106"/>
                        <a:pt x="59" y="107"/>
                      </a:cubicBezTo>
                      <a:cubicBezTo>
                        <a:pt x="59" y="107"/>
                        <a:pt x="59" y="107"/>
                        <a:pt x="59" y="107"/>
                      </a:cubicBezTo>
                      <a:cubicBezTo>
                        <a:pt x="60" y="108"/>
                        <a:pt x="60" y="109"/>
                        <a:pt x="60" y="110"/>
                      </a:cubicBezTo>
                      <a:cubicBezTo>
                        <a:pt x="60" y="110"/>
                        <a:pt x="61" y="111"/>
                        <a:pt x="61" y="111"/>
                      </a:cubicBezTo>
                      <a:cubicBezTo>
                        <a:pt x="61" y="112"/>
                        <a:pt x="62" y="113"/>
                        <a:pt x="62" y="114"/>
                      </a:cubicBezTo>
                      <a:cubicBezTo>
                        <a:pt x="66" y="120"/>
                        <a:pt x="61" y="124"/>
                        <a:pt x="57" y="127"/>
                      </a:cubicBezTo>
                      <a:cubicBezTo>
                        <a:pt x="56" y="127"/>
                        <a:pt x="55" y="128"/>
                        <a:pt x="54" y="129"/>
                      </a:cubicBezTo>
                      <a:cubicBezTo>
                        <a:pt x="54" y="130"/>
                        <a:pt x="53" y="131"/>
                        <a:pt x="53" y="132"/>
                      </a:cubicBezTo>
                      <a:cubicBezTo>
                        <a:pt x="52" y="134"/>
                        <a:pt x="51" y="137"/>
                        <a:pt x="46" y="137"/>
                      </a:cubicBezTo>
                      <a:cubicBezTo>
                        <a:pt x="45" y="137"/>
                        <a:pt x="44" y="137"/>
                        <a:pt x="42" y="136"/>
                      </a:cubicBezTo>
                      <a:cubicBezTo>
                        <a:pt x="42" y="136"/>
                        <a:pt x="42" y="136"/>
                        <a:pt x="42" y="136"/>
                      </a:cubicBezTo>
                      <a:cubicBezTo>
                        <a:pt x="42" y="137"/>
                        <a:pt x="42" y="138"/>
                        <a:pt x="43" y="138"/>
                      </a:cubicBezTo>
                      <a:cubicBezTo>
                        <a:pt x="43" y="138"/>
                        <a:pt x="43" y="139"/>
                        <a:pt x="43" y="139"/>
                      </a:cubicBezTo>
                      <a:cubicBezTo>
                        <a:pt x="44" y="141"/>
                        <a:pt x="45" y="143"/>
                        <a:pt x="44" y="145"/>
                      </a:cubicBezTo>
                      <a:cubicBezTo>
                        <a:pt x="44" y="146"/>
                        <a:pt x="43" y="147"/>
                        <a:pt x="41" y="147"/>
                      </a:cubicBezTo>
                      <a:cubicBezTo>
                        <a:pt x="39" y="147"/>
                        <a:pt x="37" y="147"/>
                        <a:pt x="35" y="146"/>
                      </a:cubicBezTo>
                      <a:cubicBezTo>
                        <a:pt x="34" y="146"/>
                        <a:pt x="33" y="146"/>
                        <a:pt x="32" y="146"/>
                      </a:cubicBezTo>
                      <a:cubicBezTo>
                        <a:pt x="32" y="146"/>
                        <a:pt x="31" y="146"/>
                        <a:pt x="31" y="146"/>
                      </a:cubicBezTo>
                      <a:cubicBezTo>
                        <a:pt x="31" y="146"/>
                        <a:pt x="31" y="147"/>
                        <a:pt x="31" y="147"/>
                      </a:cubicBezTo>
                      <a:cubicBezTo>
                        <a:pt x="31" y="147"/>
                        <a:pt x="31" y="147"/>
                        <a:pt x="30" y="148"/>
                      </a:cubicBezTo>
                      <a:cubicBezTo>
                        <a:pt x="30" y="148"/>
                        <a:pt x="30" y="148"/>
                        <a:pt x="30" y="148"/>
                      </a:cubicBezTo>
                      <a:cubicBezTo>
                        <a:pt x="30" y="148"/>
                        <a:pt x="29" y="148"/>
                        <a:pt x="29" y="149"/>
                      </a:cubicBezTo>
                      <a:cubicBezTo>
                        <a:pt x="29" y="149"/>
                        <a:pt x="29" y="149"/>
                        <a:pt x="29" y="149"/>
                      </a:cubicBezTo>
                      <a:cubicBezTo>
                        <a:pt x="28" y="149"/>
                        <a:pt x="27" y="150"/>
                        <a:pt x="27" y="150"/>
                      </a:cubicBezTo>
                      <a:cubicBezTo>
                        <a:pt x="27" y="150"/>
                        <a:pt x="26" y="150"/>
                        <a:pt x="26" y="150"/>
                      </a:cubicBezTo>
                      <a:cubicBezTo>
                        <a:pt x="27" y="151"/>
                        <a:pt x="27" y="151"/>
                        <a:pt x="28" y="151"/>
                      </a:cubicBezTo>
                      <a:cubicBezTo>
                        <a:pt x="29" y="152"/>
                        <a:pt x="29" y="152"/>
                        <a:pt x="29" y="152"/>
                      </a:cubicBezTo>
                      <a:cubicBezTo>
                        <a:pt x="30" y="153"/>
                        <a:pt x="30" y="153"/>
                        <a:pt x="31" y="154"/>
                      </a:cubicBezTo>
                      <a:cubicBezTo>
                        <a:pt x="31" y="156"/>
                        <a:pt x="30" y="157"/>
                        <a:pt x="29" y="158"/>
                      </a:cubicBezTo>
                      <a:cubicBezTo>
                        <a:pt x="28" y="160"/>
                        <a:pt x="27" y="161"/>
                        <a:pt x="27" y="163"/>
                      </a:cubicBezTo>
                      <a:cubicBezTo>
                        <a:pt x="27" y="166"/>
                        <a:pt x="28" y="167"/>
                        <a:pt x="29" y="167"/>
                      </a:cubicBezTo>
                      <a:cubicBezTo>
                        <a:pt x="29" y="167"/>
                        <a:pt x="29" y="167"/>
                        <a:pt x="29" y="167"/>
                      </a:cubicBezTo>
                      <a:cubicBezTo>
                        <a:pt x="30" y="164"/>
                        <a:pt x="37" y="159"/>
                        <a:pt x="40" y="158"/>
                      </a:cubicBezTo>
                      <a:cubicBezTo>
                        <a:pt x="40" y="158"/>
                        <a:pt x="40" y="158"/>
                        <a:pt x="40" y="158"/>
                      </a:cubicBezTo>
                      <a:cubicBezTo>
                        <a:pt x="40" y="158"/>
                        <a:pt x="40" y="158"/>
                        <a:pt x="40" y="158"/>
                      </a:cubicBezTo>
                      <a:cubicBezTo>
                        <a:pt x="40" y="154"/>
                        <a:pt x="42" y="154"/>
                        <a:pt x="43" y="154"/>
                      </a:cubicBezTo>
                      <a:cubicBezTo>
                        <a:pt x="43" y="154"/>
                        <a:pt x="43" y="153"/>
                        <a:pt x="44" y="152"/>
                      </a:cubicBezTo>
                      <a:cubicBezTo>
                        <a:pt x="44" y="151"/>
                        <a:pt x="44" y="150"/>
                        <a:pt x="44" y="149"/>
                      </a:cubicBezTo>
                      <a:cubicBezTo>
                        <a:pt x="46" y="147"/>
                        <a:pt x="48" y="146"/>
                        <a:pt x="49" y="146"/>
                      </a:cubicBezTo>
                      <a:cubicBezTo>
                        <a:pt x="50" y="146"/>
                        <a:pt x="50" y="146"/>
                        <a:pt x="51" y="146"/>
                      </a:cubicBezTo>
                      <a:cubicBezTo>
                        <a:pt x="52" y="146"/>
                        <a:pt x="52" y="147"/>
                        <a:pt x="53" y="147"/>
                      </a:cubicBezTo>
                      <a:cubicBezTo>
                        <a:pt x="53" y="147"/>
                        <a:pt x="53" y="147"/>
                        <a:pt x="53" y="147"/>
                      </a:cubicBezTo>
                      <a:cubicBezTo>
                        <a:pt x="57" y="147"/>
                        <a:pt x="62" y="143"/>
                        <a:pt x="67" y="140"/>
                      </a:cubicBezTo>
                      <a:cubicBezTo>
                        <a:pt x="67" y="140"/>
                        <a:pt x="67" y="140"/>
                        <a:pt x="67" y="140"/>
                      </a:cubicBezTo>
                      <a:cubicBezTo>
                        <a:pt x="73" y="136"/>
                        <a:pt x="73" y="136"/>
                        <a:pt x="75" y="126"/>
                      </a:cubicBezTo>
                      <a:cubicBezTo>
                        <a:pt x="77" y="119"/>
                        <a:pt x="75" y="110"/>
                        <a:pt x="74" y="105"/>
                      </a:cubicBezTo>
                      <a:cubicBezTo>
                        <a:pt x="73" y="103"/>
                        <a:pt x="73" y="101"/>
                        <a:pt x="73" y="100"/>
                      </a:cubicBezTo>
                      <a:cubicBezTo>
                        <a:pt x="73" y="98"/>
                        <a:pt x="66" y="85"/>
                        <a:pt x="64" y="84"/>
                      </a:cubicBezTo>
                      <a:cubicBezTo>
                        <a:pt x="64" y="84"/>
                        <a:pt x="64" y="84"/>
                        <a:pt x="64" y="84"/>
                      </a:cubicBezTo>
                      <a:cubicBezTo>
                        <a:pt x="62" y="84"/>
                        <a:pt x="57" y="81"/>
                        <a:pt x="47" y="70"/>
                      </a:cubicBezTo>
                      <a:cubicBezTo>
                        <a:pt x="46" y="70"/>
                        <a:pt x="45" y="69"/>
                        <a:pt x="45" y="69"/>
                      </a:cubicBezTo>
                      <a:cubicBezTo>
                        <a:pt x="43" y="67"/>
                        <a:pt x="43" y="66"/>
                        <a:pt x="42" y="64"/>
                      </a:cubicBezTo>
                      <a:cubicBezTo>
                        <a:pt x="42" y="63"/>
                        <a:pt x="41" y="61"/>
                        <a:pt x="40" y="60"/>
                      </a:cubicBezTo>
                      <a:cubicBezTo>
                        <a:pt x="36" y="56"/>
                        <a:pt x="35" y="49"/>
                        <a:pt x="36" y="43"/>
                      </a:cubicBezTo>
                      <a:cubicBezTo>
                        <a:pt x="37" y="39"/>
                        <a:pt x="39" y="37"/>
                        <a:pt x="42" y="36"/>
                      </a:cubicBezTo>
                      <a:cubicBezTo>
                        <a:pt x="43" y="35"/>
                        <a:pt x="44" y="34"/>
                        <a:pt x="44" y="33"/>
                      </a:cubicBezTo>
                      <a:cubicBezTo>
                        <a:pt x="44" y="30"/>
                        <a:pt x="45" y="28"/>
                        <a:pt x="46" y="26"/>
                      </a:cubicBezTo>
                      <a:cubicBezTo>
                        <a:pt x="47" y="25"/>
                        <a:pt x="48" y="25"/>
                        <a:pt x="50" y="25"/>
                      </a:cubicBezTo>
                      <a:cubicBezTo>
                        <a:pt x="53" y="24"/>
                        <a:pt x="56" y="22"/>
                        <a:pt x="57" y="20"/>
                      </a:cubicBezTo>
                      <a:cubicBezTo>
                        <a:pt x="57" y="20"/>
                        <a:pt x="57" y="20"/>
                        <a:pt x="57" y="20"/>
                      </a:cubicBezTo>
                      <a:cubicBezTo>
                        <a:pt x="57" y="20"/>
                        <a:pt x="56" y="20"/>
                        <a:pt x="56" y="20"/>
                      </a:cubicBezTo>
                      <a:cubicBezTo>
                        <a:pt x="56" y="20"/>
                        <a:pt x="56" y="19"/>
                        <a:pt x="56" y="19"/>
                      </a:cubicBezTo>
                      <a:cubicBezTo>
                        <a:pt x="55" y="19"/>
                        <a:pt x="55" y="19"/>
                        <a:pt x="54" y="19"/>
                      </a:cubicBezTo>
                      <a:cubicBezTo>
                        <a:pt x="54" y="19"/>
                        <a:pt x="54" y="19"/>
                        <a:pt x="54" y="19"/>
                      </a:cubicBezTo>
                      <a:cubicBezTo>
                        <a:pt x="53" y="18"/>
                        <a:pt x="53" y="18"/>
                        <a:pt x="52" y="17"/>
                      </a:cubicBezTo>
                      <a:cubicBezTo>
                        <a:pt x="52" y="17"/>
                        <a:pt x="52" y="17"/>
                        <a:pt x="52" y="17"/>
                      </a:cubicBezTo>
                      <a:cubicBezTo>
                        <a:pt x="51" y="17"/>
                        <a:pt x="50" y="16"/>
                        <a:pt x="50" y="16"/>
                      </a:cubicBezTo>
                      <a:cubicBezTo>
                        <a:pt x="50" y="16"/>
                        <a:pt x="50" y="16"/>
                        <a:pt x="49" y="16"/>
                      </a:cubicBezTo>
                      <a:cubicBezTo>
                        <a:pt x="49" y="15"/>
                        <a:pt x="48" y="15"/>
                        <a:pt x="48" y="14"/>
                      </a:cubicBezTo>
                      <a:cubicBezTo>
                        <a:pt x="48" y="14"/>
                        <a:pt x="48" y="14"/>
                        <a:pt x="47" y="14"/>
                      </a:cubicBezTo>
                      <a:cubicBezTo>
                        <a:pt x="47" y="13"/>
                        <a:pt x="47" y="13"/>
                        <a:pt x="46" y="13"/>
                      </a:cubicBezTo>
                      <a:cubicBezTo>
                        <a:pt x="46" y="12"/>
                        <a:pt x="46" y="12"/>
                        <a:pt x="46" y="12"/>
                      </a:cubicBezTo>
                      <a:cubicBezTo>
                        <a:pt x="45" y="12"/>
                        <a:pt x="45" y="11"/>
                        <a:pt x="45" y="11"/>
                      </a:cubicBezTo>
                      <a:cubicBezTo>
                        <a:pt x="45" y="11"/>
                        <a:pt x="45" y="10"/>
                        <a:pt x="45" y="10"/>
                      </a:cubicBezTo>
                      <a:cubicBezTo>
                        <a:pt x="45" y="9"/>
                        <a:pt x="45" y="8"/>
                        <a:pt x="45" y="7"/>
                      </a:cubicBezTo>
                      <a:cubicBezTo>
                        <a:pt x="46" y="7"/>
                        <a:pt x="46" y="6"/>
                        <a:pt x="46" y="6"/>
                      </a:cubicBezTo>
                      <a:cubicBezTo>
                        <a:pt x="46" y="6"/>
                        <a:pt x="46" y="6"/>
                        <a:pt x="46" y="6"/>
                      </a:cubicBezTo>
                      <a:cubicBezTo>
                        <a:pt x="46" y="6"/>
                        <a:pt x="45" y="5"/>
                        <a:pt x="43" y="5"/>
                      </a:cubicBezTo>
                      <a:cubicBezTo>
                        <a:pt x="37" y="4"/>
                        <a:pt x="35" y="2"/>
                        <a:pt x="33" y="0"/>
                      </a:cubicBezTo>
                      <a:cubicBezTo>
                        <a:pt x="33" y="0"/>
                        <a:pt x="33" y="0"/>
                        <a:pt x="33" y="0"/>
                      </a:cubicBezTo>
                      <a:cubicBezTo>
                        <a:pt x="32" y="0"/>
                        <a:pt x="28" y="3"/>
                        <a:pt x="27" y="5"/>
                      </a:cubicBezTo>
                      <a:cubicBezTo>
                        <a:pt x="26" y="6"/>
                        <a:pt x="25" y="7"/>
                        <a:pt x="24" y="7"/>
                      </a:cubicBezTo>
                      <a:cubicBezTo>
                        <a:pt x="23" y="7"/>
                        <a:pt x="22" y="7"/>
                        <a:pt x="22" y="7"/>
                      </a:cubicBezTo>
                      <a:cubicBezTo>
                        <a:pt x="21" y="6"/>
                        <a:pt x="20" y="6"/>
                        <a:pt x="19" y="7"/>
                      </a:cubicBezTo>
                      <a:cubicBezTo>
                        <a:pt x="16" y="8"/>
                        <a:pt x="13" y="7"/>
                        <a:pt x="11" y="7"/>
                      </a:cubicBezTo>
                      <a:cubicBezTo>
                        <a:pt x="11" y="6"/>
                        <a:pt x="10" y="6"/>
                        <a:pt x="10" y="6"/>
                      </a:cubicBezTo>
                      <a:cubicBezTo>
                        <a:pt x="9" y="8"/>
                        <a:pt x="8" y="8"/>
                        <a:pt x="6" y="8"/>
                      </a:cubicBezTo>
                      <a:cubicBezTo>
                        <a:pt x="5" y="8"/>
                        <a:pt x="4" y="8"/>
                        <a:pt x="3" y="8"/>
                      </a:cubicBezTo>
                      <a:cubicBezTo>
                        <a:pt x="3" y="7"/>
                        <a:pt x="2" y="7"/>
                        <a:pt x="1" y="7"/>
                      </a:cubicBezTo>
                      <a:cubicBezTo>
                        <a:pt x="1" y="8"/>
                        <a:pt x="0" y="8"/>
                        <a:pt x="0" y="9"/>
                      </a:cubicBezTo>
                      <a:cubicBezTo>
                        <a:pt x="0" y="9"/>
                        <a:pt x="0" y="9"/>
                        <a:pt x="0" y="9"/>
                      </a:cubicBezTo>
                      <a:cubicBezTo>
                        <a:pt x="0" y="9"/>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0" name="Freeform 1126">
                  <a:extLst>
                    <a:ext uri="{FF2B5EF4-FFF2-40B4-BE49-F238E27FC236}">
                      <a16:creationId xmlns="" xmlns:a16="http://schemas.microsoft.com/office/drawing/2014/main" id="{C2272FE5-B794-4274-8D47-F8F929414A55}"/>
                    </a:ext>
                  </a:extLst>
                </p:cNvPr>
                <p:cNvSpPr/>
                <p:nvPr/>
              </p:nvSpPr>
              <p:spPr bwMode="auto">
                <a:xfrm>
                  <a:off x="4340" y="2077"/>
                  <a:ext cx="73" cy="91"/>
                </a:xfrm>
                <a:custGeom>
                  <a:gdLst>
                    <a:gd name="T0" fmla="*/ 16 w 77"/>
                    <a:gd name="T1" fmla="*/ 0 h 95"/>
                    <a:gd name="T2" fmla="*/ 14 w 77"/>
                    <a:gd name="T3" fmla="*/ 0 h 95"/>
                    <a:gd name="T4" fmla="*/ 14 w 77"/>
                    <a:gd name="T5" fmla="*/ 2 h 95"/>
                    <a:gd name="T6" fmla="*/ 11 w 77"/>
                    <a:gd name="T7" fmla="*/ 14 h 95"/>
                    <a:gd name="T8" fmla="*/ 6 w 77"/>
                    <a:gd name="T9" fmla="*/ 10 h 95"/>
                    <a:gd name="T10" fmla="*/ 5 w 77"/>
                    <a:gd name="T11" fmla="*/ 12 h 95"/>
                    <a:gd name="T12" fmla="*/ 4 w 77"/>
                    <a:gd name="T13" fmla="*/ 14 h 95"/>
                    <a:gd name="T14" fmla="*/ 3 w 77"/>
                    <a:gd name="T15" fmla="*/ 15 h 95"/>
                    <a:gd name="T16" fmla="*/ 2 w 77"/>
                    <a:gd name="T17" fmla="*/ 18 h 95"/>
                    <a:gd name="T18" fmla="*/ 2 w 77"/>
                    <a:gd name="T19" fmla="*/ 19 h 95"/>
                    <a:gd name="T20" fmla="*/ 1 w 77"/>
                    <a:gd name="T21" fmla="*/ 20 h 95"/>
                    <a:gd name="T22" fmla="*/ 0 w 77"/>
                    <a:gd name="T23" fmla="*/ 20 h 95"/>
                    <a:gd name="T24" fmla="*/ 0 w 77"/>
                    <a:gd name="T25" fmla="*/ 20 h 95"/>
                    <a:gd name="T26" fmla="*/ 1 w 77"/>
                    <a:gd name="T27" fmla="*/ 25 h 95"/>
                    <a:gd name="T28" fmla="*/ 3 w 77"/>
                    <a:gd name="T29" fmla="*/ 30 h 95"/>
                    <a:gd name="T30" fmla="*/ 6 w 77"/>
                    <a:gd name="T31" fmla="*/ 30 h 95"/>
                    <a:gd name="T32" fmla="*/ 7 w 77"/>
                    <a:gd name="T33" fmla="*/ 30 h 95"/>
                    <a:gd name="T34" fmla="*/ 8 w 77"/>
                    <a:gd name="T35" fmla="*/ 31 h 95"/>
                    <a:gd name="T36" fmla="*/ 9 w 77"/>
                    <a:gd name="T37" fmla="*/ 41 h 95"/>
                    <a:gd name="T38" fmla="*/ 8 w 77"/>
                    <a:gd name="T39" fmla="*/ 47 h 95"/>
                    <a:gd name="T40" fmla="*/ 5 w 77"/>
                    <a:gd name="T41" fmla="*/ 53 h 95"/>
                    <a:gd name="T42" fmla="*/ 5 w 77"/>
                    <a:gd name="T43" fmla="*/ 54 h 95"/>
                    <a:gd name="T44" fmla="*/ 12 w 77"/>
                    <a:gd name="T45" fmla="*/ 49 h 95"/>
                    <a:gd name="T46" fmla="*/ 24 w 77"/>
                    <a:gd name="T47" fmla="*/ 49 h 95"/>
                    <a:gd name="T48" fmla="*/ 34 w 77"/>
                    <a:gd name="T49" fmla="*/ 44 h 95"/>
                    <a:gd name="T50" fmla="*/ 41 w 77"/>
                    <a:gd name="T51" fmla="*/ 46 h 95"/>
                    <a:gd name="T52" fmla="*/ 49 w 77"/>
                    <a:gd name="T53" fmla="*/ 54 h 95"/>
                    <a:gd name="T54" fmla="*/ 49 w 77"/>
                    <a:gd name="T55" fmla="*/ 67 h 95"/>
                    <a:gd name="T56" fmla="*/ 58 w 77"/>
                    <a:gd name="T57" fmla="*/ 85 h 95"/>
                    <a:gd name="T58" fmla="*/ 59 w 77"/>
                    <a:gd name="T59" fmla="*/ 87 h 95"/>
                    <a:gd name="T60" fmla="*/ 59 w 77"/>
                    <a:gd name="T61" fmla="*/ 89 h 95"/>
                    <a:gd name="T62" fmla="*/ 59 w 77"/>
                    <a:gd name="T63" fmla="*/ 91 h 95"/>
                    <a:gd name="T64" fmla="*/ 58 w 77"/>
                    <a:gd name="T65" fmla="*/ 93 h 95"/>
                    <a:gd name="T66" fmla="*/ 58 w 77"/>
                    <a:gd name="T67" fmla="*/ 93 h 95"/>
                    <a:gd name="T68" fmla="*/ 61 w 77"/>
                    <a:gd name="T69" fmla="*/ 94 h 95"/>
                    <a:gd name="T70" fmla="*/ 71 w 77"/>
                    <a:gd name="T71" fmla="*/ 90 h 95"/>
                    <a:gd name="T72" fmla="*/ 74 w 77"/>
                    <a:gd name="T73" fmla="*/ 90 h 95"/>
                    <a:gd name="T74" fmla="*/ 75 w 77"/>
                    <a:gd name="T75" fmla="*/ 90 h 95"/>
                    <a:gd name="T76" fmla="*/ 76 w 77"/>
                    <a:gd name="T77" fmla="*/ 89 h 95"/>
                    <a:gd name="T78" fmla="*/ 77 w 77"/>
                    <a:gd name="T79" fmla="*/ 89 h 95"/>
                    <a:gd name="T80" fmla="*/ 77 w 77"/>
                    <a:gd name="T81" fmla="*/ 87 h 95"/>
                    <a:gd name="T82" fmla="*/ 77 w 77"/>
                    <a:gd name="T83" fmla="*/ 85 h 95"/>
                    <a:gd name="T84" fmla="*/ 77 w 77"/>
                    <a:gd name="T85" fmla="*/ 82 h 95"/>
                    <a:gd name="T86" fmla="*/ 75 w 77"/>
                    <a:gd name="T87" fmla="*/ 76 h 95"/>
                    <a:gd name="T88" fmla="*/ 66 w 77"/>
                    <a:gd name="T89" fmla="*/ 66 h 95"/>
                    <a:gd name="T90" fmla="*/ 56 w 77"/>
                    <a:gd name="T91" fmla="*/ 54 h 95"/>
                    <a:gd name="T92" fmla="*/ 51 w 77"/>
                    <a:gd name="T93" fmla="*/ 43 h 95"/>
                    <a:gd name="T94" fmla="*/ 39 w 77"/>
                    <a:gd name="T95" fmla="*/ 32 h 95"/>
                    <a:gd name="T96" fmla="*/ 47 w 77"/>
                    <a:gd name="T97" fmla="*/ 28 h 95"/>
                    <a:gd name="T98" fmla="*/ 43 w 77"/>
                    <a:gd name="T99" fmla="*/ 19 h 95"/>
                    <a:gd name="T100" fmla="*/ 39 w 77"/>
                    <a:gd name="T101" fmla="*/ 19 h 95"/>
                    <a:gd name="T102" fmla="*/ 37 w 77"/>
                    <a:gd name="T103" fmla="*/ 19 h 95"/>
                    <a:gd name="T104" fmla="*/ 32 w 77"/>
                    <a:gd name="T105" fmla="*/ 19 h 95"/>
                    <a:gd name="T106" fmla="*/ 30 w 77"/>
                    <a:gd name="T107" fmla="*/ 17 h 95"/>
                    <a:gd name="T108" fmla="*/ 30 w 77"/>
                    <a:gd name="T109" fmla="*/ 17 h 95"/>
                    <a:gd name="T110" fmla="*/ 28 w 77"/>
                    <a:gd name="T111" fmla="*/ 16 h 95"/>
                    <a:gd name="T112" fmla="*/ 27 w 77"/>
                    <a:gd name="T113" fmla="*/ 14 h 95"/>
                    <a:gd name="T114" fmla="*/ 26 w 77"/>
                    <a:gd name="T115" fmla="*/ 12 h 95"/>
                    <a:gd name="T116" fmla="*/ 21 w 77"/>
                    <a:gd name="T117" fmla="*/ 3 h 95"/>
                    <a:gd name="T118" fmla="*/ 20 w 77"/>
                    <a:gd name="T119" fmla="*/ 2 h 95"/>
                    <a:gd name="T120" fmla="*/ 19 w 77"/>
                    <a:gd name="T121" fmla="*/ 1 h 95"/>
                    <a:gd name="T122" fmla="*/ 18 w 77"/>
                    <a:gd name="T123" fmla="*/ 0 h 95"/>
                    <a:gd name="T124" fmla="*/ 18 w 77"/>
                    <a:gd name="T125" fmla="*/ 0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7" h="95">
                      <a:moveTo>
                        <a:pt x="16" y="0"/>
                      </a:moveTo>
                      <a:cubicBezTo>
                        <a:pt x="16" y="0"/>
                        <a:pt x="16" y="0"/>
                        <a:pt x="16" y="0"/>
                      </a:cubicBezTo>
                      <a:cubicBezTo>
                        <a:pt x="16" y="0"/>
                        <a:pt x="16" y="0"/>
                        <a:pt x="16" y="0"/>
                      </a:cubicBezTo>
                      <a:cubicBezTo>
                        <a:pt x="15" y="0"/>
                        <a:pt x="15" y="0"/>
                        <a:pt x="14" y="0"/>
                      </a:cubicBezTo>
                      <a:cubicBezTo>
                        <a:pt x="14" y="1"/>
                        <a:pt x="14" y="1"/>
                        <a:pt x="14" y="2"/>
                      </a:cubicBezTo>
                      <a:cubicBezTo>
                        <a:pt x="14" y="2"/>
                        <a:pt x="14" y="2"/>
                        <a:pt x="14" y="2"/>
                      </a:cubicBezTo>
                      <a:cubicBezTo>
                        <a:pt x="15" y="4"/>
                        <a:pt x="17" y="9"/>
                        <a:pt x="15" y="12"/>
                      </a:cubicBezTo>
                      <a:cubicBezTo>
                        <a:pt x="15" y="14"/>
                        <a:pt x="13" y="15"/>
                        <a:pt x="11" y="14"/>
                      </a:cubicBezTo>
                      <a:cubicBezTo>
                        <a:pt x="9" y="14"/>
                        <a:pt x="7" y="12"/>
                        <a:pt x="7" y="10"/>
                      </a:cubicBezTo>
                      <a:cubicBezTo>
                        <a:pt x="6" y="10"/>
                        <a:pt x="6" y="10"/>
                        <a:pt x="6" y="10"/>
                      </a:cubicBezTo>
                      <a:cubicBezTo>
                        <a:pt x="6" y="10"/>
                        <a:pt x="6" y="10"/>
                        <a:pt x="6" y="11"/>
                      </a:cubicBezTo>
                      <a:cubicBezTo>
                        <a:pt x="5" y="11"/>
                        <a:pt x="5" y="11"/>
                        <a:pt x="5" y="12"/>
                      </a:cubicBezTo>
                      <a:cubicBezTo>
                        <a:pt x="5" y="12"/>
                        <a:pt x="4" y="12"/>
                        <a:pt x="4" y="13"/>
                      </a:cubicBezTo>
                      <a:cubicBezTo>
                        <a:pt x="4" y="13"/>
                        <a:pt x="4" y="13"/>
                        <a:pt x="4" y="14"/>
                      </a:cubicBezTo>
                      <a:cubicBezTo>
                        <a:pt x="3" y="14"/>
                        <a:pt x="3" y="14"/>
                        <a:pt x="3" y="15"/>
                      </a:cubicBezTo>
                      <a:cubicBezTo>
                        <a:pt x="3" y="15"/>
                        <a:pt x="3" y="15"/>
                        <a:pt x="3" y="15"/>
                      </a:cubicBezTo>
                      <a:cubicBezTo>
                        <a:pt x="2" y="16"/>
                        <a:pt x="2" y="16"/>
                        <a:pt x="2" y="16"/>
                      </a:cubicBezTo>
                      <a:cubicBezTo>
                        <a:pt x="2" y="17"/>
                        <a:pt x="2" y="17"/>
                        <a:pt x="2" y="18"/>
                      </a:cubicBezTo>
                      <a:cubicBezTo>
                        <a:pt x="2" y="18"/>
                        <a:pt x="2" y="18"/>
                        <a:pt x="2" y="18"/>
                      </a:cubicBezTo>
                      <a:cubicBezTo>
                        <a:pt x="2" y="18"/>
                        <a:pt x="2" y="18"/>
                        <a:pt x="2" y="19"/>
                      </a:cubicBezTo>
                      <a:cubicBezTo>
                        <a:pt x="1" y="19"/>
                        <a:pt x="1" y="19"/>
                        <a:pt x="1" y="19"/>
                      </a:cubicBezTo>
                      <a:cubicBezTo>
                        <a:pt x="1" y="19"/>
                        <a:pt x="1" y="19"/>
                        <a:pt x="1" y="20"/>
                      </a:cubicBezTo>
                      <a:cubicBezTo>
                        <a:pt x="1" y="20"/>
                        <a:pt x="1" y="20"/>
                        <a:pt x="0" y="20"/>
                      </a:cubicBezTo>
                      <a:cubicBezTo>
                        <a:pt x="0" y="20"/>
                        <a:pt x="0" y="20"/>
                        <a:pt x="0" y="20"/>
                      </a:cubicBezTo>
                      <a:cubicBezTo>
                        <a:pt x="0" y="20"/>
                        <a:pt x="0" y="20"/>
                        <a:pt x="0" y="20"/>
                      </a:cubicBezTo>
                      <a:cubicBezTo>
                        <a:pt x="0" y="20"/>
                        <a:pt x="0" y="20"/>
                        <a:pt x="0" y="20"/>
                      </a:cubicBezTo>
                      <a:cubicBezTo>
                        <a:pt x="0" y="20"/>
                        <a:pt x="0" y="21"/>
                        <a:pt x="0" y="21"/>
                      </a:cubicBezTo>
                      <a:cubicBezTo>
                        <a:pt x="1" y="22"/>
                        <a:pt x="1" y="23"/>
                        <a:pt x="1" y="25"/>
                      </a:cubicBezTo>
                      <a:cubicBezTo>
                        <a:pt x="1" y="27"/>
                        <a:pt x="1" y="28"/>
                        <a:pt x="1" y="30"/>
                      </a:cubicBezTo>
                      <a:cubicBezTo>
                        <a:pt x="2" y="30"/>
                        <a:pt x="2" y="30"/>
                        <a:pt x="3" y="30"/>
                      </a:cubicBezTo>
                      <a:cubicBezTo>
                        <a:pt x="3" y="29"/>
                        <a:pt x="4" y="29"/>
                        <a:pt x="5" y="29"/>
                      </a:cubicBezTo>
                      <a:cubicBezTo>
                        <a:pt x="5" y="29"/>
                        <a:pt x="6" y="29"/>
                        <a:pt x="6" y="30"/>
                      </a:cubicBezTo>
                      <a:cubicBezTo>
                        <a:pt x="6" y="30"/>
                        <a:pt x="6" y="30"/>
                        <a:pt x="6" y="30"/>
                      </a:cubicBezTo>
                      <a:cubicBezTo>
                        <a:pt x="7" y="30"/>
                        <a:pt x="7" y="30"/>
                        <a:pt x="7" y="30"/>
                      </a:cubicBezTo>
                      <a:cubicBezTo>
                        <a:pt x="7" y="30"/>
                        <a:pt x="8" y="30"/>
                        <a:pt x="8" y="31"/>
                      </a:cubicBezTo>
                      <a:cubicBezTo>
                        <a:pt x="8" y="31"/>
                        <a:pt x="8" y="31"/>
                        <a:pt x="8" y="31"/>
                      </a:cubicBezTo>
                      <a:cubicBezTo>
                        <a:pt x="9" y="32"/>
                        <a:pt x="9" y="32"/>
                        <a:pt x="9" y="33"/>
                      </a:cubicBezTo>
                      <a:cubicBezTo>
                        <a:pt x="10" y="36"/>
                        <a:pt x="9" y="39"/>
                        <a:pt x="9" y="41"/>
                      </a:cubicBezTo>
                      <a:cubicBezTo>
                        <a:pt x="9" y="42"/>
                        <a:pt x="8" y="44"/>
                        <a:pt x="8" y="45"/>
                      </a:cubicBezTo>
                      <a:cubicBezTo>
                        <a:pt x="8" y="46"/>
                        <a:pt x="8" y="47"/>
                        <a:pt x="8" y="47"/>
                      </a:cubicBezTo>
                      <a:cubicBezTo>
                        <a:pt x="8" y="49"/>
                        <a:pt x="7" y="50"/>
                        <a:pt x="6" y="51"/>
                      </a:cubicBezTo>
                      <a:cubicBezTo>
                        <a:pt x="5" y="52"/>
                        <a:pt x="5" y="52"/>
                        <a:pt x="5" y="53"/>
                      </a:cubicBezTo>
                      <a:cubicBezTo>
                        <a:pt x="5" y="53"/>
                        <a:pt x="5" y="53"/>
                        <a:pt x="5" y="54"/>
                      </a:cubicBezTo>
                      <a:cubicBezTo>
                        <a:pt x="5" y="54"/>
                        <a:pt x="5" y="54"/>
                        <a:pt x="5" y="54"/>
                      </a:cubicBezTo>
                      <a:cubicBezTo>
                        <a:pt x="6" y="53"/>
                        <a:pt x="9" y="51"/>
                        <a:pt x="10" y="50"/>
                      </a:cubicBezTo>
                      <a:cubicBezTo>
                        <a:pt x="11" y="50"/>
                        <a:pt x="12" y="49"/>
                        <a:pt x="12" y="49"/>
                      </a:cubicBezTo>
                      <a:cubicBezTo>
                        <a:pt x="17" y="45"/>
                        <a:pt x="21" y="46"/>
                        <a:pt x="23" y="49"/>
                      </a:cubicBezTo>
                      <a:cubicBezTo>
                        <a:pt x="23" y="49"/>
                        <a:pt x="23" y="49"/>
                        <a:pt x="24" y="49"/>
                      </a:cubicBezTo>
                      <a:cubicBezTo>
                        <a:pt x="25" y="49"/>
                        <a:pt x="27" y="48"/>
                        <a:pt x="27" y="47"/>
                      </a:cubicBezTo>
                      <a:cubicBezTo>
                        <a:pt x="28" y="45"/>
                        <a:pt x="31" y="44"/>
                        <a:pt x="34" y="44"/>
                      </a:cubicBezTo>
                      <a:cubicBezTo>
                        <a:pt x="35" y="44"/>
                        <a:pt x="36" y="44"/>
                        <a:pt x="36" y="44"/>
                      </a:cubicBezTo>
                      <a:cubicBezTo>
                        <a:pt x="38" y="44"/>
                        <a:pt x="40" y="45"/>
                        <a:pt x="41" y="46"/>
                      </a:cubicBezTo>
                      <a:cubicBezTo>
                        <a:pt x="42" y="48"/>
                        <a:pt x="42" y="48"/>
                        <a:pt x="42" y="48"/>
                      </a:cubicBezTo>
                      <a:cubicBezTo>
                        <a:pt x="44" y="50"/>
                        <a:pt x="46" y="52"/>
                        <a:pt x="49" y="54"/>
                      </a:cubicBezTo>
                      <a:cubicBezTo>
                        <a:pt x="52" y="56"/>
                        <a:pt x="51" y="60"/>
                        <a:pt x="50" y="63"/>
                      </a:cubicBezTo>
                      <a:cubicBezTo>
                        <a:pt x="50" y="64"/>
                        <a:pt x="49" y="66"/>
                        <a:pt x="49" y="67"/>
                      </a:cubicBezTo>
                      <a:cubicBezTo>
                        <a:pt x="53" y="69"/>
                        <a:pt x="59" y="75"/>
                        <a:pt x="58" y="81"/>
                      </a:cubicBezTo>
                      <a:cubicBezTo>
                        <a:pt x="58" y="83"/>
                        <a:pt x="58" y="84"/>
                        <a:pt x="58" y="85"/>
                      </a:cubicBezTo>
                      <a:cubicBezTo>
                        <a:pt x="59" y="86"/>
                        <a:pt x="59" y="86"/>
                        <a:pt x="59" y="87"/>
                      </a:cubicBezTo>
                      <a:cubicBezTo>
                        <a:pt x="59" y="87"/>
                        <a:pt x="59" y="87"/>
                        <a:pt x="59" y="87"/>
                      </a:cubicBezTo>
                      <a:cubicBezTo>
                        <a:pt x="59" y="88"/>
                        <a:pt x="59" y="88"/>
                        <a:pt x="59" y="89"/>
                      </a:cubicBezTo>
                      <a:cubicBezTo>
                        <a:pt x="59" y="89"/>
                        <a:pt x="59" y="89"/>
                        <a:pt x="59" y="89"/>
                      </a:cubicBezTo>
                      <a:cubicBezTo>
                        <a:pt x="59" y="90"/>
                        <a:pt x="59" y="90"/>
                        <a:pt x="59" y="91"/>
                      </a:cubicBezTo>
                      <a:cubicBezTo>
                        <a:pt x="59" y="91"/>
                        <a:pt x="59" y="91"/>
                        <a:pt x="59" y="91"/>
                      </a:cubicBezTo>
                      <a:cubicBezTo>
                        <a:pt x="58" y="92"/>
                        <a:pt x="58" y="92"/>
                        <a:pt x="58" y="93"/>
                      </a:cubicBezTo>
                      <a:cubicBezTo>
                        <a:pt x="58" y="93"/>
                        <a:pt x="58" y="93"/>
                        <a:pt x="58" y="93"/>
                      </a:cubicBezTo>
                      <a:cubicBezTo>
                        <a:pt x="58" y="93"/>
                        <a:pt x="58" y="93"/>
                        <a:pt x="58" y="93"/>
                      </a:cubicBezTo>
                      <a:cubicBezTo>
                        <a:pt x="58" y="93"/>
                        <a:pt x="58" y="93"/>
                        <a:pt x="58" y="93"/>
                      </a:cubicBezTo>
                      <a:cubicBezTo>
                        <a:pt x="59" y="94"/>
                        <a:pt x="60" y="94"/>
                        <a:pt x="61" y="95"/>
                      </a:cubicBezTo>
                      <a:cubicBezTo>
                        <a:pt x="61" y="95"/>
                        <a:pt x="61" y="94"/>
                        <a:pt x="61" y="94"/>
                      </a:cubicBezTo>
                      <a:cubicBezTo>
                        <a:pt x="61" y="91"/>
                        <a:pt x="63" y="89"/>
                        <a:pt x="67" y="89"/>
                      </a:cubicBezTo>
                      <a:cubicBezTo>
                        <a:pt x="68" y="89"/>
                        <a:pt x="70" y="89"/>
                        <a:pt x="71" y="90"/>
                      </a:cubicBezTo>
                      <a:cubicBezTo>
                        <a:pt x="72" y="90"/>
                        <a:pt x="72" y="90"/>
                        <a:pt x="73" y="90"/>
                      </a:cubicBezTo>
                      <a:cubicBezTo>
                        <a:pt x="73" y="90"/>
                        <a:pt x="73" y="90"/>
                        <a:pt x="74" y="90"/>
                      </a:cubicBezTo>
                      <a:cubicBezTo>
                        <a:pt x="74" y="90"/>
                        <a:pt x="74" y="90"/>
                        <a:pt x="74" y="90"/>
                      </a:cubicBezTo>
                      <a:cubicBezTo>
                        <a:pt x="74" y="90"/>
                        <a:pt x="74" y="90"/>
                        <a:pt x="75" y="90"/>
                      </a:cubicBezTo>
                      <a:cubicBezTo>
                        <a:pt x="75" y="90"/>
                        <a:pt x="75" y="90"/>
                        <a:pt x="75" y="90"/>
                      </a:cubicBezTo>
                      <a:cubicBezTo>
                        <a:pt x="75" y="90"/>
                        <a:pt x="76" y="90"/>
                        <a:pt x="76" y="89"/>
                      </a:cubicBezTo>
                      <a:cubicBezTo>
                        <a:pt x="76" y="89"/>
                        <a:pt x="76" y="89"/>
                        <a:pt x="76" y="89"/>
                      </a:cubicBezTo>
                      <a:cubicBezTo>
                        <a:pt x="76" y="89"/>
                        <a:pt x="77" y="89"/>
                        <a:pt x="77" y="89"/>
                      </a:cubicBezTo>
                      <a:cubicBezTo>
                        <a:pt x="77" y="89"/>
                        <a:pt x="77" y="89"/>
                        <a:pt x="77" y="89"/>
                      </a:cubicBezTo>
                      <a:cubicBezTo>
                        <a:pt x="77" y="88"/>
                        <a:pt x="77" y="88"/>
                        <a:pt x="77" y="87"/>
                      </a:cubicBezTo>
                      <a:cubicBezTo>
                        <a:pt x="77" y="87"/>
                        <a:pt x="77" y="87"/>
                        <a:pt x="77" y="87"/>
                      </a:cubicBezTo>
                      <a:cubicBezTo>
                        <a:pt x="77" y="86"/>
                        <a:pt x="77" y="86"/>
                        <a:pt x="77" y="85"/>
                      </a:cubicBezTo>
                      <a:cubicBezTo>
                        <a:pt x="77" y="85"/>
                        <a:pt x="77" y="85"/>
                        <a:pt x="77" y="85"/>
                      </a:cubicBezTo>
                      <a:cubicBezTo>
                        <a:pt x="77" y="84"/>
                        <a:pt x="77" y="83"/>
                        <a:pt x="77" y="82"/>
                      </a:cubicBezTo>
                      <a:cubicBezTo>
                        <a:pt x="77" y="80"/>
                        <a:pt x="77" y="78"/>
                        <a:pt x="76" y="77"/>
                      </a:cubicBezTo>
                      <a:cubicBezTo>
                        <a:pt x="76" y="76"/>
                        <a:pt x="76" y="76"/>
                        <a:pt x="75" y="76"/>
                      </a:cubicBezTo>
                      <a:cubicBezTo>
                        <a:pt x="75" y="75"/>
                        <a:pt x="74" y="74"/>
                        <a:pt x="73" y="74"/>
                      </a:cubicBezTo>
                      <a:cubicBezTo>
                        <a:pt x="70" y="72"/>
                        <a:pt x="67" y="70"/>
                        <a:pt x="66" y="66"/>
                      </a:cubicBezTo>
                      <a:cubicBezTo>
                        <a:pt x="65" y="64"/>
                        <a:pt x="63" y="62"/>
                        <a:pt x="61" y="60"/>
                      </a:cubicBezTo>
                      <a:cubicBezTo>
                        <a:pt x="59" y="58"/>
                        <a:pt x="57" y="56"/>
                        <a:pt x="56" y="54"/>
                      </a:cubicBezTo>
                      <a:cubicBezTo>
                        <a:pt x="56" y="53"/>
                        <a:pt x="55" y="51"/>
                        <a:pt x="54" y="50"/>
                      </a:cubicBezTo>
                      <a:cubicBezTo>
                        <a:pt x="52" y="48"/>
                        <a:pt x="51" y="46"/>
                        <a:pt x="51" y="43"/>
                      </a:cubicBezTo>
                      <a:cubicBezTo>
                        <a:pt x="50" y="43"/>
                        <a:pt x="48" y="42"/>
                        <a:pt x="46" y="41"/>
                      </a:cubicBezTo>
                      <a:cubicBezTo>
                        <a:pt x="42" y="38"/>
                        <a:pt x="37" y="36"/>
                        <a:pt x="39" y="32"/>
                      </a:cubicBezTo>
                      <a:cubicBezTo>
                        <a:pt x="40" y="29"/>
                        <a:pt x="43" y="29"/>
                        <a:pt x="45" y="28"/>
                      </a:cubicBezTo>
                      <a:cubicBezTo>
                        <a:pt x="46" y="28"/>
                        <a:pt x="47" y="28"/>
                        <a:pt x="47" y="28"/>
                      </a:cubicBezTo>
                      <a:cubicBezTo>
                        <a:pt x="47" y="27"/>
                        <a:pt x="47" y="26"/>
                        <a:pt x="46" y="25"/>
                      </a:cubicBezTo>
                      <a:cubicBezTo>
                        <a:pt x="45" y="24"/>
                        <a:pt x="44" y="22"/>
                        <a:pt x="43" y="19"/>
                      </a:cubicBezTo>
                      <a:cubicBezTo>
                        <a:pt x="43" y="18"/>
                        <a:pt x="43" y="18"/>
                        <a:pt x="42" y="18"/>
                      </a:cubicBezTo>
                      <a:cubicBezTo>
                        <a:pt x="41" y="18"/>
                        <a:pt x="39" y="18"/>
                        <a:pt x="39" y="19"/>
                      </a:cubicBezTo>
                      <a:cubicBezTo>
                        <a:pt x="38" y="19"/>
                        <a:pt x="38" y="19"/>
                        <a:pt x="37" y="19"/>
                      </a:cubicBezTo>
                      <a:cubicBezTo>
                        <a:pt x="37" y="19"/>
                        <a:pt x="37" y="19"/>
                        <a:pt x="37" y="19"/>
                      </a:cubicBezTo>
                      <a:cubicBezTo>
                        <a:pt x="37" y="19"/>
                        <a:pt x="36" y="19"/>
                        <a:pt x="36" y="19"/>
                      </a:cubicBezTo>
                      <a:cubicBezTo>
                        <a:pt x="35" y="19"/>
                        <a:pt x="34" y="19"/>
                        <a:pt x="32" y="19"/>
                      </a:cubicBezTo>
                      <a:cubicBezTo>
                        <a:pt x="32" y="19"/>
                        <a:pt x="32" y="19"/>
                        <a:pt x="32" y="19"/>
                      </a:cubicBezTo>
                      <a:cubicBezTo>
                        <a:pt x="32" y="18"/>
                        <a:pt x="31" y="18"/>
                        <a:pt x="30" y="17"/>
                      </a:cubicBezTo>
                      <a:cubicBezTo>
                        <a:pt x="30" y="17"/>
                        <a:pt x="30" y="17"/>
                        <a:pt x="30" y="17"/>
                      </a:cubicBezTo>
                      <a:cubicBezTo>
                        <a:pt x="30" y="17"/>
                        <a:pt x="30" y="17"/>
                        <a:pt x="30" y="17"/>
                      </a:cubicBezTo>
                      <a:cubicBezTo>
                        <a:pt x="29" y="17"/>
                        <a:pt x="29" y="17"/>
                        <a:pt x="29" y="16"/>
                      </a:cubicBezTo>
                      <a:cubicBezTo>
                        <a:pt x="29" y="16"/>
                        <a:pt x="28" y="16"/>
                        <a:pt x="28" y="16"/>
                      </a:cubicBezTo>
                      <a:cubicBezTo>
                        <a:pt x="28" y="16"/>
                        <a:pt x="28" y="15"/>
                        <a:pt x="27" y="15"/>
                      </a:cubicBezTo>
                      <a:cubicBezTo>
                        <a:pt x="27" y="15"/>
                        <a:pt x="27" y="14"/>
                        <a:pt x="27" y="14"/>
                      </a:cubicBezTo>
                      <a:cubicBezTo>
                        <a:pt x="27" y="14"/>
                        <a:pt x="27" y="14"/>
                        <a:pt x="27" y="13"/>
                      </a:cubicBezTo>
                      <a:cubicBezTo>
                        <a:pt x="26" y="13"/>
                        <a:pt x="26" y="12"/>
                        <a:pt x="26" y="12"/>
                      </a:cubicBezTo>
                      <a:cubicBezTo>
                        <a:pt x="26" y="11"/>
                        <a:pt x="25" y="10"/>
                        <a:pt x="24" y="9"/>
                      </a:cubicBezTo>
                      <a:cubicBezTo>
                        <a:pt x="22" y="7"/>
                        <a:pt x="21" y="6"/>
                        <a:pt x="21" y="3"/>
                      </a:cubicBezTo>
                      <a:cubicBezTo>
                        <a:pt x="21" y="3"/>
                        <a:pt x="20" y="3"/>
                        <a:pt x="20" y="3"/>
                      </a:cubicBezTo>
                      <a:cubicBezTo>
                        <a:pt x="20" y="3"/>
                        <a:pt x="20" y="2"/>
                        <a:pt x="20" y="2"/>
                      </a:cubicBezTo>
                      <a:cubicBezTo>
                        <a:pt x="20" y="2"/>
                        <a:pt x="20" y="2"/>
                        <a:pt x="20" y="2"/>
                      </a:cubicBezTo>
                      <a:cubicBezTo>
                        <a:pt x="19" y="2"/>
                        <a:pt x="19" y="1"/>
                        <a:pt x="19" y="1"/>
                      </a:cubicBezTo>
                      <a:cubicBezTo>
                        <a:pt x="19" y="1"/>
                        <a:pt x="19" y="1"/>
                        <a:pt x="19" y="1"/>
                      </a:cubicBezTo>
                      <a:cubicBezTo>
                        <a:pt x="18" y="0"/>
                        <a:pt x="18" y="0"/>
                        <a:pt x="18" y="0"/>
                      </a:cubicBezTo>
                      <a:cubicBezTo>
                        <a:pt x="18" y="0"/>
                        <a:pt x="18" y="0"/>
                        <a:pt x="18" y="0"/>
                      </a:cubicBezTo>
                      <a:cubicBezTo>
                        <a:pt x="18" y="0"/>
                        <a:pt x="18" y="0"/>
                        <a:pt x="18" y="0"/>
                      </a:cubicBezTo>
                      <a:cubicBezTo>
                        <a:pt x="17" y="0"/>
                        <a:pt x="17"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1" name="Freeform 1127">
                  <a:extLst>
                    <a:ext uri="{FF2B5EF4-FFF2-40B4-BE49-F238E27FC236}">
                      <a16:creationId xmlns="" xmlns:a16="http://schemas.microsoft.com/office/drawing/2014/main" id="{73F9E1B8-1A11-4579-8A16-62B3CEB9461E}"/>
                    </a:ext>
                  </a:extLst>
                </p:cNvPr>
                <p:cNvSpPr/>
                <p:nvPr/>
              </p:nvSpPr>
              <p:spPr bwMode="auto">
                <a:xfrm>
                  <a:off x="4310" y="2098"/>
                  <a:ext cx="82" cy="159"/>
                </a:xfrm>
                <a:custGeom>
                  <a:gdLst>
                    <a:gd name="T0" fmla="*/ 86 w 86"/>
                    <a:gd name="T1" fmla="*/ 67 h 166"/>
                    <a:gd name="T2" fmla="*/ 86 w 86"/>
                    <a:gd name="T3" fmla="*/ 66 h 166"/>
                    <a:gd name="T4" fmla="*/ 85 w 86"/>
                    <a:gd name="T5" fmla="*/ 59 h 166"/>
                    <a:gd name="T6" fmla="*/ 77 w 86"/>
                    <a:gd name="T7" fmla="*/ 40 h 166"/>
                    <a:gd name="T8" fmla="*/ 70 w 86"/>
                    <a:gd name="T9" fmla="*/ 28 h 166"/>
                    <a:gd name="T10" fmla="*/ 65 w 86"/>
                    <a:gd name="T11" fmla="*/ 26 h 166"/>
                    <a:gd name="T12" fmla="*/ 55 w 86"/>
                    <a:gd name="T13" fmla="*/ 31 h 166"/>
                    <a:gd name="T14" fmla="*/ 49 w 86"/>
                    <a:gd name="T15" fmla="*/ 28 h 166"/>
                    <a:gd name="T16" fmla="*/ 44 w 86"/>
                    <a:gd name="T17" fmla="*/ 31 h 166"/>
                    <a:gd name="T18" fmla="*/ 32 w 86"/>
                    <a:gd name="T19" fmla="*/ 33 h 166"/>
                    <a:gd name="T20" fmla="*/ 34 w 86"/>
                    <a:gd name="T21" fmla="*/ 27 h 166"/>
                    <a:gd name="T22" fmla="*/ 35 w 86"/>
                    <a:gd name="T23" fmla="*/ 23 h 166"/>
                    <a:gd name="T24" fmla="*/ 36 w 86"/>
                    <a:gd name="T25" fmla="*/ 12 h 166"/>
                    <a:gd name="T26" fmla="*/ 34 w 86"/>
                    <a:gd name="T27" fmla="*/ 11 h 166"/>
                    <a:gd name="T28" fmla="*/ 28 w 86"/>
                    <a:gd name="T29" fmla="*/ 3 h 166"/>
                    <a:gd name="T30" fmla="*/ 28 w 86"/>
                    <a:gd name="T31" fmla="*/ 1 h 166"/>
                    <a:gd name="T32" fmla="*/ 27 w 86"/>
                    <a:gd name="T33" fmla="*/ 0 h 166"/>
                    <a:gd name="T34" fmla="*/ 26 w 86"/>
                    <a:gd name="T35" fmla="*/ 1 h 166"/>
                    <a:gd name="T36" fmla="*/ 25 w 86"/>
                    <a:gd name="T37" fmla="*/ 2 h 166"/>
                    <a:gd name="T38" fmla="*/ 24 w 86"/>
                    <a:gd name="T39" fmla="*/ 3 h 166"/>
                    <a:gd name="T40" fmla="*/ 17 w 86"/>
                    <a:gd name="T41" fmla="*/ 6 h 166"/>
                    <a:gd name="T42" fmla="*/ 7 w 86"/>
                    <a:gd name="T43" fmla="*/ 10 h 166"/>
                    <a:gd name="T44" fmla="*/ 2 w 86"/>
                    <a:gd name="T45" fmla="*/ 12 h 166"/>
                    <a:gd name="T46" fmla="*/ 7 w 86"/>
                    <a:gd name="T47" fmla="*/ 38 h 166"/>
                    <a:gd name="T48" fmla="*/ 10 w 86"/>
                    <a:gd name="T49" fmla="*/ 45 h 166"/>
                    <a:gd name="T50" fmla="*/ 10 w 86"/>
                    <a:gd name="T51" fmla="*/ 54 h 166"/>
                    <a:gd name="T52" fmla="*/ 8 w 86"/>
                    <a:gd name="T53" fmla="*/ 62 h 166"/>
                    <a:gd name="T54" fmla="*/ 12 w 86"/>
                    <a:gd name="T55" fmla="*/ 71 h 166"/>
                    <a:gd name="T56" fmla="*/ 18 w 86"/>
                    <a:gd name="T57" fmla="*/ 89 h 166"/>
                    <a:gd name="T58" fmla="*/ 21 w 86"/>
                    <a:gd name="T59" fmla="*/ 95 h 166"/>
                    <a:gd name="T60" fmla="*/ 20 w 86"/>
                    <a:gd name="T61" fmla="*/ 98 h 166"/>
                    <a:gd name="T62" fmla="*/ 19 w 86"/>
                    <a:gd name="T63" fmla="*/ 101 h 166"/>
                    <a:gd name="T64" fmla="*/ 18 w 86"/>
                    <a:gd name="T65" fmla="*/ 104 h 166"/>
                    <a:gd name="T66" fmla="*/ 17 w 86"/>
                    <a:gd name="T67" fmla="*/ 107 h 166"/>
                    <a:gd name="T68" fmla="*/ 14 w 86"/>
                    <a:gd name="T69" fmla="*/ 112 h 166"/>
                    <a:gd name="T70" fmla="*/ 12 w 86"/>
                    <a:gd name="T71" fmla="*/ 114 h 166"/>
                    <a:gd name="T72" fmla="*/ 11 w 86"/>
                    <a:gd name="T73" fmla="*/ 115 h 166"/>
                    <a:gd name="T74" fmla="*/ 8 w 86"/>
                    <a:gd name="T75" fmla="*/ 130 h 166"/>
                    <a:gd name="T76" fmla="*/ 23 w 86"/>
                    <a:gd name="T77" fmla="*/ 153 h 166"/>
                    <a:gd name="T78" fmla="*/ 32 w 86"/>
                    <a:gd name="T79" fmla="*/ 158 h 166"/>
                    <a:gd name="T80" fmla="*/ 36 w 86"/>
                    <a:gd name="T81" fmla="*/ 160 h 166"/>
                    <a:gd name="T82" fmla="*/ 41 w 86"/>
                    <a:gd name="T83" fmla="*/ 166 h 166"/>
                    <a:gd name="T84" fmla="*/ 45 w 86"/>
                    <a:gd name="T85" fmla="*/ 165 h 166"/>
                    <a:gd name="T86" fmla="*/ 45 w 86"/>
                    <a:gd name="T87" fmla="*/ 164 h 166"/>
                    <a:gd name="T88" fmla="*/ 46 w 86"/>
                    <a:gd name="T89" fmla="*/ 163 h 166"/>
                    <a:gd name="T90" fmla="*/ 30 w 86"/>
                    <a:gd name="T91" fmla="*/ 154 h 166"/>
                    <a:gd name="T92" fmla="*/ 25 w 86"/>
                    <a:gd name="T93" fmla="*/ 138 h 166"/>
                    <a:gd name="T94" fmla="*/ 19 w 86"/>
                    <a:gd name="T95" fmla="*/ 130 h 166"/>
                    <a:gd name="T96" fmla="*/ 15 w 86"/>
                    <a:gd name="T97" fmla="*/ 114 h 166"/>
                    <a:gd name="T98" fmla="*/ 19 w 86"/>
                    <a:gd name="T99" fmla="*/ 100 h 166"/>
                    <a:gd name="T100" fmla="*/ 23 w 86"/>
                    <a:gd name="T101" fmla="*/ 83 h 166"/>
                    <a:gd name="T102" fmla="*/ 36 w 86"/>
                    <a:gd name="T103" fmla="*/ 83 h 166"/>
                    <a:gd name="T104" fmla="*/ 43 w 86"/>
                    <a:gd name="T105" fmla="*/ 88 h 166"/>
                    <a:gd name="T106" fmla="*/ 54 w 86"/>
                    <a:gd name="T107" fmla="*/ 94 h 166"/>
                    <a:gd name="T108" fmla="*/ 53 w 86"/>
                    <a:gd name="T109" fmla="*/ 93 h 166"/>
                    <a:gd name="T110" fmla="*/ 51 w 86"/>
                    <a:gd name="T111" fmla="*/ 85 h 166"/>
                    <a:gd name="T112" fmla="*/ 70 w 86"/>
                    <a:gd name="T113" fmla="*/ 68 h 166"/>
                    <a:gd name="T114" fmla="*/ 76 w 86"/>
                    <a:gd name="T115" fmla="*/ 68 h 166"/>
                    <a:gd name="T116" fmla="*/ 82 w 86"/>
                    <a:gd name="T117" fmla="*/ 68 h 166"/>
                    <a:gd name="T118" fmla="*/ 83 w 86"/>
                    <a:gd name="T119" fmla="*/ 68 h 166"/>
                    <a:gd name="T120" fmla="*/ 84 w 86"/>
                    <a:gd name="T121" fmla="*/ 68 h 166"/>
                    <a:gd name="T122" fmla="*/ 85 w 86"/>
                    <a:gd name="T123" fmla="*/ 69 h 16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6" h="166">
                      <a:moveTo>
                        <a:pt x="86" y="68"/>
                      </a:moveTo>
                      <a:cubicBezTo>
                        <a:pt x="86" y="67"/>
                        <a:pt x="86" y="67"/>
                        <a:pt x="86" y="67"/>
                      </a:cubicBezTo>
                      <a:cubicBezTo>
                        <a:pt x="86" y="67"/>
                        <a:pt x="86" y="66"/>
                        <a:pt x="86" y="66"/>
                      </a:cubicBezTo>
                      <a:cubicBezTo>
                        <a:pt x="86" y="66"/>
                        <a:pt x="86" y="66"/>
                        <a:pt x="86" y="66"/>
                      </a:cubicBezTo>
                      <a:cubicBezTo>
                        <a:pt x="86" y="65"/>
                        <a:pt x="86" y="65"/>
                        <a:pt x="86" y="64"/>
                      </a:cubicBezTo>
                      <a:cubicBezTo>
                        <a:pt x="85" y="62"/>
                        <a:pt x="85" y="61"/>
                        <a:pt x="85" y="59"/>
                      </a:cubicBezTo>
                      <a:cubicBezTo>
                        <a:pt x="86" y="54"/>
                        <a:pt x="81" y="50"/>
                        <a:pt x="79" y="49"/>
                      </a:cubicBezTo>
                      <a:cubicBezTo>
                        <a:pt x="76" y="48"/>
                        <a:pt x="76" y="44"/>
                        <a:pt x="77" y="40"/>
                      </a:cubicBezTo>
                      <a:cubicBezTo>
                        <a:pt x="77" y="39"/>
                        <a:pt x="78" y="36"/>
                        <a:pt x="78" y="35"/>
                      </a:cubicBezTo>
                      <a:cubicBezTo>
                        <a:pt x="74" y="33"/>
                        <a:pt x="72" y="31"/>
                        <a:pt x="70" y="28"/>
                      </a:cubicBezTo>
                      <a:cubicBezTo>
                        <a:pt x="69" y="27"/>
                        <a:pt x="69" y="27"/>
                        <a:pt x="69" y="27"/>
                      </a:cubicBezTo>
                      <a:cubicBezTo>
                        <a:pt x="68" y="26"/>
                        <a:pt x="67" y="26"/>
                        <a:pt x="65" y="26"/>
                      </a:cubicBezTo>
                      <a:cubicBezTo>
                        <a:pt x="63" y="26"/>
                        <a:pt x="62" y="26"/>
                        <a:pt x="62" y="27"/>
                      </a:cubicBezTo>
                      <a:cubicBezTo>
                        <a:pt x="61" y="29"/>
                        <a:pt x="57" y="31"/>
                        <a:pt x="55" y="31"/>
                      </a:cubicBezTo>
                      <a:cubicBezTo>
                        <a:pt x="53" y="31"/>
                        <a:pt x="52" y="30"/>
                        <a:pt x="51" y="29"/>
                      </a:cubicBezTo>
                      <a:cubicBezTo>
                        <a:pt x="51" y="28"/>
                        <a:pt x="50" y="28"/>
                        <a:pt x="49" y="28"/>
                      </a:cubicBezTo>
                      <a:cubicBezTo>
                        <a:pt x="49" y="28"/>
                        <a:pt x="47" y="29"/>
                        <a:pt x="46" y="30"/>
                      </a:cubicBezTo>
                      <a:cubicBezTo>
                        <a:pt x="45" y="30"/>
                        <a:pt x="44" y="31"/>
                        <a:pt x="44" y="31"/>
                      </a:cubicBezTo>
                      <a:cubicBezTo>
                        <a:pt x="41" y="34"/>
                        <a:pt x="38" y="36"/>
                        <a:pt x="36" y="36"/>
                      </a:cubicBezTo>
                      <a:cubicBezTo>
                        <a:pt x="35" y="36"/>
                        <a:pt x="33" y="36"/>
                        <a:pt x="32" y="33"/>
                      </a:cubicBezTo>
                      <a:cubicBezTo>
                        <a:pt x="32" y="32"/>
                        <a:pt x="32" y="31"/>
                        <a:pt x="32" y="30"/>
                      </a:cubicBezTo>
                      <a:cubicBezTo>
                        <a:pt x="32" y="29"/>
                        <a:pt x="33" y="27"/>
                        <a:pt x="34" y="27"/>
                      </a:cubicBezTo>
                      <a:cubicBezTo>
                        <a:pt x="34" y="26"/>
                        <a:pt x="35" y="25"/>
                        <a:pt x="35" y="25"/>
                      </a:cubicBezTo>
                      <a:cubicBezTo>
                        <a:pt x="35" y="24"/>
                        <a:pt x="35" y="24"/>
                        <a:pt x="35" y="23"/>
                      </a:cubicBezTo>
                      <a:cubicBezTo>
                        <a:pt x="35" y="21"/>
                        <a:pt x="36" y="20"/>
                        <a:pt x="36" y="18"/>
                      </a:cubicBezTo>
                      <a:cubicBezTo>
                        <a:pt x="37" y="16"/>
                        <a:pt x="37" y="14"/>
                        <a:pt x="36" y="12"/>
                      </a:cubicBezTo>
                      <a:cubicBezTo>
                        <a:pt x="36" y="11"/>
                        <a:pt x="36" y="11"/>
                        <a:pt x="36" y="11"/>
                      </a:cubicBezTo>
                      <a:cubicBezTo>
                        <a:pt x="35" y="11"/>
                        <a:pt x="35" y="11"/>
                        <a:pt x="34" y="11"/>
                      </a:cubicBezTo>
                      <a:cubicBezTo>
                        <a:pt x="32" y="12"/>
                        <a:pt x="30" y="11"/>
                        <a:pt x="29" y="9"/>
                      </a:cubicBezTo>
                      <a:cubicBezTo>
                        <a:pt x="28" y="7"/>
                        <a:pt x="28" y="5"/>
                        <a:pt x="28" y="3"/>
                      </a:cubicBezTo>
                      <a:cubicBezTo>
                        <a:pt x="28" y="2"/>
                        <a:pt x="28" y="1"/>
                        <a:pt x="28" y="1"/>
                      </a:cubicBezTo>
                      <a:cubicBezTo>
                        <a:pt x="28" y="1"/>
                        <a:pt x="28" y="1"/>
                        <a:pt x="28" y="1"/>
                      </a:cubicBezTo>
                      <a:cubicBezTo>
                        <a:pt x="28" y="1"/>
                        <a:pt x="27" y="1"/>
                        <a:pt x="27" y="0"/>
                      </a:cubicBezTo>
                      <a:cubicBezTo>
                        <a:pt x="27" y="0"/>
                        <a:pt x="27" y="0"/>
                        <a:pt x="27" y="0"/>
                      </a:cubicBezTo>
                      <a:cubicBezTo>
                        <a:pt x="27" y="1"/>
                        <a:pt x="27" y="1"/>
                        <a:pt x="27" y="1"/>
                      </a:cubicBezTo>
                      <a:cubicBezTo>
                        <a:pt x="27" y="1"/>
                        <a:pt x="27" y="1"/>
                        <a:pt x="26" y="1"/>
                      </a:cubicBezTo>
                      <a:cubicBezTo>
                        <a:pt x="26" y="2"/>
                        <a:pt x="26" y="2"/>
                        <a:pt x="26" y="2"/>
                      </a:cubicBezTo>
                      <a:cubicBezTo>
                        <a:pt x="25" y="2"/>
                        <a:pt x="25" y="2"/>
                        <a:pt x="25" y="2"/>
                      </a:cubicBezTo>
                      <a:cubicBezTo>
                        <a:pt x="25" y="2"/>
                        <a:pt x="24" y="3"/>
                        <a:pt x="24" y="3"/>
                      </a:cubicBezTo>
                      <a:cubicBezTo>
                        <a:pt x="24" y="3"/>
                        <a:pt x="24" y="3"/>
                        <a:pt x="24" y="3"/>
                      </a:cubicBezTo>
                      <a:cubicBezTo>
                        <a:pt x="23" y="3"/>
                        <a:pt x="22" y="3"/>
                        <a:pt x="22" y="4"/>
                      </a:cubicBezTo>
                      <a:cubicBezTo>
                        <a:pt x="20" y="4"/>
                        <a:pt x="18" y="5"/>
                        <a:pt x="17" y="6"/>
                      </a:cubicBezTo>
                      <a:cubicBezTo>
                        <a:pt x="16" y="9"/>
                        <a:pt x="13" y="10"/>
                        <a:pt x="8" y="10"/>
                      </a:cubicBezTo>
                      <a:cubicBezTo>
                        <a:pt x="7" y="10"/>
                        <a:pt x="7" y="10"/>
                        <a:pt x="7" y="10"/>
                      </a:cubicBezTo>
                      <a:cubicBezTo>
                        <a:pt x="5" y="10"/>
                        <a:pt x="3" y="10"/>
                        <a:pt x="2" y="12"/>
                      </a:cubicBezTo>
                      <a:cubicBezTo>
                        <a:pt x="2" y="12"/>
                        <a:pt x="2" y="12"/>
                        <a:pt x="2" y="12"/>
                      </a:cubicBezTo>
                      <a:cubicBezTo>
                        <a:pt x="1" y="22"/>
                        <a:pt x="0" y="28"/>
                        <a:pt x="0" y="29"/>
                      </a:cubicBezTo>
                      <a:cubicBezTo>
                        <a:pt x="1" y="31"/>
                        <a:pt x="6" y="37"/>
                        <a:pt x="7" y="38"/>
                      </a:cubicBezTo>
                      <a:cubicBezTo>
                        <a:pt x="10" y="38"/>
                        <a:pt x="10" y="41"/>
                        <a:pt x="10" y="43"/>
                      </a:cubicBezTo>
                      <a:cubicBezTo>
                        <a:pt x="10" y="43"/>
                        <a:pt x="10" y="45"/>
                        <a:pt x="10" y="45"/>
                      </a:cubicBezTo>
                      <a:cubicBezTo>
                        <a:pt x="12" y="46"/>
                        <a:pt x="13" y="48"/>
                        <a:pt x="12" y="51"/>
                      </a:cubicBezTo>
                      <a:cubicBezTo>
                        <a:pt x="12" y="52"/>
                        <a:pt x="11" y="53"/>
                        <a:pt x="10" y="54"/>
                      </a:cubicBezTo>
                      <a:cubicBezTo>
                        <a:pt x="10" y="54"/>
                        <a:pt x="10" y="54"/>
                        <a:pt x="10" y="54"/>
                      </a:cubicBezTo>
                      <a:cubicBezTo>
                        <a:pt x="10" y="56"/>
                        <a:pt x="10" y="60"/>
                        <a:pt x="8" y="62"/>
                      </a:cubicBezTo>
                      <a:cubicBezTo>
                        <a:pt x="8" y="62"/>
                        <a:pt x="8" y="62"/>
                        <a:pt x="8" y="63"/>
                      </a:cubicBezTo>
                      <a:cubicBezTo>
                        <a:pt x="8" y="65"/>
                        <a:pt x="9" y="68"/>
                        <a:pt x="12" y="71"/>
                      </a:cubicBezTo>
                      <a:cubicBezTo>
                        <a:pt x="17" y="75"/>
                        <a:pt x="17" y="82"/>
                        <a:pt x="17" y="86"/>
                      </a:cubicBezTo>
                      <a:cubicBezTo>
                        <a:pt x="17" y="87"/>
                        <a:pt x="18" y="88"/>
                        <a:pt x="18" y="89"/>
                      </a:cubicBezTo>
                      <a:cubicBezTo>
                        <a:pt x="19" y="90"/>
                        <a:pt x="21" y="92"/>
                        <a:pt x="21" y="95"/>
                      </a:cubicBezTo>
                      <a:cubicBezTo>
                        <a:pt x="21" y="95"/>
                        <a:pt x="21" y="95"/>
                        <a:pt x="21" y="95"/>
                      </a:cubicBezTo>
                      <a:cubicBezTo>
                        <a:pt x="20" y="96"/>
                        <a:pt x="20" y="97"/>
                        <a:pt x="20" y="98"/>
                      </a:cubicBezTo>
                      <a:cubicBezTo>
                        <a:pt x="20" y="98"/>
                        <a:pt x="20" y="98"/>
                        <a:pt x="20" y="98"/>
                      </a:cubicBezTo>
                      <a:cubicBezTo>
                        <a:pt x="20" y="99"/>
                        <a:pt x="19" y="100"/>
                        <a:pt x="19" y="100"/>
                      </a:cubicBezTo>
                      <a:cubicBezTo>
                        <a:pt x="19" y="101"/>
                        <a:pt x="19" y="101"/>
                        <a:pt x="19" y="101"/>
                      </a:cubicBezTo>
                      <a:cubicBezTo>
                        <a:pt x="19" y="102"/>
                        <a:pt x="18" y="103"/>
                        <a:pt x="18" y="104"/>
                      </a:cubicBezTo>
                      <a:cubicBezTo>
                        <a:pt x="18" y="104"/>
                        <a:pt x="18" y="104"/>
                        <a:pt x="18" y="104"/>
                      </a:cubicBezTo>
                      <a:cubicBezTo>
                        <a:pt x="17" y="105"/>
                        <a:pt x="17" y="106"/>
                        <a:pt x="17" y="107"/>
                      </a:cubicBezTo>
                      <a:cubicBezTo>
                        <a:pt x="17" y="107"/>
                        <a:pt x="17" y="107"/>
                        <a:pt x="17" y="107"/>
                      </a:cubicBezTo>
                      <a:cubicBezTo>
                        <a:pt x="16" y="109"/>
                        <a:pt x="15" y="110"/>
                        <a:pt x="14" y="112"/>
                      </a:cubicBezTo>
                      <a:cubicBezTo>
                        <a:pt x="14" y="112"/>
                        <a:pt x="14" y="112"/>
                        <a:pt x="14" y="112"/>
                      </a:cubicBezTo>
                      <a:cubicBezTo>
                        <a:pt x="13" y="113"/>
                        <a:pt x="13" y="113"/>
                        <a:pt x="13" y="114"/>
                      </a:cubicBezTo>
                      <a:cubicBezTo>
                        <a:pt x="12" y="114"/>
                        <a:pt x="12" y="114"/>
                        <a:pt x="12" y="114"/>
                      </a:cubicBezTo>
                      <a:cubicBezTo>
                        <a:pt x="12" y="114"/>
                        <a:pt x="11" y="115"/>
                        <a:pt x="11" y="115"/>
                      </a:cubicBezTo>
                      <a:cubicBezTo>
                        <a:pt x="11" y="115"/>
                        <a:pt x="11" y="115"/>
                        <a:pt x="11" y="115"/>
                      </a:cubicBezTo>
                      <a:cubicBezTo>
                        <a:pt x="11" y="116"/>
                        <a:pt x="10" y="118"/>
                        <a:pt x="10" y="119"/>
                      </a:cubicBezTo>
                      <a:cubicBezTo>
                        <a:pt x="9" y="123"/>
                        <a:pt x="9" y="127"/>
                        <a:pt x="8" y="130"/>
                      </a:cubicBezTo>
                      <a:cubicBezTo>
                        <a:pt x="7" y="132"/>
                        <a:pt x="6" y="137"/>
                        <a:pt x="7" y="138"/>
                      </a:cubicBezTo>
                      <a:cubicBezTo>
                        <a:pt x="10" y="138"/>
                        <a:pt x="15" y="143"/>
                        <a:pt x="23" y="153"/>
                      </a:cubicBezTo>
                      <a:cubicBezTo>
                        <a:pt x="24" y="154"/>
                        <a:pt x="25" y="156"/>
                        <a:pt x="26" y="158"/>
                      </a:cubicBezTo>
                      <a:cubicBezTo>
                        <a:pt x="28" y="158"/>
                        <a:pt x="30" y="158"/>
                        <a:pt x="32" y="158"/>
                      </a:cubicBezTo>
                      <a:cubicBezTo>
                        <a:pt x="32" y="158"/>
                        <a:pt x="33" y="159"/>
                        <a:pt x="33" y="159"/>
                      </a:cubicBezTo>
                      <a:cubicBezTo>
                        <a:pt x="34" y="159"/>
                        <a:pt x="35" y="160"/>
                        <a:pt x="36" y="160"/>
                      </a:cubicBezTo>
                      <a:cubicBezTo>
                        <a:pt x="38" y="162"/>
                        <a:pt x="39" y="164"/>
                        <a:pt x="39" y="166"/>
                      </a:cubicBezTo>
                      <a:cubicBezTo>
                        <a:pt x="39" y="166"/>
                        <a:pt x="40" y="166"/>
                        <a:pt x="41" y="166"/>
                      </a:cubicBezTo>
                      <a:cubicBezTo>
                        <a:pt x="42" y="166"/>
                        <a:pt x="44" y="166"/>
                        <a:pt x="44" y="166"/>
                      </a:cubicBezTo>
                      <a:cubicBezTo>
                        <a:pt x="44" y="166"/>
                        <a:pt x="45" y="166"/>
                        <a:pt x="45" y="165"/>
                      </a:cubicBezTo>
                      <a:cubicBezTo>
                        <a:pt x="45" y="165"/>
                        <a:pt x="45" y="165"/>
                        <a:pt x="45" y="165"/>
                      </a:cubicBezTo>
                      <a:cubicBezTo>
                        <a:pt x="45" y="164"/>
                        <a:pt x="45" y="164"/>
                        <a:pt x="45" y="164"/>
                      </a:cubicBezTo>
                      <a:cubicBezTo>
                        <a:pt x="45" y="164"/>
                        <a:pt x="46" y="164"/>
                        <a:pt x="46" y="164"/>
                      </a:cubicBezTo>
                      <a:cubicBezTo>
                        <a:pt x="46" y="163"/>
                        <a:pt x="46" y="163"/>
                        <a:pt x="46" y="163"/>
                      </a:cubicBezTo>
                      <a:cubicBezTo>
                        <a:pt x="44" y="161"/>
                        <a:pt x="39" y="158"/>
                        <a:pt x="36" y="158"/>
                      </a:cubicBezTo>
                      <a:cubicBezTo>
                        <a:pt x="34" y="158"/>
                        <a:pt x="32" y="156"/>
                        <a:pt x="30" y="154"/>
                      </a:cubicBezTo>
                      <a:cubicBezTo>
                        <a:pt x="27" y="151"/>
                        <a:pt x="26" y="146"/>
                        <a:pt x="26" y="143"/>
                      </a:cubicBezTo>
                      <a:cubicBezTo>
                        <a:pt x="27" y="141"/>
                        <a:pt x="26" y="140"/>
                        <a:pt x="25" y="138"/>
                      </a:cubicBezTo>
                      <a:cubicBezTo>
                        <a:pt x="23" y="137"/>
                        <a:pt x="22" y="135"/>
                        <a:pt x="22" y="133"/>
                      </a:cubicBezTo>
                      <a:cubicBezTo>
                        <a:pt x="22" y="132"/>
                        <a:pt x="22" y="131"/>
                        <a:pt x="19" y="130"/>
                      </a:cubicBezTo>
                      <a:cubicBezTo>
                        <a:pt x="18" y="130"/>
                        <a:pt x="17" y="130"/>
                        <a:pt x="16" y="129"/>
                      </a:cubicBezTo>
                      <a:cubicBezTo>
                        <a:pt x="12" y="127"/>
                        <a:pt x="14" y="120"/>
                        <a:pt x="15" y="114"/>
                      </a:cubicBezTo>
                      <a:cubicBezTo>
                        <a:pt x="16" y="112"/>
                        <a:pt x="16" y="110"/>
                        <a:pt x="16" y="109"/>
                      </a:cubicBezTo>
                      <a:cubicBezTo>
                        <a:pt x="17" y="107"/>
                        <a:pt x="18" y="104"/>
                        <a:pt x="19" y="100"/>
                      </a:cubicBezTo>
                      <a:cubicBezTo>
                        <a:pt x="21" y="96"/>
                        <a:pt x="24" y="89"/>
                        <a:pt x="23" y="87"/>
                      </a:cubicBezTo>
                      <a:cubicBezTo>
                        <a:pt x="22" y="86"/>
                        <a:pt x="22" y="84"/>
                        <a:pt x="23" y="83"/>
                      </a:cubicBezTo>
                      <a:cubicBezTo>
                        <a:pt x="24" y="80"/>
                        <a:pt x="28" y="79"/>
                        <a:pt x="30" y="79"/>
                      </a:cubicBezTo>
                      <a:cubicBezTo>
                        <a:pt x="33" y="79"/>
                        <a:pt x="35" y="80"/>
                        <a:pt x="36" y="83"/>
                      </a:cubicBezTo>
                      <a:cubicBezTo>
                        <a:pt x="37" y="88"/>
                        <a:pt x="38" y="88"/>
                        <a:pt x="42" y="88"/>
                      </a:cubicBezTo>
                      <a:cubicBezTo>
                        <a:pt x="43" y="88"/>
                        <a:pt x="43" y="88"/>
                        <a:pt x="43" y="88"/>
                      </a:cubicBezTo>
                      <a:cubicBezTo>
                        <a:pt x="47" y="88"/>
                        <a:pt x="49" y="90"/>
                        <a:pt x="51" y="92"/>
                      </a:cubicBezTo>
                      <a:cubicBezTo>
                        <a:pt x="52" y="93"/>
                        <a:pt x="53" y="94"/>
                        <a:pt x="54" y="94"/>
                      </a:cubicBezTo>
                      <a:cubicBezTo>
                        <a:pt x="54" y="94"/>
                        <a:pt x="54" y="94"/>
                        <a:pt x="54" y="94"/>
                      </a:cubicBezTo>
                      <a:cubicBezTo>
                        <a:pt x="54" y="94"/>
                        <a:pt x="54" y="94"/>
                        <a:pt x="53" y="93"/>
                      </a:cubicBezTo>
                      <a:cubicBezTo>
                        <a:pt x="53" y="92"/>
                        <a:pt x="52" y="91"/>
                        <a:pt x="52" y="88"/>
                      </a:cubicBezTo>
                      <a:cubicBezTo>
                        <a:pt x="52" y="87"/>
                        <a:pt x="52" y="86"/>
                        <a:pt x="51" y="85"/>
                      </a:cubicBezTo>
                      <a:cubicBezTo>
                        <a:pt x="50" y="83"/>
                        <a:pt x="49" y="81"/>
                        <a:pt x="52" y="77"/>
                      </a:cubicBezTo>
                      <a:cubicBezTo>
                        <a:pt x="57" y="70"/>
                        <a:pt x="65" y="67"/>
                        <a:pt x="70" y="68"/>
                      </a:cubicBezTo>
                      <a:cubicBezTo>
                        <a:pt x="70" y="68"/>
                        <a:pt x="70" y="68"/>
                        <a:pt x="71" y="68"/>
                      </a:cubicBezTo>
                      <a:cubicBezTo>
                        <a:pt x="72" y="69"/>
                        <a:pt x="74" y="68"/>
                        <a:pt x="76" y="68"/>
                      </a:cubicBezTo>
                      <a:cubicBezTo>
                        <a:pt x="78" y="68"/>
                        <a:pt x="79" y="68"/>
                        <a:pt x="81" y="68"/>
                      </a:cubicBezTo>
                      <a:cubicBezTo>
                        <a:pt x="81" y="68"/>
                        <a:pt x="81" y="68"/>
                        <a:pt x="82" y="68"/>
                      </a:cubicBezTo>
                      <a:cubicBezTo>
                        <a:pt x="82" y="68"/>
                        <a:pt x="82" y="68"/>
                        <a:pt x="82" y="68"/>
                      </a:cubicBezTo>
                      <a:cubicBezTo>
                        <a:pt x="82" y="68"/>
                        <a:pt x="83" y="68"/>
                        <a:pt x="83" y="68"/>
                      </a:cubicBezTo>
                      <a:cubicBezTo>
                        <a:pt x="83" y="68"/>
                        <a:pt x="83" y="68"/>
                        <a:pt x="83" y="68"/>
                      </a:cubicBezTo>
                      <a:cubicBezTo>
                        <a:pt x="84" y="68"/>
                        <a:pt x="84" y="68"/>
                        <a:pt x="84" y="68"/>
                      </a:cubicBezTo>
                      <a:cubicBezTo>
                        <a:pt x="85" y="68"/>
                        <a:pt x="85" y="68"/>
                        <a:pt x="85" y="69"/>
                      </a:cubicBezTo>
                      <a:cubicBezTo>
                        <a:pt x="85" y="69"/>
                        <a:pt x="85" y="69"/>
                        <a:pt x="85" y="69"/>
                      </a:cubicBezTo>
                      <a:cubicBezTo>
                        <a:pt x="86" y="68"/>
                        <a:pt x="86" y="68"/>
                        <a:pt x="86"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2" name="Freeform 1128">
                  <a:extLst>
                    <a:ext uri="{FF2B5EF4-FFF2-40B4-BE49-F238E27FC236}">
                      <a16:creationId xmlns="" xmlns:a16="http://schemas.microsoft.com/office/drawing/2014/main" id="{DFF88DE9-220F-4F5D-B696-C6EAE29444D2}"/>
                    </a:ext>
                  </a:extLst>
                </p:cNvPr>
                <p:cNvSpPr/>
                <p:nvPr/>
              </p:nvSpPr>
              <p:spPr bwMode="auto">
                <a:xfrm>
                  <a:off x="4440" y="2251"/>
                  <a:ext cx="100" cy="60"/>
                </a:xfrm>
                <a:custGeom>
                  <a:gdLst>
                    <a:gd name="T0" fmla="*/ 94 w 105"/>
                    <a:gd name="T1" fmla="*/ 19 h 63"/>
                    <a:gd name="T2" fmla="*/ 105 w 105"/>
                    <a:gd name="T3" fmla="*/ 16 h 63"/>
                    <a:gd name="T4" fmla="*/ 99 w 105"/>
                    <a:gd name="T5" fmla="*/ 12 h 63"/>
                    <a:gd name="T6" fmla="*/ 90 w 105"/>
                    <a:gd name="T7" fmla="*/ 11 h 63"/>
                    <a:gd name="T8" fmla="*/ 78 w 105"/>
                    <a:gd name="T9" fmla="*/ 0 h 63"/>
                    <a:gd name="T10" fmla="*/ 68 w 105"/>
                    <a:gd name="T11" fmla="*/ 14 h 63"/>
                    <a:gd name="T12" fmla="*/ 63 w 105"/>
                    <a:gd name="T13" fmla="*/ 21 h 63"/>
                    <a:gd name="T14" fmla="*/ 64 w 105"/>
                    <a:gd name="T15" fmla="*/ 24 h 63"/>
                    <a:gd name="T16" fmla="*/ 64 w 105"/>
                    <a:gd name="T17" fmla="*/ 25 h 63"/>
                    <a:gd name="T18" fmla="*/ 64 w 105"/>
                    <a:gd name="T19" fmla="*/ 27 h 63"/>
                    <a:gd name="T20" fmla="*/ 63 w 105"/>
                    <a:gd name="T21" fmla="*/ 28 h 63"/>
                    <a:gd name="T22" fmla="*/ 61 w 105"/>
                    <a:gd name="T23" fmla="*/ 29 h 63"/>
                    <a:gd name="T24" fmla="*/ 54 w 105"/>
                    <a:gd name="T25" fmla="*/ 32 h 63"/>
                    <a:gd name="T26" fmla="*/ 53 w 105"/>
                    <a:gd name="T27" fmla="*/ 31 h 63"/>
                    <a:gd name="T28" fmla="*/ 52 w 105"/>
                    <a:gd name="T29" fmla="*/ 31 h 63"/>
                    <a:gd name="T30" fmla="*/ 51 w 105"/>
                    <a:gd name="T31" fmla="*/ 30 h 63"/>
                    <a:gd name="T32" fmla="*/ 50 w 105"/>
                    <a:gd name="T33" fmla="*/ 30 h 63"/>
                    <a:gd name="T34" fmla="*/ 49 w 105"/>
                    <a:gd name="T35" fmla="*/ 28 h 63"/>
                    <a:gd name="T36" fmla="*/ 48 w 105"/>
                    <a:gd name="T37" fmla="*/ 27 h 63"/>
                    <a:gd name="T38" fmla="*/ 47 w 105"/>
                    <a:gd name="T39" fmla="*/ 25 h 63"/>
                    <a:gd name="T40" fmla="*/ 39 w 105"/>
                    <a:gd name="T41" fmla="*/ 38 h 63"/>
                    <a:gd name="T42" fmla="*/ 21 w 105"/>
                    <a:gd name="T43" fmla="*/ 44 h 63"/>
                    <a:gd name="T44" fmla="*/ 16 w 105"/>
                    <a:gd name="T45" fmla="*/ 57 h 63"/>
                    <a:gd name="T46" fmla="*/ 3 w 105"/>
                    <a:gd name="T47" fmla="*/ 57 h 63"/>
                    <a:gd name="T48" fmla="*/ 0 w 105"/>
                    <a:gd name="T49" fmla="*/ 56 h 63"/>
                    <a:gd name="T50" fmla="*/ 0 w 105"/>
                    <a:gd name="T51" fmla="*/ 56 h 63"/>
                    <a:gd name="T52" fmla="*/ 1 w 105"/>
                    <a:gd name="T53" fmla="*/ 57 h 63"/>
                    <a:gd name="T54" fmla="*/ 1 w 105"/>
                    <a:gd name="T55" fmla="*/ 57 h 63"/>
                    <a:gd name="T56" fmla="*/ 6 w 105"/>
                    <a:gd name="T57" fmla="*/ 60 h 63"/>
                    <a:gd name="T58" fmla="*/ 7 w 105"/>
                    <a:gd name="T59" fmla="*/ 62 h 63"/>
                    <a:gd name="T60" fmla="*/ 8 w 105"/>
                    <a:gd name="T61" fmla="*/ 62 h 63"/>
                    <a:gd name="T62" fmla="*/ 10 w 105"/>
                    <a:gd name="T63" fmla="*/ 62 h 63"/>
                    <a:gd name="T64" fmla="*/ 17 w 105"/>
                    <a:gd name="T65" fmla="*/ 61 h 63"/>
                    <a:gd name="T66" fmla="*/ 24 w 105"/>
                    <a:gd name="T67" fmla="*/ 61 h 63"/>
                    <a:gd name="T68" fmla="*/ 36 w 105"/>
                    <a:gd name="T69" fmla="*/ 56 h 63"/>
                    <a:gd name="T70" fmla="*/ 43 w 105"/>
                    <a:gd name="T71" fmla="*/ 59 h 63"/>
                    <a:gd name="T72" fmla="*/ 43 w 105"/>
                    <a:gd name="T73" fmla="*/ 59 h 63"/>
                    <a:gd name="T74" fmla="*/ 52 w 105"/>
                    <a:gd name="T75" fmla="*/ 56 h 63"/>
                    <a:gd name="T76" fmla="*/ 57 w 105"/>
                    <a:gd name="T77" fmla="*/ 46 h 63"/>
                    <a:gd name="T78" fmla="*/ 62 w 105"/>
                    <a:gd name="T79" fmla="*/ 38 h 63"/>
                    <a:gd name="T80" fmla="*/ 66 w 105"/>
                    <a:gd name="T81" fmla="*/ 27 h 63"/>
                    <a:gd name="T82" fmla="*/ 84 w 105"/>
                    <a:gd name="T83" fmla="*/ 24 h 63"/>
                    <a:gd name="T84" fmla="*/ 85 w 105"/>
                    <a:gd name="T85" fmla="*/ 24 h 63"/>
                    <a:gd name="T86" fmla="*/ 87 w 105"/>
                    <a:gd name="T87" fmla="*/ 24 h 63"/>
                    <a:gd name="T88" fmla="*/ 89 w 105"/>
                    <a:gd name="T89" fmla="*/ 25 h 63"/>
                    <a:gd name="T90" fmla="*/ 95 w 105"/>
                    <a:gd name="T91" fmla="*/ 22 h 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5" h="62">
                      <a:moveTo>
                        <a:pt x="95" y="22"/>
                      </a:moveTo>
                      <a:cubicBezTo>
                        <a:pt x="93" y="21"/>
                        <a:pt x="94" y="20"/>
                        <a:pt x="94" y="19"/>
                      </a:cubicBezTo>
                      <a:cubicBezTo>
                        <a:pt x="94" y="17"/>
                        <a:pt x="96" y="17"/>
                        <a:pt x="99" y="17"/>
                      </a:cubicBezTo>
                      <a:cubicBezTo>
                        <a:pt x="100" y="17"/>
                        <a:pt x="104" y="17"/>
                        <a:pt x="105" y="16"/>
                      </a:cubicBezTo>
                      <a:cubicBezTo>
                        <a:pt x="105" y="15"/>
                        <a:pt x="105" y="15"/>
                        <a:pt x="104" y="14"/>
                      </a:cubicBezTo>
                      <a:cubicBezTo>
                        <a:pt x="103" y="12"/>
                        <a:pt x="100" y="11"/>
                        <a:pt x="99" y="12"/>
                      </a:cubicBezTo>
                      <a:cubicBezTo>
                        <a:pt x="98" y="12"/>
                        <a:pt x="97" y="12"/>
                        <a:pt x="96" y="12"/>
                      </a:cubicBezTo>
                      <a:cubicBezTo>
                        <a:pt x="94" y="12"/>
                        <a:pt x="92" y="12"/>
                        <a:pt x="90" y="11"/>
                      </a:cubicBezTo>
                      <a:cubicBezTo>
                        <a:pt x="87" y="10"/>
                        <a:pt x="87" y="8"/>
                        <a:pt x="87" y="7"/>
                      </a:cubicBezTo>
                      <a:cubicBezTo>
                        <a:pt x="87" y="5"/>
                        <a:pt x="81" y="0"/>
                        <a:pt x="78" y="0"/>
                      </a:cubicBezTo>
                      <a:cubicBezTo>
                        <a:pt x="76" y="0"/>
                        <a:pt x="72" y="7"/>
                        <a:pt x="71" y="10"/>
                      </a:cubicBezTo>
                      <a:cubicBezTo>
                        <a:pt x="71" y="12"/>
                        <a:pt x="69" y="13"/>
                        <a:pt x="68" y="14"/>
                      </a:cubicBezTo>
                      <a:cubicBezTo>
                        <a:pt x="66" y="15"/>
                        <a:pt x="65" y="16"/>
                        <a:pt x="65" y="17"/>
                      </a:cubicBezTo>
                      <a:cubicBezTo>
                        <a:pt x="66" y="18"/>
                        <a:pt x="65" y="20"/>
                        <a:pt x="63" y="21"/>
                      </a:cubicBezTo>
                      <a:cubicBezTo>
                        <a:pt x="63" y="22"/>
                        <a:pt x="63" y="22"/>
                        <a:pt x="63" y="22"/>
                      </a:cubicBezTo>
                      <a:cubicBezTo>
                        <a:pt x="63" y="22"/>
                        <a:pt x="64" y="23"/>
                        <a:pt x="64" y="24"/>
                      </a:cubicBezTo>
                      <a:cubicBezTo>
                        <a:pt x="64" y="24"/>
                        <a:pt x="64" y="24"/>
                        <a:pt x="64" y="24"/>
                      </a:cubicBezTo>
                      <a:cubicBezTo>
                        <a:pt x="64" y="24"/>
                        <a:pt x="64" y="25"/>
                        <a:pt x="64" y="25"/>
                      </a:cubicBezTo>
                      <a:cubicBezTo>
                        <a:pt x="64" y="26"/>
                        <a:pt x="64" y="26"/>
                        <a:pt x="64" y="26"/>
                      </a:cubicBezTo>
                      <a:cubicBezTo>
                        <a:pt x="64" y="26"/>
                        <a:pt x="64" y="27"/>
                        <a:pt x="64" y="27"/>
                      </a:cubicBezTo>
                      <a:cubicBezTo>
                        <a:pt x="64" y="27"/>
                        <a:pt x="64" y="27"/>
                        <a:pt x="64" y="27"/>
                      </a:cubicBezTo>
                      <a:cubicBezTo>
                        <a:pt x="64" y="27"/>
                        <a:pt x="64" y="28"/>
                        <a:pt x="63" y="28"/>
                      </a:cubicBezTo>
                      <a:cubicBezTo>
                        <a:pt x="63" y="29"/>
                        <a:pt x="62" y="29"/>
                        <a:pt x="61" y="29"/>
                      </a:cubicBezTo>
                      <a:cubicBezTo>
                        <a:pt x="61" y="29"/>
                        <a:pt x="61" y="29"/>
                        <a:pt x="61" y="29"/>
                      </a:cubicBezTo>
                      <a:cubicBezTo>
                        <a:pt x="60" y="29"/>
                        <a:pt x="60" y="29"/>
                        <a:pt x="59" y="30"/>
                      </a:cubicBezTo>
                      <a:cubicBezTo>
                        <a:pt x="58" y="30"/>
                        <a:pt x="56" y="32"/>
                        <a:pt x="54" y="32"/>
                      </a:cubicBezTo>
                      <a:cubicBezTo>
                        <a:pt x="54" y="32"/>
                        <a:pt x="53" y="32"/>
                        <a:pt x="53" y="32"/>
                      </a:cubicBezTo>
                      <a:cubicBezTo>
                        <a:pt x="53" y="31"/>
                        <a:pt x="53" y="31"/>
                        <a:pt x="53" y="31"/>
                      </a:cubicBezTo>
                      <a:cubicBezTo>
                        <a:pt x="53" y="31"/>
                        <a:pt x="53" y="31"/>
                        <a:pt x="52" y="31"/>
                      </a:cubicBezTo>
                      <a:cubicBezTo>
                        <a:pt x="52" y="31"/>
                        <a:pt x="52" y="31"/>
                        <a:pt x="52" y="31"/>
                      </a:cubicBezTo>
                      <a:cubicBezTo>
                        <a:pt x="52" y="31"/>
                        <a:pt x="52" y="31"/>
                        <a:pt x="52" y="31"/>
                      </a:cubicBezTo>
                      <a:cubicBezTo>
                        <a:pt x="51" y="31"/>
                        <a:pt x="51" y="31"/>
                        <a:pt x="51" y="30"/>
                      </a:cubicBezTo>
                      <a:cubicBezTo>
                        <a:pt x="51" y="30"/>
                        <a:pt x="51" y="30"/>
                        <a:pt x="51" y="30"/>
                      </a:cubicBezTo>
                      <a:cubicBezTo>
                        <a:pt x="51" y="30"/>
                        <a:pt x="50" y="30"/>
                        <a:pt x="50" y="30"/>
                      </a:cubicBezTo>
                      <a:cubicBezTo>
                        <a:pt x="50" y="29"/>
                        <a:pt x="50" y="29"/>
                        <a:pt x="50" y="29"/>
                      </a:cubicBezTo>
                      <a:cubicBezTo>
                        <a:pt x="50" y="29"/>
                        <a:pt x="50" y="29"/>
                        <a:pt x="49" y="28"/>
                      </a:cubicBezTo>
                      <a:cubicBezTo>
                        <a:pt x="49" y="28"/>
                        <a:pt x="49" y="28"/>
                        <a:pt x="49" y="27"/>
                      </a:cubicBezTo>
                      <a:cubicBezTo>
                        <a:pt x="49" y="27"/>
                        <a:pt x="48" y="27"/>
                        <a:pt x="48" y="27"/>
                      </a:cubicBezTo>
                      <a:cubicBezTo>
                        <a:pt x="48" y="26"/>
                        <a:pt x="48" y="26"/>
                        <a:pt x="48" y="26"/>
                      </a:cubicBezTo>
                      <a:cubicBezTo>
                        <a:pt x="47" y="25"/>
                        <a:pt x="47" y="25"/>
                        <a:pt x="47" y="25"/>
                      </a:cubicBezTo>
                      <a:cubicBezTo>
                        <a:pt x="47" y="24"/>
                        <a:pt x="47" y="24"/>
                        <a:pt x="47" y="24"/>
                      </a:cubicBezTo>
                      <a:cubicBezTo>
                        <a:pt x="45" y="26"/>
                        <a:pt x="40" y="32"/>
                        <a:pt x="39" y="38"/>
                      </a:cubicBezTo>
                      <a:cubicBezTo>
                        <a:pt x="38" y="44"/>
                        <a:pt x="33" y="44"/>
                        <a:pt x="27" y="44"/>
                      </a:cubicBezTo>
                      <a:cubicBezTo>
                        <a:pt x="25" y="44"/>
                        <a:pt x="23" y="44"/>
                        <a:pt x="21" y="44"/>
                      </a:cubicBezTo>
                      <a:cubicBezTo>
                        <a:pt x="17" y="45"/>
                        <a:pt x="17" y="47"/>
                        <a:pt x="17" y="52"/>
                      </a:cubicBezTo>
                      <a:cubicBezTo>
                        <a:pt x="16" y="54"/>
                        <a:pt x="16" y="56"/>
                        <a:pt x="16" y="57"/>
                      </a:cubicBezTo>
                      <a:cubicBezTo>
                        <a:pt x="15" y="58"/>
                        <a:pt x="14" y="60"/>
                        <a:pt x="12" y="60"/>
                      </a:cubicBezTo>
                      <a:cubicBezTo>
                        <a:pt x="9" y="60"/>
                        <a:pt x="6" y="58"/>
                        <a:pt x="3" y="57"/>
                      </a:cubicBezTo>
                      <a:cubicBezTo>
                        <a:pt x="2" y="56"/>
                        <a:pt x="1" y="56"/>
                        <a:pt x="0" y="56"/>
                      </a:cubicBezTo>
                      <a:cubicBezTo>
                        <a:pt x="0" y="56"/>
                        <a:pt x="0" y="56"/>
                        <a:pt x="0" y="56"/>
                      </a:cubicBezTo>
                      <a:cubicBezTo>
                        <a:pt x="0" y="56"/>
                        <a:pt x="0" y="56"/>
                        <a:pt x="0" y="56"/>
                      </a:cubicBezTo>
                      <a:cubicBezTo>
                        <a:pt x="0" y="56"/>
                        <a:pt x="0" y="56"/>
                        <a:pt x="0" y="56"/>
                      </a:cubicBezTo>
                      <a:cubicBezTo>
                        <a:pt x="0" y="57"/>
                        <a:pt x="0" y="57"/>
                        <a:pt x="1" y="57"/>
                      </a:cubicBezTo>
                      <a:cubicBezTo>
                        <a:pt x="1" y="57"/>
                        <a:pt x="1" y="57"/>
                        <a:pt x="1" y="57"/>
                      </a:cubicBezTo>
                      <a:cubicBezTo>
                        <a:pt x="1" y="57"/>
                        <a:pt x="1" y="57"/>
                        <a:pt x="1" y="57"/>
                      </a:cubicBezTo>
                      <a:cubicBezTo>
                        <a:pt x="1" y="57"/>
                        <a:pt x="1" y="57"/>
                        <a:pt x="1" y="57"/>
                      </a:cubicBezTo>
                      <a:cubicBezTo>
                        <a:pt x="1" y="57"/>
                        <a:pt x="1" y="58"/>
                        <a:pt x="1" y="58"/>
                      </a:cubicBezTo>
                      <a:cubicBezTo>
                        <a:pt x="3" y="58"/>
                        <a:pt x="4" y="59"/>
                        <a:pt x="6" y="60"/>
                      </a:cubicBezTo>
                      <a:cubicBezTo>
                        <a:pt x="6" y="61"/>
                        <a:pt x="7" y="61"/>
                        <a:pt x="7" y="62"/>
                      </a:cubicBezTo>
                      <a:cubicBezTo>
                        <a:pt x="7" y="62"/>
                        <a:pt x="7" y="62"/>
                        <a:pt x="7" y="62"/>
                      </a:cubicBezTo>
                      <a:cubicBezTo>
                        <a:pt x="8" y="62"/>
                        <a:pt x="8" y="62"/>
                        <a:pt x="8" y="62"/>
                      </a:cubicBezTo>
                      <a:cubicBezTo>
                        <a:pt x="8" y="62"/>
                        <a:pt x="8" y="62"/>
                        <a:pt x="8" y="62"/>
                      </a:cubicBezTo>
                      <a:cubicBezTo>
                        <a:pt x="8" y="63"/>
                        <a:pt x="9" y="63"/>
                        <a:pt x="9" y="63"/>
                      </a:cubicBezTo>
                      <a:cubicBezTo>
                        <a:pt x="9" y="62"/>
                        <a:pt x="10" y="62"/>
                        <a:pt x="10" y="62"/>
                      </a:cubicBezTo>
                      <a:cubicBezTo>
                        <a:pt x="10" y="62"/>
                        <a:pt x="10" y="62"/>
                        <a:pt x="10" y="62"/>
                      </a:cubicBezTo>
                      <a:cubicBezTo>
                        <a:pt x="12" y="61"/>
                        <a:pt x="15" y="61"/>
                        <a:pt x="17" y="61"/>
                      </a:cubicBezTo>
                      <a:cubicBezTo>
                        <a:pt x="18" y="61"/>
                        <a:pt x="19" y="61"/>
                        <a:pt x="20" y="61"/>
                      </a:cubicBezTo>
                      <a:cubicBezTo>
                        <a:pt x="21" y="61"/>
                        <a:pt x="23" y="61"/>
                        <a:pt x="24" y="61"/>
                      </a:cubicBezTo>
                      <a:cubicBezTo>
                        <a:pt x="25" y="61"/>
                        <a:pt x="26" y="60"/>
                        <a:pt x="27" y="59"/>
                      </a:cubicBezTo>
                      <a:cubicBezTo>
                        <a:pt x="29" y="58"/>
                        <a:pt x="31" y="56"/>
                        <a:pt x="36" y="56"/>
                      </a:cubicBezTo>
                      <a:cubicBezTo>
                        <a:pt x="40" y="56"/>
                        <a:pt x="41" y="58"/>
                        <a:pt x="42" y="59"/>
                      </a:cubicBezTo>
                      <a:cubicBezTo>
                        <a:pt x="42" y="59"/>
                        <a:pt x="43" y="59"/>
                        <a:pt x="43" y="59"/>
                      </a:cubicBezTo>
                      <a:cubicBezTo>
                        <a:pt x="43" y="59"/>
                        <a:pt x="43" y="59"/>
                        <a:pt x="43" y="59"/>
                      </a:cubicBezTo>
                      <a:cubicBezTo>
                        <a:pt x="43" y="59"/>
                        <a:pt x="43" y="59"/>
                        <a:pt x="43" y="59"/>
                      </a:cubicBezTo>
                      <a:cubicBezTo>
                        <a:pt x="43" y="59"/>
                        <a:pt x="44" y="59"/>
                        <a:pt x="46" y="58"/>
                      </a:cubicBezTo>
                      <a:cubicBezTo>
                        <a:pt x="48" y="57"/>
                        <a:pt x="50" y="57"/>
                        <a:pt x="52" y="56"/>
                      </a:cubicBezTo>
                      <a:cubicBezTo>
                        <a:pt x="55" y="56"/>
                        <a:pt x="55" y="56"/>
                        <a:pt x="54" y="54"/>
                      </a:cubicBezTo>
                      <a:cubicBezTo>
                        <a:pt x="54" y="50"/>
                        <a:pt x="56" y="48"/>
                        <a:pt x="57" y="46"/>
                      </a:cubicBezTo>
                      <a:cubicBezTo>
                        <a:pt x="57" y="45"/>
                        <a:pt x="58" y="45"/>
                        <a:pt x="58" y="43"/>
                      </a:cubicBezTo>
                      <a:cubicBezTo>
                        <a:pt x="57" y="40"/>
                        <a:pt x="60" y="39"/>
                        <a:pt x="62" y="38"/>
                      </a:cubicBezTo>
                      <a:cubicBezTo>
                        <a:pt x="63" y="37"/>
                        <a:pt x="65" y="37"/>
                        <a:pt x="64" y="33"/>
                      </a:cubicBezTo>
                      <a:cubicBezTo>
                        <a:pt x="64" y="31"/>
                        <a:pt x="65" y="29"/>
                        <a:pt x="66" y="27"/>
                      </a:cubicBezTo>
                      <a:cubicBezTo>
                        <a:pt x="70" y="23"/>
                        <a:pt x="77" y="23"/>
                        <a:pt x="82" y="24"/>
                      </a:cubicBezTo>
                      <a:cubicBezTo>
                        <a:pt x="83" y="24"/>
                        <a:pt x="83" y="24"/>
                        <a:pt x="84" y="24"/>
                      </a:cubicBezTo>
                      <a:cubicBezTo>
                        <a:pt x="84" y="24"/>
                        <a:pt x="84" y="24"/>
                        <a:pt x="85" y="24"/>
                      </a:cubicBezTo>
                      <a:cubicBezTo>
                        <a:pt x="85" y="24"/>
                        <a:pt x="85" y="24"/>
                        <a:pt x="85" y="24"/>
                      </a:cubicBezTo>
                      <a:cubicBezTo>
                        <a:pt x="86" y="24"/>
                        <a:pt x="86" y="24"/>
                        <a:pt x="86" y="24"/>
                      </a:cubicBezTo>
                      <a:cubicBezTo>
                        <a:pt x="86" y="24"/>
                        <a:pt x="87" y="24"/>
                        <a:pt x="87" y="24"/>
                      </a:cubicBezTo>
                      <a:cubicBezTo>
                        <a:pt x="87" y="24"/>
                        <a:pt x="87" y="24"/>
                        <a:pt x="88" y="25"/>
                      </a:cubicBezTo>
                      <a:cubicBezTo>
                        <a:pt x="88" y="25"/>
                        <a:pt x="88" y="25"/>
                        <a:pt x="89" y="25"/>
                      </a:cubicBezTo>
                      <a:cubicBezTo>
                        <a:pt x="89" y="25"/>
                        <a:pt x="89" y="25"/>
                        <a:pt x="89" y="25"/>
                      </a:cubicBezTo>
                      <a:cubicBezTo>
                        <a:pt x="91" y="24"/>
                        <a:pt x="94" y="23"/>
                        <a:pt x="9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3" name="Freeform 1129">
                  <a:extLst>
                    <a:ext uri="{FF2B5EF4-FFF2-40B4-BE49-F238E27FC236}">
                      <a16:creationId xmlns="" xmlns:a16="http://schemas.microsoft.com/office/drawing/2014/main" id="{93FDE3C2-F3C7-4A74-B596-FA514FFA1DC4}"/>
                    </a:ext>
                  </a:extLst>
                </p:cNvPr>
                <p:cNvSpPr/>
                <p:nvPr/>
              </p:nvSpPr>
              <p:spPr bwMode="auto">
                <a:xfrm>
                  <a:off x="4337" y="2253"/>
                  <a:ext cx="40" cy="53"/>
                </a:xfrm>
                <a:custGeom>
                  <a:gdLst>
                    <a:gd name="T0" fmla="*/ 9 w 42"/>
                    <a:gd name="T1" fmla="*/ 29 h 56"/>
                    <a:gd name="T2" fmla="*/ 13 w 42"/>
                    <a:gd name="T3" fmla="*/ 36 h 56"/>
                    <a:gd name="T4" fmla="*/ 20 w 42"/>
                    <a:gd name="T5" fmla="*/ 43 h 56"/>
                    <a:gd name="T6" fmla="*/ 23 w 42"/>
                    <a:gd name="T7" fmla="*/ 45 h 56"/>
                    <a:gd name="T8" fmla="*/ 42 w 42"/>
                    <a:gd name="T9" fmla="*/ 56 h 56"/>
                    <a:gd name="T10" fmla="*/ 35 w 42"/>
                    <a:gd name="T11" fmla="*/ 43 h 56"/>
                    <a:gd name="T12" fmla="*/ 33 w 42"/>
                    <a:gd name="T13" fmla="*/ 28 h 56"/>
                    <a:gd name="T14" fmla="*/ 34 w 42"/>
                    <a:gd name="T15" fmla="*/ 20 h 56"/>
                    <a:gd name="T16" fmla="*/ 31 w 42"/>
                    <a:gd name="T17" fmla="*/ 15 h 56"/>
                    <a:gd name="T18" fmla="*/ 26 w 42"/>
                    <a:gd name="T19" fmla="*/ 9 h 56"/>
                    <a:gd name="T20" fmla="*/ 24 w 42"/>
                    <a:gd name="T21" fmla="*/ 7 h 56"/>
                    <a:gd name="T22" fmla="*/ 20 w 42"/>
                    <a:gd name="T23" fmla="*/ 4 h 56"/>
                    <a:gd name="T24" fmla="*/ 20 w 42"/>
                    <a:gd name="T25" fmla="*/ 5 h 56"/>
                    <a:gd name="T26" fmla="*/ 20 w 42"/>
                    <a:gd name="T27" fmla="*/ 5 h 56"/>
                    <a:gd name="T28" fmla="*/ 18 w 42"/>
                    <a:gd name="T29" fmla="*/ 8 h 56"/>
                    <a:gd name="T30" fmla="*/ 13 w 42"/>
                    <a:gd name="T31" fmla="*/ 8 h 56"/>
                    <a:gd name="T32" fmla="*/ 11 w 42"/>
                    <a:gd name="T33" fmla="*/ 8 h 56"/>
                    <a:gd name="T34" fmla="*/ 10 w 42"/>
                    <a:gd name="T35" fmla="*/ 8 h 56"/>
                    <a:gd name="T36" fmla="*/ 10 w 42"/>
                    <a:gd name="T37" fmla="*/ 8 h 56"/>
                    <a:gd name="T38" fmla="*/ 9 w 42"/>
                    <a:gd name="T39" fmla="*/ 8 h 56"/>
                    <a:gd name="T40" fmla="*/ 8 w 42"/>
                    <a:gd name="T41" fmla="*/ 7 h 56"/>
                    <a:gd name="T42" fmla="*/ 7 w 42"/>
                    <a:gd name="T43" fmla="*/ 7 h 56"/>
                    <a:gd name="T44" fmla="*/ 7 w 42"/>
                    <a:gd name="T45" fmla="*/ 6 h 56"/>
                    <a:gd name="T46" fmla="*/ 7 w 42"/>
                    <a:gd name="T47" fmla="*/ 5 h 56"/>
                    <a:gd name="T48" fmla="*/ 3 w 42"/>
                    <a:gd name="T49" fmla="*/ 0 h 56"/>
                    <a:gd name="T50" fmla="*/ 0 w 42"/>
                    <a:gd name="T51" fmla="*/ 0 h 56"/>
                    <a:gd name="T52" fmla="*/ 0 w 42"/>
                    <a:gd name="T53" fmla="*/ 0 h 56"/>
                    <a:gd name="T54" fmla="*/ 2 w 42"/>
                    <a:gd name="T55" fmla="*/ 15 h 56"/>
                    <a:gd name="T56" fmla="*/ 9 w 42"/>
                    <a:gd name="T57" fmla="*/ 29 h 5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56">
                      <a:moveTo>
                        <a:pt x="9" y="29"/>
                      </a:moveTo>
                      <a:cubicBezTo>
                        <a:pt x="11" y="32"/>
                        <a:pt x="13" y="34"/>
                        <a:pt x="13" y="36"/>
                      </a:cubicBezTo>
                      <a:cubicBezTo>
                        <a:pt x="14" y="39"/>
                        <a:pt x="16" y="40"/>
                        <a:pt x="20" y="43"/>
                      </a:cubicBezTo>
                      <a:cubicBezTo>
                        <a:pt x="21" y="44"/>
                        <a:pt x="22" y="45"/>
                        <a:pt x="23" y="45"/>
                      </a:cubicBezTo>
                      <a:cubicBezTo>
                        <a:pt x="30" y="50"/>
                        <a:pt x="39" y="55"/>
                        <a:pt x="42" y="56"/>
                      </a:cubicBezTo>
                      <a:cubicBezTo>
                        <a:pt x="42" y="53"/>
                        <a:pt x="38" y="47"/>
                        <a:pt x="35" y="43"/>
                      </a:cubicBezTo>
                      <a:cubicBezTo>
                        <a:pt x="32" y="40"/>
                        <a:pt x="33" y="34"/>
                        <a:pt x="33" y="28"/>
                      </a:cubicBezTo>
                      <a:cubicBezTo>
                        <a:pt x="34" y="25"/>
                        <a:pt x="34" y="23"/>
                        <a:pt x="34" y="20"/>
                      </a:cubicBezTo>
                      <a:cubicBezTo>
                        <a:pt x="34" y="17"/>
                        <a:pt x="33" y="16"/>
                        <a:pt x="31" y="15"/>
                      </a:cubicBezTo>
                      <a:cubicBezTo>
                        <a:pt x="29" y="13"/>
                        <a:pt x="27" y="12"/>
                        <a:pt x="26" y="9"/>
                      </a:cubicBezTo>
                      <a:cubicBezTo>
                        <a:pt x="25" y="7"/>
                        <a:pt x="25" y="7"/>
                        <a:pt x="24" y="7"/>
                      </a:cubicBezTo>
                      <a:cubicBezTo>
                        <a:pt x="23" y="7"/>
                        <a:pt x="21" y="6"/>
                        <a:pt x="20" y="4"/>
                      </a:cubicBezTo>
                      <a:cubicBezTo>
                        <a:pt x="20" y="4"/>
                        <a:pt x="20" y="5"/>
                        <a:pt x="20" y="5"/>
                      </a:cubicBezTo>
                      <a:cubicBezTo>
                        <a:pt x="20" y="5"/>
                        <a:pt x="20" y="5"/>
                        <a:pt x="20" y="5"/>
                      </a:cubicBezTo>
                      <a:cubicBezTo>
                        <a:pt x="20" y="6"/>
                        <a:pt x="20" y="8"/>
                        <a:pt x="18" y="8"/>
                      </a:cubicBezTo>
                      <a:cubicBezTo>
                        <a:pt x="17" y="8"/>
                        <a:pt x="15" y="8"/>
                        <a:pt x="13" y="8"/>
                      </a:cubicBezTo>
                      <a:cubicBezTo>
                        <a:pt x="12" y="8"/>
                        <a:pt x="11" y="8"/>
                        <a:pt x="11" y="8"/>
                      </a:cubicBezTo>
                      <a:cubicBezTo>
                        <a:pt x="10" y="8"/>
                        <a:pt x="10" y="8"/>
                        <a:pt x="10" y="8"/>
                      </a:cubicBezTo>
                      <a:cubicBezTo>
                        <a:pt x="10" y="8"/>
                        <a:pt x="10" y="8"/>
                        <a:pt x="10" y="8"/>
                      </a:cubicBezTo>
                      <a:cubicBezTo>
                        <a:pt x="9" y="8"/>
                        <a:pt x="9" y="8"/>
                        <a:pt x="9" y="8"/>
                      </a:cubicBezTo>
                      <a:cubicBezTo>
                        <a:pt x="9" y="8"/>
                        <a:pt x="8" y="8"/>
                        <a:pt x="8" y="7"/>
                      </a:cubicBezTo>
                      <a:cubicBezTo>
                        <a:pt x="8" y="7"/>
                        <a:pt x="8" y="7"/>
                        <a:pt x="7" y="7"/>
                      </a:cubicBezTo>
                      <a:cubicBezTo>
                        <a:pt x="7" y="7"/>
                        <a:pt x="7" y="6"/>
                        <a:pt x="7" y="6"/>
                      </a:cubicBezTo>
                      <a:cubicBezTo>
                        <a:pt x="7" y="6"/>
                        <a:pt x="7" y="5"/>
                        <a:pt x="7" y="5"/>
                      </a:cubicBezTo>
                      <a:cubicBezTo>
                        <a:pt x="7" y="4"/>
                        <a:pt x="7" y="1"/>
                        <a:pt x="3" y="0"/>
                      </a:cubicBezTo>
                      <a:cubicBezTo>
                        <a:pt x="2" y="0"/>
                        <a:pt x="1" y="0"/>
                        <a:pt x="0" y="0"/>
                      </a:cubicBezTo>
                      <a:cubicBezTo>
                        <a:pt x="0" y="0"/>
                        <a:pt x="0" y="0"/>
                        <a:pt x="0" y="0"/>
                      </a:cubicBezTo>
                      <a:cubicBezTo>
                        <a:pt x="1" y="5"/>
                        <a:pt x="2" y="10"/>
                        <a:pt x="2" y="15"/>
                      </a:cubicBezTo>
                      <a:cubicBezTo>
                        <a:pt x="2" y="19"/>
                        <a:pt x="6" y="24"/>
                        <a:pt x="9"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4" name="Freeform 1130">
                  <a:extLst>
                    <a:ext uri="{FF2B5EF4-FFF2-40B4-BE49-F238E27FC236}">
                      <a16:creationId xmlns="" xmlns:a16="http://schemas.microsoft.com/office/drawing/2014/main" id="{469A3A23-ED6F-4B69-85B9-7F42845F318B}"/>
                    </a:ext>
                  </a:extLst>
                </p:cNvPr>
                <p:cNvSpPr/>
                <p:nvPr/>
              </p:nvSpPr>
              <p:spPr bwMode="auto">
                <a:xfrm>
                  <a:off x="4658" y="1944"/>
                  <a:ext cx="23" cy="28"/>
                </a:xfrm>
                <a:custGeom>
                  <a:gdLst>
                    <a:gd name="T0" fmla="*/ 1 w 24"/>
                    <a:gd name="T1" fmla="*/ 10 h 30"/>
                    <a:gd name="T2" fmla="*/ 4 w 24"/>
                    <a:gd name="T3" fmla="*/ 6 h 30"/>
                    <a:gd name="T4" fmla="*/ 6 w 24"/>
                    <a:gd name="T5" fmla="*/ 4 h 30"/>
                    <a:gd name="T6" fmla="*/ 9 w 24"/>
                    <a:gd name="T7" fmla="*/ 6 h 30"/>
                    <a:gd name="T8" fmla="*/ 9 w 24"/>
                    <a:gd name="T9" fmla="*/ 19 h 30"/>
                    <a:gd name="T10" fmla="*/ 9 w 24"/>
                    <a:gd name="T11" fmla="*/ 29 h 30"/>
                    <a:gd name="T12" fmla="*/ 11 w 24"/>
                    <a:gd name="T13" fmla="*/ 30 h 30"/>
                    <a:gd name="T14" fmla="*/ 11 w 24"/>
                    <a:gd name="T15" fmla="*/ 30 h 30"/>
                    <a:gd name="T16" fmla="*/ 16 w 24"/>
                    <a:gd name="T17" fmla="*/ 22 h 30"/>
                    <a:gd name="T18" fmla="*/ 23 w 24"/>
                    <a:gd name="T19" fmla="*/ 12 h 30"/>
                    <a:gd name="T20" fmla="*/ 24 w 24"/>
                    <a:gd name="T21" fmla="*/ 10 h 30"/>
                    <a:gd name="T22" fmla="*/ 23 w 24"/>
                    <a:gd name="T23" fmla="*/ 10 h 30"/>
                    <a:gd name="T24" fmla="*/ 20 w 24"/>
                    <a:gd name="T25" fmla="*/ 6 h 30"/>
                    <a:gd name="T26" fmla="*/ 17 w 24"/>
                    <a:gd name="T27" fmla="*/ 4 h 30"/>
                    <a:gd name="T28" fmla="*/ 12 w 24"/>
                    <a:gd name="T29" fmla="*/ 0 h 30"/>
                    <a:gd name="T30" fmla="*/ 5 w 24"/>
                    <a:gd name="T31" fmla="*/ 4 h 30"/>
                    <a:gd name="T32" fmla="*/ 4 w 24"/>
                    <a:gd name="T33" fmla="*/ 5 h 30"/>
                    <a:gd name="T34" fmla="*/ 1 w 24"/>
                    <a:gd name="T35" fmla="*/ 9 h 30"/>
                    <a:gd name="T36" fmla="*/ 1 w 24"/>
                    <a:gd name="T37" fmla="*/ 10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30">
                      <a:moveTo>
                        <a:pt x="1" y="10"/>
                      </a:moveTo>
                      <a:cubicBezTo>
                        <a:pt x="2" y="10"/>
                        <a:pt x="3" y="8"/>
                        <a:pt x="4" y="6"/>
                      </a:cubicBezTo>
                      <a:cubicBezTo>
                        <a:pt x="4" y="4"/>
                        <a:pt x="6" y="4"/>
                        <a:pt x="6" y="4"/>
                      </a:cubicBezTo>
                      <a:cubicBezTo>
                        <a:pt x="7" y="4"/>
                        <a:pt x="8" y="4"/>
                        <a:pt x="9" y="6"/>
                      </a:cubicBezTo>
                      <a:cubicBezTo>
                        <a:pt x="10" y="8"/>
                        <a:pt x="11" y="14"/>
                        <a:pt x="9" y="19"/>
                      </a:cubicBezTo>
                      <a:cubicBezTo>
                        <a:pt x="7" y="22"/>
                        <a:pt x="8" y="26"/>
                        <a:pt x="9" y="29"/>
                      </a:cubicBezTo>
                      <a:cubicBezTo>
                        <a:pt x="10" y="29"/>
                        <a:pt x="10" y="30"/>
                        <a:pt x="11" y="30"/>
                      </a:cubicBezTo>
                      <a:cubicBezTo>
                        <a:pt x="11" y="30"/>
                        <a:pt x="11" y="30"/>
                        <a:pt x="11" y="30"/>
                      </a:cubicBezTo>
                      <a:cubicBezTo>
                        <a:pt x="12" y="30"/>
                        <a:pt x="15" y="25"/>
                        <a:pt x="16" y="22"/>
                      </a:cubicBezTo>
                      <a:cubicBezTo>
                        <a:pt x="18" y="18"/>
                        <a:pt x="20" y="14"/>
                        <a:pt x="23" y="12"/>
                      </a:cubicBezTo>
                      <a:cubicBezTo>
                        <a:pt x="23" y="11"/>
                        <a:pt x="24" y="10"/>
                        <a:pt x="24" y="10"/>
                      </a:cubicBezTo>
                      <a:cubicBezTo>
                        <a:pt x="24" y="10"/>
                        <a:pt x="23" y="10"/>
                        <a:pt x="23" y="10"/>
                      </a:cubicBezTo>
                      <a:cubicBezTo>
                        <a:pt x="22" y="9"/>
                        <a:pt x="20" y="8"/>
                        <a:pt x="20" y="6"/>
                      </a:cubicBezTo>
                      <a:cubicBezTo>
                        <a:pt x="20" y="5"/>
                        <a:pt x="18" y="5"/>
                        <a:pt x="17" y="4"/>
                      </a:cubicBezTo>
                      <a:cubicBezTo>
                        <a:pt x="15" y="4"/>
                        <a:pt x="13" y="3"/>
                        <a:pt x="12" y="0"/>
                      </a:cubicBezTo>
                      <a:cubicBezTo>
                        <a:pt x="11" y="0"/>
                        <a:pt x="8" y="2"/>
                        <a:pt x="5" y="4"/>
                      </a:cubicBezTo>
                      <a:cubicBezTo>
                        <a:pt x="4" y="5"/>
                        <a:pt x="4" y="5"/>
                        <a:pt x="4" y="5"/>
                      </a:cubicBezTo>
                      <a:cubicBezTo>
                        <a:pt x="0" y="8"/>
                        <a:pt x="0" y="8"/>
                        <a:pt x="1" y="9"/>
                      </a:cubicBezTo>
                      <a:cubicBezTo>
                        <a:pt x="1" y="10"/>
                        <a:pt x="1" y="10"/>
                        <a:pt x="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5" name="Freeform 1131">
                  <a:extLst>
                    <a:ext uri="{FF2B5EF4-FFF2-40B4-BE49-F238E27FC236}">
                      <a16:creationId xmlns="" xmlns:a16="http://schemas.microsoft.com/office/drawing/2014/main" id="{2286301E-D4D2-4998-BDF8-98824ECEF57F}"/>
                    </a:ext>
                  </a:extLst>
                </p:cNvPr>
                <p:cNvSpPr/>
                <p:nvPr/>
              </p:nvSpPr>
              <p:spPr bwMode="auto">
                <a:xfrm>
                  <a:off x="4672" y="1850"/>
                  <a:ext cx="118" cy="92"/>
                </a:xfrm>
                <a:custGeom>
                  <a:gdLst>
                    <a:gd name="T0" fmla="*/ 7 w 123"/>
                    <a:gd name="T1" fmla="*/ 91 h 96"/>
                    <a:gd name="T2" fmla="*/ 11 w 123"/>
                    <a:gd name="T3" fmla="*/ 90 h 96"/>
                    <a:gd name="T4" fmla="*/ 41 w 123"/>
                    <a:gd name="T5" fmla="*/ 82 h 96"/>
                    <a:gd name="T6" fmla="*/ 42 w 123"/>
                    <a:gd name="T7" fmla="*/ 82 h 96"/>
                    <a:gd name="T8" fmla="*/ 48 w 123"/>
                    <a:gd name="T9" fmla="*/ 84 h 96"/>
                    <a:gd name="T10" fmla="*/ 49 w 123"/>
                    <a:gd name="T11" fmla="*/ 90 h 96"/>
                    <a:gd name="T12" fmla="*/ 48 w 123"/>
                    <a:gd name="T13" fmla="*/ 94 h 96"/>
                    <a:gd name="T14" fmla="*/ 51 w 123"/>
                    <a:gd name="T15" fmla="*/ 96 h 96"/>
                    <a:gd name="T16" fmla="*/ 58 w 123"/>
                    <a:gd name="T17" fmla="*/ 92 h 96"/>
                    <a:gd name="T18" fmla="*/ 62 w 123"/>
                    <a:gd name="T19" fmla="*/ 88 h 96"/>
                    <a:gd name="T20" fmla="*/ 63 w 123"/>
                    <a:gd name="T21" fmla="*/ 88 h 96"/>
                    <a:gd name="T22" fmla="*/ 62 w 123"/>
                    <a:gd name="T23" fmla="*/ 87 h 96"/>
                    <a:gd name="T24" fmla="*/ 60 w 123"/>
                    <a:gd name="T25" fmla="*/ 83 h 96"/>
                    <a:gd name="T26" fmla="*/ 64 w 123"/>
                    <a:gd name="T27" fmla="*/ 80 h 96"/>
                    <a:gd name="T28" fmla="*/ 68 w 123"/>
                    <a:gd name="T29" fmla="*/ 83 h 96"/>
                    <a:gd name="T30" fmla="*/ 73 w 123"/>
                    <a:gd name="T31" fmla="*/ 85 h 96"/>
                    <a:gd name="T32" fmla="*/ 79 w 123"/>
                    <a:gd name="T33" fmla="*/ 82 h 96"/>
                    <a:gd name="T34" fmla="*/ 84 w 123"/>
                    <a:gd name="T35" fmla="*/ 79 h 96"/>
                    <a:gd name="T36" fmla="*/ 87 w 123"/>
                    <a:gd name="T37" fmla="*/ 81 h 96"/>
                    <a:gd name="T38" fmla="*/ 89 w 123"/>
                    <a:gd name="T39" fmla="*/ 82 h 96"/>
                    <a:gd name="T40" fmla="*/ 93 w 123"/>
                    <a:gd name="T41" fmla="*/ 77 h 96"/>
                    <a:gd name="T42" fmla="*/ 96 w 123"/>
                    <a:gd name="T43" fmla="*/ 74 h 96"/>
                    <a:gd name="T44" fmla="*/ 98 w 123"/>
                    <a:gd name="T45" fmla="*/ 77 h 96"/>
                    <a:gd name="T46" fmla="*/ 99 w 123"/>
                    <a:gd name="T47" fmla="*/ 77 h 96"/>
                    <a:gd name="T48" fmla="*/ 105 w 123"/>
                    <a:gd name="T49" fmla="*/ 74 h 96"/>
                    <a:gd name="T50" fmla="*/ 107 w 123"/>
                    <a:gd name="T51" fmla="*/ 67 h 96"/>
                    <a:gd name="T52" fmla="*/ 108 w 123"/>
                    <a:gd name="T53" fmla="*/ 58 h 96"/>
                    <a:gd name="T54" fmla="*/ 111 w 123"/>
                    <a:gd name="T55" fmla="*/ 43 h 96"/>
                    <a:gd name="T56" fmla="*/ 117 w 123"/>
                    <a:gd name="T57" fmla="*/ 31 h 96"/>
                    <a:gd name="T58" fmla="*/ 121 w 123"/>
                    <a:gd name="T59" fmla="*/ 28 h 96"/>
                    <a:gd name="T60" fmla="*/ 118 w 123"/>
                    <a:gd name="T61" fmla="*/ 11 h 96"/>
                    <a:gd name="T62" fmla="*/ 115 w 123"/>
                    <a:gd name="T63" fmla="*/ 0 h 96"/>
                    <a:gd name="T64" fmla="*/ 115 w 123"/>
                    <a:gd name="T65" fmla="*/ 0 h 96"/>
                    <a:gd name="T66" fmla="*/ 107 w 123"/>
                    <a:gd name="T67" fmla="*/ 4 h 96"/>
                    <a:gd name="T68" fmla="*/ 104 w 123"/>
                    <a:gd name="T69" fmla="*/ 6 h 96"/>
                    <a:gd name="T70" fmla="*/ 101 w 123"/>
                    <a:gd name="T71" fmla="*/ 12 h 96"/>
                    <a:gd name="T72" fmla="*/ 102 w 123"/>
                    <a:gd name="T73" fmla="*/ 17 h 96"/>
                    <a:gd name="T74" fmla="*/ 101 w 123"/>
                    <a:gd name="T75" fmla="*/ 27 h 96"/>
                    <a:gd name="T76" fmla="*/ 97 w 123"/>
                    <a:gd name="T77" fmla="*/ 34 h 96"/>
                    <a:gd name="T78" fmla="*/ 93 w 123"/>
                    <a:gd name="T79" fmla="*/ 42 h 96"/>
                    <a:gd name="T80" fmla="*/ 90 w 123"/>
                    <a:gd name="T81" fmla="*/ 45 h 96"/>
                    <a:gd name="T82" fmla="*/ 85 w 123"/>
                    <a:gd name="T83" fmla="*/ 51 h 96"/>
                    <a:gd name="T84" fmla="*/ 79 w 123"/>
                    <a:gd name="T85" fmla="*/ 55 h 96"/>
                    <a:gd name="T86" fmla="*/ 69 w 123"/>
                    <a:gd name="T87" fmla="*/ 54 h 96"/>
                    <a:gd name="T88" fmla="*/ 68 w 123"/>
                    <a:gd name="T89" fmla="*/ 51 h 96"/>
                    <a:gd name="T90" fmla="*/ 64 w 123"/>
                    <a:gd name="T91" fmla="*/ 58 h 96"/>
                    <a:gd name="T92" fmla="*/ 59 w 123"/>
                    <a:gd name="T93" fmla="*/ 68 h 96"/>
                    <a:gd name="T94" fmla="*/ 57 w 123"/>
                    <a:gd name="T95" fmla="*/ 69 h 96"/>
                    <a:gd name="T96" fmla="*/ 57 w 123"/>
                    <a:gd name="T97" fmla="*/ 72 h 96"/>
                    <a:gd name="T98" fmla="*/ 51 w 123"/>
                    <a:gd name="T99" fmla="*/ 75 h 96"/>
                    <a:gd name="T100" fmla="*/ 47 w 123"/>
                    <a:gd name="T101" fmla="*/ 74 h 96"/>
                    <a:gd name="T102" fmla="*/ 46 w 123"/>
                    <a:gd name="T103" fmla="*/ 72 h 96"/>
                    <a:gd name="T104" fmla="*/ 35 w 123"/>
                    <a:gd name="T105" fmla="*/ 75 h 96"/>
                    <a:gd name="T106" fmla="*/ 25 w 123"/>
                    <a:gd name="T107" fmla="*/ 76 h 96"/>
                    <a:gd name="T108" fmla="*/ 19 w 123"/>
                    <a:gd name="T109" fmla="*/ 76 h 96"/>
                    <a:gd name="T110" fmla="*/ 19 w 123"/>
                    <a:gd name="T111" fmla="*/ 77 h 96"/>
                    <a:gd name="T112" fmla="*/ 1 w 123"/>
                    <a:gd name="T113" fmla="*/ 90 h 96"/>
                    <a:gd name="T114" fmla="*/ 0 w 123"/>
                    <a:gd name="T115" fmla="*/ 91 h 96"/>
                    <a:gd name="T116" fmla="*/ 0 w 123"/>
                    <a:gd name="T117" fmla="*/ 92 h 96"/>
                    <a:gd name="T118" fmla="*/ 7 w 123"/>
                    <a:gd name="T119" fmla="*/ 91 h 9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3" h="96">
                      <a:moveTo>
                        <a:pt x="7" y="91"/>
                      </a:moveTo>
                      <a:cubicBezTo>
                        <a:pt x="9" y="91"/>
                        <a:pt x="11" y="91"/>
                        <a:pt x="11" y="90"/>
                      </a:cubicBezTo>
                      <a:cubicBezTo>
                        <a:pt x="14" y="86"/>
                        <a:pt x="33" y="83"/>
                        <a:pt x="41" y="82"/>
                      </a:cubicBezTo>
                      <a:cubicBezTo>
                        <a:pt x="42" y="82"/>
                        <a:pt x="42" y="82"/>
                        <a:pt x="42" y="82"/>
                      </a:cubicBezTo>
                      <a:cubicBezTo>
                        <a:pt x="44" y="82"/>
                        <a:pt x="47" y="82"/>
                        <a:pt x="48" y="84"/>
                      </a:cubicBezTo>
                      <a:cubicBezTo>
                        <a:pt x="50" y="86"/>
                        <a:pt x="49" y="88"/>
                        <a:pt x="49" y="90"/>
                      </a:cubicBezTo>
                      <a:cubicBezTo>
                        <a:pt x="48" y="91"/>
                        <a:pt x="48" y="93"/>
                        <a:pt x="48" y="94"/>
                      </a:cubicBezTo>
                      <a:cubicBezTo>
                        <a:pt x="48" y="94"/>
                        <a:pt x="48" y="96"/>
                        <a:pt x="51" y="96"/>
                      </a:cubicBezTo>
                      <a:cubicBezTo>
                        <a:pt x="53" y="96"/>
                        <a:pt x="56" y="95"/>
                        <a:pt x="58" y="92"/>
                      </a:cubicBezTo>
                      <a:cubicBezTo>
                        <a:pt x="59" y="90"/>
                        <a:pt x="61" y="89"/>
                        <a:pt x="62" y="88"/>
                      </a:cubicBezTo>
                      <a:cubicBezTo>
                        <a:pt x="62" y="88"/>
                        <a:pt x="62" y="88"/>
                        <a:pt x="63" y="88"/>
                      </a:cubicBezTo>
                      <a:cubicBezTo>
                        <a:pt x="63" y="88"/>
                        <a:pt x="62" y="88"/>
                        <a:pt x="62" y="87"/>
                      </a:cubicBezTo>
                      <a:cubicBezTo>
                        <a:pt x="60" y="86"/>
                        <a:pt x="60" y="84"/>
                        <a:pt x="60" y="83"/>
                      </a:cubicBezTo>
                      <a:cubicBezTo>
                        <a:pt x="61" y="81"/>
                        <a:pt x="62" y="80"/>
                        <a:pt x="64" y="80"/>
                      </a:cubicBezTo>
                      <a:cubicBezTo>
                        <a:pt x="65" y="80"/>
                        <a:pt x="67" y="81"/>
                        <a:pt x="68" y="83"/>
                      </a:cubicBezTo>
                      <a:cubicBezTo>
                        <a:pt x="69" y="84"/>
                        <a:pt x="71" y="85"/>
                        <a:pt x="73" y="85"/>
                      </a:cubicBezTo>
                      <a:cubicBezTo>
                        <a:pt x="76" y="85"/>
                        <a:pt x="78" y="84"/>
                        <a:pt x="79" y="82"/>
                      </a:cubicBezTo>
                      <a:cubicBezTo>
                        <a:pt x="80" y="81"/>
                        <a:pt x="82" y="79"/>
                        <a:pt x="84" y="79"/>
                      </a:cubicBezTo>
                      <a:cubicBezTo>
                        <a:pt x="85" y="79"/>
                        <a:pt x="86" y="80"/>
                        <a:pt x="87" y="81"/>
                      </a:cubicBezTo>
                      <a:cubicBezTo>
                        <a:pt x="88" y="81"/>
                        <a:pt x="88" y="82"/>
                        <a:pt x="89" y="82"/>
                      </a:cubicBezTo>
                      <a:cubicBezTo>
                        <a:pt x="90" y="82"/>
                        <a:pt x="92" y="79"/>
                        <a:pt x="93" y="77"/>
                      </a:cubicBezTo>
                      <a:cubicBezTo>
                        <a:pt x="94" y="76"/>
                        <a:pt x="94" y="74"/>
                        <a:pt x="96" y="74"/>
                      </a:cubicBezTo>
                      <a:cubicBezTo>
                        <a:pt x="96" y="74"/>
                        <a:pt x="98" y="75"/>
                        <a:pt x="98" y="77"/>
                      </a:cubicBezTo>
                      <a:cubicBezTo>
                        <a:pt x="98" y="77"/>
                        <a:pt x="98" y="77"/>
                        <a:pt x="99" y="77"/>
                      </a:cubicBezTo>
                      <a:cubicBezTo>
                        <a:pt x="101" y="77"/>
                        <a:pt x="103" y="76"/>
                        <a:pt x="105" y="74"/>
                      </a:cubicBezTo>
                      <a:cubicBezTo>
                        <a:pt x="107" y="72"/>
                        <a:pt x="107" y="70"/>
                        <a:pt x="107" y="67"/>
                      </a:cubicBezTo>
                      <a:cubicBezTo>
                        <a:pt x="107" y="64"/>
                        <a:pt x="107" y="61"/>
                        <a:pt x="108" y="58"/>
                      </a:cubicBezTo>
                      <a:cubicBezTo>
                        <a:pt x="111" y="55"/>
                        <a:pt x="113" y="47"/>
                        <a:pt x="111" y="43"/>
                      </a:cubicBezTo>
                      <a:cubicBezTo>
                        <a:pt x="108" y="38"/>
                        <a:pt x="113" y="34"/>
                        <a:pt x="117" y="31"/>
                      </a:cubicBezTo>
                      <a:cubicBezTo>
                        <a:pt x="119" y="30"/>
                        <a:pt x="120" y="29"/>
                        <a:pt x="121" y="28"/>
                      </a:cubicBezTo>
                      <a:cubicBezTo>
                        <a:pt x="123" y="27"/>
                        <a:pt x="120" y="16"/>
                        <a:pt x="118" y="11"/>
                      </a:cubicBezTo>
                      <a:cubicBezTo>
                        <a:pt x="117" y="6"/>
                        <a:pt x="116" y="2"/>
                        <a:pt x="115" y="0"/>
                      </a:cubicBezTo>
                      <a:cubicBezTo>
                        <a:pt x="115" y="0"/>
                        <a:pt x="115" y="0"/>
                        <a:pt x="115" y="0"/>
                      </a:cubicBezTo>
                      <a:cubicBezTo>
                        <a:pt x="114" y="0"/>
                        <a:pt x="109" y="2"/>
                        <a:pt x="107" y="4"/>
                      </a:cubicBezTo>
                      <a:cubicBezTo>
                        <a:pt x="106" y="5"/>
                        <a:pt x="105" y="5"/>
                        <a:pt x="104" y="6"/>
                      </a:cubicBezTo>
                      <a:cubicBezTo>
                        <a:pt x="103" y="6"/>
                        <a:pt x="102" y="9"/>
                        <a:pt x="101" y="12"/>
                      </a:cubicBezTo>
                      <a:cubicBezTo>
                        <a:pt x="101" y="15"/>
                        <a:pt x="101" y="17"/>
                        <a:pt x="102" y="17"/>
                      </a:cubicBezTo>
                      <a:cubicBezTo>
                        <a:pt x="106" y="20"/>
                        <a:pt x="103" y="24"/>
                        <a:pt x="101" y="27"/>
                      </a:cubicBezTo>
                      <a:cubicBezTo>
                        <a:pt x="99" y="29"/>
                        <a:pt x="97" y="31"/>
                        <a:pt x="97" y="34"/>
                      </a:cubicBezTo>
                      <a:cubicBezTo>
                        <a:pt x="98" y="38"/>
                        <a:pt x="95" y="41"/>
                        <a:pt x="93" y="42"/>
                      </a:cubicBezTo>
                      <a:cubicBezTo>
                        <a:pt x="92" y="43"/>
                        <a:pt x="91" y="44"/>
                        <a:pt x="90" y="45"/>
                      </a:cubicBezTo>
                      <a:cubicBezTo>
                        <a:pt x="90" y="49"/>
                        <a:pt x="87" y="50"/>
                        <a:pt x="85" y="51"/>
                      </a:cubicBezTo>
                      <a:cubicBezTo>
                        <a:pt x="83" y="52"/>
                        <a:pt x="81" y="53"/>
                        <a:pt x="79" y="55"/>
                      </a:cubicBezTo>
                      <a:cubicBezTo>
                        <a:pt x="75" y="57"/>
                        <a:pt x="71" y="57"/>
                        <a:pt x="69" y="54"/>
                      </a:cubicBezTo>
                      <a:cubicBezTo>
                        <a:pt x="69" y="53"/>
                        <a:pt x="69" y="52"/>
                        <a:pt x="68" y="51"/>
                      </a:cubicBezTo>
                      <a:cubicBezTo>
                        <a:pt x="67" y="53"/>
                        <a:pt x="64" y="55"/>
                        <a:pt x="64" y="58"/>
                      </a:cubicBezTo>
                      <a:cubicBezTo>
                        <a:pt x="65" y="63"/>
                        <a:pt x="61" y="66"/>
                        <a:pt x="59" y="68"/>
                      </a:cubicBezTo>
                      <a:cubicBezTo>
                        <a:pt x="58" y="68"/>
                        <a:pt x="58" y="68"/>
                        <a:pt x="57" y="69"/>
                      </a:cubicBezTo>
                      <a:cubicBezTo>
                        <a:pt x="58" y="70"/>
                        <a:pt x="58" y="71"/>
                        <a:pt x="57" y="72"/>
                      </a:cubicBezTo>
                      <a:cubicBezTo>
                        <a:pt x="56" y="75"/>
                        <a:pt x="53" y="75"/>
                        <a:pt x="51" y="75"/>
                      </a:cubicBezTo>
                      <a:cubicBezTo>
                        <a:pt x="49" y="75"/>
                        <a:pt x="48" y="75"/>
                        <a:pt x="47" y="74"/>
                      </a:cubicBezTo>
                      <a:cubicBezTo>
                        <a:pt x="47" y="74"/>
                        <a:pt x="46" y="73"/>
                        <a:pt x="46" y="72"/>
                      </a:cubicBezTo>
                      <a:cubicBezTo>
                        <a:pt x="45" y="72"/>
                        <a:pt x="42" y="73"/>
                        <a:pt x="35" y="75"/>
                      </a:cubicBezTo>
                      <a:cubicBezTo>
                        <a:pt x="32" y="77"/>
                        <a:pt x="28" y="76"/>
                        <a:pt x="25" y="76"/>
                      </a:cubicBezTo>
                      <a:cubicBezTo>
                        <a:pt x="22" y="75"/>
                        <a:pt x="21" y="75"/>
                        <a:pt x="19" y="76"/>
                      </a:cubicBezTo>
                      <a:cubicBezTo>
                        <a:pt x="19" y="77"/>
                        <a:pt x="19" y="77"/>
                        <a:pt x="19" y="77"/>
                      </a:cubicBezTo>
                      <a:cubicBezTo>
                        <a:pt x="14" y="81"/>
                        <a:pt x="7" y="89"/>
                        <a:pt x="1" y="90"/>
                      </a:cubicBezTo>
                      <a:cubicBezTo>
                        <a:pt x="0" y="90"/>
                        <a:pt x="0" y="90"/>
                        <a:pt x="0" y="91"/>
                      </a:cubicBezTo>
                      <a:cubicBezTo>
                        <a:pt x="0" y="91"/>
                        <a:pt x="0" y="92"/>
                        <a:pt x="0" y="92"/>
                      </a:cubicBezTo>
                      <a:cubicBezTo>
                        <a:pt x="2" y="91"/>
                        <a:pt x="5" y="91"/>
                        <a:pt x="7"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6" name="Freeform 1132">
                  <a:extLst>
                    <a:ext uri="{FF2B5EF4-FFF2-40B4-BE49-F238E27FC236}">
                      <a16:creationId xmlns="" xmlns:a16="http://schemas.microsoft.com/office/drawing/2014/main" id="{9540F481-F770-4857-B7A1-EFB3204B768C}"/>
                    </a:ext>
                  </a:extLst>
                </p:cNvPr>
                <p:cNvSpPr/>
                <p:nvPr/>
              </p:nvSpPr>
              <p:spPr bwMode="auto">
                <a:xfrm>
                  <a:off x="4774" y="1795"/>
                  <a:ext cx="58" cy="41"/>
                </a:xfrm>
                <a:custGeom>
                  <a:gdLst>
                    <a:gd name="T0" fmla="*/ 1 w 60"/>
                    <a:gd name="T1" fmla="*/ 33 h 43"/>
                    <a:gd name="T2" fmla="*/ 0 w 60"/>
                    <a:gd name="T3" fmla="*/ 37 h 43"/>
                    <a:gd name="T4" fmla="*/ 3 w 60"/>
                    <a:gd name="T5" fmla="*/ 37 h 43"/>
                    <a:gd name="T6" fmla="*/ 8 w 60"/>
                    <a:gd name="T7" fmla="*/ 37 h 43"/>
                    <a:gd name="T8" fmla="*/ 13 w 60"/>
                    <a:gd name="T9" fmla="*/ 36 h 43"/>
                    <a:gd name="T10" fmla="*/ 27 w 60"/>
                    <a:gd name="T11" fmla="*/ 41 h 43"/>
                    <a:gd name="T12" fmla="*/ 30 w 60"/>
                    <a:gd name="T13" fmla="*/ 43 h 43"/>
                    <a:gd name="T14" fmla="*/ 31 w 60"/>
                    <a:gd name="T15" fmla="*/ 40 h 43"/>
                    <a:gd name="T16" fmla="*/ 49 w 60"/>
                    <a:gd name="T17" fmla="*/ 31 h 43"/>
                    <a:gd name="T18" fmla="*/ 55 w 60"/>
                    <a:gd name="T19" fmla="*/ 29 h 43"/>
                    <a:gd name="T20" fmla="*/ 54 w 60"/>
                    <a:gd name="T21" fmla="*/ 29 h 43"/>
                    <a:gd name="T22" fmla="*/ 53 w 60"/>
                    <a:gd name="T23" fmla="*/ 27 h 43"/>
                    <a:gd name="T24" fmla="*/ 60 w 60"/>
                    <a:gd name="T25" fmla="*/ 19 h 43"/>
                    <a:gd name="T26" fmla="*/ 56 w 60"/>
                    <a:gd name="T27" fmla="*/ 17 h 43"/>
                    <a:gd name="T28" fmla="*/ 55 w 60"/>
                    <a:gd name="T29" fmla="*/ 17 h 43"/>
                    <a:gd name="T30" fmla="*/ 52 w 60"/>
                    <a:gd name="T31" fmla="*/ 19 h 43"/>
                    <a:gd name="T32" fmla="*/ 46 w 60"/>
                    <a:gd name="T33" fmla="*/ 21 h 43"/>
                    <a:gd name="T34" fmla="*/ 45 w 60"/>
                    <a:gd name="T35" fmla="*/ 21 h 43"/>
                    <a:gd name="T36" fmla="*/ 20 w 60"/>
                    <a:gd name="T37" fmla="*/ 2 h 43"/>
                    <a:gd name="T38" fmla="*/ 15 w 60"/>
                    <a:gd name="T39" fmla="*/ 1 h 43"/>
                    <a:gd name="T40" fmla="*/ 16 w 60"/>
                    <a:gd name="T41" fmla="*/ 3 h 43"/>
                    <a:gd name="T42" fmla="*/ 16 w 60"/>
                    <a:gd name="T43" fmla="*/ 11 h 43"/>
                    <a:gd name="T44" fmla="*/ 15 w 60"/>
                    <a:gd name="T45" fmla="*/ 16 h 43"/>
                    <a:gd name="T46" fmla="*/ 13 w 60"/>
                    <a:gd name="T47" fmla="*/ 23 h 43"/>
                    <a:gd name="T48" fmla="*/ 12 w 60"/>
                    <a:gd name="T49" fmla="*/ 26 h 43"/>
                    <a:gd name="T50" fmla="*/ 11 w 60"/>
                    <a:gd name="T51" fmla="*/ 29 h 43"/>
                    <a:gd name="T52" fmla="*/ 4 w 60"/>
                    <a:gd name="T53" fmla="*/ 32 h 43"/>
                    <a:gd name="T54" fmla="*/ 1 w 60"/>
                    <a:gd name="T55" fmla="*/ 32 h 43"/>
                    <a:gd name="T56" fmla="*/ 1 w 60"/>
                    <a:gd name="T57" fmla="*/ 32 h 43"/>
                    <a:gd name="T58" fmla="*/ 1 w 60"/>
                    <a:gd name="T59" fmla="*/ 33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 h="43">
                      <a:moveTo>
                        <a:pt x="1" y="33"/>
                      </a:moveTo>
                      <a:cubicBezTo>
                        <a:pt x="1" y="34"/>
                        <a:pt x="1" y="35"/>
                        <a:pt x="0" y="37"/>
                      </a:cubicBezTo>
                      <a:cubicBezTo>
                        <a:pt x="1" y="36"/>
                        <a:pt x="2" y="37"/>
                        <a:pt x="3" y="37"/>
                      </a:cubicBezTo>
                      <a:cubicBezTo>
                        <a:pt x="5" y="37"/>
                        <a:pt x="7" y="38"/>
                        <a:pt x="8" y="37"/>
                      </a:cubicBezTo>
                      <a:cubicBezTo>
                        <a:pt x="9" y="36"/>
                        <a:pt x="11" y="36"/>
                        <a:pt x="13" y="36"/>
                      </a:cubicBezTo>
                      <a:cubicBezTo>
                        <a:pt x="18" y="36"/>
                        <a:pt x="23" y="38"/>
                        <a:pt x="27" y="41"/>
                      </a:cubicBezTo>
                      <a:cubicBezTo>
                        <a:pt x="29" y="43"/>
                        <a:pt x="30" y="43"/>
                        <a:pt x="30" y="43"/>
                      </a:cubicBezTo>
                      <a:cubicBezTo>
                        <a:pt x="30" y="43"/>
                        <a:pt x="31" y="43"/>
                        <a:pt x="31" y="40"/>
                      </a:cubicBezTo>
                      <a:cubicBezTo>
                        <a:pt x="32" y="33"/>
                        <a:pt x="41" y="31"/>
                        <a:pt x="49" y="31"/>
                      </a:cubicBezTo>
                      <a:cubicBezTo>
                        <a:pt x="53" y="31"/>
                        <a:pt x="55" y="29"/>
                        <a:pt x="55" y="29"/>
                      </a:cubicBezTo>
                      <a:cubicBezTo>
                        <a:pt x="55" y="29"/>
                        <a:pt x="55" y="29"/>
                        <a:pt x="54" y="29"/>
                      </a:cubicBezTo>
                      <a:cubicBezTo>
                        <a:pt x="54" y="28"/>
                        <a:pt x="53" y="28"/>
                        <a:pt x="53" y="27"/>
                      </a:cubicBezTo>
                      <a:cubicBezTo>
                        <a:pt x="53" y="25"/>
                        <a:pt x="55" y="23"/>
                        <a:pt x="60" y="19"/>
                      </a:cubicBezTo>
                      <a:cubicBezTo>
                        <a:pt x="58" y="19"/>
                        <a:pt x="57" y="19"/>
                        <a:pt x="56" y="17"/>
                      </a:cubicBezTo>
                      <a:cubicBezTo>
                        <a:pt x="56" y="17"/>
                        <a:pt x="56" y="17"/>
                        <a:pt x="55" y="17"/>
                      </a:cubicBezTo>
                      <a:cubicBezTo>
                        <a:pt x="55" y="17"/>
                        <a:pt x="53" y="18"/>
                        <a:pt x="52" y="19"/>
                      </a:cubicBezTo>
                      <a:cubicBezTo>
                        <a:pt x="51" y="19"/>
                        <a:pt x="49" y="20"/>
                        <a:pt x="46" y="21"/>
                      </a:cubicBezTo>
                      <a:cubicBezTo>
                        <a:pt x="46" y="21"/>
                        <a:pt x="46" y="21"/>
                        <a:pt x="45" y="21"/>
                      </a:cubicBezTo>
                      <a:cubicBezTo>
                        <a:pt x="39" y="21"/>
                        <a:pt x="24" y="8"/>
                        <a:pt x="20" y="2"/>
                      </a:cubicBezTo>
                      <a:cubicBezTo>
                        <a:pt x="18" y="0"/>
                        <a:pt x="16" y="0"/>
                        <a:pt x="15" y="1"/>
                      </a:cubicBezTo>
                      <a:cubicBezTo>
                        <a:pt x="15" y="2"/>
                        <a:pt x="15" y="2"/>
                        <a:pt x="16" y="3"/>
                      </a:cubicBezTo>
                      <a:cubicBezTo>
                        <a:pt x="18" y="7"/>
                        <a:pt x="17" y="9"/>
                        <a:pt x="16" y="11"/>
                      </a:cubicBezTo>
                      <a:cubicBezTo>
                        <a:pt x="16" y="12"/>
                        <a:pt x="15" y="14"/>
                        <a:pt x="15" y="16"/>
                      </a:cubicBezTo>
                      <a:cubicBezTo>
                        <a:pt x="15" y="20"/>
                        <a:pt x="14" y="22"/>
                        <a:pt x="13" y="23"/>
                      </a:cubicBezTo>
                      <a:cubicBezTo>
                        <a:pt x="12" y="24"/>
                        <a:pt x="12" y="25"/>
                        <a:pt x="12" y="26"/>
                      </a:cubicBezTo>
                      <a:cubicBezTo>
                        <a:pt x="12" y="27"/>
                        <a:pt x="12" y="28"/>
                        <a:pt x="11" y="29"/>
                      </a:cubicBezTo>
                      <a:cubicBezTo>
                        <a:pt x="10" y="31"/>
                        <a:pt x="7" y="31"/>
                        <a:pt x="4" y="32"/>
                      </a:cubicBezTo>
                      <a:cubicBezTo>
                        <a:pt x="3" y="32"/>
                        <a:pt x="2" y="32"/>
                        <a:pt x="1" y="32"/>
                      </a:cubicBezTo>
                      <a:cubicBezTo>
                        <a:pt x="1" y="32"/>
                        <a:pt x="1" y="32"/>
                        <a:pt x="1" y="32"/>
                      </a:cubicBezTo>
                      <a:cubicBezTo>
                        <a:pt x="1" y="32"/>
                        <a:pt x="1" y="32"/>
                        <a:pt x="1"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7" name="Freeform 1133">
                  <a:extLst>
                    <a:ext uri="{FF2B5EF4-FFF2-40B4-BE49-F238E27FC236}">
                      <a16:creationId xmlns="" xmlns:a16="http://schemas.microsoft.com/office/drawing/2014/main" id="{7D8A5BDE-26DD-4864-BF64-A60245EE53DF}"/>
                    </a:ext>
                  </a:extLst>
                </p:cNvPr>
                <p:cNvSpPr/>
                <p:nvPr/>
              </p:nvSpPr>
              <p:spPr bwMode="auto">
                <a:xfrm>
                  <a:off x="4688" y="1936"/>
                  <a:ext cx="21" cy="16"/>
                </a:xfrm>
                <a:custGeom>
                  <a:gdLst>
                    <a:gd name="T0" fmla="*/ 15 w 22"/>
                    <a:gd name="T1" fmla="*/ 1 h 17"/>
                    <a:gd name="T2" fmla="*/ 7 w 22"/>
                    <a:gd name="T3" fmla="*/ 5 h 17"/>
                    <a:gd name="T4" fmla="*/ 2 w 22"/>
                    <a:gd name="T5" fmla="*/ 6 h 17"/>
                    <a:gd name="T6" fmla="*/ 0 w 22"/>
                    <a:gd name="T7" fmla="*/ 11 h 17"/>
                    <a:gd name="T8" fmla="*/ 1 w 22"/>
                    <a:gd name="T9" fmla="*/ 17 h 17"/>
                    <a:gd name="T10" fmla="*/ 3 w 22"/>
                    <a:gd name="T11" fmla="*/ 17 h 17"/>
                    <a:gd name="T12" fmla="*/ 5 w 22"/>
                    <a:gd name="T13" fmla="*/ 15 h 17"/>
                    <a:gd name="T14" fmla="*/ 13 w 22"/>
                    <a:gd name="T15" fmla="*/ 9 h 17"/>
                    <a:gd name="T16" fmla="*/ 17 w 22"/>
                    <a:gd name="T17" fmla="*/ 10 h 17"/>
                    <a:gd name="T18" fmla="*/ 20 w 22"/>
                    <a:gd name="T19" fmla="*/ 8 h 17"/>
                    <a:gd name="T20" fmla="*/ 22 w 22"/>
                    <a:gd name="T21" fmla="*/ 2 h 17"/>
                    <a:gd name="T22" fmla="*/ 18 w 22"/>
                    <a:gd name="T23" fmla="*/ 0 h 17"/>
                    <a:gd name="T24" fmla="*/ 15 w 22"/>
                    <a:gd name="T25" fmla="*/ 1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17">
                      <a:moveTo>
                        <a:pt x="15" y="1"/>
                      </a:moveTo>
                      <a:cubicBezTo>
                        <a:pt x="13" y="5"/>
                        <a:pt x="10" y="5"/>
                        <a:pt x="7" y="5"/>
                      </a:cubicBezTo>
                      <a:cubicBezTo>
                        <a:pt x="6" y="5"/>
                        <a:pt x="4" y="5"/>
                        <a:pt x="2" y="6"/>
                      </a:cubicBezTo>
                      <a:cubicBezTo>
                        <a:pt x="1" y="6"/>
                        <a:pt x="0" y="8"/>
                        <a:pt x="0" y="11"/>
                      </a:cubicBezTo>
                      <a:cubicBezTo>
                        <a:pt x="0" y="14"/>
                        <a:pt x="1" y="17"/>
                        <a:pt x="1" y="17"/>
                      </a:cubicBezTo>
                      <a:cubicBezTo>
                        <a:pt x="2" y="17"/>
                        <a:pt x="3" y="17"/>
                        <a:pt x="3" y="17"/>
                      </a:cubicBezTo>
                      <a:cubicBezTo>
                        <a:pt x="4" y="17"/>
                        <a:pt x="4" y="17"/>
                        <a:pt x="5" y="15"/>
                      </a:cubicBezTo>
                      <a:cubicBezTo>
                        <a:pt x="6" y="12"/>
                        <a:pt x="9" y="9"/>
                        <a:pt x="13" y="9"/>
                      </a:cubicBezTo>
                      <a:cubicBezTo>
                        <a:pt x="15" y="9"/>
                        <a:pt x="16" y="10"/>
                        <a:pt x="17" y="10"/>
                      </a:cubicBezTo>
                      <a:cubicBezTo>
                        <a:pt x="18" y="10"/>
                        <a:pt x="19" y="10"/>
                        <a:pt x="20" y="8"/>
                      </a:cubicBezTo>
                      <a:cubicBezTo>
                        <a:pt x="21" y="6"/>
                        <a:pt x="22" y="4"/>
                        <a:pt x="22" y="2"/>
                      </a:cubicBezTo>
                      <a:cubicBezTo>
                        <a:pt x="22" y="0"/>
                        <a:pt x="20" y="0"/>
                        <a:pt x="18" y="0"/>
                      </a:cubicBezTo>
                      <a:cubicBezTo>
                        <a:pt x="16" y="0"/>
                        <a:pt x="15" y="1"/>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8" name="Freeform 1134">
                  <a:extLst>
                    <a:ext uri="{FF2B5EF4-FFF2-40B4-BE49-F238E27FC236}">
                      <a16:creationId xmlns="" xmlns:a16="http://schemas.microsoft.com/office/drawing/2014/main" id="{DD286367-33A1-4D84-8023-4BAC4517A2E0}"/>
                    </a:ext>
                  </a:extLst>
                </p:cNvPr>
                <p:cNvSpPr/>
                <p:nvPr/>
              </p:nvSpPr>
              <p:spPr bwMode="auto">
                <a:xfrm>
                  <a:off x="4068" y="1681"/>
                  <a:ext cx="641" cy="415"/>
                </a:xfrm>
                <a:custGeom>
                  <a:gdLst>
                    <a:gd name="T0" fmla="*/ 478 w 671"/>
                    <a:gd name="T1" fmla="*/ 83 h 435"/>
                    <a:gd name="T2" fmla="*/ 464 w 671"/>
                    <a:gd name="T3" fmla="*/ 113 h 435"/>
                    <a:gd name="T4" fmla="*/ 408 w 671"/>
                    <a:gd name="T5" fmla="*/ 147 h 435"/>
                    <a:gd name="T6" fmla="*/ 338 w 671"/>
                    <a:gd name="T7" fmla="*/ 171 h 435"/>
                    <a:gd name="T8" fmla="*/ 299 w 671"/>
                    <a:gd name="T9" fmla="*/ 162 h 435"/>
                    <a:gd name="T10" fmla="*/ 242 w 671"/>
                    <a:gd name="T11" fmla="*/ 157 h 435"/>
                    <a:gd name="T12" fmla="*/ 237 w 671"/>
                    <a:gd name="T13" fmla="*/ 155 h 435"/>
                    <a:gd name="T14" fmla="*/ 206 w 671"/>
                    <a:gd name="T15" fmla="*/ 124 h 435"/>
                    <a:gd name="T16" fmla="*/ 155 w 671"/>
                    <a:gd name="T17" fmla="*/ 73 h 435"/>
                    <a:gd name="T18" fmla="*/ 151 w 671"/>
                    <a:gd name="T19" fmla="*/ 68 h 435"/>
                    <a:gd name="T20" fmla="*/ 145 w 671"/>
                    <a:gd name="T21" fmla="*/ 63 h 435"/>
                    <a:gd name="T22" fmla="*/ 113 w 671"/>
                    <a:gd name="T23" fmla="*/ 96 h 435"/>
                    <a:gd name="T24" fmla="*/ 82 w 671"/>
                    <a:gd name="T25" fmla="*/ 121 h 435"/>
                    <a:gd name="T26" fmla="*/ 72 w 671"/>
                    <a:gd name="T27" fmla="*/ 159 h 435"/>
                    <a:gd name="T28" fmla="*/ 56 w 671"/>
                    <a:gd name="T29" fmla="*/ 171 h 435"/>
                    <a:gd name="T30" fmla="*/ 43 w 671"/>
                    <a:gd name="T31" fmla="*/ 180 h 435"/>
                    <a:gd name="T32" fmla="*/ 17 w 671"/>
                    <a:gd name="T33" fmla="*/ 185 h 435"/>
                    <a:gd name="T34" fmla="*/ 0 w 671"/>
                    <a:gd name="T35" fmla="*/ 198 h 435"/>
                    <a:gd name="T36" fmla="*/ 15 w 671"/>
                    <a:gd name="T37" fmla="*/ 229 h 435"/>
                    <a:gd name="T38" fmla="*/ 43 w 671"/>
                    <a:gd name="T39" fmla="*/ 248 h 435"/>
                    <a:gd name="T40" fmla="*/ 51 w 671"/>
                    <a:gd name="T41" fmla="*/ 244 h 435"/>
                    <a:gd name="T42" fmla="*/ 60 w 671"/>
                    <a:gd name="T43" fmla="*/ 271 h 435"/>
                    <a:gd name="T44" fmla="*/ 52 w 671"/>
                    <a:gd name="T45" fmla="*/ 291 h 435"/>
                    <a:gd name="T46" fmla="*/ 76 w 671"/>
                    <a:gd name="T47" fmla="*/ 315 h 435"/>
                    <a:gd name="T48" fmla="*/ 80 w 671"/>
                    <a:gd name="T49" fmla="*/ 316 h 435"/>
                    <a:gd name="T50" fmla="*/ 153 w 671"/>
                    <a:gd name="T51" fmla="*/ 345 h 435"/>
                    <a:gd name="T52" fmla="*/ 163 w 671"/>
                    <a:gd name="T53" fmla="*/ 348 h 435"/>
                    <a:gd name="T54" fmla="*/ 185 w 671"/>
                    <a:gd name="T55" fmla="*/ 343 h 435"/>
                    <a:gd name="T56" fmla="*/ 196 w 671"/>
                    <a:gd name="T57" fmla="*/ 345 h 435"/>
                    <a:gd name="T58" fmla="*/ 216 w 671"/>
                    <a:gd name="T59" fmla="*/ 330 h 435"/>
                    <a:gd name="T60" fmla="*/ 245 w 671"/>
                    <a:gd name="T61" fmla="*/ 338 h 435"/>
                    <a:gd name="T62" fmla="*/ 266 w 671"/>
                    <a:gd name="T63" fmla="*/ 359 h 435"/>
                    <a:gd name="T64" fmla="*/ 274 w 671"/>
                    <a:gd name="T65" fmla="*/ 410 h 435"/>
                    <a:gd name="T66" fmla="*/ 289 w 671"/>
                    <a:gd name="T67" fmla="*/ 420 h 435"/>
                    <a:gd name="T68" fmla="*/ 299 w 671"/>
                    <a:gd name="T69" fmla="*/ 411 h 435"/>
                    <a:gd name="T70" fmla="*/ 310 w 671"/>
                    <a:gd name="T71" fmla="*/ 408 h 435"/>
                    <a:gd name="T72" fmla="*/ 343 w 671"/>
                    <a:gd name="T73" fmla="*/ 402 h 435"/>
                    <a:gd name="T74" fmla="*/ 369 w 671"/>
                    <a:gd name="T75" fmla="*/ 422 h 435"/>
                    <a:gd name="T76" fmla="*/ 390 w 671"/>
                    <a:gd name="T77" fmla="*/ 429 h 435"/>
                    <a:gd name="T78" fmla="*/ 465 w 671"/>
                    <a:gd name="T79" fmla="*/ 403 h 435"/>
                    <a:gd name="T80" fmla="*/ 499 w 671"/>
                    <a:gd name="T81" fmla="*/ 373 h 435"/>
                    <a:gd name="T82" fmla="*/ 521 w 671"/>
                    <a:gd name="T83" fmla="*/ 333 h 435"/>
                    <a:gd name="T84" fmla="*/ 525 w 671"/>
                    <a:gd name="T85" fmla="*/ 308 h 435"/>
                    <a:gd name="T86" fmla="*/ 513 w 671"/>
                    <a:gd name="T87" fmla="*/ 283 h 435"/>
                    <a:gd name="T88" fmla="*/ 509 w 671"/>
                    <a:gd name="T89" fmla="*/ 241 h 435"/>
                    <a:gd name="T90" fmla="*/ 510 w 671"/>
                    <a:gd name="T91" fmla="*/ 226 h 435"/>
                    <a:gd name="T92" fmla="*/ 487 w 671"/>
                    <a:gd name="T93" fmla="*/ 201 h 435"/>
                    <a:gd name="T94" fmla="*/ 523 w 671"/>
                    <a:gd name="T95" fmla="*/ 201 h 435"/>
                    <a:gd name="T96" fmla="*/ 555 w 671"/>
                    <a:gd name="T97" fmla="*/ 187 h 435"/>
                    <a:gd name="T98" fmla="*/ 597 w 671"/>
                    <a:gd name="T99" fmla="*/ 166 h 435"/>
                    <a:gd name="T100" fmla="*/ 630 w 671"/>
                    <a:gd name="T101" fmla="*/ 152 h 435"/>
                    <a:gd name="T102" fmla="*/ 636 w 671"/>
                    <a:gd name="T103" fmla="*/ 121 h 435"/>
                    <a:gd name="T104" fmla="*/ 664 w 671"/>
                    <a:gd name="T105" fmla="*/ 102 h 435"/>
                    <a:gd name="T106" fmla="*/ 658 w 671"/>
                    <a:gd name="T107" fmla="*/ 81 h 435"/>
                    <a:gd name="T108" fmla="*/ 626 w 671"/>
                    <a:gd name="T109" fmla="*/ 70 h 435"/>
                    <a:gd name="T110" fmla="*/ 591 w 671"/>
                    <a:gd name="T111" fmla="*/ 49 h 435"/>
                    <a:gd name="T112" fmla="*/ 553 w 671"/>
                    <a:gd name="T113" fmla="*/ 2 h 435"/>
                    <a:gd name="T114" fmla="*/ 511 w 671"/>
                    <a:gd name="T115" fmla="*/ 8 h 435"/>
                    <a:gd name="T116" fmla="*/ 493 w 671"/>
                    <a:gd name="T117" fmla="*/ 53 h 435"/>
                    <a:gd name="T118" fmla="*/ 476 w 671"/>
                    <a:gd name="T119" fmla="*/ 59 h 435"/>
                    <a:gd name="T120" fmla="*/ 461 w 671"/>
                    <a:gd name="T121" fmla="*/ 71 h 4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71" h="435">
                      <a:moveTo>
                        <a:pt x="461" y="71"/>
                      </a:moveTo>
                      <a:cubicBezTo>
                        <a:pt x="461" y="77"/>
                        <a:pt x="461" y="77"/>
                        <a:pt x="461" y="77"/>
                      </a:cubicBezTo>
                      <a:cubicBezTo>
                        <a:pt x="459" y="78"/>
                        <a:pt x="459" y="78"/>
                        <a:pt x="459" y="78"/>
                      </a:cubicBezTo>
                      <a:cubicBezTo>
                        <a:pt x="459" y="78"/>
                        <a:pt x="458" y="78"/>
                        <a:pt x="458" y="79"/>
                      </a:cubicBezTo>
                      <a:cubicBezTo>
                        <a:pt x="458" y="79"/>
                        <a:pt x="458" y="79"/>
                        <a:pt x="459" y="80"/>
                      </a:cubicBezTo>
                      <a:cubicBezTo>
                        <a:pt x="460" y="82"/>
                        <a:pt x="461" y="82"/>
                        <a:pt x="461" y="82"/>
                      </a:cubicBezTo>
                      <a:cubicBezTo>
                        <a:pt x="462" y="82"/>
                        <a:pt x="462" y="82"/>
                        <a:pt x="463" y="81"/>
                      </a:cubicBezTo>
                      <a:cubicBezTo>
                        <a:pt x="464" y="81"/>
                        <a:pt x="466" y="80"/>
                        <a:pt x="469" y="80"/>
                      </a:cubicBezTo>
                      <a:cubicBezTo>
                        <a:pt x="472" y="80"/>
                        <a:pt x="475" y="82"/>
                        <a:pt x="477" y="82"/>
                      </a:cubicBezTo>
                      <a:cubicBezTo>
                        <a:pt x="477" y="83"/>
                        <a:pt x="478" y="83"/>
                        <a:pt x="478" y="83"/>
                      </a:cubicBezTo>
                      <a:cubicBezTo>
                        <a:pt x="479" y="80"/>
                        <a:pt x="483" y="78"/>
                        <a:pt x="486" y="78"/>
                      </a:cubicBezTo>
                      <a:cubicBezTo>
                        <a:pt x="488" y="78"/>
                        <a:pt x="491" y="79"/>
                        <a:pt x="492" y="81"/>
                      </a:cubicBezTo>
                      <a:cubicBezTo>
                        <a:pt x="493" y="83"/>
                        <a:pt x="496" y="85"/>
                        <a:pt x="498" y="86"/>
                      </a:cubicBezTo>
                      <a:cubicBezTo>
                        <a:pt x="503" y="91"/>
                        <a:pt x="508" y="95"/>
                        <a:pt x="507" y="98"/>
                      </a:cubicBezTo>
                      <a:cubicBezTo>
                        <a:pt x="507" y="100"/>
                        <a:pt x="506" y="102"/>
                        <a:pt x="500" y="102"/>
                      </a:cubicBezTo>
                      <a:cubicBezTo>
                        <a:pt x="498" y="102"/>
                        <a:pt x="496" y="102"/>
                        <a:pt x="493" y="101"/>
                      </a:cubicBezTo>
                      <a:cubicBezTo>
                        <a:pt x="491" y="100"/>
                        <a:pt x="489" y="101"/>
                        <a:pt x="486" y="102"/>
                      </a:cubicBezTo>
                      <a:cubicBezTo>
                        <a:pt x="484" y="103"/>
                        <a:pt x="481" y="104"/>
                        <a:pt x="479" y="104"/>
                      </a:cubicBezTo>
                      <a:cubicBezTo>
                        <a:pt x="476" y="104"/>
                        <a:pt x="471" y="105"/>
                        <a:pt x="467" y="109"/>
                      </a:cubicBezTo>
                      <a:cubicBezTo>
                        <a:pt x="465" y="111"/>
                        <a:pt x="465" y="112"/>
                        <a:pt x="464" y="113"/>
                      </a:cubicBezTo>
                      <a:cubicBezTo>
                        <a:pt x="462" y="116"/>
                        <a:pt x="461" y="119"/>
                        <a:pt x="455" y="119"/>
                      </a:cubicBezTo>
                      <a:cubicBezTo>
                        <a:pt x="454" y="119"/>
                        <a:pt x="453" y="119"/>
                        <a:pt x="452" y="120"/>
                      </a:cubicBezTo>
                      <a:cubicBezTo>
                        <a:pt x="448" y="120"/>
                        <a:pt x="445" y="120"/>
                        <a:pt x="440" y="124"/>
                      </a:cubicBezTo>
                      <a:cubicBezTo>
                        <a:pt x="436" y="126"/>
                        <a:pt x="432" y="128"/>
                        <a:pt x="428" y="128"/>
                      </a:cubicBezTo>
                      <a:cubicBezTo>
                        <a:pt x="424" y="128"/>
                        <a:pt x="420" y="126"/>
                        <a:pt x="419" y="126"/>
                      </a:cubicBezTo>
                      <a:cubicBezTo>
                        <a:pt x="419" y="125"/>
                        <a:pt x="417" y="125"/>
                        <a:pt x="416" y="125"/>
                      </a:cubicBezTo>
                      <a:cubicBezTo>
                        <a:pt x="414" y="125"/>
                        <a:pt x="412" y="126"/>
                        <a:pt x="411" y="128"/>
                      </a:cubicBezTo>
                      <a:cubicBezTo>
                        <a:pt x="410" y="129"/>
                        <a:pt x="411" y="130"/>
                        <a:pt x="412" y="132"/>
                      </a:cubicBezTo>
                      <a:cubicBezTo>
                        <a:pt x="413" y="134"/>
                        <a:pt x="415" y="137"/>
                        <a:pt x="414" y="140"/>
                      </a:cubicBezTo>
                      <a:cubicBezTo>
                        <a:pt x="414" y="144"/>
                        <a:pt x="411" y="146"/>
                        <a:pt x="408" y="147"/>
                      </a:cubicBezTo>
                      <a:cubicBezTo>
                        <a:pt x="405" y="148"/>
                        <a:pt x="402" y="149"/>
                        <a:pt x="400" y="152"/>
                      </a:cubicBezTo>
                      <a:cubicBezTo>
                        <a:pt x="394" y="159"/>
                        <a:pt x="383" y="162"/>
                        <a:pt x="378" y="161"/>
                      </a:cubicBezTo>
                      <a:cubicBezTo>
                        <a:pt x="377" y="161"/>
                        <a:pt x="376" y="161"/>
                        <a:pt x="375" y="161"/>
                      </a:cubicBezTo>
                      <a:cubicBezTo>
                        <a:pt x="373" y="160"/>
                        <a:pt x="369" y="160"/>
                        <a:pt x="365" y="160"/>
                      </a:cubicBezTo>
                      <a:cubicBezTo>
                        <a:pt x="360" y="160"/>
                        <a:pt x="357" y="160"/>
                        <a:pt x="354" y="162"/>
                      </a:cubicBezTo>
                      <a:cubicBezTo>
                        <a:pt x="350" y="164"/>
                        <a:pt x="346" y="166"/>
                        <a:pt x="343" y="168"/>
                      </a:cubicBezTo>
                      <a:cubicBezTo>
                        <a:pt x="343" y="168"/>
                        <a:pt x="342" y="169"/>
                        <a:pt x="341" y="169"/>
                      </a:cubicBezTo>
                      <a:cubicBezTo>
                        <a:pt x="341" y="170"/>
                        <a:pt x="340" y="170"/>
                        <a:pt x="339" y="170"/>
                      </a:cubicBezTo>
                      <a:cubicBezTo>
                        <a:pt x="339" y="170"/>
                        <a:pt x="339" y="171"/>
                        <a:pt x="339" y="171"/>
                      </a:cubicBezTo>
                      <a:cubicBezTo>
                        <a:pt x="338" y="171"/>
                        <a:pt x="338" y="171"/>
                        <a:pt x="338" y="171"/>
                      </a:cubicBezTo>
                      <a:cubicBezTo>
                        <a:pt x="337" y="172"/>
                        <a:pt x="337" y="172"/>
                        <a:pt x="336" y="172"/>
                      </a:cubicBezTo>
                      <a:cubicBezTo>
                        <a:pt x="336" y="172"/>
                        <a:pt x="336" y="172"/>
                        <a:pt x="335" y="172"/>
                      </a:cubicBezTo>
                      <a:cubicBezTo>
                        <a:pt x="335" y="172"/>
                        <a:pt x="334" y="172"/>
                        <a:pt x="334" y="172"/>
                      </a:cubicBezTo>
                      <a:cubicBezTo>
                        <a:pt x="334" y="172"/>
                        <a:pt x="334" y="172"/>
                        <a:pt x="334" y="172"/>
                      </a:cubicBezTo>
                      <a:cubicBezTo>
                        <a:pt x="333" y="172"/>
                        <a:pt x="333" y="172"/>
                        <a:pt x="333" y="172"/>
                      </a:cubicBezTo>
                      <a:cubicBezTo>
                        <a:pt x="331" y="172"/>
                        <a:pt x="329" y="171"/>
                        <a:pt x="328" y="169"/>
                      </a:cubicBezTo>
                      <a:cubicBezTo>
                        <a:pt x="327" y="168"/>
                        <a:pt x="327" y="168"/>
                        <a:pt x="325" y="168"/>
                      </a:cubicBezTo>
                      <a:cubicBezTo>
                        <a:pt x="319" y="169"/>
                        <a:pt x="316" y="167"/>
                        <a:pt x="312" y="165"/>
                      </a:cubicBezTo>
                      <a:cubicBezTo>
                        <a:pt x="311" y="164"/>
                        <a:pt x="310" y="164"/>
                        <a:pt x="309" y="164"/>
                      </a:cubicBezTo>
                      <a:cubicBezTo>
                        <a:pt x="306" y="164"/>
                        <a:pt x="304" y="165"/>
                        <a:pt x="299" y="162"/>
                      </a:cubicBezTo>
                      <a:cubicBezTo>
                        <a:pt x="295" y="159"/>
                        <a:pt x="289" y="158"/>
                        <a:pt x="284" y="158"/>
                      </a:cubicBezTo>
                      <a:cubicBezTo>
                        <a:pt x="283" y="158"/>
                        <a:pt x="281" y="158"/>
                        <a:pt x="280" y="158"/>
                      </a:cubicBezTo>
                      <a:cubicBezTo>
                        <a:pt x="278" y="157"/>
                        <a:pt x="272" y="157"/>
                        <a:pt x="267" y="157"/>
                      </a:cubicBezTo>
                      <a:cubicBezTo>
                        <a:pt x="262" y="157"/>
                        <a:pt x="256" y="157"/>
                        <a:pt x="253" y="157"/>
                      </a:cubicBezTo>
                      <a:cubicBezTo>
                        <a:pt x="251" y="157"/>
                        <a:pt x="249" y="157"/>
                        <a:pt x="246" y="157"/>
                      </a:cubicBezTo>
                      <a:cubicBezTo>
                        <a:pt x="245" y="157"/>
                        <a:pt x="244" y="157"/>
                        <a:pt x="243" y="157"/>
                      </a:cubicBezTo>
                      <a:cubicBezTo>
                        <a:pt x="243" y="157"/>
                        <a:pt x="243" y="157"/>
                        <a:pt x="243" y="157"/>
                      </a:cubicBezTo>
                      <a:cubicBezTo>
                        <a:pt x="243" y="157"/>
                        <a:pt x="243" y="157"/>
                        <a:pt x="243" y="157"/>
                      </a:cubicBezTo>
                      <a:cubicBezTo>
                        <a:pt x="243" y="157"/>
                        <a:pt x="242" y="157"/>
                        <a:pt x="242" y="157"/>
                      </a:cubicBezTo>
                      <a:cubicBezTo>
                        <a:pt x="242" y="157"/>
                        <a:pt x="242" y="157"/>
                        <a:pt x="242" y="157"/>
                      </a:cubicBezTo>
                      <a:cubicBezTo>
                        <a:pt x="242" y="157"/>
                        <a:pt x="242" y="157"/>
                        <a:pt x="241" y="157"/>
                      </a:cubicBezTo>
                      <a:cubicBezTo>
                        <a:pt x="241" y="157"/>
                        <a:pt x="241" y="157"/>
                        <a:pt x="241" y="157"/>
                      </a:cubicBezTo>
                      <a:cubicBezTo>
                        <a:pt x="241" y="157"/>
                        <a:pt x="241" y="157"/>
                        <a:pt x="241" y="157"/>
                      </a:cubicBezTo>
                      <a:cubicBezTo>
                        <a:pt x="240" y="157"/>
                        <a:pt x="240" y="157"/>
                        <a:pt x="240" y="157"/>
                      </a:cubicBezTo>
                      <a:cubicBezTo>
                        <a:pt x="240" y="157"/>
                        <a:pt x="240" y="157"/>
                        <a:pt x="240" y="157"/>
                      </a:cubicBezTo>
                      <a:cubicBezTo>
                        <a:pt x="239" y="157"/>
                        <a:pt x="239" y="157"/>
                        <a:pt x="239" y="157"/>
                      </a:cubicBezTo>
                      <a:cubicBezTo>
                        <a:pt x="239" y="156"/>
                        <a:pt x="239" y="156"/>
                        <a:pt x="239" y="156"/>
                      </a:cubicBezTo>
                      <a:cubicBezTo>
                        <a:pt x="239" y="156"/>
                        <a:pt x="238" y="156"/>
                        <a:pt x="238" y="156"/>
                      </a:cubicBezTo>
                      <a:cubicBezTo>
                        <a:pt x="238" y="156"/>
                        <a:pt x="238" y="156"/>
                        <a:pt x="238" y="156"/>
                      </a:cubicBezTo>
                      <a:cubicBezTo>
                        <a:pt x="238" y="156"/>
                        <a:pt x="238" y="156"/>
                        <a:pt x="237" y="155"/>
                      </a:cubicBezTo>
                      <a:cubicBezTo>
                        <a:pt x="237" y="155"/>
                        <a:pt x="237" y="155"/>
                        <a:pt x="237" y="155"/>
                      </a:cubicBezTo>
                      <a:cubicBezTo>
                        <a:pt x="237" y="155"/>
                        <a:pt x="237" y="154"/>
                        <a:pt x="237" y="154"/>
                      </a:cubicBezTo>
                      <a:cubicBezTo>
                        <a:pt x="237" y="153"/>
                        <a:pt x="236" y="152"/>
                        <a:pt x="235" y="151"/>
                      </a:cubicBezTo>
                      <a:cubicBezTo>
                        <a:pt x="233" y="149"/>
                        <a:pt x="231" y="147"/>
                        <a:pt x="230" y="142"/>
                      </a:cubicBezTo>
                      <a:cubicBezTo>
                        <a:pt x="229" y="136"/>
                        <a:pt x="226" y="135"/>
                        <a:pt x="223" y="134"/>
                      </a:cubicBezTo>
                      <a:cubicBezTo>
                        <a:pt x="221" y="134"/>
                        <a:pt x="219" y="132"/>
                        <a:pt x="218" y="131"/>
                      </a:cubicBezTo>
                      <a:cubicBezTo>
                        <a:pt x="217" y="130"/>
                        <a:pt x="217" y="130"/>
                        <a:pt x="216" y="129"/>
                      </a:cubicBezTo>
                      <a:cubicBezTo>
                        <a:pt x="215" y="129"/>
                        <a:pt x="214" y="128"/>
                        <a:pt x="213" y="127"/>
                      </a:cubicBezTo>
                      <a:cubicBezTo>
                        <a:pt x="212" y="126"/>
                        <a:pt x="210" y="124"/>
                        <a:pt x="208" y="124"/>
                      </a:cubicBezTo>
                      <a:cubicBezTo>
                        <a:pt x="207" y="124"/>
                        <a:pt x="207" y="124"/>
                        <a:pt x="206" y="124"/>
                      </a:cubicBezTo>
                      <a:cubicBezTo>
                        <a:pt x="200" y="124"/>
                        <a:pt x="184" y="122"/>
                        <a:pt x="181" y="117"/>
                      </a:cubicBezTo>
                      <a:cubicBezTo>
                        <a:pt x="179" y="114"/>
                        <a:pt x="180" y="111"/>
                        <a:pt x="182" y="110"/>
                      </a:cubicBezTo>
                      <a:cubicBezTo>
                        <a:pt x="182" y="109"/>
                        <a:pt x="183" y="108"/>
                        <a:pt x="183" y="107"/>
                      </a:cubicBezTo>
                      <a:cubicBezTo>
                        <a:pt x="183" y="105"/>
                        <a:pt x="183" y="103"/>
                        <a:pt x="184" y="101"/>
                      </a:cubicBezTo>
                      <a:cubicBezTo>
                        <a:pt x="184" y="100"/>
                        <a:pt x="185" y="98"/>
                        <a:pt x="184" y="97"/>
                      </a:cubicBezTo>
                      <a:cubicBezTo>
                        <a:pt x="182" y="96"/>
                        <a:pt x="178" y="91"/>
                        <a:pt x="178" y="87"/>
                      </a:cubicBezTo>
                      <a:cubicBezTo>
                        <a:pt x="177" y="85"/>
                        <a:pt x="173" y="81"/>
                        <a:pt x="170" y="81"/>
                      </a:cubicBezTo>
                      <a:cubicBezTo>
                        <a:pt x="165" y="81"/>
                        <a:pt x="162" y="78"/>
                        <a:pt x="159" y="75"/>
                      </a:cubicBezTo>
                      <a:cubicBezTo>
                        <a:pt x="158" y="74"/>
                        <a:pt x="157" y="74"/>
                        <a:pt x="156" y="74"/>
                      </a:cubicBezTo>
                      <a:cubicBezTo>
                        <a:pt x="156" y="73"/>
                        <a:pt x="156" y="73"/>
                        <a:pt x="155" y="73"/>
                      </a:cubicBezTo>
                      <a:cubicBezTo>
                        <a:pt x="155" y="73"/>
                        <a:pt x="155" y="73"/>
                        <a:pt x="155" y="73"/>
                      </a:cubicBezTo>
                      <a:cubicBezTo>
                        <a:pt x="155" y="73"/>
                        <a:pt x="155" y="72"/>
                        <a:pt x="154" y="72"/>
                      </a:cubicBezTo>
                      <a:cubicBezTo>
                        <a:pt x="154" y="72"/>
                        <a:pt x="154" y="72"/>
                        <a:pt x="154" y="72"/>
                      </a:cubicBezTo>
                      <a:cubicBezTo>
                        <a:pt x="154" y="72"/>
                        <a:pt x="154" y="72"/>
                        <a:pt x="153" y="71"/>
                      </a:cubicBezTo>
                      <a:cubicBezTo>
                        <a:pt x="153" y="71"/>
                        <a:pt x="153" y="71"/>
                        <a:pt x="153" y="71"/>
                      </a:cubicBezTo>
                      <a:cubicBezTo>
                        <a:pt x="153" y="71"/>
                        <a:pt x="153" y="71"/>
                        <a:pt x="152" y="70"/>
                      </a:cubicBezTo>
                      <a:cubicBezTo>
                        <a:pt x="152" y="70"/>
                        <a:pt x="152" y="70"/>
                        <a:pt x="152" y="70"/>
                      </a:cubicBezTo>
                      <a:cubicBezTo>
                        <a:pt x="152" y="70"/>
                        <a:pt x="152" y="69"/>
                        <a:pt x="152" y="69"/>
                      </a:cubicBezTo>
                      <a:cubicBezTo>
                        <a:pt x="152" y="69"/>
                        <a:pt x="151" y="69"/>
                        <a:pt x="151" y="69"/>
                      </a:cubicBezTo>
                      <a:cubicBezTo>
                        <a:pt x="151" y="68"/>
                        <a:pt x="151" y="68"/>
                        <a:pt x="151" y="68"/>
                      </a:cubicBezTo>
                      <a:cubicBezTo>
                        <a:pt x="151" y="67"/>
                        <a:pt x="151" y="67"/>
                        <a:pt x="151" y="67"/>
                      </a:cubicBezTo>
                      <a:cubicBezTo>
                        <a:pt x="151" y="67"/>
                        <a:pt x="150" y="66"/>
                        <a:pt x="150" y="66"/>
                      </a:cubicBezTo>
                      <a:cubicBezTo>
                        <a:pt x="150" y="66"/>
                        <a:pt x="150" y="65"/>
                        <a:pt x="150" y="65"/>
                      </a:cubicBezTo>
                      <a:cubicBezTo>
                        <a:pt x="150" y="65"/>
                        <a:pt x="150" y="64"/>
                        <a:pt x="150" y="64"/>
                      </a:cubicBezTo>
                      <a:cubicBezTo>
                        <a:pt x="150" y="64"/>
                        <a:pt x="150" y="64"/>
                        <a:pt x="150" y="64"/>
                      </a:cubicBezTo>
                      <a:cubicBezTo>
                        <a:pt x="149" y="64"/>
                        <a:pt x="149" y="64"/>
                        <a:pt x="149" y="64"/>
                      </a:cubicBezTo>
                      <a:cubicBezTo>
                        <a:pt x="149" y="64"/>
                        <a:pt x="149" y="64"/>
                        <a:pt x="149" y="64"/>
                      </a:cubicBezTo>
                      <a:cubicBezTo>
                        <a:pt x="148" y="63"/>
                        <a:pt x="148" y="63"/>
                        <a:pt x="147" y="63"/>
                      </a:cubicBezTo>
                      <a:cubicBezTo>
                        <a:pt x="147" y="63"/>
                        <a:pt x="147" y="63"/>
                        <a:pt x="147" y="63"/>
                      </a:cubicBezTo>
                      <a:cubicBezTo>
                        <a:pt x="146" y="63"/>
                        <a:pt x="146" y="63"/>
                        <a:pt x="145" y="63"/>
                      </a:cubicBezTo>
                      <a:cubicBezTo>
                        <a:pt x="145" y="63"/>
                        <a:pt x="145" y="63"/>
                        <a:pt x="145" y="63"/>
                      </a:cubicBezTo>
                      <a:cubicBezTo>
                        <a:pt x="144" y="63"/>
                        <a:pt x="144" y="64"/>
                        <a:pt x="144" y="64"/>
                      </a:cubicBezTo>
                      <a:cubicBezTo>
                        <a:pt x="143" y="65"/>
                        <a:pt x="142" y="66"/>
                        <a:pt x="142" y="67"/>
                      </a:cubicBezTo>
                      <a:cubicBezTo>
                        <a:pt x="142" y="71"/>
                        <a:pt x="140" y="75"/>
                        <a:pt x="135" y="75"/>
                      </a:cubicBezTo>
                      <a:cubicBezTo>
                        <a:pt x="133" y="75"/>
                        <a:pt x="130" y="77"/>
                        <a:pt x="130" y="82"/>
                      </a:cubicBezTo>
                      <a:cubicBezTo>
                        <a:pt x="130" y="84"/>
                        <a:pt x="131" y="85"/>
                        <a:pt x="131" y="86"/>
                      </a:cubicBezTo>
                      <a:cubicBezTo>
                        <a:pt x="132" y="88"/>
                        <a:pt x="133" y="89"/>
                        <a:pt x="131" y="92"/>
                      </a:cubicBezTo>
                      <a:cubicBezTo>
                        <a:pt x="129" y="94"/>
                        <a:pt x="124" y="97"/>
                        <a:pt x="120" y="97"/>
                      </a:cubicBezTo>
                      <a:cubicBezTo>
                        <a:pt x="120" y="97"/>
                        <a:pt x="119" y="97"/>
                        <a:pt x="118" y="96"/>
                      </a:cubicBezTo>
                      <a:cubicBezTo>
                        <a:pt x="117" y="96"/>
                        <a:pt x="115" y="96"/>
                        <a:pt x="113" y="96"/>
                      </a:cubicBezTo>
                      <a:cubicBezTo>
                        <a:pt x="111" y="96"/>
                        <a:pt x="110" y="96"/>
                        <a:pt x="108" y="95"/>
                      </a:cubicBezTo>
                      <a:cubicBezTo>
                        <a:pt x="107" y="95"/>
                        <a:pt x="105" y="94"/>
                        <a:pt x="104" y="94"/>
                      </a:cubicBezTo>
                      <a:cubicBezTo>
                        <a:pt x="104" y="94"/>
                        <a:pt x="103" y="93"/>
                        <a:pt x="103" y="93"/>
                      </a:cubicBezTo>
                      <a:cubicBezTo>
                        <a:pt x="103" y="93"/>
                        <a:pt x="103" y="94"/>
                        <a:pt x="103" y="94"/>
                      </a:cubicBezTo>
                      <a:cubicBezTo>
                        <a:pt x="102" y="96"/>
                        <a:pt x="101" y="99"/>
                        <a:pt x="100" y="103"/>
                      </a:cubicBezTo>
                      <a:cubicBezTo>
                        <a:pt x="98" y="106"/>
                        <a:pt x="96" y="112"/>
                        <a:pt x="96" y="114"/>
                      </a:cubicBezTo>
                      <a:cubicBezTo>
                        <a:pt x="97" y="116"/>
                        <a:pt x="99" y="118"/>
                        <a:pt x="98" y="120"/>
                      </a:cubicBezTo>
                      <a:cubicBezTo>
                        <a:pt x="98" y="121"/>
                        <a:pt x="97" y="122"/>
                        <a:pt x="94" y="122"/>
                      </a:cubicBezTo>
                      <a:cubicBezTo>
                        <a:pt x="89" y="122"/>
                        <a:pt x="86" y="122"/>
                        <a:pt x="85" y="120"/>
                      </a:cubicBezTo>
                      <a:cubicBezTo>
                        <a:pt x="84" y="120"/>
                        <a:pt x="83" y="121"/>
                        <a:pt x="82" y="121"/>
                      </a:cubicBezTo>
                      <a:cubicBezTo>
                        <a:pt x="80" y="122"/>
                        <a:pt x="78" y="123"/>
                        <a:pt x="76" y="123"/>
                      </a:cubicBezTo>
                      <a:cubicBezTo>
                        <a:pt x="75" y="123"/>
                        <a:pt x="72" y="123"/>
                        <a:pt x="71" y="124"/>
                      </a:cubicBezTo>
                      <a:cubicBezTo>
                        <a:pt x="73" y="126"/>
                        <a:pt x="73" y="130"/>
                        <a:pt x="73" y="135"/>
                      </a:cubicBezTo>
                      <a:cubicBezTo>
                        <a:pt x="73" y="135"/>
                        <a:pt x="75" y="137"/>
                        <a:pt x="75" y="139"/>
                      </a:cubicBezTo>
                      <a:cubicBezTo>
                        <a:pt x="77" y="143"/>
                        <a:pt x="79" y="146"/>
                        <a:pt x="78" y="148"/>
                      </a:cubicBezTo>
                      <a:cubicBezTo>
                        <a:pt x="77" y="149"/>
                        <a:pt x="76" y="150"/>
                        <a:pt x="75" y="152"/>
                      </a:cubicBezTo>
                      <a:cubicBezTo>
                        <a:pt x="73" y="153"/>
                        <a:pt x="72" y="155"/>
                        <a:pt x="72" y="156"/>
                      </a:cubicBezTo>
                      <a:cubicBezTo>
                        <a:pt x="72" y="157"/>
                        <a:pt x="72" y="157"/>
                        <a:pt x="72" y="158"/>
                      </a:cubicBezTo>
                      <a:cubicBezTo>
                        <a:pt x="72" y="159"/>
                        <a:pt x="72" y="159"/>
                        <a:pt x="72" y="159"/>
                      </a:cubicBezTo>
                      <a:cubicBezTo>
                        <a:pt x="72" y="159"/>
                        <a:pt x="72" y="159"/>
                        <a:pt x="72" y="159"/>
                      </a:cubicBezTo>
                      <a:cubicBezTo>
                        <a:pt x="72" y="160"/>
                        <a:pt x="72" y="160"/>
                        <a:pt x="72" y="160"/>
                      </a:cubicBezTo>
                      <a:cubicBezTo>
                        <a:pt x="72" y="160"/>
                        <a:pt x="72" y="160"/>
                        <a:pt x="72" y="160"/>
                      </a:cubicBezTo>
                      <a:cubicBezTo>
                        <a:pt x="72" y="164"/>
                        <a:pt x="72" y="164"/>
                        <a:pt x="72" y="164"/>
                      </a:cubicBezTo>
                      <a:cubicBezTo>
                        <a:pt x="71" y="164"/>
                        <a:pt x="71" y="164"/>
                        <a:pt x="71" y="164"/>
                      </a:cubicBezTo>
                      <a:cubicBezTo>
                        <a:pt x="71" y="164"/>
                        <a:pt x="70" y="164"/>
                        <a:pt x="70" y="165"/>
                      </a:cubicBezTo>
                      <a:cubicBezTo>
                        <a:pt x="70" y="165"/>
                        <a:pt x="70" y="165"/>
                        <a:pt x="70" y="165"/>
                      </a:cubicBezTo>
                      <a:cubicBezTo>
                        <a:pt x="70" y="165"/>
                        <a:pt x="70" y="165"/>
                        <a:pt x="70" y="165"/>
                      </a:cubicBezTo>
                      <a:cubicBezTo>
                        <a:pt x="69" y="165"/>
                        <a:pt x="69" y="165"/>
                        <a:pt x="69" y="165"/>
                      </a:cubicBezTo>
                      <a:cubicBezTo>
                        <a:pt x="67" y="166"/>
                        <a:pt x="63" y="168"/>
                        <a:pt x="60" y="169"/>
                      </a:cubicBezTo>
                      <a:cubicBezTo>
                        <a:pt x="59" y="170"/>
                        <a:pt x="58" y="171"/>
                        <a:pt x="56" y="171"/>
                      </a:cubicBezTo>
                      <a:cubicBezTo>
                        <a:pt x="54" y="172"/>
                        <a:pt x="53" y="172"/>
                        <a:pt x="52" y="174"/>
                      </a:cubicBezTo>
                      <a:cubicBezTo>
                        <a:pt x="52" y="175"/>
                        <a:pt x="51" y="176"/>
                        <a:pt x="49" y="178"/>
                      </a:cubicBezTo>
                      <a:cubicBezTo>
                        <a:pt x="49" y="178"/>
                        <a:pt x="49" y="178"/>
                        <a:pt x="49" y="178"/>
                      </a:cubicBezTo>
                      <a:cubicBezTo>
                        <a:pt x="49" y="178"/>
                        <a:pt x="48" y="178"/>
                        <a:pt x="48" y="178"/>
                      </a:cubicBezTo>
                      <a:cubicBezTo>
                        <a:pt x="48" y="178"/>
                        <a:pt x="48" y="178"/>
                        <a:pt x="48" y="179"/>
                      </a:cubicBezTo>
                      <a:cubicBezTo>
                        <a:pt x="47" y="179"/>
                        <a:pt x="47" y="179"/>
                        <a:pt x="47" y="179"/>
                      </a:cubicBezTo>
                      <a:cubicBezTo>
                        <a:pt x="47" y="179"/>
                        <a:pt x="46" y="179"/>
                        <a:pt x="46" y="179"/>
                      </a:cubicBezTo>
                      <a:cubicBezTo>
                        <a:pt x="46" y="179"/>
                        <a:pt x="46" y="179"/>
                        <a:pt x="45" y="180"/>
                      </a:cubicBezTo>
                      <a:cubicBezTo>
                        <a:pt x="45" y="180"/>
                        <a:pt x="45" y="180"/>
                        <a:pt x="44" y="180"/>
                      </a:cubicBezTo>
                      <a:cubicBezTo>
                        <a:pt x="44" y="180"/>
                        <a:pt x="44" y="180"/>
                        <a:pt x="43" y="180"/>
                      </a:cubicBezTo>
                      <a:cubicBezTo>
                        <a:pt x="43" y="180"/>
                        <a:pt x="43" y="180"/>
                        <a:pt x="43" y="180"/>
                      </a:cubicBezTo>
                      <a:cubicBezTo>
                        <a:pt x="42" y="180"/>
                        <a:pt x="42" y="180"/>
                        <a:pt x="41" y="180"/>
                      </a:cubicBezTo>
                      <a:cubicBezTo>
                        <a:pt x="40" y="180"/>
                        <a:pt x="40" y="180"/>
                        <a:pt x="40" y="180"/>
                      </a:cubicBezTo>
                      <a:cubicBezTo>
                        <a:pt x="39" y="179"/>
                        <a:pt x="38" y="179"/>
                        <a:pt x="37" y="179"/>
                      </a:cubicBezTo>
                      <a:cubicBezTo>
                        <a:pt x="36" y="179"/>
                        <a:pt x="35" y="179"/>
                        <a:pt x="33" y="182"/>
                      </a:cubicBezTo>
                      <a:cubicBezTo>
                        <a:pt x="30" y="185"/>
                        <a:pt x="29" y="185"/>
                        <a:pt x="27" y="186"/>
                      </a:cubicBezTo>
                      <a:cubicBezTo>
                        <a:pt x="27" y="186"/>
                        <a:pt x="26" y="186"/>
                        <a:pt x="26" y="187"/>
                      </a:cubicBezTo>
                      <a:cubicBezTo>
                        <a:pt x="25" y="187"/>
                        <a:pt x="24" y="188"/>
                        <a:pt x="23" y="188"/>
                      </a:cubicBezTo>
                      <a:cubicBezTo>
                        <a:pt x="21" y="188"/>
                        <a:pt x="19" y="187"/>
                        <a:pt x="18" y="186"/>
                      </a:cubicBezTo>
                      <a:cubicBezTo>
                        <a:pt x="18" y="185"/>
                        <a:pt x="17" y="185"/>
                        <a:pt x="17" y="185"/>
                      </a:cubicBezTo>
                      <a:cubicBezTo>
                        <a:pt x="16" y="185"/>
                        <a:pt x="15" y="185"/>
                        <a:pt x="15" y="186"/>
                      </a:cubicBezTo>
                      <a:cubicBezTo>
                        <a:pt x="13" y="186"/>
                        <a:pt x="12" y="187"/>
                        <a:pt x="11" y="187"/>
                      </a:cubicBezTo>
                      <a:cubicBezTo>
                        <a:pt x="10" y="187"/>
                        <a:pt x="9" y="188"/>
                        <a:pt x="9" y="188"/>
                      </a:cubicBezTo>
                      <a:cubicBezTo>
                        <a:pt x="8" y="189"/>
                        <a:pt x="7" y="191"/>
                        <a:pt x="5" y="191"/>
                      </a:cubicBezTo>
                      <a:cubicBezTo>
                        <a:pt x="4" y="191"/>
                        <a:pt x="3" y="191"/>
                        <a:pt x="3" y="192"/>
                      </a:cubicBezTo>
                      <a:cubicBezTo>
                        <a:pt x="2" y="192"/>
                        <a:pt x="2" y="192"/>
                        <a:pt x="1" y="192"/>
                      </a:cubicBezTo>
                      <a:cubicBezTo>
                        <a:pt x="1" y="192"/>
                        <a:pt x="1" y="192"/>
                        <a:pt x="1" y="192"/>
                      </a:cubicBezTo>
                      <a:cubicBezTo>
                        <a:pt x="1" y="193"/>
                        <a:pt x="1" y="194"/>
                        <a:pt x="1" y="195"/>
                      </a:cubicBezTo>
                      <a:cubicBezTo>
                        <a:pt x="1" y="195"/>
                        <a:pt x="1" y="195"/>
                        <a:pt x="1" y="196"/>
                      </a:cubicBezTo>
                      <a:cubicBezTo>
                        <a:pt x="1" y="196"/>
                        <a:pt x="0" y="197"/>
                        <a:pt x="0" y="198"/>
                      </a:cubicBezTo>
                      <a:cubicBezTo>
                        <a:pt x="0" y="198"/>
                        <a:pt x="0" y="198"/>
                        <a:pt x="0" y="198"/>
                      </a:cubicBezTo>
                      <a:cubicBezTo>
                        <a:pt x="1" y="206"/>
                        <a:pt x="1" y="206"/>
                        <a:pt x="1" y="206"/>
                      </a:cubicBezTo>
                      <a:cubicBezTo>
                        <a:pt x="5" y="207"/>
                        <a:pt x="10" y="210"/>
                        <a:pt x="12" y="213"/>
                      </a:cubicBezTo>
                      <a:cubicBezTo>
                        <a:pt x="12" y="213"/>
                        <a:pt x="12" y="214"/>
                        <a:pt x="12" y="214"/>
                      </a:cubicBezTo>
                      <a:cubicBezTo>
                        <a:pt x="13" y="215"/>
                        <a:pt x="13" y="215"/>
                        <a:pt x="13" y="216"/>
                      </a:cubicBezTo>
                      <a:cubicBezTo>
                        <a:pt x="13" y="216"/>
                        <a:pt x="13" y="216"/>
                        <a:pt x="13" y="216"/>
                      </a:cubicBezTo>
                      <a:cubicBezTo>
                        <a:pt x="13" y="216"/>
                        <a:pt x="13" y="217"/>
                        <a:pt x="13" y="217"/>
                      </a:cubicBezTo>
                      <a:cubicBezTo>
                        <a:pt x="13" y="221"/>
                        <a:pt x="14" y="226"/>
                        <a:pt x="14" y="228"/>
                      </a:cubicBezTo>
                      <a:cubicBezTo>
                        <a:pt x="15" y="229"/>
                        <a:pt x="15" y="229"/>
                        <a:pt x="15" y="229"/>
                      </a:cubicBezTo>
                      <a:cubicBezTo>
                        <a:pt x="15" y="229"/>
                        <a:pt x="15" y="229"/>
                        <a:pt x="15" y="229"/>
                      </a:cubicBezTo>
                      <a:cubicBezTo>
                        <a:pt x="16" y="230"/>
                        <a:pt x="17" y="231"/>
                        <a:pt x="18" y="232"/>
                      </a:cubicBezTo>
                      <a:cubicBezTo>
                        <a:pt x="23" y="235"/>
                        <a:pt x="25" y="236"/>
                        <a:pt x="25" y="238"/>
                      </a:cubicBezTo>
                      <a:cubicBezTo>
                        <a:pt x="25" y="239"/>
                        <a:pt x="25" y="243"/>
                        <a:pt x="29" y="245"/>
                      </a:cubicBezTo>
                      <a:cubicBezTo>
                        <a:pt x="30" y="245"/>
                        <a:pt x="32" y="246"/>
                        <a:pt x="33" y="246"/>
                      </a:cubicBezTo>
                      <a:cubicBezTo>
                        <a:pt x="33" y="247"/>
                        <a:pt x="33" y="247"/>
                        <a:pt x="34" y="247"/>
                      </a:cubicBezTo>
                      <a:cubicBezTo>
                        <a:pt x="34" y="247"/>
                        <a:pt x="35" y="248"/>
                        <a:pt x="36" y="248"/>
                      </a:cubicBezTo>
                      <a:cubicBezTo>
                        <a:pt x="36" y="248"/>
                        <a:pt x="36" y="248"/>
                        <a:pt x="36" y="248"/>
                      </a:cubicBezTo>
                      <a:cubicBezTo>
                        <a:pt x="43" y="248"/>
                        <a:pt x="43" y="248"/>
                        <a:pt x="43" y="248"/>
                      </a:cubicBezTo>
                      <a:cubicBezTo>
                        <a:pt x="43" y="248"/>
                        <a:pt x="43" y="248"/>
                        <a:pt x="43" y="248"/>
                      </a:cubicBezTo>
                      <a:cubicBezTo>
                        <a:pt x="43" y="248"/>
                        <a:pt x="43" y="248"/>
                        <a:pt x="43" y="248"/>
                      </a:cubicBezTo>
                      <a:cubicBezTo>
                        <a:pt x="43" y="248"/>
                        <a:pt x="43" y="248"/>
                        <a:pt x="43" y="248"/>
                      </a:cubicBezTo>
                      <a:cubicBezTo>
                        <a:pt x="43" y="248"/>
                        <a:pt x="43" y="248"/>
                        <a:pt x="43" y="248"/>
                      </a:cubicBezTo>
                      <a:cubicBezTo>
                        <a:pt x="43" y="248"/>
                        <a:pt x="44" y="249"/>
                        <a:pt x="44" y="249"/>
                      </a:cubicBezTo>
                      <a:cubicBezTo>
                        <a:pt x="44" y="249"/>
                        <a:pt x="45" y="249"/>
                        <a:pt x="45" y="248"/>
                      </a:cubicBezTo>
                      <a:cubicBezTo>
                        <a:pt x="45" y="248"/>
                        <a:pt x="45" y="248"/>
                        <a:pt x="45" y="248"/>
                      </a:cubicBezTo>
                      <a:cubicBezTo>
                        <a:pt x="46" y="247"/>
                        <a:pt x="46" y="247"/>
                        <a:pt x="46" y="247"/>
                      </a:cubicBezTo>
                      <a:cubicBezTo>
                        <a:pt x="47" y="247"/>
                        <a:pt x="47" y="247"/>
                        <a:pt x="47" y="246"/>
                      </a:cubicBezTo>
                      <a:cubicBezTo>
                        <a:pt x="47" y="246"/>
                        <a:pt x="48" y="246"/>
                        <a:pt x="49" y="245"/>
                      </a:cubicBezTo>
                      <a:cubicBezTo>
                        <a:pt x="49" y="245"/>
                        <a:pt x="49" y="245"/>
                        <a:pt x="49" y="245"/>
                      </a:cubicBezTo>
                      <a:cubicBezTo>
                        <a:pt x="50" y="245"/>
                        <a:pt x="50" y="245"/>
                        <a:pt x="51" y="244"/>
                      </a:cubicBezTo>
                      <a:cubicBezTo>
                        <a:pt x="51" y="244"/>
                        <a:pt x="51" y="244"/>
                        <a:pt x="51" y="244"/>
                      </a:cubicBezTo>
                      <a:cubicBezTo>
                        <a:pt x="52" y="244"/>
                        <a:pt x="52" y="244"/>
                        <a:pt x="53" y="243"/>
                      </a:cubicBezTo>
                      <a:cubicBezTo>
                        <a:pt x="53" y="243"/>
                        <a:pt x="53" y="243"/>
                        <a:pt x="53" y="243"/>
                      </a:cubicBezTo>
                      <a:cubicBezTo>
                        <a:pt x="54" y="243"/>
                        <a:pt x="54" y="243"/>
                        <a:pt x="55" y="243"/>
                      </a:cubicBezTo>
                      <a:cubicBezTo>
                        <a:pt x="55" y="243"/>
                        <a:pt x="55" y="243"/>
                        <a:pt x="55" y="243"/>
                      </a:cubicBezTo>
                      <a:cubicBezTo>
                        <a:pt x="56" y="243"/>
                        <a:pt x="57" y="243"/>
                        <a:pt x="57" y="243"/>
                      </a:cubicBezTo>
                      <a:cubicBezTo>
                        <a:pt x="58" y="243"/>
                        <a:pt x="58" y="243"/>
                        <a:pt x="58" y="243"/>
                      </a:cubicBezTo>
                      <a:cubicBezTo>
                        <a:pt x="62" y="243"/>
                        <a:pt x="69" y="248"/>
                        <a:pt x="71" y="252"/>
                      </a:cubicBezTo>
                      <a:cubicBezTo>
                        <a:pt x="72" y="254"/>
                        <a:pt x="73" y="255"/>
                        <a:pt x="72" y="256"/>
                      </a:cubicBezTo>
                      <a:cubicBezTo>
                        <a:pt x="71" y="259"/>
                        <a:pt x="64" y="270"/>
                        <a:pt x="60" y="271"/>
                      </a:cubicBezTo>
                      <a:cubicBezTo>
                        <a:pt x="59" y="271"/>
                        <a:pt x="58" y="271"/>
                        <a:pt x="58" y="271"/>
                      </a:cubicBezTo>
                      <a:cubicBezTo>
                        <a:pt x="57" y="271"/>
                        <a:pt x="57" y="271"/>
                        <a:pt x="57" y="271"/>
                      </a:cubicBezTo>
                      <a:cubicBezTo>
                        <a:pt x="57" y="271"/>
                        <a:pt x="56" y="271"/>
                        <a:pt x="56" y="271"/>
                      </a:cubicBezTo>
                      <a:cubicBezTo>
                        <a:pt x="56" y="272"/>
                        <a:pt x="56" y="273"/>
                        <a:pt x="56" y="273"/>
                      </a:cubicBezTo>
                      <a:cubicBezTo>
                        <a:pt x="56" y="274"/>
                        <a:pt x="57" y="276"/>
                        <a:pt x="58" y="277"/>
                      </a:cubicBezTo>
                      <a:cubicBezTo>
                        <a:pt x="59" y="279"/>
                        <a:pt x="61" y="280"/>
                        <a:pt x="62" y="282"/>
                      </a:cubicBezTo>
                      <a:cubicBezTo>
                        <a:pt x="63" y="284"/>
                        <a:pt x="63" y="286"/>
                        <a:pt x="62" y="287"/>
                      </a:cubicBezTo>
                      <a:cubicBezTo>
                        <a:pt x="60" y="290"/>
                        <a:pt x="55" y="291"/>
                        <a:pt x="52" y="289"/>
                      </a:cubicBezTo>
                      <a:cubicBezTo>
                        <a:pt x="52" y="289"/>
                        <a:pt x="52" y="289"/>
                        <a:pt x="52" y="289"/>
                      </a:cubicBezTo>
                      <a:cubicBezTo>
                        <a:pt x="52" y="289"/>
                        <a:pt x="52" y="290"/>
                        <a:pt x="52" y="291"/>
                      </a:cubicBezTo>
                      <a:cubicBezTo>
                        <a:pt x="53" y="292"/>
                        <a:pt x="53" y="294"/>
                        <a:pt x="54" y="296"/>
                      </a:cubicBezTo>
                      <a:cubicBezTo>
                        <a:pt x="54" y="297"/>
                        <a:pt x="54" y="299"/>
                        <a:pt x="55" y="299"/>
                      </a:cubicBezTo>
                      <a:cubicBezTo>
                        <a:pt x="57" y="299"/>
                        <a:pt x="59" y="301"/>
                        <a:pt x="60" y="303"/>
                      </a:cubicBezTo>
                      <a:cubicBezTo>
                        <a:pt x="61" y="304"/>
                        <a:pt x="63" y="306"/>
                        <a:pt x="64" y="306"/>
                      </a:cubicBezTo>
                      <a:cubicBezTo>
                        <a:pt x="68" y="306"/>
                        <a:pt x="71" y="310"/>
                        <a:pt x="72" y="312"/>
                      </a:cubicBezTo>
                      <a:cubicBezTo>
                        <a:pt x="73" y="312"/>
                        <a:pt x="73" y="313"/>
                        <a:pt x="73" y="313"/>
                      </a:cubicBezTo>
                      <a:cubicBezTo>
                        <a:pt x="73" y="313"/>
                        <a:pt x="74" y="313"/>
                        <a:pt x="74" y="313"/>
                      </a:cubicBezTo>
                      <a:cubicBezTo>
                        <a:pt x="74" y="314"/>
                        <a:pt x="75" y="314"/>
                        <a:pt x="75" y="314"/>
                      </a:cubicBezTo>
                      <a:cubicBezTo>
                        <a:pt x="75" y="314"/>
                        <a:pt x="75" y="314"/>
                        <a:pt x="75" y="314"/>
                      </a:cubicBezTo>
                      <a:cubicBezTo>
                        <a:pt x="75" y="315"/>
                        <a:pt x="76" y="315"/>
                        <a:pt x="76" y="315"/>
                      </a:cubicBezTo>
                      <a:cubicBezTo>
                        <a:pt x="76" y="315"/>
                        <a:pt x="76" y="316"/>
                        <a:pt x="76" y="316"/>
                      </a:cubicBezTo>
                      <a:cubicBezTo>
                        <a:pt x="77" y="316"/>
                        <a:pt x="77" y="316"/>
                        <a:pt x="77" y="317"/>
                      </a:cubicBezTo>
                      <a:cubicBezTo>
                        <a:pt x="77" y="317"/>
                        <a:pt x="77" y="317"/>
                        <a:pt x="77" y="317"/>
                      </a:cubicBezTo>
                      <a:cubicBezTo>
                        <a:pt x="77" y="317"/>
                        <a:pt x="77" y="317"/>
                        <a:pt x="77" y="317"/>
                      </a:cubicBezTo>
                      <a:cubicBezTo>
                        <a:pt x="77" y="317"/>
                        <a:pt x="77" y="317"/>
                        <a:pt x="77" y="317"/>
                      </a:cubicBezTo>
                      <a:cubicBezTo>
                        <a:pt x="78" y="317"/>
                        <a:pt x="78" y="317"/>
                        <a:pt x="78" y="317"/>
                      </a:cubicBezTo>
                      <a:cubicBezTo>
                        <a:pt x="79" y="317"/>
                        <a:pt x="79" y="317"/>
                        <a:pt x="79" y="317"/>
                      </a:cubicBezTo>
                      <a:cubicBezTo>
                        <a:pt x="79" y="317"/>
                        <a:pt x="79" y="317"/>
                        <a:pt x="79" y="317"/>
                      </a:cubicBezTo>
                      <a:cubicBezTo>
                        <a:pt x="80" y="316"/>
                        <a:pt x="80" y="316"/>
                        <a:pt x="80" y="316"/>
                      </a:cubicBezTo>
                      <a:cubicBezTo>
                        <a:pt x="80" y="316"/>
                        <a:pt x="80" y="316"/>
                        <a:pt x="80" y="316"/>
                      </a:cubicBezTo>
                      <a:cubicBezTo>
                        <a:pt x="81" y="315"/>
                        <a:pt x="82" y="314"/>
                        <a:pt x="85" y="314"/>
                      </a:cubicBezTo>
                      <a:cubicBezTo>
                        <a:pt x="87" y="314"/>
                        <a:pt x="90" y="315"/>
                        <a:pt x="93" y="317"/>
                      </a:cubicBezTo>
                      <a:cubicBezTo>
                        <a:pt x="94" y="319"/>
                        <a:pt x="100" y="323"/>
                        <a:pt x="105" y="326"/>
                      </a:cubicBezTo>
                      <a:cubicBezTo>
                        <a:pt x="109" y="329"/>
                        <a:pt x="113" y="332"/>
                        <a:pt x="115" y="334"/>
                      </a:cubicBezTo>
                      <a:cubicBezTo>
                        <a:pt x="120" y="338"/>
                        <a:pt x="132" y="342"/>
                        <a:pt x="136" y="342"/>
                      </a:cubicBezTo>
                      <a:cubicBezTo>
                        <a:pt x="136" y="342"/>
                        <a:pt x="136" y="342"/>
                        <a:pt x="136" y="342"/>
                      </a:cubicBezTo>
                      <a:cubicBezTo>
                        <a:pt x="138" y="342"/>
                        <a:pt x="140" y="343"/>
                        <a:pt x="142" y="343"/>
                      </a:cubicBezTo>
                      <a:cubicBezTo>
                        <a:pt x="145" y="344"/>
                        <a:pt x="147" y="345"/>
                        <a:pt x="150" y="345"/>
                      </a:cubicBezTo>
                      <a:cubicBezTo>
                        <a:pt x="151" y="345"/>
                        <a:pt x="151" y="345"/>
                        <a:pt x="151" y="345"/>
                      </a:cubicBezTo>
                      <a:cubicBezTo>
                        <a:pt x="152" y="345"/>
                        <a:pt x="152" y="345"/>
                        <a:pt x="153" y="345"/>
                      </a:cubicBezTo>
                      <a:cubicBezTo>
                        <a:pt x="153" y="345"/>
                        <a:pt x="153" y="344"/>
                        <a:pt x="154" y="344"/>
                      </a:cubicBezTo>
                      <a:cubicBezTo>
                        <a:pt x="154" y="344"/>
                        <a:pt x="155" y="344"/>
                        <a:pt x="155" y="343"/>
                      </a:cubicBezTo>
                      <a:cubicBezTo>
                        <a:pt x="156" y="342"/>
                        <a:pt x="157" y="341"/>
                        <a:pt x="158" y="341"/>
                      </a:cubicBezTo>
                      <a:cubicBezTo>
                        <a:pt x="159" y="341"/>
                        <a:pt x="160" y="342"/>
                        <a:pt x="161" y="343"/>
                      </a:cubicBezTo>
                      <a:cubicBezTo>
                        <a:pt x="161" y="343"/>
                        <a:pt x="161" y="344"/>
                        <a:pt x="162" y="344"/>
                      </a:cubicBezTo>
                      <a:cubicBezTo>
                        <a:pt x="162" y="344"/>
                        <a:pt x="162" y="345"/>
                        <a:pt x="162" y="345"/>
                      </a:cubicBezTo>
                      <a:cubicBezTo>
                        <a:pt x="162" y="345"/>
                        <a:pt x="162" y="346"/>
                        <a:pt x="162" y="346"/>
                      </a:cubicBezTo>
                      <a:cubicBezTo>
                        <a:pt x="162" y="346"/>
                        <a:pt x="162" y="346"/>
                        <a:pt x="162" y="346"/>
                      </a:cubicBezTo>
                      <a:cubicBezTo>
                        <a:pt x="163" y="347"/>
                        <a:pt x="163" y="347"/>
                        <a:pt x="163" y="348"/>
                      </a:cubicBezTo>
                      <a:cubicBezTo>
                        <a:pt x="163" y="348"/>
                        <a:pt x="163" y="348"/>
                        <a:pt x="163" y="348"/>
                      </a:cubicBezTo>
                      <a:cubicBezTo>
                        <a:pt x="163" y="347"/>
                        <a:pt x="164" y="346"/>
                        <a:pt x="164" y="346"/>
                      </a:cubicBezTo>
                      <a:cubicBezTo>
                        <a:pt x="164" y="346"/>
                        <a:pt x="164" y="346"/>
                        <a:pt x="164" y="346"/>
                      </a:cubicBezTo>
                      <a:cubicBezTo>
                        <a:pt x="165" y="345"/>
                        <a:pt x="165" y="345"/>
                        <a:pt x="166" y="344"/>
                      </a:cubicBezTo>
                      <a:cubicBezTo>
                        <a:pt x="166" y="344"/>
                        <a:pt x="166" y="344"/>
                        <a:pt x="166" y="344"/>
                      </a:cubicBezTo>
                      <a:cubicBezTo>
                        <a:pt x="166" y="344"/>
                        <a:pt x="167" y="343"/>
                        <a:pt x="167" y="343"/>
                      </a:cubicBezTo>
                      <a:cubicBezTo>
                        <a:pt x="167" y="343"/>
                        <a:pt x="167" y="343"/>
                        <a:pt x="167" y="343"/>
                      </a:cubicBezTo>
                      <a:cubicBezTo>
                        <a:pt x="168" y="343"/>
                        <a:pt x="168" y="343"/>
                        <a:pt x="169" y="343"/>
                      </a:cubicBezTo>
                      <a:cubicBezTo>
                        <a:pt x="169" y="342"/>
                        <a:pt x="170" y="342"/>
                        <a:pt x="170" y="342"/>
                      </a:cubicBezTo>
                      <a:cubicBezTo>
                        <a:pt x="173" y="339"/>
                        <a:pt x="176" y="340"/>
                        <a:pt x="182" y="343"/>
                      </a:cubicBezTo>
                      <a:cubicBezTo>
                        <a:pt x="183" y="343"/>
                        <a:pt x="184" y="343"/>
                        <a:pt x="185" y="343"/>
                      </a:cubicBezTo>
                      <a:cubicBezTo>
                        <a:pt x="186" y="343"/>
                        <a:pt x="187" y="343"/>
                        <a:pt x="187" y="343"/>
                      </a:cubicBezTo>
                      <a:cubicBezTo>
                        <a:pt x="188" y="343"/>
                        <a:pt x="189" y="343"/>
                        <a:pt x="189" y="343"/>
                      </a:cubicBezTo>
                      <a:cubicBezTo>
                        <a:pt x="189" y="343"/>
                        <a:pt x="190" y="343"/>
                        <a:pt x="190" y="343"/>
                      </a:cubicBezTo>
                      <a:cubicBezTo>
                        <a:pt x="190" y="343"/>
                        <a:pt x="191" y="344"/>
                        <a:pt x="191" y="344"/>
                      </a:cubicBezTo>
                      <a:cubicBezTo>
                        <a:pt x="191" y="344"/>
                        <a:pt x="192" y="344"/>
                        <a:pt x="192" y="344"/>
                      </a:cubicBezTo>
                      <a:cubicBezTo>
                        <a:pt x="192" y="344"/>
                        <a:pt x="193" y="345"/>
                        <a:pt x="193" y="345"/>
                      </a:cubicBezTo>
                      <a:cubicBezTo>
                        <a:pt x="193" y="345"/>
                        <a:pt x="193" y="345"/>
                        <a:pt x="194" y="345"/>
                      </a:cubicBezTo>
                      <a:cubicBezTo>
                        <a:pt x="194" y="346"/>
                        <a:pt x="194" y="346"/>
                        <a:pt x="194" y="346"/>
                      </a:cubicBezTo>
                      <a:cubicBezTo>
                        <a:pt x="195" y="346"/>
                        <a:pt x="195" y="346"/>
                        <a:pt x="195" y="346"/>
                      </a:cubicBezTo>
                      <a:cubicBezTo>
                        <a:pt x="196" y="345"/>
                        <a:pt x="196" y="345"/>
                        <a:pt x="196" y="345"/>
                      </a:cubicBezTo>
                      <a:cubicBezTo>
                        <a:pt x="196" y="345"/>
                        <a:pt x="196" y="345"/>
                        <a:pt x="196" y="345"/>
                      </a:cubicBezTo>
                      <a:cubicBezTo>
                        <a:pt x="197" y="345"/>
                        <a:pt x="198" y="345"/>
                        <a:pt x="198" y="345"/>
                      </a:cubicBezTo>
                      <a:cubicBezTo>
                        <a:pt x="198" y="345"/>
                        <a:pt x="199" y="343"/>
                        <a:pt x="200" y="343"/>
                      </a:cubicBezTo>
                      <a:cubicBezTo>
                        <a:pt x="200" y="342"/>
                        <a:pt x="201" y="341"/>
                        <a:pt x="202" y="341"/>
                      </a:cubicBezTo>
                      <a:cubicBezTo>
                        <a:pt x="202" y="340"/>
                        <a:pt x="203" y="339"/>
                        <a:pt x="203" y="339"/>
                      </a:cubicBezTo>
                      <a:cubicBezTo>
                        <a:pt x="204" y="337"/>
                        <a:pt x="205" y="335"/>
                        <a:pt x="208" y="336"/>
                      </a:cubicBezTo>
                      <a:cubicBezTo>
                        <a:pt x="208" y="336"/>
                        <a:pt x="208" y="335"/>
                        <a:pt x="208" y="335"/>
                      </a:cubicBezTo>
                      <a:cubicBezTo>
                        <a:pt x="209" y="335"/>
                        <a:pt x="210" y="335"/>
                        <a:pt x="210" y="334"/>
                      </a:cubicBezTo>
                      <a:cubicBezTo>
                        <a:pt x="211" y="333"/>
                        <a:pt x="213" y="332"/>
                        <a:pt x="215" y="331"/>
                      </a:cubicBezTo>
                      <a:cubicBezTo>
                        <a:pt x="215" y="330"/>
                        <a:pt x="216" y="330"/>
                        <a:pt x="216" y="330"/>
                      </a:cubicBezTo>
                      <a:cubicBezTo>
                        <a:pt x="220" y="328"/>
                        <a:pt x="224" y="328"/>
                        <a:pt x="227" y="329"/>
                      </a:cubicBezTo>
                      <a:cubicBezTo>
                        <a:pt x="228" y="329"/>
                        <a:pt x="229" y="329"/>
                        <a:pt x="230" y="329"/>
                      </a:cubicBezTo>
                      <a:cubicBezTo>
                        <a:pt x="232" y="328"/>
                        <a:pt x="234" y="327"/>
                        <a:pt x="235" y="327"/>
                      </a:cubicBezTo>
                      <a:cubicBezTo>
                        <a:pt x="237" y="327"/>
                        <a:pt x="239" y="328"/>
                        <a:pt x="239" y="330"/>
                      </a:cubicBezTo>
                      <a:cubicBezTo>
                        <a:pt x="239" y="330"/>
                        <a:pt x="240" y="332"/>
                        <a:pt x="240" y="333"/>
                      </a:cubicBezTo>
                      <a:cubicBezTo>
                        <a:pt x="241" y="334"/>
                        <a:pt x="242" y="335"/>
                        <a:pt x="243" y="337"/>
                      </a:cubicBezTo>
                      <a:cubicBezTo>
                        <a:pt x="243" y="337"/>
                        <a:pt x="243" y="337"/>
                        <a:pt x="243" y="337"/>
                      </a:cubicBezTo>
                      <a:cubicBezTo>
                        <a:pt x="244" y="338"/>
                        <a:pt x="244" y="338"/>
                        <a:pt x="244" y="338"/>
                      </a:cubicBezTo>
                      <a:cubicBezTo>
                        <a:pt x="244" y="338"/>
                        <a:pt x="244" y="338"/>
                        <a:pt x="245" y="338"/>
                      </a:cubicBezTo>
                      <a:cubicBezTo>
                        <a:pt x="245" y="338"/>
                        <a:pt x="245" y="338"/>
                        <a:pt x="245" y="338"/>
                      </a:cubicBezTo>
                      <a:cubicBezTo>
                        <a:pt x="245" y="338"/>
                        <a:pt x="246" y="338"/>
                        <a:pt x="246" y="339"/>
                      </a:cubicBezTo>
                      <a:cubicBezTo>
                        <a:pt x="246" y="339"/>
                        <a:pt x="246" y="339"/>
                        <a:pt x="247" y="339"/>
                      </a:cubicBezTo>
                      <a:cubicBezTo>
                        <a:pt x="247" y="339"/>
                        <a:pt x="247" y="339"/>
                        <a:pt x="247" y="339"/>
                      </a:cubicBezTo>
                      <a:cubicBezTo>
                        <a:pt x="247" y="339"/>
                        <a:pt x="247" y="339"/>
                        <a:pt x="247" y="339"/>
                      </a:cubicBezTo>
                      <a:cubicBezTo>
                        <a:pt x="248" y="339"/>
                        <a:pt x="248" y="338"/>
                        <a:pt x="248" y="338"/>
                      </a:cubicBezTo>
                      <a:cubicBezTo>
                        <a:pt x="249" y="338"/>
                        <a:pt x="251" y="337"/>
                        <a:pt x="252" y="337"/>
                      </a:cubicBezTo>
                      <a:cubicBezTo>
                        <a:pt x="255" y="337"/>
                        <a:pt x="259" y="340"/>
                        <a:pt x="259" y="343"/>
                      </a:cubicBezTo>
                      <a:cubicBezTo>
                        <a:pt x="259" y="347"/>
                        <a:pt x="259" y="347"/>
                        <a:pt x="260" y="347"/>
                      </a:cubicBezTo>
                      <a:cubicBezTo>
                        <a:pt x="263" y="347"/>
                        <a:pt x="266" y="348"/>
                        <a:pt x="266" y="355"/>
                      </a:cubicBezTo>
                      <a:cubicBezTo>
                        <a:pt x="266" y="356"/>
                        <a:pt x="266" y="357"/>
                        <a:pt x="266" y="359"/>
                      </a:cubicBezTo>
                      <a:cubicBezTo>
                        <a:pt x="266" y="363"/>
                        <a:pt x="267" y="368"/>
                        <a:pt x="263" y="373"/>
                      </a:cubicBezTo>
                      <a:cubicBezTo>
                        <a:pt x="258" y="378"/>
                        <a:pt x="254" y="385"/>
                        <a:pt x="254" y="387"/>
                      </a:cubicBezTo>
                      <a:cubicBezTo>
                        <a:pt x="254" y="388"/>
                        <a:pt x="254" y="389"/>
                        <a:pt x="254" y="390"/>
                      </a:cubicBezTo>
                      <a:cubicBezTo>
                        <a:pt x="255" y="390"/>
                        <a:pt x="257" y="390"/>
                        <a:pt x="258" y="390"/>
                      </a:cubicBezTo>
                      <a:cubicBezTo>
                        <a:pt x="260" y="390"/>
                        <a:pt x="265" y="391"/>
                        <a:pt x="266" y="393"/>
                      </a:cubicBezTo>
                      <a:cubicBezTo>
                        <a:pt x="266" y="394"/>
                        <a:pt x="266" y="395"/>
                        <a:pt x="266" y="396"/>
                      </a:cubicBezTo>
                      <a:cubicBezTo>
                        <a:pt x="266" y="396"/>
                        <a:pt x="266" y="399"/>
                        <a:pt x="267" y="401"/>
                      </a:cubicBezTo>
                      <a:cubicBezTo>
                        <a:pt x="267" y="402"/>
                        <a:pt x="268" y="402"/>
                        <a:pt x="268" y="402"/>
                      </a:cubicBezTo>
                      <a:cubicBezTo>
                        <a:pt x="270" y="402"/>
                        <a:pt x="272" y="403"/>
                        <a:pt x="273" y="405"/>
                      </a:cubicBezTo>
                      <a:cubicBezTo>
                        <a:pt x="274" y="406"/>
                        <a:pt x="275" y="407"/>
                        <a:pt x="274" y="410"/>
                      </a:cubicBezTo>
                      <a:cubicBezTo>
                        <a:pt x="274" y="410"/>
                        <a:pt x="274" y="410"/>
                        <a:pt x="274" y="410"/>
                      </a:cubicBezTo>
                      <a:cubicBezTo>
                        <a:pt x="273" y="411"/>
                        <a:pt x="273" y="411"/>
                        <a:pt x="273" y="411"/>
                      </a:cubicBezTo>
                      <a:cubicBezTo>
                        <a:pt x="273" y="412"/>
                        <a:pt x="272" y="414"/>
                        <a:pt x="272" y="414"/>
                      </a:cubicBezTo>
                      <a:cubicBezTo>
                        <a:pt x="275" y="414"/>
                        <a:pt x="278" y="415"/>
                        <a:pt x="279" y="416"/>
                      </a:cubicBezTo>
                      <a:cubicBezTo>
                        <a:pt x="280" y="417"/>
                        <a:pt x="280" y="418"/>
                        <a:pt x="280" y="420"/>
                      </a:cubicBezTo>
                      <a:cubicBezTo>
                        <a:pt x="280" y="420"/>
                        <a:pt x="280" y="421"/>
                        <a:pt x="280" y="421"/>
                      </a:cubicBezTo>
                      <a:cubicBezTo>
                        <a:pt x="281" y="422"/>
                        <a:pt x="282" y="422"/>
                        <a:pt x="282" y="422"/>
                      </a:cubicBezTo>
                      <a:cubicBezTo>
                        <a:pt x="283" y="422"/>
                        <a:pt x="284" y="422"/>
                        <a:pt x="284" y="421"/>
                      </a:cubicBezTo>
                      <a:cubicBezTo>
                        <a:pt x="285" y="421"/>
                        <a:pt x="286" y="421"/>
                        <a:pt x="286" y="421"/>
                      </a:cubicBezTo>
                      <a:cubicBezTo>
                        <a:pt x="287" y="420"/>
                        <a:pt x="288" y="420"/>
                        <a:pt x="289" y="420"/>
                      </a:cubicBezTo>
                      <a:cubicBezTo>
                        <a:pt x="290" y="420"/>
                        <a:pt x="290" y="420"/>
                        <a:pt x="290" y="420"/>
                      </a:cubicBezTo>
                      <a:cubicBezTo>
                        <a:pt x="290" y="420"/>
                        <a:pt x="290" y="420"/>
                        <a:pt x="291" y="420"/>
                      </a:cubicBezTo>
                      <a:cubicBezTo>
                        <a:pt x="291" y="420"/>
                        <a:pt x="291" y="420"/>
                        <a:pt x="291" y="420"/>
                      </a:cubicBezTo>
                      <a:cubicBezTo>
                        <a:pt x="291" y="420"/>
                        <a:pt x="291" y="420"/>
                        <a:pt x="291" y="420"/>
                      </a:cubicBezTo>
                      <a:cubicBezTo>
                        <a:pt x="293" y="421"/>
                        <a:pt x="293" y="422"/>
                        <a:pt x="294" y="423"/>
                      </a:cubicBezTo>
                      <a:cubicBezTo>
                        <a:pt x="295" y="424"/>
                        <a:pt x="295" y="425"/>
                        <a:pt x="296" y="425"/>
                      </a:cubicBezTo>
                      <a:cubicBezTo>
                        <a:pt x="296" y="424"/>
                        <a:pt x="295" y="421"/>
                        <a:pt x="295" y="420"/>
                      </a:cubicBezTo>
                      <a:cubicBezTo>
                        <a:pt x="293" y="418"/>
                        <a:pt x="294" y="415"/>
                        <a:pt x="295" y="413"/>
                      </a:cubicBezTo>
                      <a:cubicBezTo>
                        <a:pt x="295" y="411"/>
                        <a:pt x="297" y="411"/>
                        <a:pt x="298" y="411"/>
                      </a:cubicBezTo>
                      <a:cubicBezTo>
                        <a:pt x="298" y="411"/>
                        <a:pt x="299" y="411"/>
                        <a:pt x="299" y="411"/>
                      </a:cubicBezTo>
                      <a:cubicBezTo>
                        <a:pt x="300" y="411"/>
                        <a:pt x="301" y="411"/>
                        <a:pt x="301" y="411"/>
                      </a:cubicBezTo>
                      <a:cubicBezTo>
                        <a:pt x="301" y="411"/>
                        <a:pt x="301" y="411"/>
                        <a:pt x="302" y="411"/>
                      </a:cubicBezTo>
                      <a:cubicBezTo>
                        <a:pt x="302" y="410"/>
                        <a:pt x="302" y="410"/>
                        <a:pt x="303" y="410"/>
                      </a:cubicBezTo>
                      <a:cubicBezTo>
                        <a:pt x="303" y="410"/>
                        <a:pt x="303" y="410"/>
                        <a:pt x="303" y="410"/>
                      </a:cubicBezTo>
                      <a:cubicBezTo>
                        <a:pt x="303" y="410"/>
                        <a:pt x="304" y="409"/>
                        <a:pt x="304" y="409"/>
                      </a:cubicBezTo>
                      <a:cubicBezTo>
                        <a:pt x="304" y="409"/>
                        <a:pt x="304" y="409"/>
                        <a:pt x="304" y="409"/>
                      </a:cubicBezTo>
                      <a:cubicBezTo>
                        <a:pt x="304" y="409"/>
                        <a:pt x="304" y="408"/>
                        <a:pt x="305" y="408"/>
                      </a:cubicBezTo>
                      <a:cubicBezTo>
                        <a:pt x="305" y="408"/>
                        <a:pt x="305" y="408"/>
                        <a:pt x="306" y="407"/>
                      </a:cubicBezTo>
                      <a:cubicBezTo>
                        <a:pt x="306" y="407"/>
                        <a:pt x="307" y="407"/>
                        <a:pt x="307" y="407"/>
                      </a:cubicBezTo>
                      <a:cubicBezTo>
                        <a:pt x="308" y="407"/>
                        <a:pt x="310" y="408"/>
                        <a:pt x="310" y="408"/>
                      </a:cubicBezTo>
                      <a:cubicBezTo>
                        <a:pt x="311" y="408"/>
                        <a:pt x="312" y="408"/>
                        <a:pt x="312" y="408"/>
                      </a:cubicBezTo>
                      <a:cubicBezTo>
                        <a:pt x="313" y="407"/>
                        <a:pt x="314" y="406"/>
                        <a:pt x="316" y="406"/>
                      </a:cubicBezTo>
                      <a:cubicBezTo>
                        <a:pt x="317" y="406"/>
                        <a:pt x="318" y="407"/>
                        <a:pt x="319" y="407"/>
                      </a:cubicBezTo>
                      <a:cubicBezTo>
                        <a:pt x="320" y="408"/>
                        <a:pt x="322" y="408"/>
                        <a:pt x="323" y="407"/>
                      </a:cubicBezTo>
                      <a:cubicBezTo>
                        <a:pt x="325" y="406"/>
                        <a:pt x="328" y="406"/>
                        <a:pt x="329" y="407"/>
                      </a:cubicBezTo>
                      <a:cubicBezTo>
                        <a:pt x="329" y="407"/>
                        <a:pt x="329" y="407"/>
                        <a:pt x="330" y="407"/>
                      </a:cubicBezTo>
                      <a:cubicBezTo>
                        <a:pt x="330" y="407"/>
                        <a:pt x="330" y="407"/>
                        <a:pt x="330" y="407"/>
                      </a:cubicBezTo>
                      <a:cubicBezTo>
                        <a:pt x="331" y="404"/>
                        <a:pt x="337" y="400"/>
                        <a:pt x="340" y="400"/>
                      </a:cubicBezTo>
                      <a:cubicBezTo>
                        <a:pt x="341" y="400"/>
                        <a:pt x="341" y="400"/>
                        <a:pt x="342" y="401"/>
                      </a:cubicBezTo>
                      <a:cubicBezTo>
                        <a:pt x="342" y="401"/>
                        <a:pt x="342" y="401"/>
                        <a:pt x="343" y="402"/>
                      </a:cubicBezTo>
                      <a:cubicBezTo>
                        <a:pt x="344" y="403"/>
                        <a:pt x="345" y="404"/>
                        <a:pt x="350" y="405"/>
                      </a:cubicBezTo>
                      <a:cubicBezTo>
                        <a:pt x="352" y="405"/>
                        <a:pt x="354" y="406"/>
                        <a:pt x="355" y="408"/>
                      </a:cubicBezTo>
                      <a:cubicBezTo>
                        <a:pt x="356" y="409"/>
                        <a:pt x="356" y="411"/>
                        <a:pt x="355" y="412"/>
                      </a:cubicBezTo>
                      <a:cubicBezTo>
                        <a:pt x="355" y="413"/>
                        <a:pt x="355" y="413"/>
                        <a:pt x="355" y="414"/>
                      </a:cubicBezTo>
                      <a:cubicBezTo>
                        <a:pt x="355" y="415"/>
                        <a:pt x="362" y="420"/>
                        <a:pt x="364" y="420"/>
                      </a:cubicBezTo>
                      <a:cubicBezTo>
                        <a:pt x="365" y="420"/>
                        <a:pt x="365" y="420"/>
                        <a:pt x="365" y="421"/>
                      </a:cubicBezTo>
                      <a:cubicBezTo>
                        <a:pt x="365" y="421"/>
                        <a:pt x="365" y="421"/>
                        <a:pt x="366" y="421"/>
                      </a:cubicBezTo>
                      <a:cubicBezTo>
                        <a:pt x="366" y="421"/>
                        <a:pt x="366" y="421"/>
                        <a:pt x="367" y="422"/>
                      </a:cubicBezTo>
                      <a:cubicBezTo>
                        <a:pt x="367" y="422"/>
                        <a:pt x="367" y="422"/>
                        <a:pt x="367" y="422"/>
                      </a:cubicBezTo>
                      <a:cubicBezTo>
                        <a:pt x="367" y="422"/>
                        <a:pt x="368" y="422"/>
                        <a:pt x="369" y="422"/>
                      </a:cubicBezTo>
                      <a:cubicBezTo>
                        <a:pt x="370" y="422"/>
                        <a:pt x="370" y="422"/>
                        <a:pt x="370" y="422"/>
                      </a:cubicBezTo>
                      <a:cubicBezTo>
                        <a:pt x="371" y="422"/>
                        <a:pt x="371" y="421"/>
                        <a:pt x="371" y="421"/>
                      </a:cubicBezTo>
                      <a:cubicBezTo>
                        <a:pt x="372" y="419"/>
                        <a:pt x="374" y="418"/>
                        <a:pt x="376" y="418"/>
                      </a:cubicBezTo>
                      <a:cubicBezTo>
                        <a:pt x="378" y="418"/>
                        <a:pt x="380" y="419"/>
                        <a:pt x="381" y="421"/>
                      </a:cubicBezTo>
                      <a:cubicBezTo>
                        <a:pt x="381" y="422"/>
                        <a:pt x="382" y="422"/>
                        <a:pt x="382" y="422"/>
                      </a:cubicBezTo>
                      <a:cubicBezTo>
                        <a:pt x="382" y="422"/>
                        <a:pt x="383" y="422"/>
                        <a:pt x="384" y="421"/>
                      </a:cubicBezTo>
                      <a:cubicBezTo>
                        <a:pt x="385" y="420"/>
                        <a:pt x="386" y="420"/>
                        <a:pt x="387" y="420"/>
                      </a:cubicBezTo>
                      <a:cubicBezTo>
                        <a:pt x="389" y="420"/>
                        <a:pt x="391" y="421"/>
                        <a:pt x="391" y="423"/>
                      </a:cubicBezTo>
                      <a:cubicBezTo>
                        <a:pt x="392" y="424"/>
                        <a:pt x="392" y="427"/>
                        <a:pt x="390" y="429"/>
                      </a:cubicBezTo>
                      <a:cubicBezTo>
                        <a:pt x="390" y="429"/>
                        <a:pt x="390" y="429"/>
                        <a:pt x="390" y="429"/>
                      </a:cubicBezTo>
                      <a:cubicBezTo>
                        <a:pt x="390" y="431"/>
                        <a:pt x="391" y="434"/>
                        <a:pt x="392" y="435"/>
                      </a:cubicBezTo>
                      <a:cubicBezTo>
                        <a:pt x="393" y="435"/>
                        <a:pt x="393" y="434"/>
                        <a:pt x="392" y="433"/>
                      </a:cubicBezTo>
                      <a:cubicBezTo>
                        <a:pt x="391" y="428"/>
                        <a:pt x="398" y="424"/>
                        <a:pt x="409" y="421"/>
                      </a:cubicBezTo>
                      <a:cubicBezTo>
                        <a:pt x="419" y="417"/>
                        <a:pt x="429" y="411"/>
                        <a:pt x="430" y="409"/>
                      </a:cubicBezTo>
                      <a:cubicBezTo>
                        <a:pt x="430" y="408"/>
                        <a:pt x="431" y="407"/>
                        <a:pt x="433" y="407"/>
                      </a:cubicBezTo>
                      <a:cubicBezTo>
                        <a:pt x="433" y="407"/>
                        <a:pt x="434" y="408"/>
                        <a:pt x="436" y="408"/>
                      </a:cubicBezTo>
                      <a:cubicBezTo>
                        <a:pt x="438" y="409"/>
                        <a:pt x="441" y="409"/>
                        <a:pt x="442" y="408"/>
                      </a:cubicBezTo>
                      <a:cubicBezTo>
                        <a:pt x="445" y="406"/>
                        <a:pt x="454" y="405"/>
                        <a:pt x="461" y="405"/>
                      </a:cubicBezTo>
                      <a:cubicBezTo>
                        <a:pt x="462" y="405"/>
                        <a:pt x="462" y="405"/>
                        <a:pt x="462" y="405"/>
                      </a:cubicBezTo>
                      <a:cubicBezTo>
                        <a:pt x="463" y="405"/>
                        <a:pt x="464" y="405"/>
                        <a:pt x="465" y="403"/>
                      </a:cubicBezTo>
                      <a:cubicBezTo>
                        <a:pt x="465" y="402"/>
                        <a:pt x="466" y="401"/>
                        <a:pt x="468" y="400"/>
                      </a:cubicBezTo>
                      <a:cubicBezTo>
                        <a:pt x="469" y="399"/>
                        <a:pt x="470" y="398"/>
                        <a:pt x="470" y="397"/>
                      </a:cubicBezTo>
                      <a:cubicBezTo>
                        <a:pt x="472" y="396"/>
                        <a:pt x="472" y="395"/>
                        <a:pt x="475" y="394"/>
                      </a:cubicBezTo>
                      <a:cubicBezTo>
                        <a:pt x="479" y="393"/>
                        <a:pt x="480" y="390"/>
                        <a:pt x="480" y="389"/>
                      </a:cubicBezTo>
                      <a:cubicBezTo>
                        <a:pt x="480" y="387"/>
                        <a:pt x="483" y="386"/>
                        <a:pt x="485" y="385"/>
                      </a:cubicBezTo>
                      <a:cubicBezTo>
                        <a:pt x="486" y="384"/>
                        <a:pt x="488" y="384"/>
                        <a:pt x="488" y="384"/>
                      </a:cubicBezTo>
                      <a:cubicBezTo>
                        <a:pt x="488" y="382"/>
                        <a:pt x="490" y="381"/>
                        <a:pt x="492" y="380"/>
                      </a:cubicBezTo>
                      <a:cubicBezTo>
                        <a:pt x="492" y="380"/>
                        <a:pt x="494" y="379"/>
                        <a:pt x="494" y="379"/>
                      </a:cubicBezTo>
                      <a:cubicBezTo>
                        <a:pt x="494" y="376"/>
                        <a:pt x="496" y="375"/>
                        <a:pt x="497" y="374"/>
                      </a:cubicBezTo>
                      <a:cubicBezTo>
                        <a:pt x="498" y="374"/>
                        <a:pt x="499" y="374"/>
                        <a:pt x="499" y="373"/>
                      </a:cubicBezTo>
                      <a:cubicBezTo>
                        <a:pt x="499" y="373"/>
                        <a:pt x="499" y="371"/>
                        <a:pt x="499" y="370"/>
                      </a:cubicBezTo>
                      <a:cubicBezTo>
                        <a:pt x="499" y="368"/>
                        <a:pt x="498" y="365"/>
                        <a:pt x="501" y="364"/>
                      </a:cubicBezTo>
                      <a:cubicBezTo>
                        <a:pt x="500" y="364"/>
                        <a:pt x="500" y="363"/>
                        <a:pt x="500" y="363"/>
                      </a:cubicBezTo>
                      <a:cubicBezTo>
                        <a:pt x="499" y="362"/>
                        <a:pt x="499" y="362"/>
                        <a:pt x="499" y="361"/>
                      </a:cubicBezTo>
                      <a:cubicBezTo>
                        <a:pt x="498" y="360"/>
                        <a:pt x="499" y="359"/>
                        <a:pt x="499" y="359"/>
                      </a:cubicBezTo>
                      <a:cubicBezTo>
                        <a:pt x="500" y="358"/>
                        <a:pt x="501" y="357"/>
                        <a:pt x="503" y="356"/>
                      </a:cubicBezTo>
                      <a:cubicBezTo>
                        <a:pt x="505" y="356"/>
                        <a:pt x="506" y="356"/>
                        <a:pt x="507" y="355"/>
                      </a:cubicBezTo>
                      <a:cubicBezTo>
                        <a:pt x="510" y="353"/>
                        <a:pt x="511" y="351"/>
                        <a:pt x="512" y="348"/>
                      </a:cubicBezTo>
                      <a:cubicBezTo>
                        <a:pt x="512" y="344"/>
                        <a:pt x="518" y="341"/>
                        <a:pt x="520" y="340"/>
                      </a:cubicBezTo>
                      <a:cubicBezTo>
                        <a:pt x="521" y="340"/>
                        <a:pt x="522" y="337"/>
                        <a:pt x="521" y="333"/>
                      </a:cubicBezTo>
                      <a:cubicBezTo>
                        <a:pt x="521" y="331"/>
                        <a:pt x="522" y="329"/>
                        <a:pt x="523" y="329"/>
                      </a:cubicBezTo>
                      <a:cubicBezTo>
                        <a:pt x="522" y="328"/>
                        <a:pt x="522" y="327"/>
                        <a:pt x="522" y="326"/>
                      </a:cubicBezTo>
                      <a:cubicBezTo>
                        <a:pt x="523" y="325"/>
                        <a:pt x="523" y="324"/>
                        <a:pt x="525" y="323"/>
                      </a:cubicBezTo>
                      <a:cubicBezTo>
                        <a:pt x="523" y="323"/>
                        <a:pt x="522" y="321"/>
                        <a:pt x="521" y="320"/>
                      </a:cubicBezTo>
                      <a:cubicBezTo>
                        <a:pt x="520" y="320"/>
                        <a:pt x="520" y="320"/>
                        <a:pt x="520" y="320"/>
                      </a:cubicBezTo>
                      <a:cubicBezTo>
                        <a:pt x="519" y="320"/>
                        <a:pt x="518" y="321"/>
                        <a:pt x="517" y="321"/>
                      </a:cubicBezTo>
                      <a:cubicBezTo>
                        <a:pt x="515" y="321"/>
                        <a:pt x="512" y="319"/>
                        <a:pt x="512" y="317"/>
                      </a:cubicBezTo>
                      <a:cubicBezTo>
                        <a:pt x="511" y="316"/>
                        <a:pt x="512" y="314"/>
                        <a:pt x="514" y="314"/>
                      </a:cubicBezTo>
                      <a:cubicBezTo>
                        <a:pt x="516" y="313"/>
                        <a:pt x="519" y="312"/>
                        <a:pt x="521" y="310"/>
                      </a:cubicBezTo>
                      <a:cubicBezTo>
                        <a:pt x="523" y="310"/>
                        <a:pt x="524" y="309"/>
                        <a:pt x="525" y="308"/>
                      </a:cubicBezTo>
                      <a:cubicBezTo>
                        <a:pt x="524" y="307"/>
                        <a:pt x="521" y="306"/>
                        <a:pt x="520" y="306"/>
                      </a:cubicBezTo>
                      <a:cubicBezTo>
                        <a:pt x="520" y="306"/>
                        <a:pt x="520" y="306"/>
                        <a:pt x="520" y="306"/>
                      </a:cubicBezTo>
                      <a:cubicBezTo>
                        <a:pt x="517" y="306"/>
                        <a:pt x="515" y="303"/>
                        <a:pt x="513" y="301"/>
                      </a:cubicBezTo>
                      <a:cubicBezTo>
                        <a:pt x="512" y="300"/>
                        <a:pt x="511" y="298"/>
                        <a:pt x="510" y="298"/>
                      </a:cubicBezTo>
                      <a:cubicBezTo>
                        <a:pt x="507" y="298"/>
                        <a:pt x="507" y="297"/>
                        <a:pt x="507" y="296"/>
                      </a:cubicBezTo>
                      <a:cubicBezTo>
                        <a:pt x="507" y="293"/>
                        <a:pt x="511" y="293"/>
                        <a:pt x="512" y="293"/>
                      </a:cubicBezTo>
                      <a:cubicBezTo>
                        <a:pt x="514" y="293"/>
                        <a:pt x="516" y="293"/>
                        <a:pt x="517" y="294"/>
                      </a:cubicBezTo>
                      <a:cubicBezTo>
                        <a:pt x="520" y="296"/>
                        <a:pt x="522" y="297"/>
                        <a:pt x="524" y="297"/>
                      </a:cubicBezTo>
                      <a:cubicBezTo>
                        <a:pt x="523" y="295"/>
                        <a:pt x="520" y="292"/>
                        <a:pt x="515" y="289"/>
                      </a:cubicBezTo>
                      <a:cubicBezTo>
                        <a:pt x="513" y="287"/>
                        <a:pt x="513" y="284"/>
                        <a:pt x="513" y="283"/>
                      </a:cubicBezTo>
                      <a:cubicBezTo>
                        <a:pt x="513" y="282"/>
                        <a:pt x="513" y="282"/>
                        <a:pt x="513" y="282"/>
                      </a:cubicBezTo>
                      <a:cubicBezTo>
                        <a:pt x="511" y="280"/>
                        <a:pt x="507" y="270"/>
                        <a:pt x="506" y="267"/>
                      </a:cubicBezTo>
                      <a:cubicBezTo>
                        <a:pt x="505" y="266"/>
                        <a:pt x="503" y="265"/>
                        <a:pt x="501" y="264"/>
                      </a:cubicBezTo>
                      <a:cubicBezTo>
                        <a:pt x="499" y="263"/>
                        <a:pt x="497" y="262"/>
                        <a:pt x="496" y="261"/>
                      </a:cubicBezTo>
                      <a:cubicBezTo>
                        <a:pt x="495" y="259"/>
                        <a:pt x="495" y="257"/>
                        <a:pt x="495" y="255"/>
                      </a:cubicBezTo>
                      <a:cubicBezTo>
                        <a:pt x="496" y="252"/>
                        <a:pt x="499" y="249"/>
                        <a:pt x="502" y="247"/>
                      </a:cubicBezTo>
                      <a:cubicBezTo>
                        <a:pt x="504" y="247"/>
                        <a:pt x="504" y="245"/>
                        <a:pt x="505" y="244"/>
                      </a:cubicBezTo>
                      <a:cubicBezTo>
                        <a:pt x="505" y="243"/>
                        <a:pt x="506" y="241"/>
                        <a:pt x="508" y="241"/>
                      </a:cubicBezTo>
                      <a:cubicBezTo>
                        <a:pt x="508" y="241"/>
                        <a:pt x="508" y="241"/>
                        <a:pt x="508" y="241"/>
                      </a:cubicBezTo>
                      <a:cubicBezTo>
                        <a:pt x="509" y="241"/>
                        <a:pt x="509" y="241"/>
                        <a:pt x="509" y="241"/>
                      </a:cubicBezTo>
                      <a:cubicBezTo>
                        <a:pt x="510" y="241"/>
                        <a:pt x="511" y="241"/>
                        <a:pt x="512" y="238"/>
                      </a:cubicBezTo>
                      <a:cubicBezTo>
                        <a:pt x="514" y="235"/>
                        <a:pt x="517" y="235"/>
                        <a:pt x="518" y="234"/>
                      </a:cubicBezTo>
                      <a:cubicBezTo>
                        <a:pt x="519" y="234"/>
                        <a:pt x="519" y="234"/>
                        <a:pt x="520" y="234"/>
                      </a:cubicBezTo>
                      <a:cubicBezTo>
                        <a:pt x="521" y="233"/>
                        <a:pt x="524" y="232"/>
                        <a:pt x="527" y="231"/>
                      </a:cubicBezTo>
                      <a:cubicBezTo>
                        <a:pt x="529" y="231"/>
                        <a:pt x="532" y="231"/>
                        <a:pt x="533" y="230"/>
                      </a:cubicBezTo>
                      <a:cubicBezTo>
                        <a:pt x="533" y="230"/>
                        <a:pt x="533" y="229"/>
                        <a:pt x="532" y="228"/>
                      </a:cubicBezTo>
                      <a:cubicBezTo>
                        <a:pt x="531" y="227"/>
                        <a:pt x="529" y="226"/>
                        <a:pt x="528" y="226"/>
                      </a:cubicBezTo>
                      <a:cubicBezTo>
                        <a:pt x="527" y="227"/>
                        <a:pt x="526" y="227"/>
                        <a:pt x="525" y="227"/>
                      </a:cubicBezTo>
                      <a:cubicBezTo>
                        <a:pt x="521" y="227"/>
                        <a:pt x="517" y="225"/>
                        <a:pt x="515" y="221"/>
                      </a:cubicBezTo>
                      <a:cubicBezTo>
                        <a:pt x="514" y="221"/>
                        <a:pt x="511" y="224"/>
                        <a:pt x="510" y="226"/>
                      </a:cubicBezTo>
                      <a:cubicBezTo>
                        <a:pt x="507" y="228"/>
                        <a:pt x="505" y="230"/>
                        <a:pt x="502" y="232"/>
                      </a:cubicBezTo>
                      <a:cubicBezTo>
                        <a:pt x="499" y="233"/>
                        <a:pt x="496" y="232"/>
                        <a:pt x="494" y="229"/>
                      </a:cubicBezTo>
                      <a:cubicBezTo>
                        <a:pt x="492" y="226"/>
                        <a:pt x="491" y="223"/>
                        <a:pt x="493" y="220"/>
                      </a:cubicBezTo>
                      <a:cubicBezTo>
                        <a:pt x="493" y="219"/>
                        <a:pt x="493" y="219"/>
                        <a:pt x="493" y="219"/>
                      </a:cubicBezTo>
                      <a:cubicBezTo>
                        <a:pt x="493" y="219"/>
                        <a:pt x="492" y="219"/>
                        <a:pt x="488" y="219"/>
                      </a:cubicBezTo>
                      <a:cubicBezTo>
                        <a:pt x="486" y="219"/>
                        <a:pt x="485" y="219"/>
                        <a:pt x="483" y="219"/>
                      </a:cubicBezTo>
                      <a:cubicBezTo>
                        <a:pt x="483" y="219"/>
                        <a:pt x="483" y="219"/>
                        <a:pt x="483" y="219"/>
                      </a:cubicBezTo>
                      <a:cubicBezTo>
                        <a:pt x="479" y="219"/>
                        <a:pt x="476" y="216"/>
                        <a:pt x="476" y="212"/>
                      </a:cubicBezTo>
                      <a:cubicBezTo>
                        <a:pt x="476" y="208"/>
                        <a:pt x="478" y="201"/>
                        <a:pt x="482" y="201"/>
                      </a:cubicBezTo>
                      <a:cubicBezTo>
                        <a:pt x="484" y="201"/>
                        <a:pt x="486" y="201"/>
                        <a:pt x="487" y="201"/>
                      </a:cubicBezTo>
                      <a:cubicBezTo>
                        <a:pt x="488" y="201"/>
                        <a:pt x="490" y="202"/>
                        <a:pt x="491" y="202"/>
                      </a:cubicBezTo>
                      <a:cubicBezTo>
                        <a:pt x="492" y="202"/>
                        <a:pt x="494" y="201"/>
                        <a:pt x="495" y="198"/>
                      </a:cubicBezTo>
                      <a:cubicBezTo>
                        <a:pt x="496" y="193"/>
                        <a:pt x="499" y="192"/>
                        <a:pt x="502" y="192"/>
                      </a:cubicBezTo>
                      <a:cubicBezTo>
                        <a:pt x="504" y="191"/>
                        <a:pt x="506" y="191"/>
                        <a:pt x="508" y="188"/>
                      </a:cubicBezTo>
                      <a:cubicBezTo>
                        <a:pt x="512" y="184"/>
                        <a:pt x="518" y="178"/>
                        <a:pt x="524" y="178"/>
                      </a:cubicBezTo>
                      <a:cubicBezTo>
                        <a:pt x="526" y="178"/>
                        <a:pt x="528" y="179"/>
                        <a:pt x="530" y="180"/>
                      </a:cubicBezTo>
                      <a:cubicBezTo>
                        <a:pt x="532" y="182"/>
                        <a:pt x="532" y="183"/>
                        <a:pt x="532" y="184"/>
                      </a:cubicBezTo>
                      <a:cubicBezTo>
                        <a:pt x="533" y="188"/>
                        <a:pt x="530" y="191"/>
                        <a:pt x="527" y="194"/>
                      </a:cubicBezTo>
                      <a:cubicBezTo>
                        <a:pt x="525" y="195"/>
                        <a:pt x="524" y="197"/>
                        <a:pt x="523" y="198"/>
                      </a:cubicBezTo>
                      <a:cubicBezTo>
                        <a:pt x="523" y="199"/>
                        <a:pt x="523" y="200"/>
                        <a:pt x="523" y="201"/>
                      </a:cubicBezTo>
                      <a:cubicBezTo>
                        <a:pt x="523" y="202"/>
                        <a:pt x="523" y="204"/>
                        <a:pt x="522" y="206"/>
                      </a:cubicBezTo>
                      <a:cubicBezTo>
                        <a:pt x="523" y="206"/>
                        <a:pt x="525" y="205"/>
                        <a:pt x="526" y="204"/>
                      </a:cubicBezTo>
                      <a:cubicBezTo>
                        <a:pt x="534" y="199"/>
                        <a:pt x="541" y="195"/>
                        <a:pt x="548" y="192"/>
                      </a:cubicBezTo>
                      <a:cubicBezTo>
                        <a:pt x="549" y="192"/>
                        <a:pt x="551" y="191"/>
                        <a:pt x="552" y="191"/>
                      </a:cubicBezTo>
                      <a:cubicBezTo>
                        <a:pt x="552" y="191"/>
                        <a:pt x="552" y="191"/>
                        <a:pt x="553" y="191"/>
                      </a:cubicBezTo>
                      <a:cubicBezTo>
                        <a:pt x="553" y="191"/>
                        <a:pt x="553" y="190"/>
                        <a:pt x="553" y="190"/>
                      </a:cubicBezTo>
                      <a:cubicBezTo>
                        <a:pt x="553" y="190"/>
                        <a:pt x="553" y="189"/>
                        <a:pt x="554" y="189"/>
                      </a:cubicBezTo>
                      <a:cubicBezTo>
                        <a:pt x="554" y="189"/>
                        <a:pt x="554" y="189"/>
                        <a:pt x="554" y="189"/>
                      </a:cubicBezTo>
                      <a:cubicBezTo>
                        <a:pt x="554" y="188"/>
                        <a:pt x="554" y="188"/>
                        <a:pt x="555" y="188"/>
                      </a:cubicBezTo>
                      <a:cubicBezTo>
                        <a:pt x="555" y="188"/>
                        <a:pt x="555" y="188"/>
                        <a:pt x="555" y="187"/>
                      </a:cubicBezTo>
                      <a:cubicBezTo>
                        <a:pt x="555" y="187"/>
                        <a:pt x="556" y="187"/>
                        <a:pt x="556" y="187"/>
                      </a:cubicBezTo>
                      <a:cubicBezTo>
                        <a:pt x="557" y="186"/>
                        <a:pt x="558" y="186"/>
                        <a:pt x="559" y="185"/>
                      </a:cubicBezTo>
                      <a:cubicBezTo>
                        <a:pt x="564" y="183"/>
                        <a:pt x="575" y="178"/>
                        <a:pt x="576" y="176"/>
                      </a:cubicBezTo>
                      <a:cubicBezTo>
                        <a:pt x="577" y="175"/>
                        <a:pt x="577" y="174"/>
                        <a:pt x="578" y="173"/>
                      </a:cubicBezTo>
                      <a:cubicBezTo>
                        <a:pt x="580" y="170"/>
                        <a:pt x="582" y="167"/>
                        <a:pt x="585" y="167"/>
                      </a:cubicBezTo>
                      <a:cubicBezTo>
                        <a:pt x="587" y="167"/>
                        <a:pt x="588" y="168"/>
                        <a:pt x="589" y="169"/>
                      </a:cubicBezTo>
                      <a:cubicBezTo>
                        <a:pt x="590" y="169"/>
                        <a:pt x="591" y="170"/>
                        <a:pt x="592" y="170"/>
                      </a:cubicBezTo>
                      <a:cubicBezTo>
                        <a:pt x="594" y="170"/>
                        <a:pt x="595" y="170"/>
                        <a:pt x="596" y="170"/>
                      </a:cubicBezTo>
                      <a:cubicBezTo>
                        <a:pt x="596" y="170"/>
                        <a:pt x="597" y="170"/>
                        <a:pt x="598" y="170"/>
                      </a:cubicBezTo>
                      <a:cubicBezTo>
                        <a:pt x="597" y="169"/>
                        <a:pt x="596" y="167"/>
                        <a:pt x="597" y="166"/>
                      </a:cubicBezTo>
                      <a:cubicBezTo>
                        <a:pt x="598" y="164"/>
                        <a:pt x="600" y="164"/>
                        <a:pt x="603" y="163"/>
                      </a:cubicBezTo>
                      <a:cubicBezTo>
                        <a:pt x="604" y="163"/>
                        <a:pt x="604" y="163"/>
                        <a:pt x="604" y="163"/>
                      </a:cubicBezTo>
                      <a:cubicBezTo>
                        <a:pt x="606" y="163"/>
                        <a:pt x="606" y="162"/>
                        <a:pt x="607" y="161"/>
                      </a:cubicBezTo>
                      <a:cubicBezTo>
                        <a:pt x="608" y="159"/>
                        <a:pt x="609" y="157"/>
                        <a:pt x="612" y="157"/>
                      </a:cubicBezTo>
                      <a:cubicBezTo>
                        <a:pt x="612" y="157"/>
                        <a:pt x="613" y="155"/>
                        <a:pt x="613" y="154"/>
                      </a:cubicBezTo>
                      <a:cubicBezTo>
                        <a:pt x="614" y="152"/>
                        <a:pt x="615" y="149"/>
                        <a:pt x="619" y="149"/>
                      </a:cubicBezTo>
                      <a:cubicBezTo>
                        <a:pt x="621" y="149"/>
                        <a:pt x="622" y="150"/>
                        <a:pt x="624" y="151"/>
                      </a:cubicBezTo>
                      <a:cubicBezTo>
                        <a:pt x="625" y="152"/>
                        <a:pt x="626" y="153"/>
                        <a:pt x="627" y="152"/>
                      </a:cubicBezTo>
                      <a:cubicBezTo>
                        <a:pt x="628" y="152"/>
                        <a:pt x="629" y="152"/>
                        <a:pt x="629" y="152"/>
                      </a:cubicBezTo>
                      <a:cubicBezTo>
                        <a:pt x="629" y="152"/>
                        <a:pt x="630" y="152"/>
                        <a:pt x="630" y="152"/>
                      </a:cubicBezTo>
                      <a:cubicBezTo>
                        <a:pt x="630" y="152"/>
                        <a:pt x="630" y="152"/>
                        <a:pt x="631" y="153"/>
                      </a:cubicBezTo>
                      <a:cubicBezTo>
                        <a:pt x="631" y="152"/>
                        <a:pt x="631" y="152"/>
                        <a:pt x="632" y="152"/>
                      </a:cubicBezTo>
                      <a:cubicBezTo>
                        <a:pt x="632" y="152"/>
                        <a:pt x="632" y="152"/>
                        <a:pt x="632" y="151"/>
                      </a:cubicBezTo>
                      <a:cubicBezTo>
                        <a:pt x="632" y="150"/>
                        <a:pt x="632" y="149"/>
                        <a:pt x="632" y="148"/>
                      </a:cubicBezTo>
                      <a:cubicBezTo>
                        <a:pt x="632" y="146"/>
                        <a:pt x="632" y="144"/>
                        <a:pt x="631" y="143"/>
                      </a:cubicBezTo>
                      <a:cubicBezTo>
                        <a:pt x="630" y="140"/>
                        <a:pt x="630" y="137"/>
                        <a:pt x="630" y="136"/>
                      </a:cubicBezTo>
                      <a:cubicBezTo>
                        <a:pt x="631" y="135"/>
                        <a:pt x="631" y="134"/>
                        <a:pt x="630" y="133"/>
                      </a:cubicBezTo>
                      <a:cubicBezTo>
                        <a:pt x="630" y="132"/>
                        <a:pt x="629" y="127"/>
                        <a:pt x="631" y="124"/>
                      </a:cubicBezTo>
                      <a:cubicBezTo>
                        <a:pt x="632" y="123"/>
                        <a:pt x="633" y="123"/>
                        <a:pt x="634" y="123"/>
                      </a:cubicBezTo>
                      <a:cubicBezTo>
                        <a:pt x="634" y="123"/>
                        <a:pt x="636" y="121"/>
                        <a:pt x="636" y="121"/>
                      </a:cubicBezTo>
                      <a:cubicBezTo>
                        <a:pt x="638" y="119"/>
                        <a:pt x="640" y="118"/>
                        <a:pt x="642" y="118"/>
                      </a:cubicBezTo>
                      <a:cubicBezTo>
                        <a:pt x="643" y="118"/>
                        <a:pt x="644" y="118"/>
                        <a:pt x="645" y="119"/>
                      </a:cubicBezTo>
                      <a:cubicBezTo>
                        <a:pt x="646" y="120"/>
                        <a:pt x="648" y="120"/>
                        <a:pt x="650" y="120"/>
                      </a:cubicBezTo>
                      <a:cubicBezTo>
                        <a:pt x="650" y="120"/>
                        <a:pt x="650" y="120"/>
                        <a:pt x="650" y="120"/>
                      </a:cubicBezTo>
                      <a:cubicBezTo>
                        <a:pt x="651" y="120"/>
                        <a:pt x="651" y="120"/>
                        <a:pt x="652" y="120"/>
                      </a:cubicBezTo>
                      <a:cubicBezTo>
                        <a:pt x="651" y="118"/>
                        <a:pt x="653" y="117"/>
                        <a:pt x="654" y="115"/>
                      </a:cubicBezTo>
                      <a:cubicBezTo>
                        <a:pt x="656" y="114"/>
                        <a:pt x="657" y="114"/>
                        <a:pt x="657" y="113"/>
                      </a:cubicBezTo>
                      <a:cubicBezTo>
                        <a:pt x="657" y="110"/>
                        <a:pt x="659" y="108"/>
                        <a:pt x="661" y="107"/>
                      </a:cubicBezTo>
                      <a:cubicBezTo>
                        <a:pt x="662" y="106"/>
                        <a:pt x="663" y="105"/>
                        <a:pt x="663" y="104"/>
                      </a:cubicBezTo>
                      <a:cubicBezTo>
                        <a:pt x="664" y="103"/>
                        <a:pt x="664" y="103"/>
                        <a:pt x="664" y="102"/>
                      </a:cubicBezTo>
                      <a:cubicBezTo>
                        <a:pt x="665" y="97"/>
                        <a:pt x="666" y="93"/>
                        <a:pt x="668" y="90"/>
                      </a:cubicBezTo>
                      <a:cubicBezTo>
                        <a:pt x="669" y="89"/>
                        <a:pt x="670" y="89"/>
                        <a:pt x="670" y="88"/>
                      </a:cubicBezTo>
                      <a:cubicBezTo>
                        <a:pt x="671" y="88"/>
                        <a:pt x="671" y="88"/>
                        <a:pt x="671" y="88"/>
                      </a:cubicBezTo>
                      <a:cubicBezTo>
                        <a:pt x="671" y="88"/>
                        <a:pt x="671" y="88"/>
                        <a:pt x="671" y="88"/>
                      </a:cubicBezTo>
                      <a:cubicBezTo>
                        <a:pt x="671" y="88"/>
                        <a:pt x="670" y="87"/>
                        <a:pt x="670" y="87"/>
                      </a:cubicBezTo>
                      <a:cubicBezTo>
                        <a:pt x="670" y="86"/>
                        <a:pt x="669" y="84"/>
                        <a:pt x="669" y="80"/>
                      </a:cubicBezTo>
                      <a:cubicBezTo>
                        <a:pt x="669" y="80"/>
                        <a:pt x="669" y="79"/>
                        <a:pt x="669" y="79"/>
                      </a:cubicBezTo>
                      <a:cubicBezTo>
                        <a:pt x="668" y="79"/>
                        <a:pt x="668" y="79"/>
                        <a:pt x="667" y="79"/>
                      </a:cubicBezTo>
                      <a:cubicBezTo>
                        <a:pt x="666" y="79"/>
                        <a:pt x="664" y="79"/>
                        <a:pt x="663" y="80"/>
                      </a:cubicBezTo>
                      <a:cubicBezTo>
                        <a:pt x="662" y="81"/>
                        <a:pt x="660" y="81"/>
                        <a:pt x="658" y="81"/>
                      </a:cubicBezTo>
                      <a:cubicBezTo>
                        <a:pt x="656" y="81"/>
                        <a:pt x="654" y="82"/>
                        <a:pt x="653" y="83"/>
                      </a:cubicBezTo>
                      <a:cubicBezTo>
                        <a:pt x="651" y="86"/>
                        <a:pt x="649" y="87"/>
                        <a:pt x="647" y="87"/>
                      </a:cubicBezTo>
                      <a:cubicBezTo>
                        <a:pt x="646" y="87"/>
                        <a:pt x="646" y="87"/>
                        <a:pt x="645" y="87"/>
                      </a:cubicBezTo>
                      <a:cubicBezTo>
                        <a:pt x="644" y="86"/>
                        <a:pt x="643" y="86"/>
                        <a:pt x="641" y="87"/>
                      </a:cubicBezTo>
                      <a:cubicBezTo>
                        <a:pt x="641" y="87"/>
                        <a:pt x="640" y="87"/>
                        <a:pt x="639" y="87"/>
                      </a:cubicBezTo>
                      <a:cubicBezTo>
                        <a:pt x="636" y="87"/>
                        <a:pt x="631" y="86"/>
                        <a:pt x="629" y="83"/>
                      </a:cubicBezTo>
                      <a:cubicBezTo>
                        <a:pt x="628" y="82"/>
                        <a:pt x="628" y="81"/>
                        <a:pt x="628" y="80"/>
                      </a:cubicBezTo>
                      <a:cubicBezTo>
                        <a:pt x="628" y="79"/>
                        <a:pt x="628" y="78"/>
                        <a:pt x="627" y="77"/>
                      </a:cubicBezTo>
                      <a:cubicBezTo>
                        <a:pt x="627" y="76"/>
                        <a:pt x="627" y="76"/>
                        <a:pt x="627" y="75"/>
                      </a:cubicBezTo>
                      <a:cubicBezTo>
                        <a:pt x="626" y="74"/>
                        <a:pt x="626" y="72"/>
                        <a:pt x="626" y="70"/>
                      </a:cubicBezTo>
                      <a:cubicBezTo>
                        <a:pt x="626" y="70"/>
                        <a:pt x="625" y="70"/>
                        <a:pt x="624" y="70"/>
                      </a:cubicBezTo>
                      <a:cubicBezTo>
                        <a:pt x="622" y="69"/>
                        <a:pt x="620" y="69"/>
                        <a:pt x="618" y="67"/>
                      </a:cubicBezTo>
                      <a:cubicBezTo>
                        <a:pt x="618" y="66"/>
                        <a:pt x="617" y="65"/>
                        <a:pt x="616" y="65"/>
                      </a:cubicBezTo>
                      <a:cubicBezTo>
                        <a:pt x="613" y="63"/>
                        <a:pt x="610" y="62"/>
                        <a:pt x="609" y="62"/>
                      </a:cubicBezTo>
                      <a:cubicBezTo>
                        <a:pt x="609" y="62"/>
                        <a:pt x="609" y="62"/>
                        <a:pt x="609" y="62"/>
                      </a:cubicBezTo>
                      <a:cubicBezTo>
                        <a:pt x="608" y="62"/>
                        <a:pt x="608" y="62"/>
                        <a:pt x="608" y="62"/>
                      </a:cubicBezTo>
                      <a:cubicBezTo>
                        <a:pt x="607" y="62"/>
                        <a:pt x="606" y="62"/>
                        <a:pt x="604" y="61"/>
                      </a:cubicBezTo>
                      <a:cubicBezTo>
                        <a:pt x="603" y="60"/>
                        <a:pt x="600" y="58"/>
                        <a:pt x="597" y="58"/>
                      </a:cubicBezTo>
                      <a:cubicBezTo>
                        <a:pt x="595" y="58"/>
                        <a:pt x="593" y="57"/>
                        <a:pt x="592" y="56"/>
                      </a:cubicBezTo>
                      <a:cubicBezTo>
                        <a:pt x="590" y="54"/>
                        <a:pt x="591" y="51"/>
                        <a:pt x="591" y="49"/>
                      </a:cubicBezTo>
                      <a:cubicBezTo>
                        <a:pt x="591" y="49"/>
                        <a:pt x="590" y="45"/>
                        <a:pt x="589" y="44"/>
                      </a:cubicBezTo>
                      <a:cubicBezTo>
                        <a:pt x="587" y="41"/>
                        <a:pt x="586" y="39"/>
                        <a:pt x="585" y="37"/>
                      </a:cubicBezTo>
                      <a:cubicBezTo>
                        <a:pt x="585" y="36"/>
                        <a:pt x="585" y="35"/>
                        <a:pt x="584" y="34"/>
                      </a:cubicBezTo>
                      <a:cubicBezTo>
                        <a:pt x="582" y="32"/>
                        <a:pt x="580" y="29"/>
                        <a:pt x="579" y="23"/>
                      </a:cubicBezTo>
                      <a:cubicBezTo>
                        <a:pt x="578" y="19"/>
                        <a:pt x="577" y="18"/>
                        <a:pt x="575" y="17"/>
                      </a:cubicBezTo>
                      <a:cubicBezTo>
                        <a:pt x="574" y="16"/>
                        <a:pt x="573" y="15"/>
                        <a:pt x="573" y="12"/>
                      </a:cubicBezTo>
                      <a:cubicBezTo>
                        <a:pt x="574" y="11"/>
                        <a:pt x="572" y="10"/>
                        <a:pt x="570" y="8"/>
                      </a:cubicBezTo>
                      <a:cubicBezTo>
                        <a:pt x="569" y="7"/>
                        <a:pt x="567" y="7"/>
                        <a:pt x="566" y="5"/>
                      </a:cubicBezTo>
                      <a:cubicBezTo>
                        <a:pt x="566" y="5"/>
                        <a:pt x="564" y="5"/>
                        <a:pt x="562" y="4"/>
                      </a:cubicBezTo>
                      <a:cubicBezTo>
                        <a:pt x="559" y="4"/>
                        <a:pt x="556" y="3"/>
                        <a:pt x="553" y="2"/>
                      </a:cubicBezTo>
                      <a:cubicBezTo>
                        <a:pt x="551" y="1"/>
                        <a:pt x="550" y="1"/>
                        <a:pt x="548" y="1"/>
                      </a:cubicBezTo>
                      <a:cubicBezTo>
                        <a:pt x="546" y="1"/>
                        <a:pt x="546" y="1"/>
                        <a:pt x="546" y="1"/>
                      </a:cubicBezTo>
                      <a:cubicBezTo>
                        <a:pt x="545" y="1"/>
                        <a:pt x="543" y="1"/>
                        <a:pt x="541" y="0"/>
                      </a:cubicBezTo>
                      <a:cubicBezTo>
                        <a:pt x="539" y="0"/>
                        <a:pt x="534" y="0"/>
                        <a:pt x="530" y="1"/>
                      </a:cubicBezTo>
                      <a:cubicBezTo>
                        <a:pt x="529" y="1"/>
                        <a:pt x="529" y="1"/>
                        <a:pt x="528" y="1"/>
                      </a:cubicBezTo>
                      <a:cubicBezTo>
                        <a:pt x="527" y="1"/>
                        <a:pt x="525" y="2"/>
                        <a:pt x="525" y="2"/>
                      </a:cubicBezTo>
                      <a:cubicBezTo>
                        <a:pt x="525" y="2"/>
                        <a:pt x="525" y="2"/>
                        <a:pt x="524" y="2"/>
                      </a:cubicBezTo>
                      <a:cubicBezTo>
                        <a:pt x="524" y="1"/>
                        <a:pt x="523" y="1"/>
                        <a:pt x="522" y="1"/>
                      </a:cubicBezTo>
                      <a:cubicBezTo>
                        <a:pt x="517" y="1"/>
                        <a:pt x="514" y="3"/>
                        <a:pt x="512" y="5"/>
                      </a:cubicBezTo>
                      <a:cubicBezTo>
                        <a:pt x="511" y="7"/>
                        <a:pt x="511" y="8"/>
                        <a:pt x="511" y="8"/>
                      </a:cubicBezTo>
                      <a:cubicBezTo>
                        <a:pt x="511" y="8"/>
                        <a:pt x="511" y="8"/>
                        <a:pt x="511" y="8"/>
                      </a:cubicBezTo>
                      <a:cubicBezTo>
                        <a:pt x="512" y="8"/>
                        <a:pt x="512" y="8"/>
                        <a:pt x="512" y="8"/>
                      </a:cubicBezTo>
                      <a:cubicBezTo>
                        <a:pt x="512" y="8"/>
                        <a:pt x="513" y="8"/>
                        <a:pt x="513" y="8"/>
                      </a:cubicBezTo>
                      <a:cubicBezTo>
                        <a:pt x="515" y="9"/>
                        <a:pt x="516" y="14"/>
                        <a:pt x="517" y="18"/>
                      </a:cubicBezTo>
                      <a:cubicBezTo>
                        <a:pt x="518" y="21"/>
                        <a:pt x="513" y="25"/>
                        <a:pt x="511" y="26"/>
                      </a:cubicBezTo>
                      <a:cubicBezTo>
                        <a:pt x="510" y="26"/>
                        <a:pt x="506" y="33"/>
                        <a:pt x="505" y="35"/>
                      </a:cubicBezTo>
                      <a:cubicBezTo>
                        <a:pt x="505" y="36"/>
                        <a:pt x="504" y="38"/>
                        <a:pt x="502" y="40"/>
                      </a:cubicBezTo>
                      <a:cubicBezTo>
                        <a:pt x="501" y="42"/>
                        <a:pt x="500" y="45"/>
                        <a:pt x="500" y="46"/>
                      </a:cubicBezTo>
                      <a:cubicBezTo>
                        <a:pt x="500" y="47"/>
                        <a:pt x="500" y="48"/>
                        <a:pt x="499" y="50"/>
                      </a:cubicBezTo>
                      <a:cubicBezTo>
                        <a:pt x="498" y="52"/>
                        <a:pt x="495" y="53"/>
                        <a:pt x="493" y="53"/>
                      </a:cubicBezTo>
                      <a:cubicBezTo>
                        <a:pt x="492" y="53"/>
                        <a:pt x="489" y="55"/>
                        <a:pt x="487" y="56"/>
                      </a:cubicBezTo>
                      <a:cubicBezTo>
                        <a:pt x="487" y="57"/>
                        <a:pt x="487" y="57"/>
                        <a:pt x="486" y="57"/>
                      </a:cubicBezTo>
                      <a:cubicBezTo>
                        <a:pt x="485" y="58"/>
                        <a:pt x="484" y="59"/>
                        <a:pt x="483" y="59"/>
                      </a:cubicBezTo>
                      <a:cubicBezTo>
                        <a:pt x="482" y="59"/>
                        <a:pt x="481" y="59"/>
                        <a:pt x="481" y="59"/>
                      </a:cubicBezTo>
                      <a:cubicBezTo>
                        <a:pt x="480" y="59"/>
                        <a:pt x="480" y="59"/>
                        <a:pt x="480" y="59"/>
                      </a:cubicBezTo>
                      <a:cubicBezTo>
                        <a:pt x="479" y="59"/>
                        <a:pt x="479" y="59"/>
                        <a:pt x="479" y="59"/>
                      </a:cubicBezTo>
                      <a:cubicBezTo>
                        <a:pt x="479" y="59"/>
                        <a:pt x="479" y="59"/>
                        <a:pt x="478" y="59"/>
                      </a:cubicBezTo>
                      <a:cubicBezTo>
                        <a:pt x="478" y="59"/>
                        <a:pt x="478" y="59"/>
                        <a:pt x="478" y="59"/>
                      </a:cubicBezTo>
                      <a:cubicBezTo>
                        <a:pt x="477" y="59"/>
                        <a:pt x="477" y="59"/>
                        <a:pt x="477" y="59"/>
                      </a:cubicBezTo>
                      <a:cubicBezTo>
                        <a:pt x="476" y="59"/>
                        <a:pt x="476" y="59"/>
                        <a:pt x="476" y="59"/>
                      </a:cubicBezTo>
                      <a:cubicBezTo>
                        <a:pt x="476" y="58"/>
                        <a:pt x="475" y="58"/>
                        <a:pt x="475" y="58"/>
                      </a:cubicBezTo>
                      <a:cubicBezTo>
                        <a:pt x="475" y="58"/>
                        <a:pt x="474" y="58"/>
                        <a:pt x="474" y="58"/>
                      </a:cubicBezTo>
                      <a:cubicBezTo>
                        <a:pt x="474" y="58"/>
                        <a:pt x="473" y="58"/>
                        <a:pt x="473" y="58"/>
                      </a:cubicBezTo>
                      <a:cubicBezTo>
                        <a:pt x="473" y="58"/>
                        <a:pt x="473" y="57"/>
                        <a:pt x="472" y="57"/>
                      </a:cubicBezTo>
                      <a:cubicBezTo>
                        <a:pt x="472" y="57"/>
                        <a:pt x="472" y="57"/>
                        <a:pt x="472" y="57"/>
                      </a:cubicBezTo>
                      <a:cubicBezTo>
                        <a:pt x="471" y="57"/>
                        <a:pt x="471" y="57"/>
                        <a:pt x="471" y="57"/>
                      </a:cubicBezTo>
                      <a:cubicBezTo>
                        <a:pt x="471" y="56"/>
                        <a:pt x="470" y="56"/>
                        <a:pt x="470" y="56"/>
                      </a:cubicBezTo>
                      <a:cubicBezTo>
                        <a:pt x="470" y="56"/>
                        <a:pt x="470" y="56"/>
                        <a:pt x="470" y="55"/>
                      </a:cubicBezTo>
                      <a:cubicBezTo>
                        <a:pt x="470" y="55"/>
                        <a:pt x="469" y="55"/>
                        <a:pt x="469" y="55"/>
                      </a:cubicBezTo>
                      <a:lnTo>
                        <a:pt x="461"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9" name="Freeform 1135">
                  <a:extLst>
                    <a:ext uri="{FF2B5EF4-FFF2-40B4-BE49-F238E27FC236}">
                      <a16:creationId xmlns="" xmlns:a16="http://schemas.microsoft.com/office/drawing/2014/main" id="{55E87432-137F-4E49-9CF8-F5749ED639FB}"/>
                    </a:ext>
                  </a:extLst>
                </p:cNvPr>
                <p:cNvSpPr/>
                <p:nvPr/>
              </p:nvSpPr>
              <p:spPr bwMode="auto">
                <a:xfrm>
                  <a:off x="4429" y="2104"/>
                  <a:ext cx="22" cy="16"/>
                </a:xfrm>
                <a:custGeom>
                  <a:gdLst>
                    <a:gd name="T0" fmla="*/ 2 w 23"/>
                    <a:gd name="T1" fmla="*/ 6 h 17"/>
                    <a:gd name="T2" fmla="*/ 2 w 23"/>
                    <a:gd name="T3" fmla="*/ 13 h 17"/>
                    <a:gd name="T4" fmla="*/ 8 w 23"/>
                    <a:gd name="T5" fmla="*/ 17 h 17"/>
                    <a:gd name="T6" fmla="*/ 17 w 23"/>
                    <a:gd name="T7" fmla="*/ 13 h 17"/>
                    <a:gd name="T8" fmla="*/ 20 w 23"/>
                    <a:gd name="T9" fmla="*/ 5 h 17"/>
                    <a:gd name="T10" fmla="*/ 23 w 23"/>
                    <a:gd name="T11" fmla="*/ 0 h 17"/>
                    <a:gd name="T12" fmla="*/ 20 w 23"/>
                    <a:gd name="T13" fmla="*/ 0 h 17"/>
                    <a:gd name="T14" fmla="*/ 15 w 23"/>
                    <a:gd name="T15" fmla="*/ 0 h 17"/>
                    <a:gd name="T16" fmla="*/ 11 w 23"/>
                    <a:gd name="T17" fmla="*/ 1 h 17"/>
                    <a:gd name="T18" fmla="*/ 2 w 23"/>
                    <a:gd name="T19" fmla="*/ 6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7">
                      <a:moveTo>
                        <a:pt x="2" y="6"/>
                      </a:moveTo>
                      <a:cubicBezTo>
                        <a:pt x="0" y="8"/>
                        <a:pt x="0" y="11"/>
                        <a:pt x="2" y="13"/>
                      </a:cubicBezTo>
                      <a:cubicBezTo>
                        <a:pt x="3" y="15"/>
                        <a:pt x="5" y="17"/>
                        <a:pt x="8" y="17"/>
                      </a:cubicBezTo>
                      <a:cubicBezTo>
                        <a:pt x="12" y="17"/>
                        <a:pt x="17" y="14"/>
                        <a:pt x="17" y="13"/>
                      </a:cubicBezTo>
                      <a:cubicBezTo>
                        <a:pt x="17" y="10"/>
                        <a:pt x="19" y="8"/>
                        <a:pt x="20" y="5"/>
                      </a:cubicBezTo>
                      <a:cubicBezTo>
                        <a:pt x="21" y="4"/>
                        <a:pt x="23" y="2"/>
                        <a:pt x="23" y="0"/>
                      </a:cubicBezTo>
                      <a:cubicBezTo>
                        <a:pt x="22" y="0"/>
                        <a:pt x="22" y="0"/>
                        <a:pt x="20" y="0"/>
                      </a:cubicBezTo>
                      <a:cubicBezTo>
                        <a:pt x="18" y="0"/>
                        <a:pt x="16" y="0"/>
                        <a:pt x="15" y="0"/>
                      </a:cubicBezTo>
                      <a:cubicBezTo>
                        <a:pt x="13" y="0"/>
                        <a:pt x="12" y="1"/>
                        <a:pt x="11" y="1"/>
                      </a:cubicBezTo>
                      <a:cubicBezTo>
                        <a:pt x="9" y="1"/>
                        <a:pt x="4"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0" name="Freeform 1136">
                  <a:extLst>
                    <a:ext uri="{FF2B5EF4-FFF2-40B4-BE49-F238E27FC236}">
                      <a16:creationId xmlns="" xmlns:a16="http://schemas.microsoft.com/office/drawing/2014/main" id="{0DEE1057-0BA2-46B6-82DD-2C4585D38044}"/>
                    </a:ext>
                  </a:extLst>
                </p:cNvPr>
                <p:cNvSpPr/>
                <p:nvPr/>
              </p:nvSpPr>
              <p:spPr bwMode="auto">
                <a:xfrm>
                  <a:off x="4553" y="2045"/>
                  <a:ext cx="20" cy="30"/>
                </a:xfrm>
                <a:custGeom>
                  <a:gdLst>
                    <a:gd name="T0" fmla="*/ 6 w 21"/>
                    <a:gd name="T1" fmla="*/ 32 h 32"/>
                    <a:gd name="T2" fmla="*/ 19 w 21"/>
                    <a:gd name="T3" fmla="*/ 1 h 32"/>
                    <a:gd name="T4" fmla="*/ 18 w 21"/>
                    <a:gd name="T5" fmla="*/ 0 h 32"/>
                    <a:gd name="T6" fmla="*/ 3 w 21"/>
                    <a:gd name="T7" fmla="*/ 16 h 32"/>
                    <a:gd name="T8" fmla="*/ 6 w 21"/>
                    <a:gd name="T9" fmla="*/ 32 h 32"/>
                  </a:gdLst>
                  <a:cxnLst>
                    <a:cxn ang="0">
                      <a:pos x="T0" y="T1"/>
                    </a:cxn>
                    <a:cxn ang="0">
                      <a:pos x="T2" y="T3"/>
                    </a:cxn>
                    <a:cxn ang="0">
                      <a:pos x="T4" y="T5"/>
                    </a:cxn>
                    <a:cxn ang="0">
                      <a:pos x="T6" y="T7"/>
                    </a:cxn>
                    <a:cxn ang="0">
                      <a:pos x="T8" y="T9"/>
                    </a:cxn>
                  </a:cxnLst>
                  <a:rect l="0" t="0" r="r" b="b"/>
                  <a:pathLst>
                    <a:path w="21" h="32">
                      <a:moveTo>
                        <a:pt x="6" y="32"/>
                      </a:moveTo>
                      <a:cubicBezTo>
                        <a:pt x="10" y="28"/>
                        <a:pt x="21" y="4"/>
                        <a:pt x="19" y="1"/>
                      </a:cubicBezTo>
                      <a:cubicBezTo>
                        <a:pt x="19" y="0"/>
                        <a:pt x="18" y="0"/>
                        <a:pt x="18" y="0"/>
                      </a:cubicBezTo>
                      <a:cubicBezTo>
                        <a:pt x="14" y="0"/>
                        <a:pt x="5" y="6"/>
                        <a:pt x="3" y="16"/>
                      </a:cubicBezTo>
                      <a:cubicBezTo>
                        <a:pt x="0" y="26"/>
                        <a:pt x="4" y="31"/>
                        <a:pt x="6"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1" name="Freeform 1137">
                  <a:extLst>
                    <a:ext uri="{FF2B5EF4-FFF2-40B4-BE49-F238E27FC236}">
                      <a16:creationId xmlns="" xmlns:a16="http://schemas.microsoft.com/office/drawing/2014/main" id="{3D424351-6CF9-4F21-88C1-EC60AF81BF37}"/>
                    </a:ext>
                  </a:extLst>
                </p:cNvPr>
                <p:cNvSpPr/>
                <p:nvPr/>
              </p:nvSpPr>
              <p:spPr bwMode="auto">
                <a:xfrm>
                  <a:off x="4573" y="2218"/>
                  <a:ext cx="48" cy="44"/>
                </a:xfrm>
                <a:custGeom>
                  <a:gdLst>
                    <a:gd name="T0" fmla="*/ 43 w 51"/>
                    <a:gd name="T1" fmla="*/ 0 h 46"/>
                    <a:gd name="T2" fmla="*/ 41 w 51"/>
                    <a:gd name="T3" fmla="*/ 1 h 46"/>
                    <a:gd name="T4" fmla="*/ 41 w 51"/>
                    <a:gd name="T5" fmla="*/ 2 h 46"/>
                    <a:gd name="T6" fmla="*/ 42 w 51"/>
                    <a:gd name="T7" fmla="*/ 6 h 46"/>
                    <a:gd name="T8" fmla="*/ 38 w 51"/>
                    <a:gd name="T9" fmla="*/ 8 h 46"/>
                    <a:gd name="T10" fmla="*/ 35 w 51"/>
                    <a:gd name="T11" fmla="*/ 9 h 46"/>
                    <a:gd name="T12" fmla="*/ 30 w 51"/>
                    <a:gd name="T13" fmla="*/ 14 h 46"/>
                    <a:gd name="T14" fmla="*/ 29 w 51"/>
                    <a:gd name="T15" fmla="*/ 14 h 46"/>
                    <a:gd name="T16" fmla="*/ 28 w 51"/>
                    <a:gd name="T17" fmla="*/ 17 h 46"/>
                    <a:gd name="T18" fmla="*/ 25 w 51"/>
                    <a:gd name="T19" fmla="*/ 18 h 46"/>
                    <a:gd name="T20" fmla="*/ 16 w 51"/>
                    <a:gd name="T21" fmla="*/ 13 h 46"/>
                    <a:gd name="T22" fmla="*/ 11 w 51"/>
                    <a:gd name="T23" fmla="*/ 16 h 46"/>
                    <a:gd name="T24" fmla="*/ 4 w 51"/>
                    <a:gd name="T25" fmla="*/ 21 h 46"/>
                    <a:gd name="T26" fmla="*/ 1 w 51"/>
                    <a:gd name="T27" fmla="*/ 25 h 46"/>
                    <a:gd name="T28" fmla="*/ 0 w 51"/>
                    <a:gd name="T29" fmla="*/ 29 h 46"/>
                    <a:gd name="T30" fmla="*/ 3 w 51"/>
                    <a:gd name="T31" fmla="*/ 27 h 46"/>
                    <a:gd name="T32" fmla="*/ 9 w 51"/>
                    <a:gd name="T33" fmla="*/ 24 h 46"/>
                    <a:gd name="T34" fmla="*/ 10 w 51"/>
                    <a:gd name="T35" fmla="*/ 24 h 46"/>
                    <a:gd name="T36" fmla="*/ 11 w 51"/>
                    <a:gd name="T37" fmla="*/ 23 h 46"/>
                    <a:gd name="T38" fmla="*/ 16 w 51"/>
                    <a:gd name="T39" fmla="*/ 20 h 46"/>
                    <a:gd name="T40" fmla="*/ 18 w 51"/>
                    <a:gd name="T41" fmla="*/ 21 h 46"/>
                    <a:gd name="T42" fmla="*/ 23 w 51"/>
                    <a:gd name="T43" fmla="*/ 31 h 46"/>
                    <a:gd name="T44" fmla="*/ 27 w 51"/>
                    <a:gd name="T45" fmla="*/ 40 h 46"/>
                    <a:gd name="T46" fmla="*/ 36 w 51"/>
                    <a:gd name="T47" fmla="*/ 44 h 46"/>
                    <a:gd name="T48" fmla="*/ 38 w 51"/>
                    <a:gd name="T49" fmla="*/ 46 h 46"/>
                    <a:gd name="T50" fmla="*/ 37 w 51"/>
                    <a:gd name="T51" fmla="*/ 40 h 46"/>
                    <a:gd name="T52" fmla="*/ 36 w 51"/>
                    <a:gd name="T53" fmla="*/ 33 h 46"/>
                    <a:gd name="T54" fmla="*/ 43 w 51"/>
                    <a:gd name="T55" fmla="*/ 29 h 46"/>
                    <a:gd name="T56" fmla="*/ 49 w 51"/>
                    <a:gd name="T57" fmla="*/ 27 h 46"/>
                    <a:gd name="T58" fmla="*/ 48 w 51"/>
                    <a:gd name="T59" fmla="*/ 15 h 46"/>
                    <a:gd name="T60" fmla="*/ 46 w 51"/>
                    <a:gd name="T61" fmla="*/ 4 h 46"/>
                    <a:gd name="T62" fmla="*/ 43 w 51"/>
                    <a:gd name="T63" fmla="*/ 0 h 4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46">
                      <a:moveTo>
                        <a:pt x="43" y="0"/>
                      </a:moveTo>
                      <a:cubicBezTo>
                        <a:pt x="42" y="0"/>
                        <a:pt x="41" y="1"/>
                        <a:pt x="41" y="1"/>
                      </a:cubicBezTo>
                      <a:cubicBezTo>
                        <a:pt x="41" y="1"/>
                        <a:pt x="41" y="2"/>
                        <a:pt x="41" y="2"/>
                      </a:cubicBezTo>
                      <a:cubicBezTo>
                        <a:pt x="42" y="3"/>
                        <a:pt x="43" y="4"/>
                        <a:pt x="42" y="6"/>
                      </a:cubicBezTo>
                      <a:cubicBezTo>
                        <a:pt x="41" y="7"/>
                        <a:pt x="40" y="8"/>
                        <a:pt x="38" y="8"/>
                      </a:cubicBezTo>
                      <a:cubicBezTo>
                        <a:pt x="36" y="8"/>
                        <a:pt x="35" y="8"/>
                        <a:pt x="35" y="9"/>
                      </a:cubicBezTo>
                      <a:cubicBezTo>
                        <a:pt x="35" y="13"/>
                        <a:pt x="31" y="14"/>
                        <a:pt x="30" y="14"/>
                      </a:cubicBezTo>
                      <a:cubicBezTo>
                        <a:pt x="29" y="14"/>
                        <a:pt x="29" y="14"/>
                        <a:pt x="29" y="14"/>
                      </a:cubicBezTo>
                      <a:cubicBezTo>
                        <a:pt x="29" y="15"/>
                        <a:pt x="28" y="16"/>
                        <a:pt x="28" y="17"/>
                      </a:cubicBezTo>
                      <a:cubicBezTo>
                        <a:pt x="27" y="17"/>
                        <a:pt x="27" y="18"/>
                        <a:pt x="25" y="18"/>
                      </a:cubicBezTo>
                      <a:cubicBezTo>
                        <a:pt x="22" y="18"/>
                        <a:pt x="17" y="14"/>
                        <a:pt x="16" y="13"/>
                      </a:cubicBezTo>
                      <a:cubicBezTo>
                        <a:pt x="15" y="13"/>
                        <a:pt x="13" y="15"/>
                        <a:pt x="11" y="16"/>
                      </a:cubicBezTo>
                      <a:cubicBezTo>
                        <a:pt x="9" y="18"/>
                        <a:pt x="7" y="20"/>
                        <a:pt x="4" y="21"/>
                      </a:cubicBezTo>
                      <a:cubicBezTo>
                        <a:pt x="3" y="21"/>
                        <a:pt x="2" y="23"/>
                        <a:pt x="1" y="25"/>
                      </a:cubicBezTo>
                      <a:cubicBezTo>
                        <a:pt x="0" y="26"/>
                        <a:pt x="0" y="28"/>
                        <a:pt x="0" y="29"/>
                      </a:cubicBezTo>
                      <a:cubicBezTo>
                        <a:pt x="1" y="28"/>
                        <a:pt x="2" y="28"/>
                        <a:pt x="3" y="27"/>
                      </a:cubicBezTo>
                      <a:cubicBezTo>
                        <a:pt x="5" y="25"/>
                        <a:pt x="6" y="24"/>
                        <a:pt x="9" y="24"/>
                      </a:cubicBezTo>
                      <a:cubicBezTo>
                        <a:pt x="10" y="24"/>
                        <a:pt x="10" y="24"/>
                        <a:pt x="10" y="24"/>
                      </a:cubicBezTo>
                      <a:cubicBezTo>
                        <a:pt x="10" y="24"/>
                        <a:pt x="11" y="23"/>
                        <a:pt x="11" y="23"/>
                      </a:cubicBezTo>
                      <a:cubicBezTo>
                        <a:pt x="12" y="22"/>
                        <a:pt x="13" y="20"/>
                        <a:pt x="16" y="20"/>
                      </a:cubicBezTo>
                      <a:cubicBezTo>
                        <a:pt x="17" y="20"/>
                        <a:pt x="17" y="20"/>
                        <a:pt x="18" y="21"/>
                      </a:cubicBezTo>
                      <a:cubicBezTo>
                        <a:pt x="22" y="21"/>
                        <a:pt x="23" y="26"/>
                        <a:pt x="23" y="31"/>
                      </a:cubicBezTo>
                      <a:cubicBezTo>
                        <a:pt x="24" y="36"/>
                        <a:pt x="25" y="40"/>
                        <a:pt x="27" y="40"/>
                      </a:cubicBezTo>
                      <a:cubicBezTo>
                        <a:pt x="32" y="41"/>
                        <a:pt x="35" y="43"/>
                        <a:pt x="36" y="44"/>
                      </a:cubicBezTo>
                      <a:cubicBezTo>
                        <a:pt x="37" y="45"/>
                        <a:pt x="38" y="46"/>
                        <a:pt x="38" y="46"/>
                      </a:cubicBezTo>
                      <a:cubicBezTo>
                        <a:pt x="38" y="45"/>
                        <a:pt x="38" y="42"/>
                        <a:pt x="37" y="40"/>
                      </a:cubicBezTo>
                      <a:cubicBezTo>
                        <a:pt x="37" y="37"/>
                        <a:pt x="36" y="35"/>
                        <a:pt x="36" y="33"/>
                      </a:cubicBezTo>
                      <a:cubicBezTo>
                        <a:pt x="37" y="30"/>
                        <a:pt x="40" y="30"/>
                        <a:pt x="43" y="29"/>
                      </a:cubicBezTo>
                      <a:cubicBezTo>
                        <a:pt x="45" y="29"/>
                        <a:pt x="47" y="29"/>
                        <a:pt x="49" y="27"/>
                      </a:cubicBezTo>
                      <a:cubicBezTo>
                        <a:pt x="51" y="25"/>
                        <a:pt x="49" y="20"/>
                        <a:pt x="48" y="15"/>
                      </a:cubicBezTo>
                      <a:cubicBezTo>
                        <a:pt x="47" y="11"/>
                        <a:pt x="46" y="7"/>
                        <a:pt x="46" y="4"/>
                      </a:cubicBezTo>
                      <a:cubicBezTo>
                        <a:pt x="46" y="1"/>
                        <a:pt x="44" y="0"/>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2" name="Freeform 1138">
                  <a:extLst>
                    <a:ext uri="{FF2B5EF4-FFF2-40B4-BE49-F238E27FC236}">
                      <a16:creationId xmlns="" xmlns:a16="http://schemas.microsoft.com/office/drawing/2014/main" id="{7F04A111-0AA1-4915-AF0C-DF67AE3EC13E}"/>
                    </a:ext>
                  </a:extLst>
                </p:cNvPr>
                <p:cNvSpPr/>
                <p:nvPr/>
              </p:nvSpPr>
              <p:spPr bwMode="auto">
                <a:xfrm>
                  <a:off x="4551" y="2121"/>
                  <a:ext cx="25" cy="49"/>
                </a:xfrm>
                <a:custGeom>
                  <a:gdLst>
                    <a:gd name="T0" fmla="*/ 6 w 26"/>
                    <a:gd name="T1" fmla="*/ 40 h 51"/>
                    <a:gd name="T2" fmla="*/ 6 w 26"/>
                    <a:gd name="T3" fmla="*/ 49 h 51"/>
                    <a:gd name="T4" fmla="*/ 6 w 26"/>
                    <a:gd name="T5" fmla="*/ 50 h 51"/>
                    <a:gd name="T6" fmla="*/ 9 w 26"/>
                    <a:gd name="T7" fmla="*/ 51 h 51"/>
                    <a:gd name="T8" fmla="*/ 15 w 26"/>
                    <a:gd name="T9" fmla="*/ 50 h 51"/>
                    <a:gd name="T10" fmla="*/ 18 w 26"/>
                    <a:gd name="T11" fmla="*/ 49 h 51"/>
                    <a:gd name="T12" fmla="*/ 18 w 26"/>
                    <a:gd name="T13" fmla="*/ 46 h 51"/>
                    <a:gd name="T14" fmla="*/ 16 w 26"/>
                    <a:gd name="T15" fmla="*/ 40 h 51"/>
                    <a:gd name="T16" fmla="*/ 22 w 26"/>
                    <a:gd name="T17" fmla="*/ 24 h 51"/>
                    <a:gd name="T18" fmla="*/ 24 w 26"/>
                    <a:gd name="T19" fmla="*/ 22 h 51"/>
                    <a:gd name="T20" fmla="*/ 24 w 26"/>
                    <a:gd name="T21" fmla="*/ 11 h 51"/>
                    <a:gd name="T22" fmla="*/ 22 w 26"/>
                    <a:gd name="T23" fmla="*/ 4 h 51"/>
                    <a:gd name="T24" fmla="*/ 23 w 26"/>
                    <a:gd name="T25" fmla="*/ 3 h 51"/>
                    <a:gd name="T26" fmla="*/ 16 w 26"/>
                    <a:gd name="T27" fmla="*/ 2 h 51"/>
                    <a:gd name="T28" fmla="*/ 7 w 26"/>
                    <a:gd name="T29" fmla="*/ 1 h 51"/>
                    <a:gd name="T30" fmla="*/ 6 w 26"/>
                    <a:gd name="T31" fmla="*/ 16 h 51"/>
                    <a:gd name="T32" fmla="*/ 5 w 26"/>
                    <a:gd name="T33" fmla="*/ 27 h 51"/>
                    <a:gd name="T34" fmla="*/ 0 w 26"/>
                    <a:gd name="T35" fmla="*/ 27 h 51"/>
                    <a:gd name="T36" fmla="*/ 2 w 26"/>
                    <a:gd name="T37" fmla="*/ 38 h 51"/>
                    <a:gd name="T38" fmla="*/ 6 w 26"/>
                    <a:gd name="T39" fmla="*/ 40 h 5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51">
                      <a:moveTo>
                        <a:pt x="6" y="40"/>
                      </a:moveTo>
                      <a:cubicBezTo>
                        <a:pt x="7" y="42"/>
                        <a:pt x="7" y="45"/>
                        <a:pt x="6" y="49"/>
                      </a:cubicBezTo>
                      <a:cubicBezTo>
                        <a:pt x="6" y="49"/>
                        <a:pt x="6" y="50"/>
                        <a:pt x="6" y="50"/>
                      </a:cubicBezTo>
                      <a:cubicBezTo>
                        <a:pt x="7" y="51"/>
                        <a:pt x="8" y="51"/>
                        <a:pt x="9" y="51"/>
                      </a:cubicBezTo>
                      <a:cubicBezTo>
                        <a:pt x="11" y="51"/>
                        <a:pt x="13" y="51"/>
                        <a:pt x="15" y="50"/>
                      </a:cubicBezTo>
                      <a:cubicBezTo>
                        <a:pt x="16" y="50"/>
                        <a:pt x="17" y="49"/>
                        <a:pt x="18" y="49"/>
                      </a:cubicBezTo>
                      <a:cubicBezTo>
                        <a:pt x="18" y="48"/>
                        <a:pt x="18" y="47"/>
                        <a:pt x="18" y="46"/>
                      </a:cubicBezTo>
                      <a:cubicBezTo>
                        <a:pt x="17" y="44"/>
                        <a:pt x="17" y="42"/>
                        <a:pt x="16" y="40"/>
                      </a:cubicBezTo>
                      <a:cubicBezTo>
                        <a:pt x="11" y="35"/>
                        <a:pt x="17" y="29"/>
                        <a:pt x="22" y="24"/>
                      </a:cubicBezTo>
                      <a:cubicBezTo>
                        <a:pt x="22" y="23"/>
                        <a:pt x="23" y="22"/>
                        <a:pt x="24" y="22"/>
                      </a:cubicBezTo>
                      <a:cubicBezTo>
                        <a:pt x="26" y="19"/>
                        <a:pt x="25" y="15"/>
                        <a:pt x="24" y="11"/>
                      </a:cubicBezTo>
                      <a:cubicBezTo>
                        <a:pt x="23" y="8"/>
                        <a:pt x="22" y="6"/>
                        <a:pt x="22" y="4"/>
                      </a:cubicBezTo>
                      <a:cubicBezTo>
                        <a:pt x="23" y="4"/>
                        <a:pt x="23" y="3"/>
                        <a:pt x="23" y="3"/>
                      </a:cubicBezTo>
                      <a:cubicBezTo>
                        <a:pt x="21" y="3"/>
                        <a:pt x="19" y="3"/>
                        <a:pt x="16" y="2"/>
                      </a:cubicBezTo>
                      <a:cubicBezTo>
                        <a:pt x="13" y="1"/>
                        <a:pt x="9" y="0"/>
                        <a:pt x="7" y="1"/>
                      </a:cubicBezTo>
                      <a:cubicBezTo>
                        <a:pt x="6" y="2"/>
                        <a:pt x="6" y="12"/>
                        <a:pt x="6" y="16"/>
                      </a:cubicBezTo>
                      <a:cubicBezTo>
                        <a:pt x="6" y="23"/>
                        <a:pt x="7" y="26"/>
                        <a:pt x="5" y="27"/>
                      </a:cubicBezTo>
                      <a:cubicBezTo>
                        <a:pt x="4" y="28"/>
                        <a:pt x="1" y="28"/>
                        <a:pt x="0" y="27"/>
                      </a:cubicBezTo>
                      <a:cubicBezTo>
                        <a:pt x="0" y="30"/>
                        <a:pt x="1" y="36"/>
                        <a:pt x="2" y="38"/>
                      </a:cubicBezTo>
                      <a:cubicBezTo>
                        <a:pt x="3" y="38"/>
                        <a:pt x="5" y="39"/>
                        <a:pt x="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3" name="Freeform 1139">
                  <a:extLst>
                    <a:ext uri="{FF2B5EF4-FFF2-40B4-BE49-F238E27FC236}">
                      <a16:creationId xmlns="" xmlns:a16="http://schemas.microsoft.com/office/drawing/2014/main" id="{6CA39C56-BA0F-477F-9B41-7401E51AB41A}"/>
                    </a:ext>
                  </a:extLst>
                </p:cNvPr>
                <p:cNvSpPr/>
                <p:nvPr/>
              </p:nvSpPr>
              <p:spPr bwMode="auto">
                <a:xfrm>
                  <a:off x="4572" y="2169"/>
                  <a:ext cx="38" cy="41"/>
                </a:xfrm>
                <a:custGeom>
                  <a:gdLst>
                    <a:gd name="T0" fmla="*/ 4 w 40"/>
                    <a:gd name="T1" fmla="*/ 3 h 43"/>
                    <a:gd name="T2" fmla="*/ 19 w 40"/>
                    <a:gd name="T3" fmla="*/ 11 h 43"/>
                    <a:gd name="T4" fmla="*/ 20 w 40"/>
                    <a:gd name="T5" fmla="*/ 16 h 43"/>
                    <a:gd name="T6" fmla="*/ 20 w 40"/>
                    <a:gd name="T7" fmla="*/ 23 h 43"/>
                    <a:gd name="T8" fmla="*/ 23 w 40"/>
                    <a:gd name="T9" fmla="*/ 22 h 43"/>
                    <a:gd name="T10" fmla="*/ 28 w 40"/>
                    <a:gd name="T11" fmla="*/ 25 h 43"/>
                    <a:gd name="T12" fmla="*/ 27 w 40"/>
                    <a:gd name="T13" fmla="*/ 31 h 43"/>
                    <a:gd name="T14" fmla="*/ 30 w 40"/>
                    <a:gd name="T15" fmla="*/ 37 h 43"/>
                    <a:gd name="T16" fmla="*/ 33 w 40"/>
                    <a:gd name="T17" fmla="*/ 43 h 43"/>
                    <a:gd name="T18" fmla="*/ 33 w 40"/>
                    <a:gd name="T19" fmla="*/ 42 h 43"/>
                    <a:gd name="T20" fmla="*/ 37 w 40"/>
                    <a:gd name="T21" fmla="*/ 34 h 43"/>
                    <a:gd name="T22" fmla="*/ 39 w 40"/>
                    <a:gd name="T23" fmla="*/ 33 h 43"/>
                    <a:gd name="T24" fmla="*/ 37 w 40"/>
                    <a:gd name="T25" fmla="*/ 26 h 43"/>
                    <a:gd name="T26" fmla="*/ 35 w 40"/>
                    <a:gd name="T27" fmla="*/ 22 h 43"/>
                    <a:gd name="T28" fmla="*/ 29 w 40"/>
                    <a:gd name="T29" fmla="*/ 18 h 43"/>
                    <a:gd name="T30" fmla="*/ 22 w 40"/>
                    <a:gd name="T31" fmla="*/ 12 h 43"/>
                    <a:gd name="T32" fmla="*/ 19 w 40"/>
                    <a:gd name="T33" fmla="*/ 7 h 43"/>
                    <a:gd name="T34" fmla="*/ 15 w 40"/>
                    <a:gd name="T35" fmla="*/ 2 h 43"/>
                    <a:gd name="T36" fmla="*/ 7 w 40"/>
                    <a:gd name="T37" fmla="*/ 0 h 43"/>
                    <a:gd name="T38" fmla="*/ 2 w 40"/>
                    <a:gd name="T39" fmla="*/ 1 h 43"/>
                    <a:gd name="T40" fmla="*/ 0 w 40"/>
                    <a:gd name="T41" fmla="*/ 2 h 43"/>
                    <a:gd name="T42" fmla="*/ 1 w 40"/>
                    <a:gd name="T43" fmla="*/ 2 h 43"/>
                    <a:gd name="T44" fmla="*/ 4 w 40"/>
                    <a:gd name="T45" fmla="*/ 3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 h="43">
                      <a:moveTo>
                        <a:pt x="4" y="3"/>
                      </a:moveTo>
                      <a:cubicBezTo>
                        <a:pt x="9" y="2"/>
                        <a:pt x="16" y="7"/>
                        <a:pt x="19" y="11"/>
                      </a:cubicBezTo>
                      <a:cubicBezTo>
                        <a:pt x="20" y="13"/>
                        <a:pt x="20" y="15"/>
                        <a:pt x="20" y="16"/>
                      </a:cubicBezTo>
                      <a:cubicBezTo>
                        <a:pt x="19" y="18"/>
                        <a:pt x="19" y="22"/>
                        <a:pt x="20" y="23"/>
                      </a:cubicBezTo>
                      <a:cubicBezTo>
                        <a:pt x="21" y="23"/>
                        <a:pt x="22" y="22"/>
                        <a:pt x="23" y="22"/>
                      </a:cubicBezTo>
                      <a:cubicBezTo>
                        <a:pt x="25" y="22"/>
                        <a:pt x="27" y="23"/>
                        <a:pt x="28" y="25"/>
                      </a:cubicBezTo>
                      <a:cubicBezTo>
                        <a:pt x="29" y="27"/>
                        <a:pt x="29" y="29"/>
                        <a:pt x="27" y="31"/>
                      </a:cubicBezTo>
                      <a:cubicBezTo>
                        <a:pt x="27" y="33"/>
                        <a:pt x="27" y="34"/>
                        <a:pt x="30" y="37"/>
                      </a:cubicBezTo>
                      <a:cubicBezTo>
                        <a:pt x="31" y="39"/>
                        <a:pt x="32" y="41"/>
                        <a:pt x="33" y="43"/>
                      </a:cubicBezTo>
                      <a:cubicBezTo>
                        <a:pt x="33" y="42"/>
                        <a:pt x="33" y="42"/>
                        <a:pt x="33" y="42"/>
                      </a:cubicBezTo>
                      <a:cubicBezTo>
                        <a:pt x="32" y="37"/>
                        <a:pt x="34" y="36"/>
                        <a:pt x="37" y="34"/>
                      </a:cubicBezTo>
                      <a:cubicBezTo>
                        <a:pt x="37" y="34"/>
                        <a:pt x="38" y="34"/>
                        <a:pt x="39" y="33"/>
                      </a:cubicBezTo>
                      <a:cubicBezTo>
                        <a:pt x="40" y="32"/>
                        <a:pt x="40" y="31"/>
                        <a:pt x="37" y="26"/>
                      </a:cubicBezTo>
                      <a:cubicBezTo>
                        <a:pt x="37" y="24"/>
                        <a:pt x="36" y="23"/>
                        <a:pt x="35" y="22"/>
                      </a:cubicBezTo>
                      <a:cubicBezTo>
                        <a:pt x="34" y="20"/>
                        <a:pt x="32" y="19"/>
                        <a:pt x="29" y="18"/>
                      </a:cubicBezTo>
                      <a:cubicBezTo>
                        <a:pt x="26" y="17"/>
                        <a:pt x="22" y="16"/>
                        <a:pt x="22" y="12"/>
                      </a:cubicBezTo>
                      <a:cubicBezTo>
                        <a:pt x="22" y="10"/>
                        <a:pt x="21" y="9"/>
                        <a:pt x="19" y="7"/>
                      </a:cubicBezTo>
                      <a:cubicBezTo>
                        <a:pt x="17" y="6"/>
                        <a:pt x="15" y="4"/>
                        <a:pt x="15" y="2"/>
                      </a:cubicBezTo>
                      <a:cubicBezTo>
                        <a:pt x="14" y="2"/>
                        <a:pt x="11" y="0"/>
                        <a:pt x="7" y="0"/>
                      </a:cubicBezTo>
                      <a:cubicBezTo>
                        <a:pt x="5" y="0"/>
                        <a:pt x="3" y="0"/>
                        <a:pt x="2" y="1"/>
                      </a:cubicBezTo>
                      <a:cubicBezTo>
                        <a:pt x="1" y="1"/>
                        <a:pt x="1" y="2"/>
                        <a:pt x="0" y="2"/>
                      </a:cubicBezTo>
                      <a:cubicBezTo>
                        <a:pt x="0" y="2"/>
                        <a:pt x="1" y="2"/>
                        <a:pt x="1" y="2"/>
                      </a:cubicBezTo>
                      <a:cubicBezTo>
                        <a:pt x="1" y="3"/>
                        <a:pt x="2"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4" name="Freeform 1140">
                  <a:extLst>
                    <a:ext uri="{FF2B5EF4-FFF2-40B4-BE49-F238E27FC236}">
                      <a16:creationId xmlns="" xmlns:a16="http://schemas.microsoft.com/office/drawing/2014/main" id="{D23D7F31-04FC-4EA9-9862-8D58904354AB}"/>
                    </a:ext>
                  </a:extLst>
                </p:cNvPr>
                <p:cNvSpPr/>
                <p:nvPr/>
              </p:nvSpPr>
              <p:spPr bwMode="auto">
                <a:xfrm>
                  <a:off x="4571" y="2195"/>
                  <a:ext cx="20" cy="28"/>
                </a:xfrm>
                <a:custGeom>
                  <a:gdLst>
                    <a:gd name="T0" fmla="*/ 19 w 21"/>
                    <a:gd name="T1" fmla="*/ 15 h 30"/>
                    <a:gd name="T2" fmla="*/ 18 w 21"/>
                    <a:gd name="T3" fmla="*/ 15 h 30"/>
                    <a:gd name="T4" fmla="*/ 17 w 21"/>
                    <a:gd name="T5" fmla="*/ 14 h 30"/>
                    <a:gd name="T6" fmla="*/ 17 w 21"/>
                    <a:gd name="T7" fmla="*/ 11 h 30"/>
                    <a:gd name="T8" fmla="*/ 15 w 21"/>
                    <a:gd name="T9" fmla="*/ 8 h 30"/>
                    <a:gd name="T10" fmla="*/ 2 w 21"/>
                    <a:gd name="T11" fmla="*/ 0 h 30"/>
                    <a:gd name="T12" fmla="*/ 1 w 21"/>
                    <a:gd name="T13" fmla="*/ 3 h 30"/>
                    <a:gd name="T14" fmla="*/ 2 w 21"/>
                    <a:gd name="T15" fmla="*/ 12 h 30"/>
                    <a:gd name="T16" fmla="*/ 3 w 21"/>
                    <a:gd name="T17" fmla="*/ 11 h 30"/>
                    <a:gd name="T18" fmla="*/ 6 w 21"/>
                    <a:gd name="T19" fmla="*/ 10 h 30"/>
                    <a:gd name="T20" fmla="*/ 9 w 21"/>
                    <a:gd name="T21" fmla="*/ 8 h 30"/>
                    <a:gd name="T22" fmla="*/ 11 w 21"/>
                    <a:gd name="T23" fmla="*/ 10 h 30"/>
                    <a:gd name="T24" fmla="*/ 11 w 21"/>
                    <a:gd name="T25" fmla="*/ 21 h 30"/>
                    <a:gd name="T26" fmla="*/ 10 w 21"/>
                    <a:gd name="T27" fmla="*/ 27 h 30"/>
                    <a:gd name="T28" fmla="*/ 11 w 21"/>
                    <a:gd name="T29" fmla="*/ 30 h 30"/>
                    <a:gd name="T30" fmla="*/ 12 w 21"/>
                    <a:gd name="T31" fmla="*/ 30 h 30"/>
                    <a:gd name="T32" fmla="*/ 15 w 21"/>
                    <a:gd name="T33" fmla="*/ 27 h 30"/>
                    <a:gd name="T34" fmla="*/ 21 w 21"/>
                    <a:gd name="T35" fmla="*/ 15 h 30"/>
                    <a:gd name="T36" fmla="*/ 21 w 21"/>
                    <a:gd name="T37" fmla="*/ 15 h 30"/>
                    <a:gd name="T38" fmla="*/ 19 w 21"/>
                    <a:gd name="T39" fmla="*/ 15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30">
                      <a:moveTo>
                        <a:pt x="19" y="15"/>
                      </a:moveTo>
                      <a:cubicBezTo>
                        <a:pt x="18" y="15"/>
                        <a:pt x="18" y="15"/>
                        <a:pt x="18" y="15"/>
                      </a:cubicBezTo>
                      <a:cubicBezTo>
                        <a:pt x="17" y="14"/>
                        <a:pt x="17" y="14"/>
                        <a:pt x="17" y="14"/>
                      </a:cubicBezTo>
                      <a:cubicBezTo>
                        <a:pt x="16" y="13"/>
                        <a:pt x="17" y="12"/>
                        <a:pt x="17" y="11"/>
                      </a:cubicBezTo>
                      <a:cubicBezTo>
                        <a:pt x="17" y="11"/>
                        <a:pt x="16" y="10"/>
                        <a:pt x="15" y="8"/>
                      </a:cubicBezTo>
                      <a:cubicBezTo>
                        <a:pt x="11" y="4"/>
                        <a:pt x="5" y="0"/>
                        <a:pt x="2" y="0"/>
                      </a:cubicBezTo>
                      <a:cubicBezTo>
                        <a:pt x="2" y="0"/>
                        <a:pt x="1" y="1"/>
                        <a:pt x="1" y="3"/>
                      </a:cubicBezTo>
                      <a:cubicBezTo>
                        <a:pt x="0" y="7"/>
                        <a:pt x="1" y="11"/>
                        <a:pt x="2" y="12"/>
                      </a:cubicBezTo>
                      <a:cubicBezTo>
                        <a:pt x="2" y="12"/>
                        <a:pt x="3" y="11"/>
                        <a:pt x="3" y="11"/>
                      </a:cubicBezTo>
                      <a:cubicBezTo>
                        <a:pt x="6" y="11"/>
                        <a:pt x="6" y="11"/>
                        <a:pt x="6" y="10"/>
                      </a:cubicBezTo>
                      <a:cubicBezTo>
                        <a:pt x="7" y="8"/>
                        <a:pt x="8" y="8"/>
                        <a:pt x="9" y="8"/>
                      </a:cubicBezTo>
                      <a:cubicBezTo>
                        <a:pt x="10" y="8"/>
                        <a:pt x="11" y="9"/>
                        <a:pt x="11" y="10"/>
                      </a:cubicBezTo>
                      <a:cubicBezTo>
                        <a:pt x="12" y="12"/>
                        <a:pt x="14" y="18"/>
                        <a:pt x="11" y="21"/>
                      </a:cubicBezTo>
                      <a:cubicBezTo>
                        <a:pt x="9" y="22"/>
                        <a:pt x="9" y="25"/>
                        <a:pt x="10" y="27"/>
                      </a:cubicBezTo>
                      <a:cubicBezTo>
                        <a:pt x="10" y="29"/>
                        <a:pt x="11" y="29"/>
                        <a:pt x="11" y="30"/>
                      </a:cubicBezTo>
                      <a:cubicBezTo>
                        <a:pt x="12" y="30"/>
                        <a:pt x="12" y="30"/>
                        <a:pt x="12" y="30"/>
                      </a:cubicBezTo>
                      <a:cubicBezTo>
                        <a:pt x="12" y="30"/>
                        <a:pt x="13" y="29"/>
                        <a:pt x="15" y="27"/>
                      </a:cubicBezTo>
                      <a:cubicBezTo>
                        <a:pt x="18" y="23"/>
                        <a:pt x="21" y="17"/>
                        <a:pt x="21" y="15"/>
                      </a:cubicBezTo>
                      <a:cubicBezTo>
                        <a:pt x="21" y="15"/>
                        <a:pt x="21" y="15"/>
                        <a:pt x="21" y="15"/>
                      </a:cubicBezTo>
                      <a:cubicBezTo>
                        <a:pt x="20" y="15"/>
                        <a:pt x="20" y="15"/>
                        <a:pt x="1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5" name="Freeform 1141">
                  <a:extLst>
                    <a:ext uri="{FF2B5EF4-FFF2-40B4-BE49-F238E27FC236}">
                      <a16:creationId xmlns="" xmlns:a16="http://schemas.microsoft.com/office/drawing/2014/main" id="{CF0A617A-3B80-4C1C-8088-1E6EC29B70BD}"/>
                    </a:ext>
                  </a:extLst>
                </p:cNvPr>
                <p:cNvSpPr/>
                <p:nvPr/>
              </p:nvSpPr>
              <p:spPr bwMode="auto">
                <a:xfrm>
                  <a:off x="4129" y="2220"/>
                  <a:ext cx="20" cy="37"/>
                </a:xfrm>
                <a:custGeom>
                  <a:gdLst>
                    <a:gd name="T0" fmla="*/ 4 w 20"/>
                    <a:gd name="T1" fmla="*/ 0 h 39"/>
                    <a:gd name="T2" fmla="*/ 3 w 20"/>
                    <a:gd name="T3" fmla="*/ 4 h 39"/>
                    <a:gd name="T4" fmla="*/ 1 w 20"/>
                    <a:gd name="T5" fmla="*/ 9 h 39"/>
                    <a:gd name="T6" fmla="*/ 1 w 20"/>
                    <a:gd name="T7" fmla="*/ 23 h 39"/>
                    <a:gd name="T8" fmla="*/ 1 w 20"/>
                    <a:gd name="T9" fmla="*/ 26 h 39"/>
                    <a:gd name="T10" fmla="*/ 5 w 20"/>
                    <a:gd name="T11" fmla="*/ 38 h 39"/>
                    <a:gd name="T12" fmla="*/ 8 w 20"/>
                    <a:gd name="T13" fmla="*/ 39 h 39"/>
                    <a:gd name="T14" fmla="*/ 20 w 20"/>
                    <a:gd name="T15" fmla="*/ 24 h 39"/>
                    <a:gd name="T16" fmla="*/ 4 w 20"/>
                    <a:gd name="T17" fmla="*/ 0 h 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39">
                      <a:moveTo>
                        <a:pt x="4" y="0"/>
                      </a:moveTo>
                      <a:cubicBezTo>
                        <a:pt x="3" y="0"/>
                        <a:pt x="3" y="2"/>
                        <a:pt x="3" y="4"/>
                      </a:cubicBezTo>
                      <a:cubicBezTo>
                        <a:pt x="2" y="5"/>
                        <a:pt x="2" y="7"/>
                        <a:pt x="1" y="9"/>
                      </a:cubicBezTo>
                      <a:cubicBezTo>
                        <a:pt x="0" y="13"/>
                        <a:pt x="0" y="17"/>
                        <a:pt x="1" y="23"/>
                      </a:cubicBezTo>
                      <a:cubicBezTo>
                        <a:pt x="1" y="24"/>
                        <a:pt x="1" y="25"/>
                        <a:pt x="1" y="26"/>
                      </a:cubicBezTo>
                      <a:cubicBezTo>
                        <a:pt x="1" y="31"/>
                        <a:pt x="2" y="36"/>
                        <a:pt x="5" y="38"/>
                      </a:cubicBezTo>
                      <a:cubicBezTo>
                        <a:pt x="6" y="39"/>
                        <a:pt x="7" y="39"/>
                        <a:pt x="8" y="39"/>
                      </a:cubicBezTo>
                      <a:cubicBezTo>
                        <a:pt x="12" y="39"/>
                        <a:pt x="19" y="31"/>
                        <a:pt x="20" y="24"/>
                      </a:cubicBezTo>
                      <a:cubicBezTo>
                        <a:pt x="20" y="16"/>
                        <a:pt x="7"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6" name="Freeform 1142">
                  <a:extLst>
                    <a:ext uri="{FF2B5EF4-FFF2-40B4-BE49-F238E27FC236}">
                      <a16:creationId xmlns="" xmlns:a16="http://schemas.microsoft.com/office/drawing/2014/main" id="{97C81BF4-18EF-4397-8A4E-E52362331A10}"/>
                    </a:ext>
                  </a:extLst>
                </p:cNvPr>
                <p:cNvSpPr>
                  <a:spLocks noEditPoints="1"/>
                </p:cNvSpPr>
                <p:nvPr/>
              </p:nvSpPr>
              <p:spPr bwMode="auto">
                <a:xfrm>
                  <a:off x="3770" y="1652"/>
                  <a:ext cx="434" cy="200"/>
                </a:xfrm>
                <a:custGeom>
                  <a:gdLst>
                    <a:gd name="T0" fmla="*/ 74 w 454"/>
                    <a:gd name="T1" fmla="*/ 126 h 209"/>
                    <a:gd name="T2" fmla="*/ 61 w 454"/>
                    <a:gd name="T3" fmla="*/ 149 h 209"/>
                    <a:gd name="T4" fmla="*/ 42 w 454"/>
                    <a:gd name="T5" fmla="*/ 160 h 209"/>
                    <a:gd name="T6" fmla="*/ 63 w 454"/>
                    <a:gd name="T7" fmla="*/ 181 h 209"/>
                    <a:gd name="T8" fmla="*/ 70 w 454"/>
                    <a:gd name="T9" fmla="*/ 194 h 209"/>
                    <a:gd name="T10" fmla="*/ 70 w 454"/>
                    <a:gd name="T11" fmla="*/ 190 h 209"/>
                    <a:gd name="T12" fmla="*/ 134 w 454"/>
                    <a:gd name="T13" fmla="*/ 140 h 209"/>
                    <a:gd name="T14" fmla="*/ 155 w 454"/>
                    <a:gd name="T15" fmla="*/ 140 h 209"/>
                    <a:gd name="T16" fmla="*/ 164 w 454"/>
                    <a:gd name="T17" fmla="*/ 159 h 209"/>
                    <a:gd name="T18" fmla="*/ 170 w 454"/>
                    <a:gd name="T19" fmla="*/ 165 h 209"/>
                    <a:gd name="T20" fmla="*/ 175 w 454"/>
                    <a:gd name="T21" fmla="*/ 171 h 209"/>
                    <a:gd name="T22" fmla="*/ 187 w 454"/>
                    <a:gd name="T23" fmla="*/ 169 h 209"/>
                    <a:gd name="T24" fmla="*/ 224 w 454"/>
                    <a:gd name="T25" fmla="*/ 186 h 209"/>
                    <a:gd name="T26" fmla="*/ 249 w 454"/>
                    <a:gd name="T27" fmla="*/ 209 h 209"/>
                    <a:gd name="T28" fmla="*/ 269 w 454"/>
                    <a:gd name="T29" fmla="*/ 196 h 209"/>
                    <a:gd name="T30" fmla="*/ 270 w 454"/>
                    <a:gd name="T31" fmla="*/ 194 h 209"/>
                    <a:gd name="T32" fmla="*/ 272 w 454"/>
                    <a:gd name="T33" fmla="*/ 191 h 209"/>
                    <a:gd name="T34" fmla="*/ 279 w 454"/>
                    <a:gd name="T35" fmla="*/ 184 h 209"/>
                    <a:gd name="T36" fmla="*/ 319 w 454"/>
                    <a:gd name="T37" fmla="*/ 176 h 209"/>
                    <a:gd name="T38" fmla="*/ 366 w 454"/>
                    <a:gd name="T39" fmla="*/ 182 h 209"/>
                    <a:gd name="T40" fmla="*/ 380 w 454"/>
                    <a:gd name="T41" fmla="*/ 186 h 209"/>
                    <a:gd name="T42" fmla="*/ 378 w 454"/>
                    <a:gd name="T43" fmla="*/ 154 h 209"/>
                    <a:gd name="T44" fmla="*/ 405 w 454"/>
                    <a:gd name="T45" fmla="*/ 147 h 209"/>
                    <a:gd name="T46" fmla="*/ 425 w 454"/>
                    <a:gd name="T47" fmla="*/ 122 h 209"/>
                    <a:gd name="T48" fmla="*/ 438 w 454"/>
                    <a:gd name="T49" fmla="*/ 111 h 209"/>
                    <a:gd name="T50" fmla="*/ 454 w 454"/>
                    <a:gd name="T51" fmla="*/ 90 h 209"/>
                    <a:gd name="T52" fmla="*/ 433 w 454"/>
                    <a:gd name="T53" fmla="*/ 82 h 209"/>
                    <a:gd name="T54" fmla="*/ 410 w 454"/>
                    <a:gd name="T55" fmla="*/ 70 h 209"/>
                    <a:gd name="T56" fmla="*/ 386 w 454"/>
                    <a:gd name="T57" fmla="*/ 66 h 209"/>
                    <a:gd name="T58" fmla="*/ 341 w 454"/>
                    <a:gd name="T59" fmla="*/ 20 h 209"/>
                    <a:gd name="T60" fmla="*/ 327 w 454"/>
                    <a:gd name="T61" fmla="*/ 22 h 209"/>
                    <a:gd name="T62" fmla="*/ 304 w 454"/>
                    <a:gd name="T63" fmla="*/ 26 h 209"/>
                    <a:gd name="T64" fmla="*/ 297 w 454"/>
                    <a:gd name="T65" fmla="*/ 21 h 209"/>
                    <a:gd name="T66" fmla="*/ 293 w 454"/>
                    <a:gd name="T67" fmla="*/ 16 h 209"/>
                    <a:gd name="T68" fmla="*/ 281 w 454"/>
                    <a:gd name="T69" fmla="*/ 12 h 209"/>
                    <a:gd name="T70" fmla="*/ 264 w 454"/>
                    <a:gd name="T71" fmla="*/ 0 h 209"/>
                    <a:gd name="T72" fmla="*/ 215 w 454"/>
                    <a:gd name="T73" fmla="*/ 13 h 209"/>
                    <a:gd name="T74" fmla="*/ 184 w 454"/>
                    <a:gd name="T75" fmla="*/ 20 h 209"/>
                    <a:gd name="T76" fmla="*/ 168 w 454"/>
                    <a:gd name="T77" fmla="*/ 21 h 209"/>
                    <a:gd name="T78" fmla="*/ 170 w 454"/>
                    <a:gd name="T79" fmla="*/ 37 h 209"/>
                    <a:gd name="T80" fmla="*/ 158 w 454"/>
                    <a:gd name="T81" fmla="*/ 52 h 209"/>
                    <a:gd name="T82" fmla="*/ 157 w 454"/>
                    <a:gd name="T83" fmla="*/ 70 h 209"/>
                    <a:gd name="T84" fmla="*/ 147 w 454"/>
                    <a:gd name="T85" fmla="*/ 72 h 209"/>
                    <a:gd name="T86" fmla="*/ 120 w 454"/>
                    <a:gd name="T87" fmla="*/ 66 h 209"/>
                    <a:gd name="T88" fmla="*/ 94 w 454"/>
                    <a:gd name="T89" fmla="*/ 68 h 209"/>
                    <a:gd name="T90" fmla="*/ 90 w 454"/>
                    <a:gd name="T91" fmla="*/ 71 h 209"/>
                    <a:gd name="T92" fmla="*/ 88 w 454"/>
                    <a:gd name="T93" fmla="*/ 69 h 209"/>
                    <a:gd name="T94" fmla="*/ 73 w 454"/>
                    <a:gd name="T95" fmla="*/ 59 h 209"/>
                    <a:gd name="T96" fmla="*/ 52 w 454"/>
                    <a:gd name="T97" fmla="*/ 57 h 209"/>
                    <a:gd name="T98" fmla="*/ 32 w 454"/>
                    <a:gd name="T99" fmla="*/ 66 h 209"/>
                    <a:gd name="T100" fmla="*/ 27 w 454"/>
                    <a:gd name="T101" fmla="*/ 79 h 209"/>
                    <a:gd name="T102" fmla="*/ 11 w 454"/>
                    <a:gd name="T103" fmla="*/ 75 h 209"/>
                    <a:gd name="T104" fmla="*/ 6 w 454"/>
                    <a:gd name="T105" fmla="*/ 90 h 209"/>
                    <a:gd name="T106" fmla="*/ 11 w 454"/>
                    <a:gd name="T107" fmla="*/ 109 h 209"/>
                    <a:gd name="T108" fmla="*/ 24 w 454"/>
                    <a:gd name="T109" fmla="*/ 128 h 209"/>
                    <a:gd name="T110" fmla="*/ 311 w 454"/>
                    <a:gd name="T111" fmla="*/ 132 h 209"/>
                    <a:gd name="T112" fmla="*/ 358 w 454"/>
                    <a:gd name="T113" fmla="*/ 135 h 209"/>
                    <a:gd name="T114" fmla="*/ 313 w 454"/>
                    <a:gd name="T115" fmla="*/ 154 h 209"/>
                    <a:gd name="T116" fmla="*/ 170 w 454"/>
                    <a:gd name="T117" fmla="*/ 135 h 2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53" h="209">
                      <a:moveTo>
                        <a:pt x="30" y="130"/>
                      </a:moveTo>
                      <a:cubicBezTo>
                        <a:pt x="35" y="126"/>
                        <a:pt x="43" y="121"/>
                        <a:pt x="51" y="121"/>
                      </a:cubicBezTo>
                      <a:cubicBezTo>
                        <a:pt x="52" y="121"/>
                        <a:pt x="54" y="122"/>
                        <a:pt x="55" y="122"/>
                      </a:cubicBezTo>
                      <a:cubicBezTo>
                        <a:pt x="58" y="123"/>
                        <a:pt x="61" y="123"/>
                        <a:pt x="63" y="123"/>
                      </a:cubicBezTo>
                      <a:cubicBezTo>
                        <a:pt x="65" y="123"/>
                        <a:pt x="65" y="123"/>
                        <a:pt x="65" y="123"/>
                      </a:cubicBezTo>
                      <a:cubicBezTo>
                        <a:pt x="68" y="123"/>
                        <a:pt x="71" y="123"/>
                        <a:pt x="74" y="126"/>
                      </a:cubicBezTo>
                      <a:cubicBezTo>
                        <a:pt x="76" y="130"/>
                        <a:pt x="76" y="134"/>
                        <a:pt x="75" y="138"/>
                      </a:cubicBezTo>
                      <a:cubicBezTo>
                        <a:pt x="75" y="140"/>
                        <a:pt x="75" y="142"/>
                        <a:pt x="75" y="143"/>
                      </a:cubicBezTo>
                      <a:cubicBezTo>
                        <a:pt x="76" y="144"/>
                        <a:pt x="76" y="146"/>
                        <a:pt x="75" y="147"/>
                      </a:cubicBezTo>
                      <a:cubicBezTo>
                        <a:pt x="74" y="148"/>
                        <a:pt x="71" y="149"/>
                        <a:pt x="67" y="149"/>
                      </a:cubicBezTo>
                      <a:cubicBezTo>
                        <a:pt x="65" y="149"/>
                        <a:pt x="64" y="149"/>
                        <a:pt x="62" y="149"/>
                      </a:cubicBezTo>
                      <a:cubicBezTo>
                        <a:pt x="62" y="149"/>
                        <a:pt x="61" y="149"/>
                        <a:pt x="61" y="149"/>
                      </a:cubicBezTo>
                      <a:cubicBezTo>
                        <a:pt x="56" y="149"/>
                        <a:pt x="52" y="150"/>
                        <a:pt x="50" y="151"/>
                      </a:cubicBezTo>
                      <a:cubicBezTo>
                        <a:pt x="51" y="152"/>
                        <a:pt x="51" y="152"/>
                        <a:pt x="51" y="152"/>
                      </a:cubicBezTo>
                      <a:cubicBezTo>
                        <a:pt x="52" y="155"/>
                        <a:pt x="53" y="158"/>
                        <a:pt x="52" y="160"/>
                      </a:cubicBezTo>
                      <a:cubicBezTo>
                        <a:pt x="51" y="162"/>
                        <a:pt x="49" y="162"/>
                        <a:pt x="46" y="160"/>
                      </a:cubicBezTo>
                      <a:cubicBezTo>
                        <a:pt x="44" y="159"/>
                        <a:pt x="42" y="159"/>
                        <a:pt x="42" y="160"/>
                      </a:cubicBezTo>
                      <a:cubicBezTo>
                        <a:pt x="42" y="160"/>
                        <a:pt x="42" y="160"/>
                        <a:pt x="42" y="160"/>
                      </a:cubicBezTo>
                      <a:cubicBezTo>
                        <a:pt x="46" y="160"/>
                        <a:pt x="52" y="165"/>
                        <a:pt x="52" y="169"/>
                      </a:cubicBezTo>
                      <a:cubicBezTo>
                        <a:pt x="52" y="174"/>
                        <a:pt x="53" y="176"/>
                        <a:pt x="53" y="176"/>
                      </a:cubicBezTo>
                      <a:cubicBezTo>
                        <a:pt x="53" y="176"/>
                        <a:pt x="54" y="176"/>
                        <a:pt x="54" y="176"/>
                      </a:cubicBezTo>
                      <a:cubicBezTo>
                        <a:pt x="56" y="176"/>
                        <a:pt x="57" y="177"/>
                        <a:pt x="58" y="179"/>
                      </a:cubicBezTo>
                      <a:cubicBezTo>
                        <a:pt x="59" y="180"/>
                        <a:pt x="60" y="181"/>
                        <a:pt x="61" y="181"/>
                      </a:cubicBezTo>
                      <a:cubicBezTo>
                        <a:pt x="62" y="181"/>
                        <a:pt x="62" y="181"/>
                        <a:pt x="63" y="181"/>
                      </a:cubicBezTo>
                      <a:cubicBezTo>
                        <a:pt x="66" y="181"/>
                        <a:pt x="69" y="182"/>
                        <a:pt x="70" y="184"/>
                      </a:cubicBezTo>
                      <a:cubicBezTo>
                        <a:pt x="70" y="185"/>
                        <a:pt x="71" y="187"/>
                        <a:pt x="68" y="190"/>
                      </a:cubicBezTo>
                      <a:cubicBezTo>
                        <a:pt x="68" y="190"/>
                        <a:pt x="67" y="192"/>
                        <a:pt x="68" y="193"/>
                      </a:cubicBezTo>
                      <a:cubicBezTo>
                        <a:pt x="68" y="195"/>
                        <a:pt x="68" y="197"/>
                        <a:pt x="69" y="198"/>
                      </a:cubicBezTo>
                      <a:cubicBezTo>
                        <a:pt x="69" y="197"/>
                        <a:pt x="69" y="195"/>
                        <a:pt x="70" y="194"/>
                      </a:cubicBezTo>
                      <a:cubicBezTo>
                        <a:pt x="70" y="194"/>
                        <a:pt x="70" y="194"/>
                        <a:pt x="70" y="194"/>
                      </a:cubicBezTo>
                      <a:cubicBezTo>
                        <a:pt x="70" y="193"/>
                        <a:pt x="70" y="193"/>
                        <a:pt x="69" y="193"/>
                      </a:cubicBezTo>
                      <a:cubicBezTo>
                        <a:pt x="69" y="193"/>
                        <a:pt x="69" y="193"/>
                        <a:pt x="69" y="192"/>
                      </a:cubicBezTo>
                      <a:cubicBezTo>
                        <a:pt x="69" y="192"/>
                        <a:pt x="69" y="192"/>
                        <a:pt x="70" y="192"/>
                      </a:cubicBezTo>
                      <a:cubicBezTo>
                        <a:pt x="70" y="192"/>
                        <a:pt x="70" y="191"/>
                        <a:pt x="70" y="191"/>
                      </a:cubicBezTo>
                      <a:cubicBezTo>
                        <a:pt x="70" y="191"/>
                        <a:pt x="70" y="191"/>
                        <a:pt x="70" y="191"/>
                      </a:cubicBezTo>
                      <a:cubicBezTo>
                        <a:pt x="70" y="190"/>
                        <a:pt x="70" y="190"/>
                        <a:pt x="70" y="190"/>
                      </a:cubicBezTo>
                      <a:cubicBezTo>
                        <a:pt x="72" y="187"/>
                        <a:pt x="78" y="186"/>
                        <a:pt x="83" y="186"/>
                      </a:cubicBezTo>
                      <a:cubicBezTo>
                        <a:pt x="88" y="186"/>
                        <a:pt x="95" y="193"/>
                        <a:pt x="99" y="198"/>
                      </a:cubicBezTo>
                      <a:cubicBezTo>
                        <a:pt x="100" y="200"/>
                        <a:pt x="102" y="200"/>
                        <a:pt x="103" y="199"/>
                      </a:cubicBezTo>
                      <a:cubicBezTo>
                        <a:pt x="105" y="149"/>
                        <a:pt x="105" y="149"/>
                        <a:pt x="105" y="149"/>
                      </a:cubicBezTo>
                      <a:cubicBezTo>
                        <a:pt x="134" y="141"/>
                        <a:pt x="134" y="141"/>
                        <a:pt x="134" y="141"/>
                      </a:cubicBezTo>
                      <a:cubicBezTo>
                        <a:pt x="134" y="141"/>
                        <a:pt x="134" y="141"/>
                        <a:pt x="134" y="140"/>
                      </a:cubicBezTo>
                      <a:cubicBezTo>
                        <a:pt x="136" y="137"/>
                        <a:pt x="139" y="137"/>
                        <a:pt x="140" y="137"/>
                      </a:cubicBezTo>
                      <a:cubicBezTo>
                        <a:pt x="142" y="137"/>
                        <a:pt x="144" y="138"/>
                        <a:pt x="146" y="139"/>
                      </a:cubicBezTo>
                      <a:cubicBezTo>
                        <a:pt x="146" y="137"/>
                        <a:pt x="148" y="134"/>
                        <a:pt x="151" y="134"/>
                      </a:cubicBezTo>
                      <a:cubicBezTo>
                        <a:pt x="151" y="134"/>
                        <a:pt x="151" y="134"/>
                        <a:pt x="151" y="134"/>
                      </a:cubicBezTo>
                      <a:cubicBezTo>
                        <a:pt x="153" y="134"/>
                        <a:pt x="154" y="135"/>
                        <a:pt x="154" y="136"/>
                      </a:cubicBezTo>
                      <a:cubicBezTo>
                        <a:pt x="155" y="137"/>
                        <a:pt x="155" y="139"/>
                        <a:pt x="155" y="140"/>
                      </a:cubicBezTo>
                      <a:cubicBezTo>
                        <a:pt x="155" y="141"/>
                        <a:pt x="155" y="141"/>
                        <a:pt x="155" y="141"/>
                      </a:cubicBezTo>
                      <a:cubicBezTo>
                        <a:pt x="156" y="141"/>
                        <a:pt x="157" y="142"/>
                        <a:pt x="158" y="144"/>
                      </a:cubicBezTo>
                      <a:cubicBezTo>
                        <a:pt x="160" y="147"/>
                        <a:pt x="163" y="152"/>
                        <a:pt x="162" y="157"/>
                      </a:cubicBezTo>
                      <a:cubicBezTo>
                        <a:pt x="162" y="157"/>
                        <a:pt x="162" y="157"/>
                        <a:pt x="162" y="157"/>
                      </a:cubicBezTo>
                      <a:cubicBezTo>
                        <a:pt x="163" y="158"/>
                        <a:pt x="163" y="158"/>
                        <a:pt x="163" y="158"/>
                      </a:cubicBezTo>
                      <a:cubicBezTo>
                        <a:pt x="163" y="158"/>
                        <a:pt x="164" y="159"/>
                        <a:pt x="164" y="159"/>
                      </a:cubicBezTo>
                      <a:cubicBezTo>
                        <a:pt x="164" y="159"/>
                        <a:pt x="165" y="159"/>
                        <a:pt x="165" y="160"/>
                      </a:cubicBezTo>
                      <a:cubicBezTo>
                        <a:pt x="165" y="160"/>
                        <a:pt x="166" y="160"/>
                        <a:pt x="166" y="161"/>
                      </a:cubicBezTo>
                      <a:cubicBezTo>
                        <a:pt x="166" y="161"/>
                        <a:pt x="167" y="161"/>
                        <a:pt x="167" y="162"/>
                      </a:cubicBezTo>
                      <a:cubicBezTo>
                        <a:pt x="167" y="162"/>
                        <a:pt x="168" y="162"/>
                        <a:pt x="168" y="163"/>
                      </a:cubicBezTo>
                      <a:cubicBezTo>
                        <a:pt x="168" y="163"/>
                        <a:pt x="169" y="163"/>
                        <a:pt x="169" y="164"/>
                      </a:cubicBezTo>
                      <a:cubicBezTo>
                        <a:pt x="169" y="164"/>
                        <a:pt x="170" y="165"/>
                        <a:pt x="170" y="165"/>
                      </a:cubicBezTo>
                      <a:cubicBezTo>
                        <a:pt x="170" y="165"/>
                        <a:pt x="170" y="166"/>
                        <a:pt x="171" y="166"/>
                      </a:cubicBezTo>
                      <a:cubicBezTo>
                        <a:pt x="171" y="166"/>
                        <a:pt x="171" y="167"/>
                        <a:pt x="172" y="167"/>
                      </a:cubicBezTo>
                      <a:cubicBezTo>
                        <a:pt x="172" y="167"/>
                        <a:pt x="172" y="168"/>
                        <a:pt x="172" y="168"/>
                      </a:cubicBezTo>
                      <a:cubicBezTo>
                        <a:pt x="173" y="168"/>
                        <a:pt x="173" y="169"/>
                        <a:pt x="173" y="169"/>
                      </a:cubicBezTo>
                      <a:cubicBezTo>
                        <a:pt x="173" y="169"/>
                        <a:pt x="174" y="169"/>
                        <a:pt x="174" y="170"/>
                      </a:cubicBezTo>
                      <a:cubicBezTo>
                        <a:pt x="174" y="170"/>
                        <a:pt x="174" y="171"/>
                        <a:pt x="175" y="171"/>
                      </a:cubicBezTo>
                      <a:cubicBezTo>
                        <a:pt x="175" y="171"/>
                        <a:pt x="175" y="171"/>
                        <a:pt x="175" y="171"/>
                      </a:cubicBezTo>
                      <a:cubicBezTo>
                        <a:pt x="177" y="171"/>
                        <a:pt x="179" y="170"/>
                        <a:pt x="181" y="170"/>
                      </a:cubicBezTo>
                      <a:cubicBezTo>
                        <a:pt x="182" y="170"/>
                        <a:pt x="183" y="170"/>
                        <a:pt x="184" y="169"/>
                      </a:cubicBezTo>
                      <a:cubicBezTo>
                        <a:pt x="184" y="169"/>
                        <a:pt x="184" y="169"/>
                        <a:pt x="185" y="169"/>
                      </a:cubicBezTo>
                      <a:cubicBezTo>
                        <a:pt x="185" y="169"/>
                        <a:pt x="186" y="169"/>
                        <a:pt x="186" y="169"/>
                      </a:cubicBezTo>
                      <a:cubicBezTo>
                        <a:pt x="186" y="169"/>
                        <a:pt x="187" y="169"/>
                        <a:pt x="187" y="169"/>
                      </a:cubicBezTo>
                      <a:cubicBezTo>
                        <a:pt x="187" y="169"/>
                        <a:pt x="187" y="169"/>
                        <a:pt x="187" y="169"/>
                      </a:cubicBezTo>
                      <a:cubicBezTo>
                        <a:pt x="187" y="169"/>
                        <a:pt x="188" y="169"/>
                        <a:pt x="188" y="169"/>
                      </a:cubicBezTo>
                      <a:cubicBezTo>
                        <a:pt x="189" y="170"/>
                        <a:pt x="196" y="170"/>
                        <a:pt x="210" y="170"/>
                      </a:cubicBezTo>
                      <a:cubicBezTo>
                        <a:pt x="213" y="170"/>
                        <a:pt x="215" y="172"/>
                        <a:pt x="216" y="174"/>
                      </a:cubicBezTo>
                      <a:cubicBezTo>
                        <a:pt x="217" y="175"/>
                        <a:pt x="219" y="177"/>
                        <a:pt x="220" y="177"/>
                      </a:cubicBezTo>
                      <a:cubicBezTo>
                        <a:pt x="224" y="178"/>
                        <a:pt x="224" y="183"/>
                        <a:pt x="224" y="186"/>
                      </a:cubicBezTo>
                      <a:cubicBezTo>
                        <a:pt x="224" y="187"/>
                        <a:pt x="224" y="188"/>
                        <a:pt x="224" y="189"/>
                      </a:cubicBezTo>
                      <a:cubicBezTo>
                        <a:pt x="224" y="191"/>
                        <a:pt x="225" y="193"/>
                        <a:pt x="227" y="194"/>
                      </a:cubicBezTo>
                      <a:cubicBezTo>
                        <a:pt x="228" y="196"/>
                        <a:pt x="230" y="199"/>
                        <a:pt x="230" y="201"/>
                      </a:cubicBezTo>
                      <a:cubicBezTo>
                        <a:pt x="230" y="202"/>
                        <a:pt x="235" y="201"/>
                        <a:pt x="238" y="202"/>
                      </a:cubicBezTo>
                      <a:cubicBezTo>
                        <a:pt x="239" y="202"/>
                        <a:pt x="241" y="202"/>
                        <a:pt x="242" y="203"/>
                      </a:cubicBezTo>
                      <a:cubicBezTo>
                        <a:pt x="245" y="204"/>
                        <a:pt x="249" y="205"/>
                        <a:pt x="249" y="209"/>
                      </a:cubicBezTo>
                      <a:cubicBezTo>
                        <a:pt x="250" y="209"/>
                        <a:pt x="250" y="208"/>
                        <a:pt x="250" y="208"/>
                      </a:cubicBezTo>
                      <a:cubicBezTo>
                        <a:pt x="251" y="208"/>
                        <a:pt x="251" y="208"/>
                        <a:pt x="251" y="207"/>
                      </a:cubicBezTo>
                      <a:cubicBezTo>
                        <a:pt x="251" y="203"/>
                        <a:pt x="258" y="199"/>
                        <a:pt x="263" y="197"/>
                      </a:cubicBezTo>
                      <a:cubicBezTo>
                        <a:pt x="265" y="197"/>
                        <a:pt x="266" y="196"/>
                        <a:pt x="266" y="196"/>
                      </a:cubicBezTo>
                      <a:cubicBezTo>
                        <a:pt x="267" y="196"/>
                        <a:pt x="267" y="196"/>
                        <a:pt x="267" y="196"/>
                      </a:cubicBezTo>
                      <a:cubicBezTo>
                        <a:pt x="268" y="196"/>
                        <a:pt x="268" y="196"/>
                        <a:pt x="269" y="196"/>
                      </a:cubicBezTo>
                      <a:cubicBezTo>
                        <a:pt x="269" y="196"/>
                        <a:pt x="269" y="196"/>
                        <a:pt x="269" y="196"/>
                      </a:cubicBezTo>
                      <a:cubicBezTo>
                        <a:pt x="269" y="196"/>
                        <a:pt x="269" y="196"/>
                        <a:pt x="269" y="196"/>
                      </a:cubicBezTo>
                      <a:cubicBezTo>
                        <a:pt x="269" y="196"/>
                        <a:pt x="270" y="196"/>
                        <a:pt x="270" y="196"/>
                      </a:cubicBezTo>
                      <a:cubicBezTo>
                        <a:pt x="270" y="196"/>
                        <a:pt x="270" y="195"/>
                        <a:pt x="270" y="195"/>
                      </a:cubicBezTo>
                      <a:cubicBezTo>
                        <a:pt x="270" y="195"/>
                        <a:pt x="270" y="195"/>
                        <a:pt x="270" y="194"/>
                      </a:cubicBezTo>
                      <a:cubicBezTo>
                        <a:pt x="270" y="194"/>
                        <a:pt x="270" y="194"/>
                        <a:pt x="270" y="194"/>
                      </a:cubicBezTo>
                      <a:cubicBezTo>
                        <a:pt x="271" y="194"/>
                        <a:pt x="271" y="193"/>
                        <a:pt x="271" y="193"/>
                      </a:cubicBezTo>
                      <a:cubicBezTo>
                        <a:pt x="271" y="193"/>
                        <a:pt x="271" y="193"/>
                        <a:pt x="271" y="193"/>
                      </a:cubicBezTo>
                      <a:cubicBezTo>
                        <a:pt x="271" y="192"/>
                        <a:pt x="271" y="192"/>
                        <a:pt x="271" y="192"/>
                      </a:cubicBezTo>
                      <a:cubicBezTo>
                        <a:pt x="271" y="192"/>
                        <a:pt x="271" y="192"/>
                        <a:pt x="271" y="192"/>
                      </a:cubicBezTo>
                      <a:cubicBezTo>
                        <a:pt x="272" y="192"/>
                        <a:pt x="272" y="191"/>
                        <a:pt x="272" y="191"/>
                      </a:cubicBezTo>
                      <a:cubicBezTo>
                        <a:pt x="272" y="191"/>
                        <a:pt x="272" y="191"/>
                        <a:pt x="272" y="191"/>
                      </a:cubicBezTo>
                      <a:cubicBezTo>
                        <a:pt x="272" y="191"/>
                        <a:pt x="272" y="191"/>
                        <a:pt x="272" y="191"/>
                      </a:cubicBezTo>
                      <a:cubicBezTo>
                        <a:pt x="272" y="191"/>
                        <a:pt x="272" y="191"/>
                        <a:pt x="272" y="191"/>
                      </a:cubicBezTo>
                      <a:cubicBezTo>
                        <a:pt x="273" y="191"/>
                        <a:pt x="273" y="190"/>
                        <a:pt x="273" y="190"/>
                      </a:cubicBezTo>
                      <a:cubicBezTo>
                        <a:pt x="273" y="190"/>
                        <a:pt x="273" y="190"/>
                        <a:pt x="273" y="190"/>
                      </a:cubicBezTo>
                      <a:cubicBezTo>
                        <a:pt x="273" y="190"/>
                        <a:pt x="273" y="190"/>
                        <a:pt x="273" y="190"/>
                      </a:cubicBezTo>
                      <a:cubicBezTo>
                        <a:pt x="275" y="189"/>
                        <a:pt x="279" y="186"/>
                        <a:pt x="279" y="184"/>
                      </a:cubicBezTo>
                      <a:cubicBezTo>
                        <a:pt x="279" y="183"/>
                        <a:pt x="280" y="180"/>
                        <a:pt x="287" y="180"/>
                      </a:cubicBezTo>
                      <a:cubicBezTo>
                        <a:pt x="290" y="180"/>
                        <a:pt x="294" y="181"/>
                        <a:pt x="297" y="182"/>
                      </a:cubicBezTo>
                      <a:cubicBezTo>
                        <a:pt x="300" y="184"/>
                        <a:pt x="302" y="184"/>
                        <a:pt x="303" y="184"/>
                      </a:cubicBezTo>
                      <a:cubicBezTo>
                        <a:pt x="304" y="184"/>
                        <a:pt x="304" y="184"/>
                        <a:pt x="304" y="182"/>
                      </a:cubicBezTo>
                      <a:cubicBezTo>
                        <a:pt x="305" y="178"/>
                        <a:pt x="310" y="175"/>
                        <a:pt x="315" y="175"/>
                      </a:cubicBezTo>
                      <a:cubicBezTo>
                        <a:pt x="316" y="175"/>
                        <a:pt x="318" y="175"/>
                        <a:pt x="319" y="176"/>
                      </a:cubicBezTo>
                      <a:cubicBezTo>
                        <a:pt x="320" y="176"/>
                        <a:pt x="320" y="176"/>
                        <a:pt x="320" y="176"/>
                      </a:cubicBezTo>
                      <a:cubicBezTo>
                        <a:pt x="322" y="178"/>
                        <a:pt x="328" y="180"/>
                        <a:pt x="331" y="180"/>
                      </a:cubicBezTo>
                      <a:cubicBezTo>
                        <a:pt x="332" y="180"/>
                        <a:pt x="332" y="180"/>
                        <a:pt x="332" y="180"/>
                      </a:cubicBezTo>
                      <a:cubicBezTo>
                        <a:pt x="333" y="180"/>
                        <a:pt x="335" y="179"/>
                        <a:pt x="339" y="179"/>
                      </a:cubicBezTo>
                      <a:cubicBezTo>
                        <a:pt x="347" y="179"/>
                        <a:pt x="359" y="181"/>
                        <a:pt x="363" y="182"/>
                      </a:cubicBezTo>
                      <a:cubicBezTo>
                        <a:pt x="364" y="182"/>
                        <a:pt x="365" y="182"/>
                        <a:pt x="366" y="182"/>
                      </a:cubicBezTo>
                      <a:cubicBezTo>
                        <a:pt x="369" y="181"/>
                        <a:pt x="372" y="182"/>
                        <a:pt x="374" y="185"/>
                      </a:cubicBezTo>
                      <a:cubicBezTo>
                        <a:pt x="376" y="187"/>
                        <a:pt x="376" y="187"/>
                        <a:pt x="377" y="187"/>
                      </a:cubicBezTo>
                      <a:cubicBezTo>
                        <a:pt x="378" y="187"/>
                        <a:pt x="378" y="187"/>
                        <a:pt x="378" y="187"/>
                      </a:cubicBezTo>
                      <a:cubicBezTo>
                        <a:pt x="379" y="187"/>
                        <a:pt x="379" y="187"/>
                        <a:pt x="380" y="187"/>
                      </a:cubicBezTo>
                      <a:cubicBezTo>
                        <a:pt x="380" y="187"/>
                        <a:pt x="380" y="187"/>
                        <a:pt x="380" y="187"/>
                      </a:cubicBezTo>
                      <a:cubicBezTo>
                        <a:pt x="380" y="187"/>
                        <a:pt x="380" y="186"/>
                        <a:pt x="380" y="186"/>
                      </a:cubicBezTo>
                      <a:cubicBezTo>
                        <a:pt x="380" y="183"/>
                        <a:pt x="382" y="181"/>
                        <a:pt x="384" y="179"/>
                      </a:cubicBezTo>
                      <a:cubicBezTo>
                        <a:pt x="385" y="178"/>
                        <a:pt x="386" y="177"/>
                        <a:pt x="386" y="176"/>
                      </a:cubicBezTo>
                      <a:cubicBezTo>
                        <a:pt x="386" y="176"/>
                        <a:pt x="385" y="172"/>
                        <a:pt x="384" y="171"/>
                      </a:cubicBezTo>
                      <a:cubicBezTo>
                        <a:pt x="382" y="168"/>
                        <a:pt x="381" y="166"/>
                        <a:pt x="381" y="165"/>
                      </a:cubicBezTo>
                      <a:cubicBezTo>
                        <a:pt x="381" y="158"/>
                        <a:pt x="380" y="157"/>
                        <a:pt x="380" y="157"/>
                      </a:cubicBezTo>
                      <a:cubicBezTo>
                        <a:pt x="379" y="156"/>
                        <a:pt x="378" y="155"/>
                        <a:pt x="378" y="154"/>
                      </a:cubicBezTo>
                      <a:cubicBezTo>
                        <a:pt x="379" y="151"/>
                        <a:pt x="385" y="148"/>
                        <a:pt x="387" y="148"/>
                      </a:cubicBezTo>
                      <a:cubicBezTo>
                        <a:pt x="389" y="149"/>
                        <a:pt x="391" y="148"/>
                        <a:pt x="392" y="147"/>
                      </a:cubicBezTo>
                      <a:cubicBezTo>
                        <a:pt x="394" y="147"/>
                        <a:pt x="395" y="146"/>
                        <a:pt x="397" y="146"/>
                      </a:cubicBezTo>
                      <a:cubicBezTo>
                        <a:pt x="398" y="146"/>
                        <a:pt x="399" y="147"/>
                        <a:pt x="399" y="147"/>
                      </a:cubicBezTo>
                      <a:cubicBezTo>
                        <a:pt x="400" y="148"/>
                        <a:pt x="402" y="148"/>
                        <a:pt x="406" y="148"/>
                      </a:cubicBezTo>
                      <a:cubicBezTo>
                        <a:pt x="406" y="148"/>
                        <a:pt x="405" y="147"/>
                        <a:pt x="405" y="147"/>
                      </a:cubicBezTo>
                      <a:cubicBezTo>
                        <a:pt x="403" y="145"/>
                        <a:pt x="404" y="141"/>
                        <a:pt x="408" y="131"/>
                      </a:cubicBezTo>
                      <a:cubicBezTo>
                        <a:pt x="409" y="128"/>
                        <a:pt x="411" y="125"/>
                        <a:pt x="411" y="123"/>
                      </a:cubicBezTo>
                      <a:cubicBezTo>
                        <a:pt x="412" y="120"/>
                        <a:pt x="413" y="119"/>
                        <a:pt x="415" y="119"/>
                      </a:cubicBezTo>
                      <a:cubicBezTo>
                        <a:pt x="416" y="119"/>
                        <a:pt x="417" y="120"/>
                        <a:pt x="418" y="120"/>
                      </a:cubicBezTo>
                      <a:cubicBezTo>
                        <a:pt x="419" y="121"/>
                        <a:pt x="420" y="121"/>
                        <a:pt x="421" y="122"/>
                      </a:cubicBezTo>
                      <a:cubicBezTo>
                        <a:pt x="422" y="122"/>
                        <a:pt x="424" y="122"/>
                        <a:pt x="425" y="122"/>
                      </a:cubicBezTo>
                      <a:cubicBezTo>
                        <a:pt x="428" y="122"/>
                        <a:pt x="430" y="122"/>
                        <a:pt x="432" y="123"/>
                      </a:cubicBezTo>
                      <a:cubicBezTo>
                        <a:pt x="432" y="123"/>
                        <a:pt x="432" y="123"/>
                        <a:pt x="432" y="123"/>
                      </a:cubicBezTo>
                      <a:cubicBezTo>
                        <a:pt x="433" y="123"/>
                        <a:pt x="433" y="123"/>
                        <a:pt x="434" y="123"/>
                      </a:cubicBezTo>
                      <a:cubicBezTo>
                        <a:pt x="436" y="122"/>
                        <a:pt x="439" y="121"/>
                        <a:pt x="440" y="119"/>
                      </a:cubicBezTo>
                      <a:cubicBezTo>
                        <a:pt x="440" y="119"/>
                        <a:pt x="440" y="119"/>
                        <a:pt x="440" y="118"/>
                      </a:cubicBezTo>
                      <a:cubicBezTo>
                        <a:pt x="439" y="117"/>
                        <a:pt x="438" y="115"/>
                        <a:pt x="438" y="111"/>
                      </a:cubicBezTo>
                      <a:cubicBezTo>
                        <a:pt x="438" y="104"/>
                        <a:pt x="443" y="101"/>
                        <a:pt x="447" y="101"/>
                      </a:cubicBezTo>
                      <a:cubicBezTo>
                        <a:pt x="450" y="101"/>
                        <a:pt x="450" y="98"/>
                        <a:pt x="450" y="97"/>
                      </a:cubicBezTo>
                      <a:cubicBezTo>
                        <a:pt x="450" y="96"/>
                        <a:pt x="450" y="96"/>
                        <a:pt x="450" y="95"/>
                      </a:cubicBezTo>
                      <a:cubicBezTo>
                        <a:pt x="451" y="94"/>
                        <a:pt x="452" y="93"/>
                        <a:pt x="452" y="92"/>
                      </a:cubicBezTo>
                      <a:cubicBezTo>
                        <a:pt x="453" y="91"/>
                        <a:pt x="453" y="91"/>
                        <a:pt x="454" y="90"/>
                      </a:cubicBezTo>
                      <a:cubicBezTo>
                        <a:pt x="454" y="90"/>
                        <a:pt x="454" y="90"/>
                        <a:pt x="454" y="90"/>
                      </a:cubicBezTo>
                      <a:cubicBezTo>
                        <a:pt x="453" y="89"/>
                        <a:pt x="453" y="89"/>
                        <a:pt x="453" y="88"/>
                      </a:cubicBezTo>
                      <a:cubicBezTo>
                        <a:pt x="453" y="88"/>
                        <a:pt x="453" y="88"/>
                        <a:pt x="453" y="88"/>
                      </a:cubicBezTo>
                      <a:cubicBezTo>
                        <a:pt x="452" y="87"/>
                        <a:pt x="452" y="87"/>
                        <a:pt x="452" y="86"/>
                      </a:cubicBezTo>
                      <a:cubicBezTo>
                        <a:pt x="452" y="86"/>
                        <a:pt x="451" y="86"/>
                        <a:pt x="451" y="87"/>
                      </a:cubicBezTo>
                      <a:cubicBezTo>
                        <a:pt x="449" y="88"/>
                        <a:pt x="443" y="89"/>
                        <a:pt x="441" y="89"/>
                      </a:cubicBezTo>
                      <a:cubicBezTo>
                        <a:pt x="438" y="89"/>
                        <a:pt x="433" y="85"/>
                        <a:pt x="433" y="82"/>
                      </a:cubicBezTo>
                      <a:cubicBezTo>
                        <a:pt x="433" y="80"/>
                        <a:pt x="433" y="80"/>
                        <a:pt x="433" y="80"/>
                      </a:cubicBezTo>
                      <a:cubicBezTo>
                        <a:pt x="430" y="80"/>
                        <a:pt x="426" y="79"/>
                        <a:pt x="424" y="73"/>
                      </a:cubicBezTo>
                      <a:cubicBezTo>
                        <a:pt x="423" y="70"/>
                        <a:pt x="421" y="69"/>
                        <a:pt x="419" y="69"/>
                      </a:cubicBezTo>
                      <a:cubicBezTo>
                        <a:pt x="419" y="68"/>
                        <a:pt x="418" y="68"/>
                        <a:pt x="417" y="68"/>
                      </a:cubicBezTo>
                      <a:cubicBezTo>
                        <a:pt x="417" y="68"/>
                        <a:pt x="417" y="68"/>
                        <a:pt x="417" y="68"/>
                      </a:cubicBezTo>
                      <a:cubicBezTo>
                        <a:pt x="416" y="68"/>
                        <a:pt x="412" y="69"/>
                        <a:pt x="410" y="70"/>
                      </a:cubicBezTo>
                      <a:cubicBezTo>
                        <a:pt x="409" y="70"/>
                        <a:pt x="409" y="71"/>
                        <a:pt x="408" y="71"/>
                      </a:cubicBezTo>
                      <a:cubicBezTo>
                        <a:pt x="405" y="72"/>
                        <a:pt x="402" y="71"/>
                        <a:pt x="399" y="70"/>
                      </a:cubicBezTo>
                      <a:cubicBezTo>
                        <a:pt x="398" y="70"/>
                        <a:pt x="397" y="70"/>
                        <a:pt x="396" y="69"/>
                      </a:cubicBezTo>
                      <a:cubicBezTo>
                        <a:pt x="393" y="69"/>
                        <a:pt x="392" y="67"/>
                        <a:pt x="390" y="65"/>
                      </a:cubicBezTo>
                      <a:cubicBezTo>
                        <a:pt x="390" y="64"/>
                        <a:pt x="389" y="63"/>
                        <a:pt x="388" y="63"/>
                      </a:cubicBezTo>
                      <a:cubicBezTo>
                        <a:pt x="387" y="63"/>
                        <a:pt x="386" y="65"/>
                        <a:pt x="386" y="66"/>
                      </a:cubicBezTo>
                      <a:cubicBezTo>
                        <a:pt x="385" y="68"/>
                        <a:pt x="383" y="70"/>
                        <a:pt x="381" y="70"/>
                      </a:cubicBezTo>
                      <a:cubicBezTo>
                        <a:pt x="378" y="70"/>
                        <a:pt x="377" y="67"/>
                        <a:pt x="373" y="60"/>
                      </a:cubicBezTo>
                      <a:cubicBezTo>
                        <a:pt x="371" y="56"/>
                        <a:pt x="369" y="52"/>
                        <a:pt x="367" y="49"/>
                      </a:cubicBezTo>
                      <a:cubicBezTo>
                        <a:pt x="366" y="46"/>
                        <a:pt x="366" y="46"/>
                        <a:pt x="366" y="46"/>
                      </a:cubicBezTo>
                      <a:cubicBezTo>
                        <a:pt x="361" y="39"/>
                        <a:pt x="354" y="28"/>
                        <a:pt x="348" y="26"/>
                      </a:cubicBezTo>
                      <a:cubicBezTo>
                        <a:pt x="344" y="24"/>
                        <a:pt x="342" y="22"/>
                        <a:pt x="341" y="20"/>
                      </a:cubicBezTo>
                      <a:cubicBezTo>
                        <a:pt x="341" y="19"/>
                        <a:pt x="341" y="17"/>
                        <a:pt x="342" y="15"/>
                      </a:cubicBezTo>
                      <a:cubicBezTo>
                        <a:pt x="342" y="15"/>
                        <a:pt x="342" y="15"/>
                        <a:pt x="342" y="15"/>
                      </a:cubicBezTo>
                      <a:cubicBezTo>
                        <a:pt x="341" y="15"/>
                        <a:pt x="339" y="16"/>
                        <a:pt x="339" y="16"/>
                      </a:cubicBezTo>
                      <a:cubicBezTo>
                        <a:pt x="338" y="17"/>
                        <a:pt x="337" y="17"/>
                        <a:pt x="336" y="18"/>
                      </a:cubicBezTo>
                      <a:cubicBezTo>
                        <a:pt x="333" y="20"/>
                        <a:pt x="331" y="22"/>
                        <a:pt x="328" y="22"/>
                      </a:cubicBezTo>
                      <a:cubicBezTo>
                        <a:pt x="328" y="22"/>
                        <a:pt x="327" y="22"/>
                        <a:pt x="327" y="22"/>
                      </a:cubicBezTo>
                      <a:cubicBezTo>
                        <a:pt x="326" y="23"/>
                        <a:pt x="325" y="24"/>
                        <a:pt x="324" y="24"/>
                      </a:cubicBezTo>
                      <a:cubicBezTo>
                        <a:pt x="321" y="26"/>
                        <a:pt x="317" y="28"/>
                        <a:pt x="315" y="27"/>
                      </a:cubicBezTo>
                      <a:cubicBezTo>
                        <a:pt x="314" y="27"/>
                        <a:pt x="313" y="27"/>
                        <a:pt x="312" y="28"/>
                      </a:cubicBezTo>
                      <a:cubicBezTo>
                        <a:pt x="311" y="29"/>
                        <a:pt x="310" y="30"/>
                        <a:pt x="308" y="30"/>
                      </a:cubicBezTo>
                      <a:cubicBezTo>
                        <a:pt x="307" y="30"/>
                        <a:pt x="306" y="29"/>
                        <a:pt x="305" y="29"/>
                      </a:cubicBezTo>
                      <a:cubicBezTo>
                        <a:pt x="304" y="28"/>
                        <a:pt x="304" y="26"/>
                        <a:pt x="304" y="26"/>
                      </a:cubicBezTo>
                      <a:cubicBezTo>
                        <a:pt x="304" y="24"/>
                        <a:pt x="305" y="23"/>
                        <a:pt x="307" y="21"/>
                      </a:cubicBezTo>
                      <a:cubicBezTo>
                        <a:pt x="305" y="22"/>
                        <a:pt x="304" y="21"/>
                        <a:pt x="303" y="20"/>
                      </a:cubicBezTo>
                      <a:cubicBezTo>
                        <a:pt x="303" y="20"/>
                        <a:pt x="302" y="20"/>
                        <a:pt x="301" y="19"/>
                      </a:cubicBezTo>
                      <a:cubicBezTo>
                        <a:pt x="301" y="20"/>
                        <a:pt x="301" y="20"/>
                        <a:pt x="301" y="20"/>
                      </a:cubicBezTo>
                      <a:cubicBezTo>
                        <a:pt x="300" y="21"/>
                        <a:pt x="299" y="22"/>
                        <a:pt x="298" y="22"/>
                      </a:cubicBezTo>
                      <a:cubicBezTo>
                        <a:pt x="298" y="22"/>
                        <a:pt x="298" y="22"/>
                        <a:pt x="297" y="21"/>
                      </a:cubicBezTo>
                      <a:cubicBezTo>
                        <a:pt x="297" y="21"/>
                        <a:pt x="297" y="21"/>
                        <a:pt x="297" y="21"/>
                      </a:cubicBezTo>
                      <a:cubicBezTo>
                        <a:pt x="297" y="21"/>
                        <a:pt x="297" y="21"/>
                        <a:pt x="297" y="21"/>
                      </a:cubicBezTo>
                      <a:cubicBezTo>
                        <a:pt x="296" y="21"/>
                        <a:pt x="296" y="21"/>
                        <a:pt x="296" y="21"/>
                      </a:cubicBezTo>
                      <a:cubicBezTo>
                        <a:pt x="296" y="21"/>
                        <a:pt x="296" y="21"/>
                        <a:pt x="296" y="21"/>
                      </a:cubicBezTo>
                      <a:cubicBezTo>
                        <a:pt x="295" y="20"/>
                        <a:pt x="294" y="19"/>
                        <a:pt x="294" y="18"/>
                      </a:cubicBezTo>
                      <a:cubicBezTo>
                        <a:pt x="294" y="17"/>
                        <a:pt x="294" y="16"/>
                        <a:pt x="293" y="16"/>
                      </a:cubicBezTo>
                      <a:cubicBezTo>
                        <a:pt x="292" y="18"/>
                        <a:pt x="287" y="19"/>
                        <a:pt x="284" y="19"/>
                      </a:cubicBezTo>
                      <a:cubicBezTo>
                        <a:pt x="284" y="19"/>
                        <a:pt x="284" y="19"/>
                        <a:pt x="284" y="19"/>
                      </a:cubicBezTo>
                      <a:cubicBezTo>
                        <a:pt x="284" y="19"/>
                        <a:pt x="284" y="19"/>
                        <a:pt x="284" y="19"/>
                      </a:cubicBezTo>
                      <a:cubicBezTo>
                        <a:pt x="282" y="19"/>
                        <a:pt x="281" y="19"/>
                        <a:pt x="280" y="18"/>
                      </a:cubicBezTo>
                      <a:cubicBezTo>
                        <a:pt x="278" y="16"/>
                        <a:pt x="280" y="14"/>
                        <a:pt x="280" y="13"/>
                      </a:cubicBezTo>
                      <a:cubicBezTo>
                        <a:pt x="281" y="12"/>
                        <a:pt x="281" y="12"/>
                        <a:pt x="281" y="12"/>
                      </a:cubicBezTo>
                      <a:cubicBezTo>
                        <a:pt x="281" y="11"/>
                        <a:pt x="280" y="10"/>
                        <a:pt x="280" y="9"/>
                      </a:cubicBezTo>
                      <a:cubicBezTo>
                        <a:pt x="279" y="8"/>
                        <a:pt x="279" y="6"/>
                        <a:pt x="279" y="4"/>
                      </a:cubicBezTo>
                      <a:cubicBezTo>
                        <a:pt x="279" y="3"/>
                        <a:pt x="279" y="3"/>
                        <a:pt x="279" y="3"/>
                      </a:cubicBezTo>
                      <a:cubicBezTo>
                        <a:pt x="278" y="2"/>
                        <a:pt x="276" y="1"/>
                        <a:pt x="275" y="1"/>
                      </a:cubicBezTo>
                      <a:cubicBezTo>
                        <a:pt x="275" y="1"/>
                        <a:pt x="274" y="1"/>
                        <a:pt x="274" y="1"/>
                      </a:cubicBezTo>
                      <a:cubicBezTo>
                        <a:pt x="271" y="2"/>
                        <a:pt x="267" y="1"/>
                        <a:pt x="264" y="0"/>
                      </a:cubicBezTo>
                      <a:cubicBezTo>
                        <a:pt x="264" y="0"/>
                        <a:pt x="264" y="0"/>
                        <a:pt x="262" y="0"/>
                      </a:cubicBezTo>
                      <a:cubicBezTo>
                        <a:pt x="258" y="0"/>
                        <a:pt x="253" y="1"/>
                        <a:pt x="253" y="2"/>
                      </a:cubicBezTo>
                      <a:cubicBezTo>
                        <a:pt x="252" y="5"/>
                        <a:pt x="248" y="6"/>
                        <a:pt x="239" y="8"/>
                      </a:cubicBezTo>
                      <a:cubicBezTo>
                        <a:pt x="238" y="8"/>
                        <a:pt x="236" y="9"/>
                        <a:pt x="235" y="9"/>
                      </a:cubicBezTo>
                      <a:cubicBezTo>
                        <a:pt x="232" y="10"/>
                        <a:pt x="223" y="11"/>
                        <a:pt x="219" y="12"/>
                      </a:cubicBezTo>
                      <a:cubicBezTo>
                        <a:pt x="217" y="12"/>
                        <a:pt x="216" y="13"/>
                        <a:pt x="215" y="13"/>
                      </a:cubicBezTo>
                      <a:cubicBezTo>
                        <a:pt x="212" y="14"/>
                        <a:pt x="210" y="15"/>
                        <a:pt x="207" y="15"/>
                      </a:cubicBezTo>
                      <a:cubicBezTo>
                        <a:pt x="200" y="15"/>
                        <a:pt x="194" y="17"/>
                        <a:pt x="191" y="19"/>
                      </a:cubicBezTo>
                      <a:cubicBezTo>
                        <a:pt x="191" y="19"/>
                        <a:pt x="190" y="19"/>
                        <a:pt x="189" y="20"/>
                      </a:cubicBezTo>
                      <a:cubicBezTo>
                        <a:pt x="187" y="20"/>
                        <a:pt x="186" y="20"/>
                        <a:pt x="184" y="20"/>
                      </a:cubicBezTo>
                      <a:cubicBezTo>
                        <a:pt x="184" y="20"/>
                        <a:pt x="184" y="20"/>
                        <a:pt x="184" y="20"/>
                      </a:cubicBezTo>
                      <a:cubicBezTo>
                        <a:pt x="184" y="20"/>
                        <a:pt x="184" y="20"/>
                        <a:pt x="184" y="20"/>
                      </a:cubicBezTo>
                      <a:cubicBezTo>
                        <a:pt x="183" y="20"/>
                        <a:pt x="182" y="20"/>
                        <a:pt x="181" y="20"/>
                      </a:cubicBezTo>
                      <a:cubicBezTo>
                        <a:pt x="180" y="20"/>
                        <a:pt x="180" y="20"/>
                        <a:pt x="180" y="20"/>
                      </a:cubicBezTo>
                      <a:cubicBezTo>
                        <a:pt x="179" y="20"/>
                        <a:pt x="178" y="20"/>
                        <a:pt x="177" y="20"/>
                      </a:cubicBezTo>
                      <a:cubicBezTo>
                        <a:pt x="176" y="21"/>
                        <a:pt x="174" y="21"/>
                        <a:pt x="173" y="21"/>
                      </a:cubicBezTo>
                      <a:cubicBezTo>
                        <a:pt x="172" y="21"/>
                        <a:pt x="171" y="21"/>
                        <a:pt x="171" y="21"/>
                      </a:cubicBezTo>
                      <a:cubicBezTo>
                        <a:pt x="170" y="21"/>
                        <a:pt x="169" y="21"/>
                        <a:pt x="168" y="21"/>
                      </a:cubicBezTo>
                      <a:cubicBezTo>
                        <a:pt x="168" y="22"/>
                        <a:pt x="168" y="26"/>
                        <a:pt x="169" y="27"/>
                      </a:cubicBezTo>
                      <a:cubicBezTo>
                        <a:pt x="170" y="28"/>
                        <a:pt x="173" y="29"/>
                        <a:pt x="174" y="30"/>
                      </a:cubicBezTo>
                      <a:cubicBezTo>
                        <a:pt x="177" y="31"/>
                        <a:pt x="179" y="31"/>
                        <a:pt x="179" y="33"/>
                      </a:cubicBezTo>
                      <a:cubicBezTo>
                        <a:pt x="180" y="34"/>
                        <a:pt x="180" y="34"/>
                        <a:pt x="180" y="34"/>
                      </a:cubicBezTo>
                      <a:cubicBezTo>
                        <a:pt x="179" y="35"/>
                        <a:pt x="179" y="35"/>
                        <a:pt x="179" y="35"/>
                      </a:cubicBezTo>
                      <a:cubicBezTo>
                        <a:pt x="178" y="36"/>
                        <a:pt x="176" y="37"/>
                        <a:pt x="170" y="37"/>
                      </a:cubicBezTo>
                      <a:cubicBezTo>
                        <a:pt x="168" y="37"/>
                        <a:pt x="167" y="37"/>
                        <a:pt x="166" y="37"/>
                      </a:cubicBezTo>
                      <a:cubicBezTo>
                        <a:pt x="165" y="37"/>
                        <a:pt x="165" y="38"/>
                        <a:pt x="165" y="38"/>
                      </a:cubicBezTo>
                      <a:cubicBezTo>
                        <a:pt x="164" y="39"/>
                        <a:pt x="164" y="41"/>
                        <a:pt x="165" y="43"/>
                      </a:cubicBezTo>
                      <a:cubicBezTo>
                        <a:pt x="166" y="44"/>
                        <a:pt x="166" y="45"/>
                        <a:pt x="165" y="46"/>
                      </a:cubicBezTo>
                      <a:cubicBezTo>
                        <a:pt x="164" y="49"/>
                        <a:pt x="159" y="51"/>
                        <a:pt x="157" y="51"/>
                      </a:cubicBezTo>
                      <a:cubicBezTo>
                        <a:pt x="157" y="51"/>
                        <a:pt x="157" y="52"/>
                        <a:pt x="158" y="52"/>
                      </a:cubicBezTo>
                      <a:cubicBezTo>
                        <a:pt x="158" y="53"/>
                        <a:pt x="159" y="53"/>
                        <a:pt x="159" y="53"/>
                      </a:cubicBezTo>
                      <a:cubicBezTo>
                        <a:pt x="161" y="53"/>
                        <a:pt x="163" y="54"/>
                        <a:pt x="165" y="55"/>
                      </a:cubicBezTo>
                      <a:cubicBezTo>
                        <a:pt x="166" y="55"/>
                        <a:pt x="167" y="56"/>
                        <a:pt x="167" y="56"/>
                      </a:cubicBezTo>
                      <a:cubicBezTo>
                        <a:pt x="171" y="56"/>
                        <a:pt x="172" y="59"/>
                        <a:pt x="172" y="66"/>
                      </a:cubicBezTo>
                      <a:cubicBezTo>
                        <a:pt x="172" y="68"/>
                        <a:pt x="171" y="72"/>
                        <a:pt x="163" y="72"/>
                      </a:cubicBezTo>
                      <a:cubicBezTo>
                        <a:pt x="160" y="72"/>
                        <a:pt x="158" y="71"/>
                        <a:pt x="157" y="70"/>
                      </a:cubicBezTo>
                      <a:cubicBezTo>
                        <a:pt x="156" y="69"/>
                        <a:pt x="155" y="69"/>
                        <a:pt x="155" y="68"/>
                      </a:cubicBezTo>
                      <a:cubicBezTo>
                        <a:pt x="155" y="69"/>
                        <a:pt x="155" y="69"/>
                        <a:pt x="154" y="70"/>
                      </a:cubicBezTo>
                      <a:cubicBezTo>
                        <a:pt x="154" y="71"/>
                        <a:pt x="153" y="73"/>
                        <a:pt x="152" y="74"/>
                      </a:cubicBezTo>
                      <a:cubicBezTo>
                        <a:pt x="151" y="74"/>
                        <a:pt x="151" y="74"/>
                        <a:pt x="150" y="74"/>
                      </a:cubicBezTo>
                      <a:cubicBezTo>
                        <a:pt x="150" y="74"/>
                        <a:pt x="150" y="74"/>
                        <a:pt x="149" y="74"/>
                      </a:cubicBezTo>
                      <a:cubicBezTo>
                        <a:pt x="148" y="73"/>
                        <a:pt x="148" y="73"/>
                        <a:pt x="147" y="72"/>
                      </a:cubicBezTo>
                      <a:cubicBezTo>
                        <a:pt x="146" y="71"/>
                        <a:pt x="146" y="70"/>
                        <a:pt x="145" y="70"/>
                      </a:cubicBezTo>
                      <a:cubicBezTo>
                        <a:pt x="143" y="70"/>
                        <a:pt x="138" y="70"/>
                        <a:pt x="136" y="66"/>
                      </a:cubicBezTo>
                      <a:cubicBezTo>
                        <a:pt x="136" y="65"/>
                        <a:pt x="135" y="64"/>
                        <a:pt x="133" y="64"/>
                      </a:cubicBezTo>
                      <a:cubicBezTo>
                        <a:pt x="131" y="64"/>
                        <a:pt x="129" y="65"/>
                        <a:pt x="128" y="66"/>
                      </a:cubicBezTo>
                      <a:cubicBezTo>
                        <a:pt x="127" y="67"/>
                        <a:pt x="126" y="68"/>
                        <a:pt x="124" y="68"/>
                      </a:cubicBezTo>
                      <a:cubicBezTo>
                        <a:pt x="122" y="68"/>
                        <a:pt x="121" y="67"/>
                        <a:pt x="120" y="66"/>
                      </a:cubicBezTo>
                      <a:cubicBezTo>
                        <a:pt x="119" y="65"/>
                        <a:pt x="119" y="65"/>
                        <a:pt x="119" y="65"/>
                      </a:cubicBezTo>
                      <a:cubicBezTo>
                        <a:pt x="119" y="65"/>
                        <a:pt x="119" y="65"/>
                        <a:pt x="118" y="65"/>
                      </a:cubicBezTo>
                      <a:cubicBezTo>
                        <a:pt x="115" y="65"/>
                        <a:pt x="112" y="67"/>
                        <a:pt x="111" y="68"/>
                      </a:cubicBezTo>
                      <a:cubicBezTo>
                        <a:pt x="110" y="70"/>
                        <a:pt x="108" y="72"/>
                        <a:pt x="104" y="72"/>
                      </a:cubicBezTo>
                      <a:cubicBezTo>
                        <a:pt x="102" y="72"/>
                        <a:pt x="100" y="71"/>
                        <a:pt x="98" y="70"/>
                      </a:cubicBezTo>
                      <a:cubicBezTo>
                        <a:pt x="96" y="69"/>
                        <a:pt x="95" y="68"/>
                        <a:pt x="94" y="68"/>
                      </a:cubicBezTo>
                      <a:cubicBezTo>
                        <a:pt x="94" y="68"/>
                        <a:pt x="94" y="68"/>
                        <a:pt x="94" y="68"/>
                      </a:cubicBezTo>
                      <a:cubicBezTo>
                        <a:pt x="94" y="72"/>
                        <a:pt x="92" y="72"/>
                        <a:pt x="92" y="72"/>
                      </a:cubicBezTo>
                      <a:cubicBezTo>
                        <a:pt x="91" y="72"/>
                        <a:pt x="91" y="72"/>
                        <a:pt x="91" y="72"/>
                      </a:cubicBezTo>
                      <a:cubicBezTo>
                        <a:pt x="91" y="72"/>
                        <a:pt x="90" y="72"/>
                        <a:pt x="90" y="72"/>
                      </a:cubicBezTo>
                      <a:cubicBezTo>
                        <a:pt x="90" y="72"/>
                        <a:pt x="90" y="72"/>
                        <a:pt x="90" y="71"/>
                      </a:cubicBezTo>
                      <a:cubicBezTo>
                        <a:pt x="90" y="71"/>
                        <a:pt x="90" y="71"/>
                        <a:pt x="90" y="71"/>
                      </a:cubicBezTo>
                      <a:cubicBezTo>
                        <a:pt x="89" y="71"/>
                        <a:pt x="89" y="71"/>
                        <a:pt x="89" y="71"/>
                      </a:cubicBezTo>
                      <a:cubicBezTo>
                        <a:pt x="89" y="71"/>
                        <a:pt x="89" y="71"/>
                        <a:pt x="89" y="71"/>
                      </a:cubicBezTo>
                      <a:cubicBezTo>
                        <a:pt x="89" y="70"/>
                        <a:pt x="89" y="70"/>
                        <a:pt x="89" y="70"/>
                      </a:cubicBezTo>
                      <a:cubicBezTo>
                        <a:pt x="89" y="70"/>
                        <a:pt x="89" y="70"/>
                        <a:pt x="89" y="70"/>
                      </a:cubicBezTo>
                      <a:cubicBezTo>
                        <a:pt x="89" y="70"/>
                        <a:pt x="89" y="70"/>
                        <a:pt x="89" y="70"/>
                      </a:cubicBezTo>
                      <a:cubicBezTo>
                        <a:pt x="88" y="70"/>
                        <a:pt x="88" y="69"/>
                        <a:pt x="88" y="69"/>
                      </a:cubicBezTo>
                      <a:cubicBezTo>
                        <a:pt x="88" y="69"/>
                        <a:pt x="88" y="69"/>
                        <a:pt x="88" y="68"/>
                      </a:cubicBezTo>
                      <a:cubicBezTo>
                        <a:pt x="88" y="68"/>
                        <a:pt x="87" y="67"/>
                        <a:pt x="87" y="67"/>
                      </a:cubicBezTo>
                      <a:cubicBezTo>
                        <a:pt x="87" y="67"/>
                        <a:pt x="86" y="66"/>
                        <a:pt x="85" y="65"/>
                      </a:cubicBezTo>
                      <a:cubicBezTo>
                        <a:pt x="84" y="64"/>
                        <a:pt x="81" y="62"/>
                        <a:pt x="80" y="61"/>
                      </a:cubicBezTo>
                      <a:cubicBezTo>
                        <a:pt x="79" y="61"/>
                        <a:pt x="79" y="61"/>
                        <a:pt x="79" y="61"/>
                      </a:cubicBezTo>
                      <a:cubicBezTo>
                        <a:pt x="78" y="60"/>
                        <a:pt x="75" y="59"/>
                        <a:pt x="73" y="59"/>
                      </a:cubicBezTo>
                      <a:cubicBezTo>
                        <a:pt x="69" y="58"/>
                        <a:pt x="66" y="58"/>
                        <a:pt x="65" y="55"/>
                      </a:cubicBezTo>
                      <a:cubicBezTo>
                        <a:pt x="65" y="55"/>
                        <a:pt x="64" y="55"/>
                        <a:pt x="63" y="55"/>
                      </a:cubicBezTo>
                      <a:cubicBezTo>
                        <a:pt x="62" y="55"/>
                        <a:pt x="61" y="55"/>
                        <a:pt x="61" y="56"/>
                      </a:cubicBezTo>
                      <a:cubicBezTo>
                        <a:pt x="60" y="58"/>
                        <a:pt x="58" y="59"/>
                        <a:pt x="57" y="59"/>
                      </a:cubicBezTo>
                      <a:cubicBezTo>
                        <a:pt x="55" y="59"/>
                        <a:pt x="54" y="58"/>
                        <a:pt x="53" y="57"/>
                      </a:cubicBezTo>
                      <a:cubicBezTo>
                        <a:pt x="53" y="57"/>
                        <a:pt x="52" y="57"/>
                        <a:pt x="52" y="57"/>
                      </a:cubicBezTo>
                      <a:cubicBezTo>
                        <a:pt x="52" y="57"/>
                        <a:pt x="52" y="57"/>
                        <a:pt x="52" y="57"/>
                      </a:cubicBezTo>
                      <a:cubicBezTo>
                        <a:pt x="50" y="57"/>
                        <a:pt x="47" y="58"/>
                        <a:pt x="46" y="59"/>
                      </a:cubicBezTo>
                      <a:cubicBezTo>
                        <a:pt x="45" y="59"/>
                        <a:pt x="45" y="59"/>
                        <a:pt x="45" y="59"/>
                      </a:cubicBezTo>
                      <a:cubicBezTo>
                        <a:pt x="45" y="59"/>
                        <a:pt x="44" y="60"/>
                        <a:pt x="43" y="60"/>
                      </a:cubicBezTo>
                      <a:cubicBezTo>
                        <a:pt x="39" y="63"/>
                        <a:pt x="35" y="65"/>
                        <a:pt x="32" y="65"/>
                      </a:cubicBezTo>
                      <a:cubicBezTo>
                        <a:pt x="32" y="65"/>
                        <a:pt x="32" y="66"/>
                        <a:pt x="32" y="66"/>
                      </a:cubicBezTo>
                      <a:cubicBezTo>
                        <a:pt x="31" y="67"/>
                        <a:pt x="31" y="69"/>
                        <a:pt x="29" y="70"/>
                      </a:cubicBezTo>
                      <a:cubicBezTo>
                        <a:pt x="28" y="70"/>
                        <a:pt x="28" y="70"/>
                        <a:pt x="27" y="70"/>
                      </a:cubicBezTo>
                      <a:cubicBezTo>
                        <a:pt x="26" y="71"/>
                        <a:pt x="25" y="71"/>
                        <a:pt x="25" y="71"/>
                      </a:cubicBezTo>
                      <a:cubicBezTo>
                        <a:pt x="25" y="72"/>
                        <a:pt x="25" y="73"/>
                        <a:pt x="25" y="74"/>
                      </a:cubicBezTo>
                      <a:cubicBezTo>
                        <a:pt x="25" y="74"/>
                        <a:pt x="26" y="75"/>
                        <a:pt x="26" y="75"/>
                      </a:cubicBezTo>
                      <a:cubicBezTo>
                        <a:pt x="26" y="76"/>
                        <a:pt x="27" y="78"/>
                        <a:pt x="27" y="79"/>
                      </a:cubicBezTo>
                      <a:cubicBezTo>
                        <a:pt x="27" y="80"/>
                        <a:pt x="26" y="80"/>
                        <a:pt x="26" y="81"/>
                      </a:cubicBezTo>
                      <a:cubicBezTo>
                        <a:pt x="26" y="82"/>
                        <a:pt x="25" y="83"/>
                        <a:pt x="23" y="83"/>
                      </a:cubicBezTo>
                      <a:cubicBezTo>
                        <a:pt x="22" y="84"/>
                        <a:pt x="22" y="84"/>
                        <a:pt x="21" y="84"/>
                      </a:cubicBezTo>
                      <a:cubicBezTo>
                        <a:pt x="18" y="84"/>
                        <a:pt x="17" y="81"/>
                        <a:pt x="15" y="79"/>
                      </a:cubicBezTo>
                      <a:cubicBezTo>
                        <a:pt x="14" y="78"/>
                        <a:pt x="13" y="76"/>
                        <a:pt x="12" y="76"/>
                      </a:cubicBezTo>
                      <a:cubicBezTo>
                        <a:pt x="12" y="75"/>
                        <a:pt x="11" y="75"/>
                        <a:pt x="11" y="75"/>
                      </a:cubicBezTo>
                      <a:cubicBezTo>
                        <a:pt x="10" y="75"/>
                        <a:pt x="9" y="76"/>
                        <a:pt x="9" y="78"/>
                      </a:cubicBezTo>
                      <a:cubicBezTo>
                        <a:pt x="9" y="81"/>
                        <a:pt x="7" y="82"/>
                        <a:pt x="5" y="83"/>
                      </a:cubicBezTo>
                      <a:cubicBezTo>
                        <a:pt x="4" y="84"/>
                        <a:pt x="3" y="85"/>
                        <a:pt x="3" y="86"/>
                      </a:cubicBezTo>
                      <a:cubicBezTo>
                        <a:pt x="2" y="86"/>
                        <a:pt x="2" y="86"/>
                        <a:pt x="2" y="86"/>
                      </a:cubicBezTo>
                      <a:cubicBezTo>
                        <a:pt x="3" y="87"/>
                        <a:pt x="3" y="87"/>
                        <a:pt x="4" y="87"/>
                      </a:cubicBezTo>
                      <a:cubicBezTo>
                        <a:pt x="5" y="88"/>
                        <a:pt x="6" y="89"/>
                        <a:pt x="6" y="90"/>
                      </a:cubicBezTo>
                      <a:cubicBezTo>
                        <a:pt x="6" y="93"/>
                        <a:pt x="4" y="94"/>
                        <a:pt x="1" y="96"/>
                      </a:cubicBezTo>
                      <a:cubicBezTo>
                        <a:pt x="1" y="96"/>
                        <a:pt x="0" y="99"/>
                        <a:pt x="0" y="100"/>
                      </a:cubicBezTo>
                      <a:cubicBezTo>
                        <a:pt x="0" y="100"/>
                        <a:pt x="1" y="100"/>
                        <a:pt x="1" y="100"/>
                      </a:cubicBezTo>
                      <a:cubicBezTo>
                        <a:pt x="3" y="101"/>
                        <a:pt x="7" y="102"/>
                        <a:pt x="6" y="106"/>
                      </a:cubicBezTo>
                      <a:cubicBezTo>
                        <a:pt x="6" y="107"/>
                        <a:pt x="6" y="108"/>
                        <a:pt x="6" y="109"/>
                      </a:cubicBezTo>
                      <a:cubicBezTo>
                        <a:pt x="8" y="109"/>
                        <a:pt x="9" y="109"/>
                        <a:pt x="11" y="109"/>
                      </a:cubicBezTo>
                      <a:cubicBezTo>
                        <a:pt x="12" y="109"/>
                        <a:pt x="12" y="109"/>
                        <a:pt x="13" y="109"/>
                      </a:cubicBezTo>
                      <a:cubicBezTo>
                        <a:pt x="13" y="109"/>
                        <a:pt x="14" y="109"/>
                        <a:pt x="14" y="109"/>
                      </a:cubicBezTo>
                      <a:cubicBezTo>
                        <a:pt x="17" y="109"/>
                        <a:pt x="18" y="111"/>
                        <a:pt x="20" y="113"/>
                      </a:cubicBezTo>
                      <a:cubicBezTo>
                        <a:pt x="21" y="115"/>
                        <a:pt x="22" y="116"/>
                        <a:pt x="23" y="118"/>
                      </a:cubicBezTo>
                      <a:cubicBezTo>
                        <a:pt x="26" y="121"/>
                        <a:pt x="27" y="123"/>
                        <a:pt x="27" y="125"/>
                      </a:cubicBezTo>
                      <a:cubicBezTo>
                        <a:pt x="26" y="127"/>
                        <a:pt x="25" y="127"/>
                        <a:pt x="24" y="128"/>
                      </a:cubicBezTo>
                      <a:cubicBezTo>
                        <a:pt x="24" y="128"/>
                        <a:pt x="25" y="129"/>
                        <a:pt x="26" y="129"/>
                      </a:cubicBezTo>
                      <a:cubicBezTo>
                        <a:pt x="27" y="129"/>
                        <a:pt x="27" y="130"/>
                        <a:pt x="28" y="130"/>
                      </a:cubicBezTo>
                      <a:cubicBezTo>
                        <a:pt x="28" y="130"/>
                        <a:pt x="28" y="130"/>
                        <a:pt x="29" y="131"/>
                      </a:cubicBezTo>
                      <a:cubicBezTo>
                        <a:pt x="29" y="131"/>
                        <a:pt x="29" y="131"/>
                        <a:pt x="29" y="131"/>
                      </a:cubicBezTo>
                      <a:cubicBezTo>
                        <a:pt x="29" y="130"/>
                        <a:pt x="30" y="130"/>
                        <a:pt x="30" y="130"/>
                      </a:cubicBezTo>
                      <a:close/>
                      <a:moveTo>
                        <a:pt x="311" y="132"/>
                      </a:moveTo>
                      <a:cubicBezTo>
                        <a:pt x="315" y="128"/>
                        <a:pt x="324" y="126"/>
                        <a:pt x="332" y="126"/>
                      </a:cubicBezTo>
                      <a:cubicBezTo>
                        <a:pt x="336" y="126"/>
                        <a:pt x="339" y="126"/>
                        <a:pt x="342" y="127"/>
                      </a:cubicBezTo>
                      <a:cubicBezTo>
                        <a:pt x="347" y="128"/>
                        <a:pt x="356" y="127"/>
                        <a:pt x="363" y="126"/>
                      </a:cubicBezTo>
                      <a:cubicBezTo>
                        <a:pt x="366" y="126"/>
                        <a:pt x="369" y="125"/>
                        <a:pt x="370" y="126"/>
                      </a:cubicBezTo>
                      <a:cubicBezTo>
                        <a:pt x="371" y="126"/>
                        <a:pt x="372" y="127"/>
                        <a:pt x="372" y="129"/>
                      </a:cubicBezTo>
                      <a:cubicBezTo>
                        <a:pt x="372" y="132"/>
                        <a:pt x="366" y="135"/>
                        <a:pt x="358" y="135"/>
                      </a:cubicBezTo>
                      <a:cubicBezTo>
                        <a:pt x="356" y="135"/>
                        <a:pt x="353" y="135"/>
                        <a:pt x="350" y="134"/>
                      </a:cubicBezTo>
                      <a:cubicBezTo>
                        <a:pt x="346" y="134"/>
                        <a:pt x="342" y="134"/>
                        <a:pt x="338" y="134"/>
                      </a:cubicBezTo>
                      <a:cubicBezTo>
                        <a:pt x="329" y="134"/>
                        <a:pt x="324" y="135"/>
                        <a:pt x="321" y="139"/>
                      </a:cubicBezTo>
                      <a:cubicBezTo>
                        <a:pt x="316" y="143"/>
                        <a:pt x="317" y="147"/>
                        <a:pt x="317" y="149"/>
                      </a:cubicBezTo>
                      <a:cubicBezTo>
                        <a:pt x="317" y="150"/>
                        <a:pt x="317" y="153"/>
                        <a:pt x="314" y="154"/>
                      </a:cubicBezTo>
                      <a:cubicBezTo>
                        <a:pt x="313" y="154"/>
                        <a:pt x="313" y="154"/>
                        <a:pt x="313" y="154"/>
                      </a:cubicBezTo>
                      <a:cubicBezTo>
                        <a:pt x="312" y="154"/>
                        <a:pt x="310" y="153"/>
                        <a:pt x="309" y="150"/>
                      </a:cubicBezTo>
                      <a:cubicBezTo>
                        <a:pt x="307" y="145"/>
                        <a:pt x="307" y="136"/>
                        <a:pt x="311" y="132"/>
                      </a:cubicBezTo>
                      <a:close/>
                      <a:moveTo>
                        <a:pt x="151" y="128"/>
                      </a:moveTo>
                      <a:cubicBezTo>
                        <a:pt x="152" y="127"/>
                        <a:pt x="153" y="127"/>
                        <a:pt x="156" y="127"/>
                      </a:cubicBezTo>
                      <a:cubicBezTo>
                        <a:pt x="159" y="127"/>
                        <a:pt x="169" y="128"/>
                        <a:pt x="170" y="132"/>
                      </a:cubicBezTo>
                      <a:cubicBezTo>
                        <a:pt x="171" y="133"/>
                        <a:pt x="171" y="134"/>
                        <a:pt x="170" y="135"/>
                      </a:cubicBezTo>
                      <a:cubicBezTo>
                        <a:pt x="169" y="136"/>
                        <a:pt x="168" y="137"/>
                        <a:pt x="166" y="137"/>
                      </a:cubicBezTo>
                      <a:cubicBezTo>
                        <a:pt x="163" y="137"/>
                        <a:pt x="152" y="134"/>
                        <a:pt x="151" y="131"/>
                      </a:cubicBezTo>
                      <a:cubicBezTo>
                        <a:pt x="151" y="130"/>
                        <a:pt x="151" y="129"/>
                        <a:pt x="151"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7" name="Freeform 1143">
                  <a:extLst>
                    <a:ext uri="{FF2B5EF4-FFF2-40B4-BE49-F238E27FC236}">
                      <a16:creationId xmlns="" xmlns:a16="http://schemas.microsoft.com/office/drawing/2014/main" id="{CE8E49C1-D380-451D-8CC8-61F898290ACE}"/>
                    </a:ext>
                  </a:extLst>
                </p:cNvPr>
                <p:cNvSpPr/>
                <p:nvPr/>
              </p:nvSpPr>
              <p:spPr bwMode="auto">
                <a:xfrm>
                  <a:off x="4740" y="1272"/>
                  <a:ext cx="83" cy="30"/>
                </a:xfrm>
                <a:custGeom>
                  <a:gdLst>
                    <a:gd name="T0" fmla="*/ 3 w 87"/>
                    <a:gd name="T1" fmla="*/ 22 h 31"/>
                    <a:gd name="T2" fmla="*/ 11 w 87"/>
                    <a:gd name="T3" fmla="*/ 29 h 31"/>
                    <a:gd name="T4" fmla="*/ 12 w 87"/>
                    <a:gd name="T5" fmla="*/ 30 h 31"/>
                    <a:gd name="T6" fmla="*/ 14 w 87"/>
                    <a:gd name="T7" fmla="*/ 30 h 31"/>
                    <a:gd name="T8" fmla="*/ 25 w 87"/>
                    <a:gd name="T9" fmla="*/ 28 h 31"/>
                    <a:gd name="T10" fmla="*/ 27 w 87"/>
                    <a:gd name="T11" fmla="*/ 27 h 31"/>
                    <a:gd name="T12" fmla="*/ 33 w 87"/>
                    <a:gd name="T13" fmla="*/ 29 h 31"/>
                    <a:gd name="T14" fmla="*/ 37 w 87"/>
                    <a:gd name="T15" fmla="*/ 29 h 31"/>
                    <a:gd name="T16" fmla="*/ 48 w 87"/>
                    <a:gd name="T17" fmla="*/ 26 h 31"/>
                    <a:gd name="T18" fmla="*/ 53 w 87"/>
                    <a:gd name="T19" fmla="*/ 27 h 31"/>
                    <a:gd name="T20" fmla="*/ 58 w 87"/>
                    <a:gd name="T21" fmla="*/ 27 h 31"/>
                    <a:gd name="T22" fmla="*/ 59 w 87"/>
                    <a:gd name="T23" fmla="*/ 27 h 31"/>
                    <a:gd name="T24" fmla="*/ 57 w 87"/>
                    <a:gd name="T25" fmla="*/ 22 h 31"/>
                    <a:gd name="T26" fmla="*/ 55 w 87"/>
                    <a:gd name="T27" fmla="*/ 16 h 31"/>
                    <a:gd name="T28" fmla="*/ 60 w 87"/>
                    <a:gd name="T29" fmla="*/ 12 h 31"/>
                    <a:gd name="T30" fmla="*/ 65 w 87"/>
                    <a:gd name="T31" fmla="*/ 15 h 31"/>
                    <a:gd name="T32" fmla="*/ 65 w 87"/>
                    <a:gd name="T33" fmla="*/ 19 h 31"/>
                    <a:gd name="T34" fmla="*/ 65 w 87"/>
                    <a:gd name="T35" fmla="*/ 21 h 31"/>
                    <a:gd name="T36" fmla="*/ 78 w 87"/>
                    <a:gd name="T37" fmla="*/ 26 h 31"/>
                    <a:gd name="T38" fmla="*/ 82 w 87"/>
                    <a:gd name="T39" fmla="*/ 23 h 31"/>
                    <a:gd name="T40" fmla="*/ 85 w 87"/>
                    <a:gd name="T41" fmla="*/ 17 h 31"/>
                    <a:gd name="T42" fmla="*/ 87 w 87"/>
                    <a:gd name="T43" fmla="*/ 15 h 31"/>
                    <a:gd name="T44" fmla="*/ 82 w 87"/>
                    <a:gd name="T45" fmla="*/ 11 h 31"/>
                    <a:gd name="T46" fmla="*/ 69 w 87"/>
                    <a:gd name="T47" fmla="*/ 8 h 31"/>
                    <a:gd name="T48" fmla="*/ 58 w 87"/>
                    <a:gd name="T49" fmla="*/ 6 h 31"/>
                    <a:gd name="T50" fmla="*/ 50 w 87"/>
                    <a:gd name="T51" fmla="*/ 4 h 31"/>
                    <a:gd name="T52" fmla="*/ 44 w 87"/>
                    <a:gd name="T53" fmla="*/ 8 h 31"/>
                    <a:gd name="T54" fmla="*/ 41 w 87"/>
                    <a:gd name="T55" fmla="*/ 12 h 31"/>
                    <a:gd name="T56" fmla="*/ 30 w 87"/>
                    <a:gd name="T57" fmla="*/ 6 h 31"/>
                    <a:gd name="T58" fmla="*/ 20 w 87"/>
                    <a:gd name="T59" fmla="*/ 0 h 31"/>
                    <a:gd name="T60" fmla="*/ 20 w 87"/>
                    <a:gd name="T61" fmla="*/ 0 h 31"/>
                    <a:gd name="T62" fmla="*/ 1 w 87"/>
                    <a:gd name="T63" fmla="*/ 18 h 31"/>
                    <a:gd name="T64" fmla="*/ 3 w 87"/>
                    <a:gd name="T65" fmla="*/ 22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7" h="31">
                      <a:moveTo>
                        <a:pt x="3" y="22"/>
                      </a:moveTo>
                      <a:cubicBezTo>
                        <a:pt x="7" y="25"/>
                        <a:pt x="9" y="27"/>
                        <a:pt x="11" y="29"/>
                      </a:cubicBezTo>
                      <a:cubicBezTo>
                        <a:pt x="11" y="29"/>
                        <a:pt x="12" y="30"/>
                        <a:pt x="12" y="30"/>
                      </a:cubicBezTo>
                      <a:cubicBezTo>
                        <a:pt x="12" y="30"/>
                        <a:pt x="12" y="30"/>
                        <a:pt x="14" y="30"/>
                      </a:cubicBezTo>
                      <a:cubicBezTo>
                        <a:pt x="17" y="30"/>
                        <a:pt x="22" y="29"/>
                        <a:pt x="25" y="28"/>
                      </a:cubicBezTo>
                      <a:cubicBezTo>
                        <a:pt x="27" y="27"/>
                        <a:pt x="27" y="27"/>
                        <a:pt x="27" y="27"/>
                      </a:cubicBezTo>
                      <a:cubicBezTo>
                        <a:pt x="29" y="26"/>
                        <a:pt x="31" y="28"/>
                        <a:pt x="33" y="29"/>
                      </a:cubicBezTo>
                      <a:cubicBezTo>
                        <a:pt x="34" y="30"/>
                        <a:pt x="35" y="31"/>
                        <a:pt x="37" y="29"/>
                      </a:cubicBezTo>
                      <a:cubicBezTo>
                        <a:pt x="41" y="27"/>
                        <a:pt x="45" y="26"/>
                        <a:pt x="48" y="26"/>
                      </a:cubicBezTo>
                      <a:cubicBezTo>
                        <a:pt x="49" y="26"/>
                        <a:pt x="51" y="27"/>
                        <a:pt x="53" y="27"/>
                      </a:cubicBezTo>
                      <a:cubicBezTo>
                        <a:pt x="54" y="27"/>
                        <a:pt x="56" y="27"/>
                        <a:pt x="58" y="27"/>
                      </a:cubicBezTo>
                      <a:cubicBezTo>
                        <a:pt x="59" y="27"/>
                        <a:pt x="59" y="27"/>
                        <a:pt x="59" y="27"/>
                      </a:cubicBezTo>
                      <a:cubicBezTo>
                        <a:pt x="59" y="26"/>
                        <a:pt x="58" y="24"/>
                        <a:pt x="57" y="22"/>
                      </a:cubicBezTo>
                      <a:cubicBezTo>
                        <a:pt x="56" y="20"/>
                        <a:pt x="55" y="18"/>
                        <a:pt x="55" y="16"/>
                      </a:cubicBezTo>
                      <a:cubicBezTo>
                        <a:pt x="55" y="13"/>
                        <a:pt x="57" y="12"/>
                        <a:pt x="60" y="12"/>
                      </a:cubicBezTo>
                      <a:cubicBezTo>
                        <a:pt x="62" y="12"/>
                        <a:pt x="64" y="13"/>
                        <a:pt x="65" y="15"/>
                      </a:cubicBezTo>
                      <a:cubicBezTo>
                        <a:pt x="66" y="16"/>
                        <a:pt x="66" y="18"/>
                        <a:pt x="65" y="19"/>
                      </a:cubicBezTo>
                      <a:cubicBezTo>
                        <a:pt x="64" y="20"/>
                        <a:pt x="65" y="20"/>
                        <a:pt x="65" y="21"/>
                      </a:cubicBezTo>
                      <a:cubicBezTo>
                        <a:pt x="66" y="24"/>
                        <a:pt x="71" y="27"/>
                        <a:pt x="78" y="26"/>
                      </a:cubicBezTo>
                      <a:cubicBezTo>
                        <a:pt x="82" y="26"/>
                        <a:pt x="82" y="25"/>
                        <a:pt x="82" y="23"/>
                      </a:cubicBezTo>
                      <a:cubicBezTo>
                        <a:pt x="82" y="21"/>
                        <a:pt x="81" y="18"/>
                        <a:pt x="85" y="17"/>
                      </a:cubicBezTo>
                      <a:cubicBezTo>
                        <a:pt x="87" y="16"/>
                        <a:pt x="87" y="15"/>
                        <a:pt x="87" y="15"/>
                      </a:cubicBezTo>
                      <a:cubicBezTo>
                        <a:pt x="87" y="15"/>
                        <a:pt x="87" y="14"/>
                        <a:pt x="82" y="11"/>
                      </a:cubicBezTo>
                      <a:cubicBezTo>
                        <a:pt x="78" y="8"/>
                        <a:pt x="73" y="8"/>
                        <a:pt x="69" y="8"/>
                      </a:cubicBezTo>
                      <a:cubicBezTo>
                        <a:pt x="65" y="8"/>
                        <a:pt x="61" y="8"/>
                        <a:pt x="58" y="6"/>
                      </a:cubicBezTo>
                      <a:cubicBezTo>
                        <a:pt x="55" y="5"/>
                        <a:pt x="52" y="4"/>
                        <a:pt x="50" y="4"/>
                      </a:cubicBezTo>
                      <a:cubicBezTo>
                        <a:pt x="45" y="4"/>
                        <a:pt x="44" y="7"/>
                        <a:pt x="44" y="8"/>
                      </a:cubicBezTo>
                      <a:cubicBezTo>
                        <a:pt x="44" y="11"/>
                        <a:pt x="42" y="12"/>
                        <a:pt x="41" y="12"/>
                      </a:cubicBezTo>
                      <a:cubicBezTo>
                        <a:pt x="38" y="12"/>
                        <a:pt x="35" y="10"/>
                        <a:pt x="30" y="6"/>
                      </a:cubicBezTo>
                      <a:cubicBezTo>
                        <a:pt x="27" y="4"/>
                        <a:pt x="23" y="1"/>
                        <a:pt x="20" y="0"/>
                      </a:cubicBezTo>
                      <a:cubicBezTo>
                        <a:pt x="20" y="0"/>
                        <a:pt x="20" y="0"/>
                        <a:pt x="20" y="0"/>
                      </a:cubicBezTo>
                      <a:cubicBezTo>
                        <a:pt x="15" y="0"/>
                        <a:pt x="3" y="10"/>
                        <a:pt x="1" y="18"/>
                      </a:cubicBezTo>
                      <a:cubicBezTo>
                        <a:pt x="0" y="21"/>
                        <a:pt x="1" y="22"/>
                        <a:pt x="3"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8" name="Freeform 1144">
                  <a:extLst>
                    <a:ext uri="{FF2B5EF4-FFF2-40B4-BE49-F238E27FC236}">
                      <a16:creationId xmlns="" xmlns:a16="http://schemas.microsoft.com/office/drawing/2014/main" id="{E627E246-FA4E-4928-9814-74168F4DEDD5}"/>
                    </a:ext>
                  </a:extLst>
                </p:cNvPr>
                <p:cNvSpPr/>
                <p:nvPr/>
              </p:nvSpPr>
              <p:spPr bwMode="auto">
                <a:xfrm>
                  <a:off x="4332" y="1196"/>
                  <a:ext cx="63" cy="32"/>
                </a:xfrm>
                <a:custGeom>
                  <a:gdLst>
                    <a:gd name="T0" fmla="*/ 13 w 66"/>
                    <a:gd name="T1" fmla="*/ 33 h 34"/>
                    <a:gd name="T2" fmla="*/ 28 w 66"/>
                    <a:gd name="T3" fmla="*/ 31 h 34"/>
                    <a:gd name="T4" fmla="*/ 29 w 66"/>
                    <a:gd name="T5" fmla="*/ 31 h 34"/>
                    <a:gd name="T6" fmla="*/ 65 w 66"/>
                    <a:gd name="T7" fmla="*/ 19 h 34"/>
                    <a:gd name="T8" fmla="*/ 60 w 66"/>
                    <a:gd name="T9" fmla="*/ 16 h 34"/>
                    <a:gd name="T10" fmla="*/ 51 w 66"/>
                    <a:gd name="T11" fmla="*/ 11 h 34"/>
                    <a:gd name="T12" fmla="*/ 47 w 66"/>
                    <a:gd name="T13" fmla="*/ 10 h 34"/>
                    <a:gd name="T14" fmla="*/ 38 w 66"/>
                    <a:gd name="T15" fmla="*/ 14 h 34"/>
                    <a:gd name="T16" fmla="*/ 35 w 66"/>
                    <a:gd name="T17" fmla="*/ 17 h 34"/>
                    <a:gd name="T18" fmla="*/ 32 w 66"/>
                    <a:gd name="T19" fmla="*/ 15 h 34"/>
                    <a:gd name="T20" fmla="*/ 36 w 66"/>
                    <a:gd name="T21" fmla="*/ 6 h 34"/>
                    <a:gd name="T22" fmla="*/ 37 w 66"/>
                    <a:gd name="T23" fmla="*/ 3 h 34"/>
                    <a:gd name="T24" fmla="*/ 33 w 66"/>
                    <a:gd name="T25" fmla="*/ 0 h 34"/>
                    <a:gd name="T26" fmla="*/ 33 w 66"/>
                    <a:gd name="T27" fmla="*/ 0 h 34"/>
                    <a:gd name="T28" fmla="*/ 25 w 66"/>
                    <a:gd name="T29" fmla="*/ 4 h 34"/>
                    <a:gd name="T30" fmla="*/ 21 w 66"/>
                    <a:gd name="T31" fmla="*/ 5 h 34"/>
                    <a:gd name="T32" fmla="*/ 19 w 66"/>
                    <a:gd name="T33" fmla="*/ 10 h 34"/>
                    <a:gd name="T34" fmla="*/ 17 w 66"/>
                    <a:gd name="T35" fmla="*/ 13 h 34"/>
                    <a:gd name="T36" fmla="*/ 16 w 66"/>
                    <a:gd name="T37" fmla="*/ 16 h 34"/>
                    <a:gd name="T38" fmla="*/ 13 w 66"/>
                    <a:gd name="T39" fmla="*/ 17 h 34"/>
                    <a:gd name="T40" fmla="*/ 12 w 66"/>
                    <a:gd name="T41" fmla="*/ 17 h 34"/>
                    <a:gd name="T42" fmla="*/ 9 w 66"/>
                    <a:gd name="T43" fmla="*/ 20 h 34"/>
                    <a:gd name="T44" fmla="*/ 2 w 66"/>
                    <a:gd name="T45" fmla="*/ 31 h 34"/>
                    <a:gd name="T46" fmla="*/ 0 w 66"/>
                    <a:gd name="T47" fmla="*/ 34 h 34"/>
                    <a:gd name="T48" fmla="*/ 2 w 66"/>
                    <a:gd name="T49" fmla="*/ 34 h 34"/>
                    <a:gd name="T50" fmla="*/ 13 w 66"/>
                    <a:gd name="T51" fmla="*/ 33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4">
                      <a:moveTo>
                        <a:pt x="13" y="33"/>
                      </a:moveTo>
                      <a:cubicBezTo>
                        <a:pt x="18" y="32"/>
                        <a:pt x="23" y="31"/>
                        <a:pt x="28" y="31"/>
                      </a:cubicBezTo>
                      <a:cubicBezTo>
                        <a:pt x="29" y="31"/>
                        <a:pt x="29" y="31"/>
                        <a:pt x="29" y="31"/>
                      </a:cubicBezTo>
                      <a:cubicBezTo>
                        <a:pt x="41" y="31"/>
                        <a:pt x="64" y="23"/>
                        <a:pt x="65" y="19"/>
                      </a:cubicBezTo>
                      <a:cubicBezTo>
                        <a:pt x="66" y="18"/>
                        <a:pt x="64" y="17"/>
                        <a:pt x="60" y="16"/>
                      </a:cubicBezTo>
                      <a:cubicBezTo>
                        <a:pt x="57" y="15"/>
                        <a:pt x="53" y="14"/>
                        <a:pt x="51" y="11"/>
                      </a:cubicBezTo>
                      <a:cubicBezTo>
                        <a:pt x="50" y="10"/>
                        <a:pt x="49" y="10"/>
                        <a:pt x="47" y="10"/>
                      </a:cubicBezTo>
                      <a:cubicBezTo>
                        <a:pt x="44" y="10"/>
                        <a:pt x="39" y="12"/>
                        <a:pt x="38" y="14"/>
                      </a:cubicBezTo>
                      <a:cubicBezTo>
                        <a:pt x="37" y="17"/>
                        <a:pt x="35" y="17"/>
                        <a:pt x="35" y="17"/>
                      </a:cubicBezTo>
                      <a:cubicBezTo>
                        <a:pt x="33" y="17"/>
                        <a:pt x="32" y="16"/>
                        <a:pt x="32" y="15"/>
                      </a:cubicBezTo>
                      <a:cubicBezTo>
                        <a:pt x="31" y="13"/>
                        <a:pt x="33" y="9"/>
                        <a:pt x="36" y="6"/>
                      </a:cubicBezTo>
                      <a:cubicBezTo>
                        <a:pt x="38" y="4"/>
                        <a:pt x="38" y="3"/>
                        <a:pt x="37" y="3"/>
                      </a:cubicBezTo>
                      <a:cubicBezTo>
                        <a:pt x="37" y="2"/>
                        <a:pt x="35" y="0"/>
                        <a:pt x="33" y="0"/>
                      </a:cubicBezTo>
                      <a:cubicBezTo>
                        <a:pt x="33" y="0"/>
                        <a:pt x="33" y="0"/>
                        <a:pt x="33" y="0"/>
                      </a:cubicBezTo>
                      <a:cubicBezTo>
                        <a:pt x="32" y="4"/>
                        <a:pt x="28" y="4"/>
                        <a:pt x="25" y="4"/>
                      </a:cubicBezTo>
                      <a:cubicBezTo>
                        <a:pt x="24" y="4"/>
                        <a:pt x="22" y="4"/>
                        <a:pt x="21" y="5"/>
                      </a:cubicBezTo>
                      <a:cubicBezTo>
                        <a:pt x="21" y="7"/>
                        <a:pt x="20" y="9"/>
                        <a:pt x="19" y="10"/>
                      </a:cubicBezTo>
                      <a:cubicBezTo>
                        <a:pt x="18" y="11"/>
                        <a:pt x="17" y="12"/>
                        <a:pt x="17" y="13"/>
                      </a:cubicBezTo>
                      <a:cubicBezTo>
                        <a:pt x="17" y="14"/>
                        <a:pt x="17" y="15"/>
                        <a:pt x="16" y="16"/>
                      </a:cubicBezTo>
                      <a:cubicBezTo>
                        <a:pt x="15" y="17"/>
                        <a:pt x="14" y="17"/>
                        <a:pt x="13" y="17"/>
                      </a:cubicBezTo>
                      <a:cubicBezTo>
                        <a:pt x="12" y="17"/>
                        <a:pt x="12" y="17"/>
                        <a:pt x="12" y="17"/>
                      </a:cubicBezTo>
                      <a:cubicBezTo>
                        <a:pt x="10" y="17"/>
                        <a:pt x="9" y="17"/>
                        <a:pt x="9" y="20"/>
                      </a:cubicBezTo>
                      <a:cubicBezTo>
                        <a:pt x="9" y="25"/>
                        <a:pt x="5" y="28"/>
                        <a:pt x="2" y="31"/>
                      </a:cubicBezTo>
                      <a:cubicBezTo>
                        <a:pt x="1" y="32"/>
                        <a:pt x="0" y="33"/>
                        <a:pt x="0" y="34"/>
                      </a:cubicBezTo>
                      <a:cubicBezTo>
                        <a:pt x="0" y="34"/>
                        <a:pt x="1" y="34"/>
                        <a:pt x="2" y="34"/>
                      </a:cubicBezTo>
                      <a:cubicBezTo>
                        <a:pt x="5" y="34"/>
                        <a:pt x="9" y="33"/>
                        <a:pt x="1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9" name="Freeform 1145">
                  <a:extLst>
                    <a:ext uri="{FF2B5EF4-FFF2-40B4-BE49-F238E27FC236}">
                      <a16:creationId xmlns="" xmlns:a16="http://schemas.microsoft.com/office/drawing/2014/main" id="{9E8B532B-F195-4FEB-8104-31549EDB3337}"/>
                    </a:ext>
                  </a:extLst>
                </p:cNvPr>
                <p:cNvSpPr/>
                <p:nvPr/>
              </p:nvSpPr>
              <p:spPr bwMode="auto">
                <a:xfrm>
                  <a:off x="4257" y="1150"/>
                  <a:ext cx="53" cy="39"/>
                </a:xfrm>
                <a:custGeom>
                  <a:gdLst>
                    <a:gd name="T0" fmla="*/ 9 w 56"/>
                    <a:gd name="T1" fmla="*/ 25 h 41"/>
                    <a:gd name="T2" fmla="*/ 14 w 56"/>
                    <a:gd name="T3" fmla="*/ 30 h 41"/>
                    <a:gd name="T4" fmla="*/ 6 w 56"/>
                    <a:gd name="T5" fmla="*/ 34 h 41"/>
                    <a:gd name="T6" fmla="*/ 0 w 56"/>
                    <a:gd name="T7" fmla="*/ 34 h 41"/>
                    <a:gd name="T8" fmla="*/ 2 w 56"/>
                    <a:gd name="T9" fmla="*/ 37 h 41"/>
                    <a:gd name="T10" fmla="*/ 8 w 56"/>
                    <a:gd name="T11" fmla="*/ 40 h 41"/>
                    <a:gd name="T12" fmla="*/ 18 w 56"/>
                    <a:gd name="T13" fmla="*/ 37 h 41"/>
                    <a:gd name="T14" fmla="*/ 19 w 56"/>
                    <a:gd name="T15" fmla="*/ 35 h 41"/>
                    <a:gd name="T16" fmla="*/ 45 w 56"/>
                    <a:gd name="T17" fmla="*/ 24 h 41"/>
                    <a:gd name="T18" fmla="*/ 52 w 56"/>
                    <a:gd name="T19" fmla="*/ 23 h 41"/>
                    <a:gd name="T20" fmla="*/ 52 w 56"/>
                    <a:gd name="T21" fmla="*/ 23 h 41"/>
                    <a:gd name="T22" fmla="*/ 52 w 56"/>
                    <a:gd name="T23" fmla="*/ 21 h 41"/>
                    <a:gd name="T24" fmla="*/ 51 w 56"/>
                    <a:gd name="T25" fmla="*/ 16 h 41"/>
                    <a:gd name="T26" fmla="*/ 55 w 56"/>
                    <a:gd name="T27" fmla="*/ 14 h 41"/>
                    <a:gd name="T28" fmla="*/ 56 w 56"/>
                    <a:gd name="T29" fmla="*/ 14 h 41"/>
                    <a:gd name="T30" fmla="*/ 50 w 56"/>
                    <a:gd name="T31" fmla="*/ 12 h 41"/>
                    <a:gd name="T32" fmla="*/ 42 w 56"/>
                    <a:gd name="T33" fmla="*/ 3 h 41"/>
                    <a:gd name="T34" fmla="*/ 41 w 56"/>
                    <a:gd name="T35" fmla="*/ 0 h 41"/>
                    <a:gd name="T36" fmla="*/ 38 w 56"/>
                    <a:gd name="T37" fmla="*/ 1 h 41"/>
                    <a:gd name="T38" fmla="*/ 26 w 56"/>
                    <a:gd name="T39" fmla="*/ 6 h 41"/>
                    <a:gd name="T40" fmla="*/ 14 w 56"/>
                    <a:gd name="T41" fmla="*/ 10 h 41"/>
                    <a:gd name="T42" fmla="*/ 14 w 56"/>
                    <a:gd name="T43" fmla="*/ 10 h 41"/>
                    <a:gd name="T44" fmla="*/ 17 w 56"/>
                    <a:gd name="T45" fmla="*/ 16 h 41"/>
                    <a:gd name="T46" fmla="*/ 8 w 56"/>
                    <a:gd name="T47" fmla="*/ 22 h 41"/>
                    <a:gd name="T48" fmla="*/ 8 w 56"/>
                    <a:gd name="T49" fmla="*/ 22 h 41"/>
                    <a:gd name="T50" fmla="*/ 6 w 56"/>
                    <a:gd name="T51" fmla="*/ 22 h 41"/>
                    <a:gd name="T52" fmla="*/ 9 w 56"/>
                    <a:gd name="T53" fmla="*/ 25 h 4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 h="41">
                      <a:moveTo>
                        <a:pt x="9" y="25"/>
                      </a:moveTo>
                      <a:cubicBezTo>
                        <a:pt x="11" y="26"/>
                        <a:pt x="15" y="28"/>
                        <a:pt x="14" y="30"/>
                      </a:cubicBezTo>
                      <a:cubicBezTo>
                        <a:pt x="14" y="33"/>
                        <a:pt x="11" y="34"/>
                        <a:pt x="6" y="34"/>
                      </a:cubicBezTo>
                      <a:cubicBezTo>
                        <a:pt x="3" y="34"/>
                        <a:pt x="1" y="34"/>
                        <a:pt x="0" y="34"/>
                      </a:cubicBezTo>
                      <a:cubicBezTo>
                        <a:pt x="1" y="35"/>
                        <a:pt x="1" y="36"/>
                        <a:pt x="2" y="37"/>
                      </a:cubicBezTo>
                      <a:cubicBezTo>
                        <a:pt x="3" y="38"/>
                        <a:pt x="5" y="39"/>
                        <a:pt x="8" y="40"/>
                      </a:cubicBezTo>
                      <a:cubicBezTo>
                        <a:pt x="12" y="41"/>
                        <a:pt x="16" y="39"/>
                        <a:pt x="18" y="37"/>
                      </a:cubicBezTo>
                      <a:cubicBezTo>
                        <a:pt x="19" y="36"/>
                        <a:pt x="19" y="35"/>
                        <a:pt x="19" y="35"/>
                      </a:cubicBezTo>
                      <a:cubicBezTo>
                        <a:pt x="18" y="30"/>
                        <a:pt x="25" y="28"/>
                        <a:pt x="45" y="24"/>
                      </a:cubicBezTo>
                      <a:cubicBezTo>
                        <a:pt x="48" y="24"/>
                        <a:pt x="50" y="23"/>
                        <a:pt x="52" y="23"/>
                      </a:cubicBezTo>
                      <a:cubicBezTo>
                        <a:pt x="52" y="23"/>
                        <a:pt x="52" y="23"/>
                        <a:pt x="52" y="23"/>
                      </a:cubicBezTo>
                      <a:cubicBezTo>
                        <a:pt x="52" y="22"/>
                        <a:pt x="52" y="21"/>
                        <a:pt x="52" y="21"/>
                      </a:cubicBezTo>
                      <a:cubicBezTo>
                        <a:pt x="51" y="19"/>
                        <a:pt x="50" y="17"/>
                        <a:pt x="51" y="16"/>
                      </a:cubicBezTo>
                      <a:cubicBezTo>
                        <a:pt x="52" y="14"/>
                        <a:pt x="54" y="14"/>
                        <a:pt x="55" y="14"/>
                      </a:cubicBezTo>
                      <a:cubicBezTo>
                        <a:pt x="55" y="14"/>
                        <a:pt x="55" y="14"/>
                        <a:pt x="56" y="14"/>
                      </a:cubicBezTo>
                      <a:cubicBezTo>
                        <a:pt x="54" y="13"/>
                        <a:pt x="53" y="13"/>
                        <a:pt x="50" y="12"/>
                      </a:cubicBezTo>
                      <a:cubicBezTo>
                        <a:pt x="43" y="11"/>
                        <a:pt x="42" y="6"/>
                        <a:pt x="42" y="3"/>
                      </a:cubicBezTo>
                      <a:cubicBezTo>
                        <a:pt x="41" y="2"/>
                        <a:pt x="41" y="1"/>
                        <a:pt x="41" y="0"/>
                      </a:cubicBezTo>
                      <a:cubicBezTo>
                        <a:pt x="40" y="0"/>
                        <a:pt x="39" y="1"/>
                        <a:pt x="38" y="1"/>
                      </a:cubicBezTo>
                      <a:cubicBezTo>
                        <a:pt x="36" y="3"/>
                        <a:pt x="33" y="5"/>
                        <a:pt x="26" y="6"/>
                      </a:cubicBezTo>
                      <a:cubicBezTo>
                        <a:pt x="18" y="8"/>
                        <a:pt x="15" y="9"/>
                        <a:pt x="14" y="10"/>
                      </a:cubicBezTo>
                      <a:cubicBezTo>
                        <a:pt x="14" y="10"/>
                        <a:pt x="14" y="10"/>
                        <a:pt x="14" y="10"/>
                      </a:cubicBezTo>
                      <a:cubicBezTo>
                        <a:pt x="16" y="11"/>
                        <a:pt x="17" y="13"/>
                        <a:pt x="17" y="16"/>
                      </a:cubicBezTo>
                      <a:cubicBezTo>
                        <a:pt x="16" y="19"/>
                        <a:pt x="12" y="22"/>
                        <a:pt x="8" y="22"/>
                      </a:cubicBezTo>
                      <a:cubicBezTo>
                        <a:pt x="8" y="22"/>
                        <a:pt x="8" y="22"/>
                        <a:pt x="8" y="22"/>
                      </a:cubicBezTo>
                      <a:cubicBezTo>
                        <a:pt x="7" y="22"/>
                        <a:pt x="6" y="22"/>
                        <a:pt x="6" y="22"/>
                      </a:cubicBezTo>
                      <a:cubicBezTo>
                        <a:pt x="6" y="23"/>
                        <a:pt x="7" y="24"/>
                        <a:pt x="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0" name="Freeform 1146">
                  <a:extLst>
                    <a:ext uri="{FF2B5EF4-FFF2-40B4-BE49-F238E27FC236}">
                      <a16:creationId xmlns="" xmlns:a16="http://schemas.microsoft.com/office/drawing/2014/main" id="{FDF025A2-8F54-4413-A3C4-48CB02F7C314}"/>
                    </a:ext>
                  </a:extLst>
                </p:cNvPr>
                <p:cNvSpPr/>
                <p:nvPr/>
              </p:nvSpPr>
              <p:spPr bwMode="auto">
                <a:xfrm>
                  <a:off x="4276" y="1180"/>
                  <a:ext cx="58" cy="28"/>
                </a:xfrm>
                <a:custGeom>
                  <a:gdLst>
                    <a:gd name="T0" fmla="*/ 3 w 61"/>
                    <a:gd name="T1" fmla="*/ 12 h 30"/>
                    <a:gd name="T2" fmla="*/ 0 w 61"/>
                    <a:gd name="T3" fmla="*/ 14 h 30"/>
                    <a:gd name="T4" fmla="*/ 4 w 61"/>
                    <a:gd name="T5" fmla="*/ 16 h 30"/>
                    <a:gd name="T6" fmla="*/ 7 w 61"/>
                    <a:gd name="T7" fmla="*/ 16 h 30"/>
                    <a:gd name="T8" fmla="*/ 12 w 61"/>
                    <a:gd name="T9" fmla="*/ 20 h 30"/>
                    <a:gd name="T10" fmla="*/ 17 w 61"/>
                    <a:gd name="T11" fmla="*/ 24 h 30"/>
                    <a:gd name="T12" fmla="*/ 19 w 61"/>
                    <a:gd name="T13" fmla="*/ 23 h 30"/>
                    <a:gd name="T14" fmla="*/ 33 w 61"/>
                    <a:gd name="T15" fmla="*/ 27 h 30"/>
                    <a:gd name="T16" fmla="*/ 50 w 61"/>
                    <a:gd name="T17" fmla="*/ 30 h 30"/>
                    <a:gd name="T18" fmla="*/ 56 w 61"/>
                    <a:gd name="T19" fmla="*/ 27 h 30"/>
                    <a:gd name="T20" fmla="*/ 57 w 61"/>
                    <a:gd name="T21" fmla="*/ 26 h 30"/>
                    <a:gd name="T22" fmla="*/ 57 w 61"/>
                    <a:gd name="T23" fmla="*/ 26 h 30"/>
                    <a:gd name="T24" fmla="*/ 54 w 61"/>
                    <a:gd name="T25" fmla="*/ 24 h 30"/>
                    <a:gd name="T26" fmla="*/ 61 w 61"/>
                    <a:gd name="T27" fmla="*/ 10 h 30"/>
                    <a:gd name="T28" fmla="*/ 61 w 61"/>
                    <a:gd name="T29" fmla="*/ 8 h 30"/>
                    <a:gd name="T30" fmla="*/ 50 w 61"/>
                    <a:gd name="T31" fmla="*/ 3 h 30"/>
                    <a:gd name="T32" fmla="*/ 48 w 61"/>
                    <a:gd name="T33" fmla="*/ 4 h 30"/>
                    <a:gd name="T34" fmla="*/ 45 w 61"/>
                    <a:gd name="T35" fmla="*/ 8 h 30"/>
                    <a:gd name="T36" fmla="*/ 36 w 61"/>
                    <a:gd name="T37" fmla="*/ 0 h 30"/>
                    <a:gd name="T38" fmla="*/ 33 w 61"/>
                    <a:gd name="T39" fmla="*/ 0 h 30"/>
                    <a:gd name="T40" fmla="*/ 8 w 61"/>
                    <a:gd name="T41" fmla="*/ 6 h 30"/>
                    <a:gd name="T42" fmla="*/ 3 w 61"/>
                    <a:gd name="T43" fmla="*/ 12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 h="30">
                      <a:moveTo>
                        <a:pt x="3" y="12"/>
                      </a:moveTo>
                      <a:cubicBezTo>
                        <a:pt x="2" y="13"/>
                        <a:pt x="1" y="14"/>
                        <a:pt x="0" y="14"/>
                      </a:cubicBezTo>
                      <a:cubicBezTo>
                        <a:pt x="1" y="15"/>
                        <a:pt x="2" y="15"/>
                        <a:pt x="4" y="16"/>
                      </a:cubicBezTo>
                      <a:cubicBezTo>
                        <a:pt x="5" y="16"/>
                        <a:pt x="6" y="16"/>
                        <a:pt x="7" y="16"/>
                      </a:cubicBezTo>
                      <a:cubicBezTo>
                        <a:pt x="9" y="16"/>
                        <a:pt x="11" y="18"/>
                        <a:pt x="12" y="20"/>
                      </a:cubicBezTo>
                      <a:cubicBezTo>
                        <a:pt x="14" y="23"/>
                        <a:pt x="15" y="24"/>
                        <a:pt x="17" y="24"/>
                      </a:cubicBezTo>
                      <a:cubicBezTo>
                        <a:pt x="18" y="23"/>
                        <a:pt x="19" y="23"/>
                        <a:pt x="19" y="23"/>
                      </a:cubicBezTo>
                      <a:cubicBezTo>
                        <a:pt x="23" y="23"/>
                        <a:pt x="28" y="25"/>
                        <a:pt x="33" y="27"/>
                      </a:cubicBezTo>
                      <a:cubicBezTo>
                        <a:pt x="39" y="28"/>
                        <a:pt x="45" y="30"/>
                        <a:pt x="50" y="30"/>
                      </a:cubicBezTo>
                      <a:cubicBezTo>
                        <a:pt x="54" y="30"/>
                        <a:pt x="56" y="28"/>
                        <a:pt x="56" y="27"/>
                      </a:cubicBezTo>
                      <a:cubicBezTo>
                        <a:pt x="57" y="27"/>
                        <a:pt x="57" y="26"/>
                        <a:pt x="57" y="26"/>
                      </a:cubicBezTo>
                      <a:cubicBezTo>
                        <a:pt x="57" y="26"/>
                        <a:pt x="57" y="26"/>
                        <a:pt x="57" y="26"/>
                      </a:cubicBezTo>
                      <a:cubicBezTo>
                        <a:pt x="55" y="26"/>
                        <a:pt x="55" y="25"/>
                        <a:pt x="54" y="24"/>
                      </a:cubicBezTo>
                      <a:cubicBezTo>
                        <a:pt x="53" y="22"/>
                        <a:pt x="55" y="19"/>
                        <a:pt x="61" y="10"/>
                      </a:cubicBezTo>
                      <a:cubicBezTo>
                        <a:pt x="61" y="9"/>
                        <a:pt x="61" y="9"/>
                        <a:pt x="61" y="8"/>
                      </a:cubicBezTo>
                      <a:cubicBezTo>
                        <a:pt x="60" y="6"/>
                        <a:pt x="54" y="3"/>
                        <a:pt x="50" y="3"/>
                      </a:cubicBezTo>
                      <a:cubicBezTo>
                        <a:pt x="48" y="3"/>
                        <a:pt x="48" y="4"/>
                        <a:pt x="48" y="4"/>
                      </a:cubicBezTo>
                      <a:cubicBezTo>
                        <a:pt x="48" y="8"/>
                        <a:pt x="45" y="8"/>
                        <a:pt x="45" y="8"/>
                      </a:cubicBezTo>
                      <a:cubicBezTo>
                        <a:pt x="41" y="8"/>
                        <a:pt x="37" y="2"/>
                        <a:pt x="36" y="0"/>
                      </a:cubicBezTo>
                      <a:cubicBezTo>
                        <a:pt x="36" y="0"/>
                        <a:pt x="35" y="0"/>
                        <a:pt x="33" y="0"/>
                      </a:cubicBezTo>
                      <a:cubicBezTo>
                        <a:pt x="25" y="0"/>
                        <a:pt x="10" y="4"/>
                        <a:pt x="8" y="6"/>
                      </a:cubicBezTo>
                      <a:cubicBezTo>
                        <a:pt x="8" y="9"/>
                        <a:pt x="5" y="10"/>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1" name="Freeform 1147">
                  <a:extLst>
                    <a:ext uri="{FF2B5EF4-FFF2-40B4-BE49-F238E27FC236}">
                      <a16:creationId xmlns="" xmlns:a16="http://schemas.microsoft.com/office/drawing/2014/main" id="{8F149FD2-F481-49CE-9F91-0BD2EEEF4754}"/>
                    </a:ext>
                  </a:extLst>
                </p:cNvPr>
                <p:cNvSpPr>
                  <a:spLocks noEditPoints="1"/>
                </p:cNvSpPr>
                <p:nvPr/>
              </p:nvSpPr>
              <p:spPr bwMode="auto">
                <a:xfrm>
                  <a:off x="3564" y="1238"/>
                  <a:ext cx="1749" cy="606"/>
                </a:xfrm>
                <a:custGeom>
                  <a:gdLst>
                    <a:gd name="T0" fmla="*/ 49 w 1831"/>
                    <a:gd name="T1" fmla="*/ 223 h 635"/>
                    <a:gd name="T2" fmla="*/ 53 w 1831"/>
                    <a:gd name="T3" fmla="*/ 179 h 635"/>
                    <a:gd name="T4" fmla="*/ 15 w 1831"/>
                    <a:gd name="T5" fmla="*/ 190 h 635"/>
                    <a:gd name="T6" fmla="*/ 32 w 1831"/>
                    <a:gd name="T7" fmla="*/ 275 h 635"/>
                    <a:gd name="T8" fmla="*/ 7 w 1831"/>
                    <a:gd name="T9" fmla="*/ 361 h 635"/>
                    <a:gd name="T10" fmla="*/ 1 w 1831"/>
                    <a:gd name="T11" fmla="*/ 391 h 635"/>
                    <a:gd name="T12" fmla="*/ 45 w 1831"/>
                    <a:gd name="T13" fmla="*/ 445 h 635"/>
                    <a:gd name="T14" fmla="*/ 75 w 1831"/>
                    <a:gd name="T15" fmla="*/ 484 h 635"/>
                    <a:gd name="T16" fmla="*/ 139 w 1831"/>
                    <a:gd name="T17" fmla="*/ 532 h 635"/>
                    <a:gd name="T18" fmla="*/ 136 w 1831"/>
                    <a:gd name="T19" fmla="*/ 603 h 635"/>
                    <a:gd name="T20" fmla="*/ 216 w 1831"/>
                    <a:gd name="T21" fmla="*/ 628 h 635"/>
                    <a:gd name="T22" fmla="*/ 236 w 1831"/>
                    <a:gd name="T23" fmla="*/ 554 h 635"/>
                    <a:gd name="T24" fmla="*/ 234 w 1831"/>
                    <a:gd name="T25" fmla="*/ 511 h 635"/>
                    <a:gd name="T26" fmla="*/ 320 w 1831"/>
                    <a:gd name="T27" fmla="*/ 502 h 635"/>
                    <a:gd name="T28" fmla="*/ 377 w 1831"/>
                    <a:gd name="T29" fmla="*/ 470 h 635"/>
                    <a:gd name="T30" fmla="*/ 501 w 1831"/>
                    <a:gd name="T31" fmla="*/ 446 h 635"/>
                    <a:gd name="T32" fmla="*/ 563 w 1831"/>
                    <a:gd name="T33" fmla="*/ 447 h 635"/>
                    <a:gd name="T34" fmla="*/ 672 w 1831"/>
                    <a:gd name="T35" fmla="*/ 520 h 635"/>
                    <a:gd name="T36" fmla="*/ 732 w 1831"/>
                    <a:gd name="T37" fmla="*/ 501 h 635"/>
                    <a:gd name="T38" fmla="*/ 822 w 1831"/>
                    <a:gd name="T39" fmla="*/ 490 h 635"/>
                    <a:gd name="T40" fmla="*/ 931 w 1831"/>
                    <a:gd name="T41" fmla="*/ 524 h 635"/>
                    <a:gd name="T42" fmla="*/ 1000 w 1831"/>
                    <a:gd name="T43" fmla="*/ 516 h 635"/>
                    <a:gd name="T44" fmla="*/ 1041 w 1831"/>
                    <a:gd name="T45" fmla="*/ 482 h 635"/>
                    <a:gd name="T46" fmla="*/ 1091 w 1831"/>
                    <a:gd name="T47" fmla="*/ 464 h 635"/>
                    <a:gd name="T48" fmla="*/ 1160 w 1831"/>
                    <a:gd name="T49" fmla="*/ 543 h 635"/>
                    <a:gd name="T50" fmla="*/ 1181 w 1831"/>
                    <a:gd name="T51" fmla="*/ 588 h 635"/>
                    <a:gd name="T52" fmla="*/ 1267 w 1831"/>
                    <a:gd name="T53" fmla="*/ 502 h 635"/>
                    <a:gd name="T54" fmla="*/ 1232 w 1831"/>
                    <a:gd name="T55" fmla="*/ 454 h 635"/>
                    <a:gd name="T56" fmla="*/ 1342 w 1831"/>
                    <a:gd name="T57" fmla="*/ 367 h 635"/>
                    <a:gd name="T58" fmla="*/ 1444 w 1831"/>
                    <a:gd name="T59" fmla="*/ 340 h 635"/>
                    <a:gd name="T60" fmla="*/ 1525 w 1831"/>
                    <a:gd name="T61" fmla="*/ 328 h 635"/>
                    <a:gd name="T62" fmla="*/ 1457 w 1831"/>
                    <a:gd name="T63" fmla="*/ 395 h 635"/>
                    <a:gd name="T64" fmla="*/ 1508 w 1831"/>
                    <a:gd name="T65" fmla="*/ 445 h 635"/>
                    <a:gd name="T66" fmla="*/ 1540 w 1831"/>
                    <a:gd name="T67" fmla="*/ 355 h 635"/>
                    <a:gd name="T68" fmla="*/ 1687 w 1831"/>
                    <a:gd name="T69" fmla="*/ 309 h 635"/>
                    <a:gd name="T70" fmla="*/ 1710 w 1831"/>
                    <a:gd name="T71" fmla="*/ 271 h 635"/>
                    <a:gd name="T72" fmla="*/ 1775 w 1831"/>
                    <a:gd name="T73" fmla="*/ 272 h 635"/>
                    <a:gd name="T74" fmla="*/ 1825 w 1831"/>
                    <a:gd name="T75" fmla="*/ 256 h 635"/>
                    <a:gd name="T76" fmla="*/ 1685 w 1831"/>
                    <a:gd name="T77" fmla="*/ 181 h 635"/>
                    <a:gd name="T78" fmla="*/ 1565 w 1831"/>
                    <a:gd name="T79" fmla="*/ 185 h 635"/>
                    <a:gd name="T80" fmla="*/ 1389 w 1831"/>
                    <a:gd name="T81" fmla="*/ 145 h 635"/>
                    <a:gd name="T82" fmla="*/ 1315 w 1831"/>
                    <a:gd name="T83" fmla="*/ 121 h 635"/>
                    <a:gd name="T84" fmla="*/ 1244 w 1831"/>
                    <a:gd name="T85" fmla="*/ 141 h 635"/>
                    <a:gd name="T86" fmla="*/ 1135 w 1831"/>
                    <a:gd name="T87" fmla="*/ 125 h 635"/>
                    <a:gd name="T88" fmla="*/ 1076 w 1831"/>
                    <a:gd name="T89" fmla="*/ 97 h 635"/>
                    <a:gd name="T90" fmla="*/ 957 w 1831"/>
                    <a:gd name="T91" fmla="*/ 95 h 635"/>
                    <a:gd name="T92" fmla="*/ 905 w 1831"/>
                    <a:gd name="T93" fmla="*/ 87 h 635"/>
                    <a:gd name="T94" fmla="*/ 949 w 1831"/>
                    <a:gd name="T95" fmla="*/ 27 h 635"/>
                    <a:gd name="T96" fmla="*/ 866 w 1831"/>
                    <a:gd name="T97" fmla="*/ 9 h 635"/>
                    <a:gd name="T98" fmla="*/ 781 w 1831"/>
                    <a:gd name="T99" fmla="*/ 40 h 635"/>
                    <a:gd name="T100" fmla="*/ 701 w 1831"/>
                    <a:gd name="T101" fmla="*/ 55 h 635"/>
                    <a:gd name="T102" fmla="*/ 654 w 1831"/>
                    <a:gd name="T103" fmla="*/ 93 h 635"/>
                    <a:gd name="T104" fmla="*/ 564 w 1831"/>
                    <a:gd name="T105" fmla="*/ 129 h 635"/>
                    <a:gd name="T106" fmla="*/ 523 w 1831"/>
                    <a:gd name="T107" fmla="*/ 140 h 635"/>
                    <a:gd name="T108" fmla="*/ 565 w 1831"/>
                    <a:gd name="T109" fmla="*/ 206 h 635"/>
                    <a:gd name="T110" fmla="*/ 483 w 1831"/>
                    <a:gd name="T111" fmla="*/ 235 h 635"/>
                    <a:gd name="T112" fmla="*/ 514 w 1831"/>
                    <a:gd name="T113" fmla="*/ 176 h 635"/>
                    <a:gd name="T114" fmla="*/ 454 w 1831"/>
                    <a:gd name="T115" fmla="*/ 170 h 635"/>
                    <a:gd name="T116" fmla="*/ 358 w 1831"/>
                    <a:gd name="T117" fmla="*/ 163 h 635"/>
                    <a:gd name="T118" fmla="*/ 294 w 1831"/>
                    <a:gd name="T119" fmla="*/ 206 h 635"/>
                    <a:gd name="T120" fmla="*/ 203 w 1831"/>
                    <a:gd name="T121" fmla="*/ 227 h 635"/>
                    <a:gd name="T122" fmla="*/ 185 w 1831"/>
                    <a:gd name="T123" fmla="*/ 245 h 635"/>
                    <a:gd name="T124" fmla="*/ 104 w 1831"/>
                    <a:gd name="T125" fmla="*/ 268 h 6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30" h="635">
                      <a:moveTo>
                        <a:pt x="104" y="268"/>
                      </a:moveTo>
                      <a:cubicBezTo>
                        <a:pt x="105" y="269"/>
                        <a:pt x="106" y="270"/>
                        <a:pt x="107" y="272"/>
                      </a:cubicBezTo>
                      <a:cubicBezTo>
                        <a:pt x="107" y="274"/>
                        <a:pt x="110" y="275"/>
                        <a:pt x="116" y="275"/>
                      </a:cubicBezTo>
                      <a:cubicBezTo>
                        <a:pt x="117" y="275"/>
                        <a:pt x="118" y="275"/>
                        <a:pt x="119" y="277"/>
                      </a:cubicBezTo>
                      <a:cubicBezTo>
                        <a:pt x="121" y="279"/>
                        <a:pt x="119" y="283"/>
                        <a:pt x="119" y="284"/>
                      </a:cubicBezTo>
                      <a:cubicBezTo>
                        <a:pt x="117" y="287"/>
                        <a:pt x="114" y="288"/>
                        <a:pt x="111" y="288"/>
                      </a:cubicBezTo>
                      <a:cubicBezTo>
                        <a:pt x="109" y="288"/>
                        <a:pt x="108" y="287"/>
                        <a:pt x="107" y="286"/>
                      </a:cubicBezTo>
                      <a:cubicBezTo>
                        <a:pt x="106" y="286"/>
                        <a:pt x="105" y="286"/>
                        <a:pt x="104" y="286"/>
                      </a:cubicBezTo>
                      <a:cubicBezTo>
                        <a:pt x="101" y="286"/>
                        <a:pt x="98" y="286"/>
                        <a:pt x="97" y="282"/>
                      </a:cubicBezTo>
                      <a:cubicBezTo>
                        <a:pt x="97" y="281"/>
                        <a:pt x="94" y="278"/>
                        <a:pt x="89" y="278"/>
                      </a:cubicBezTo>
                      <a:cubicBezTo>
                        <a:pt x="86" y="279"/>
                        <a:pt x="84" y="278"/>
                        <a:pt x="83" y="277"/>
                      </a:cubicBezTo>
                      <a:cubicBezTo>
                        <a:pt x="82" y="275"/>
                        <a:pt x="81" y="273"/>
                        <a:pt x="81" y="270"/>
                      </a:cubicBezTo>
                      <a:cubicBezTo>
                        <a:pt x="81" y="268"/>
                        <a:pt x="81" y="267"/>
                        <a:pt x="80" y="265"/>
                      </a:cubicBezTo>
                      <a:cubicBezTo>
                        <a:pt x="79" y="264"/>
                        <a:pt x="78" y="263"/>
                        <a:pt x="79" y="262"/>
                      </a:cubicBezTo>
                      <a:cubicBezTo>
                        <a:pt x="79" y="261"/>
                        <a:pt x="78" y="261"/>
                        <a:pt x="78" y="260"/>
                      </a:cubicBezTo>
                      <a:cubicBezTo>
                        <a:pt x="78" y="258"/>
                        <a:pt x="77" y="255"/>
                        <a:pt x="80" y="253"/>
                      </a:cubicBezTo>
                      <a:cubicBezTo>
                        <a:pt x="80" y="252"/>
                        <a:pt x="80" y="252"/>
                        <a:pt x="80" y="250"/>
                      </a:cubicBezTo>
                      <a:cubicBezTo>
                        <a:pt x="80" y="249"/>
                        <a:pt x="80" y="248"/>
                        <a:pt x="80" y="247"/>
                      </a:cubicBezTo>
                      <a:cubicBezTo>
                        <a:pt x="80" y="247"/>
                        <a:pt x="80" y="246"/>
                        <a:pt x="79" y="246"/>
                      </a:cubicBezTo>
                      <a:cubicBezTo>
                        <a:pt x="77" y="244"/>
                        <a:pt x="75" y="243"/>
                        <a:pt x="73" y="243"/>
                      </a:cubicBezTo>
                      <a:cubicBezTo>
                        <a:pt x="70" y="243"/>
                        <a:pt x="68" y="241"/>
                        <a:pt x="68" y="240"/>
                      </a:cubicBezTo>
                      <a:cubicBezTo>
                        <a:pt x="67" y="239"/>
                        <a:pt x="67" y="238"/>
                        <a:pt x="66" y="238"/>
                      </a:cubicBezTo>
                      <a:cubicBezTo>
                        <a:pt x="62" y="237"/>
                        <a:pt x="54" y="231"/>
                        <a:pt x="53" y="227"/>
                      </a:cubicBezTo>
                      <a:cubicBezTo>
                        <a:pt x="53" y="227"/>
                        <a:pt x="52" y="226"/>
                        <a:pt x="51" y="226"/>
                      </a:cubicBezTo>
                      <a:cubicBezTo>
                        <a:pt x="50" y="226"/>
                        <a:pt x="49" y="225"/>
                        <a:pt x="49" y="223"/>
                      </a:cubicBezTo>
                      <a:cubicBezTo>
                        <a:pt x="49" y="223"/>
                        <a:pt x="49" y="222"/>
                        <a:pt x="50" y="221"/>
                      </a:cubicBezTo>
                      <a:cubicBezTo>
                        <a:pt x="53" y="220"/>
                        <a:pt x="58" y="222"/>
                        <a:pt x="62" y="225"/>
                      </a:cubicBezTo>
                      <a:cubicBezTo>
                        <a:pt x="65" y="228"/>
                        <a:pt x="70" y="230"/>
                        <a:pt x="76" y="231"/>
                      </a:cubicBezTo>
                      <a:cubicBezTo>
                        <a:pt x="80" y="232"/>
                        <a:pt x="83" y="233"/>
                        <a:pt x="86" y="234"/>
                      </a:cubicBezTo>
                      <a:cubicBezTo>
                        <a:pt x="89" y="235"/>
                        <a:pt x="92" y="237"/>
                        <a:pt x="96" y="237"/>
                      </a:cubicBezTo>
                      <a:cubicBezTo>
                        <a:pt x="101" y="238"/>
                        <a:pt x="101" y="238"/>
                        <a:pt x="101" y="238"/>
                      </a:cubicBezTo>
                      <a:cubicBezTo>
                        <a:pt x="107" y="239"/>
                        <a:pt x="112" y="240"/>
                        <a:pt x="122" y="242"/>
                      </a:cubicBezTo>
                      <a:cubicBezTo>
                        <a:pt x="134" y="243"/>
                        <a:pt x="150" y="231"/>
                        <a:pt x="153" y="228"/>
                      </a:cubicBezTo>
                      <a:cubicBezTo>
                        <a:pt x="155" y="226"/>
                        <a:pt x="154" y="223"/>
                        <a:pt x="153" y="220"/>
                      </a:cubicBezTo>
                      <a:cubicBezTo>
                        <a:pt x="152" y="218"/>
                        <a:pt x="152" y="217"/>
                        <a:pt x="152" y="216"/>
                      </a:cubicBezTo>
                      <a:cubicBezTo>
                        <a:pt x="151" y="216"/>
                        <a:pt x="150" y="215"/>
                        <a:pt x="149" y="215"/>
                      </a:cubicBezTo>
                      <a:cubicBezTo>
                        <a:pt x="148" y="214"/>
                        <a:pt x="146" y="213"/>
                        <a:pt x="145" y="212"/>
                      </a:cubicBezTo>
                      <a:cubicBezTo>
                        <a:pt x="145" y="210"/>
                        <a:pt x="142" y="207"/>
                        <a:pt x="138" y="207"/>
                      </a:cubicBezTo>
                      <a:cubicBezTo>
                        <a:pt x="134" y="207"/>
                        <a:pt x="132" y="205"/>
                        <a:pt x="131" y="204"/>
                      </a:cubicBezTo>
                      <a:cubicBezTo>
                        <a:pt x="130" y="203"/>
                        <a:pt x="129" y="202"/>
                        <a:pt x="129" y="202"/>
                      </a:cubicBezTo>
                      <a:cubicBezTo>
                        <a:pt x="128" y="202"/>
                        <a:pt x="128" y="202"/>
                        <a:pt x="128" y="202"/>
                      </a:cubicBezTo>
                      <a:cubicBezTo>
                        <a:pt x="124" y="202"/>
                        <a:pt x="121" y="200"/>
                        <a:pt x="113" y="195"/>
                      </a:cubicBezTo>
                      <a:cubicBezTo>
                        <a:pt x="111" y="193"/>
                        <a:pt x="111" y="193"/>
                        <a:pt x="111" y="193"/>
                      </a:cubicBezTo>
                      <a:cubicBezTo>
                        <a:pt x="102" y="188"/>
                        <a:pt x="90" y="183"/>
                        <a:pt x="87" y="183"/>
                      </a:cubicBezTo>
                      <a:cubicBezTo>
                        <a:pt x="85" y="184"/>
                        <a:pt x="84" y="184"/>
                        <a:pt x="82" y="184"/>
                      </a:cubicBezTo>
                      <a:cubicBezTo>
                        <a:pt x="81" y="184"/>
                        <a:pt x="79" y="184"/>
                        <a:pt x="78" y="182"/>
                      </a:cubicBezTo>
                      <a:cubicBezTo>
                        <a:pt x="77" y="181"/>
                        <a:pt x="75" y="181"/>
                        <a:pt x="73" y="182"/>
                      </a:cubicBezTo>
                      <a:cubicBezTo>
                        <a:pt x="71" y="184"/>
                        <a:pt x="69" y="183"/>
                        <a:pt x="67" y="182"/>
                      </a:cubicBezTo>
                      <a:cubicBezTo>
                        <a:pt x="65" y="182"/>
                        <a:pt x="63" y="181"/>
                        <a:pt x="62" y="182"/>
                      </a:cubicBezTo>
                      <a:cubicBezTo>
                        <a:pt x="58" y="183"/>
                        <a:pt x="54" y="181"/>
                        <a:pt x="53" y="179"/>
                      </a:cubicBezTo>
                      <a:cubicBezTo>
                        <a:pt x="52" y="177"/>
                        <a:pt x="52" y="176"/>
                        <a:pt x="53" y="175"/>
                      </a:cubicBezTo>
                      <a:cubicBezTo>
                        <a:pt x="54" y="174"/>
                        <a:pt x="56" y="174"/>
                        <a:pt x="57" y="174"/>
                      </a:cubicBezTo>
                      <a:cubicBezTo>
                        <a:pt x="56" y="173"/>
                        <a:pt x="55" y="173"/>
                        <a:pt x="55" y="172"/>
                      </a:cubicBezTo>
                      <a:cubicBezTo>
                        <a:pt x="52" y="171"/>
                        <a:pt x="50" y="171"/>
                        <a:pt x="50" y="173"/>
                      </a:cubicBezTo>
                      <a:cubicBezTo>
                        <a:pt x="48" y="176"/>
                        <a:pt x="44" y="176"/>
                        <a:pt x="41" y="174"/>
                      </a:cubicBezTo>
                      <a:cubicBezTo>
                        <a:pt x="41" y="174"/>
                        <a:pt x="41" y="174"/>
                        <a:pt x="41" y="175"/>
                      </a:cubicBezTo>
                      <a:cubicBezTo>
                        <a:pt x="41" y="175"/>
                        <a:pt x="40" y="175"/>
                        <a:pt x="40" y="176"/>
                      </a:cubicBezTo>
                      <a:cubicBezTo>
                        <a:pt x="40" y="176"/>
                        <a:pt x="40" y="176"/>
                        <a:pt x="40" y="176"/>
                      </a:cubicBezTo>
                      <a:cubicBezTo>
                        <a:pt x="39" y="176"/>
                        <a:pt x="39" y="177"/>
                        <a:pt x="39" y="177"/>
                      </a:cubicBezTo>
                      <a:cubicBezTo>
                        <a:pt x="39" y="177"/>
                        <a:pt x="39" y="177"/>
                        <a:pt x="39" y="177"/>
                      </a:cubicBezTo>
                      <a:cubicBezTo>
                        <a:pt x="38" y="177"/>
                        <a:pt x="38" y="177"/>
                        <a:pt x="37" y="177"/>
                      </a:cubicBezTo>
                      <a:cubicBezTo>
                        <a:pt x="37" y="177"/>
                        <a:pt x="37" y="177"/>
                        <a:pt x="37" y="177"/>
                      </a:cubicBezTo>
                      <a:cubicBezTo>
                        <a:pt x="37" y="177"/>
                        <a:pt x="36" y="177"/>
                        <a:pt x="36" y="177"/>
                      </a:cubicBezTo>
                      <a:cubicBezTo>
                        <a:pt x="35" y="177"/>
                        <a:pt x="35" y="177"/>
                        <a:pt x="34" y="177"/>
                      </a:cubicBezTo>
                      <a:cubicBezTo>
                        <a:pt x="34" y="177"/>
                        <a:pt x="33" y="177"/>
                        <a:pt x="33" y="178"/>
                      </a:cubicBezTo>
                      <a:cubicBezTo>
                        <a:pt x="32" y="178"/>
                        <a:pt x="32" y="178"/>
                        <a:pt x="31" y="179"/>
                      </a:cubicBezTo>
                      <a:cubicBezTo>
                        <a:pt x="29" y="180"/>
                        <a:pt x="27" y="182"/>
                        <a:pt x="25" y="182"/>
                      </a:cubicBezTo>
                      <a:cubicBezTo>
                        <a:pt x="24" y="182"/>
                        <a:pt x="23" y="182"/>
                        <a:pt x="21" y="184"/>
                      </a:cubicBezTo>
                      <a:cubicBezTo>
                        <a:pt x="21" y="184"/>
                        <a:pt x="20" y="185"/>
                        <a:pt x="20" y="185"/>
                      </a:cubicBezTo>
                      <a:cubicBezTo>
                        <a:pt x="20" y="185"/>
                        <a:pt x="20" y="185"/>
                        <a:pt x="20" y="185"/>
                      </a:cubicBezTo>
                      <a:cubicBezTo>
                        <a:pt x="20" y="186"/>
                        <a:pt x="19" y="186"/>
                        <a:pt x="19" y="187"/>
                      </a:cubicBezTo>
                      <a:cubicBezTo>
                        <a:pt x="19" y="187"/>
                        <a:pt x="19" y="187"/>
                        <a:pt x="19" y="187"/>
                      </a:cubicBezTo>
                      <a:cubicBezTo>
                        <a:pt x="19" y="189"/>
                        <a:pt x="17" y="190"/>
                        <a:pt x="16" y="190"/>
                      </a:cubicBezTo>
                      <a:cubicBezTo>
                        <a:pt x="16" y="190"/>
                        <a:pt x="15" y="190"/>
                        <a:pt x="15" y="190"/>
                      </a:cubicBezTo>
                      <a:cubicBezTo>
                        <a:pt x="15" y="190"/>
                        <a:pt x="15" y="190"/>
                        <a:pt x="15" y="190"/>
                      </a:cubicBezTo>
                      <a:cubicBezTo>
                        <a:pt x="15" y="192"/>
                        <a:pt x="15" y="195"/>
                        <a:pt x="13" y="197"/>
                      </a:cubicBezTo>
                      <a:cubicBezTo>
                        <a:pt x="13" y="197"/>
                        <a:pt x="13" y="197"/>
                        <a:pt x="13" y="197"/>
                      </a:cubicBezTo>
                      <a:cubicBezTo>
                        <a:pt x="13" y="197"/>
                        <a:pt x="13" y="198"/>
                        <a:pt x="14" y="199"/>
                      </a:cubicBezTo>
                      <a:cubicBezTo>
                        <a:pt x="14" y="199"/>
                        <a:pt x="14" y="200"/>
                        <a:pt x="15" y="201"/>
                      </a:cubicBezTo>
                      <a:cubicBezTo>
                        <a:pt x="16" y="202"/>
                        <a:pt x="17" y="203"/>
                        <a:pt x="19" y="203"/>
                      </a:cubicBezTo>
                      <a:cubicBezTo>
                        <a:pt x="19" y="204"/>
                        <a:pt x="20" y="204"/>
                        <a:pt x="21" y="204"/>
                      </a:cubicBezTo>
                      <a:cubicBezTo>
                        <a:pt x="21" y="204"/>
                        <a:pt x="30" y="211"/>
                        <a:pt x="30" y="214"/>
                      </a:cubicBezTo>
                      <a:cubicBezTo>
                        <a:pt x="30" y="216"/>
                        <a:pt x="29" y="217"/>
                        <a:pt x="28" y="219"/>
                      </a:cubicBezTo>
                      <a:cubicBezTo>
                        <a:pt x="26" y="221"/>
                        <a:pt x="23" y="224"/>
                        <a:pt x="22" y="224"/>
                      </a:cubicBezTo>
                      <a:cubicBezTo>
                        <a:pt x="21" y="225"/>
                        <a:pt x="20" y="226"/>
                        <a:pt x="20" y="227"/>
                      </a:cubicBezTo>
                      <a:cubicBezTo>
                        <a:pt x="20" y="227"/>
                        <a:pt x="19" y="227"/>
                        <a:pt x="19" y="228"/>
                      </a:cubicBezTo>
                      <a:cubicBezTo>
                        <a:pt x="20" y="229"/>
                        <a:pt x="20" y="229"/>
                        <a:pt x="20" y="229"/>
                      </a:cubicBezTo>
                      <a:cubicBezTo>
                        <a:pt x="20" y="229"/>
                        <a:pt x="20" y="229"/>
                        <a:pt x="20" y="229"/>
                      </a:cubicBezTo>
                      <a:cubicBezTo>
                        <a:pt x="22" y="232"/>
                        <a:pt x="27" y="239"/>
                        <a:pt x="30" y="245"/>
                      </a:cubicBezTo>
                      <a:cubicBezTo>
                        <a:pt x="31" y="248"/>
                        <a:pt x="32" y="249"/>
                        <a:pt x="31" y="251"/>
                      </a:cubicBezTo>
                      <a:cubicBezTo>
                        <a:pt x="31" y="253"/>
                        <a:pt x="29" y="253"/>
                        <a:pt x="28" y="253"/>
                      </a:cubicBezTo>
                      <a:cubicBezTo>
                        <a:pt x="27" y="253"/>
                        <a:pt x="27" y="254"/>
                        <a:pt x="26" y="254"/>
                      </a:cubicBezTo>
                      <a:cubicBezTo>
                        <a:pt x="25" y="255"/>
                        <a:pt x="26" y="257"/>
                        <a:pt x="27" y="259"/>
                      </a:cubicBezTo>
                      <a:cubicBezTo>
                        <a:pt x="28" y="260"/>
                        <a:pt x="28" y="260"/>
                        <a:pt x="28" y="261"/>
                      </a:cubicBezTo>
                      <a:cubicBezTo>
                        <a:pt x="29" y="263"/>
                        <a:pt x="28" y="264"/>
                        <a:pt x="27" y="265"/>
                      </a:cubicBezTo>
                      <a:cubicBezTo>
                        <a:pt x="27" y="265"/>
                        <a:pt x="27" y="265"/>
                        <a:pt x="28" y="265"/>
                      </a:cubicBezTo>
                      <a:cubicBezTo>
                        <a:pt x="29" y="266"/>
                        <a:pt x="31" y="266"/>
                        <a:pt x="31" y="268"/>
                      </a:cubicBezTo>
                      <a:cubicBezTo>
                        <a:pt x="32" y="270"/>
                        <a:pt x="31" y="271"/>
                        <a:pt x="30" y="272"/>
                      </a:cubicBezTo>
                      <a:cubicBezTo>
                        <a:pt x="29" y="273"/>
                        <a:pt x="29" y="273"/>
                        <a:pt x="29" y="273"/>
                      </a:cubicBezTo>
                      <a:cubicBezTo>
                        <a:pt x="30" y="274"/>
                        <a:pt x="31" y="274"/>
                        <a:pt x="32" y="275"/>
                      </a:cubicBezTo>
                      <a:cubicBezTo>
                        <a:pt x="33" y="276"/>
                        <a:pt x="35" y="277"/>
                        <a:pt x="36" y="280"/>
                      </a:cubicBezTo>
                      <a:cubicBezTo>
                        <a:pt x="36" y="283"/>
                        <a:pt x="33" y="285"/>
                        <a:pt x="31" y="286"/>
                      </a:cubicBezTo>
                      <a:cubicBezTo>
                        <a:pt x="30" y="286"/>
                        <a:pt x="29" y="286"/>
                        <a:pt x="29" y="287"/>
                      </a:cubicBezTo>
                      <a:cubicBezTo>
                        <a:pt x="29" y="287"/>
                        <a:pt x="29" y="287"/>
                        <a:pt x="30" y="287"/>
                      </a:cubicBezTo>
                      <a:cubicBezTo>
                        <a:pt x="31" y="288"/>
                        <a:pt x="32" y="289"/>
                        <a:pt x="33" y="290"/>
                      </a:cubicBezTo>
                      <a:cubicBezTo>
                        <a:pt x="36" y="291"/>
                        <a:pt x="38" y="292"/>
                        <a:pt x="41" y="294"/>
                      </a:cubicBezTo>
                      <a:cubicBezTo>
                        <a:pt x="41" y="295"/>
                        <a:pt x="42" y="296"/>
                        <a:pt x="43" y="296"/>
                      </a:cubicBezTo>
                      <a:cubicBezTo>
                        <a:pt x="47" y="301"/>
                        <a:pt x="47" y="304"/>
                        <a:pt x="46" y="307"/>
                      </a:cubicBezTo>
                      <a:cubicBezTo>
                        <a:pt x="45" y="311"/>
                        <a:pt x="41" y="313"/>
                        <a:pt x="37" y="316"/>
                      </a:cubicBezTo>
                      <a:cubicBezTo>
                        <a:pt x="34" y="318"/>
                        <a:pt x="30" y="321"/>
                        <a:pt x="29" y="323"/>
                      </a:cubicBezTo>
                      <a:cubicBezTo>
                        <a:pt x="27" y="328"/>
                        <a:pt x="23" y="330"/>
                        <a:pt x="18" y="333"/>
                      </a:cubicBezTo>
                      <a:cubicBezTo>
                        <a:pt x="16" y="335"/>
                        <a:pt x="13" y="336"/>
                        <a:pt x="11" y="338"/>
                      </a:cubicBezTo>
                      <a:cubicBezTo>
                        <a:pt x="11" y="338"/>
                        <a:pt x="11" y="339"/>
                        <a:pt x="10" y="339"/>
                      </a:cubicBezTo>
                      <a:cubicBezTo>
                        <a:pt x="10" y="340"/>
                        <a:pt x="10" y="340"/>
                        <a:pt x="10" y="340"/>
                      </a:cubicBezTo>
                      <a:cubicBezTo>
                        <a:pt x="10" y="340"/>
                        <a:pt x="10" y="340"/>
                        <a:pt x="10" y="340"/>
                      </a:cubicBezTo>
                      <a:cubicBezTo>
                        <a:pt x="13" y="340"/>
                        <a:pt x="14" y="342"/>
                        <a:pt x="15" y="344"/>
                      </a:cubicBezTo>
                      <a:cubicBezTo>
                        <a:pt x="16" y="346"/>
                        <a:pt x="17" y="347"/>
                        <a:pt x="18" y="348"/>
                      </a:cubicBezTo>
                      <a:cubicBezTo>
                        <a:pt x="19" y="348"/>
                        <a:pt x="20" y="348"/>
                        <a:pt x="22" y="348"/>
                      </a:cubicBezTo>
                      <a:cubicBezTo>
                        <a:pt x="24" y="348"/>
                        <a:pt x="26" y="348"/>
                        <a:pt x="28" y="350"/>
                      </a:cubicBezTo>
                      <a:cubicBezTo>
                        <a:pt x="29" y="351"/>
                        <a:pt x="29" y="353"/>
                        <a:pt x="29" y="353"/>
                      </a:cubicBezTo>
                      <a:cubicBezTo>
                        <a:pt x="28" y="355"/>
                        <a:pt x="25" y="355"/>
                        <a:pt x="25" y="355"/>
                      </a:cubicBezTo>
                      <a:cubicBezTo>
                        <a:pt x="23" y="355"/>
                        <a:pt x="22" y="355"/>
                        <a:pt x="21" y="355"/>
                      </a:cubicBezTo>
                      <a:cubicBezTo>
                        <a:pt x="19" y="354"/>
                        <a:pt x="18" y="355"/>
                        <a:pt x="16" y="356"/>
                      </a:cubicBezTo>
                      <a:cubicBezTo>
                        <a:pt x="15" y="357"/>
                        <a:pt x="13" y="357"/>
                        <a:pt x="11" y="358"/>
                      </a:cubicBezTo>
                      <a:cubicBezTo>
                        <a:pt x="8" y="359"/>
                        <a:pt x="8" y="360"/>
                        <a:pt x="7" y="361"/>
                      </a:cubicBezTo>
                      <a:cubicBezTo>
                        <a:pt x="7" y="361"/>
                        <a:pt x="7" y="361"/>
                        <a:pt x="7" y="361"/>
                      </a:cubicBezTo>
                      <a:cubicBezTo>
                        <a:pt x="7" y="361"/>
                        <a:pt x="7" y="361"/>
                        <a:pt x="7" y="361"/>
                      </a:cubicBezTo>
                      <a:cubicBezTo>
                        <a:pt x="7" y="361"/>
                        <a:pt x="7" y="361"/>
                        <a:pt x="7" y="361"/>
                      </a:cubicBezTo>
                      <a:cubicBezTo>
                        <a:pt x="7" y="362"/>
                        <a:pt x="7" y="362"/>
                        <a:pt x="8" y="362"/>
                      </a:cubicBezTo>
                      <a:cubicBezTo>
                        <a:pt x="8" y="362"/>
                        <a:pt x="8" y="362"/>
                        <a:pt x="8" y="363"/>
                      </a:cubicBezTo>
                      <a:cubicBezTo>
                        <a:pt x="8" y="363"/>
                        <a:pt x="8" y="363"/>
                        <a:pt x="8" y="363"/>
                      </a:cubicBezTo>
                      <a:cubicBezTo>
                        <a:pt x="8" y="363"/>
                        <a:pt x="8" y="364"/>
                        <a:pt x="8" y="364"/>
                      </a:cubicBezTo>
                      <a:cubicBezTo>
                        <a:pt x="8" y="364"/>
                        <a:pt x="8" y="364"/>
                        <a:pt x="8" y="364"/>
                      </a:cubicBezTo>
                      <a:cubicBezTo>
                        <a:pt x="7" y="364"/>
                        <a:pt x="7" y="364"/>
                        <a:pt x="7" y="365"/>
                      </a:cubicBezTo>
                      <a:cubicBezTo>
                        <a:pt x="7" y="365"/>
                        <a:pt x="7" y="365"/>
                        <a:pt x="7" y="365"/>
                      </a:cubicBezTo>
                      <a:cubicBezTo>
                        <a:pt x="7" y="365"/>
                        <a:pt x="7" y="365"/>
                        <a:pt x="7" y="365"/>
                      </a:cubicBezTo>
                      <a:cubicBezTo>
                        <a:pt x="7" y="366"/>
                        <a:pt x="7" y="366"/>
                        <a:pt x="7" y="366"/>
                      </a:cubicBezTo>
                      <a:cubicBezTo>
                        <a:pt x="7" y="366"/>
                        <a:pt x="7" y="366"/>
                        <a:pt x="7" y="366"/>
                      </a:cubicBezTo>
                      <a:cubicBezTo>
                        <a:pt x="6" y="366"/>
                        <a:pt x="6" y="366"/>
                        <a:pt x="6" y="367"/>
                      </a:cubicBezTo>
                      <a:cubicBezTo>
                        <a:pt x="6" y="367"/>
                        <a:pt x="6" y="367"/>
                        <a:pt x="6" y="367"/>
                      </a:cubicBezTo>
                      <a:cubicBezTo>
                        <a:pt x="6" y="367"/>
                        <a:pt x="6" y="367"/>
                        <a:pt x="6" y="367"/>
                      </a:cubicBezTo>
                      <a:cubicBezTo>
                        <a:pt x="5" y="368"/>
                        <a:pt x="5" y="368"/>
                        <a:pt x="4" y="369"/>
                      </a:cubicBezTo>
                      <a:cubicBezTo>
                        <a:pt x="3" y="371"/>
                        <a:pt x="2" y="372"/>
                        <a:pt x="2" y="373"/>
                      </a:cubicBezTo>
                      <a:cubicBezTo>
                        <a:pt x="1" y="374"/>
                        <a:pt x="1" y="374"/>
                        <a:pt x="1" y="374"/>
                      </a:cubicBezTo>
                      <a:cubicBezTo>
                        <a:pt x="1" y="375"/>
                        <a:pt x="1" y="376"/>
                        <a:pt x="1" y="377"/>
                      </a:cubicBezTo>
                      <a:cubicBezTo>
                        <a:pt x="1" y="378"/>
                        <a:pt x="1" y="379"/>
                        <a:pt x="1" y="380"/>
                      </a:cubicBezTo>
                      <a:cubicBezTo>
                        <a:pt x="2" y="382"/>
                        <a:pt x="2" y="383"/>
                        <a:pt x="3" y="385"/>
                      </a:cubicBezTo>
                      <a:cubicBezTo>
                        <a:pt x="4" y="385"/>
                        <a:pt x="4" y="385"/>
                        <a:pt x="4" y="385"/>
                      </a:cubicBezTo>
                      <a:cubicBezTo>
                        <a:pt x="4" y="386"/>
                        <a:pt x="5" y="387"/>
                        <a:pt x="4" y="388"/>
                      </a:cubicBezTo>
                      <a:cubicBezTo>
                        <a:pt x="4" y="390"/>
                        <a:pt x="2" y="391"/>
                        <a:pt x="1" y="391"/>
                      </a:cubicBezTo>
                      <a:cubicBezTo>
                        <a:pt x="1" y="391"/>
                        <a:pt x="0" y="392"/>
                        <a:pt x="0" y="392"/>
                      </a:cubicBezTo>
                      <a:cubicBezTo>
                        <a:pt x="0" y="392"/>
                        <a:pt x="0" y="392"/>
                        <a:pt x="0" y="393"/>
                      </a:cubicBezTo>
                      <a:cubicBezTo>
                        <a:pt x="0" y="393"/>
                        <a:pt x="0" y="393"/>
                        <a:pt x="0" y="393"/>
                      </a:cubicBezTo>
                      <a:cubicBezTo>
                        <a:pt x="1" y="393"/>
                        <a:pt x="1" y="394"/>
                        <a:pt x="2" y="395"/>
                      </a:cubicBezTo>
                      <a:cubicBezTo>
                        <a:pt x="4" y="396"/>
                        <a:pt x="4" y="398"/>
                        <a:pt x="4" y="400"/>
                      </a:cubicBezTo>
                      <a:cubicBezTo>
                        <a:pt x="4" y="401"/>
                        <a:pt x="4" y="402"/>
                        <a:pt x="4" y="402"/>
                      </a:cubicBezTo>
                      <a:cubicBezTo>
                        <a:pt x="4" y="403"/>
                        <a:pt x="4" y="403"/>
                        <a:pt x="3" y="403"/>
                      </a:cubicBezTo>
                      <a:cubicBezTo>
                        <a:pt x="3" y="404"/>
                        <a:pt x="4" y="405"/>
                        <a:pt x="7" y="407"/>
                      </a:cubicBezTo>
                      <a:cubicBezTo>
                        <a:pt x="8" y="409"/>
                        <a:pt x="8" y="411"/>
                        <a:pt x="9" y="413"/>
                      </a:cubicBezTo>
                      <a:cubicBezTo>
                        <a:pt x="9" y="414"/>
                        <a:pt x="9" y="414"/>
                        <a:pt x="9" y="415"/>
                      </a:cubicBezTo>
                      <a:cubicBezTo>
                        <a:pt x="9" y="415"/>
                        <a:pt x="9" y="415"/>
                        <a:pt x="9" y="415"/>
                      </a:cubicBezTo>
                      <a:cubicBezTo>
                        <a:pt x="10" y="416"/>
                        <a:pt x="11" y="416"/>
                        <a:pt x="12" y="417"/>
                      </a:cubicBezTo>
                      <a:cubicBezTo>
                        <a:pt x="12" y="417"/>
                        <a:pt x="13" y="417"/>
                        <a:pt x="14" y="416"/>
                      </a:cubicBezTo>
                      <a:cubicBezTo>
                        <a:pt x="17" y="416"/>
                        <a:pt x="20" y="417"/>
                        <a:pt x="22" y="420"/>
                      </a:cubicBezTo>
                      <a:cubicBezTo>
                        <a:pt x="22" y="421"/>
                        <a:pt x="22" y="421"/>
                        <a:pt x="22" y="421"/>
                      </a:cubicBezTo>
                      <a:cubicBezTo>
                        <a:pt x="23" y="421"/>
                        <a:pt x="24" y="420"/>
                        <a:pt x="25" y="419"/>
                      </a:cubicBezTo>
                      <a:cubicBezTo>
                        <a:pt x="26" y="419"/>
                        <a:pt x="26" y="419"/>
                        <a:pt x="27" y="419"/>
                      </a:cubicBezTo>
                      <a:cubicBezTo>
                        <a:pt x="30" y="419"/>
                        <a:pt x="34" y="421"/>
                        <a:pt x="37" y="422"/>
                      </a:cubicBezTo>
                      <a:cubicBezTo>
                        <a:pt x="37" y="422"/>
                        <a:pt x="37" y="422"/>
                        <a:pt x="37" y="422"/>
                      </a:cubicBezTo>
                      <a:cubicBezTo>
                        <a:pt x="39" y="423"/>
                        <a:pt x="39" y="426"/>
                        <a:pt x="39" y="429"/>
                      </a:cubicBezTo>
                      <a:cubicBezTo>
                        <a:pt x="39" y="430"/>
                        <a:pt x="39" y="431"/>
                        <a:pt x="39" y="432"/>
                      </a:cubicBezTo>
                      <a:cubicBezTo>
                        <a:pt x="39" y="433"/>
                        <a:pt x="39" y="434"/>
                        <a:pt x="39" y="435"/>
                      </a:cubicBezTo>
                      <a:cubicBezTo>
                        <a:pt x="39" y="437"/>
                        <a:pt x="39" y="438"/>
                        <a:pt x="40" y="438"/>
                      </a:cubicBezTo>
                      <a:cubicBezTo>
                        <a:pt x="42" y="439"/>
                        <a:pt x="42" y="441"/>
                        <a:pt x="43" y="443"/>
                      </a:cubicBezTo>
                      <a:cubicBezTo>
                        <a:pt x="43" y="444"/>
                        <a:pt x="44" y="445"/>
                        <a:pt x="45" y="445"/>
                      </a:cubicBezTo>
                      <a:cubicBezTo>
                        <a:pt x="47" y="446"/>
                        <a:pt x="48" y="448"/>
                        <a:pt x="50" y="450"/>
                      </a:cubicBezTo>
                      <a:cubicBezTo>
                        <a:pt x="50" y="450"/>
                        <a:pt x="50" y="450"/>
                        <a:pt x="50" y="450"/>
                      </a:cubicBezTo>
                      <a:cubicBezTo>
                        <a:pt x="50" y="451"/>
                        <a:pt x="51" y="451"/>
                        <a:pt x="51" y="451"/>
                      </a:cubicBezTo>
                      <a:cubicBezTo>
                        <a:pt x="53" y="452"/>
                        <a:pt x="55" y="453"/>
                        <a:pt x="57" y="455"/>
                      </a:cubicBezTo>
                      <a:cubicBezTo>
                        <a:pt x="58" y="456"/>
                        <a:pt x="58" y="457"/>
                        <a:pt x="59" y="458"/>
                      </a:cubicBezTo>
                      <a:cubicBezTo>
                        <a:pt x="60" y="463"/>
                        <a:pt x="54" y="465"/>
                        <a:pt x="52" y="466"/>
                      </a:cubicBezTo>
                      <a:cubicBezTo>
                        <a:pt x="51" y="466"/>
                        <a:pt x="51" y="466"/>
                        <a:pt x="50" y="466"/>
                      </a:cubicBezTo>
                      <a:cubicBezTo>
                        <a:pt x="50" y="466"/>
                        <a:pt x="50" y="466"/>
                        <a:pt x="50" y="466"/>
                      </a:cubicBezTo>
                      <a:cubicBezTo>
                        <a:pt x="50" y="466"/>
                        <a:pt x="50" y="466"/>
                        <a:pt x="49" y="466"/>
                      </a:cubicBezTo>
                      <a:cubicBezTo>
                        <a:pt x="49" y="466"/>
                        <a:pt x="49" y="466"/>
                        <a:pt x="49" y="466"/>
                      </a:cubicBezTo>
                      <a:cubicBezTo>
                        <a:pt x="48" y="466"/>
                        <a:pt x="48" y="466"/>
                        <a:pt x="48" y="466"/>
                      </a:cubicBezTo>
                      <a:cubicBezTo>
                        <a:pt x="47" y="466"/>
                        <a:pt x="47" y="465"/>
                        <a:pt x="46" y="465"/>
                      </a:cubicBezTo>
                      <a:cubicBezTo>
                        <a:pt x="46" y="465"/>
                        <a:pt x="45" y="465"/>
                        <a:pt x="44" y="465"/>
                      </a:cubicBezTo>
                      <a:cubicBezTo>
                        <a:pt x="44" y="465"/>
                        <a:pt x="45" y="467"/>
                        <a:pt x="45" y="468"/>
                      </a:cubicBezTo>
                      <a:cubicBezTo>
                        <a:pt x="46" y="470"/>
                        <a:pt x="46" y="471"/>
                        <a:pt x="47" y="473"/>
                      </a:cubicBezTo>
                      <a:cubicBezTo>
                        <a:pt x="47" y="475"/>
                        <a:pt x="48" y="476"/>
                        <a:pt x="48" y="477"/>
                      </a:cubicBezTo>
                      <a:cubicBezTo>
                        <a:pt x="48" y="477"/>
                        <a:pt x="48" y="477"/>
                        <a:pt x="49" y="477"/>
                      </a:cubicBezTo>
                      <a:cubicBezTo>
                        <a:pt x="49" y="477"/>
                        <a:pt x="49" y="477"/>
                        <a:pt x="49" y="477"/>
                      </a:cubicBezTo>
                      <a:cubicBezTo>
                        <a:pt x="50" y="477"/>
                        <a:pt x="51" y="477"/>
                        <a:pt x="52" y="476"/>
                      </a:cubicBezTo>
                      <a:cubicBezTo>
                        <a:pt x="52" y="476"/>
                        <a:pt x="53" y="475"/>
                        <a:pt x="54" y="475"/>
                      </a:cubicBezTo>
                      <a:cubicBezTo>
                        <a:pt x="55" y="474"/>
                        <a:pt x="57" y="474"/>
                        <a:pt x="59" y="474"/>
                      </a:cubicBezTo>
                      <a:cubicBezTo>
                        <a:pt x="60" y="475"/>
                        <a:pt x="61" y="475"/>
                        <a:pt x="61" y="475"/>
                      </a:cubicBezTo>
                      <a:cubicBezTo>
                        <a:pt x="63" y="474"/>
                        <a:pt x="65" y="474"/>
                        <a:pt x="66" y="474"/>
                      </a:cubicBezTo>
                      <a:cubicBezTo>
                        <a:pt x="69" y="474"/>
                        <a:pt x="72" y="474"/>
                        <a:pt x="73" y="476"/>
                      </a:cubicBezTo>
                      <a:cubicBezTo>
                        <a:pt x="74" y="478"/>
                        <a:pt x="75" y="482"/>
                        <a:pt x="75" y="484"/>
                      </a:cubicBezTo>
                      <a:cubicBezTo>
                        <a:pt x="75" y="485"/>
                        <a:pt x="75" y="486"/>
                        <a:pt x="75" y="487"/>
                      </a:cubicBezTo>
                      <a:cubicBezTo>
                        <a:pt x="75" y="487"/>
                        <a:pt x="75" y="488"/>
                        <a:pt x="76" y="489"/>
                      </a:cubicBezTo>
                      <a:cubicBezTo>
                        <a:pt x="76" y="490"/>
                        <a:pt x="77" y="490"/>
                        <a:pt x="77" y="491"/>
                      </a:cubicBezTo>
                      <a:cubicBezTo>
                        <a:pt x="77" y="492"/>
                        <a:pt x="80" y="492"/>
                        <a:pt x="81" y="492"/>
                      </a:cubicBezTo>
                      <a:cubicBezTo>
                        <a:pt x="82" y="492"/>
                        <a:pt x="83" y="492"/>
                        <a:pt x="84" y="492"/>
                      </a:cubicBezTo>
                      <a:cubicBezTo>
                        <a:pt x="87" y="493"/>
                        <a:pt x="92" y="500"/>
                        <a:pt x="91" y="503"/>
                      </a:cubicBezTo>
                      <a:cubicBezTo>
                        <a:pt x="91" y="503"/>
                        <a:pt x="91" y="503"/>
                        <a:pt x="91" y="503"/>
                      </a:cubicBezTo>
                      <a:cubicBezTo>
                        <a:pt x="92" y="503"/>
                        <a:pt x="92" y="503"/>
                        <a:pt x="92" y="503"/>
                      </a:cubicBezTo>
                      <a:cubicBezTo>
                        <a:pt x="94" y="502"/>
                        <a:pt x="96" y="504"/>
                        <a:pt x="98" y="505"/>
                      </a:cubicBezTo>
                      <a:cubicBezTo>
                        <a:pt x="99" y="505"/>
                        <a:pt x="99" y="506"/>
                        <a:pt x="99" y="506"/>
                      </a:cubicBezTo>
                      <a:cubicBezTo>
                        <a:pt x="100" y="506"/>
                        <a:pt x="100" y="506"/>
                        <a:pt x="101" y="506"/>
                      </a:cubicBezTo>
                      <a:cubicBezTo>
                        <a:pt x="101" y="506"/>
                        <a:pt x="102" y="506"/>
                        <a:pt x="103" y="505"/>
                      </a:cubicBezTo>
                      <a:cubicBezTo>
                        <a:pt x="104" y="505"/>
                        <a:pt x="106" y="504"/>
                        <a:pt x="108" y="504"/>
                      </a:cubicBezTo>
                      <a:cubicBezTo>
                        <a:pt x="111" y="504"/>
                        <a:pt x="112" y="505"/>
                        <a:pt x="112" y="506"/>
                      </a:cubicBezTo>
                      <a:cubicBezTo>
                        <a:pt x="112" y="506"/>
                        <a:pt x="114" y="507"/>
                        <a:pt x="114" y="508"/>
                      </a:cubicBezTo>
                      <a:cubicBezTo>
                        <a:pt x="116" y="509"/>
                        <a:pt x="116" y="510"/>
                        <a:pt x="117" y="511"/>
                      </a:cubicBezTo>
                      <a:cubicBezTo>
                        <a:pt x="117" y="511"/>
                        <a:pt x="118" y="511"/>
                        <a:pt x="118" y="511"/>
                      </a:cubicBezTo>
                      <a:cubicBezTo>
                        <a:pt x="121" y="511"/>
                        <a:pt x="124" y="511"/>
                        <a:pt x="126" y="512"/>
                      </a:cubicBezTo>
                      <a:cubicBezTo>
                        <a:pt x="127" y="513"/>
                        <a:pt x="128" y="513"/>
                        <a:pt x="129" y="513"/>
                      </a:cubicBezTo>
                      <a:cubicBezTo>
                        <a:pt x="131" y="514"/>
                        <a:pt x="133" y="514"/>
                        <a:pt x="135" y="515"/>
                      </a:cubicBezTo>
                      <a:cubicBezTo>
                        <a:pt x="136" y="515"/>
                        <a:pt x="137" y="516"/>
                        <a:pt x="138" y="516"/>
                      </a:cubicBezTo>
                      <a:cubicBezTo>
                        <a:pt x="140" y="517"/>
                        <a:pt x="142" y="518"/>
                        <a:pt x="143" y="520"/>
                      </a:cubicBezTo>
                      <a:cubicBezTo>
                        <a:pt x="143" y="523"/>
                        <a:pt x="141" y="524"/>
                        <a:pt x="140" y="525"/>
                      </a:cubicBezTo>
                      <a:cubicBezTo>
                        <a:pt x="141" y="526"/>
                        <a:pt x="142" y="527"/>
                        <a:pt x="142" y="529"/>
                      </a:cubicBezTo>
                      <a:cubicBezTo>
                        <a:pt x="142" y="531"/>
                        <a:pt x="140" y="532"/>
                        <a:pt x="139" y="532"/>
                      </a:cubicBezTo>
                      <a:cubicBezTo>
                        <a:pt x="139" y="532"/>
                        <a:pt x="139" y="532"/>
                        <a:pt x="139" y="532"/>
                      </a:cubicBezTo>
                      <a:cubicBezTo>
                        <a:pt x="139" y="532"/>
                        <a:pt x="139" y="533"/>
                        <a:pt x="139" y="533"/>
                      </a:cubicBezTo>
                      <a:cubicBezTo>
                        <a:pt x="140" y="533"/>
                        <a:pt x="140" y="534"/>
                        <a:pt x="141" y="535"/>
                      </a:cubicBezTo>
                      <a:cubicBezTo>
                        <a:pt x="141" y="536"/>
                        <a:pt x="140" y="538"/>
                        <a:pt x="139" y="540"/>
                      </a:cubicBezTo>
                      <a:cubicBezTo>
                        <a:pt x="139" y="541"/>
                        <a:pt x="139" y="542"/>
                        <a:pt x="139" y="543"/>
                      </a:cubicBezTo>
                      <a:cubicBezTo>
                        <a:pt x="139" y="543"/>
                        <a:pt x="138" y="545"/>
                        <a:pt x="135" y="545"/>
                      </a:cubicBezTo>
                      <a:cubicBezTo>
                        <a:pt x="134" y="545"/>
                        <a:pt x="132" y="545"/>
                        <a:pt x="130" y="544"/>
                      </a:cubicBezTo>
                      <a:cubicBezTo>
                        <a:pt x="129" y="544"/>
                        <a:pt x="128" y="544"/>
                        <a:pt x="127" y="544"/>
                      </a:cubicBezTo>
                      <a:cubicBezTo>
                        <a:pt x="127" y="544"/>
                        <a:pt x="125" y="546"/>
                        <a:pt x="124" y="547"/>
                      </a:cubicBezTo>
                      <a:cubicBezTo>
                        <a:pt x="122" y="548"/>
                        <a:pt x="121" y="549"/>
                        <a:pt x="120" y="550"/>
                      </a:cubicBezTo>
                      <a:cubicBezTo>
                        <a:pt x="120" y="550"/>
                        <a:pt x="120" y="551"/>
                        <a:pt x="120" y="551"/>
                      </a:cubicBezTo>
                      <a:cubicBezTo>
                        <a:pt x="123" y="551"/>
                        <a:pt x="125" y="551"/>
                        <a:pt x="127" y="551"/>
                      </a:cubicBezTo>
                      <a:cubicBezTo>
                        <a:pt x="129" y="551"/>
                        <a:pt x="131" y="551"/>
                        <a:pt x="132" y="552"/>
                      </a:cubicBezTo>
                      <a:cubicBezTo>
                        <a:pt x="132" y="553"/>
                        <a:pt x="132" y="554"/>
                        <a:pt x="132" y="555"/>
                      </a:cubicBezTo>
                      <a:cubicBezTo>
                        <a:pt x="131" y="557"/>
                        <a:pt x="122" y="561"/>
                        <a:pt x="118" y="563"/>
                      </a:cubicBezTo>
                      <a:cubicBezTo>
                        <a:pt x="119" y="563"/>
                        <a:pt x="119" y="563"/>
                        <a:pt x="119" y="563"/>
                      </a:cubicBezTo>
                      <a:cubicBezTo>
                        <a:pt x="121" y="564"/>
                        <a:pt x="122" y="566"/>
                        <a:pt x="122" y="568"/>
                      </a:cubicBezTo>
                      <a:cubicBezTo>
                        <a:pt x="122" y="570"/>
                        <a:pt x="120" y="571"/>
                        <a:pt x="118" y="572"/>
                      </a:cubicBezTo>
                      <a:cubicBezTo>
                        <a:pt x="116" y="573"/>
                        <a:pt x="115" y="573"/>
                        <a:pt x="116" y="574"/>
                      </a:cubicBezTo>
                      <a:cubicBezTo>
                        <a:pt x="116" y="576"/>
                        <a:pt x="116" y="578"/>
                        <a:pt x="114" y="579"/>
                      </a:cubicBezTo>
                      <a:cubicBezTo>
                        <a:pt x="113" y="581"/>
                        <a:pt x="110" y="581"/>
                        <a:pt x="107" y="581"/>
                      </a:cubicBezTo>
                      <a:cubicBezTo>
                        <a:pt x="107" y="581"/>
                        <a:pt x="107" y="581"/>
                        <a:pt x="107" y="581"/>
                      </a:cubicBezTo>
                      <a:cubicBezTo>
                        <a:pt x="107" y="582"/>
                        <a:pt x="107" y="582"/>
                        <a:pt x="108" y="582"/>
                      </a:cubicBezTo>
                      <a:cubicBezTo>
                        <a:pt x="109" y="584"/>
                        <a:pt x="110" y="586"/>
                        <a:pt x="114" y="587"/>
                      </a:cubicBezTo>
                      <a:cubicBezTo>
                        <a:pt x="120" y="589"/>
                        <a:pt x="128" y="594"/>
                        <a:pt x="136" y="603"/>
                      </a:cubicBezTo>
                      <a:cubicBezTo>
                        <a:pt x="136" y="603"/>
                        <a:pt x="137" y="604"/>
                        <a:pt x="137" y="604"/>
                      </a:cubicBezTo>
                      <a:cubicBezTo>
                        <a:pt x="137" y="604"/>
                        <a:pt x="138" y="604"/>
                        <a:pt x="138" y="604"/>
                      </a:cubicBezTo>
                      <a:cubicBezTo>
                        <a:pt x="138" y="604"/>
                        <a:pt x="138" y="604"/>
                        <a:pt x="138" y="603"/>
                      </a:cubicBezTo>
                      <a:cubicBezTo>
                        <a:pt x="139" y="603"/>
                        <a:pt x="139" y="603"/>
                        <a:pt x="139" y="603"/>
                      </a:cubicBezTo>
                      <a:cubicBezTo>
                        <a:pt x="139" y="603"/>
                        <a:pt x="139" y="603"/>
                        <a:pt x="140" y="603"/>
                      </a:cubicBezTo>
                      <a:cubicBezTo>
                        <a:pt x="140" y="603"/>
                        <a:pt x="140" y="603"/>
                        <a:pt x="140" y="603"/>
                      </a:cubicBezTo>
                      <a:cubicBezTo>
                        <a:pt x="140" y="603"/>
                        <a:pt x="140" y="603"/>
                        <a:pt x="141" y="603"/>
                      </a:cubicBezTo>
                      <a:cubicBezTo>
                        <a:pt x="141" y="602"/>
                        <a:pt x="141" y="602"/>
                        <a:pt x="141" y="602"/>
                      </a:cubicBezTo>
                      <a:cubicBezTo>
                        <a:pt x="145" y="602"/>
                        <a:pt x="152" y="604"/>
                        <a:pt x="156" y="607"/>
                      </a:cubicBezTo>
                      <a:cubicBezTo>
                        <a:pt x="156" y="607"/>
                        <a:pt x="157" y="607"/>
                        <a:pt x="161" y="607"/>
                      </a:cubicBezTo>
                      <a:cubicBezTo>
                        <a:pt x="162" y="607"/>
                        <a:pt x="164" y="607"/>
                        <a:pt x="165" y="607"/>
                      </a:cubicBezTo>
                      <a:cubicBezTo>
                        <a:pt x="169" y="607"/>
                        <a:pt x="173" y="607"/>
                        <a:pt x="174" y="609"/>
                      </a:cubicBezTo>
                      <a:cubicBezTo>
                        <a:pt x="175" y="610"/>
                        <a:pt x="178" y="612"/>
                        <a:pt x="179" y="612"/>
                      </a:cubicBezTo>
                      <a:cubicBezTo>
                        <a:pt x="181" y="612"/>
                        <a:pt x="183" y="614"/>
                        <a:pt x="184" y="615"/>
                      </a:cubicBezTo>
                      <a:cubicBezTo>
                        <a:pt x="184" y="615"/>
                        <a:pt x="185" y="616"/>
                        <a:pt x="186" y="616"/>
                      </a:cubicBezTo>
                      <a:cubicBezTo>
                        <a:pt x="187" y="615"/>
                        <a:pt x="190" y="614"/>
                        <a:pt x="198" y="614"/>
                      </a:cubicBezTo>
                      <a:cubicBezTo>
                        <a:pt x="200" y="614"/>
                        <a:pt x="200" y="615"/>
                        <a:pt x="201" y="616"/>
                      </a:cubicBezTo>
                      <a:cubicBezTo>
                        <a:pt x="202" y="616"/>
                        <a:pt x="202" y="616"/>
                        <a:pt x="202" y="616"/>
                      </a:cubicBezTo>
                      <a:cubicBezTo>
                        <a:pt x="205" y="616"/>
                        <a:pt x="205" y="619"/>
                        <a:pt x="206" y="621"/>
                      </a:cubicBezTo>
                      <a:cubicBezTo>
                        <a:pt x="206" y="622"/>
                        <a:pt x="206" y="622"/>
                        <a:pt x="206" y="623"/>
                      </a:cubicBezTo>
                      <a:cubicBezTo>
                        <a:pt x="207" y="623"/>
                        <a:pt x="209" y="624"/>
                        <a:pt x="211" y="625"/>
                      </a:cubicBezTo>
                      <a:cubicBezTo>
                        <a:pt x="212" y="626"/>
                        <a:pt x="212" y="626"/>
                        <a:pt x="213" y="627"/>
                      </a:cubicBezTo>
                      <a:cubicBezTo>
                        <a:pt x="213" y="627"/>
                        <a:pt x="213" y="627"/>
                        <a:pt x="213" y="627"/>
                      </a:cubicBezTo>
                      <a:cubicBezTo>
                        <a:pt x="215" y="627"/>
                        <a:pt x="215" y="628"/>
                        <a:pt x="216" y="628"/>
                      </a:cubicBezTo>
                      <a:cubicBezTo>
                        <a:pt x="216" y="628"/>
                        <a:pt x="216" y="628"/>
                        <a:pt x="216" y="628"/>
                      </a:cubicBezTo>
                      <a:cubicBezTo>
                        <a:pt x="219" y="628"/>
                        <a:pt x="221" y="631"/>
                        <a:pt x="223" y="632"/>
                      </a:cubicBezTo>
                      <a:cubicBezTo>
                        <a:pt x="223" y="633"/>
                        <a:pt x="224" y="634"/>
                        <a:pt x="224" y="634"/>
                      </a:cubicBezTo>
                      <a:cubicBezTo>
                        <a:pt x="225" y="634"/>
                        <a:pt x="225" y="634"/>
                        <a:pt x="225" y="634"/>
                      </a:cubicBezTo>
                      <a:cubicBezTo>
                        <a:pt x="225" y="634"/>
                        <a:pt x="225" y="634"/>
                        <a:pt x="226" y="634"/>
                      </a:cubicBezTo>
                      <a:cubicBezTo>
                        <a:pt x="226" y="634"/>
                        <a:pt x="226" y="634"/>
                        <a:pt x="226" y="634"/>
                      </a:cubicBezTo>
                      <a:cubicBezTo>
                        <a:pt x="226" y="634"/>
                        <a:pt x="227" y="634"/>
                        <a:pt x="227" y="635"/>
                      </a:cubicBezTo>
                      <a:cubicBezTo>
                        <a:pt x="227" y="635"/>
                        <a:pt x="228" y="635"/>
                        <a:pt x="228" y="635"/>
                      </a:cubicBezTo>
                      <a:cubicBezTo>
                        <a:pt x="229" y="633"/>
                        <a:pt x="230" y="633"/>
                        <a:pt x="232" y="632"/>
                      </a:cubicBezTo>
                      <a:cubicBezTo>
                        <a:pt x="232" y="632"/>
                        <a:pt x="233" y="632"/>
                        <a:pt x="233" y="632"/>
                      </a:cubicBezTo>
                      <a:cubicBezTo>
                        <a:pt x="233" y="632"/>
                        <a:pt x="233" y="632"/>
                        <a:pt x="233" y="632"/>
                      </a:cubicBezTo>
                      <a:cubicBezTo>
                        <a:pt x="234" y="631"/>
                        <a:pt x="234" y="631"/>
                        <a:pt x="234" y="631"/>
                      </a:cubicBezTo>
                      <a:cubicBezTo>
                        <a:pt x="234" y="631"/>
                        <a:pt x="234" y="631"/>
                        <a:pt x="234" y="631"/>
                      </a:cubicBezTo>
                      <a:cubicBezTo>
                        <a:pt x="226" y="621"/>
                        <a:pt x="222" y="614"/>
                        <a:pt x="222" y="611"/>
                      </a:cubicBezTo>
                      <a:cubicBezTo>
                        <a:pt x="222" y="610"/>
                        <a:pt x="222" y="609"/>
                        <a:pt x="222" y="608"/>
                      </a:cubicBezTo>
                      <a:cubicBezTo>
                        <a:pt x="223" y="604"/>
                        <a:pt x="223" y="601"/>
                        <a:pt x="218" y="597"/>
                      </a:cubicBezTo>
                      <a:cubicBezTo>
                        <a:pt x="216" y="595"/>
                        <a:pt x="215" y="593"/>
                        <a:pt x="215" y="591"/>
                      </a:cubicBezTo>
                      <a:cubicBezTo>
                        <a:pt x="214" y="588"/>
                        <a:pt x="217" y="585"/>
                        <a:pt x="220" y="582"/>
                      </a:cubicBezTo>
                      <a:cubicBezTo>
                        <a:pt x="221" y="581"/>
                        <a:pt x="222" y="579"/>
                        <a:pt x="224" y="578"/>
                      </a:cubicBezTo>
                      <a:cubicBezTo>
                        <a:pt x="227" y="574"/>
                        <a:pt x="232" y="572"/>
                        <a:pt x="237" y="569"/>
                      </a:cubicBezTo>
                      <a:cubicBezTo>
                        <a:pt x="238" y="569"/>
                        <a:pt x="240" y="568"/>
                        <a:pt x="241" y="567"/>
                      </a:cubicBezTo>
                      <a:cubicBezTo>
                        <a:pt x="241" y="567"/>
                        <a:pt x="241" y="567"/>
                        <a:pt x="241" y="567"/>
                      </a:cubicBezTo>
                      <a:cubicBezTo>
                        <a:pt x="237" y="565"/>
                        <a:pt x="235" y="563"/>
                        <a:pt x="235" y="561"/>
                      </a:cubicBezTo>
                      <a:cubicBezTo>
                        <a:pt x="235" y="560"/>
                        <a:pt x="236" y="559"/>
                        <a:pt x="238" y="558"/>
                      </a:cubicBezTo>
                      <a:cubicBezTo>
                        <a:pt x="239" y="558"/>
                        <a:pt x="239" y="558"/>
                        <a:pt x="239" y="558"/>
                      </a:cubicBezTo>
                      <a:cubicBezTo>
                        <a:pt x="238" y="557"/>
                        <a:pt x="237" y="555"/>
                        <a:pt x="236" y="554"/>
                      </a:cubicBezTo>
                      <a:cubicBezTo>
                        <a:pt x="234" y="553"/>
                        <a:pt x="233" y="551"/>
                        <a:pt x="232" y="550"/>
                      </a:cubicBezTo>
                      <a:cubicBezTo>
                        <a:pt x="232" y="549"/>
                        <a:pt x="231" y="547"/>
                        <a:pt x="230" y="547"/>
                      </a:cubicBezTo>
                      <a:cubicBezTo>
                        <a:pt x="230" y="547"/>
                        <a:pt x="230" y="547"/>
                        <a:pt x="229" y="547"/>
                      </a:cubicBezTo>
                      <a:cubicBezTo>
                        <a:pt x="229" y="547"/>
                        <a:pt x="229" y="547"/>
                        <a:pt x="229" y="547"/>
                      </a:cubicBezTo>
                      <a:cubicBezTo>
                        <a:pt x="228" y="547"/>
                        <a:pt x="227" y="547"/>
                        <a:pt x="226" y="547"/>
                      </a:cubicBezTo>
                      <a:cubicBezTo>
                        <a:pt x="226" y="547"/>
                        <a:pt x="225" y="547"/>
                        <a:pt x="224" y="547"/>
                      </a:cubicBezTo>
                      <a:cubicBezTo>
                        <a:pt x="224" y="547"/>
                        <a:pt x="223" y="547"/>
                        <a:pt x="223" y="547"/>
                      </a:cubicBezTo>
                      <a:cubicBezTo>
                        <a:pt x="222" y="548"/>
                        <a:pt x="221" y="548"/>
                        <a:pt x="220" y="547"/>
                      </a:cubicBezTo>
                      <a:cubicBezTo>
                        <a:pt x="220" y="547"/>
                        <a:pt x="219" y="547"/>
                        <a:pt x="219" y="546"/>
                      </a:cubicBezTo>
                      <a:cubicBezTo>
                        <a:pt x="218" y="546"/>
                        <a:pt x="218" y="545"/>
                        <a:pt x="218" y="543"/>
                      </a:cubicBezTo>
                      <a:cubicBezTo>
                        <a:pt x="218" y="542"/>
                        <a:pt x="218" y="541"/>
                        <a:pt x="218" y="539"/>
                      </a:cubicBezTo>
                      <a:cubicBezTo>
                        <a:pt x="218" y="539"/>
                        <a:pt x="217" y="538"/>
                        <a:pt x="217" y="538"/>
                      </a:cubicBezTo>
                      <a:cubicBezTo>
                        <a:pt x="216" y="538"/>
                        <a:pt x="216" y="538"/>
                        <a:pt x="216" y="538"/>
                      </a:cubicBezTo>
                      <a:cubicBezTo>
                        <a:pt x="214" y="538"/>
                        <a:pt x="213" y="537"/>
                        <a:pt x="212" y="536"/>
                      </a:cubicBezTo>
                      <a:cubicBezTo>
                        <a:pt x="212" y="535"/>
                        <a:pt x="211" y="534"/>
                        <a:pt x="212" y="532"/>
                      </a:cubicBezTo>
                      <a:cubicBezTo>
                        <a:pt x="212" y="531"/>
                        <a:pt x="214" y="527"/>
                        <a:pt x="216" y="526"/>
                      </a:cubicBezTo>
                      <a:cubicBezTo>
                        <a:pt x="217" y="526"/>
                        <a:pt x="217" y="525"/>
                        <a:pt x="218" y="525"/>
                      </a:cubicBezTo>
                      <a:cubicBezTo>
                        <a:pt x="218" y="525"/>
                        <a:pt x="218" y="525"/>
                        <a:pt x="218" y="525"/>
                      </a:cubicBezTo>
                      <a:cubicBezTo>
                        <a:pt x="217" y="524"/>
                        <a:pt x="216" y="524"/>
                        <a:pt x="215" y="523"/>
                      </a:cubicBezTo>
                      <a:cubicBezTo>
                        <a:pt x="215" y="522"/>
                        <a:pt x="214" y="520"/>
                        <a:pt x="215" y="518"/>
                      </a:cubicBezTo>
                      <a:cubicBezTo>
                        <a:pt x="216" y="516"/>
                        <a:pt x="218" y="515"/>
                        <a:pt x="219" y="514"/>
                      </a:cubicBezTo>
                      <a:cubicBezTo>
                        <a:pt x="221" y="513"/>
                        <a:pt x="221" y="513"/>
                        <a:pt x="221" y="512"/>
                      </a:cubicBezTo>
                      <a:cubicBezTo>
                        <a:pt x="221" y="508"/>
                        <a:pt x="224" y="505"/>
                        <a:pt x="227" y="505"/>
                      </a:cubicBezTo>
                      <a:cubicBezTo>
                        <a:pt x="228" y="505"/>
                        <a:pt x="229" y="505"/>
                        <a:pt x="231" y="506"/>
                      </a:cubicBezTo>
                      <a:cubicBezTo>
                        <a:pt x="232" y="507"/>
                        <a:pt x="233" y="509"/>
                        <a:pt x="234" y="511"/>
                      </a:cubicBezTo>
                      <a:cubicBezTo>
                        <a:pt x="235" y="512"/>
                        <a:pt x="236" y="514"/>
                        <a:pt x="237" y="514"/>
                      </a:cubicBezTo>
                      <a:cubicBezTo>
                        <a:pt x="237" y="514"/>
                        <a:pt x="238" y="514"/>
                        <a:pt x="238" y="514"/>
                      </a:cubicBezTo>
                      <a:cubicBezTo>
                        <a:pt x="238" y="513"/>
                        <a:pt x="239" y="513"/>
                        <a:pt x="239" y="513"/>
                      </a:cubicBezTo>
                      <a:cubicBezTo>
                        <a:pt x="239" y="512"/>
                        <a:pt x="238" y="511"/>
                        <a:pt x="238" y="510"/>
                      </a:cubicBezTo>
                      <a:cubicBezTo>
                        <a:pt x="238" y="510"/>
                        <a:pt x="238" y="509"/>
                        <a:pt x="237" y="509"/>
                      </a:cubicBezTo>
                      <a:cubicBezTo>
                        <a:pt x="237" y="507"/>
                        <a:pt x="236" y="505"/>
                        <a:pt x="238" y="503"/>
                      </a:cubicBezTo>
                      <a:cubicBezTo>
                        <a:pt x="238" y="502"/>
                        <a:pt x="240" y="501"/>
                        <a:pt x="242" y="500"/>
                      </a:cubicBezTo>
                      <a:cubicBezTo>
                        <a:pt x="243" y="500"/>
                        <a:pt x="244" y="500"/>
                        <a:pt x="244" y="498"/>
                      </a:cubicBezTo>
                      <a:cubicBezTo>
                        <a:pt x="244" y="497"/>
                        <a:pt x="245" y="495"/>
                        <a:pt x="248" y="495"/>
                      </a:cubicBezTo>
                      <a:cubicBezTo>
                        <a:pt x="251" y="495"/>
                        <a:pt x="255" y="492"/>
                        <a:pt x="257" y="491"/>
                      </a:cubicBezTo>
                      <a:cubicBezTo>
                        <a:pt x="258" y="490"/>
                        <a:pt x="259" y="490"/>
                        <a:pt x="260" y="490"/>
                      </a:cubicBezTo>
                      <a:cubicBezTo>
                        <a:pt x="260" y="489"/>
                        <a:pt x="260" y="489"/>
                        <a:pt x="260" y="489"/>
                      </a:cubicBezTo>
                      <a:cubicBezTo>
                        <a:pt x="264" y="488"/>
                        <a:pt x="267" y="486"/>
                        <a:pt x="270" y="487"/>
                      </a:cubicBezTo>
                      <a:cubicBezTo>
                        <a:pt x="270" y="487"/>
                        <a:pt x="271" y="488"/>
                        <a:pt x="271" y="488"/>
                      </a:cubicBezTo>
                      <a:cubicBezTo>
                        <a:pt x="272" y="488"/>
                        <a:pt x="272" y="489"/>
                        <a:pt x="273" y="489"/>
                      </a:cubicBezTo>
                      <a:cubicBezTo>
                        <a:pt x="273" y="489"/>
                        <a:pt x="273" y="489"/>
                        <a:pt x="273" y="488"/>
                      </a:cubicBezTo>
                      <a:cubicBezTo>
                        <a:pt x="274" y="486"/>
                        <a:pt x="276" y="485"/>
                        <a:pt x="279" y="485"/>
                      </a:cubicBezTo>
                      <a:cubicBezTo>
                        <a:pt x="281" y="485"/>
                        <a:pt x="284" y="486"/>
                        <a:pt x="285" y="488"/>
                      </a:cubicBezTo>
                      <a:cubicBezTo>
                        <a:pt x="285" y="488"/>
                        <a:pt x="288" y="489"/>
                        <a:pt x="289" y="489"/>
                      </a:cubicBezTo>
                      <a:cubicBezTo>
                        <a:pt x="292" y="490"/>
                        <a:pt x="295" y="490"/>
                        <a:pt x="297" y="491"/>
                      </a:cubicBezTo>
                      <a:cubicBezTo>
                        <a:pt x="298" y="492"/>
                        <a:pt x="298" y="492"/>
                        <a:pt x="298" y="492"/>
                      </a:cubicBezTo>
                      <a:cubicBezTo>
                        <a:pt x="303" y="495"/>
                        <a:pt x="306" y="498"/>
                        <a:pt x="307" y="500"/>
                      </a:cubicBezTo>
                      <a:cubicBezTo>
                        <a:pt x="308" y="498"/>
                        <a:pt x="309" y="498"/>
                        <a:pt x="310" y="498"/>
                      </a:cubicBezTo>
                      <a:cubicBezTo>
                        <a:pt x="312" y="498"/>
                        <a:pt x="313" y="499"/>
                        <a:pt x="316" y="501"/>
                      </a:cubicBezTo>
                      <a:cubicBezTo>
                        <a:pt x="317" y="501"/>
                        <a:pt x="319" y="502"/>
                        <a:pt x="320" y="502"/>
                      </a:cubicBezTo>
                      <a:cubicBezTo>
                        <a:pt x="322" y="502"/>
                        <a:pt x="323" y="501"/>
                        <a:pt x="324" y="501"/>
                      </a:cubicBezTo>
                      <a:cubicBezTo>
                        <a:pt x="325" y="498"/>
                        <a:pt x="330" y="495"/>
                        <a:pt x="334" y="495"/>
                      </a:cubicBezTo>
                      <a:cubicBezTo>
                        <a:pt x="336" y="495"/>
                        <a:pt x="337" y="496"/>
                        <a:pt x="338" y="496"/>
                      </a:cubicBezTo>
                      <a:cubicBezTo>
                        <a:pt x="338" y="497"/>
                        <a:pt x="338" y="497"/>
                        <a:pt x="338" y="497"/>
                      </a:cubicBezTo>
                      <a:cubicBezTo>
                        <a:pt x="339" y="497"/>
                        <a:pt x="340" y="498"/>
                        <a:pt x="340" y="498"/>
                      </a:cubicBezTo>
                      <a:cubicBezTo>
                        <a:pt x="340" y="498"/>
                        <a:pt x="340" y="498"/>
                        <a:pt x="341" y="497"/>
                      </a:cubicBezTo>
                      <a:cubicBezTo>
                        <a:pt x="343" y="495"/>
                        <a:pt x="346" y="494"/>
                        <a:pt x="349" y="494"/>
                      </a:cubicBezTo>
                      <a:cubicBezTo>
                        <a:pt x="352" y="494"/>
                        <a:pt x="355" y="496"/>
                        <a:pt x="356" y="498"/>
                      </a:cubicBezTo>
                      <a:cubicBezTo>
                        <a:pt x="356" y="499"/>
                        <a:pt x="357" y="500"/>
                        <a:pt x="361" y="500"/>
                      </a:cubicBezTo>
                      <a:cubicBezTo>
                        <a:pt x="364" y="500"/>
                        <a:pt x="365" y="502"/>
                        <a:pt x="366" y="503"/>
                      </a:cubicBezTo>
                      <a:cubicBezTo>
                        <a:pt x="366" y="503"/>
                        <a:pt x="366" y="503"/>
                        <a:pt x="366" y="504"/>
                      </a:cubicBezTo>
                      <a:cubicBezTo>
                        <a:pt x="366" y="503"/>
                        <a:pt x="367" y="503"/>
                        <a:pt x="367" y="502"/>
                      </a:cubicBezTo>
                      <a:cubicBezTo>
                        <a:pt x="367" y="501"/>
                        <a:pt x="368" y="500"/>
                        <a:pt x="369" y="499"/>
                      </a:cubicBezTo>
                      <a:cubicBezTo>
                        <a:pt x="369" y="499"/>
                        <a:pt x="370" y="498"/>
                        <a:pt x="371" y="498"/>
                      </a:cubicBezTo>
                      <a:cubicBezTo>
                        <a:pt x="371" y="498"/>
                        <a:pt x="371" y="498"/>
                        <a:pt x="371" y="498"/>
                      </a:cubicBezTo>
                      <a:cubicBezTo>
                        <a:pt x="373" y="499"/>
                        <a:pt x="374" y="499"/>
                        <a:pt x="375" y="500"/>
                      </a:cubicBezTo>
                      <a:cubicBezTo>
                        <a:pt x="376" y="501"/>
                        <a:pt x="378" y="502"/>
                        <a:pt x="379" y="502"/>
                      </a:cubicBezTo>
                      <a:cubicBezTo>
                        <a:pt x="383" y="502"/>
                        <a:pt x="384" y="501"/>
                        <a:pt x="384" y="500"/>
                      </a:cubicBezTo>
                      <a:cubicBezTo>
                        <a:pt x="384" y="496"/>
                        <a:pt x="384" y="494"/>
                        <a:pt x="383" y="494"/>
                      </a:cubicBezTo>
                      <a:cubicBezTo>
                        <a:pt x="382" y="494"/>
                        <a:pt x="380" y="493"/>
                        <a:pt x="379" y="493"/>
                      </a:cubicBezTo>
                      <a:cubicBezTo>
                        <a:pt x="378" y="492"/>
                        <a:pt x="377" y="491"/>
                        <a:pt x="375" y="491"/>
                      </a:cubicBezTo>
                      <a:cubicBezTo>
                        <a:pt x="372" y="491"/>
                        <a:pt x="370" y="488"/>
                        <a:pt x="369" y="486"/>
                      </a:cubicBezTo>
                      <a:cubicBezTo>
                        <a:pt x="369" y="484"/>
                        <a:pt x="370" y="482"/>
                        <a:pt x="372" y="482"/>
                      </a:cubicBezTo>
                      <a:cubicBezTo>
                        <a:pt x="375" y="480"/>
                        <a:pt x="377" y="479"/>
                        <a:pt x="378" y="478"/>
                      </a:cubicBezTo>
                      <a:cubicBezTo>
                        <a:pt x="377" y="477"/>
                        <a:pt x="376" y="473"/>
                        <a:pt x="377" y="470"/>
                      </a:cubicBezTo>
                      <a:cubicBezTo>
                        <a:pt x="378" y="469"/>
                        <a:pt x="379" y="468"/>
                        <a:pt x="381" y="467"/>
                      </a:cubicBezTo>
                      <a:cubicBezTo>
                        <a:pt x="382" y="467"/>
                        <a:pt x="384" y="467"/>
                        <a:pt x="385" y="467"/>
                      </a:cubicBezTo>
                      <a:cubicBezTo>
                        <a:pt x="386" y="467"/>
                        <a:pt x="387" y="467"/>
                        <a:pt x="387" y="467"/>
                      </a:cubicBezTo>
                      <a:cubicBezTo>
                        <a:pt x="385" y="466"/>
                        <a:pt x="383" y="465"/>
                        <a:pt x="382" y="463"/>
                      </a:cubicBezTo>
                      <a:cubicBezTo>
                        <a:pt x="380" y="461"/>
                        <a:pt x="379" y="453"/>
                        <a:pt x="382" y="451"/>
                      </a:cubicBezTo>
                      <a:cubicBezTo>
                        <a:pt x="383" y="451"/>
                        <a:pt x="384" y="451"/>
                        <a:pt x="385" y="451"/>
                      </a:cubicBezTo>
                      <a:cubicBezTo>
                        <a:pt x="386" y="451"/>
                        <a:pt x="386" y="451"/>
                        <a:pt x="387" y="451"/>
                      </a:cubicBezTo>
                      <a:cubicBezTo>
                        <a:pt x="389" y="451"/>
                        <a:pt x="391" y="451"/>
                        <a:pt x="392" y="451"/>
                      </a:cubicBezTo>
                      <a:cubicBezTo>
                        <a:pt x="393" y="450"/>
                        <a:pt x="395" y="450"/>
                        <a:pt x="397" y="450"/>
                      </a:cubicBezTo>
                      <a:cubicBezTo>
                        <a:pt x="398" y="450"/>
                        <a:pt x="399" y="450"/>
                        <a:pt x="400" y="450"/>
                      </a:cubicBezTo>
                      <a:cubicBezTo>
                        <a:pt x="402" y="450"/>
                        <a:pt x="403" y="450"/>
                        <a:pt x="404" y="450"/>
                      </a:cubicBezTo>
                      <a:cubicBezTo>
                        <a:pt x="404" y="450"/>
                        <a:pt x="404" y="450"/>
                        <a:pt x="405" y="449"/>
                      </a:cubicBezTo>
                      <a:cubicBezTo>
                        <a:pt x="409" y="446"/>
                        <a:pt x="418" y="445"/>
                        <a:pt x="423" y="445"/>
                      </a:cubicBezTo>
                      <a:cubicBezTo>
                        <a:pt x="425" y="445"/>
                        <a:pt x="427" y="445"/>
                        <a:pt x="429" y="444"/>
                      </a:cubicBezTo>
                      <a:cubicBezTo>
                        <a:pt x="431" y="443"/>
                        <a:pt x="432" y="442"/>
                        <a:pt x="434" y="442"/>
                      </a:cubicBezTo>
                      <a:cubicBezTo>
                        <a:pt x="440" y="441"/>
                        <a:pt x="448" y="440"/>
                        <a:pt x="450" y="439"/>
                      </a:cubicBezTo>
                      <a:cubicBezTo>
                        <a:pt x="451" y="439"/>
                        <a:pt x="452" y="438"/>
                        <a:pt x="455" y="438"/>
                      </a:cubicBezTo>
                      <a:cubicBezTo>
                        <a:pt x="457" y="437"/>
                        <a:pt x="464" y="436"/>
                        <a:pt x="465" y="435"/>
                      </a:cubicBezTo>
                      <a:cubicBezTo>
                        <a:pt x="466" y="431"/>
                        <a:pt x="476" y="430"/>
                        <a:pt x="478" y="430"/>
                      </a:cubicBezTo>
                      <a:cubicBezTo>
                        <a:pt x="480" y="430"/>
                        <a:pt x="481" y="430"/>
                        <a:pt x="482" y="430"/>
                      </a:cubicBezTo>
                      <a:cubicBezTo>
                        <a:pt x="485" y="432"/>
                        <a:pt x="487" y="432"/>
                        <a:pt x="489" y="432"/>
                      </a:cubicBezTo>
                      <a:cubicBezTo>
                        <a:pt x="491" y="431"/>
                        <a:pt x="496" y="432"/>
                        <a:pt x="498" y="434"/>
                      </a:cubicBezTo>
                      <a:cubicBezTo>
                        <a:pt x="499" y="436"/>
                        <a:pt x="499" y="437"/>
                        <a:pt x="499" y="438"/>
                      </a:cubicBezTo>
                      <a:cubicBezTo>
                        <a:pt x="499" y="439"/>
                        <a:pt x="499" y="440"/>
                        <a:pt x="500" y="442"/>
                      </a:cubicBezTo>
                      <a:cubicBezTo>
                        <a:pt x="500" y="443"/>
                        <a:pt x="501" y="445"/>
                        <a:pt x="501" y="446"/>
                      </a:cubicBezTo>
                      <a:cubicBezTo>
                        <a:pt x="501" y="448"/>
                        <a:pt x="500" y="449"/>
                        <a:pt x="499" y="449"/>
                      </a:cubicBezTo>
                      <a:cubicBezTo>
                        <a:pt x="499" y="449"/>
                        <a:pt x="499" y="449"/>
                        <a:pt x="499" y="449"/>
                      </a:cubicBezTo>
                      <a:cubicBezTo>
                        <a:pt x="500" y="449"/>
                        <a:pt x="500" y="449"/>
                        <a:pt x="500" y="449"/>
                      </a:cubicBezTo>
                      <a:cubicBezTo>
                        <a:pt x="503" y="449"/>
                        <a:pt x="506" y="448"/>
                        <a:pt x="506" y="448"/>
                      </a:cubicBezTo>
                      <a:cubicBezTo>
                        <a:pt x="507" y="446"/>
                        <a:pt x="509" y="446"/>
                        <a:pt x="509" y="446"/>
                      </a:cubicBezTo>
                      <a:cubicBezTo>
                        <a:pt x="512" y="446"/>
                        <a:pt x="513" y="448"/>
                        <a:pt x="514" y="451"/>
                      </a:cubicBezTo>
                      <a:cubicBezTo>
                        <a:pt x="515" y="450"/>
                        <a:pt x="516" y="449"/>
                        <a:pt x="517" y="449"/>
                      </a:cubicBezTo>
                      <a:cubicBezTo>
                        <a:pt x="518" y="449"/>
                        <a:pt x="521" y="450"/>
                        <a:pt x="522" y="452"/>
                      </a:cubicBezTo>
                      <a:cubicBezTo>
                        <a:pt x="522" y="452"/>
                        <a:pt x="523" y="451"/>
                        <a:pt x="523" y="451"/>
                      </a:cubicBezTo>
                      <a:cubicBezTo>
                        <a:pt x="524" y="451"/>
                        <a:pt x="525" y="451"/>
                        <a:pt x="526" y="451"/>
                      </a:cubicBezTo>
                      <a:cubicBezTo>
                        <a:pt x="527" y="451"/>
                        <a:pt x="529" y="452"/>
                        <a:pt x="529" y="454"/>
                      </a:cubicBezTo>
                      <a:cubicBezTo>
                        <a:pt x="529" y="456"/>
                        <a:pt x="527" y="457"/>
                        <a:pt x="526" y="458"/>
                      </a:cubicBezTo>
                      <a:cubicBezTo>
                        <a:pt x="525" y="459"/>
                        <a:pt x="524" y="459"/>
                        <a:pt x="524" y="460"/>
                      </a:cubicBezTo>
                      <a:cubicBezTo>
                        <a:pt x="524" y="460"/>
                        <a:pt x="524" y="460"/>
                        <a:pt x="524" y="460"/>
                      </a:cubicBezTo>
                      <a:cubicBezTo>
                        <a:pt x="524" y="460"/>
                        <a:pt x="525" y="459"/>
                        <a:pt x="526" y="459"/>
                      </a:cubicBezTo>
                      <a:cubicBezTo>
                        <a:pt x="527" y="458"/>
                        <a:pt x="529" y="457"/>
                        <a:pt x="531" y="457"/>
                      </a:cubicBezTo>
                      <a:cubicBezTo>
                        <a:pt x="531" y="457"/>
                        <a:pt x="531" y="457"/>
                        <a:pt x="532" y="457"/>
                      </a:cubicBezTo>
                      <a:cubicBezTo>
                        <a:pt x="532" y="457"/>
                        <a:pt x="532" y="457"/>
                        <a:pt x="532" y="457"/>
                      </a:cubicBezTo>
                      <a:cubicBezTo>
                        <a:pt x="533" y="457"/>
                        <a:pt x="536" y="456"/>
                        <a:pt x="538" y="455"/>
                      </a:cubicBezTo>
                      <a:cubicBezTo>
                        <a:pt x="540" y="454"/>
                        <a:pt x="541" y="453"/>
                        <a:pt x="543" y="452"/>
                      </a:cubicBezTo>
                      <a:cubicBezTo>
                        <a:pt x="545" y="452"/>
                        <a:pt x="548" y="450"/>
                        <a:pt x="550" y="449"/>
                      </a:cubicBezTo>
                      <a:cubicBezTo>
                        <a:pt x="551" y="448"/>
                        <a:pt x="552" y="447"/>
                        <a:pt x="553" y="447"/>
                      </a:cubicBezTo>
                      <a:cubicBezTo>
                        <a:pt x="554" y="446"/>
                        <a:pt x="555" y="446"/>
                        <a:pt x="557" y="445"/>
                      </a:cubicBezTo>
                      <a:cubicBezTo>
                        <a:pt x="557" y="445"/>
                        <a:pt x="558" y="445"/>
                        <a:pt x="558" y="445"/>
                      </a:cubicBezTo>
                      <a:cubicBezTo>
                        <a:pt x="560" y="445"/>
                        <a:pt x="563" y="446"/>
                        <a:pt x="563" y="447"/>
                      </a:cubicBezTo>
                      <a:cubicBezTo>
                        <a:pt x="563" y="448"/>
                        <a:pt x="564" y="449"/>
                        <a:pt x="563" y="451"/>
                      </a:cubicBezTo>
                      <a:cubicBezTo>
                        <a:pt x="562" y="452"/>
                        <a:pt x="561" y="452"/>
                        <a:pt x="561" y="453"/>
                      </a:cubicBezTo>
                      <a:cubicBezTo>
                        <a:pt x="561" y="453"/>
                        <a:pt x="562" y="455"/>
                        <a:pt x="565" y="456"/>
                      </a:cubicBezTo>
                      <a:cubicBezTo>
                        <a:pt x="572" y="458"/>
                        <a:pt x="580" y="470"/>
                        <a:pt x="585" y="478"/>
                      </a:cubicBezTo>
                      <a:cubicBezTo>
                        <a:pt x="587" y="481"/>
                        <a:pt x="587" y="481"/>
                        <a:pt x="587" y="481"/>
                      </a:cubicBezTo>
                      <a:cubicBezTo>
                        <a:pt x="589" y="484"/>
                        <a:pt x="591" y="488"/>
                        <a:pt x="593" y="492"/>
                      </a:cubicBezTo>
                      <a:cubicBezTo>
                        <a:pt x="594" y="495"/>
                        <a:pt x="596" y="499"/>
                        <a:pt x="597" y="500"/>
                      </a:cubicBezTo>
                      <a:cubicBezTo>
                        <a:pt x="597" y="500"/>
                        <a:pt x="598" y="499"/>
                        <a:pt x="598" y="498"/>
                      </a:cubicBezTo>
                      <a:cubicBezTo>
                        <a:pt x="599" y="497"/>
                        <a:pt x="600" y="495"/>
                        <a:pt x="601" y="494"/>
                      </a:cubicBezTo>
                      <a:cubicBezTo>
                        <a:pt x="602" y="494"/>
                        <a:pt x="602" y="493"/>
                        <a:pt x="603" y="493"/>
                      </a:cubicBezTo>
                      <a:cubicBezTo>
                        <a:pt x="606" y="493"/>
                        <a:pt x="608" y="495"/>
                        <a:pt x="610" y="497"/>
                      </a:cubicBezTo>
                      <a:cubicBezTo>
                        <a:pt x="611" y="498"/>
                        <a:pt x="612" y="499"/>
                        <a:pt x="613" y="499"/>
                      </a:cubicBezTo>
                      <a:cubicBezTo>
                        <a:pt x="614" y="500"/>
                        <a:pt x="615" y="500"/>
                        <a:pt x="616" y="500"/>
                      </a:cubicBezTo>
                      <a:cubicBezTo>
                        <a:pt x="618" y="501"/>
                        <a:pt x="621" y="502"/>
                        <a:pt x="622" y="501"/>
                      </a:cubicBezTo>
                      <a:cubicBezTo>
                        <a:pt x="623" y="501"/>
                        <a:pt x="624" y="501"/>
                        <a:pt x="625" y="500"/>
                      </a:cubicBezTo>
                      <a:cubicBezTo>
                        <a:pt x="629" y="499"/>
                        <a:pt x="633" y="497"/>
                        <a:pt x="635" y="498"/>
                      </a:cubicBezTo>
                      <a:cubicBezTo>
                        <a:pt x="636" y="498"/>
                        <a:pt x="636" y="499"/>
                        <a:pt x="637" y="499"/>
                      </a:cubicBezTo>
                      <a:cubicBezTo>
                        <a:pt x="639" y="500"/>
                        <a:pt x="642" y="501"/>
                        <a:pt x="643" y="505"/>
                      </a:cubicBezTo>
                      <a:cubicBezTo>
                        <a:pt x="645" y="509"/>
                        <a:pt x="647" y="510"/>
                        <a:pt x="649" y="510"/>
                      </a:cubicBezTo>
                      <a:cubicBezTo>
                        <a:pt x="650" y="510"/>
                        <a:pt x="653" y="510"/>
                        <a:pt x="653" y="516"/>
                      </a:cubicBezTo>
                      <a:cubicBezTo>
                        <a:pt x="653" y="517"/>
                        <a:pt x="656" y="519"/>
                        <a:pt x="657" y="519"/>
                      </a:cubicBezTo>
                      <a:cubicBezTo>
                        <a:pt x="659" y="519"/>
                        <a:pt x="664" y="518"/>
                        <a:pt x="665" y="517"/>
                      </a:cubicBezTo>
                      <a:cubicBezTo>
                        <a:pt x="666" y="516"/>
                        <a:pt x="667" y="516"/>
                        <a:pt x="668" y="516"/>
                      </a:cubicBezTo>
                      <a:cubicBezTo>
                        <a:pt x="670" y="516"/>
                        <a:pt x="671" y="517"/>
                        <a:pt x="672" y="519"/>
                      </a:cubicBezTo>
                      <a:cubicBezTo>
                        <a:pt x="672" y="519"/>
                        <a:pt x="672" y="520"/>
                        <a:pt x="672" y="520"/>
                      </a:cubicBezTo>
                      <a:cubicBezTo>
                        <a:pt x="672" y="520"/>
                        <a:pt x="672" y="520"/>
                        <a:pt x="672" y="521"/>
                      </a:cubicBezTo>
                      <a:cubicBezTo>
                        <a:pt x="673" y="521"/>
                        <a:pt x="673" y="521"/>
                        <a:pt x="673" y="521"/>
                      </a:cubicBezTo>
                      <a:cubicBezTo>
                        <a:pt x="673" y="522"/>
                        <a:pt x="673" y="522"/>
                        <a:pt x="673" y="522"/>
                      </a:cubicBezTo>
                      <a:cubicBezTo>
                        <a:pt x="674" y="522"/>
                        <a:pt x="674" y="522"/>
                        <a:pt x="674" y="523"/>
                      </a:cubicBezTo>
                      <a:cubicBezTo>
                        <a:pt x="674" y="523"/>
                        <a:pt x="674" y="523"/>
                        <a:pt x="674" y="523"/>
                      </a:cubicBezTo>
                      <a:cubicBezTo>
                        <a:pt x="675" y="523"/>
                        <a:pt x="675" y="523"/>
                        <a:pt x="675" y="523"/>
                      </a:cubicBezTo>
                      <a:cubicBezTo>
                        <a:pt x="675" y="523"/>
                        <a:pt x="675" y="523"/>
                        <a:pt x="675" y="523"/>
                      </a:cubicBezTo>
                      <a:cubicBezTo>
                        <a:pt x="675" y="523"/>
                        <a:pt x="675" y="523"/>
                        <a:pt x="675" y="523"/>
                      </a:cubicBezTo>
                      <a:cubicBezTo>
                        <a:pt x="676" y="523"/>
                        <a:pt x="677" y="523"/>
                        <a:pt x="678" y="524"/>
                      </a:cubicBezTo>
                      <a:cubicBezTo>
                        <a:pt x="678" y="524"/>
                        <a:pt x="678" y="524"/>
                        <a:pt x="678" y="524"/>
                      </a:cubicBezTo>
                      <a:cubicBezTo>
                        <a:pt x="678" y="524"/>
                        <a:pt x="679" y="524"/>
                        <a:pt x="680" y="524"/>
                      </a:cubicBezTo>
                      <a:cubicBezTo>
                        <a:pt x="680" y="524"/>
                        <a:pt x="680" y="524"/>
                        <a:pt x="680" y="524"/>
                      </a:cubicBezTo>
                      <a:cubicBezTo>
                        <a:pt x="680" y="524"/>
                        <a:pt x="680" y="524"/>
                        <a:pt x="680" y="524"/>
                      </a:cubicBezTo>
                      <a:cubicBezTo>
                        <a:pt x="680" y="524"/>
                        <a:pt x="680" y="524"/>
                        <a:pt x="680" y="523"/>
                      </a:cubicBezTo>
                      <a:cubicBezTo>
                        <a:pt x="680" y="523"/>
                        <a:pt x="680" y="523"/>
                        <a:pt x="680" y="523"/>
                      </a:cubicBezTo>
                      <a:cubicBezTo>
                        <a:pt x="681" y="522"/>
                        <a:pt x="683" y="521"/>
                        <a:pt x="689" y="520"/>
                      </a:cubicBezTo>
                      <a:cubicBezTo>
                        <a:pt x="694" y="519"/>
                        <a:pt x="697" y="518"/>
                        <a:pt x="698" y="517"/>
                      </a:cubicBezTo>
                      <a:cubicBezTo>
                        <a:pt x="699" y="514"/>
                        <a:pt x="701" y="513"/>
                        <a:pt x="704" y="513"/>
                      </a:cubicBezTo>
                      <a:cubicBezTo>
                        <a:pt x="705" y="512"/>
                        <a:pt x="706" y="512"/>
                        <a:pt x="707" y="511"/>
                      </a:cubicBezTo>
                      <a:cubicBezTo>
                        <a:pt x="708" y="510"/>
                        <a:pt x="709" y="509"/>
                        <a:pt x="711" y="508"/>
                      </a:cubicBezTo>
                      <a:cubicBezTo>
                        <a:pt x="712" y="508"/>
                        <a:pt x="713" y="507"/>
                        <a:pt x="714" y="507"/>
                      </a:cubicBezTo>
                      <a:cubicBezTo>
                        <a:pt x="715" y="505"/>
                        <a:pt x="717" y="504"/>
                        <a:pt x="719" y="504"/>
                      </a:cubicBezTo>
                      <a:cubicBezTo>
                        <a:pt x="720" y="504"/>
                        <a:pt x="721" y="503"/>
                        <a:pt x="721" y="503"/>
                      </a:cubicBezTo>
                      <a:cubicBezTo>
                        <a:pt x="723" y="501"/>
                        <a:pt x="727" y="501"/>
                        <a:pt x="728" y="501"/>
                      </a:cubicBezTo>
                      <a:cubicBezTo>
                        <a:pt x="730" y="501"/>
                        <a:pt x="731" y="501"/>
                        <a:pt x="732" y="501"/>
                      </a:cubicBezTo>
                      <a:cubicBezTo>
                        <a:pt x="734" y="502"/>
                        <a:pt x="744" y="504"/>
                        <a:pt x="746" y="504"/>
                      </a:cubicBezTo>
                      <a:cubicBezTo>
                        <a:pt x="747" y="504"/>
                        <a:pt x="747" y="504"/>
                        <a:pt x="747" y="504"/>
                      </a:cubicBezTo>
                      <a:cubicBezTo>
                        <a:pt x="749" y="504"/>
                        <a:pt x="750" y="506"/>
                        <a:pt x="751" y="508"/>
                      </a:cubicBezTo>
                      <a:cubicBezTo>
                        <a:pt x="751" y="509"/>
                        <a:pt x="751" y="510"/>
                        <a:pt x="751" y="510"/>
                      </a:cubicBezTo>
                      <a:cubicBezTo>
                        <a:pt x="752" y="510"/>
                        <a:pt x="753" y="511"/>
                        <a:pt x="754" y="512"/>
                      </a:cubicBezTo>
                      <a:cubicBezTo>
                        <a:pt x="756" y="512"/>
                        <a:pt x="758" y="514"/>
                        <a:pt x="759" y="514"/>
                      </a:cubicBezTo>
                      <a:cubicBezTo>
                        <a:pt x="760" y="513"/>
                        <a:pt x="762" y="512"/>
                        <a:pt x="765" y="512"/>
                      </a:cubicBezTo>
                      <a:cubicBezTo>
                        <a:pt x="767" y="512"/>
                        <a:pt x="768" y="512"/>
                        <a:pt x="770" y="513"/>
                      </a:cubicBezTo>
                      <a:cubicBezTo>
                        <a:pt x="770" y="514"/>
                        <a:pt x="771" y="514"/>
                        <a:pt x="771" y="514"/>
                      </a:cubicBezTo>
                      <a:cubicBezTo>
                        <a:pt x="773" y="515"/>
                        <a:pt x="774" y="516"/>
                        <a:pt x="775" y="516"/>
                      </a:cubicBezTo>
                      <a:cubicBezTo>
                        <a:pt x="776" y="515"/>
                        <a:pt x="778" y="514"/>
                        <a:pt x="780" y="513"/>
                      </a:cubicBezTo>
                      <a:cubicBezTo>
                        <a:pt x="780" y="513"/>
                        <a:pt x="781" y="513"/>
                        <a:pt x="782" y="512"/>
                      </a:cubicBezTo>
                      <a:cubicBezTo>
                        <a:pt x="783" y="512"/>
                        <a:pt x="784" y="512"/>
                        <a:pt x="785" y="511"/>
                      </a:cubicBezTo>
                      <a:cubicBezTo>
                        <a:pt x="785" y="511"/>
                        <a:pt x="786" y="508"/>
                        <a:pt x="785" y="507"/>
                      </a:cubicBezTo>
                      <a:cubicBezTo>
                        <a:pt x="783" y="506"/>
                        <a:pt x="781" y="499"/>
                        <a:pt x="780" y="497"/>
                      </a:cubicBezTo>
                      <a:cubicBezTo>
                        <a:pt x="780" y="494"/>
                        <a:pt x="782" y="493"/>
                        <a:pt x="784" y="492"/>
                      </a:cubicBezTo>
                      <a:cubicBezTo>
                        <a:pt x="784" y="491"/>
                        <a:pt x="785" y="491"/>
                        <a:pt x="785" y="490"/>
                      </a:cubicBezTo>
                      <a:cubicBezTo>
                        <a:pt x="786" y="488"/>
                        <a:pt x="788" y="487"/>
                        <a:pt x="790" y="486"/>
                      </a:cubicBezTo>
                      <a:cubicBezTo>
                        <a:pt x="791" y="486"/>
                        <a:pt x="791" y="486"/>
                        <a:pt x="792" y="485"/>
                      </a:cubicBezTo>
                      <a:cubicBezTo>
                        <a:pt x="792" y="485"/>
                        <a:pt x="792" y="485"/>
                        <a:pt x="792" y="484"/>
                      </a:cubicBezTo>
                      <a:cubicBezTo>
                        <a:pt x="793" y="483"/>
                        <a:pt x="794" y="481"/>
                        <a:pt x="796" y="481"/>
                      </a:cubicBezTo>
                      <a:cubicBezTo>
                        <a:pt x="797" y="481"/>
                        <a:pt x="797" y="481"/>
                        <a:pt x="798" y="481"/>
                      </a:cubicBezTo>
                      <a:cubicBezTo>
                        <a:pt x="798" y="482"/>
                        <a:pt x="805" y="484"/>
                        <a:pt x="807" y="485"/>
                      </a:cubicBezTo>
                      <a:cubicBezTo>
                        <a:pt x="807" y="486"/>
                        <a:pt x="810" y="486"/>
                        <a:pt x="812" y="486"/>
                      </a:cubicBezTo>
                      <a:cubicBezTo>
                        <a:pt x="815" y="486"/>
                        <a:pt x="819" y="488"/>
                        <a:pt x="822" y="490"/>
                      </a:cubicBezTo>
                      <a:cubicBezTo>
                        <a:pt x="822" y="490"/>
                        <a:pt x="824" y="491"/>
                        <a:pt x="826" y="491"/>
                      </a:cubicBezTo>
                      <a:cubicBezTo>
                        <a:pt x="829" y="491"/>
                        <a:pt x="832" y="492"/>
                        <a:pt x="833" y="494"/>
                      </a:cubicBezTo>
                      <a:cubicBezTo>
                        <a:pt x="834" y="495"/>
                        <a:pt x="834" y="497"/>
                        <a:pt x="834" y="499"/>
                      </a:cubicBezTo>
                      <a:cubicBezTo>
                        <a:pt x="834" y="501"/>
                        <a:pt x="834" y="503"/>
                        <a:pt x="835" y="503"/>
                      </a:cubicBezTo>
                      <a:cubicBezTo>
                        <a:pt x="837" y="506"/>
                        <a:pt x="839" y="508"/>
                        <a:pt x="839" y="508"/>
                      </a:cubicBezTo>
                      <a:cubicBezTo>
                        <a:pt x="841" y="507"/>
                        <a:pt x="843" y="508"/>
                        <a:pt x="846" y="509"/>
                      </a:cubicBezTo>
                      <a:cubicBezTo>
                        <a:pt x="847" y="510"/>
                        <a:pt x="849" y="511"/>
                        <a:pt x="850" y="511"/>
                      </a:cubicBezTo>
                      <a:cubicBezTo>
                        <a:pt x="850" y="511"/>
                        <a:pt x="852" y="510"/>
                        <a:pt x="853" y="509"/>
                      </a:cubicBezTo>
                      <a:cubicBezTo>
                        <a:pt x="855" y="508"/>
                        <a:pt x="856" y="507"/>
                        <a:pt x="858" y="507"/>
                      </a:cubicBezTo>
                      <a:cubicBezTo>
                        <a:pt x="859" y="507"/>
                        <a:pt x="860" y="507"/>
                        <a:pt x="862" y="506"/>
                      </a:cubicBezTo>
                      <a:cubicBezTo>
                        <a:pt x="865" y="506"/>
                        <a:pt x="867" y="505"/>
                        <a:pt x="869" y="506"/>
                      </a:cubicBezTo>
                      <a:cubicBezTo>
                        <a:pt x="869" y="506"/>
                        <a:pt x="871" y="506"/>
                        <a:pt x="872" y="507"/>
                      </a:cubicBezTo>
                      <a:cubicBezTo>
                        <a:pt x="874" y="507"/>
                        <a:pt x="877" y="508"/>
                        <a:pt x="878" y="508"/>
                      </a:cubicBezTo>
                      <a:cubicBezTo>
                        <a:pt x="879" y="508"/>
                        <a:pt x="879" y="508"/>
                        <a:pt x="880" y="508"/>
                      </a:cubicBezTo>
                      <a:cubicBezTo>
                        <a:pt x="881" y="508"/>
                        <a:pt x="888" y="508"/>
                        <a:pt x="889" y="511"/>
                      </a:cubicBezTo>
                      <a:cubicBezTo>
                        <a:pt x="889" y="512"/>
                        <a:pt x="891" y="512"/>
                        <a:pt x="892" y="512"/>
                      </a:cubicBezTo>
                      <a:cubicBezTo>
                        <a:pt x="895" y="513"/>
                        <a:pt x="899" y="514"/>
                        <a:pt x="899" y="517"/>
                      </a:cubicBezTo>
                      <a:cubicBezTo>
                        <a:pt x="899" y="517"/>
                        <a:pt x="900" y="518"/>
                        <a:pt x="901" y="518"/>
                      </a:cubicBezTo>
                      <a:cubicBezTo>
                        <a:pt x="902" y="519"/>
                        <a:pt x="904" y="520"/>
                        <a:pt x="905" y="522"/>
                      </a:cubicBezTo>
                      <a:cubicBezTo>
                        <a:pt x="905" y="522"/>
                        <a:pt x="907" y="522"/>
                        <a:pt x="908" y="523"/>
                      </a:cubicBezTo>
                      <a:cubicBezTo>
                        <a:pt x="909" y="523"/>
                        <a:pt x="910" y="523"/>
                        <a:pt x="911" y="523"/>
                      </a:cubicBezTo>
                      <a:cubicBezTo>
                        <a:pt x="914" y="523"/>
                        <a:pt x="916" y="523"/>
                        <a:pt x="917" y="523"/>
                      </a:cubicBezTo>
                      <a:cubicBezTo>
                        <a:pt x="918" y="524"/>
                        <a:pt x="918" y="524"/>
                        <a:pt x="918" y="524"/>
                      </a:cubicBezTo>
                      <a:cubicBezTo>
                        <a:pt x="919" y="524"/>
                        <a:pt x="921" y="525"/>
                        <a:pt x="925" y="525"/>
                      </a:cubicBezTo>
                      <a:cubicBezTo>
                        <a:pt x="928" y="525"/>
                        <a:pt x="930" y="524"/>
                        <a:pt x="931" y="524"/>
                      </a:cubicBezTo>
                      <a:cubicBezTo>
                        <a:pt x="931" y="523"/>
                        <a:pt x="934" y="523"/>
                        <a:pt x="938" y="522"/>
                      </a:cubicBezTo>
                      <a:cubicBezTo>
                        <a:pt x="941" y="522"/>
                        <a:pt x="945" y="521"/>
                        <a:pt x="946" y="520"/>
                      </a:cubicBezTo>
                      <a:cubicBezTo>
                        <a:pt x="947" y="519"/>
                        <a:pt x="949" y="519"/>
                        <a:pt x="951" y="519"/>
                      </a:cubicBezTo>
                      <a:cubicBezTo>
                        <a:pt x="952" y="519"/>
                        <a:pt x="953" y="518"/>
                        <a:pt x="954" y="518"/>
                      </a:cubicBezTo>
                      <a:cubicBezTo>
                        <a:pt x="954" y="516"/>
                        <a:pt x="957" y="514"/>
                        <a:pt x="960" y="513"/>
                      </a:cubicBezTo>
                      <a:cubicBezTo>
                        <a:pt x="961" y="512"/>
                        <a:pt x="963" y="512"/>
                        <a:pt x="964" y="511"/>
                      </a:cubicBezTo>
                      <a:cubicBezTo>
                        <a:pt x="964" y="511"/>
                        <a:pt x="965" y="510"/>
                        <a:pt x="965" y="510"/>
                      </a:cubicBezTo>
                      <a:cubicBezTo>
                        <a:pt x="968" y="509"/>
                        <a:pt x="970" y="509"/>
                        <a:pt x="971" y="509"/>
                      </a:cubicBezTo>
                      <a:cubicBezTo>
                        <a:pt x="971" y="509"/>
                        <a:pt x="971" y="509"/>
                        <a:pt x="971" y="509"/>
                      </a:cubicBezTo>
                      <a:cubicBezTo>
                        <a:pt x="971" y="509"/>
                        <a:pt x="971" y="509"/>
                        <a:pt x="971" y="509"/>
                      </a:cubicBezTo>
                      <a:cubicBezTo>
                        <a:pt x="973" y="509"/>
                        <a:pt x="975" y="509"/>
                        <a:pt x="977" y="510"/>
                      </a:cubicBezTo>
                      <a:cubicBezTo>
                        <a:pt x="979" y="510"/>
                        <a:pt x="980" y="511"/>
                        <a:pt x="981" y="513"/>
                      </a:cubicBezTo>
                      <a:cubicBezTo>
                        <a:pt x="981" y="513"/>
                        <a:pt x="983" y="514"/>
                        <a:pt x="985" y="514"/>
                      </a:cubicBezTo>
                      <a:cubicBezTo>
                        <a:pt x="986" y="514"/>
                        <a:pt x="987" y="514"/>
                        <a:pt x="988" y="513"/>
                      </a:cubicBezTo>
                      <a:cubicBezTo>
                        <a:pt x="988" y="513"/>
                        <a:pt x="989" y="513"/>
                        <a:pt x="990" y="513"/>
                      </a:cubicBezTo>
                      <a:cubicBezTo>
                        <a:pt x="990" y="513"/>
                        <a:pt x="990" y="513"/>
                        <a:pt x="990" y="513"/>
                      </a:cubicBezTo>
                      <a:cubicBezTo>
                        <a:pt x="990" y="513"/>
                        <a:pt x="990" y="513"/>
                        <a:pt x="991" y="513"/>
                      </a:cubicBezTo>
                      <a:cubicBezTo>
                        <a:pt x="992" y="513"/>
                        <a:pt x="994" y="513"/>
                        <a:pt x="996" y="514"/>
                      </a:cubicBezTo>
                      <a:cubicBezTo>
                        <a:pt x="996" y="513"/>
                        <a:pt x="996" y="513"/>
                        <a:pt x="996" y="513"/>
                      </a:cubicBezTo>
                      <a:cubicBezTo>
                        <a:pt x="996" y="514"/>
                        <a:pt x="996" y="514"/>
                        <a:pt x="996" y="514"/>
                      </a:cubicBezTo>
                      <a:cubicBezTo>
                        <a:pt x="997" y="514"/>
                        <a:pt x="998" y="514"/>
                        <a:pt x="998" y="514"/>
                      </a:cubicBezTo>
                      <a:cubicBezTo>
                        <a:pt x="999" y="515"/>
                        <a:pt x="999" y="515"/>
                        <a:pt x="999" y="515"/>
                      </a:cubicBezTo>
                      <a:cubicBezTo>
                        <a:pt x="999" y="515"/>
                        <a:pt x="999" y="515"/>
                        <a:pt x="999" y="515"/>
                      </a:cubicBezTo>
                      <a:cubicBezTo>
                        <a:pt x="999" y="515"/>
                        <a:pt x="999" y="515"/>
                        <a:pt x="999" y="515"/>
                      </a:cubicBezTo>
                      <a:cubicBezTo>
                        <a:pt x="1000" y="516"/>
                        <a:pt x="1000" y="516"/>
                        <a:pt x="1000" y="516"/>
                      </a:cubicBezTo>
                      <a:cubicBezTo>
                        <a:pt x="1000" y="516"/>
                        <a:pt x="1000" y="516"/>
                        <a:pt x="1000" y="516"/>
                      </a:cubicBezTo>
                      <a:cubicBezTo>
                        <a:pt x="1001" y="516"/>
                        <a:pt x="1001" y="517"/>
                        <a:pt x="1001" y="517"/>
                      </a:cubicBezTo>
                      <a:cubicBezTo>
                        <a:pt x="1001" y="517"/>
                        <a:pt x="1001" y="517"/>
                        <a:pt x="1001" y="517"/>
                      </a:cubicBezTo>
                      <a:cubicBezTo>
                        <a:pt x="1001" y="517"/>
                        <a:pt x="1001" y="517"/>
                        <a:pt x="1001" y="517"/>
                      </a:cubicBezTo>
                      <a:cubicBezTo>
                        <a:pt x="1001" y="518"/>
                        <a:pt x="1002" y="518"/>
                        <a:pt x="1002" y="518"/>
                      </a:cubicBezTo>
                      <a:cubicBezTo>
                        <a:pt x="1002" y="518"/>
                        <a:pt x="1002" y="518"/>
                        <a:pt x="1002" y="518"/>
                      </a:cubicBezTo>
                      <a:cubicBezTo>
                        <a:pt x="1002" y="518"/>
                        <a:pt x="1002" y="518"/>
                        <a:pt x="1003" y="518"/>
                      </a:cubicBezTo>
                      <a:cubicBezTo>
                        <a:pt x="1003" y="518"/>
                        <a:pt x="1003" y="518"/>
                        <a:pt x="1003" y="518"/>
                      </a:cubicBezTo>
                      <a:cubicBezTo>
                        <a:pt x="1003" y="518"/>
                        <a:pt x="1003" y="518"/>
                        <a:pt x="1003" y="518"/>
                      </a:cubicBezTo>
                      <a:cubicBezTo>
                        <a:pt x="1004" y="518"/>
                        <a:pt x="1004" y="518"/>
                        <a:pt x="1004" y="518"/>
                      </a:cubicBezTo>
                      <a:cubicBezTo>
                        <a:pt x="1004" y="518"/>
                        <a:pt x="1004" y="518"/>
                        <a:pt x="1004" y="518"/>
                      </a:cubicBezTo>
                      <a:cubicBezTo>
                        <a:pt x="1004" y="519"/>
                        <a:pt x="1005" y="519"/>
                        <a:pt x="1005" y="519"/>
                      </a:cubicBezTo>
                      <a:cubicBezTo>
                        <a:pt x="1005" y="519"/>
                        <a:pt x="1005" y="519"/>
                        <a:pt x="1005" y="519"/>
                      </a:cubicBezTo>
                      <a:cubicBezTo>
                        <a:pt x="1006" y="519"/>
                        <a:pt x="1007" y="519"/>
                        <a:pt x="1009" y="519"/>
                      </a:cubicBezTo>
                      <a:cubicBezTo>
                        <a:pt x="1009" y="519"/>
                        <a:pt x="1009" y="519"/>
                        <a:pt x="1009" y="519"/>
                      </a:cubicBezTo>
                      <a:cubicBezTo>
                        <a:pt x="1010" y="519"/>
                        <a:pt x="1012" y="518"/>
                        <a:pt x="1013" y="517"/>
                      </a:cubicBezTo>
                      <a:cubicBezTo>
                        <a:pt x="1017" y="515"/>
                        <a:pt x="1019" y="514"/>
                        <a:pt x="1020" y="513"/>
                      </a:cubicBezTo>
                      <a:cubicBezTo>
                        <a:pt x="1022" y="513"/>
                        <a:pt x="1023" y="512"/>
                        <a:pt x="1024" y="511"/>
                      </a:cubicBezTo>
                      <a:cubicBezTo>
                        <a:pt x="1024" y="511"/>
                        <a:pt x="1024" y="511"/>
                        <a:pt x="1024" y="511"/>
                      </a:cubicBezTo>
                      <a:cubicBezTo>
                        <a:pt x="1024" y="510"/>
                        <a:pt x="1024" y="510"/>
                        <a:pt x="1024" y="509"/>
                      </a:cubicBezTo>
                      <a:cubicBezTo>
                        <a:pt x="1024" y="507"/>
                        <a:pt x="1025" y="505"/>
                        <a:pt x="1027" y="502"/>
                      </a:cubicBezTo>
                      <a:cubicBezTo>
                        <a:pt x="1028" y="501"/>
                        <a:pt x="1028" y="500"/>
                        <a:pt x="1029" y="499"/>
                      </a:cubicBezTo>
                      <a:cubicBezTo>
                        <a:pt x="1029" y="499"/>
                        <a:pt x="1029" y="498"/>
                        <a:pt x="1029" y="498"/>
                      </a:cubicBezTo>
                      <a:cubicBezTo>
                        <a:pt x="1030" y="495"/>
                        <a:pt x="1035" y="487"/>
                        <a:pt x="1037" y="486"/>
                      </a:cubicBezTo>
                      <a:cubicBezTo>
                        <a:pt x="1039" y="486"/>
                        <a:pt x="1041" y="483"/>
                        <a:pt x="1041" y="482"/>
                      </a:cubicBezTo>
                      <a:cubicBezTo>
                        <a:pt x="1041" y="482"/>
                        <a:pt x="1041" y="481"/>
                        <a:pt x="1041" y="481"/>
                      </a:cubicBezTo>
                      <a:cubicBezTo>
                        <a:pt x="1041" y="481"/>
                        <a:pt x="1041" y="481"/>
                        <a:pt x="1041" y="480"/>
                      </a:cubicBezTo>
                      <a:cubicBezTo>
                        <a:pt x="1041" y="480"/>
                        <a:pt x="1041" y="480"/>
                        <a:pt x="1041" y="480"/>
                      </a:cubicBezTo>
                      <a:cubicBezTo>
                        <a:pt x="1040" y="479"/>
                        <a:pt x="1040" y="479"/>
                        <a:pt x="1040" y="479"/>
                      </a:cubicBezTo>
                      <a:cubicBezTo>
                        <a:pt x="1040" y="479"/>
                        <a:pt x="1040" y="479"/>
                        <a:pt x="1040" y="478"/>
                      </a:cubicBezTo>
                      <a:cubicBezTo>
                        <a:pt x="1040" y="478"/>
                        <a:pt x="1040" y="478"/>
                        <a:pt x="1040" y="478"/>
                      </a:cubicBezTo>
                      <a:cubicBezTo>
                        <a:pt x="1040" y="478"/>
                        <a:pt x="1040" y="478"/>
                        <a:pt x="1040" y="478"/>
                      </a:cubicBezTo>
                      <a:cubicBezTo>
                        <a:pt x="1040" y="478"/>
                        <a:pt x="1040" y="477"/>
                        <a:pt x="1040" y="477"/>
                      </a:cubicBezTo>
                      <a:cubicBezTo>
                        <a:pt x="1040" y="477"/>
                        <a:pt x="1040" y="477"/>
                        <a:pt x="1040" y="477"/>
                      </a:cubicBezTo>
                      <a:cubicBezTo>
                        <a:pt x="1040" y="477"/>
                        <a:pt x="1040" y="477"/>
                        <a:pt x="1040" y="477"/>
                      </a:cubicBezTo>
                      <a:cubicBezTo>
                        <a:pt x="1040" y="477"/>
                        <a:pt x="1040" y="477"/>
                        <a:pt x="1039" y="476"/>
                      </a:cubicBezTo>
                      <a:cubicBezTo>
                        <a:pt x="1039" y="476"/>
                        <a:pt x="1039" y="476"/>
                        <a:pt x="1039" y="476"/>
                      </a:cubicBezTo>
                      <a:cubicBezTo>
                        <a:pt x="1039" y="476"/>
                        <a:pt x="1039" y="476"/>
                        <a:pt x="1039" y="476"/>
                      </a:cubicBezTo>
                      <a:cubicBezTo>
                        <a:pt x="1039" y="476"/>
                        <a:pt x="1039" y="476"/>
                        <a:pt x="1039" y="476"/>
                      </a:cubicBezTo>
                      <a:cubicBezTo>
                        <a:pt x="1038" y="476"/>
                        <a:pt x="1036" y="476"/>
                        <a:pt x="1035" y="474"/>
                      </a:cubicBezTo>
                      <a:cubicBezTo>
                        <a:pt x="1034" y="473"/>
                        <a:pt x="1035" y="470"/>
                        <a:pt x="1037" y="467"/>
                      </a:cubicBezTo>
                      <a:cubicBezTo>
                        <a:pt x="1040" y="463"/>
                        <a:pt x="1044" y="461"/>
                        <a:pt x="1050" y="461"/>
                      </a:cubicBezTo>
                      <a:cubicBezTo>
                        <a:pt x="1051" y="461"/>
                        <a:pt x="1052" y="461"/>
                        <a:pt x="1053" y="462"/>
                      </a:cubicBezTo>
                      <a:cubicBezTo>
                        <a:pt x="1053" y="462"/>
                        <a:pt x="1053" y="462"/>
                        <a:pt x="1053" y="462"/>
                      </a:cubicBezTo>
                      <a:cubicBezTo>
                        <a:pt x="1053" y="462"/>
                        <a:pt x="1054" y="461"/>
                        <a:pt x="1055" y="461"/>
                      </a:cubicBezTo>
                      <a:cubicBezTo>
                        <a:pt x="1059" y="461"/>
                        <a:pt x="1067" y="459"/>
                        <a:pt x="1070" y="460"/>
                      </a:cubicBezTo>
                      <a:cubicBezTo>
                        <a:pt x="1072" y="461"/>
                        <a:pt x="1073" y="461"/>
                        <a:pt x="1074" y="461"/>
                      </a:cubicBezTo>
                      <a:cubicBezTo>
                        <a:pt x="1076" y="461"/>
                        <a:pt x="1076" y="461"/>
                        <a:pt x="1076" y="461"/>
                      </a:cubicBezTo>
                      <a:cubicBezTo>
                        <a:pt x="1078" y="461"/>
                        <a:pt x="1080" y="461"/>
                        <a:pt x="1083" y="462"/>
                      </a:cubicBezTo>
                      <a:cubicBezTo>
                        <a:pt x="1085" y="464"/>
                        <a:pt x="1088" y="464"/>
                        <a:pt x="1091" y="464"/>
                      </a:cubicBezTo>
                      <a:cubicBezTo>
                        <a:pt x="1094" y="465"/>
                        <a:pt x="1096" y="465"/>
                        <a:pt x="1098" y="467"/>
                      </a:cubicBezTo>
                      <a:cubicBezTo>
                        <a:pt x="1098" y="468"/>
                        <a:pt x="1099" y="468"/>
                        <a:pt x="1100" y="469"/>
                      </a:cubicBezTo>
                      <a:cubicBezTo>
                        <a:pt x="1103" y="471"/>
                        <a:pt x="1106" y="473"/>
                        <a:pt x="1105" y="477"/>
                      </a:cubicBezTo>
                      <a:cubicBezTo>
                        <a:pt x="1105" y="477"/>
                        <a:pt x="1105" y="478"/>
                        <a:pt x="1105" y="478"/>
                      </a:cubicBezTo>
                      <a:cubicBezTo>
                        <a:pt x="1105" y="478"/>
                        <a:pt x="1106" y="478"/>
                        <a:pt x="1106" y="478"/>
                      </a:cubicBezTo>
                      <a:cubicBezTo>
                        <a:pt x="1107" y="479"/>
                        <a:pt x="1110" y="481"/>
                        <a:pt x="1111" y="487"/>
                      </a:cubicBezTo>
                      <a:cubicBezTo>
                        <a:pt x="1112" y="491"/>
                        <a:pt x="1113" y="493"/>
                        <a:pt x="1115" y="495"/>
                      </a:cubicBezTo>
                      <a:cubicBezTo>
                        <a:pt x="1116" y="496"/>
                        <a:pt x="1117" y="498"/>
                        <a:pt x="1117" y="500"/>
                      </a:cubicBezTo>
                      <a:cubicBezTo>
                        <a:pt x="1118" y="501"/>
                        <a:pt x="1119" y="504"/>
                        <a:pt x="1120" y="506"/>
                      </a:cubicBezTo>
                      <a:cubicBezTo>
                        <a:pt x="1122" y="510"/>
                        <a:pt x="1124" y="512"/>
                        <a:pt x="1123" y="514"/>
                      </a:cubicBezTo>
                      <a:cubicBezTo>
                        <a:pt x="1123" y="515"/>
                        <a:pt x="1122" y="517"/>
                        <a:pt x="1123" y="517"/>
                      </a:cubicBezTo>
                      <a:cubicBezTo>
                        <a:pt x="1123" y="518"/>
                        <a:pt x="1124" y="518"/>
                        <a:pt x="1126" y="518"/>
                      </a:cubicBezTo>
                      <a:cubicBezTo>
                        <a:pt x="1129" y="518"/>
                        <a:pt x="1132" y="520"/>
                        <a:pt x="1134" y="521"/>
                      </a:cubicBezTo>
                      <a:cubicBezTo>
                        <a:pt x="1135" y="522"/>
                        <a:pt x="1136" y="522"/>
                        <a:pt x="1136" y="522"/>
                      </a:cubicBezTo>
                      <a:cubicBezTo>
                        <a:pt x="1136" y="522"/>
                        <a:pt x="1137" y="522"/>
                        <a:pt x="1137" y="522"/>
                      </a:cubicBezTo>
                      <a:cubicBezTo>
                        <a:pt x="1137" y="522"/>
                        <a:pt x="1137" y="522"/>
                        <a:pt x="1137" y="522"/>
                      </a:cubicBezTo>
                      <a:cubicBezTo>
                        <a:pt x="1137" y="522"/>
                        <a:pt x="1137" y="522"/>
                        <a:pt x="1137" y="522"/>
                      </a:cubicBezTo>
                      <a:cubicBezTo>
                        <a:pt x="1139" y="522"/>
                        <a:pt x="1143" y="524"/>
                        <a:pt x="1146" y="526"/>
                      </a:cubicBezTo>
                      <a:cubicBezTo>
                        <a:pt x="1147" y="526"/>
                        <a:pt x="1148" y="527"/>
                        <a:pt x="1149" y="528"/>
                      </a:cubicBezTo>
                      <a:cubicBezTo>
                        <a:pt x="1150" y="529"/>
                        <a:pt x="1152" y="529"/>
                        <a:pt x="1153" y="530"/>
                      </a:cubicBezTo>
                      <a:cubicBezTo>
                        <a:pt x="1154" y="530"/>
                        <a:pt x="1155" y="530"/>
                        <a:pt x="1155" y="531"/>
                      </a:cubicBezTo>
                      <a:cubicBezTo>
                        <a:pt x="1157" y="531"/>
                        <a:pt x="1158" y="532"/>
                        <a:pt x="1158" y="535"/>
                      </a:cubicBezTo>
                      <a:cubicBezTo>
                        <a:pt x="1158" y="535"/>
                        <a:pt x="1158" y="536"/>
                        <a:pt x="1158" y="537"/>
                      </a:cubicBezTo>
                      <a:cubicBezTo>
                        <a:pt x="1158" y="538"/>
                        <a:pt x="1159" y="538"/>
                        <a:pt x="1159" y="539"/>
                      </a:cubicBezTo>
                      <a:cubicBezTo>
                        <a:pt x="1159" y="540"/>
                        <a:pt x="1160" y="542"/>
                        <a:pt x="1160" y="543"/>
                      </a:cubicBezTo>
                      <a:cubicBezTo>
                        <a:pt x="1160" y="544"/>
                        <a:pt x="1160" y="544"/>
                        <a:pt x="1160" y="544"/>
                      </a:cubicBezTo>
                      <a:cubicBezTo>
                        <a:pt x="1160" y="545"/>
                        <a:pt x="1163" y="547"/>
                        <a:pt x="1167" y="547"/>
                      </a:cubicBezTo>
                      <a:cubicBezTo>
                        <a:pt x="1168" y="547"/>
                        <a:pt x="1168" y="547"/>
                        <a:pt x="1169" y="547"/>
                      </a:cubicBezTo>
                      <a:cubicBezTo>
                        <a:pt x="1170" y="546"/>
                        <a:pt x="1172" y="546"/>
                        <a:pt x="1173" y="547"/>
                      </a:cubicBezTo>
                      <a:cubicBezTo>
                        <a:pt x="1174" y="547"/>
                        <a:pt x="1175" y="547"/>
                        <a:pt x="1175" y="547"/>
                      </a:cubicBezTo>
                      <a:cubicBezTo>
                        <a:pt x="1176" y="547"/>
                        <a:pt x="1177" y="546"/>
                        <a:pt x="1177" y="545"/>
                      </a:cubicBezTo>
                      <a:cubicBezTo>
                        <a:pt x="1179" y="542"/>
                        <a:pt x="1183" y="541"/>
                        <a:pt x="1186" y="541"/>
                      </a:cubicBezTo>
                      <a:cubicBezTo>
                        <a:pt x="1187" y="541"/>
                        <a:pt x="1188" y="541"/>
                        <a:pt x="1189" y="541"/>
                      </a:cubicBezTo>
                      <a:cubicBezTo>
                        <a:pt x="1190" y="540"/>
                        <a:pt x="1193" y="539"/>
                        <a:pt x="1195" y="539"/>
                      </a:cubicBezTo>
                      <a:cubicBezTo>
                        <a:pt x="1197" y="539"/>
                        <a:pt x="1199" y="539"/>
                        <a:pt x="1200" y="540"/>
                      </a:cubicBezTo>
                      <a:cubicBezTo>
                        <a:pt x="1201" y="541"/>
                        <a:pt x="1201" y="543"/>
                        <a:pt x="1201" y="545"/>
                      </a:cubicBezTo>
                      <a:cubicBezTo>
                        <a:pt x="1201" y="547"/>
                        <a:pt x="1202" y="548"/>
                        <a:pt x="1202" y="550"/>
                      </a:cubicBezTo>
                      <a:cubicBezTo>
                        <a:pt x="1203" y="551"/>
                        <a:pt x="1204" y="554"/>
                        <a:pt x="1200" y="556"/>
                      </a:cubicBezTo>
                      <a:cubicBezTo>
                        <a:pt x="1198" y="557"/>
                        <a:pt x="1197" y="564"/>
                        <a:pt x="1196" y="567"/>
                      </a:cubicBezTo>
                      <a:cubicBezTo>
                        <a:pt x="1196" y="568"/>
                        <a:pt x="1195" y="568"/>
                        <a:pt x="1195" y="569"/>
                      </a:cubicBezTo>
                      <a:cubicBezTo>
                        <a:pt x="1195" y="571"/>
                        <a:pt x="1193" y="573"/>
                        <a:pt x="1191" y="574"/>
                      </a:cubicBezTo>
                      <a:cubicBezTo>
                        <a:pt x="1190" y="575"/>
                        <a:pt x="1189" y="576"/>
                        <a:pt x="1189" y="577"/>
                      </a:cubicBezTo>
                      <a:cubicBezTo>
                        <a:pt x="1188" y="580"/>
                        <a:pt x="1186" y="582"/>
                        <a:pt x="1185" y="583"/>
                      </a:cubicBezTo>
                      <a:cubicBezTo>
                        <a:pt x="1184" y="583"/>
                        <a:pt x="1183" y="584"/>
                        <a:pt x="1183" y="584"/>
                      </a:cubicBezTo>
                      <a:cubicBezTo>
                        <a:pt x="1183" y="585"/>
                        <a:pt x="1183" y="585"/>
                        <a:pt x="1183" y="585"/>
                      </a:cubicBezTo>
                      <a:cubicBezTo>
                        <a:pt x="1183" y="585"/>
                        <a:pt x="1183" y="585"/>
                        <a:pt x="1183" y="585"/>
                      </a:cubicBezTo>
                      <a:cubicBezTo>
                        <a:pt x="1183" y="586"/>
                        <a:pt x="1183" y="586"/>
                        <a:pt x="1183" y="586"/>
                      </a:cubicBezTo>
                      <a:cubicBezTo>
                        <a:pt x="1183" y="586"/>
                        <a:pt x="1183" y="586"/>
                        <a:pt x="1183" y="586"/>
                      </a:cubicBezTo>
                      <a:cubicBezTo>
                        <a:pt x="1183" y="587"/>
                        <a:pt x="1182" y="587"/>
                        <a:pt x="1181" y="588"/>
                      </a:cubicBezTo>
                      <a:cubicBezTo>
                        <a:pt x="1181" y="588"/>
                        <a:pt x="1181" y="588"/>
                        <a:pt x="1181" y="588"/>
                      </a:cubicBezTo>
                      <a:cubicBezTo>
                        <a:pt x="1181" y="588"/>
                        <a:pt x="1181" y="588"/>
                        <a:pt x="1181" y="588"/>
                      </a:cubicBezTo>
                      <a:cubicBezTo>
                        <a:pt x="1181" y="588"/>
                        <a:pt x="1181" y="588"/>
                        <a:pt x="1180" y="588"/>
                      </a:cubicBezTo>
                      <a:cubicBezTo>
                        <a:pt x="1180" y="588"/>
                        <a:pt x="1180" y="588"/>
                        <a:pt x="1180" y="588"/>
                      </a:cubicBezTo>
                      <a:cubicBezTo>
                        <a:pt x="1179" y="588"/>
                        <a:pt x="1179" y="588"/>
                        <a:pt x="1178" y="588"/>
                      </a:cubicBezTo>
                      <a:cubicBezTo>
                        <a:pt x="1175" y="588"/>
                        <a:pt x="1172" y="587"/>
                        <a:pt x="1170" y="586"/>
                      </a:cubicBezTo>
                      <a:cubicBezTo>
                        <a:pt x="1169" y="586"/>
                        <a:pt x="1168" y="587"/>
                        <a:pt x="1167" y="588"/>
                      </a:cubicBezTo>
                      <a:cubicBezTo>
                        <a:pt x="1165" y="589"/>
                        <a:pt x="1164" y="591"/>
                        <a:pt x="1162" y="591"/>
                      </a:cubicBezTo>
                      <a:cubicBezTo>
                        <a:pt x="1162" y="591"/>
                        <a:pt x="1162" y="594"/>
                        <a:pt x="1162" y="596"/>
                      </a:cubicBezTo>
                      <a:cubicBezTo>
                        <a:pt x="1163" y="597"/>
                        <a:pt x="1163" y="599"/>
                        <a:pt x="1162" y="600"/>
                      </a:cubicBezTo>
                      <a:cubicBezTo>
                        <a:pt x="1162" y="602"/>
                        <a:pt x="1162" y="603"/>
                        <a:pt x="1163" y="605"/>
                      </a:cubicBezTo>
                      <a:cubicBezTo>
                        <a:pt x="1164" y="607"/>
                        <a:pt x="1164" y="609"/>
                        <a:pt x="1164" y="612"/>
                      </a:cubicBezTo>
                      <a:cubicBezTo>
                        <a:pt x="1164" y="612"/>
                        <a:pt x="1164" y="613"/>
                        <a:pt x="1164" y="613"/>
                      </a:cubicBezTo>
                      <a:cubicBezTo>
                        <a:pt x="1169" y="610"/>
                        <a:pt x="1171" y="610"/>
                        <a:pt x="1171" y="610"/>
                      </a:cubicBezTo>
                      <a:cubicBezTo>
                        <a:pt x="1174" y="610"/>
                        <a:pt x="1176" y="612"/>
                        <a:pt x="1179" y="614"/>
                      </a:cubicBezTo>
                      <a:cubicBezTo>
                        <a:pt x="1181" y="615"/>
                        <a:pt x="1183" y="617"/>
                        <a:pt x="1184" y="617"/>
                      </a:cubicBezTo>
                      <a:cubicBezTo>
                        <a:pt x="1188" y="617"/>
                        <a:pt x="1206" y="605"/>
                        <a:pt x="1208" y="602"/>
                      </a:cubicBezTo>
                      <a:cubicBezTo>
                        <a:pt x="1209" y="600"/>
                        <a:pt x="1212" y="596"/>
                        <a:pt x="1222" y="586"/>
                      </a:cubicBezTo>
                      <a:cubicBezTo>
                        <a:pt x="1224" y="584"/>
                        <a:pt x="1226" y="582"/>
                        <a:pt x="1227" y="581"/>
                      </a:cubicBezTo>
                      <a:cubicBezTo>
                        <a:pt x="1232" y="576"/>
                        <a:pt x="1240" y="567"/>
                        <a:pt x="1243" y="559"/>
                      </a:cubicBezTo>
                      <a:cubicBezTo>
                        <a:pt x="1244" y="556"/>
                        <a:pt x="1248" y="552"/>
                        <a:pt x="1251" y="549"/>
                      </a:cubicBezTo>
                      <a:cubicBezTo>
                        <a:pt x="1253" y="546"/>
                        <a:pt x="1255" y="544"/>
                        <a:pt x="1255" y="543"/>
                      </a:cubicBezTo>
                      <a:cubicBezTo>
                        <a:pt x="1256" y="542"/>
                        <a:pt x="1257" y="541"/>
                        <a:pt x="1257" y="540"/>
                      </a:cubicBezTo>
                      <a:cubicBezTo>
                        <a:pt x="1259" y="539"/>
                        <a:pt x="1260" y="537"/>
                        <a:pt x="1262" y="532"/>
                      </a:cubicBezTo>
                      <a:cubicBezTo>
                        <a:pt x="1264" y="527"/>
                        <a:pt x="1265" y="517"/>
                        <a:pt x="1266" y="511"/>
                      </a:cubicBezTo>
                      <a:cubicBezTo>
                        <a:pt x="1266" y="504"/>
                        <a:pt x="1267" y="503"/>
                        <a:pt x="1267" y="502"/>
                      </a:cubicBezTo>
                      <a:cubicBezTo>
                        <a:pt x="1268" y="501"/>
                        <a:pt x="1268" y="500"/>
                        <a:pt x="1268" y="500"/>
                      </a:cubicBezTo>
                      <a:cubicBezTo>
                        <a:pt x="1268" y="498"/>
                        <a:pt x="1268" y="496"/>
                        <a:pt x="1269" y="495"/>
                      </a:cubicBezTo>
                      <a:cubicBezTo>
                        <a:pt x="1270" y="494"/>
                        <a:pt x="1270" y="493"/>
                        <a:pt x="1270" y="493"/>
                      </a:cubicBezTo>
                      <a:cubicBezTo>
                        <a:pt x="1271" y="491"/>
                        <a:pt x="1271" y="489"/>
                        <a:pt x="1274" y="486"/>
                      </a:cubicBezTo>
                      <a:cubicBezTo>
                        <a:pt x="1276" y="484"/>
                        <a:pt x="1276" y="483"/>
                        <a:pt x="1275" y="481"/>
                      </a:cubicBezTo>
                      <a:cubicBezTo>
                        <a:pt x="1275" y="480"/>
                        <a:pt x="1275" y="478"/>
                        <a:pt x="1275" y="476"/>
                      </a:cubicBezTo>
                      <a:cubicBezTo>
                        <a:pt x="1275" y="475"/>
                        <a:pt x="1275" y="473"/>
                        <a:pt x="1275" y="473"/>
                      </a:cubicBezTo>
                      <a:cubicBezTo>
                        <a:pt x="1273" y="470"/>
                        <a:pt x="1274" y="468"/>
                        <a:pt x="1276" y="467"/>
                      </a:cubicBezTo>
                      <a:cubicBezTo>
                        <a:pt x="1275" y="467"/>
                        <a:pt x="1274" y="466"/>
                        <a:pt x="1273" y="465"/>
                      </a:cubicBezTo>
                      <a:cubicBezTo>
                        <a:pt x="1272" y="464"/>
                        <a:pt x="1272" y="464"/>
                        <a:pt x="1272" y="464"/>
                      </a:cubicBezTo>
                      <a:cubicBezTo>
                        <a:pt x="1269" y="463"/>
                        <a:pt x="1265" y="462"/>
                        <a:pt x="1265" y="458"/>
                      </a:cubicBezTo>
                      <a:cubicBezTo>
                        <a:pt x="1265" y="456"/>
                        <a:pt x="1261" y="453"/>
                        <a:pt x="1258" y="453"/>
                      </a:cubicBezTo>
                      <a:cubicBezTo>
                        <a:pt x="1258" y="453"/>
                        <a:pt x="1257" y="453"/>
                        <a:pt x="1257" y="453"/>
                      </a:cubicBezTo>
                      <a:cubicBezTo>
                        <a:pt x="1256" y="453"/>
                        <a:pt x="1254" y="453"/>
                        <a:pt x="1253" y="452"/>
                      </a:cubicBezTo>
                      <a:cubicBezTo>
                        <a:pt x="1252" y="452"/>
                        <a:pt x="1251" y="452"/>
                        <a:pt x="1250" y="452"/>
                      </a:cubicBezTo>
                      <a:cubicBezTo>
                        <a:pt x="1251" y="453"/>
                        <a:pt x="1250" y="454"/>
                        <a:pt x="1250" y="455"/>
                      </a:cubicBezTo>
                      <a:cubicBezTo>
                        <a:pt x="1249" y="457"/>
                        <a:pt x="1247" y="457"/>
                        <a:pt x="1246" y="457"/>
                      </a:cubicBezTo>
                      <a:cubicBezTo>
                        <a:pt x="1245" y="457"/>
                        <a:pt x="1244" y="458"/>
                        <a:pt x="1243" y="460"/>
                      </a:cubicBezTo>
                      <a:cubicBezTo>
                        <a:pt x="1243" y="460"/>
                        <a:pt x="1243" y="460"/>
                        <a:pt x="1243" y="460"/>
                      </a:cubicBezTo>
                      <a:cubicBezTo>
                        <a:pt x="1241" y="463"/>
                        <a:pt x="1238" y="464"/>
                        <a:pt x="1236" y="464"/>
                      </a:cubicBezTo>
                      <a:cubicBezTo>
                        <a:pt x="1233" y="464"/>
                        <a:pt x="1232" y="463"/>
                        <a:pt x="1232" y="462"/>
                      </a:cubicBezTo>
                      <a:cubicBezTo>
                        <a:pt x="1232" y="461"/>
                        <a:pt x="1232" y="460"/>
                        <a:pt x="1234" y="458"/>
                      </a:cubicBezTo>
                      <a:cubicBezTo>
                        <a:pt x="1234" y="458"/>
                        <a:pt x="1234" y="458"/>
                        <a:pt x="1234" y="458"/>
                      </a:cubicBezTo>
                      <a:cubicBezTo>
                        <a:pt x="1234" y="458"/>
                        <a:pt x="1234" y="457"/>
                        <a:pt x="1234" y="457"/>
                      </a:cubicBezTo>
                      <a:cubicBezTo>
                        <a:pt x="1233" y="457"/>
                        <a:pt x="1232" y="455"/>
                        <a:pt x="1232" y="454"/>
                      </a:cubicBezTo>
                      <a:cubicBezTo>
                        <a:pt x="1232" y="454"/>
                        <a:pt x="1232" y="454"/>
                        <a:pt x="1232" y="454"/>
                      </a:cubicBezTo>
                      <a:cubicBezTo>
                        <a:pt x="1231" y="456"/>
                        <a:pt x="1230" y="458"/>
                        <a:pt x="1227" y="459"/>
                      </a:cubicBezTo>
                      <a:cubicBezTo>
                        <a:pt x="1227" y="459"/>
                        <a:pt x="1227" y="459"/>
                        <a:pt x="1227" y="459"/>
                      </a:cubicBezTo>
                      <a:cubicBezTo>
                        <a:pt x="1226" y="459"/>
                        <a:pt x="1225" y="458"/>
                        <a:pt x="1224" y="457"/>
                      </a:cubicBezTo>
                      <a:cubicBezTo>
                        <a:pt x="1222" y="455"/>
                        <a:pt x="1223" y="449"/>
                        <a:pt x="1223" y="446"/>
                      </a:cubicBezTo>
                      <a:cubicBezTo>
                        <a:pt x="1223" y="446"/>
                        <a:pt x="1222" y="446"/>
                        <a:pt x="1221" y="446"/>
                      </a:cubicBezTo>
                      <a:cubicBezTo>
                        <a:pt x="1219" y="447"/>
                        <a:pt x="1216" y="447"/>
                        <a:pt x="1213" y="447"/>
                      </a:cubicBezTo>
                      <a:cubicBezTo>
                        <a:pt x="1208" y="446"/>
                        <a:pt x="1207" y="444"/>
                        <a:pt x="1206" y="443"/>
                      </a:cubicBezTo>
                      <a:cubicBezTo>
                        <a:pt x="1206" y="440"/>
                        <a:pt x="1208" y="437"/>
                        <a:pt x="1212" y="435"/>
                      </a:cubicBezTo>
                      <a:cubicBezTo>
                        <a:pt x="1215" y="433"/>
                        <a:pt x="1216" y="432"/>
                        <a:pt x="1217" y="431"/>
                      </a:cubicBezTo>
                      <a:cubicBezTo>
                        <a:pt x="1218" y="430"/>
                        <a:pt x="1218" y="428"/>
                        <a:pt x="1220" y="428"/>
                      </a:cubicBezTo>
                      <a:cubicBezTo>
                        <a:pt x="1222" y="427"/>
                        <a:pt x="1226" y="425"/>
                        <a:pt x="1229" y="422"/>
                      </a:cubicBezTo>
                      <a:cubicBezTo>
                        <a:pt x="1231" y="421"/>
                        <a:pt x="1233" y="420"/>
                        <a:pt x="1234" y="419"/>
                      </a:cubicBezTo>
                      <a:cubicBezTo>
                        <a:pt x="1238" y="417"/>
                        <a:pt x="1239" y="415"/>
                        <a:pt x="1240" y="412"/>
                      </a:cubicBezTo>
                      <a:cubicBezTo>
                        <a:pt x="1240" y="410"/>
                        <a:pt x="1243" y="408"/>
                        <a:pt x="1248" y="405"/>
                      </a:cubicBezTo>
                      <a:cubicBezTo>
                        <a:pt x="1250" y="403"/>
                        <a:pt x="1254" y="401"/>
                        <a:pt x="1256" y="399"/>
                      </a:cubicBezTo>
                      <a:cubicBezTo>
                        <a:pt x="1263" y="394"/>
                        <a:pt x="1267" y="390"/>
                        <a:pt x="1268" y="387"/>
                      </a:cubicBezTo>
                      <a:cubicBezTo>
                        <a:pt x="1269" y="385"/>
                        <a:pt x="1272" y="383"/>
                        <a:pt x="1276" y="381"/>
                      </a:cubicBezTo>
                      <a:cubicBezTo>
                        <a:pt x="1278" y="380"/>
                        <a:pt x="1280" y="378"/>
                        <a:pt x="1281" y="377"/>
                      </a:cubicBezTo>
                      <a:cubicBezTo>
                        <a:pt x="1281" y="373"/>
                        <a:pt x="1296" y="366"/>
                        <a:pt x="1303" y="364"/>
                      </a:cubicBezTo>
                      <a:cubicBezTo>
                        <a:pt x="1305" y="364"/>
                        <a:pt x="1308" y="364"/>
                        <a:pt x="1311" y="364"/>
                      </a:cubicBezTo>
                      <a:cubicBezTo>
                        <a:pt x="1318" y="364"/>
                        <a:pt x="1327" y="365"/>
                        <a:pt x="1330" y="368"/>
                      </a:cubicBezTo>
                      <a:cubicBezTo>
                        <a:pt x="1331" y="369"/>
                        <a:pt x="1331" y="369"/>
                        <a:pt x="1333" y="368"/>
                      </a:cubicBezTo>
                      <a:cubicBezTo>
                        <a:pt x="1334" y="366"/>
                        <a:pt x="1336" y="366"/>
                        <a:pt x="1337" y="366"/>
                      </a:cubicBezTo>
                      <a:cubicBezTo>
                        <a:pt x="1338" y="366"/>
                        <a:pt x="1340" y="366"/>
                        <a:pt x="1342" y="367"/>
                      </a:cubicBezTo>
                      <a:cubicBezTo>
                        <a:pt x="1345" y="367"/>
                        <a:pt x="1345" y="367"/>
                        <a:pt x="1345" y="367"/>
                      </a:cubicBezTo>
                      <a:cubicBezTo>
                        <a:pt x="1347" y="367"/>
                        <a:pt x="1349" y="367"/>
                        <a:pt x="1350" y="366"/>
                      </a:cubicBezTo>
                      <a:cubicBezTo>
                        <a:pt x="1352" y="366"/>
                        <a:pt x="1354" y="365"/>
                        <a:pt x="1356" y="366"/>
                      </a:cubicBezTo>
                      <a:cubicBezTo>
                        <a:pt x="1357" y="366"/>
                        <a:pt x="1359" y="366"/>
                        <a:pt x="1360" y="366"/>
                      </a:cubicBezTo>
                      <a:cubicBezTo>
                        <a:pt x="1361" y="366"/>
                        <a:pt x="1362" y="366"/>
                        <a:pt x="1363" y="364"/>
                      </a:cubicBezTo>
                      <a:cubicBezTo>
                        <a:pt x="1365" y="360"/>
                        <a:pt x="1370" y="360"/>
                        <a:pt x="1373" y="360"/>
                      </a:cubicBezTo>
                      <a:cubicBezTo>
                        <a:pt x="1376" y="360"/>
                        <a:pt x="1380" y="360"/>
                        <a:pt x="1382" y="361"/>
                      </a:cubicBezTo>
                      <a:cubicBezTo>
                        <a:pt x="1382" y="362"/>
                        <a:pt x="1382" y="362"/>
                        <a:pt x="1383" y="362"/>
                      </a:cubicBezTo>
                      <a:cubicBezTo>
                        <a:pt x="1385" y="364"/>
                        <a:pt x="1386" y="364"/>
                        <a:pt x="1388" y="363"/>
                      </a:cubicBezTo>
                      <a:cubicBezTo>
                        <a:pt x="1389" y="362"/>
                        <a:pt x="1390" y="362"/>
                        <a:pt x="1391" y="362"/>
                      </a:cubicBezTo>
                      <a:cubicBezTo>
                        <a:pt x="1393" y="362"/>
                        <a:pt x="1394" y="364"/>
                        <a:pt x="1395" y="365"/>
                      </a:cubicBezTo>
                      <a:cubicBezTo>
                        <a:pt x="1396" y="366"/>
                        <a:pt x="1396" y="367"/>
                        <a:pt x="1397" y="367"/>
                      </a:cubicBezTo>
                      <a:cubicBezTo>
                        <a:pt x="1400" y="367"/>
                        <a:pt x="1401" y="369"/>
                        <a:pt x="1401" y="370"/>
                      </a:cubicBezTo>
                      <a:cubicBezTo>
                        <a:pt x="1401" y="371"/>
                        <a:pt x="1400" y="372"/>
                        <a:pt x="1399" y="373"/>
                      </a:cubicBezTo>
                      <a:cubicBezTo>
                        <a:pt x="1400" y="373"/>
                        <a:pt x="1401" y="372"/>
                        <a:pt x="1402" y="372"/>
                      </a:cubicBezTo>
                      <a:cubicBezTo>
                        <a:pt x="1403" y="372"/>
                        <a:pt x="1403" y="372"/>
                        <a:pt x="1403" y="372"/>
                      </a:cubicBezTo>
                      <a:cubicBezTo>
                        <a:pt x="1404" y="373"/>
                        <a:pt x="1405" y="373"/>
                        <a:pt x="1406" y="373"/>
                      </a:cubicBezTo>
                      <a:cubicBezTo>
                        <a:pt x="1409" y="373"/>
                        <a:pt x="1411" y="372"/>
                        <a:pt x="1413" y="371"/>
                      </a:cubicBezTo>
                      <a:cubicBezTo>
                        <a:pt x="1416" y="369"/>
                        <a:pt x="1419" y="370"/>
                        <a:pt x="1420" y="371"/>
                      </a:cubicBezTo>
                      <a:cubicBezTo>
                        <a:pt x="1420" y="371"/>
                        <a:pt x="1421" y="371"/>
                        <a:pt x="1421" y="371"/>
                      </a:cubicBezTo>
                      <a:cubicBezTo>
                        <a:pt x="1423" y="369"/>
                        <a:pt x="1426" y="368"/>
                        <a:pt x="1428" y="368"/>
                      </a:cubicBezTo>
                      <a:cubicBezTo>
                        <a:pt x="1427" y="368"/>
                        <a:pt x="1425" y="367"/>
                        <a:pt x="1424" y="366"/>
                      </a:cubicBezTo>
                      <a:cubicBezTo>
                        <a:pt x="1423" y="363"/>
                        <a:pt x="1424" y="360"/>
                        <a:pt x="1427" y="355"/>
                      </a:cubicBezTo>
                      <a:cubicBezTo>
                        <a:pt x="1430" y="350"/>
                        <a:pt x="1435" y="347"/>
                        <a:pt x="1439" y="344"/>
                      </a:cubicBezTo>
                      <a:cubicBezTo>
                        <a:pt x="1441" y="343"/>
                        <a:pt x="1443" y="341"/>
                        <a:pt x="1444" y="340"/>
                      </a:cubicBezTo>
                      <a:cubicBezTo>
                        <a:pt x="1447" y="338"/>
                        <a:pt x="1449" y="337"/>
                        <a:pt x="1451" y="337"/>
                      </a:cubicBezTo>
                      <a:cubicBezTo>
                        <a:pt x="1451" y="337"/>
                        <a:pt x="1451" y="337"/>
                        <a:pt x="1452" y="337"/>
                      </a:cubicBezTo>
                      <a:cubicBezTo>
                        <a:pt x="1452" y="333"/>
                        <a:pt x="1454" y="325"/>
                        <a:pt x="1459" y="325"/>
                      </a:cubicBezTo>
                      <a:cubicBezTo>
                        <a:pt x="1460" y="325"/>
                        <a:pt x="1460" y="325"/>
                        <a:pt x="1460" y="325"/>
                      </a:cubicBezTo>
                      <a:cubicBezTo>
                        <a:pt x="1461" y="325"/>
                        <a:pt x="1462" y="325"/>
                        <a:pt x="1463" y="325"/>
                      </a:cubicBezTo>
                      <a:cubicBezTo>
                        <a:pt x="1465" y="325"/>
                        <a:pt x="1466" y="325"/>
                        <a:pt x="1468" y="325"/>
                      </a:cubicBezTo>
                      <a:cubicBezTo>
                        <a:pt x="1472" y="325"/>
                        <a:pt x="1475" y="324"/>
                        <a:pt x="1477" y="323"/>
                      </a:cubicBezTo>
                      <a:cubicBezTo>
                        <a:pt x="1479" y="322"/>
                        <a:pt x="1480" y="322"/>
                        <a:pt x="1481" y="322"/>
                      </a:cubicBezTo>
                      <a:cubicBezTo>
                        <a:pt x="1484" y="322"/>
                        <a:pt x="1485" y="324"/>
                        <a:pt x="1486" y="325"/>
                      </a:cubicBezTo>
                      <a:cubicBezTo>
                        <a:pt x="1486" y="326"/>
                        <a:pt x="1486" y="326"/>
                        <a:pt x="1486" y="326"/>
                      </a:cubicBezTo>
                      <a:cubicBezTo>
                        <a:pt x="1486" y="326"/>
                        <a:pt x="1487" y="325"/>
                        <a:pt x="1488" y="325"/>
                      </a:cubicBezTo>
                      <a:cubicBezTo>
                        <a:pt x="1489" y="324"/>
                        <a:pt x="1491" y="323"/>
                        <a:pt x="1493" y="323"/>
                      </a:cubicBezTo>
                      <a:cubicBezTo>
                        <a:pt x="1493" y="323"/>
                        <a:pt x="1494" y="323"/>
                        <a:pt x="1495" y="323"/>
                      </a:cubicBezTo>
                      <a:cubicBezTo>
                        <a:pt x="1496" y="324"/>
                        <a:pt x="1496" y="325"/>
                        <a:pt x="1496" y="325"/>
                      </a:cubicBezTo>
                      <a:cubicBezTo>
                        <a:pt x="1497" y="327"/>
                        <a:pt x="1495" y="329"/>
                        <a:pt x="1494" y="331"/>
                      </a:cubicBezTo>
                      <a:cubicBezTo>
                        <a:pt x="1492" y="332"/>
                        <a:pt x="1491" y="334"/>
                        <a:pt x="1490" y="336"/>
                      </a:cubicBezTo>
                      <a:cubicBezTo>
                        <a:pt x="1490" y="337"/>
                        <a:pt x="1490" y="337"/>
                        <a:pt x="1490" y="337"/>
                      </a:cubicBezTo>
                      <a:cubicBezTo>
                        <a:pt x="1490" y="337"/>
                        <a:pt x="1491" y="337"/>
                        <a:pt x="1492" y="337"/>
                      </a:cubicBezTo>
                      <a:cubicBezTo>
                        <a:pt x="1493" y="337"/>
                        <a:pt x="1494" y="337"/>
                        <a:pt x="1495" y="338"/>
                      </a:cubicBezTo>
                      <a:cubicBezTo>
                        <a:pt x="1497" y="339"/>
                        <a:pt x="1497" y="340"/>
                        <a:pt x="1497" y="340"/>
                      </a:cubicBezTo>
                      <a:cubicBezTo>
                        <a:pt x="1497" y="341"/>
                        <a:pt x="1497" y="342"/>
                        <a:pt x="1497" y="342"/>
                      </a:cubicBezTo>
                      <a:cubicBezTo>
                        <a:pt x="1499" y="341"/>
                        <a:pt x="1501" y="340"/>
                        <a:pt x="1504" y="337"/>
                      </a:cubicBezTo>
                      <a:cubicBezTo>
                        <a:pt x="1512" y="329"/>
                        <a:pt x="1518" y="328"/>
                        <a:pt x="1523" y="328"/>
                      </a:cubicBezTo>
                      <a:cubicBezTo>
                        <a:pt x="1523" y="328"/>
                        <a:pt x="1524" y="328"/>
                        <a:pt x="1524" y="328"/>
                      </a:cubicBezTo>
                      <a:cubicBezTo>
                        <a:pt x="1524" y="328"/>
                        <a:pt x="1524" y="328"/>
                        <a:pt x="1525" y="328"/>
                      </a:cubicBezTo>
                      <a:cubicBezTo>
                        <a:pt x="1525" y="327"/>
                        <a:pt x="1525" y="326"/>
                        <a:pt x="1525" y="325"/>
                      </a:cubicBezTo>
                      <a:cubicBezTo>
                        <a:pt x="1524" y="323"/>
                        <a:pt x="1524" y="321"/>
                        <a:pt x="1524" y="318"/>
                      </a:cubicBezTo>
                      <a:cubicBezTo>
                        <a:pt x="1525" y="312"/>
                        <a:pt x="1535" y="309"/>
                        <a:pt x="1541" y="309"/>
                      </a:cubicBezTo>
                      <a:cubicBezTo>
                        <a:pt x="1542" y="309"/>
                        <a:pt x="1545" y="309"/>
                        <a:pt x="1546" y="310"/>
                      </a:cubicBezTo>
                      <a:cubicBezTo>
                        <a:pt x="1550" y="311"/>
                        <a:pt x="1551" y="313"/>
                        <a:pt x="1551" y="315"/>
                      </a:cubicBezTo>
                      <a:cubicBezTo>
                        <a:pt x="1551" y="315"/>
                        <a:pt x="1550" y="317"/>
                        <a:pt x="1548" y="317"/>
                      </a:cubicBezTo>
                      <a:cubicBezTo>
                        <a:pt x="1547" y="317"/>
                        <a:pt x="1546" y="317"/>
                        <a:pt x="1545" y="316"/>
                      </a:cubicBezTo>
                      <a:cubicBezTo>
                        <a:pt x="1543" y="316"/>
                        <a:pt x="1542" y="316"/>
                        <a:pt x="1541" y="318"/>
                      </a:cubicBezTo>
                      <a:cubicBezTo>
                        <a:pt x="1540" y="319"/>
                        <a:pt x="1539" y="321"/>
                        <a:pt x="1539" y="323"/>
                      </a:cubicBezTo>
                      <a:cubicBezTo>
                        <a:pt x="1539" y="326"/>
                        <a:pt x="1538" y="328"/>
                        <a:pt x="1537" y="330"/>
                      </a:cubicBezTo>
                      <a:cubicBezTo>
                        <a:pt x="1537" y="330"/>
                        <a:pt x="1536" y="331"/>
                        <a:pt x="1536" y="331"/>
                      </a:cubicBezTo>
                      <a:cubicBezTo>
                        <a:pt x="1538" y="332"/>
                        <a:pt x="1538" y="333"/>
                        <a:pt x="1538" y="334"/>
                      </a:cubicBezTo>
                      <a:cubicBezTo>
                        <a:pt x="1537" y="335"/>
                        <a:pt x="1536" y="336"/>
                        <a:pt x="1535" y="337"/>
                      </a:cubicBezTo>
                      <a:cubicBezTo>
                        <a:pt x="1535" y="337"/>
                        <a:pt x="1534" y="338"/>
                        <a:pt x="1534" y="338"/>
                      </a:cubicBezTo>
                      <a:cubicBezTo>
                        <a:pt x="1534" y="338"/>
                        <a:pt x="1534" y="338"/>
                        <a:pt x="1534" y="338"/>
                      </a:cubicBezTo>
                      <a:cubicBezTo>
                        <a:pt x="1534" y="340"/>
                        <a:pt x="1533" y="343"/>
                        <a:pt x="1529" y="345"/>
                      </a:cubicBezTo>
                      <a:cubicBezTo>
                        <a:pt x="1528" y="345"/>
                        <a:pt x="1527" y="345"/>
                        <a:pt x="1526" y="345"/>
                      </a:cubicBezTo>
                      <a:cubicBezTo>
                        <a:pt x="1523" y="346"/>
                        <a:pt x="1516" y="347"/>
                        <a:pt x="1516" y="349"/>
                      </a:cubicBezTo>
                      <a:cubicBezTo>
                        <a:pt x="1515" y="353"/>
                        <a:pt x="1513" y="354"/>
                        <a:pt x="1511" y="356"/>
                      </a:cubicBezTo>
                      <a:cubicBezTo>
                        <a:pt x="1509" y="357"/>
                        <a:pt x="1507" y="358"/>
                        <a:pt x="1506" y="360"/>
                      </a:cubicBezTo>
                      <a:cubicBezTo>
                        <a:pt x="1505" y="363"/>
                        <a:pt x="1502" y="365"/>
                        <a:pt x="1498" y="368"/>
                      </a:cubicBezTo>
                      <a:cubicBezTo>
                        <a:pt x="1494" y="371"/>
                        <a:pt x="1489" y="374"/>
                        <a:pt x="1485" y="380"/>
                      </a:cubicBezTo>
                      <a:cubicBezTo>
                        <a:pt x="1480" y="387"/>
                        <a:pt x="1473" y="390"/>
                        <a:pt x="1469" y="391"/>
                      </a:cubicBezTo>
                      <a:cubicBezTo>
                        <a:pt x="1468" y="392"/>
                        <a:pt x="1467" y="392"/>
                        <a:pt x="1467" y="392"/>
                      </a:cubicBezTo>
                      <a:cubicBezTo>
                        <a:pt x="1466" y="395"/>
                        <a:pt x="1462" y="395"/>
                        <a:pt x="1457" y="395"/>
                      </a:cubicBezTo>
                      <a:cubicBezTo>
                        <a:pt x="1457" y="395"/>
                        <a:pt x="1456" y="395"/>
                        <a:pt x="1456" y="395"/>
                      </a:cubicBezTo>
                      <a:cubicBezTo>
                        <a:pt x="1456" y="396"/>
                        <a:pt x="1456" y="396"/>
                        <a:pt x="1456" y="396"/>
                      </a:cubicBezTo>
                      <a:cubicBezTo>
                        <a:pt x="1456" y="399"/>
                        <a:pt x="1457" y="404"/>
                        <a:pt x="1452" y="408"/>
                      </a:cubicBezTo>
                      <a:cubicBezTo>
                        <a:pt x="1446" y="415"/>
                        <a:pt x="1442" y="424"/>
                        <a:pt x="1442" y="433"/>
                      </a:cubicBezTo>
                      <a:cubicBezTo>
                        <a:pt x="1443" y="443"/>
                        <a:pt x="1446" y="469"/>
                        <a:pt x="1448" y="474"/>
                      </a:cubicBezTo>
                      <a:cubicBezTo>
                        <a:pt x="1450" y="476"/>
                        <a:pt x="1450" y="481"/>
                        <a:pt x="1451" y="485"/>
                      </a:cubicBezTo>
                      <a:cubicBezTo>
                        <a:pt x="1451" y="488"/>
                        <a:pt x="1451" y="492"/>
                        <a:pt x="1452" y="492"/>
                      </a:cubicBezTo>
                      <a:cubicBezTo>
                        <a:pt x="1453" y="494"/>
                        <a:pt x="1454" y="497"/>
                        <a:pt x="1454" y="498"/>
                      </a:cubicBezTo>
                      <a:cubicBezTo>
                        <a:pt x="1454" y="499"/>
                        <a:pt x="1454" y="499"/>
                        <a:pt x="1454" y="500"/>
                      </a:cubicBezTo>
                      <a:cubicBezTo>
                        <a:pt x="1455" y="499"/>
                        <a:pt x="1457" y="497"/>
                        <a:pt x="1459" y="495"/>
                      </a:cubicBezTo>
                      <a:cubicBezTo>
                        <a:pt x="1460" y="493"/>
                        <a:pt x="1462" y="492"/>
                        <a:pt x="1464" y="490"/>
                      </a:cubicBezTo>
                      <a:cubicBezTo>
                        <a:pt x="1466" y="489"/>
                        <a:pt x="1466" y="488"/>
                        <a:pt x="1467" y="487"/>
                      </a:cubicBezTo>
                      <a:cubicBezTo>
                        <a:pt x="1467" y="486"/>
                        <a:pt x="1468" y="485"/>
                        <a:pt x="1469" y="484"/>
                      </a:cubicBezTo>
                      <a:cubicBezTo>
                        <a:pt x="1470" y="483"/>
                        <a:pt x="1471" y="479"/>
                        <a:pt x="1471" y="477"/>
                      </a:cubicBezTo>
                      <a:cubicBezTo>
                        <a:pt x="1471" y="475"/>
                        <a:pt x="1471" y="474"/>
                        <a:pt x="1471" y="473"/>
                      </a:cubicBezTo>
                      <a:cubicBezTo>
                        <a:pt x="1472" y="471"/>
                        <a:pt x="1474" y="470"/>
                        <a:pt x="1476" y="469"/>
                      </a:cubicBezTo>
                      <a:cubicBezTo>
                        <a:pt x="1477" y="469"/>
                        <a:pt x="1479" y="468"/>
                        <a:pt x="1479" y="467"/>
                      </a:cubicBezTo>
                      <a:cubicBezTo>
                        <a:pt x="1481" y="465"/>
                        <a:pt x="1484" y="465"/>
                        <a:pt x="1486" y="465"/>
                      </a:cubicBezTo>
                      <a:cubicBezTo>
                        <a:pt x="1487" y="465"/>
                        <a:pt x="1487" y="465"/>
                        <a:pt x="1488" y="465"/>
                      </a:cubicBezTo>
                      <a:cubicBezTo>
                        <a:pt x="1488" y="464"/>
                        <a:pt x="1487" y="462"/>
                        <a:pt x="1487" y="460"/>
                      </a:cubicBezTo>
                      <a:cubicBezTo>
                        <a:pt x="1487" y="459"/>
                        <a:pt x="1486" y="459"/>
                        <a:pt x="1486" y="458"/>
                      </a:cubicBezTo>
                      <a:cubicBezTo>
                        <a:pt x="1485" y="454"/>
                        <a:pt x="1490" y="450"/>
                        <a:pt x="1495" y="447"/>
                      </a:cubicBezTo>
                      <a:cubicBezTo>
                        <a:pt x="1496" y="446"/>
                        <a:pt x="1497" y="446"/>
                        <a:pt x="1498" y="445"/>
                      </a:cubicBezTo>
                      <a:cubicBezTo>
                        <a:pt x="1500" y="444"/>
                        <a:pt x="1502" y="444"/>
                        <a:pt x="1505" y="444"/>
                      </a:cubicBezTo>
                      <a:cubicBezTo>
                        <a:pt x="1506" y="444"/>
                        <a:pt x="1507" y="445"/>
                        <a:pt x="1508" y="445"/>
                      </a:cubicBezTo>
                      <a:cubicBezTo>
                        <a:pt x="1509" y="445"/>
                        <a:pt x="1510" y="444"/>
                        <a:pt x="1511" y="443"/>
                      </a:cubicBezTo>
                      <a:cubicBezTo>
                        <a:pt x="1513" y="441"/>
                        <a:pt x="1512" y="439"/>
                        <a:pt x="1509" y="436"/>
                      </a:cubicBezTo>
                      <a:cubicBezTo>
                        <a:pt x="1509" y="435"/>
                        <a:pt x="1509" y="435"/>
                        <a:pt x="1509" y="435"/>
                      </a:cubicBezTo>
                      <a:cubicBezTo>
                        <a:pt x="1508" y="434"/>
                        <a:pt x="1508" y="432"/>
                        <a:pt x="1509" y="430"/>
                      </a:cubicBezTo>
                      <a:cubicBezTo>
                        <a:pt x="1510" y="426"/>
                        <a:pt x="1514" y="419"/>
                        <a:pt x="1518" y="418"/>
                      </a:cubicBezTo>
                      <a:cubicBezTo>
                        <a:pt x="1520" y="417"/>
                        <a:pt x="1522" y="418"/>
                        <a:pt x="1523" y="418"/>
                      </a:cubicBezTo>
                      <a:cubicBezTo>
                        <a:pt x="1523" y="418"/>
                        <a:pt x="1524" y="419"/>
                        <a:pt x="1524" y="419"/>
                      </a:cubicBezTo>
                      <a:cubicBezTo>
                        <a:pt x="1524" y="419"/>
                        <a:pt x="1525" y="419"/>
                        <a:pt x="1526" y="418"/>
                      </a:cubicBezTo>
                      <a:cubicBezTo>
                        <a:pt x="1526" y="418"/>
                        <a:pt x="1526" y="417"/>
                        <a:pt x="1526" y="417"/>
                      </a:cubicBezTo>
                      <a:cubicBezTo>
                        <a:pt x="1525" y="416"/>
                        <a:pt x="1523" y="414"/>
                        <a:pt x="1522" y="414"/>
                      </a:cubicBezTo>
                      <a:cubicBezTo>
                        <a:pt x="1521" y="414"/>
                        <a:pt x="1519" y="414"/>
                        <a:pt x="1518" y="411"/>
                      </a:cubicBezTo>
                      <a:cubicBezTo>
                        <a:pt x="1517" y="408"/>
                        <a:pt x="1518" y="401"/>
                        <a:pt x="1523" y="398"/>
                      </a:cubicBezTo>
                      <a:cubicBezTo>
                        <a:pt x="1524" y="397"/>
                        <a:pt x="1525" y="396"/>
                        <a:pt x="1525" y="396"/>
                      </a:cubicBezTo>
                      <a:cubicBezTo>
                        <a:pt x="1524" y="396"/>
                        <a:pt x="1524" y="395"/>
                        <a:pt x="1523" y="395"/>
                      </a:cubicBezTo>
                      <a:cubicBezTo>
                        <a:pt x="1522" y="395"/>
                        <a:pt x="1521" y="395"/>
                        <a:pt x="1520" y="395"/>
                      </a:cubicBezTo>
                      <a:cubicBezTo>
                        <a:pt x="1519" y="395"/>
                        <a:pt x="1518" y="396"/>
                        <a:pt x="1517" y="396"/>
                      </a:cubicBezTo>
                      <a:cubicBezTo>
                        <a:pt x="1517" y="396"/>
                        <a:pt x="1517" y="396"/>
                        <a:pt x="1517" y="396"/>
                      </a:cubicBezTo>
                      <a:cubicBezTo>
                        <a:pt x="1515" y="396"/>
                        <a:pt x="1513" y="395"/>
                        <a:pt x="1512" y="393"/>
                      </a:cubicBezTo>
                      <a:cubicBezTo>
                        <a:pt x="1511" y="390"/>
                        <a:pt x="1510" y="385"/>
                        <a:pt x="1514" y="381"/>
                      </a:cubicBezTo>
                      <a:cubicBezTo>
                        <a:pt x="1516" y="378"/>
                        <a:pt x="1518" y="377"/>
                        <a:pt x="1520" y="375"/>
                      </a:cubicBezTo>
                      <a:cubicBezTo>
                        <a:pt x="1522" y="374"/>
                        <a:pt x="1522" y="373"/>
                        <a:pt x="1523" y="372"/>
                      </a:cubicBezTo>
                      <a:cubicBezTo>
                        <a:pt x="1524" y="368"/>
                        <a:pt x="1527" y="363"/>
                        <a:pt x="1530" y="360"/>
                      </a:cubicBezTo>
                      <a:cubicBezTo>
                        <a:pt x="1530" y="358"/>
                        <a:pt x="1531" y="358"/>
                        <a:pt x="1532" y="357"/>
                      </a:cubicBezTo>
                      <a:cubicBezTo>
                        <a:pt x="1532" y="355"/>
                        <a:pt x="1534" y="355"/>
                        <a:pt x="1536" y="355"/>
                      </a:cubicBezTo>
                      <a:cubicBezTo>
                        <a:pt x="1537" y="355"/>
                        <a:pt x="1539" y="355"/>
                        <a:pt x="1540" y="355"/>
                      </a:cubicBezTo>
                      <a:cubicBezTo>
                        <a:pt x="1541" y="355"/>
                        <a:pt x="1542" y="355"/>
                        <a:pt x="1542" y="355"/>
                      </a:cubicBezTo>
                      <a:cubicBezTo>
                        <a:pt x="1543" y="355"/>
                        <a:pt x="1543" y="355"/>
                        <a:pt x="1543" y="355"/>
                      </a:cubicBezTo>
                      <a:cubicBezTo>
                        <a:pt x="1545" y="355"/>
                        <a:pt x="1546" y="357"/>
                        <a:pt x="1546" y="358"/>
                      </a:cubicBezTo>
                      <a:cubicBezTo>
                        <a:pt x="1547" y="357"/>
                        <a:pt x="1548" y="356"/>
                        <a:pt x="1549" y="354"/>
                      </a:cubicBezTo>
                      <a:cubicBezTo>
                        <a:pt x="1552" y="351"/>
                        <a:pt x="1555" y="347"/>
                        <a:pt x="1559" y="347"/>
                      </a:cubicBezTo>
                      <a:cubicBezTo>
                        <a:pt x="1560" y="347"/>
                        <a:pt x="1561" y="347"/>
                        <a:pt x="1562" y="348"/>
                      </a:cubicBezTo>
                      <a:cubicBezTo>
                        <a:pt x="1563" y="349"/>
                        <a:pt x="1563" y="352"/>
                        <a:pt x="1563" y="354"/>
                      </a:cubicBezTo>
                      <a:cubicBezTo>
                        <a:pt x="1563" y="355"/>
                        <a:pt x="1563" y="356"/>
                        <a:pt x="1563" y="357"/>
                      </a:cubicBezTo>
                      <a:cubicBezTo>
                        <a:pt x="1563" y="357"/>
                        <a:pt x="1564" y="356"/>
                        <a:pt x="1564" y="356"/>
                      </a:cubicBezTo>
                      <a:cubicBezTo>
                        <a:pt x="1566" y="355"/>
                        <a:pt x="1568" y="353"/>
                        <a:pt x="1570" y="351"/>
                      </a:cubicBezTo>
                      <a:cubicBezTo>
                        <a:pt x="1576" y="347"/>
                        <a:pt x="1585" y="347"/>
                        <a:pt x="1589" y="347"/>
                      </a:cubicBezTo>
                      <a:cubicBezTo>
                        <a:pt x="1594" y="347"/>
                        <a:pt x="1598" y="347"/>
                        <a:pt x="1601" y="348"/>
                      </a:cubicBezTo>
                      <a:cubicBezTo>
                        <a:pt x="1603" y="350"/>
                        <a:pt x="1605" y="352"/>
                        <a:pt x="1606" y="354"/>
                      </a:cubicBezTo>
                      <a:cubicBezTo>
                        <a:pt x="1607" y="354"/>
                        <a:pt x="1607" y="355"/>
                        <a:pt x="1608" y="355"/>
                      </a:cubicBezTo>
                      <a:cubicBezTo>
                        <a:pt x="1608" y="355"/>
                        <a:pt x="1608" y="355"/>
                        <a:pt x="1608" y="354"/>
                      </a:cubicBezTo>
                      <a:cubicBezTo>
                        <a:pt x="1609" y="352"/>
                        <a:pt x="1609" y="350"/>
                        <a:pt x="1612" y="349"/>
                      </a:cubicBezTo>
                      <a:cubicBezTo>
                        <a:pt x="1616" y="348"/>
                        <a:pt x="1622" y="344"/>
                        <a:pt x="1628" y="340"/>
                      </a:cubicBezTo>
                      <a:cubicBezTo>
                        <a:pt x="1630" y="338"/>
                        <a:pt x="1632" y="338"/>
                        <a:pt x="1633" y="337"/>
                      </a:cubicBezTo>
                      <a:cubicBezTo>
                        <a:pt x="1633" y="337"/>
                        <a:pt x="1633" y="337"/>
                        <a:pt x="1634" y="336"/>
                      </a:cubicBezTo>
                      <a:cubicBezTo>
                        <a:pt x="1636" y="333"/>
                        <a:pt x="1638" y="333"/>
                        <a:pt x="1639" y="333"/>
                      </a:cubicBezTo>
                      <a:cubicBezTo>
                        <a:pt x="1640" y="332"/>
                        <a:pt x="1640" y="332"/>
                        <a:pt x="1640" y="332"/>
                      </a:cubicBezTo>
                      <a:cubicBezTo>
                        <a:pt x="1642" y="328"/>
                        <a:pt x="1652" y="324"/>
                        <a:pt x="1661" y="322"/>
                      </a:cubicBezTo>
                      <a:cubicBezTo>
                        <a:pt x="1670" y="320"/>
                        <a:pt x="1681" y="315"/>
                        <a:pt x="1683" y="313"/>
                      </a:cubicBezTo>
                      <a:cubicBezTo>
                        <a:pt x="1683" y="312"/>
                        <a:pt x="1683" y="311"/>
                        <a:pt x="1683" y="310"/>
                      </a:cubicBezTo>
                      <a:cubicBezTo>
                        <a:pt x="1684" y="309"/>
                        <a:pt x="1686" y="309"/>
                        <a:pt x="1687" y="309"/>
                      </a:cubicBezTo>
                      <a:cubicBezTo>
                        <a:pt x="1689" y="309"/>
                        <a:pt x="1691" y="310"/>
                        <a:pt x="1691" y="311"/>
                      </a:cubicBezTo>
                      <a:cubicBezTo>
                        <a:pt x="1691" y="311"/>
                        <a:pt x="1693" y="311"/>
                        <a:pt x="1694" y="312"/>
                      </a:cubicBezTo>
                      <a:cubicBezTo>
                        <a:pt x="1696" y="312"/>
                        <a:pt x="1698" y="312"/>
                        <a:pt x="1700" y="312"/>
                      </a:cubicBezTo>
                      <a:cubicBezTo>
                        <a:pt x="1701" y="313"/>
                        <a:pt x="1702" y="313"/>
                        <a:pt x="1703" y="313"/>
                      </a:cubicBezTo>
                      <a:cubicBezTo>
                        <a:pt x="1704" y="314"/>
                        <a:pt x="1705" y="314"/>
                        <a:pt x="1706" y="314"/>
                      </a:cubicBezTo>
                      <a:cubicBezTo>
                        <a:pt x="1707" y="314"/>
                        <a:pt x="1708" y="314"/>
                        <a:pt x="1710" y="312"/>
                      </a:cubicBezTo>
                      <a:cubicBezTo>
                        <a:pt x="1712" y="310"/>
                        <a:pt x="1712" y="310"/>
                        <a:pt x="1711" y="308"/>
                      </a:cubicBezTo>
                      <a:cubicBezTo>
                        <a:pt x="1710" y="307"/>
                        <a:pt x="1709" y="306"/>
                        <a:pt x="1709" y="304"/>
                      </a:cubicBezTo>
                      <a:cubicBezTo>
                        <a:pt x="1709" y="303"/>
                        <a:pt x="1708" y="302"/>
                        <a:pt x="1707" y="301"/>
                      </a:cubicBezTo>
                      <a:cubicBezTo>
                        <a:pt x="1704" y="299"/>
                        <a:pt x="1702" y="296"/>
                        <a:pt x="1703" y="293"/>
                      </a:cubicBezTo>
                      <a:cubicBezTo>
                        <a:pt x="1703" y="291"/>
                        <a:pt x="1700" y="286"/>
                        <a:pt x="1698" y="285"/>
                      </a:cubicBezTo>
                      <a:cubicBezTo>
                        <a:pt x="1696" y="286"/>
                        <a:pt x="1693" y="285"/>
                        <a:pt x="1691" y="283"/>
                      </a:cubicBezTo>
                      <a:cubicBezTo>
                        <a:pt x="1689" y="282"/>
                        <a:pt x="1688" y="280"/>
                        <a:pt x="1688" y="279"/>
                      </a:cubicBezTo>
                      <a:cubicBezTo>
                        <a:pt x="1688" y="277"/>
                        <a:pt x="1688" y="277"/>
                        <a:pt x="1688" y="276"/>
                      </a:cubicBezTo>
                      <a:cubicBezTo>
                        <a:pt x="1688" y="276"/>
                        <a:pt x="1688" y="276"/>
                        <a:pt x="1688" y="276"/>
                      </a:cubicBezTo>
                      <a:cubicBezTo>
                        <a:pt x="1687" y="277"/>
                        <a:pt x="1685" y="278"/>
                        <a:pt x="1683" y="278"/>
                      </a:cubicBezTo>
                      <a:cubicBezTo>
                        <a:pt x="1679" y="278"/>
                        <a:pt x="1676" y="276"/>
                        <a:pt x="1676" y="273"/>
                      </a:cubicBezTo>
                      <a:cubicBezTo>
                        <a:pt x="1675" y="272"/>
                        <a:pt x="1675" y="271"/>
                        <a:pt x="1676" y="270"/>
                      </a:cubicBezTo>
                      <a:cubicBezTo>
                        <a:pt x="1677" y="268"/>
                        <a:pt x="1681" y="267"/>
                        <a:pt x="1684" y="267"/>
                      </a:cubicBezTo>
                      <a:cubicBezTo>
                        <a:pt x="1686" y="267"/>
                        <a:pt x="1688" y="267"/>
                        <a:pt x="1689" y="268"/>
                      </a:cubicBezTo>
                      <a:cubicBezTo>
                        <a:pt x="1693" y="269"/>
                        <a:pt x="1694" y="271"/>
                        <a:pt x="1695" y="272"/>
                      </a:cubicBezTo>
                      <a:cubicBezTo>
                        <a:pt x="1695" y="273"/>
                        <a:pt x="1695" y="273"/>
                        <a:pt x="1696" y="273"/>
                      </a:cubicBezTo>
                      <a:cubicBezTo>
                        <a:pt x="1696" y="274"/>
                        <a:pt x="1697" y="274"/>
                        <a:pt x="1699" y="274"/>
                      </a:cubicBezTo>
                      <a:cubicBezTo>
                        <a:pt x="1702" y="274"/>
                        <a:pt x="1705" y="273"/>
                        <a:pt x="1707" y="272"/>
                      </a:cubicBezTo>
                      <a:cubicBezTo>
                        <a:pt x="1707" y="272"/>
                        <a:pt x="1709" y="271"/>
                        <a:pt x="1710" y="271"/>
                      </a:cubicBezTo>
                      <a:cubicBezTo>
                        <a:pt x="1713" y="270"/>
                        <a:pt x="1720" y="267"/>
                        <a:pt x="1721" y="266"/>
                      </a:cubicBezTo>
                      <a:cubicBezTo>
                        <a:pt x="1721" y="265"/>
                        <a:pt x="1721" y="264"/>
                        <a:pt x="1721" y="264"/>
                      </a:cubicBezTo>
                      <a:cubicBezTo>
                        <a:pt x="1722" y="262"/>
                        <a:pt x="1722" y="260"/>
                        <a:pt x="1725" y="259"/>
                      </a:cubicBezTo>
                      <a:cubicBezTo>
                        <a:pt x="1725" y="259"/>
                        <a:pt x="1725" y="259"/>
                        <a:pt x="1725" y="259"/>
                      </a:cubicBezTo>
                      <a:cubicBezTo>
                        <a:pt x="1725" y="258"/>
                        <a:pt x="1724" y="257"/>
                        <a:pt x="1723" y="256"/>
                      </a:cubicBezTo>
                      <a:cubicBezTo>
                        <a:pt x="1720" y="255"/>
                        <a:pt x="1719" y="252"/>
                        <a:pt x="1720" y="250"/>
                      </a:cubicBezTo>
                      <a:cubicBezTo>
                        <a:pt x="1720" y="248"/>
                        <a:pt x="1722" y="247"/>
                        <a:pt x="1724" y="247"/>
                      </a:cubicBezTo>
                      <a:cubicBezTo>
                        <a:pt x="1725" y="247"/>
                        <a:pt x="1725" y="247"/>
                        <a:pt x="1725" y="246"/>
                      </a:cubicBezTo>
                      <a:cubicBezTo>
                        <a:pt x="1726" y="245"/>
                        <a:pt x="1726" y="243"/>
                        <a:pt x="1728" y="243"/>
                      </a:cubicBezTo>
                      <a:cubicBezTo>
                        <a:pt x="1729" y="243"/>
                        <a:pt x="1729" y="243"/>
                        <a:pt x="1729" y="243"/>
                      </a:cubicBezTo>
                      <a:cubicBezTo>
                        <a:pt x="1730" y="243"/>
                        <a:pt x="1730" y="243"/>
                        <a:pt x="1731" y="243"/>
                      </a:cubicBezTo>
                      <a:cubicBezTo>
                        <a:pt x="1731" y="243"/>
                        <a:pt x="1731" y="243"/>
                        <a:pt x="1732" y="243"/>
                      </a:cubicBezTo>
                      <a:cubicBezTo>
                        <a:pt x="1732" y="243"/>
                        <a:pt x="1733" y="243"/>
                        <a:pt x="1734" y="243"/>
                      </a:cubicBezTo>
                      <a:cubicBezTo>
                        <a:pt x="1735" y="242"/>
                        <a:pt x="1735" y="242"/>
                        <a:pt x="1736" y="242"/>
                      </a:cubicBezTo>
                      <a:cubicBezTo>
                        <a:pt x="1737" y="242"/>
                        <a:pt x="1737" y="242"/>
                        <a:pt x="1737" y="242"/>
                      </a:cubicBezTo>
                      <a:cubicBezTo>
                        <a:pt x="1738" y="243"/>
                        <a:pt x="1738" y="243"/>
                        <a:pt x="1738" y="243"/>
                      </a:cubicBezTo>
                      <a:cubicBezTo>
                        <a:pt x="1739" y="245"/>
                        <a:pt x="1738" y="247"/>
                        <a:pt x="1736" y="249"/>
                      </a:cubicBezTo>
                      <a:cubicBezTo>
                        <a:pt x="1736" y="250"/>
                        <a:pt x="1735" y="251"/>
                        <a:pt x="1735" y="252"/>
                      </a:cubicBezTo>
                      <a:cubicBezTo>
                        <a:pt x="1735" y="252"/>
                        <a:pt x="1735" y="253"/>
                        <a:pt x="1737" y="255"/>
                      </a:cubicBezTo>
                      <a:cubicBezTo>
                        <a:pt x="1738" y="256"/>
                        <a:pt x="1738" y="256"/>
                        <a:pt x="1739" y="257"/>
                      </a:cubicBezTo>
                      <a:cubicBezTo>
                        <a:pt x="1739" y="258"/>
                        <a:pt x="1741" y="258"/>
                        <a:pt x="1742" y="258"/>
                      </a:cubicBezTo>
                      <a:cubicBezTo>
                        <a:pt x="1745" y="258"/>
                        <a:pt x="1746" y="258"/>
                        <a:pt x="1748" y="257"/>
                      </a:cubicBezTo>
                      <a:cubicBezTo>
                        <a:pt x="1749" y="256"/>
                        <a:pt x="1750" y="256"/>
                        <a:pt x="1752" y="256"/>
                      </a:cubicBezTo>
                      <a:cubicBezTo>
                        <a:pt x="1757" y="256"/>
                        <a:pt x="1767" y="260"/>
                        <a:pt x="1768" y="264"/>
                      </a:cubicBezTo>
                      <a:cubicBezTo>
                        <a:pt x="1769" y="266"/>
                        <a:pt x="1770" y="270"/>
                        <a:pt x="1775" y="272"/>
                      </a:cubicBezTo>
                      <a:cubicBezTo>
                        <a:pt x="1778" y="273"/>
                        <a:pt x="1780" y="274"/>
                        <a:pt x="1782" y="274"/>
                      </a:cubicBezTo>
                      <a:cubicBezTo>
                        <a:pt x="1784" y="275"/>
                        <a:pt x="1786" y="275"/>
                        <a:pt x="1787" y="277"/>
                      </a:cubicBezTo>
                      <a:cubicBezTo>
                        <a:pt x="1788" y="279"/>
                        <a:pt x="1789" y="279"/>
                        <a:pt x="1790" y="279"/>
                      </a:cubicBezTo>
                      <a:cubicBezTo>
                        <a:pt x="1790" y="279"/>
                        <a:pt x="1791" y="279"/>
                        <a:pt x="1791" y="279"/>
                      </a:cubicBezTo>
                      <a:cubicBezTo>
                        <a:pt x="1793" y="279"/>
                        <a:pt x="1795" y="280"/>
                        <a:pt x="1796" y="280"/>
                      </a:cubicBezTo>
                      <a:cubicBezTo>
                        <a:pt x="1796" y="280"/>
                        <a:pt x="1797" y="281"/>
                        <a:pt x="1797" y="281"/>
                      </a:cubicBezTo>
                      <a:cubicBezTo>
                        <a:pt x="1799" y="279"/>
                        <a:pt x="1800" y="279"/>
                        <a:pt x="1802" y="279"/>
                      </a:cubicBezTo>
                      <a:cubicBezTo>
                        <a:pt x="1802" y="280"/>
                        <a:pt x="1802" y="280"/>
                        <a:pt x="1802" y="280"/>
                      </a:cubicBezTo>
                      <a:cubicBezTo>
                        <a:pt x="1802" y="280"/>
                        <a:pt x="1802" y="280"/>
                        <a:pt x="1803" y="280"/>
                      </a:cubicBezTo>
                      <a:cubicBezTo>
                        <a:pt x="1802" y="279"/>
                        <a:pt x="1802" y="279"/>
                        <a:pt x="1801" y="279"/>
                      </a:cubicBezTo>
                      <a:cubicBezTo>
                        <a:pt x="1800" y="278"/>
                        <a:pt x="1798" y="277"/>
                        <a:pt x="1798" y="275"/>
                      </a:cubicBezTo>
                      <a:cubicBezTo>
                        <a:pt x="1797" y="275"/>
                        <a:pt x="1797" y="274"/>
                        <a:pt x="1798" y="273"/>
                      </a:cubicBezTo>
                      <a:cubicBezTo>
                        <a:pt x="1799" y="272"/>
                        <a:pt x="1800" y="272"/>
                        <a:pt x="1800" y="272"/>
                      </a:cubicBezTo>
                      <a:cubicBezTo>
                        <a:pt x="1802" y="272"/>
                        <a:pt x="1802" y="272"/>
                        <a:pt x="1803" y="273"/>
                      </a:cubicBezTo>
                      <a:cubicBezTo>
                        <a:pt x="1803" y="273"/>
                        <a:pt x="1804" y="273"/>
                        <a:pt x="1804" y="273"/>
                      </a:cubicBezTo>
                      <a:cubicBezTo>
                        <a:pt x="1804" y="273"/>
                        <a:pt x="1804" y="273"/>
                        <a:pt x="1804" y="273"/>
                      </a:cubicBezTo>
                      <a:cubicBezTo>
                        <a:pt x="1804" y="272"/>
                        <a:pt x="1803" y="270"/>
                        <a:pt x="1805" y="269"/>
                      </a:cubicBezTo>
                      <a:cubicBezTo>
                        <a:pt x="1805" y="267"/>
                        <a:pt x="1805" y="262"/>
                        <a:pt x="1804" y="261"/>
                      </a:cubicBezTo>
                      <a:cubicBezTo>
                        <a:pt x="1802" y="260"/>
                        <a:pt x="1802" y="259"/>
                        <a:pt x="1802" y="258"/>
                      </a:cubicBezTo>
                      <a:cubicBezTo>
                        <a:pt x="1802" y="255"/>
                        <a:pt x="1806" y="254"/>
                        <a:pt x="1809" y="256"/>
                      </a:cubicBezTo>
                      <a:cubicBezTo>
                        <a:pt x="1811" y="257"/>
                        <a:pt x="1813" y="258"/>
                        <a:pt x="1816" y="258"/>
                      </a:cubicBezTo>
                      <a:cubicBezTo>
                        <a:pt x="1815" y="258"/>
                        <a:pt x="1815" y="257"/>
                        <a:pt x="1815" y="256"/>
                      </a:cubicBezTo>
                      <a:cubicBezTo>
                        <a:pt x="1815" y="255"/>
                        <a:pt x="1817" y="254"/>
                        <a:pt x="1819" y="254"/>
                      </a:cubicBezTo>
                      <a:cubicBezTo>
                        <a:pt x="1820" y="254"/>
                        <a:pt x="1821" y="254"/>
                        <a:pt x="1822" y="255"/>
                      </a:cubicBezTo>
                      <a:cubicBezTo>
                        <a:pt x="1823" y="256"/>
                        <a:pt x="1824" y="256"/>
                        <a:pt x="1825" y="256"/>
                      </a:cubicBezTo>
                      <a:cubicBezTo>
                        <a:pt x="1825" y="254"/>
                        <a:pt x="1828" y="249"/>
                        <a:pt x="1831" y="249"/>
                      </a:cubicBezTo>
                      <a:cubicBezTo>
                        <a:pt x="1827" y="246"/>
                        <a:pt x="1818" y="241"/>
                        <a:pt x="1816" y="237"/>
                      </a:cubicBezTo>
                      <a:cubicBezTo>
                        <a:pt x="1814" y="235"/>
                        <a:pt x="1808" y="233"/>
                        <a:pt x="1804" y="233"/>
                      </a:cubicBezTo>
                      <a:cubicBezTo>
                        <a:pt x="1804" y="233"/>
                        <a:pt x="1804" y="233"/>
                        <a:pt x="1803" y="233"/>
                      </a:cubicBezTo>
                      <a:cubicBezTo>
                        <a:pt x="1803" y="234"/>
                        <a:pt x="1802" y="235"/>
                        <a:pt x="1801" y="235"/>
                      </a:cubicBezTo>
                      <a:cubicBezTo>
                        <a:pt x="1799" y="235"/>
                        <a:pt x="1796" y="233"/>
                        <a:pt x="1795" y="231"/>
                      </a:cubicBezTo>
                      <a:cubicBezTo>
                        <a:pt x="1794" y="230"/>
                        <a:pt x="1792" y="230"/>
                        <a:pt x="1788" y="230"/>
                      </a:cubicBezTo>
                      <a:cubicBezTo>
                        <a:pt x="1787" y="230"/>
                        <a:pt x="1785" y="230"/>
                        <a:pt x="1785" y="230"/>
                      </a:cubicBezTo>
                      <a:cubicBezTo>
                        <a:pt x="1785" y="230"/>
                        <a:pt x="1785" y="230"/>
                        <a:pt x="1785" y="230"/>
                      </a:cubicBezTo>
                      <a:cubicBezTo>
                        <a:pt x="1786" y="231"/>
                        <a:pt x="1788" y="232"/>
                        <a:pt x="1789" y="233"/>
                      </a:cubicBezTo>
                      <a:cubicBezTo>
                        <a:pt x="1791" y="236"/>
                        <a:pt x="1789" y="238"/>
                        <a:pt x="1788" y="239"/>
                      </a:cubicBezTo>
                      <a:cubicBezTo>
                        <a:pt x="1787" y="240"/>
                        <a:pt x="1787" y="241"/>
                        <a:pt x="1787" y="241"/>
                      </a:cubicBezTo>
                      <a:cubicBezTo>
                        <a:pt x="1788" y="242"/>
                        <a:pt x="1788" y="243"/>
                        <a:pt x="1787" y="244"/>
                      </a:cubicBezTo>
                      <a:cubicBezTo>
                        <a:pt x="1786" y="245"/>
                        <a:pt x="1786" y="245"/>
                        <a:pt x="1786" y="245"/>
                      </a:cubicBezTo>
                      <a:cubicBezTo>
                        <a:pt x="1785" y="245"/>
                        <a:pt x="1785" y="245"/>
                        <a:pt x="1785" y="245"/>
                      </a:cubicBezTo>
                      <a:cubicBezTo>
                        <a:pt x="1784" y="245"/>
                        <a:pt x="1782" y="244"/>
                        <a:pt x="1777" y="240"/>
                      </a:cubicBezTo>
                      <a:cubicBezTo>
                        <a:pt x="1776" y="240"/>
                        <a:pt x="1774" y="238"/>
                        <a:pt x="1776" y="227"/>
                      </a:cubicBezTo>
                      <a:cubicBezTo>
                        <a:pt x="1776" y="226"/>
                        <a:pt x="1775" y="226"/>
                        <a:pt x="1775" y="226"/>
                      </a:cubicBezTo>
                      <a:cubicBezTo>
                        <a:pt x="1774" y="225"/>
                        <a:pt x="1772" y="224"/>
                        <a:pt x="1771" y="221"/>
                      </a:cubicBezTo>
                      <a:cubicBezTo>
                        <a:pt x="1771" y="220"/>
                        <a:pt x="1763" y="215"/>
                        <a:pt x="1751" y="210"/>
                      </a:cubicBezTo>
                      <a:cubicBezTo>
                        <a:pt x="1749" y="209"/>
                        <a:pt x="1748" y="209"/>
                        <a:pt x="1746" y="208"/>
                      </a:cubicBezTo>
                      <a:cubicBezTo>
                        <a:pt x="1741" y="206"/>
                        <a:pt x="1735" y="204"/>
                        <a:pt x="1733" y="201"/>
                      </a:cubicBezTo>
                      <a:cubicBezTo>
                        <a:pt x="1733" y="200"/>
                        <a:pt x="1729" y="199"/>
                        <a:pt x="1727" y="198"/>
                      </a:cubicBezTo>
                      <a:cubicBezTo>
                        <a:pt x="1723" y="197"/>
                        <a:pt x="1718" y="196"/>
                        <a:pt x="1716" y="193"/>
                      </a:cubicBezTo>
                      <a:cubicBezTo>
                        <a:pt x="1712" y="189"/>
                        <a:pt x="1693" y="181"/>
                        <a:pt x="1685" y="181"/>
                      </a:cubicBezTo>
                      <a:cubicBezTo>
                        <a:pt x="1680" y="180"/>
                        <a:pt x="1678" y="178"/>
                        <a:pt x="1677" y="177"/>
                      </a:cubicBezTo>
                      <a:cubicBezTo>
                        <a:pt x="1676" y="176"/>
                        <a:pt x="1676" y="176"/>
                        <a:pt x="1676" y="176"/>
                      </a:cubicBezTo>
                      <a:cubicBezTo>
                        <a:pt x="1674" y="177"/>
                        <a:pt x="1673" y="177"/>
                        <a:pt x="1670" y="177"/>
                      </a:cubicBezTo>
                      <a:cubicBezTo>
                        <a:pt x="1663" y="177"/>
                        <a:pt x="1653" y="176"/>
                        <a:pt x="1648" y="175"/>
                      </a:cubicBezTo>
                      <a:cubicBezTo>
                        <a:pt x="1646" y="175"/>
                        <a:pt x="1645" y="176"/>
                        <a:pt x="1644" y="176"/>
                      </a:cubicBezTo>
                      <a:cubicBezTo>
                        <a:pt x="1642" y="177"/>
                        <a:pt x="1640" y="178"/>
                        <a:pt x="1638" y="177"/>
                      </a:cubicBezTo>
                      <a:cubicBezTo>
                        <a:pt x="1633" y="175"/>
                        <a:pt x="1620" y="170"/>
                        <a:pt x="1615" y="170"/>
                      </a:cubicBezTo>
                      <a:cubicBezTo>
                        <a:pt x="1614" y="170"/>
                        <a:pt x="1614" y="171"/>
                        <a:pt x="1614" y="171"/>
                      </a:cubicBezTo>
                      <a:cubicBezTo>
                        <a:pt x="1613" y="171"/>
                        <a:pt x="1613" y="172"/>
                        <a:pt x="1613" y="174"/>
                      </a:cubicBezTo>
                      <a:cubicBezTo>
                        <a:pt x="1612" y="175"/>
                        <a:pt x="1612" y="177"/>
                        <a:pt x="1610" y="178"/>
                      </a:cubicBezTo>
                      <a:cubicBezTo>
                        <a:pt x="1611" y="179"/>
                        <a:pt x="1612" y="180"/>
                        <a:pt x="1616" y="184"/>
                      </a:cubicBezTo>
                      <a:cubicBezTo>
                        <a:pt x="1618" y="186"/>
                        <a:pt x="1619" y="189"/>
                        <a:pt x="1619" y="191"/>
                      </a:cubicBezTo>
                      <a:cubicBezTo>
                        <a:pt x="1619" y="194"/>
                        <a:pt x="1616" y="196"/>
                        <a:pt x="1612" y="198"/>
                      </a:cubicBezTo>
                      <a:cubicBezTo>
                        <a:pt x="1611" y="199"/>
                        <a:pt x="1610" y="199"/>
                        <a:pt x="1608" y="199"/>
                      </a:cubicBezTo>
                      <a:cubicBezTo>
                        <a:pt x="1603" y="199"/>
                        <a:pt x="1597" y="195"/>
                        <a:pt x="1594" y="192"/>
                      </a:cubicBezTo>
                      <a:cubicBezTo>
                        <a:pt x="1593" y="190"/>
                        <a:pt x="1592" y="190"/>
                        <a:pt x="1590" y="189"/>
                      </a:cubicBezTo>
                      <a:cubicBezTo>
                        <a:pt x="1588" y="189"/>
                        <a:pt x="1584" y="188"/>
                        <a:pt x="1583" y="184"/>
                      </a:cubicBezTo>
                      <a:cubicBezTo>
                        <a:pt x="1582" y="181"/>
                        <a:pt x="1583" y="179"/>
                        <a:pt x="1583" y="178"/>
                      </a:cubicBezTo>
                      <a:cubicBezTo>
                        <a:pt x="1585" y="176"/>
                        <a:pt x="1589" y="176"/>
                        <a:pt x="1592" y="179"/>
                      </a:cubicBezTo>
                      <a:cubicBezTo>
                        <a:pt x="1593" y="180"/>
                        <a:pt x="1596" y="179"/>
                        <a:pt x="1597" y="177"/>
                      </a:cubicBezTo>
                      <a:cubicBezTo>
                        <a:pt x="1597" y="177"/>
                        <a:pt x="1597" y="177"/>
                        <a:pt x="1596" y="176"/>
                      </a:cubicBezTo>
                      <a:cubicBezTo>
                        <a:pt x="1595" y="175"/>
                        <a:pt x="1589" y="173"/>
                        <a:pt x="1585" y="173"/>
                      </a:cubicBezTo>
                      <a:cubicBezTo>
                        <a:pt x="1582" y="173"/>
                        <a:pt x="1581" y="175"/>
                        <a:pt x="1578" y="178"/>
                      </a:cubicBezTo>
                      <a:cubicBezTo>
                        <a:pt x="1577" y="180"/>
                        <a:pt x="1575" y="182"/>
                        <a:pt x="1572" y="183"/>
                      </a:cubicBezTo>
                      <a:cubicBezTo>
                        <a:pt x="1570" y="184"/>
                        <a:pt x="1568" y="185"/>
                        <a:pt x="1565" y="185"/>
                      </a:cubicBezTo>
                      <a:cubicBezTo>
                        <a:pt x="1557" y="185"/>
                        <a:pt x="1544" y="182"/>
                        <a:pt x="1542" y="180"/>
                      </a:cubicBezTo>
                      <a:cubicBezTo>
                        <a:pt x="1542" y="180"/>
                        <a:pt x="1540" y="180"/>
                        <a:pt x="1535" y="180"/>
                      </a:cubicBezTo>
                      <a:cubicBezTo>
                        <a:pt x="1526" y="180"/>
                        <a:pt x="1512" y="181"/>
                        <a:pt x="1510" y="182"/>
                      </a:cubicBezTo>
                      <a:cubicBezTo>
                        <a:pt x="1509" y="183"/>
                        <a:pt x="1509" y="186"/>
                        <a:pt x="1509" y="187"/>
                      </a:cubicBezTo>
                      <a:cubicBezTo>
                        <a:pt x="1509" y="190"/>
                        <a:pt x="1509" y="192"/>
                        <a:pt x="1507" y="193"/>
                      </a:cubicBezTo>
                      <a:cubicBezTo>
                        <a:pt x="1507" y="193"/>
                        <a:pt x="1507" y="193"/>
                        <a:pt x="1507" y="193"/>
                      </a:cubicBezTo>
                      <a:cubicBezTo>
                        <a:pt x="1506" y="193"/>
                        <a:pt x="1506" y="193"/>
                        <a:pt x="1506" y="193"/>
                      </a:cubicBezTo>
                      <a:cubicBezTo>
                        <a:pt x="1504" y="193"/>
                        <a:pt x="1503" y="191"/>
                        <a:pt x="1503" y="187"/>
                      </a:cubicBezTo>
                      <a:cubicBezTo>
                        <a:pt x="1502" y="184"/>
                        <a:pt x="1502" y="181"/>
                        <a:pt x="1502" y="180"/>
                      </a:cubicBezTo>
                      <a:cubicBezTo>
                        <a:pt x="1501" y="180"/>
                        <a:pt x="1499" y="179"/>
                        <a:pt x="1495" y="179"/>
                      </a:cubicBezTo>
                      <a:cubicBezTo>
                        <a:pt x="1490" y="179"/>
                        <a:pt x="1487" y="179"/>
                        <a:pt x="1486" y="177"/>
                      </a:cubicBezTo>
                      <a:cubicBezTo>
                        <a:pt x="1486" y="176"/>
                        <a:pt x="1486" y="175"/>
                        <a:pt x="1487" y="173"/>
                      </a:cubicBezTo>
                      <a:cubicBezTo>
                        <a:pt x="1488" y="173"/>
                        <a:pt x="1487" y="173"/>
                        <a:pt x="1487" y="172"/>
                      </a:cubicBezTo>
                      <a:cubicBezTo>
                        <a:pt x="1487" y="171"/>
                        <a:pt x="1486" y="168"/>
                        <a:pt x="1490" y="166"/>
                      </a:cubicBezTo>
                      <a:cubicBezTo>
                        <a:pt x="1490" y="164"/>
                        <a:pt x="1482" y="158"/>
                        <a:pt x="1472" y="153"/>
                      </a:cubicBezTo>
                      <a:cubicBezTo>
                        <a:pt x="1468" y="152"/>
                        <a:pt x="1462" y="151"/>
                        <a:pt x="1454" y="151"/>
                      </a:cubicBezTo>
                      <a:cubicBezTo>
                        <a:pt x="1445" y="151"/>
                        <a:pt x="1434" y="152"/>
                        <a:pt x="1430" y="154"/>
                      </a:cubicBezTo>
                      <a:cubicBezTo>
                        <a:pt x="1426" y="155"/>
                        <a:pt x="1419" y="155"/>
                        <a:pt x="1412" y="155"/>
                      </a:cubicBezTo>
                      <a:cubicBezTo>
                        <a:pt x="1407" y="155"/>
                        <a:pt x="1407" y="155"/>
                        <a:pt x="1407" y="155"/>
                      </a:cubicBezTo>
                      <a:cubicBezTo>
                        <a:pt x="1406" y="155"/>
                        <a:pt x="1405" y="155"/>
                        <a:pt x="1404" y="155"/>
                      </a:cubicBezTo>
                      <a:cubicBezTo>
                        <a:pt x="1403" y="155"/>
                        <a:pt x="1403" y="155"/>
                        <a:pt x="1403" y="155"/>
                      </a:cubicBezTo>
                      <a:cubicBezTo>
                        <a:pt x="1401" y="155"/>
                        <a:pt x="1400" y="155"/>
                        <a:pt x="1399" y="154"/>
                      </a:cubicBezTo>
                      <a:cubicBezTo>
                        <a:pt x="1398" y="153"/>
                        <a:pt x="1398" y="151"/>
                        <a:pt x="1399" y="150"/>
                      </a:cubicBezTo>
                      <a:cubicBezTo>
                        <a:pt x="1399" y="149"/>
                        <a:pt x="1399" y="149"/>
                        <a:pt x="1399" y="149"/>
                      </a:cubicBezTo>
                      <a:cubicBezTo>
                        <a:pt x="1398" y="147"/>
                        <a:pt x="1392" y="145"/>
                        <a:pt x="1389" y="145"/>
                      </a:cubicBezTo>
                      <a:cubicBezTo>
                        <a:pt x="1388" y="145"/>
                        <a:pt x="1388" y="145"/>
                        <a:pt x="1388" y="145"/>
                      </a:cubicBezTo>
                      <a:cubicBezTo>
                        <a:pt x="1387" y="146"/>
                        <a:pt x="1386" y="147"/>
                        <a:pt x="1385" y="147"/>
                      </a:cubicBezTo>
                      <a:cubicBezTo>
                        <a:pt x="1384" y="147"/>
                        <a:pt x="1382" y="146"/>
                        <a:pt x="1381" y="145"/>
                      </a:cubicBezTo>
                      <a:cubicBezTo>
                        <a:pt x="1381" y="144"/>
                        <a:pt x="1380" y="143"/>
                        <a:pt x="1380" y="142"/>
                      </a:cubicBezTo>
                      <a:cubicBezTo>
                        <a:pt x="1379" y="141"/>
                        <a:pt x="1373" y="139"/>
                        <a:pt x="1369" y="139"/>
                      </a:cubicBezTo>
                      <a:cubicBezTo>
                        <a:pt x="1369" y="139"/>
                        <a:pt x="1369" y="139"/>
                        <a:pt x="1368" y="139"/>
                      </a:cubicBezTo>
                      <a:cubicBezTo>
                        <a:pt x="1366" y="140"/>
                        <a:pt x="1364" y="139"/>
                        <a:pt x="1362" y="137"/>
                      </a:cubicBezTo>
                      <a:cubicBezTo>
                        <a:pt x="1362" y="136"/>
                        <a:pt x="1362" y="134"/>
                        <a:pt x="1362" y="133"/>
                      </a:cubicBezTo>
                      <a:cubicBezTo>
                        <a:pt x="1363" y="133"/>
                        <a:pt x="1364" y="131"/>
                        <a:pt x="1367" y="131"/>
                      </a:cubicBezTo>
                      <a:cubicBezTo>
                        <a:pt x="1367" y="131"/>
                        <a:pt x="1368" y="131"/>
                        <a:pt x="1369" y="131"/>
                      </a:cubicBezTo>
                      <a:cubicBezTo>
                        <a:pt x="1370" y="131"/>
                        <a:pt x="1370" y="131"/>
                        <a:pt x="1371" y="131"/>
                      </a:cubicBezTo>
                      <a:cubicBezTo>
                        <a:pt x="1374" y="131"/>
                        <a:pt x="1374" y="131"/>
                        <a:pt x="1375" y="131"/>
                      </a:cubicBezTo>
                      <a:cubicBezTo>
                        <a:pt x="1375" y="131"/>
                        <a:pt x="1375" y="131"/>
                        <a:pt x="1374" y="130"/>
                      </a:cubicBezTo>
                      <a:cubicBezTo>
                        <a:pt x="1372" y="127"/>
                        <a:pt x="1355" y="125"/>
                        <a:pt x="1343" y="125"/>
                      </a:cubicBezTo>
                      <a:cubicBezTo>
                        <a:pt x="1341" y="125"/>
                        <a:pt x="1340" y="125"/>
                        <a:pt x="1340" y="125"/>
                      </a:cubicBezTo>
                      <a:cubicBezTo>
                        <a:pt x="1340" y="125"/>
                        <a:pt x="1340" y="126"/>
                        <a:pt x="1340" y="126"/>
                      </a:cubicBezTo>
                      <a:cubicBezTo>
                        <a:pt x="1339" y="128"/>
                        <a:pt x="1338" y="132"/>
                        <a:pt x="1334" y="136"/>
                      </a:cubicBezTo>
                      <a:cubicBezTo>
                        <a:pt x="1331" y="139"/>
                        <a:pt x="1328" y="139"/>
                        <a:pt x="1326" y="139"/>
                      </a:cubicBezTo>
                      <a:cubicBezTo>
                        <a:pt x="1323" y="139"/>
                        <a:pt x="1321" y="138"/>
                        <a:pt x="1320" y="136"/>
                      </a:cubicBezTo>
                      <a:cubicBezTo>
                        <a:pt x="1319" y="135"/>
                        <a:pt x="1319" y="134"/>
                        <a:pt x="1319" y="133"/>
                      </a:cubicBezTo>
                      <a:cubicBezTo>
                        <a:pt x="1320" y="130"/>
                        <a:pt x="1322" y="129"/>
                        <a:pt x="1325" y="128"/>
                      </a:cubicBezTo>
                      <a:cubicBezTo>
                        <a:pt x="1325" y="128"/>
                        <a:pt x="1326" y="128"/>
                        <a:pt x="1327" y="128"/>
                      </a:cubicBezTo>
                      <a:cubicBezTo>
                        <a:pt x="1326" y="128"/>
                        <a:pt x="1324" y="128"/>
                        <a:pt x="1323" y="127"/>
                      </a:cubicBezTo>
                      <a:cubicBezTo>
                        <a:pt x="1320" y="127"/>
                        <a:pt x="1317" y="127"/>
                        <a:pt x="1315" y="125"/>
                      </a:cubicBezTo>
                      <a:cubicBezTo>
                        <a:pt x="1315" y="124"/>
                        <a:pt x="1314" y="122"/>
                        <a:pt x="1315" y="121"/>
                      </a:cubicBezTo>
                      <a:cubicBezTo>
                        <a:pt x="1316" y="120"/>
                        <a:pt x="1317" y="119"/>
                        <a:pt x="1319" y="119"/>
                      </a:cubicBezTo>
                      <a:cubicBezTo>
                        <a:pt x="1319" y="118"/>
                        <a:pt x="1319" y="118"/>
                        <a:pt x="1319" y="118"/>
                      </a:cubicBezTo>
                      <a:cubicBezTo>
                        <a:pt x="1311" y="117"/>
                        <a:pt x="1299" y="115"/>
                        <a:pt x="1293" y="115"/>
                      </a:cubicBezTo>
                      <a:cubicBezTo>
                        <a:pt x="1287" y="116"/>
                        <a:pt x="1283" y="114"/>
                        <a:pt x="1280" y="113"/>
                      </a:cubicBezTo>
                      <a:cubicBezTo>
                        <a:pt x="1278" y="112"/>
                        <a:pt x="1277" y="112"/>
                        <a:pt x="1275" y="112"/>
                      </a:cubicBezTo>
                      <a:cubicBezTo>
                        <a:pt x="1274" y="112"/>
                        <a:pt x="1274" y="112"/>
                        <a:pt x="1274" y="112"/>
                      </a:cubicBezTo>
                      <a:cubicBezTo>
                        <a:pt x="1274" y="112"/>
                        <a:pt x="1274" y="113"/>
                        <a:pt x="1275" y="114"/>
                      </a:cubicBezTo>
                      <a:cubicBezTo>
                        <a:pt x="1276" y="115"/>
                        <a:pt x="1276" y="116"/>
                        <a:pt x="1275" y="117"/>
                      </a:cubicBezTo>
                      <a:cubicBezTo>
                        <a:pt x="1274" y="120"/>
                        <a:pt x="1268" y="121"/>
                        <a:pt x="1266" y="121"/>
                      </a:cubicBezTo>
                      <a:cubicBezTo>
                        <a:pt x="1265" y="121"/>
                        <a:pt x="1264" y="121"/>
                        <a:pt x="1263" y="120"/>
                      </a:cubicBezTo>
                      <a:cubicBezTo>
                        <a:pt x="1259" y="120"/>
                        <a:pt x="1255" y="122"/>
                        <a:pt x="1254" y="123"/>
                      </a:cubicBezTo>
                      <a:cubicBezTo>
                        <a:pt x="1254" y="123"/>
                        <a:pt x="1254" y="124"/>
                        <a:pt x="1254" y="124"/>
                      </a:cubicBezTo>
                      <a:cubicBezTo>
                        <a:pt x="1255" y="125"/>
                        <a:pt x="1255" y="125"/>
                        <a:pt x="1255" y="125"/>
                      </a:cubicBezTo>
                      <a:cubicBezTo>
                        <a:pt x="1256" y="125"/>
                        <a:pt x="1257" y="125"/>
                        <a:pt x="1257" y="124"/>
                      </a:cubicBezTo>
                      <a:cubicBezTo>
                        <a:pt x="1259" y="124"/>
                        <a:pt x="1261" y="123"/>
                        <a:pt x="1263" y="124"/>
                      </a:cubicBezTo>
                      <a:cubicBezTo>
                        <a:pt x="1264" y="124"/>
                        <a:pt x="1264" y="125"/>
                        <a:pt x="1264" y="126"/>
                      </a:cubicBezTo>
                      <a:cubicBezTo>
                        <a:pt x="1264" y="128"/>
                        <a:pt x="1263" y="129"/>
                        <a:pt x="1261" y="130"/>
                      </a:cubicBezTo>
                      <a:cubicBezTo>
                        <a:pt x="1261" y="130"/>
                        <a:pt x="1261" y="130"/>
                        <a:pt x="1261" y="130"/>
                      </a:cubicBezTo>
                      <a:cubicBezTo>
                        <a:pt x="1264" y="133"/>
                        <a:pt x="1264" y="136"/>
                        <a:pt x="1264" y="138"/>
                      </a:cubicBezTo>
                      <a:cubicBezTo>
                        <a:pt x="1264" y="139"/>
                        <a:pt x="1264" y="139"/>
                        <a:pt x="1264" y="139"/>
                      </a:cubicBezTo>
                      <a:cubicBezTo>
                        <a:pt x="1264" y="140"/>
                        <a:pt x="1264" y="141"/>
                        <a:pt x="1263" y="141"/>
                      </a:cubicBezTo>
                      <a:cubicBezTo>
                        <a:pt x="1262" y="143"/>
                        <a:pt x="1259" y="143"/>
                        <a:pt x="1258" y="143"/>
                      </a:cubicBezTo>
                      <a:cubicBezTo>
                        <a:pt x="1255" y="143"/>
                        <a:pt x="1253" y="142"/>
                        <a:pt x="1252" y="141"/>
                      </a:cubicBezTo>
                      <a:cubicBezTo>
                        <a:pt x="1251" y="139"/>
                        <a:pt x="1249" y="140"/>
                        <a:pt x="1247" y="140"/>
                      </a:cubicBezTo>
                      <a:cubicBezTo>
                        <a:pt x="1246" y="140"/>
                        <a:pt x="1245" y="141"/>
                        <a:pt x="1244" y="141"/>
                      </a:cubicBezTo>
                      <a:cubicBezTo>
                        <a:pt x="1245" y="141"/>
                        <a:pt x="1246" y="142"/>
                        <a:pt x="1246" y="144"/>
                      </a:cubicBezTo>
                      <a:cubicBezTo>
                        <a:pt x="1246" y="145"/>
                        <a:pt x="1245" y="147"/>
                        <a:pt x="1239" y="148"/>
                      </a:cubicBezTo>
                      <a:cubicBezTo>
                        <a:pt x="1234" y="148"/>
                        <a:pt x="1233" y="145"/>
                        <a:pt x="1232" y="143"/>
                      </a:cubicBezTo>
                      <a:cubicBezTo>
                        <a:pt x="1231" y="143"/>
                        <a:pt x="1231" y="142"/>
                        <a:pt x="1231" y="142"/>
                      </a:cubicBezTo>
                      <a:cubicBezTo>
                        <a:pt x="1230" y="142"/>
                        <a:pt x="1230" y="142"/>
                        <a:pt x="1229" y="142"/>
                      </a:cubicBezTo>
                      <a:cubicBezTo>
                        <a:pt x="1227" y="142"/>
                        <a:pt x="1224" y="142"/>
                        <a:pt x="1221" y="141"/>
                      </a:cubicBezTo>
                      <a:cubicBezTo>
                        <a:pt x="1218" y="140"/>
                        <a:pt x="1215" y="139"/>
                        <a:pt x="1213" y="139"/>
                      </a:cubicBezTo>
                      <a:cubicBezTo>
                        <a:pt x="1211" y="139"/>
                        <a:pt x="1210" y="140"/>
                        <a:pt x="1208" y="141"/>
                      </a:cubicBezTo>
                      <a:cubicBezTo>
                        <a:pt x="1206" y="142"/>
                        <a:pt x="1204" y="143"/>
                        <a:pt x="1200" y="144"/>
                      </a:cubicBezTo>
                      <a:cubicBezTo>
                        <a:pt x="1194" y="144"/>
                        <a:pt x="1184" y="140"/>
                        <a:pt x="1181" y="136"/>
                      </a:cubicBezTo>
                      <a:cubicBezTo>
                        <a:pt x="1181" y="136"/>
                        <a:pt x="1180" y="134"/>
                        <a:pt x="1180" y="134"/>
                      </a:cubicBezTo>
                      <a:cubicBezTo>
                        <a:pt x="1180" y="134"/>
                        <a:pt x="1179" y="135"/>
                        <a:pt x="1178" y="136"/>
                      </a:cubicBezTo>
                      <a:cubicBezTo>
                        <a:pt x="1177" y="137"/>
                        <a:pt x="1176" y="139"/>
                        <a:pt x="1176" y="141"/>
                      </a:cubicBezTo>
                      <a:cubicBezTo>
                        <a:pt x="1175" y="145"/>
                        <a:pt x="1174" y="148"/>
                        <a:pt x="1171" y="148"/>
                      </a:cubicBezTo>
                      <a:cubicBezTo>
                        <a:pt x="1170" y="148"/>
                        <a:pt x="1169" y="150"/>
                        <a:pt x="1168" y="151"/>
                      </a:cubicBezTo>
                      <a:cubicBezTo>
                        <a:pt x="1167" y="154"/>
                        <a:pt x="1166" y="156"/>
                        <a:pt x="1164" y="157"/>
                      </a:cubicBezTo>
                      <a:cubicBezTo>
                        <a:pt x="1163" y="157"/>
                        <a:pt x="1163" y="157"/>
                        <a:pt x="1162" y="157"/>
                      </a:cubicBezTo>
                      <a:cubicBezTo>
                        <a:pt x="1160" y="157"/>
                        <a:pt x="1159" y="156"/>
                        <a:pt x="1159" y="156"/>
                      </a:cubicBezTo>
                      <a:cubicBezTo>
                        <a:pt x="1158" y="155"/>
                        <a:pt x="1157" y="155"/>
                        <a:pt x="1157" y="155"/>
                      </a:cubicBezTo>
                      <a:cubicBezTo>
                        <a:pt x="1156" y="155"/>
                        <a:pt x="1156" y="155"/>
                        <a:pt x="1156" y="155"/>
                      </a:cubicBezTo>
                      <a:cubicBezTo>
                        <a:pt x="1151" y="155"/>
                        <a:pt x="1138" y="142"/>
                        <a:pt x="1137" y="138"/>
                      </a:cubicBezTo>
                      <a:cubicBezTo>
                        <a:pt x="1137" y="136"/>
                        <a:pt x="1130" y="129"/>
                        <a:pt x="1128" y="128"/>
                      </a:cubicBezTo>
                      <a:cubicBezTo>
                        <a:pt x="1126" y="127"/>
                        <a:pt x="1127" y="125"/>
                        <a:pt x="1127" y="125"/>
                      </a:cubicBezTo>
                      <a:cubicBezTo>
                        <a:pt x="1127" y="124"/>
                        <a:pt x="1127" y="123"/>
                        <a:pt x="1130" y="123"/>
                      </a:cubicBezTo>
                      <a:cubicBezTo>
                        <a:pt x="1132" y="123"/>
                        <a:pt x="1134" y="124"/>
                        <a:pt x="1135" y="125"/>
                      </a:cubicBezTo>
                      <a:cubicBezTo>
                        <a:pt x="1137" y="126"/>
                        <a:pt x="1139" y="126"/>
                        <a:pt x="1141" y="125"/>
                      </a:cubicBezTo>
                      <a:cubicBezTo>
                        <a:pt x="1141" y="125"/>
                        <a:pt x="1141" y="124"/>
                        <a:pt x="1141" y="123"/>
                      </a:cubicBezTo>
                      <a:cubicBezTo>
                        <a:pt x="1141" y="122"/>
                        <a:pt x="1140" y="121"/>
                        <a:pt x="1139" y="121"/>
                      </a:cubicBezTo>
                      <a:cubicBezTo>
                        <a:pt x="1136" y="121"/>
                        <a:pt x="1135" y="119"/>
                        <a:pt x="1135" y="118"/>
                      </a:cubicBezTo>
                      <a:cubicBezTo>
                        <a:pt x="1135" y="116"/>
                        <a:pt x="1136" y="115"/>
                        <a:pt x="1137" y="114"/>
                      </a:cubicBezTo>
                      <a:cubicBezTo>
                        <a:pt x="1137" y="113"/>
                        <a:pt x="1136" y="113"/>
                        <a:pt x="1136" y="112"/>
                      </a:cubicBezTo>
                      <a:cubicBezTo>
                        <a:pt x="1135" y="110"/>
                        <a:pt x="1134" y="109"/>
                        <a:pt x="1134" y="107"/>
                      </a:cubicBezTo>
                      <a:cubicBezTo>
                        <a:pt x="1135" y="106"/>
                        <a:pt x="1135" y="106"/>
                        <a:pt x="1136" y="105"/>
                      </a:cubicBezTo>
                      <a:cubicBezTo>
                        <a:pt x="1135" y="105"/>
                        <a:pt x="1135" y="105"/>
                        <a:pt x="1134" y="105"/>
                      </a:cubicBezTo>
                      <a:cubicBezTo>
                        <a:pt x="1131" y="105"/>
                        <a:pt x="1126" y="102"/>
                        <a:pt x="1125" y="99"/>
                      </a:cubicBezTo>
                      <a:cubicBezTo>
                        <a:pt x="1124" y="99"/>
                        <a:pt x="1122" y="98"/>
                        <a:pt x="1118" y="98"/>
                      </a:cubicBezTo>
                      <a:cubicBezTo>
                        <a:pt x="1116" y="98"/>
                        <a:pt x="1115" y="98"/>
                        <a:pt x="1114" y="99"/>
                      </a:cubicBezTo>
                      <a:cubicBezTo>
                        <a:pt x="1114" y="99"/>
                        <a:pt x="1114" y="100"/>
                        <a:pt x="1113" y="100"/>
                      </a:cubicBezTo>
                      <a:cubicBezTo>
                        <a:pt x="1113" y="101"/>
                        <a:pt x="1112" y="102"/>
                        <a:pt x="1110" y="102"/>
                      </a:cubicBezTo>
                      <a:cubicBezTo>
                        <a:pt x="1109" y="102"/>
                        <a:pt x="1107" y="101"/>
                        <a:pt x="1106" y="100"/>
                      </a:cubicBezTo>
                      <a:cubicBezTo>
                        <a:pt x="1106" y="99"/>
                        <a:pt x="1106" y="99"/>
                        <a:pt x="1106" y="98"/>
                      </a:cubicBezTo>
                      <a:cubicBezTo>
                        <a:pt x="1105" y="98"/>
                        <a:pt x="1104" y="98"/>
                        <a:pt x="1103" y="98"/>
                      </a:cubicBezTo>
                      <a:cubicBezTo>
                        <a:pt x="1100" y="97"/>
                        <a:pt x="1097" y="97"/>
                        <a:pt x="1094" y="96"/>
                      </a:cubicBezTo>
                      <a:cubicBezTo>
                        <a:pt x="1089" y="95"/>
                        <a:pt x="1087" y="92"/>
                        <a:pt x="1086" y="90"/>
                      </a:cubicBezTo>
                      <a:cubicBezTo>
                        <a:pt x="1085" y="90"/>
                        <a:pt x="1085" y="89"/>
                        <a:pt x="1085" y="89"/>
                      </a:cubicBezTo>
                      <a:cubicBezTo>
                        <a:pt x="1085" y="89"/>
                        <a:pt x="1085" y="90"/>
                        <a:pt x="1085" y="90"/>
                      </a:cubicBezTo>
                      <a:cubicBezTo>
                        <a:pt x="1084" y="92"/>
                        <a:pt x="1083" y="94"/>
                        <a:pt x="1081" y="94"/>
                      </a:cubicBezTo>
                      <a:cubicBezTo>
                        <a:pt x="1080" y="94"/>
                        <a:pt x="1079" y="94"/>
                        <a:pt x="1079" y="94"/>
                      </a:cubicBezTo>
                      <a:cubicBezTo>
                        <a:pt x="1078" y="93"/>
                        <a:pt x="1076" y="94"/>
                        <a:pt x="1076" y="95"/>
                      </a:cubicBezTo>
                      <a:cubicBezTo>
                        <a:pt x="1075" y="95"/>
                        <a:pt x="1075" y="96"/>
                        <a:pt x="1076" y="97"/>
                      </a:cubicBezTo>
                      <a:cubicBezTo>
                        <a:pt x="1077" y="100"/>
                        <a:pt x="1077" y="102"/>
                        <a:pt x="1076" y="104"/>
                      </a:cubicBezTo>
                      <a:cubicBezTo>
                        <a:pt x="1076" y="105"/>
                        <a:pt x="1076" y="106"/>
                        <a:pt x="1076" y="107"/>
                      </a:cubicBezTo>
                      <a:cubicBezTo>
                        <a:pt x="1075" y="110"/>
                        <a:pt x="1073" y="111"/>
                        <a:pt x="1072" y="111"/>
                      </a:cubicBezTo>
                      <a:cubicBezTo>
                        <a:pt x="1071" y="111"/>
                        <a:pt x="1070" y="110"/>
                        <a:pt x="1068" y="110"/>
                      </a:cubicBezTo>
                      <a:cubicBezTo>
                        <a:pt x="1068" y="109"/>
                        <a:pt x="1067" y="109"/>
                        <a:pt x="1066" y="109"/>
                      </a:cubicBezTo>
                      <a:cubicBezTo>
                        <a:pt x="1065" y="108"/>
                        <a:pt x="1065" y="109"/>
                        <a:pt x="1064" y="109"/>
                      </a:cubicBezTo>
                      <a:cubicBezTo>
                        <a:pt x="1063" y="110"/>
                        <a:pt x="1061" y="111"/>
                        <a:pt x="1058" y="111"/>
                      </a:cubicBezTo>
                      <a:cubicBezTo>
                        <a:pt x="1056" y="111"/>
                        <a:pt x="1055" y="111"/>
                        <a:pt x="1053" y="110"/>
                      </a:cubicBezTo>
                      <a:cubicBezTo>
                        <a:pt x="1049" y="109"/>
                        <a:pt x="1046" y="109"/>
                        <a:pt x="1043" y="109"/>
                      </a:cubicBezTo>
                      <a:cubicBezTo>
                        <a:pt x="1041" y="109"/>
                        <a:pt x="1038" y="109"/>
                        <a:pt x="1036" y="106"/>
                      </a:cubicBezTo>
                      <a:cubicBezTo>
                        <a:pt x="1036" y="106"/>
                        <a:pt x="1036" y="105"/>
                        <a:pt x="1035" y="105"/>
                      </a:cubicBezTo>
                      <a:cubicBezTo>
                        <a:pt x="1035" y="108"/>
                        <a:pt x="1030" y="108"/>
                        <a:pt x="1029" y="108"/>
                      </a:cubicBezTo>
                      <a:cubicBezTo>
                        <a:pt x="1025" y="108"/>
                        <a:pt x="1017" y="107"/>
                        <a:pt x="1016" y="103"/>
                      </a:cubicBezTo>
                      <a:cubicBezTo>
                        <a:pt x="1015" y="100"/>
                        <a:pt x="1016" y="98"/>
                        <a:pt x="1018" y="97"/>
                      </a:cubicBezTo>
                      <a:cubicBezTo>
                        <a:pt x="1016" y="97"/>
                        <a:pt x="1014" y="97"/>
                        <a:pt x="1012" y="97"/>
                      </a:cubicBezTo>
                      <a:cubicBezTo>
                        <a:pt x="1008" y="97"/>
                        <a:pt x="1005" y="96"/>
                        <a:pt x="1001" y="95"/>
                      </a:cubicBezTo>
                      <a:cubicBezTo>
                        <a:pt x="998" y="94"/>
                        <a:pt x="995" y="94"/>
                        <a:pt x="991" y="94"/>
                      </a:cubicBezTo>
                      <a:cubicBezTo>
                        <a:pt x="988" y="94"/>
                        <a:pt x="988" y="94"/>
                        <a:pt x="988" y="94"/>
                      </a:cubicBezTo>
                      <a:cubicBezTo>
                        <a:pt x="981" y="95"/>
                        <a:pt x="967" y="96"/>
                        <a:pt x="964" y="97"/>
                      </a:cubicBezTo>
                      <a:cubicBezTo>
                        <a:pt x="964" y="97"/>
                        <a:pt x="964" y="98"/>
                        <a:pt x="964" y="98"/>
                      </a:cubicBezTo>
                      <a:cubicBezTo>
                        <a:pt x="965" y="99"/>
                        <a:pt x="965" y="101"/>
                        <a:pt x="964" y="102"/>
                      </a:cubicBezTo>
                      <a:cubicBezTo>
                        <a:pt x="964" y="103"/>
                        <a:pt x="963" y="103"/>
                        <a:pt x="962" y="104"/>
                      </a:cubicBezTo>
                      <a:cubicBezTo>
                        <a:pt x="961" y="104"/>
                        <a:pt x="961" y="104"/>
                        <a:pt x="961" y="104"/>
                      </a:cubicBezTo>
                      <a:cubicBezTo>
                        <a:pt x="960" y="104"/>
                        <a:pt x="959" y="103"/>
                        <a:pt x="958" y="102"/>
                      </a:cubicBezTo>
                      <a:cubicBezTo>
                        <a:pt x="957" y="101"/>
                        <a:pt x="957" y="98"/>
                        <a:pt x="957" y="95"/>
                      </a:cubicBezTo>
                      <a:cubicBezTo>
                        <a:pt x="958" y="94"/>
                        <a:pt x="958" y="92"/>
                        <a:pt x="958" y="91"/>
                      </a:cubicBezTo>
                      <a:cubicBezTo>
                        <a:pt x="957" y="90"/>
                        <a:pt x="957" y="90"/>
                        <a:pt x="956" y="89"/>
                      </a:cubicBezTo>
                      <a:cubicBezTo>
                        <a:pt x="956" y="90"/>
                        <a:pt x="956" y="91"/>
                        <a:pt x="955" y="91"/>
                      </a:cubicBezTo>
                      <a:cubicBezTo>
                        <a:pt x="953" y="94"/>
                        <a:pt x="948" y="94"/>
                        <a:pt x="947" y="94"/>
                      </a:cubicBezTo>
                      <a:cubicBezTo>
                        <a:pt x="946" y="94"/>
                        <a:pt x="943" y="94"/>
                        <a:pt x="941" y="92"/>
                      </a:cubicBezTo>
                      <a:cubicBezTo>
                        <a:pt x="937" y="89"/>
                        <a:pt x="934" y="87"/>
                        <a:pt x="929" y="86"/>
                      </a:cubicBezTo>
                      <a:cubicBezTo>
                        <a:pt x="928" y="86"/>
                        <a:pt x="928" y="86"/>
                        <a:pt x="927" y="86"/>
                      </a:cubicBezTo>
                      <a:cubicBezTo>
                        <a:pt x="923" y="86"/>
                        <a:pt x="919" y="89"/>
                        <a:pt x="918" y="90"/>
                      </a:cubicBezTo>
                      <a:cubicBezTo>
                        <a:pt x="919" y="91"/>
                        <a:pt x="920" y="91"/>
                        <a:pt x="921" y="91"/>
                      </a:cubicBezTo>
                      <a:cubicBezTo>
                        <a:pt x="923" y="91"/>
                        <a:pt x="925" y="91"/>
                        <a:pt x="925" y="93"/>
                      </a:cubicBezTo>
                      <a:cubicBezTo>
                        <a:pt x="925" y="94"/>
                        <a:pt x="925" y="95"/>
                        <a:pt x="925" y="95"/>
                      </a:cubicBezTo>
                      <a:cubicBezTo>
                        <a:pt x="924" y="97"/>
                        <a:pt x="921" y="97"/>
                        <a:pt x="916" y="98"/>
                      </a:cubicBezTo>
                      <a:cubicBezTo>
                        <a:pt x="915" y="98"/>
                        <a:pt x="912" y="98"/>
                        <a:pt x="911" y="98"/>
                      </a:cubicBezTo>
                      <a:cubicBezTo>
                        <a:pt x="909" y="103"/>
                        <a:pt x="893" y="105"/>
                        <a:pt x="893" y="105"/>
                      </a:cubicBezTo>
                      <a:cubicBezTo>
                        <a:pt x="890" y="106"/>
                        <a:pt x="890" y="106"/>
                        <a:pt x="890" y="106"/>
                      </a:cubicBezTo>
                      <a:cubicBezTo>
                        <a:pt x="881" y="107"/>
                        <a:pt x="879" y="107"/>
                        <a:pt x="875" y="111"/>
                      </a:cubicBezTo>
                      <a:cubicBezTo>
                        <a:pt x="874" y="112"/>
                        <a:pt x="873" y="112"/>
                        <a:pt x="872" y="112"/>
                      </a:cubicBezTo>
                      <a:cubicBezTo>
                        <a:pt x="870" y="112"/>
                        <a:pt x="870" y="112"/>
                        <a:pt x="870" y="112"/>
                      </a:cubicBezTo>
                      <a:cubicBezTo>
                        <a:pt x="870" y="111"/>
                        <a:pt x="870" y="111"/>
                        <a:pt x="870" y="111"/>
                      </a:cubicBezTo>
                      <a:cubicBezTo>
                        <a:pt x="868" y="108"/>
                        <a:pt x="874" y="101"/>
                        <a:pt x="875" y="100"/>
                      </a:cubicBezTo>
                      <a:cubicBezTo>
                        <a:pt x="878" y="97"/>
                        <a:pt x="880" y="97"/>
                        <a:pt x="882" y="96"/>
                      </a:cubicBezTo>
                      <a:cubicBezTo>
                        <a:pt x="884" y="96"/>
                        <a:pt x="885" y="95"/>
                        <a:pt x="886" y="95"/>
                      </a:cubicBezTo>
                      <a:cubicBezTo>
                        <a:pt x="888" y="91"/>
                        <a:pt x="891" y="91"/>
                        <a:pt x="896" y="90"/>
                      </a:cubicBezTo>
                      <a:cubicBezTo>
                        <a:pt x="897" y="90"/>
                        <a:pt x="898" y="90"/>
                        <a:pt x="899" y="90"/>
                      </a:cubicBezTo>
                      <a:cubicBezTo>
                        <a:pt x="902" y="89"/>
                        <a:pt x="903" y="88"/>
                        <a:pt x="905" y="87"/>
                      </a:cubicBezTo>
                      <a:cubicBezTo>
                        <a:pt x="905" y="86"/>
                        <a:pt x="906" y="85"/>
                        <a:pt x="908" y="84"/>
                      </a:cubicBezTo>
                      <a:cubicBezTo>
                        <a:pt x="909" y="84"/>
                        <a:pt x="909" y="84"/>
                        <a:pt x="909" y="84"/>
                      </a:cubicBezTo>
                      <a:cubicBezTo>
                        <a:pt x="911" y="83"/>
                        <a:pt x="918" y="80"/>
                        <a:pt x="918" y="78"/>
                      </a:cubicBezTo>
                      <a:cubicBezTo>
                        <a:pt x="920" y="74"/>
                        <a:pt x="936" y="69"/>
                        <a:pt x="939" y="69"/>
                      </a:cubicBezTo>
                      <a:cubicBezTo>
                        <a:pt x="940" y="69"/>
                        <a:pt x="941" y="67"/>
                        <a:pt x="941" y="66"/>
                      </a:cubicBezTo>
                      <a:cubicBezTo>
                        <a:pt x="942" y="65"/>
                        <a:pt x="943" y="63"/>
                        <a:pt x="945" y="63"/>
                      </a:cubicBezTo>
                      <a:cubicBezTo>
                        <a:pt x="946" y="63"/>
                        <a:pt x="949" y="62"/>
                        <a:pt x="958" y="58"/>
                      </a:cubicBezTo>
                      <a:cubicBezTo>
                        <a:pt x="960" y="57"/>
                        <a:pt x="961" y="54"/>
                        <a:pt x="962" y="53"/>
                      </a:cubicBezTo>
                      <a:cubicBezTo>
                        <a:pt x="961" y="53"/>
                        <a:pt x="961" y="53"/>
                        <a:pt x="961" y="53"/>
                      </a:cubicBezTo>
                      <a:cubicBezTo>
                        <a:pt x="959" y="52"/>
                        <a:pt x="957" y="51"/>
                        <a:pt x="957" y="49"/>
                      </a:cubicBezTo>
                      <a:cubicBezTo>
                        <a:pt x="957" y="48"/>
                        <a:pt x="957" y="48"/>
                        <a:pt x="957" y="47"/>
                      </a:cubicBezTo>
                      <a:cubicBezTo>
                        <a:pt x="958" y="46"/>
                        <a:pt x="959" y="46"/>
                        <a:pt x="960" y="46"/>
                      </a:cubicBezTo>
                      <a:cubicBezTo>
                        <a:pt x="961" y="46"/>
                        <a:pt x="962" y="46"/>
                        <a:pt x="964" y="45"/>
                      </a:cubicBezTo>
                      <a:cubicBezTo>
                        <a:pt x="964" y="45"/>
                        <a:pt x="964" y="45"/>
                        <a:pt x="963" y="44"/>
                      </a:cubicBezTo>
                      <a:cubicBezTo>
                        <a:pt x="963" y="44"/>
                        <a:pt x="963" y="44"/>
                        <a:pt x="962" y="44"/>
                      </a:cubicBezTo>
                      <a:cubicBezTo>
                        <a:pt x="962" y="44"/>
                        <a:pt x="961" y="44"/>
                        <a:pt x="961" y="44"/>
                      </a:cubicBezTo>
                      <a:cubicBezTo>
                        <a:pt x="960" y="44"/>
                        <a:pt x="960" y="44"/>
                        <a:pt x="960" y="44"/>
                      </a:cubicBezTo>
                      <a:cubicBezTo>
                        <a:pt x="959" y="43"/>
                        <a:pt x="959" y="43"/>
                        <a:pt x="959" y="43"/>
                      </a:cubicBezTo>
                      <a:cubicBezTo>
                        <a:pt x="958" y="42"/>
                        <a:pt x="959" y="41"/>
                        <a:pt x="959" y="40"/>
                      </a:cubicBezTo>
                      <a:cubicBezTo>
                        <a:pt x="959" y="39"/>
                        <a:pt x="960" y="38"/>
                        <a:pt x="959" y="38"/>
                      </a:cubicBezTo>
                      <a:cubicBezTo>
                        <a:pt x="959" y="37"/>
                        <a:pt x="957" y="37"/>
                        <a:pt x="956" y="38"/>
                      </a:cubicBezTo>
                      <a:cubicBezTo>
                        <a:pt x="956" y="38"/>
                        <a:pt x="955" y="38"/>
                        <a:pt x="954" y="38"/>
                      </a:cubicBezTo>
                      <a:cubicBezTo>
                        <a:pt x="953" y="38"/>
                        <a:pt x="952" y="38"/>
                        <a:pt x="952" y="37"/>
                      </a:cubicBezTo>
                      <a:cubicBezTo>
                        <a:pt x="951" y="37"/>
                        <a:pt x="951" y="36"/>
                        <a:pt x="951" y="35"/>
                      </a:cubicBezTo>
                      <a:cubicBezTo>
                        <a:pt x="951" y="31"/>
                        <a:pt x="951" y="28"/>
                        <a:pt x="949" y="27"/>
                      </a:cubicBezTo>
                      <a:cubicBezTo>
                        <a:pt x="950" y="27"/>
                        <a:pt x="949" y="28"/>
                        <a:pt x="948" y="28"/>
                      </a:cubicBezTo>
                      <a:cubicBezTo>
                        <a:pt x="947" y="28"/>
                        <a:pt x="946" y="29"/>
                        <a:pt x="944" y="29"/>
                      </a:cubicBezTo>
                      <a:cubicBezTo>
                        <a:pt x="942" y="29"/>
                        <a:pt x="941" y="29"/>
                        <a:pt x="940" y="28"/>
                      </a:cubicBezTo>
                      <a:cubicBezTo>
                        <a:pt x="937" y="26"/>
                        <a:pt x="930" y="24"/>
                        <a:pt x="926" y="24"/>
                      </a:cubicBezTo>
                      <a:cubicBezTo>
                        <a:pt x="926" y="24"/>
                        <a:pt x="926" y="24"/>
                        <a:pt x="926" y="24"/>
                      </a:cubicBezTo>
                      <a:cubicBezTo>
                        <a:pt x="925" y="25"/>
                        <a:pt x="924" y="25"/>
                        <a:pt x="921" y="24"/>
                      </a:cubicBezTo>
                      <a:cubicBezTo>
                        <a:pt x="921" y="24"/>
                        <a:pt x="919" y="23"/>
                        <a:pt x="919" y="23"/>
                      </a:cubicBezTo>
                      <a:cubicBezTo>
                        <a:pt x="918" y="24"/>
                        <a:pt x="917" y="25"/>
                        <a:pt x="911" y="25"/>
                      </a:cubicBezTo>
                      <a:cubicBezTo>
                        <a:pt x="909" y="25"/>
                        <a:pt x="905" y="24"/>
                        <a:pt x="903" y="24"/>
                      </a:cubicBezTo>
                      <a:cubicBezTo>
                        <a:pt x="901" y="23"/>
                        <a:pt x="899" y="25"/>
                        <a:pt x="899" y="26"/>
                      </a:cubicBezTo>
                      <a:cubicBezTo>
                        <a:pt x="898" y="30"/>
                        <a:pt x="892" y="30"/>
                        <a:pt x="890" y="30"/>
                      </a:cubicBezTo>
                      <a:cubicBezTo>
                        <a:pt x="887" y="30"/>
                        <a:pt x="883" y="30"/>
                        <a:pt x="882" y="29"/>
                      </a:cubicBezTo>
                      <a:cubicBezTo>
                        <a:pt x="881" y="29"/>
                        <a:pt x="881" y="29"/>
                        <a:pt x="881" y="29"/>
                      </a:cubicBezTo>
                      <a:cubicBezTo>
                        <a:pt x="880" y="28"/>
                        <a:pt x="880" y="28"/>
                        <a:pt x="880" y="28"/>
                      </a:cubicBezTo>
                      <a:cubicBezTo>
                        <a:pt x="880" y="26"/>
                        <a:pt x="881" y="24"/>
                        <a:pt x="885" y="20"/>
                      </a:cubicBezTo>
                      <a:cubicBezTo>
                        <a:pt x="886" y="20"/>
                        <a:pt x="886" y="19"/>
                        <a:pt x="887" y="18"/>
                      </a:cubicBezTo>
                      <a:cubicBezTo>
                        <a:pt x="886" y="18"/>
                        <a:pt x="884" y="18"/>
                        <a:pt x="882" y="18"/>
                      </a:cubicBezTo>
                      <a:cubicBezTo>
                        <a:pt x="881" y="18"/>
                        <a:pt x="880" y="18"/>
                        <a:pt x="878" y="18"/>
                      </a:cubicBezTo>
                      <a:cubicBezTo>
                        <a:pt x="873" y="18"/>
                        <a:pt x="871" y="18"/>
                        <a:pt x="870" y="17"/>
                      </a:cubicBezTo>
                      <a:cubicBezTo>
                        <a:pt x="870" y="16"/>
                        <a:pt x="865" y="16"/>
                        <a:pt x="860" y="16"/>
                      </a:cubicBezTo>
                      <a:cubicBezTo>
                        <a:pt x="860" y="16"/>
                        <a:pt x="859" y="16"/>
                        <a:pt x="859" y="16"/>
                      </a:cubicBezTo>
                      <a:cubicBezTo>
                        <a:pt x="858" y="16"/>
                        <a:pt x="858" y="16"/>
                        <a:pt x="858" y="16"/>
                      </a:cubicBezTo>
                      <a:cubicBezTo>
                        <a:pt x="856" y="16"/>
                        <a:pt x="855" y="14"/>
                        <a:pt x="855" y="14"/>
                      </a:cubicBezTo>
                      <a:cubicBezTo>
                        <a:pt x="855" y="13"/>
                        <a:pt x="855" y="11"/>
                        <a:pt x="862" y="10"/>
                      </a:cubicBezTo>
                      <a:cubicBezTo>
                        <a:pt x="863" y="10"/>
                        <a:pt x="865" y="9"/>
                        <a:pt x="866" y="9"/>
                      </a:cubicBezTo>
                      <a:cubicBezTo>
                        <a:pt x="868" y="8"/>
                        <a:pt x="870" y="7"/>
                        <a:pt x="872" y="6"/>
                      </a:cubicBezTo>
                      <a:cubicBezTo>
                        <a:pt x="873" y="6"/>
                        <a:pt x="873" y="6"/>
                        <a:pt x="873" y="6"/>
                      </a:cubicBezTo>
                      <a:cubicBezTo>
                        <a:pt x="873" y="6"/>
                        <a:pt x="872" y="5"/>
                        <a:pt x="872" y="5"/>
                      </a:cubicBezTo>
                      <a:cubicBezTo>
                        <a:pt x="872" y="4"/>
                        <a:pt x="870" y="4"/>
                        <a:pt x="869" y="4"/>
                      </a:cubicBezTo>
                      <a:cubicBezTo>
                        <a:pt x="867" y="4"/>
                        <a:pt x="866" y="4"/>
                        <a:pt x="864" y="3"/>
                      </a:cubicBezTo>
                      <a:cubicBezTo>
                        <a:pt x="862" y="3"/>
                        <a:pt x="862" y="3"/>
                        <a:pt x="862" y="3"/>
                      </a:cubicBezTo>
                      <a:cubicBezTo>
                        <a:pt x="858" y="2"/>
                        <a:pt x="855" y="1"/>
                        <a:pt x="852" y="1"/>
                      </a:cubicBezTo>
                      <a:cubicBezTo>
                        <a:pt x="851" y="0"/>
                        <a:pt x="849" y="1"/>
                        <a:pt x="846" y="2"/>
                      </a:cubicBezTo>
                      <a:cubicBezTo>
                        <a:pt x="844" y="2"/>
                        <a:pt x="842" y="3"/>
                        <a:pt x="838" y="4"/>
                      </a:cubicBezTo>
                      <a:cubicBezTo>
                        <a:pt x="834" y="5"/>
                        <a:pt x="832" y="7"/>
                        <a:pt x="831" y="9"/>
                      </a:cubicBezTo>
                      <a:cubicBezTo>
                        <a:pt x="829" y="10"/>
                        <a:pt x="828" y="12"/>
                        <a:pt x="826" y="13"/>
                      </a:cubicBezTo>
                      <a:cubicBezTo>
                        <a:pt x="824" y="14"/>
                        <a:pt x="820" y="17"/>
                        <a:pt x="819" y="19"/>
                      </a:cubicBezTo>
                      <a:cubicBezTo>
                        <a:pt x="822" y="20"/>
                        <a:pt x="822" y="23"/>
                        <a:pt x="822" y="24"/>
                      </a:cubicBezTo>
                      <a:cubicBezTo>
                        <a:pt x="822" y="24"/>
                        <a:pt x="822" y="25"/>
                        <a:pt x="822" y="25"/>
                      </a:cubicBezTo>
                      <a:cubicBezTo>
                        <a:pt x="822" y="26"/>
                        <a:pt x="822" y="27"/>
                        <a:pt x="821" y="28"/>
                      </a:cubicBezTo>
                      <a:cubicBezTo>
                        <a:pt x="820" y="30"/>
                        <a:pt x="817" y="30"/>
                        <a:pt x="813" y="30"/>
                      </a:cubicBezTo>
                      <a:cubicBezTo>
                        <a:pt x="812" y="30"/>
                        <a:pt x="810" y="29"/>
                        <a:pt x="808" y="29"/>
                      </a:cubicBezTo>
                      <a:cubicBezTo>
                        <a:pt x="803" y="29"/>
                        <a:pt x="800" y="30"/>
                        <a:pt x="799" y="30"/>
                      </a:cubicBezTo>
                      <a:cubicBezTo>
                        <a:pt x="799" y="31"/>
                        <a:pt x="801" y="32"/>
                        <a:pt x="802" y="32"/>
                      </a:cubicBezTo>
                      <a:cubicBezTo>
                        <a:pt x="804" y="33"/>
                        <a:pt x="806" y="34"/>
                        <a:pt x="805" y="36"/>
                      </a:cubicBezTo>
                      <a:cubicBezTo>
                        <a:pt x="805" y="37"/>
                        <a:pt x="805" y="38"/>
                        <a:pt x="802" y="38"/>
                      </a:cubicBezTo>
                      <a:cubicBezTo>
                        <a:pt x="800" y="38"/>
                        <a:pt x="796" y="37"/>
                        <a:pt x="794" y="36"/>
                      </a:cubicBezTo>
                      <a:cubicBezTo>
                        <a:pt x="794" y="36"/>
                        <a:pt x="793" y="35"/>
                        <a:pt x="792" y="35"/>
                      </a:cubicBezTo>
                      <a:cubicBezTo>
                        <a:pt x="789" y="35"/>
                        <a:pt x="787" y="36"/>
                        <a:pt x="787" y="37"/>
                      </a:cubicBezTo>
                      <a:cubicBezTo>
                        <a:pt x="786" y="39"/>
                        <a:pt x="784" y="40"/>
                        <a:pt x="781" y="40"/>
                      </a:cubicBezTo>
                      <a:cubicBezTo>
                        <a:pt x="780" y="40"/>
                        <a:pt x="778" y="40"/>
                        <a:pt x="777" y="40"/>
                      </a:cubicBezTo>
                      <a:cubicBezTo>
                        <a:pt x="777" y="40"/>
                        <a:pt x="776" y="40"/>
                        <a:pt x="775" y="40"/>
                      </a:cubicBezTo>
                      <a:cubicBezTo>
                        <a:pt x="774" y="40"/>
                        <a:pt x="772" y="41"/>
                        <a:pt x="770" y="40"/>
                      </a:cubicBezTo>
                      <a:cubicBezTo>
                        <a:pt x="769" y="40"/>
                        <a:pt x="768" y="39"/>
                        <a:pt x="768" y="38"/>
                      </a:cubicBezTo>
                      <a:cubicBezTo>
                        <a:pt x="768" y="37"/>
                        <a:pt x="769" y="35"/>
                        <a:pt x="770" y="34"/>
                      </a:cubicBezTo>
                      <a:cubicBezTo>
                        <a:pt x="771" y="34"/>
                        <a:pt x="771" y="34"/>
                        <a:pt x="771" y="33"/>
                      </a:cubicBezTo>
                      <a:cubicBezTo>
                        <a:pt x="771" y="33"/>
                        <a:pt x="771" y="33"/>
                        <a:pt x="771" y="33"/>
                      </a:cubicBezTo>
                      <a:cubicBezTo>
                        <a:pt x="768" y="33"/>
                        <a:pt x="765" y="35"/>
                        <a:pt x="765" y="35"/>
                      </a:cubicBezTo>
                      <a:cubicBezTo>
                        <a:pt x="765" y="37"/>
                        <a:pt x="763" y="38"/>
                        <a:pt x="762" y="38"/>
                      </a:cubicBezTo>
                      <a:cubicBezTo>
                        <a:pt x="761" y="38"/>
                        <a:pt x="759" y="37"/>
                        <a:pt x="758" y="36"/>
                      </a:cubicBezTo>
                      <a:cubicBezTo>
                        <a:pt x="758" y="36"/>
                        <a:pt x="757" y="36"/>
                        <a:pt x="756" y="35"/>
                      </a:cubicBezTo>
                      <a:cubicBezTo>
                        <a:pt x="756" y="36"/>
                        <a:pt x="756" y="36"/>
                        <a:pt x="756" y="36"/>
                      </a:cubicBezTo>
                      <a:cubicBezTo>
                        <a:pt x="754" y="37"/>
                        <a:pt x="752" y="38"/>
                        <a:pt x="749" y="39"/>
                      </a:cubicBezTo>
                      <a:cubicBezTo>
                        <a:pt x="747" y="40"/>
                        <a:pt x="745" y="40"/>
                        <a:pt x="742" y="39"/>
                      </a:cubicBezTo>
                      <a:cubicBezTo>
                        <a:pt x="742" y="39"/>
                        <a:pt x="741" y="39"/>
                        <a:pt x="741" y="39"/>
                      </a:cubicBezTo>
                      <a:cubicBezTo>
                        <a:pt x="741" y="39"/>
                        <a:pt x="742" y="40"/>
                        <a:pt x="742" y="40"/>
                      </a:cubicBezTo>
                      <a:cubicBezTo>
                        <a:pt x="744" y="40"/>
                        <a:pt x="746" y="41"/>
                        <a:pt x="746" y="43"/>
                      </a:cubicBezTo>
                      <a:cubicBezTo>
                        <a:pt x="746" y="43"/>
                        <a:pt x="746" y="43"/>
                        <a:pt x="746" y="43"/>
                      </a:cubicBezTo>
                      <a:cubicBezTo>
                        <a:pt x="746" y="44"/>
                        <a:pt x="746" y="44"/>
                        <a:pt x="746" y="44"/>
                      </a:cubicBezTo>
                      <a:cubicBezTo>
                        <a:pt x="745" y="45"/>
                        <a:pt x="744" y="45"/>
                        <a:pt x="737" y="46"/>
                      </a:cubicBezTo>
                      <a:cubicBezTo>
                        <a:pt x="734" y="46"/>
                        <a:pt x="729" y="47"/>
                        <a:pt x="727" y="47"/>
                      </a:cubicBezTo>
                      <a:cubicBezTo>
                        <a:pt x="726" y="49"/>
                        <a:pt x="721" y="50"/>
                        <a:pt x="713" y="50"/>
                      </a:cubicBezTo>
                      <a:cubicBezTo>
                        <a:pt x="711" y="50"/>
                        <a:pt x="711" y="50"/>
                        <a:pt x="711" y="50"/>
                      </a:cubicBezTo>
                      <a:cubicBezTo>
                        <a:pt x="708" y="50"/>
                        <a:pt x="708" y="50"/>
                        <a:pt x="707" y="51"/>
                      </a:cubicBezTo>
                      <a:cubicBezTo>
                        <a:pt x="706" y="53"/>
                        <a:pt x="705" y="54"/>
                        <a:pt x="701" y="55"/>
                      </a:cubicBezTo>
                      <a:cubicBezTo>
                        <a:pt x="699" y="55"/>
                        <a:pt x="699" y="55"/>
                        <a:pt x="699" y="55"/>
                      </a:cubicBezTo>
                      <a:cubicBezTo>
                        <a:pt x="695" y="56"/>
                        <a:pt x="693" y="56"/>
                        <a:pt x="692" y="58"/>
                      </a:cubicBezTo>
                      <a:cubicBezTo>
                        <a:pt x="690" y="60"/>
                        <a:pt x="688" y="62"/>
                        <a:pt x="685" y="62"/>
                      </a:cubicBezTo>
                      <a:cubicBezTo>
                        <a:pt x="683" y="62"/>
                        <a:pt x="681" y="61"/>
                        <a:pt x="680" y="60"/>
                      </a:cubicBezTo>
                      <a:cubicBezTo>
                        <a:pt x="680" y="60"/>
                        <a:pt x="680" y="60"/>
                        <a:pt x="680" y="61"/>
                      </a:cubicBezTo>
                      <a:cubicBezTo>
                        <a:pt x="680" y="63"/>
                        <a:pt x="678" y="65"/>
                        <a:pt x="675" y="64"/>
                      </a:cubicBezTo>
                      <a:cubicBezTo>
                        <a:pt x="676" y="65"/>
                        <a:pt x="676" y="65"/>
                        <a:pt x="676" y="66"/>
                      </a:cubicBezTo>
                      <a:cubicBezTo>
                        <a:pt x="677" y="67"/>
                        <a:pt x="677" y="69"/>
                        <a:pt x="676" y="71"/>
                      </a:cubicBezTo>
                      <a:cubicBezTo>
                        <a:pt x="676" y="71"/>
                        <a:pt x="675" y="71"/>
                        <a:pt x="675" y="71"/>
                      </a:cubicBezTo>
                      <a:cubicBezTo>
                        <a:pt x="676" y="72"/>
                        <a:pt x="677" y="74"/>
                        <a:pt x="678" y="76"/>
                      </a:cubicBezTo>
                      <a:cubicBezTo>
                        <a:pt x="678" y="77"/>
                        <a:pt x="678" y="77"/>
                        <a:pt x="677" y="78"/>
                      </a:cubicBezTo>
                      <a:cubicBezTo>
                        <a:pt x="677" y="78"/>
                        <a:pt x="676" y="79"/>
                        <a:pt x="675" y="79"/>
                      </a:cubicBezTo>
                      <a:cubicBezTo>
                        <a:pt x="675" y="79"/>
                        <a:pt x="675" y="79"/>
                        <a:pt x="675" y="79"/>
                      </a:cubicBezTo>
                      <a:cubicBezTo>
                        <a:pt x="675" y="79"/>
                        <a:pt x="675" y="80"/>
                        <a:pt x="676" y="80"/>
                      </a:cubicBezTo>
                      <a:cubicBezTo>
                        <a:pt x="676" y="81"/>
                        <a:pt x="676" y="81"/>
                        <a:pt x="677" y="82"/>
                      </a:cubicBezTo>
                      <a:cubicBezTo>
                        <a:pt x="677" y="82"/>
                        <a:pt x="677" y="83"/>
                        <a:pt x="677" y="83"/>
                      </a:cubicBezTo>
                      <a:cubicBezTo>
                        <a:pt x="679" y="85"/>
                        <a:pt x="678" y="87"/>
                        <a:pt x="677" y="88"/>
                      </a:cubicBezTo>
                      <a:cubicBezTo>
                        <a:pt x="677" y="88"/>
                        <a:pt x="677" y="89"/>
                        <a:pt x="677" y="89"/>
                      </a:cubicBezTo>
                      <a:cubicBezTo>
                        <a:pt x="677" y="90"/>
                        <a:pt x="676" y="91"/>
                        <a:pt x="676" y="92"/>
                      </a:cubicBezTo>
                      <a:cubicBezTo>
                        <a:pt x="674" y="93"/>
                        <a:pt x="672" y="93"/>
                        <a:pt x="670" y="92"/>
                      </a:cubicBezTo>
                      <a:cubicBezTo>
                        <a:pt x="670" y="92"/>
                        <a:pt x="670" y="91"/>
                        <a:pt x="669" y="91"/>
                      </a:cubicBezTo>
                      <a:cubicBezTo>
                        <a:pt x="669" y="90"/>
                        <a:pt x="668" y="90"/>
                        <a:pt x="666" y="90"/>
                      </a:cubicBezTo>
                      <a:cubicBezTo>
                        <a:pt x="664" y="90"/>
                        <a:pt x="662" y="91"/>
                        <a:pt x="662" y="91"/>
                      </a:cubicBezTo>
                      <a:cubicBezTo>
                        <a:pt x="661" y="93"/>
                        <a:pt x="659" y="94"/>
                        <a:pt x="657" y="94"/>
                      </a:cubicBezTo>
                      <a:cubicBezTo>
                        <a:pt x="656" y="94"/>
                        <a:pt x="655" y="94"/>
                        <a:pt x="654" y="93"/>
                      </a:cubicBezTo>
                      <a:cubicBezTo>
                        <a:pt x="654" y="93"/>
                        <a:pt x="654" y="92"/>
                        <a:pt x="653" y="92"/>
                      </a:cubicBezTo>
                      <a:cubicBezTo>
                        <a:pt x="651" y="92"/>
                        <a:pt x="650" y="93"/>
                        <a:pt x="648" y="93"/>
                      </a:cubicBezTo>
                      <a:cubicBezTo>
                        <a:pt x="645" y="93"/>
                        <a:pt x="642" y="94"/>
                        <a:pt x="639" y="94"/>
                      </a:cubicBezTo>
                      <a:cubicBezTo>
                        <a:pt x="631" y="94"/>
                        <a:pt x="614" y="95"/>
                        <a:pt x="610" y="96"/>
                      </a:cubicBezTo>
                      <a:cubicBezTo>
                        <a:pt x="608" y="97"/>
                        <a:pt x="607" y="99"/>
                        <a:pt x="606" y="101"/>
                      </a:cubicBezTo>
                      <a:cubicBezTo>
                        <a:pt x="606" y="102"/>
                        <a:pt x="606" y="103"/>
                        <a:pt x="607" y="104"/>
                      </a:cubicBezTo>
                      <a:cubicBezTo>
                        <a:pt x="611" y="108"/>
                        <a:pt x="609" y="111"/>
                        <a:pt x="608" y="112"/>
                      </a:cubicBezTo>
                      <a:cubicBezTo>
                        <a:pt x="608" y="113"/>
                        <a:pt x="608" y="113"/>
                        <a:pt x="608" y="114"/>
                      </a:cubicBezTo>
                      <a:cubicBezTo>
                        <a:pt x="609" y="115"/>
                        <a:pt x="617" y="119"/>
                        <a:pt x="621" y="120"/>
                      </a:cubicBezTo>
                      <a:cubicBezTo>
                        <a:pt x="625" y="120"/>
                        <a:pt x="629" y="123"/>
                        <a:pt x="630" y="126"/>
                      </a:cubicBezTo>
                      <a:cubicBezTo>
                        <a:pt x="631" y="129"/>
                        <a:pt x="631" y="132"/>
                        <a:pt x="629" y="134"/>
                      </a:cubicBezTo>
                      <a:cubicBezTo>
                        <a:pt x="629" y="135"/>
                        <a:pt x="627" y="136"/>
                        <a:pt x="624" y="136"/>
                      </a:cubicBezTo>
                      <a:cubicBezTo>
                        <a:pt x="619" y="136"/>
                        <a:pt x="612" y="132"/>
                        <a:pt x="607" y="128"/>
                      </a:cubicBezTo>
                      <a:cubicBezTo>
                        <a:pt x="602" y="124"/>
                        <a:pt x="588" y="122"/>
                        <a:pt x="583" y="122"/>
                      </a:cubicBezTo>
                      <a:cubicBezTo>
                        <a:pt x="579" y="122"/>
                        <a:pt x="578" y="120"/>
                        <a:pt x="578" y="119"/>
                      </a:cubicBezTo>
                      <a:cubicBezTo>
                        <a:pt x="577" y="118"/>
                        <a:pt x="577" y="118"/>
                        <a:pt x="575" y="118"/>
                      </a:cubicBezTo>
                      <a:cubicBezTo>
                        <a:pt x="573" y="118"/>
                        <a:pt x="571" y="119"/>
                        <a:pt x="569" y="120"/>
                      </a:cubicBezTo>
                      <a:cubicBezTo>
                        <a:pt x="570" y="120"/>
                        <a:pt x="570" y="120"/>
                        <a:pt x="570" y="120"/>
                      </a:cubicBezTo>
                      <a:cubicBezTo>
                        <a:pt x="572" y="120"/>
                        <a:pt x="574" y="120"/>
                        <a:pt x="575" y="121"/>
                      </a:cubicBezTo>
                      <a:cubicBezTo>
                        <a:pt x="575" y="122"/>
                        <a:pt x="575" y="123"/>
                        <a:pt x="574" y="124"/>
                      </a:cubicBezTo>
                      <a:cubicBezTo>
                        <a:pt x="576" y="124"/>
                        <a:pt x="577" y="124"/>
                        <a:pt x="579" y="125"/>
                      </a:cubicBezTo>
                      <a:cubicBezTo>
                        <a:pt x="582" y="126"/>
                        <a:pt x="582" y="128"/>
                        <a:pt x="582" y="129"/>
                      </a:cubicBezTo>
                      <a:cubicBezTo>
                        <a:pt x="581" y="131"/>
                        <a:pt x="578" y="132"/>
                        <a:pt x="575" y="132"/>
                      </a:cubicBezTo>
                      <a:cubicBezTo>
                        <a:pt x="572" y="132"/>
                        <a:pt x="570" y="131"/>
                        <a:pt x="568" y="130"/>
                      </a:cubicBezTo>
                      <a:cubicBezTo>
                        <a:pt x="567" y="129"/>
                        <a:pt x="565" y="129"/>
                        <a:pt x="564" y="129"/>
                      </a:cubicBezTo>
                      <a:cubicBezTo>
                        <a:pt x="561" y="129"/>
                        <a:pt x="559" y="131"/>
                        <a:pt x="558" y="132"/>
                      </a:cubicBezTo>
                      <a:cubicBezTo>
                        <a:pt x="558" y="133"/>
                        <a:pt x="564" y="140"/>
                        <a:pt x="572" y="141"/>
                      </a:cubicBezTo>
                      <a:cubicBezTo>
                        <a:pt x="578" y="142"/>
                        <a:pt x="580" y="143"/>
                        <a:pt x="581" y="145"/>
                      </a:cubicBezTo>
                      <a:cubicBezTo>
                        <a:pt x="581" y="146"/>
                        <a:pt x="582" y="146"/>
                        <a:pt x="583" y="147"/>
                      </a:cubicBezTo>
                      <a:cubicBezTo>
                        <a:pt x="586" y="148"/>
                        <a:pt x="586" y="149"/>
                        <a:pt x="586" y="150"/>
                      </a:cubicBezTo>
                      <a:cubicBezTo>
                        <a:pt x="586" y="153"/>
                        <a:pt x="583" y="154"/>
                        <a:pt x="580" y="154"/>
                      </a:cubicBezTo>
                      <a:cubicBezTo>
                        <a:pt x="580" y="154"/>
                        <a:pt x="580" y="154"/>
                        <a:pt x="580" y="154"/>
                      </a:cubicBezTo>
                      <a:cubicBezTo>
                        <a:pt x="578" y="154"/>
                        <a:pt x="574" y="152"/>
                        <a:pt x="571" y="150"/>
                      </a:cubicBezTo>
                      <a:cubicBezTo>
                        <a:pt x="569" y="149"/>
                        <a:pt x="568" y="148"/>
                        <a:pt x="566" y="147"/>
                      </a:cubicBezTo>
                      <a:cubicBezTo>
                        <a:pt x="565" y="146"/>
                        <a:pt x="564" y="146"/>
                        <a:pt x="562" y="146"/>
                      </a:cubicBezTo>
                      <a:cubicBezTo>
                        <a:pt x="560" y="146"/>
                        <a:pt x="559" y="146"/>
                        <a:pt x="557" y="146"/>
                      </a:cubicBezTo>
                      <a:cubicBezTo>
                        <a:pt x="556" y="146"/>
                        <a:pt x="554" y="147"/>
                        <a:pt x="553" y="147"/>
                      </a:cubicBezTo>
                      <a:cubicBezTo>
                        <a:pt x="551" y="147"/>
                        <a:pt x="548" y="146"/>
                        <a:pt x="547" y="145"/>
                      </a:cubicBezTo>
                      <a:cubicBezTo>
                        <a:pt x="544" y="143"/>
                        <a:pt x="545" y="140"/>
                        <a:pt x="546" y="139"/>
                      </a:cubicBezTo>
                      <a:cubicBezTo>
                        <a:pt x="546" y="138"/>
                        <a:pt x="546" y="138"/>
                        <a:pt x="546" y="138"/>
                      </a:cubicBezTo>
                      <a:cubicBezTo>
                        <a:pt x="542" y="134"/>
                        <a:pt x="547" y="127"/>
                        <a:pt x="548" y="124"/>
                      </a:cubicBezTo>
                      <a:cubicBezTo>
                        <a:pt x="549" y="122"/>
                        <a:pt x="549" y="120"/>
                        <a:pt x="549" y="117"/>
                      </a:cubicBezTo>
                      <a:cubicBezTo>
                        <a:pt x="548" y="115"/>
                        <a:pt x="546" y="113"/>
                        <a:pt x="545" y="113"/>
                      </a:cubicBezTo>
                      <a:cubicBezTo>
                        <a:pt x="544" y="113"/>
                        <a:pt x="544" y="113"/>
                        <a:pt x="544" y="113"/>
                      </a:cubicBezTo>
                      <a:cubicBezTo>
                        <a:pt x="544" y="113"/>
                        <a:pt x="544" y="114"/>
                        <a:pt x="544" y="114"/>
                      </a:cubicBezTo>
                      <a:cubicBezTo>
                        <a:pt x="546" y="117"/>
                        <a:pt x="545" y="124"/>
                        <a:pt x="541" y="128"/>
                      </a:cubicBezTo>
                      <a:cubicBezTo>
                        <a:pt x="539" y="131"/>
                        <a:pt x="535" y="132"/>
                        <a:pt x="532" y="133"/>
                      </a:cubicBezTo>
                      <a:cubicBezTo>
                        <a:pt x="530" y="134"/>
                        <a:pt x="529" y="134"/>
                        <a:pt x="528" y="135"/>
                      </a:cubicBezTo>
                      <a:cubicBezTo>
                        <a:pt x="528" y="137"/>
                        <a:pt x="526" y="138"/>
                        <a:pt x="524" y="139"/>
                      </a:cubicBezTo>
                      <a:cubicBezTo>
                        <a:pt x="524" y="140"/>
                        <a:pt x="524" y="140"/>
                        <a:pt x="523" y="140"/>
                      </a:cubicBezTo>
                      <a:cubicBezTo>
                        <a:pt x="526" y="143"/>
                        <a:pt x="535" y="153"/>
                        <a:pt x="536" y="156"/>
                      </a:cubicBezTo>
                      <a:cubicBezTo>
                        <a:pt x="537" y="158"/>
                        <a:pt x="535" y="161"/>
                        <a:pt x="533" y="165"/>
                      </a:cubicBezTo>
                      <a:cubicBezTo>
                        <a:pt x="531" y="169"/>
                        <a:pt x="529" y="173"/>
                        <a:pt x="530" y="175"/>
                      </a:cubicBezTo>
                      <a:cubicBezTo>
                        <a:pt x="530" y="179"/>
                        <a:pt x="530" y="181"/>
                        <a:pt x="530" y="183"/>
                      </a:cubicBezTo>
                      <a:cubicBezTo>
                        <a:pt x="529" y="185"/>
                        <a:pt x="529" y="185"/>
                        <a:pt x="530" y="186"/>
                      </a:cubicBezTo>
                      <a:cubicBezTo>
                        <a:pt x="530" y="186"/>
                        <a:pt x="530" y="187"/>
                        <a:pt x="531" y="187"/>
                      </a:cubicBezTo>
                      <a:cubicBezTo>
                        <a:pt x="532" y="187"/>
                        <a:pt x="532" y="186"/>
                        <a:pt x="533" y="186"/>
                      </a:cubicBezTo>
                      <a:cubicBezTo>
                        <a:pt x="535" y="186"/>
                        <a:pt x="536" y="186"/>
                        <a:pt x="538" y="187"/>
                      </a:cubicBezTo>
                      <a:cubicBezTo>
                        <a:pt x="538" y="187"/>
                        <a:pt x="540" y="186"/>
                        <a:pt x="543" y="186"/>
                      </a:cubicBezTo>
                      <a:cubicBezTo>
                        <a:pt x="545" y="185"/>
                        <a:pt x="547" y="184"/>
                        <a:pt x="550" y="184"/>
                      </a:cubicBezTo>
                      <a:cubicBezTo>
                        <a:pt x="555" y="183"/>
                        <a:pt x="565" y="187"/>
                        <a:pt x="570" y="190"/>
                      </a:cubicBezTo>
                      <a:cubicBezTo>
                        <a:pt x="571" y="191"/>
                        <a:pt x="572" y="191"/>
                        <a:pt x="572" y="191"/>
                      </a:cubicBezTo>
                      <a:cubicBezTo>
                        <a:pt x="576" y="193"/>
                        <a:pt x="576" y="196"/>
                        <a:pt x="577" y="198"/>
                      </a:cubicBezTo>
                      <a:cubicBezTo>
                        <a:pt x="577" y="199"/>
                        <a:pt x="577" y="200"/>
                        <a:pt x="577" y="201"/>
                      </a:cubicBezTo>
                      <a:cubicBezTo>
                        <a:pt x="580" y="204"/>
                        <a:pt x="577" y="206"/>
                        <a:pt x="575" y="207"/>
                      </a:cubicBezTo>
                      <a:cubicBezTo>
                        <a:pt x="574" y="208"/>
                        <a:pt x="573" y="209"/>
                        <a:pt x="573" y="210"/>
                      </a:cubicBezTo>
                      <a:cubicBezTo>
                        <a:pt x="573" y="212"/>
                        <a:pt x="578" y="214"/>
                        <a:pt x="581" y="215"/>
                      </a:cubicBezTo>
                      <a:cubicBezTo>
                        <a:pt x="584" y="216"/>
                        <a:pt x="585" y="217"/>
                        <a:pt x="585" y="218"/>
                      </a:cubicBezTo>
                      <a:cubicBezTo>
                        <a:pt x="586" y="219"/>
                        <a:pt x="586" y="219"/>
                        <a:pt x="586" y="219"/>
                      </a:cubicBezTo>
                      <a:cubicBezTo>
                        <a:pt x="585" y="220"/>
                        <a:pt x="585" y="220"/>
                        <a:pt x="585" y="220"/>
                      </a:cubicBezTo>
                      <a:cubicBezTo>
                        <a:pt x="584" y="221"/>
                        <a:pt x="583" y="221"/>
                        <a:pt x="581" y="221"/>
                      </a:cubicBezTo>
                      <a:cubicBezTo>
                        <a:pt x="578" y="221"/>
                        <a:pt x="573" y="221"/>
                        <a:pt x="570" y="220"/>
                      </a:cubicBezTo>
                      <a:cubicBezTo>
                        <a:pt x="567" y="218"/>
                        <a:pt x="566" y="215"/>
                        <a:pt x="565" y="213"/>
                      </a:cubicBezTo>
                      <a:cubicBezTo>
                        <a:pt x="565" y="213"/>
                        <a:pt x="564" y="212"/>
                        <a:pt x="564" y="212"/>
                      </a:cubicBezTo>
                      <a:cubicBezTo>
                        <a:pt x="563" y="211"/>
                        <a:pt x="564" y="208"/>
                        <a:pt x="565" y="206"/>
                      </a:cubicBezTo>
                      <a:cubicBezTo>
                        <a:pt x="566" y="205"/>
                        <a:pt x="566" y="203"/>
                        <a:pt x="567" y="202"/>
                      </a:cubicBezTo>
                      <a:cubicBezTo>
                        <a:pt x="567" y="201"/>
                        <a:pt x="565" y="200"/>
                        <a:pt x="564" y="199"/>
                      </a:cubicBezTo>
                      <a:cubicBezTo>
                        <a:pt x="563" y="198"/>
                        <a:pt x="562" y="197"/>
                        <a:pt x="561" y="196"/>
                      </a:cubicBezTo>
                      <a:cubicBezTo>
                        <a:pt x="559" y="193"/>
                        <a:pt x="557" y="192"/>
                        <a:pt x="557" y="192"/>
                      </a:cubicBezTo>
                      <a:cubicBezTo>
                        <a:pt x="555" y="193"/>
                        <a:pt x="554" y="193"/>
                        <a:pt x="553" y="193"/>
                      </a:cubicBezTo>
                      <a:cubicBezTo>
                        <a:pt x="549" y="194"/>
                        <a:pt x="542" y="195"/>
                        <a:pt x="540" y="197"/>
                      </a:cubicBezTo>
                      <a:cubicBezTo>
                        <a:pt x="538" y="199"/>
                        <a:pt x="541" y="207"/>
                        <a:pt x="542" y="210"/>
                      </a:cubicBezTo>
                      <a:cubicBezTo>
                        <a:pt x="544" y="214"/>
                        <a:pt x="540" y="217"/>
                        <a:pt x="537" y="220"/>
                      </a:cubicBezTo>
                      <a:cubicBezTo>
                        <a:pt x="536" y="221"/>
                        <a:pt x="534" y="223"/>
                        <a:pt x="533" y="224"/>
                      </a:cubicBezTo>
                      <a:cubicBezTo>
                        <a:pt x="534" y="228"/>
                        <a:pt x="530" y="230"/>
                        <a:pt x="526" y="233"/>
                      </a:cubicBezTo>
                      <a:cubicBezTo>
                        <a:pt x="524" y="234"/>
                        <a:pt x="524" y="234"/>
                        <a:pt x="524" y="234"/>
                      </a:cubicBezTo>
                      <a:cubicBezTo>
                        <a:pt x="523" y="234"/>
                        <a:pt x="522" y="234"/>
                        <a:pt x="522" y="235"/>
                      </a:cubicBezTo>
                      <a:cubicBezTo>
                        <a:pt x="517" y="237"/>
                        <a:pt x="514" y="238"/>
                        <a:pt x="515" y="241"/>
                      </a:cubicBezTo>
                      <a:cubicBezTo>
                        <a:pt x="515" y="242"/>
                        <a:pt x="514" y="243"/>
                        <a:pt x="513" y="244"/>
                      </a:cubicBezTo>
                      <a:cubicBezTo>
                        <a:pt x="513" y="245"/>
                        <a:pt x="511" y="245"/>
                        <a:pt x="510" y="245"/>
                      </a:cubicBezTo>
                      <a:cubicBezTo>
                        <a:pt x="507" y="245"/>
                        <a:pt x="504" y="244"/>
                        <a:pt x="501" y="242"/>
                      </a:cubicBezTo>
                      <a:cubicBezTo>
                        <a:pt x="500" y="242"/>
                        <a:pt x="498" y="242"/>
                        <a:pt x="496" y="243"/>
                      </a:cubicBezTo>
                      <a:cubicBezTo>
                        <a:pt x="494" y="243"/>
                        <a:pt x="492" y="244"/>
                        <a:pt x="490" y="244"/>
                      </a:cubicBezTo>
                      <a:cubicBezTo>
                        <a:pt x="489" y="244"/>
                        <a:pt x="489" y="244"/>
                        <a:pt x="489" y="244"/>
                      </a:cubicBezTo>
                      <a:cubicBezTo>
                        <a:pt x="486" y="244"/>
                        <a:pt x="485" y="242"/>
                        <a:pt x="483" y="241"/>
                      </a:cubicBezTo>
                      <a:cubicBezTo>
                        <a:pt x="482" y="240"/>
                        <a:pt x="482" y="240"/>
                        <a:pt x="481" y="241"/>
                      </a:cubicBezTo>
                      <a:cubicBezTo>
                        <a:pt x="478" y="242"/>
                        <a:pt x="475" y="241"/>
                        <a:pt x="474" y="239"/>
                      </a:cubicBezTo>
                      <a:cubicBezTo>
                        <a:pt x="473" y="237"/>
                        <a:pt x="472" y="235"/>
                        <a:pt x="473" y="233"/>
                      </a:cubicBezTo>
                      <a:cubicBezTo>
                        <a:pt x="474" y="232"/>
                        <a:pt x="475" y="231"/>
                        <a:pt x="477" y="231"/>
                      </a:cubicBezTo>
                      <a:cubicBezTo>
                        <a:pt x="479" y="231"/>
                        <a:pt x="482" y="233"/>
                        <a:pt x="483" y="235"/>
                      </a:cubicBezTo>
                      <a:cubicBezTo>
                        <a:pt x="483" y="235"/>
                        <a:pt x="484" y="234"/>
                        <a:pt x="486" y="233"/>
                      </a:cubicBezTo>
                      <a:cubicBezTo>
                        <a:pt x="489" y="232"/>
                        <a:pt x="491" y="233"/>
                        <a:pt x="492" y="234"/>
                      </a:cubicBezTo>
                      <a:cubicBezTo>
                        <a:pt x="492" y="235"/>
                        <a:pt x="493" y="235"/>
                        <a:pt x="494" y="236"/>
                      </a:cubicBezTo>
                      <a:cubicBezTo>
                        <a:pt x="495" y="236"/>
                        <a:pt x="496" y="236"/>
                        <a:pt x="496" y="236"/>
                      </a:cubicBezTo>
                      <a:cubicBezTo>
                        <a:pt x="496" y="235"/>
                        <a:pt x="497" y="233"/>
                        <a:pt x="500" y="233"/>
                      </a:cubicBezTo>
                      <a:cubicBezTo>
                        <a:pt x="500" y="233"/>
                        <a:pt x="500" y="233"/>
                        <a:pt x="501" y="233"/>
                      </a:cubicBezTo>
                      <a:cubicBezTo>
                        <a:pt x="500" y="233"/>
                        <a:pt x="500" y="232"/>
                        <a:pt x="500" y="231"/>
                      </a:cubicBezTo>
                      <a:cubicBezTo>
                        <a:pt x="501" y="229"/>
                        <a:pt x="504" y="228"/>
                        <a:pt x="506" y="227"/>
                      </a:cubicBezTo>
                      <a:cubicBezTo>
                        <a:pt x="507" y="227"/>
                        <a:pt x="507" y="227"/>
                        <a:pt x="507" y="227"/>
                      </a:cubicBezTo>
                      <a:cubicBezTo>
                        <a:pt x="507" y="227"/>
                        <a:pt x="507" y="226"/>
                        <a:pt x="507" y="225"/>
                      </a:cubicBezTo>
                      <a:cubicBezTo>
                        <a:pt x="508" y="224"/>
                        <a:pt x="508" y="222"/>
                        <a:pt x="510" y="221"/>
                      </a:cubicBezTo>
                      <a:cubicBezTo>
                        <a:pt x="510" y="221"/>
                        <a:pt x="510" y="221"/>
                        <a:pt x="510" y="220"/>
                      </a:cubicBezTo>
                      <a:cubicBezTo>
                        <a:pt x="511" y="219"/>
                        <a:pt x="511" y="217"/>
                        <a:pt x="514" y="217"/>
                      </a:cubicBezTo>
                      <a:cubicBezTo>
                        <a:pt x="514" y="217"/>
                        <a:pt x="515" y="216"/>
                        <a:pt x="515" y="216"/>
                      </a:cubicBezTo>
                      <a:cubicBezTo>
                        <a:pt x="516" y="215"/>
                        <a:pt x="517" y="213"/>
                        <a:pt x="519" y="213"/>
                      </a:cubicBezTo>
                      <a:cubicBezTo>
                        <a:pt x="519" y="213"/>
                        <a:pt x="520" y="213"/>
                        <a:pt x="520" y="212"/>
                      </a:cubicBezTo>
                      <a:cubicBezTo>
                        <a:pt x="520" y="212"/>
                        <a:pt x="520" y="211"/>
                        <a:pt x="520" y="211"/>
                      </a:cubicBezTo>
                      <a:cubicBezTo>
                        <a:pt x="519" y="210"/>
                        <a:pt x="519" y="208"/>
                        <a:pt x="519" y="206"/>
                      </a:cubicBezTo>
                      <a:cubicBezTo>
                        <a:pt x="520" y="204"/>
                        <a:pt x="522" y="201"/>
                        <a:pt x="524" y="201"/>
                      </a:cubicBezTo>
                      <a:cubicBezTo>
                        <a:pt x="524" y="200"/>
                        <a:pt x="524" y="200"/>
                        <a:pt x="524" y="200"/>
                      </a:cubicBezTo>
                      <a:cubicBezTo>
                        <a:pt x="524" y="200"/>
                        <a:pt x="524" y="200"/>
                        <a:pt x="524" y="200"/>
                      </a:cubicBezTo>
                      <a:cubicBezTo>
                        <a:pt x="523" y="199"/>
                        <a:pt x="523" y="199"/>
                        <a:pt x="523" y="199"/>
                      </a:cubicBezTo>
                      <a:cubicBezTo>
                        <a:pt x="518" y="196"/>
                        <a:pt x="513" y="192"/>
                        <a:pt x="514" y="188"/>
                      </a:cubicBezTo>
                      <a:cubicBezTo>
                        <a:pt x="514" y="187"/>
                        <a:pt x="514" y="185"/>
                        <a:pt x="514" y="183"/>
                      </a:cubicBezTo>
                      <a:cubicBezTo>
                        <a:pt x="513" y="181"/>
                        <a:pt x="513" y="178"/>
                        <a:pt x="514" y="176"/>
                      </a:cubicBezTo>
                      <a:cubicBezTo>
                        <a:pt x="514" y="175"/>
                        <a:pt x="514" y="170"/>
                        <a:pt x="514" y="168"/>
                      </a:cubicBezTo>
                      <a:cubicBezTo>
                        <a:pt x="513" y="167"/>
                        <a:pt x="513" y="167"/>
                        <a:pt x="513" y="167"/>
                      </a:cubicBezTo>
                      <a:cubicBezTo>
                        <a:pt x="513" y="165"/>
                        <a:pt x="514" y="162"/>
                        <a:pt x="515" y="160"/>
                      </a:cubicBezTo>
                      <a:cubicBezTo>
                        <a:pt x="515" y="158"/>
                        <a:pt x="516" y="157"/>
                        <a:pt x="516" y="154"/>
                      </a:cubicBezTo>
                      <a:cubicBezTo>
                        <a:pt x="517" y="150"/>
                        <a:pt x="511" y="145"/>
                        <a:pt x="508" y="144"/>
                      </a:cubicBezTo>
                      <a:cubicBezTo>
                        <a:pt x="506" y="143"/>
                        <a:pt x="506" y="141"/>
                        <a:pt x="506" y="140"/>
                      </a:cubicBezTo>
                      <a:cubicBezTo>
                        <a:pt x="505" y="138"/>
                        <a:pt x="507" y="135"/>
                        <a:pt x="511" y="132"/>
                      </a:cubicBezTo>
                      <a:cubicBezTo>
                        <a:pt x="515" y="128"/>
                        <a:pt x="516" y="117"/>
                        <a:pt x="516" y="114"/>
                      </a:cubicBezTo>
                      <a:cubicBezTo>
                        <a:pt x="515" y="113"/>
                        <a:pt x="508" y="111"/>
                        <a:pt x="504" y="111"/>
                      </a:cubicBezTo>
                      <a:cubicBezTo>
                        <a:pt x="504" y="111"/>
                        <a:pt x="504" y="111"/>
                        <a:pt x="504" y="111"/>
                      </a:cubicBezTo>
                      <a:cubicBezTo>
                        <a:pt x="500" y="112"/>
                        <a:pt x="485" y="111"/>
                        <a:pt x="482" y="110"/>
                      </a:cubicBezTo>
                      <a:cubicBezTo>
                        <a:pt x="480" y="110"/>
                        <a:pt x="479" y="112"/>
                        <a:pt x="478" y="114"/>
                      </a:cubicBezTo>
                      <a:cubicBezTo>
                        <a:pt x="478" y="116"/>
                        <a:pt x="478" y="116"/>
                        <a:pt x="478" y="116"/>
                      </a:cubicBezTo>
                      <a:cubicBezTo>
                        <a:pt x="477" y="117"/>
                        <a:pt x="477" y="118"/>
                        <a:pt x="476" y="119"/>
                      </a:cubicBezTo>
                      <a:cubicBezTo>
                        <a:pt x="474" y="122"/>
                        <a:pt x="472" y="126"/>
                        <a:pt x="470" y="131"/>
                      </a:cubicBezTo>
                      <a:cubicBezTo>
                        <a:pt x="468" y="139"/>
                        <a:pt x="460" y="142"/>
                        <a:pt x="456" y="143"/>
                      </a:cubicBezTo>
                      <a:cubicBezTo>
                        <a:pt x="455" y="144"/>
                        <a:pt x="455" y="144"/>
                        <a:pt x="454" y="144"/>
                      </a:cubicBezTo>
                      <a:cubicBezTo>
                        <a:pt x="452" y="145"/>
                        <a:pt x="451" y="147"/>
                        <a:pt x="450" y="149"/>
                      </a:cubicBezTo>
                      <a:cubicBezTo>
                        <a:pt x="450" y="150"/>
                        <a:pt x="450" y="150"/>
                        <a:pt x="450" y="151"/>
                      </a:cubicBezTo>
                      <a:cubicBezTo>
                        <a:pt x="451" y="152"/>
                        <a:pt x="451" y="151"/>
                        <a:pt x="452" y="151"/>
                      </a:cubicBezTo>
                      <a:cubicBezTo>
                        <a:pt x="454" y="151"/>
                        <a:pt x="455" y="151"/>
                        <a:pt x="456" y="152"/>
                      </a:cubicBezTo>
                      <a:cubicBezTo>
                        <a:pt x="457" y="152"/>
                        <a:pt x="457" y="153"/>
                        <a:pt x="458" y="155"/>
                      </a:cubicBezTo>
                      <a:cubicBezTo>
                        <a:pt x="458" y="157"/>
                        <a:pt x="457" y="162"/>
                        <a:pt x="455" y="163"/>
                      </a:cubicBezTo>
                      <a:cubicBezTo>
                        <a:pt x="455" y="164"/>
                        <a:pt x="455" y="164"/>
                        <a:pt x="456" y="164"/>
                      </a:cubicBezTo>
                      <a:cubicBezTo>
                        <a:pt x="456" y="165"/>
                        <a:pt x="457" y="168"/>
                        <a:pt x="454" y="170"/>
                      </a:cubicBezTo>
                      <a:cubicBezTo>
                        <a:pt x="452" y="171"/>
                        <a:pt x="451" y="173"/>
                        <a:pt x="451" y="174"/>
                      </a:cubicBezTo>
                      <a:cubicBezTo>
                        <a:pt x="451" y="174"/>
                        <a:pt x="451" y="174"/>
                        <a:pt x="451" y="174"/>
                      </a:cubicBezTo>
                      <a:cubicBezTo>
                        <a:pt x="451" y="175"/>
                        <a:pt x="454" y="176"/>
                        <a:pt x="456" y="176"/>
                      </a:cubicBezTo>
                      <a:cubicBezTo>
                        <a:pt x="459" y="177"/>
                        <a:pt x="462" y="178"/>
                        <a:pt x="463" y="179"/>
                      </a:cubicBezTo>
                      <a:cubicBezTo>
                        <a:pt x="466" y="180"/>
                        <a:pt x="467" y="183"/>
                        <a:pt x="467" y="185"/>
                      </a:cubicBezTo>
                      <a:cubicBezTo>
                        <a:pt x="468" y="186"/>
                        <a:pt x="468" y="187"/>
                        <a:pt x="469" y="189"/>
                      </a:cubicBezTo>
                      <a:cubicBezTo>
                        <a:pt x="470" y="190"/>
                        <a:pt x="471" y="190"/>
                        <a:pt x="472" y="190"/>
                      </a:cubicBezTo>
                      <a:cubicBezTo>
                        <a:pt x="473" y="190"/>
                        <a:pt x="475" y="190"/>
                        <a:pt x="476" y="192"/>
                      </a:cubicBezTo>
                      <a:cubicBezTo>
                        <a:pt x="477" y="193"/>
                        <a:pt x="476" y="195"/>
                        <a:pt x="475" y="198"/>
                      </a:cubicBezTo>
                      <a:cubicBezTo>
                        <a:pt x="474" y="200"/>
                        <a:pt x="470" y="206"/>
                        <a:pt x="467" y="206"/>
                      </a:cubicBezTo>
                      <a:cubicBezTo>
                        <a:pt x="467" y="206"/>
                        <a:pt x="467" y="206"/>
                        <a:pt x="467" y="206"/>
                      </a:cubicBezTo>
                      <a:cubicBezTo>
                        <a:pt x="465" y="206"/>
                        <a:pt x="462" y="204"/>
                        <a:pt x="456" y="198"/>
                      </a:cubicBezTo>
                      <a:cubicBezTo>
                        <a:pt x="454" y="197"/>
                        <a:pt x="453" y="196"/>
                        <a:pt x="452" y="195"/>
                      </a:cubicBezTo>
                      <a:cubicBezTo>
                        <a:pt x="451" y="194"/>
                        <a:pt x="447" y="193"/>
                        <a:pt x="444" y="191"/>
                      </a:cubicBezTo>
                      <a:cubicBezTo>
                        <a:pt x="440" y="190"/>
                        <a:pt x="437" y="189"/>
                        <a:pt x="434" y="188"/>
                      </a:cubicBezTo>
                      <a:cubicBezTo>
                        <a:pt x="432" y="186"/>
                        <a:pt x="430" y="186"/>
                        <a:pt x="428" y="185"/>
                      </a:cubicBezTo>
                      <a:cubicBezTo>
                        <a:pt x="426" y="185"/>
                        <a:pt x="423" y="184"/>
                        <a:pt x="419" y="181"/>
                      </a:cubicBezTo>
                      <a:cubicBezTo>
                        <a:pt x="414" y="178"/>
                        <a:pt x="410" y="176"/>
                        <a:pt x="401" y="176"/>
                      </a:cubicBezTo>
                      <a:cubicBezTo>
                        <a:pt x="398" y="176"/>
                        <a:pt x="398" y="176"/>
                        <a:pt x="398" y="176"/>
                      </a:cubicBezTo>
                      <a:cubicBezTo>
                        <a:pt x="393" y="176"/>
                        <a:pt x="388" y="175"/>
                        <a:pt x="385" y="175"/>
                      </a:cubicBezTo>
                      <a:cubicBezTo>
                        <a:pt x="382" y="174"/>
                        <a:pt x="380" y="174"/>
                        <a:pt x="379" y="174"/>
                      </a:cubicBezTo>
                      <a:cubicBezTo>
                        <a:pt x="376" y="175"/>
                        <a:pt x="375" y="173"/>
                        <a:pt x="374" y="172"/>
                      </a:cubicBezTo>
                      <a:cubicBezTo>
                        <a:pt x="373" y="170"/>
                        <a:pt x="372" y="169"/>
                        <a:pt x="370" y="168"/>
                      </a:cubicBezTo>
                      <a:cubicBezTo>
                        <a:pt x="368" y="167"/>
                        <a:pt x="366" y="166"/>
                        <a:pt x="365" y="165"/>
                      </a:cubicBezTo>
                      <a:cubicBezTo>
                        <a:pt x="362" y="164"/>
                        <a:pt x="359" y="163"/>
                        <a:pt x="358" y="163"/>
                      </a:cubicBezTo>
                      <a:cubicBezTo>
                        <a:pt x="357" y="164"/>
                        <a:pt x="357" y="165"/>
                        <a:pt x="357" y="166"/>
                      </a:cubicBezTo>
                      <a:cubicBezTo>
                        <a:pt x="357" y="167"/>
                        <a:pt x="358" y="169"/>
                        <a:pt x="360" y="169"/>
                      </a:cubicBezTo>
                      <a:cubicBezTo>
                        <a:pt x="363" y="169"/>
                        <a:pt x="365" y="170"/>
                        <a:pt x="365" y="172"/>
                      </a:cubicBezTo>
                      <a:cubicBezTo>
                        <a:pt x="366" y="172"/>
                        <a:pt x="366" y="172"/>
                        <a:pt x="368" y="172"/>
                      </a:cubicBezTo>
                      <a:cubicBezTo>
                        <a:pt x="372" y="172"/>
                        <a:pt x="374" y="173"/>
                        <a:pt x="376" y="174"/>
                      </a:cubicBezTo>
                      <a:cubicBezTo>
                        <a:pt x="377" y="176"/>
                        <a:pt x="378" y="177"/>
                        <a:pt x="378" y="180"/>
                      </a:cubicBezTo>
                      <a:cubicBezTo>
                        <a:pt x="377" y="182"/>
                        <a:pt x="380" y="186"/>
                        <a:pt x="382" y="187"/>
                      </a:cubicBezTo>
                      <a:cubicBezTo>
                        <a:pt x="384" y="189"/>
                        <a:pt x="384" y="191"/>
                        <a:pt x="384" y="193"/>
                      </a:cubicBezTo>
                      <a:cubicBezTo>
                        <a:pt x="383" y="195"/>
                        <a:pt x="380" y="197"/>
                        <a:pt x="377" y="197"/>
                      </a:cubicBezTo>
                      <a:cubicBezTo>
                        <a:pt x="373" y="197"/>
                        <a:pt x="372" y="197"/>
                        <a:pt x="371" y="198"/>
                      </a:cubicBezTo>
                      <a:cubicBezTo>
                        <a:pt x="373" y="200"/>
                        <a:pt x="372" y="201"/>
                        <a:pt x="372" y="202"/>
                      </a:cubicBezTo>
                      <a:cubicBezTo>
                        <a:pt x="371" y="203"/>
                        <a:pt x="370" y="204"/>
                        <a:pt x="368" y="204"/>
                      </a:cubicBezTo>
                      <a:cubicBezTo>
                        <a:pt x="366" y="204"/>
                        <a:pt x="365" y="204"/>
                        <a:pt x="363" y="203"/>
                      </a:cubicBezTo>
                      <a:cubicBezTo>
                        <a:pt x="361" y="202"/>
                        <a:pt x="360" y="201"/>
                        <a:pt x="359" y="199"/>
                      </a:cubicBezTo>
                      <a:cubicBezTo>
                        <a:pt x="359" y="197"/>
                        <a:pt x="360" y="195"/>
                        <a:pt x="362" y="194"/>
                      </a:cubicBezTo>
                      <a:cubicBezTo>
                        <a:pt x="361" y="193"/>
                        <a:pt x="359" y="192"/>
                        <a:pt x="356" y="191"/>
                      </a:cubicBezTo>
                      <a:cubicBezTo>
                        <a:pt x="355" y="191"/>
                        <a:pt x="349" y="195"/>
                        <a:pt x="346" y="197"/>
                      </a:cubicBezTo>
                      <a:cubicBezTo>
                        <a:pt x="343" y="198"/>
                        <a:pt x="342" y="199"/>
                        <a:pt x="340" y="200"/>
                      </a:cubicBezTo>
                      <a:cubicBezTo>
                        <a:pt x="339" y="200"/>
                        <a:pt x="336" y="200"/>
                        <a:pt x="333" y="200"/>
                      </a:cubicBezTo>
                      <a:cubicBezTo>
                        <a:pt x="329" y="199"/>
                        <a:pt x="325" y="199"/>
                        <a:pt x="321" y="200"/>
                      </a:cubicBezTo>
                      <a:cubicBezTo>
                        <a:pt x="317" y="201"/>
                        <a:pt x="316" y="203"/>
                        <a:pt x="315" y="205"/>
                      </a:cubicBezTo>
                      <a:cubicBezTo>
                        <a:pt x="313" y="206"/>
                        <a:pt x="312" y="208"/>
                        <a:pt x="310" y="208"/>
                      </a:cubicBezTo>
                      <a:cubicBezTo>
                        <a:pt x="309" y="207"/>
                        <a:pt x="307" y="207"/>
                        <a:pt x="305" y="207"/>
                      </a:cubicBezTo>
                      <a:cubicBezTo>
                        <a:pt x="304" y="207"/>
                        <a:pt x="303" y="208"/>
                        <a:pt x="302" y="208"/>
                      </a:cubicBezTo>
                      <a:cubicBezTo>
                        <a:pt x="298" y="208"/>
                        <a:pt x="295" y="207"/>
                        <a:pt x="294" y="206"/>
                      </a:cubicBezTo>
                      <a:cubicBezTo>
                        <a:pt x="291" y="205"/>
                        <a:pt x="291" y="203"/>
                        <a:pt x="291" y="202"/>
                      </a:cubicBezTo>
                      <a:cubicBezTo>
                        <a:pt x="292" y="200"/>
                        <a:pt x="294" y="199"/>
                        <a:pt x="297" y="199"/>
                      </a:cubicBezTo>
                      <a:cubicBezTo>
                        <a:pt x="298" y="199"/>
                        <a:pt x="298" y="199"/>
                        <a:pt x="298" y="199"/>
                      </a:cubicBezTo>
                      <a:cubicBezTo>
                        <a:pt x="299" y="199"/>
                        <a:pt x="299" y="199"/>
                        <a:pt x="299" y="199"/>
                      </a:cubicBezTo>
                      <a:cubicBezTo>
                        <a:pt x="299" y="199"/>
                        <a:pt x="299" y="199"/>
                        <a:pt x="299" y="199"/>
                      </a:cubicBezTo>
                      <a:cubicBezTo>
                        <a:pt x="297" y="197"/>
                        <a:pt x="298" y="194"/>
                        <a:pt x="300" y="192"/>
                      </a:cubicBezTo>
                      <a:cubicBezTo>
                        <a:pt x="296" y="193"/>
                        <a:pt x="290" y="196"/>
                        <a:pt x="289" y="196"/>
                      </a:cubicBezTo>
                      <a:cubicBezTo>
                        <a:pt x="289" y="197"/>
                        <a:pt x="289" y="197"/>
                        <a:pt x="289" y="198"/>
                      </a:cubicBezTo>
                      <a:cubicBezTo>
                        <a:pt x="289" y="200"/>
                        <a:pt x="289" y="202"/>
                        <a:pt x="286" y="203"/>
                      </a:cubicBezTo>
                      <a:cubicBezTo>
                        <a:pt x="286" y="203"/>
                        <a:pt x="285" y="204"/>
                        <a:pt x="284" y="204"/>
                      </a:cubicBezTo>
                      <a:cubicBezTo>
                        <a:pt x="283" y="204"/>
                        <a:pt x="282" y="202"/>
                        <a:pt x="281" y="201"/>
                      </a:cubicBezTo>
                      <a:cubicBezTo>
                        <a:pt x="281" y="201"/>
                        <a:pt x="280" y="200"/>
                        <a:pt x="280" y="200"/>
                      </a:cubicBezTo>
                      <a:cubicBezTo>
                        <a:pt x="280" y="200"/>
                        <a:pt x="280" y="200"/>
                        <a:pt x="279" y="200"/>
                      </a:cubicBezTo>
                      <a:cubicBezTo>
                        <a:pt x="274" y="200"/>
                        <a:pt x="259" y="204"/>
                        <a:pt x="256" y="207"/>
                      </a:cubicBezTo>
                      <a:cubicBezTo>
                        <a:pt x="254" y="210"/>
                        <a:pt x="251" y="211"/>
                        <a:pt x="248" y="212"/>
                      </a:cubicBezTo>
                      <a:cubicBezTo>
                        <a:pt x="247" y="212"/>
                        <a:pt x="246" y="213"/>
                        <a:pt x="246" y="213"/>
                      </a:cubicBezTo>
                      <a:cubicBezTo>
                        <a:pt x="245" y="216"/>
                        <a:pt x="242" y="216"/>
                        <a:pt x="238" y="217"/>
                      </a:cubicBezTo>
                      <a:cubicBezTo>
                        <a:pt x="236" y="217"/>
                        <a:pt x="233" y="218"/>
                        <a:pt x="232" y="218"/>
                      </a:cubicBezTo>
                      <a:cubicBezTo>
                        <a:pt x="231" y="219"/>
                        <a:pt x="231" y="221"/>
                        <a:pt x="231" y="223"/>
                      </a:cubicBezTo>
                      <a:cubicBezTo>
                        <a:pt x="231" y="225"/>
                        <a:pt x="231" y="227"/>
                        <a:pt x="231" y="229"/>
                      </a:cubicBezTo>
                      <a:cubicBezTo>
                        <a:pt x="230" y="232"/>
                        <a:pt x="224" y="233"/>
                        <a:pt x="216" y="233"/>
                      </a:cubicBezTo>
                      <a:cubicBezTo>
                        <a:pt x="211" y="233"/>
                        <a:pt x="211" y="233"/>
                        <a:pt x="211" y="233"/>
                      </a:cubicBezTo>
                      <a:cubicBezTo>
                        <a:pt x="211" y="233"/>
                        <a:pt x="210" y="233"/>
                        <a:pt x="210" y="233"/>
                      </a:cubicBezTo>
                      <a:cubicBezTo>
                        <a:pt x="210" y="233"/>
                        <a:pt x="210" y="233"/>
                        <a:pt x="210" y="233"/>
                      </a:cubicBezTo>
                      <a:cubicBezTo>
                        <a:pt x="206" y="233"/>
                        <a:pt x="204" y="230"/>
                        <a:pt x="203" y="227"/>
                      </a:cubicBezTo>
                      <a:cubicBezTo>
                        <a:pt x="202" y="226"/>
                        <a:pt x="201" y="224"/>
                        <a:pt x="200" y="224"/>
                      </a:cubicBezTo>
                      <a:cubicBezTo>
                        <a:pt x="199" y="224"/>
                        <a:pt x="198" y="223"/>
                        <a:pt x="197" y="222"/>
                      </a:cubicBezTo>
                      <a:cubicBezTo>
                        <a:pt x="196" y="220"/>
                        <a:pt x="197" y="218"/>
                        <a:pt x="199" y="214"/>
                      </a:cubicBezTo>
                      <a:cubicBezTo>
                        <a:pt x="200" y="212"/>
                        <a:pt x="201" y="212"/>
                        <a:pt x="203" y="212"/>
                      </a:cubicBezTo>
                      <a:cubicBezTo>
                        <a:pt x="204" y="212"/>
                        <a:pt x="205" y="212"/>
                        <a:pt x="207" y="210"/>
                      </a:cubicBezTo>
                      <a:cubicBezTo>
                        <a:pt x="210" y="209"/>
                        <a:pt x="213" y="209"/>
                        <a:pt x="215" y="210"/>
                      </a:cubicBezTo>
                      <a:cubicBezTo>
                        <a:pt x="215" y="210"/>
                        <a:pt x="215" y="210"/>
                        <a:pt x="215" y="210"/>
                      </a:cubicBezTo>
                      <a:cubicBezTo>
                        <a:pt x="215" y="209"/>
                        <a:pt x="215" y="209"/>
                        <a:pt x="214" y="208"/>
                      </a:cubicBezTo>
                      <a:cubicBezTo>
                        <a:pt x="212" y="206"/>
                        <a:pt x="210" y="204"/>
                        <a:pt x="209" y="201"/>
                      </a:cubicBezTo>
                      <a:cubicBezTo>
                        <a:pt x="209" y="200"/>
                        <a:pt x="206" y="198"/>
                        <a:pt x="202" y="198"/>
                      </a:cubicBezTo>
                      <a:cubicBezTo>
                        <a:pt x="200" y="198"/>
                        <a:pt x="199" y="198"/>
                        <a:pt x="198" y="199"/>
                      </a:cubicBezTo>
                      <a:cubicBezTo>
                        <a:pt x="195" y="199"/>
                        <a:pt x="192" y="200"/>
                        <a:pt x="188" y="199"/>
                      </a:cubicBezTo>
                      <a:cubicBezTo>
                        <a:pt x="191" y="201"/>
                        <a:pt x="190" y="203"/>
                        <a:pt x="190" y="205"/>
                      </a:cubicBezTo>
                      <a:cubicBezTo>
                        <a:pt x="190" y="206"/>
                        <a:pt x="190" y="206"/>
                        <a:pt x="190" y="207"/>
                      </a:cubicBezTo>
                      <a:cubicBezTo>
                        <a:pt x="192" y="211"/>
                        <a:pt x="188" y="217"/>
                        <a:pt x="186" y="221"/>
                      </a:cubicBezTo>
                      <a:cubicBezTo>
                        <a:pt x="185" y="221"/>
                        <a:pt x="185" y="222"/>
                        <a:pt x="185" y="222"/>
                      </a:cubicBezTo>
                      <a:cubicBezTo>
                        <a:pt x="186" y="222"/>
                        <a:pt x="187" y="222"/>
                        <a:pt x="187" y="222"/>
                      </a:cubicBezTo>
                      <a:cubicBezTo>
                        <a:pt x="188" y="222"/>
                        <a:pt x="188" y="222"/>
                        <a:pt x="188" y="222"/>
                      </a:cubicBezTo>
                      <a:cubicBezTo>
                        <a:pt x="189" y="222"/>
                        <a:pt x="191" y="222"/>
                        <a:pt x="192" y="223"/>
                      </a:cubicBezTo>
                      <a:cubicBezTo>
                        <a:pt x="194" y="226"/>
                        <a:pt x="194" y="230"/>
                        <a:pt x="194" y="233"/>
                      </a:cubicBezTo>
                      <a:cubicBezTo>
                        <a:pt x="194" y="234"/>
                        <a:pt x="194" y="234"/>
                        <a:pt x="194" y="234"/>
                      </a:cubicBezTo>
                      <a:cubicBezTo>
                        <a:pt x="194" y="237"/>
                        <a:pt x="193" y="239"/>
                        <a:pt x="192" y="240"/>
                      </a:cubicBezTo>
                      <a:cubicBezTo>
                        <a:pt x="191" y="241"/>
                        <a:pt x="190" y="242"/>
                        <a:pt x="190" y="243"/>
                      </a:cubicBezTo>
                      <a:cubicBezTo>
                        <a:pt x="190" y="245"/>
                        <a:pt x="189" y="246"/>
                        <a:pt x="188" y="246"/>
                      </a:cubicBezTo>
                      <a:cubicBezTo>
                        <a:pt x="187" y="246"/>
                        <a:pt x="186" y="245"/>
                        <a:pt x="185" y="245"/>
                      </a:cubicBezTo>
                      <a:cubicBezTo>
                        <a:pt x="185" y="245"/>
                        <a:pt x="185" y="244"/>
                        <a:pt x="184" y="244"/>
                      </a:cubicBezTo>
                      <a:cubicBezTo>
                        <a:pt x="184" y="245"/>
                        <a:pt x="183" y="245"/>
                        <a:pt x="183" y="245"/>
                      </a:cubicBezTo>
                      <a:cubicBezTo>
                        <a:pt x="181" y="245"/>
                        <a:pt x="179" y="243"/>
                        <a:pt x="178" y="240"/>
                      </a:cubicBezTo>
                      <a:cubicBezTo>
                        <a:pt x="178" y="239"/>
                        <a:pt x="175" y="239"/>
                        <a:pt x="174" y="239"/>
                      </a:cubicBezTo>
                      <a:cubicBezTo>
                        <a:pt x="172" y="239"/>
                        <a:pt x="170" y="239"/>
                        <a:pt x="168" y="239"/>
                      </a:cubicBezTo>
                      <a:cubicBezTo>
                        <a:pt x="166" y="238"/>
                        <a:pt x="165" y="238"/>
                        <a:pt x="163" y="241"/>
                      </a:cubicBezTo>
                      <a:cubicBezTo>
                        <a:pt x="161" y="245"/>
                        <a:pt x="155" y="246"/>
                        <a:pt x="152" y="247"/>
                      </a:cubicBezTo>
                      <a:cubicBezTo>
                        <a:pt x="151" y="247"/>
                        <a:pt x="148" y="249"/>
                        <a:pt x="146" y="251"/>
                      </a:cubicBezTo>
                      <a:cubicBezTo>
                        <a:pt x="144" y="252"/>
                        <a:pt x="143" y="253"/>
                        <a:pt x="142" y="254"/>
                      </a:cubicBezTo>
                      <a:cubicBezTo>
                        <a:pt x="141" y="255"/>
                        <a:pt x="141" y="255"/>
                        <a:pt x="141" y="256"/>
                      </a:cubicBezTo>
                      <a:cubicBezTo>
                        <a:pt x="140" y="258"/>
                        <a:pt x="141" y="259"/>
                        <a:pt x="143" y="261"/>
                      </a:cubicBezTo>
                      <a:cubicBezTo>
                        <a:pt x="147" y="265"/>
                        <a:pt x="149" y="268"/>
                        <a:pt x="148" y="272"/>
                      </a:cubicBezTo>
                      <a:cubicBezTo>
                        <a:pt x="148" y="275"/>
                        <a:pt x="143" y="275"/>
                        <a:pt x="142" y="275"/>
                      </a:cubicBezTo>
                      <a:cubicBezTo>
                        <a:pt x="141" y="275"/>
                        <a:pt x="133" y="275"/>
                        <a:pt x="131" y="272"/>
                      </a:cubicBezTo>
                      <a:cubicBezTo>
                        <a:pt x="130" y="271"/>
                        <a:pt x="126" y="270"/>
                        <a:pt x="123" y="270"/>
                      </a:cubicBezTo>
                      <a:cubicBezTo>
                        <a:pt x="122" y="270"/>
                        <a:pt x="122" y="270"/>
                        <a:pt x="121" y="270"/>
                      </a:cubicBezTo>
                      <a:cubicBezTo>
                        <a:pt x="121" y="270"/>
                        <a:pt x="121" y="270"/>
                        <a:pt x="121" y="270"/>
                      </a:cubicBezTo>
                      <a:cubicBezTo>
                        <a:pt x="119" y="270"/>
                        <a:pt x="117" y="268"/>
                        <a:pt x="114" y="266"/>
                      </a:cubicBezTo>
                      <a:cubicBezTo>
                        <a:pt x="112" y="264"/>
                        <a:pt x="109" y="262"/>
                        <a:pt x="108" y="262"/>
                      </a:cubicBezTo>
                      <a:cubicBezTo>
                        <a:pt x="108" y="262"/>
                        <a:pt x="108" y="262"/>
                        <a:pt x="108" y="262"/>
                      </a:cubicBezTo>
                      <a:cubicBezTo>
                        <a:pt x="106" y="262"/>
                        <a:pt x="104" y="265"/>
                        <a:pt x="103" y="267"/>
                      </a:cubicBezTo>
                      <a:cubicBezTo>
                        <a:pt x="101" y="267"/>
                        <a:pt x="101" y="267"/>
                        <a:pt x="101" y="267"/>
                      </a:cubicBezTo>
                      <a:cubicBezTo>
                        <a:pt x="101" y="267"/>
                        <a:pt x="101" y="267"/>
                        <a:pt x="101" y="267"/>
                      </a:cubicBezTo>
                      <a:cubicBezTo>
                        <a:pt x="103" y="267"/>
                        <a:pt x="103" y="267"/>
                        <a:pt x="103" y="267"/>
                      </a:cubicBezTo>
                      <a:cubicBezTo>
                        <a:pt x="103" y="267"/>
                        <a:pt x="104" y="268"/>
                        <a:pt x="104" y="268"/>
                      </a:cubicBezTo>
                      <a:close/>
                      <a:moveTo>
                        <a:pt x="849" y="490"/>
                      </a:moveTo>
                      <a:cubicBezTo>
                        <a:pt x="850" y="489"/>
                        <a:pt x="852" y="488"/>
                        <a:pt x="855" y="487"/>
                      </a:cubicBezTo>
                      <a:cubicBezTo>
                        <a:pt x="860" y="485"/>
                        <a:pt x="868" y="482"/>
                        <a:pt x="871" y="477"/>
                      </a:cubicBezTo>
                      <a:cubicBezTo>
                        <a:pt x="873" y="472"/>
                        <a:pt x="879" y="468"/>
                        <a:pt x="884" y="464"/>
                      </a:cubicBezTo>
                      <a:cubicBezTo>
                        <a:pt x="890" y="459"/>
                        <a:pt x="897" y="455"/>
                        <a:pt x="901" y="448"/>
                      </a:cubicBezTo>
                      <a:cubicBezTo>
                        <a:pt x="903" y="445"/>
                        <a:pt x="905" y="441"/>
                        <a:pt x="907" y="437"/>
                      </a:cubicBezTo>
                      <a:cubicBezTo>
                        <a:pt x="911" y="429"/>
                        <a:pt x="913" y="424"/>
                        <a:pt x="917" y="424"/>
                      </a:cubicBezTo>
                      <a:cubicBezTo>
                        <a:pt x="917" y="424"/>
                        <a:pt x="917" y="424"/>
                        <a:pt x="917" y="424"/>
                      </a:cubicBezTo>
                      <a:cubicBezTo>
                        <a:pt x="918" y="425"/>
                        <a:pt x="919" y="425"/>
                        <a:pt x="920" y="427"/>
                      </a:cubicBezTo>
                      <a:cubicBezTo>
                        <a:pt x="921" y="434"/>
                        <a:pt x="915" y="460"/>
                        <a:pt x="906" y="468"/>
                      </a:cubicBezTo>
                      <a:cubicBezTo>
                        <a:pt x="901" y="472"/>
                        <a:pt x="895" y="475"/>
                        <a:pt x="889" y="477"/>
                      </a:cubicBezTo>
                      <a:cubicBezTo>
                        <a:pt x="884" y="479"/>
                        <a:pt x="878" y="481"/>
                        <a:pt x="878" y="484"/>
                      </a:cubicBezTo>
                      <a:cubicBezTo>
                        <a:pt x="878" y="491"/>
                        <a:pt x="862" y="494"/>
                        <a:pt x="855" y="494"/>
                      </a:cubicBezTo>
                      <a:cubicBezTo>
                        <a:pt x="852" y="494"/>
                        <a:pt x="850" y="494"/>
                        <a:pt x="849" y="493"/>
                      </a:cubicBezTo>
                      <a:cubicBezTo>
                        <a:pt x="849" y="492"/>
                        <a:pt x="849" y="491"/>
                        <a:pt x="849" y="4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2" name="Freeform 1148">
                  <a:extLst>
                    <a:ext uri="{FF2B5EF4-FFF2-40B4-BE49-F238E27FC236}">
                      <a16:creationId xmlns="" xmlns:a16="http://schemas.microsoft.com/office/drawing/2014/main" id="{F6D65572-A983-4696-82E8-03D7D1B01F0B}"/>
                    </a:ext>
                  </a:extLst>
                </p:cNvPr>
                <p:cNvSpPr/>
                <p:nvPr/>
              </p:nvSpPr>
              <p:spPr bwMode="auto">
                <a:xfrm>
                  <a:off x="4790" y="1671"/>
                  <a:ext cx="25" cy="109"/>
                </a:xfrm>
                <a:custGeom>
                  <a:gdLst>
                    <a:gd name="T0" fmla="*/ 5 w 26"/>
                    <a:gd name="T1" fmla="*/ 42 h 114"/>
                    <a:gd name="T2" fmla="*/ 5 w 26"/>
                    <a:gd name="T3" fmla="*/ 65 h 114"/>
                    <a:gd name="T4" fmla="*/ 4 w 26"/>
                    <a:gd name="T5" fmla="*/ 85 h 114"/>
                    <a:gd name="T6" fmla="*/ 3 w 26"/>
                    <a:gd name="T7" fmla="*/ 105 h 114"/>
                    <a:gd name="T8" fmla="*/ 2 w 26"/>
                    <a:gd name="T9" fmla="*/ 114 h 114"/>
                    <a:gd name="T10" fmla="*/ 7 w 26"/>
                    <a:gd name="T11" fmla="*/ 109 h 114"/>
                    <a:gd name="T12" fmla="*/ 11 w 26"/>
                    <a:gd name="T13" fmla="*/ 109 h 114"/>
                    <a:gd name="T14" fmla="*/ 6 w 26"/>
                    <a:gd name="T15" fmla="*/ 96 h 114"/>
                    <a:gd name="T16" fmla="*/ 7 w 26"/>
                    <a:gd name="T17" fmla="*/ 85 h 114"/>
                    <a:gd name="T18" fmla="*/ 9 w 26"/>
                    <a:gd name="T19" fmla="*/ 77 h 114"/>
                    <a:gd name="T20" fmla="*/ 16 w 26"/>
                    <a:gd name="T21" fmla="*/ 70 h 114"/>
                    <a:gd name="T22" fmla="*/ 25 w 26"/>
                    <a:gd name="T23" fmla="*/ 74 h 114"/>
                    <a:gd name="T24" fmla="*/ 26 w 26"/>
                    <a:gd name="T25" fmla="*/ 75 h 114"/>
                    <a:gd name="T26" fmla="*/ 26 w 26"/>
                    <a:gd name="T27" fmla="*/ 75 h 114"/>
                    <a:gd name="T28" fmla="*/ 20 w 26"/>
                    <a:gd name="T29" fmla="*/ 57 h 114"/>
                    <a:gd name="T30" fmla="*/ 14 w 26"/>
                    <a:gd name="T31" fmla="*/ 35 h 114"/>
                    <a:gd name="T32" fmla="*/ 14 w 26"/>
                    <a:gd name="T33" fmla="*/ 21 h 114"/>
                    <a:gd name="T34" fmla="*/ 13 w 26"/>
                    <a:gd name="T35" fmla="*/ 12 h 114"/>
                    <a:gd name="T36" fmla="*/ 7 w 26"/>
                    <a:gd name="T37" fmla="*/ 0 h 114"/>
                    <a:gd name="T38" fmla="*/ 7 w 26"/>
                    <a:gd name="T39" fmla="*/ 2 h 114"/>
                    <a:gd name="T40" fmla="*/ 2 w 26"/>
                    <a:gd name="T41" fmla="*/ 10 h 114"/>
                    <a:gd name="T42" fmla="*/ 1 w 26"/>
                    <a:gd name="T43" fmla="*/ 10 h 114"/>
                    <a:gd name="T44" fmla="*/ 1 w 26"/>
                    <a:gd name="T45" fmla="*/ 13 h 114"/>
                    <a:gd name="T46" fmla="*/ 1 w 26"/>
                    <a:gd name="T47" fmla="*/ 21 h 114"/>
                    <a:gd name="T48" fmla="*/ 5 w 26"/>
                    <a:gd name="T49" fmla="*/ 42 h 1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114">
                      <a:moveTo>
                        <a:pt x="5" y="42"/>
                      </a:moveTo>
                      <a:cubicBezTo>
                        <a:pt x="6" y="45"/>
                        <a:pt x="6" y="53"/>
                        <a:pt x="5" y="65"/>
                      </a:cubicBezTo>
                      <a:cubicBezTo>
                        <a:pt x="4" y="73"/>
                        <a:pt x="3" y="83"/>
                        <a:pt x="4" y="85"/>
                      </a:cubicBezTo>
                      <a:cubicBezTo>
                        <a:pt x="5" y="89"/>
                        <a:pt x="5" y="95"/>
                        <a:pt x="3" y="105"/>
                      </a:cubicBezTo>
                      <a:cubicBezTo>
                        <a:pt x="2" y="108"/>
                        <a:pt x="2" y="111"/>
                        <a:pt x="2" y="114"/>
                      </a:cubicBezTo>
                      <a:cubicBezTo>
                        <a:pt x="2" y="112"/>
                        <a:pt x="4" y="109"/>
                        <a:pt x="7" y="109"/>
                      </a:cubicBezTo>
                      <a:cubicBezTo>
                        <a:pt x="9" y="108"/>
                        <a:pt x="10" y="109"/>
                        <a:pt x="11" y="109"/>
                      </a:cubicBezTo>
                      <a:cubicBezTo>
                        <a:pt x="9" y="107"/>
                        <a:pt x="7" y="102"/>
                        <a:pt x="6" y="96"/>
                      </a:cubicBezTo>
                      <a:cubicBezTo>
                        <a:pt x="4" y="93"/>
                        <a:pt x="6" y="89"/>
                        <a:pt x="7" y="85"/>
                      </a:cubicBezTo>
                      <a:cubicBezTo>
                        <a:pt x="8" y="83"/>
                        <a:pt x="9" y="80"/>
                        <a:pt x="9" y="77"/>
                      </a:cubicBezTo>
                      <a:cubicBezTo>
                        <a:pt x="9" y="73"/>
                        <a:pt x="12" y="70"/>
                        <a:pt x="16" y="70"/>
                      </a:cubicBezTo>
                      <a:cubicBezTo>
                        <a:pt x="19" y="70"/>
                        <a:pt x="23" y="72"/>
                        <a:pt x="25" y="74"/>
                      </a:cubicBezTo>
                      <a:cubicBezTo>
                        <a:pt x="26" y="75"/>
                        <a:pt x="26" y="75"/>
                        <a:pt x="26" y="75"/>
                      </a:cubicBezTo>
                      <a:cubicBezTo>
                        <a:pt x="26" y="75"/>
                        <a:pt x="26" y="75"/>
                        <a:pt x="26" y="75"/>
                      </a:cubicBezTo>
                      <a:cubicBezTo>
                        <a:pt x="25" y="73"/>
                        <a:pt x="23" y="67"/>
                        <a:pt x="20" y="57"/>
                      </a:cubicBezTo>
                      <a:cubicBezTo>
                        <a:pt x="18" y="49"/>
                        <a:pt x="16" y="39"/>
                        <a:pt x="14" y="35"/>
                      </a:cubicBezTo>
                      <a:cubicBezTo>
                        <a:pt x="12" y="30"/>
                        <a:pt x="13" y="25"/>
                        <a:pt x="14" y="21"/>
                      </a:cubicBezTo>
                      <a:cubicBezTo>
                        <a:pt x="15" y="16"/>
                        <a:pt x="16" y="13"/>
                        <a:pt x="13" y="12"/>
                      </a:cubicBezTo>
                      <a:cubicBezTo>
                        <a:pt x="9" y="8"/>
                        <a:pt x="8" y="4"/>
                        <a:pt x="7" y="0"/>
                      </a:cubicBezTo>
                      <a:cubicBezTo>
                        <a:pt x="7" y="1"/>
                        <a:pt x="7" y="2"/>
                        <a:pt x="7" y="2"/>
                      </a:cubicBezTo>
                      <a:cubicBezTo>
                        <a:pt x="7" y="5"/>
                        <a:pt x="7" y="10"/>
                        <a:pt x="2" y="10"/>
                      </a:cubicBezTo>
                      <a:cubicBezTo>
                        <a:pt x="1" y="10"/>
                        <a:pt x="1" y="10"/>
                        <a:pt x="1" y="10"/>
                      </a:cubicBezTo>
                      <a:cubicBezTo>
                        <a:pt x="1" y="11"/>
                        <a:pt x="1" y="12"/>
                        <a:pt x="1" y="13"/>
                      </a:cubicBezTo>
                      <a:cubicBezTo>
                        <a:pt x="2" y="15"/>
                        <a:pt x="2" y="18"/>
                        <a:pt x="1" y="21"/>
                      </a:cubicBezTo>
                      <a:cubicBezTo>
                        <a:pt x="0" y="27"/>
                        <a:pt x="2" y="36"/>
                        <a:pt x="5"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3" name="Freeform 1149">
                  <a:extLst>
                    <a:ext uri="{FF2B5EF4-FFF2-40B4-BE49-F238E27FC236}">
                      <a16:creationId xmlns="" xmlns:a16="http://schemas.microsoft.com/office/drawing/2014/main" id="{8E8BDD58-3B7C-4C9C-AD07-7EC812AE0DD5}"/>
                    </a:ext>
                  </a:extLst>
                </p:cNvPr>
                <p:cNvSpPr/>
                <p:nvPr/>
              </p:nvSpPr>
              <p:spPr bwMode="auto">
                <a:xfrm>
                  <a:off x="3824" y="1256"/>
                  <a:ext cx="190" cy="130"/>
                </a:xfrm>
                <a:custGeom>
                  <a:gdLst>
                    <a:gd name="T0" fmla="*/ 10 w 199"/>
                    <a:gd name="T1" fmla="*/ 115 h 136"/>
                    <a:gd name="T2" fmla="*/ 13 w 199"/>
                    <a:gd name="T3" fmla="*/ 121 h 136"/>
                    <a:gd name="T4" fmla="*/ 15 w 199"/>
                    <a:gd name="T5" fmla="*/ 124 h 136"/>
                    <a:gd name="T6" fmla="*/ 15 w 199"/>
                    <a:gd name="T7" fmla="*/ 119 h 136"/>
                    <a:gd name="T8" fmla="*/ 28 w 199"/>
                    <a:gd name="T9" fmla="*/ 124 h 136"/>
                    <a:gd name="T10" fmla="*/ 26 w 199"/>
                    <a:gd name="T11" fmla="*/ 130 h 136"/>
                    <a:gd name="T12" fmla="*/ 47 w 199"/>
                    <a:gd name="T13" fmla="*/ 134 h 136"/>
                    <a:gd name="T14" fmla="*/ 67 w 199"/>
                    <a:gd name="T15" fmla="*/ 135 h 136"/>
                    <a:gd name="T16" fmla="*/ 52 w 199"/>
                    <a:gd name="T17" fmla="*/ 123 h 136"/>
                    <a:gd name="T18" fmla="*/ 49 w 199"/>
                    <a:gd name="T19" fmla="*/ 96 h 136"/>
                    <a:gd name="T20" fmla="*/ 58 w 199"/>
                    <a:gd name="T21" fmla="*/ 83 h 136"/>
                    <a:gd name="T22" fmla="*/ 69 w 199"/>
                    <a:gd name="T23" fmla="*/ 71 h 136"/>
                    <a:gd name="T24" fmla="*/ 70 w 199"/>
                    <a:gd name="T25" fmla="*/ 69 h 136"/>
                    <a:gd name="T26" fmla="*/ 79 w 199"/>
                    <a:gd name="T27" fmla="*/ 60 h 136"/>
                    <a:gd name="T28" fmla="*/ 80 w 199"/>
                    <a:gd name="T29" fmla="*/ 52 h 136"/>
                    <a:gd name="T30" fmla="*/ 91 w 199"/>
                    <a:gd name="T31" fmla="*/ 49 h 136"/>
                    <a:gd name="T32" fmla="*/ 106 w 199"/>
                    <a:gd name="T33" fmla="*/ 43 h 136"/>
                    <a:gd name="T34" fmla="*/ 199 w 199"/>
                    <a:gd name="T35" fmla="*/ 4 h 136"/>
                    <a:gd name="T36" fmla="*/ 191 w 199"/>
                    <a:gd name="T37" fmla="*/ 0 h 136"/>
                    <a:gd name="T38" fmla="*/ 154 w 199"/>
                    <a:gd name="T39" fmla="*/ 11 h 136"/>
                    <a:gd name="T40" fmla="*/ 131 w 199"/>
                    <a:gd name="T41" fmla="*/ 17 h 136"/>
                    <a:gd name="T42" fmla="*/ 114 w 199"/>
                    <a:gd name="T43" fmla="*/ 16 h 136"/>
                    <a:gd name="T44" fmla="*/ 107 w 199"/>
                    <a:gd name="T45" fmla="*/ 19 h 136"/>
                    <a:gd name="T46" fmla="*/ 93 w 199"/>
                    <a:gd name="T47" fmla="*/ 23 h 136"/>
                    <a:gd name="T48" fmla="*/ 80 w 199"/>
                    <a:gd name="T49" fmla="*/ 28 h 136"/>
                    <a:gd name="T50" fmla="*/ 72 w 199"/>
                    <a:gd name="T51" fmla="*/ 33 h 136"/>
                    <a:gd name="T52" fmla="*/ 59 w 199"/>
                    <a:gd name="T53" fmla="*/ 37 h 136"/>
                    <a:gd name="T54" fmla="*/ 59 w 199"/>
                    <a:gd name="T55" fmla="*/ 42 h 136"/>
                    <a:gd name="T56" fmla="*/ 55 w 199"/>
                    <a:gd name="T57" fmla="*/ 50 h 136"/>
                    <a:gd name="T58" fmla="*/ 54 w 199"/>
                    <a:gd name="T59" fmla="*/ 52 h 136"/>
                    <a:gd name="T60" fmla="*/ 49 w 199"/>
                    <a:gd name="T61" fmla="*/ 57 h 136"/>
                    <a:gd name="T62" fmla="*/ 39 w 199"/>
                    <a:gd name="T63" fmla="*/ 65 h 136"/>
                    <a:gd name="T64" fmla="*/ 35 w 199"/>
                    <a:gd name="T65" fmla="*/ 68 h 136"/>
                    <a:gd name="T66" fmla="*/ 41 w 199"/>
                    <a:gd name="T67" fmla="*/ 71 h 136"/>
                    <a:gd name="T68" fmla="*/ 36 w 199"/>
                    <a:gd name="T69" fmla="*/ 77 h 136"/>
                    <a:gd name="T70" fmla="*/ 28 w 199"/>
                    <a:gd name="T71" fmla="*/ 83 h 136"/>
                    <a:gd name="T72" fmla="*/ 24 w 199"/>
                    <a:gd name="T73" fmla="*/ 88 h 136"/>
                    <a:gd name="T74" fmla="*/ 21 w 199"/>
                    <a:gd name="T75" fmla="*/ 96 h 136"/>
                    <a:gd name="T76" fmla="*/ 15 w 199"/>
                    <a:gd name="T77" fmla="*/ 103 h 136"/>
                    <a:gd name="T78" fmla="*/ 1 w 199"/>
                    <a:gd name="T79" fmla="*/ 110 h 136"/>
                    <a:gd name="T80" fmla="*/ 8 w 199"/>
                    <a:gd name="T81" fmla="*/ 114 h 1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9" h="136">
                      <a:moveTo>
                        <a:pt x="8" y="114"/>
                      </a:moveTo>
                      <a:cubicBezTo>
                        <a:pt x="9" y="115"/>
                        <a:pt x="9" y="115"/>
                        <a:pt x="10" y="115"/>
                      </a:cubicBezTo>
                      <a:cubicBezTo>
                        <a:pt x="11" y="115"/>
                        <a:pt x="13" y="115"/>
                        <a:pt x="14" y="116"/>
                      </a:cubicBezTo>
                      <a:cubicBezTo>
                        <a:pt x="15" y="118"/>
                        <a:pt x="14" y="119"/>
                        <a:pt x="13" y="121"/>
                      </a:cubicBezTo>
                      <a:cubicBezTo>
                        <a:pt x="13" y="123"/>
                        <a:pt x="13" y="123"/>
                        <a:pt x="13" y="123"/>
                      </a:cubicBezTo>
                      <a:cubicBezTo>
                        <a:pt x="14" y="124"/>
                        <a:pt x="15" y="124"/>
                        <a:pt x="15" y="124"/>
                      </a:cubicBezTo>
                      <a:cubicBezTo>
                        <a:pt x="15" y="124"/>
                        <a:pt x="15" y="123"/>
                        <a:pt x="15" y="122"/>
                      </a:cubicBezTo>
                      <a:cubicBezTo>
                        <a:pt x="14" y="120"/>
                        <a:pt x="14" y="119"/>
                        <a:pt x="15" y="119"/>
                      </a:cubicBezTo>
                      <a:cubicBezTo>
                        <a:pt x="15" y="118"/>
                        <a:pt x="16" y="117"/>
                        <a:pt x="17" y="117"/>
                      </a:cubicBezTo>
                      <a:cubicBezTo>
                        <a:pt x="21" y="117"/>
                        <a:pt x="27" y="120"/>
                        <a:pt x="28" y="124"/>
                      </a:cubicBezTo>
                      <a:cubicBezTo>
                        <a:pt x="29" y="126"/>
                        <a:pt x="28" y="128"/>
                        <a:pt x="27" y="129"/>
                      </a:cubicBezTo>
                      <a:cubicBezTo>
                        <a:pt x="26" y="129"/>
                        <a:pt x="26" y="130"/>
                        <a:pt x="26" y="130"/>
                      </a:cubicBezTo>
                      <a:cubicBezTo>
                        <a:pt x="27" y="131"/>
                        <a:pt x="34" y="133"/>
                        <a:pt x="40" y="134"/>
                      </a:cubicBezTo>
                      <a:cubicBezTo>
                        <a:pt x="41" y="134"/>
                        <a:pt x="44" y="134"/>
                        <a:pt x="47" y="134"/>
                      </a:cubicBezTo>
                      <a:cubicBezTo>
                        <a:pt x="52" y="135"/>
                        <a:pt x="58" y="136"/>
                        <a:pt x="62" y="136"/>
                      </a:cubicBezTo>
                      <a:cubicBezTo>
                        <a:pt x="66" y="136"/>
                        <a:pt x="67" y="135"/>
                        <a:pt x="67" y="135"/>
                      </a:cubicBezTo>
                      <a:cubicBezTo>
                        <a:pt x="67" y="135"/>
                        <a:pt x="64" y="133"/>
                        <a:pt x="62" y="131"/>
                      </a:cubicBezTo>
                      <a:cubicBezTo>
                        <a:pt x="59" y="129"/>
                        <a:pt x="56" y="127"/>
                        <a:pt x="52" y="123"/>
                      </a:cubicBezTo>
                      <a:cubicBezTo>
                        <a:pt x="48" y="119"/>
                        <a:pt x="43" y="111"/>
                        <a:pt x="44" y="104"/>
                      </a:cubicBezTo>
                      <a:cubicBezTo>
                        <a:pt x="44" y="100"/>
                        <a:pt x="46" y="98"/>
                        <a:pt x="49" y="96"/>
                      </a:cubicBezTo>
                      <a:cubicBezTo>
                        <a:pt x="52" y="94"/>
                        <a:pt x="52" y="93"/>
                        <a:pt x="52" y="91"/>
                      </a:cubicBezTo>
                      <a:cubicBezTo>
                        <a:pt x="53" y="88"/>
                        <a:pt x="53" y="86"/>
                        <a:pt x="58" y="83"/>
                      </a:cubicBezTo>
                      <a:cubicBezTo>
                        <a:pt x="61" y="81"/>
                        <a:pt x="62" y="78"/>
                        <a:pt x="62" y="76"/>
                      </a:cubicBezTo>
                      <a:cubicBezTo>
                        <a:pt x="63" y="74"/>
                        <a:pt x="64" y="71"/>
                        <a:pt x="69" y="71"/>
                      </a:cubicBezTo>
                      <a:cubicBezTo>
                        <a:pt x="70" y="71"/>
                        <a:pt x="70" y="71"/>
                        <a:pt x="70" y="71"/>
                      </a:cubicBezTo>
                      <a:cubicBezTo>
                        <a:pt x="70" y="70"/>
                        <a:pt x="70" y="70"/>
                        <a:pt x="70" y="69"/>
                      </a:cubicBezTo>
                      <a:cubicBezTo>
                        <a:pt x="70" y="68"/>
                        <a:pt x="69" y="64"/>
                        <a:pt x="74" y="63"/>
                      </a:cubicBezTo>
                      <a:cubicBezTo>
                        <a:pt x="76" y="63"/>
                        <a:pt x="78" y="62"/>
                        <a:pt x="79" y="60"/>
                      </a:cubicBezTo>
                      <a:cubicBezTo>
                        <a:pt x="80" y="58"/>
                        <a:pt x="80" y="56"/>
                        <a:pt x="80" y="55"/>
                      </a:cubicBezTo>
                      <a:cubicBezTo>
                        <a:pt x="79" y="54"/>
                        <a:pt x="80" y="53"/>
                        <a:pt x="80" y="52"/>
                      </a:cubicBezTo>
                      <a:cubicBezTo>
                        <a:pt x="81" y="51"/>
                        <a:pt x="83" y="51"/>
                        <a:pt x="85" y="51"/>
                      </a:cubicBezTo>
                      <a:cubicBezTo>
                        <a:pt x="87" y="51"/>
                        <a:pt x="90" y="51"/>
                        <a:pt x="91" y="49"/>
                      </a:cubicBezTo>
                      <a:cubicBezTo>
                        <a:pt x="93" y="47"/>
                        <a:pt x="96" y="46"/>
                        <a:pt x="99" y="46"/>
                      </a:cubicBezTo>
                      <a:cubicBezTo>
                        <a:pt x="102" y="45"/>
                        <a:pt x="105" y="45"/>
                        <a:pt x="106" y="43"/>
                      </a:cubicBezTo>
                      <a:cubicBezTo>
                        <a:pt x="109" y="35"/>
                        <a:pt x="152" y="22"/>
                        <a:pt x="170" y="18"/>
                      </a:cubicBezTo>
                      <a:cubicBezTo>
                        <a:pt x="188" y="14"/>
                        <a:pt x="198" y="8"/>
                        <a:pt x="199" y="4"/>
                      </a:cubicBezTo>
                      <a:cubicBezTo>
                        <a:pt x="199" y="3"/>
                        <a:pt x="199" y="3"/>
                        <a:pt x="198" y="1"/>
                      </a:cubicBezTo>
                      <a:cubicBezTo>
                        <a:pt x="196" y="0"/>
                        <a:pt x="194" y="0"/>
                        <a:pt x="191" y="0"/>
                      </a:cubicBezTo>
                      <a:cubicBezTo>
                        <a:pt x="182" y="0"/>
                        <a:pt x="169" y="5"/>
                        <a:pt x="166" y="8"/>
                      </a:cubicBezTo>
                      <a:cubicBezTo>
                        <a:pt x="162" y="11"/>
                        <a:pt x="158" y="11"/>
                        <a:pt x="154" y="11"/>
                      </a:cubicBezTo>
                      <a:cubicBezTo>
                        <a:pt x="152" y="11"/>
                        <a:pt x="149" y="12"/>
                        <a:pt x="147" y="13"/>
                      </a:cubicBezTo>
                      <a:cubicBezTo>
                        <a:pt x="144" y="15"/>
                        <a:pt x="137" y="17"/>
                        <a:pt x="131" y="17"/>
                      </a:cubicBezTo>
                      <a:cubicBezTo>
                        <a:pt x="128" y="17"/>
                        <a:pt x="125" y="16"/>
                        <a:pt x="123" y="15"/>
                      </a:cubicBezTo>
                      <a:cubicBezTo>
                        <a:pt x="120" y="13"/>
                        <a:pt x="117" y="15"/>
                        <a:pt x="114" y="16"/>
                      </a:cubicBezTo>
                      <a:cubicBezTo>
                        <a:pt x="112" y="18"/>
                        <a:pt x="109" y="19"/>
                        <a:pt x="107" y="19"/>
                      </a:cubicBezTo>
                      <a:cubicBezTo>
                        <a:pt x="107" y="19"/>
                        <a:pt x="107" y="19"/>
                        <a:pt x="107" y="19"/>
                      </a:cubicBezTo>
                      <a:cubicBezTo>
                        <a:pt x="105" y="19"/>
                        <a:pt x="103" y="20"/>
                        <a:pt x="101" y="21"/>
                      </a:cubicBezTo>
                      <a:cubicBezTo>
                        <a:pt x="99" y="22"/>
                        <a:pt x="96" y="23"/>
                        <a:pt x="93" y="23"/>
                      </a:cubicBezTo>
                      <a:cubicBezTo>
                        <a:pt x="93" y="23"/>
                        <a:pt x="93" y="23"/>
                        <a:pt x="93" y="23"/>
                      </a:cubicBezTo>
                      <a:cubicBezTo>
                        <a:pt x="88" y="23"/>
                        <a:pt x="81" y="26"/>
                        <a:pt x="80" y="28"/>
                      </a:cubicBezTo>
                      <a:cubicBezTo>
                        <a:pt x="80" y="30"/>
                        <a:pt x="77" y="31"/>
                        <a:pt x="75" y="31"/>
                      </a:cubicBezTo>
                      <a:cubicBezTo>
                        <a:pt x="74" y="32"/>
                        <a:pt x="72" y="32"/>
                        <a:pt x="72" y="33"/>
                      </a:cubicBezTo>
                      <a:cubicBezTo>
                        <a:pt x="72" y="36"/>
                        <a:pt x="67" y="39"/>
                        <a:pt x="63" y="39"/>
                      </a:cubicBezTo>
                      <a:cubicBezTo>
                        <a:pt x="62" y="39"/>
                        <a:pt x="60" y="39"/>
                        <a:pt x="59" y="37"/>
                      </a:cubicBezTo>
                      <a:cubicBezTo>
                        <a:pt x="58" y="37"/>
                        <a:pt x="58" y="37"/>
                        <a:pt x="57" y="38"/>
                      </a:cubicBezTo>
                      <a:cubicBezTo>
                        <a:pt x="57" y="39"/>
                        <a:pt x="57" y="41"/>
                        <a:pt x="59" y="42"/>
                      </a:cubicBezTo>
                      <a:cubicBezTo>
                        <a:pt x="60" y="43"/>
                        <a:pt x="61" y="45"/>
                        <a:pt x="60" y="46"/>
                      </a:cubicBezTo>
                      <a:cubicBezTo>
                        <a:pt x="60" y="48"/>
                        <a:pt x="57" y="49"/>
                        <a:pt x="55" y="50"/>
                      </a:cubicBezTo>
                      <a:cubicBezTo>
                        <a:pt x="54" y="50"/>
                        <a:pt x="54" y="51"/>
                        <a:pt x="53" y="51"/>
                      </a:cubicBezTo>
                      <a:cubicBezTo>
                        <a:pt x="54" y="51"/>
                        <a:pt x="54" y="52"/>
                        <a:pt x="54" y="52"/>
                      </a:cubicBezTo>
                      <a:cubicBezTo>
                        <a:pt x="53" y="54"/>
                        <a:pt x="52" y="55"/>
                        <a:pt x="51" y="56"/>
                      </a:cubicBezTo>
                      <a:cubicBezTo>
                        <a:pt x="50" y="56"/>
                        <a:pt x="50" y="57"/>
                        <a:pt x="49" y="57"/>
                      </a:cubicBezTo>
                      <a:cubicBezTo>
                        <a:pt x="50" y="58"/>
                        <a:pt x="50" y="60"/>
                        <a:pt x="50" y="61"/>
                      </a:cubicBezTo>
                      <a:cubicBezTo>
                        <a:pt x="48" y="63"/>
                        <a:pt x="44" y="64"/>
                        <a:pt x="39" y="65"/>
                      </a:cubicBezTo>
                      <a:cubicBezTo>
                        <a:pt x="38" y="65"/>
                        <a:pt x="38" y="65"/>
                        <a:pt x="38" y="65"/>
                      </a:cubicBezTo>
                      <a:cubicBezTo>
                        <a:pt x="36" y="66"/>
                        <a:pt x="35" y="67"/>
                        <a:pt x="35" y="68"/>
                      </a:cubicBezTo>
                      <a:cubicBezTo>
                        <a:pt x="35" y="69"/>
                        <a:pt x="36" y="69"/>
                        <a:pt x="37" y="69"/>
                      </a:cubicBezTo>
                      <a:cubicBezTo>
                        <a:pt x="39" y="69"/>
                        <a:pt x="40" y="69"/>
                        <a:pt x="41" y="71"/>
                      </a:cubicBezTo>
                      <a:cubicBezTo>
                        <a:pt x="41" y="73"/>
                        <a:pt x="40" y="74"/>
                        <a:pt x="39" y="74"/>
                      </a:cubicBezTo>
                      <a:cubicBezTo>
                        <a:pt x="37" y="75"/>
                        <a:pt x="36" y="76"/>
                        <a:pt x="36" y="77"/>
                      </a:cubicBezTo>
                      <a:cubicBezTo>
                        <a:pt x="36" y="79"/>
                        <a:pt x="35" y="80"/>
                        <a:pt x="35" y="81"/>
                      </a:cubicBezTo>
                      <a:cubicBezTo>
                        <a:pt x="33" y="82"/>
                        <a:pt x="31" y="83"/>
                        <a:pt x="28" y="83"/>
                      </a:cubicBezTo>
                      <a:cubicBezTo>
                        <a:pt x="27" y="83"/>
                        <a:pt x="26" y="83"/>
                        <a:pt x="26" y="83"/>
                      </a:cubicBezTo>
                      <a:cubicBezTo>
                        <a:pt x="26" y="85"/>
                        <a:pt x="25" y="86"/>
                        <a:pt x="24" y="88"/>
                      </a:cubicBezTo>
                      <a:cubicBezTo>
                        <a:pt x="23" y="89"/>
                        <a:pt x="21" y="90"/>
                        <a:pt x="17" y="90"/>
                      </a:cubicBezTo>
                      <a:cubicBezTo>
                        <a:pt x="19" y="92"/>
                        <a:pt x="21" y="93"/>
                        <a:pt x="21" y="96"/>
                      </a:cubicBezTo>
                      <a:cubicBezTo>
                        <a:pt x="22" y="99"/>
                        <a:pt x="19" y="100"/>
                        <a:pt x="17" y="100"/>
                      </a:cubicBezTo>
                      <a:cubicBezTo>
                        <a:pt x="15" y="101"/>
                        <a:pt x="15" y="101"/>
                        <a:pt x="15" y="103"/>
                      </a:cubicBezTo>
                      <a:cubicBezTo>
                        <a:pt x="14" y="107"/>
                        <a:pt x="10" y="107"/>
                        <a:pt x="7" y="108"/>
                      </a:cubicBezTo>
                      <a:cubicBezTo>
                        <a:pt x="3" y="108"/>
                        <a:pt x="1" y="108"/>
                        <a:pt x="1" y="110"/>
                      </a:cubicBezTo>
                      <a:cubicBezTo>
                        <a:pt x="0" y="112"/>
                        <a:pt x="0" y="113"/>
                        <a:pt x="1" y="113"/>
                      </a:cubicBezTo>
                      <a:cubicBezTo>
                        <a:pt x="2" y="114"/>
                        <a:pt x="5" y="114"/>
                        <a:pt x="8"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4" name="Freeform 1150">
                  <a:extLst>
                    <a:ext uri="{FF2B5EF4-FFF2-40B4-BE49-F238E27FC236}">
                      <a16:creationId xmlns="" xmlns:a16="http://schemas.microsoft.com/office/drawing/2014/main" id="{B3F01918-8548-4A1F-B49C-13F91DBDDDD4}"/>
                    </a:ext>
                  </a:extLst>
                </p:cNvPr>
                <p:cNvSpPr/>
                <p:nvPr/>
              </p:nvSpPr>
              <p:spPr bwMode="auto">
                <a:xfrm>
                  <a:off x="4670" y="2328"/>
                  <a:ext cx="106" cy="89"/>
                </a:xfrm>
                <a:custGeom>
                  <a:gdLst>
                    <a:gd name="T0" fmla="*/ 74 w 111"/>
                    <a:gd name="T1" fmla="*/ 14 h 93"/>
                    <a:gd name="T2" fmla="*/ 70 w 111"/>
                    <a:gd name="T3" fmla="*/ 18 h 93"/>
                    <a:gd name="T4" fmla="*/ 64 w 111"/>
                    <a:gd name="T5" fmla="*/ 23 h 93"/>
                    <a:gd name="T6" fmla="*/ 58 w 111"/>
                    <a:gd name="T7" fmla="*/ 27 h 93"/>
                    <a:gd name="T8" fmla="*/ 46 w 111"/>
                    <a:gd name="T9" fmla="*/ 34 h 93"/>
                    <a:gd name="T10" fmla="*/ 45 w 111"/>
                    <a:gd name="T11" fmla="*/ 35 h 93"/>
                    <a:gd name="T12" fmla="*/ 35 w 111"/>
                    <a:gd name="T13" fmla="*/ 16 h 93"/>
                    <a:gd name="T14" fmla="*/ 32 w 111"/>
                    <a:gd name="T15" fmla="*/ 6 h 93"/>
                    <a:gd name="T16" fmla="*/ 15 w 111"/>
                    <a:gd name="T17" fmla="*/ 0 h 93"/>
                    <a:gd name="T18" fmla="*/ 10 w 111"/>
                    <a:gd name="T19" fmla="*/ 2 h 93"/>
                    <a:gd name="T20" fmla="*/ 3 w 111"/>
                    <a:gd name="T21" fmla="*/ 7 h 93"/>
                    <a:gd name="T22" fmla="*/ 0 w 111"/>
                    <a:gd name="T23" fmla="*/ 9 h 93"/>
                    <a:gd name="T24" fmla="*/ 0 w 111"/>
                    <a:gd name="T25" fmla="*/ 10 h 93"/>
                    <a:gd name="T26" fmla="*/ 2 w 111"/>
                    <a:gd name="T27" fmla="*/ 10 h 93"/>
                    <a:gd name="T28" fmla="*/ 4 w 111"/>
                    <a:gd name="T29" fmla="*/ 10 h 93"/>
                    <a:gd name="T30" fmla="*/ 11 w 111"/>
                    <a:gd name="T31" fmla="*/ 16 h 93"/>
                    <a:gd name="T32" fmla="*/ 13 w 111"/>
                    <a:gd name="T33" fmla="*/ 18 h 93"/>
                    <a:gd name="T34" fmla="*/ 17 w 111"/>
                    <a:gd name="T35" fmla="*/ 20 h 93"/>
                    <a:gd name="T36" fmla="*/ 25 w 111"/>
                    <a:gd name="T37" fmla="*/ 19 h 93"/>
                    <a:gd name="T38" fmla="*/ 29 w 111"/>
                    <a:gd name="T39" fmla="*/ 18 h 93"/>
                    <a:gd name="T40" fmla="*/ 29 w 111"/>
                    <a:gd name="T41" fmla="*/ 18 h 93"/>
                    <a:gd name="T42" fmla="*/ 34 w 111"/>
                    <a:gd name="T43" fmla="*/ 22 h 93"/>
                    <a:gd name="T44" fmla="*/ 27 w 111"/>
                    <a:gd name="T45" fmla="*/ 25 h 93"/>
                    <a:gd name="T46" fmla="*/ 23 w 111"/>
                    <a:gd name="T47" fmla="*/ 26 h 93"/>
                    <a:gd name="T48" fmla="*/ 18 w 111"/>
                    <a:gd name="T49" fmla="*/ 27 h 93"/>
                    <a:gd name="T50" fmla="*/ 14 w 111"/>
                    <a:gd name="T51" fmla="*/ 27 h 93"/>
                    <a:gd name="T52" fmla="*/ 20 w 111"/>
                    <a:gd name="T53" fmla="*/ 37 h 93"/>
                    <a:gd name="T54" fmla="*/ 22 w 111"/>
                    <a:gd name="T55" fmla="*/ 39 h 93"/>
                    <a:gd name="T56" fmla="*/ 24 w 111"/>
                    <a:gd name="T57" fmla="*/ 37 h 93"/>
                    <a:gd name="T58" fmla="*/ 27 w 111"/>
                    <a:gd name="T59" fmla="*/ 33 h 93"/>
                    <a:gd name="T60" fmla="*/ 31 w 111"/>
                    <a:gd name="T61" fmla="*/ 35 h 93"/>
                    <a:gd name="T62" fmla="*/ 38 w 111"/>
                    <a:gd name="T63" fmla="*/ 38 h 93"/>
                    <a:gd name="T64" fmla="*/ 44 w 111"/>
                    <a:gd name="T65" fmla="*/ 42 h 93"/>
                    <a:gd name="T66" fmla="*/ 48 w 111"/>
                    <a:gd name="T67" fmla="*/ 44 h 93"/>
                    <a:gd name="T68" fmla="*/ 81 w 111"/>
                    <a:gd name="T69" fmla="*/ 55 h 93"/>
                    <a:gd name="T70" fmla="*/ 86 w 111"/>
                    <a:gd name="T71" fmla="*/ 64 h 93"/>
                    <a:gd name="T72" fmla="*/ 87 w 111"/>
                    <a:gd name="T73" fmla="*/ 68 h 93"/>
                    <a:gd name="T74" fmla="*/ 91 w 111"/>
                    <a:gd name="T75" fmla="*/ 79 h 93"/>
                    <a:gd name="T76" fmla="*/ 85 w 111"/>
                    <a:gd name="T77" fmla="*/ 82 h 93"/>
                    <a:gd name="T78" fmla="*/ 77 w 111"/>
                    <a:gd name="T79" fmla="*/ 86 h 93"/>
                    <a:gd name="T80" fmla="*/ 76 w 111"/>
                    <a:gd name="T81" fmla="*/ 87 h 93"/>
                    <a:gd name="T82" fmla="*/ 79 w 111"/>
                    <a:gd name="T83" fmla="*/ 88 h 93"/>
                    <a:gd name="T84" fmla="*/ 93 w 111"/>
                    <a:gd name="T85" fmla="*/ 86 h 93"/>
                    <a:gd name="T86" fmla="*/ 101 w 111"/>
                    <a:gd name="T87" fmla="*/ 85 h 93"/>
                    <a:gd name="T88" fmla="*/ 108 w 111"/>
                    <a:gd name="T89" fmla="*/ 90 h 93"/>
                    <a:gd name="T90" fmla="*/ 111 w 111"/>
                    <a:gd name="T91" fmla="*/ 93 h 93"/>
                    <a:gd name="T92" fmla="*/ 111 w 111"/>
                    <a:gd name="T93" fmla="*/ 27 h 93"/>
                    <a:gd name="T94" fmla="*/ 94 w 111"/>
                    <a:gd name="T95" fmla="*/ 21 h 93"/>
                    <a:gd name="T96" fmla="*/ 74 w 111"/>
                    <a:gd name="T97" fmla="*/ 14 h 9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0" h="93">
                      <a:moveTo>
                        <a:pt x="74" y="14"/>
                      </a:moveTo>
                      <a:cubicBezTo>
                        <a:pt x="73" y="14"/>
                        <a:pt x="72" y="15"/>
                        <a:pt x="70" y="18"/>
                      </a:cubicBezTo>
                      <a:cubicBezTo>
                        <a:pt x="69" y="20"/>
                        <a:pt x="67" y="23"/>
                        <a:pt x="64" y="23"/>
                      </a:cubicBezTo>
                      <a:cubicBezTo>
                        <a:pt x="63" y="23"/>
                        <a:pt x="60" y="25"/>
                        <a:pt x="58" y="27"/>
                      </a:cubicBezTo>
                      <a:cubicBezTo>
                        <a:pt x="55" y="30"/>
                        <a:pt x="51" y="33"/>
                        <a:pt x="46" y="34"/>
                      </a:cubicBezTo>
                      <a:cubicBezTo>
                        <a:pt x="46" y="35"/>
                        <a:pt x="45" y="35"/>
                        <a:pt x="45" y="35"/>
                      </a:cubicBezTo>
                      <a:cubicBezTo>
                        <a:pt x="39" y="35"/>
                        <a:pt x="37" y="25"/>
                        <a:pt x="35" y="16"/>
                      </a:cubicBezTo>
                      <a:cubicBezTo>
                        <a:pt x="34" y="12"/>
                        <a:pt x="33" y="7"/>
                        <a:pt x="32" y="6"/>
                      </a:cubicBezTo>
                      <a:cubicBezTo>
                        <a:pt x="30" y="3"/>
                        <a:pt x="22" y="0"/>
                        <a:pt x="15" y="0"/>
                      </a:cubicBezTo>
                      <a:cubicBezTo>
                        <a:pt x="12" y="0"/>
                        <a:pt x="10" y="1"/>
                        <a:pt x="10" y="2"/>
                      </a:cubicBezTo>
                      <a:cubicBezTo>
                        <a:pt x="9" y="6"/>
                        <a:pt x="5" y="7"/>
                        <a:pt x="3" y="7"/>
                      </a:cubicBezTo>
                      <a:cubicBezTo>
                        <a:pt x="1" y="8"/>
                        <a:pt x="1" y="8"/>
                        <a:pt x="0" y="9"/>
                      </a:cubicBezTo>
                      <a:cubicBezTo>
                        <a:pt x="0" y="9"/>
                        <a:pt x="0" y="10"/>
                        <a:pt x="0" y="10"/>
                      </a:cubicBezTo>
                      <a:cubicBezTo>
                        <a:pt x="1" y="10"/>
                        <a:pt x="1" y="10"/>
                        <a:pt x="2" y="10"/>
                      </a:cubicBezTo>
                      <a:cubicBezTo>
                        <a:pt x="3" y="10"/>
                        <a:pt x="3" y="10"/>
                        <a:pt x="4" y="10"/>
                      </a:cubicBezTo>
                      <a:cubicBezTo>
                        <a:pt x="9" y="10"/>
                        <a:pt x="10" y="13"/>
                        <a:pt x="11" y="16"/>
                      </a:cubicBezTo>
                      <a:cubicBezTo>
                        <a:pt x="12" y="17"/>
                        <a:pt x="12" y="17"/>
                        <a:pt x="13" y="18"/>
                      </a:cubicBezTo>
                      <a:cubicBezTo>
                        <a:pt x="13" y="19"/>
                        <a:pt x="13" y="20"/>
                        <a:pt x="17" y="20"/>
                      </a:cubicBezTo>
                      <a:cubicBezTo>
                        <a:pt x="20" y="20"/>
                        <a:pt x="23" y="19"/>
                        <a:pt x="25" y="19"/>
                      </a:cubicBezTo>
                      <a:cubicBezTo>
                        <a:pt x="27" y="18"/>
                        <a:pt x="28" y="18"/>
                        <a:pt x="29" y="18"/>
                      </a:cubicBezTo>
                      <a:cubicBezTo>
                        <a:pt x="29" y="18"/>
                        <a:pt x="29" y="18"/>
                        <a:pt x="29" y="18"/>
                      </a:cubicBezTo>
                      <a:cubicBezTo>
                        <a:pt x="32" y="18"/>
                        <a:pt x="34" y="20"/>
                        <a:pt x="34" y="22"/>
                      </a:cubicBezTo>
                      <a:cubicBezTo>
                        <a:pt x="34" y="25"/>
                        <a:pt x="31" y="27"/>
                        <a:pt x="27" y="25"/>
                      </a:cubicBezTo>
                      <a:cubicBezTo>
                        <a:pt x="25" y="25"/>
                        <a:pt x="24" y="25"/>
                        <a:pt x="23" y="26"/>
                      </a:cubicBezTo>
                      <a:cubicBezTo>
                        <a:pt x="22" y="27"/>
                        <a:pt x="20" y="28"/>
                        <a:pt x="18" y="27"/>
                      </a:cubicBezTo>
                      <a:cubicBezTo>
                        <a:pt x="17" y="27"/>
                        <a:pt x="15" y="27"/>
                        <a:pt x="14" y="27"/>
                      </a:cubicBezTo>
                      <a:cubicBezTo>
                        <a:pt x="17" y="29"/>
                        <a:pt x="20" y="32"/>
                        <a:pt x="20" y="37"/>
                      </a:cubicBezTo>
                      <a:cubicBezTo>
                        <a:pt x="20" y="37"/>
                        <a:pt x="20" y="39"/>
                        <a:pt x="22" y="39"/>
                      </a:cubicBezTo>
                      <a:cubicBezTo>
                        <a:pt x="23" y="39"/>
                        <a:pt x="24" y="38"/>
                        <a:pt x="24" y="37"/>
                      </a:cubicBezTo>
                      <a:cubicBezTo>
                        <a:pt x="24" y="33"/>
                        <a:pt x="26" y="33"/>
                        <a:pt x="27" y="33"/>
                      </a:cubicBezTo>
                      <a:cubicBezTo>
                        <a:pt x="28" y="33"/>
                        <a:pt x="29" y="34"/>
                        <a:pt x="31" y="35"/>
                      </a:cubicBezTo>
                      <a:cubicBezTo>
                        <a:pt x="33" y="36"/>
                        <a:pt x="35" y="38"/>
                        <a:pt x="38" y="38"/>
                      </a:cubicBezTo>
                      <a:cubicBezTo>
                        <a:pt x="42" y="39"/>
                        <a:pt x="44" y="41"/>
                        <a:pt x="44" y="42"/>
                      </a:cubicBezTo>
                      <a:cubicBezTo>
                        <a:pt x="45" y="43"/>
                        <a:pt x="45" y="43"/>
                        <a:pt x="48" y="44"/>
                      </a:cubicBezTo>
                      <a:cubicBezTo>
                        <a:pt x="56" y="44"/>
                        <a:pt x="73" y="50"/>
                        <a:pt x="81" y="55"/>
                      </a:cubicBezTo>
                      <a:cubicBezTo>
                        <a:pt x="85" y="58"/>
                        <a:pt x="85" y="61"/>
                        <a:pt x="86" y="64"/>
                      </a:cubicBezTo>
                      <a:cubicBezTo>
                        <a:pt x="86" y="65"/>
                        <a:pt x="86" y="67"/>
                        <a:pt x="87" y="68"/>
                      </a:cubicBezTo>
                      <a:cubicBezTo>
                        <a:pt x="91" y="72"/>
                        <a:pt x="92" y="76"/>
                        <a:pt x="91" y="79"/>
                      </a:cubicBezTo>
                      <a:cubicBezTo>
                        <a:pt x="90" y="80"/>
                        <a:pt x="89" y="82"/>
                        <a:pt x="85" y="82"/>
                      </a:cubicBezTo>
                      <a:cubicBezTo>
                        <a:pt x="82" y="82"/>
                        <a:pt x="78" y="84"/>
                        <a:pt x="77" y="86"/>
                      </a:cubicBezTo>
                      <a:cubicBezTo>
                        <a:pt x="77" y="87"/>
                        <a:pt x="76" y="87"/>
                        <a:pt x="76" y="87"/>
                      </a:cubicBezTo>
                      <a:cubicBezTo>
                        <a:pt x="77" y="87"/>
                        <a:pt x="77" y="88"/>
                        <a:pt x="79" y="88"/>
                      </a:cubicBezTo>
                      <a:cubicBezTo>
                        <a:pt x="83" y="88"/>
                        <a:pt x="88" y="87"/>
                        <a:pt x="93" y="86"/>
                      </a:cubicBezTo>
                      <a:cubicBezTo>
                        <a:pt x="96" y="86"/>
                        <a:pt x="99" y="85"/>
                        <a:pt x="101" y="85"/>
                      </a:cubicBezTo>
                      <a:cubicBezTo>
                        <a:pt x="103" y="85"/>
                        <a:pt x="105" y="87"/>
                        <a:pt x="108" y="90"/>
                      </a:cubicBezTo>
                      <a:cubicBezTo>
                        <a:pt x="109" y="91"/>
                        <a:pt x="110" y="92"/>
                        <a:pt x="111" y="93"/>
                      </a:cubicBezTo>
                      <a:cubicBezTo>
                        <a:pt x="111" y="27"/>
                        <a:pt x="111" y="27"/>
                        <a:pt x="111" y="27"/>
                      </a:cubicBezTo>
                      <a:cubicBezTo>
                        <a:pt x="105" y="25"/>
                        <a:pt x="100" y="23"/>
                        <a:pt x="94" y="21"/>
                      </a:cubicBezTo>
                      <a:cubicBezTo>
                        <a:pt x="86" y="17"/>
                        <a:pt x="77" y="14"/>
                        <a:pt x="7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5" name="Freeform 1151">
                  <a:extLst>
                    <a:ext uri="{FF2B5EF4-FFF2-40B4-BE49-F238E27FC236}">
                      <a16:creationId xmlns="" xmlns:a16="http://schemas.microsoft.com/office/drawing/2014/main" id="{8C6BCA4D-2075-4FEA-B618-876176BEA51B}"/>
                    </a:ext>
                  </a:extLst>
                </p:cNvPr>
                <p:cNvSpPr/>
                <p:nvPr/>
              </p:nvSpPr>
              <p:spPr bwMode="auto">
                <a:xfrm>
                  <a:off x="4639" y="2355"/>
                  <a:ext cx="26" cy="9"/>
                </a:xfrm>
                <a:custGeom>
                  <a:gdLst>
                    <a:gd name="T0" fmla="*/ 0 w 28"/>
                    <a:gd name="T1" fmla="*/ 3 h 9"/>
                    <a:gd name="T2" fmla="*/ 5 w 28"/>
                    <a:gd name="T3" fmla="*/ 4 h 9"/>
                    <a:gd name="T4" fmla="*/ 9 w 28"/>
                    <a:gd name="T5" fmla="*/ 4 h 9"/>
                    <a:gd name="T6" fmla="*/ 14 w 28"/>
                    <a:gd name="T7" fmla="*/ 4 h 9"/>
                    <a:gd name="T8" fmla="*/ 24 w 28"/>
                    <a:gd name="T9" fmla="*/ 7 h 9"/>
                    <a:gd name="T10" fmla="*/ 28 w 28"/>
                    <a:gd name="T11" fmla="*/ 9 h 9"/>
                    <a:gd name="T12" fmla="*/ 27 w 28"/>
                    <a:gd name="T13" fmla="*/ 7 h 9"/>
                    <a:gd name="T14" fmla="*/ 20 w 28"/>
                    <a:gd name="T15" fmla="*/ 1 h 9"/>
                    <a:gd name="T16" fmla="*/ 12 w 28"/>
                    <a:gd name="T17" fmla="*/ 0 h 9"/>
                    <a:gd name="T18" fmla="*/ 0 w 28"/>
                    <a:gd name="T19" fmla="*/ 3 h 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9">
                      <a:moveTo>
                        <a:pt x="0" y="3"/>
                      </a:moveTo>
                      <a:cubicBezTo>
                        <a:pt x="0" y="3"/>
                        <a:pt x="1" y="4"/>
                        <a:pt x="5" y="4"/>
                      </a:cubicBezTo>
                      <a:cubicBezTo>
                        <a:pt x="6" y="4"/>
                        <a:pt x="7" y="4"/>
                        <a:pt x="9" y="4"/>
                      </a:cubicBezTo>
                      <a:cubicBezTo>
                        <a:pt x="10" y="4"/>
                        <a:pt x="12" y="4"/>
                        <a:pt x="14" y="4"/>
                      </a:cubicBezTo>
                      <a:cubicBezTo>
                        <a:pt x="18" y="4"/>
                        <a:pt x="22" y="5"/>
                        <a:pt x="24" y="7"/>
                      </a:cubicBezTo>
                      <a:cubicBezTo>
                        <a:pt x="26" y="8"/>
                        <a:pt x="27" y="8"/>
                        <a:pt x="28" y="9"/>
                      </a:cubicBezTo>
                      <a:cubicBezTo>
                        <a:pt x="28" y="8"/>
                        <a:pt x="27" y="8"/>
                        <a:pt x="27" y="7"/>
                      </a:cubicBezTo>
                      <a:cubicBezTo>
                        <a:pt x="27" y="6"/>
                        <a:pt x="25" y="3"/>
                        <a:pt x="20" y="1"/>
                      </a:cubicBezTo>
                      <a:cubicBezTo>
                        <a:pt x="18" y="0"/>
                        <a:pt x="15" y="0"/>
                        <a:pt x="12" y="0"/>
                      </a:cubicBezTo>
                      <a:cubicBezTo>
                        <a:pt x="5" y="0"/>
                        <a:pt x="1"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6" name="Freeform 1152">
                  <a:extLst>
                    <a:ext uri="{FF2B5EF4-FFF2-40B4-BE49-F238E27FC236}">
                      <a16:creationId xmlns="" xmlns:a16="http://schemas.microsoft.com/office/drawing/2014/main" id="{458FCFA6-F575-41DC-8546-1B8233707D15}"/>
                    </a:ext>
                  </a:extLst>
                </p:cNvPr>
                <p:cNvSpPr/>
                <p:nvPr/>
              </p:nvSpPr>
              <p:spPr bwMode="auto">
                <a:xfrm>
                  <a:off x="4285" y="2263"/>
                  <a:ext cx="120" cy="121"/>
                </a:xfrm>
                <a:custGeom>
                  <a:gdLst>
                    <a:gd name="T0" fmla="*/ 116 w 125"/>
                    <a:gd name="T1" fmla="*/ 112 h 126"/>
                    <a:gd name="T2" fmla="*/ 117 w 125"/>
                    <a:gd name="T3" fmla="*/ 103 h 126"/>
                    <a:gd name="T4" fmla="*/ 118 w 125"/>
                    <a:gd name="T5" fmla="*/ 100 h 126"/>
                    <a:gd name="T6" fmla="*/ 124 w 125"/>
                    <a:gd name="T7" fmla="*/ 95 h 126"/>
                    <a:gd name="T8" fmla="*/ 124 w 125"/>
                    <a:gd name="T9" fmla="*/ 92 h 126"/>
                    <a:gd name="T10" fmla="*/ 121 w 125"/>
                    <a:gd name="T11" fmla="*/ 88 h 126"/>
                    <a:gd name="T12" fmla="*/ 115 w 125"/>
                    <a:gd name="T13" fmla="*/ 83 h 126"/>
                    <a:gd name="T14" fmla="*/ 113 w 125"/>
                    <a:gd name="T15" fmla="*/ 84 h 126"/>
                    <a:gd name="T16" fmla="*/ 114 w 125"/>
                    <a:gd name="T17" fmla="*/ 84 h 126"/>
                    <a:gd name="T18" fmla="*/ 120 w 125"/>
                    <a:gd name="T19" fmla="*/ 88 h 126"/>
                    <a:gd name="T20" fmla="*/ 120 w 125"/>
                    <a:gd name="T21" fmla="*/ 92 h 126"/>
                    <a:gd name="T22" fmla="*/ 118 w 125"/>
                    <a:gd name="T23" fmla="*/ 94 h 126"/>
                    <a:gd name="T24" fmla="*/ 115 w 125"/>
                    <a:gd name="T25" fmla="*/ 93 h 126"/>
                    <a:gd name="T26" fmla="*/ 112 w 125"/>
                    <a:gd name="T27" fmla="*/ 92 h 126"/>
                    <a:gd name="T28" fmla="*/ 111 w 125"/>
                    <a:gd name="T29" fmla="*/ 92 h 126"/>
                    <a:gd name="T30" fmla="*/ 106 w 125"/>
                    <a:gd name="T31" fmla="*/ 88 h 126"/>
                    <a:gd name="T32" fmla="*/ 104 w 125"/>
                    <a:gd name="T33" fmla="*/ 86 h 126"/>
                    <a:gd name="T34" fmla="*/ 98 w 125"/>
                    <a:gd name="T35" fmla="*/ 79 h 126"/>
                    <a:gd name="T36" fmla="*/ 94 w 125"/>
                    <a:gd name="T37" fmla="*/ 76 h 126"/>
                    <a:gd name="T38" fmla="*/ 88 w 125"/>
                    <a:gd name="T39" fmla="*/ 72 h 126"/>
                    <a:gd name="T40" fmla="*/ 91 w 125"/>
                    <a:gd name="T41" fmla="*/ 64 h 126"/>
                    <a:gd name="T42" fmla="*/ 89 w 125"/>
                    <a:gd name="T43" fmla="*/ 62 h 126"/>
                    <a:gd name="T44" fmla="*/ 84 w 125"/>
                    <a:gd name="T45" fmla="*/ 55 h 126"/>
                    <a:gd name="T46" fmla="*/ 83 w 125"/>
                    <a:gd name="T47" fmla="*/ 54 h 126"/>
                    <a:gd name="T48" fmla="*/ 78 w 125"/>
                    <a:gd name="T49" fmla="*/ 50 h 126"/>
                    <a:gd name="T50" fmla="*/ 78 w 125"/>
                    <a:gd name="T51" fmla="*/ 50 h 126"/>
                    <a:gd name="T52" fmla="*/ 78 w 125"/>
                    <a:gd name="T53" fmla="*/ 49 h 126"/>
                    <a:gd name="T54" fmla="*/ 73 w 125"/>
                    <a:gd name="T55" fmla="*/ 46 h 126"/>
                    <a:gd name="T56" fmla="*/ 71 w 125"/>
                    <a:gd name="T57" fmla="*/ 45 h 126"/>
                    <a:gd name="T58" fmla="*/ 70 w 125"/>
                    <a:gd name="T59" fmla="*/ 45 h 126"/>
                    <a:gd name="T60" fmla="*/ 66 w 125"/>
                    <a:gd name="T61" fmla="*/ 43 h 126"/>
                    <a:gd name="T62" fmla="*/ 60 w 125"/>
                    <a:gd name="T63" fmla="*/ 39 h 126"/>
                    <a:gd name="T64" fmla="*/ 48 w 125"/>
                    <a:gd name="T65" fmla="*/ 29 h 126"/>
                    <a:gd name="T66" fmla="*/ 40 w 125"/>
                    <a:gd name="T67" fmla="*/ 22 h 126"/>
                    <a:gd name="T68" fmla="*/ 29 w 125"/>
                    <a:gd name="T69" fmla="*/ 12 h 126"/>
                    <a:gd name="T70" fmla="*/ 16 w 125"/>
                    <a:gd name="T71" fmla="*/ 5 h 126"/>
                    <a:gd name="T72" fmla="*/ 14 w 125"/>
                    <a:gd name="T73" fmla="*/ 5 h 126"/>
                    <a:gd name="T74" fmla="*/ 14 w 125"/>
                    <a:gd name="T75" fmla="*/ 5 h 126"/>
                    <a:gd name="T76" fmla="*/ 3 w 125"/>
                    <a:gd name="T77" fmla="*/ 1 h 126"/>
                    <a:gd name="T78" fmla="*/ 1 w 125"/>
                    <a:gd name="T79" fmla="*/ 0 h 126"/>
                    <a:gd name="T80" fmla="*/ 16 w 125"/>
                    <a:gd name="T81" fmla="*/ 19 h 126"/>
                    <a:gd name="T82" fmla="*/ 23 w 125"/>
                    <a:gd name="T83" fmla="*/ 27 h 126"/>
                    <a:gd name="T84" fmla="*/ 30 w 125"/>
                    <a:gd name="T85" fmla="*/ 35 h 126"/>
                    <a:gd name="T86" fmla="*/ 39 w 125"/>
                    <a:gd name="T87" fmla="*/ 49 h 126"/>
                    <a:gd name="T88" fmla="*/ 43 w 125"/>
                    <a:gd name="T89" fmla="*/ 57 h 126"/>
                    <a:gd name="T90" fmla="*/ 62 w 125"/>
                    <a:gd name="T91" fmla="*/ 85 h 126"/>
                    <a:gd name="T92" fmla="*/ 70 w 125"/>
                    <a:gd name="T93" fmla="*/ 96 h 126"/>
                    <a:gd name="T94" fmla="*/ 78 w 125"/>
                    <a:gd name="T95" fmla="*/ 104 h 126"/>
                    <a:gd name="T96" fmla="*/ 92 w 125"/>
                    <a:gd name="T97" fmla="*/ 116 h 126"/>
                    <a:gd name="T98" fmla="*/ 98 w 125"/>
                    <a:gd name="T99" fmla="*/ 121 h 126"/>
                    <a:gd name="T100" fmla="*/ 100 w 125"/>
                    <a:gd name="T101" fmla="*/ 124 h 126"/>
                    <a:gd name="T102" fmla="*/ 101 w 125"/>
                    <a:gd name="T103" fmla="*/ 126 h 126"/>
                    <a:gd name="T104" fmla="*/ 105 w 125"/>
                    <a:gd name="T105" fmla="*/ 125 h 126"/>
                    <a:gd name="T106" fmla="*/ 111 w 125"/>
                    <a:gd name="T107" fmla="*/ 126 h 126"/>
                    <a:gd name="T108" fmla="*/ 114 w 125"/>
                    <a:gd name="T109" fmla="*/ 126 h 126"/>
                    <a:gd name="T110" fmla="*/ 116 w 125"/>
                    <a:gd name="T111" fmla="*/ 112 h 1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 h="125">
                      <a:moveTo>
                        <a:pt x="116" y="112"/>
                      </a:moveTo>
                      <a:cubicBezTo>
                        <a:pt x="116" y="109"/>
                        <a:pt x="117" y="105"/>
                        <a:pt x="117" y="103"/>
                      </a:cubicBezTo>
                      <a:cubicBezTo>
                        <a:pt x="117" y="102"/>
                        <a:pt x="118" y="101"/>
                        <a:pt x="118" y="100"/>
                      </a:cubicBezTo>
                      <a:cubicBezTo>
                        <a:pt x="118" y="96"/>
                        <a:pt x="120" y="94"/>
                        <a:pt x="124" y="95"/>
                      </a:cubicBezTo>
                      <a:cubicBezTo>
                        <a:pt x="125" y="94"/>
                        <a:pt x="124" y="93"/>
                        <a:pt x="124" y="92"/>
                      </a:cubicBezTo>
                      <a:cubicBezTo>
                        <a:pt x="123" y="92"/>
                        <a:pt x="122" y="90"/>
                        <a:pt x="121" y="88"/>
                      </a:cubicBezTo>
                      <a:cubicBezTo>
                        <a:pt x="119" y="85"/>
                        <a:pt x="118" y="83"/>
                        <a:pt x="115" y="83"/>
                      </a:cubicBezTo>
                      <a:cubicBezTo>
                        <a:pt x="114" y="83"/>
                        <a:pt x="113" y="84"/>
                        <a:pt x="113" y="84"/>
                      </a:cubicBezTo>
                      <a:cubicBezTo>
                        <a:pt x="113" y="84"/>
                        <a:pt x="114" y="84"/>
                        <a:pt x="114" y="84"/>
                      </a:cubicBezTo>
                      <a:cubicBezTo>
                        <a:pt x="117" y="84"/>
                        <a:pt x="119" y="86"/>
                        <a:pt x="120" y="88"/>
                      </a:cubicBezTo>
                      <a:cubicBezTo>
                        <a:pt x="121" y="89"/>
                        <a:pt x="121" y="91"/>
                        <a:pt x="120" y="92"/>
                      </a:cubicBezTo>
                      <a:cubicBezTo>
                        <a:pt x="120" y="94"/>
                        <a:pt x="118" y="94"/>
                        <a:pt x="118" y="94"/>
                      </a:cubicBezTo>
                      <a:cubicBezTo>
                        <a:pt x="117" y="94"/>
                        <a:pt x="116" y="94"/>
                        <a:pt x="115" y="93"/>
                      </a:cubicBezTo>
                      <a:cubicBezTo>
                        <a:pt x="114" y="92"/>
                        <a:pt x="113" y="92"/>
                        <a:pt x="112" y="92"/>
                      </a:cubicBezTo>
                      <a:cubicBezTo>
                        <a:pt x="111" y="92"/>
                        <a:pt x="111" y="92"/>
                        <a:pt x="111" y="92"/>
                      </a:cubicBezTo>
                      <a:cubicBezTo>
                        <a:pt x="108" y="92"/>
                        <a:pt x="107" y="89"/>
                        <a:pt x="106" y="88"/>
                      </a:cubicBezTo>
                      <a:cubicBezTo>
                        <a:pt x="106" y="86"/>
                        <a:pt x="106" y="86"/>
                        <a:pt x="104" y="86"/>
                      </a:cubicBezTo>
                      <a:cubicBezTo>
                        <a:pt x="100" y="85"/>
                        <a:pt x="99" y="82"/>
                        <a:pt x="98" y="79"/>
                      </a:cubicBezTo>
                      <a:cubicBezTo>
                        <a:pt x="97" y="77"/>
                        <a:pt x="96" y="76"/>
                        <a:pt x="94" y="76"/>
                      </a:cubicBezTo>
                      <a:cubicBezTo>
                        <a:pt x="90" y="76"/>
                        <a:pt x="88" y="73"/>
                        <a:pt x="88" y="72"/>
                      </a:cubicBezTo>
                      <a:cubicBezTo>
                        <a:pt x="87" y="70"/>
                        <a:pt x="88" y="66"/>
                        <a:pt x="91" y="64"/>
                      </a:cubicBezTo>
                      <a:cubicBezTo>
                        <a:pt x="91" y="63"/>
                        <a:pt x="89" y="62"/>
                        <a:pt x="89" y="62"/>
                      </a:cubicBezTo>
                      <a:cubicBezTo>
                        <a:pt x="87" y="60"/>
                        <a:pt x="84" y="58"/>
                        <a:pt x="84" y="55"/>
                      </a:cubicBezTo>
                      <a:cubicBezTo>
                        <a:pt x="84" y="55"/>
                        <a:pt x="83" y="55"/>
                        <a:pt x="83" y="54"/>
                      </a:cubicBezTo>
                      <a:cubicBezTo>
                        <a:pt x="81" y="54"/>
                        <a:pt x="78" y="53"/>
                        <a:pt x="78" y="50"/>
                      </a:cubicBezTo>
                      <a:cubicBezTo>
                        <a:pt x="78" y="50"/>
                        <a:pt x="78" y="50"/>
                        <a:pt x="78" y="50"/>
                      </a:cubicBezTo>
                      <a:cubicBezTo>
                        <a:pt x="78" y="50"/>
                        <a:pt x="78" y="50"/>
                        <a:pt x="78" y="49"/>
                      </a:cubicBezTo>
                      <a:cubicBezTo>
                        <a:pt x="77" y="49"/>
                        <a:pt x="75" y="48"/>
                        <a:pt x="73" y="46"/>
                      </a:cubicBezTo>
                      <a:cubicBezTo>
                        <a:pt x="72" y="45"/>
                        <a:pt x="72" y="45"/>
                        <a:pt x="71" y="45"/>
                      </a:cubicBezTo>
                      <a:cubicBezTo>
                        <a:pt x="70" y="45"/>
                        <a:pt x="70" y="45"/>
                        <a:pt x="70" y="45"/>
                      </a:cubicBezTo>
                      <a:cubicBezTo>
                        <a:pt x="69" y="45"/>
                        <a:pt x="67" y="44"/>
                        <a:pt x="66" y="43"/>
                      </a:cubicBezTo>
                      <a:cubicBezTo>
                        <a:pt x="64" y="40"/>
                        <a:pt x="61" y="39"/>
                        <a:pt x="60" y="39"/>
                      </a:cubicBezTo>
                      <a:cubicBezTo>
                        <a:pt x="56" y="41"/>
                        <a:pt x="50" y="35"/>
                        <a:pt x="48" y="29"/>
                      </a:cubicBezTo>
                      <a:cubicBezTo>
                        <a:pt x="47" y="27"/>
                        <a:pt x="43" y="24"/>
                        <a:pt x="40" y="22"/>
                      </a:cubicBezTo>
                      <a:cubicBezTo>
                        <a:pt x="35" y="19"/>
                        <a:pt x="30" y="15"/>
                        <a:pt x="29" y="12"/>
                      </a:cubicBezTo>
                      <a:cubicBezTo>
                        <a:pt x="27" y="9"/>
                        <a:pt x="25" y="5"/>
                        <a:pt x="16" y="5"/>
                      </a:cubicBezTo>
                      <a:cubicBezTo>
                        <a:pt x="15" y="5"/>
                        <a:pt x="15" y="5"/>
                        <a:pt x="14" y="5"/>
                      </a:cubicBezTo>
                      <a:cubicBezTo>
                        <a:pt x="14" y="5"/>
                        <a:pt x="14" y="5"/>
                        <a:pt x="14" y="5"/>
                      </a:cubicBezTo>
                      <a:cubicBezTo>
                        <a:pt x="9" y="5"/>
                        <a:pt x="5" y="3"/>
                        <a:pt x="3" y="1"/>
                      </a:cubicBezTo>
                      <a:cubicBezTo>
                        <a:pt x="2" y="1"/>
                        <a:pt x="2" y="0"/>
                        <a:pt x="1" y="0"/>
                      </a:cubicBezTo>
                      <a:cubicBezTo>
                        <a:pt x="0" y="4"/>
                        <a:pt x="10" y="15"/>
                        <a:pt x="16" y="19"/>
                      </a:cubicBezTo>
                      <a:cubicBezTo>
                        <a:pt x="19" y="21"/>
                        <a:pt x="21" y="24"/>
                        <a:pt x="23" y="27"/>
                      </a:cubicBezTo>
                      <a:cubicBezTo>
                        <a:pt x="25" y="31"/>
                        <a:pt x="27" y="34"/>
                        <a:pt x="30" y="35"/>
                      </a:cubicBezTo>
                      <a:cubicBezTo>
                        <a:pt x="35" y="35"/>
                        <a:pt x="37" y="42"/>
                        <a:pt x="39" y="49"/>
                      </a:cubicBezTo>
                      <a:cubicBezTo>
                        <a:pt x="40" y="51"/>
                        <a:pt x="42" y="57"/>
                        <a:pt x="43" y="57"/>
                      </a:cubicBezTo>
                      <a:cubicBezTo>
                        <a:pt x="49" y="59"/>
                        <a:pt x="60" y="76"/>
                        <a:pt x="62" y="85"/>
                      </a:cubicBezTo>
                      <a:cubicBezTo>
                        <a:pt x="63" y="89"/>
                        <a:pt x="67" y="93"/>
                        <a:pt x="70" y="96"/>
                      </a:cubicBezTo>
                      <a:cubicBezTo>
                        <a:pt x="73" y="98"/>
                        <a:pt x="76" y="101"/>
                        <a:pt x="78" y="104"/>
                      </a:cubicBezTo>
                      <a:cubicBezTo>
                        <a:pt x="80" y="107"/>
                        <a:pt x="87" y="112"/>
                        <a:pt x="92" y="116"/>
                      </a:cubicBezTo>
                      <a:cubicBezTo>
                        <a:pt x="95" y="118"/>
                        <a:pt x="97" y="120"/>
                        <a:pt x="98" y="121"/>
                      </a:cubicBezTo>
                      <a:cubicBezTo>
                        <a:pt x="99" y="122"/>
                        <a:pt x="99" y="123"/>
                        <a:pt x="100" y="124"/>
                      </a:cubicBezTo>
                      <a:cubicBezTo>
                        <a:pt x="100" y="125"/>
                        <a:pt x="101" y="125"/>
                        <a:pt x="101" y="126"/>
                      </a:cubicBezTo>
                      <a:cubicBezTo>
                        <a:pt x="102" y="125"/>
                        <a:pt x="103" y="125"/>
                        <a:pt x="105" y="125"/>
                      </a:cubicBezTo>
                      <a:cubicBezTo>
                        <a:pt x="107" y="125"/>
                        <a:pt x="109" y="125"/>
                        <a:pt x="111" y="126"/>
                      </a:cubicBezTo>
                      <a:cubicBezTo>
                        <a:pt x="112" y="126"/>
                        <a:pt x="113" y="126"/>
                        <a:pt x="114" y="126"/>
                      </a:cubicBezTo>
                      <a:cubicBezTo>
                        <a:pt x="115" y="125"/>
                        <a:pt x="116" y="117"/>
                        <a:pt x="116"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7" name="Freeform 1153">
                  <a:extLst>
                    <a:ext uri="{FF2B5EF4-FFF2-40B4-BE49-F238E27FC236}">
                      <a16:creationId xmlns="" xmlns:a16="http://schemas.microsoft.com/office/drawing/2014/main" id="{E52DBD69-380B-40B2-9560-3A0C9E0E360B}"/>
                    </a:ext>
                  </a:extLst>
                </p:cNvPr>
                <p:cNvSpPr/>
                <p:nvPr/>
              </p:nvSpPr>
              <p:spPr bwMode="auto">
                <a:xfrm>
                  <a:off x="4509" y="2413"/>
                  <a:ext cx="27" cy="8"/>
                </a:xfrm>
                <a:custGeom>
                  <a:gdLst>
                    <a:gd name="T0" fmla="*/ 3 w 29"/>
                    <a:gd name="T1" fmla="*/ 2 h 8"/>
                    <a:gd name="T2" fmla="*/ 2 w 29"/>
                    <a:gd name="T3" fmla="*/ 1 h 8"/>
                    <a:gd name="T4" fmla="*/ 0 w 29"/>
                    <a:gd name="T5" fmla="*/ 3 h 8"/>
                    <a:gd name="T6" fmla="*/ 0 w 29"/>
                    <a:gd name="T7" fmla="*/ 5 h 8"/>
                    <a:gd name="T8" fmla="*/ 9 w 29"/>
                    <a:gd name="T9" fmla="*/ 8 h 8"/>
                    <a:gd name="T10" fmla="*/ 9 w 29"/>
                    <a:gd name="T11" fmla="*/ 8 h 8"/>
                    <a:gd name="T12" fmla="*/ 14 w 29"/>
                    <a:gd name="T13" fmla="*/ 7 h 8"/>
                    <a:gd name="T14" fmla="*/ 25 w 29"/>
                    <a:gd name="T15" fmla="*/ 4 h 8"/>
                    <a:gd name="T16" fmla="*/ 29 w 29"/>
                    <a:gd name="T17" fmla="*/ 3 h 8"/>
                    <a:gd name="T18" fmla="*/ 18 w 29"/>
                    <a:gd name="T19" fmla="*/ 0 h 8"/>
                    <a:gd name="T20" fmla="*/ 16 w 29"/>
                    <a:gd name="T21" fmla="*/ 0 h 8"/>
                    <a:gd name="T22" fmla="*/ 9 w 29"/>
                    <a:gd name="T23" fmla="*/ 3 h 8"/>
                    <a:gd name="T24" fmla="*/ 3 w 29"/>
                    <a:gd name="T25" fmla="*/ 2 h 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8">
                      <a:moveTo>
                        <a:pt x="3" y="2"/>
                      </a:moveTo>
                      <a:cubicBezTo>
                        <a:pt x="3" y="1"/>
                        <a:pt x="2" y="1"/>
                        <a:pt x="2" y="1"/>
                      </a:cubicBezTo>
                      <a:cubicBezTo>
                        <a:pt x="2" y="1"/>
                        <a:pt x="1" y="2"/>
                        <a:pt x="0" y="3"/>
                      </a:cubicBezTo>
                      <a:cubicBezTo>
                        <a:pt x="0" y="3"/>
                        <a:pt x="0" y="4"/>
                        <a:pt x="0" y="5"/>
                      </a:cubicBezTo>
                      <a:cubicBezTo>
                        <a:pt x="1" y="5"/>
                        <a:pt x="4" y="8"/>
                        <a:pt x="9" y="8"/>
                      </a:cubicBezTo>
                      <a:cubicBezTo>
                        <a:pt x="9" y="8"/>
                        <a:pt x="9" y="8"/>
                        <a:pt x="9" y="8"/>
                      </a:cubicBezTo>
                      <a:cubicBezTo>
                        <a:pt x="11" y="8"/>
                        <a:pt x="12" y="8"/>
                        <a:pt x="14" y="7"/>
                      </a:cubicBezTo>
                      <a:cubicBezTo>
                        <a:pt x="19" y="5"/>
                        <a:pt x="22" y="5"/>
                        <a:pt x="25" y="4"/>
                      </a:cubicBezTo>
                      <a:cubicBezTo>
                        <a:pt x="28" y="4"/>
                        <a:pt x="29" y="4"/>
                        <a:pt x="29" y="3"/>
                      </a:cubicBezTo>
                      <a:cubicBezTo>
                        <a:pt x="29" y="2"/>
                        <a:pt x="22" y="0"/>
                        <a:pt x="18" y="0"/>
                      </a:cubicBezTo>
                      <a:cubicBezTo>
                        <a:pt x="17" y="0"/>
                        <a:pt x="16" y="0"/>
                        <a:pt x="16" y="0"/>
                      </a:cubicBezTo>
                      <a:cubicBezTo>
                        <a:pt x="15" y="2"/>
                        <a:pt x="12" y="3"/>
                        <a:pt x="9" y="3"/>
                      </a:cubicBezTo>
                      <a:cubicBezTo>
                        <a:pt x="7" y="3"/>
                        <a:pt x="5" y="3"/>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8" name="Freeform 1154">
                  <a:extLst>
                    <a:ext uri="{FF2B5EF4-FFF2-40B4-BE49-F238E27FC236}">
                      <a16:creationId xmlns="" xmlns:a16="http://schemas.microsoft.com/office/drawing/2014/main" id="{0B0EBDC3-D7F7-45F1-B678-A44DDCE52E76}"/>
                    </a:ext>
                  </a:extLst>
                </p:cNvPr>
                <p:cNvSpPr/>
                <p:nvPr/>
              </p:nvSpPr>
              <p:spPr bwMode="auto">
                <a:xfrm>
                  <a:off x="4631" y="2304"/>
                  <a:ext cx="13" cy="22"/>
                </a:xfrm>
                <a:custGeom>
                  <a:gdLst>
                    <a:gd name="T0" fmla="*/ 13 w 14"/>
                    <a:gd name="T1" fmla="*/ 8 h 23"/>
                    <a:gd name="T2" fmla="*/ 13 w 14"/>
                    <a:gd name="T3" fmla="*/ 8 h 23"/>
                    <a:gd name="T4" fmla="*/ 12 w 14"/>
                    <a:gd name="T5" fmla="*/ 8 h 23"/>
                    <a:gd name="T6" fmla="*/ 11 w 14"/>
                    <a:gd name="T7" fmla="*/ 8 h 23"/>
                    <a:gd name="T8" fmla="*/ 7 w 14"/>
                    <a:gd name="T9" fmla="*/ 7 h 23"/>
                    <a:gd name="T10" fmla="*/ 6 w 14"/>
                    <a:gd name="T11" fmla="*/ 5 h 23"/>
                    <a:gd name="T12" fmla="*/ 4 w 14"/>
                    <a:gd name="T13" fmla="*/ 0 h 23"/>
                    <a:gd name="T14" fmla="*/ 2 w 14"/>
                    <a:gd name="T15" fmla="*/ 2 h 23"/>
                    <a:gd name="T16" fmla="*/ 2 w 14"/>
                    <a:gd name="T17" fmla="*/ 17 h 23"/>
                    <a:gd name="T18" fmla="*/ 6 w 14"/>
                    <a:gd name="T19" fmla="*/ 23 h 23"/>
                    <a:gd name="T20" fmla="*/ 5 w 14"/>
                    <a:gd name="T21" fmla="*/ 22 h 23"/>
                    <a:gd name="T22" fmla="*/ 6 w 14"/>
                    <a:gd name="T23" fmla="*/ 16 h 23"/>
                    <a:gd name="T24" fmla="*/ 11 w 14"/>
                    <a:gd name="T25" fmla="*/ 14 h 23"/>
                    <a:gd name="T26" fmla="*/ 14 w 14"/>
                    <a:gd name="T27" fmla="*/ 14 h 23"/>
                    <a:gd name="T28" fmla="*/ 13 w 14"/>
                    <a:gd name="T29" fmla="*/ 12 h 23"/>
                    <a:gd name="T30" fmla="*/ 13 w 14"/>
                    <a:gd name="T31" fmla="*/ 8 h 2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 h="23">
                      <a:moveTo>
                        <a:pt x="13" y="8"/>
                      </a:moveTo>
                      <a:cubicBezTo>
                        <a:pt x="13" y="8"/>
                        <a:pt x="13" y="8"/>
                        <a:pt x="13" y="8"/>
                      </a:cubicBezTo>
                      <a:cubicBezTo>
                        <a:pt x="13" y="8"/>
                        <a:pt x="12" y="8"/>
                        <a:pt x="12" y="8"/>
                      </a:cubicBezTo>
                      <a:cubicBezTo>
                        <a:pt x="12" y="8"/>
                        <a:pt x="11" y="8"/>
                        <a:pt x="11" y="8"/>
                      </a:cubicBezTo>
                      <a:cubicBezTo>
                        <a:pt x="10" y="8"/>
                        <a:pt x="9" y="8"/>
                        <a:pt x="7" y="7"/>
                      </a:cubicBezTo>
                      <a:cubicBezTo>
                        <a:pt x="7" y="7"/>
                        <a:pt x="6" y="6"/>
                        <a:pt x="6" y="5"/>
                      </a:cubicBezTo>
                      <a:cubicBezTo>
                        <a:pt x="6" y="3"/>
                        <a:pt x="5" y="0"/>
                        <a:pt x="4" y="0"/>
                      </a:cubicBezTo>
                      <a:cubicBezTo>
                        <a:pt x="4" y="0"/>
                        <a:pt x="3" y="0"/>
                        <a:pt x="2" y="2"/>
                      </a:cubicBezTo>
                      <a:cubicBezTo>
                        <a:pt x="0" y="5"/>
                        <a:pt x="0" y="12"/>
                        <a:pt x="2" y="17"/>
                      </a:cubicBezTo>
                      <a:cubicBezTo>
                        <a:pt x="3" y="20"/>
                        <a:pt x="5" y="22"/>
                        <a:pt x="6" y="23"/>
                      </a:cubicBezTo>
                      <a:cubicBezTo>
                        <a:pt x="6" y="22"/>
                        <a:pt x="5" y="22"/>
                        <a:pt x="5" y="22"/>
                      </a:cubicBezTo>
                      <a:cubicBezTo>
                        <a:pt x="5" y="20"/>
                        <a:pt x="5" y="17"/>
                        <a:pt x="6" y="16"/>
                      </a:cubicBezTo>
                      <a:cubicBezTo>
                        <a:pt x="7" y="15"/>
                        <a:pt x="9" y="14"/>
                        <a:pt x="11" y="14"/>
                      </a:cubicBezTo>
                      <a:cubicBezTo>
                        <a:pt x="13" y="14"/>
                        <a:pt x="14" y="14"/>
                        <a:pt x="14" y="14"/>
                      </a:cubicBezTo>
                      <a:cubicBezTo>
                        <a:pt x="14" y="14"/>
                        <a:pt x="13" y="13"/>
                        <a:pt x="13" y="12"/>
                      </a:cubicBezTo>
                      <a:cubicBezTo>
                        <a:pt x="13" y="11"/>
                        <a:pt x="13" y="9"/>
                        <a:pt x="1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9" name="Freeform 1155">
                  <a:extLst>
                    <a:ext uri="{FF2B5EF4-FFF2-40B4-BE49-F238E27FC236}">
                      <a16:creationId xmlns="" xmlns:a16="http://schemas.microsoft.com/office/drawing/2014/main" id="{1DB82EB9-7C12-4385-85C8-324B780C875B}"/>
                    </a:ext>
                  </a:extLst>
                </p:cNvPr>
                <p:cNvSpPr/>
                <p:nvPr/>
              </p:nvSpPr>
              <p:spPr bwMode="auto">
                <a:xfrm>
                  <a:off x="4536" y="2329"/>
                  <a:ext cx="47" cy="55"/>
                </a:xfrm>
                <a:custGeom>
                  <a:gdLst>
                    <a:gd name="T0" fmla="*/ 10 w 49"/>
                    <a:gd name="T1" fmla="*/ 3 h 57"/>
                    <a:gd name="T2" fmla="*/ 8 w 49"/>
                    <a:gd name="T3" fmla="*/ 9 h 57"/>
                    <a:gd name="T4" fmla="*/ 2 w 49"/>
                    <a:gd name="T5" fmla="*/ 24 h 57"/>
                    <a:gd name="T6" fmla="*/ 0 w 49"/>
                    <a:gd name="T7" fmla="*/ 30 h 57"/>
                    <a:gd name="T8" fmla="*/ 8 w 49"/>
                    <a:gd name="T9" fmla="*/ 32 h 57"/>
                    <a:gd name="T10" fmla="*/ 12 w 49"/>
                    <a:gd name="T11" fmla="*/ 34 h 57"/>
                    <a:gd name="T12" fmla="*/ 13 w 49"/>
                    <a:gd name="T13" fmla="*/ 46 h 57"/>
                    <a:gd name="T14" fmla="*/ 12 w 49"/>
                    <a:gd name="T15" fmla="*/ 57 h 57"/>
                    <a:gd name="T16" fmla="*/ 17 w 49"/>
                    <a:gd name="T17" fmla="*/ 51 h 57"/>
                    <a:gd name="T18" fmla="*/ 17 w 49"/>
                    <a:gd name="T19" fmla="*/ 49 h 57"/>
                    <a:gd name="T20" fmla="*/ 15 w 49"/>
                    <a:gd name="T21" fmla="*/ 27 h 57"/>
                    <a:gd name="T22" fmla="*/ 19 w 49"/>
                    <a:gd name="T23" fmla="*/ 24 h 57"/>
                    <a:gd name="T24" fmla="*/ 26 w 49"/>
                    <a:gd name="T25" fmla="*/ 27 h 57"/>
                    <a:gd name="T26" fmla="*/ 26 w 49"/>
                    <a:gd name="T27" fmla="*/ 33 h 57"/>
                    <a:gd name="T28" fmla="*/ 27 w 49"/>
                    <a:gd name="T29" fmla="*/ 36 h 57"/>
                    <a:gd name="T30" fmla="*/ 31 w 49"/>
                    <a:gd name="T31" fmla="*/ 43 h 57"/>
                    <a:gd name="T32" fmla="*/ 32 w 49"/>
                    <a:gd name="T33" fmla="*/ 45 h 57"/>
                    <a:gd name="T34" fmla="*/ 32 w 49"/>
                    <a:gd name="T35" fmla="*/ 45 h 57"/>
                    <a:gd name="T36" fmla="*/ 36 w 49"/>
                    <a:gd name="T37" fmla="*/ 44 h 57"/>
                    <a:gd name="T38" fmla="*/ 39 w 49"/>
                    <a:gd name="T39" fmla="*/ 43 h 57"/>
                    <a:gd name="T40" fmla="*/ 41 w 49"/>
                    <a:gd name="T41" fmla="*/ 41 h 57"/>
                    <a:gd name="T42" fmla="*/ 39 w 49"/>
                    <a:gd name="T43" fmla="*/ 37 h 57"/>
                    <a:gd name="T44" fmla="*/ 38 w 49"/>
                    <a:gd name="T45" fmla="*/ 29 h 57"/>
                    <a:gd name="T46" fmla="*/ 37 w 49"/>
                    <a:gd name="T47" fmla="*/ 25 h 57"/>
                    <a:gd name="T48" fmla="*/ 30 w 49"/>
                    <a:gd name="T49" fmla="*/ 15 h 57"/>
                    <a:gd name="T50" fmla="*/ 34 w 49"/>
                    <a:gd name="T51" fmla="*/ 12 h 57"/>
                    <a:gd name="T52" fmla="*/ 49 w 49"/>
                    <a:gd name="T53" fmla="*/ 2 h 57"/>
                    <a:gd name="T54" fmla="*/ 47 w 49"/>
                    <a:gd name="T55" fmla="*/ 2 h 57"/>
                    <a:gd name="T56" fmla="*/ 30 w 49"/>
                    <a:gd name="T57" fmla="*/ 8 h 57"/>
                    <a:gd name="T58" fmla="*/ 25 w 49"/>
                    <a:gd name="T59" fmla="*/ 12 h 57"/>
                    <a:gd name="T60" fmla="*/ 16 w 49"/>
                    <a:gd name="T61" fmla="*/ 7 h 57"/>
                    <a:gd name="T62" fmla="*/ 12 w 49"/>
                    <a:gd name="T63" fmla="*/ 0 h 57"/>
                    <a:gd name="T64" fmla="*/ 10 w 49"/>
                    <a:gd name="T65" fmla="*/ 3 h 5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 h="57">
                      <a:moveTo>
                        <a:pt x="10" y="3"/>
                      </a:moveTo>
                      <a:cubicBezTo>
                        <a:pt x="10" y="3"/>
                        <a:pt x="9" y="6"/>
                        <a:pt x="8" y="9"/>
                      </a:cubicBezTo>
                      <a:cubicBezTo>
                        <a:pt x="7" y="13"/>
                        <a:pt x="5" y="18"/>
                        <a:pt x="2" y="24"/>
                      </a:cubicBezTo>
                      <a:cubicBezTo>
                        <a:pt x="0" y="26"/>
                        <a:pt x="0" y="28"/>
                        <a:pt x="0" y="30"/>
                      </a:cubicBezTo>
                      <a:cubicBezTo>
                        <a:pt x="1" y="31"/>
                        <a:pt x="4" y="32"/>
                        <a:pt x="8" y="32"/>
                      </a:cubicBezTo>
                      <a:cubicBezTo>
                        <a:pt x="9" y="32"/>
                        <a:pt x="11" y="33"/>
                        <a:pt x="12" y="34"/>
                      </a:cubicBezTo>
                      <a:cubicBezTo>
                        <a:pt x="14" y="37"/>
                        <a:pt x="13" y="43"/>
                        <a:pt x="13" y="46"/>
                      </a:cubicBezTo>
                      <a:cubicBezTo>
                        <a:pt x="11" y="53"/>
                        <a:pt x="11" y="56"/>
                        <a:pt x="12" y="57"/>
                      </a:cubicBezTo>
                      <a:cubicBezTo>
                        <a:pt x="14" y="56"/>
                        <a:pt x="17" y="53"/>
                        <a:pt x="17" y="51"/>
                      </a:cubicBezTo>
                      <a:cubicBezTo>
                        <a:pt x="17" y="50"/>
                        <a:pt x="17" y="50"/>
                        <a:pt x="17" y="49"/>
                      </a:cubicBezTo>
                      <a:cubicBezTo>
                        <a:pt x="12" y="46"/>
                        <a:pt x="13" y="30"/>
                        <a:pt x="15" y="27"/>
                      </a:cubicBezTo>
                      <a:cubicBezTo>
                        <a:pt x="15" y="25"/>
                        <a:pt x="17" y="24"/>
                        <a:pt x="19" y="24"/>
                      </a:cubicBezTo>
                      <a:cubicBezTo>
                        <a:pt x="22" y="24"/>
                        <a:pt x="24" y="25"/>
                        <a:pt x="26" y="27"/>
                      </a:cubicBezTo>
                      <a:cubicBezTo>
                        <a:pt x="27" y="29"/>
                        <a:pt x="27" y="31"/>
                        <a:pt x="26" y="33"/>
                      </a:cubicBezTo>
                      <a:cubicBezTo>
                        <a:pt x="25" y="34"/>
                        <a:pt x="25" y="34"/>
                        <a:pt x="27" y="36"/>
                      </a:cubicBezTo>
                      <a:cubicBezTo>
                        <a:pt x="29" y="37"/>
                        <a:pt x="31" y="39"/>
                        <a:pt x="31" y="43"/>
                      </a:cubicBezTo>
                      <a:cubicBezTo>
                        <a:pt x="31" y="45"/>
                        <a:pt x="32" y="45"/>
                        <a:pt x="32" y="45"/>
                      </a:cubicBezTo>
                      <a:cubicBezTo>
                        <a:pt x="32" y="45"/>
                        <a:pt x="32" y="45"/>
                        <a:pt x="32" y="45"/>
                      </a:cubicBezTo>
                      <a:cubicBezTo>
                        <a:pt x="33" y="45"/>
                        <a:pt x="35" y="44"/>
                        <a:pt x="36" y="44"/>
                      </a:cubicBezTo>
                      <a:cubicBezTo>
                        <a:pt x="37" y="43"/>
                        <a:pt x="38" y="43"/>
                        <a:pt x="39" y="43"/>
                      </a:cubicBezTo>
                      <a:cubicBezTo>
                        <a:pt x="41" y="42"/>
                        <a:pt x="41" y="42"/>
                        <a:pt x="41" y="41"/>
                      </a:cubicBezTo>
                      <a:cubicBezTo>
                        <a:pt x="41" y="41"/>
                        <a:pt x="42" y="40"/>
                        <a:pt x="39" y="37"/>
                      </a:cubicBezTo>
                      <a:cubicBezTo>
                        <a:pt x="37" y="35"/>
                        <a:pt x="37" y="31"/>
                        <a:pt x="38" y="29"/>
                      </a:cubicBezTo>
                      <a:cubicBezTo>
                        <a:pt x="38" y="26"/>
                        <a:pt x="38" y="26"/>
                        <a:pt x="37" y="25"/>
                      </a:cubicBezTo>
                      <a:cubicBezTo>
                        <a:pt x="33" y="22"/>
                        <a:pt x="30" y="18"/>
                        <a:pt x="30" y="15"/>
                      </a:cubicBezTo>
                      <a:cubicBezTo>
                        <a:pt x="30" y="14"/>
                        <a:pt x="31" y="12"/>
                        <a:pt x="34" y="12"/>
                      </a:cubicBezTo>
                      <a:cubicBezTo>
                        <a:pt x="38" y="11"/>
                        <a:pt x="48" y="5"/>
                        <a:pt x="49" y="2"/>
                      </a:cubicBezTo>
                      <a:cubicBezTo>
                        <a:pt x="49" y="2"/>
                        <a:pt x="48" y="2"/>
                        <a:pt x="47" y="2"/>
                      </a:cubicBezTo>
                      <a:cubicBezTo>
                        <a:pt x="41" y="2"/>
                        <a:pt x="31" y="6"/>
                        <a:pt x="30" y="8"/>
                      </a:cubicBezTo>
                      <a:cubicBezTo>
                        <a:pt x="30" y="11"/>
                        <a:pt x="28" y="12"/>
                        <a:pt x="25" y="12"/>
                      </a:cubicBezTo>
                      <a:cubicBezTo>
                        <a:pt x="22" y="12"/>
                        <a:pt x="18" y="10"/>
                        <a:pt x="16" y="7"/>
                      </a:cubicBezTo>
                      <a:cubicBezTo>
                        <a:pt x="14" y="5"/>
                        <a:pt x="13" y="3"/>
                        <a:pt x="12" y="0"/>
                      </a:cubicBezTo>
                      <a:cubicBezTo>
                        <a:pt x="12" y="1"/>
                        <a:pt x="11" y="2"/>
                        <a:pt x="1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0" name="Freeform 1156">
                  <a:extLst>
                    <a:ext uri="{FF2B5EF4-FFF2-40B4-BE49-F238E27FC236}">
                      <a16:creationId xmlns="" xmlns:a16="http://schemas.microsoft.com/office/drawing/2014/main" id="{729D62A5-7134-4B59-B4AA-AF8F604F3146}"/>
                    </a:ext>
                  </a:extLst>
                </p:cNvPr>
                <p:cNvSpPr/>
                <p:nvPr/>
              </p:nvSpPr>
              <p:spPr bwMode="auto">
                <a:xfrm>
                  <a:off x="4550" y="2308"/>
                  <a:ext cx="51" cy="15"/>
                </a:xfrm>
                <a:custGeom>
                  <a:gdLst>
                    <a:gd name="T0" fmla="*/ 26 w 54"/>
                    <a:gd name="T1" fmla="*/ 7 h 15"/>
                    <a:gd name="T2" fmla="*/ 39 w 54"/>
                    <a:gd name="T3" fmla="*/ 9 h 15"/>
                    <a:gd name="T4" fmla="*/ 54 w 54"/>
                    <a:gd name="T5" fmla="*/ 0 h 15"/>
                    <a:gd name="T6" fmla="*/ 49 w 54"/>
                    <a:gd name="T7" fmla="*/ 4 h 15"/>
                    <a:gd name="T8" fmla="*/ 46 w 54"/>
                    <a:gd name="T9" fmla="*/ 5 h 15"/>
                    <a:gd name="T10" fmla="*/ 39 w 54"/>
                    <a:gd name="T11" fmla="*/ 7 h 15"/>
                    <a:gd name="T12" fmla="*/ 16 w 54"/>
                    <a:gd name="T13" fmla="*/ 2 h 15"/>
                    <a:gd name="T14" fmla="*/ 14 w 54"/>
                    <a:gd name="T15" fmla="*/ 2 h 15"/>
                    <a:gd name="T16" fmla="*/ 10 w 54"/>
                    <a:gd name="T17" fmla="*/ 4 h 15"/>
                    <a:gd name="T18" fmla="*/ 4 w 54"/>
                    <a:gd name="T19" fmla="*/ 8 h 15"/>
                    <a:gd name="T20" fmla="*/ 0 w 54"/>
                    <a:gd name="T21" fmla="*/ 15 h 15"/>
                    <a:gd name="T22" fmla="*/ 26 w 54"/>
                    <a:gd name="T23" fmla="*/ 7 h 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15">
                      <a:moveTo>
                        <a:pt x="26" y="7"/>
                      </a:moveTo>
                      <a:cubicBezTo>
                        <a:pt x="31" y="7"/>
                        <a:pt x="36" y="8"/>
                        <a:pt x="39" y="9"/>
                      </a:cubicBezTo>
                      <a:cubicBezTo>
                        <a:pt x="44" y="11"/>
                        <a:pt x="51" y="6"/>
                        <a:pt x="54" y="0"/>
                      </a:cubicBezTo>
                      <a:cubicBezTo>
                        <a:pt x="52" y="1"/>
                        <a:pt x="50" y="3"/>
                        <a:pt x="49" y="4"/>
                      </a:cubicBezTo>
                      <a:cubicBezTo>
                        <a:pt x="46" y="5"/>
                        <a:pt x="46" y="5"/>
                        <a:pt x="46" y="5"/>
                      </a:cubicBezTo>
                      <a:cubicBezTo>
                        <a:pt x="45" y="6"/>
                        <a:pt x="42" y="7"/>
                        <a:pt x="39" y="7"/>
                      </a:cubicBezTo>
                      <a:cubicBezTo>
                        <a:pt x="30" y="7"/>
                        <a:pt x="20" y="4"/>
                        <a:pt x="16" y="2"/>
                      </a:cubicBezTo>
                      <a:cubicBezTo>
                        <a:pt x="16" y="2"/>
                        <a:pt x="15" y="2"/>
                        <a:pt x="14" y="2"/>
                      </a:cubicBezTo>
                      <a:cubicBezTo>
                        <a:pt x="13" y="2"/>
                        <a:pt x="12" y="3"/>
                        <a:pt x="10" y="4"/>
                      </a:cubicBezTo>
                      <a:cubicBezTo>
                        <a:pt x="9" y="6"/>
                        <a:pt x="7" y="8"/>
                        <a:pt x="4" y="8"/>
                      </a:cubicBezTo>
                      <a:cubicBezTo>
                        <a:pt x="2" y="9"/>
                        <a:pt x="1" y="12"/>
                        <a:pt x="0" y="15"/>
                      </a:cubicBezTo>
                      <a:cubicBezTo>
                        <a:pt x="5" y="9"/>
                        <a:pt x="1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1" name="Freeform 1157">
                  <a:extLst>
                    <a:ext uri="{FF2B5EF4-FFF2-40B4-BE49-F238E27FC236}">
                      <a16:creationId xmlns="" xmlns:a16="http://schemas.microsoft.com/office/drawing/2014/main" id="{34A4A7DA-0B4C-40C3-BE2B-1FF79FDF5F3F}"/>
                    </a:ext>
                  </a:extLst>
                </p:cNvPr>
                <p:cNvSpPr/>
                <p:nvPr/>
              </p:nvSpPr>
              <p:spPr bwMode="auto">
                <a:xfrm>
                  <a:off x="4429" y="2278"/>
                  <a:ext cx="106" cy="87"/>
                </a:xfrm>
                <a:custGeom>
                  <a:gdLst>
                    <a:gd name="T0" fmla="*/ 1 w 111"/>
                    <a:gd name="T1" fmla="*/ 38 h 91"/>
                    <a:gd name="T2" fmla="*/ 7 w 111"/>
                    <a:gd name="T3" fmla="*/ 55 h 91"/>
                    <a:gd name="T4" fmla="*/ 17 w 111"/>
                    <a:gd name="T5" fmla="*/ 67 h 91"/>
                    <a:gd name="T6" fmla="*/ 25 w 111"/>
                    <a:gd name="T7" fmla="*/ 80 h 91"/>
                    <a:gd name="T8" fmla="*/ 36 w 111"/>
                    <a:gd name="T9" fmla="*/ 85 h 91"/>
                    <a:gd name="T10" fmla="*/ 43 w 111"/>
                    <a:gd name="T11" fmla="*/ 84 h 91"/>
                    <a:gd name="T12" fmla="*/ 66 w 111"/>
                    <a:gd name="T13" fmla="*/ 91 h 91"/>
                    <a:gd name="T14" fmla="*/ 67 w 111"/>
                    <a:gd name="T15" fmla="*/ 91 h 91"/>
                    <a:gd name="T16" fmla="*/ 80 w 111"/>
                    <a:gd name="T17" fmla="*/ 87 h 91"/>
                    <a:gd name="T18" fmla="*/ 88 w 111"/>
                    <a:gd name="T19" fmla="*/ 62 h 91"/>
                    <a:gd name="T20" fmla="*/ 106 w 111"/>
                    <a:gd name="T21" fmla="*/ 37 h 91"/>
                    <a:gd name="T22" fmla="*/ 104 w 111"/>
                    <a:gd name="T23" fmla="*/ 29 h 91"/>
                    <a:gd name="T24" fmla="*/ 100 w 111"/>
                    <a:gd name="T25" fmla="*/ 20 h 91"/>
                    <a:gd name="T26" fmla="*/ 97 w 111"/>
                    <a:gd name="T27" fmla="*/ 7 h 91"/>
                    <a:gd name="T28" fmla="*/ 96 w 111"/>
                    <a:gd name="T29" fmla="*/ 0 h 91"/>
                    <a:gd name="T30" fmla="*/ 95 w 111"/>
                    <a:gd name="T31" fmla="*/ 0 h 91"/>
                    <a:gd name="T32" fmla="*/ 93 w 111"/>
                    <a:gd name="T33" fmla="*/ 0 h 91"/>
                    <a:gd name="T34" fmla="*/ 80 w 111"/>
                    <a:gd name="T35" fmla="*/ 2 h 91"/>
                    <a:gd name="T36" fmla="*/ 76 w 111"/>
                    <a:gd name="T37" fmla="*/ 13 h 91"/>
                    <a:gd name="T38" fmla="*/ 73 w 111"/>
                    <a:gd name="T39" fmla="*/ 14 h 91"/>
                    <a:gd name="T40" fmla="*/ 69 w 111"/>
                    <a:gd name="T41" fmla="*/ 25 h 91"/>
                    <a:gd name="T42" fmla="*/ 64 w 111"/>
                    <a:gd name="T43" fmla="*/ 32 h 91"/>
                    <a:gd name="T44" fmla="*/ 58 w 111"/>
                    <a:gd name="T45" fmla="*/ 34 h 91"/>
                    <a:gd name="T46" fmla="*/ 47 w 111"/>
                    <a:gd name="T47" fmla="*/ 32 h 91"/>
                    <a:gd name="T48" fmla="*/ 36 w 111"/>
                    <a:gd name="T49" fmla="*/ 37 h 91"/>
                    <a:gd name="T50" fmla="*/ 28 w 111"/>
                    <a:gd name="T51" fmla="*/ 37 h 91"/>
                    <a:gd name="T52" fmla="*/ 22 w 111"/>
                    <a:gd name="T53" fmla="*/ 38 h 91"/>
                    <a:gd name="T54" fmla="*/ 14 w 111"/>
                    <a:gd name="T55" fmla="*/ 36 h 91"/>
                    <a:gd name="T56" fmla="*/ 11 w 111"/>
                    <a:gd name="T57" fmla="*/ 34 h 91"/>
                    <a:gd name="T58" fmla="*/ 10 w 111"/>
                    <a:gd name="T59" fmla="*/ 33 h 91"/>
                    <a:gd name="T60" fmla="*/ 10 w 111"/>
                    <a:gd name="T61" fmla="*/ 33 h 91"/>
                    <a:gd name="T62" fmla="*/ 9 w 111"/>
                    <a:gd name="T63" fmla="*/ 32 h 91"/>
                    <a:gd name="T64" fmla="*/ 8 w 111"/>
                    <a:gd name="T65" fmla="*/ 31 h 91"/>
                    <a:gd name="T66" fmla="*/ 8 w 111"/>
                    <a:gd name="T67" fmla="*/ 30 h 91"/>
                    <a:gd name="T68" fmla="*/ 7 w 111"/>
                    <a:gd name="T69" fmla="*/ 28 h 91"/>
                    <a:gd name="T70" fmla="*/ 7 w 111"/>
                    <a:gd name="T71" fmla="*/ 27 h 91"/>
                    <a:gd name="T72" fmla="*/ 1 w 111"/>
                    <a:gd name="T73" fmla="*/ 34 h 9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0" h="91">
                      <a:moveTo>
                        <a:pt x="1" y="34"/>
                      </a:moveTo>
                      <a:cubicBezTo>
                        <a:pt x="0" y="36"/>
                        <a:pt x="0" y="38"/>
                        <a:pt x="1" y="38"/>
                      </a:cubicBezTo>
                      <a:cubicBezTo>
                        <a:pt x="4" y="42"/>
                        <a:pt x="5" y="46"/>
                        <a:pt x="6" y="50"/>
                      </a:cubicBezTo>
                      <a:cubicBezTo>
                        <a:pt x="6" y="52"/>
                        <a:pt x="6" y="53"/>
                        <a:pt x="7" y="55"/>
                      </a:cubicBezTo>
                      <a:cubicBezTo>
                        <a:pt x="8" y="55"/>
                        <a:pt x="9" y="56"/>
                        <a:pt x="10" y="57"/>
                      </a:cubicBezTo>
                      <a:cubicBezTo>
                        <a:pt x="13" y="59"/>
                        <a:pt x="17" y="61"/>
                        <a:pt x="17" y="67"/>
                      </a:cubicBezTo>
                      <a:cubicBezTo>
                        <a:pt x="17" y="73"/>
                        <a:pt x="22" y="80"/>
                        <a:pt x="24" y="80"/>
                      </a:cubicBezTo>
                      <a:cubicBezTo>
                        <a:pt x="24" y="80"/>
                        <a:pt x="24" y="80"/>
                        <a:pt x="25" y="80"/>
                      </a:cubicBezTo>
                      <a:cubicBezTo>
                        <a:pt x="26" y="79"/>
                        <a:pt x="27" y="79"/>
                        <a:pt x="29" y="79"/>
                      </a:cubicBezTo>
                      <a:cubicBezTo>
                        <a:pt x="33" y="79"/>
                        <a:pt x="36" y="83"/>
                        <a:pt x="36" y="85"/>
                      </a:cubicBezTo>
                      <a:cubicBezTo>
                        <a:pt x="37" y="85"/>
                        <a:pt x="37" y="85"/>
                        <a:pt x="37" y="85"/>
                      </a:cubicBezTo>
                      <a:cubicBezTo>
                        <a:pt x="38" y="85"/>
                        <a:pt x="41" y="84"/>
                        <a:pt x="43" y="84"/>
                      </a:cubicBezTo>
                      <a:cubicBezTo>
                        <a:pt x="46" y="83"/>
                        <a:pt x="48" y="82"/>
                        <a:pt x="50" y="83"/>
                      </a:cubicBezTo>
                      <a:cubicBezTo>
                        <a:pt x="58" y="84"/>
                        <a:pt x="65" y="86"/>
                        <a:pt x="66" y="91"/>
                      </a:cubicBezTo>
                      <a:cubicBezTo>
                        <a:pt x="66" y="91"/>
                        <a:pt x="66" y="91"/>
                        <a:pt x="66" y="91"/>
                      </a:cubicBezTo>
                      <a:cubicBezTo>
                        <a:pt x="66" y="91"/>
                        <a:pt x="66" y="91"/>
                        <a:pt x="67" y="91"/>
                      </a:cubicBezTo>
                      <a:cubicBezTo>
                        <a:pt x="69" y="91"/>
                        <a:pt x="73" y="89"/>
                        <a:pt x="77" y="88"/>
                      </a:cubicBezTo>
                      <a:cubicBezTo>
                        <a:pt x="78" y="87"/>
                        <a:pt x="79" y="87"/>
                        <a:pt x="80" y="87"/>
                      </a:cubicBezTo>
                      <a:cubicBezTo>
                        <a:pt x="82" y="86"/>
                        <a:pt x="82" y="80"/>
                        <a:pt x="83" y="76"/>
                      </a:cubicBezTo>
                      <a:cubicBezTo>
                        <a:pt x="84" y="70"/>
                        <a:pt x="84" y="64"/>
                        <a:pt x="88" y="62"/>
                      </a:cubicBezTo>
                      <a:cubicBezTo>
                        <a:pt x="94" y="58"/>
                        <a:pt x="94" y="52"/>
                        <a:pt x="94" y="46"/>
                      </a:cubicBezTo>
                      <a:cubicBezTo>
                        <a:pt x="93" y="40"/>
                        <a:pt x="101" y="38"/>
                        <a:pt x="106" y="37"/>
                      </a:cubicBezTo>
                      <a:cubicBezTo>
                        <a:pt x="108" y="36"/>
                        <a:pt x="111" y="36"/>
                        <a:pt x="111" y="35"/>
                      </a:cubicBezTo>
                      <a:cubicBezTo>
                        <a:pt x="111" y="34"/>
                        <a:pt x="109" y="31"/>
                        <a:pt x="104" y="29"/>
                      </a:cubicBezTo>
                      <a:cubicBezTo>
                        <a:pt x="101" y="28"/>
                        <a:pt x="101" y="25"/>
                        <a:pt x="101" y="23"/>
                      </a:cubicBezTo>
                      <a:cubicBezTo>
                        <a:pt x="101" y="21"/>
                        <a:pt x="101" y="21"/>
                        <a:pt x="100" y="20"/>
                      </a:cubicBezTo>
                      <a:cubicBezTo>
                        <a:pt x="99" y="19"/>
                        <a:pt x="93" y="13"/>
                        <a:pt x="94" y="9"/>
                      </a:cubicBezTo>
                      <a:cubicBezTo>
                        <a:pt x="94" y="8"/>
                        <a:pt x="95" y="7"/>
                        <a:pt x="97" y="7"/>
                      </a:cubicBezTo>
                      <a:cubicBezTo>
                        <a:pt x="97" y="6"/>
                        <a:pt x="97" y="6"/>
                        <a:pt x="97" y="6"/>
                      </a:cubicBezTo>
                      <a:cubicBezTo>
                        <a:pt x="96" y="4"/>
                        <a:pt x="95" y="2"/>
                        <a:pt x="96" y="0"/>
                      </a:cubicBezTo>
                      <a:cubicBezTo>
                        <a:pt x="96" y="0"/>
                        <a:pt x="96" y="0"/>
                        <a:pt x="95" y="0"/>
                      </a:cubicBezTo>
                      <a:cubicBezTo>
                        <a:pt x="95" y="0"/>
                        <a:pt x="95" y="0"/>
                        <a:pt x="95" y="0"/>
                      </a:cubicBezTo>
                      <a:cubicBezTo>
                        <a:pt x="95" y="0"/>
                        <a:pt x="95" y="0"/>
                        <a:pt x="95" y="0"/>
                      </a:cubicBezTo>
                      <a:cubicBezTo>
                        <a:pt x="94" y="0"/>
                        <a:pt x="93" y="0"/>
                        <a:pt x="93" y="0"/>
                      </a:cubicBezTo>
                      <a:cubicBezTo>
                        <a:pt x="92" y="0"/>
                        <a:pt x="91" y="0"/>
                        <a:pt x="90" y="0"/>
                      </a:cubicBezTo>
                      <a:cubicBezTo>
                        <a:pt x="88" y="0"/>
                        <a:pt x="82" y="0"/>
                        <a:pt x="80" y="2"/>
                      </a:cubicBezTo>
                      <a:cubicBezTo>
                        <a:pt x="80" y="3"/>
                        <a:pt x="79" y="3"/>
                        <a:pt x="79" y="5"/>
                      </a:cubicBezTo>
                      <a:cubicBezTo>
                        <a:pt x="80" y="10"/>
                        <a:pt x="78" y="12"/>
                        <a:pt x="76" y="13"/>
                      </a:cubicBezTo>
                      <a:cubicBezTo>
                        <a:pt x="75" y="13"/>
                        <a:pt x="75" y="13"/>
                        <a:pt x="74" y="14"/>
                      </a:cubicBezTo>
                      <a:cubicBezTo>
                        <a:pt x="74" y="14"/>
                        <a:pt x="73" y="14"/>
                        <a:pt x="73" y="14"/>
                      </a:cubicBezTo>
                      <a:cubicBezTo>
                        <a:pt x="73" y="18"/>
                        <a:pt x="72" y="19"/>
                        <a:pt x="71" y="21"/>
                      </a:cubicBezTo>
                      <a:cubicBezTo>
                        <a:pt x="70" y="22"/>
                        <a:pt x="69" y="23"/>
                        <a:pt x="69" y="25"/>
                      </a:cubicBezTo>
                      <a:cubicBezTo>
                        <a:pt x="70" y="27"/>
                        <a:pt x="69" y="29"/>
                        <a:pt x="69" y="30"/>
                      </a:cubicBezTo>
                      <a:cubicBezTo>
                        <a:pt x="68" y="31"/>
                        <a:pt x="66" y="32"/>
                        <a:pt x="64" y="32"/>
                      </a:cubicBezTo>
                      <a:cubicBezTo>
                        <a:pt x="63" y="32"/>
                        <a:pt x="61" y="33"/>
                        <a:pt x="60" y="33"/>
                      </a:cubicBezTo>
                      <a:cubicBezTo>
                        <a:pt x="59" y="34"/>
                        <a:pt x="59" y="34"/>
                        <a:pt x="58" y="34"/>
                      </a:cubicBezTo>
                      <a:cubicBezTo>
                        <a:pt x="54" y="36"/>
                        <a:pt x="52" y="35"/>
                        <a:pt x="50" y="34"/>
                      </a:cubicBezTo>
                      <a:cubicBezTo>
                        <a:pt x="50" y="33"/>
                        <a:pt x="49" y="32"/>
                        <a:pt x="47" y="32"/>
                      </a:cubicBezTo>
                      <a:cubicBezTo>
                        <a:pt x="43" y="32"/>
                        <a:pt x="42" y="33"/>
                        <a:pt x="40" y="35"/>
                      </a:cubicBezTo>
                      <a:cubicBezTo>
                        <a:pt x="39" y="35"/>
                        <a:pt x="38" y="36"/>
                        <a:pt x="36" y="37"/>
                      </a:cubicBezTo>
                      <a:cubicBezTo>
                        <a:pt x="35" y="37"/>
                        <a:pt x="33" y="37"/>
                        <a:pt x="31" y="37"/>
                      </a:cubicBezTo>
                      <a:cubicBezTo>
                        <a:pt x="30" y="37"/>
                        <a:pt x="29" y="37"/>
                        <a:pt x="28" y="37"/>
                      </a:cubicBezTo>
                      <a:cubicBezTo>
                        <a:pt x="27" y="37"/>
                        <a:pt x="27" y="37"/>
                        <a:pt x="26" y="37"/>
                      </a:cubicBezTo>
                      <a:cubicBezTo>
                        <a:pt x="23" y="37"/>
                        <a:pt x="22" y="38"/>
                        <a:pt x="22" y="38"/>
                      </a:cubicBezTo>
                      <a:cubicBezTo>
                        <a:pt x="21" y="38"/>
                        <a:pt x="20" y="39"/>
                        <a:pt x="20" y="39"/>
                      </a:cubicBezTo>
                      <a:cubicBezTo>
                        <a:pt x="18" y="39"/>
                        <a:pt x="16" y="37"/>
                        <a:pt x="14" y="36"/>
                      </a:cubicBezTo>
                      <a:cubicBezTo>
                        <a:pt x="13" y="35"/>
                        <a:pt x="12" y="34"/>
                        <a:pt x="11" y="34"/>
                      </a:cubicBezTo>
                      <a:cubicBezTo>
                        <a:pt x="11" y="34"/>
                        <a:pt x="11" y="34"/>
                        <a:pt x="11" y="34"/>
                      </a:cubicBezTo>
                      <a:cubicBezTo>
                        <a:pt x="11" y="34"/>
                        <a:pt x="11" y="34"/>
                        <a:pt x="11" y="33"/>
                      </a:cubicBezTo>
                      <a:cubicBezTo>
                        <a:pt x="10" y="33"/>
                        <a:pt x="10" y="33"/>
                        <a:pt x="10" y="33"/>
                      </a:cubicBezTo>
                      <a:cubicBezTo>
                        <a:pt x="10" y="33"/>
                        <a:pt x="10" y="33"/>
                        <a:pt x="10" y="33"/>
                      </a:cubicBezTo>
                      <a:cubicBezTo>
                        <a:pt x="10" y="33"/>
                        <a:pt x="10" y="33"/>
                        <a:pt x="10" y="33"/>
                      </a:cubicBezTo>
                      <a:cubicBezTo>
                        <a:pt x="9" y="33"/>
                        <a:pt x="9" y="33"/>
                        <a:pt x="9" y="33"/>
                      </a:cubicBezTo>
                      <a:cubicBezTo>
                        <a:pt x="9" y="32"/>
                        <a:pt x="9" y="32"/>
                        <a:pt x="9" y="32"/>
                      </a:cubicBezTo>
                      <a:cubicBezTo>
                        <a:pt x="9" y="32"/>
                        <a:pt x="9" y="32"/>
                        <a:pt x="9" y="32"/>
                      </a:cubicBezTo>
                      <a:cubicBezTo>
                        <a:pt x="8" y="32"/>
                        <a:pt x="8" y="31"/>
                        <a:pt x="8" y="31"/>
                      </a:cubicBezTo>
                      <a:cubicBezTo>
                        <a:pt x="8" y="31"/>
                        <a:pt x="8" y="31"/>
                        <a:pt x="8" y="31"/>
                      </a:cubicBezTo>
                      <a:cubicBezTo>
                        <a:pt x="8" y="30"/>
                        <a:pt x="8" y="30"/>
                        <a:pt x="8" y="30"/>
                      </a:cubicBezTo>
                      <a:cubicBezTo>
                        <a:pt x="8" y="30"/>
                        <a:pt x="7" y="30"/>
                        <a:pt x="7" y="29"/>
                      </a:cubicBezTo>
                      <a:cubicBezTo>
                        <a:pt x="7" y="29"/>
                        <a:pt x="7" y="29"/>
                        <a:pt x="7" y="28"/>
                      </a:cubicBezTo>
                      <a:cubicBezTo>
                        <a:pt x="7" y="28"/>
                        <a:pt x="7" y="28"/>
                        <a:pt x="7" y="28"/>
                      </a:cubicBezTo>
                      <a:cubicBezTo>
                        <a:pt x="7" y="27"/>
                        <a:pt x="7" y="27"/>
                        <a:pt x="7" y="27"/>
                      </a:cubicBezTo>
                      <a:cubicBezTo>
                        <a:pt x="7" y="27"/>
                        <a:pt x="6" y="26"/>
                        <a:pt x="6" y="26"/>
                      </a:cubicBezTo>
                      <a:cubicBezTo>
                        <a:pt x="5" y="27"/>
                        <a:pt x="2" y="30"/>
                        <a:pt x="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2" name="Freeform 1158">
                  <a:extLst>
                    <a:ext uri="{FF2B5EF4-FFF2-40B4-BE49-F238E27FC236}">
                      <a16:creationId xmlns="" xmlns:a16="http://schemas.microsoft.com/office/drawing/2014/main" id="{78CE934F-E799-45A1-AB4C-70C12650010A}"/>
                    </a:ext>
                  </a:extLst>
                </p:cNvPr>
                <p:cNvSpPr/>
                <p:nvPr/>
              </p:nvSpPr>
              <p:spPr bwMode="auto">
                <a:xfrm>
                  <a:off x="4396" y="2389"/>
                  <a:ext cx="104" cy="26"/>
                </a:xfrm>
                <a:custGeom>
                  <a:gdLst>
                    <a:gd name="T0" fmla="*/ 94 w 109"/>
                    <a:gd name="T1" fmla="*/ 27 h 28"/>
                    <a:gd name="T2" fmla="*/ 95 w 109"/>
                    <a:gd name="T3" fmla="*/ 27 h 28"/>
                    <a:gd name="T4" fmla="*/ 98 w 109"/>
                    <a:gd name="T5" fmla="*/ 25 h 28"/>
                    <a:gd name="T6" fmla="*/ 102 w 109"/>
                    <a:gd name="T7" fmla="*/ 27 h 28"/>
                    <a:gd name="T8" fmla="*/ 106 w 109"/>
                    <a:gd name="T9" fmla="*/ 28 h 28"/>
                    <a:gd name="T10" fmla="*/ 109 w 109"/>
                    <a:gd name="T11" fmla="*/ 27 h 28"/>
                    <a:gd name="T12" fmla="*/ 106 w 109"/>
                    <a:gd name="T13" fmla="*/ 26 h 28"/>
                    <a:gd name="T14" fmla="*/ 97 w 109"/>
                    <a:gd name="T15" fmla="*/ 22 h 28"/>
                    <a:gd name="T16" fmla="*/ 93 w 109"/>
                    <a:gd name="T17" fmla="*/ 22 h 28"/>
                    <a:gd name="T18" fmla="*/ 90 w 109"/>
                    <a:gd name="T19" fmla="*/ 22 h 28"/>
                    <a:gd name="T20" fmla="*/ 87 w 109"/>
                    <a:gd name="T21" fmla="*/ 22 h 28"/>
                    <a:gd name="T22" fmla="*/ 78 w 109"/>
                    <a:gd name="T23" fmla="*/ 20 h 28"/>
                    <a:gd name="T24" fmla="*/ 75 w 109"/>
                    <a:gd name="T25" fmla="*/ 17 h 28"/>
                    <a:gd name="T26" fmla="*/ 84 w 109"/>
                    <a:gd name="T27" fmla="*/ 12 h 28"/>
                    <a:gd name="T28" fmla="*/ 86 w 109"/>
                    <a:gd name="T29" fmla="*/ 11 h 28"/>
                    <a:gd name="T30" fmla="*/ 78 w 109"/>
                    <a:gd name="T31" fmla="*/ 12 h 28"/>
                    <a:gd name="T32" fmla="*/ 73 w 109"/>
                    <a:gd name="T33" fmla="*/ 13 h 28"/>
                    <a:gd name="T34" fmla="*/ 59 w 109"/>
                    <a:gd name="T35" fmla="*/ 10 h 28"/>
                    <a:gd name="T36" fmla="*/ 56 w 109"/>
                    <a:gd name="T37" fmla="*/ 9 h 28"/>
                    <a:gd name="T38" fmla="*/ 51 w 109"/>
                    <a:gd name="T39" fmla="*/ 12 h 28"/>
                    <a:gd name="T40" fmla="*/ 29 w 109"/>
                    <a:gd name="T41" fmla="*/ 4 h 28"/>
                    <a:gd name="T42" fmla="*/ 12 w 109"/>
                    <a:gd name="T43" fmla="*/ 0 h 28"/>
                    <a:gd name="T44" fmla="*/ 5 w 109"/>
                    <a:gd name="T45" fmla="*/ 2 h 28"/>
                    <a:gd name="T46" fmla="*/ 0 w 109"/>
                    <a:gd name="T47" fmla="*/ 7 h 28"/>
                    <a:gd name="T48" fmla="*/ 0 w 109"/>
                    <a:gd name="T49" fmla="*/ 7 h 28"/>
                    <a:gd name="T50" fmla="*/ 1 w 109"/>
                    <a:gd name="T51" fmla="*/ 8 h 28"/>
                    <a:gd name="T52" fmla="*/ 3 w 109"/>
                    <a:gd name="T53" fmla="*/ 8 h 28"/>
                    <a:gd name="T54" fmla="*/ 6 w 109"/>
                    <a:gd name="T55" fmla="*/ 8 h 28"/>
                    <a:gd name="T56" fmla="*/ 11 w 109"/>
                    <a:gd name="T57" fmla="*/ 11 h 28"/>
                    <a:gd name="T58" fmla="*/ 13 w 109"/>
                    <a:gd name="T59" fmla="*/ 14 h 28"/>
                    <a:gd name="T60" fmla="*/ 17 w 109"/>
                    <a:gd name="T61" fmla="*/ 15 h 28"/>
                    <a:gd name="T62" fmla="*/ 29 w 109"/>
                    <a:gd name="T63" fmla="*/ 17 h 28"/>
                    <a:gd name="T64" fmla="*/ 31 w 109"/>
                    <a:gd name="T65" fmla="*/ 17 h 28"/>
                    <a:gd name="T66" fmla="*/ 36 w 109"/>
                    <a:gd name="T67" fmla="*/ 14 h 28"/>
                    <a:gd name="T68" fmla="*/ 55 w 109"/>
                    <a:gd name="T69" fmla="*/ 21 h 28"/>
                    <a:gd name="T70" fmla="*/ 81 w 109"/>
                    <a:gd name="T71" fmla="*/ 26 h 28"/>
                    <a:gd name="T72" fmla="*/ 90 w 109"/>
                    <a:gd name="T73" fmla="*/ 27 h 28"/>
                    <a:gd name="T74" fmla="*/ 94 w 109"/>
                    <a:gd name="T75" fmla="*/ 27 h 2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 h="28">
                      <a:moveTo>
                        <a:pt x="94" y="27"/>
                      </a:moveTo>
                      <a:cubicBezTo>
                        <a:pt x="95" y="27"/>
                        <a:pt x="95" y="27"/>
                        <a:pt x="95" y="27"/>
                      </a:cubicBezTo>
                      <a:cubicBezTo>
                        <a:pt x="96" y="26"/>
                        <a:pt x="97" y="25"/>
                        <a:pt x="98" y="25"/>
                      </a:cubicBezTo>
                      <a:cubicBezTo>
                        <a:pt x="99" y="25"/>
                        <a:pt x="101" y="26"/>
                        <a:pt x="102" y="27"/>
                      </a:cubicBezTo>
                      <a:cubicBezTo>
                        <a:pt x="103" y="27"/>
                        <a:pt x="104" y="28"/>
                        <a:pt x="106" y="28"/>
                      </a:cubicBezTo>
                      <a:cubicBezTo>
                        <a:pt x="107" y="28"/>
                        <a:pt x="108" y="28"/>
                        <a:pt x="109" y="27"/>
                      </a:cubicBezTo>
                      <a:cubicBezTo>
                        <a:pt x="108" y="27"/>
                        <a:pt x="106" y="27"/>
                        <a:pt x="106" y="26"/>
                      </a:cubicBezTo>
                      <a:cubicBezTo>
                        <a:pt x="101" y="26"/>
                        <a:pt x="97" y="25"/>
                        <a:pt x="97" y="22"/>
                      </a:cubicBezTo>
                      <a:cubicBezTo>
                        <a:pt x="97" y="22"/>
                        <a:pt x="96" y="22"/>
                        <a:pt x="93" y="22"/>
                      </a:cubicBezTo>
                      <a:cubicBezTo>
                        <a:pt x="92" y="22"/>
                        <a:pt x="91" y="22"/>
                        <a:pt x="90" y="22"/>
                      </a:cubicBezTo>
                      <a:cubicBezTo>
                        <a:pt x="89" y="22"/>
                        <a:pt x="88" y="22"/>
                        <a:pt x="87" y="22"/>
                      </a:cubicBezTo>
                      <a:cubicBezTo>
                        <a:pt x="84" y="22"/>
                        <a:pt x="81" y="22"/>
                        <a:pt x="78" y="20"/>
                      </a:cubicBezTo>
                      <a:cubicBezTo>
                        <a:pt x="76" y="20"/>
                        <a:pt x="75" y="18"/>
                        <a:pt x="75" y="17"/>
                      </a:cubicBezTo>
                      <a:cubicBezTo>
                        <a:pt x="75" y="14"/>
                        <a:pt x="79" y="13"/>
                        <a:pt x="84" y="12"/>
                      </a:cubicBezTo>
                      <a:cubicBezTo>
                        <a:pt x="85" y="11"/>
                        <a:pt x="85" y="11"/>
                        <a:pt x="86" y="11"/>
                      </a:cubicBezTo>
                      <a:cubicBezTo>
                        <a:pt x="84" y="11"/>
                        <a:pt x="81" y="12"/>
                        <a:pt x="78" y="12"/>
                      </a:cubicBezTo>
                      <a:cubicBezTo>
                        <a:pt x="76" y="13"/>
                        <a:pt x="74" y="13"/>
                        <a:pt x="73" y="13"/>
                      </a:cubicBezTo>
                      <a:cubicBezTo>
                        <a:pt x="68" y="13"/>
                        <a:pt x="63" y="11"/>
                        <a:pt x="59" y="10"/>
                      </a:cubicBezTo>
                      <a:cubicBezTo>
                        <a:pt x="58" y="10"/>
                        <a:pt x="57" y="9"/>
                        <a:pt x="56" y="9"/>
                      </a:cubicBezTo>
                      <a:cubicBezTo>
                        <a:pt x="55" y="10"/>
                        <a:pt x="54" y="12"/>
                        <a:pt x="51" y="12"/>
                      </a:cubicBezTo>
                      <a:cubicBezTo>
                        <a:pt x="45" y="12"/>
                        <a:pt x="32" y="7"/>
                        <a:pt x="29" y="4"/>
                      </a:cubicBezTo>
                      <a:cubicBezTo>
                        <a:pt x="26" y="2"/>
                        <a:pt x="19" y="0"/>
                        <a:pt x="12" y="0"/>
                      </a:cubicBezTo>
                      <a:cubicBezTo>
                        <a:pt x="8" y="0"/>
                        <a:pt x="6" y="1"/>
                        <a:pt x="5" y="2"/>
                      </a:cubicBezTo>
                      <a:cubicBezTo>
                        <a:pt x="3" y="6"/>
                        <a:pt x="1" y="6"/>
                        <a:pt x="0" y="7"/>
                      </a:cubicBezTo>
                      <a:cubicBezTo>
                        <a:pt x="0" y="7"/>
                        <a:pt x="0" y="7"/>
                        <a:pt x="0" y="7"/>
                      </a:cubicBezTo>
                      <a:cubicBezTo>
                        <a:pt x="0" y="8"/>
                        <a:pt x="0" y="8"/>
                        <a:pt x="1" y="8"/>
                      </a:cubicBezTo>
                      <a:cubicBezTo>
                        <a:pt x="2" y="8"/>
                        <a:pt x="3" y="8"/>
                        <a:pt x="3" y="8"/>
                      </a:cubicBezTo>
                      <a:cubicBezTo>
                        <a:pt x="4" y="8"/>
                        <a:pt x="5" y="8"/>
                        <a:pt x="6" y="8"/>
                      </a:cubicBezTo>
                      <a:cubicBezTo>
                        <a:pt x="9" y="8"/>
                        <a:pt x="10" y="10"/>
                        <a:pt x="11" y="11"/>
                      </a:cubicBezTo>
                      <a:cubicBezTo>
                        <a:pt x="11" y="13"/>
                        <a:pt x="12" y="14"/>
                        <a:pt x="13" y="14"/>
                      </a:cubicBezTo>
                      <a:cubicBezTo>
                        <a:pt x="14" y="14"/>
                        <a:pt x="15" y="14"/>
                        <a:pt x="17" y="15"/>
                      </a:cubicBezTo>
                      <a:cubicBezTo>
                        <a:pt x="21" y="16"/>
                        <a:pt x="26" y="17"/>
                        <a:pt x="29" y="17"/>
                      </a:cubicBezTo>
                      <a:cubicBezTo>
                        <a:pt x="30" y="17"/>
                        <a:pt x="31" y="17"/>
                        <a:pt x="31" y="17"/>
                      </a:cubicBezTo>
                      <a:cubicBezTo>
                        <a:pt x="31" y="15"/>
                        <a:pt x="33" y="14"/>
                        <a:pt x="36" y="14"/>
                      </a:cubicBezTo>
                      <a:cubicBezTo>
                        <a:pt x="41" y="14"/>
                        <a:pt x="50" y="17"/>
                        <a:pt x="55" y="21"/>
                      </a:cubicBezTo>
                      <a:cubicBezTo>
                        <a:pt x="61" y="26"/>
                        <a:pt x="75" y="27"/>
                        <a:pt x="81" y="26"/>
                      </a:cubicBezTo>
                      <a:cubicBezTo>
                        <a:pt x="84" y="25"/>
                        <a:pt x="88" y="26"/>
                        <a:pt x="90" y="27"/>
                      </a:cubicBezTo>
                      <a:cubicBezTo>
                        <a:pt x="92" y="27"/>
                        <a:pt x="93" y="27"/>
                        <a:pt x="9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5" name="Group 1161">
                <a:extLst>
                  <a:ext uri="{FF2B5EF4-FFF2-40B4-BE49-F238E27FC236}">
                    <a16:creationId xmlns="" xmlns:a16="http://schemas.microsoft.com/office/drawing/2014/main" id="{2EBC7A22-74AD-4866-BF89-02853920B4E1}"/>
                  </a:ext>
                </a:extLst>
              </p:cNvPr>
              <p:cNvGrpSpPr>
                <a:grpSpLocks noChangeAspect="1"/>
              </p:cNvGrpSpPr>
              <p:nvPr/>
            </p:nvGrpSpPr>
            <p:grpSpPr>
              <a:xfrm>
                <a:off x="6589413" y="3754412"/>
                <a:ext cx="867871" cy="701411"/>
                <a:chOff x="3077" y="2363"/>
                <a:chExt cx="467" cy="390"/>
              </a:xfrm>
              <a:grpFill/>
            </p:grpSpPr>
            <p:sp>
              <p:nvSpPr>
                <p:cNvPr id="1090" name="Freeform 1162">
                  <a:extLst>
                    <a:ext uri="{FF2B5EF4-FFF2-40B4-BE49-F238E27FC236}">
                      <a16:creationId xmlns="" xmlns:a16="http://schemas.microsoft.com/office/drawing/2014/main" id="{CA047EE1-F992-4C15-9CE5-0D730386BCD0}"/>
                    </a:ext>
                  </a:extLst>
                </p:cNvPr>
                <p:cNvSpPr/>
                <p:nvPr/>
              </p:nvSpPr>
              <p:spPr bwMode="auto">
                <a:xfrm>
                  <a:off x="3088" y="2500"/>
                  <a:ext cx="10" cy="17"/>
                </a:xfrm>
                <a:custGeom>
                  <a:gdLst>
                    <a:gd name="T0" fmla="*/ 3 w 11"/>
                    <a:gd name="T1" fmla="*/ 15 h 17"/>
                    <a:gd name="T2" fmla="*/ 3 w 11"/>
                    <a:gd name="T3" fmla="*/ 14 h 17"/>
                    <a:gd name="T4" fmla="*/ 4 w 11"/>
                    <a:gd name="T5" fmla="*/ 13 h 17"/>
                    <a:gd name="T6" fmla="*/ 5 w 11"/>
                    <a:gd name="T7" fmla="*/ 12 h 17"/>
                    <a:gd name="T8" fmla="*/ 5 w 11"/>
                    <a:gd name="T9" fmla="*/ 11 h 17"/>
                    <a:gd name="T10" fmla="*/ 6 w 11"/>
                    <a:gd name="T11" fmla="*/ 10 h 17"/>
                    <a:gd name="T12" fmla="*/ 6 w 11"/>
                    <a:gd name="T13" fmla="*/ 10 h 17"/>
                    <a:gd name="T14" fmla="*/ 7 w 11"/>
                    <a:gd name="T15" fmla="*/ 9 h 17"/>
                    <a:gd name="T16" fmla="*/ 7 w 11"/>
                    <a:gd name="T17" fmla="*/ 8 h 17"/>
                    <a:gd name="T18" fmla="*/ 8 w 11"/>
                    <a:gd name="T19" fmla="*/ 8 h 17"/>
                    <a:gd name="T20" fmla="*/ 8 w 11"/>
                    <a:gd name="T21" fmla="*/ 7 h 17"/>
                    <a:gd name="T22" fmla="*/ 9 w 11"/>
                    <a:gd name="T23" fmla="*/ 6 h 17"/>
                    <a:gd name="T24" fmla="*/ 10 w 11"/>
                    <a:gd name="T25" fmla="*/ 6 h 17"/>
                    <a:gd name="T26" fmla="*/ 10 w 11"/>
                    <a:gd name="T27" fmla="*/ 5 h 17"/>
                    <a:gd name="T28" fmla="*/ 11 w 11"/>
                    <a:gd name="T29" fmla="*/ 3 h 17"/>
                    <a:gd name="T30" fmla="*/ 10 w 11"/>
                    <a:gd name="T31" fmla="*/ 2 h 17"/>
                    <a:gd name="T32" fmla="*/ 10 w 11"/>
                    <a:gd name="T33" fmla="*/ 2 h 17"/>
                    <a:gd name="T34" fmla="*/ 10 w 11"/>
                    <a:gd name="T35" fmla="*/ 1 h 17"/>
                    <a:gd name="T36" fmla="*/ 9 w 11"/>
                    <a:gd name="T37" fmla="*/ 1 h 17"/>
                    <a:gd name="T38" fmla="*/ 9 w 11"/>
                    <a:gd name="T39" fmla="*/ 1 h 17"/>
                    <a:gd name="T40" fmla="*/ 8 w 11"/>
                    <a:gd name="T41" fmla="*/ 1 h 17"/>
                    <a:gd name="T42" fmla="*/ 8 w 11"/>
                    <a:gd name="T43" fmla="*/ 1 h 17"/>
                    <a:gd name="T44" fmla="*/ 7 w 11"/>
                    <a:gd name="T45" fmla="*/ 0 h 17"/>
                    <a:gd name="T46" fmla="*/ 7 w 11"/>
                    <a:gd name="T47" fmla="*/ 0 h 17"/>
                    <a:gd name="T48" fmla="*/ 3 w 11"/>
                    <a:gd name="T49" fmla="*/ 10 h 17"/>
                    <a:gd name="T50" fmla="*/ 0 w 11"/>
                    <a:gd name="T51" fmla="*/ 16 h 17"/>
                    <a:gd name="T52" fmla="*/ 2 w 11"/>
                    <a:gd name="T53" fmla="*/ 17 h 17"/>
                    <a:gd name="T54" fmla="*/ 2 w 11"/>
                    <a:gd name="T55" fmla="*/ 16 h 17"/>
                    <a:gd name="T56" fmla="*/ 2 w 11"/>
                    <a:gd name="T57" fmla="*/ 16 h 17"/>
                    <a:gd name="T58" fmla="*/ 3 w 11"/>
                    <a:gd name="T59" fmla="*/ 15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 h="17">
                      <a:moveTo>
                        <a:pt x="3" y="15"/>
                      </a:moveTo>
                      <a:cubicBezTo>
                        <a:pt x="3" y="14"/>
                        <a:pt x="3" y="14"/>
                        <a:pt x="3" y="14"/>
                      </a:cubicBezTo>
                      <a:cubicBezTo>
                        <a:pt x="4" y="13"/>
                        <a:pt x="4" y="13"/>
                        <a:pt x="4" y="13"/>
                      </a:cubicBezTo>
                      <a:cubicBezTo>
                        <a:pt x="4" y="13"/>
                        <a:pt x="4" y="12"/>
                        <a:pt x="5" y="12"/>
                      </a:cubicBezTo>
                      <a:cubicBezTo>
                        <a:pt x="5" y="12"/>
                        <a:pt x="5" y="11"/>
                        <a:pt x="5" y="11"/>
                      </a:cubicBezTo>
                      <a:cubicBezTo>
                        <a:pt x="5" y="11"/>
                        <a:pt x="6" y="11"/>
                        <a:pt x="6" y="10"/>
                      </a:cubicBezTo>
                      <a:cubicBezTo>
                        <a:pt x="6" y="10"/>
                        <a:pt x="6" y="10"/>
                        <a:pt x="6" y="10"/>
                      </a:cubicBezTo>
                      <a:cubicBezTo>
                        <a:pt x="6" y="9"/>
                        <a:pt x="7" y="9"/>
                        <a:pt x="7" y="9"/>
                      </a:cubicBezTo>
                      <a:cubicBezTo>
                        <a:pt x="7" y="9"/>
                        <a:pt x="7" y="8"/>
                        <a:pt x="7" y="8"/>
                      </a:cubicBezTo>
                      <a:cubicBezTo>
                        <a:pt x="8" y="8"/>
                        <a:pt x="8" y="8"/>
                        <a:pt x="8" y="8"/>
                      </a:cubicBezTo>
                      <a:cubicBezTo>
                        <a:pt x="8" y="7"/>
                        <a:pt x="8" y="7"/>
                        <a:pt x="8" y="7"/>
                      </a:cubicBezTo>
                      <a:cubicBezTo>
                        <a:pt x="9" y="7"/>
                        <a:pt x="9" y="7"/>
                        <a:pt x="9" y="6"/>
                      </a:cubicBezTo>
                      <a:cubicBezTo>
                        <a:pt x="9" y="6"/>
                        <a:pt x="9" y="6"/>
                        <a:pt x="10" y="6"/>
                      </a:cubicBezTo>
                      <a:cubicBezTo>
                        <a:pt x="10" y="6"/>
                        <a:pt x="10" y="5"/>
                        <a:pt x="10" y="5"/>
                      </a:cubicBezTo>
                      <a:cubicBezTo>
                        <a:pt x="10" y="5"/>
                        <a:pt x="11" y="4"/>
                        <a:pt x="11" y="3"/>
                      </a:cubicBezTo>
                      <a:cubicBezTo>
                        <a:pt x="11" y="3"/>
                        <a:pt x="10" y="3"/>
                        <a:pt x="10" y="2"/>
                      </a:cubicBezTo>
                      <a:cubicBezTo>
                        <a:pt x="10" y="2"/>
                        <a:pt x="10" y="2"/>
                        <a:pt x="10" y="2"/>
                      </a:cubicBezTo>
                      <a:cubicBezTo>
                        <a:pt x="10" y="2"/>
                        <a:pt x="10" y="2"/>
                        <a:pt x="10" y="1"/>
                      </a:cubicBezTo>
                      <a:cubicBezTo>
                        <a:pt x="10" y="1"/>
                        <a:pt x="10" y="1"/>
                        <a:pt x="9" y="1"/>
                      </a:cubicBezTo>
                      <a:cubicBezTo>
                        <a:pt x="9" y="1"/>
                        <a:pt x="9" y="1"/>
                        <a:pt x="9" y="1"/>
                      </a:cubicBezTo>
                      <a:cubicBezTo>
                        <a:pt x="9" y="1"/>
                        <a:pt x="9" y="1"/>
                        <a:pt x="8" y="1"/>
                      </a:cubicBezTo>
                      <a:cubicBezTo>
                        <a:pt x="8" y="1"/>
                        <a:pt x="8" y="1"/>
                        <a:pt x="8" y="1"/>
                      </a:cubicBezTo>
                      <a:cubicBezTo>
                        <a:pt x="8" y="1"/>
                        <a:pt x="7" y="0"/>
                        <a:pt x="7" y="0"/>
                      </a:cubicBezTo>
                      <a:cubicBezTo>
                        <a:pt x="7" y="0"/>
                        <a:pt x="7" y="0"/>
                        <a:pt x="7" y="0"/>
                      </a:cubicBezTo>
                      <a:cubicBezTo>
                        <a:pt x="7" y="3"/>
                        <a:pt x="5" y="6"/>
                        <a:pt x="3" y="10"/>
                      </a:cubicBezTo>
                      <a:cubicBezTo>
                        <a:pt x="2" y="12"/>
                        <a:pt x="1" y="14"/>
                        <a:pt x="0" y="16"/>
                      </a:cubicBezTo>
                      <a:cubicBezTo>
                        <a:pt x="2" y="17"/>
                        <a:pt x="2" y="17"/>
                        <a:pt x="2" y="17"/>
                      </a:cubicBezTo>
                      <a:cubicBezTo>
                        <a:pt x="2" y="16"/>
                        <a:pt x="2" y="16"/>
                        <a:pt x="2" y="16"/>
                      </a:cubicBezTo>
                      <a:cubicBezTo>
                        <a:pt x="2" y="16"/>
                        <a:pt x="2" y="16"/>
                        <a:pt x="2" y="16"/>
                      </a:cubicBezTo>
                      <a:cubicBezTo>
                        <a:pt x="2"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1" name="Freeform 1163">
                  <a:extLst>
                    <a:ext uri="{FF2B5EF4-FFF2-40B4-BE49-F238E27FC236}">
                      <a16:creationId xmlns="" xmlns:a16="http://schemas.microsoft.com/office/drawing/2014/main" id="{6B2A3253-2EC9-4525-888C-45914E424C15}"/>
                    </a:ext>
                  </a:extLst>
                </p:cNvPr>
                <p:cNvSpPr/>
                <p:nvPr/>
              </p:nvSpPr>
              <p:spPr bwMode="auto">
                <a:xfrm>
                  <a:off x="3092" y="2471"/>
                  <a:ext cx="67" cy="54"/>
                </a:xfrm>
                <a:custGeom>
                  <a:gdLst>
                    <a:gd name="T0" fmla="*/ 1 w 70"/>
                    <a:gd name="T1" fmla="*/ 53 h 57"/>
                    <a:gd name="T2" fmla="*/ 19 w 70"/>
                    <a:gd name="T3" fmla="*/ 52 h 57"/>
                    <a:gd name="T4" fmla="*/ 33 w 70"/>
                    <a:gd name="T5" fmla="*/ 45 h 57"/>
                    <a:gd name="T6" fmla="*/ 57 w 70"/>
                    <a:gd name="T7" fmla="*/ 33 h 57"/>
                    <a:gd name="T8" fmla="*/ 60 w 70"/>
                    <a:gd name="T9" fmla="*/ 17 h 57"/>
                    <a:gd name="T10" fmla="*/ 59 w 70"/>
                    <a:gd name="T11" fmla="*/ 9 h 57"/>
                    <a:gd name="T12" fmla="*/ 65 w 70"/>
                    <a:gd name="T13" fmla="*/ 3 h 57"/>
                    <a:gd name="T14" fmla="*/ 67 w 70"/>
                    <a:gd name="T15" fmla="*/ 2 h 57"/>
                    <a:gd name="T16" fmla="*/ 70 w 70"/>
                    <a:gd name="T17" fmla="*/ 0 h 57"/>
                    <a:gd name="T18" fmla="*/ 69 w 70"/>
                    <a:gd name="T19" fmla="*/ 0 h 57"/>
                    <a:gd name="T20" fmla="*/ 68 w 70"/>
                    <a:gd name="T21" fmla="*/ 1 h 57"/>
                    <a:gd name="T22" fmla="*/ 67 w 70"/>
                    <a:gd name="T23" fmla="*/ 1 h 57"/>
                    <a:gd name="T24" fmla="*/ 52 w 70"/>
                    <a:gd name="T25" fmla="*/ 3 h 57"/>
                    <a:gd name="T26" fmla="*/ 37 w 70"/>
                    <a:gd name="T27" fmla="*/ 6 h 57"/>
                    <a:gd name="T28" fmla="*/ 28 w 70"/>
                    <a:gd name="T29" fmla="*/ 5 h 57"/>
                    <a:gd name="T30" fmla="*/ 27 w 70"/>
                    <a:gd name="T31" fmla="*/ 5 h 57"/>
                    <a:gd name="T32" fmla="*/ 22 w 70"/>
                    <a:gd name="T33" fmla="*/ 7 h 57"/>
                    <a:gd name="T34" fmla="*/ 11 w 70"/>
                    <a:gd name="T35" fmla="*/ 6 h 57"/>
                    <a:gd name="T36" fmla="*/ 10 w 70"/>
                    <a:gd name="T37" fmla="*/ 8 h 57"/>
                    <a:gd name="T38" fmla="*/ 10 w 70"/>
                    <a:gd name="T39" fmla="*/ 10 h 57"/>
                    <a:gd name="T40" fmla="*/ 10 w 70"/>
                    <a:gd name="T41" fmla="*/ 11 h 57"/>
                    <a:gd name="T42" fmla="*/ 9 w 70"/>
                    <a:gd name="T43" fmla="*/ 12 h 57"/>
                    <a:gd name="T44" fmla="*/ 9 w 70"/>
                    <a:gd name="T45" fmla="*/ 13 h 57"/>
                    <a:gd name="T46" fmla="*/ 8 w 70"/>
                    <a:gd name="T47" fmla="*/ 15 h 57"/>
                    <a:gd name="T48" fmla="*/ 6 w 70"/>
                    <a:gd name="T49" fmla="*/ 16 h 57"/>
                    <a:gd name="T50" fmla="*/ 5 w 70"/>
                    <a:gd name="T51" fmla="*/ 17 h 57"/>
                    <a:gd name="T52" fmla="*/ 3 w 70"/>
                    <a:gd name="T53" fmla="*/ 17 h 57"/>
                    <a:gd name="T54" fmla="*/ 3 w 70"/>
                    <a:gd name="T55" fmla="*/ 27 h 57"/>
                    <a:gd name="T56" fmla="*/ 3 w 70"/>
                    <a:gd name="T57" fmla="*/ 28 h 57"/>
                    <a:gd name="T58" fmla="*/ 5 w 70"/>
                    <a:gd name="T59" fmla="*/ 28 h 57"/>
                    <a:gd name="T60" fmla="*/ 6 w 70"/>
                    <a:gd name="T61" fmla="*/ 28 h 57"/>
                    <a:gd name="T62" fmla="*/ 7 w 70"/>
                    <a:gd name="T63" fmla="*/ 29 h 57"/>
                    <a:gd name="T64" fmla="*/ 8 w 70"/>
                    <a:gd name="T65" fmla="*/ 30 h 57"/>
                    <a:gd name="T66" fmla="*/ 8 w 70"/>
                    <a:gd name="T67" fmla="*/ 30 h 57"/>
                    <a:gd name="T68" fmla="*/ 9 w 70"/>
                    <a:gd name="T69" fmla="*/ 31 h 57"/>
                    <a:gd name="T70" fmla="*/ 9 w 70"/>
                    <a:gd name="T71" fmla="*/ 32 h 57"/>
                    <a:gd name="T72" fmla="*/ 7 w 70"/>
                    <a:gd name="T73" fmla="*/ 40 h 57"/>
                    <a:gd name="T74" fmla="*/ 6 w 70"/>
                    <a:gd name="T75" fmla="*/ 41 h 57"/>
                    <a:gd name="T76" fmla="*/ 5 w 70"/>
                    <a:gd name="T77" fmla="*/ 42 h 57"/>
                    <a:gd name="T78" fmla="*/ 4 w 70"/>
                    <a:gd name="T79" fmla="*/ 44 h 57"/>
                    <a:gd name="T80" fmla="*/ 3 w 70"/>
                    <a:gd name="T81" fmla="*/ 45 h 57"/>
                    <a:gd name="T82" fmla="*/ 2 w 70"/>
                    <a:gd name="T83" fmla="*/ 47 h 57"/>
                    <a:gd name="T84" fmla="*/ 0 w 70"/>
                    <a:gd name="T85" fmla="*/ 49 h 57"/>
                    <a:gd name="T86" fmla="*/ 0 w 70"/>
                    <a:gd name="T87" fmla="*/ 50 h 5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0" h="57">
                      <a:moveTo>
                        <a:pt x="0" y="50"/>
                      </a:moveTo>
                      <a:cubicBezTo>
                        <a:pt x="1" y="53"/>
                        <a:pt x="1" y="53"/>
                        <a:pt x="1" y="53"/>
                      </a:cubicBezTo>
                      <a:cubicBezTo>
                        <a:pt x="9" y="57"/>
                        <a:pt x="9" y="57"/>
                        <a:pt x="9" y="57"/>
                      </a:cubicBezTo>
                      <a:cubicBezTo>
                        <a:pt x="11" y="56"/>
                        <a:pt x="17" y="52"/>
                        <a:pt x="19" y="52"/>
                      </a:cubicBezTo>
                      <a:cubicBezTo>
                        <a:pt x="20" y="52"/>
                        <a:pt x="20" y="52"/>
                        <a:pt x="20" y="52"/>
                      </a:cubicBezTo>
                      <a:cubicBezTo>
                        <a:pt x="21" y="51"/>
                        <a:pt x="24" y="50"/>
                        <a:pt x="33" y="45"/>
                      </a:cubicBezTo>
                      <a:cubicBezTo>
                        <a:pt x="34" y="45"/>
                        <a:pt x="34" y="45"/>
                        <a:pt x="34" y="45"/>
                      </a:cubicBezTo>
                      <a:cubicBezTo>
                        <a:pt x="44" y="40"/>
                        <a:pt x="55" y="34"/>
                        <a:pt x="57" y="33"/>
                      </a:cubicBezTo>
                      <a:cubicBezTo>
                        <a:pt x="58" y="31"/>
                        <a:pt x="59" y="29"/>
                        <a:pt x="59" y="28"/>
                      </a:cubicBezTo>
                      <a:cubicBezTo>
                        <a:pt x="59" y="26"/>
                        <a:pt x="58" y="21"/>
                        <a:pt x="60" y="17"/>
                      </a:cubicBezTo>
                      <a:cubicBezTo>
                        <a:pt x="61" y="17"/>
                        <a:pt x="60" y="16"/>
                        <a:pt x="60" y="15"/>
                      </a:cubicBezTo>
                      <a:cubicBezTo>
                        <a:pt x="59" y="14"/>
                        <a:pt x="58" y="11"/>
                        <a:pt x="59" y="9"/>
                      </a:cubicBezTo>
                      <a:cubicBezTo>
                        <a:pt x="60" y="6"/>
                        <a:pt x="63" y="4"/>
                        <a:pt x="65" y="3"/>
                      </a:cubicBezTo>
                      <a:cubicBezTo>
                        <a:pt x="65" y="3"/>
                        <a:pt x="65" y="3"/>
                        <a:pt x="65" y="3"/>
                      </a:cubicBezTo>
                      <a:cubicBezTo>
                        <a:pt x="65" y="3"/>
                        <a:pt x="66" y="3"/>
                        <a:pt x="66" y="3"/>
                      </a:cubicBezTo>
                      <a:cubicBezTo>
                        <a:pt x="66" y="3"/>
                        <a:pt x="67" y="2"/>
                        <a:pt x="67" y="2"/>
                      </a:cubicBezTo>
                      <a:cubicBezTo>
                        <a:pt x="70" y="0"/>
                        <a:pt x="70" y="0"/>
                        <a:pt x="70" y="0"/>
                      </a:cubicBezTo>
                      <a:cubicBezTo>
                        <a:pt x="70" y="0"/>
                        <a:pt x="70" y="0"/>
                        <a:pt x="70" y="0"/>
                      </a:cubicBezTo>
                      <a:cubicBezTo>
                        <a:pt x="70" y="0"/>
                        <a:pt x="70" y="0"/>
                        <a:pt x="70" y="0"/>
                      </a:cubicBezTo>
                      <a:cubicBezTo>
                        <a:pt x="70" y="0"/>
                        <a:pt x="69" y="0"/>
                        <a:pt x="69" y="0"/>
                      </a:cubicBezTo>
                      <a:cubicBezTo>
                        <a:pt x="69" y="0"/>
                        <a:pt x="69" y="0"/>
                        <a:pt x="69" y="0"/>
                      </a:cubicBezTo>
                      <a:cubicBezTo>
                        <a:pt x="68" y="0"/>
                        <a:pt x="68" y="1"/>
                        <a:pt x="68" y="1"/>
                      </a:cubicBezTo>
                      <a:cubicBezTo>
                        <a:pt x="68" y="1"/>
                        <a:pt x="68" y="1"/>
                        <a:pt x="67" y="1"/>
                      </a:cubicBezTo>
                      <a:cubicBezTo>
                        <a:pt x="67" y="1"/>
                        <a:pt x="67" y="1"/>
                        <a:pt x="67" y="1"/>
                      </a:cubicBezTo>
                      <a:cubicBezTo>
                        <a:pt x="65" y="1"/>
                        <a:pt x="61" y="2"/>
                        <a:pt x="58" y="2"/>
                      </a:cubicBezTo>
                      <a:cubicBezTo>
                        <a:pt x="55" y="1"/>
                        <a:pt x="54" y="2"/>
                        <a:pt x="52" y="3"/>
                      </a:cubicBezTo>
                      <a:cubicBezTo>
                        <a:pt x="49" y="5"/>
                        <a:pt x="47" y="6"/>
                        <a:pt x="43" y="6"/>
                      </a:cubicBezTo>
                      <a:cubicBezTo>
                        <a:pt x="40" y="6"/>
                        <a:pt x="38" y="6"/>
                        <a:pt x="37" y="6"/>
                      </a:cubicBezTo>
                      <a:cubicBezTo>
                        <a:pt x="35" y="7"/>
                        <a:pt x="34" y="7"/>
                        <a:pt x="33" y="7"/>
                      </a:cubicBezTo>
                      <a:cubicBezTo>
                        <a:pt x="32" y="7"/>
                        <a:pt x="30" y="7"/>
                        <a:pt x="28" y="5"/>
                      </a:cubicBezTo>
                      <a:cubicBezTo>
                        <a:pt x="28" y="4"/>
                        <a:pt x="28" y="4"/>
                        <a:pt x="28" y="4"/>
                      </a:cubicBezTo>
                      <a:cubicBezTo>
                        <a:pt x="28" y="4"/>
                        <a:pt x="27" y="5"/>
                        <a:pt x="27" y="5"/>
                      </a:cubicBezTo>
                      <a:cubicBezTo>
                        <a:pt x="26" y="6"/>
                        <a:pt x="25" y="6"/>
                        <a:pt x="24" y="7"/>
                      </a:cubicBezTo>
                      <a:cubicBezTo>
                        <a:pt x="23" y="7"/>
                        <a:pt x="22" y="7"/>
                        <a:pt x="22" y="7"/>
                      </a:cubicBezTo>
                      <a:cubicBezTo>
                        <a:pt x="22" y="8"/>
                        <a:pt x="22" y="8"/>
                        <a:pt x="21" y="8"/>
                      </a:cubicBezTo>
                      <a:cubicBezTo>
                        <a:pt x="17" y="9"/>
                        <a:pt x="14" y="9"/>
                        <a:pt x="11" y="6"/>
                      </a:cubicBezTo>
                      <a:cubicBezTo>
                        <a:pt x="11" y="6"/>
                        <a:pt x="11" y="6"/>
                        <a:pt x="11" y="6"/>
                      </a:cubicBezTo>
                      <a:cubicBezTo>
                        <a:pt x="11" y="6"/>
                        <a:pt x="10" y="7"/>
                        <a:pt x="10" y="8"/>
                      </a:cubicBezTo>
                      <a:cubicBezTo>
                        <a:pt x="10" y="8"/>
                        <a:pt x="10" y="9"/>
                        <a:pt x="10" y="9"/>
                      </a:cubicBezTo>
                      <a:cubicBezTo>
                        <a:pt x="10" y="9"/>
                        <a:pt x="10" y="9"/>
                        <a:pt x="10" y="10"/>
                      </a:cubicBezTo>
                      <a:cubicBezTo>
                        <a:pt x="10" y="10"/>
                        <a:pt x="10" y="10"/>
                        <a:pt x="10" y="10"/>
                      </a:cubicBezTo>
                      <a:cubicBezTo>
                        <a:pt x="10" y="10"/>
                        <a:pt x="10" y="11"/>
                        <a:pt x="10" y="11"/>
                      </a:cubicBezTo>
                      <a:cubicBezTo>
                        <a:pt x="10" y="11"/>
                        <a:pt x="10" y="11"/>
                        <a:pt x="10" y="11"/>
                      </a:cubicBezTo>
                      <a:cubicBezTo>
                        <a:pt x="9" y="12"/>
                        <a:pt x="9" y="12"/>
                        <a:pt x="9" y="12"/>
                      </a:cubicBezTo>
                      <a:cubicBezTo>
                        <a:pt x="9" y="12"/>
                        <a:pt x="9" y="13"/>
                        <a:pt x="9" y="13"/>
                      </a:cubicBezTo>
                      <a:cubicBezTo>
                        <a:pt x="9" y="13"/>
                        <a:pt x="9" y="13"/>
                        <a:pt x="9" y="13"/>
                      </a:cubicBezTo>
                      <a:cubicBezTo>
                        <a:pt x="9" y="14"/>
                        <a:pt x="8" y="14"/>
                        <a:pt x="8" y="14"/>
                      </a:cubicBezTo>
                      <a:cubicBezTo>
                        <a:pt x="8" y="14"/>
                        <a:pt x="8" y="14"/>
                        <a:pt x="8" y="15"/>
                      </a:cubicBezTo>
                      <a:cubicBezTo>
                        <a:pt x="8" y="15"/>
                        <a:pt x="7" y="15"/>
                        <a:pt x="7" y="15"/>
                      </a:cubicBezTo>
                      <a:cubicBezTo>
                        <a:pt x="7" y="15"/>
                        <a:pt x="7" y="16"/>
                        <a:pt x="6" y="16"/>
                      </a:cubicBezTo>
                      <a:cubicBezTo>
                        <a:pt x="6" y="16"/>
                        <a:pt x="6" y="16"/>
                        <a:pt x="6" y="16"/>
                      </a:cubicBezTo>
                      <a:cubicBezTo>
                        <a:pt x="5" y="16"/>
                        <a:pt x="5" y="16"/>
                        <a:pt x="5" y="17"/>
                      </a:cubicBezTo>
                      <a:cubicBezTo>
                        <a:pt x="4" y="17"/>
                        <a:pt x="4" y="17"/>
                        <a:pt x="4" y="17"/>
                      </a:cubicBezTo>
                      <a:cubicBezTo>
                        <a:pt x="4" y="17"/>
                        <a:pt x="3" y="17"/>
                        <a:pt x="3" y="17"/>
                      </a:cubicBezTo>
                      <a:cubicBezTo>
                        <a:pt x="3" y="18"/>
                        <a:pt x="3" y="19"/>
                        <a:pt x="3" y="20"/>
                      </a:cubicBezTo>
                      <a:cubicBezTo>
                        <a:pt x="5" y="22"/>
                        <a:pt x="4" y="25"/>
                        <a:pt x="3" y="27"/>
                      </a:cubicBezTo>
                      <a:cubicBezTo>
                        <a:pt x="3" y="27"/>
                        <a:pt x="3" y="27"/>
                        <a:pt x="3" y="28"/>
                      </a:cubicBezTo>
                      <a:cubicBezTo>
                        <a:pt x="3" y="28"/>
                        <a:pt x="3" y="28"/>
                        <a:pt x="3" y="28"/>
                      </a:cubicBezTo>
                      <a:cubicBezTo>
                        <a:pt x="3" y="28"/>
                        <a:pt x="3" y="28"/>
                        <a:pt x="3" y="28"/>
                      </a:cubicBezTo>
                      <a:cubicBezTo>
                        <a:pt x="4" y="28"/>
                        <a:pt x="4" y="28"/>
                        <a:pt x="5" y="28"/>
                      </a:cubicBezTo>
                      <a:cubicBezTo>
                        <a:pt x="5" y="28"/>
                        <a:pt x="5" y="28"/>
                        <a:pt x="5" y="28"/>
                      </a:cubicBezTo>
                      <a:cubicBezTo>
                        <a:pt x="5" y="28"/>
                        <a:pt x="6" y="28"/>
                        <a:pt x="6" y="28"/>
                      </a:cubicBezTo>
                      <a:cubicBezTo>
                        <a:pt x="6" y="28"/>
                        <a:pt x="6" y="28"/>
                        <a:pt x="6" y="29"/>
                      </a:cubicBezTo>
                      <a:cubicBezTo>
                        <a:pt x="6" y="29"/>
                        <a:pt x="7" y="29"/>
                        <a:pt x="7" y="29"/>
                      </a:cubicBezTo>
                      <a:cubicBezTo>
                        <a:pt x="7" y="29"/>
                        <a:pt x="7" y="29"/>
                        <a:pt x="7" y="29"/>
                      </a:cubicBezTo>
                      <a:cubicBezTo>
                        <a:pt x="7" y="29"/>
                        <a:pt x="7" y="29"/>
                        <a:pt x="8" y="30"/>
                      </a:cubicBezTo>
                      <a:cubicBezTo>
                        <a:pt x="8" y="30"/>
                        <a:pt x="8" y="30"/>
                        <a:pt x="8" y="30"/>
                      </a:cubicBezTo>
                      <a:cubicBezTo>
                        <a:pt x="8" y="30"/>
                        <a:pt x="8" y="30"/>
                        <a:pt x="8" y="30"/>
                      </a:cubicBezTo>
                      <a:cubicBezTo>
                        <a:pt x="8" y="30"/>
                        <a:pt x="8" y="30"/>
                        <a:pt x="8" y="31"/>
                      </a:cubicBezTo>
                      <a:cubicBezTo>
                        <a:pt x="9" y="31"/>
                        <a:pt x="9" y="31"/>
                        <a:pt x="9" y="31"/>
                      </a:cubicBezTo>
                      <a:cubicBezTo>
                        <a:pt x="9" y="31"/>
                        <a:pt x="9" y="31"/>
                        <a:pt x="9" y="31"/>
                      </a:cubicBezTo>
                      <a:cubicBezTo>
                        <a:pt x="9" y="31"/>
                        <a:pt x="9" y="32"/>
                        <a:pt x="9" y="32"/>
                      </a:cubicBezTo>
                      <a:cubicBezTo>
                        <a:pt x="10" y="35"/>
                        <a:pt x="9" y="38"/>
                        <a:pt x="7" y="40"/>
                      </a:cubicBezTo>
                      <a:cubicBezTo>
                        <a:pt x="7" y="40"/>
                        <a:pt x="7" y="40"/>
                        <a:pt x="7" y="40"/>
                      </a:cubicBezTo>
                      <a:cubicBezTo>
                        <a:pt x="7" y="40"/>
                        <a:pt x="7" y="41"/>
                        <a:pt x="6" y="41"/>
                      </a:cubicBezTo>
                      <a:cubicBezTo>
                        <a:pt x="6" y="41"/>
                        <a:pt x="6" y="41"/>
                        <a:pt x="6" y="41"/>
                      </a:cubicBezTo>
                      <a:cubicBezTo>
                        <a:pt x="6" y="41"/>
                        <a:pt x="6" y="42"/>
                        <a:pt x="6" y="42"/>
                      </a:cubicBezTo>
                      <a:cubicBezTo>
                        <a:pt x="5" y="42"/>
                        <a:pt x="5" y="42"/>
                        <a:pt x="5" y="42"/>
                      </a:cubicBezTo>
                      <a:cubicBezTo>
                        <a:pt x="5" y="43"/>
                        <a:pt x="5" y="43"/>
                        <a:pt x="5" y="43"/>
                      </a:cubicBezTo>
                      <a:cubicBezTo>
                        <a:pt x="4" y="43"/>
                        <a:pt x="4" y="44"/>
                        <a:pt x="4" y="44"/>
                      </a:cubicBezTo>
                      <a:cubicBezTo>
                        <a:pt x="4" y="44"/>
                        <a:pt x="4" y="44"/>
                        <a:pt x="3" y="44"/>
                      </a:cubicBezTo>
                      <a:cubicBezTo>
                        <a:pt x="3" y="45"/>
                        <a:pt x="3" y="45"/>
                        <a:pt x="3" y="45"/>
                      </a:cubicBezTo>
                      <a:cubicBezTo>
                        <a:pt x="3" y="46"/>
                        <a:pt x="2" y="46"/>
                        <a:pt x="2" y="46"/>
                      </a:cubicBezTo>
                      <a:cubicBezTo>
                        <a:pt x="2" y="46"/>
                        <a:pt x="2" y="47"/>
                        <a:pt x="2" y="47"/>
                      </a:cubicBezTo>
                      <a:cubicBezTo>
                        <a:pt x="1" y="47"/>
                        <a:pt x="1" y="47"/>
                        <a:pt x="1" y="48"/>
                      </a:cubicBezTo>
                      <a:cubicBezTo>
                        <a:pt x="1" y="48"/>
                        <a:pt x="1" y="48"/>
                        <a:pt x="0" y="49"/>
                      </a:cubicBezTo>
                      <a:cubicBezTo>
                        <a:pt x="0" y="49"/>
                        <a:pt x="0" y="49"/>
                        <a:pt x="0" y="49"/>
                      </a:cubicBezTo>
                      <a:cubicBezTo>
                        <a:pt x="0" y="50"/>
                        <a:pt x="0" y="50"/>
                        <a:pt x="0" y="50"/>
                      </a:cubicBezTo>
                      <a:cubicBezTo>
                        <a:pt x="0" y="50"/>
                        <a:pt x="0" y="50"/>
                        <a:pt x="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2" name="Freeform 1164">
                  <a:extLst>
                    <a:ext uri="{FF2B5EF4-FFF2-40B4-BE49-F238E27FC236}">
                      <a16:creationId xmlns="" xmlns:a16="http://schemas.microsoft.com/office/drawing/2014/main" id="{AC615414-E0F2-4EC2-97B8-D1D746452324}"/>
                    </a:ext>
                  </a:extLst>
                </p:cNvPr>
                <p:cNvSpPr/>
                <p:nvPr/>
              </p:nvSpPr>
              <p:spPr bwMode="auto">
                <a:xfrm>
                  <a:off x="3077" y="2530"/>
                  <a:ext cx="9" cy="24"/>
                </a:xfrm>
                <a:custGeom>
                  <a:gdLst>
                    <a:gd name="T0" fmla="*/ 5 w 9"/>
                    <a:gd name="T1" fmla="*/ 25 h 25"/>
                    <a:gd name="T2" fmla="*/ 6 w 9"/>
                    <a:gd name="T3" fmla="*/ 23 h 25"/>
                    <a:gd name="T4" fmla="*/ 6 w 9"/>
                    <a:gd name="T5" fmla="*/ 22 h 25"/>
                    <a:gd name="T6" fmla="*/ 6 w 9"/>
                    <a:gd name="T7" fmla="*/ 20 h 25"/>
                    <a:gd name="T8" fmla="*/ 6 w 9"/>
                    <a:gd name="T9" fmla="*/ 20 h 25"/>
                    <a:gd name="T10" fmla="*/ 7 w 9"/>
                    <a:gd name="T11" fmla="*/ 18 h 25"/>
                    <a:gd name="T12" fmla="*/ 7 w 9"/>
                    <a:gd name="T13" fmla="*/ 18 h 25"/>
                    <a:gd name="T14" fmla="*/ 7 w 9"/>
                    <a:gd name="T15" fmla="*/ 17 h 25"/>
                    <a:gd name="T16" fmla="*/ 8 w 9"/>
                    <a:gd name="T17" fmla="*/ 16 h 25"/>
                    <a:gd name="T18" fmla="*/ 8 w 9"/>
                    <a:gd name="T19" fmla="*/ 15 h 25"/>
                    <a:gd name="T20" fmla="*/ 8 w 9"/>
                    <a:gd name="T21" fmla="*/ 15 h 25"/>
                    <a:gd name="T22" fmla="*/ 9 w 9"/>
                    <a:gd name="T23" fmla="*/ 12 h 25"/>
                    <a:gd name="T24" fmla="*/ 8 w 9"/>
                    <a:gd name="T25" fmla="*/ 11 h 25"/>
                    <a:gd name="T26" fmla="*/ 7 w 9"/>
                    <a:gd name="T27" fmla="*/ 10 h 25"/>
                    <a:gd name="T28" fmla="*/ 7 w 9"/>
                    <a:gd name="T29" fmla="*/ 8 h 25"/>
                    <a:gd name="T30" fmla="*/ 6 w 9"/>
                    <a:gd name="T31" fmla="*/ 7 h 25"/>
                    <a:gd name="T32" fmla="*/ 6 w 9"/>
                    <a:gd name="T33" fmla="*/ 6 h 25"/>
                    <a:gd name="T34" fmla="*/ 5 w 9"/>
                    <a:gd name="T35" fmla="*/ 5 h 25"/>
                    <a:gd name="T36" fmla="*/ 5 w 9"/>
                    <a:gd name="T37" fmla="*/ 4 h 25"/>
                    <a:gd name="T38" fmla="*/ 5 w 9"/>
                    <a:gd name="T39" fmla="*/ 4 h 25"/>
                    <a:gd name="T40" fmla="*/ 5 w 9"/>
                    <a:gd name="T41" fmla="*/ 3 h 25"/>
                    <a:gd name="T42" fmla="*/ 5 w 9"/>
                    <a:gd name="T43" fmla="*/ 3 h 25"/>
                    <a:gd name="T44" fmla="*/ 5 w 9"/>
                    <a:gd name="T45" fmla="*/ 2 h 25"/>
                    <a:gd name="T46" fmla="*/ 5 w 9"/>
                    <a:gd name="T47" fmla="*/ 1 h 25"/>
                    <a:gd name="T48" fmla="*/ 5 w 9"/>
                    <a:gd name="T49" fmla="*/ 1 h 25"/>
                    <a:gd name="T50" fmla="*/ 5 w 9"/>
                    <a:gd name="T51" fmla="*/ 0 h 25"/>
                    <a:gd name="T52" fmla="*/ 0 w 9"/>
                    <a:gd name="T53" fmla="*/ 11 h 25"/>
                    <a:gd name="T54" fmla="*/ 1 w 9"/>
                    <a:gd name="T55" fmla="*/ 14 h 25"/>
                    <a:gd name="T56" fmla="*/ 5 w 9"/>
                    <a:gd name="T57" fmla="*/ 25 h 25"/>
                    <a:gd name="T58" fmla="*/ 5 w 9"/>
                    <a:gd name="T59" fmla="*/ 25 h 25"/>
                    <a:gd name="T60" fmla="*/ 5 w 9"/>
                    <a:gd name="T61" fmla="*/ 2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 h="25">
                      <a:moveTo>
                        <a:pt x="5" y="25"/>
                      </a:moveTo>
                      <a:cubicBezTo>
                        <a:pt x="6" y="24"/>
                        <a:pt x="6" y="23"/>
                        <a:pt x="6" y="23"/>
                      </a:cubicBezTo>
                      <a:cubicBezTo>
                        <a:pt x="6" y="22"/>
                        <a:pt x="6" y="22"/>
                        <a:pt x="6" y="22"/>
                      </a:cubicBezTo>
                      <a:cubicBezTo>
                        <a:pt x="6" y="22"/>
                        <a:pt x="6" y="21"/>
                        <a:pt x="6" y="20"/>
                      </a:cubicBezTo>
                      <a:cubicBezTo>
                        <a:pt x="6" y="20"/>
                        <a:pt x="6" y="20"/>
                        <a:pt x="6" y="20"/>
                      </a:cubicBezTo>
                      <a:cubicBezTo>
                        <a:pt x="7" y="19"/>
                        <a:pt x="7" y="19"/>
                        <a:pt x="7" y="18"/>
                      </a:cubicBezTo>
                      <a:cubicBezTo>
                        <a:pt x="7" y="18"/>
                        <a:pt x="7" y="18"/>
                        <a:pt x="7" y="18"/>
                      </a:cubicBezTo>
                      <a:cubicBezTo>
                        <a:pt x="7" y="17"/>
                        <a:pt x="7" y="17"/>
                        <a:pt x="7" y="17"/>
                      </a:cubicBezTo>
                      <a:cubicBezTo>
                        <a:pt x="8" y="17"/>
                        <a:pt x="8" y="16"/>
                        <a:pt x="8" y="16"/>
                      </a:cubicBezTo>
                      <a:cubicBezTo>
                        <a:pt x="8" y="16"/>
                        <a:pt x="8" y="16"/>
                        <a:pt x="8" y="15"/>
                      </a:cubicBezTo>
                      <a:cubicBezTo>
                        <a:pt x="8" y="15"/>
                        <a:pt x="8" y="15"/>
                        <a:pt x="8" y="15"/>
                      </a:cubicBezTo>
                      <a:cubicBezTo>
                        <a:pt x="9" y="14"/>
                        <a:pt x="9" y="14"/>
                        <a:pt x="9" y="12"/>
                      </a:cubicBezTo>
                      <a:cubicBezTo>
                        <a:pt x="9" y="11"/>
                        <a:pt x="9" y="11"/>
                        <a:pt x="8" y="11"/>
                      </a:cubicBezTo>
                      <a:cubicBezTo>
                        <a:pt x="8" y="10"/>
                        <a:pt x="8" y="10"/>
                        <a:pt x="7" y="10"/>
                      </a:cubicBezTo>
                      <a:cubicBezTo>
                        <a:pt x="7" y="9"/>
                        <a:pt x="7" y="9"/>
                        <a:pt x="7" y="8"/>
                      </a:cubicBezTo>
                      <a:cubicBezTo>
                        <a:pt x="6" y="8"/>
                        <a:pt x="6" y="8"/>
                        <a:pt x="6" y="7"/>
                      </a:cubicBezTo>
                      <a:cubicBezTo>
                        <a:pt x="6" y="7"/>
                        <a:pt x="6" y="6"/>
                        <a:pt x="6" y="6"/>
                      </a:cubicBezTo>
                      <a:cubicBezTo>
                        <a:pt x="5" y="6"/>
                        <a:pt x="5" y="6"/>
                        <a:pt x="5" y="5"/>
                      </a:cubicBezTo>
                      <a:cubicBezTo>
                        <a:pt x="5" y="5"/>
                        <a:pt x="5" y="4"/>
                        <a:pt x="5" y="4"/>
                      </a:cubicBezTo>
                      <a:cubicBezTo>
                        <a:pt x="5" y="4"/>
                        <a:pt x="5" y="4"/>
                        <a:pt x="5" y="4"/>
                      </a:cubicBezTo>
                      <a:cubicBezTo>
                        <a:pt x="5" y="4"/>
                        <a:pt x="5" y="3"/>
                        <a:pt x="5" y="3"/>
                      </a:cubicBezTo>
                      <a:cubicBezTo>
                        <a:pt x="5" y="3"/>
                        <a:pt x="5" y="3"/>
                        <a:pt x="5" y="3"/>
                      </a:cubicBezTo>
                      <a:cubicBezTo>
                        <a:pt x="5" y="3"/>
                        <a:pt x="5" y="2"/>
                        <a:pt x="5" y="2"/>
                      </a:cubicBezTo>
                      <a:cubicBezTo>
                        <a:pt x="5" y="2"/>
                        <a:pt x="5" y="2"/>
                        <a:pt x="5" y="1"/>
                      </a:cubicBezTo>
                      <a:cubicBezTo>
                        <a:pt x="5" y="1"/>
                        <a:pt x="5" y="1"/>
                        <a:pt x="5" y="1"/>
                      </a:cubicBezTo>
                      <a:cubicBezTo>
                        <a:pt x="5" y="0"/>
                        <a:pt x="5" y="0"/>
                        <a:pt x="5" y="0"/>
                      </a:cubicBezTo>
                      <a:cubicBezTo>
                        <a:pt x="3" y="5"/>
                        <a:pt x="1" y="9"/>
                        <a:pt x="0" y="11"/>
                      </a:cubicBezTo>
                      <a:cubicBezTo>
                        <a:pt x="1" y="14"/>
                        <a:pt x="1" y="14"/>
                        <a:pt x="1" y="14"/>
                      </a:cubicBezTo>
                      <a:cubicBezTo>
                        <a:pt x="5" y="25"/>
                        <a:pt x="5" y="25"/>
                        <a:pt x="5" y="25"/>
                      </a:cubicBezTo>
                      <a:cubicBezTo>
                        <a:pt x="5" y="25"/>
                        <a:pt x="5" y="25"/>
                        <a:pt x="5" y="25"/>
                      </a:cubicBezTo>
                      <a:cubicBezTo>
                        <a:pt x="5" y="25"/>
                        <a:pt x="5" y="25"/>
                        <a:pt x="5"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3" name="Freeform 1165">
                  <a:extLst>
                    <a:ext uri="{FF2B5EF4-FFF2-40B4-BE49-F238E27FC236}">
                      <a16:creationId xmlns="" xmlns:a16="http://schemas.microsoft.com/office/drawing/2014/main" id="{B613ECA2-0676-44EB-84D3-482D2775139B}"/>
                    </a:ext>
                  </a:extLst>
                </p:cNvPr>
                <p:cNvSpPr/>
                <p:nvPr/>
              </p:nvSpPr>
              <p:spPr bwMode="auto">
                <a:xfrm>
                  <a:off x="3084" y="2519"/>
                  <a:ext cx="5" cy="6"/>
                </a:xfrm>
                <a:custGeom>
                  <a:gdLst>
                    <a:gd name="T0" fmla="*/ 1 w 5"/>
                    <a:gd name="T1" fmla="*/ 7 h 7"/>
                    <a:gd name="T2" fmla="*/ 2 w 5"/>
                    <a:gd name="T3" fmla="*/ 6 h 7"/>
                    <a:gd name="T4" fmla="*/ 2 w 5"/>
                    <a:gd name="T5" fmla="*/ 6 h 7"/>
                    <a:gd name="T6" fmla="*/ 3 w 5"/>
                    <a:gd name="T7" fmla="*/ 6 h 7"/>
                    <a:gd name="T8" fmla="*/ 4 w 5"/>
                    <a:gd name="T9" fmla="*/ 6 h 7"/>
                    <a:gd name="T10" fmla="*/ 4 w 5"/>
                    <a:gd name="T11" fmla="*/ 6 h 7"/>
                    <a:gd name="T12" fmla="*/ 4 w 5"/>
                    <a:gd name="T13" fmla="*/ 5 h 7"/>
                    <a:gd name="T14" fmla="*/ 4 w 5"/>
                    <a:gd name="T15" fmla="*/ 4 h 7"/>
                    <a:gd name="T16" fmla="*/ 4 w 5"/>
                    <a:gd name="T17" fmla="*/ 3 h 7"/>
                    <a:gd name="T18" fmla="*/ 5 w 5"/>
                    <a:gd name="T19" fmla="*/ 2 h 7"/>
                    <a:gd name="T20" fmla="*/ 5 w 5"/>
                    <a:gd name="T21" fmla="*/ 1 h 7"/>
                    <a:gd name="T22" fmla="*/ 2 w 5"/>
                    <a:gd name="T23" fmla="*/ 0 h 7"/>
                    <a:gd name="T24" fmla="*/ 1 w 5"/>
                    <a:gd name="T25" fmla="*/ 3 h 7"/>
                    <a:gd name="T26" fmla="*/ 0 w 5"/>
                    <a:gd name="T27" fmla="*/ 7 h 7"/>
                    <a:gd name="T28" fmla="*/ 0 w 5"/>
                    <a:gd name="T29" fmla="*/ 7 h 7"/>
                    <a:gd name="T30" fmla="*/ 1 w 5"/>
                    <a:gd name="T31" fmla="*/ 7 h 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7">
                      <a:moveTo>
                        <a:pt x="1" y="7"/>
                      </a:moveTo>
                      <a:cubicBezTo>
                        <a:pt x="1" y="6"/>
                        <a:pt x="1" y="6"/>
                        <a:pt x="2" y="6"/>
                      </a:cubicBezTo>
                      <a:cubicBezTo>
                        <a:pt x="2" y="6"/>
                        <a:pt x="2" y="6"/>
                        <a:pt x="2" y="6"/>
                      </a:cubicBezTo>
                      <a:cubicBezTo>
                        <a:pt x="3" y="6"/>
                        <a:pt x="3" y="6"/>
                        <a:pt x="3" y="6"/>
                      </a:cubicBezTo>
                      <a:cubicBezTo>
                        <a:pt x="3" y="6"/>
                        <a:pt x="3" y="6"/>
                        <a:pt x="4" y="6"/>
                      </a:cubicBezTo>
                      <a:cubicBezTo>
                        <a:pt x="4" y="6"/>
                        <a:pt x="4" y="6"/>
                        <a:pt x="4" y="6"/>
                      </a:cubicBezTo>
                      <a:cubicBezTo>
                        <a:pt x="4" y="5"/>
                        <a:pt x="4" y="5"/>
                        <a:pt x="4" y="5"/>
                      </a:cubicBezTo>
                      <a:cubicBezTo>
                        <a:pt x="4" y="5"/>
                        <a:pt x="4" y="4"/>
                        <a:pt x="4" y="4"/>
                      </a:cubicBezTo>
                      <a:cubicBezTo>
                        <a:pt x="4" y="4"/>
                        <a:pt x="4" y="3"/>
                        <a:pt x="4" y="3"/>
                      </a:cubicBezTo>
                      <a:cubicBezTo>
                        <a:pt x="4" y="3"/>
                        <a:pt x="4" y="2"/>
                        <a:pt x="5" y="2"/>
                      </a:cubicBezTo>
                      <a:cubicBezTo>
                        <a:pt x="5" y="2"/>
                        <a:pt x="5" y="2"/>
                        <a:pt x="5" y="1"/>
                      </a:cubicBezTo>
                      <a:cubicBezTo>
                        <a:pt x="2" y="0"/>
                        <a:pt x="2" y="0"/>
                        <a:pt x="2" y="0"/>
                      </a:cubicBezTo>
                      <a:cubicBezTo>
                        <a:pt x="2" y="2"/>
                        <a:pt x="1" y="3"/>
                        <a:pt x="1" y="3"/>
                      </a:cubicBezTo>
                      <a:cubicBezTo>
                        <a:pt x="1" y="5"/>
                        <a:pt x="1" y="6"/>
                        <a:pt x="0" y="7"/>
                      </a:cubicBezTo>
                      <a:cubicBezTo>
                        <a:pt x="0" y="7"/>
                        <a:pt x="0" y="7"/>
                        <a:pt x="0"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4" name="Freeform 1166">
                  <a:extLst>
                    <a:ext uri="{FF2B5EF4-FFF2-40B4-BE49-F238E27FC236}">
                      <a16:creationId xmlns="" xmlns:a16="http://schemas.microsoft.com/office/drawing/2014/main" id="{6E5063D5-2932-4782-8A80-C31ED1D3D835}"/>
                    </a:ext>
                  </a:extLst>
                </p:cNvPr>
                <p:cNvSpPr/>
                <p:nvPr/>
              </p:nvSpPr>
              <p:spPr bwMode="auto">
                <a:xfrm>
                  <a:off x="3085" y="2519"/>
                  <a:ext cx="41" cy="45"/>
                </a:xfrm>
                <a:custGeom>
                  <a:gdLst>
                    <a:gd name="T0" fmla="*/ 28 w 43"/>
                    <a:gd name="T1" fmla="*/ 6 h 47"/>
                    <a:gd name="T2" fmla="*/ 17 w 43"/>
                    <a:gd name="T3" fmla="*/ 12 h 47"/>
                    <a:gd name="T4" fmla="*/ 7 w 43"/>
                    <a:gd name="T5" fmla="*/ 8 h 47"/>
                    <a:gd name="T6" fmla="*/ 7 w 43"/>
                    <a:gd name="T7" fmla="*/ 10 h 47"/>
                    <a:gd name="T8" fmla="*/ 6 w 43"/>
                    <a:gd name="T9" fmla="*/ 10 h 47"/>
                    <a:gd name="T10" fmla="*/ 6 w 43"/>
                    <a:gd name="T11" fmla="*/ 16 h 47"/>
                    <a:gd name="T12" fmla="*/ 6 w 43"/>
                    <a:gd name="T13" fmla="*/ 20 h 47"/>
                    <a:gd name="T14" fmla="*/ 5 w 43"/>
                    <a:gd name="T15" fmla="*/ 22 h 47"/>
                    <a:gd name="T16" fmla="*/ 5 w 43"/>
                    <a:gd name="T17" fmla="*/ 23 h 47"/>
                    <a:gd name="T18" fmla="*/ 4 w 43"/>
                    <a:gd name="T19" fmla="*/ 27 h 47"/>
                    <a:gd name="T20" fmla="*/ 4 w 43"/>
                    <a:gd name="T21" fmla="*/ 28 h 47"/>
                    <a:gd name="T22" fmla="*/ 4 w 43"/>
                    <a:gd name="T23" fmla="*/ 29 h 47"/>
                    <a:gd name="T24" fmla="*/ 3 w 43"/>
                    <a:gd name="T25" fmla="*/ 30 h 47"/>
                    <a:gd name="T26" fmla="*/ 3 w 43"/>
                    <a:gd name="T27" fmla="*/ 31 h 47"/>
                    <a:gd name="T28" fmla="*/ 2 w 43"/>
                    <a:gd name="T29" fmla="*/ 32 h 47"/>
                    <a:gd name="T30" fmla="*/ 2 w 43"/>
                    <a:gd name="T31" fmla="*/ 34 h 47"/>
                    <a:gd name="T32" fmla="*/ 2 w 43"/>
                    <a:gd name="T33" fmla="*/ 36 h 47"/>
                    <a:gd name="T34" fmla="*/ 1 w 43"/>
                    <a:gd name="T35" fmla="*/ 38 h 47"/>
                    <a:gd name="T36" fmla="*/ 1 w 43"/>
                    <a:gd name="T37" fmla="*/ 41 h 47"/>
                    <a:gd name="T38" fmla="*/ 0 w 43"/>
                    <a:gd name="T39" fmla="*/ 44 h 47"/>
                    <a:gd name="T40" fmla="*/ 2 w 43"/>
                    <a:gd name="T41" fmla="*/ 45 h 47"/>
                    <a:gd name="T42" fmla="*/ 4 w 43"/>
                    <a:gd name="T43" fmla="*/ 46 h 47"/>
                    <a:gd name="T44" fmla="*/ 5 w 43"/>
                    <a:gd name="T45" fmla="*/ 46 h 47"/>
                    <a:gd name="T46" fmla="*/ 6 w 43"/>
                    <a:gd name="T47" fmla="*/ 47 h 47"/>
                    <a:gd name="T48" fmla="*/ 7 w 43"/>
                    <a:gd name="T49" fmla="*/ 47 h 47"/>
                    <a:gd name="T50" fmla="*/ 8 w 43"/>
                    <a:gd name="T51" fmla="*/ 47 h 47"/>
                    <a:gd name="T52" fmla="*/ 8 w 43"/>
                    <a:gd name="T53" fmla="*/ 47 h 47"/>
                    <a:gd name="T54" fmla="*/ 14 w 43"/>
                    <a:gd name="T55" fmla="*/ 44 h 47"/>
                    <a:gd name="T56" fmla="*/ 15 w 43"/>
                    <a:gd name="T57" fmla="*/ 43 h 47"/>
                    <a:gd name="T58" fmla="*/ 15 w 43"/>
                    <a:gd name="T59" fmla="*/ 43 h 47"/>
                    <a:gd name="T60" fmla="*/ 27 w 43"/>
                    <a:gd name="T61" fmla="*/ 35 h 47"/>
                    <a:gd name="T62" fmla="*/ 22 w 43"/>
                    <a:gd name="T63" fmla="*/ 26 h 47"/>
                    <a:gd name="T64" fmla="*/ 33 w 43"/>
                    <a:gd name="T65" fmla="*/ 15 h 47"/>
                    <a:gd name="T66" fmla="*/ 41 w 43"/>
                    <a:gd name="T67" fmla="*/ 13 h 47"/>
                    <a:gd name="T68" fmla="*/ 42 w 43"/>
                    <a:gd name="T69" fmla="*/ 12 h 47"/>
                    <a:gd name="T70" fmla="*/ 43 w 43"/>
                    <a:gd name="T71" fmla="*/ 12 h 47"/>
                    <a:gd name="T72" fmla="*/ 43 w 43"/>
                    <a:gd name="T73" fmla="*/ 10 h 47"/>
                    <a:gd name="T74" fmla="*/ 42 w 43"/>
                    <a:gd name="T75" fmla="*/ 7 h 47"/>
                    <a:gd name="T76" fmla="*/ 42 w 43"/>
                    <a:gd name="T77" fmla="*/ 5 h 47"/>
                    <a:gd name="T78" fmla="*/ 41 w 43"/>
                    <a:gd name="T79" fmla="*/ 1 h 47"/>
                    <a:gd name="T80" fmla="*/ 41 w 43"/>
                    <a:gd name="T81" fmla="*/ 0 h 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 h="47">
                      <a:moveTo>
                        <a:pt x="37" y="2"/>
                      </a:moveTo>
                      <a:cubicBezTo>
                        <a:pt x="30" y="6"/>
                        <a:pt x="29" y="6"/>
                        <a:pt x="28" y="6"/>
                      </a:cubicBezTo>
                      <a:cubicBezTo>
                        <a:pt x="26" y="6"/>
                        <a:pt x="21" y="9"/>
                        <a:pt x="18" y="11"/>
                      </a:cubicBezTo>
                      <a:cubicBezTo>
                        <a:pt x="17" y="12"/>
                        <a:pt x="17" y="12"/>
                        <a:pt x="17" y="12"/>
                      </a:cubicBezTo>
                      <a:cubicBezTo>
                        <a:pt x="7" y="7"/>
                        <a:pt x="7" y="7"/>
                        <a:pt x="7" y="7"/>
                      </a:cubicBezTo>
                      <a:cubicBezTo>
                        <a:pt x="7" y="8"/>
                        <a:pt x="7" y="8"/>
                        <a:pt x="7" y="8"/>
                      </a:cubicBezTo>
                      <a:cubicBezTo>
                        <a:pt x="7" y="8"/>
                        <a:pt x="7" y="8"/>
                        <a:pt x="7" y="8"/>
                      </a:cubicBezTo>
                      <a:cubicBezTo>
                        <a:pt x="7" y="10"/>
                        <a:pt x="7" y="10"/>
                        <a:pt x="7" y="10"/>
                      </a:cubicBezTo>
                      <a:cubicBezTo>
                        <a:pt x="6" y="10"/>
                        <a:pt x="6" y="10"/>
                        <a:pt x="6" y="10"/>
                      </a:cubicBezTo>
                      <a:cubicBezTo>
                        <a:pt x="6" y="10"/>
                        <a:pt x="6" y="10"/>
                        <a:pt x="6" y="10"/>
                      </a:cubicBezTo>
                      <a:cubicBezTo>
                        <a:pt x="6" y="11"/>
                        <a:pt x="6" y="13"/>
                        <a:pt x="6" y="16"/>
                      </a:cubicBezTo>
                      <a:cubicBezTo>
                        <a:pt x="6" y="16"/>
                        <a:pt x="6" y="16"/>
                        <a:pt x="6" y="16"/>
                      </a:cubicBezTo>
                      <a:cubicBezTo>
                        <a:pt x="6" y="17"/>
                        <a:pt x="6" y="18"/>
                        <a:pt x="6" y="19"/>
                      </a:cubicBezTo>
                      <a:cubicBezTo>
                        <a:pt x="6" y="19"/>
                        <a:pt x="6" y="19"/>
                        <a:pt x="6" y="20"/>
                      </a:cubicBezTo>
                      <a:cubicBezTo>
                        <a:pt x="5" y="21"/>
                        <a:pt x="5" y="22"/>
                        <a:pt x="5" y="22"/>
                      </a:cubicBezTo>
                      <a:cubicBezTo>
                        <a:pt x="5" y="22"/>
                        <a:pt x="5" y="22"/>
                        <a:pt x="5" y="22"/>
                      </a:cubicBezTo>
                      <a:cubicBezTo>
                        <a:pt x="5" y="23"/>
                        <a:pt x="5" y="23"/>
                        <a:pt x="5" y="23"/>
                      </a:cubicBezTo>
                      <a:cubicBezTo>
                        <a:pt x="5" y="23"/>
                        <a:pt x="5" y="23"/>
                        <a:pt x="5" y="23"/>
                      </a:cubicBezTo>
                      <a:cubicBezTo>
                        <a:pt x="5" y="27"/>
                        <a:pt x="5" y="27"/>
                        <a:pt x="5" y="27"/>
                      </a:cubicBezTo>
                      <a:cubicBezTo>
                        <a:pt x="4" y="27"/>
                        <a:pt x="4" y="27"/>
                        <a:pt x="4" y="27"/>
                      </a:cubicBezTo>
                      <a:cubicBezTo>
                        <a:pt x="4" y="27"/>
                        <a:pt x="4" y="27"/>
                        <a:pt x="4" y="28"/>
                      </a:cubicBezTo>
                      <a:cubicBezTo>
                        <a:pt x="4" y="28"/>
                        <a:pt x="4" y="28"/>
                        <a:pt x="4" y="28"/>
                      </a:cubicBezTo>
                      <a:cubicBezTo>
                        <a:pt x="4" y="28"/>
                        <a:pt x="4" y="29"/>
                        <a:pt x="4" y="29"/>
                      </a:cubicBezTo>
                      <a:cubicBezTo>
                        <a:pt x="4" y="29"/>
                        <a:pt x="4" y="29"/>
                        <a:pt x="4" y="29"/>
                      </a:cubicBezTo>
                      <a:cubicBezTo>
                        <a:pt x="3" y="30"/>
                        <a:pt x="3" y="30"/>
                        <a:pt x="3" y="30"/>
                      </a:cubicBezTo>
                      <a:cubicBezTo>
                        <a:pt x="3" y="30"/>
                        <a:pt x="3" y="30"/>
                        <a:pt x="3" y="30"/>
                      </a:cubicBezTo>
                      <a:cubicBezTo>
                        <a:pt x="3" y="30"/>
                        <a:pt x="3" y="30"/>
                        <a:pt x="3" y="30"/>
                      </a:cubicBezTo>
                      <a:cubicBezTo>
                        <a:pt x="3" y="31"/>
                        <a:pt x="3" y="31"/>
                        <a:pt x="3" y="31"/>
                      </a:cubicBezTo>
                      <a:cubicBezTo>
                        <a:pt x="3" y="31"/>
                        <a:pt x="3" y="31"/>
                        <a:pt x="3" y="32"/>
                      </a:cubicBezTo>
                      <a:cubicBezTo>
                        <a:pt x="3" y="32"/>
                        <a:pt x="3" y="32"/>
                        <a:pt x="2" y="32"/>
                      </a:cubicBezTo>
                      <a:cubicBezTo>
                        <a:pt x="2" y="33"/>
                        <a:pt x="2" y="33"/>
                        <a:pt x="2" y="33"/>
                      </a:cubicBezTo>
                      <a:cubicBezTo>
                        <a:pt x="2" y="33"/>
                        <a:pt x="2" y="34"/>
                        <a:pt x="2" y="34"/>
                      </a:cubicBezTo>
                      <a:cubicBezTo>
                        <a:pt x="2" y="34"/>
                        <a:pt x="2" y="34"/>
                        <a:pt x="2" y="35"/>
                      </a:cubicBezTo>
                      <a:cubicBezTo>
                        <a:pt x="2" y="35"/>
                        <a:pt x="2" y="36"/>
                        <a:pt x="2" y="36"/>
                      </a:cubicBezTo>
                      <a:cubicBezTo>
                        <a:pt x="2" y="36"/>
                        <a:pt x="2" y="37"/>
                        <a:pt x="1" y="37"/>
                      </a:cubicBezTo>
                      <a:cubicBezTo>
                        <a:pt x="1" y="37"/>
                        <a:pt x="1" y="38"/>
                        <a:pt x="1" y="38"/>
                      </a:cubicBezTo>
                      <a:cubicBezTo>
                        <a:pt x="1" y="39"/>
                        <a:pt x="1" y="39"/>
                        <a:pt x="1" y="40"/>
                      </a:cubicBezTo>
                      <a:cubicBezTo>
                        <a:pt x="1" y="40"/>
                        <a:pt x="1" y="41"/>
                        <a:pt x="1" y="41"/>
                      </a:cubicBezTo>
                      <a:cubicBezTo>
                        <a:pt x="1" y="42"/>
                        <a:pt x="1" y="42"/>
                        <a:pt x="0" y="43"/>
                      </a:cubicBezTo>
                      <a:cubicBezTo>
                        <a:pt x="0" y="43"/>
                        <a:pt x="0" y="43"/>
                        <a:pt x="0" y="44"/>
                      </a:cubicBezTo>
                      <a:cubicBezTo>
                        <a:pt x="1" y="44"/>
                        <a:pt x="1" y="44"/>
                        <a:pt x="2" y="45"/>
                      </a:cubicBezTo>
                      <a:cubicBezTo>
                        <a:pt x="2" y="45"/>
                        <a:pt x="2" y="45"/>
                        <a:pt x="2" y="45"/>
                      </a:cubicBezTo>
                      <a:cubicBezTo>
                        <a:pt x="3" y="45"/>
                        <a:pt x="3" y="45"/>
                        <a:pt x="3" y="45"/>
                      </a:cubicBezTo>
                      <a:cubicBezTo>
                        <a:pt x="4" y="45"/>
                        <a:pt x="4" y="46"/>
                        <a:pt x="4" y="46"/>
                      </a:cubicBezTo>
                      <a:cubicBezTo>
                        <a:pt x="4" y="46"/>
                        <a:pt x="5" y="46"/>
                        <a:pt x="5" y="46"/>
                      </a:cubicBezTo>
                      <a:cubicBezTo>
                        <a:pt x="5" y="46"/>
                        <a:pt x="5" y="46"/>
                        <a:pt x="5" y="46"/>
                      </a:cubicBezTo>
                      <a:cubicBezTo>
                        <a:pt x="6" y="46"/>
                        <a:pt x="6" y="46"/>
                        <a:pt x="6" y="47"/>
                      </a:cubicBezTo>
                      <a:cubicBezTo>
                        <a:pt x="6" y="47"/>
                        <a:pt x="6" y="47"/>
                        <a:pt x="6" y="47"/>
                      </a:cubicBezTo>
                      <a:cubicBezTo>
                        <a:pt x="7" y="47"/>
                        <a:pt x="7" y="47"/>
                        <a:pt x="7" y="47"/>
                      </a:cubicBezTo>
                      <a:cubicBezTo>
                        <a:pt x="7" y="47"/>
                        <a:pt x="7" y="47"/>
                        <a:pt x="7" y="47"/>
                      </a:cubicBezTo>
                      <a:cubicBezTo>
                        <a:pt x="7" y="47"/>
                        <a:pt x="7" y="47"/>
                        <a:pt x="8" y="47"/>
                      </a:cubicBezTo>
                      <a:cubicBezTo>
                        <a:pt x="8" y="47"/>
                        <a:pt x="8" y="47"/>
                        <a:pt x="8" y="47"/>
                      </a:cubicBezTo>
                      <a:cubicBezTo>
                        <a:pt x="8" y="47"/>
                        <a:pt x="8" y="47"/>
                        <a:pt x="8" y="47"/>
                      </a:cubicBezTo>
                      <a:cubicBezTo>
                        <a:pt x="8" y="47"/>
                        <a:pt x="8" y="47"/>
                        <a:pt x="8" y="47"/>
                      </a:cubicBezTo>
                      <a:cubicBezTo>
                        <a:pt x="8" y="47"/>
                        <a:pt x="8" y="47"/>
                        <a:pt x="8" y="47"/>
                      </a:cubicBezTo>
                      <a:cubicBezTo>
                        <a:pt x="11" y="47"/>
                        <a:pt x="13" y="45"/>
                        <a:pt x="14" y="44"/>
                      </a:cubicBezTo>
                      <a:cubicBezTo>
                        <a:pt x="14" y="44"/>
                        <a:pt x="14" y="44"/>
                        <a:pt x="15" y="44"/>
                      </a:cubicBezTo>
                      <a:cubicBezTo>
                        <a:pt x="15" y="44"/>
                        <a:pt x="15" y="44"/>
                        <a:pt x="15" y="43"/>
                      </a:cubicBezTo>
                      <a:cubicBezTo>
                        <a:pt x="15" y="43"/>
                        <a:pt x="15" y="43"/>
                        <a:pt x="15" y="43"/>
                      </a:cubicBezTo>
                      <a:cubicBezTo>
                        <a:pt x="15" y="43"/>
                        <a:pt x="15" y="43"/>
                        <a:pt x="15" y="43"/>
                      </a:cubicBezTo>
                      <a:cubicBezTo>
                        <a:pt x="15" y="37"/>
                        <a:pt x="22" y="37"/>
                        <a:pt x="24" y="37"/>
                      </a:cubicBezTo>
                      <a:cubicBezTo>
                        <a:pt x="25" y="37"/>
                        <a:pt x="26" y="37"/>
                        <a:pt x="27" y="35"/>
                      </a:cubicBezTo>
                      <a:cubicBezTo>
                        <a:pt x="27" y="35"/>
                        <a:pt x="28" y="34"/>
                        <a:pt x="29" y="33"/>
                      </a:cubicBezTo>
                      <a:cubicBezTo>
                        <a:pt x="28" y="31"/>
                        <a:pt x="23" y="27"/>
                        <a:pt x="22" y="26"/>
                      </a:cubicBezTo>
                      <a:cubicBezTo>
                        <a:pt x="20" y="26"/>
                        <a:pt x="20" y="24"/>
                        <a:pt x="20" y="23"/>
                      </a:cubicBezTo>
                      <a:cubicBezTo>
                        <a:pt x="20" y="20"/>
                        <a:pt x="26" y="16"/>
                        <a:pt x="33" y="15"/>
                      </a:cubicBezTo>
                      <a:cubicBezTo>
                        <a:pt x="38" y="15"/>
                        <a:pt x="39" y="14"/>
                        <a:pt x="40" y="13"/>
                      </a:cubicBezTo>
                      <a:cubicBezTo>
                        <a:pt x="40" y="13"/>
                        <a:pt x="41" y="13"/>
                        <a:pt x="41" y="13"/>
                      </a:cubicBezTo>
                      <a:cubicBezTo>
                        <a:pt x="41" y="13"/>
                        <a:pt x="41" y="13"/>
                        <a:pt x="41" y="13"/>
                      </a:cubicBezTo>
                      <a:cubicBezTo>
                        <a:pt x="41" y="13"/>
                        <a:pt x="41" y="12"/>
                        <a:pt x="42" y="12"/>
                      </a:cubicBezTo>
                      <a:cubicBezTo>
                        <a:pt x="42" y="12"/>
                        <a:pt x="42" y="12"/>
                        <a:pt x="42" y="12"/>
                      </a:cubicBezTo>
                      <a:cubicBezTo>
                        <a:pt x="42" y="12"/>
                        <a:pt x="43" y="12"/>
                        <a:pt x="43" y="12"/>
                      </a:cubicBezTo>
                      <a:cubicBezTo>
                        <a:pt x="43" y="12"/>
                        <a:pt x="43" y="11"/>
                        <a:pt x="43" y="11"/>
                      </a:cubicBezTo>
                      <a:cubicBezTo>
                        <a:pt x="43" y="11"/>
                        <a:pt x="43" y="10"/>
                        <a:pt x="43" y="10"/>
                      </a:cubicBezTo>
                      <a:cubicBezTo>
                        <a:pt x="43" y="9"/>
                        <a:pt x="43" y="9"/>
                        <a:pt x="42" y="8"/>
                      </a:cubicBezTo>
                      <a:cubicBezTo>
                        <a:pt x="42" y="8"/>
                        <a:pt x="42" y="7"/>
                        <a:pt x="42" y="7"/>
                      </a:cubicBezTo>
                      <a:cubicBezTo>
                        <a:pt x="42" y="7"/>
                        <a:pt x="42" y="6"/>
                        <a:pt x="42" y="6"/>
                      </a:cubicBezTo>
                      <a:cubicBezTo>
                        <a:pt x="42" y="5"/>
                        <a:pt x="42" y="5"/>
                        <a:pt x="42" y="5"/>
                      </a:cubicBezTo>
                      <a:cubicBezTo>
                        <a:pt x="41" y="4"/>
                        <a:pt x="41" y="4"/>
                        <a:pt x="41" y="3"/>
                      </a:cubicBezTo>
                      <a:cubicBezTo>
                        <a:pt x="41" y="2"/>
                        <a:pt x="41" y="2"/>
                        <a:pt x="41" y="1"/>
                      </a:cubicBezTo>
                      <a:cubicBezTo>
                        <a:pt x="41" y="1"/>
                        <a:pt x="41" y="1"/>
                        <a:pt x="41" y="0"/>
                      </a:cubicBezTo>
                      <a:cubicBezTo>
                        <a:pt x="41" y="0"/>
                        <a:pt x="41" y="0"/>
                        <a:pt x="41" y="0"/>
                      </a:cubicBezTo>
                      <a:cubicBezTo>
                        <a:pt x="39" y="1"/>
                        <a:pt x="38" y="1"/>
                        <a:pt x="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5" name="Freeform 1167">
                  <a:extLst>
                    <a:ext uri="{FF2B5EF4-FFF2-40B4-BE49-F238E27FC236}">
                      <a16:creationId xmlns="" xmlns:a16="http://schemas.microsoft.com/office/drawing/2014/main" id="{17EB7907-DED5-4CA6-B3EC-F9C6454F1194}"/>
                    </a:ext>
                  </a:extLst>
                </p:cNvPr>
                <p:cNvSpPr/>
                <p:nvPr/>
              </p:nvSpPr>
              <p:spPr bwMode="auto">
                <a:xfrm>
                  <a:off x="3141" y="2388"/>
                  <a:ext cx="66" cy="30"/>
                </a:xfrm>
                <a:custGeom>
                  <a:gdLst>
                    <a:gd name="T0" fmla="*/ 15 w 69"/>
                    <a:gd name="T1" fmla="*/ 10 h 31"/>
                    <a:gd name="T2" fmla="*/ 17 w 69"/>
                    <a:gd name="T3" fmla="*/ 15 h 31"/>
                    <a:gd name="T4" fmla="*/ 19 w 69"/>
                    <a:gd name="T5" fmla="*/ 22 h 31"/>
                    <a:gd name="T6" fmla="*/ 18 w 69"/>
                    <a:gd name="T7" fmla="*/ 24 h 31"/>
                    <a:gd name="T8" fmla="*/ 21 w 69"/>
                    <a:gd name="T9" fmla="*/ 24 h 31"/>
                    <a:gd name="T10" fmla="*/ 25 w 69"/>
                    <a:gd name="T11" fmla="*/ 23 h 31"/>
                    <a:gd name="T12" fmla="*/ 28 w 69"/>
                    <a:gd name="T13" fmla="*/ 23 h 31"/>
                    <a:gd name="T14" fmla="*/ 31 w 69"/>
                    <a:gd name="T15" fmla="*/ 24 h 31"/>
                    <a:gd name="T16" fmla="*/ 34 w 69"/>
                    <a:gd name="T17" fmla="*/ 28 h 31"/>
                    <a:gd name="T18" fmla="*/ 34 w 69"/>
                    <a:gd name="T19" fmla="*/ 28 h 31"/>
                    <a:gd name="T20" fmla="*/ 35 w 69"/>
                    <a:gd name="T21" fmla="*/ 30 h 31"/>
                    <a:gd name="T22" fmla="*/ 36 w 69"/>
                    <a:gd name="T23" fmla="*/ 30 h 31"/>
                    <a:gd name="T24" fmla="*/ 39 w 69"/>
                    <a:gd name="T25" fmla="*/ 29 h 31"/>
                    <a:gd name="T26" fmla="*/ 46 w 69"/>
                    <a:gd name="T27" fmla="*/ 28 h 31"/>
                    <a:gd name="T28" fmla="*/ 49 w 69"/>
                    <a:gd name="T29" fmla="*/ 28 h 31"/>
                    <a:gd name="T30" fmla="*/ 50 w 69"/>
                    <a:gd name="T31" fmla="*/ 28 h 31"/>
                    <a:gd name="T32" fmla="*/ 53 w 69"/>
                    <a:gd name="T33" fmla="*/ 28 h 31"/>
                    <a:gd name="T34" fmla="*/ 54 w 69"/>
                    <a:gd name="T35" fmla="*/ 28 h 31"/>
                    <a:gd name="T36" fmla="*/ 57 w 69"/>
                    <a:gd name="T37" fmla="*/ 26 h 31"/>
                    <a:gd name="T38" fmla="*/ 64 w 69"/>
                    <a:gd name="T39" fmla="*/ 29 h 31"/>
                    <a:gd name="T40" fmla="*/ 68 w 69"/>
                    <a:gd name="T41" fmla="*/ 31 h 31"/>
                    <a:gd name="T42" fmla="*/ 69 w 69"/>
                    <a:gd name="T43" fmla="*/ 30 h 31"/>
                    <a:gd name="T44" fmla="*/ 69 w 69"/>
                    <a:gd name="T45" fmla="*/ 30 h 31"/>
                    <a:gd name="T46" fmla="*/ 66 w 69"/>
                    <a:gd name="T47" fmla="*/ 28 h 31"/>
                    <a:gd name="T48" fmla="*/ 66 w 69"/>
                    <a:gd name="T49" fmla="*/ 27 h 31"/>
                    <a:gd name="T50" fmla="*/ 66 w 69"/>
                    <a:gd name="T51" fmla="*/ 26 h 31"/>
                    <a:gd name="T52" fmla="*/ 66 w 69"/>
                    <a:gd name="T53" fmla="*/ 25 h 31"/>
                    <a:gd name="T54" fmla="*/ 66 w 69"/>
                    <a:gd name="T55" fmla="*/ 25 h 31"/>
                    <a:gd name="T56" fmla="*/ 67 w 69"/>
                    <a:gd name="T57" fmla="*/ 24 h 31"/>
                    <a:gd name="T58" fmla="*/ 67 w 69"/>
                    <a:gd name="T59" fmla="*/ 24 h 31"/>
                    <a:gd name="T60" fmla="*/ 67 w 69"/>
                    <a:gd name="T61" fmla="*/ 23 h 31"/>
                    <a:gd name="T62" fmla="*/ 67 w 69"/>
                    <a:gd name="T63" fmla="*/ 23 h 31"/>
                    <a:gd name="T64" fmla="*/ 67 w 69"/>
                    <a:gd name="T65" fmla="*/ 23 h 31"/>
                    <a:gd name="T66" fmla="*/ 64 w 69"/>
                    <a:gd name="T67" fmla="*/ 21 h 31"/>
                    <a:gd name="T68" fmla="*/ 63 w 69"/>
                    <a:gd name="T69" fmla="*/ 21 h 31"/>
                    <a:gd name="T70" fmla="*/ 60 w 69"/>
                    <a:gd name="T71" fmla="*/ 16 h 31"/>
                    <a:gd name="T72" fmla="*/ 59 w 69"/>
                    <a:gd name="T73" fmla="*/ 14 h 31"/>
                    <a:gd name="T74" fmla="*/ 57 w 69"/>
                    <a:gd name="T75" fmla="*/ 13 h 31"/>
                    <a:gd name="T76" fmla="*/ 56 w 69"/>
                    <a:gd name="T77" fmla="*/ 12 h 31"/>
                    <a:gd name="T78" fmla="*/ 46 w 69"/>
                    <a:gd name="T79" fmla="*/ 14 h 31"/>
                    <a:gd name="T80" fmla="*/ 44 w 69"/>
                    <a:gd name="T81" fmla="*/ 14 h 31"/>
                    <a:gd name="T82" fmla="*/ 39 w 69"/>
                    <a:gd name="T83" fmla="*/ 12 h 31"/>
                    <a:gd name="T84" fmla="*/ 39 w 69"/>
                    <a:gd name="T85" fmla="*/ 11 h 31"/>
                    <a:gd name="T86" fmla="*/ 37 w 69"/>
                    <a:gd name="T87" fmla="*/ 10 h 31"/>
                    <a:gd name="T88" fmla="*/ 30 w 69"/>
                    <a:gd name="T89" fmla="*/ 7 h 31"/>
                    <a:gd name="T90" fmla="*/ 29 w 69"/>
                    <a:gd name="T91" fmla="*/ 5 h 31"/>
                    <a:gd name="T92" fmla="*/ 27 w 69"/>
                    <a:gd name="T93" fmla="*/ 5 h 31"/>
                    <a:gd name="T94" fmla="*/ 23 w 69"/>
                    <a:gd name="T95" fmla="*/ 5 h 31"/>
                    <a:gd name="T96" fmla="*/ 19 w 69"/>
                    <a:gd name="T97" fmla="*/ 5 h 31"/>
                    <a:gd name="T98" fmla="*/ 12 w 69"/>
                    <a:gd name="T99" fmla="*/ 4 h 31"/>
                    <a:gd name="T100" fmla="*/ 1 w 69"/>
                    <a:gd name="T101" fmla="*/ 0 h 31"/>
                    <a:gd name="T102" fmla="*/ 0 w 69"/>
                    <a:gd name="T103" fmla="*/ 0 h 31"/>
                    <a:gd name="T104" fmla="*/ 3 w 69"/>
                    <a:gd name="T105" fmla="*/ 1 h 31"/>
                    <a:gd name="T106" fmla="*/ 15 w 69"/>
                    <a:gd name="T107" fmla="*/ 10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31">
                      <a:moveTo>
                        <a:pt x="15" y="10"/>
                      </a:moveTo>
                      <a:cubicBezTo>
                        <a:pt x="15" y="13"/>
                        <a:pt x="16" y="14"/>
                        <a:pt x="17" y="15"/>
                      </a:cubicBezTo>
                      <a:cubicBezTo>
                        <a:pt x="19" y="16"/>
                        <a:pt x="20" y="18"/>
                        <a:pt x="19" y="22"/>
                      </a:cubicBezTo>
                      <a:cubicBezTo>
                        <a:pt x="19" y="23"/>
                        <a:pt x="19" y="23"/>
                        <a:pt x="18" y="24"/>
                      </a:cubicBezTo>
                      <a:cubicBezTo>
                        <a:pt x="19" y="24"/>
                        <a:pt x="20" y="24"/>
                        <a:pt x="21" y="24"/>
                      </a:cubicBezTo>
                      <a:cubicBezTo>
                        <a:pt x="24" y="24"/>
                        <a:pt x="25" y="24"/>
                        <a:pt x="25" y="23"/>
                      </a:cubicBezTo>
                      <a:cubicBezTo>
                        <a:pt x="26" y="23"/>
                        <a:pt x="27" y="23"/>
                        <a:pt x="28" y="23"/>
                      </a:cubicBezTo>
                      <a:cubicBezTo>
                        <a:pt x="29" y="23"/>
                        <a:pt x="30" y="23"/>
                        <a:pt x="31" y="24"/>
                      </a:cubicBezTo>
                      <a:cubicBezTo>
                        <a:pt x="32" y="25"/>
                        <a:pt x="33" y="26"/>
                        <a:pt x="34" y="28"/>
                      </a:cubicBezTo>
                      <a:cubicBezTo>
                        <a:pt x="34" y="28"/>
                        <a:pt x="34" y="28"/>
                        <a:pt x="34" y="28"/>
                      </a:cubicBezTo>
                      <a:cubicBezTo>
                        <a:pt x="35" y="29"/>
                        <a:pt x="35" y="29"/>
                        <a:pt x="35" y="30"/>
                      </a:cubicBezTo>
                      <a:cubicBezTo>
                        <a:pt x="36" y="30"/>
                        <a:pt x="36" y="30"/>
                        <a:pt x="36" y="30"/>
                      </a:cubicBezTo>
                      <a:cubicBezTo>
                        <a:pt x="37" y="30"/>
                        <a:pt x="38" y="30"/>
                        <a:pt x="39" y="29"/>
                      </a:cubicBezTo>
                      <a:cubicBezTo>
                        <a:pt x="41" y="29"/>
                        <a:pt x="43" y="28"/>
                        <a:pt x="46" y="28"/>
                      </a:cubicBezTo>
                      <a:cubicBezTo>
                        <a:pt x="47" y="28"/>
                        <a:pt x="48" y="28"/>
                        <a:pt x="49" y="28"/>
                      </a:cubicBezTo>
                      <a:cubicBezTo>
                        <a:pt x="49" y="28"/>
                        <a:pt x="49" y="28"/>
                        <a:pt x="50" y="28"/>
                      </a:cubicBezTo>
                      <a:cubicBezTo>
                        <a:pt x="51" y="28"/>
                        <a:pt x="52" y="28"/>
                        <a:pt x="53" y="28"/>
                      </a:cubicBezTo>
                      <a:cubicBezTo>
                        <a:pt x="53" y="28"/>
                        <a:pt x="53" y="28"/>
                        <a:pt x="54" y="28"/>
                      </a:cubicBezTo>
                      <a:cubicBezTo>
                        <a:pt x="54" y="27"/>
                        <a:pt x="55" y="26"/>
                        <a:pt x="57" y="26"/>
                      </a:cubicBezTo>
                      <a:cubicBezTo>
                        <a:pt x="59" y="26"/>
                        <a:pt x="63" y="28"/>
                        <a:pt x="64" y="29"/>
                      </a:cubicBezTo>
                      <a:cubicBezTo>
                        <a:pt x="65" y="30"/>
                        <a:pt x="67" y="31"/>
                        <a:pt x="68" y="31"/>
                      </a:cubicBezTo>
                      <a:cubicBezTo>
                        <a:pt x="69" y="31"/>
                        <a:pt x="69" y="31"/>
                        <a:pt x="69" y="30"/>
                      </a:cubicBezTo>
                      <a:cubicBezTo>
                        <a:pt x="69" y="30"/>
                        <a:pt x="69" y="30"/>
                        <a:pt x="69" y="30"/>
                      </a:cubicBezTo>
                      <a:cubicBezTo>
                        <a:pt x="68" y="29"/>
                        <a:pt x="67" y="29"/>
                        <a:pt x="66" y="28"/>
                      </a:cubicBezTo>
                      <a:cubicBezTo>
                        <a:pt x="66" y="27"/>
                        <a:pt x="66" y="27"/>
                        <a:pt x="66" y="27"/>
                      </a:cubicBezTo>
                      <a:cubicBezTo>
                        <a:pt x="66" y="27"/>
                        <a:pt x="66" y="26"/>
                        <a:pt x="66" y="26"/>
                      </a:cubicBezTo>
                      <a:cubicBezTo>
                        <a:pt x="66" y="26"/>
                        <a:pt x="66" y="26"/>
                        <a:pt x="66" y="25"/>
                      </a:cubicBezTo>
                      <a:cubicBezTo>
                        <a:pt x="66" y="25"/>
                        <a:pt x="66" y="25"/>
                        <a:pt x="66" y="25"/>
                      </a:cubicBezTo>
                      <a:cubicBezTo>
                        <a:pt x="66" y="25"/>
                        <a:pt x="66" y="25"/>
                        <a:pt x="67" y="24"/>
                      </a:cubicBezTo>
                      <a:cubicBezTo>
                        <a:pt x="67" y="24"/>
                        <a:pt x="67" y="24"/>
                        <a:pt x="67" y="24"/>
                      </a:cubicBezTo>
                      <a:cubicBezTo>
                        <a:pt x="67" y="24"/>
                        <a:pt x="67" y="23"/>
                        <a:pt x="67" y="23"/>
                      </a:cubicBezTo>
                      <a:cubicBezTo>
                        <a:pt x="67" y="23"/>
                        <a:pt x="67" y="23"/>
                        <a:pt x="67" y="23"/>
                      </a:cubicBezTo>
                      <a:cubicBezTo>
                        <a:pt x="67" y="23"/>
                        <a:pt x="67" y="23"/>
                        <a:pt x="67" y="23"/>
                      </a:cubicBezTo>
                      <a:cubicBezTo>
                        <a:pt x="66" y="22"/>
                        <a:pt x="64" y="21"/>
                        <a:pt x="64" y="21"/>
                      </a:cubicBezTo>
                      <a:cubicBezTo>
                        <a:pt x="63" y="21"/>
                        <a:pt x="63" y="21"/>
                        <a:pt x="63" y="21"/>
                      </a:cubicBezTo>
                      <a:cubicBezTo>
                        <a:pt x="61" y="21"/>
                        <a:pt x="61" y="19"/>
                        <a:pt x="60" y="16"/>
                      </a:cubicBezTo>
                      <a:cubicBezTo>
                        <a:pt x="60" y="16"/>
                        <a:pt x="60" y="14"/>
                        <a:pt x="59" y="14"/>
                      </a:cubicBezTo>
                      <a:cubicBezTo>
                        <a:pt x="58" y="14"/>
                        <a:pt x="57" y="13"/>
                        <a:pt x="57" y="13"/>
                      </a:cubicBezTo>
                      <a:cubicBezTo>
                        <a:pt x="56" y="12"/>
                        <a:pt x="56" y="12"/>
                        <a:pt x="56" y="12"/>
                      </a:cubicBezTo>
                      <a:cubicBezTo>
                        <a:pt x="47" y="12"/>
                        <a:pt x="46" y="13"/>
                        <a:pt x="46" y="14"/>
                      </a:cubicBezTo>
                      <a:cubicBezTo>
                        <a:pt x="45" y="14"/>
                        <a:pt x="44" y="14"/>
                        <a:pt x="44" y="14"/>
                      </a:cubicBezTo>
                      <a:cubicBezTo>
                        <a:pt x="42" y="14"/>
                        <a:pt x="41" y="13"/>
                        <a:pt x="39" y="12"/>
                      </a:cubicBezTo>
                      <a:cubicBezTo>
                        <a:pt x="39" y="12"/>
                        <a:pt x="39" y="12"/>
                        <a:pt x="39" y="11"/>
                      </a:cubicBezTo>
                      <a:cubicBezTo>
                        <a:pt x="38" y="11"/>
                        <a:pt x="38" y="10"/>
                        <a:pt x="37" y="10"/>
                      </a:cubicBezTo>
                      <a:cubicBezTo>
                        <a:pt x="35" y="10"/>
                        <a:pt x="32" y="9"/>
                        <a:pt x="30" y="7"/>
                      </a:cubicBezTo>
                      <a:cubicBezTo>
                        <a:pt x="30" y="6"/>
                        <a:pt x="29" y="6"/>
                        <a:pt x="29" y="5"/>
                      </a:cubicBezTo>
                      <a:cubicBezTo>
                        <a:pt x="29" y="5"/>
                        <a:pt x="28" y="5"/>
                        <a:pt x="27" y="5"/>
                      </a:cubicBezTo>
                      <a:cubicBezTo>
                        <a:pt x="26" y="5"/>
                        <a:pt x="25" y="5"/>
                        <a:pt x="23" y="5"/>
                      </a:cubicBezTo>
                      <a:cubicBezTo>
                        <a:pt x="22" y="5"/>
                        <a:pt x="20" y="5"/>
                        <a:pt x="19" y="5"/>
                      </a:cubicBezTo>
                      <a:cubicBezTo>
                        <a:pt x="15" y="5"/>
                        <a:pt x="13" y="5"/>
                        <a:pt x="12" y="4"/>
                      </a:cubicBezTo>
                      <a:cubicBezTo>
                        <a:pt x="9" y="2"/>
                        <a:pt x="4" y="0"/>
                        <a:pt x="1" y="0"/>
                      </a:cubicBezTo>
                      <a:cubicBezTo>
                        <a:pt x="0" y="0"/>
                        <a:pt x="0" y="0"/>
                        <a:pt x="0" y="0"/>
                      </a:cubicBezTo>
                      <a:cubicBezTo>
                        <a:pt x="1" y="1"/>
                        <a:pt x="2" y="1"/>
                        <a:pt x="3" y="1"/>
                      </a:cubicBezTo>
                      <a:cubicBezTo>
                        <a:pt x="8" y="3"/>
                        <a:pt x="13" y="4"/>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6" name="Freeform 1169">
                  <a:extLst>
                    <a:ext uri="{FF2B5EF4-FFF2-40B4-BE49-F238E27FC236}">
                      <a16:creationId xmlns="" xmlns:a16="http://schemas.microsoft.com/office/drawing/2014/main" id="{3D691EEE-D494-4A03-BF1B-73D01E4C1DCE}"/>
                    </a:ext>
                  </a:extLst>
                </p:cNvPr>
                <p:cNvSpPr/>
                <p:nvPr/>
              </p:nvSpPr>
              <p:spPr bwMode="auto">
                <a:xfrm>
                  <a:off x="3082" y="2533"/>
                  <a:ext cx="224" cy="179"/>
                </a:xfrm>
                <a:custGeom>
                  <a:gdLst>
                    <a:gd name="T0" fmla="*/ 124 w 234"/>
                    <a:gd name="T1" fmla="*/ 38 h 186"/>
                    <a:gd name="T2" fmla="*/ 121 w 234"/>
                    <a:gd name="T3" fmla="*/ 38 h 186"/>
                    <a:gd name="T4" fmla="*/ 79 w 234"/>
                    <a:gd name="T5" fmla="*/ 13 h 186"/>
                    <a:gd name="T6" fmla="*/ 60 w 234"/>
                    <a:gd name="T7" fmla="*/ 2 h 186"/>
                    <a:gd name="T8" fmla="*/ 55 w 234"/>
                    <a:gd name="T9" fmla="*/ 0 h 186"/>
                    <a:gd name="T10" fmla="*/ 51 w 234"/>
                    <a:gd name="T11" fmla="*/ 1 h 186"/>
                    <a:gd name="T12" fmla="*/ 45 w 234"/>
                    <a:gd name="T13" fmla="*/ 2 h 186"/>
                    <a:gd name="T14" fmla="*/ 36 w 234"/>
                    <a:gd name="T15" fmla="*/ 18 h 186"/>
                    <a:gd name="T16" fmla="*/ 27 w 234"/>
                    <a:gd name="T17" fmla="*/ 26 h 186"/>
                    <a:gd name="T18" fmla="*/ 22 w 234"/>
                    <a:gd name="T19" fmla="*/ 30 h 186"/>
                    <a:gd name="T20" fmla="*/ 20 w 234"/>
                    <a:gd name="T21" fmla="*/ 32 h 186"/>
                    <a:gd name="T22" fmla="*/ 13 w 234"/>
                    <a:gd name="T23" fmla="*/ 36 h 186"/>
                    <a:gd name="T24" fmla="*/ 11 w 234"/>
                    <a:gd name="T25" fmla="*/ 36 h 186"/>
                    <a:gd name="T26" fmla="*/ 10 w 234"/>
                    <a:gd name="T27" fmla="*/ 36 h 186"/>
                    <a:gd name="T28" fmla="*/ 9 w 234"/>
                    <a:gd name="T29" fmla="*/ 36 h 186"/>
                    <a:gd name="T30" fmla="*/ 7 w 234"/>
                    <a:gd name="T31" fmla="*/ 35 h 186"/>
                    <a:gd name="T32" fmla="*/ 5 w 234"/>
                    <a:gd name="T33" fmla="*/ 34 h 186"/>
                    <a:gd name="T34" fmla="*/ 3 w 234"/>
                    <a:gd name="T35" fmla="*/ 33 h 186"/>
                    <a:gd name="T36" fmla="*/ 1 w 234"/>
                    <a:gd name="T37" fmla="*/ 33 h 186"/>
                    <a:gd name="T38" fmla="*/ 1 w 234"/>
                    <a:gd name="T39" fmla="*/ 47 h 186"/>
                    <a:gd name="T40" fmla="*/ 28 w 234"/>
                    <a:gd name="T41" fmla="*/ 85 h 186"/>
                    <a:gd name="T42" fmla="*/ 46 w 234"/>
                    <a:gd name="T43" fmla="*/ 108 h 186"/>
                    <a:gd name="T44" fmla="*/ 58 w 234"/>
                    <a:gd name="T45" fmla="*/ 140 h 186"/>
                    <a:gd name="T46" fmla="*/ 85 w 234"/>
                    <a:gd name="T47" fmla="*/ 179 h 186"/>
                    <a:gd name="T48" fmla="*/ 89 w 234"/>
                    <a:gd name="T49" fmla="*/ 186 h 186"/>
                    <a:gd name="T50" fmla="*/ 91 w 234"/>
                    <a:gd name="T51" fmla="*/ 185 h 186"/>
                    <a:gd name="T52" fmla="*/ 97 w 234"/>
                    <a:gd name="T53" fmla="*/ 174 h 186"/>
                    <a:gd name="T54" fmla="*/ 109 w 234"/>
                    <a:gd name="T55" fmla="*/ 175 h 186"/>
                    <a:gd name="T56" fmla="*/ 136 w 234"/>
                    <a:gd name="T57" fmla="*/ 179 h 186"/>
                    <a:gd name="T58" fmla="*/ 159 w 234"/>
                    <a:gd name="T59" fmla="*/ 161 h 186"/>
                    <a:gd name="T60" fmla="*/ 193 w 234"/>
                    <a:gd name="T61" fmla="*/ 156 h 186"/>
                    <a:gd name="T62" fmla="*/ 222 w 234"/>
                    <a:gd name="T63" fmla="*/ 147 h 186"/>
                    <a:gd name="T64" fmla="*/ 226 w 234"/>
                    <a:gd name="T65" fmla="*/ 145 h 186"/>
                    <a:gd name="T66" fmla="*/ 232 w 234"/>
                    <a:gd name="T67" fmla="*/ 129 h 186"/>
                    <a:gd name="T68" fmla="*/ 230 w 234"/>
                    <a:gd name="T69" fmla="*/ 117 h 186"/>
                    <a:gd name="T70" fmla="*/ 229 w 234"/>
                    <a:gd name="T71" fmla="*/ 117 h 186"/>
                    <a:gd name="T72" fmla="*/ 227 w 234"/>
                    <a:gd name="T73" fmla="*/ 117 h 186"/>
                    <a:gd name="T74" fmla="*/ 225 w 234"/>
                    <a:gd name="T75" fmla="*/ 117 h 186"/>
                    <a:gd name="T76" fmla="*/ 211 w 234"/>
                    <a:gd name="T77" fmla="*/ 115 h 186"/>
                    <a:gd name="T78" fmla="*/ 207 w 234"/>
                    <a:gd name="T79" fmla="*/ 115 h 186"/>
                    <a:gd name="T80" fmla="*/ 200 w 234"/>
                    <a:gd name="T81" fmla="*/ 113 h 186"/>
                    <a:gd name="T82" fmla="*/ 198 w 234"/>
                    <a:gd name="T83" fmla="*/ 111 h 186"/>
                    <a:gd name="T84" fmla="*/ 195 w 234"/>
                    <a:gd name="T85" fmla="*/ 109 h 186"/>
                    <a:gd name="T86" fmla="*/ 193 w 234"/>
                    <a:gd name="T87" fmla="*/ 106 h 186"/>
                    <a:gd name="T88" fmla="*/ 192 w 234"/>
                    <a:gd name="T89" fmla="*/ 103 h 186"/>
                    <a:gd name="T90" fmla="*/ 187 w 234"/>
                    <a:gd name="T91" fmla="*/ 95 h 186"/>
                    <a:gd name="T92" fmla="*/ 185 w 234"/>
                    <a:gd name="T93" fmla="*/ 94 h 186"/>
                    <a:gd name="T94" fmla="*/ 183 w 234"/>
                    <a:gd name="T95" fmla="*/ 94 h 186"/>
                    <a:gd name="T96" fmla="*/ 181 w 234"/>
                    <a:gd name="T97" fmla="*/ 92 h 186"/>
                    <a:gd name="T98" fmla="*/ 179 w 234"/>
                    <a:gd name="T99" fmla="*/ 90 h 186"/>
                    <a:gd name="T100" fmla="*/ 177 w 234"/>
                    <a:gd name="T101" fmla="*/ 87 h 186"/>
                    <a:gd name="T102" fmla="*/ 167 w 234"/>
                    <a:gd name="T103" fmla="*/ 63 h 186"/>
                    <a:gd name="T104" fmla="*/ 154 w 234"/>
                    <a:gd name="T105" fmla="*/ 46 h 186"/>
                    <a:gd name="T106" fmla="*/ 132 w 234"/>
                    <a:gd name="T107" fmla="*/ 39 h 1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4" h="186">
                      <a:moveTo>
                        <a:pt x="132" y="39"/>
                      </a:moveTo>
                      <a:cubicBezTo>
                        <a:pt x="129" y="39"/>
                        <a:pt x="126" y="39"/>
                        <a:pt x="125" y="38"/>
                      </a:cubicBezTo>
                      <a:cubicBezTo>
                        <a:pt x="125" y="38"/>
                        <a:pt x="125" y="38"/>
                        <a:pt x="124" y="38"/>
                      </a:cubicBezTo>
                      <a:cubicBezTo>
                        <a:pt x="124" y="38"/>
                        <a:pt x="123" y="38"/>
                        <a:pt x="122" y="38"/>
                      </a:cubicBezTo>
                      <a:cubicBezTo>
                        <a:pt x="122" y="38"/>
                        <a:pt x="122" y="38"/>
                        <a:pt x="122" y="38"/>
                      </a:cubicBezTo>
                      <a:cubicBezTo>
                        <a:pt x="121" y="38"/>
                        <a:pt x="121" y="38"/>
                        <a:pt x="121" y="38"/>
                      </a:cubicBezTo>
                      <a:cubicBezTo>
                        <a:pt x="121" y="38"/>
                        <a:pt x="120" y="38"/>
                        <a:pt x="120" y="38"/>
                      </a:cubicBezTo>
                      <a:cubicBezTo>
                        <a:pt x="117" y="38"/>
                        <a:pt x="110" y="37"/>
                        <a:pt x="106" y="33"/>
                      </a:cubicBezTo>
                      <a:cubicBezTo>
                        <a:pt x="101" y="29"/>
                        <a:pt x="82" y="15"/>
                        <a:pt x="79" y="13"/>
                      </a:cubicBezTo>
                      <a:cubicBezTo>
                        <a:pt x="78" y="13"/>
                        <a:pt x="78" y="13"/>
                        <a:pt x="78" y="13"/>
                      </a:cubicBezTo>
                      <a:cubicBezTo>
                        <a:pt x="76" y="12"/>
                        <a:pt x="74" y="11"/>
                        <a:pt x="72" y="9"/>
                      </a:cubicBezTo>
                      <a:cubicBezTo>
                        <a:pt x="69" y="7"/>
                        <a:pt x="63" y="3"/>
                        <a:pt x="60" y="2"/>
                      </a:cubicBezTo>
                      <a:cubicBezTo>
                        <a:pt x="59" y="1"/>
                        <a:pt x="58" y="1"/>
                        <a:pt x="57" y="1"/>
                      </a:cubicBezTo>
                      <a:cubicBezTo>
                        <a:pt x="57" y="1"/>
                        <a:pt x="56" y="1"/>
                        <a:pt x="56" y="1"/>
                      </a:cubicBezTo>
                      <a:cubicBezTo>
                        <a:pt x="55" y="0"/>
                        <a:pt x="55" y="0"/>
                        <a:pt x="55" y="0"/>
                      </a:cubicBezTo>
                      <a:cubicBezTo>
                        <a:pt x="55" y="0"/>
                        <a:pt x="55" y="0"/>
                        <a:pt x="55" y="0"/>
                      </a:cubicBezTo>
                      <a:cubicBezTo>
                        <a:pt x="54" y="0"/>
                        <a:pt x="53" y="0"/>
                        <a:pt x="52" y="1"/>
                      </a:cubicBezTo>
                      <a:cubicBezTo>
                        <a:pt x="52" y="1"/>
                        <a:pt x="52" y="1"/>
                        <a:pt x="51" y="1"/>
                      </a:cubicBezTo>
                      <a:cubicBezTo>
                        <a:pt x="51" y="1"/>
                        <a:pt x="51" y="1"/>
                        <a:pt x="51" y="1"/>
                      </a:cubicBezTo>
                      <a:cubicBezTo>
                        <a:pt x="48" y="1"/>
                        <a:pt x="48" y="1"/>
                        <a:pt x="48" y="1"/>
                      </a:cubicBezTo>
                      <a:cubicBezTo>
                        <a:pt x="47" y="1"/>
                        <a:pt x="46" y="1"/>
                        <a:pt x="45" y="2"/>
                      </a:cubicBezTo>
                      <a:cubicBezTo>
                        <a:pt x="44" y="3"/>
                        <a:pt x="42" y="4"/>
                        <a:pt x="37" y="4"/>
                      </a:cubicBezTo>
                      <a:cubicBezTo>
                        <a:pt x="31" y="4"/>
                        <a:pt x="28" y="7"/>
                        <a:pt x="27" y="8"/>
                      </a:cubicBezTo>
                      <a:cubicBezTo>
                        <a:pt x="30" y="10"/>
                        <a:pt x="36" y="15"/>
                        <a:pt x="36" y="18"/>
                      </a:cubicBezTo>
                      <a:cubicBezTo>
                        <a:pt x="36" y="19"/>
                        <a:pt x="36" y="20"/>
                        <a:pt x="35" y="21"/>
                      </a:cubicBezTo>
                      <a:cubicBezTo>
                        <a:pt x="34" y="21"/>
                        <a:pt x="34" y="22"/>
                        <a:pt x="33" y="23"/>
                      </a:cubicBezTo>
                      <a:cubicBezTo>
                        <a:pt x="32" y="24"/>
                        <a:pt x="30" y="26"/>
                        <a:pt x="27" y="26"/>
                      </a:cubicBezTo>
                      <a:cubicBezTo>
                        <a:pt x="22" y="26"/>
                        <a:pt x="22" y="27"/>
                        <a:pt x="22" y="28"/>
                      </a:cubicBezTo>
                      <a:cubicBezTo>
                        <a:pt x="22" y="28"/>
                        <a:pt x="22" y="29"/>
                        <a:pt x="22" y="29"/>
                      </a:cubicBezTo>
                      <a:cubicBezTo>
                        <a:pt x="22" y="29"/>
                        <a:pt x="22" y="29"/>
                        <a:pt x="22" y="30"/>
                      </a:cubicBezTo>
                      <a:cubicBezTo>
                        <a:pt x="21" y="30"/>
                        <a:pt x="21" y="30"/>
                        <a:pt x="21" y="31"/>
                      </a:cubicBezTo>
                      <a:cubicBezTo>
                        <a:pt x="21" y="31"/>
                        <a:pt x="21" y="31"/>
                        <a:pt x="21" y="31"/>
                      </a:cubicBezTo>
                      <a:cubicBezTo>
                        <a:pt x="20" y="31"/>
                        <a:pt x="20" y="32"/>
                        <a:pt x="20" y="32"/>
                      </a:cubicBezTo>
                      <a:cubicBezTo>
                        <a:pt x="20" y="32"/>
                        <a:pt x="20" y="32"/>
                        <a:pt x="20" y="32"/>
                      </a:cubicBezTo>
                      <a:cubicBezTo>
                        <a:pt x="19" y="33"/>
                        <a:pt x="19" y="33"/>
                        <a:pt x="19" y="33"/>
                      </a:cubicBezTo>
                      <a:cubicBezTo>
                        <a:pt x="17" y="35"/>
                        <a:pt x="15" y="36"/>
                        <a:pt x="13" y="36"/>
                      </a:cubicBezTo>
                      <a:cubicBezTo>
                        <a:pt x="13" y="36"/>
                        <a:pt x="13" y="36"/>
                        <a:pt x="13" y="36"/>
                      </a:cubicBezTo>
                      <a:cubicBezTo>
                        <a:pt x="12" y="36"/>
                        <a:pt x="12" y="36"/>
                        <a:pt x="12" y="36"/>
                      </a:cubicBezTo>
                      <a:cubicBezTo>
                        <a:pt x="11" y="36"/>
                        <a:pt x="11" y="36"/>
                        <a:pt x="11" y="36"/>
                      </a:cubicBezTo>
                      <a:cubicBezTo>
                        <a:pt x="11" y="36"/>
                        <a:pt x="11" y="36"/>
                        <a:pt x="11" y="36"/>
                      </a:cubicBezTo>
                      <a:cubicBezTo>
                        <a:pt x="11" y="36"/>
                        <a:pt x="11" y="36"/>
                        <a:pt x="11" y="36"/>
                      </a:cubicBezTo>
                      <a:cubicBezTo>
                        <a:pt x="10" y="36"/>
                        <a:pt x="10" y="36"/>
                        <a:pt x="10" y="36"/>
                      </a:cubicBezTo>
                      <a:cubicBezTo>
                        <a:pt x="10" y="36"/>
                        <a:pt x="10" y="36"/>
                        <a:pt x="10" y="36"/>
                      </a:cubicBezTo>
                      <a:cubicBezTo>
                        <a:pt x="10" y="36"/>
                        <a:pt x="10" y="36"/>
                        <a:pt x="9" y="36"/>
                      </a:cubicBezTo>
                      <a:cubicBezTo>
                        <a:pt x="9" y="36"/>
                        <a:pt x="9" y="36"/>
                        <a:pt x="9" y="36"/>
                      </a:cubicBezTo>
                      <a:cubicBezTo>
                        <a:pt x="9" y="36"/>
                        <a:pt x="9" y="36"/>
                        <a:pt x="8" y="36"/>
                      </a:cubicBezTo>
                      <a:cubicBezTo>
                        <a:pt x="8" y="36"/>
                        <a:pt x="8" y="35"/>
                        <a:pt x="8" y="35"/>
                      </a:cubicBezTo>
                      <a:cubicBezTo>
                        <a:pt x="8" y="35"/>
                        <a:pt x="7" y="35"/>
                        <a:pt x="7" y="35"/>
                      </a:cubicBezTo>
                      <a:cubicBezTo>
                        <a:pt x="7" y="35"/>
                        <a:pt x="7" y="35"/>
                        <a:pt x="6" y="35"/>
                      </a:cubicBezTo>
                      <a:cubicBezTo>
                        <a:pt x="6" y="35"/>
                        <a:pt x="6" y="34"/>
                        <a:pt x="5" y="34"/>
                      </a:cubicBezTo>
                      <a:cubicBezTo>
                        <a:pt x="5" y="34"/>
                        <a:pt x="5" y="34"/>
                        <a:pt x="5" y="34"/>
                      </a:cubicBezTo>
                      <a:cubicBezTo>
                        <a:pt x="4" y="34"/>
                        <a:pt x="4" y="33"/>
                        <a:pt x="3" y="33"/>
                      </a:cubicBezTo>
                      <a:cubicBezTo>
                        <a:pt x="3" y="33"/>
                        <a:pt x="3" y="33"/>
                        <a:pt x="3" y="33"/>
                      </a:cubicBezTo>
                      <a:cubicBezTo>
                        <a:pt x="3" y="33"/>
                        <a:pt x="3" y="33"/>
                        <a:pt x="3" y="33"/>
                      </a:cubicBezTo>
                      <a:cubicBezTo>
                        <a:pt x="2" y="33"/>
                        <a:pt x="2" y="33"/>
                        <a:pt x="2" y="33"/>
                      </a:cubicBezTo>
                      <a:cubicBezTo>
                        <a:pt x="2" y="33"/>
                        <a:pt x="1" y="32"/>
                        <a:pt x="1" y="32"/>
                      </a:cubicBezTo>
                      <a:cubicBezTo>
                        <a:pt x="1" y="33"/>
                        <a:pt x="1" y="33"/>
                        <a:pt x="1" y="33"/>
                      </a:cubicBezTo>
                      <a:cubicBezTo>
                        <a:pt x="0" y="35"/>
                        <a:pt x="0" y="35"/>
                        <a:pt x="0" y="35"/>
                      </a:cubicBezTo>
                      <a:cubicBezTo>
                        <a:pt x="1" y="37"/>
                        <a:pt x="1" y="38"/>
                        <a:pt x="1" y="40"/>
                      </a:cubicBezTo>
                      <a:cubicBezTo>
                        <a:pt x="1" y="42"/>
                        <a:pt x="1" y="46"/>
                        <a:pt x="1" y="47"/>
                      </a:cubicBezTo>
                      <a:cubicBezTo>
                        <a:pt x="3" y="47"/>
                        <a:pt x="4" y="49"/>
                        <a:pt x="6" y="51"/>
                      </a:cubicBezTo>
                      <a:cubicBezTo>
                        <a:pt x="7" y="53"/>
                        <a:pt x="9" y="56"/>
                        <a:pt x="11" y="58"/>
                      </a:cubicBezTo>
                      <a:cubicBezTo>
                        <a:pt x="16" y="63"/>
                        <a:pt x="28" y="80"/>
                        <a:pt x="28" y="85"/>
                      </a:cubicBezTo>
                      <a:cubicBezTo>
                        <a:pt x="28" y="87"/>
                        <a:pt x="29" y="91"/>
                        <a:pt x="36" y="96"/>
                      </a:cubicBezTo>
                      <a:cubicBezTo>
                        <a:pt x="40" y="99"/>
                        <a:pt x="42" y="102"/>
                        <a:pt x="43" y="105"/>
                      </a:cubicBezTo>
                      <a:cubicBezTo>
                        <a:pt x="44" y="106"/>
                        <a:pt x="45" y="108"/>
                        <a:pt x="46" y="108"/>
                      </a:cubicBezTo>
                      <a:cubicBezTo>
                        <a:pt x="49" y="111"/>
                        <a:pt x="49" y="115"/>
                        <a:pt x="49" y="119"/>
                      </a:cubicBezTo>
                      <a:cubicBezTo>
                        <a:pt x="49" y="120"/>
                        <a:pt x="49" y="121"/>
                        <a:pt x="49" y="123"/>
                      </a:cubicBezTo>
                      <a:cubicBezTo>
                        <a:pt x="50" y="129"/>
                        <a:pt x="52" y="137"/>
                        <a:pt x="58" y="140"/>
                      </a:cubicBezTo>
                      <a:cubicBezTo>
                        <a:pt x="65" y="144"/>
                        <a:pt x="69" y="149"/>
                        <a:pt x="71" y="156"/>
                      </a:cubicBezTo>
                      <a:cubicBezTo>
                        <a:pt x="74" y="163"/>
                        <a:pt x="78" y="169"/>
                        <a:pt x="81" y="172"/>
                      </a:cubicBezTo>
                      <a:cubicBezTo>
                        <a:pt x="84" y="175"/>
                        <a:pt x="84" y="177"/>
                        <a:pt x="85" y="179"/>
                      </a:cubicBezTo>
                      <a:cubicBezTo>
                        <a:pt x="85" y="180"/>
                        <a:pt x="85" y="180"/>
                        <a:pt x="85" y="181"/>
                      </a:cubicBezTo>
                      <a:cubicBezTo>
                        <a:pt x="86" y="182"/>
                        <a:pt x="87" y="184"/>
                        <a:pt x="88" y="186"/>
                      </a:cubicBezTo>
                      <a:cubicBezTo>
                        <a:pt x="89" y="186"/>
                        <a:pt x="89" y="186"/>
                        <a:pt x="89" y="186"/>
                      </a:cubicBezTo>
                      <a:cubicBezTo>
                        <a:pt x="89" y="186"/>
                        <a:pt x="90" y="186"/>
                        <a:pt x="90" y="185"/>
                      </a:cubicBezTo>
                      <a:cubicBezTo>
                        <a:pt x="90" y="185"/>
                        <a:pt x="90" y="185"/>
                        <a:pt x="90" y="185"/>
                      </a:cubicBezTo>
                      <a:cubicBezTo>
                        <a:pt x="90" y="185"/>
                        <a:pt x="91" y="185"/>
                        <a:pt x="91" y="185"/>
                      </a:cubicBezTo>
                      <a:cubicBezTo>
                        <a:pt x="91" y="185"/>
                        <a:pt x="91" y="184"/>
                        <a:pt x="90" y="184"/>
                      </a:cubicBezTo>
                      <a:cubicBezTo>
                        <a:pt x="90" y="182"/>
                        <a:pt x="90" y="180"/>
                        <a:pt x="91" y="179"/>
                      </a:cubicBezTo>
                      <a:cubicBezTo>
                        <a:pt x="92" y="177"/>
                        <a:pt x="94" y="175"/>
                        <a:pt x="97" y="174"/>
                      </a:cubicBezTo>
                      <a:cubicBezTo>
                        <a:pt x="98" y="173"/>
                        <a:pt x="99" y="174"/>
                        <a:pt x="101" y="174"/>
                      </a:cubicBezTo>
                      <a:cubicBezTo>
                        <a:pt x="102" y="175"/>
                        <a:pt x="103" y="175"/>
                        <a:pt x="105" y="175"/>
                      </a:cubicBezTo>
                      <a:cubicBezTo>
                        <a:pt x="106" y="175"/>
                        <a:pt x="107" y="175"/>
                        <a:pt x="109" y="175"/>
                      </a:cubicBezTo>
                      <a:cubicBezTo>
                        <a:pt x="109" y="175"/>
                        <a:pt x="118" y="175"/>
                        <a:pt x="120" y="177"/>
                      </a:cubicBezTo>
                      <a:cubicBezTo>
                        <a:pt x="121" y="177"/>
                        <a:pt x="123" y="177"/>
                        <a:pt x="125" y="177"/>
                      </a:cubicBezTo>
                      <a:cubicBezTo>
                        <a:pt x="130" y="177"/>
                        <a:pt x="134" y="178"/>
                        <a:pt x="136" y="179"/>
                      </a:cubicBezTo>
                      <a:cubicBezTo>
                        <a:pt x="137" y="180"/>
                        <a:pt x="138" y="180"/>
                        <a:pt x="138" y="180"/>
                      </a:cubicBezTo>
                      <a:cubicBezTo>
                        <a:pt x="140" y="180"/>
                        <a:pt x="141" y="178"/>
                        <a:pt x="141" y="177"/>
                      </a:cubicBezTo>
                      <a:cubicBezTo>
                        <a:pt x="143" y="172"/>
                        <a:pt x="158" y="162"/>
                        <a:pt x="159" y="161"/>
                      </a:cubicBezTo>
                      <a:cubicBezTo>
                        <a:pt x="161" y="160"/>
                        <a:pt x="163" y="160"/>
                        <a:pt x="169" y="160"/>
                      </a:cubicBezTo>
                      <a:cubicBezTo>
                        <a:pt x="174" y="160"/>
                        <a:pt x="179" y="160"/>
                        <a:pt x="182" y="160"/>
                      </a:cubicBezTo>
                      <a:cubicBezTo>
                        <a:pt x="184" y="159"/>
                        <a:pt x="187" y="158"/>
                        <a:pt x="193" y="156"/>
                      </a:cubicBezTo>
                      <a:cubicBezTo>
                        <a:pt x="195" y="156"/>
                        <a:pt x="196" y="155"/>
                        <a:pt x="198" y="155"/>
                      </a:cubicBezTo>
                      <a:cubicBezTo>
                        <a:pt x="207" y="152"/>
                        <a:pt x="217" y="149"/>
                        <a:pt x="222" y="147"/>
                      </a:cubicBezTo>
                      <a:cubicBezTo>
                        <a:pt x="222" y="147"/>
                        <a:pt x="222" y="147"/>
                        <a:pt x="222" y="147"/>
                      </a:cubicBezTo>
                      <a:cubicBezTo>
                        <a:pt x="223" y="146"/>
                        <a:pt x="224" y="146"/>
                        <a:pt x="224" y="146"/>
                      </a:cubicBezTo>
                      <a:cubicBezTo>
                        <a:pt x="224" y="146"/>
                        <a:pt x="225" y="146"/>
                        <a:pt x="225" y="146"/>
                      </a:cubicBezTo>
                      <a:cubicBezTo>
                        <a:pt x="225" y="146"/>
                        <a:pt x="225" y="146"/>
                        <a:pt x="226" y="145"/>
                      </a:cubicBezTo>
                      <a:cubicBezTo>
                        <a:pt x="226" y="145"/>
                        <a:pt x="226" y="145"/>
                        <a:pt x="226" y="145"/>
                      </a:cubicBezTo>
                      <a:cubicBezTo>
                        <a:pt x="226" y="145"/>
                        <a:pt x="227" y="145"/>
                        <a:pt x="227" y="145"/>
                      </a:cubicBezTo>
                      <a:cubicBezTo>
                        <a:pt x="228" y="144"/>
                        <a:pt x="230" y="135"/>
                        <a:pt x="232" y="129"/>
                      </a:cubicBezTo>
                      <a:cubicBezTo>
                        <a:pt x="233" y="127"/>
                        <a:pt x="233" y="126"/>
                        <a:pt x="233" y="125"/>
                      </a:cubicBezTo>
                      <a:cubicBezTo>
                        <a:pt x="234" y="124"/>
                        <a:pt x="234" y="123"/>
                        <a:pt x="234" y="123"/>
                      </a:cubicBezTo>
                      <a:cubicBezTo>
                        <a:pt x="234" y="121"/>
                        <a:pt x="231" y="117"/>
                        <a:pt x="230" y="117"/>
                      </a:cubicBezTo>
                      <a:cubicBezTo>
                        <a:pt x="230" y="117"/>
                        <a:pt x="230" y="117"/>
                        <a:pt x="229" y="117"/>
                      </a:cubicBezTo>
                      <a:cubicBezTo>
                        <a:pt x="229" y="117"/>
                        <a:pt x="229" y="117"/>
                        <a:pt x="229" y="117"/>
                      </a:cubicBezTo>
                      <a:cubicBezTo>
                        <a:pt x="229" y="117"/>
                        <a:pt x="229" y="117"/>
                        <a:pt x="229" y="117"/>
                      </a:cubicBezTo>
                      <a:cubicBezTo>
                        <a:pt x="229" y="117"/>
                        <a:pt x="229" y="117"/>
                        <a:pt x="229" y="117"/>
                      </a:cubicBezTo>
                      <a:cubicBezTo>
                        <a:pt x="229" y="117"/>
                        <a:pt x="229" y="117"/>
                        <a:pt x="229" y="117"/>
                      </a:cubicBezTo>
                      <a:cubicBezTo>
                        <a:pt x="227" y="117"/>
                        <a:pt x="227" y="117"/>
                        <a:pt x="227" y="117"/>
                      </a:cubicBezTo>
                      <a:cubicBezTo>
                        <a:pt x="227" y="117"/>
                        <a:pt x="227" y="117"/>
                        <a:pt x="227" y="117"/>
                      </a:cubicBezTo>
                      <a:cubicBezTo>
                        <a:pt x="225" y="117"/>
                        <a:pt x="225" y="117"/>
                        <a:pt x="225" y="117"/>
                      </a:cubicBezTo>
                      <a:cubicBezTo>
                        <a:pt x="225" y="117"/>
                        <a:pt x="225" y="117"/>
                        <a:pt x="225" y="117"/>
                      </a:cubicBezTo>
                      <a:cubicBezTo>
                        <a:pt x="224" y="117"/>
                        <a:pt x="224" y="117"/>
                        <a:pt x="223" y="117"/>
                      </a:cubicBezTo>
                      <a:cubicBezTo>
                        <a:pt x="220" y="116"/>
                        <a:pt x="215" y="116"/>
                        <a:pt x="211" y="115"/>
                      </a:cubicBezTo>
                      <a:cubicBezTo>
                        <a:pt x="211" y="115"/>
                        <a:pt x="211" y="115"/>
                        <a:pt x="211" y="115"/>
                      </a:cubicBezTo>
                      <a:cubicBezTo>
                        <a:pt x="210" y="115"/>
                        <a:pt x="210" y="115"/>
                        <a:pt x="209" y="115"/>
                      </a:cubicBezTo>
                      <a:cubicBezTo>
                        <a:pt x="209" y="115"/>
                        <a:pt x="208" y="115"/>
                        <a:pt x="208" y="115"/>
                      </a:cubicBezTo>
                      <a:cubicBezTo>
                        <a:pt x="208" y="115"/>
                        <a:pt x="207" y="115"/>
                        <a:pt x="207" y="115"/>
                      </a:cubicBezTo>
                      <a:cubicBezTo>
                        <a:pt x="204" y="114"/>
                        <a:pt x="201" y="114"/>
                        <a:pt x="200" y="114"/>
                      </a:cubicBezTo>
                      <a:cubicBezTo>
                        <a:pt x="200" y="113"/>
                        <a:pt x="200" y="113"/>
                        <a:pt x="200" y="113"/>
                      </a:cubicBezTo>
                      <a:cubicBezTo>
                        <a:pt x="200" y="113"/>
                        <a:pt x="200" y="113"/>
                        <a:pt x="200" y="113"/>
                      </a:cubicBezTo>
                      <a:cubicBezTo>
                        <a:pt x="199" y="113"/>
                        <a:pt x="199" y="113"/>
                        <a:pt x="199" y="113"/>
                      </a:cubicBezTo>
                      <a:cubicBezTo>
                        <a:pt x="199" y="112"/>
                        <a:pt x="199" y="112"/>
                        <a:pt x="198" y="112"/>
                      </a:cubicBezTo>
                      <a:cubicBezTo>
                        <a:pt x="198" y="112"/>
                        <a:pt x="198" y="112"/>
                        <a:pt x="198" y="111"/>
                      </a:cubicBezTo>
                      <a:cubicBezTo>
                        <a:pt x="197" y="111"/>
                        <a:pt x="197" y="111"/>
                        <a:pt x="197" y="111"/>
                      </a:cubicBezTo>
                      <a:cubicBezTo>
                        <a:pt x="197" y="110"/>
                        <a:pt x="197" y="110"/>
                        <a:pt x="196" y="110"/>
                      </a:cubicBezTo>
                      <a:cubicBezTo>
                        <a:pt x="196" y="110"/>
                        <a:pt x="196" y="109"/>
                        <a:pt x="195" y="109"/>
                      </a:cubicBezTo>
                      <a:cubicBezTo>
                        <a:pt x="195" y="109"/>
                        <a:pt x="195" y="109"/>
                        <a:pt x="195" y="108"/>
                      </a:cubicBezTo>
                      <a:cubicBezTo>
                        <a:pt x="195" y="108"/>
                        <a:pt x="194" y="108"/>
                        <a:pt x="194" y="107"/>
                      </a:cubicBezTo>
                      <a:cubicBezTo>
                        <a:pt x="194" y="107"/>
                        <a:pt x="194" y="107"/>
                        <a:pt x="193" y="106"/>
                      </a:cubicBezTo>
                      <a:cubicBezTo>
                        <a:pt x="193" y="106"/>
                        <a:pt x="193" y="106"/>
                        <a:pt x="193" y="105"/>
                      </a:cubicBezTo>
                      <a:cubicBezTo>
                        <a:pt x="193" y="105"/>
                        <a:pt x="192" y="105"/>
                        <a:pt x="192" y="104"/>
                      </a:cubicBezTo>
                      <a:cubicBezTo>
                        <a:pt x="192" y="104"/>
                        <a:pt x="192" y="103"/>
                        <a:pt x="192" y="103"/>
                      </a:cubicBezTo>
                      <a:cubicBezTo>
                        <a:pt x="192" y="103"/>
                        <a:pt x="192" y="102"/>
                        <a:pt x="191" y="102"/>
                      </a:cubicBezTo>
                      <a:cubicBezTo>
                        <a:pt x="191" y="101"/>
                        <a:pt x="191" y="101"/>
                        <a:pt x="191" y="101"/>
                      </a:cubicBezTo>
                      <a:cubicBezTo>
                        <a:pt x="190" y="99"/>
                        <a:pt x="188" y="97"/>
                        <a:pt x="187" y="95"/>
                      </a:cubicBezTo>
                      <a:cubicBezTo>
                        <a:pt x="187" y="95"/>
                        <a:pt x="187" y="95"/>
                        <a:pt x="187" y="95"/>
                      </a:cubicBezTo>
                      <a:cubicBezTo>
                        <a:pt x="186" y="95"/>
                        <a:pt x="186" y="95"/>
                        <a:pt x="186" y="95"/>
                      </a:cubicBezTo>
                      <a:cubicBezTo>
                        <a:pt x="186" y="95"/>
                        <a:pt x="186" y="94"/>
                        <a:pt x="185" y="94"/>
                      </a:cubicBezTo>
                      <a:cubicBezTo>
                        <a:pt x="185" y="94"/>
                        <a:pt x="185" y="94"/>
                        <a:pt x="185" y="94"/>
                      </a:cubicBezTo>
                      <a:cubicBezTo>
                        <a:pt x="184" y="94"/>
                        <a:pt x="184" y="94"/>
                        <a:pt x="184" y="94"/>
                      </a:cubicBezTo>
                      <a:cubicBezTo>
                        <a:pt x="184" y="94"/>
                        <a:pt x="184" y="94"/>
                        <a:pt x="183" y="94"/>
                      </a:cubicBezTo>
                      <a:cubicBezTo>
                        <a:pt x="183" y="94"/>
                        <a:pt x="183" y="94"/>
                        <a:pt x="182" y="93"/>
                      </a:cubicBezTo>
                      <a:cubicBezTo>
                        <a:pt x="182" y="93"/>
                        <a:pt x="182" y="93"/>
                        <a:pt x="182" y="93"/>
                      </a:cubicBezTo>
                      <a:cubicBezTo>
                        <a:pt x="182" y="93"/>
                        <a:pt x="181" y="93"/>
                        <a:pt x="181" y="92"/>
                      </a:cubicBezTo>
                      <a:cubicBezTo>
                        <a:pt x="181" y="92"/>
                        <a:pt x="181" y="92"/>
                        <a:pt x="180" y="92"/>
                      </a:cubicBezTo>
                      <a:cubicBezTo>
                        <a:pt x="180" y="92"/>
                        <a:pt x="180" y="91"/>
                        <a:pt x="179" y="91"/>
                      </a:cubicBezTo>
                      <a:cubicBezTo>
                        <a:pt x="179" y="91"/>
                        <a:pt x="179" y="91"/>
                        <a:pt x="179" y="90"/>
                      </a:cubicBezTo>
                      <a:cubicBezTo>
                        <a:pt x="179" y="90"/>
                        <a:pt x="178" y="90"/>
                        <a:pt x="178" y="89"/>
                      </a:cubicBezTo>
                      <a:cubicBezTo>
                        <a:pt x="178" y="89"/>
                        <a:pt x="178" y="89"/>
                        <a:pt x="178" y="88"/>
                      </a:cubicBezTo>
                      <a:cubicBezTo>
                        <a:pt x="178" y="88"/>
                        <a:pt x="177" y="88"/>
                        <a:pt x="177" y="87"/>
                      </a:cubicBezTo>
                      <a:cubicBezTo>
                        <a:pt x="175" y="85"/>
                        <a:pt x="171" y="80"/>
                        <a:pt x="171" y="76"/>
                      </a:cubicBezTo>
                      <a:cubicBezTo>
                        <a:pt x="170" y="74"/>
                        <a:pt x="171" y="73"/>
                        <a:pt x="171" y="73"/>
                      </a:cubicBezTo>
                      <a:cubicBezTo>
                        <a:pt x="173" y="71"/>
                        <a:pt x="170" y="66"/>
                        <a:pt x="167" y="63"/>
                      </a:cubicBezTo>
                      <a:cubicBezTo>
                        <a:pt x="165" y="62"/>
                        <a:pt x="165" y="62"/>
                        <a:pt x="165" y="62"/>
                      </a:cubicBezTo>
                      <a:cubicBezTo>
                        <a:pt x="159" y="57"/>
                        <a:pt x="155" y="52"/>
                        <a:pt x="154" y="49"/>
                      </a:cubicBezTo>
                      <a:cubicBezTo>
                        <a:pt x="154" y="48"/>
                        <a:pt x="154" y="47"/>
                        <a:pt x="154" y="46"/>
                      </a:cubicBezTo>
                      <a:cubicBezTo>
                        <a:pt x="145" y="45"/>
                        <a:pt x="145" y="45"/>
                        <a:pt x="145" y="45"/>
                      </a:cubicBezTo>
                      <a:cubicBezTo>
                        <a:pt x="139" y="40"/>
                        <a:pt x="139" y="40"/>
                        <a:pt x="139" y="40"/>
                      </a:cubicBezTo>
                      <a:lnTo>
                        <a:pt x="132"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7" name="Freeform 1170">
                  <a:extLst>
                    <a:ext uri="{FF2B5EF4-FFF2-40B4-BE49-F238E27FC236}">
                      <a16:creationId xmlns="" xmlns:a16="http://schemas.microsoft.com/office/drawing/2014/main" id="{0C503A9B-AD7D-4B79-A296-C9B05E93CCB4}"/>
                    </a:ext>
                  </a:extLst>
                </p:cNvPr>
                <p:cNvSpPr/>
                <p:nvPr/>
              </p:nvSpPr>
              <p:spPr bwMode="auto">
                <a:xfrm>
                  <a:off x="3270" y="2619"/>
                  <a:ext cx="81" cy="91"/>
                </a:xfrm>
                <a:custGeom>
                  <a:gdLst>
                    <a:gd name="T0" fmla="*/ 35 w 85"/>
                    <a:gd name="T1" fmla="*/ 24 h 95"/>
                    <a:gd name="T2" fmla="*/ 36 w 85"/>
                    <a:gd name="T3" fmla="*/ 24 h 95"/>
                    <a:gd name="T4" fmla="*/ 37 w 85"/>
                    <a:gd name="T5" fmla="*/ 25 h 95"/>
                    <a:gd name="T6" fmla="*/ 37 w 85"/>
                    <a:gd name="T7" fmla="*/ 25 h 95"/>
                    <a:gd name="T8" fmla="*/ 38 w 85"/>
                    <a:gd name="T9" fmla="*/ 26 h 95"/>
                    <a:gd name="T10" fmla="*/ 38 w 85"/>
                    <a:gd name="T11" fmla="*/ 27 h 95"/>
                    <a:gd name="T12" fmla="*/ 39 w 85"/>
                    <a:gd name="T13" fmla="*/ 27 h 95"/>
                    <a:gd name="T14" fmla="*/ 40 w 85"/>
                    <a:gd name="T15" fmla="*/ 28 h 95"/>
                    <a:gd name="T16" fmla="*/ 40 w 85"/>
                    <a:gd name="T17" fmla="*/ 29 h 95"/>
                    <a:gd name="T18" fmla="*/ 40 w 85"/>
                    <a:gd name="T19" fmla="*/ 30 h 95"/>
                    <a:gd name="T20" fmla="*/ 41 w 85"/>
                    <a:gd name="T21" fmla="*/ 31 h 95"/>
                    <a:gd name="T22" fmla="*/ 41 w 85"/>
                    <a:gd name="T23" fmla="*/ 31 h 95"/>
                    <a:gd name="T24" fmla="*/ 41 w 85"/>
                    <a:gd name="T25" fmla="*/ 32 h 95"/>
                    <a:gd name="T26" fmla="*/ 42 w 85"/>
                    <a:gd name="T27" fmla="*/ 33 h 95"/>
                    <a:gd name="T28" fmla="*/ 42 w 85"/>
                    <a:gd name="T29" fmla="*/ 34 h 95"/>
                    <a:gd name="T30" fmla="*/ 33 w 85"/>
                    <a:gd name="T31" fmla="*/ 59 h 95"/>
                    <a:gd name="T32" fmla="*/ 32 w 85"/>
                    <a:gd name="T33" fmla="*/ 60 h 95"/>
                    <a:gd name="T34" fmla="*/ 32 w 85"/>
                    <a:gd name="T35" fmla="*/ 60 h 95"/>
                    <a:gd name="T36" fmla="*/ 31 w 85"/>
                    <a:gd name="T37" fmla="*/ 60 h 95"/>
                    <a:gd name="T38" fmla="*/ 30 w 85"/>
                    <a:gd name="T39" fmla="*/ 60 h 95"/>
                    <a:gd name="T40" fmla="*/ 26 w 85"/>
                    <a:gd name="T41" fmla="*/ 62 h 95"/>
                    <a:gd name="T42" fmla="*/ 25 w 85"/>
                    <a:gd name="T43" fmla="*/ 62 h 95"/>
                    <a:gd name="T44" fmla="*/ 23 w 85"/>
                    <a:gd name="T45" fmla="*/ 63 h 95"/>
                    <a:gd name="T46" fmla="*/ 22 w 85"/>
                    <a:gd name="T47" fmla="*/ 64 h 95"/>
                    <a:gd name="T48" fmla="*/ 19 w 85"/>
                    <a:gd name="T49" fmla="*/ 65 h 95"/>
                    <a:gd name="T50" fmla="*/ 19 w 85"/>
                    <a:gd name="T51" fmla="*/ 65 h 95"/>
                    <a:gd name="T52" fmla="*/ 0 w 85"/>
                    <a:gd name="T53" fmla="*/ 71 h 95"/>
                    <a:gd name="T54" fmla="*/ 10 w 85"/>
                    <a:gd name="T55" fmla="*/ 91 h 95"/>
                    <a:gd name="T56" fmla="*/ 11 w 85"/>
                    <a:gd name="T57" fmla="*/ 93 h 95"/>
                    <a:gd name="T58" fmla="*/ 11 w 85"/>
                    <a:gd name="T59" fmla="*/ 93 h 95"/>
                    <a:gd name="T60" fmla="*/ 12 w 85"/>
                    <a:gd name="T61" fmla="*/ 95 h 95"/>
                    <a:gd name="T62" fmla="*/ 13 w 85"/>
                    <a:gd name="T63" fmla="*/ 95 h 95"/>
                    <a:gd name="T64" fmla="*/ 26 w 85"/>
                    <a:gd name="T65" fmla="*/ 92 h 95"/>
                    <a:gd name="T66" fmla="*/ 32 w 85"/>
                    <a:gd name="T67" fmla="*/ 91 h 95"/>
                    <a:gd name="T68" fmla="*/ 33 w 85"/>
                    <a:gd name="T69" fmla="*/ 90 h 95"/>
                    <a:gd name="T70" fmla="*/ 35 w 85"/>
                    <a:gd name="T71" fmla="*/ 83 h 95"/>
                    <a:gd name="T72" fmla="*/ 43 w 85"/>
                    <a:gd name="T73" fmla="*/ 81 h 95"/>
                    <a:gd name="T74" fmla="*/ 46 w 85"/>
                    <a:gd name="T75" fmla="*/ 81 h 95"/>
                    <a:gd name="T76" fmla="*/ 48 w 85"/>
                    <a:gd name="T77" fmla="*/ 81 h 95"/>
                    <a:gd name="T78" fmla="*/ 50 w 85"/>
                    <a:gd name="T79" fmla="*/ 78 h 95"/>
                    <a:gd name="T80" fmla="*/ 56 w 85"/>
                    <a:gd name="T81" fmla="*/ 70 h 95"/>
                    <a:gd name="T82" fmla="*/ 60 w 85"/>
                    <a:gd name="T83" fmla="*/ 69 h 95"/>
                    <a:gd name="T84" fmla="*/ 62 w 85"/>
                    <a:gd name="T85" fmla="*/ 69 h 95"/>
                    <a:gd name="T86" fmla="*/ 67 w 85"/>
                    <a:gd name="T87" fmla="*/ 51 h 95"/>
                    <a:gd name="T88" fmla="*/ 75 w 85"/>
                    <a:gd name="T89" fmla="*/ 47 h 95"/>
                    <a:gd name="T90" fmla="*/ 80 w 85"/>
                    <a:gd name="T91" fmla="*/ 38 h 95"/>
                    <a:gd name="T92" fmla="*/ 84 w 85"/>
                    <a:gd name="T93" fmla="*/ 33 h 95"/>
                    <a:gd name="T94" fmla="*/ 85 w 85"/>
                    <a:gd name="T95" fmla="*/ 30 h 95"/>
                    <a:gd name="T96" fmla="*/ 85 w 85"/>
                    <a:gd name="T97" fmla="*/ 30 h 95"/>
                    <a:gd name="T98" fmla="*/ 74 w 85"/>
                    <a:gd name="T99" fmla="*/ 17 h 95"/>
                    <a:gd name="T100" fmla="*/ 70 w 85"/>
                    <a:gd name="T101" fmla="*/ 16 h 95"/>
                    <a:gd name="T102" fmla="*/ 56 w 85"/>
                    <a:gd name="T103" fmla="*/ 10 h 95"/>
                    <a:gd name="T104" fmla="*/ 49 w 85"/>
                    <a:gd name="T105" fmla="*/ 0 h 95"/>
                    <a:gd name="T106" fmla="*/ 47 w 85"/>
                    <a:gd name="T107" fmla="*/ 1 h 95"/>
                    <a:gd name="T108" fmla="*/ 44 w 85"/>
                    <a:gd name="T109" fmla="*/ 1 h 95"/>
                    <a:gd name="T110" fmla="*/ 44 w 85"/>
                    <a:gd name="T111" fmla="*/ 8 h 95"/>
                    <a:gd name="T112" fmla="*/ 37 w 85"/>
                    <a:gd name="T113" fmla="*/ 18 h 95"/>
                    <a:gd name="T114" fmla="*/ 35 w 85"/>
                    <a:gd name="T115" fmla="*/ 24 h 95"/>
                    <a:gd name="T116" fmla="*/ 35 w 85"/>
                    <a:gd name="T117" fmla="*/ 24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5" h="95">
                      <a:moveTo>
                        <a:pt x="35" y="24"/>
                      </a:moveTo>
                      <a:cubicBezTo>
                        <a:pt x="35" y="24"/>
                        <a:pt x="36" y="24"/>
                        <a:pt x="36" y="24"/>
                      </a:cubicBezTo>
                      <a:cubicBezTo>
                        <a:pt x="36" y="25"/>
                        <a:pt x="36" y="25"/>
                        <a:pt x="37" y="25"/>
                      </a:cubicBezTo>
                      <a:cubicBezTo>
                        <a:pt x="37" y="25"/>
                        <a:pt x="37" y="25"/>
                        <a:pt x="37" y="25"/>
                      </a:cubicBezTo>
                      <a:cubicBezTo>
                        <a:pt x="37" y="26"/>
                        <a:pt x="38" y="26"/>
                        <a:pt x="38" y="26"/>
                      </a:cubicBezTo>
                      <a:cubicBezTo>
                        <a:pt x="38" y="26"/>
                        <a:pt x="38" y="26"/>
                        <a:pt x="38" y="27"/>
                      </a:cubicBezTo>
                      <a:cubicBezTo>
                        <a:pt x="39" y="27"/>
                        <a:pt x="39" y="27"/>
                        <a:pt x="39" y="27"/>
                      </a:cubicBezTo>
                      <a:cubicBezTo>
                        <a:pt x="39" y="28"/>
                        <a:pt x="39" y="28"/>
                        <a:pt x="40" y="28"/>
                      </a:cubicBezTo>
                      <a:cubicBezTo>
                        <a:pt x="40" y="28"/>
                        <a:pt x="40" y="29"/>
                        <a:pt x="40" y="29"/>
                      </a:cubicBezTo>
                      <a:cubicBezTo>
                        <a:pt x="40" y="29"/>
                        <a:pt x="40" y="30"/>
                        <a:pt x="40" y="30"/>
                      </a:cubicBezTo>
                      <a:cubicBezTo>
                        <a:pt x="41" y="30"/>
                        <a:pt x="41" y="30"/>
                        <a:pt x="41" y="31"/>
                      </a:cubicBezTo>
                      <a:cubicBezTo>
                        <a:pt x="41" y="31"/>
                        <a:pt x="41" y="31"/>
                        <a:pt x="41" y="31"/>
                      </a:cubicBezTo>
                      <a:cubicBezTo>
                        <a:pt x="41" y="32"/>
                        <a:pt x="41" y="32"/>
                        <a:pt x="41" y="32"/>
                      </a:cubicBezTo>
                      <a:cubicBezTo>
                        <a:pt x="41" y="33"/>
                        <a:pt x="41" y="33"/>
                        <a:pt x="42" y="33"/>
                      </a:cubicBezTo>
                      <a:cubicBezTo>
                        <a:pt x="42" y="33"/>
                        <a:pt x="42" y="34"/>
                        <a:pt x="42" y="34"/>
                      </a:cubicBezTo>
                      <a:cubicBezTo>
                        <a:pt x="42" y="36"/>
                        <a:pt x="36" y="57"/>
                        <a:pt x="33" y="59"/>
                      </a:cubicBezTo>
                      <a:cubicBezTo>
                        <a:pt x="33" y="59"/>
                        <a:pt x="33" y="59"/>
                        <a:pt x="32" y="60"/>
                      </a:cubicBezTo>
                      <a:cubicBezTo>
                        <a:pt x="32" y="60"/>
                        <a:pt x="32" y="60"/>
                        <a:pt x="32" y="60"/>
                      </a:cubicBezTo>
                      <a:cubicBezTo>
                        <a:pt x="32" y="60"/>
                        <a:pt x="31" y="60"/>
                        <a:pt x="31" y="60"/>
                      </a:cubicBezTo>
                      <a:cubicBezTo>
                        <a:pt x="31" y="60"/>
                        <a:pt x="31" y="60"/>
                        <a:pt x="30" y="60"/>
                      </a:cubicBezTo>
                      <a:cubicBezTo>
                        <a:pt x="29" y="61"/>
                        <a:pt x="28" y="62"/>
                        <a:pt x="26" y="62"/>
                      </a:cubicBezTo>
                      <a:cubicBezTo>
                        <a:pt x="26" y="62"/>
                        <a:pt x="25" y="62"/>
                        <a:pt x="25" y="62"/>
                      </a:cubicBezTo>
                      <a:cubicBezTo>
                        <a:pt x="24" y="63"/>
                        <a:pt x="24" y="63"/>
                        <a:pt x="23" y="63"/>
                      </a:cubicBezTo>
                      <a:cubicBezTo>
                        <a:pt x="22" y="63"/>
                        <a:pt x="22" y="63"/>
                        <a:pt x="22" y="64"/>
                      </a:cubicBezTo>
                      <a:cubicBezTo>
                        <a:pt x="21" y="64"/>
                        <a:pt x="20" y="64"/>
                        <a:pt x="19" y="65"/>
                      </a:cubicBezTo>
                      <a:cubicBezTo>
                        <a:pt x="19" y="65"/>
                        <a:pt x="19" y="65"/>
                        <a:pt x="19" y="65"/>
                      </a:cubicBezTo>
                      <a:cubicBezTo>
                        <a:pt x="11" y="67"/>
                        <a:pt x="4" y="69"/>
                        <a:pt x="0" y="71"/>
                      </a:cubicBezTo>
                      <a:cubicBezTo>
                        <a:pt x="3" y="76"/>
                        <a:pt x="6" y="83"/>
                        <a:pt x="10" y="91"/>
                      </a:cubicBezTo>
                      <a:cubicBezTo>
                        <a:pt x="10" y="91"/>
                        <a:pt x="11" y="92"/>
                        <a:pt x="11" y="93"/>
                      </a:cubicBezTo>
                      <a:cubicBezTo>
                        <a:pt x="11" y="93"/>
                        <a:pt x="11" y="93"/>
                        <a:pt x="11" y="93"/>
                      </a:cubicBezTo>
                      <a:cubicBezTo>
                        <a:pt x="11" y="94"/>
                        <a:pt x="12" y="94"/>
                        <a:pt x="12" y="95"/>
                      </a:cubicBezTo>
                      <a:cubicBezTo>
                        <a:pt x="12" y="95"/>
                        <a:pt x="13" y="95"/>
                        <a:pt x="13" y="95"/>
                      </a:cubicBezTo>
                      <a:cubicBezTo>
                        <a:pt x="17" y="92"/>
                        <a:pt x="22" y="92"/>
                        <a:pt x="26" y="92"/>
                      </a:cubicBezTo>
                      <a:cubicBezTo>
                        <a:pt x="28" y="92"/>
                        <a:pt x="30" y="92"/>
                        <a:pt x="32" y="91"/>
                      </a:cubicBezTo>
                      <a:cubicBezTo>
                        <a:pt x="33" y="91"/>
                        <a:pt x="33" y="91"/>
                        <a:pt x="33" y="90"/>
                      </a:cubicBezTo>
                      <a:cubicBezTo>
                        <a:pt x="33" y="88"/>
                        <a:pt x="33" y="85"/>
                        <a:pt x="35" y="83"/>
                      </a:cubicBezTo>
                      <a:cubicBezTo>
                        <a:pt x="38" y="81"/>
                        <a:pt x="41" y="81"/>
                        <a:pt x="43" y="81"/>
                      </a:cubicBezTo>
                      <a:cubicBezTo>
                        <a:pt x="44" y="81"/>
                        <a:pt x="45" y="81"/>
                        <a:pt x="46" y="81"/>
                      </a:cubicBezTo>
                      <a:cubicBezTo>
                        <a:pt x="47" y="81"/>
                        <a:pt x="48" y="81"/>
                        <a:pt x="48" y="81"/>
                      </a:cubicBezTo>
                      <a:cubicBezTo>
                        <a:pt x="49" y="80"/>
                        <a:pt x="49" y="79"/>
                        <a:pt x="50" y="78"/>
                      </a:cubicBezTo>
                      <a:cubicBezTo>
                        <a:pt x="51" y="75"/>
                        <a:pt x="53" y="71"/>
                        <a:pt x="56" y="70"/>
                      </a:cubicBezTo>
                      <a:cubicBezTo>
                        <a:pt x="57" y="70"/>
                        <a:pt x="59" y="69"/>
                        <a:pt x="60" y="69"/>
                      </a:cubicBezTo>
                      <a:cubicBezTo>
                        <a:pt x="60" y="69"/>
                        <a:pt x="62" y="69"/>
                        <a:pt x="62" y="69"/>
                      </a:cubicBezTo>
                      <a:cubicBezTo>
                        <a:pt x="61" y="66"/>
                        <a:pt x="61" y="52"/>
                        <a:pt x="67" y="51"/>
                      </a:cubicBezTo>
                      <a:cubicBezTo>
                        <a:pt x="70" y="51"/>
                        <a:pt x="74" y="48"/>
                        <a:pt x="75" y="47"/>
                      </a:cubicBezTo>
                      <a:cubicBezTo>
                        <a:pt x="75" y="45"/>
                        <a:pt x="76" y="43"/>
                        <a:pt x="80" y="38"/>
                      </a:cubicBezTo>
                      <a:cubicBezTo>
                        <a:pt x="82" y="36"/>
                        <a:pt x="83" y="34"/>
                        <a:pt x="84" y="33"/>
                      </a:cubicBezTo>
                      <a:cubicBezTo>
                        <a:pt x="85" y="31"/>
                        <a:pt x="85" y="30"/>
                        <a:pt x="85" y="30"/>
                      </a:cubicBezTo>
                      <a:cubicBezTo>
                        <a:pt x="85" y="30"/>
                        <a:pt x="85" y="30"/>
                        <a:pt x="85" y="30"/>
                      </a:cubicBezTo>
                      <a:cubicBezTo>
                        <a:pt x="81" y="29"/>
                        <a:pt x="76" y="21"/>
                        <a:pt x="74" y="17"/>
                      </a:cubicBezTo>
                      <a:cubicBezTo>
                        <a:pt x="74" y="16"/>
                        <a:pt x="72" y="16"/>
                        <a:pt x="70" y="16"/>
                      </a:cubicBezTo>
                      <a:cubicBezTo>
                        <a:pt x="66" y="15"/>
                        <a:pt x="61" y="14"/>
                        <a:pt x="56" y="10"/>
                      </a:cubicBezTo>
                      <a:cubicBezTo>
                        <a:pt x="53" y="8"/>
                        <a:pt x="51" y="5"/>
                        <a:pt x="49" y="0"/>
                      </a:cubicBezTo>
                      <a:cubicBezTo>
                        <a:pt x="47" y="1"/>
                        <a:pt x="47" y="1"/>
                        <a:pt x="47" y="1"/>
                      </a:cubicBezTo>
                      <a:cubicBezTo>
                        <a:pt x="44" y="1"/>
                        <a:pt x="44" y="1"/>
                        <a:pt x="44" y="1"/>
                      </a:cubicBezTo>
                      <a:cubicBezTo>
                        <a:pt x="44" y="8"/>
                        <a:pt x="44" y="8"/>
                        <a:pt x="44" y="8"/>
                      </a:cubicBezTo>
                      <a:cubicBezTo>
                        <a:pt x="37" y="18"/>
                        <a:pt x="37" y="18"/>
                        <a:pt x="37" y="18"/>
                      </a:cubicBezTo>
                      <a:cubicBezTo>
                        <a:pt x="35" y="24"/>
                        <a:pt x="35" y="24"/>
                        <a:pt x="35" y="24"/>
                      </a:cubicBezTo>
                      <a:cubicBezTo>
                        <a:pt x="35" y="24"/>
                        <a:pt x="35" y="24"/>
                        <a:pt x="3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8" name="Freeform 1171">
                  <a:extLst>
                    <a:ext uri="{FF2B5EF4-FFF2-40B4-BE49-F238E27FC236}">
                      <a16:creationId xmlns="" xmlns:a16="http://schemas.microsoft.com/office/drawing/2014/main" id="{90C7B30A-30C2-46DA-96C4-8E34DE038DF3}"/>
                    </a:ext>
                  </a:extLst>
                </p:cNvPr>
                <p:cNvSpPr/>
                <p:nvPr/>
              </p:nvSpPr>
              <p:spPr bwMode="auto">
                <a:xfrm>
                  <a:off x="3256" y="2607"/>
                  <a:ext cx="7" cy="13"/>
                </a:xfrm>
                <a:custGeom>
                  <a:gdLst>
                    <a:gd name="T0" fmla="*/ 6 w 7"/>
                    <a:gd name="T1" fmla="*/ 1 h 13"/>
                    <a:gd name="T2" fmla="*/ 5 w 7"/>
                    <a:gd name="T3" fmla="*/ 0 h 13"/>
                    <a:gd name="T4" fmla="*/ 5 w 7"/>
                    <a:gd name="T5" fmla="*/ 0 h 13"/>
                    <a:gd name="T6" fmla="*/ 0 w 7"/>
                    <a:gd name="T7" fmla="*/ 9 h 13"/>
                    <a:gd name="T8" fmla="*/ 0 w 7"/>
                    <a:gd name="T9" fmla="*/ 10 h 13"/>
                    <a:gd name="T10" fmla="*/ 0 w 7"/>
                    <a:gd name="T11" fmla="*/ 10 h 13"/>
                    <a:gd name="T12" fmla="*/ 0 w 7"/>
                    <a:gd name="T13" fmla="*/ 11 h 13"/>
                    <a:gd name="T14" fmla="*/ 1 w 7"/>
                    <a:gd name="T15" fmla="*/ 12 h 13"/>
                    <a:gd name="T16" fmla="*/ 1 w 7"/>
                    <a:gd name="T17" fmla="*/ 12 h 13"/>
                    <a:gd name="T18" fmla="*/ 3 w 7"/>
                    <a:gd name="T19" fmla="*/ 13 h 13"/>
                    <a:gd name="T20" fmla="*/ 3 w 7"/>
                    <a:gd name="T21" fmla="*/ 13 h 13"/>
                    <a:gd name="T22" fmla="*/ 4 w 7"/>
                    <a:gd name="T23" fmla="*/ 13 h 13"/>
                    <a:gd name="T24" fmla="*/ 5 w 7"/>
                    <a:gd name="T25" fmla="*/ 11 h 13"/>
                    <a:gd name="T26" fmla="*/ 6 w 7"/>
                    <a:gd name="T27" fmla="*/ 1 h 1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13">
                      <a:moveTo>
                        <a:pt x="6" y="1"/>
                      </a:moveTo>
                      <a:cubicBezTo>
                        <a:pt x="6" y="0"/>
                        <a:pt x="5" y="0"/>
                        <a:pt x="5" y="0"/>
                      </a:cubicBezTo>
                      <a:cubicBezTo>
                        <a:pt x="5" y="0"/>
                        <a:pt x="5" y="0"/>
                        <a:pt x="5" y="0"/>
                      </a:cubicBezTo>
                      <a:cubicBezTo>
                        <a:pt x="2" y="0"/>
                        <a:pt x="0" y="7"/>
                        <a:pt x="0" y="9"/>
                      </a:cubicBezTo>
                      <a:cubicBezTo>
                        <a:pt x="0" y="9"/>
                        <a:pt x="0" y="10"/>
                        <a:pt x="0" y="10"/>
                      </a:cubicBezTo>
                      <a:cubicBezTo>
                        <a:pt x="0" y="10"/>
                        <a:pt x="0" y="10"/>
                        <a:pt x="0" y="10"/>
                      </a:cubicBezTo>
                      <a:cubicBezTo>
                        <a:pt x="0" y="11"/>
                        <a:pt x="0" y="11"/>
                        <a:pt x="0" y="11"/>
                      </a:cubicBezTo>
                      <a:cubicBezTo>
                        <a:pt x="0" y="11"/>
                        <a:pt x="1" y="12"/>
                        <a:pt x="1" y="12"/>
                      </a:cubicBezTo>
                      <a:cubicBezTo>
                        <a:pt x="1" y="12"/>
                        <a:pt x="1" y="12"/>
                        <a:pt x="1" y="12"/>
                      </a:cubicBezTo>
                      <a:cubicBezTo>
                        <a:pt x="2" y="13"/>
                        <a:pt x="2" y="13"/>
                        <a:pt x="3" y="13"/>
                      </a:cubicBezTo>
                      <a:cubicBezTo>
                        <a:pt x="3" y="13"/>
                        <a:pt x="3" y="13"/>
                        <a:pt x="3" y="13"/>
                      </a:cubicBezTo>
                      <a:cubicBezTo>
                        <a:pt x="4" y="13"/>
                        <a:pt x="4" y="13"/>
                        <a:pt x="4" y="13"/>
                      </a:cubicBezTo>
                      <a:cubicBezTo>
                        <a:pt x="4" y="13"/>
                        <a:pt x="4" y="12"/>
                        <a:pt x="5" y="11"/>
                      </a:cubicBezTo>
                      <a:cubicBezTo>
                        <a:pt x="6" y="9"/>
                        <a:pt x="7" y="4"/>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9" name="Freeform 1172">
                  <a:extLst>
                    <a:ext uri="{FF2B5EF4-FFF2-40B4-BE49-F238E27FC236}">
                      <a16:creationId xmlns="" xmlns:a16="http://schemas.microsoft.com/office/drawing/2014/main" id="{4D9374C9-404D-4573-9F5F-AE4681B6313E}"/>
                    </a:ext>
                  </a:extLst>
                </p:cNvPr>
                <p:cNvSpPr/>
                <p:nvPr/>
              </p:nvSpPr>
              <p:spPr bwMode="auto">
                <a:xfrm>
                  <a:off x="3270" y="2604"/>
                  <a:ext cx="46" cy="38"/>
                </a:xfrm>
                <a:custGeom>
                  <a:gdLst>
                    <a:gd name="T0" fmla="*/ 34 w 48"/>
                    <a:gd name="T1" fmla="*/ 30 h 39"/>
                    <a:gd name="T2" fmla="*/ 40 w 48"/>
                    <a:gd name="T3" fmla="*/ 22 h 39"/>
                    <a:gd name="T4" fmla="*/ 40 w 48"/>
                    <a:gd name="T5" fmla="*/ 12 h 39"/>
                    <a:gd name="T6" fmla="*/ 46 w 48"/>
                    <a:gd name="T7" fmla="*/ 12 h 39"/>
                    <a:gd name="T8" fmla="*/ 48 w 48"/>
                    <a:gd name="T9" fmla="*/ 11 h 39"/>
                    <a:gd name="T10" fmla="*/ 47 w 48"/>
                    <a:gd name="T11" fmla="*/ 4 h 39"/>
                    <a:gd name="T12" fmla="*/ 47 w 48"/>
                    <a:gd name="T13" fmla="*/ 0 h 39"/>
                    <a:gd name="T14" fmla="*/ 36 w 48"/>
                    <a:gd name="T15" fmla="*/ 14 h 39"/>
                    <a:gd name="T16" fmla="*/ 12 w 48"/>
                    <a:gd name="T17" fmla="*/ 25 h 39"/>
                    <a:gd name="T18" fmla="*/ 9 w 48"/>
                    <a:gd name="T19" fmla="*/ 25 h 39"/>
                    <a:gd name="T20" fmla="*/ 2 w 48"/>
                    <a:gd name="T21" fmla="*/ 27 h 39"/>
                    <a:gd name="T22" fmla="*/ 1 w 48"/>
                    <a:gd name="T23" fmla="*/ 28 h 39"/>
                    <a:gd name="T24" fmla="*/ 0 w 48"/>
                    <a:gd name="T25" fmla="*/ 28 h 39"/>
                    <a:gd name="T26" fmla="*/ 0 w 48"/>
                    <a:gd name="T27" fmla="*/ 29 h 39"/>
                    <a:gd name="T28" fmla="*/ 0 w 48"/>
                    <a:gd name="T29" fmla="*/ 30 h 39"/>
                    <a:gd name="T30" fmla="*/ 1 w 48"/>
                    <a:gd name="T31" fmla="*/ 31 h 39"/>
                    <a:gd name="T32" fmla="*/ 1 w 48"/>
                    <a:gd name="T33" fmla="*/ 31 h 39"/>
                    <a:gd name="T34" fmla="*/ 3 w 48"/>
                    <a:gd name="T35" fmla="*/ 33 h 39"/>
                    <a:gd name="T36" fmla="*/ 3 w 48"/>
                    <a:gd name="T37" fmla="*/ 33 h 39"/>
                    <a:gd name="T38" fmla="*/ 4 w 48"/>
                    <a:gd name="T39" fmla="*/ 34 h 39"/>
                    <a:gd name="T40" fmla="*/ 4 w 48"/>
                    <a:gd name="T41" fmla="*/ 34 h 39"/>
                    <a:gd name="T42" fmla="*/ 5 w 48"/>
                    <a:gd name="T43" fmla="*/ 35 h 39"/>
                    <a:gd name="T44" fmla="*/ 5 w 48"/>
                    <a:gd name="T45" fmla="*/ 35 h 39"/>
                    <a:gd name="T46" fmla="*/ 6 w 48"/>
                    <a:gd name="T47" fmla="*/ 36 h 39"/>
                    <a:gd name="T48" fmla="*/ 6 w 48"/>
                    <a:gd name="T49" fmla="*/ 36 h 39"/>
                    <a:gd name="T50" fmla="*/ 7 w 48"/>
                    <a:gd name="T51" fmla="*/ 36 h 39"/>
                    <a:gd name="T52" fmla="*/ 7 w 48"/>
                    <a:gd name="T53" fmla="*/ 36 h 39"/>
                    <a:gd name="T54" fmla="*/ 7 w 48"/>
                    <a:gd name="T55" fmla="*/ 36 h 39"/>
                    <a:gd name="T56" fmla="*/ 8 w 48"/>
                    <a:gd name="T57" fmla="*/ 36 h 39"/>
                    <a:gd name="T58" fmla="*/ 8 w 48"/>
                    <a:gd name="T59" fmla="*/ 37 h 39"/>
                    <a:gd name="T60" fmla="*/ 9 w 48"/>
                    <a:gd name="T61" fmla="*/ 37 h 39"/>
                    <a:gd name="T62" fmla="*/ 10 w 48"/>
                    <a:gd name="T63" fmla="*/ 37 h 39"/>
                    <a:gd name="T64" fmla="*/ 10 w 48"/>
                    <a:gd name="T65" fmla="*/ 37 h 39"/>
                    <a:gd name="T66" fmla="*/ 11 w 48"/>
                    <a:gd name="T67" fmla="*/ 37 h 39"/>
                    <a:gd name="T68" fmla="*/ 11 w 48"/>
                    <a:gd name="T69" fmla="*/ 37 h 39"/>
                    <a:gd name="T70" fmla="*/ 16 w 48"/>
                    <a:gd name="T71" fmla="*/ 38 h 39"/>
                    <a:gd name="T72" fmla="*/ 16 w 48"/>
                    <a:gd name="T73" fmla="*/ 38 h 39"/>
                    <a:gd name="T74" fmla="*/ 17 w 48"/>
                    <a:gd name="T75" fmla="*/ 38 h 39"/>
                    <a:gd name="T76" fmla="*/ 18 w 48"/>
                    <a:gd name="T77" fmla="*/ 38 h 39"/>
                    <a:gd name="T78" fmla="*/ 19 w 48"/>
                    <a:gd name="T79" fmla="*/ 38 h 39"/>
                    <a:gd name="T80" fmla="*/ 20 w 48"/>
                    <a:gd name="T81" fmla="*/ 38 h 39"/>
                    <a:gd name="T82" fmla="*/ 21 w 48"/>
                    <a:gd name="T83" fmla="*/ 38 h 39"/>
                    <a:gd name="T84" fmla="*/ 22 w 48"/>
                    <a:gd name="T85" fmla="*/ 38 h 39"/>
                    <a:gd name="T86" fmla="*/ 30 w 48"/>
                    <a:gd name="T87" fmla="*/ 39 h 39"/>
                    <a:gd name="T88" fmla="*/ 34 w 48"/>
                    <a:gd name="T89" fmla="*/ 30 h 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39">
                      <a:moveTo>
                        <a:pt x="34" y="30"/>
                      </a:moveTo>
                      <a:cubicBezTo>
                        <a:pt x="40" y="22"/>
                        <a:pt x="40" y="22"/>
                        <a:pt x="40" y="22"/>
                      </a:cubicBezTo>
                      <a:cubicBezTo>
                        <a:pt x="40" y="12"/>
                        <a:pt x="40" y="12"/>
                        <a:pt x="40" y="12"/>
                      </a:cubicBezTo>
                      <a:cubicBezTo>
                        <a:pt x="46" y="12"/>
                        <a:pt x="46" y="12"/>
                        <a:pt x="46" y="12"/>
                      </a:cubicBezTo>
                      <a:cubicBezTo>
                        <a:pt x="48" y="11"/>
                        <a:pt x="48" y="11"/>
                        <a:pt x="48" y="11"/>
                      </a:cubicBezTo>
                      <a:cubicBezTo>
                        <a:pt x="48" y="8"/>
                        <a:pt x="48" y="6"/>
                        <a:pt x="47" y="4"/>
                      </a:cubicBezTo>
                      <a:cubicBezTo>
                        <a:pt x="47" y="3"/>
                        <a:pt x="47" y="1"/>
                        <a:pt x="47" y="0"/>
                      </a:cubicBezTo>
                      <a:cubicBezTo>
                        <a:pt x="44" y="2"/>
                        <a:pt x="39" y="9"/>
                        <a:pt x="36" y="14"/>
                      </a:cubicBezTo>
                      <a:cubicBezTo>
                        <a:pt x="32" y="21"/>
                        <a:pt x="21" y="26"/>
                        <a:pt x="12" y="25"/>
                      </a:cubicBezTo>
                      <a:cubicBezTo>
                        <a:pt x="11" y="25"/>
                        <a:pt x="10" y="25"/>
                        <a:pt x="9" y="25"/>
                      </a:cubicBezTo>
                      <a:cubicBezTo>
                        <a:pt x="5" y="25"/>
                        <a:pt x="3" y="26"/>
                        <a:pt x="2" y="27"/>
                      </a:cubicBezTo>
                      <a:cubicBezTo>
                        <a:pt x="1" y="28"/>
                        <a:pt x="1" y="28"/>
                        <a:pt x="1" y="28"/>
                      </a:cubicBezTo>
                      <a:cubicBezTo>
                        <a:pt x="0" y="28"/>
                        <a:pt x="0" y="28"/>
                        <a:pt x="0" y="28"/>
                      </a:cubicBezTo>
                      <a:cubicBezTo>
                        <a:pt x="0" y="29"/>
                        <a:pt x="0" y="29"/>
                        <a:pt x="0" y="29"/>
                      </a:cubicBezTo>
                      <a:cubicBezTo>
                        <a:pt x="0" y="29"/>
                        <a:pt x="0" y="29"/>
                        <a:pt x="0" y="30"/>
                      </a:cubicBezTo>
                      <a:cubicBezTo>
                        <a:pt x="1" y="30"/>
                        <a:pt x="1" y="30"/>
                        <a:pt x="1" y="31"/>
                      </a:cubicBezTo>
                      <a:cubicBezTo>
                        <a:pt x="1" y="31"/>
                        <a:pt x="1" y="31"/>
                        <a:pt x="1" y="31"/>
                      </a:cubicBezTo>
                      <a:cubicBezTo>
                        <a:pt x="2" y="32"/>
                        <a:pt x="2" y="32"/>
                        <a:pt x="3" y="33"/>
                      </a:cubicBezTo>
                      <a:cubicBezTo>
                        <a:pt x="3" y="33"/>
                        <a:pt x="3" y="33"/>
                        <a:pt x="3" y="33"/>
                      </a:cubicBezTo>
                      <a:cubicBezTo>
                        <a:pt x="3" y="33"/>
                        <a:pt x="3" y="33"/>
                        <a:pt x="4" y="34"/>
                      </a:cubicBezTo>
                      <a:cubicBezTo>
                        <a:pt x="4" y="34"/>
                        <a:pt x="4" y="34"/>
                        <a:pt x="4" y="34"/>
                      </a:cubicBezTo>
                      <a:cubicBezTo>
                        <a:pt x="4" y="34"/>
                        <a:pt x="4" y="35"/>
                        <a:pt x="5" y="35"/>
                      </a:cubicBezTo>
                      <a:cubicBezTo>
                        <a:pt x="5" y="35"/>
                        <a:pt x="5" y="35"/>
                        <a:pt x="5" y="35"/>
                      </a:cubicBezTo>
                      <a:cubicBezTo>
                        <a:pt x="5" y="35"/>
                        <a:pt x="5" y="35"/>
                        <a:pt x="6" y="36"/>
                      </a:cubicBezTo>
                      <a:cubicBezTo>
                        <a:pt x="6" y="36"/>
                        <a:pt x="6" y="36"/>
                        <a:pt x="6" y="36"/>
                      </a:cubicBezTo>
                      <a:cubicBezTo>
                        <a:pt x="6" y="36"/>
                        <a:pt x="6" y="36"/>
                        <a:pt x="7" y="36"/>
                      </a:cubicBezTo>
                      <a:cubicBezTo>
                        <a:pt x="7" y="36"/>
                        <a:pt x="7" y="36"/>
                        <a:pt x="7" y="36"/>
                      </a:cubicBezTo>
                      <a:cubicBezTo>
                        <a:pt x="7" y="36"/>
                        <a:pt x="7" y="36"/>
                        <a:pt x="7" y="36"/>
                      </a:cubicBezTo>
                      <a:cubicBezTo>
                        <a:pt x="8" y="36"/>
                        <a:pt x="8" y="36"/>
                        <a:pt x="8" y="36"/>
                      </a:cubicBezTo>
                      <a:cubicBezTo>
                        <a:pt x="8" y="36"/>
                        <a:pt x="8" y="37"/>
                        <a:pt x="8" y="37"/>
                      </a:cubicBezTo>
                      <a:cubicBezTo>
                        <a:pt x="9" y="37"/>
                        <a:pt x="9" y="37"/>
                        <a:pt x="9" y="37"/>
                      </a:cubicBezTo>
                      <a:cubicBezTo>
                        <a:pt x="9" y="37"/>
                        <a:pt x="9" y="37"/>
                        <a:pt x="10" y="37"/>
                      </a:cubicBezTo>
                      <a:cubicBezTo>
                        <a:pt x="10" y="37"/>
                        <a:pt x="10" y="37"/>
                        <a:pt x="10" y="37"/>
                      </a:cubicBezTo>
                      <a:cubicBezTo>
                        <a:pt x="10" y="37"/>
                        <a:pt x="11" y="37"/>
                        <a:pt x="11" y="37"/>
                      </a:cubicBezTo>
                      <a:cubicBezTo>
                        <a:pt x="11" y="37"/>
                        <a:pt x="11" y="37"/>
                        <a:pt x="11" y="37"/>
                      </a:cubicBezTo>
                      <a:cubicBezTo>
                        <a:pt x="12" y="37"/>
                        <a:pt x="14" y="37"/>
                        <a:pt x="16" y="38"/>
                      </a:cubicBezTo>
                      <a:cubicBezTo>
                        <a:pt x="16" y="38"/>
                        <a:pt x="16" y="38"/>
                        <a:pt x="16" y="38"/>
                      </a:cubicBezTo>
                      <a:cubicBezTo>
                        <a:pt x="17" y="38"/>
                        <a:pt x="17" y="38"/>
                        <a:pt x="17" y="38"/>
                      </a:cubicBezTo>
                      <a:cubicBezTo>
                        <a:pt x="18" y="38"/>
                        <a:pt x="18" y="38"/>
                        <a:pt x="18" y="38"/>
                      </a:cubicBezTo>
                      <a:cubicBezTo>
                        <a:pt x="19" y="38"/>
                        <a:pt x="19" y="38"/>
                        <a:pt x="19" y="38"/>
                      </a:cubicBezTo>
                      <a:cubicBezTo>
                        <a:pt x="20" y="38"/>
                        <a:pt x="20" y="38"/>
                        <a:pt x="20" y="38"/>
                      </a:cubicBezTo>
                      <a:cubicBezTo>
                        <a:pt x="21" y="38"/>
                        <a:pt x="21" y="38"/>
                        <a:pt x="21" y="38"/>
                      </a:cubicBezTo>
                      <a:cubicBezTo>
                        <a:pt x="22" y="38"/>
                        <a:pt x="22" y="38"/>
                        <a:pt x="22" y="38"/>
                      </a:cubicBezTo>
                      <a:cubicBezTo>
                        <a:pt x="25" y="39"/>
                        <a:pt x="28" y="39"/>
                        <a:pt x="30" y="39"/>
                      </a:cubicBezTo>
                      <a:lnTo>
                        <a:pt x="34"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0" name="Freeform 1173">
                  <a:extLst>
                    <a:ext uri="{FF2B5EF4-FFF2-40B4-BE49-F238E27FC236}">
                      <a16:creationId xmlns="" xmlns:a16="http://schemas.microsoft.com/office/drawing/2014/main" id="{CC03EBFB-A418-41BC-9B8D-41800D13D859}"/>
                    </a:ext>
                  </a:extLst>
                </p:cNvPr>
                <p:cNvSpPr/>
                <p:nvPr/>
              </p:nvSpPr>
              <p:spPr bwMode="auto">
                <a:xfrm>
                  <a:off x="3127" y="2468"/>
                  <a:ext cx="100" cy="99"/>
                </a:xfrm>
                <a:custGeom>
                  <a:gdLst>
                    <a:gd name="T0" fmla="*/ 64 w 105"/>
                    <a:gd name="T1" fmla="*/ 6 h 103"/>
                    <a:gd name="T2" fmla="*/ 63 w 105"/>
                    <a:gd name="T3" fmla="*/ 6 h 103"/>
                    <a:gd name="T4" fmla="*/ 54 w 105"/>
                    <a:gd name="T5" fmla="*/ 2 h 103"/>
                    <a:gd name="T6" fmla="*/ 49 w 105"/>
                    <a:gd name="T7" fmla="*/ 1 h 103"/>
                    <a:gd name="T8" fmla="*/ 43 w 105"/>
                    <a:gd name="T9" fmla="*/ 0 h 103"/>
                    <a:gd name="T10" fmla="*/ 42 w 105"/>
                    <a:gd name="T11" fmla="*/ 1 h 103"/>
                    <a:gd name="T12" fmla="*/ 43 w 105"/>
                    <a:gd name="T13" fmla="*/ 1 h 103"/>
                    <a:gd name="T14" fmla="*/ 43 w 105"/>
                    <a:gd name="T15" fmla="*/ 1 h 103"/>
                    <a:gd name="T16" fmla="*/ 40 w 105"/>
                    <a:gd name="T17" fmla="*/ 4 h 103"/>
                    <a:gd name="T18" fmla="*/ 27 w 105"/>
                    <a:gd name="T19" fmla="*/ 13 h 103"/>
                    <a:gd name="T20" fmla="*/ 28 w 105"/>
                    <a:gd name="T21" fmla="*/ 23 h 103"/>
                    <a:gd name="T22" fmla="*/ 24 w 105"/>
                    <a:gd name="T23" fmla="*/ 38 h 103"/>
                    <a:gd name="T24" fmla="*/ 23 w 105"/>
                    <a:gd name="T25" fmla="*/ 39 h 103"/>
                    <a:gd name="T26" fmla="*/ 0 w 105"/>
                    <a:gd name="T27" fmla="*/ 51 h 103"/>
                    <a:gd name="T28" fmla="*/ 1 w 105"/>
                    <a:gd name="T29" fmla="*/ 53 h 103"/>
                    <a:gd name="T30" fmla="*/ 2 w 105"/>
                    <a:gd name="T31" fmla="*/ 57 h 103"/>
                    <a:gd name="T32" fmla="*/ 2 w 105"/>
                    <a:gd name="T33" fmla="*/ 60 h 103"/>
                    <a:gd name="T34" fmla="*/ 3 w 105"/>
                    <a:gd name="T35" fmla="*/ 63 h 103"/>
                    <a:gd name="T36" fmla="*/ 3 w 105"/>
                    <a:gd name="T37" fmla="*/ 65 h 103"/>
                    <a:gd name="T38" fmla="*/ 5 w 105"/>
                    <a:gd name="T39" fmla="*/ 65 h 103"/>
                    <a:gd name="T40" fmla="*/ 7 w 105"/>
                    <a:gd name="T41" fmla="*/ 64 h 103"/>
                    <a:gd name="T42" fmla="*/ 8 w 105"/>
                    <a:gd name="T43" fmla="*/ 64 h 103"/>
                    <a:gd name="T44" fmla="*/ 11 w 105"/>
                    <a:gd name="T45" fmla="*/ 65 h 103"/>
                    <a:gd name="T46" fmla="*/ 27 w 105"/>
                    <a:gd name="T47" fmla="*/ 74 h 103"/>
                    <a:gd name="T48" fmla="*/ 34 w 105"/>
                    <a:gd name="T49" fmla="*/ 78 h 103"/>
                    <a:gd name="T50" fmla="*/ 73 w 105"/>
                    <a:gd name="T51" fmla="*/ 102 h 103"/>
                    <a:gd name="T52" fmla="*/ 74 w 105"/>
                    <a:gd name="T53" fmla="*/ 102 h 103"/>
                    <a:gd name="T54" fmla="*/ 75 w 105"/>
                    <a:gd name="T55" fmla="*/ 102 h 103"/>
                    <a:gd name="T56" fmla="*/ 77 w 105"/>
                    <a:gd name="T57" fmla="*/ 102 h 103"/>
                    <a:gd name="T58" fmla="*/ 85 w 105"/>
                    <a:gd name="T59" fmla="*/ 103 h 103"/>
                    <a:gd name="T60" fmla="*/ 86 w 105"/>
                    <a:gd name="T61" fmla="*/ 101 h 103"/>
                    <a:gd name="T62" fmla="*/ 87 w 105"/>
                    <a:gd name="T63" fmla="*/ 99 h 103"/>
                    <a:gd name="T64" fmla="*/ 88 w 105"/>
                    <a:gd name="T65" fmla="*/ 97 h 103"/>
                    <a:gd name="T66" fmla="*/ 88 w 105"/>
                    <a:gd name="T67" fmla="*/ 96 h 103"/>
                    <a:gd name="T68" fmla="*/ 89 w 105"/>
                    <a:gd name="T69" fmla="*/ 95 h 103"/>
                    <a:gd name="T70" fmla="*/ 89 w 105"/>
                    <a:gd name="T71" fmla="*/ 95 h 103"/>
                    <a:gd name="T72" fmla="*/ 89 w 105"/>
                    <a:gd name="T73" fmla="*/ 94 h 103"/>
                    <a:gd name="T74" fmla="*/ 90 w 105"/>
                    <a:gd name="T75" fmla="*/ 93 h 103"/>
                    <a:gd name="T76" fmla="*/ 98 w 105"/>
                    <a:gd name="T77" fmla="*/ 89 h 103"/>
                    <a:gd name="T78" fmla="*/ 100 w 105"/>
                    <a:gd name="T79" fmla="*/ 90 h 103"/>
                    <a:gd name="T80" fmla="*/ 102 w 105"/>
                    <a:gd name="T81" fmla="*/ 91 h 103"/>
                    <a:gd name="T82" fmla="*/ 104 w 105"/>
                    <a:gd name="T83" fmla="*/ 93 h 103"/>
                    <a:gd name="T84" fmla="*/ 105 w 105"/>
                    <a:gd name="T85" fmla="*/ 92 h 103"/>
                    <a:gd name="T86" fmla="*/ 103 w 105"/>
                    <a:gd name="T87" fmla="*/ 90 h 103"/>
                    <a:gd name="T88" fmla="*/ 101 w 105"/>
                    <a:gd name="T89" fmla="*/ 88 h 103"/>
                    <a:gd name="T90" fmla="*/ 100 w 105"/>
                    <a:gd name="T91" fmla="*/ 86 h 103"/>
                    <a:gd name="T92" fmla="*/ 100 w 105"/>
                    <a:gd name="T93" fmla="*/ 84 h 103"/>
                    <a:gd name="T94" fmla="*/ 96 w 105"/>
                    <a:gd name="T95" fmla="*/ 77 h 103"/>
                    <a:gd name="T96" fmla="*/ 98 w 105"/>
                    <a:gd name="T97" fmla="*/ 70 h 103"/>
                    <a:gd name="T98" fmla="*/ 93 w 105"/>
                    <a:gd name="T99" fmla="*/ 64 h 103"/>
                    <a:gd name="T100" fmla="*/ 87 w 105"/>
                    <a:gd name="T101" fmla="*/ 62 h 103"/>
                    <a:gd name="T102" fmla="*/ 85 w 105"/>
                    <a:gd name="T103" fmla="*/ 61 h 103"/>
                    <a:gd name="T104" fmla="*/ 83 w 105"/>
                    <a:gd name="T105" fmla="*/ 59 h 103"/>
                    <a:gd name="T106" fmla="*/ 81 w 105"/>
                    <a:gd name="T107" fmla="*/ 58 h 103"/>
                    <a:gd name="T108" fmla="*/ 80 w 105"/>
                    <a:gd name="T109" fmla="*/ 55 h 103"/>
                    <a:gd name="T110" fmla="*/ 79 w 105"/>
                    <a:gd name="T111" fmla="*/ 53 h 103"/>
                    <a:gd name="T112" fmla="*/ 72 w 105"/>
                    <a:gd name="T113" fmla="*/ 41 h 103"/>
                    <a:gd name="T114" fmla="*/ 75 w 105"/>
                    <a:gd name="T115" fmla="*/ 32 h 103"/>
                    <a:gd name="T116" fmla="*/ 78 w 105"/>
                    <a:gd name="T117" fmla="*/ 25 h 103"/>
                    <a:gd name="T118" fmla="*/ 78 w 105"/>
                    <a:gd name="T119" fmla="*/ 21 h 103"/>
                    <a:gd name="T120" fmla="*/ 68 w 105"/>
                    <a:gd name="T121" fmla="*/ 11 h 103"/>
                    <a:gd name="T122" fmla="*/ 65 w 105"/>
                    <a:gd name="T123" fmla="*/ 6 h 10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5" h="103">
                      <a:moveTo>
                        <a:pt x="65" y="6"/>
                      </a:moveTo>
                      <a:cubicBezTo>
                        <a:pt x="65" y="6"/>
                        <a:pt x="64" y="6"/>
                        <a:pt x="64" y="6"/>
                      </a:cubicBezTo>
                      <a:cubicBezTo>
                        <a:pt x="64" y="6"/>
                        <a:pt x="64" y="6"/>
                        <a:pt x="64" y="6"/>
                      </a:cubicBezTo>
                      <a:cubicBezTo>
                        <a:pt x="64" y="6"/>
                        <a:pt x="64" y="6"/>
                        <a:pt x="63" y="6"/>
                      </a:cubicBezTo>
                      <a:cubicBezTo>
                        <a:pt x="62" y="6"/>
                        <a:pt x="60" y="5"/>
                        <a:pt x="58" y="4"/>
                      </a:cubicBezTo>
                      <a:cubicBezTo>
                        <a:pt x="57" y="3"/>
                        <a:pt x="55" y="2"/>
                        <a:pt x="54" y="2"/>
                      </a:cubicBezTo>
                      <a:cubicBezTo>
                        <a:pt x="54" y="2"/>
                        <a:pt x="53" y="3"/>
                        <a:pt x="53" y="3"/>
                      </a:cubicBezTo>
                      <a:cubicBezTo>
                        <a:pt x="51" y="3"/>
                        <a:pt x="50" y="2"/>
                        <a:pt x="49" y="1"/>
                      </a:cubicBezTo>
                      <a:cubicBezTo>
                        <a:pt x="48" y="1"/>
                        <a:pt x="46" y="0"/>
                        <a:pt x="44" y="0"/>
                      </a:cubicBezTo>
                      <a:cubicBezTo>
                        <a:pt x="44" y="0"/>
                        <a:pt x="43" y="0"/>
                        <a:pt x="43" y="0"/>
                      </a:cubicBezTo>
                      <a:cubicBezTo>
                        <a:pt x="43" y="1"/>
                        <a:pt x="43" y="1"/>
                        <a:pt x="43" y="1"/>
                      </a:cubicBezTo>
                      <a:cubicBezTo>
                        <a:pt x="43" y="1"/>
                        <a:pt x="42" y="1"/>
                        <a:pt x="42" y="1"/>
                      </a:cubicBezTo>
                      <a:cubicBezTo>
                        <a:pt x="42" y="1"/>
                        <a:pt x="42" y="1"/>
                        <a:pt x="42" y="1"/>
                      </a:cubicBezTo>
                      <a:cubicBezTo>
                        <a:pt x="43" y="1"/>
                        <a:pt x="43" y="1"/>
                        <a:pt x="43" y="1"/>
                      </a:cubicBezTo>
                      <a:cubicBezTo>
                        <a:pt x="43" y="1"/>
                        <a:pt x="43" y="1"/>
                        <a:pt x="43" y="1"/>
                      </a:cubicBezTo>
                      <a:cubicBezTo>
                        <a:pt x="43" y="1"/>
                        <a:pt x="43" y="1"/>
                        <a:pt x="43" y="1"/>
                      </a:cubicBezTo>
                      <a:cubicBezTo>
                        <a:pt x="41" y="3"/>
                        <a:pt x="41" y="3"/>
                        <a:pt x="41" y="3"/>
                      </a:cubicBezTo>
                      <a:cubicBezTo>
                        <a:pt x="40" y="4"/>
                        <a:pt x="40" y="4"/>
                        <a:pt x="40" y="4"/>
                      </a:cubicBezTo>
                      <a:cubicBezTo>
                        <a:pt x="33" y="9"/>
                        <a:pt x="33" y="9"/>
                        <a:pt x="33" y="9"/>
                      </a:cubicBezTo>
                      <a:cubicBezTo>
                        <a:pt x="32" y="9"/>
                        <a:pt x="28" y="11"/>
                        <a:pt x="27" y="13"/>
                      </a:cubicBezTo>
                      <a:cubicBezTo>
                        <a:pt x="27" y="14"/>
                        <a:pt x="27" y="15"/>
                        <a:pt x="28" y="17"/>
                      </a:cubicBezTo>
                      <a:cubicBezTo>
                        <a:pt x="28" y="19"/>
                        <a:pt x="29" y="21"/>
                        <a:pt x="28" y="23"/>
                      </a:cubicBezTo>
                      <a:cubicBezTo>
                        <a:pt x="27" y="24"/>
                        <a:pt x="27" y="28"/>
                        <a:pt x="27" y="30"/>
                      </a:cubicBezTo>
                      <a:cubicBezTo>
                        <a:pt x="28" y="32"/>
                        <a:pt x="25" y="36"/>
                        <a:pt x="24" y="38"/>
                      </a:cubicBezTo>
                      <a:cubicBezTo>
                        <a:pt x="24" y="39"/>
                        <a:pt x="24" y="39"/>
                        <a:pt x="24" y="39"/>
                      </a:cubicBezTo>
                      <a:cubicBezTo>
                        <a:pt x="23" y="39"/>
                        <a:pt x="23" y="39"/>
                        <a:pt x="23" y="39"/>
                      </a:cubicBezTo>
                      <a:cubicBezTo>
                        <a:pt x="23" y="39"/>
                        <a:pt x="23" y="39"/>
                        <a:pt x="23" y="39"/>
                      </a:cubicBezTo>
                      <a:cubicBezTo>
                        <a:pt x="18" y="42"/>
                        <a:pt x="9" y="47"/>
                        <a:pt x="0" y="51"/>
                      </a:cubicBezTo>
                      <a:cubicBezTo>
                        <a:pt x="0" y="52"/>
                        <a:pt x="0" y="52"/>
                        <a:pt x="0" y="52"/>
                      </a:cubicBezTo>
                      <a:cubicBezTo>
                        <a:pt x="0" y="53"/>
                        <a:pt x="1" y="53"/>
                        <a:pt x="1" y="53"/>
                      </a:cubicBezTo>
                      <a:cubicBezTo>
                        <a:pt x="1" y="54"/>
                        <a:pt x="1" y="54"/>
                        <a:pt x="1" y="55"/>
                      </a:cubicBezTo>
                      <a:cubicBezTo>
                        <a:pt x="1" y="56"/>
                        <a:pt x="1" y="56"/>
                        <a:pt x="2" y="57"/>
                      </a:cubicBezTo>
                      <a:cubicBezTo>
                        <a:pt x="2" y="58"/>
                        <a:pt x="2" y="58"/>
                        <a:pt x="2" y="58"/>
                      </a:cubicBezTo>
                      <a:cubicBezTo>
                        <a:pt x="2" y="59"/>
                        <a:pt x="2" y="59"/>
                        <a:pt x="2" y="60"/>
                      </a:cubicBezTo>
                      <a:cubicBezTo>
                        <a:pt x="2" y="60"/>
                        <a:pt x="2" y="61"/>
                        <a:pt x="3" y="61"/>
                      </a:cubicBezTo>
                      <a:cubicBezTo>
                        <a:pt x="3" y="62"/>
                        <a:pt x="3" y="62"/>
                        <a:pt x="3" y="63"/>
                      </a:cubicBezTo>
                      <a:cubicBezTo>
                        <a:pt x="3" y="63"/>
                        <a:pt x="3" y="63"/>
                        <a:pt x="3" y="64"/>
                      </a:cubicBezTo>
                      <a:cubicBezTo>
                        <a:pt x="3" y="64"/>
                        <a:pt x="3" y="64"/>
                        <a:pt x="3" y="65"/>
                      </a:cubicBezTo>
                      <a:cubicBezTo>
                        <a:pt x="4" y="65"/>
                        <a:pt x="5" y="65"/>
                        <a:pt x="5" y="65"/>
                      </a:cubicBezTo>
                      <a:cubicBezTo>
                        <a:pt x="5" y="65"/>
                        <a:pt x="5" y="65"/>
                        <a:pt x="5" y="65"/>
                      </a:cubicBezTo>
                      <a:cubicBezTo>
                        <a:pt x="6" y="65"/>
                        <a:pt x="6" y="64"/>
                        <a:pt x="7" y="64"/>
                      </a:cubicBezTo>
                      <a:cubicBezTo>
                        <a:pt x="7" y="64"/>
                        <a:pt x="7" y="64"/>
                        <a:pt x="7" y="64"/>
                      </a:cubicBezTo>
                      <a:cubicBezTo>
                        <a:pt x="7" y="64"/>
                        <a:pt x="7" y="64"/>
                        <a:pt x="7" y="64"/>
                      </a:cubicBezTo>
                      <a:cubicBezTo>
                        <a:pt x="8" y="64"/>
                        <a:pt x="8" y="64"/>
                        <a:pt x="8" y="64"/>
                      </a:cubicBezTo>
                      <a:cubicBezTo>
                        <a:pt x="8" y="65"/>
                        <a:pt x="9" y="65"/>
                        <a:pt x="9" y="65"/>
                      </a:cubicBezTo>
                      <a:cubicBezTo>
                        <a:pt x="9" y="65"/>
                        <a:pt x="10" y="65"/>
                        <a:pt x="11" y="65"/>
                      </a:cubicBezTo>
                      <a:cubicBezTo>
                        <a:pt x="13" y="65"/>
                        <a:pt x="18" y="68"/>
                        <a:pt x="24" y="72"/>
                      </a:cubicBezTo>
                      <a:cubicBezTo>
                        <a:pt x="25" y="73"/>
                        <a:pt x="26" y="73"/>
                        <a:pt x="27" y="74"/>
                      </a:cubicBezTo>
                      <a:cubicBezTo>
                        <a:pt x="30" y="76"/>
                        <a:pt x="33" y="77"/>
                        <a:pt x="34" y="78"/>
                      </a:cubicBezTo>
                      <a:cubicBezTo>
                        <a:pt x="34" y="78"/>
                        <a:pt x="34" y="78"/>
                        <a:pt x="34" y="78"/>
                      </a:cubicBezTo>
                      <a:cubicBezTo>
                        <a:pt x="40" y="81"/>
                        <a:pt x="57" y="95"/>
                        <a:pt x="61" y="98"/>
                      </a:cubicBezTo>
                      <a:cubicBezTo>
                        <a:pt x="65" y="101"/>
                        <a:pt x="71" y="102"/>
                        <a:pt x="73" y="102"/>
                      </a:cubicBezTo>
                      <a:cubicBezTo>
                        <a:pt x="73" y="102"/>
                        <a:pt x="74" y="102"/>
                        <a:pt x="74" y="102"/>
                      </a:cubicBezTo>
                      <a:cubicBezTo>
                        <a:pt x="74" y="102"/>
                        <a:pt x="74" y="102"/>
                        <a:pt x="74" y="102"/>
                      </a:cubicBezTo>
                      <a:cubicBezTo>
                        <a:pt x="74" y="102"/>
                        <a:pt x="75" y="102"/>
                        <a:pt x="75" y="102"/>
                      </a:cubicBezTo>
                      <a:cubicBezTo>
                        <a:pt x="75" y="102"/>
                        <a:pt x="75" y="102"/>
                        <a:pt x="75" y="102"/>
                      </a:cubicBezTo>
                      <a:cubicBezTo>
                        <a:pt x="75" y="102"/>
                        <a:pt x="76" y="102"/>
                        <a:pt x="76" y="102"/>
                      </a:cubicBezTo>
                      <a:cubicBezTo>
                        <a:pt x="76" y="102"/>
                        <a:pt x="76" y="102"/>
                        <a:pt x="77" y="102"/>
                      </a:cubicBezTo>
                      <a:cubicBezTo>
                        <a:pt x="77" y="102"/>
                        <a:pt x="77" y="102"/>
                        <a:pt x="77" y="102"/>
                      </a:cubicBezTo>
                      <a:cubicBezTo>
                        <a:pt x="79" y="103"/>
                        <a:pt x="82" y="103"/>
                        <a:pt x="85" y="103"/>
                      </a:cubicBezTo>
                      <a:cubicBezTo>
                        <a:pt x="85" y="103"/>
                        <a:pt x="85" y="103"/>
                        <a:pt x="85" y="102"/>
                      </a:cubicBezTo>
                      <a:cubicBezTo>
                        <a:pt x="86" y="102"/>
                        <a:pt x="86" y="102"/>
                        <a:pt x="86" y="101"/>
                      </a:cubicBezTo>
                      <a:cubicBezTo>
                        <a:pt x="86" y="101"/>
                        <a:pt x="86" y="100"/>
                        <a:pt x="86" y="100"/>
                      </a:cubicBezTo>
                      <a:cubicBezTo>
                        <a:pt x="87" y="100"/>
                        <a:pt x="87" y="99"/>
                        <a:pt x="87" y="99"/>
                      </a:cubicBezTo>
                      <a:cubicBezTo>
                        <a:pt x="87" y="99"/>
                        <a:pt x="87" y="98"/>
                        <a:pt x="87" y="98"/>
                      </a:cubicBezTo>
                      <a:cubicBezTo>
                        <a:pt x="87" y="98"/>
                        <a:pt x="88" y="97"/>
                        <a:pt x="88" y="97"/>
                      </a:cubicBezTo>
                      <a:cubicBezTo>
                        <a:pt x="88" y="97"/>
                        <a:pt x="88" y="97"/>
                        <a:pt x="88" y="97"/>
                      </a:cubicBezTo>
                      <a:cubicBezTo>
                        <a:pt x="88" y="96"/>
                        <a:pt x="88" y="96"/>
                        <a:pt x="88" y="96"/>
                      </a:cubicBezTo>
                      <a:cubicBezTo>
                        <a:pt x="88" y="96"/>
                        <a:pt x="88" y="96"/>
                        <a:pt x="89" y="96"/>
                      </a:cubicBezTo>
                      <a:cubicBezTo>
                        <a:pt x="89" y="95"/>
                        <a:pt x="89" y="95"/>
                        <a:pt x="89" y="95"/>
                      </a:cubicBezTo>
                      <a:cubicBezTo>
                        <a:pt x="89" y="95"/>
                        <a:pt x="89" y="95"/>
                        <a:pt x="89" y="95"/>
                      </a:cubicBezTo>
                      <a:cubicBezTo>
                        <a:pt x="89" y="95"/>
                        <a:pt x="89" y="95"/>
                        <a:pt x="89" y="95"/>
                      </a:cubicBezTo>
                      <a:cubicBezTo>
                        <a:pt x="89" y="95"/>
                        <a:pt x="89" y="94"/>
                        <a:pt x="89" y="94"/>
                      </a:cubicBezTo>
                      <a:cubicBezTo>
                        <a:pt x="89" y="94"/>
                        <a:pt x="89" y="94"/>
                        <a:pt x="89" y="94"/>
                      </a:cubicBezTo>
                      <a:cubicBezTo>
                        <a:pt x="89" y="94"/>
                        <a:pt x="89" y="94"/>
                        <a:pt x="90" y="94"/>
                      </a:cubicBezTo>
                      <a:cubicBezTo>
                        <a:pt x="90" y="94"/>
                        <a:pt x="90" y="93"/>
                        <a:pt x="90" y="93"/>
                      </a:cubicBezTo>
                      <a:cubicBezTo>
                        <a:pt x="91" y="92"/>
                        <a:pt x="92" y="90"/>
                        <a:pt x="96" y="89"/>
                      </a:cubicBezTo>
                      <a:cubicBezTo>
                        <a:pt x="97" y="89"/>
                        <a:pt x="97" y="89"/>
                        <a:pt x="98" y="89"/>
                      </a:cubicBezTo>
                      <a:cubicBezTo>
                        <a:pt x="98" y="89"/>
                        <a:pt x="98" y="89"/>
                        <a:pt x="98" y="89"/>
                      </a:cubicBezTo>
                      <a:cubicBezTo>
                        <a:pt x="99" y="90"/>
                        <a:pt x="99" y="90"/>
                        <a:pt x="100" y="90"/>
                      </a:cubicBezTo>
                      <a:cubicBezTo>
                        <a:pt x="100" y="90"/>
                        <a:pt x="100" y="90"/>
                        <a:pt x="100" y="90"/>
                      </a:cubicBezTo>
                      <a:cubicBezTo>
                        <a:pt x="101" y="90"/>
                        <a:pt x="101" y="91"/>
                        <a:pt x="102" y="91"/>
                      </a:cubicBezTo>
                      <a:cubicBezTo>
                        <a:pt x="102" y="91"/>
                        <a:pt x="102" y="91"/>
                        <a:pt x="102" y="91"/>
                      </a:cubicBezTo>
                      <a:cubicBezTo>
                        <a:pt x="103" y="92"/>
                        <a:pt x="103" y="92"/>
                        <a:pt x="104" y="93"/>
                      </a:cubicBezTo>
                      <a:cubicBezTo>
                        <a:pt x="104" y="93"/>
                        <a:pt x="104" y="93"/>
                        <a:pt x="104" y="93"/>
                      </a:cubicBezTo>
                      <a:cubicBezTo>
                        <a:pt x="104" y="93"/>
                        <a:pt x="105" y="92"/>
                        <a:pt x="105" y="92"/>
                      </a:cubicBezTo>
                      <a:cubicBezTo>
                        <a:pt x="105" y="92"/>
                        <a:pt x="105" y="92"/>
                        <a:pt x="105" y="92"/>
                      </a:cubicBezTo>
                      <a:cubicBezTo>
                        <a:pt x="104" y="91"/>
                        <a:pt x="104" y="91"/>
                        <a:pt x="103" y="90"/>
                      </a:cubicBezTo>
                      <a:cubicBezTo>
                        <a:pt x="103" y="90"/>
                        <a:pt x="103" y="90"/>
                        <a:pt x="103" y="90"/>
                      </a:cubicBezTo>
                      <a:cubicBezTo>
                        <a:pt x="102" y="89"/>
                        <a:pt x="102" y="88"/>
                        <a:pt x="101" y="88"/>
                      </a:cubicBezTo>
                      <a:cubicBezTo>
                        <a:pt x="101" y="88"/>
                        <a:pt x="101" y="88"/>
                        <a:pt x="101" y="87"/>
                      </a:cubicBezTo>
                      <a:cubicBezTo>
                        <a:pt x="101" y="87"/>
                        <a:pt x="101" y="86"/>
                        <a:pt x="100" y="86"/>
                      </a:cubicBezTo>
                      <a:cubicBezTo>
                        <a:pt x="100" y="86"/>
                        <a:pt x="100" y="86"/>
                        <a:pt x="100" y="85"/>
                      </a:cubicBezTo>
                      <a:cubicBezTo>
                        <a:pt x="100" y="85"/>
                        <a:pt x="100" y="84"/>
                        <a:pt x="100" y="84"/>
                      </a:cubicBezTo>
                      <a:cubicBezTo>
                        <a:pt x="100" y="83"/>
                        <a:pt x="100" y="82"/>
                        <a:pt x="98" y="80"/>
                      </a:cubicBezTo>
                      <a:cubicBezTo>
                        <a:pt x="97" y="79"/>
                        <a:pt x="96" y="78"/>
                        <a:pt x="96" y="77"/>
                      </a:cubicBezTo>
                      <a:cubicBezTo>
                        <a:pt x="96" y="75"/>
                        <a:pt x="96" y="74"/>
                        <a:pt x="97" y="72"/>
                      </a:cubicBezTo>
                      <a:cubicBezTo>
                        <a:pt x="97" y="72"/>
                        <a:pt x="98" y="71"/>
                        <a:pt x="98" y="70"/>
                      </a:cubicBezTo>
                      <a:cubicBezTo>
                        <a:pt x="97" y="69"/>
                        <a:pt x="96" y="68"/>
                        <a:pt x="96" y="67"/>
                      </a:cubicBezTo>
                      <a:cubicBezTo>
                        <a:pt x="95" y="65"/>
                        <a:pt x="94" y="64"/>
                        <a:pt x="93" y="64"/>
                      </a:cubicBezTo>
                      <a:cubicBezTo>
                        <a:pt x="93" y="64"/>
                        <a:pt x="93" y="64"/>
                        <a:pt x="92" y="64"/>
                      </a:cubicBezTo>
                      <a:cubicBezTo>
                        <a:pt x="91" y="63"/>
                        <a:pt x="89" y="63"/>
                        <a:pt x="87" y="62"/>
                      </a:cubicBezTo>
                      <a:cubicBezTo>
                        <a:pt x="86" y="61"/>
                        <a:pt x="86" y="61"/>
                        <a:pt x="86" y="61"/>
                      </a:cubicBezTo>
                      <a:cubicBezTo>
                        <a:pt x="85" y="61"/>
                        <a:pt x="85" y="61"/>
                        <a:pt x="85" y="61"/>
                      </a:cubicBezTo>
                      <a:cubicBezTo>
                        <a:pt x="85" y="61"/>
                        <a:pt x="85" y="61"/>
                        <a:pt x="85" y="61"/>
                      </a:cubicBezTo>
                      <a:cubicBezTo>
                        <a:pt x="84" y="60"/>
                        <a:pt x="83" y="60"/>
                        <a:pt x="83" y="59"/>
                      </a:cubicBezTo>
                      <a:cubicBezTo>
                        <a:pt x="82" y="59"/>
                        <a:pt x="82" y="59"/>
                        <a:pt x="82" y="58"/>
                      </a:cubicBezTo>
                      <a:cubicBezTo>
                        <a:pt x="82" y="58"/>
                        <a:pt x="81" y="58"/>
                        <a:pt x="81" y="58"/>
                      </a:cubicBezTo>
                      <a:cubicBezTo>
                        <a:pt x="81" y="57"/>
                        <a:pt x="80" y="57"/>
                        <a:pt x="80" y="57"/>
                      </a:cubicBezTo>
                      <a:cubicBezTo>
                        <a:pt x="80" y="56"/>
                        <a:pt x="80" y="56"/>
                        <a:pt x="80" y="55"/>
                      </a:cubicBezTo>
                      <a:cubicBezTo>
                        <a:pt x="79" y="55"/>
                        <a:pt x="79" y="55"/>
                        <a:pt x="79" y="55"/>
                      </a:cubicBezTo>
                      <a:cubicBezTo>
                        <a:pt x="79" y="54"/>
                        <a:pt x="79" y="54"/>
                        <a:pt x="79" y="53"/>
                      </a:cubicBezTo>
                      <a:cubicBezTo>
                        <a:pt x="79" y="52"/>
                        <a:pt x="78" y="51"/>
                        <a:pt x="75" y="49"/>
                      </a:cubicBezTo>
                      <a:cubicBezTo>
                        <a:pt x="73" y="48"/>
                        <a:pt x="72" y="43"/>
                        <a:pt x="72" y="41"/>
                      </a:cubicBezTo>
                      <a:cubicBezTo>
                        <a:pt x="71" y="38"/>
                        <a:pt x="72" y="36"/>
                        <a:pt x="74" y="36"/>
                      </a:cubicBezTo>
                      <a:cubicBezTo>
                        <a:pt x="74" y="35"/>
                        <a:pt x="74" y="33"/>
                        <a:pt x="75" y="32"/>
                      </a:cubicBezTo>
                      <a:cubicBezTo>
                        <a:pt x="75" y="30"/>
                        <a:pt x="76" y="27"/>
                        <a:pt x="78" y="26"/>
                      </a:cubicBezTo>
                      <a:cubicBezTo>
                        <a:pt x="78" y="26"/>
                        <a:pt x="78" y="26"/>
                        <a:pt x="78" y="25"/>
                      </a:cubicBezTo>
                      <a:cubicBezTo>
                        <a:pt x="78" y="24"/>
                        <a:pt x="78" y="23"/>
                        <a:pt x="78" y="21"/>
                      </a:cubicBezTo>
                      <a:cubicBezTo>
                        <a:pt x="79" y="21"/>
                        <a:pt x="78" y="21"/>
                        <a:pt x="78" y="21"/>
                      </a:cubicBezTo>
                      <a:cubicBezTo>
                        <a:pt x="78" y="20"/>
                        <a:pt x="77" y="20"/>
                        <a:pt x="76" y="20"/>
                      </a:cubicBezTo>
                      <a:cubicBezTo>
                        <a:pt x="72" y="20"/>
                        <a:pt x="68" y="15"/>
                        <a:pt x="68" y="11"/>
                      </a:cubicBezTo>
                      <a:cubicBezTo>
                        <a:pt x="68" y="10"/>
                        <a:pt x="66" y="8"/>
                        <a:pt x="65" y="6"/>
                      </a:cubicBezTo>
                      <a:cubicBezTo>
                        <a:pt x="65" y="6"/>
                        <a:pt x="65" y="6"/>
                        <a:pt x="65" y="6"/>
                      </a:cubicBezTo>
                      <a:cubicBezTo>
                        <a:pt x="65" y="6"/>
                        <a:pt x="65" y="6"/>
                        <a:pt x="6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1" name="Freeform 1174">
                  <a:extLst>
                    <a:ext uri="{FF2B5EF4-FFF2-40B4-BE49-F238E27FC236}">
                      <a16:creationId xmlns="" xmlns:a16="http://schemas.microsoft.com/office/drawing/2014/main" id="{222E4820-AD50-4769-B921-66A039A8C0C1}"/>
                    </a:ext>
                  </a:extLst>
                </p:cNvPr>
                <p:cNvSpPr/>
                <p:nvPr/>
              </p:nvSpPr>
              <p:spPr bwMode="auto">
                <a:xfrm>
                  <a:off x="3212" y="2557"/>
                  <a:ext cx="15" cy="15"/>
                </a:xfrm>
                <a:custGeom>
                  <a:gdLst>
                    <a:gd name="T0" fmla="*/ 4 w 16"/>
                    <a:gd name="T1" fmla="*/ 11 h 16"/>
                    <a:gd name="T2" fmla="*/ 5 w 16"/>
                    <a:gd name="T3" fmla="*/ 11 h 16"/>
                    <a:gd name="T4" fmla="*/ 5 w 16"/>
                    <a:gd name="T5" fmla="*/ 11 h 16"/>
                    <a:gd name="T6" fmla="*/ 11 w 16"/>
                    <a:gd name="T7" fmla="*/ 16 h 16"/>
                    <a:gd name="T8" fmla="*/ 16 w 16"/>
                    <a:gd name="T9" fmla="*/ 16 h 16"/>
                    <a:gd name="T10" fmla="*/ 15 w 16"/>
                    <a:gd name="T11" fmla="*/ 14 h 16"/>
                    <a:gd name="T12" fmla="*/ 12 w 16"/>
                    <a:gd name="T13" fmla="*/ 4 h 16"/>
                    <a:gd name="T14" fmla="*/ 12 w 16"/>
                    <a:gd name="T15" fmla="*/ 3 h 16"/>
                    <a:gd name="T16" fmla="*/ 12 w 16"/>
                    <a:gd name="T17" fmla="*/ 3 h 16"/>
                    <a:gd name="T18" fmla="*/ 11 w 16"/>
                    <a:gd name="T19" fmla="*/ 2 h 16"/>
                    <a:gd name="T20" fmla="*/ 10 w 16"/>
                    <a:gd name="T21" fmla="*/ 1 h 16"/>
                    <a:gd name="T22" fmla="*/ 10 w 16"/>
                    <a:gd name="T23" fmla="*/ 1 h 16"/>
                    <a:gd name="T24" fmla="*/ 9 w 16"/>
                    <a:gd name="T25" fmla="*/ 1 h 16"/>
                    <a:gd name="T26" fmla="*/ 8 w 16"/>
                    <a:gd name="T27" fmla="*/ 0 h 16"/>
                    <a:gd name="T28" fmla="*/ 7 w 16"/>
                    <a:gd name="T29" fmla="*/ 0 h 16"/>
                    <a:gd name="T30" fmla="*/ 5 w 16"/>
                    <a:gd name="T31" fmla="*/ 2 h 16"/>
                    <a:gd name="T32" fmla="*/ 3 w 16"/>
                    <a:gd name="T33" fmla="*/ 4 h 16"/>
                    <a:gd name="T34" fmla="*/ 3 w 16"/>
                    <a:gd name="T35" fmla="*/ 4 h 16"/>
                    <a:gd name="T36" fmla="*/ 3 w 16"/>
                    <a:gd name="T37" fmla="*/ 4 h 16"/>
                    <a:gd name="T38" fmla="*/ 3 w 16"/>
                    <a:gd name="T39" fmla="*/ 4 h 16"/>
                    <a:gd name="T40" fmla="*/ 3 w 16"/>
                    <a:gd name="T41" fmla="*/ 5 h 16"/>
                    <a:gd name="T42" fmla="*/ 3 w 16"/>
                    <a:gd name="T43" fmla="*/ 5 h 16"/>
                    <a:gd name="T44" fmla="*/ 3 w 16"/>
                    <a:gd name="T45" fmla="*/ 5 h 16"/>
                    <a:gd name="T46" fmla="*/ 2 w 16"/>
                    <a:gd name="T47" fmla="*/ 6 h 16"/>
                    <a:gd name="T48" fmla="*/ 2 w 16"/>
                    <a:gd name="T49" fmla="*/ 6 h 16"/>
                    <a:gd name="T50" fmla="*/ 2 w 16"/>
                    <a:gd name="T51" fmla="*/ 7 h 16"/>
                    <a:gd name="T52" fmla="*/ 1 w 16"/>
                    <a:gd name="T53" fmla="*/ 8 h 16"/>
                    <a:gd name="T54" fmla="*/ 1 w 16"/>
                    <a:gd name="T55" fmla="*/ 9 h 16"/>
                    <a:gd name="T56" fmla="*/ 0 w 16"/>
                    <a:gd name="T57" fmla="*/ 10 h 16"/>
                    <a:gd name="T58" fmla="*/ 0 w 16"/>
                    <a:gd name="T59" fmla="*/ 11 h 16"/>
                    <a:gd name="T60" fmla="*/ 0 w 16"/>
                    <a:gd name="T61" fmla="*/ 11 h 16"/>
                    <a:gd name="T62" fmla="*/ 4 w 16"/>
                    <a:gd name="T63" fmla="*/ 11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6">
                      <a:moveTo>
                        <a:pt x="4" y="11"/>
                      </a:moveTo>
                      <a:cubicBezTo>
                        <a:pt x="5" y="11"/>
                        <a:pt x="5" y="11"/>
                        <a:pt x="5" y="11"/>
                      </a:cubicBezTo>
                      <a:cubicBezTo>
                        <a:pt x="5" y="11"/>
                        <a:pt x="5" y="11"/>
                        <a:pt x="5" y="11"/>
                      </a:cubicBezTo>
                      <a:cubicBezTo>
                        <a:pt x="11" y="16"/>
                        <a:pt x="11" y="16"/>
                        <a:pt x="11" y="16"/>
                      </a:cubicBezTo>
                      <a:cubicBezTo>
                        <a:pt x="16" y="16"/>
                        <a:pt x="16" y="16"/>
                        <a:pt x="16" y="16"/>
                      </a:cubicBezTo>
                      <a:cubicBezTo>
                        <a:pt x="16" y="16"/>
                        <a:pt x="15" y="15"/>
                        <a:pt x="15" y="14"/>
                      </a:cubicBezTo>
                      <a:cubicBezTo>
                        <a:pt x="13" y="9"/>
                        <a:pt x="12" y="6"/>
                        <a:pt x="12" y="4"/>
                      </a:cubicBezTo>
                      <a:cubicBezTo>
                        <a:pt x="12" y="4"/>
                        <a:pt x="12" y="3"/>
                        <a:pt x="12" y="3"/>
                      </a:cubicBezTo>
                      <a:cubicBezTo>
                        <a:pt x="12" y="3"/>
                        <a:pt x="12" y="3"/>
                        <a:pt x="12" y="3"/>
                      </a:cubicBezTo>
                      <a:cubicBezTo>
                        <a:pt x="11" y="2"/>
                        <a:pt x="11" y="2"/>
                        <a:pt x="11" y="2"/>
                      </a:cubicBezTo>
                      <a:cubicBezTo>
                        <a:pt x="11" y="2"/>
                        <a:pt x="10" y="1"/>
                        <a:pt x="10" y="1"/>
                      </a:cubicBezTo>
                      <a:cubicBezTo>
                        <a:pt x="10" y="1"/>
                        <a:pt x="10" y="1"/>
                        <a:pt x="10" y="1"/>
                      </a:cubicBezTo>
                      <a:cubicBezTo>
                        <a:pt x="9" y="1"/>
                        <a:pt x="9" y="1"/>
                        <a:pt x="9" y="1"/>
                      </a:cubicBezTo>
                      <a:cubicBezTo>
                        <a:pt x="9" y="0"/>
                        <a:pt x="9" y="0"/>
                        <a:pt x="8" y="0"/>
                      </a:cubicBezTo>
                      <a:cubicBezTo>
                        <a:pt x="8" y="0"/>
                        <a:pt x="8" y="0"/>
                        <a:pt x="7" y="0"/>
                      </a:cubicBezTo>
                      <a:cubicBezTo>
                        <a:pt x="6" y="1"/>
                        <a:pt x="5" y="1"/>
                        <a:pt x="5" y="2"/>
                      </a:cubicBezTo>
                      <a:cubicBezTo>
                        <a:pt x="4" y="3"/>
                        <a:pt x="4" y="3"/>
                        <a:pt x="3" y="4"/>
                      </a:cubicBezTo>
                      <a:cubicBezTo>
                        <a:pt x="3" y="4"/>
                        <a:pt x="3" y="4"/>
                        <a:pt x="3" y="4"/>
                      </a:cubicBezTo>
                      <a:cubicBezTo>
                        <a:pt x="3" y="4"/>
                        <a:pt x="3" y="4"/>
                        <a:pt x="3" y="4"/>
                      </a:cubicBezTo>
                      <a:cubicBezTo>
                        <a:pt x="3" y="4"/>
                        <a:pt x="3" y="4"/>
                        <a:pt x="3" y="4"/>
                      </a:cubicBezTo>
                      <a:cubicBezTo>
                        <a:pt x="3" y="4"/>
                        <a:pt x="3" y="5"/>
                        <a:pt x="3" y="5"/>
                      </a:cubicBezTo>
                      <a:cubicBezTo>
                        <a:pt x="3" y="5"/>
                        <a:pt x="3" y="5"/>
                        <a:pt x="3" y="5"/>
                      </a:cubicBezTo>
                      <a:cubicBezTo>
                        <a:pt x="3" y="5"/>
                        <a:pt x="3" y="5"/>
                        <a:pt x="3" y="5"/>
                      </a:cubicBezTo>
                      <a:cubicBezTo>
                        <a:pt x="3" y="5"/>
                        <a:pt x="2" y="6"/>
                        <a:pt x="2" y="6"/>
                      </a:cubicBezTo>
                      <a:cubicBezTo>
                        <a:pt x="2" y="6"/>
                        <a:pt x="2" y="6"/>
                        <a:pt x="2" y="6"/>
                      </a:cubicBezTo>
                      <a:cubicBezTo>
                        <a:pt x="2" y="7"/>
                        <a:pt x="2" y="7"/>
                        <a:pt x="2" y="7"/>
                      </a:cubicBezTo>
                      <a:cubicBezTo>
                        <a:pt x="2" y="7"/>
                        <a:pt x="2" y="8"/>
                        <a:pt x="1" y="8"/>
                      </a:cubicBezTo>
                      <a:cubicBezTo>
                        <a:pt x="1" y="8"/>
                        <a:pt x="1" y="8"/>
                        <a:pt x="1" y="9"/>
                      </a:cubicBezTo>
                      <a:cubicBezTo>
                        <a:pt x="1" y="9"/>
                        <a:pt x="1" y="10"/>
                        <a:pt x="0" y="10"/>
                      </a:cubicBezTo>
                      <a:cubicBezTo>
                        <a:pt x="0" y="10"/>
                        <a:pt x="0" y="10"/>
                        <a:pt x="0" y="11"/>
                      </a:cubicBezTo>
                      <a:cubicBezTo>
                        <a:pt x="0" y="11"/>
                        <a:pt x="0" y="11"/>
                        <a:pt x="0" y="11"/>
                      </a:cubicBezTo>
                      <a:cubicBezTo>
                        <a:pt x="2" y="11"/>
                        <a:pt x="4" y="11"/>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2" name="Freeform 1175">
                  <a:extLst>
                    <a:ext uri="{FF2B5EF4-FFF2-40B4-BE49-F238E27FC236}">
                      <a16:creationId xmlns="" xmlns:a16="http://schemas.microsoft.com/office/drawing/2014/main" id="{19343932-9D1A-4079-ADF3-DE9EF16D350F}"/>
                    </a:ext>
                  </a:extLst>
                </p:cNvPr>
                <p:cNvSpPr/>
                <p:nvPr/>
              </p:nvSpPr>
              <p:spPr bwMode="auto">
                <a:xfrm>
                  <a:off x="3315" y="2363"/>
                  <a:ext cx="182" cy="106"/>
                </a:xfrm>
                <a:custGeom>
                  <a:gdLst>
                    <a:gd name="T0" fmla="*/ 3 w 191"/>
                    <a:gd name="T1" fmla="*/ 54 h 110"/>
                    <a:gd name="T2" fmla="*/ 8 w 191"/>
                    <a:gd name="T3" fmla="*/ 54 h 110"/>
                    <a:gd name="T4" fmla="*/ 8 w 191"/>
                    <a:gd name="T5" fmla="*/ 51 h 110"/>
                    <a:gd name="T6" fmla="*/ 22 w 191"/>
                    <a:gd name="T7" fmla="*/ 39 h 110"/>
                    <a:gd name="T8" fmla="*/ 36 w 191"/>
                    <a:gd name="T9" fmla="*/ 39 h 110"/>
                    <a:gd name="T10" fmla="*/ 49 w 191"/>
                    <a:gd name="T11" fmla="*/ 55 h 110"/>
                    <a:gd name="T12" fmla="*/ 69 w 191"/>
                    <a:gd name="T13" fmla="*/ 60 h 110"/>
                    <a:gd name="T14" fmla="*/ 75 w 191"/>
                    <a:gd name="T15" fmla="*/ 73 h 110"/>
                    <a:gd name="T16" fmla="*/ 99 w 191"/>
                    <a:gd name="T17" fmla="*/ 88 h 110"/>
                    <a:gd name="T18" fmla="*/ 110 w 191"/>
                    <a:gd name="T19" fmla="*/ 96 h 110"/>
                    <a:gd name="T20" fmla="*/ 122 w 191"/>
                    <a:gd name="T21" fmla="*/ 106 h 110"/>
                    <a:gd name="T22" fmla="*/ 131 w 191"/>
                    <a:gd name="T23" fmla="*/ 110 h 110"/>
                    <a:gd name="T24" fmla="*/ 134 w 191"/>
                    <a:gd name="T25" fmla="*/ 110 h 110"/>
                    <a:gd name="T26" fmla="*/ 134 w 191"/>
                    <a:gd name="T27" fmla="*/ 106 h 110"/>
                    <a:gd name="T28" fmla="*/ 137 w 191"/>
                    <a:gd name="T29" fmla="*/ 103 h 110"/>
                    <a:gd name="T30" fmla="*/ 137 w 191"/>
                    <a:gd name="T31" fmla="*/ 92 h 110"/>
                    <a:gd name="T32" fmla="*/ 138 w 191"/>
                    <a:gd name="T33" fmla="*/ 78 h 110"/>
                    <a:gd name="T34" fmla="*/ 146 w 191"/>
                    <a:gd name="T35" fmla="*/ 71 h 110"/>
                    <a:gd name="T36" fmla="*/ 159 w 191"/>
                    <a:gd name="T37" fmla="*/ 63 h 110"/>
                    <a:gd name="T38" fmla="*/ 170 w 191"/>
                    <a:gd name="T39" fmla="*/ 63 h 110"/>
                    <a:gd name="T40" fmla="*/ 170 w 191"/>
                    <a:gd name="T41" fmla="*/ 63 h 110"/>
                    <a:gd name="T42" fmla="*/ 170 w 191"/>
                    <a:gd name="T43" fmla="*/ 65 h 110"/>
                    <a:gd name="T44" fmla="*/ 169 w 191"/>
                    <a:gd name="T45" fmla="*/ 66 h 110"/>
                    <a:gd name="T46" fmla="*/ 167 w 191"/>
                    <a:gd name="T47" fmla="*/ 70 h 110"/>
                    <a:gd name="T48" fmla="*/ 170 w 191"/>
                    <a:gd name="T49" fmla="*/ 70 h 110"/>
                    <a:gd name="T50" fmla="*/ 172 w 191"/>
                    <a:gd name="T51" fmla="*/ 70 h 110"/>
                    <a:gd name="T52" fmla="*/ 175 w 191"/>
                    <a:gd name="T53" fmla="*/ 69 h 110"/>
                    <a:gd name="T54" fmla="*/ 181 w 191"/>
                    <a:gd name="T55" fmla="*/ 68 h 110"/>
                    <a:gd name="T56" fmla="*/ 191 w 191"/>
                    <a:gd name="T57" fmla="*/ 64 h 110"/>
                    <a:gd name="T58" fmla="*/ 166 w 191"/>
                    <a:gd name="T59" fmla="*/ 57 h 110"/>
                    <a:gd name="T60" fmla="*/ 164 w 191"/>
                    <a:gd name="T61" fmla="*/ 55 h 110"/>
                    <a:gd name="T62" fmla="*/ 162 w 191"/>
                    <a:gd name="T63" fmla="*/ 54 h 110"/>
                    <a:gd name="T64" fmla="*/ 160 w 191"/>
                    <a:gd name="T65" fmla="*/ 54 h 110"/>
                    <a:gd name="T66" fmla="*/ 142 w 191"/>
                    <a:gd name="T67" fmla="*/ 67 h 110"/>
                    <a:gd name="T68" fmla="*/ 127 w 191"/>
                    <a:gd name="T69" fmla="*/ 59 h 110"/>
                    <a:gd name="T70" fmla="*/ 113 w 191"/>
                    <a:gd name="T71" fmla="*/ 44 h 110"/>
                    <a:gd name="T72" fmla="*/ 106 w 191"/>
                    <a:gd name="T73" fmla="*/ 31 h 110"/>
                    <a:gd name="T74" fmla="*/ 75 w 191"/>
                    <a:gd name="T75" fmla="*/ 28 h 110"/>
                    <a:gd name="T76" fmla="*/ 64 w 191"/>
                    <a:gd name="T77" fmla="*/ 26 h 110"/>
                    <a:gd name="T78" fmla="*/ 62 w 191"/>
                    <a:gd name="T79" fmla="*/ 24 h 110"/>
                    <a:gd name="T80" fmla="*/ 60 w 191"/>
                    <a:gd name="T81" fmla="*/ 21 h 110"/>
                    <a:gd name="T82" fmla="*/ 57 w 191"/>
                    <a:gd name="T83" fmla="*/ 19 h 110"/>
                    <a:gd name="T84" fmla="*/ 54 w 191"/>
                    <a:gd name="T85" fmla="*/ 15 h 110"/>
                    <a:gd name="T86" fmla="*/ 34 w 191"/>
                    <a:gd name="T87" fmla="*/ 14 h 110"/>
                    <a:gd name="T88" fmla="*/ 34 w 191"/>
                    <a:gd name="T89" fmla="*/ 7 h 110"/>
                    <a:gd name="T90" fmla="*/ 27 w 191"/>
                    <a:gd name="T91" fmla="*/ 15 h 110"/>
                    <a:gd name="T92" fmla="*/ 0 w 191"/>
                    <a:gd name="T93" fmla="*/ 53 h 1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1" h="110">
                      <a:moveTo>
                        <a:pt x="0" y="53"/>
                      </a:moveTo>
                      <a:cubicBezTo>
                        <a:pt x="1" y="54"/>
                        <a:pt x="2" y="54"/>
                        <a:pt x="3" y="54"/>
                      </a:cubicBezTo>
                      <a:cubicBezTo>
                        <a:pt x="3" y="54"/>
                        <a:pt x="3" y="54"/>
                        <a:pt x="3" y="54"/>
                      </a:cubicBezTo>
                      <a:cubicBezTo>
                        <a:pt x="4" y="54"/>
                        <a:pt x="5" y="55"/>
                        <a:pt x="6" y="55"/>
                      </a:cubicBezTo>
                      <a:cubicBezTo>
                        <a:pt x="7" y="55"/>
                        <a:pt x="7" y="55"/>
                        <a:pt x="7" y="55"/>
                      </a:cubicBezTo>
                      <a:cubicBezTo>
                        <a:pt x="7" y="55"/>
                        <a:pt x="8" y="55"/>
                        <a:pt x="8" y="54"/>
                      </a:cubicBezTo>
                      <a:cubicBezTo>
                        <a:pt x="8" y="54"/>
                        <a:pt x="8" y="53"/>
                        <a:pt x="8" y="52"/>
                      </a:cubicBezTo>
                      <a:cubicBezTo>
                        <a:pt x="8" y="52"/>
                        <a:pt x="8" y="52"/>
                        <a:pt x="8" y="52"/>
                      </a:cubicBezTo>
                      <a:cubicBezTo>
                        <a:pt x="8" y="51"/>
                        <a:pt x="8" y="51"/>
                        <a:pt x="8" y="51"/>
                      </a:cubicBezTo>
                      <a:cubicBezTo>
                        <a:pt x="8" y="48"/>
                        <a:pt x="14" y="43"/>
                        <a:pt x="18" y="43"/>
                      </a:cubicBezTo>
                      <a:cubicBezTo>
                        <a:pt x="19" y="43"/>
                        <a:pt x="19" y="43"/>
                        <a:pt x="19" y="42"/>
                      </a:cubicBezTo>
                      <a:cubicBezTo>
                        <a:pt x="20" y="41"/>
                        <a:pt x="20" y="39"/>
                        <a:pt x="22" y="39"/>
                      </a:cubicBezTo>
                      <a:cubicBezTo>
                        <a:pt x="23" y="39"/>
                        <a:pt x="25" y="38"/>
                        <a:pt x="25" y="38"/>
                      </a:cubicBezTo>
                      <a:cubicBezTo>
                        <a:pt x="25" y="37"/>
                        <a:pt x="26" y="36"/>
                        <a:pt x="28" y="36"/>
                      </a:cubicBezTo>
                      <a:cubicBezTo>
                        <a:pt x="31" y="36"/>
                        <a:pt x="35" y="38"/>
                        <a:pt x="36" y="39"/>
                      </a:cubicBezTo>
                      <a:cubicBezTo>
                        <a:pt x="37" y="40"/>
                        <a:pt x="40" y="41"/>
                        <a:pt x="43" y="41"/>
                      </a:cubicBezTo>
                      <a:cubicBezTo>
                        <a:pt x="44" y="42"/>
                        <a:pt x="44" y="42"/>
                        <a:pt x="44" y="42"/>
                      </a:cubicBezTo>
                      <a:cubicBezTo>
                        <a:pt x="48" y="43"/>
                        <a:pt x="49" y="52"/>
                        <a:pt x="49" y="55"/>
                      </a:cubicBezTo>
                      <a:cubicBezTo>
                        <a:pt x="51" y="55"/>
                        <a:pt x="57" y="55"/>
                        <a:pt x="60" y="55"/>
                      </a:cubicBezTo>
                      <a:cubicBezTo>
                        <a:pt x="62" y="55"/>
                        <a:pt x="64" y="56"/>
                        <a:pt x="64" y="56"/>
                      </a:cubicBezTo>
                      <a:cubicBezTo>
                        <a:pt x="67" y="56"/>
                        <a:pt x="68" y="58"/>
                        <a:pt x="69" y="60"/>
                      </a:cubicBezTo>
                      <a:cubicBezTo>
                        <a:pt x="69" y="61"/>
                        <a:pt x="70" y="63"/>
                        <a:pt x="70" y="64"/>
                      </a:cubicBezTo>
                      <a:cubicBezTo>
                        <a:pt x="71" y="64"/>
                        <a:pt x="71" y="65"/>
                        <a:pt x="72" y="66"/>
                      </a:cubicBezTo>
                      <a:cubicBezTo>
                        <a:pt x="74" y="69"/>
                        <a:pt x="75" y="71"/>
                        <a:pt x="75" y="73"/>
                      </a:cubicBezTo>
                      <a:cubicBezTo>
                        <a:pt x="76" y="74"/>
                        <a:pt x="78" y="75"/>
                        <a:pt x="80" y="76"/>
                      </a:cubicBezTo>
                      <a:cubicBezTo>
                        <a:pt x="83" y="78"/>
                        <a:pt x="85" y="80"/>
                        <a:pt x="87" y="81"/>
                      </a:cubicBezTo>
                      <a:cubicBezTo>
                        <a:pt x="88" y="84"/>
                        <a:pt x="93" y="86"/>
                        <a:pt x="99" y="88"/>
                      </a:cubicBezTo>
                      <a:cubicBezTo>
                        <a:pt x="101" y="89"/>
                        <a:pt x="104" y="91"/>
                        <a:pt x="106" y="93"/>
                      </a:cubicBezTo>
                      <a:cubicBezTo>
                        <a:pt x="107" y="94"/>
                        <a:pt x="109" y="96"/>
                        <a:pt x="110" y="96"/>
                      </a:cubicBezTo>
                      <a:cubicBezTo>
                        <a:pt x="110" y="96"/>
                        <a:pt x="110" y="96"/>
                        <a:pt x="110" y="96"/>
                      </a:cubicBezTo>
                      <a:cubicBezTo>
                        <a:pt x="113" y="96"/>
                        <a:pt x="119" y="99"/>
                        <a:pt x="121" y="99"/>
                      </a:cubicBezTo>
                      <a:cubicBezTo>
                        <a:pt x="122" y="100"/>
                        <a:pt x="122" y="100"/>
                        <a:pt x="122" y="100"/>
                      </a:cubicBezTo>
                      <a:cubicBezTo>
                        <a:pt x="122" y="106"/>
                        <a:pt x="122" y="106"/>
                        <a:pt x="122" y="106"/>
                      </a:cubicBezTo>
                      <a:cubicBezTo>
                        <a:pt x="123" y="106"/>
                        <a:pt x="123" y="106"/>
                        <a:pt x="123" y="106"/>
                      </a:cubicBezTo>
                      <a:cubicBezTo>
                        <a:pt x="125" y="106"/>
                        <a:pt x="127" y="107"/>
                        <a:pt x="128" y="108"/>
                      </a:cubicBezTo>
                      <a:cubicBezTo>
                        <a:pt x="129" y="109"/>
                        <a:pt x="130" y="110"/>
                        <a:pt x="131" y="110"/>
                      </a:cubicBezTo>
                      <a:cubicBezTo>
                        <a:pt x="131" y="110"/>
                        <a:pt x="132" y="110"/>
                        <a:pt x="132" y="110"/>
                      </a:cubicBezTo>
                      <a:cubicBezTo>
                        <a:pt x="132" y="110"/>
                        <a:pt x="133" y="110"/>
                        <a:pt x="133" y="110"/>
                      </a:cubicBezTo>
                      <a:cubicBezTo>
                        <a:pt x="133" y="110"/>
                        <a:pt x="133" y="110"/>
                        <a:pt x="134" y="110"/>
                      </a:cubicBezTo>
                      <a:cubicBezTo>
                        <a:pt x="134" y="110"/>
                        <a:pt x="134" y="110"/>
                        <a:pt x="134" y="110"/>
                      </a:cubicBezTo>
                      <a:cubicBezTo>
                        <a:pt x="134" y="109"/>
                        <a:pt x="134" y="109"/>
                        <a:pt x="134" y="109"/>
                      </a:cubicBezTo>
                      <a:cubicBezTo>
                        <a:pt x="134" y="108"/>
                        <a:pt x="134" y="107"/>
                        <a:pt x="134" y="106"/>
                      </a:cubicBezTo>
                      <a:cubicBezTo>
                        <a:pt x="135" y="106"/>
                        <a:pt x="135" y="106"/>
                        <a:pt x="135" y="105"/>
                      </a:cubicBezTo>
                      <a:cubicBezTo>
                        <a:pt x="135" y="105"/>
                        <a:pt x="136" y="104"/>
                        <a:pt x="136" y="103"/>
                      </a:cubicBezTo>
                      <a:cubicBezTo>
                        <a:pt x="136" y="103"/>
                        <a:pt x="136" y="103"/>
                        <a:pt x="137" y="103"/>
                      </a:cubicBezTo>
                      <a:cubicBezTo>
                        <a:pt x="137" y="102"/>
                        <a:pt x="138" y="101"/>
                        <a:pt x="139" y="100"/>
                      </a:cubicBezTo>
                      <a:cubicBezTo>
                        <a:pt x="139" y="100"/>
                        <a:pt x="139" y="100"/>
                        <a:pt x="138" y="98"/>
                      </a:cubicBezTo>
                      <a:cubicBezTo>
                        <a:pt x="137" y="96"/>
                        <a:pt x="136" y="94"/>
                        <a:pt x="137" y="92"/>
                      </a:cubicBezTo>
                      <a:cubicBezTo>
                        <a:pt x="137" y="91"/>
                        <a:pt x="135" y="90"/>
                        <a:pt x="134" y="89"/>
                      </a:cubicBezTo>
                      <a:cubicBezTo>
                        <a:pt x="132" y="87"/>
                        <a:pt x="129" y="86"/>
                        <a:pt x="130" y="83"/>
                      </a:cubicBezTo>
                      <a:cubicBezTo>
                        <a:pt x="131" y="80"/>
                        <a:pt x="134" y="79"/>
                        <a:pt x="138" y="78"/>
                      </a:cubicBezTo>
                      <a:cubicBezTo>
                        <a:pt x="139" y="78"/>
                        <a:pt x="141" y="78"/>
                        <a:pt x="142" y="77"/>
                      </a:cubicBezTo>
                      <a:cubicBezTo>
                        <a:pt x="142" y="77"/>
                        <a:pt x="142" y="77"/>
                        <a:pt x="142" y="75"/>
                      </a:cubicBezTo>
                      <a:cubicBezTo>
                        <a:pt x="142" y="74"/>
                        <a:pt x="143" y="71"/>
                        <a:pt x="146" y="71"/>
                      </a:cubicBezTo>
                      <a:cubicBezTo>
                        <a:pt x="147" y="71"/>
                        <a:pt x="148" y="70"/>
                        <a:pt x="150" y="66"/>
                      </a:cubicBezTo>
                      <a:cubicBezTo>
                        <a:pt x="150" y="64"/>
                        <a:pt x="152" y="63"/>
                        <a:pt x="156" y="64"/>
                      </a:cubicBezTo>
                      <a:cubicBezTo>
                        <a:pt x="157" y="64"/>
                        <a:pt x="158" y="64"/>
                        <a:pt x="159" y="63"/>
                      </a:cubicBezTo>
                      <a:cubicBezTo>
                        <a:pt x="161" y="62"/>
                        <a:pt x="164" y="60"/>
                        <a:pt x="166" y="60"/>
                      </a:cubicBezTo>
                      <a:cubicBezTo>
                        <a:pt x="168" y="60"/>
                        <a:pt x="169" y="62"/>
                        <a:pt x="169" y="62"/>
                      </a:cubicBezTo>
                      <a:cubicBezTo>
                        <a:pt x="170" y="62"/>
                        <a:pt x="170" y="62"/>
                        <a:pt x="170" y="63"/>
                      </a:cubicBezTo>
                      <a:cubicBezTo>
                        <a:pt x="170" y="63"/>
                        <a:pt x="170" y="63"/>
                        <a:pt x="170" y="63"/>
                      </a:cubicBezTo>
                      <a:cubicBezTo>
                        <a:pt x="170" y="63"/>
                        <a:pt x="170" y="63"/>
                        <a:pt x="170" y="63"/>
                      </a:cubicBezTo>
                      <a:cubicBezTo>
                        <a:pt x="170" y="63"/>
                        <a:pt x="170" y="63"/>
                        <a:pt x="170" y="63"/>
                      </a:cubicBezTo>
                      <a:cubicBezTo>
                        <a:pt x="170" y="63"/>
                        <a:pt x="170" y="64"/>
                        <a:pt x="170" y="64"/>
                      </a:cubicBezTo>
                      <a:cubicBezTo>
                        <a:pt x="170" y="64"/>
                        <a:pt x="170" y="64"/>
                        <a:pt x="170" y="64"/>
                      </a:cubicBezTo>
                      <a:cubicBezTo>
                        <a:pt x="170" y="64"/>
                        <a:pt x="170" y="64"/>
                        <a:pt x="170" y="65"/>
                      </a:cubicBezTo>
                      <a:cubicBezTo>
                        <a:pt x="170" y="65"/>
                        <a:pt x="170" y="65"/>
                        <a:pt x="170" y="65"/>
                      </a:cubicBezTo>
                      <a:cubicBezTo>
                        <a:pt x="170" y="65"/>
                        <a:pt x="170" y="66"/>
                        <a:pt x="169" y="66"/>
                      </a:cubicBezTo>
                      <a:cubicBezTo>
                        <a:pt x="169" y="66"/>
                        <a:pt x="169" y="66"/>
                        <a:pt x="169" y="66"/>
                      </a:cubicBezTo>
                      <a:cubicBezTo>
                        <a:pt x="169" y="67"/>
                        <a:pt x="169" y="67"/>
                        <a:pt x="169" y="68"/>
                      </a:cubicBezTo>
                      <a:cubicBezTo>
                        <a:pt x="169" y="68"/>
                        <a:pt x="169" y="68"/>
                        <a:pt x="168" y="68"/>
                      </a:cubicBezTo>
                      <a:cubicBezTo>
                        <a:pt x="168" y="69"/>
                        <a:pt x="168" y="70"/>
                        <a:pt x="167" y="70"/>
                      </a:cubicBezTo>
                      <a:cubicBezTo>
                        <a:pt x="168" y="70"/>
                        <a:pt x="168" y="70"/>
                        <a:pt x="168" y="70"/>
                      </a:cubicBezTo>
                      <a:cubicBezTo>
                        <a:pt x="168" y="70"/>
                        <a:pt x="169" y="70"/>
                        <a:pt x="169" y="70"/>
                      </a:cubicBezTo>
                      <a:cubicBezTo>
                        <a:pt x="170" y="70"/>
                        <a:pt x="170" y="70"/>
                        <a:pt x="170" y="70"/>
                      </a:cubicBezTo>
                      <a:cubicBezTo>
                        <a:pt x="171" y="70"/>
                        <a:pt x="171" y="70"/>
                        <a:pt x="171" y="70"/>
                      </a:cubicBezTo>
                      <a:cubicBezTo>
                        <a:pt x="171" y="70"/>
                        <a:pt x="172" y="70"/>
                        <a:pt x="172" y="70"/>
                      </a:cubicBezTo>
                      <a:cubicBezTo>
                        <a:pt x="172" y="70"/>
                        <a:pt x="172" y="70"/>
                        <a:pt x="172" y="70"/>
                      </a:cubicBezTo>
                      <a:cubicBezTo>
                        <a:pt x="173" y="70"/>
                        <a:pt x="173" y="69"/>
                        <a:pt x="174" y="69"/>
                      </a:cubicBezTo>
                      <a:cubicBezTo>
                        <a:pt x="174" y="69"/>
                        <a:pt x="174" y="69"/>
                        <a:pt x="174" y="69"/>
                      </a:cubicBezTo>
                      <a:cubicBezTo>
                        <a:pt x="174" y="69"/>
                        <a:pt x="174" y="69"/>
                        <a:pt x="175" y="69"/>
                      </a:cubicBezTo>
                      <a:cubicBezTo>
                        <a:pt x="175" y="69"/>
                        <a:pt x="175" y="69"/>
                        <a:pt x="175" y="69"/>
                      </a:cubicBezTo>
                      <a:cubicBezTo>
                        <a:pt x="175" y="69"/>
                        <a:pt x="175" y="69"/>
                        <a:pt x="175" y="69"/>
                      </a:cubicBezTo>
                      <a:cubicBezTo>
                        <a:pt x="176" y="68"/>
                        <a:pt x="178" y="68"/>
                        <a:pt x="181" y="68"/>
                      </a:cubicBezTo>
                      <a:cubicBezTo>
                        <a:pt x="182" y="68"/>
                        <a:pt x="183" y="68"/>
                        <a:pt x="184" y="68"/>
                      </a:cubicBezTo>
                      <a:cubicBezTo>
                        <a:pt x="185" y="68"/>
                        <a:pt x="185" y="68"/>
                        <a:pt x="186" y="68"/>
                      </a:cubicBezTo>
                      <a:cubicBezTo>
                        <a:pt x="187" y="65"/>
                        <a:pt x="189" y="64"/>
                        <a:pt x="191" y="64"/>
                      </a:cubicBezTo>
                      <a:cubicBezTo>
                        <a:pt x="186" y="60"/>
                        <a:pt x="181" y="57"/>
                        <a:pt x="178" y="57"/>
                      </a:cubicBezTo>
                      <a:cubicBezTo>
                        <a:pt x="177" y="59"/>
                        <a:pt x="175" y="60"/>
                        <a:pt x="172" y="60"/>
                      </a:cubicBezTo>
                      <a:cubicBezTo>
                        <a:pt x="170" y="60"/>
                        <a:pt x="168" y="59"/>
                        <a:pt x="166" y="57"/>
                      </a:cubicBezTo>
                      <a:cubicBezTo>
                        <a:pt x="166" y="57"/>
                        <a:pt x="166" y="57"/>
                        <a:pt x="166" y="57"/>
                      </a:cubicBezTo>
                      <a:cubicBezTo>
                        <a:pt x="165" y="56"/>
                        <a:pt x="165" y="56"/>
                        <a:pt x="164" y="55"/>
                      </a:cubicBezTo>
                      <a:cubicBezTo>
                        <a:pt x="164" y="55"/>
                        <a:pt x="164" y="55"/>
                        <a:pt x="164" y="55"/>
                      </a:cubicBezTo>
                      <a:cubicBezTo>
                        <a:pt x="164" y="55"/>
                        <a:pt x="164" y="54"/>
                        <a:pt x="163" y="54"/>
                      </a:cubicBezTo>
                      <a:cubicBezTo>
                        <a:pt x="163" y="54"/>
                        <a:pt x="162" y="54"/>
                        <a:pt x="162" y="54"/>
                      </a:cubicBezTo>
                      <a:cubicBezTo>
                        <a:pt x="162" y="54"/>
                        <a:pt x="162" y="54"/>
                        <a:pt x="162" y="54"/>
                      </a:cubicBezTo>
                      <a:cubicBezTo>
                        <a:pt x="162" y="54"/>
                        <a:pt x="161" y="54"/>
                        <a:pt x="161" y="54"/>
                      </a:cubicBezTo>
                      <a:cubicBezTo>
                        <a:pt x="161" y="54"/>
                        <a:pt x="161" y="54"/>
                        <a:pt x="160" y="54"/>
                      </a:cubicBezTo>
                      <a:cubicBezTo>
                        <a:pt x="160" y="54"/>
                        <a:pt x="160" y="54"/>
                        <a:pt x="160" y="54"/>
                      </a:cubicBezTo>
                      <a:cubicBezTo>
                        <a:pt x="159" y="54"/>
                        <a:pt x="159" y="54"/>
                        <a:pt x="158" y="55"/>
                      </a:cubicBezTo>
                      <a:cubicBezTo>
                        <a:pt x="151" y="57"/>
                        <a:pt x="148" y="61"/>
                        <a:pt x="148" y="62"/>
                      </a:cubicBezTo>
                      <a:cubicBezTo>
                        <a:pt x="147" y="65"/>
                        <a:pt x="144" y="67"/>
                        <a:pt x="142" y="67"/>
                      </a:cubicBezTo>
                      <a:cubicBezTo>
                        <a:pt x="140" y="67"/>
                        <a:pt x="139" y="66"/>
                        <a:pt x="138" y="64"/>
                      </a:cubicBezTo>
                      <a:cubicBezTo>
                        <a:pt x="138" y="62"/>
                        <a:pt x="133" y="60"/>
                        <a:pt x="130" y="60"/>
                      </a:cubicBezTo>
                      <a:cubicBezTo>
                        <a:pt x="129" y="59"/>
                        <a:pt x="128" y="59"/>
                        <a:pt x="127" y="59"/>
                      </a:cubicBezTo>
                      <a:cubicBezTo>
                        <a:pt x="124" y="59"/>
                        <a:pt x="120" y="59"/>
                        <a:pt x="119" y="55"/>
                      </a:cubicBezTo>
                      <a:cubicBezTo>
                        <a:pt x="119" y="54"/>
                        <a:pt x="118" y="52"/>
                        <a:pt x="117" y="51"/>
                      </a:cubicBezTo>
                      <a:cubicBezTo>
                        <a:pt x="115" y="49"/>
                        <a:pt x="113" y="46"/>
                        <a:pt x="113" y="44"/>
                      </a:cubicBezTo>
                      <a:cubicBezTo>
                        <a:pt x="113" y="43"/>
                        <a:pt x="113" y="41"/>
                        <a:pt x="113" y="40"/>
                      </a:cubicBezTo>
                      <a:cubicBezTo>
                        <a:pt x="113" y="37"/>
                        <a:pt x="113" y="35"/>
                        <a:pt x="112" y="35"/>
                      </a:cubicBezTo>
                      <a:cubicBezTo>
                        <a:pt x="109" y="34"/>
                        <a:pt x="108" y="32"/>
                        <a:pt x="106" y="31"/>
                      </a:cubicBezTo>
                      <a:cubicBezTo>
                        <a:pt x="105" y="29"/>
                        <a:pt x="104" y="28"/>
                        <a:pt x="103" y="28"/>
                      </a:cubicBezTo>
                      <a:cubicBezTo>
                        <a:pt x="82" y="28"/>
                        <a:pt x="81" y="27"/>
                        <a:pt x="80" y="27"/>
                      </a:cubicBezTo>
                      <a:cubicBezTo>
                        <a:pt x="79" y="27"/>
                        <a:pt x="77" y="28"/>
                        <a:pt x="75" y="28"/>
                      </a:cubicBezTo>
                      <a:cubicBezTo>
                        <a:pt x="73" y="28"/>
                        <a:pt x="70" y="29"/>
                        <a:pt x="68" y="29"/>
                      </a:cubicBezTo>
                      <a:cubicBezTo>
                        <a:pt x="65" y="29"/>
                        <a:pt x="64" y="28"/>
                        <a:pt x="64" y="27"/>
                      </a:cubicBezTo>
                      <a:cubicBezTo>
                        <a:pt x="64" y="27"/>
                        <a:pt x="64" y="26"/>
                        <a:pt x="64" y="26"/>
                      </a:cubicBezTo>
                      <a:cubicBezTo>
                        <a:pt x="63" y="26"/>
                        <a:pt x="63" y="26"/>
                        <a:pt x="63" y="25"/>
                      </a:cubicBezTo>
                      <a:cubicBezTo>
                        <a:pt x="63" y="25"/>
                        <a:pt x="63" y="25"/>
                        <a:pt x="63" y="25"/>
                      </a:cubicBezTo>
                      <a:cubicBezTo>
                        <a:pt x="62" y="24"/>
                        <a:pt x="62" y="24"/>
                        <a:pt x="62" y="24"/>
                      </a:cubicBezTo>
                      <a:cubicBezTo>
                        <a:pt x="62" y="24"/>
                        <a:pt x="62" y="23"/>
                        <a:pt x="61" y="23"/>
                      </a:cubicBezTo>
                      <a:cubicBezTo>
                        <a:pt x="61" y="23"/>
                        <a:pt x="61" y="23"/>
                        <a:pt x="61" y="22"/>
                      </a:cubicBezTo>
                      <a:cubicBezTo>
                        <a:pt x="60" y="22"/>
                        <a:pt x="60" y="22"/>
                        <a:pt x="60" y="21"/>
                      </a:cubicBezTo>
                      <a:cubicBezTo>
                        <a:pt x="59" y="21"/>
                        <a:pt x="59" y="21"/>
                        <a:pt x="59" y="20"/>
                      </a:cubicBezTo>
                      <a:cubicBezTo>
                        <a:pt x="59" y="20"/>
                        <a:pt x="58" y="20"/>
                        <a:pt x="58" y="19"/>
                      </a:cubicBezTo>
                      <a:cubicBezTo>
                        <a:pt x="58" y="19"/>
                        <a:pt x="57" y="19"/>
                        <a:pt x="57" y="19"/>
                      </a:cubicBezTo>
                      <a:cubicBezTo>
                        <a:pt x="57" y="18"/>
                        <a:pt x="56" y="18"/>
                        <a:pt x="56" y="17"/>
                      </a:cubicBezTo>
                      <a:cubicBezTo>
                        <a:pt x="55" y="17"/>
                        <a:pt x="55" y="17"/>
                        <a:pt x="55" y="17"/>
                      </a:cubicBezTo>
                      <a:cubicBezTo>
                        <a:pt x="55" y="16"/>
                        <a:pt x="54" y="16"/>
                        <a:pt x="54" y="15"/>
                      </a:cubicBezTo>
                      <a:cubicBezTo>
                        <a:pt x="53" y="16"/>
                        <a:pt x="52" y="17"/>
                        <a:pt x="51" y="18"/>
                      </a:cubicBezTo>
                      <a:cubicBezTo>
                        <a:pt x="44" y="23"/>
                        <a:pt x="37" y="24"/>
                        <a:pt x="34" y="20"/>
                      </a:cubicBezTo>
                      <a:cubicBezTo>
                        <a:pt x="33" y="19"/>
                        <a:pt x="33" y="17"/>
                        <a:pt x="34" y="14"/>
                      </a:cubicBezTo>
                      <a:cubicBezTo>
                        <a:pt x="36" y="8"/>
                        <a:pt x="36" y="2"/>
                        <a:pt x="35" y="1"/>
                      </a:cubicBezTo>
                      <a:cubicBezTo>
                        <a:pt x="35" y="0"/>
                        <a:pt x="35" y="0"/>
                        <a:pt x="34" y="0"/>
                      </a:cubicBezTo>
                      <a:cubicBezTo>
                        <a:pt x="34" y="1"/>
                        <a:pt x="34" y="5"/>
                        <a:pt x="34" y="7"/>
                      </a:cubicBezTo>
                      <a:cubicBezTo>
                        <a:pt x="33" y="12"/>
                        <a:pt x="33" y="16"/>
                        <a:pt x="30" y="17"/>
                      </a:cubicBezTo>
                      <a:cubicBezTo>
                        <a:pt x="29" y="17"/>
                        <a:pt x="29" y="17"/>
                        <a:pt x="29" y="17"/>
                      </a:cubicBezTo>
                      <a:cubicBezTo>
                        <a:pt x="29" y="17"/>
                        <a:pt x="28" y="16"/>
                        <a:pt x="27" y="15"/>
                      </a:cubicBezTo>
                      <a:cubicBezTo>
                        <a:pt x="25" y="12"/>
                        <a:pt x="24" y="5"/>
                        <a:pt x="25" y="0"/>
                      </a:cubicBezTo>
                      <a:cubicBezTo>
                        <a:pt x="2" y="6"/>
                        <a:pt x="2" y="6"/>
                        <a:pt x="2" y="6"/>
                      </a:cubicBezTo>
                      <a:cubicBezTo>
                        <a:pt x="0" y="53"/>
                        <a:pt x="0" y="53"/>
                        <a:pt x="0" y="53"/>
                      </a:cubicBezTo>
                      <a:cubicBezTo>
                        <a:pt x="0" y="53"/>
                        <a:pt x="0" y="53"/>
                        <a:pt x="0"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3" name="Freeform 1176">
                  <a:extLst>
                    <a:ext uri="{FF2B5EF4-FFF2-40B4-BE49-F238E27FC236}">
                      <a16:creationId xmlns="" xmlns:a16="http://schemas.microsoft.com/office/drawing/2014/main" id="{7D9C54E9-A98D-4110-8923-4862E6E158F9}"/>
                    </a:ext>
                  </a:extLst>
                </p:cNvPr>
                <p:cNvSpPr/>
                <p:nvPr/>
              </p:nvSpPr>
              <p:spPr bwMode="auto">
                <a:xfrm>
                  <a:off x="3167" y="2688"/>
                  <a:ext cx="110" cy="65"/>
                </a:xfrm>
                <a:custGeom>
                  <a:gdLst>
                    <a:gd name="T0" fmla="*/ 94 w 115"/>
                    <a:gd name="T1" fmla="*/ 2 h 68"/>
                    <a:gd name="T2" fmla="*/ 84 w 115"/>
                    <a:gd name="T3" fmla="*/ 3 h 68"/>
                    <a:gd name="T4" fmla="*/ 80 w 115"/>
                    <a:gd name="T5" fmla="*/ 3 h 68"/>
                    <a:gd name="T6" fmla="*/ 72 w 115"/>
                    <a:gd name="T7" fmla="*/ 4 h 68"/>
                    <a:gd name="T8" fmla="*/ 56 w 115"/>
                    <a:gd name="T9" fmla="*/ 18 h 68"/>
                    <a:gd name="T10" fmla="*/ 49 w 115"/>
                    <a:gd name="T11" fmla="*/ 23 h 68"/>
                    <a:gd name="T12" fmla="*/ 45 w 115"/>
                    <a:gd name="T13" fmla="*/ 21 h 68"/>
                    <a:gd name="T14" fmla="*/ 35 w 115"/>
                    <a:gd name="T15" fmla="*/ 20 h 68"/>
                    <a:gd name="T16" fmla="*/ 29 w 115"/>
                    <a:gd name="T17" fmla="*/ 19 h 68"/>
                    <a:gd name="T18" fmla="*/ 20 w 115"/>
                    <a:gd name="T19" fmla="*/ 18 h 68"/>
                    <a:gd name="T20" fmla="*/ 17 w 115"/>
                    <a:gd name="T21" fmla="*/ 18 h 68"/>
                    <a:gd name="T22" fmla="*/ 10 w 115"/>
                    <a:gd name="T23" fmla="*/ 17 h 68"/>
                    <a:gd name="T24" fmla="*/ 9 w 115"/>
                    <a:gd name="T25" fmla="*/ 17 h 68"/>
                    <a:gd name="T26" fmla="*/ 5 w 115"/>
                    <a:gd name="T27" fmla="*/ 20 h 68"/>
                    <a:gd name="T28" fmla="*/ 5 w 115"/>
                    <a:gd name="T29" fmla="*/ 22 h 68"/>
                    <a:gd name="T30" fmla="*/ 5 w 115"/>
                    <a:gd name="T31" fmla="*/ 26 h 68"/>
                    <a:gd name="T32" fmla="*/ 5 w 115"/>
                    <a:gd name="T33" fmla="*/ 26 h 68"/>
                    <a:gd name="T34" fmla="*/ 5 w 115"/>
                    <a:gd name="T35" fmla="*/ 26 h 68"/>
                    <a:gd name="T36" fmla="*/ 5 w 115"/>
                    <a:gd name="T37" fmla="*/ 26 h 68"/>
                    <a:gd name="T38" fmla="*/ 5 w 115"/>
                    <a:gd name="T39" fmla="*/ 26 h 68"/>
                    <a:gd name="T40" fmla="*/ 5 w 115"/>
                    <a:gd name="T41" fmla="*/ 27 h 68"/>
                    <a:gd name="T42" fmla="*/ 5 w 115"/>
                    <a:gd name="T43" fmla="*/ 27 h 68"/>
                    <a:gd name="T44" fmla="*/ 4 w 115"/>
                    <a:gd name="T45" fmla="*/ 27 h 68"/>
                    <a:gd name="T46" fmla="*/ 4 w 115"/>
                    <a:gd name="T47" fmla="*/ 27 h 68"/>
                    <a:gd name="T48" fmla="*/ 4 w 115"/>
                    <a:gd name="T49" fmla="*/ 27 h 68"/>
                    <a:gd name="T50" fmla="*/ 3 w 115"/>
                    <a:gd name="T51" fmla="*/ 28 h 68"/>
                    <a:gd name="T52" fmla="*/ 3 w 115"/>
                    <a:gd name="T53" fmla="*/ 28 h 68"/>
                    <a:gd name="T54" fmla="*/ 2 w 115"/>
                    <a:gd name="T55" fmla="*/ 28 h 68"/>
                    <a:gd name="T56" fmla="*/ 2 w 115"/>
                    <a:gd name="T57" fmla="*/ 28 h 68"/>
                    <a:gd name="T58" fmla="*/ 1 w 115"/>
                    <a:gd name="T59" fmla="*/ 29 h 68"/>
                    <a:gd name="T60" fmla="*/ 1 w 115"/>
                    <a:gd name="T61" fmla="*/ 35 h 68"/>
                    <a:gd name="T62" fmla="*/ 4 w 115"/>
                    <a:gd name="T63" fmla="*/ 52 h 68"/>
                    <a:gd name="T64" fmla="*/ 7 w 115"/>
                    <a:gd name="T65" fmla="*/ 64 h 68"/>
                    <a:gd name="T66" fmla="*/ 8 w 115"/>
                    <a:gd name="T67" fmla="*/ 68 h 68"/>
                    <a:gd name="T68" fmla="*/ 8 w 115"/>
                    <a:gd name="T69" fmla="*/ 68 h 68"/>
                    <a:gd name="T70" fmla="*/ 12 w 115"/>
                    <a:gd name="T71" fmla="*/ 68 h 68"/>
                    <a:gd name="T72" fmla="*/ 26 w 115"/>
                    <a:gd name="T73" fmla="*/ 65 h 68"/>
                    <a:gd name="T74" fmla="*/ 42 w 115"/>
                    <a:gd name="T75" fmla="*/ 60 h 68"/>
                    <a:gd name="T76" fmla="*/ 52 w 115"/>
                    <a:gd name="T77" fmla="*/ 55 h 68"/>
                    <a:gd name="T78" fmla="*/ 65 w 115"/>
                    <a:gd name="T79" fmla="*/ 53 h 68"/>
                    <a:gd name="T80" fmla="*/ 65 w 115"/>
                    <a:gd name="T81" fmla="*/ 53 h 68"/>
                    <a:gd name="T82" fmla="*/ 72 w 115"/>
                    <a:gd name="T83" fmla="*/ 48 h 68"/>
                    <a:gd name="T84" fmla="*/ 72 w 115"/>
                    <a:gd name="T85" fmla="*/ 47 h 68"/>
                    <a:gd name="T86" fmla="*/ 87 w 115"/>
                    <a:gd name="T87" fmla="*/ 42 h 68"/>
                    <a:gd name="T88" fmla="*/ 97 w 115"/>
                    <a:gd name="T89" fmla="*/ 39 h 68"/>
                    <a:gd name="T90" fmla="*/ 105 w 115"/>
                    <a:gd name="T91" fmla="*/ 32 h 68"/>
                    <a:gd name="T92" fmla="*/ 107 w 115"/>
                    <a:gd name="T93" fmla="*/ 28 h 68"/>
                    <a:gd name="T94" fmla="*/ 113 w 115"/>
                    <a:gd name="T95" fmla="*/ 25 h 68"/>
                    <a:gd name="T96" fmla="*/ 115 w 115"/>
                    <a:gd name="T97" fmla="*/ 25 h 68"/>
                    <a:gd name="T98" fmla="*/ 107 w 115"/>
                    <a:gd name="T99" fmla="*/ 8 h 68"/>
                    <a:gd name="T100" fmla="*/ 106 w 115"/>
                    <a:gd name="T101" fmla="*/ 5 h 68"/>
                    <a:gd name="T102" fmla="*/ 106 w 115"/>
                    <a:gd name="T103" fmla="*/ 5 h 68"/>
                    <a:gd name="T104" fmla="*/ 105 w 115"/>
                    <a:gd name="T105" fmla="*/ 2 h 68"/>
                    <a:gd name="T106" fmla="*/ 104 w 115"/>
                    <a:gd name="T107" fmla="*/ 2 h 68"/>
                    <a:gd name="T108" fmla="*/ 104 w 115"/>
                    <a:gd name="T109" fmla="*/ 0 h 68"/>
                    <a:gd name="T110" fmla="*/ 103 w 115"/>
                    <a:gd name="T111" fmla="*/ 0 h 68"/>
                    <a:gd name="T112" fmla="*/ 94 w 115"/>
                    <a:gd name="T113" fmla="*/ 2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5" h="68">
                      <a:moveTo>
                        <a:pt x="94" y="2"/>
                      </a:moveTo>
                      <a:cubicBezTo>
                        <a:pt x="91" y="3"/>
                        <a:pt x="88" y="3"/>
                        <a:pt x="84" y="3"/>
                      </a:cubicBezTo>
                      <a:cubicBezTo>
                        <a:pt x="83" y="3"/>
                        <a:pt x="81" y="3"/>
                        <a:pt x="80" y="3"/>
                      </a:cubicBezTo>
                      <a:cubicBezTo>
                        <a:pt x="77" y="3"/>
                        <a:pt x="73" y="3"/>
                        <a:pt x="72" y="4"/>
                      </a:cubicBezTo>
                      <a:cubicBezTo>
                        <a:pt x="70" y="5"/>
                        <a:pt x="57" y="14"/>
                        <a:pt x="56" y="18"/>
                      </a:cubicBezTo>
                      <a:cubicBezTo>
                        <a:pt x="54" y="22"/>
                        <a:pt x="51" y="23"/>
                        <a:pt x="49" y="23"/>
                      </a:cubicBezTo>
                      <a:cubicBezTo>
                        <a:pt x="48" y="23"/>
                        <a:pt x="46" y="22"/>
                        <a:pt x="45" y="21"/>
                      </a:cubicBezTo>
                      <a:cubicBezTo>
                        <a:pt x="44" y="20"/>
                        <a:pt x="38" y="20"/>
                        <a:pt x="35" y="20"/>
                      </a:cubicBezTo>
                      <a:cubicBezTo>
                        <a:pt x="31" y="20"/>
                        <a:pt x="30" y="20"/>
                        <a:pt x="29" y="19"/>
                      </a:cubicBezTo>
                      <a:cubicBezTo>
                        <a:pt x="28" y="18"/>
                        <a:pt x="24" y="18"/>
                        <a:pt x="20" y="18"/>
                      </a:cubicBezTo>
                      <a:cubicBezTo>
                        <a:pt x="19" y="18"/>
                        <a:pt x="18" y="18"/>
                        <a:pt x="17" y="18"/>
                      </a:cubicBezTo>
                      <a:cubicBezTo>
                        <a:pt x="14" y="18"/>
                        <a:pt x="12" y="18"/>
                        <a:pt x="10" y="17"/>
                      </a:cubicBezTo>
                      <a:cubicBezTo>
                        <a:pt x="10" y="17"/>
                        <a:pt x="9" y="17"/>
                        <a:pt x="9" y="17"/>
                      </a:cubicBezTo>
                      <a:cubicBezTo>
                        <a:pt x="8" y="17"/>
                        <a:pt x="6" y="18"/>
                        <a:pt x="5" y="20"/>
                      </a:cubicBezTo>
                      <a:cubicBezTo>
                        <a:pt x="5" y="20"/>
                        <a:pt x="5" y="21"/>
                        <a:pt x="5" y="22"/>
                      </a:cubicBezTo>
                      <a:cubicBezTo>
                        <a:pt x="6" y="23"/>
                        <a:pt x="6" y="25"/>
                        <a:pt x="5" y="26"/>
                      </a:cubicBezTo>
                      <a:cubicBezTo>
                        <a:pt x="5" y="26"/>
                        <a:pt x="5"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5" y="27"/>
                        <a:pt x="5" y="27"/>
                        <a:pt x="4" y="27"/>
                      </a:cubicBezTo>
                      <a:cubicBezTo>
                        <a:pt x="4" y="27"/>
                        <a:pt x="4" y="27"/>
                        <a:pt x="4" y="27"/>
                      </a:cubicBezTo>
                      <a:cubicBezTo>
                        <a:pt x="4" y="27"/>
                        <a:pt x="4" y="27"/>
                        <a:pt x="4" y="27"/>
                      </a:cubicBezTo>
                      <a:cubicBezTo>
                        <a:pt x="4" y="27"/>
                        <a:pt x="4" y="27"/>
                        <a:pt x="3" y="28"/>
                      </a:cubicBezTo>
                      <a:cubicBezTo>
                        <a:pt x="3" y="28"/>
                        <a:pt x="3" y="28"/>
                        <a:pt x="3" y="28"/>
                      </a:cubicBezTo>
                      <a:cubicBezTo>
                        <a:pt x="3" y="28"/>
                        <a:pt x="3" y="28"/>
                        <a:pt x="2" y="28"/>
                      </a:cubicBezTo>
                      <a:cubicBezTo>
                        <a:pt x="2" y="28"/>
                        <a:pt x="2" y="28"/>
                        <a:pt x="2" y="28"/>
                      </a:cubicBezTo>
                      <a:cubicBezTo>
                        <a:pt x="2" y="28"/>
                        <a:pt x="1" y="29"/>
                        <a:pt x="1" y="29"/>
                      </a:cubicBezTo>
                      <a:cubicBezTo>
                        <a:pt x="2" y="31"/>
                        <a:pt x="2" y="34"/>
                        <a:pt x="1" y="35"/>
                      </a:cubicBezTo>
                      <a:cubicBezTo>
                        <a:pt x="0" y="38"/>
                        <a:pt x="1" y="47"/>
                        <a:pt x="4" y="52"/>
                      </a:cubicBezTo>
                      <a:cubicBezTo>
                        <a:pt x="7" y="55"/>
                        <a:pt x="7" y="60"/>
                        <a:pt x="7" y="64"/>
                      </a:cubicBezTo>
                      <a:cubicBezTo>
                        <a:pt x="8" y="65"/>
                        <a:pt x="8" y="67"/>
                        <a:pt x="8" y="68"/>
                      </a:cubicBezTo>
                      <a:cubicBezTo>
                        <a:pt x="8" y="68"/>
                        <a:pt x="8" y="68"/>
                        <a:pt x="8" y="68"/>
                      </a:cubicBezTo>
                      <a:cubicBezTo>
                        <a:pt x="8" y="68"/>
                        <a:pt x="10" y="68"/>
                        <a:pt x="12" y="68"/>
                      </a:cubicBezTo>
                      <a:cubicBezTo>
                        <a:pt x="17" y="68"/>
                        <a:pt x="23" y="67"/>
                        <a:pt x="26" y="65"/>
                      </a:cubicBezTo>
                      <a:cubicBezTo>
                        <a:pt x="32" y="61"/>
                        <a:pt x="36" y="60"/>
                        <a:pt x="42" y="60"/>
                      </a:cubicBezTo>
                      <a:cubicBezTo>
                        <a:pt x="46" y="60"/>
                        <a:pt x="51" y="57"/>
                        <a:pt x="52" y="55"/>
                      </a:cubicBezTo>
                      <a:cubicBezTo>
                        <a:pt x="55" y="52"/>
                        <a:pt x="62" y="52"/>
                        <a:pt x="65" y="53"/>
                      </a:cubicBezTo>
                      <a:cubicBezTo>
                        <a:pt x="65" y="53"/>
                        <a:pt x="65" y="53"/>
                        <a:pt x="65" y="53"/>
                      </a:cubicBezTo>
                      <a:cubicBezTo>
                        <a:pt x="67" y="53"/>
                        <a:pt x="69" y="50"/>
                        <a:pt x="72" y="48"/>
                      </a:cubicBezTo>
                      <a:cubicBezTo>
                        <a:pt x="72" y="47"/>
                        <a:pt x="72" y="47"/>
                        <a:pt x="72" y="47"/>
                      </a:cubicBezTo>
                      <a:cubicBezTo>
                        <a:pt x="75" y="45"/>
                        <a:pt x="80" y="43"/>
                        <a:pt x="87" y="42"/>
                      </a:cubicBezTo>
                      <a:cubicBezTo>
                        <a:pt x="90" y="41"/>
                        <a:pt x="94" y="40"/>
                        <a:pt x="97" y="39"/>
                      </a:cubicBezTo>
                      <a:cubicBezTo>
                        <a:pt x="104" y="37"/>
                        <a:pt x="104" y="34"/>
                        <a:pt x="105" y="32"/>
                      </a:cubicBezTo>
                      <a:cubicBezTo>
                        <a:pt x="106" y="31"/>
                        <a:pt x="106" y="29"/>
                        <a:pt x="107" y="28"/>
                      </a:cubicBezTo>
                      <a:cubicBezTo>
                        <a:pt x="109" y="26"/>
                        <a:pt x="111" y="26"/>
                        <a:pt x="113" y="25"/>
                      </a:cubicBezTo>
                      <a:cubicBezTo>
                        <a:pt x="114" y="25"/>
                        <a:pt x="115" y="25"/>
                        <a:pt x="115" y="25"/>
                      </a:cubicBezTo>
                      <a:cubicBezTo>
                        <a:pt x="113" y="19"/>
                        <a:pt x="110" y="13"/>
                        <a:pt x="107" y="8"/>
                      </a:cubicBezTo>
                      <a:cubicBezTo>
                        <a:pt x="107" y="7"/>
                        <a:pt x="106" y="6"/>
                        <a:pt x="106" y="5"/>
                      </a:cubicBezTo>
                      <a:cubicBezTo>
                        <a:pt x="106" y="5"/>
                        <a:pt x="106" y="5"/>
                        <a:pt x="106" y="5"/>
                      </a:cubicBezTo>
                      <a:cubicBezTo>
                        <a:pt x="105" y="4"/>
                        <a:pt x="105" y="3"/>
                        <a:pt x="105" y="2"/>
                      </a:cubicBezTo>
                      <a:cubicBezTo>
                        <a:pt x="105" y="2"/>
                        <a:pt x="104" y="2"/>
                        <a:pt x="104" y="2"/>
                      </a:cubicBezTo>
                      <a:cubicBezTo>
                        <a:pt x="104" y="1"/>
                        <a:pt x="104" y="1"/>
                        <a:pt x="104" y="0"/>
                      </a:cubicBezTo>
                      <a:cubicBezTo>
                        <a:pt x="103" y="0"/>
                        <a:pt x="103" y="0"/>
                        <a:pt x="103" y="0"/>
                      </a:cubicBezTo>
                      <a:cubicBezTo>
                        <a:pt x="100" y="1"/>
                        <a:pt x="96" y="2"/>
                        <a:pt x="9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4" name="Freeform 1177">
                  <a:extLst>
                    <a:ext uri="{FF2B5EF4-FFF2-40B4-BE49-F238E27FC236}">
                      <a16:creationId xmlns="" xmlns:a16="http://schemas.microsoft.com/office/drawing/2014/main" id="{3B123A1F-FB96-4C3D-85F5-2FC17B2C3210}"/>
                    </a:ext>
                  </a:extLst>
                </p:cNvPr>
                <p:cNvSpPr/>
                <p:nvPr/>
              </p:nvSpPr>
              <p:spPr bwMode="auto">
                <a:xfrm>
                  <a:off x="3279" y="2401"/>
                  <a:ext cx="149" cy="93"/>
                </a:xfrm>
                <a:custGeom>
                  <a:gdLst>
                    <a:gd name="T0" fmla="*/ 101 w 155"/>
                    <a:gd name="T1" fmla="*/ 92 h 96"/>
                    <a:gd name="T2" fmla="*/ 110 w 155"/>
                    <a:gd name="T3" fmla="*/ 96 h 96"/>
                    <a:gd name="T4" fmla="*/ 111 w 155"/>
                    <a:gd name="T5" fmla="*/ 96 h 96"/>
                    <a:gd name="T6" fmla="*/ 125 w 155"/>
                    <a:gd name="T7" fmla="*/ 86 h 96"/>
                    <a:gd name="T8" fmla="*/ 138 w 155"/>
                    <a:gd name="T9" fmla="*/ 70 h 96"/>
                    <a:gd name="T10" fmla="*/ 144 w 155"/>
                    <a:gd name="T11" fmla="*/ 68 h 96"/>
                    <a:gd name="T12" fmla="*/ 153 w 155"/>
                    <a:gd name="T13" fmla="*/ 66 h 96"/>
                    <a:gd name="T14" fmla="*/ 155 w 155"/>
                    <a:gd name="T15" fmla="*/ 63 h 96"/>
                    <a:gd name="T16" fmla="*/ 140 w 155"/>
                    <a:gd name="T17" fmla="*/ 56 h 96"/>
                    <a:gd name="T18" fmla="*/ 115 w 155"/>
                    <a:gd name="T19" fmla="*/ 40 h 96"/>
                    <a:gd name="T20" fmla="*/ 102 w 155"/>
                    <a:gd name="T21" fmla="*/ 22 h 96"/>
                    <a:gd name="T22" fmla="*/ 82 w 155"/>
                    <a:gd name="T23" fmla="*/ 16 h 96"/>
                    <a:gd name="T24" fmla="*/ 70 w 155"/>
                    <a:gd name="T25" fmla="*/ 2 h 96"/>
                    <a:gd name="T26" fmla="*/ 60 w 155"/>
                    <a:gd name="T27" fmla="*/ 3 h 96"/>
                    <a:gd name="T28" fmla="*/ 55 w 155"/>
                    <a:gd name="T29" fmla="*/ 7 h 96"/>
                    <a:gd name="T30" fmla="*/ 49 w 155"/>
                    <a:gd name="T31" fmla="*/ 12 h 96"/>
                    <a:gd name="T32" fmla="*/ 48 w 155"/>
                    <a:gd name="T33" fmla="*/ 16 h 96"/>
                    <a:gd name="T34" fmla="*/ 39 w 155"/>
                    <a:gd name="T35" fmla="*/ 18 h 96"/>
                    <a:gd name="T36" fmla="*/ 35 w 155"/>
                    <a:gd name="T37" fmla="*/ 17 h 96"/>
                    <a:gd name="T38" fmla="*/ 32 w 155"/>
                    <a:gd name="T39" fmla="*/ 18 h 96"/>
                    <a:gd name="T40" fmla="*/ 13 w 155"/>
                    <a:gd name="T41" fmla="*/ 4 h 96"/>
                    <a:gd name="T42" fmla="*/ 9 w 155"/>
                    <a:gd name="T43" fmla="*/ 4 h 96"/>
                    <a:gd name="T44" fmla="*/ 16 w 155"/>
                    <a:gd name="T45" fmla="*/ 15 h 96"/>
                    <a:gd name="T46" fmla="*/ 21 w 155"/>
                    <a:gd name="T47" fmla="*/ 25 h 96"/>
                    <a:gd name="T48" fmla="*/ 7 w 155"/>
                    <a:gd name="T49" fmla="*/ 26 h 96"/>
                    <a:gd name="T50" fmla="*/ 1 w 155"/>
                    <a:gd name="T51" fmla="*/ 27 h 96"/>
                    <a:gd name="T52" fmla="*/ 2 w 155"/>
                    <a:gd name="T53" fmla="*/ 33 h 96"/>
                    <a:gd name="T54" fmla="*/ 11 w 155"/>
                    <a:gd name="T55" fmla="*/ 44 h 96"/>
                    <a:gd name="T56" fmla="*/ 13 w 155"/>
                    <a:gd name="T57" fmla="*/ 66 h 96"/>
                    <a:gd name="T58" fmla="*/ 14 w 155"/>
                    <a:gd name="T59" fmla="*/ 67 h 96"/>
                    <a:gd name="T60" fmla="*/ 16 w 155"/>
                    <a:gd name="T61" fmla="*/ 66 h 96"/>
                    <a:gd name="T62" fmla="*/ 18 w 155"/>
                    <a:gd name="T63" fmla="*/ 66 h 96"/>
                    <a:gd name="T64" fmla="*/ 18 w 155"/>
                    <a:gd name="T65" fmla="*/ 66 h 96"/>
                    <a:gd name="T66" fmla="*/ 19 w 155"/>
                    <a:gd name="T67" fmla="*/ 66 h 96"/>
                    <a:gd name="T68" fmla="*/ 33 w 155"/>
                    <a:gd name="T69" fmla="*/ 58 h 96"/>
                    <a:gd name="T70" fmla="*/ 44 w 155"/>
                    <a:gd name="T71" fmla="*/ 55 h 96"/>
                    <a:gd name="T72" fmla="*/ 63 w 155"/>
                    <a:gd name="T73" fmla="*/ 62 h 96"/>
                    <a:gd name="T74" fmla="*/ 77 w 155"/>
                    <a:gd name="T75" fmla="*/ 69 h 96"/>
                    <a:gd name="T76" fmla="*/ 87 w 155"/>
                    <a:gd name="T77" fmla="*/ 77 h 96"/>
                    <a:gd name="T78" fmla="*/ 97 w 155"/>
                    <a:gd name="T79" fmla="*/ 81 h 96"/>
                    <a:gd name="T80" fmla="*/ 98 w 155"/>
                    <a:gd name="T81" fmla="*/ 83 h 96"/>
                    <a:gd name="T82" fmla="*/ 98 w 155"/>
                    <a:gd name="T83" fmla="*/ 85 h 96"/>
                    <a:gd name="T84" fmla="*/ 98 w 155"/>
                    <a:gd name="T85" fmla="*/ 88 h 96"/>
                    <a:gd name="T86" fmla="*/ 99 w 155"/>
                    <a:gd name="T87" fmla="*/ 92 h 9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5" h="96">
                      <a:moveTo>
                        <a:pt x="100" y="92"/>
                      </a:moveTo>
                      <a:cubicBezTo>
                        <a:pt x="100" y="92"/>
                        <a:pt x="100" y="92"/>
                        <a:pt x="101" y="92"/>
                      </a:cubicBezTo>
                      <a:cubicBezTo>
                        <a:pt x="101" y="92"/>
                        <a:pt x="101" y="92"/>
                        <a:pt x="101" y="92"/>
                      </a:cubicBezTo>
                      <a:cubicBezTo>
                        <a:pt x="101" y="92"/>
                        <a:pt x="101" y="92"/>
                        <a:pt x="102" y="92"/>
                      </a:cubicBezTo>
                      <a:cubicBezTo>
                        <a:pt x="103" y="92"/>
                        <a:pt x="103" y="92"/>
                        <a:pt x="103" y="92"/>
                      </a:cubicBezTo>
                      <a:cubicBezTo>
                        <a:pt x="105" y="92"/>
                        <a:pt x="109" y="92"/>
                        <a:pt x="110" y="96"/>
                      </a:cubicBezTo>
                      <a:cubicBezTo>
                        <a:pt x="110" y="95"/>
                        <a:pt x="110" y="95"/>
                        <a:pt x="110" y="95"/>
                      </a:cubicBezTo>
                      <a:cubicBezTo>
                        <a:pt x="110" y="95"/>
                        <a:pt x="110" y="96"/>
                        <a:pt x="110" y="96"/>
                      </a:cubicBezTo>
                      <a:cubicBezTo>
                        <a:pt x="110" y="96"/>
                        <a:pt x="111" y="96"/>
                        <a:pt x="111" y="96"/>
                      </a:cubicBezTo>
                      <a:cubicBezTo>
                        <a:pt x="113" y="96"/>
                        <a:pt x="114" y="95"/>
                        <a:pt x="115" y="94"/>
                      </a:cubicBezTo>
                      <a:cubicBezTo>
                        <a:pt x="116" y="93"/>
                        <a:pt x="116" y="93"/>
                        <a:pt x="116" y="93"/>
                      </a:cubicBezTo>
                      <a:cubicBezTo>
                        <a:pt x="115" y="88"/>
                        <a:pt x="120" y="87"/>
                        <a:pt x="125" y="86"/>
                      </a:cubicBezTo>
                      <a:cubicBezTo>
                        <a:pt x="127" y="85"/>
                        <a:pt x="131" y="84"/>
                        <a:pt x="132" y="83"/>
                      </a:cubicBezTo>
                      <a:cubicBezTo>
                        <a:pt x="132" y="81"/>
                        <a:pt x="132" y="81"/>
                        <a:pt x="132" y="81"/>
                      </a:cubicBezTo>
                      <a:cubicBezTo>
                        <a:pt x="133" y="76"/>
                        <a:pt x="135" y="71"/>
                        <a:pt x="138" y="70"/>
                      </a:cubicBezTo>
                      <a:cubicBezTo>
                        <a:pt x="139" y="70"/>
                        <a:pt x="139" y="70"/>
                        <a:pt x="140" y="70"/>
                      </a:cubicBezTo>
                      <a:cubicBezTo>
                        <a:pt x="140" y="70"/>
                        <a:pt x="141" y="70"/>
                        <a:pt x="141" y="70"/>
                      </a:cubicBezTo>
                      <a:cubicBezTo>
                        <a:pt x="142" y="70"/>
                        <a:pt x="143" y="69"/>
                        <a:pt x="144" y="68"/>
                      </a:cubicBezTo>
                      <a:cubicBezTo>
                        <a:pt x="145" y="66"/>
                        <a:pt x="147" y="65"/>
                        <a:pt x="149" y="65"/>
                      </a:cubicBezTo>
                      <a:cubicBezTo>
                        <a:pt x="149" y="65"/>
                        <a:pt x="149" y="65"/>
                        <a:pt x="149" y="65"/>
                      </a:cubicBezTo>
                      <a:cubicBezTo>
                        <a:pt x="151" y="65"/>
                        <a:pt x="152" y="65"/>
                        <a:pt x="153" y="66"/>
                      </a:cubicBezTo>
                      <a:cubicBezTo>
                        <a:pt x="154" y="66"/>
                        <a:pt x="155" y="66"/>
                        <a:pt x="155" y="67"/>
                      </a:cubicBezTo>
                      <a:cubicBezTo>
                        <a:pt x="155" y="67"/>
                        <a:pt x="155" y="67"/>
                        <a:pt x="155" y="67"/>
                      </a:cubicBezTo>
                      <a:cubicBezTo>
                        <a:pt x="155" y="63"/>
                        <a:pt x="155" y="63"/>
                        <a:pt x="155" y="63"/>
                      </a:cubicBezTo>
                      <a:cubicBezTo>
                        <a:pt x="152" y="61"/>
                        <a:pt x="149" y="60"/>
                        <a:pt x="147" y="60"/>
                      </a:cubicBezTo>
                      <a:cubicBezTo>
                        <a:pt x="147" y="60"/>
                        <a:pt x="147" y="60"/>
                        <a:pt x="147" y="60"/>
                      </a:cubicBezTo>
                      <a:cubicBezTo>
                        <a:pt x="144" y="60"/>
                        <a:pt x="142" y="58"/>
                        <a:pt x="140" y="56"/>
                      </a:cubicBezTo>
                      <a:cubicBezTo>
                        <a:pt x="138" y="55"/>
                        <a:pt x="136" y="53"/>
                        <a:pt x="134" y="52"/>
                      </a:cubicBezTo>
                      <a:cubicBezTo>
                        <a:pt x="132" y="51"/>
                        <a:pt x="123" y="48"/>
                        <a:pt x="120" y="44"/>
                      </a:cubicBezTo>
                      <a:cubicBezTo>
                        <a:pt x="120" y="43"/>
                        <a:pt x="117" y="41"/>
                        <a:pt x="115" y="40"/>
                      </a:cubicBezTo>
                      <a:cubicBezTo>
                        <a:pt x="112" y="38"/>
                        <a:pt x="110" y="37"/>
                        <a:pt x="109" y="35"/>
                      </a:cubicBezTo>
                      <a:cubicBezTo>
                        <a:pt x="108" y="33"/>
                        <a:pt x="106" y="29"/>
                        <a:pt x="104" y="26"/>
                      </a:cubicBezTo>
                      <a:cubicBezTo>
                        <a:pt x="103" y="25"/>
                        <a:pt x="102" y="23"/>
                        <a:pt x="102" y="22"/>
                      </a:cubicBezTo>
                      <a:cubicBezTo>
                        <a:pt x="102" y="21"/>
                        <a:pt x="101" y="20"/>
                        <a:pt x="101" y="20"/>
                      </a:cubicBezTo>
                      <a:cubicBezTo>
                        <a:pt x="100" y="19"/>
                        <a:pt x="99" y="19"/>
                        <a:pt x="97" y="19"/>
                      </a:cubicBezTo>
                      <a:cubicBezTo>
                        <a:pt x="86" y="19"/>
                        <a:pt x="82" y="19"/>
                        <a:pt x="82" y="16"/>
                      </a:cubicBezTo>
                      <a:cubicBezTo>
                        <a:pt x="82" y="13"/>
                        <a:pt x="81" y="6"/>
                        <a:pt x="80" y="6"/>
                      </a:cubicBezTo>
                      <a:cubicBezTo>
                        <a:pt x="79" y="5"/>
                        <a:pt x="79" y="5"/>
                        <a:pt x="79" y="5"/>
                      </a:cubicBezTo>
                      <a:cubicBezTo>
                        <a:pt x="76" y="5"/>
                        <a:pt x="72" y="4"/>
                        <a:pt x="70" y="2"/>
                      </a:cubicBezTo>
                      <a:cubicBezTo>
                        <a:pt x="69" y="1"/>
                        <a:pt x="67" y="0"/>
                        <a:pt x="65" y="0"/>
                      </a:cubicBezTo>
                      <a:cubicBezTo>
                        <a:pt x="65" y="0"/>
                        <a:pt x="65" y="0"/>
                        <a:pt x="65" y="0"/>
                      </a:cubicBezTo>
                      <a:cubicBezTo>
                        <a:pt x="64" y="2"/>
                        <a:pt x="62" y="3"/>
                        <a:pt x="60" y="3"/>
                      </a:cubicBezTo>
                      <a:cubicBezTo>
                        <a:pt x="60" y="3"/>
                        <a:pt x="60" y="3"/>
                        <a:pt x="60" y="3"/>
                      </a:cubicBezTo>
                      <a:cubicBezTo>
                        <a:pt x="60" y="4"/>
                        <a:pt x="59" y="7"/>
                        <a:pt x="55" y="7"/>
                      </a:cubicBezTo>
                      <a:cubicBezTo>
                        <a:pt x="55" y="7"/>
                        <a:pt x="55" y="7"/>
                        <a:pt x="55" y="7"/>
                      </a:cubicBezTo>
                      <a:cubicBezTo>
                        <a:pt x="55" y="7"/>
                        <a:pt x="55" y="7"/>
                        <a:pt x="55" y="7"/>
                      </a:cubicBezTo>
                      <a:cubicBezTo>
                        <a:pt x="52" y="7"/>
                        <a:pt x="49" y="10"/>
                        <a:pt x="49" y="11"/>
                      </a:cubicBezTo>
                      <a:cubicBezTo>
                        <a:pt x="49" y="12"/>
                        <a:pt x="49" y="12"/>
                        <a:pt x="49" y="12"/>
                      </a:cubicBezTo>
                      <a:cubicBezTo>
                        <a:pt x="49" y="12"/>
                        <a:pt x="49" y="12"/>
                        <a:pt x="49" y="12"/>
                      </a:cubicBezTo>
                      <a:cubicBezTo>
                        <a:pt x="49" y="12"/>
                        <a:pt x="49" y="12"/>
                        <a:pt x="49" y="12"/>
                      </a:cubicBezTo>
                      <a:cubicBezTo>
                        <a:pt x="49" y="13"/>
                        <a:pt x="49" y="15"/>
                        <a:pt x="48" y="16"/>
                      </a:cubicBezTo>
                      <a:cubicBezTo>
                        <a:pt x="48" y="16"/>
                        <a:pt x="48" y="17"/>
                        <a:pt x="48" y="17"/>
                      </a:cubicBezTo>
                      <a:cubicBezTo>
                        <a:pt x="46" y="18"/>
                        <a:pt x="45" y="19"/>
                        <a:pt x="43" y="19"/>
                      </a:cubicBezTo>
                      <a:cubicBezTo>
                        <a:pt x="42" y="18"/>
                        <a:pt x="40" y="18"/>
                        <a:pt x="39" y="18"/>
                      </a:cubicBezTo>
                      <a:cubicBezTo>
                        <a:pt x="39" y="18"/>
                        <a:pt x="39" y="18"/>
                        <a:pt x="39" y="18"/>
                      </a:cubicBezTo>
                      <a:cubicBezTo>
                        <a:pt x="37" y="18"/>
                        <a:pt x="36" y="17"/>
                        <a:pt x="36" y="17"/>
                      </a:cubicBezTo>
                      <a:cubicBezTo>
                        <a:pt x="35" y="17"/>
                        <a:pt x="35" y="17"/>
                        <a:pt x="35" y="17"/>
                      </a:cubicBezTo>
                      <a:cubicBezTo>
                        <a:pt x="35" y="17"/>
                        <a:pt x="35" y="17"/>
                        <a:pt x="35" y="17"/>
                      </a:cubicBezTo>
                      <a:cubicBezTo>
                        <a:pt x="35" y="17"/>
                        <a:pt x="35" y="17"/>
                        <a:pt x="35" y="17"/>
                      </a:cubicBezTo>
                      <a:cubicBezTo>
                        <a:pt x="34" y="17"/>
                        <a:pt x="33" y="18"/>
                        <a:pt x="32" y="18"/>
                      </a:cubicBezTo>
                      <a:cubicBezTo>
                        <a:pt x="31" y="18"/>
                        <a:pt x="29" y="17"/>
                        <a:pt x="27" y="16"/>
                      </a:cubicBezTo>
                      <a:cubicBezTo>
                        <a:pt x="27" y="15"/>
                        <a:pt x="26" y="15"/>
                        <a:pt x="26" y="14"/>
                      </a:cubicBezTo>
                      <a:cubicBezTo>
                        <a:pt x="21" y="8"/>
                        <a:pt x="16" y="4"/>
                        <a:pt x="13" y="4"/>
                      </a:cubicBezTo>
                      <a:cubicBezTo>
                        <a:pt x="12" y="4"/>
                        <a:pt x="12" y="4"/>
                        <a:pt x="11" y="4"/>
                      </a:cubicBezTo>
                      <a:cubicBezTo>
                        <a:pt x="10" y="4"/>
                        <a:pt x="10" y="4"/>
                        <a:pt x="10" y="4"/>
                      </a:cubicBezTo>
                      <a:cubicBezTo>
                        <a:pt x="9" y="4"/>
                        <a:pt x="9" y="4"/>
                        <a:pt x="9" y="4"/>
                      </a:cubicBezTo>
                      <a:cubicBezTo>
                        <a:pt x="8" y="4"/>
                        <a:pt x="8" y="4"/>
                        <a:pt x="8" y="4"/>
                      </a:cubicBezTo>
                      <a:cubicBezTo>
                        <a:pt x="13" y="5"/>
                        <a:pt x="14" y="10"/>
                        <a:pt x="15" y="12"/>
                      </a:cubicBezTo>
                      <a:cubicBezTo>
                        <a:pt x="15" y="13"/>
                        <a:pt x="15" y="14"/>
                        <a:pt x="16" y="15"/>
                      </a:cubicBezTo>
                      <a:cubicBezTo>
                        <a:pt x="20" y="15"/>
                        <a:pt x="25" y="20"/>
                        <a:pt x="25" y="22"/>
                      </a:cubicBezTo>
                      <a:cubicBezTo>
                        <a:pt x="24" y="24"/>
                        <a:pt x="23" y="25"/>
                        <a:pt x="21" y="25"/>
                      </a:cubicBezTo>
                      <a:cubicBezTo>
                        <a:pt x="21" y="25"/>
                        <a:pt x="21" y="25"/>
                        <a:pt x="21" y="25"/>
                      </a:cubicBezTo>
                      <a:cubicBezTo>
                        <a:pt x="19" y="25"/>
                        <a:pt x="18" y="26"/>
                        <a:pt x="17" y="26"/>
                      </a:cubicBezTo>
                      <a:cubicBezTo>
                        <a:pt x="15" y="27"/>
                        <a:pt x="12" y="28"/>
                        <a:pt x="9" y="27"/>
                      </a:cubicBezTo>
                      <a:cubicBezTo>
                        <a:pt x="8" y="27"/>
                        <a:pt x="7" y="27"/>
                        <a:pt x="7" y="26"/>
                      </a:cubicBezTo>
                      <a:cubicBezTo>
                        <a:pt x="5" y="26"/>
                        <a:pt x="3" y="25"/>
                        <a:pt x="2" y="25"/>
                      </a:cubicBezTo>
                      <a:cubicBezTo>
                        <a:pt x="2" y="25"/>
                        <a:pt x="2" y="25"/>
                        <a:pt x="1" y="26"/>
                      </a:cubicBezTo>
                      <a:cubicBezTo>
                        <a:pt x="1" y="27"/>
                        <a:pt x="1" y="27"/>
                        <a:pt x="1" y="27"/>
                      </a:cubicBezTo>
                      <a:cubicBezTo>
                        <a:pt x="1" y="29"/>
                        <a:pt x="0" y="32"/>
                        <a:pt x="0" y="33"/>
                      </a:cubicBezTo>
                      <a:cubicBezTo>
                        <a:pt x="0" y="33"/>
                        <a:pt x="1" y="33"/>
                        <a:pt x="1" y="33"/>
                      </a:cubicBezTo>
                      <a:cubicBezTo>
                        <a:pt x="2" y="33"/>
                        <a:pt x="2" y="33"/>
                        <a:pt x="2" y="33"/>
                      </a:cubicBezTo>
                      <a:cubicBezTo>
                        <a:pt x="5" y="33"/>
                        <a:pt x="7" y="34"/>
                        <a:pt x="7" y="35"/>
                      </a:cubicBezTo>
                      <a:cubicBezTo>
                        <a:pt x="8" y="37"/>
                        <a:pt x="7" y="39"/>
                        <a:pt x="6" y="41"/>
                      </a:cubicBezTo>
                      <a:cubicBezTo>
                        <a:pt x="9" y="41"/>
                        <a:pt x="10" y="43"/>
                        <a:pt x="11" y="44"/>
                      </a:cubicBezTo>
                      <a:cubicBezTo>
                        <a:pt x="11" y="45"/>
                        <a:pt x="11" y="46"/>
                        <a:pt x="12" y="46"/>
                      </a:cubicBezTo>
                      <a:cubicBezTo>
                        <a:pt x="13" y="48"/>
                        <a:pt x="14" y="50"/>
                        <a:pt x="13" y="54"/>
                      </a:cubicBezTo>
                      <a:cubicBezTo>
                        <a:pt x="12" y="57"/>
                        <a:pt x="13" y="62"/>
                        <a:pt x="13" y="66"/>
                      </a:cubicBezTo>
                      <a:cubicBezTo>
                        <a:pt x="13" y="67"/>
                        <a:pt x="13" y="67"/>
                        <a:pt x="13" y="67"/>
                      </a:cubicBezTo>
                      <a:cubicBezTo>
                        <a:pt x="13" y="67"/>
                        <a:pt x="13" y="67"/>
                        <a:pt x="13" y="67"/>
                      </a:cubicBezTo>
                      <a:cubicBezTo>
                        <a:pt x="13" y="67"/>
                        <a:pt x="14" y="67"/>
                        <a:pt x="14" y="67"/>
                      </a:cubicBezTo>
                      <a:cubicBezTo>
                        <a:pt x="14" y="67"/>
                        <a:pt x="15" y="67"/>
                        <a:pt x="15" y="67"/>
                      </a:cubicBezTo>
                      <a:cubicBezTo>
                        <a:pt x="15" y="66"/>
                        <a:pt x="15" y="66"/>
                        <a:pt x="15" y="66"/>
                      </a:cubicBezTo>
                      <a:cubicBezTo>
                        <a:pt x="16" y="66"/>
                        <a:pt x="16" y="66"/>
                        <a:pt x="16" y="66"/>
                      </a:cubicBezTo>
                      <a:cubicBezTo>
                        <a:pt x="16" y="66"/>
                        <a:pt x="17" y="66"/>
                        <a:pt x="17" y="66"/>
                      </a:cubicBezTo>
                      <a:cubicBezTo>
                        <a:pt x="17" y="66"/>
                        <a:pt x="17" y="66"/>
                        <a:pt x="17" y="66"/>
                      </a:cubicBezTo>
                      <a:cubicBezTo>
                        <a:pt x="17" y="66"/>
                        <a:pt x="17" y="66"/>
                        <a:pt x="18" y="66"/>
                      </a:cubicBezTo>
                      <a:cubicBezTo>
                        <a:pt x="18" y="66"/>
                        <a:pt x="18" y="66"/>
                        <a:pt x="18" y="66"/>
                      </a:cubicBezTo>
                      <a:cubicBezTo>
                        <a:pt x="18" y="66"/>
                        <a:pt x="18" y="66"/>
                        <a:pt x="18" y="66"/>
                      </a:cubicBezTo>
                      <a:cubicBezTo>
                        <a:pt x="18" y="66"/>
                        <a:pt x="18" y="66"/>
                        <a:pt x="18" y="66"/>
                      </a:cubicBezTo>
                      <a:cubicBezTo>
                        <a:pt x="18" y="66"/>
                        <a:pt x="19" y="66"/>
                        <a:pt x="19" y="66"/>
                      </a:cubicBezTo>
                      <a:cubicBezTo>
                        <a:pt x="19" y="66"/>
                        <a:pt x="19" y="66"/>
                        <a:pt x="19" y="66"/>
                      </a:cubicBezTo>
                      <a:cubicBezTo>
                        <a:pt x="19" y="66"/>
                        <a:pt x="19" y="66"/>
                        <a:pt x="19" y="66"/>
                      </a:cubicBezTo>
                      <a:cubicBezTo>
                        <a:pt x="19" y="66"/>
                        <a:pt x="19" y="66"/>
                        <a:pt x="19" y="66"/>
                      </a:cubicBezTo>
                      <a:cubicBezTo>
                        <a:pt x="20" y="64"/>
                        <a:pt x="26" y="58"/>
                        <a:pt x="30" y="58"/>
                      </a:cubicBezTo>
                      <a:cubicBezTo>
                        <a:pt x="31" y="58"/>
                        <a:pt x="32" y="58"/>
                        <a:pt x="33" y="58"/>
                      </a:cubicBezTo>
                      <a:cubicBezTo>
                        <a:pt x="34" y="58"/>
                        <a:pt x="35" y="58"/>
                        <a:pt x="35" y="58"/>
                      </a:cubicBezTo>
                      <a:cubicBezTo>
                        <a:pt x="36" y="58"/>
                        <a:pt x="37" y="58"/>
                        <a:pt x="37" y="58"/>
                      </a:cubicBezTo>
                      <a:cubicBezTo>
                        <a:pt x="38" y="56"/>
                        <a:pt x="41" y="55"/>
                        <a:pt x="44" y="55"/>
                      </a:cubicBezTo>
                      <a:cubicBezTo>
                        <a:pt x="45" y="55"/>
                        <a:pt x="51" y="56"/>
                        <a:pt x="53" y="58"/>
                      </a:cubicBezTo>
                      <a:cubicBezTo>
                        <a:pt x="54" y="59"/>
                        <a:pt x="59" y="61"/>
                        <a:pt x="60" y="61"/>
                      </a:cubicBezTo>
                      <a:cubicBezTo>
                        <a:pt x="61" y="61"/>
                        <a:pt x="62" y="62"/>
                        <a:pt x="63" y="62"/>
                      </a:cubicBezTo>
                      <a:cubicBezTo>
                        <a:pt x="63" y="63"/>
                        <a:pt x="64" y="64"/>
                        <a:pt x="65" y="64"/>
                      </a:cubicBezTo>
                      <a:cubicBezTo>
                        <a:pt x="65" y="64"/>
                        <a:pt x="66" y="64"/>
                        <a:pt x="66" y="64"/>
                      </a:cubicBezTo>
                      <a:cubicBezTo>
                        <a:pt x="69" y="64"/>
                        <a:pt x="77" y="64"/>
                        <a:pt x="77" y="69"/>
                      </a:cubicBezTo>
                      <a:cubicBezTo>
                        <a:pt x="77" y="69"/>
                        <a:pt x="78" y="71"/>
                        <a:pt x="80" y="71"/>
                      </a:cubicBezTo>
                      <a:cubicBezTo>
                        <a:pt x="82" y="71"/>
                        <a:pt x="84" y="73"/>
                        <a:pt x="85" y="75"/>
                      </a:cubicBezTo>
                      <a:cubicBezTo>
                        <a:pt x="86" y="75"/>
                        <a:pt x="87" y="77"/>
                        <a:pt x="87" y="77"/>
                      </a:cubicBezTo>
                      <a:cubicBezTo>
                        <a:pt x="88" y="77"/>
                        <a:pt x="89" y="77"/>
                        <a:pt x="90" y="77"/>
                      </a:cubicBezTo>
                      <a:cubicBezTo>
                        <a:pt x="92" y="77"/>
                        <a:pt x="97" y="77"/>
                        <a:pt x="97" y="80"/>
                      </a:cubicBezTo>
                      <a:cubicBezTo>
                        <a:pt x="97" y="80"/>
                        <a:pt x="97" y="81"/>
                        <a:pt x="97" y="81"/>
                      </a:cubicBezTo>
                      <a:cubicBezTo>
                        <a:pt x="97" y="81"/>
                        <a:pt x="97" y="81"/>
                        <a:pt x="97" y="81"/>
                      </a:cubicBezTo>
                      <a:cubicBezTo>
                        <a:pt x="97" y="82"/>
                        <a:pt x="97" y="82"/>
                        <a:pt x="97" y="82"/>
                      </a:cubicBezTo>
                      <a:cubicBezTo>
                        <a:pt x="98" y="82"/>
                        <a:pt x="98" y="82"/>
                        <a:pt x="98" y="83"/>
                      </a:cubicBezTo>
                      <a:cubicBezTo>
                        <a:pt x="98" y="83"/>
                        <a:pt x="98" y="83"/>
                        <a:pt x="98" y="84"/>
                      </a:cubicBezTo>
                      <a:cubicBezTo>
                        <a:pt x="98" y="84"/>
                        <a:pt x="98" y="84"/>
                        <a:pt x="98" y="84"/>
                      </a:cubicBezTo>
                      <a:cubicBezTo>
                        <a:pt x="98" y="85"/>
                        <a:pt x="98" y="85"/>
                        <a:pt x="98" y="85"/>
                      </a:cubicBezTo>
                      <a:cubicBezTo>
                        <a:pt x="98" y="86"/>
                        <a:pt x="98" y="86"/>
                        <a:pt x="98" y="86"/>
                      </a:cubicBezTo>
                      <a:cubicBezTo>
                        <a:pt x="98" y="86"/>
                        <a:pt x="98" y="87"/>
                        <a:pt x="98" y="87"/>
                      </a:cubicBezTo>
                      <a:cubicBezTo>
                        <a:pt x="98" y="87"/>
                        <a:pt x="98" y="88"/>
                        <a:pt x="98" y="88"/>
                      </a:cubicBezTo>
                      <a:cubicBezTo>
                        <a:pt x="98" y="88"/>
                        <a:pt x="98" y="89"/>
                        <a:pt x="98" y="89"/>
                      </a:cubicBezTo>
                      <a:cubicBezTo>
                        <a:pt x="98" y="90"/>
                        <a:pt x="98" y="90"/>
                        <a:pt x="98" y="90"/>
                      </a:cubicBezTo>
                      <a:cubicBezTo>
                        <a:pt x="99" y="90"/>
                        <a:pt x="99" y="91"/>
                        <a:pt x="99" y="92"/>
                      </a:cubicBezTo>
                      <a:cubicBezTo>
                        <a:pt x="99" y="92"/>
                        <a:pt x="99" y="92"/>
                        <a:pt x="99" y="92"/>
                      </a:cubicBezTo>
                      <a:cubicBezTo>
                        <a:pt x="99" y="92"/>
                        <a:pt x="99" y="92"/>
                        <a:pt x="100"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5" name="Freeform 1178">
                  <a:extLst>
                    <a:ext uri="{FF2B5EF4-FFF2-40B4-BE49-F238E27FC236}">
                      <a16:creationId xmlns="" xmlns:a16="http://schemas.microsoft.com/office/drawing/2014/main" id="{FF6BE8ED-F670-4BE1-B909-456036AD9BCE}"/>
                    </a:ext>
                  </a:extLst>
                </p:cNvPr>
                <p:cNvSpPr/>
                <p:nvPr/>
              </p:nvSpPr>
              <p:spPr bwMode="auto">
                <a:xfrm>
                  <a:off x="3184" y="2437"/>
                  <a:ext cx="207" cy="177"/>
                </a:xfrm>
                <a:custGeom>
                  <a:gdLst>
                    <a:gd name="T0" fmla="*/ 188 w 216"/>
                    <a:gd name="T1" fmla="*/ 129 h 184"/>
                    <a:gd name="T2" fmla="*/ 187 w 216"/>
                    <a:gd name="T3" fmla="*/ 127 h 184"/>
                    <a:gd name="T4" fmla="*/ 199 w 216"/>
                    <a:gd name="T5" fmla="*/ 112 h 184"/>
                    <a:gd name="T6" fmla="*/ 186 w 216"/>
                    <a:gd name="T7" fmla="*/ 94 h 184"/>
                    <a:gd name="T8" fmla="*/ 188 w 216"/>
                    <a:gd name="T9" fmla="*/ 71 h 184"/>
                    <a:gd name="T10" fmla="*/ 192 w 216"/>
                    <a:gd name="T11" fmla="*/ 60 h 184"/>
                    <a:gd name="T12" fmla="*/ 193 w 216"/>
                    <a:gd name="T13" fmla="*/ 57 h 184"/>
                    <a:gd name="T14" fmla="*/ 194 w 216"/>
                    <a:gd name="T15" fmla="*/ 56 h 184"/>
                    <a:gd name="T16" fmla="*/ 193 w 216"/>
                    <a:gd name="T17" fmla="*/ 53 h 184"/>
                    <a:gd name="T18" fmla="*/ 193 w 216"/>
                    <a:gd name="T19" fmla="*/ 49 h 184"/>
                    <a:gd name="T20" fmla="*/ 193 w 216"/>
                    <a:gd name="T21" fmla="*/ 46 h 184"/>
                    <a:gd name="T22" fmla="*/ 187 w 216"/>
                    <a:gd name="T23" fmla="*/ 44 h 184"/>
                    <a:gd name="T24" fmla="*/ 179 w 216"/>
                    <a:gd name="T25" fmla="*/ 38 h 184"/>
                    <a:gd name="T26" fmla="*/ 159 w 216"/>
                    <a:gd name="T27" fmla="*/ 28 h 184"/>
                    <a:gd name="T28" fmla="*/ 139 w 216"/>
                    <a:gd name="T29" fmla="*/ 23 h 184"/>
                    <a:gd name="T30" fmla="*/ 121 w 216"/>
                    <a:gd name="T31" fmla="*/ 31 h 184"/>
                    <a:gd name="T32" fmla="*/ 120 w 216"/>
                    <a:gd name="T33" fmla="*/ 32 h 184"/>
                    <a:gd name="T34" fmla="*/ 118 w 216"/>
                    <a:gd name="T35" fmla="*/ 33 h 184"/>
                    <a:gd name="T36" fmla="*/ 115 w 216"/>
                    <a:gd name="T37" fmla="*/ 33 h 184"/>
                    <a:gd name="T38" fmla="*/ 111 w 216"/>
                    <a:gd name="T39" fmla="*/ 39 h 184"/>
                    <a:gd name="T40" fmla="*/ 65 w 216"/>
                    <a:gd name="T41" fmla="*/ 33 h 184"/>
                    <a:gd name="T42" fmla="*/ 47 w 216"/>
                    <a:gd name="T43" fmla="*/ 17 h 184"/>
                    <a:gd name="T44" fmla="*/ 44 w 216"/>
                    <a:gd name="T45" fmla="*/ 16 h 184"/>
                    <a:gd name="T46" fmla="*/ 42 w 216"/>
                    <a:gd name="T47" fmla="*/ 14 h 184"/>
                    <a:gd name="T48" fmla="*/ 42 w 216"/>
                    <a:gd name="T49" fmla="*/ 3 h 184"/>
                    <a:gd name="T50" fmla="*/ 31 w 216"/>
                    <a:gd name="T51" fmla="*/ 10 h 184"/>
                    <a:gd name="T52" fmla="*/ 28 w 216"/>
                    <a:gd name="T53" fmla="*/ 11 h 184"/>
                    <a:gd name="T54" fmla="*/ 26 w 216"/>
                    <a:gd name="T55" fmla="*/ 12 h 184"/>
                    <a:gd name="T56" fmla="*/ 22 w 216"/>
                    <a:gd name="T57" fmla="*/ 13 h 184"/>
                    <a:gd name="T58" fmla="*/ 20 w 216"/>
                    <a:gd name="T59" fmla="*/ 13 h 184"/>
                    <a:gd name="T60" fmla="*/ 11 w 216"/>
                    <a:gd name="T61" fmla="*/ 10 h 184"/>
                    <a:gd name="T62" fmla="*/ 5 w 216"/>
                    <a:gd name="T63" fmla="*/ 2 h 184"/>
                    <a:gd name="T64" fmla="*/ 4 w 216"/>
                    <a:gd name="T65" fmla="*/ 0 h 184"/>
                    <a:gd name="T66" fmla="*/ 3 w 216"/>
                    <a:gd name="T67" fmla="*/ 0 h 184"/>
                    <a:gd name="T68" fmla="*/ 2 w 216"/>
                    <a:gd name="T69" fmla="*/ 19 h 184"/>
                    <a:gd name="T70" fmla="*/ 7 w 216"/>
                    <a:gd name="T71" fmla="*/ 31 h 184"/>
                    <a:gd name="T72" fmla="*/ 8 w 216"/>
                    <a:gd name="T73" fmla="*/ 34 h 184"/>
                    <a:gd name="T74" fmla="*/ 12 w 216"/>
                    <a:gd name="T75" fmla="*/ 43 h 184"/>
                    <a:gd name="T76" fmla="*/ 22 w 216"/>
                    <a:gd name="T77" fmla="*/ 57 h 184"/>
                    <a:gd name="T78" fmla="*/ 16 w 216"/>
                    <a:gd name="T79" fmla="*/ 71 h 184"/>
                    <a:gd name="T80" fmla="*/ 39 w 216"/>
                    <a:gd name="T81" fmla="*/ 97 h 184"/>
                    <a:gd name="T82" fmla="*/ 40 w 216"/>
                    <a:gd name="T83" fmla="*/ 108 h 184"/>
                    <a:gd name="T84" fmla="*/ 44 w 216"/>
                    <a:gd name="T85" fmla="*/ 117 h 184"/>
                    <a:gd name="T86" fmla="*/ 46 w 216"/>
                    <a:gd name="T87" fmla="*/ 119 h 184"/>
                    <a:gd name="T88" fmla="*/ 47 w 216"/>
                    <a:gd name="T89" fmla="*/ 121 h 184"/>
                    <a:gd name="T90" fmla="*/ 49 w 216"/>
                    <a:gd name="T91" fmla="*/ 122 h 184"/>
                    <a:gd name="T92" fmla="*/ 55 w 216"/>
                    <a:gd name="T93" fmla="*/ 120 h 184"/>
                    <a:gd name="T94" fmla="*/ 78 w 216"/>
                    <a:gd name="T95" fmla="*/ 140 h 184"/>
                    <a:gd name="T96" fmla="*/ 97 w 216"/>
                    <a:gd name="T97" fmla="*/ 156 h 184"/>
                    <a:gd name="T98" fmla="*/ 140 w 216"/>
                    <a:gd name="T99" fmla="*/ 160 h 184"/>
                    <a:gd name="T100" fmla="*/ 188 w 216"/>
                    <a:gd name="T101" fmla="*/ 183 h 184"/>
                    <a:gd name="T102" fmla="*/ 216 w 216"/>
                    <a:gd name="T103" fmla="*/ 166 h 184"/>
                    <a:gd name="T104" fmla="*/ 195 w 216"/>
                    <a:gd name="T105" fmla="*/ 138 h 18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184">
                      <a:moveTo>
                        <a:pt x="192" y="134"/>
                      </a:moveTo>
                      <a:cubicBezTo>
                        <a:pt x="191" y="133"/>
                        <a:pt x="190" y="133"/>
                        <a:pt x="190" y="132"/>
                      </a:cubicBezTo>
                      <a:cubicBezTo>
                        <a:pt x="187" y="129"/>
                        <a:pt x="187" y="129"/>
                        <a:pt x="187" y="129"/>
                      </a:cubicBezTo>
                      <a:cubicBezTo>
                        <a:pt x="188" y="129"/>
                        <a:pt x="188" y="129"/>
                        <a:pt x="188" y="129"/>
                      </a:cubicBezTo>
                      <a:cubicBezTo>
                        <a:pt x="188" y="129"/>
                        <a:pt x="188" y="129"/>
                        <a:pt x="188" y="129"/>
                      </a:cubicBezTo>
                      <a:cubicBezTo>
                        <a:pt x="188" y="129"/>
                        <a:pt x="188" y="129"/>
                        <a:pt x="188" y="129"/>
                      </a:cubicBezTo>
                      <a:cubicBezTo>
                        <a:pt x="187" y="128"/>
                        <a:pt x="187" y="128"/>
                        <a:pt x="187" y="127"/>
                      </a:cubicBezTo>
                      <a:cubicBezTo>
                        <a:pt x="187" y="127"/>
                        <a:pt x="187" y="127"/>
                        <a:pt x="187" y="127"/>
                      </a:cubicBezTo>
                      <a:cubicBezTo>
                        <a:pt x="187" y="127"/>
                        <a:pt x="187" y="127"/>
                        <a:pt x="187" y="127"/>
                      </a:cubicBezTo>
                      <a:cubicBezTo>
                        <a:pt x="188" y="126"/>
                        <a:pt x="189" y="125"/>
                        <a:pt x="190" y="123"/>
                      </a:cubicBezTo>
                      <a:cubicBezTo>
                        <a:pt x="191" y="123"/>
                        <a:pt x="192" y="122"/>
                        <a:pt x="192" y="121"/>
                      </a:cubicBezTo>
                      <a:cubicBezTo>
                        <a:pt x="195" y="119"/>
                        <a:pt x="200" y="114"/>
                        <a:pt x="199" y="112"/>
                      </a:cubicBezTo>
                      <a:cubicBezTo>
                        <a:pt x="198" y="110"/>
                        <a:pt x="195" y="110"/>
                        <a:pt x="193" y="109"/>
                      </a:cubicBezTo>
                      <a:cubicBezTo>
                        <a:pt x="191" y="109"/>
                        <a:pt x="189" y="108"/>
                        <a:pt x="188" y="107"/>
                      </a:cubicBezTo>
                      <a:cubicBezTo>
                        <a:pt x="188" y="106"/>
                        <a:pt x="188" y="104"/>
                        <a:pt x="188" y="102"/>
                      </a:cubicBezTo>
                      <a:cubicBezTo>
                        <a:pt x="188" y="100"/>
                        <a:pt x="187" y="96"/>
                        <a:pt x="186" y="94"/>
                      </a:cubicBezTo>
                      <a:cubicBezTo>
                        <a:pt x="185" y="90"/>
                        <a:pt x="186" y="87"/>
                        <a:pt x="186" y="85"/>
                      </a:cubicBezTo>
                      <a:cubicBezTo>
                        <a:pt x="186" y="84"/>
                        <a:pt x="187" y="82"/>
                        <a:pt x="186" y="82"/>
                      </a:cubicBezTo>
                      <a:cubicBezTo>
                        <a:pt x="185" y="79"/>
                        <a:pt x="186" y="75"/>
                        <a:pt x="187" y="72"/>
                      </a:cubicBezTo>
                      <a:cubicBezTo>
                        <a:pt x="187" y="71"/>
                        <a:pt x="187" y="71"/>
                        <a:pt x="188" y="71"/>
                      </a:cubicBezTo>
                      <a:cubicBezTo>
                        <a:pt x="188" y="70"/>
                        <a:pt x="189" y="69"/>
                        <a:pt x="189" y="68"/>
                      </a:cubicBezTo>
                      <a:cubicBezTo>
                        <a:pt x="191" y="66"/>
                        <a:pt x="192" y="64"/>
                        <a:pt x="192" y="62"/>
                      </a:cubicBezTo>
                      <a:cubicBezTo>
                        <a:pt x="192" y="62"/>
                        <a:pt x="192" y="61"/>
                        <a:pt x="192" y="61"/>
                      </a:cubicBezTo>
                      <a:cubicBezTo>
                        <a:pt x="192" y="60"/>
                        <a:pt x="192" y="60"/>
                        <a:pt x="192" y="60"/>
                      </a:cubicBezTo>
                      <a:cubicBezTo>
                        <a:pt x="192" y="60"/>
                        <a:pt x="192" y="59"/>
                        <a:pt x="192" y="59"/>
                      </a:cubicBezTo>
                      <a:cubicBezTo>
                        <a:pt x="192" y="59"/>
                        <a:pt x="192" y="59"/>
                        <a:pt x="193" y="58"/>
                      </a:cubicBezTo>
                      <a:cubicBezTo>
                        <a:pt x="193" y="58"/>
                        <a:pt x="193" y="58"/>
                        <a:pt x="193" y="58"/>
                      </a:cubicBezTo>
                      <a:cubicBezTo>
                        <a:pt x="193" y="57"/>
                        <a:pt x="193" y="57"/>
                        <a:pt x="193" y="57"/>
                      </a:cubicBezTo>
                      <a:cubicBezTo>
                        <a:pt x="193" y="57"/>
                        <a:pt x="194" y="57"/>
                        <a:pt x="194" y="57"/>
                      </a:cubicBezTo>
                      <a:cubicBezTo>
                        <a:pt x="194" y="57"/>
                        <a:pt x="194" y="57"/>
                        <a:pt x="194" y="56"/>
                      </a:cubicBezTo>
                      <a:cubicBezTo>
                        <a:pt x="194" y="56"/>
                        <a:pt x="194" y="56"/>
                        <a:pt x="194" y="56"/>
                      </a:cubicBezTo>
                      <a:cubicBezTo>
                        <a:pt x="194" y="56"/>
                        <a:pt x="194" y="56"/>
                        <a:pt x="194" y="56"/>
                      </a:cubicBezTo>
                      <a:cubicBezTo>
                        <a:pt x="194" y="56"/>
                        <a:pt x="194" y="56"/>
                        <a:pt x="194" y="55"/>
                      </a:cubicBezTo>
                      <a:cubicBezTo>
                        <a:pt x="194" y="55"/>
                        <a:pt x="194" y="55"/>
                        <a:pt x="194" y="54"/>
                      </a:cubicBezTo>
                      <a:cubicBezTo>
                        <a:pt x="194" y="54"/>
                        <a:pt x="194" y="54"/>
                        <a:pt x="194" y="54"/>
                      </a:cubicBezTo>
                      <a:cubicBezTo>
                        <a:pt x="193" y="53"/>
                        <a:pt x="193" y="53"/>
                        <a:pt x="193" y="53"/>
                      </a:cubicBezTo>
                      <a:cubicBezTo>
                        <a:pt x="193" y="52"/>
                        <a:pt x="193" y="52"/>
                        <a:pt x="193" y="52"/>
                      </a:cubicBezTo>
                      <a:cubicBezTo>
                        <a:pt x="193" y="51"/>
                        <a:pt x="193" y="51"/>
                        <a:pt x="193" y="51"/>
                      </a:cubicBezTo>
                      <a:cubicBezTo>
                        <a:pt x="193" y="50"/>
                        <a:pt x="193" y="50"/>
                        <a:pt x="193" y="50"/>
                      </a:cubicBezTo>
                      <a:cubicBezTo>
                        <a:pt x="193" y="50"/>
                        <a:pt x="193" y="49"/>
                        <a:pt x="193" y="49"/>
                      </a:cubicBezTo>
                      <a:cubicBezTo>
                        <a:pt x="193" y="49"/>
                        <a:pt x="193" y="48"/>
                        <a:pt x="193" y="48"/>
                      </a:cubicBezTo>
                      <a:cubicBezTo>
                        <a:pt x="193" y="48"/>
                        <a:pt x="193" y="47"/>
                        <a:pt x="193" y="47"/>
                      </a:cubicBezTo>
                      <a:cubicBezTo>
                        <a:pt x="193" y="47"/>
                        <a:pt x="193" y="47"/>
                        <a:pt x="193" y="47"/>
                      </a:cubicBezTo>
                      <a:cubicBezTo>
                        <a:pt x="193" y="46"/>
                        <a:pt x="193" y="46"/>
                        <a:pt x="193" y="46"/>
                      </a:cubicBezTo>
                      <a:cubicBezTo>
                        <a:pt x="193" y="45"/>
                        <a:pt x="192" y="45"/>
                        <a:pt x="192" y="45"/>
                      </a:cubicBezTo>
                      <a:cubicBezTo>
                        <a:pt x="192" y="45"/>
                        <a:pt x="192" y="44"/>
                        <a:pt x="192" y="44"/>
                      </a:cubicBezTo>
                      <a:cubicBezTo>
                        <a:pt x="192" y="44"/>
                        <a:pt x="191" y="44"/>
                        <a:pt x="189" y="44"/>
                      </a:cubicBezTo>
                      <a:cubicBezTo>
                        <a:pt x="188" y="44"/>
                        <a:pt x="187" y="44"/>
                        <a:pt x="187" y="44"/>
                      </a:cubicBezTo>
                      <a:cubicBezTo>
                        <a:pt x="186" y="44"/>
                        <a:pt x="186" y="44"/>
                        <a:pt x="186" y="44"/>
                      </a:cubicBezTo>
                      <a:cubicBezTo>
                        <a:pt x="184" y="44"/>
                        <a:pt x="182" y="42"/>
                        <a:pt x="181" y="40"/>
                      </a:cubicBezTo>
                      <a:cubicBezTo>
                        <a:pt x="180" y="39"/>
                        <a:pt x="179" y="38"/>
                        <a:pt x="179" y="38"/>
                      </a:cubicBezTo>
                      <a:cubicBezTo>
                        <a:pt x="179" y="38"/>
                        <a:pt x="179" y="38"/>
                        <a:pt x="179" y="38"/>
                      </a:cubicBezTo>
                      <a:cubicBezTo>
                        <a:pt x="175" y="38"/>
                        <a:pt x="172" y="35"/>
                        <a:pt x="172" y="32"/>
                      </a:cubicBezTo>
                      <a:cubicBezTo>
                        <a:pt x="171" y="31"/>
                        <a:pt x="168" y="31"/>
                        <a:pt x="165" y="31"/>
                      </a:cubicBezTo>
                      <a:cubicBezTo>
                        <a:pt x="165" y="31"/>
                        <a:pt x="165" y="31"/>
                        <a:pt x="164" y="31"/>
                      </a:cubicBezTo>
                      <a:cubicBezTo>
                        <a:pt x="161" y="31"/>
                        <a:pt x="160" y="29"/>
                        <a:pt x="159" y="28"/>
                      </a:cubicBezTo>
                      <a:cubicBezTo>
                        <a:pt x="159" y="28"/>
                        <a:pt x="158" y="28"/>
                        <a:pt x="158" y="28"/>
                      </a:cubicBezTo>
                      <a:cubicBezTo>
                        <a:pt x="156" y="28"/>
                        <a:pt x="151" y="26"/>
                        <a:pt x="149" y="24"/>
                      </a:cubicBezTo>
                      <a:cubicBezTo>
                        <a:pt x="148" y="23"/>
                        <a:pt x="146" y="22"/>
                        <a:pt x="143" y="22"/>
                      </a:cubicBezTo>
                      <a:cubicBezTo>
                        <a:pt x="141" y="22"/>
                        <a:pt x="139" y="23"/>
                        <a:pt x="139" y="23"/>
                      </a:cubicBezTo>
                      <a:cubicBezTo>
                        <a:pt x="137" y="25"/>
                        <a:pt x="135" y="25"/>
                        <a:pt x="134" y="25"/>
                      </a:cubicBezTo>
                      <a:cubicBezTo>
                        <a:pt x="133" y="25"/>
                        <a:pt x="133" y="25"/>
                        <a:pt x="132" y="25"/>
                      </a:cubicBezTo>
                      <a:cubicBezTo>
                        <a:pt x="131" y="25"/>
                        <a:pt x="130" y="25"/>
                        <a:pt x="129" y="25"/>
                      </a:cubicBezTo>
                      <a:cubicBezTo>
                        <a:pt x="128" y="25"/>
                        <a:pt x="123" y="29"/>
                        <a:pt x="121" y="31"/>
                      </a:cubicBezTo>
                      <a:cubicBezTo>
                        <a:pt x="121" y="31"/>
                        <a:pt x="121" y="31"/>
                        <a:pt x="121" y="32"/>
                      </a:cubicBezTo>
                      <a:cubicBezTo>
                        <a:pt x="121" y="32"/>
                        <a:pt x="121" y="32"/>
                        <a:pt x="121" y="32"/>
                      </a:cubicBezTo>
                      <a:cubicBezTo>
                        <a:pt x="120" y="32"/>
                        <a:pt x="120" y="32"/>
                        <a:pt x="120" y="32"/>
                      </a:cubicBezTo>
                      <a:cubicBezTo>
                        <a:pt x="120" y="32"/>
                        <a:pt x="120" y="32"/>
                        <a:pt x="120" y="32"/>
                      </a:cubicBezTo>
                      <a:cubicBezTo>
                        <a:pt x="120" y="32"/>
                        <a:pt x="120" y="32"/>
                        <a:pt x="119" y="32"/>
                      </a:cubicBezTo>
                      <a:cubicBezTo>
                        <a:pt x="119" y="32"/>
                        <a:pt x="119" y="32"/>
                        <a:pt x="119" y="33"/>
                      </a:cubicBezTo>
                      <a:cubicBezTo>
                        <a:pt x="119" y="33"/>
                        <a:pt x="119" y="33"/>
                        <a:pt x="118" y="33"/>
                      </a:cubicBezTo>
                      <a:cubicBezTo>
                        <a:pt x="118" y="33"/>
                        <a:pt x="118" y="33"/>
                        <a:pt x="118" y="33"/>
                      </a:cubicBezTo>
                      <a:cubicBezTo>
                        <a:pt x="118" y="33"/>
                        <a:pt x="117" y="33"/>
                        <a:pt x="117" y="33"/>
                      </a:cubicBezTo>
                      <a:cubicBezTo>
                        <a:pt x="117" y="33"/>
                        <a:pt x="117" y="33"/>
                        <a:pt x="117" y="33"/>
                      </a:cubicBezTo>
                      <a:cubicBezTo>
                        <a:pt x="116" y="33"/>
                        <a:pt x="116" y="33"/>
                        <a:pt x="116" y="33"/>
                      </a:cubicBezTo>
                      <a:cubicBezTo>
                        <a:pt x="115" y="33"/>
                        <a:pt x="115" y="33"/>
                        <a:pt x="115" y="33"/>
                      </a:cubicBezTo>
                      <a:cubicBezTo>
                        <a:pt x="114" y="33"/>
                        <a:pt x="114" y="34"/>
                        <a:pt x="114" y="34"/>
                      </a:cubicBezTo>
                      <a:cubicBezTo>
                        <a:pt x="113" y="34"/>
                        <a:pt x="113" y="34"/>
                        <a:pt x="113" y="34"/>
                      </a:cubicBezTo>
                      <a:cubicBezTo>
                        <a:pt x="112" y="34"/>
                        <a:pt x="112" y="34"/>
                        <a:pt x="112" y="34"/>
                      </a:cubicBezTo>
                      <a:cubicBezTo>
                        <a:pt x="112" y="36"/>
                        <a:pt x="112" y="38"/>
                        <a:pt x="111" y="39"/>
                      </a:cubicBezTo>
                      <a:cubicBezTo>
                        <a:pt x="109" y="43"/>
                        <a:pt x="92" y="45"/>
                        <a:pt x="85" y="45"/>
                      </a:cubicBezTo>
                      <a:cubicBezTo>
                        <a:pt x="85" y="45"/>
                        <a:pt x="85" y="45"/>
                        <a:pt x="85" y="45"/>
                      </a:cubicBezTo>
                      <a:cubicBezTo>
                        <a:pt x="80" y="45"/>
                        <a:pt x="77" y="41"/>
                        <a:pt x="74" y="38"/>
                      </a:cubicBezTo>
                      <a:cubicBezTo>
                        <a:pt x="71" y="35"/>
                        <a:pt x="69" y="33"/>
                        <a:pt x="65" y="33"/>
                      </a:cubicBezTo>
                      <a:cubicBezTo>
                        <a:pt x="56" y="33"/>
                        <a:pt x="50" y="26"/>
                        <a:pt x="49" y="19"/>
                      </a:cubicBezTo>
                      <a:cubicBezTo>
                        <a:pt x="49" y="18"/>
                        <a:pt x="48" y="18"/>
                        <a:pt x="48" y="18"/>
                      </a:cubicBezTo>
                      <a:cubicBezTo>
                        <a:pt x="48" y="18"/>
                        <a:pt x="48" y="18"/>
                        <a:pt x="48" y="18"/>
                      </a:cubicBezTo>
                      <a:cubicBezTo>
                        <a:pt x="47" y="18"/>
                        <a:pt x="47" y="18"/>
                        <a:pt x="47" y="17"/>
                      </a:cubicBezTo>
                      <a:cubicBezTo>
                        <a:pt x="47" y="17"/>
                        <a:pt x="46" y="17"/>
                        <a:pt x="46" y="17"/>
                      </a:cubicBezTo>
                      <a:cubicBezTo>
                        <a:pt x="46" y="17"/>
                        <a:pt x="46" y="17"/>
                        <a:pt x="45" y="17"/>
                      </a:cubicBezTo>
                      <a:cubicBezTo>
                        <a:pt x="45" y="17"/>
                        <a:pt x="45" y="16"/>
                        <a:pt x="45" y="16"/>
                      </a:cubicBezTo>
                      <a:cubicBezTo>
                        <a:pt x="45" y="16"/>
                        <a:pt x="44" y="16"/>
                        <a:pt x="44" y="16"/>
                      </a:cubicBezTo>
                      <a:cubicBezTo>
                        <a:pt x="44" y="16"/>
                        <a:pt x="44" y="16"/>
                        <a:pt x="44" y="16"/>
                      </a:cubicBezTo>
                      <a:cubicBezTo>
                        <a:pt x="43" y="15"/>
                        <a:pt x="43" y="15"/>
                        <a:pt x="43" y="15"/>
                      </a:cubicBezTo>
                      <a:cubicBezTo>
                        <a:pt x="43" y="15"/>
                        <a:pt x="43" y="15"/>
                        <a:pt x="43" y="15"/>
                      </a:cubicBezTo>
                      <a:cubicBezTo>
                        <a:pt x="42" y="14"/>
                        <a:pt x="42" y="14"/>
                        <a:pt x="42" y="14"/>
                      </a:cubicBezTo>
                      <a:cubicBezTo>
                        <a:pt x="42" y="14"/>
                        <a:pt x="42" y="14"/>
                        <a:pt x="42" y="14"/>
                      </a:cubicBezTo>
                      <a:cubicBezTo>
                        <a:pt x="41" y="13"/>
                        <a:pt x="41" y="13"/>
                        <a:pt x="41" y="13"/>
                      </a:cubicBezTo>
                      <a:cubicBezTo>
                        <a:pt x="41" y="12"/>
                        <a:pt x="41" y="11"/>
                        <a:pt x="41" y="11"/>
                      </a:cubicBezTo>
                      <a:cubicBezTo>
                        <a:pt x="42" y="9"/>
                        <a:pt x="43" y="4"/>
                        <a:pt x="42" y="3"/>
                      </a:cubicBezTo>
                      <a:cubicBezTo>
                        <a:pt x="42" y="3"/>
                        <a:pt x="42" y="3"/>
                        <a:pt x="42" y="3"/>
                      </a:cubicBezTo>
                      <a:cubicBezTo>
                        <a:pt x="40" y="4"/>
                        <a:pt x="39" y="5"/>
                        <a:pt x="37" y="6"/>
                      </a:cubicBezTo>
                      <a:cubicBezTo>
                        <a:pt x="35" y="7"/>
                        <a:pt x="33" y="9"/>
                        <a:pt x="31" y="10"/>
                      </a:cubicBezTo>
                      <a:cubicBezTo>
                        <a:pt x="31" y="10"/>
                        <a:pt x="31" y="10"/>
                        <a:pt x="31" y="10"/>
                      </a:cubicBezTo>
                      <a:cubicBezTo>
                        <a:pt x="30" y="10"/>
                        <a:pt x="30" y="10"/>
                        <a:pt x="30" y="10"/>
                      </a:cubicBezTo>
                      <a:cubicBezTo>
                        <a:pt x="30" y="11"/>
                        <a:pt x="30" y="11"/>
                        <a:pt x="30" y="11"/>
                      </a:cubicBezTo>
                      <a:cubicBezTo>
                        <a:pt x="29" y="11"/>
                        <a:pt x="29" y="11"/>
                        <a:pt x="29" y="11"/>
                      </a:cubicBezTo>
                      <a:cubicBezTo>
                        <a:pt x="29" y="11"/>
                        <a:pt x="28" y="11"/>
                        <a:pt x="28" y="11"/>
                      </a:cubicBezTo>
                      <a:cubicBezTo>
                        <a:pt x="28" y="11"/>
                        <a:pt x="28" y="11"/>
                        <a:pt x="28" y="11"/>
                      </a:cubicBezTo>
                      <a:cubicBezTo>
                        <a:pt x="28" y="11"/>
                        <a:pt x="28" y="11"/>
                        <a:pt x="28" y="11"/>
                      </a:cubicBezTo>
                      <a:cubicBezTo>
                        <a:pt x="26" y="12"/>
                        <a:pt x="26" y="12"/>
                        <a:pt x="26" y="12"/>
                      </a:cubicBezTo>
                      <a:cubicBezTo>
                        <a:pt x="26" y="12"/>
                        <a:pt x="26" y="12"/>
                        <a:pt x="26" y="12"/>
                      </a:cubicBezTo>
                      <a:cubicBezTo>
                        <a:pt x="26" y="12"/>
                        <a:pt x="25" y="12"/>
                        <a:pt x="24" y="13"/>
                      </a:cubicBezTo>
                      <a:cubicBezTo>
                        <a:pt x="24" y="13"/>
                        <a:pt x="24" y="13"/>
                        <a:pt x="24" y="13"/>
                      </a:cubicBezTo>
                      <a:cubicBezTo>
                        <a:pt x="23" y="13"/>
                        <a:pt x="23" y="13"/>
                        <a:pt x="22" y="13"/>
                      </a:cubicBezTo>
                      <a:cubicBezTo>
                        <a:pt x="22" y="13"/>
                        <a:pt x="22" y="13"/>
                        <a:pt x="22" y="13"/>
                      </a:cubicBezTo>
                      <a:cubicBezTo>
                        <a:pt x="21" y="13"/>
                        <a:pt x="21" y="13"/>
                        <a:pt x="21" y="13"/>
                      </a:cubicBezTo>
                      <a:cubicBezTo>
                        <a:pt x="21" y="13"/>
                        <a:pt x="20" y="13"/>
                        <a:pt x="20" y="13"/>
                      </a:cubicBezTo>
                      <a:cubicBezTo>
                        <a:pt x="20" y="13"/>
                        <a:pt x="20" y="13"/>
                        <a:pt x="20" y="13"/>
                      </a:cubicBezTo>
                      <a:cubicBezTo>
                        <a:pt x="20" y="13"/>
                        <a:pt x="20" y="13"/>
                        <a:pt x="20" y="13"/>
                      </a:cubicBezTo>
                      <a:cubicBezTo>
                        <a:pt x="18" y="13"/>
                        <a:pt x="18" y="13"/>
                        <a:pt x="18" y="13"/>
                      </a:cubicBezTo>
                      <a:cubicBezTo>
                        <a:pt x="18" y="13"/>
                        <a:pt x="18" y="13"/>
                        <a:pt x="18" y="13"/>
                      </a:cubicBezTo>
                      <a:cubicBezTo>
                        <a:pt x="16" y="13"/>
                        <a:pt x="15" y="12"/>
                        <a:pt x="14" y="12"/>
                      </a:cubicBezTo>
                      <a:cubicBezTo>
                        <a:pt x="12" y="12"/>
                        <a:pt x="11" y="11"/>
                        <a:pt x="11" y="10"/>
                      </a:cubicBezTo>
                      <a:cubicBezTo>
                        <a:pt x="11" y="9"/>
                        <a:pt x="10" y="9"/>
                        <a:pt x="10" y="9"/>
                      </a:cubicBezTo>
                      <a:cubicBezTo>
                        <a:pt x="10" y="9"/>
                        <a:pt x="10" y="9"/>
                        <a:pt x="10" y="8"/>
                      </a:cubicBezTo>
                      <a:cubicBezTo>
                        <a:pt x="7" y="7"/>
                        <a:pt x="6" y="5"/>
                        <a:pt x="6" y="4"/>
                      </a:cubicBezTo>
                      <a:cubicBezTo>
                        <a:pt x="5" y="3"/>
                        <a:pt x="5" y="3"/>
                        <a:pt x="5" y="2"/>
                      </a:cubicBezTo>
                      <a:cubicBezTo>
                        <a:pt x="5" y="2"/>
                        <a:pt x="5" y="2"/>
                        <a:pt x="5" y="1"/>
                      </a:cubicBezTo>
                      <a:cubicBezTo>
                        <a:pt x="5" y="1"/>
                        <a:pt x="5" y="1"/>
                        <a:pt x="5" y="1"/>
                      </a:cubicBezTo>
                      <a:cubicBezTo>
                        <a:pt x="5" y="1"/>
                        <a:pt x="5" y="1"/>
                        <a:pt x="5" y="1"/>
                      </a:cubicBezTo>
                      <a:cubicBezTo>
                        <a:pt x="5" y="0"/>
                        <a:pt x="4" y="0"/>
                        <a:pt x="4" y="0"/>
                      </a:cubicBezTo>
                      <a:cubicBezTo>
                        <a:pt x="4" y="0"/>
                        <a:pt x="4" y="0"/>
                        <a:pt x="4" y="0"/>
                      </a:cubicBezTo>
                      <a:cubicBezTo>
                        <a:pt x="4" y="0"/>
                        <a:pt x="4" y="0"/>
                        <a:pt x="3" y="0"/>
                      </a:cubicBezTo>
                      <a:cubicBezTo>
                        <a:pt x="3" y="0"/>
                        <a:pt x="3" y="0"/>
                        <a:pt x="3" y="0"/>
                      </a:cubicBezTo>
                      <a:cubicBezTo>
                        <a:pt x="3" y="0"/>
                        <a:pt x="3" y="0"/>
                        <a:pt x="3" y="0"/>
                      </a:cubicBezTo>
                      <a:cubicBezTo>
                        <a:pt x="3" y="0"/>
                        <a:pt x="3" y="1"/>
                        <a:pt x="3" y="1"/>
                      </a:cubicBezTo>
                      <a:cubicBezTo>
                        <a:pt x="3" y="3"/>
                        <a:pt x="3" y="5"/>
                        <a:pt x="1" y="6"/>
                      </a:cubicBezTo>
                      <a:cubicBezTo>
                        <a:pt x="0" y="7"/>
                        <a:pt x="1" y="11"/>
                        <a:pt x="2" y="12"/>
                      </a:cubicBezTo>
                      <a:cubicBezTo>
                        <a:pt x="3" y="14"/>
                        <a:pt x="3" y="16"/>
                        <a:pt x="2" y="19"/>
                      </a:cubicBezTo>
                      <a:cubicBezTo>
                        <a:pt x="2" y="20"/>
                        <a:pt x="2" y="23"/>
                        <a:pt x="2" y="24"/>
                      </a:cubicBezTo>
                      <a:cubicBezTo>
                        <a:pt x="3" y="25"/>
                        <a:pt x="5" y="27"/>
                        <a:pt x="6" y="29"/>
                      </a:cubicBezTo>
                      <a:cubicBezTo>
                        <a:pt x="6" y="30"/>
                        <a:pt x="7" y="30"/>
                        <a:pt x="7" y="31"/>
                      </a:cubicBezTo>
                      <a:cubicBezTo>
                        <a:pt x="7" y="31"/>
                        <a:pt x="7" y="31"/>
                        <a:pt x="7" y="31"/>
                      </a:cubicBezTo>
                      <a:cubicBezTo>
                        <a:pt x="7" y="32"/>
                        <a:pt x="7" y="32"/>
                        <a:pt x="7" y="33"/>
                      </a:cubicBezTo>
                      <a:cubicBezTo>
                        <a:pt x="7" y="33"/>
                        <a:pt x="7" y="33"/>
                        <a:pt x="7" y="33"/>
                      </a:cubicBezTo>
                      <a:cubicBezTo>
                        <a:pt x="8" y="33"/>
                        <a:pt x="8" y="33"/>
                        <a:pt x="8" y="34"/>
                      </a:cubicBezTo>
                      <a:cubicBezTo>
                        <a:pt x="8" y="34"/>
                        <a:pt x="8" y="34"/>
                        <a:pt x="8" y="34"/>
                      </a:cubicBezTo>
                      <a:cubicBezTo>
                        <a:pt x="8" y="34"/>
                        <a:pt x="8" y="34"/>
                        <a:pt x="8" y="34"/>
                      </a:cubicBezTo>
                      <a:cubicBezTo>
                        <a:pt x="8" y="34"/>
                        <a:pt x="8" y="34"/>
                        <a:pt x="8" y="34"/>
                      </a:cubicBezTo>
                      <a:cubicBezTo>
                        <a:pt x="8" y="35"/>
                        <a:pt x="8" y="36"/>
                        <a:pt x="9" y="36"/>
                      </a:cubicBezTo>
                      <a:cubicBezTo>
                        <a:pt x="10" y="38"/>
                        <a:pt x="12" y="41"/>
                        <a:pt x="12" y="43"/>
                      </a:cubicBezTo>
                      <a:cubicBezTo>
                        <a:pt x="12" y="45"/>
                        <a:pt x="15" y="48"/>
                        <a:pt x="16" y="48"/>
                      </a:cubicBezTo>
                      <a:cubicBezTo>
                        <a:pt x="18" y="48"/>
                        <a:pt x="20" y="48"/>
                        <a:pt x="22" y="50"/>
                      </a:cubicBezTo>
                      <a:cubicBezTo>
                        <a:pt x="23" y="51"/>
                        <a:pt x="23" y="53"/>
                        <a:pt x="22" y="54"/>
                      </a:cubicBezTo>
                      <a:cubicBezTo>
                        <a:pt x="22" y="55"/>
                        <a:pt x="22" y="56"/>
                        <a:pt x="22" y="57"/>
                      </a:cubicBezTo>
                      <a:cubicBezTo>
                        <a:pt x="22" y="59"/>
                        <a:pt x="23" y="60"/>
                        <a:pt x="22" y="61"/>
                      </a:cubicBezTo>
                      <a:cubicBezTo>
                        <a:pt x="21" y="62"/>
                        <a:pt x="20" y="62"/>
                        <a:pt x="19" y="62"/>
                      </a:cubicBezTo>
                      <a:cubicBezTo>
                        <a:pt x="19" y="63"/>
                        <a:pt x="19" y="64"/>
                        <a:pt x="18" y="65"/>
                      </a:cubicBezTo>
                      <a:cubicBezTo>
                        <a:pt x="18" y="68"/>
                        <a:pt x="17" y="70"/>
                        <a:pt x="16" y="71"/>
                      </a:cubicBezTo>
                      <a:cubicBezTo>
                        <a:pt x="15" y="72"/>
                        <a:pt x="16" y="77"/>
                        <a:pt x="17" y="78"/>
                      </a:cubicBezTo>
                      <a:cubicBezTo>
                        <a:pt x="23" y="81"/>
                        <a:pt x="24" y="84"/>
                        <a:pt x="23" y="86"/>
                      </a:cubicBezTo>
                      <a:cubicBezTo>
                        <a:pt x="24" y="88"/>
                        <a:pt x="31" y="92"/>
                        <a:pt x="34" y="92"/>
                      </a:cubicBezTo>
                      <a:cubicBezTo>
                        <a:pt x="37" y="93"/>
                        <a:pt x="38" y="95"/>
                        <a:pt x="39" y="97"/>
                      </a:cubicBezTo>
                      <a:cubicBezTo>
                        <a:pt x="40" y="98"/>
                        <a:pt x="40" y="99"/>
                        <a:pt x="40" y="99"/>
                      </a:cubicBezTo>
                      <a:cubicBezTo>
                        <a:pt x="42" y="101"/>
                        <a:pt x="41" y="104"/>
                        <a:pt x="41" y="106"/>
                      </a:cubicBezTo>
                      <a:cubicBezTo>
                        <a:pt x="41" y="106"/>
                        <a:pt x="41" y="106"/>
                        <a:pt x="40" y="106"/>
                      </a:cubicBezTo>
                      <a:cubicBezTo>
                        <a:pt x="40" y="107"/>
                        <a:pt x="40" y="108"/>
                        <a:pt x="40" y="108"/>
                      </a:cubicBezTo>
                      <a:cubicBezTo>
                        <a:pt x="40" y="108"/>
                        <a:pt x="41" y="109"/>
                        <a:pt x="41" y="110"/>
                      </a:cubicBezTo>
                      <a:cubicBezTo>
                        <a:pt x="43" y="111"/>
                        <a:pt x="45" y="113"/>
                        <a:pt x="44" y="116"/>
                      </a:cubicBezTo>
                      <a:cubicBezTo>
                        <a:pt x="44" y="116"/>
                        <a:pt x="44" y="117"/>
                        <a:pt x="44" y="117"/>
                      </a:cubicBezTo>
                      <a:cubicBezTo>
                        <a:pt x="44" y="117"/>
                        <a:pt x="44" y="117"/>
                        <a:pt x="44" y="117"/>
                      </a:cubicBezTo>
                      <a:cubicBezTo>
                        <a:pt x="44" y="117"/>
                        <a:pt x="45" y="117"/>
                        <a:pt x="45" y="118"/>
                      </a:cubicBezTo>
                      <a:cubicBezTo>
                        <a:pt x="45" y="118"/>
                        <a:pt x="45" y="118"/>
                        <a:pt x="45" y="118"/>
                      </a:cubicBezTo>
                      <a:cubicBezTo>
                        <a:pt x="45" y="118"/>
                        <a:pt x="45" y="118"/>
                        <a:pt x="45" y="118"/>
                      </a:cubicBezTo>
                      <a:cubicBezTo>
                        <a:pt x="45" y="119"/>
                        <a:pt x="46" y="119"/>
                        <a:pt x="46" y="119"/>
                      </a:cubicBezTo>
                      <a:cubicBezTo>
                        <a:pt x="46" y="119"/>
                        <a:pt x="46" y="119"/>
                        <a:pt x="46" y="119"/>
                      </a:cubicBezTo>
                      <a:cubicBezTo>
                        <a:pt x="46" y="119"/>
                        <a:pt x="46" y="120"/>
                        <a:pt x="46" y="120"/>
                      </a:cubicBezTo>
                      <a:cubicBezTo>
                        <a:pt x="47" y="120"/>
                        <a:pt x="47" y="120"/>
                        <a:pt x="47" y="120"/>
                      </a:cubicBezTo>
                      <a:cubicBezTo>
                        <a:pt x="47" y="120"/>
                        <a:pt x="47" y="121"/>
                        <a:pt x="47" y="121"/>
                      </a:cubicBezTo>
                      <a:cubicBezTo>
                        <a:pt x="47" y="121"/>
                        <a:pt x="48" y="121"/>
                        <a:pt x="48" y="121"/>
                      </a:cubicBezTo>
                      <a:cubicBezTo>
                        <a:pt x="48" y="121"/>
                        <a:pt x="48" y="121"/>
                        <a:pt x="48" y="122"/>
                      </a:cubicBezTo>
                      <a:cubicBezTo>
                        <a:pt x="48" y="122"/>
                        <a:pt x="48" y="122"/>
                        <a:pt x="49" y="122"/>
                      </a:cubicBezTo>
                      <a:cubicBezTo>
                        <a:pt x="49" y="122"/>
                        <a:pt x="49" y="122"/>
                        <a:pt x="49" y="122"/>
                      </a:cubicBezTo>
                      <a:cubicBezTo>
                        <a:pt x="49" y="122"/>
                        <a:pt x="49" y="123"/>
                        <a:pt x="49" y="123"/>
                      </a:cubicBezTo>
                      <a:cubicBezTo>
                        <a:pt x="50" y="122"/>
                        <a:pt x="51" y="122"/>
                        <a:pt x="51" y="122"/>
                      </a:cubicBezTo>
                      <a:cubicBezTo>
                        <a:pt x="52" y="122"/>
                        <a:pt x="52" y="122"/>
                        <a:pt x="53" y="122"/>
                      </a:cubicBezTo>
                      <a:cubicBezTo>
                        <a:pt x="53" y="121"/>
                        <a:pt x="54" y="120"/>
                        <a:pt x="55" y="120"/>
                      </a:cubicBezTo>
                      <a:cubicBezTo>
                        <a:pt x="56" y="120"/>
                        <a:pt x="57" y="121"/>
                        <a:pt x="58" y="122"/>
                      </a:cubicBezTo>
                      <a:cubicBezTo>
                        <a:pt x="58" y="122"/>
                        <a:pt x="60" y="122"/>
                        <a:pt x="61" y="121"/>
                      </a:cubicBezTo>
                      <a:cubicBezTo>
                        <a:pt x="62" y="121"/>
                        <a:pt x="63" y="121"/>
                        <a:pt x="64" y="121"/>
                      </a:cubicBezTo>
                      <a:cubicBezTo>
                        <a:pt x="65" y="121"/>
                        <a:pt x="68" y="121"/>
                        <a:pt x="78" y="140"/>
                      </a:cubicBezTo>
                      <a:cubicBezTo>
                        <a:pt x="78" y="141"/>
                        <a:pt x="79" y="142"/>
                        <a:pt x="79" y="144"/>
                      </a:cubicBezTo>
                      <a:cubicBezTo>
                        <a:pt x="81" y="146"/>
                        <a:pt x="81" y="148"/>
                        <a:pt x="83" y="149"/>
                      </a:cubicBezTo>
                      <a:cubicBezTo>
                        <a:pt x="84" y="150"/>
                        <a:pt x="86" y="150"/>
                        <a:pt x="87" y="151"/>
                      </a:cubicBezTo>
                      <a:cubicBezTo>
                        <a:pt x="90" y="151"/>
                        <a:pt x="94" y="152"/>
                        <a:pt x="97" y="156"/>
                      </a:cubicBezTo>
                      <a:cubicBezTo>
                        <a:pt x="102" y="161"/>
                        <a:pt x="116" y="165"/>
                        <a:pt x="122" y="165"/>
                      </a:cubicBezTo>
                      <a:cubicBezTo>
                        <a:pt x="124" y="165"/>
                        <a:pt x="126" y="164"/>
                        <a:pt x="128" y="163"/>
                      </a:cubicBezTo>
                      <a:cubicBezTo>
                        <a:pt x="131" y="162"/>
                        <a:pt x="134" y="160"/>
                        <a:pt x="138" y="160"/>
                      </a:cubicBezTo>
                      <a:cubicBezTo>
                        <a:pt x="138" y="160"/>
                        <a:pt x="139" y="160"/>
                        <a:pt x="140" y="160"/>
                      </a:cubicBezTo>
                      <a:cubicBezTo>
                        <a:pt x="146" y="162"/>
                        <a:pt x="148" y="167"/>
                        <a:pt x="148" y="171"/>
                      </a:cubicBezTo>
                      <a:cubicBezTo>
                        <a:pt x="149" y="173"/>
                        <a:pt x="149" y="175"/>
                        <a:pt x="150" y="176"/>
                      </a:cubicBezTo>
                      <a:cubicBezTo>
                        <a:pt x="152" y="178"/>
                        <a:pt x="167" y="180"/>
                        <a:pt x="176" y="181"/>
                      </a:cubicBezTo>
                      <a:cubicBezTo>
                        <a:pt x="182" y="182"/>
                        <a:pt x="186" y="182"/>
                        <a:pt x="188" y="183"/>
                      </a:cubicBezTo>
                      <a:cubicBezTo>
                        <a:pt x="190" y="183"/>
                        <a:pt x="193" y="183"/>
                        <a:pt x="197" y="184"/>
                      </a:cubicBezTo>
                      <a:cubicBezTo>
                        <a:pt x="197" y="183"/>
                        <a:pt x="197" y="183"/>
                        <a:pt x="197" y="183"/>
                      </a:cubicBezTo>
                      <a:cubicBezTo>
                        <a:pt x="197" y="177"/>
                        <a:pt x="201" y="172"/>
                        <a:pt x="205" y="169"/>
                      </a:cubicBezTo>
                      <a:cubicBezTo>
                        <a:pt x="209" y="168"/>
                        <a:pt x="212" y="167"/>
                        <a:pt x="216" y="166"/>
                      </a:cubicBezTo>
                      <a:cubicBezTo>
                        <a:pt x="216" y="165"/>
                        <a:pt x="214" y="162"/>
                        <a:pt x="213" y="162"/>
                      </a:cubicBezTo>
                      <a:cubicBezTo>
                        <a:pt x="211" y="161"/>
                        <a:pt x="211" y="158"/>
                        <a:pt x="210" y="155"/>
                      </a:cubicBezTo>
                      <a:cubicBezTo>
                        <a:pt x="210" y="152"/>
                        <a:pt x="210" y="150"/>
                        <a:pt x="208" y="149"/>
                      </a:cubicBezTo>
                      <a:cubicBezTo>
                        <a:pt x="201" y="146"/>
                        <a:pt x="197" y="142"/>
                        <a:pt x="195" y="138"/>
                      </a:cubicBezTo>
                      <a:cubicBezTo>
                        <a:pt x="195" y="137"/>
                        <a:pt x="193" y="135"/>
                        <a:pt x="192"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6" name="Freeform 1179">
                  <a:extLst>
                    <a:ext uri="{FF2B5EF4-FFF2-40B4-BE49-F238E27FC236}">
                      <a16:creationId xmlns="" xmlns:a16="http://schemas.microsoft.com/office/drawing/2014/main" id="{06B2AD6C-2424-4B08-A0C6-FADE0862EBFA}"/>
                    </a:ext>
                  </a:extLst>
                </p:cNvPr>
                <p:cNvSpPr/>
                <p:nvPr/>
              </p:nvSpPr>
              <p:spPr bwMode="auto">
                <a:xfrm>
                  <a:off x="3443" y="2425"/>
                  <a:ext cx="77" cy="51"/>
                </a:xfrm>
                <a:custGeom>
                  <a:gdLst>
                    <a:gd name="T0" fmla="*/ 64 w 81"/>
                    <a:gd name="T1" fmla="*/ 20 h 54"/>
                    <a:gd name="T2" fmla="*/ 61 w 81"/>
                    <a:gd name="T3" fmla="*/ 21 h 54"/>
                    <a:gd name="T4" fmla="*/ 59 w 81"/>
                    <a:gd name="T5" fmla="*/ 21 h 54"/>
                    <a:gd name="T6" fmla="*/ 56 w 81"/>
                    <a:gd name="T7" fmla="*/ 21 h 54"/>
                    <a:gd name="T8" fmla="*/ 53 w 81"/>
                    <a:gd name="T9" fmla="*/ 20 h 54"/>
                    <a:gd name="T10" fmla="*/ 51 w 81"/>
                    <a:gd name="T11" fmla="*/ 20 h 54"/>
                    <a:gd name="T12" fmla="*/ 43 w 81"/>
                    <a:gd name="T13" fmla="*/ 18 h 54"/>
                    <a:gd name="T14" fmla="*/ 34 w 81"/>
                    <a:gd name="T15" fmla="*/ 18 h 54"/>
                    <a:gd name="T16" fmla="*/ 31 w 81"/>
                    <a:gd name="T17" fmla="*/ 17 h 54"/>
                    <a:gd name="T18" fmla="*/ 24 w 81"/>
                    <a:gd name="T19" fmla="*/ 18 h 54"/>
                    <a:gd name="T20" fmla="*/ 21 w 81"/>
                    <a:gd name="T21" fmla="*/ 18 h 54"/>
                    <a:gd name="T22" fmla="*/ 20 w 81"/>
                    <a:gd name="T23" fmla="*/ 18 h 54"/>
                    <a:gd name="T24" fmla="*/ 18 w 81"/>
                    <a:gd name="T25" fmla="*/ 18 h 54"/>
                    <a:gd name="T26" fmla="*/ 17 w 81"/>
                    <a:gd name="T27" fmla="*/ 17 h 54"/>
                    <a:gd name="T28" fmla="*/ 18 w 81"/>
                    <a:gd name="T29" fmla="*/ 11 h 54"/>
                    <a:gd name="T30" fmla="*/ 27 w 81"/>
                    <a:gd name="T31" fmla="*/ 6 h 54"/>
                    <a:gd name="T32" fmla="*/ 29 w 81"/>
                    <a:gd name="T33" fmla="*/ 7 h 54"/>
                    <a:gd name="T34" fmla="*/ 30 w 81"/>
                    <a:gd name="T35" fmla="*/ 5 h 54"/>
                    <a:gd name="T36" fmla="*/ 31 w 81"/>
                    <a:gd name="T37" fmla="*/ 3 h 54"/>
                    <a:gd name="T38" fmla="*/ 31 w 81"/>
                    <a:gd name="T39" fmla="*/ 1 h 54"/>
                    <a:gd name="T40" fmla="*/ 27 w 81"/>
                    <a:gd name="T41" fmla="*/ 3 h 54"/>
                    <a:gd name="T42" fmla="*/ 21 w 81"/>
                    <a:gd name="T43" fmla="*/ 4 h 54"/>
                    <a:gd name="T44" fmla="*/ 12 w 81"/>
                    <a:gd name="T45" fmla="*/ 11 h 54"/>
                    <a:gd name="T46" fmla="*/ 9 w 81"/>
                    <a:gd name="T47" fmla="*/ 17 h 54"/>
                    <a:gd name="T48" fmla="*/ 0 w 81"/>
                    <a:gd name="T49" fmla="*/ 20 h 54"/>
                    <a:gd name="T50" fmla="*/ 7 w 81"/>
                    <a:gd name="T51" fmla="*/ 28 h 54"/>
                    <a:gd name="T52" fmla="*/ 7 w 81"/>
                    <a:gd name="T53" fmla="*/ 39 h 54"/>
                    <a:gd name="T54" fmla="*/ 6 w 81"/>
                    <a:gd name="T55" fmla="*/ 40 h 54"/>
                    <a:gd name="T56" fmla="*/ 6 w 81"/>
                    <a:gd name="T57" fmla="*/ 41 h 54"/>
                    <a:gd name="T58" fmla="*/ 5 w 81"/>
                    <a:gd name="T59" fmla="*/ 42 h 54"/>
                    <a:gd name="T60" fmla="*/ 4 w 81"/>
                    <a:gd name="T61" fmla="*/ 43 h 54"/>
                    <a:gd name="T62" fmla="*/ 4 w 81"/>
                    <a:gd name="T63" fmla="*/ 45 h 54"/>
                    <a:gd name="T64" fmla="*/ 4 w 81"/>
                    <a:gd name="T65" fmla="*/ 46 h 54"/>
                    <a:gd name="T66" fmla="*/ 3 w 81"/>
                    <a:gd name="T67" fmla="*/ 48 h 54"/>
                    <a:gd name="T68" fmla="*/ 4 w 81"/>
                    <a:gd name="T69" fmla="*/ 49 h 54"/>
                    <a:gd name="T70" fmla="*/ 4 w 81"/>
                    <a:gd name="T71" fmla="*/ 49 h 54"/>
                    <a:gd name="T72" fmla="*/ 9 w 81"/>
                    <a:gd name="T73" fmla="*/ 47 h 54"/>
                    <a:gd name="T74" fmla="*/ 15 w 81"/>
                    <a:gd name="T75" fmla="*/ 47 h 54"/>
                    <a:gd name="T76" fmla="*/ 23 w 81"/>
                    <a:gd name="T77" fmla="*/ 42 h 54"/>
                    <a:gd name="T78" fmla="*/ 39 w 81"/>
                    <a:gd name="T79" fmla="*/ 30 h 54"/>
                    <a:gd name="T80" fmla="*/ 43 w 81"/>
                    <a:gd name="T81" fmla="*/ 36 h 54"/>
                    <a:gd name="T82" fmla="*/ 46 w 81"/>
                    <a:gd name="T83" fmla="*/ 49 h 54"/>
                    <a:gd name="T84" fmla="*/ 49 w 81"/>
                    <a:gd name="T85" fmla="*/ 53 h 54"/>
                    <a:gd name="T86" fmla="*/ 52 w 81"/>
                    <a:gd name="T87" fmla="*/ 52 h 54"/>
                    <a:gd name="T88" fmla="*/ 55 w 81"/>
                    <a:gd name="T89" fmla="*/ 51 h 54"/>
                    <a:gd name="T90" fmla="*/ 69 w 81"/>
                    <a:gd name="T91" fmla="*/ 43 h 54"/>
                    <a:gd name="T92" fmla="*/ 69 w 81"/>
                    <a:gd name="T93" fmla="*/ 43 h 54"/>
                    <a:gd name="T94" fmla="*/ 71 w 81"/>
                    <a:gd name="T95" fmla="*/ 46 h 54"/>
                    <a:gd name="T96" fmla="*/ 73 w 81"/>
                    <a:gd name="T97" fmla="*/ 46 h 54"/>
                    <a:gd name="T98" fmla="*/ 73 w 81"/>
                    <a:gd name="T99" fmla="*/ 46 h 54"/>
                    <a:gd name="T100" fmla="*/ 76 w 81"/>
                    <a:gd name="T101" fmla="*/ 46 h 54"/>
                    <a:gd name="T102" fmla="*/ 77 w 81"/>
                    <a:gd name="T103" fmla="*/ 47 h 54"/>
                    <a:gd name="T104" fmla="*/ 79 w 81"/>
                    <a:gd name="T105" fmla="*/ 47 h 54"/>
                    <a:gd name="T106" fmla="*/ 81 w 81"/>
                    <a:gd name="T107" fmla="*/ 48 h 54"/>
                    <a:gd name="T108" fmla="*/ 70 w 81"/>
                    <a:gd name="T109" fmla="*/ 29 h 54"/>
                    <a:gd name="T110" fmla="*/ 68 w 81"/>
                    <a:gd name="T111" fmla="*/ 24 h 54"/>
                    <a:gd name="T112" fmla="*/ 66 w 81"/>
                    <a:gd name="T113" fmla="*/ 20 h 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1" h="54">
                      <a:moveTo>
                        <a:pt x="65" y="20"/>
                      </a:moveTo>
                      <a:cubicBezTo>
                        <a:pt x="65" y="20"/>
                        <a:pt x="65" y="20"/>
                        <a:pt x="64" y="20"/>
                      </a:cubicBezTo>
                      <a:cubicBezTo>
                        <a:pt x="64" y="20"/>
                        <a:pt x="63" y="20"/>
                        <a:pt x="62" y="21"/>
                      </a:cubicBezTo>
                      <a:cubicBezTo>
                        <a:pt x="62" y="21"/>
                        <a:pt x="62" y="21"/>
                        <a:pt x="61" y="21"/>
                      </a:cubicBezTo>
                      <a:cubicBezTo>
                        <a:pt x="61" y="21"/>
                        <a:pt x="60" y="21"/>
                        <a:pt x="59" y="21"/>
                      </a:cubicBezTo>
                      <a:cubicBezTo>
                        <a:pt x="59" y="21"/>
                        <a:pt x="59" y="21"/>
                        <a:pt x="59" y="21"/>
                      </a:cubicBezTo>
                      <a:cubicBezTo>
                        <a:pt x="58" y="21"/>
                        <a:pt x="57" y="21"/>
                        <a:pt x="56" y="21"/>
                      </a:cubicBezTo>
                      <a:cubicBezTo>
                        <a:pt x="56" y="21"/>
                        <a:pt x="56" y="21"/>
                        <a:pt x="56" y="21"/>
                      </a:cubicBezTo>
                      <a:cubicBezTo>
                        <a:pt x="56" y="21"/>
                        <a:pt x="56" y="21"/>
                        <a:pt x="56" y="21"/>
                      </a:cubicBezTo>
                      <a:cubicBezTo>
                        <a:pt x="55" y="21"/>
                        <a:pt x="54" y="21"/>
                        <a:pt x="53" y="20"/>
                      </a:cubicBezTo>
                      <a:cubicBezTo>
                        <a:pt x="53" y="20"/>
                        <a:pt x="53" y="20"/>
                        <a:pt x="53" y="20"/>
                      </a:cubicBezTo>
                      <a:cubicBezTo>
                        <a:pt x="53" y="20"/>
                        <a:pt x="52" y="20"/>
                        <a:pt x="51" y="20"/>
                      </a:cubicBezTo>
                      <a:cubicBezTo>
                        <a:pt x="50" y="21"/>
                        <a:pt x="49" y="21"/>
                        <a:pt x="49" y="21"/>
                      </a:cubicBezTo>
                      <a:cubicBezTo>
                        <a:pt x="48" y="21"/>
                        <a:pt x="45" y="21"/>
                        <a:pt x="43" y="18"/>
                      </a:cubicBezTo>
                      <a:cubicBezTo>
                        <a:pt x="42" y="18"/>
                        <a:pt x="41" y="18"/>
                        <a:pt x="41" y="18"/>
                      </a:cubicBezTo>
                      <a:cubicBezTo>
                        <a:pt x="39" y="19"/>
                        <a:pt x="36" y="19"/>
                        <a:pt x="34" y="18"/>
                      </a:cubicBezTo>
                      <a:cubicBezTo>
                        <a:pt x="34" y="18"/>
                        <a:pt x="33" y="18"/>
                        <a:pt x="33" y="18"/>
                      </a:cubicBezTo>
                      <a:cubicBezTo>
                        <a:pt x="33" y="18"/>
                        <a:pt x="32" y="18"/>
                        <a:pt x="31" y="17"/>
                      </a:cubicBezTo>
                      <a:cubicBezTo>
                        <a:pt x="30" y="17"/>
                        <a:pt x="30" y="17"/>
                        <a:pt x="29" y="17"/>
                      </a:cubicBezTo>
                      <a:cubicBezTo>
                        <a:pt x="28" y="17"/>
                        <a:pt x="26" y="18"/>
                        <a:pt x="24" y="18"/>
                      </a:cubicBezTo>
                      <a:cubicBezTo>
                        <a:pt x="23" y="18"/>
                        <a:pt x="22" y="18"/>
                        <a:pt x="21" y="18"/>
                      </a:cubicBezTo>
                      <a:cubicBezTo>
                        <a:pt x="21" y="18"/>
                        <a:pt x="21" y="18"/>
                        <a:pt x="21" y="18"/>
                      </a:cubicBezTo>
                      <a:cubicBezTo>
                        <a:pt x="21" y="18"/>
                        <a:pt x="20" y="18"/>
                        <a:pt x="20" y="18"/>
                      </a:cubicBezTo>
                      <a:cubicBezTo>
                        <a:pt x="20" y="18"/>
                        <a:pt x="20" y="18"/>
                        <a:pt x="20" y="18"/>
                      </a:cubicBezTo>
                      <a:cubicBezTo>
                        <a:pt x="19" y="18"/>
                        <a:pt x="19" y="18"/>
                        <a:pt x="19" y="18"/>
                      </a:cubicBezTo>
                      <a:cubicBezTo>
                        <a:pt x="19" y="18"/>
                        <a:pt x="18" y="18"/>
                        <a:pt x="18" y="18"/>
                      </a:cubicBezTo>
                      <a:cubicBezTo>
                        <a:pt x="18" y="17"/>
                        <a:pt x="18" y="17"/>
                        <a:pt x="17" y="17"/>
                      </a:cubicBezTo>
                      <a:cubicBezTo>
                        <a:pt x="17" y="17"/>
                        <a:pt x="17" y="17"/>
                        <a:pt x="17" y="17"/>
                      </a:cubicBezTo>
                      <a:cubicBezTo>
                        <a:pt x="17" y="17"/>
                        <a:pt x="16" y="16"/>
                        <a:pt x="16" y="15"/>
                      </a:cubicBezTo>
                      <a:cubicBezTo>
                        <a:pt x="16" y="14"/>
                        <a:pt x="17" y="13"/>
                        <a:pt x="18" y="11"/>
                      </a:cubicBezTo>
                      <a:cubicBezTo>
                        <a:pt x="20" y="9"/>
                        <a:pt x="23" y="7"/>
                        <a:pt x="25" y="6"/>
                      </a:cubicBezTo>
                      <a:cubicBezTo>
                        <a:pt x="26" y="6"/>
                        <a:pt x="26" y="6"/>
                        <a:pt x="27" y="6"/>
                      </a:cubicBezTo>
                      <a:cubicBezTo>
                        <a:pt x="27" y="6"/>
                        <a:pt x="28" y="7"/>
                        <a:pt x="29" y="7"/>
                      </a:cubicBezTo>
                      <a:cubicBezTo>
                        <a:pt x="29" y="7"/>
                        <a:pt x="29" y="7"/>
                        <a:pt x="29" y="7"/>
                      </a:cubicBezTo>
                      <a:cubicBezTo>
                        <a:pt x="29" y="6"/>
                        <a:pt x="29" y="6"/>
                        <a:pt x="29" y="6"/>
                      </a:cubicBezTo>
                      <a:cubicBezTo>
                        <a:pt x="29" y="5"/>
                        <a:pt x="30" y="5"/>
                        <a:pt x="30" y="5"/>
                      </a:cubicBezTo>
                      <a:cubicBezTo>
                        <a:pt x="30" y="4"/>
                        <a:pt x="30" y="4"/>
                        <a:pt x="30" y="3"/>
                      </a:cubicBezTo>
                      <a:cubicBezTo>
                        <a:pt x="31" y="3"/>
                        <a:pt x="31" y="3"/>
                        <a:pt x="31" y="3"/>
                      </a:cubicBezTo>
                      <a:cubicBezTo>
                        <a:pt x="31" y="2"/>
                        <a:pt x="31" y="2"/>
                        <a:pt x="31" y="2"/>
                      </a:cubicBezTo>
                      <a:cubicBezTo>
                        <a:pt x="31" y="2"/>
                        <a:pt x="31" y="1"/>
                        <a:pt x="31" y="1"/>
                      </a:cubicBezTo>
                      <a:cubicBezTo>
                        <a:pt x="32" y="1"/>
                        <a:pt x="32" y="1"/>
                        <a:pt x="32" y="0"/>
                      </a:cubicBezTo>
                      <a:cubicBezTo>
                        <a:pt x="31" y="1"/>
                        <a:pt x="29" y="1"/>
                        <a:pt x="27" y="3"/>
                      </a:cubicBezTo>
                      <a:cubicBezTo>
                        <a:pt x="26" y="4"/>
                        <a:pt x="24" y="4"/>
                        <a:pt x="23" y="4"/>
                      </a:cubicBezTo>
                      <a:cubicBezTo>
                        <a:pt x="23" y="4"/>
                        <a:pt x="22" y="4"/>
                        <a:pt x="21" y="4"/>
                      </a:cubicBezTo>
                      <a:cubicBezTo>
                        <a:pt x="20" y="3"/>
                        <a:pt x="19" y="4"/>
                        <a:pt x="19" y="4"/>
                      </a:cubicBezTo>
                      <a:cubicBezTo>
                        <a:pt x="19" y="6"/>
                        <a:pt x="17" y="11"/>
                        <a:pt x="12" y="11"/>
                      </a:cubicBezTo>
                      <a:cubicBezTo>
                        <a:pt x="12" y="11"/>
                        <a:pt x="12" y="12"/>
                        <a:pt x="12" y="12"/>
                      </a:cubicBezTo>
                      <a:cubicBezTo>
                        <a:pt x="12" y="13"/>
                        <a:pt x="12" y="16"/>
                        <a:pt x="9" y="17"/>
                      </a:cubicBezTo>
                      <a:cubicBezTo>
                        <a:pt x="8" y="18"/>
                        <a:pt x="6" y="18"/>
                        <a:pt x="5" y="18"/>
                      </a:cubicBezTo>
                      <a:cubicBezTo>
                        <a:pt x="3" y="18"/>
                        <a:pt x="0" y="19"/>
                        <a:pt x="0" y="20"/>
                      </a:cubicBezTo>
                      <a:cubicBezTo>
                        <a:pt x="0" y="20"/>
                        <a:pt x="1" y="21"/>
                        <a:pt x="2" y="22"/>
                      </a:cubicBezTo>
                      <a:cubicBezTo>
                        <a:pt x="4" y="23"/>
                        <a:pt x="7" y="25"/>
                        <a:pt x="7" y="28"/>
                      </a:cubicBezTo>
                      <a:cubicBezTo>
                        <a:pt x="7" y="29"/>
                        <a:pt x="7" y="31"/>
                        <a:pt x="8" y="32"/>
                      </a:cubicBezTo>
                      <a:cubicBezTo>
                        <a:pt x="9" y="34"/>
                        <a:pt x="10" y="37"/>
                        <a:pt x="7" y="39"/>
                      </a:cubicBezTo>
                      <a:cubicBezTo>
                        <a:pt x="7" y="40"/>
                        <a:pt x="7" y="40"/>
                        <a:pt x="7" y="40"/>
                      </a:cubicBezTo>
                      <a:cubicBezTo>
                        <a:pt x="7" y="40"/>
                        <a:pt x="6" y="40"/>
                        <a:pt x="6" y="40"/>
                      </a:cubicBezTo>
                      <a:cubicBezTo>
                        <a:pt x="6" y="40"/>
                        <a:pt x="6" y="41"/>
                        <a:pt x="6" y="41"/>
                      </a:cubicBezTo>
                      <a:cubicBezTo>
                        <a:pt x="6" y="41"/>
                        <a:pt x="6" y="41"/>
                        <a:pt x="6" y="41"/>
                      </a:cubicBezTo>
                      <a:cubicBezTo>
                        <a:pt x="6" y="41"/>
                        <a:pt x="5" y="41"/>
                        <a:pt x="5" y="42"/>
                      </a:cubicBezTo>
                      <a:cubicBezTo>
                        <a:pt x="5" y="42"/>
                        <a:pt x="5" y="42"/>
                        <a:pt x="5" y="42"/>
                      </a:cubicBezTo>
                      <a:cubicBezTo>
                        <a:pt x="5" y="42"/>
                        <a:pt x="5" y="42"/>
                        <a:pt x="5" y="43"/>
                      </a:cubicBezTo>
                      <a:cubicBezTo>
                        <a:pt x="5" y="43"/>
                        <a:pt x="4" y="43"/>
                        <a:pt x="4" y="43"/>
                      </a:cubicBezTo>
                      <a:cubicBezTo>
                        <a:pt x="4" y="43"/>
                        <a:pt x="4" y="44"/>
                        <a:pt x="4" y="44"/>
                      </a:cubicBezTo>
                      <a:cubicBezTo>
                        <a:pt x="4" y="44"/>
                        <a:pt x="4" y="44"/>
                        <a:pt x="4" y="45"/>
                      </a:cubicBezTo>
                      <a:cubicBezTo>
                        <a:pt x="4" y="45"/>
                        <a:pt x="4" y="45"/>
                        <a:pt x="4" y="45"/>
                      </a:cubicBezTo>
                      <a:cubicBezTo>
                        <a:pt x="4" y="46"/>
                        <a:pt x="4" y="46"/>
                        <a:pt x="4" y="46"/>
                      </a:cubicBezTo>
                      <a:cubicBezTo>
                        <a:pt x="4" y="46"/>
                        <a:pt x="4" y="47"/>
                        <a:pt x="3" y="47"/>
                      </a:cubicBezTo>
                      <a:cubicBezTo>
                        <a:pt x="3" y="47"/>
                        <a:pt x="3" y="48"/>
                        <a:pt x="3" y="48"/>
                      </a:cubicBezTo>
                      <a:cubicBezTo>
                        <a:pt x="3" y="48"/>
                        <a:pt x="3" y="48"/>
                        <a:pt x="3" y="49"/>
                      </a:cubicBezTo>
                      <a:cubicBezTo>
                        <a:pt x="3" y="49"/>
                        <a:pt x="4" y="49"/>
                        <a:pt x="4" y="49"/>
                      </a:cubicBezTo>
                      <a:cubicBezTo>
                        <a:pt x="4" y="49"/>
                        <a:pt x="4" y="49"/>
                        <a:pt x="4" y="49"/>
                      </a:cubicBezTo>
                      <a:cubicBezTo>
                        <a:pt x="4" y="49"/>
                        <a:pt x="4" y="49"/>
                        <a:pt x="4" y="49"/>
                      </a:cubicBezTo>
                      <a:cubicBezTo>
                        <a:pt x="5" y="49"/>
                        <a:pt x="5" y="49"/>
                        <a:pt x="5" y="49"/>
                      </a:cubicBezTo>
                      <a:cubicBezTo>
                        <a:pt x="6" y="48"/>
                        <a:pt x="8" y="47"/>
                        <a:pt x="9" y="47"/>
                      </a:cubicBezTo>
                      <a:cubicBezTo>
                        <a:pt x="10" y="47"/>
                        <a:pt x="11" y="47"/>
                        <a:pt x="12" y="47"/>
                      </a:cubicBezTo>
                      <a:cubicBezTo>
                        <a:pt x="15" y="47"/>
                        <a:pt x="15" y="47"/>
                        <a:pt x="15" y="47"/>
                      </a:cubicBezTo>
                      <a:cubicBezTo>
                        <a:pt x="16" y="47"/>
                        <a:pt x="16" y="47"/>
                        <a:pt x="16" y="46"/>
                      </a:cubicBezTo>
                      <a:cubicBezTo>
                        <a:pt x="17" y="44"/>
                        <a:pt x="20" y="43"/>
                        <a:pt x="23" y="42"/>
                      </a:cubicBezTo>
                      <a:cubicBezTo>
                        <a:pt x="24" y="42"/>
                        <a:pt x="26" y="42"/>
                        <a:pt x="27" y="41"/>
                      </a:cubicBezTo>
                      <a:cubicBezTo>
                        <a:pt x="27" y="37"/>
                        <a:pt x="34" y="30"/>
                        <a:pt x="39" y="30"/>
                      </a:cubicBezTo>
                      <a:cubicBezTo>
                        <a:pt x="39" y="30"/>
                        <a:pt x="39" y="30"/>
                        <a:pt x="39" y="30"/>
                      </a:cubicBezTo>
                      <a:cubicBezTo>
                        <a:pt x="43" y="30"/>
                        <a:pt x="43" y="34"/>
                        <a:pt x="43" y="36"/>
                      </a:cubicBezTo>
                      <a:cubicBezTo>
                        <a:pt x="43" y="38"/>
                        <a:pt x="43" y="39"/>
                        <a:pt x="44" y="40"/>
                      </a:cubicBezTo>
                      <a:cubicBezTo>
                        <a:pt x="49" y="41"/>
                        <a:pt x="47" y="46"/>
                        <a:pt x="46" y="49"/>
                      </a:cubicBezTo>
                      <a:cubicBezTo>
                        <a:pt x="46" y="51"/>
                        <a:pt x="45" y="53"/>
                        <a:pt x="46" y="53"/>
                      </a:cubicBezTo>
                      <a:cubicBezTo>
                        <a:pt x="46" y="54"/>
                        <a:pt x="47" y="54"/>
                        <a:pt x="49" y="53"/>
                      </a:cubicBezTo>
                      <a:cubicBezTo>
                        <a:pt x="49" y="53"/>
                        <a:pt x="49" y="53"/>
                        <a:pt x="50" y="53"/>
                      </a:cubicBezTo>
                      <a:cubicBezTo>
                        <a:pt x="50" y="53"/>
                        <a:pt x="51" y="52"/>
                        <a:pt x="52" y="52"/>
                      </a:cubicBezTo>
                      <a:cubicBezTo>
                        <a:pt x="53" y="52"/>
                        <a:pt x="54" y="51"/>
                        <a:pt x="54" y="51"/>
                      </a:cubicBezTo>
                      <a:cubicBezTo>
                        <a:pt x="55" y="51"/>
                        <a:pt x="55" y="51"/>
                        <a:pt x="55" y="51"/>
                      </a:cubicBezTo>
                      <a:cubicBezTo>
                        <a:pt x="61" y="45"/>
                        <a:pt x="66" y="42"/>
                        <a:pt x="69" y="43"/>
                      </a:cubicBezTo>
                      <a:cubicBezTo>
                        <a:pt x="69" y="43"/>
                        <a:pt x="69" y="43"/>
                        <a:pt x="69" y="43"/>
                      </a:cubicBezTo>
                      <a:cubicBezTo>
                        <a:pt x="69" y="43"/>
                        <a:pt x="69" y="43"/>
                        <a:pt x="69" y="43"/>
                      </a:cubicBezTo>
                      <a:cubicBezTo>
                        <a:pt x="69" y="43"/>
                        <a:pt x="69" y="43"/>
                        <a:pt x="69" y="43"/>
                      </a:cubicBezTo>
                      <a:cubicBezTo>
                        <a:pt x="70" y="44"/>
                        <a:pt x="71" y="45"/>
                        <a:pt x="71" y="45"/>
                      </a:cubicBezTo>
                      <a:cubicBezTo>
                        <a:pt x="71" y="45"/>
                        <a:pt x="71" y="46"/>
                        <a:pt x="71" y="46"/>
                      </a:cubicBezTo>
                      <a:cubicBezTo>
                        <a:pt x="72" y="46"/>
                        <a:pt x="72" y="46"/>
                        <a:pt x="72" y="46"/>
                      </a:cubicBezTo>
                      <a:cubicBezTo>
                        <a:pt x="72" y="46"/>
                        <a:pt x="72" y="46"/>
                        <a:pt x="73" y="46"/>
                      </a:cubicBezTo>
                      <a:cubicBezTo>
                        <a:pt x="73" y="46"/>
                        <a:pt x="73" y="46"/>
                        <a:pt x="73" y="46"/>
                      </a:cubicBezTo>
                      <a:cubicBezTo>
                        <a:pt x="73" y="46"/>
                        <a:pt x="73" y="46"/>
                        <a:pt x="73" y="46"/>
                      </a:cubicBezTo>
                      <a:cubicBezTo>
                        <a:pt x="74" y="46"/>
                        <a:pt x="75" y="46"/>
                        <a:pt x="76" y="46"/>
                      </a:cubicBezTo>
                      <a:cubicBezTo>
                        <a:pt x="76" y="46"/>
                        <a:pt x="76" y="46"/>
                        <a:pt x="76" y="46"/>
                      </a:cubicBezTo>
                      <a:cubicBezTo>
                        <a:pt x="76" y="46"/>
                        <a:pt x="77" y="47"/>
                        <a:pt x="77" y="47"/>
                      </a:cubicBezTo>
                      <a:cubicBezTo>
                        <a:pt x="77" y="47"/>
                        <a:pt x="77" y="47"/>
                        <a:pt x="77" y="47"/>
                      </a:cubicBezTo>
                      <a:cubicBezTo>
                        <a:pt x="78" y="47"/>
                        <a:pt x="78" y="47"/>
                        <a:pt x="78" y="47"/>
                      </a:cubicBezTo>
                      <a:cubicBezTo>
                        <a:pt x="79" y="47"/>
                        <a:pt x="79" y="47"/>
                        <a:pt x="79" y="47"/>
                      </a:cubicBezTo>
                      <a:cubicBezTo>
                        <a:pt x="81" y="48"/>
                        <a:pt x="81" y="48"/>
                        <a:pt x="81" y="48"/>
                      </a:cubicBezTo>
                      <a:cubicBezTo>
                        <a:pt x="81" y="48"/>
                        <a:pt x="81" y="48"/>
                        <a:pt x="81" y="48"/>
                      </a:cubicBezTo>
                      <a:cubicBezTo>
                        <a:pt x="81" y="45"/>
                        <a:pt x="80" y="38"/>
                        <a:pt x="79" y="35"/>
                      </a:cubicBezTo>
                      <a:cubicBezTo>
                        <a:pt x="79" y="34"/>
                        <a:pt x="75" y="31"/>
                        <a:pt x="70" y="29"/>
                      </a:cubicBezTo>
                      <a:cubicBezTo>
                        <a:pt x="69" y="29"/>
                        <a:pt x="69" y="29"/>
                        <a:pt x="69" y="29"/>
                      </a:cubicBezTo>
                      <a:cubicBezTo>
                        <a:pt x="68" y="24"/>
                        <a:pt x="68" y="24"/>
                        <a:pt x="68" y="24"/>
                      </a:cubicBezTo>
                      <a:cubicBezTo>
                        <a:pt x="67" y="20"/>
                        <a:pt x="67" y="20"/>
                        <a:pt x="67" y="20"/>
                      </a:cubicBezTo>
                      <a:cubicBezTo>
                        <a:pt x="67" y="20"/>
                        <a:pt x="67" y="20"/>
                        <a:pt x="66" y="20"/>
                      </a:cubicBezTo>
                      <a:cubicBezTo>
                        <a:pt x="66" y="20"/>
                        <a:pt x="66" y="20"/>
                        <a:pt x="65"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7" name="Freeform 1180">
                  <a:extLst>
                    <a:ext uri="{FF2B5EF4-FFF2-40B4-BE49-F238E27FC236}">
                      <a16:creationId xmlns="" xmlns:a16="http://schemas.microsoft.com/office/drawing/2014/main" id="{ED618094-4E26-405D-8312-A6ED6B91AF61}"/>
                    </a:ext>
                  </a:extLst>
                </p:cNvPr>
                <p:cNvSpPr/>
                <p:nvPr/>
              </p:nvSpPr>
              <p:spPr bwMode="auto">
                <a:xfrm>
                  <a:off x="3178" y="2419"/>
                  <a:ext cx="29" cy="27"/>
                </a:xfrm>
                <a:custGeom>
                  <a:gdLst>
                    <a:gd name="T0" fmla="*/ 31 w 31"/>
                    <a:gd name="T1" fmla="*/ 27 h 28"/>
                    <a:gd name="T2" fmla="*/ 31 w 31"/>
                    <a:gd name="T3" fmla="*/ 27 h 28"/>
                    <a:gd name="T4" fmla="*/ 31 w 31"/>
                    <a:gd name="T5" fmla="*/ 27 h 28"/>
                    <a:gd name="T6" fmla="*/ 31 w 31"/>
                    <a:gd name="T7" fmla="*/ 25 h 28"/>
                    <a:gd name="T8" fmla="*/ 30 w 31"/>
                    <a:gd name="T9" fmla="*/ 25 h 28"/>
                    <a:gd name="T10" fmla="*/ 30 w 31"/>
                    <a:gd name="T11" fmla="*/ 24 h 28"/>
                    <a:gd name="T12" fmla="*/ 30 w 31"/>
                    <a:gd name="T13" fmla="*/ 24 h 28"/>
                    <a:gd name="T14" fmla="*/ 30 w 31"/>
                    <a:gd name="T15" fmla="*/ 23 h 28"/>
                    <a:gd name="T16" fmla="*/ 28 w 31"/>
                    <a:gd name="T17" fmla="*/ 21 h 28"/>
                    <a:gd name="T18" fmla="*/ 23 w 31"/>
                    <a:gd name="T19" fmla="*/ 15 h 28"/>
                    <a:gd name="T20" fmla="*/ 21 w 31"/>
                    <a:gd name="T21" fmla="*/ 11 h 28"/>
                    <a:gd name="T22" fmla="*/ 19 w 31"/>
                    <a:gd name="T23" fmla="*/ 5 h 28"/>
                    <a:gd name="T24" fmla="*/ 17 w 31"/>
                    <a:gd name="T25" fmla="*/ 2 h 28"/>
                    <a:gd name="T26" fmla="*/ 17 w 31"/>
                    <a:gd name="T27" fmla="*/ 1 h 28"/>
                    <a:gd name="T28" fmla="*/ 16 w 31"/>
                    <a:gd name="T29" fmla="*/ 1 h 28"/>
                    <a:gd name="T30" fmla="*/ 15 w 31"/>
                    <a:gd name="T31" fmla="*/ 0 h 28"/>
                    <a:gd name="T32" fmla="*/ 13 w 31"/>
                    <a:gd name="T33" fmla="*/ 0 h 28"/>
                    <a:gd name="T34" fmla="*/ 12 w 31"/>
                    <a:gd name="T35" fmla="*/ 0 h 28"/>
                    <a:gd name="T36" fmla="*/ 11 w 31"/>
                    <a:gd name="T37" fmla="*/ 0 h 28"/>
                    <a:gd name="T38" fmla="*/ 10 w 31"/>
                    <a:gd name="T39" fmla="*/ 0 h 28"/>
                    <a:gd name="T40" fmla="*/ 8 w 31"/>
                    <a:gd name="T41" fmla="*/ 0 h 28"/>
                    <a:gd name="T42" fmla="*/ 2 w 31"/>
                    <a:gd name="T43" fmla="*/ 1 h 28"/>
                    <a:gd name="T44" fmla="*/ 0 w 31"/>
                    <a:gd name="T45" fmla="*/ 2 h 28"/>
                    <a:gd name="T46" fmla="*/ 0 w 31"/>
                    <a:gd name="T47" fmla="*/ 2 h 28"/>
                    <a:gd name="T48" fmla="*/ 0 w 31"/>
                    <a:gd name="T49" fmla="*/ 4 h 28"/>
                    <a:gd name="T50" fmla="*/ 1 w 31"/>
                    <a:gd name="T51" fmla="*/ 8 h 28"/>
                    <a:gd name="T52" fmla="*/ 1 w 31"/>
                    <a:gd name="T53" fmla="*/ 9 h 28"/>
                    <a:gd name="T54" fmla="*/ 3 w 31"/>
                    <a:gd name="T55" fmla="*/ 10 h 28"/>
                    <a:gd name="T56" fmla="*/ 5 w 31"/>
                    <a:gd name="T57" fmla="*/ 10 h 28"/>
                    <a:gd name="T58" fmla="*/ 6 w 31"/>
                    <a:gd name="T59" fmla="*/ 10 h 28"/>
                    <a:gd name="T60" fmla="*/ 9 w 31"/>
                    <a:gd name="T61" fmla="*/ 11 h 28"/>
                    <a:gd name="T62" fmla="*/ 9 w 31"/>
                    <a:gd name="T63" fmla="*/ 12 h 28"/>
                    <a:gd name="T64" fmla="*/ 9 w 31"/>
                    <a:gd name="T65" fmla="*/ 12 h 28"/>
                    <a:gd name="T66" fmla="*/ 10 w 31"/>
                    <a:gd name="T67" fmla="*/ 12 h 28"/>
                    <a:gd name="T68" fmla="*/ 10 w 31"/>
                    <a:gd name="T69" fmla="*/ 13 h 28"/>
                    <a:gd name="T70" fmla="*/ 10 w 31"/>
                    <a:gd name="T71" fmla="*/ 13 h 28"/>
                    <a:gd name="T72" fmla="*/ 11 w 31"/>
                    <a:gd name="T73" fmla="*/ 14 h 28"/>
                    <a:gd name="T74" fmla="*/ 11 w 31"/>
                    <a:gd name="T75" fmla="*/ 15 h 28"/>
                    <a:gd name="T76" fmla="*/ 11 w 31"/>
                    <a:gd name="T77" fmla="*/ 15 h 28"/>
                    <a:gd name="T78" fmla="*/ 11 w 31"/>
                    <a:gd name="T79" fmla="*/ 15 h 28"/>
                    <a:gd name="T80" fmla="*/ 11 w 31"/>
                    <a:gd name="T81" fmla="*/ 15 h 28"/>
                    <a:gd name="T82" fmla="*/ 13 w 31"/>
                    <a:gd name="T83" fmla="*/ 15 h 28"/>
                    <a:gd name="T84" fmla="*/ 13 w 31"/>
                    <a:gd name="T85" fmla="*/ 16 h 28"/>
                    <a:gd name="T86" fmla="*/ 14 w 31"/>
                    <a:gd name="T87" fmla="*/ 16 h 28"/>
                    <a:gd name="T88" fmla="*/ 14 w 31"/>
                    <a:gd name="T89" fmla="*/ 16 h 28"/>
                    <a:gd name="T90" fmla="*/ 14 w 31"/>
                    <a:gd name="T91" fmla="*/ 17 h 28"/>
                    <a:gd name="T92" fmla="*/ 15 w 31"/>
                    <a:gd name="T93" fmla="*/ 17 h 28"/>
                    <a:gd name="T94" fmla="*/ 15 w 31"/>
                    <a:gd name="T95" fmla="*/ 18 h 28"/>
                    <a:gd name="T96" fmla="*/ 15 w 31"/>
                    <a:gd name="T97" fmla="*/ 18 h 28"/>
                    <a:gd name="T98" fmla="*/ 17 w 31"/>
                    <a:gd name="T99" fmla="*/ 18 h 28"/>
                    <a:gd name="T100" fmla="*/ 17 w 31"/>
                    <a:gd name="T101" fmla="*/ 19 h 28"/>
                    <a:gd name="T102" fmla="*/ 19 w 31"/>
                    <a:gd name="T103" fmla="*/ 20 h 28"/>
                    <a:gd name="T104" fmla="*/ 20 w 31"/>
                    <a:gd name="T105" fmla="*/ 20 h 28"/>
                    <a:gd name="T106" fmla="*/ 21 w 31"/>
                    <a:gd name="T107" fmla="*/ 20 h 28"/>
                    <a:gd name="T108" fmla="*/ 26 w 31"/>
                    <a:gd name="T109" fmla="*/ 23 h 28"/>
                    <a:gd name="T110" fmla="*/ 28 w 31"/>
                    <a:gd name="T111" fmla="*/ 25 h 28"/>
                    <a:gd name="T112" fmla="*/ 28 w 31"/>
                    <a:gd name="T113" fmla="*/ 25 h 28"/>
                    <a:gd name="T114" fmla="*/ 29 w 31"/>
                    <a:gd name="T115" fmla="*/ 26 h 28"/>
                    <a:gd name="T116" fmla="*/ 29 w 31"/>
                    <a:gd name="T117" fmla="*/ 27 h 28"/>
                    <a:gd name="T118" fmla="*/ 29 w 31"/>
                    <a:gd name="T119" fmla="*/ 28 h 28"/>
                    <a:gd name="T120" fmla="*/ 31 w 31"/>
                    <a:gd name="T121" fmla="*/ 27 h 2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 h="28">
                      <a:moveTo>
                        <a:pt x="31" y="27"/>
                      </a:moveTo>
                      <a:cubicBezTo>
                        <a:pt x="31" y="27"/>
                        <a:pt x="31" y="27"/>
                        <a:pt x="31" y="27"/>
                      </a:cubicBezTo>
                      <a:cubicBezTo>
                        <a:pt x="31" y="27"/>
                        <a:pt x="31" y="27"/>
                        <a:pt x="31" y="27"/>
                      </a:cubicBezTo>
                      <a:cubicBezTo>
                        <a:pt x="31" y="26"/>
                        <a:pt x="31" y="26"/>
                        <a:pt x="31" y="25"/>
                      </a:cubicBezTo>
                      <a:cubicBezTo>
                        <a:pt x="31" y="25"/>
                        <a:pt x="30" y="25"/>
                        <a:pt x="30" y="25"/>
                      </a:cubicBezTo>
                      <a:cubicBezTo>
                        <a:pt x="30" y="25"/>
                        <a:pt x="30" y="24"/>
                        <a:pt x="30" y="24"/>
                      </a:cubicBezTo>
                      <a:cubicBezTo>
                        <a:pt x="30" y="24"/>
                        <a:pt x="30" y="24"/>
                        <a:pt x="30" y="24"/>
                      </a:cubicBezTo>
                      <a:cubicBezTo>
                        <a:pt x="30" y="23"/>
                        <a:pt x="30" y="23"/>
                        <a:pt x="30" y="23"/>
                      </a:cubicBezTo>
                      <a:cubicBezTo>
                        <a:pt x="30" y="23"/>
                        <a:pt x="29" y="21"/>
                        <a:pt x="28" y="21"/>
                      </a:cubicBezTo>
                      <a:cubicBezTo>
                        <a:pt x="26" y="19"/>
                        <a:pt x="23" y="17"/>
                        <a:pt x="23" y="15"/>
                      </a:cubicBezTo>
                      <a:cubicBezTo>
                        <a:pt x="23" y="14"/>
                        <a:pt x="22" y="12"/>
                        <a:pt x="21" y="11"/>
                      </a:cubicBezTo>
                      <a:cubicBezTo>
                        <a:pt x="20" y="9"/>
                        <a:pt x="19" y="7"/>
                        <a:pt x="19" y="5"/>
                      </a:cubicBezTo>
                      <a:cubicBezTo>
                        <a:pt x="19" y="5"/>
                        <a:pt x="18" y="3"/>
                        <a:pt x="17" y="2"/>
                      </a:cubicBezTo>
                      <a:cubicBezTo>
                        <a:pt x="17" y="2"/>
                        <a:pt x="17" y="1"/>
                        <a:pt x="17" y="1"/>
                      </a:cubicBezTo>
                      <a:cubicBezTo>
                        <a:pt x="16" y="1"/>
                        <a:pt x="16" y="1"/>
                        <a:pt x="16" y="1"/>
                      </a:cubicBezTo>
                      <a:cubicBezTo>
                        <a:pt x="15" y="1"/>
                        <a:pt x="15" y="0"/>
                        <a:pt x="15" y="0"/>
                      </a:cubicBezTo>
                      <a:cubicBezTo>
                        <a:pt x="14" y="0"/>
                        <a:pt x="14" y="0"/>
                        <a:pt x="13" y="0"/>
                      </a:cubicBezTo>
                      <a:cubicBezTo>
                        <a:pt x="13" y="0"/>
                        <a:pt x="12" y="0"/>
                        <a:pt x="12" y="0"/>
                      </a:cubicBezTo>
                      <a:cubicBezTo>
                        <a:pt x="12" y="0"/>
                        <a:pt x="11" y="0"/>
                        <a:pt x="11" y="0"/>
                      </a:cubicBezTo>
                      <a:cubicBezTo>
                        <a:pt x="10" y="0"/>
                        <a:pt x="10" y="0"/>
                        <a:pt x="10" y="0"/>
                      </a:cubicBezTo>
                      <a:cubicBezTo>
                        <a:pt x="9" y="0"/>
                        <a:pt x="9" y="0"/>
                        <a:pt x="8" y="0"/>
                      </a:cubicBezTo>
                      <a:cubicBezTo>
                        <a:pt x="6" y="0"/>
                        <a:pt x="4" y="1"/>
                        <a:pt x="2" y="1"/>
                      </a:cubicBezTo>
                      <a:cubicBezTo>
                        <a:pt x="1" y="1"/>
                        <a:pt x="0" y="2"/>
                        <a:pt x="0" y="2"/>
                      </a:cubicBezTo>
                      <a:cubicBezTo>
                        <a:pt x="0" y="2"/>
                        <a:pt x="0" y="2"/>
                        <a:pt x="0" y="2"/>
                      </a:cubicBezTo>
                      <a:cubicBezTo>
                        <a:pt x="0" y="3"/>
                        <a:pt x="0" y="4"/>
                        <a:pt x="0" y="4"/>
                      </a:cubicBezTo>
                      <a:cubicBezTo>
                        <a:pt x="0" y="5"/>
                        <a:pt x="0" y="7"/>
                        <a:pt x="1" y="8"/>
                      </a:cubicBezTo>
                      <a:cubicBezTo>
                        <a:pt x="1" y="8"/>
                        <a:pt x="1" y="8"/>
                        <a:pt x="1" y="9"/>
                      </a:cubicBezTo>
                      <a:cubicBezTo>
                        <a:pt x="1" y="10"/>
                        <a:pt x="2" y="10"/>
                        <a:pt x="3" y="10"/>
                      </a:cubicBezTo>
                      <a:cubicBezTo>
                        <a:pt x="4" y="10"/>
                        <a:pt x="4" y="10"/>
                        <a:pt x="5" y="10"/>
                      </a:cubicBezTo>
                      <a:cubicBezTo>
                        <a:pt x="6" y="10"/>
                        <a:pt x="6" y="10"/>
                        <a:pt x="6" y="10"/>
                      </a:cubicBezTo>
                      <a:cubicBezTo>
                        <a:pt x="7" y="10"/>
                        <a:pt x="8" y="11"/>
                        <a:pt x="9" y="11"/>
                      </a:cubicBezTo>
                      <a:cubicBezTo>
                        <a:pt x="9" y="11"/>
                        <a:pt x="9" y="12"/>
                        <a:pt x="9" y="12"/>
                      </a:cubicBezTo>
                      <a:cubicBezTo>
                        <a:pt x="9" y="12"/>
                        <a:pt x="9" y="12"/>
                        <a:pt x="9" y="12"/>
                      </a:cubicBezTo>
                      <a:cubicBezTo>
                        <a:pt x="10" y="12"/>
                        <a:pt x="10" y="12"/>
                        <a:pt x="10" y="12"/>
                      </a:cubicBezTo>
                      <a:cubicBezTo>
                        <a:pt x="10" y="12"/>
                        <a:pt x="10" y="12"/>
                        <a:pt x="10" y="13"/>
                      </a:cubicBezTo>
                      <a:cubicBezTo>
                        <a:pt x="10" y="13"/>
                        <a:pt x="10" y="13"/>
                        <a:pt x="10" y="13"/>
                      </a:cubicBezTo>
                      <a:cubicBezTo>
                        <a:pt x="11" y="14"/>
                        <a:pt x="11" y="14"/>
                        <a:pt x="11" y="14"/>
                      </a:cubicBezTo>
                      <a:cubicBezTo>
                        <a:pt x="11" y="14"/>
                        <a:pt x="11" y="14"/>
                        <a:pt x="11" y="15"/>
                      </a:cubicBezTo>
                      <a:cubicBezTo>
                        <a:pt x="11" y="15"/>
                        <a:pt x="11" y="15"/>
                        <a:pt x="11" y="15"/>
                      </a:cubicBezTo>
                      <a:cubicBezTo>
                        <a:pt x="11" y="15"/>
                        <a:pt x="11" y="15"/>
                        <a:pt x="11" y="15"/>
                      </a:cubicBezTo>
                      <a:cubicBezTo>
                        <a:pt x="11" y="15"/>
                        <a:pt x="11" y="15"/>
                        <a:pt x="11" y="15"/>
                      </a:cubicBezTo>
                      <a:cubicBezTo>
                        <a:pt x="12" y="15"/>
                        <a:pt x="12" y="15"/>
                        <a:pt x="13" y="15"/>
                      </a:cubicBezTo>
                      <a:cubicBezTo>
                        <a:pt x="13" y="15"/>
                        <a:pt x="13" y="16"/>
                        <a:pt x="13" y="16"/>
                      </a:cubicBezTo>
                      <a:cubicBezTo>
                        <a:pt x="13" y="16"/>
                        <a:pt x="13" y="16"/>
                        <a:pt x="14" y="16"/>
                      </a:cubicBezTo>
                      <a:cubicBezTo>
                        <a:pt x="14" y="16"/>
                        <a:pt x="14" y="16"/>
                        <a:pt x="14" y="16"/>
                      </a:cubicBezTo>
                      <a:cubicBezTo>
                        <a:pt x="14" y="16"/>
                        <a:pt x="14" y="17"/>
                        <a:pt x="14" y="17"/>
                      </a:cubicBezTo>
                      <a:cubicBezTo>
                        <a:pt x="15" y="17"/>
                        <a:pt x="15" y="17"/>
                        <a:pt x="15" y="17"/>
                      </a:cubicBezTo>
                      <a:cubicBezTo>
                        <a:pt x="15" y="17"/>
                        <a:pt x="15" y="17"/>
                        <a:pt x="15" y="18"/>
                      </a:cubicBezTo>
                      <a:cubicBezTo>
                        <a:pt x="15" y="18"/>
                        <a:pt x="15" y="18"/>
                        <a:pt x="15" y="18"/>
                      </a:cubicBezTo>
                      <a:cubicBezTo>
                        <a:pt x="16" y="18"/>
                        <a:pt x="16" y="18"/>
                        <a:pt x="17" y="18"/>
                      </a:cubicBezTo>
                      <a:cubicBezTo>
                        <a:pt x="17" y="19"/>
                        <a:pt x="17" y="19"/>
                        <a:pt x="17" y="19"/>
                      </a:cubicBezTo>
                      <a:cubicBezTo>
                        <a:pt x="18" y="19"/>
                        <a:pt x="19" y="19"/>
                        <a:pt x="19" y="20"/>
                      </a:cubicBezTo>
                      <a:cubicBezTo>
                        <a:pt x="20" y="20"/>
                        <a:pt x="20" y="20"/>
                        <a:pt x="20" y="20"/>
                      </a:cubicBezTo>
                      <a:cubicBezTo>
                        <a:pt x="21" y="20"/>
                        <a:pt x="21" y="20"/>
                        <a:pt x="21" y="20"/>
                      </a:cubicBezTo>
                      <a:cubicBezTo>
                        <a:pt x="23" y="20"/>
                        <a:pt x="25" y="21"/>
                        <a:pt x="26" y="23"/>
                      </a:cubicBezTo>
                      <a:cubicBezTo>
                        <a:pt x="27" y="23"/>
                        <a:pt x="27" y="24"/>
                        <a:pt x="28" y="25"/>
                      </a:cubicBezTo>
                      <a:cubicBezTo>
                        <a:pt x="28" y="25"/>
                        <a:pt x="28" y="25"/>
                        <a:pt x="28" y="25"/>
                      </a:cubicBezTo>
                      <a:cubicBezTo>
                        <a:pt x="28" y="25"/>
                        <a:pt x="28" y="26"/>
                        <a:pt x="29" y="26"/>
                      </a:cubicBezTo>
                      <a:cubicBezTo>
                        <a:pt x="29" y="26"/>
                        <a:pt x="29" y="26"/>
                        <a:pt x="29" y="27"/>
                      </a:cubicBezTo>
                      <a:cubicBezTo>
                        <a:pt x="29" y="27"/>
                        <a:pt x="29" y="27"/>
                        <a:pt x="29" y="28"/>
                      </a:cubicBezTo>
                      <a:cubicBezTo>
                        <a:pt x="30" y="28"/>
                        <a:pt x="31" y="28"/>
                        <a:pt x="3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8" name="Freeform 1181">
                  <a:extLst>
                    <a:ext uri="{FF2B5EF4-FFF2-40B4-BE49-F238E27FC236}">
                      <a16:creationId xmlns="" xmlns:a16="http://schemas.microsoft.com/office/drawing/2014/main" id="{618B9573-9849-4D48-B43B-7F5CA29858E9}"/>
                    </a:ext>
                  </a:extLst>
                </p:cNvPr>
                <p:cNvSpPr/>
                <p:nvPr/>
              </p:nvSpPr>
              <p:spPr bwMode="auto">
                <a:xfrm>
                  <a:off x="3197" y="2412"/>
                  <a:ext cx="46" cy="38"/>
                </a:xfrm>
                <a:custGeom>
                  <a:gdLst>
                    <a:gd name="T0" fmla="*/ 13 w 48"/>
                    <a:gd name="T1" fmla="*/ 0 h 40"/>
                    <a:gd name="T2" fmla="*/ 12 w 48"/>
                    <a:gd name="T3" fmla="*/ 1 h 40"/>
                    <a:gd name="T4" fmla="*/ 13 w 48"/>
                    <a:gd name="T5" fmla="*/ 2 h 40"/>
                    <a:gd name="T6" fmla="*/ 16 w 48"/>
                    <a:gd name="T7" fmla="*/ 6 h 40"/>
                    <a:gd name="T8" fmla="*/ 15 w 48"/>
                    <a:gd name="T9" fmla="*/ 8 h 40"/>
                    <a:gd name="T10" fmla="*/ 10 w 48"/>
                    <a:gd name="T11" fmla="*/ 10 h 40"/>
                    <a:gd name="T12" fmla="*/ 4 w 48"/>
                    <a:gd name="T13" fmla="*/ 7 h 40"/>
                    <a:gd name="T14" fmla="*/ 3 w 48"/>
                    <a:gd name="T15" fmla="*/ 7 h 40"/>
                    <a:gd name="T16" fmla="*/ 3 w 48"/>
                    <a:gd name="T17" fmla="*/ 6 h 40"/>
                    <a:gd name="T18" fmla="*/ 2 w 48"/>
                    <a:gd name="T19" fmla="*/ 6 h 40"/>
                    <a:gd name="T20" fmla="*/ 1 w 48"/>
                    <a:gd name="T21" fmla="*/ 6 h 40"/>
                    <a:gd name="T22" fmla="*/ 1 w 48"/>
                    <a:gd name="T23" fmla="*/ 5 h 40"/>
                    <a:gd name="T24" fmla="*/ 0 w 48"/>
                    <a:gd name="T25" fmla="*/ 5 h 40"/>
                    <a:gd name="T26" fmla="*/ 0 w 48"/>
                    <a:gd name="T27" fmla="*/ 5 h 40"/>
                    <a:gd name="T28" fmla="*/ 0 w 48"/>
                    <a:gd name="T29" fmla="*/ 5 h 40"/>
                    <a:gd name="T30" fmla="*/ 1 w 48"/>
                    <a:gd name="T31" fmla="*/ 7 h 40"/>
                    <a:gd name="T32" fmla="*/ 3 w 48"/>
                    <a:gd name="T33" fmla="*/ 13 h 40"/>
                    <a:gd name="T34" fmla="*/ 4 w 48"/>
                    <a:gd name="T35" fmla="*/ 15 h 40"/>
                    <a:gd name="T36" fmla="*/ 5 w 48"/>
                    <a:gd name="T37" fmla="*/ 16 h 40"/>
                    <a:gd name="T38" fmla="*/ 7 w 48"/>
                    <a:gd name="T39" fmla="*/ 22 h 40"/>
                    <a:gd name="T40" fmla="*/ 10 w 48"/>
                    <a:gd name="T41" fmla="*/ 25 h 40"/>
                    <a:gd name="T42" fmla="*/ 14 w 48"/>
                    <a:gd name="T43" fmla="*/ 30 h 40"/>
                    <a:gd name="T44" fmla="*/ 14 w 48"/>
                    <a:gd name="T45" fmla="*/ 30 h 40"/>
                    <a:gd name="T46" fmla="*/ 14 w 48"/>
                    <a:gd name="T47" fmla="*/ 30 h 40"/>
                    <a:gd name="T48" fmla="*/ 14 w 48"/>
                    <a:gd name="T49" fmla="*/ 31 h 40"/>
                    <a:gd name="T50" fmla="*/ 14 w 48"/>
                    <a:gd name="T51" fmla="*/ 31 h 40"/>
                    <a:gd name="T52" fmla="*/ 15 w 48"/>
                    <a:gd name="T53" fmla="*/ 32 h 40"/>
                    <a:gd name="T54" fmla="*/ 15 w 48"/>
                    <a:gd name="T55" fmla="*/ 33 h 40"/>
                    <a:gd name="T56" fmla="*/ 15 w 48"/>
                    <a:gd name="T57" fmla="*/ 33 h 40"/>
                    <a:gd name="T58" fmla="*/ 22 w 48"/>
                    <a:gd name="T59" fmla="*/ 29 h 40"/>
                    <a:gd name="T60" fmla="*/ 27 w 48"/>
                    <a:gd name="T61" fmla="*/ 25 h 40"/>
                    <a:gd name="T62" fmla="*/ 32 w 48"/>
                    <a:gd name="T63" fmla="*/ 27 h 40"/>
                    <a:gd name="T64" fmla="*/ 32 w 48"/>
                    <a:gd name="T65" fmla="*/ 38 h 40"/>
                    <a:gd name="T66" fmla="*/ 33 w 48"/>
                    <a:gd name="T67" fmla="*/ 38 h 40"/>
                    <a:gd name="T68" fmla="*/ 33 w 48"/>
                    <a:gd name="T69" fmla="*/ 38 h 40"/>
                    <a:gd name="T70" fmla="*/ 34 w 48"/>
                    <a:gd name="T71" fmla="*/ 39 h 40"/>
                    <a:gd name="T72" fmla="*/ 35 w 48"/>
                    <a:gd name="T73" fmla="*/ 39 h 40"/>
                    <a:gd name="T74" fmla="*/ 36 w 48"/>
                    <a:gd name="T75" fmla="*/ 40 h 40"/>
                    <a:gd name="T76" fmla="*/ 39 w 48"/>
                    <a:gd name="T77" fmla="*/ 35 h 40"/>
                    <a:gd name="T78" fmla="*/ 45 w 48"/>
                    <a:gd name="T79" fmla="*/ 14 h 40"/>
                    <a:gd name="T80" fmla="*/ 37 w 48"/>
                    <a:gd name="T81" fmla="*/ 3 h 40"/>
                    <a:gd name="T82" fmla="*/ 36 w 48"/>
                    <a:gd name="T83" fmla="*/ 4 h 40"/>
                    <a:gd name="T84" fmla="*/ 36 w 48"/>
                    <a:gd name="T85" fmla="*/ 4 h 40"/>
                    <a:gd name="T86" fmla="*/ 34 w 48"/>
                    <a:gd name="T87" fmla="*/ 4 h 40"/>
                    <a:gd name="T88" fmla="*/ 34 w 48"/>
                    <a:gd name="T89" fmla="*/ 5 h 40"/>
                    <a:gd name="T90" fmla="*/ 33 w 48"/>
                    <a:gd name="T91" fmla="*/ 5 h 40"/>
                    <a:gd name="T92" fmla="*/ 31 w 48"/>
                    <a:gd name="T93" fmla="*/ 6 h 40"/>
                    <a:gd name="T94" fmla="*/ 28 w 48"/>
                    <a:gd name="T95" fmla="*/ 8 h 40"/>
                    <a:gd name="T96" fmla="*/ 26 w 48"/>
                    <a:gd name="T97" fmla="*/ 7 h 40"/>
                    <a:gd name="T98" fmla="*/ 25 w 48"/>
                    <a:gd name="T99" fmla="*/ 7 h 40"/>
                    <a:gd name="T100" fmla="*/ 24 w 48"/>
                    <a:gd name="T101" fmla="*/ 7 h 40"/>
                    <a:gd name="T102" fmla="*/ 24 w 48"/>
                    <a:gd name="T103" fmla="*/ 7 h 40"/>
                    <a:gd name="T104" fmla="*/ 20 w 48"/>
                    <a:gd name="T105" fmla="*/ 4 h 40"/>
                    <a:gd name="T106" fmla="*/ 16 w 48"/>
                    <a:gd name="T107" fmla="*/ 1 h 40"/>
                    <a:gd name="T108" fmla="*/ 14 w 48"/>
                    <a:gd name="T109" fmla="*/ 0 h 40"/>
                    <a:gd name="T110" fmla="*/ 13 w 48"/>
                    <a:gd name="T111" fmla="*/ 0 h 40"/>
                    <a:gd name="T112" fmla="*/ 13 w 48"/>
                    <a:gd name="T113" fmla="*/ 0 h 40"/>
                    <a:gd name="T114" fmla="*/ 13 w 48"/>
                    <a:gd name="T115" fmla="*/ 0 h 4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 h="40">
                      <a:moveTo>
                        <a:pt x="13" y="0"/>
                      </a:moveTo>
                      <a:cubicBezTo>
                        <a:pt x="12" y="0"/>
                        <a:pt x="12" y="1"/>
                        <a:pt x="12" y="1"/>
                      </a:cubicBezTo>
                      <a:cubicBezTo>
                        <a:pt x="12" y="1"/>
                        <a:pt x="13" y="2"/>
                        <a:pt x="13" y="2"/>
                      </a:cubicBezTo>
                      <a:cubicBezTo>
                        <a:pt x="15" y="3"/>
                        <a:pt x="16" y="4"/>
                        <a:pt x="16" y="6"/>
                      </a:cubicBezTo>
                      <a:cubicBezTo>
                        <a:pt x="16" y="6"/>
                        <a:pt x="16" y="7"/>
                        <a:pt x="15" y="8"/>
                      </a:cubicBezTo>
                      <a:cubicBezTo>
                        <a:pt x="14" y="9"/>
                        <a:pt x="12" y="10"/>
                        <a:pt x="10" y="10"/>
                      </a:cubicBezTo>
                      <a:cubicBezTo>
                        <a:pt x="8" y="10"/>
                        <a:pt x="5" y="9"/>
                        <a:pt x="4" y="7"/>
                      </a:cubicBezTo>
                      <a:cubicBezTo>
                        <a:pt x="3" y="7"/>
                        <a:pt x="3" y="7"/>
                        <a:pt x="3" y="7"/>
                      </a:cubicBezTo>
                      <a:cubicBezTo>
                        <a:pt x="3" y="7"/>
                        <a:pt x="3" y="7"/>
                        <a:pt x="3" y="6"/>
                      </a:cubicBezTo>
                      <a:cubicBezTo>
                        <a:pt x="2" y="6"/>
                        <a:pt x="2" y="6"/>
                        <a:pt x="2" y="6"/>
                      </a:cubicBezTo>
                      <a:cubicBezTo>
                        <a:pt x="2" y="6"/>
                        <a:pt x="2" y="6"/>
                        <a:pt x="1" y="6"/>
                      </a:cubicBezTo>
                      <a:cubicBezTo>
                        <a:pt x="1" y="6"/>
                        <a:pt x="1" y="6"/>
                        <a:pt x="1" y="5"/>
                      </a:cubicBezTo>
                      <a:cubicBezTo>
                        <a:pt x="1" y="5"/>
                        <a:pt x="0" y="5"/>
                        <a:pt x="0" y="5"/>
                      </a:cubicBezTo>
                      <a:cubicBezTo>
                        <a:pt x="0" y="5"/>
                        <a:pt x="0" y="5"/>
                        <a:pt x="0" y="5"/>
                      </a:cubicBezTo>
                      <a:cubicBezTo>
                        <a:pt x="0" y="5"/>
                        <a:pt x="0" y="5"/>
                        <a:pt x="0" y="5"/>
                      </a:cubicBezTo>
                      <a:cubicBezTo>
                        <a:pt x="0" y="6"/>
                        <a:pt x="0" y="6"/>
                        <a:pt x="1" y="7"/>
                      </a:cubicBezTo>
                      <a:cubicBezTo>
                        <a:pt x="2" y="9"/>
                        <a:pt x="4" y="11"/>
                        <a:pt x="3" y="13"/>
                      </a:cubicBezTo>
                      <a:cubicBezTo>
                        <a:pt x="3" y="13"/>
                        <a:pt x="3" y="14"/>
                        <a:pt x="4" y="15"/>
                      </a:cubicBezTo>
                      <a:cubicBezTo>
                        <a:pt x="4" y="15"/>
                        <a:pt x="4" y="16"/>
                        <a:pt x="5" y="16"/>
                      </a:cubicBezTo>
                      <a:cubicBezTo>
                        <a:pt x="6" y="17"/>
                        <a:pt x="7" y="19"/>
                        <a:pt x="7" y="22"/>
                      </a:cubicBezTo>
                      <a:cubicBezTo>
                        <a:pt x="7" y="22"/>
                        <a:pt x="9" y="24"/>
                        <a:pt x="10" y="25"/>
                      </a:cubicBezTo>
                      <a:cubicBezTo>
                        <a:pt x="12" y="26"/>
                        <a:pt x="14" y="28"/>
                        <a:pt x="14" y="30"/>
                      </a:cubicBezTo>
                      <a:cubicBezTo>
                        <a:pt x="14" y="30"/>
                        <a:pt x="14" y="30"/>
                        <a:pt x="14" y="30"/>
                      </a:cubicBezTo>
                      <a:cubicBezTo>
                        <a:pt x="14" y="30"/>
                        <a:pt x="14" y="30"/>
                        <a:pt x="14" y="30"/>
                      </a:cubicBezTo>
                      <a:cubicBezTo>
                        <a:pt x="14" y="30"/>
                        <a:pt x="14" y="31"/>
                        <a:pt x="14" y="31"/>
                      </a:cubicBezTo>
                      <a:cubicBezTo>
                        <a:pt x="14" y="31"/>
                        <a:pt x="14" y="31"/>
                        <a:pt x="14" y="31"/>
                      </a:cubicBezTo>
                      <a:cubicBezTo>
                        <a:pt x="15" y="31"/>
                        <a:pt x="15" y="32"/>
                        <a:pt x="15" y="32"/>
                      </a:cubicBezTo>
                      <a:cubicBezTo>
                        <a:pt x="15" y="32"/>
                        <a:pt x="15" y="32"/>
                        <a:pt x="15" y="33"/>
                      </a:cubicBezTo>
                      <a:cubicBezTo>
                        <a:pt x="15" y="33"/>
                        <a:pt x="15" y="33"/>
                        <a:pt x="15" y="33"/>
                      </a:cubicBezTo>
                      <a:cubicBezTo>
                        <a:pt x="18" y="32"/>
                        <a:pt x="20" y="30"/>
                        <a:pt x="22" y="29"/>
                      </a:cubicBezTo>
                      <a:cubicBezTo>
                        <a:pt x="24" y="27"/>
                        <a:pt x="25" y="26"/>
                        <a:pt x="27" y="25"/>
                      </a:cubicBezTo>
                      <a:cubicBezTo>
                        <a:pt x="29" y="24"/>
                        <a:pt x="31" y="25"/>
                        <a:pt x="32" y="27"/>
                      </a:cubicBezTo>
                      <a:cubicBezTo>
                        <a:pt x="34" y="29"/>
                        <a:pt x="33" y="35"/>
                        <a:pt x="32" y="38"/>
                      </a:cubicBezTo>
                      <a:cubicBezTo>
                        <a:pt x="32" y="38"/>
                        <a:pt x="33" y="38"/>
                        <a:pt x="33" y="38"/>
                      </a:cubicBezTo>
                      <a:cubicBezTo>
                        <a:pt x="33" y="38"/>
                        <a:pt x="33" y="38"/>
                        <a:pt x="33" y="38"/>
                      </a:cubicBezTo>
                      <a:cubicBezTo>
                        <a:pt x="34" y="39"/>
                        <a:pt x="34" y="39"/>
                        <a:pt x="34" y="39"/>
                      </a:cubicBezTo>
                      <a:cubicBezTo>
                        <a:pt x="34" y="39"/>
                        <a:pt x="34" y="39"/>
                        <a:pt x="35" y="39"/>
                      </a:cubicBezTo>
                      <a:cubicBezTo>
                        <a:pt x="35" y="40"/>
                        <a:pt x="36" y="40"/>
                        <a:pt x="36" y="40"/>
                      </a:cubicBezTo>
                      <a:cubicBezTo>
                        <a:pt x="37" y="38"/>
                        <a:pt x="37" y="37"/>
                        <a:pt x="39" y="35"/>
                      </a:cubicBezTo>
                      <a:cubicBezTo>
                        <a:pt x="44" y="29"/>
                        <a:pt x="48" y="19"/>
                        <a:pt x="45" y="14"/>
                      </a:cubicBezTo>
                      <a:cubicBezTo>
                        <a:pt x="44" y="12"/>
                        <a:pt x="40" y="7"/>
                        <a:pt x="37" y="3"/>
                      </a:cubicBezTo>
                      <a:cubicBezTo>
                        <a:pt x="37" y="3"/>
                        <a:pt x="36" y="3"/>
                        <a:pt x="36" y="4"/>
                      </a:cubicBezTo>
                      <a:cubicBezTo>
                        <a:pt x="36" y="4"/>
                        <a:pt x="36" y="4"/>
                        <a:pt x="36" y="4"/>
                      </a:cubicBezTo>
                      <a:cubicBezTo>
                        <a:pt x="35" y="4"/>
                        <a:pt x="35" y="4"/>
                        <a:pt x="34" y="4"/>
                      </a:cubicBezTo>
                      <a:cubicBezTo>
                        <a:pt x="34" y="4"/>
                        <a:pt x="34" y="5"/>
                        <a:pt x="34" y="5"/>
                      </a:cubicBezTo>
                      <a:cubicBezTo>
                        <a:pt x="34" y="5"/>
                        <a:pt x="33" y="5"/>
                        <a:pt x="33" y="5"/>
                      </a:cubicBezTo>
                      <a:cubicBezTo>
                        <a:pt x="32" y="5"/>
                        <a:pt x="31" y="5"/>
                        <a:pt x="31" y="6"/>
                      </a:cubicBezTo>
                      <a:cubicBezTo>
                        <a:pt x="31" y="7"/>
                        <a:pt x="30" y="8"/>
                        <a:pt x="28" y="8"/>
                      </a:cubicBezTo>
                      <a:cubicBezTo>
                        <a:pt x="27" y="8"/>
                        <a:pt x="26" y="8"/>
                        <a:pt x="26" y="7"/>
                      </a:cubicBezTo>
                      <a:cubicBezTo>
                        <a:pt x="25" y="7"/>
                        <a:pt x="25" y="7"/>
                        <a:pt x="25" y="7"/>
                      </a:cubicBezTo>
                      <a:cubicBezTo>
                        <a:pt x="24" y="7"/>
                        <a:pt x="24" y="7"/>
                        <a:pt x="24" y="7"/>
                      </a:cubicBezTo>
                      <a:cubicBezTo>
                        <a:pt x="24" y="7"/>
                        <a:pt x="24" y="7"/>
                        <a:pt x="24" y="7"/>
                      </a:cubicBezTo>
                      <a:cubicBezTo>
                        <a:pt x="23" y="7"/>
                        <a:pt x="22" y="6"/>
                        <a:pt x="20" y="4"/>
                      </a:cubicBezTo>
                      <a:cubicBezTo>
                        <a:pt x="19" y="3"/>
                        <a:pt x="17" y="1"/>
                        <a:pt x="16" y="1"/>
                      </a:cubicBezTo>
                      <a:cubicBezTo>
                        <a:pt x="15" y="1"/>
                        <a:pt x="15" y="1"/>
                        <a:pt x="14" y="0"/>
                      </a:cubicBezTo>
                      <a:cubicBezTo>
                        <a:pt x="14" y="0"/>
                        <a:pt x="14" y="0"/>
                        <a:pt x="13" y="0"/>
                      </a:cubicBezTo>
                      <a:cubicBezTo>
                        <a:pt x="13" y="0"/>
                        <a:pt x="13" y="0"/>
                        <a:pt x="13" y="0"/>
                      </a:cubicBezTo>
                      <a:cubicBezTo>
                        <a:pt x="13"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9" name="Freeform 1182">
                  <a:extLst>
                    <a:ext uri="{FF2B5EF4-FFF2-40B4-BE49-F238E27FC236}">
                      <a16:creationId xmlns="" xmlns:a16="http://schemas.microsoft.com/office/drawing/2014/main" id="{41094AF9-21D8-47BA-9095-575E647A899C}"/>
                    </a:ext>
                  </a:extLst>
                </p:cNvPr>
                <p:cNvSpPr/>
                <p:nvPr/>
              </p:nvSpPr>
              <p:spPr bwMode="auto">
                <a:xfrm>
                  <a:off x="3365" y="2457"/>
                  <a:ext cx="121" cy="106"/>
                </a:xfrm>
                <a:custGeom>
                  <a:gdLst>
                    <a:gd name="T0" fmla="*/ 125 w 126"/>
                    <a:gd name="T1" fmla="*/ 23 h 110"/>
                    <a:gd name="T2" fmla="*/ 122 w 126"/>
                    <a:gd name="T3" fmla="*/ 19 h 110"/>
                    <a:gd name="T4" fmla="*/ 124 w 126"/>
                    <a:gd name="T5" fmla="*/ 14 h 110"/>
                    <a:gd name="T6" fmla="*/ 120 w 126"/>
                    <a:gd name="T7" fmla="*/ 2 h 110"/>
                    <a:gd name="T8" fmla="*/ 112 w 126"/>
                    <a:gd name="T9" fmla="*/ 8 h 110"/>
                    <a:gd name="T10" fmla="*/ 101 w 126"/>
                    <a:gd name="T11" fmla="*/ 13 h 110"/>
                    <a:gd name="T12" fmla="*/ 93 w 126"/>
                    <a:gd name="T13" fmla="*/ 17 h 110"/>
                    <a:gd name="T14" fmla="*/ 86 w 126"/>
                    <a:gd name="T15" fmla="*/ 19 h 110"/>
                    <a:gd name="T16" fmla="*/ 85 w 126"/>
                    <a:gd name="T17" fmla="*/ 19 h 110"/>
                    <a:gd name="T18" fmla="*/ 85 w 126"/>
                    <a:gd name="T19" fmla="*/ 19 h 110"/>
                    <a:gd name="T20" fmla="*/ 80 w 126"/>
                    <a:gd name="T21" fmla="*/ 17 h 110"/>
                    <a:gd name="T22" fmla="*/ 80 w 126"/>
                    <a:gd name="T23" fmla="*/ 16 h 110"/>
                    <a:gd name="T24" fmla="*/ 79 w 126"/>
                    <a:gd name="T25" fmla="*/ 16 h 110"/>
                    <a:gd name="T26" fmla="*/ 78 w 126"/>
                    <a:gd name="T27" fmla="*/ 16 h 110"/>
                    <a:gd name="T28" fmla="*/ 70 w 126"/>
                    <a:gd name="T29" fmla="*/ 12 h 110"/>
                    <a:gd name="T30" fmla="*/ 68 w 126"/>
                    <a:gd name="T31" fmla="*/ 13 h 110"/>
                    <a:gd name="T32" fmla="*/ 66 w 126"/>
                    <a:gd name="T33" fmla="*/ 13 h 110"/>
                    <a:gd name="T34" fmla="*/ 65 w 126"/>
                    <a:gd name="T35" fmla="*/ 13 h 110"/>
                    <a:gd name="T36" fmla="*/ 63 w 126"/>
                    <a:gd name="T37" fmla="*/ 12 h 110"/>
                    <a:gd name="T38" fmla="*/ 62 w 126"/>
                    <a:gd name="T39" fmla="*/ 12 h 110"/>
                    <a:gd name="T40" fmla="*/ 59 w 126"/>
                    <a:gd name="T41" fmla="*/ 11 h 110"/>
                    <a:gd name="T42" fmla="*/ 51 w 126"/>
                    <a:gd name="T43" fmla="*/ 16 h 110"/>
                    <a:gd name="T44" fmla="*/ 48 w 126"/>
                    <a:gd name="T45" fmla="*/ 18 h 110"/>
                    <a:gd name="T46" fmla="*/ 46 w 126"/>
                    <a:gd name="T47" fmla="*/ 26 h 110"/>
                    <a:gd name="T48" fmla="*/ 30 w 126"/>
                    <a:gd name="T49" fmla="*/ 34 h 110"/>
                    <a:gd name="T50" fmla="*/ 21 w 126"/>
                    <a:gd name="T51" fmla="*/ 42 h 110"/>
                    <a:gd name="T52" fmla="*/ 13 w 126"/>
                    <a:gd name="T53" fmla="*/ 38 h 110"/>
                    <a:gd name="T54" fmla="*/ 10 w 126"/>
                    <a:gd name="T55" fmla="*/ 38 h 110"/>
                    <a:gd name="T56" fmla="*/ 9 w 126"/>
                    <a:gd name="T57" fmla="*/ 38 h 110"/>
                    <a:gd name="T58" fmla="*/ 8 w 126"/>
                    <a:gd name="T59" fmla="*/ 38 h 110"/>
                    <a:gd name="T60" fmla="*/ 8 w 126"/>
                    <a:gd name="T61" fmla="*/ 38 h 110"/>
                    <a:gd name="T62" fmla="*/ 8 w 126"/>
                    <a:gd name="T63" fmla="*/ 39 h 110"/>
                    <a:gd name="T64" fmla="*/ 7 w 126"/>
                    <a:gd name="T65" fmla="*/ 39 h 110"/>
                    <a:gd name="T66" fmla="*/ 7 w 126"/>
                    <a:gd name="T67" fmla="*/ 41 h 110"/>
                    <a:gd name="T68" fmla="*/ 3 w 126"/>
                    <a:gd name="T69" fmla="*/ 49 h 110"/>
                    <a:gd name="T70" fmla="*/ 2 w 126"/>
                    <a:gd name="T71" fmla="*/ 52 h 110"/>
                    <a:gd name="T72" fmla="*/ 1 w 126"/>
                    <a:gd name="T73" fmla="*/ 65 h 110"/>
                    <a:gd name="T74" fmla="*/ 3 w 126"/>
                    <a:gd name="T75" fmla="*/ 81 h 110"/>
                    <a:gd name="T76" fmla="*/ 5 w 126"/>
                    <a:gd name="T77" fmla="*/ 84 h 110"/>
                    <a:gd name="T78" fmla="*/ 13 w 126"/>
                    <a:gd name="T79" fmla="*/ 95 h 110"/>
                    <a:gd name="T80" fmla="*/ 2 w 126"/>
                    <a:gd name="T81" fmla="*/ 107 h 110"/>
                    <a:gd name="T82" fmla="*/ 6 w 126"/>
                    <a:gd name="T83" fmla="*/ 109 h 110"/>
                    <a:gd name="T84" fmla="*/ 10 w 126"/>
                    <a:gd name="T85" fmla="*/ 109 h 110"/>
                    <a:gd name="T86" fmla="*/ 15 w 126"/>
                    <a:gd name="T87" fmla="*/ 109 h 110"/>
                    <a:gd name="T88" fmla="*/ 20 w 126"/>
                    <a:gd name="T89" fmla="*/ 110 h 110"/>
                    <a:gd name="T90" fmla="*/ 60 w 126"/>
                    <a:gd name="T91" fmla="*/ 106 h 110"/>
                    <a:gd name="T92" fmla="*/ 64 w 126"/>
                    <a:gd name="T93" fmla="*/ 105 h 110"/>
                    <a:gd name="T94" fmla="*/ 63 w 126"/>
                    <a:gd name="T95" fmla="*/ 101 h 110"/>
                    <a:gd name="T96" fmla="*/ 62 w 126"/>
                    <a:gd name="T97" fmla="*/ 95 h 110"/>
                    <a:gd name="T98" fmla="*/ 75 w 126"/>
                    <a:gd name="T99" fmla="*/ 88 h 110"/>
                    <a:gd name="T100" fmla="*/ 79 w 126"/>
                    <a:gd name="T101" fmla="*/ 88 h 110"/>
                    <a:gd name="T102" fmla="*/ 95 w 126"/>
                    <a:gd name="T103" fmla="*/ 83 h 110"/>
                    <a:gd name="T104" fmla="*/ 96 w 126"/>
                    <a:gd name="T105" fmla="*/ 79 h 110"/>
                    <a:gd name="T106" fmla="*/ 102 w 126"/>
                    <a:gd name="T107" fmla="*/ 65 h 110"/>
                    <a:gd name="T108" fmla="*/ 106 w 126"/>
                    <a:gd name="T109" fmla="*/ 60 h 110"/>
                    <a:gd name="T110" fmla="*/ 107 w 126"/>
                    <a:gd name="T111" fmla="*/ 53 h 110"/>
                    <a:gd name="T112" fmla="*/ 116 w 126"/>
                    <a:gd name="T113" fmla="*/ 54 h 110"/>
                    <a:gd name="T114" fmla="*/ 117 w 126"/>
                    <a:gd name="T115" fmla="*/ 51 h 110"/>
                    <a:gd name="T116" fmla="*/ 121 w 126"/>
                    <a:gd name="T117" fmla="*/ 42 h 110"/>
                    <a:gd name="T118" fmla="*/ 123 w 126"/>
                    <a:gd name="T119" fmla="*/ 37 h 110"/>
                    <a:gd name="T120" fmla="*/ 120 w 126"/>
                    <a:gd name="T121" fmla="*/ 27 h 110"/>
                    <a:gd name="T122" fmla="*/ 125 w 126"/>
                    <a:gd name="T123" fmla="*/ 24 h 110"/>
                    <a:gd name="T124" fmla="*/ 125 w 126"/>
                    <a:gd name="T125" fmla="*/ 23 h 1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 h="110">
                      <a:moveTo>
                        <a:pt x="125" y="23"/>
                      </a:moveTo>
                      <a:cubicBezTo>
                        <a:pt x="125" y="23"/>
                        <a:pt x="125" y="23"/>
                        <a:pt x="125" y="23"/>
                      </a:cubicBezTo>
                      <a:cubicBezTo>
                        <a:pt x="124" y="23"/>
                        <a:pt x="124" y="22"/>
                        <a:pt x="124" y="22"/>
                      </a:cubicBezTo>
                      <a:cubicBezTo>
                        <a:pt x="123" y="21"/>
                        <a:pt x="123" y="20"/>
                        <a:pt x="122" y="19"/>
                      </a:cubicBezTo>
                      <a:cubicBezTo>
                        <a:pt x="122" y="18"/>
                        <a:pt x="123" y="16"/>
                        <a:pt x="123" y="15"/>
                      </a:cubicBezTo>
                      <a:cubicBezTo>
                        <a:pt x="123" y="15"/>
                        <a:pt x="123" y="14"/>
                        <a:pt x="124" y="14"/>
                      </a:cubicBezTo>
                      <a:cubicBezTo>
                        <a:pt x="125" y="11"/>
                        <a:pt x="125" y="10"/>
                        <a:pt x="124" y="9"/>
                      </a:cubicBezTo>
                      <a:cubicBezTo>
                        <a:pt x="120" y="7"/>
                        <a:pt x="120" y="4"/>
                        <a:pt x="120" y="2"/>
                      </a:cubicBezTo>
                      <a:cubicBezTo>
                        <a:pt x="120" y="1"/>
                        <a:pt x="120" y="0"/>
                        <a:pt x="120" y="0"/>
                      </a:cubicBezTo>
                      <a:cubicBezTo>
                        <a:pt x="117" y="0"/>
                        <a:pt x="112" y="6"/>
                        <a:pt x="112" y="8"/>
                      </a:cubicBezTo>
                      <a:cubicBezTo>
                        <a:pt x="112" y="11"/>
                        <a:pt x="108" y="12"/>
                        <a:pt x="105" y="12"/>
                      </a:cubicBezTo>
                      <a:cubicBezTo>
                        <a:pt x="104" y="13"/>
                        <a:pt x="102" y="13"/>
                        <a:pt x="101" y="13"/>
                      </a:cubicBezTo>
                      <a:cubicBezTo>
                        <a:pt x="101" y="17"/>
                        <a:pt x="97" y="17"/>
                        <a:pt x="96" y="17"/>
                      </a:cubicBezTo>
                      <a:cubicBezTo>
                        <a:pt x="93" y="17"/>
                        <a:pt x="93" y="17"/>
                        <a:pt x="93" y="17"/>
                      </a:cubicBezTo>
                      <a:cubicBezTo>
                        <a:pt x="90" y="17"/>
                        <a:pt x="90" y="17"/>
                        <a:pt x="89" y="17"/>
                      </a:cubicBezTo>
                      <a:cubicBezTo>
                        <a:pt x="89" y="19"/>
                        <a:pt x="88" y="19"/>
                        <a:pt x="86" y="19"/>
                      </a:cubicBezTo>
                      <a:cubicBezTo>
                        <a:pt x="86" y="19"/>
                        <a:pt x="86" y="19"/>
                        <a:pt x="86" y="19"/>
                      </a:cubicBezTo>
                      <a:cubicBezTo>
                        <a:pt x="86" y="19"/>
                        <a:pt x="85" y="19"/>
                        <a:pt x="85" y="19"/>
                      </a:cubicBezTo>
                      <a:cubicBezTo>
                        <a:pt x="85" y="19"/>
                        <a:pt x="85" y="19"/>
                        <a:pt x="85" y="19"/>
                      </a:cubicBezTo>
                      <a:cubicBezTo>
                        <a:pt x="85" y="19"/>
                        <a:pt x="85" y="19"/>
                        <a:pt x="85" y="19"/>
                      </a:cubicBezTo>
                      <a:cubicBezTo>
                        <a:pt x="81" y="17"/>
                        <a:pt x="81" y="17"/>
                        <a:pt x="81" y="17"/>
                      </a:cubicBezTo>
                      <a:cubicBezTo>
                        <a:pt x="80" y="17"/>
                        <a:pt x="80" y="17"/>
                        <a:pt x="80" y="17"/>
                      </a:cubicBezTo>
                      <a:cubicBezTo>
                        <a:pt x="80" y="17"/>
                        <a:pt x="80" y="17"/>
                        <a:pt x="80" y="17"/>
                      </a:cubicBezTo>
                      <a:cubicBezTo>
                        <a:pt x="80" y="17"/>
                        <a:pt x="80" y="16"/>
                        <a:pt x="80" y="16"/>
                      </a:cubicBezTo>
                      <a:cubicBezTo>
                        <a:pt x="80" y="16"/>
                        <a:pt x="79" y="16"/>
                        <a:pt x="79" y="16"/>
                      </a:cubicBezTo>
                      <a:cubicBezTo>
                        <a:pt x="79" y="16"/>
                        <a:pt x="79" y="16"/>
                        <a:pt x="79" y="16"/>
                      </a:cubicBezTo>
                      <a:cubicBezTo>
                        <a:pt x="79" y="16"/>
                        <a:pt x="79" y="16"/>
                        <a:pt x="79" y="16"/>
                      </a:cubicBezTo>
                      <a:cubicBezTo>
                        <a:pt x="78" y="16"/>
                        <a:pt x="78" y="16"/>
                        <a:pt x="78" y="16"/>
                      </a:cubicBezTo>
                      <a:cubicBezTo>
                        <a:pt x="76" y="16"/>
                        <a:pt x="74" y="15"/>
                        <a:pt x="73" y="14"/>
                      </a:cubicBezTo>
                      <a:cubicBezTo>
                        <a:pt x="72" y="13"/>
                        <a:pt x="71" y="12"/>
                        <a:pt x="70" y="12"/>
                      </a:cubicBezTo>
                      <a:cubicBezTo>
                        <a:pt x="70" y="12"/>
                        <a:pt x="70" y="12"/>
                        <a:pt x="70" y="12"/>
                      </a:cubicBezTo>
                      <a:cubicBezTo>
                        <a:pt x="68" y="13"/>
                        <a:pt x="68" y="13"/>
                        <a:pt x="68" y="13"/>
                      </a:cubicBezTo>
                      <a:cubicBezTo>
                        <a:pt x="68" y="13"/>
                        <a:pt x="68" y="13"/>
                        <a:pt x="68" y="13"/>
                      </a:cubicBezTo>
                      <a:cubicBezTo>
                        <a:pt x="66" y="13"/>
                        <a:pt x="66" y="13"/>
                        <a:pt x="66" y="13"/>
                      </a:cubicBezTo>
                      <a:cubicBezTo>
                        <a:pt x="66" y="13"/>
                        <a:pt x="66" y="13"/>
                        <a:pt x="66" y="13"/>
                      </a:cubicBezTo>
                      <a:cubicBezTo>
                        <a:pt x="66" y="13"/>
                        <a:pt x="65" y="13"/>
                        <a:pt x="65" y="13"/>
                      </a:cubicBezTo>
                      <a:cubicBezTo>
                        <a:pt x="65" y="13"/>
                        <a:pt x="65" y="13"/>
                        <a:pt x="65" y="13"/>
                      </a:cubicBezTo>
                      <a:cubicBezTo>
                        <a:pt x="64" y="13"/>
                        <a:pt x="64" y="12"/>
                        <a:pt x="63" y="12"/>
                      </a:cubicBezTo>
                      <a:cubicBezTo>
                        <a:pt x="63" y="12"/>
                        <a:pt x="63" y="12"/>
                        <a:pt x="63" y="12"/>
                      </a:cubicBezTo>
                      <a:cubicBezTo>
                        <a:pt x="63" y="12"/>
                        <a:pt x="62" y="12"/>
                        <a:pt x="62" y="12"/>
                      </a:cubicBezTo>
                      <a:cubicBezTo>
                        <a:pt x="62" y="12"/>
                        <a:pt x="62" y="12"/>
                        <a:pt x="61" y="12"/>
                      </a:cubicBezTo>
                      <a:cubicBezTo>
                        <a:pt x="61" y="11"/>
                        <a:pt x="60" y="11"/>
                        <a:pt x="59" y="11"/>
                      </a:cubicBezTo>
                      <a:cubicBezTo>
                        <a:pt x="59" y="11"/>
                        <a:pt x="57" y="12"/>
                        <a:pt x="57" y="13"/>
                      </a:cubicBezTo>
                      <a:cubicBezTo>
                        <a:pt x="55" y="14"/>
                        <a:pt x="54" y="16"/>
                        <a:pt x="51" y="16"/>
                      </a:cubicBezTo>
                      <a:cubicBezTo>
                        <a:pt x="51" y="16"/>
                        <a:pt x="50" y="16"/>
                        <a:pt x="50" y="16"/>
                      </a:cubicBezTo>
                      <a:cubicBezTo>
                        <a:pt x="49" y="16"/>
                        <a:pt x="49" y="17"/>
                        <a:pt x="48" y="18"/>
                      </a:cubicBezTo>
                      <a:cubicBezTo>
                        <a:pt x="47" y="20"/>
                        <a:pt x="46" y="23"/>
                        <a:pt x="46" y="24"/>
                      </a:cubicBezTo>
                      <a:cubicBezTo>
                        <a:pt x="46" y="26"/>
                        <a:pt x="46" y="26"/>
                        <a:pt x="46" y="26"/>
                      </a:cubicBezTo>
                      <a:cubicBezTo>
                        <a:pt x="45" y="29"/>
                        <a:pt x="41" y="30"/>
                        <a:pt x="36" y="31"/>
                      </a:cubicBezTo>
                      <a:cubicBezTo>
                        <a:pt x="34" y="32"/>
                        <a:pt x="30" y="33"/>
                        <a:pt x="30" y="34"/>
                      </a:cubicBezTo>
                      <a:cubicBezTo>
                        <a:pt x="30" y="36"/>
                        <a:pt x="29" y="37"/>
                        <a:pt x="28" y="39"/>
                      </a:cubicBezTo>
                      <a:cubicBezTo>
                        <a:pt x="26" y="40"/>
                        <a:pt x="24" y="42"/>
                        <a:pt x="21" y="42"/>
                      </a:cubicBezTo>
                      <a:cubicBezTo>
                        <a:pt x="18" y="42"/>
                        <a:pt x="16" y="40"/>
                        <a:pt x="16" y="39"/>
                      </a:cubicBezTo>
                      <a:cubicBezTo>
                        <a:pt x="16" y="38"/>
                        <a:pt x="16" y="38"/>
                        <a:pt x="13" y="38"/>
                      </a:cubicBezTo>
                      <a:cubicBezTo>
                        <a:pt x="12" y="38"/>
                        <a:pt x="12" y="38"/>
                        <a:pt x="12" y="38"/>
                      </a:cubicBezTo>
                      <a:cubicBezTo>
                        <a:pt x="11" y="38"/>
                        <a:pt x="11" y="38"/>
                        <a:pt x="10" y="38"/>
                      </a:cubicBezTo>
                      <a:cubicBezTo>
                        <a:pt x="10" y="38"/>
                        <a:pt x="10" y="38"/>
                        <a:pt x="10" y="38"/>
                      </a:cubicBezTo>
                      <a:cubicBezTo>
                        <a:pt x="9" y="38"/>
                        <a:pt x="9" y="38"/>
                        <a:pt x="9" y="38"/>
                      </a:cubicBezTo>
                      <a:cubicBezTo>
                        <a:pt x="9" y="38"/>
                        <a:pt x="9" y="38"/>
                        <a:pt x="9" y="38"/>
                      </a:cubicBezTo>
                      <a:cubicBezTo>
                        <a:pt x="9" y="38"/>
                        <a:pt x="9" y="38"/>
                        <a:pt x="8" y="38"/>
                      </a:cubicBezTo>
                      <a:cubicBezTo>
                        <a:pt x="8" y="38"/>
                        <a:pt x="8" y="38"/>
                        <a:pt x="8" y="38"/>
                      </a:cubicBezTo>
                      <a:cubicBezTo>
                        <a:pt x="8" y="38"/>
                        <a:pt x="8" y="38"/>
                        <a:pt x="8" y="38"/>
                      </a:cubicBezTo>
                      <a:cubicBezTo>
                        <a:pt x="8" y="38"/>
                        <a:pt x="8" y="38"/>
                        <a:pt x="8" y="38"/>
                      </a:cubicBezTo>
                      <a:cubicBezTo>
                        <a:pt x="8" y="38"/>
                        <a:pt x="8" y="38"/>
                        <a:pt x="8" y="39"/>
                      </a:cubicBezTo>
                      <a:cubicBezTo>
                        <a:pt x="7" y="39"/>
                        <a:pt x="7" y="39"/>
                        <a:pt x="7" y="39"/>
                      </a:cubicBezTo>
                      <a:cubicBezTo>
                        <a:pt x="7" y="39"/>
                        <a:pt x="7" y="39"/>
                        <a:pt x="7" y="39"/>
                      </a:cubicBezTo>
                      <a:cubicBezTo>
                        <a:pt x="7" y="40"/>
                        <a:pt x="7" y="40"/>
                        <a:pt x="7" y="41"/>
                      </a:cubicBezTo>
                      <a:cubicBezTo>
                        <a:pt x="7" y="41"/>
                        <a:pt x="7" y="41"/>
                        <a:pt x="7" y="41"/>
                      </a:cubicBezTo>
                      <a:cubicBezTo>
                        <a:pt x="7" y="44"/>
                        <a:pt x="6" y="46"/>
                        <a:pt x="5" y="48"/>
                      </a:cubicBezTo>
                      <a:cubicBezTo>
                        <a:pt x="4" y="48"/>
                        <a:pt x="4" y="49"/>
                        <a:pt x="3" y="49"/>
                      </a:cubicBezTo>
                      <a:cubicBezTo>
                        <a:pt x="3" y="50"/>
                        <a:pt x="2" y="50"/>
                        <a:pt x="2" y="51"/>
                      </a:cubicBezTo>
                      <a:cubicBezTo>
                        <a:pt x="2" y="51"/>
                        <a:pt x="2" y="52"/>
                        <a:pt x="2" y="52"/>
                      </a:cubicBezTo>
                      <a:cubicBezTo>
                        <a:pt x="1" y="54"/>
                        <a:pt x="0" y="57"/>
                        <a:pt x="1" y="59"/>
                      </a:cubicBezTo>
                      <a:cubicBezTo>
                        <a:pt x="2" y="61"/>
                        <a:pt x="2" y="63"/>
                        <a:pt x="1" y="65"/>
                      </a:cubicBezTo>
                      <a:cubicBezTo>
                        <a:pt x="1" y="67"/>
                        <a:pt x="0" y="69"/>
                        <a:pt x="1" y="71"/>
                      </a:cubicBezTo>
                      <a:cubicBezTo>
                        <a:pt x="2" y="74"/>
                        <a:pt x="3" y="78"/>
                        <a:pt x="3" y="81"/>
                      </a:cubicBezTo>
                      <a:cubicBezTo>
                        <a:pt x="3" y="82"/>
                        <a:pt x="3" y="83"/>
                        <a:pt x="3" y="84"/>
                      </a:cubicBezTo>
                      <a:cubicBezTo>
                        <a:pt x="3" y="84"/>
                        <a:pt x="4" y="84"/>
                        <a:pt x="5" y="84"/>
                      </a:cubicBezTo>
                      <a:cubicBezTo>
                        <a:pt x="8" y="85"/>
                        <a:pt x="12" y="86"/>
                        <a:pt x="14" y="90"/>
                      </a:cubicBezTo>
                      <a:cubicBezTo>
                        <a:pt x="15" y="92"/>
                        <a:pt x="14" y="93"/>
                        <a:pt x="13" y="95"/>
                      </a:cubicBezTo>
                      <a:cubicBezTo>
                        <a:pt x="12" y="98"/>
                        <a:pt x="9" y="101"/>
                        <a:pt x="6" y="103"/>
                      </a:cubicBezTo>
                      <a:cubicBezTo>
                        <a:pt x="5" y="105"/>
                        <a:pt x="3" y="106"/>
                        <a:pt x="2" y="107"/>
                      </a:cubicBezTo>
                      <a:cubicBezTo>
                        <a:pt x="2" y="107"/>
                        <a:pt x="3" y="107"/>
                        <a:pt x="4" y="108"/>
                      </a:cubicBezTo>
                      <a:cubicBezTo>
                        <a:pt x="4" y="108"/>
                        <a:pt x="5" y="108"/>
                        <a:pt x="6" y="109"/>
                      </a:cubicBezTo>
                      <a:cubicBezTo>
                        <a:pt x="6" y="109"/>
                        <a:pt x="7" y="109"/>
                        <a:pt x="8" y="109"/>
                      </a:cubicBezTo>
                      <a:cubicBezTo>
                        <a:pt x="8" y="109"/>
                        <a:pt x="9" y="109"/>
                        <a:pt x="10" y="109"/>
                      </a:cubicBezTo>
                      <a:cubicBezTo>
                        <a:pt x="11" y="109"/>
                        <a:pt x="11" y="109"/>
                        <a:pt x="12" y="109"/>
                      </a:cubicBezTo>
                      <a:cubicBezTo>
                        <a:pt x="13" y="109"/>
                        <a:pt x="14" y="109"/>
                        <a:pt x="15" y="109"/>
                      </a:cubicBezTo>
                      <a:cubicBezTo>
                        <a:pt x="15" y="110"/>
                        <a:pt x="16" y="110"/>
                        <a:pt x="16" y="110"/>
                      </a:cubicBezTo>
                      <a:cubicBezTo>
                        <a:pt x="18" y="110"/>
                        <a:pt x="19" y="110"/>
                        <a:pt x="20" y="110"/>
                      </a:cubicBezTo>
                      <a:cubicBezTo>
                        <a:pt x="21" y="110"/>
                        <a:pt x="22" y="110"/>
                        <a:pt x="23" y="110"/>
                      </a:cubicBezTo>
                      <a:cubicBezTo>
                        <a:pt x="32" y="110"/>
                        <a:pt x="52" y="108"/>
                        <a:pt x="60" y="106"/>
                      </a:cubicBezTo>
                      <a:cubicBezTo>
                        <a:pt x="61" y="106"/>
                        <a:pt x="61" y="106"/>
                        <a:pt x="61" y="106"/>
                      </a:cubicBezTo>
                      <a:cubicBezTo>
                        <a:pt x="62" y="106"/>
                        <a:pt x="63" y="105"/>
                        <a:pt x="64" y="105"/>
                      </a:cubicBezTo>
                      <a:cubicBezTo>
                        <a:pt x="64" y="105"/>
                        <a:pt x="64" y="105"/>
                        <a:pt x="63" y="104"/>
                      </a:cubicBezTo>
                      <a:cubicBezTo>
                        <a:pt x="63" y="103"/>
                        <a:pt x="63" y="102"/>
                        <a:pt x="63" y="101"/>
                      </a:cubicBezTo>
                      <a:cubicBezTo>
                        <a:pt x="63" y="98"/>
                        <a:pt x="62" y="97"/>
                        <a:pt x="62" y="96"/>
                      </a:cubicBezTo>
                      <a:cubicBezTo>
                        <a:pt x="62" y="95"/>
                        <a:pt x="62" y="95"/>
                        <a:pt x="62" y="95"/>
                      </a:cubicBezTo>
                      <a:cubicBezTo>
                        <a:pt x="63" y="92"/>
                        <a:pt x="69" y="88"/>
                        <a:pt x="74" y="88"/>
                      </a:cubicBezTo>
                      <a:cubicBezTo>
                        <a:pt x="75" y="88"/>
                        <a:pt x="75" y="88"/>
                        <a:pt x="75" y="88"/>
                      </a:cubicBezTo>
                      <a:cubicBezTo>
                        <a:pt x="76" y="88"/>
                        <a:pt x="77" y="88"/>
                        <a:pt x="78" y="88"/>
                      </a:cubicBezTo>
                      <a:cubicBezTo>
                        <a:pt x="79" y="88"/>
                        <a:pt x="79" y="88"/>
                        <a:pt x="79" y="88"/>
                      </a:cubicBezTo>
                      <a:cubicBezTo>
                        <a:pt x="79" y="84"/>
                        <a:pt x="87" y="81"/>
                        <a:pt x="91" y="81"/>
                      </a:cubicBezTo>
                      <a:cubicBezTo>
                        <a:pt x="94" y="81"/>
                        <a:pt x="95" y="82"/>
                        <a:pt x="95" y="83"/>
                      </a:cubicBezTo>
                      <a:cubicBezTo>
                        <a:pt x="95" y="83"/>
                        <a:pt x="95" y="83"/>
                        <a:pt x="95" y="83"/>
                      </a:cubicBezTo>
                      <a:cubicBezTo>
                        <a:pt x="95" y="83"/>
                        <a:pt x="96" y="82"/>
                        <a:pt x="96" y="79"/>
                      </a:cubicBezTo>
                      <a:cubicBezTo>
                        <a:pt x="96" y="78"/>
                        <a:pt x="96" y="77"/>
                        <a:pt x="97" y="76"/>
                      </a:cubicBezTo>
                      <a:cubicBezTo>
                        <a:pt x="97" y="71"/>
                        <a:pt x="97" y="65"/>
                        <a:pt x="102" y="65"/>
                      </a:cubicBezTo>
                      <a:cubicBezTo>
                        <a:pt x="105" y="65"/>
                        <a:pt x="108" y="63"/>
                        <a:pt x="108" y="62"/>
                      </a:cubicBezTo>
                      <a:cubicBezTo>
                        <a:pt x="108" y="62"/>
                        <a:pt x="107" y="61"/>
                        <a:pt x="106" y="60"/>
                      </a:cubicBezTo>
                      <a:cubicBezTo>
                        <a:pt x="105" y="58"/>
                        <a:pt x="103" y="56"/>
                        <a:pt x="105" y="53"/>
                      </a:cubicBezTo>
                      <a:cubicBezTo>
                        <a:pt x="105" y="53"/>
                        <a:pt x="107" y="53"/>
                        <a:pt x="107" y="53"/>
                      </a:cubicBezTo>
                      <a:cubicBezTo>
                        <a:pt x="108" y="53"/>
                        <a:pt x="110" y="53"/>
                        <a:pt x="111" y="53"/>
                      </a:cubicBezTo>
                      <a:cubicBezTo>
                        <a:pt x="113" y="54"/>
                        <a:pt x="115" y="54"/>
                        <a:pt x="116" y="54"/>
                      </a:cubicBezTo>
                      <a:cubicBezTo>
                        <a:pt x="117" y="54"/>
                        <a:pt x="117" y="54"/>
                        <a:pt x="117" y="54"/>
                      </a:cubicBezTo>
                      <a:cubicBezTo>
                        <a:pt x="117" y="53"/>
                        <a:pt x="117" y="52"/>
                        <a:pt x="117" y="51"/>
                      </a:cubicBezTo>
                      <a:cubicBezTo>
                        <a:pt x="117" y="49"/>
                        <a:pt x="117" y="47"/>
                        <a:pt x="118" y="45"/>
                      </a:cubicBezTo>
                      <a:cubicBezTo>
                        <a:pt x="119" y="44"/>
                        <a:pt x="120" y="43"/>
                        <a:pt x="121" y="42"/>
                      </a:cubicBezTo>
                      <a:cubicBezTo>
                        <a:pt x="122" y="41"/>
                        <a:pt x="123" y="39"/>
                        <a:pt x="123" y="38"/>
                      </a:cubicBezTo>
                      <a:cubicBezTo>
                        <a:pt x="123" y="38"/>
                        <a:pt x="123" y="37"/>
                        <a:pt x="123" y="37"/>
                      </a:cubicBezTo>
                      <a:cubicBezTo>
                        <a:pt x="123" y="35"/>
                        <a:pt x="123" y="34"/>
                        <a:pt x="122" y="33"/>
                      </a:cubicBezTo>
                      <a:cubicBezTo>
                        <a:pt x="120" y="31"/>
                        <a:pt x="119" y="29"/>
                        <a:pt x="120" y="27"/>
                      </a:cubicBezTo>
                      <a:cubicBezTo>
                        <a:pt x="121" y="25"/>
                        <a:pt x="122" y="24"/>
                        <a:pt x="125" y="24"/>
                      </a:cubicBezTo>
                      <a:cubicBezTo>
                        <a:pt x="125" y="24"/>
                        <a:pt x="125" y="24"/>
                        <a:pt x="125" y="24"/>
                      </a:cubicBezTo>
                      <a:cubicBezTo>
                        <a:pt x="126" y="23"/>
                        <a:pt x="126" y="23"/>
                        <a:pt x="126" y="23"/>
                      </a:cubicBezTo>
                      <a:cubicBezTo>
                        <a:pt x="126" y="23"/>
                        <a:pt x="125" y="23"/>
                        <a:pt x="125"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0" name="Freeform 1183">
                  <a:extLst>
                    <a:ext uri="{FF2B5EF4-FFF2-40B4-BE49-F238E27FC236}">
                      <a16:creationId xmlns="" xmlns:a16="http://schemas.microsoft.com/office/drawing/2014/main" id="{59D30B2C-D20C-4084-8C61-FB1506CBE6BE}"/>
                    </a:ext>
                  </a:extLst>
                </p:cNvPr>
                <p:cNvSpPr/>
                <p:nvPr/>
              </p:nvSpPr>
              <p:spPr bwMode="auto">
                <a:xfrm>
                  <a:off x="3373" y="2475"/>
                  <a:ext cx="171" cy="156"/>
                </a:xfrm>
                <a:custGeom>
                  <a:gdLst>
                    <a:gd name="T0" fmla="*/ 177 w 179"/>
                    <a:gd name="T1" fmla="*/ 19 h 163"/>
                    <a:gd name="T2" fmla="*/ 174 w 179"/>
                    <a:gd name="T3" fmla="*/ 18 h 163"/>
                    <a:gd name="T4" fmla="*/ 160 w 179"/>
                    <a:gd name="T5" fmla="*/ 3 h 163"/>
                    <a:gd name="T6" fmla="*/ 153 w 179"/>
                    <a:gd name="T7" fmla="*/ 0 h 163"/>
                    <a:gd name="T8" fmla="*/ 152 w 179"/>
                    <a:gd name="T9" fmla="*/ 1 h 163"/>
                    <a:gd name="T10" fmla="*/ 152 w 179"/>
                    <a:gd name="T11" fmla="*/ 0 h 163"/>
                    <a:gd name="T12" fmla="*/ 149 w 179"/>
                    <a:gd name="T13" fmla="*/ 1 h 163"/>
                    <a:gd name="T14" fmla="*/ 145 w 179"/>
                    <a:gd name="T15" fmla="*/ 3 h 163"/>
                    <a:gd name="T16" fmla="*/ 139 w 179"/>
                    <a:gd name="T17" fmla="*/ 3 h 163"/>
                    <a:gd name="T18" fmla="*/ 119 w 179"/>
                    <a:gd name="T19" fmla="*/ 9 h 163"/>
                    <a:gd name="T20" fmla="*/ 116 w 179"/>
                    <a:gd name="T21" fmla="*/ 12 h 163"/>
                    <a:gd name="T22" fmla="*/ 116 w 179"/>
                    <a:gd name="T23" fmla="*/ 27 h 163"/>
                    <a:gd name="T24" fmla="*/ 113 w 179"/>
                    <a:gd name="T25" fmla="*/ 38 h 163"/>
                    <a:gd name="T26" fmla="*/ 101 w 179"/>
                    <a:gd name="T27" fmla="*/ 39 h 163"/>
                    <a:gd name="T28" fmla="*/ 103 w 179"/>
                    <a:gd name="T29" fmla="*/ 47 h 163"/>
                    <a:gd name="T30" fmla="*/ 92 w 179"/>
                    <a:gd name="T31" fmla="*/ 61 h 163"/>
                    <a:gd name="T32" fmla="*/ 75 w 179"/>
                    <a:gd name="T33" fmla="*/ 70 h 163"/>
                    <a:gd name="T34" fmla="*/ 65 w 179"/>
                    <a:gd name="T35" fmla="*/ 74 h 163"/>
                    <a:gd name="T36" fmla="*/ 59 w 179"/>
                    <a:gd name="T37" fmla="*/ 82 h 163"/>
                    <a:gd name="T38" fmla="*/ 12 w 179"/>
                    <a:gd name="T39" fmla="*/ 96 h 163"/>
                    <a:gd name="T40" fmla="*/ 1 w 179"/>
                    <a:gd name="T41" fmla="*/ 95 h 163"/>
                    <a:gd name="T42" fmla="*/ 2 w 179"/>
                    <a:gd name="T43" fmla="*/ 97 h 163"/>
                    <a:gd name="T44" fmla="*/ 9 w 179"/>
                    <a:gd name="T45" fmla="*/ 104 h 163"/>
                    <a:gd name="T46" fmla="*/ 18 w 179"/>
                    <a:gd name="T47" fmla="*/ 119 h 163"/>
                    <a:gd name="T48" fmla="*/ 20 w 179"/>
                    <a:gd name="T49" fmla="*/ 131 h 163"/>
                    <a:gd name="T50" fmla="*/ 4 w 179"/>
                    <a:gd name="T51" fmla="*/ 144 h 163"/>
                    <a:gd name="T52" fmla="*/ 22 w 179"/>
                    <a:gd name="T53" fmla="*/ 144 h 163"/>
                    <a:gd name="T54" fmla="*/ 49 w 179"/>
                    <a:gd name="T55" fmla="*/ 142 h 163"/>
                    <a:gd name="T56" fmla="*/ 64 w 179"/>
                    <a:gd name="T57" fmla="*/ 149 h 163"/>
                    <a:gd name="T58" fmla="*/ 69 w 179"/>
                    <a:gd name="T59" fmla="*/ 159 h 163"/>
                    <a:gd name="T60" fmla="*/ 78 w 179"/>
                    <a:gd name="T61" fmla="*/ 163 h 163"/>
                    <a:gd name="T62" fmla="*/ 90 w 179"/>
                    <a:gd name="T63" fmla="*/ 156 h 163"/>
                    <a:gd name="T64" fmla="*/ 99 w 179"/>
                    <a:gd name="T65" fmla="*/ 155 h 163"/>
                    <a:gd name="T66" fmla="*/ 103 w 179"/>
                    <a:gd name="T67" fmla="*/ 146 h 163"/>
                    <a:gd name="T68" fmla="*/ 91 w 179"/>
                    <a:gd name="T69" fmla="*/ 125 h 163"/>
                    <a:gd name="T70" fmla="*/ 102 w 179"/>
                    <a:gd name="T71" fmla="*/ 112 h 163"/>
                    <a:gd name="T72" fmla="*/ 111 w 179"/>
                    <a:gd name="T73" fmla="*/ 112 h 163"/>
                    <a:gd name="T74" fmla="*/ 116 w 179"/>
                    <a:gd name="T75" fmla="*/ 113 h 163"/>
                    <a:gd name="T76" fmla="*/ 129 w 179"/>
                    <a:gd name="T77" fmla="*/ 100 h 163"/>
                    <a:gd name="T78" fmla="*/ 135 w 179"/>
                    <a:gd name="T79" fmla="*/ 88 h 163"/>
                    <a:gd name="T80" fmla="*/ 149 w 179"/>
                    <a:gd name="T81" fmla="*/ 75 h 163"/>
                    <a:gd name="T82" fmla="*/ 154 w 179"/>
                    <a:gd name="T83" fmla="*/ 59 h 163"/>
                    <a:gd name="T84" fmla="*/ 151 w 179"/>
                    <a:gd name="T85" fmla="*/ 57 h 163"/>
                    <a:gd name="T86" fmla="*/ 143 w 179"/>
                    <a:gd name="T87" fmla="*/ 44 h 163"/>
                    <a:gd name="T88" fmla="*/ 149 w 179"/>
                    <a:gd name="T89" fmla="*/ 26 h 163"/>
                    <a:gd name="T90" fmla="*/ 165 w 179"/>
                    <a:gd name="T91" fmla="*/ 29 h 163"/>
                    <a:gd name="T92" fmla="*/ 179 w 179"/>
                    <a:gd name="T93" fmla="*/ 20 h 1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9" h="163">
                      <a:moveTo>
                        <a:pt x="179" y="20"/>
                      </a:moveTo>
                      <a:cubicBezTo>
                        <a:pt x="178" y="20"/>
                        <a:pt x="178" y="20"/>
                        <a:pt x="178" y="20"/>
                      </a:cubicBezTo>
                      <a:cubicBezTo>
                        <a:pt x="177" y="19"/>
                        <a:pt x="177" y="19"/>
                        <a:pt x="177" y="19"/>
                      </a:cubicBezTo>
                      <a:cubicBezTo>
                        <a:pt x="176" y="19"/>
                        <a:pt x="176" y="19"/>
                        <a:pt x="176" y="19"/>
                      </a:cubicBezTo>
                      <a:cubicBezTo>
                        <a:pt x="175" y="18"/>
                        <a:pt x="175" y="18"/>
                        <a:pt x="174" y="18"/>
                      </a:cubicBezTo>
                      <a:cubicBezTo>
                        <a:pt x="174" y="18"/>
                        <a:pt x="174" y="18"/>
                        <a:pt x="174" y="18"/>
                      </a:cubicBezTo>
                      <a:cubicBezTo>
                        <a:pt x="173" y="17"/>
                        <a:pt x="172" y="17"/>
                        <a:pt x="172" y="16"/>
                      </a:cubicBezTo>
                      <a:cubicBezTo>
                        <a:pt x="166" y="14"/>
                        <a:pt x="165" y="9"/>
                        <a:pt x="165" y="7"/>
                      </a:cubicBezTo>
                      <a:cubicBezTo>
                        <a:pt x="164" y="6"/>
                        <a:pt x="162" y="4"/>
                        <a:pt x="160" y="3"/>
                      </a:cubicBezTo>
                      <a:cubicBezTo>
                        <a:pt x="159" y="2"/>
                        <a:pt x="158" y="1"/>
                        <a:pt x="156" y="0"/>
                      </a:cubicBezTo>
                      <a:cubicBezTo>
                        <a:pt x="156" y="0"/>
                        <a:pt x="156" y="0"/>
                        <a:pt x="156" y="0"/>
                      </a:cubicBezTo>
                      <a:cubicBezTo>
                        <a:pt x="155" y="0"/>
                        <a:pt x="154" y="0"/>
                        <a:pt x="153" y="0"/>
                      </a:cubicBezTo>
                      <a:cubicBezTo>
                        <a:pt x="152" y="1"/>
                        <a:pt x="152" y="1"/>
                        <a:pt x="152" y="1"/>
                      </a:cubicBezTo>
                      <a:cubicBezTo>
                        <a:pt x="152" y="1"/>
                        <a:pt x="152" y="1"/>
                        <a:pt x="152" y="1"/>
                      </a:cubicBezTo>
                      <a:cubicBezTo>
                        <a:pt x="152" y="1"/>
                        <a:pt x="152" y="1"/>
                        <a:pt x="152" y="1"/>
                      </a:cubicBezTo>
                      <a:cubicBezTo>
                        <a:pt x="152" y="0"/>
                        <a:pt x="152" y="0"/>
                        <a:pt x="152" y="0"/>
                      </a:cubicBezTo>
                      <a:cubicBezTo>
                        <a:pt x="152" y="0"/>
                        <a:pt x="152" y="0"/>
                        <a:pt x="152" y="0"/>
                      </a:cubicBezTo>
                      <a:cubicBezTo>
                        <a:pt x="152" y="0"/>
                        <a:pt x="152" y="0"/>
                        <a:pt x="152" y="0"/>
                      </a:cubicBezTo>
                      <a:cubicBezTo>
                        <a:pt x="151" y="0"/>
                        <a:pt x="151" y="0"/>
                        <a:pt x="151" y="0"/>
                      </a:cubicBezTo>
                      <a:cubicBezTo>
                        <a:pt x="151" y="0"/>
                        <a:pt x="151" y="0"/>
                        <a:pt x="150" y="0"/>
                      </a:cubicBezTo>
                      <a:cubicBezTo>
                        <a:pt x="150" y="0"/>
                        <a:pt x="150" y="1"/>
                        <a:pt x="149" y="1"/>
                      </a:cubicBezTo>
                      <a:cubicBezTo>
                        <a:pt x="149" y="1"/>
                        <a:pt x="148" y="1"/>
                        <a:pt x="148" y="2"/>
                      </a:cubicBezTo>
                      <a:cubicBezTo>
                        <a:pt x="147" y="2"/>
                        <a:pt x="147" y="2"/>
                        <a:pt x="147" y="2"/>
                      </a:cubicBezTo>
                      <a:cubicBezTo>
                        <a:pt x="146" y="2"/>
                        <a:pt x="146" y="2"/>
                        <a:pt x="145" y="3"/>
                      </a:cubicBezTo>
                      <a:cubicBezTo>
                        <a:pt x="145" y="3"/>
                        <a:pt x="144" y="3"/>
                        <a:pt x="144" y="3"/>
                      </a:cubicBezTo>
                      <a:cubicBezTo>
                        <a:pt x="143" y="3"/>
                        <a:pt x="143" y="3"/>
                        <a:pt x="142" y="3"/>
                      </a:cubicBezTo>
                      <a:cubicBezTo>
                        <a:pt x="141" y="3"/>
                        <a:pt x="140" y="3"/>
                        <a:pt x="139" y="3"/>
                      </a:cubicBezTo>
                      <a:cubicBezTo>
                        <a:pt x="139" y="2"/>
                        <a:pt x="138" y="2"/>
                        <a:pt x="138" y="2"/>
                      </a:cubicBezTo>
                      <a:cubicBezTo>
                        <a:pt x="134" y="2"/>
                        <a:pt x="129" y="4"/>
                        <a:pt x="125" y="7"/>
                      </a:cubicBezTo>
                      <a:cubicBezTo>
                        <a:pt x="124" y="8"/>
                        <a:pt x="122" y="9"/>
                        <a:pt x="119" y="9"/>
                      </a:cubicBezTo>
                      <a:cubicBezTo>
                        <a:pt x="118" y="10"/>
                        <a:pt x="118" y="10"/>
                        <a:pt x="117" y="10"/>
                      </a:cubicBezTo>
                      <a:cubicBezTo>
                        <a:pt x="116" y="10"/>
                        <a:pt x="116" y="10"/>
                        <a:pt x="116" y="11"/>
                      </a:cubicBezTo>
                      <a:cubicBezTo>
                        <a:pt x="116" y="11"/>
                        <a:pt x="116" y="12"/>
                        <a:pt x="116" y="12"/>
                      </a:cubicBezTo>
                      <a:cubicBezTo>
                        <a:pt x="119" y="14"/>
                        <a:pt x="119" y="17"/>
                        <a:pt x="119" y="18"/>
                      </a:cubicBezTo>
                      <a:cubicBezTo>
                        <a:pt x="119" y="19"/>
                        <a:pt x="119" y="19"/>
                        <a:pt x="119" y="20"/>
                      </a:cubicBezTo>
                      <a:cubicBezTo>
                        <a:pt x="119" y="23"/>
                        <a:pt x="117" y="25"/>
                        <a:pt x="116" y="27"/>
                      </a:cubicBezTo>
                      <a:cubicBezTo>
                        <a:pt x="115" y="28"/>
                        <a:pt x="114" y="29"/>
                        <a:pt x="113" y="29"/>
                      </a:cubicBezTo>
                      <a:cubicBezTo>
                        <a:pt x="113" y="30"/>
                        <a:pt x="113" y="31"/>
                        <a:pt x="113" y="33"/>
                      </a:cubicBezTo>
                      <a:cubicBezTo>
                        <a:pt x="113" y="34"/>
                        <a:pt x="113" y="36"/>
                        <a:pt x="113" y="38"/>
                      </a:cubicBezTo>
                      <a:cubicBezTo>
                        <a:pt x="112" y="39"/>
                        <a:pt x="111" y="40"/>
                        <a:pt x="108" y="40"/>
                      </a:cubicBezTo>
                      <a:cubicBezTo>
                        <a:pt x="107" y="40"/>
                        <a:pt x="104" y="40"/>
                        <a:pt x="102" y="39"/>
                      </a:cubicBezTo>
                      <a:cubicBezTo>
                        <a:pt x="102" y="39"/>
                        <a:pt x="101" y="39"/>
                        <a:pt x="101" y="39"/>
                      </a:cubicBezTo>
                      <a:cubicBezTo>
                        <a:pt x="101" y="39"/>
                        <a:pt x="101" y="40"/>
                        <a:pt x="101" y="40"/>
                      </a:cubicBezTo>
                      <a:cubicBezTo>
                        <a:pt x="102" y="41"/>
                        <a:pt x="103" y="43"/>
                        <a:pt x="104" y="44"/>
                      </a:cubicBezTo>
                      <a:cubicBezTo>
                        <a:pt x="104" y="45"/>
                        <a:pt x="104" y="46"/>
                        <a:pt x="103" y="47"/>
                      </a:cubicBezTo>
                      <a:cubicBezTo>
                        <a:pt x="101" y="49"/>
                        <a:pt x="98" y="51"/>
                        <a:pt x="94" y="51"/>
                      </a:cubicBezTo>
                      <a:cubicBezTo>
                        <a:pt x="93" y="51"/>
                        <a:pt x="93" y="53"/>
                        <a:pt x="93" y="58"/>
                      </a:cubicBezTo>
                      <a:cubicBezTo>
                        <a:pt x="92" y="59"/>
                        <a:pt x="92" y="60"/>
                        <a:pt x="92" y="61"/>
                      </a:cubicBezTo>
                      <a:cubicBezTo>
                        <a:pt x="92" y="70"/>
                        <a:pt x="85" y="71"/>
                        <a:pt x="83" y="67"/>
                      </a:cubicBezTo>
                      <a:cubicBezTo>
                        <a:pt x="83" y="67"/>
                        <a:pt x="83" y="67"/>
                        <a:pt x="83" y="67"/>
                      </a:cubicBezTo>
                      <a:cubicBezTo>
                        <a:pt x="80" y="67"/>
                        <a:pt x="76" y="69"/>
                        <a:pt x="75" y="70"/>
                      </a:cubicBezTo>
                      <a:cubicBezTo>
                        <a:pt x="75" y="72"/>
                        <a:pt x="74" y="74"/>
                        <a:pt x="70" y="74"/>
                      </a:cubicBezTo>
                      <a:cubicBezTo>
                        <a:pt x="69" y="74"/>
                        <a:pt x="68" y="74"/>
                        <a:pt x="66" y="74"/>
                      </a:cubicBezTo>
                      <a:cubicBezTo>
                        <a:pt x="65" y="74"/>
                        <a:pt x="65" y="74"/>
                        <a:pt x="65" y="74"/>
                      </a:cubicBezTo>
                      <a:cubicBezTo>
                        <a:pt x="65" y="74"/>
                        <a:pt x="65" y="74"/>
                        <a:pt x="65" y="74"/>
                      </a:cubicBezTo>
                      <a:cubicBezTo>
                        <a:pt x="62" y="74"/>
                        <a:pt x="59" y="77"/>
                        <a:pt x="58" y="78"/>
                      </a:cubicBezTo>
                      <a:cubicBezTo>
                        <a:pt x="58" y="78"/>
                        <a:pt x="59" y="80"/>
                        <a:pt x="59" y="82"/>
                      </a:cubicBezTo>
                      <a:cubicBezTo>
                        <a:pt x="60" y="86"/>
                        <a:pt x="60" y="88"/>
                        <a:pt x="59" y="89"/>
                      </a:cubicBezTo>
                      <a:cubicBezTo>
                        <a:pt x="58" y="93"/>
                        <a:pt x="21" y="96"/>
                        <a:pt x="15" y="96"/>
                      </a:cubicBezTo>
                      <a:cubicBezTo>
                        <a:pt x="14" y="96"/>
                        <a:pt x="13" y="96"/>
                        <a:pt x="12" y="96"/>
                      </a:cubicBezTo>
                      <a:cubicBezTo>
                        <a:pt x="10" y="96"/>
                        <a:pt x="8" y="96"/>
                        <a:pt x="7" y="95"/>
                      </a:cubicBezTo>
                      <a:cubicBezTo>
                        <a:pt x="6" y="95"/>
                        <a:pt x="6" y="95"/>
                        <a:pt x="5" y="95"/>
                      </a:cubicBezTo>
                      <a:cubicBezTo>
                        <a:pt x="4" y="95"/>
                        <a:pt x="2" y="95"/>
                        <a:pt x="1" y="95"/>
                      </a:cubicBezTo>
                      <a:cubicBezTo>
                        <a:pt x="1" y="95"/>
                        <a:pt x="0" y="95"/>
                        <a:pt x="0" y="95"/>
                      </a:cubicBezTo>
                      <a:cubicBezTo>
                        <a:pt x="0" y="95"/>
                        <a:pt x="1" y="96"/>
                        <a:pt x="1" y="96"/>
                      </a:cubicBezTo>
                      <a:cubicBezTo>
                        <a:pt x="1" y="96"/>
                        <a:pt x="1" y="97"/>
                        <a:pt x="2" y="97"/>
                      </a:cubicBezTo>
                      <a:cubicBezTo>
                        <a:pt x="2" y="97"/>
                        <a:pt x="2" y="97"/>
                        <a:pt x="2" y="98"/>
                      </a:cubicBezTo>
                      <a:cubicBezTo>
                        <a:pt x="2" y="98"/>
                        <a:pt x="2" y="98"/>
                        <a:pt x="2" y="99"/>
                      </a:cubicBezTo>
                      <a:cubicBezTo>
                        <a:pt x="4" y="101"/>
                        <a:pt x="6" y="103"/>
                        <a:pt x="9" y="104"/>
                      </a:cubicBezTo>
                      <a:cubicBezTo>
                        <a:pt x="10" y="105"/>
                        <a:pt x="11" y="106"/>
                        <a:pt x="12" y="106"/>
                      </a:cubicBezTo>
                      <a:cubicBezTo>
                        <a:pt x="17" y="108"/>
                        <a:pt x="17" y="113"/>
                        <a:pt x="17" y="116"/>
                      </a:cubicBezTo>
                      <a:cubicBezTo>
                        <a:pt x="18" y="117"/>
                        <a:pt x="18" y="118"/>
                        <a:pt x="18" y="119"/>
                      </a:cubicBezTo>
                      <a:cubicBezTo>
                        <a:pt x="21" y="120"/>
                        <a:pt x="23" y="125"/>
                        <a:pt x="23" y="128"/>
                      </a:cubicBezTo>
                      <a:cubicBezTo>
                        <a:pt x="23" y="128"/>
                        <a:pt x="23" y="129"/>
                        <a:pt x="23" y="129"/>
                      </a:cubicBezTo>
                      <a:cubicBezTo>
                        <a:pt x="22" y="130"/>
                        <a:pt x="21" y="131"/>
                        <a:pt x="20" y="131"/>
                      </a:cubicBezTo>
                      <a:cubicBezTo>
                        <a:pt x="17" y="131"/>
                        <a:pt x="15" y="132"/>
                        <a:pt x="13" y="133"/>
                      </a:cubicBezTo>
                      <a:cubicBezTo>
                        <a:pt x="12" y="133"/>
                        <a:pt x="11" y="134"/>
                        <a:pt x="10" y="134"/>
                      </a:cubicBezTo>
                      <a:cubicBezTo>
                        <a:pt x="8" y="135"/>
                        <a:pt x="4" y="139"/>
                        <a:pt x="4" y="144"/>
                      </a:cubicBezTo>
                      <a:cubicBezTo>
                        <a:pt x="4" y="144"/>
                        <a:pt x="4" y="144"/>
                        <a:pt x="4" y="145"/>
                      </a:cubicBezTo>
                      <a:cubicBezTo>
                        <a:pt x="5" y="145"/>
                        <a:pt x="6" y="145"/>
                        <a:pt x="7" y="145"/>
                      </a:cubicBezTo>
                      <a:cubicBezTo>
                        <a:pt x="17" y="145"/>
                        <a:pt x="22" y="144"/>
                        <a:pt x="22" y="144"/>
                      </a:cubicBezTo>
                      <a:cubicBezTo>
                        <a:pt x="24" y="141"/>
                        <a:pt x="30" y="140"/>
                        <a:pt x="33" y="142"/>
                      </a:cubicBezTo>
                      <a:cubicBezTo>
                        <a:pt x="34" y="143"/>
                        <a:pt x="37" y="143"/>
                        <a:pt x="41" y="143"/>
                      </a:cubicBezTo>
                      <a:cubicBezTo>
                        <a:pt x="45" y="143"/>
                        <a:pt x="48" y="143"/>
                        <a:pt x="49" y="142"/>
                      </a:cubicBezTo>
                      <a:cubicBezTo>
                        <a:pt x="51" y="141"/>
                        <a:pt x="53" y="140"/>
                        <a:pt x="55" y="140"/>
                      </a:cubicBezTo>
                      <a:cubicBezTo>
                        <a:pt x="59" y="140"/>
                        <a:pt x="61" y="143"/>
                        <a:pt x="61" y="146"/>
                      </a:cubicBezTo>
                      <a:cubicBezTo>
                        <a:pt x="61" y="147"/>
                        <a:pt x="62" y="148"/>
                        <a:pt x="64" y="149"/>
                      </a:cubicBezTo>
                      <a:cubicBezTo>
                        <a:pt x="65" y="150"/>
                        <a:pt x="65" y="150"/>
                        <a:pt x="66" y="151"/>
                      </a:cubicBezTo>
                      <a:cubicBezTo>
                        <a:pt x="68" y="153"/>
                        <a:pt x="68" y="155"/>
                        <a:pt x="68" y="156"/>
                      </a:cubicBezTo>
                      <a:cubicBezTo>
                        <a:pt x="68" y="157"/>
                        <a:pt x="68" y="158"/>
                        <a:pt x="69" y="159"/>
                      </a:cubicBezTo>
                      <a:cubicBezTo>
                        <a:pt x="69" y="160"/>
                        <a:pt x="70" y="160"/>
                        <a:pt x="72" y="161"/>
                      </a:cubicBezTo>
                      <a:cubicBezTo>
                        <a:pt x="74" y="161"/>
                        <a:pt x="76" y="162"/>
                        <a:pt x="78" y="163"/>
                      </a:cubicBezTo>
                      <a:cubicBezTo>
                        <a:pt x="78" y="163"/>
                        <a:pt x="78" y="163"/>
                        <a:pt x="78" y="163"/>
                      </a:cubicBezTo>
                      <a:cubicBezTo>
                        <a:pt x="78" y="163"/>
                        <a:pt x="78" y="163"/>
                        <a:pt x="78" y="163"/>
                      </a:cubicBezTo>
                      <a:cubicBezTo>
                        <a:pt x="79" y="162"/>
                        <a:pt x="79" y="162"/>
                        <a:pt x="79" y="161"/>
                      </a:cubicBezTo>
                      <a:cubicBezTo>
                        <a:pt x="81" y="158"/>
                        <a:pt x="83" y="154"/>
                        <a:pt x="90" y="156"/>
                      </a:cubicBezTo>
                      <a:cubicBezTo>
                        <a:pt x="91" y="156"/>
                        <a:pt x="93" y="156"/>
                        <a:pt x="93" y="156"/>
                      </a:cubicBezTo>
                      <a:cubicBezTo>
                        <a:pt x="94" y="156"/>
                        <a:pt x="95" y="156"/>
                        <a:pt x="96" y="155"/>
                      </a:cubicBezTo>
                      <a:cubicBezTo>
                        <a:pt x="97" y="155"/>
                        <a:pt x="98" y="155"/>
                        <a:pt x="99" y="155"/>
                      </a:cubicBezTo>
                      <a:cubicBezTo>
                        <a:pt x="100" y="155"/>
                        <a:pt x="100" y="155"/>
                        <a:pt x="101" y="155"/>
                      </a:cubicBezTo>
                      <a:cubicBezTo>
                        <a:pt x="104" y="156"/>
                        <a:pt x="106" y="156"/>
                        <a:pt x="107" y="154"/>
                      </a:cubicBezTo>
                      <a:cubicBezTo>
                        <a:pt x="108" y="153"/>
                        <a:pt x="106" y="149"/>
                        <a:pt x="103" y="146"/>
                      </a:cubicBezTo>
                      <a:cubicBezTo>
                        <a:pt x="101" y="144"/>
                        <a:pt x="97" y="138"/>
                        <a:pt x="98" y="133"/>
                      </a:cubicBezTo>
                      <a:cubicBezTo>
                        <a:pt x="98" y="132"/>
                        <a:pt x="97" y="131"/>
                        <a:pt x="95" y="130"/>
                      </a:cubicBezTo>
                      <a:cubicBezTo>
                        <a:pt x="93" y="129"/>
                        <a:pt x="91" y="128"/>
                        <a:pt x="91" y="125"/>
                      </a:cubicBezTo>
                      <a:cubicBezTo>
                        <a:pt x="91" y="122"/>
                        <a:pt x="95" y="117"/>
                        <a:pt x="99" y="114"/>
                      </a:cubicBezTo>
                      <a:cubicBezTo>
                        <a:pt x="99" y="113"/>
                        <a:pt x="99" y="113"/>
                        <a:pt x="100" y="113"/>
                      </a:cubicBezTo>
                      <a:cubicBezTo>
                        <a:pt x="100" y="113"/>
                        <a:pt x="101" y="112"/>
                        <a:pt x="102" y="112"/>
                      </a:cubicBezTo>
                      <a:cubicBezTo>
                        <a:pt x="103" y="112"/>
                        <a:pt x="104" y="113"/>
                        <a:pt x="105" y="113"/>
                      </a:cubicBezTo>
                      <a:cubicBezTo>
                        <a:pt x="106" y="114"/>
                        <a:pt x="107" y="114"/>
                        <a:pt x="108" y="114"/>
                      </a:cubicBezTo>
                      <a:cubicBezTo>
                        <a:pt x="108" y="113"/>
                        <a:pt x="109" y="112"/>
                        <a:pt x="111" y="112"/>
                      </a:cubicBezTo>
                      <a:cubicBezTo>
                        <a:pt x="111" y="112"/>
                        <a:pt x="111" y="112"/>
                        <a:pt x="111" y="112"/>
                      </a:cubicBezTo>
                      <a:cubicBezTo>
                        <a:pt x="111" y="112"/>
                        <a:pt x="112" y="112"/>
                        <a:pt x="112" y="112"/>
                      </a:cubicBezTo>
                      <a:cubicBezTo>
                        <a:pt x="114" y="112"/>
                        <a:pt x="115" y="112"/>
                        <a:pt x="116" y="113"/>
                      </a:cubicBezTo>
                      <a:cubicBezTo>
                        <a:pt x="117" y="113"/>
                        <a:pt x="117" y="113"/>
                        <a:pt x="117" y="113"/>
                      </a:cubicBezTo>
                      <a:cubicBezTo>
                        <a:pt x="118" y="113"/>
                        <a:pt x="121" y="109"/>
                        <a:pt x="121" y="106"/>
                      </a:cubicBezTo>
                      <a:cubicBezTo>
                        <a:pt x="122" y="102"/>
                        <a:pt x="126" y="101"/>
                        <a:pt x="129" y="100"/>
                      </a:cubicBezTo>
                      <a:cubicBezTo>
                        <a:pt x="130" y="100"/>
                        <a:pt x="131" y="99"/>
                        <a:pt x="131" y="99"/>
                      </a:cubicBezTo>
                      <a:cubicBezTo>
                        <a:pt x="132" y="98"/>
                        <a:pt x="133" y="94"/>
                        <a:pt x="134" y="92"/>
                      </a:cubicBezTo>
                      <a:cubicBezTo>
                        <a:pt x="134" y="90"/>
                        <a:pt x="135" y="88"/>
                        <a:pt x="135" y="88"/>
                      </a:cubicBezTo>
                      <a:cubicBezTo>
                        <a:pt x="136" y="86"/>
                        <a:pt x="138" y="86"/>
                        <a:pt x="139" y="86"/>
                      </a:cubicBezTo>
                      <a:cubicBezTo>
                        <a:pt x="141" y="85"/>
                        <a:pt x="142" y="85"/>
                        <a:pt x="142" y="83"/>
                      </a:cubicBezTo>
                      <a:cubicBezTo>
                        <a:pt x="142" y="76"/>
                        <a:pt x="147" y="75"/>
                        <a:pt x="149" y="75"/>
                      </a:cubicBezTo>
                      <a:cubicBezTo>
                        <a:pt x="149" y="75"/>
                        <a:pt x="149" y="73"/>
                        <a:pt x="149" y="72"/>
                      </a:cubicBezTo>
                      <a:cubicBezTo>
                        <a:pt x="149" y="70"/>
                        <a:pt x="149" y="69"/>
                        <a:pt x="149" y="68"/>
                      </a:cubicBezTo>
                      <a:cubicBezTo>
                        <a:pt x="150" y="65"/>
                        <a:pt x="151" y="61"/>
                        <a:pt x="154" y="59"/>
                      </a:cubicBezTo>
                      <a:cubicBezTo>
                        <a:pt x="155" y="59"/>
                        <a:pt x="155" y="59"/>
                        <a:pt x="156" y="58"/>
                      </a:cubicBezTo>
                      <a:cubicBezTo>
                        <a:pt x="155" y="58"/>
                        <a:pt x="154" y="57"/>
                        <a:pt x="152" y="57"/>
                      </a:cubicBezTo>
                      <a:cubicBezTo>
                        <a:pt x="152" y="57"/>
                        <a:pt x="152" y="57"/>
                        <a:pt x="151" y="57"/>
                      </a:cubicBezTo>
                      <a:cubicBezTo>
                        <a:pt x="147" y="57"/>
                        <a:pt x="144" y="49"/>
                        <a:pt x="143" y="45"/>
                      </a:cubicBezTo>
                      <a:cubicBezTo>
                        <a:pt x="143" y="45"/>
                        <a:pt x="143" y="45"/>
                        <a:pt x="143" y="45"/>
                      </a:cubicBezTo>
                      <a:cubicBezTo>
                        <a:pt x="143" y="44"/>
                        <a:pt x="143" y="44"/>
                        <a:pt x="143" y="44"/>
                      </a:cubicBezTo>
                      <a:cubicBezTo>
                        <a:pt x="143" y="41"/>
                        <a:pt x="143" y="36"/>
                        <a:pt x="142" y="35"/>
                      </a:cubicBezTo>
                      <a:cubicBezTo>
                        <a:pt x="141" y="35"/>
                        <a:pt x="140" y="33"/>
                        <a:pt x="141" y="31"/>
                      </a:cubicBezTo>
                      <a:cubicBezTo>
                        <a:pt x="142" y="28"/>
                        <a:pt x="145" y="26"/>
                        <a:pt x="149" y="26"/>
                      </a:cubicBezTo>
                      <a:cubicBezTo>
                        <a:pt x="152" y="26"/>
                        <a:pt x="154" y="27"/>
                        <a:pt x="157" y="28"/>
                      </a:cubicBezTo>
                      <a:cubicBezTo>
                        <a:pt x="160" y="28"/>
                        <a:pt x="162" y="29"/>
                        <a:pt x="164" y="29"/>
                      </a:cubicBezTo>
                      <a:cubicBezTo>
                        <a:pt x="165" y="29"/>
                        <a:pt x="165" y="29"/>
                        <a:pt x="165" y="29"/>
                      </a:cubicBezTo>
                      <a:cubicBezTo>
                        <a:pt x="167" y="27"/>
                        <a:pt x="171" y="26"/>
                        <a:pt x="174" y="25"/>
                      </a:cubicBezTo>
                      <a:cubicBezTo>
                        <a:pt x="175" y="25"/>
                        <a:pt x="176" y="25"/>
                        <a:pt x="176" y="24"/>
                      </a:cubicBezTo>
                      <a:cubicBezTo>
                        <a:pt x="177" y="24"/>
                        <a:pt x="177" y="23"/>
                        <a:pt x="179" y="20"/>
                      </a:cubicBezTo>
                      <a:cubicBezTo>
                        <a:pt x="179" y="20"/>
                        <a:pt x="179" y="20"/>
                        <a:pt x="17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6" name="Group 1186">
                <a:extLst>
                  <a:ext uri="{FF2B5EF4-FFF2-40B4-BE49-F238E27FC236}">
                    <a16:creationId xmlns="" xmlns:a16="http://schemas.microsoft.com/office/drawing/2014/main" id="{68A3C625-F5C6-4E74-8FE4-26710EF44229}"/>
                  </a:ext>
                </a:extLst>
              </p:cNvPr>
              <p:cNvGrpSpPr>
                <a:grpSpLocks noChangeAspect="1"/>
              </p:cNvGrpSpPr>
              <p:nvPr/>
            </p:nvGrpSpPr>
            <p:grpSpPr>
              <a:xfrm>
                <a:off x="5703405" y="3006362"/>
                <a:ext cx="1089020" cy="963989"/>
                <a:chOff x="2433" y="2872"/>
                <a:chExt cx="586" cy="536"/>
              </a:xfrm>
              <a:grpFill/>
            </p:grpSpPr>
            <p:sp>
              <p:nvSpPr>
                <p:cNvPr id="1050" name="Freeform 1187">
                  <a:extLst>
                    <a:ext uri="{FF2B5EF4-FFF2-40B4-BE49-F238E27FC236}">
                      <a16:creationId xmlns="" xmlns:a16="http://schemas.microsoft.com/office/drawing/2014/main" id="{53E3CB4D-A51F-4708-B772-3DBBA3CDD848}"/>
                    </a:ext>
                  </a:extLst>
                </p:cNvPr>
                <p:cNvSpPr/>
                <p:nvPr/>
              </p:nvSpPr>
              <p:spPr bwMode="auto">
                <a:xfrm>
                  <a:off x="2822" y="3333"/>
                  <a:ext cx="197" cy="75"/>
                </a:xfrm>
                <a:custGeom>
                  <a:gdLst>
                    <a:gd name="T0" fmla="*/ 202 w 206"/>
                    <a:gd name="T1" fmla="*/ 26 h 78"/>
                    <a:gd name="T2" fmla="*/ 202 w 206"/>
                    <a:gd name="T3" fmla="*/ 26 h 78"/>
                    <a:gd name="T4" fmla="*/ 200 w 206"/>
                    <a:gd name="T5" fmla="*/ 25 h 78"/>
                    <a:gd name="T6" fmla="*/ 190 w 206"/>
                    <a:gd name="T7" fmla="*/ 12 h 78"/>
                    <a:gd name="T8" fmla="*/ 188 w 206"/>
                    <a:gd name="T9" fmla="*/ 9 h 78"/>
                    <a:gd name="T10" fmla="*/ 178 w 206"/>
                    <a:gd name="T11" fmla="*/ 7 h 78"/>
                    <a:gd name="T12" fmla="*/ 172 w 206"/>
                    <a:gd name="T13" fmla="*/ 7 h 78"/>
                    <a:gd name="T14" fmla="*/ 139 w 206"/>
                    <a:gd name="T15" fmla="*/ 14 h 78"/>
                    <a:gd name="T16" fmla="*/ 118 w 206"/>
                    <a:gd name="T17" fmla="*/ 10 h 78"/>
                    <a:gd name="T18" fmla="*/ 107 w 206"/>
                    <a:gd name="T19" fmla="*/ 5 h 78"/>
                    <a:gd name="T20" fmla="*/ 86 w 206"/>
                    <a:gd name="T21" fmla="*/ 0 h 78"/>
                    <a:gd name="T22" fmla="*/ 38 w 206"/>
                    <a:gd name="T23" fmla="*/ 13 h 78"/>
                    <a:gd name="T24" fmla="*/ 27 w 206"/>
                    <a:gd name="T25" fmla="*/ 21 h 78"/>
                    <a:gd name="T26" fmla="*/ 3 w 206"/>
                    <a:gd name="T27" fmla="*/ 23 h 78"/>
                    <a:gd name="T28" fmla="*/ 7 w 206"/>
                    <a:gd name="T29" fmla="*/ 30 h 78"/>
                    <a:gd name="T30" fmla="*/ 7 w 206"/>
                    <a:gd name="T31" fmla="*/ 43 h 78"/>
                    <a:gd name="T32" fmla="*/ 10 w 206"/>
                    <a:gd name="T33" fmla="*/ 54 h 78"/>
                    <a:gd name="T34" fmla="*/ 14 w 206"/>
                    <a:gd name="T35" fmla="*/ 60 h 78"/>
                    <a:gd name="T36" fmla="*/ 24 w 206"/>
                    <a:gd name="T37" fmla="*/ 65 h 78"/>
                    <a:gd name="T38" fmla="*/ 33 w 206"/>
                    <a:gd name="T39" fmla="*/ 73 h 78"/>
                    <a:gd name="T40" fmla="*/ 53 w 206"/>
                    <a:gd name="T41" fmla="*/ 65 h 78"/>
                    <a:gd name="T42" fmla="*/ 71 w 206"/>
                    <a:gd name="T43" fmla="*/ 75 h 78"/>
                    <a:gd name="T44" fmla="*/ 82 w 206"/>
                    <a:gd name="T45" fmla="*/ 72 h 78"/>
                    <a:gd name="T46" fmla="*/ 97 w 206"/>
                    <a:gd name="T47" fmla="*/ 67 h 78"/>
                    <a:gd name="T48" fmla="*/ 111 w 206"/>
                    <a:gd name="T49" fmla="*/ 66 h 78"/>
                    <a:gd name="T50" fmla="*/ 109 w 206"/>
                    <a:gd name="T51" fmla="*/ 76 h 78"/>
                    <a:gd name="T52" fmla="*/ 111 w 206"/>
                    <a:gd name="T53" fmla="*/ 77 h 78"/>
                    <a:gd name="T54" fmla="*/ 112 w 206"/>
                    <a:gd name="T55" fmla="*/ 76 h 78"/>
                    <a:gd name="T56" fmla="*/ 112 w 206"/>
                    <a:gd name="T57" fmla="*/ 73 h 78"/>
                    <a:gd name="T58" fmla="*/ 117 w 206"/>
                    <a:gd name="T59" fmla="*/ 67 h 78"/>
                    <a:gd name="T60" fmla="*/ 120 w 206"/>
                    <a:gd name="T61" fmla="*/ 68 h 78"/>
                    <a:gd name="T62" fmla="*/ 134 w 206"/>
                    <a:gd name="T63" fmla="*/ 65 h 78"/>
                    <a:gd name="T64" fmla="*/ 136 w 206"/>
                    <a:gd name="T65" fmla="*/ 66 h 78"/>
                    <a:gd name="T66" fmla="*/ 138 w 206"/>
                    <a:gd name="T67" fmla="*/ 67 h 78"/>
                    <a:gd name="T68" fmla="*/ 149 w 206"/>
                    <a:gd name="T69" fmla="*/ 67 h 78"/>
                    <a:gd name="T70" fmla="*/ 176 w 206"/>
                    <a:gd name="T71" fmla="*/ 61 h 78"/>
                    <a:gd name="T72" fmla="*/ 180 w 206"/>
                    <a:gd name="T73" fmla="*/ 61 h 78"/>
                    <a:gd name="T74" fmla="*/ 195 w 206"/>
                    <a:gd name="T75" fmla="*/ 61 h 78"/>
                    <a:gd name="T76" fmla="*/ 205 w 206"/>
                    <a:gd name="T77" fmla="*/ 64 h 78"/>
                    <a:gd name="T78" fmla="*/ 206 w 206"/>
                    <a:gd name="T79" fmla="*/ 64 h 78"/>
                    <a:gd name="T80" fmla="*/ 206 w 206"/>
                    <a:gd name="T81" fmla="*/ 64 h 78"/>
                    <a:gd name="T82" fmla="*/ 205 w 206"/>
                    <a:gd name="T83" fmla="*/ 63 h 78"/>
                    <a:gd name="T84" fmla="*/ 205 w 206"/>
                    <a:gd name="T85" fmla="*/ 61 h 78"/>
                    <a:gd name="T86" fmla="*/ 204 w 206"/>
                    <a:gd name="T87" fmla="*/ 60 h 78"/>
                    <a:gd name="T88" fmla="*/ 203 w 206"/>
                    <a:gd name="T89" fmla="*/ 58 h 78"/>
                    <a:gd name="T90" fmla="*/ 202 w 206"/>
                    <a:gd name="T91" fmla="*/ 57 h 78"/>
                    <a:gd name="T92" fmla="*/ 200 w 206"/>
                    <a:gd name="T93" fmla="*/ 44 h 78"/>
                    <a:gd name="T94" fmla="*/ 199 w 206"/>
                    <a:gd name="T95" fmla="*/ 41 h 78"/>
                    <a:gd name="T96" fmla="*/ 199 w 206"/>
                    <a:gd name="T97" fmla="*/ 36 h 78"/>
                    <a:gd name="T98" fmla="*/ 199 w 206"/>
                    <a:gd name="T99" fmla="*/ 33 h 78"/>
                    <a:gd name="T100" fmla="*/ 201 w 206"/>
                    <a:gd name="T101" fmla="*/ 32 h 7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6" h="78">
                      <a:moveTo>
                        <a:pt x="201" y="31"/>
                      </a:moveTo>
                      <a:cubicBezTo>
                        <a:pt x="201" y="30"/>
                        <a:pt x="201" y="28"/>
                        <a:pt x="202" y="27"/>
                      </a:cubicBezTo>
                      <a:cubicBezTo>
                        <a:pt x="202" y="27"/>
                        <a:pt x="202" y="26"/>
                        <a:pt x="202" y="26"/>
                      </a:cubicBezTo>
                      <a:cubicBezTo>
                        <a:pt x="202" y="26"/>
                        <a:pt x="202" y="26"/>
                        <a:pt x="202" y="26"/>
                      </a:cubicBezTo>
                      <a:cubicBezTo>
                        <a:pt x="202" y="26"/>
                        <a:pt x="202" y="26"/>
                        <a:pt x="202" y="26"/>
                      </a:cubicBezTo>
                      <a:cubicBezTo>
                        <a:pt x="202" y="26"/>
                        <a:pt x="202" y="26"/>
                        <a:pt x="202" y="26"/>
                      </a:cubicBezTo>
                      <a:cubicBezTo>
                        <a:pt x="202" y="26"/>
                        <a:pt x="201" y="25"/>
                        <a:pt x="201" y="25"/>
                      </a:cubicBezTo>
                      <a:cubicBezTo>
                        <a:pt x="201" y="26"/>
                        <a:pt x="201" y="25"/>
                        <a:pt x="201" y="25"/>
                      </a:cubicBezTo>
                      <a:cubicBezTo>
                        <a:pt x="200" y="25"/>
                        <a:pt x="200" y="25"/>
                        <a:pt x="200" y="25"/>
                      </a:cubicBezTo>
                      <a:cubicBezTo>
                        <a:pt x="198" y="25"/>
                        <a:pt x="194" y="25"/>
                        <a:pt x="192" y="21"/>
                      </a:cubicBezTo>
                      <a:cubicBezTo>
                        <a:pt x="191" y="19"/>
                        <a:pt x="191" y="17"/>
                        <a:pt x="191" y="16"/>
                      </a:cubicBezTo>
                      <a:cubicBezTo>
                        <a:pt x="191" y="14"/>
                        <a:pt x="191" y="14"/>
                        <a:pt x="190" y="12"/>
                      </a:cubicBezTo>
                      <a:cubicBezTo>
                        <a:pt x="190" y="12"/>
                        <a:pt x="190" y="12"/>
                        <a:pt x="190" y="12"/>
                      </a:cubicBezTo>
                      <a:cubicBezTo>
                        <a:pt x="190" y="12"/>
                        <a:pt x="190" y="12"/>
                        <a:pt x="189" y="12"/>
                      </a:cubicBezTo>
                      <a:cubicBezTo>
                        <a:pt x="189" y="11"/>
                        <a:pt x="188" y="10"/>
                        <a:pt x="188" y="9"/>
                      </a:cubicBezTo>
                      <a:cubicBezTo>
                        <a:pt x="187" y="7"/>
                        <a:pt x="185" y="6"/>
                        <a:pt x="185" y="6"/>
                      </a:cubicBezTo>
                      <a:cubicBezTo>
                        <a:pt x="184" y="6"/>
                        <a:pt x="184" y="6"/>
                        <a:pt x="184" y="6"/>
                      </a:cubicBezTo>
                      <a:cubicBezTo>
                        <a:pt x="183" y="6"/>
                        <a:pt x="182" y="7"/>
                        <a:pt x="178" y="7"/>
                      </a:cubicBezTo>
                      <a:cubicBezTo>
                        <a:pt x="177" y="7"/>
                        <a:pt x="176" y="7"/>
                        <a:pt x="175" y="7"/>
                      </a:cubicBezTo>
                      <a:cubicBezTo>
                        <a:pt x="174" y="7"/>
                        <a:pt x="174" y="7"/>
                        <a:pt x="174" y="7"/>
                      </a:cubicBezTo>
                      <a:cubicBezTo>
                        <a:pt x="173" y="7"/>
                        <a:pt x="173" y="7"/>
                        <a:pt x="172" y="7"/>
                      </a:cubicBezTo>
                      <a:cubicBezTo>
                        <a:pt x="167" y="11"/>
                        <a:pt x="158" y="14"/>
                        <a:pt x="153" y="14"/>
                      </a:cubicBezTo>
                      <a:cubicBezTo>
                        <a:pt x="151" y="14"/>
                        <a:pt x="150" y="14"/>
                        <a:pt x="150" y="13"/>
                      </a:cubicBezTo>
                      <a:cubicBezTo>
                        <a:pt x="148" y="13"/>
                        <a:pt x="143" y="13"/>
                        <a:pt x="139" y="14"/>
                      </a:cubicBezTo>
                      <a:cubicBezTo>
                        <a:pt x="136" y="14"/>
                        <a:pt x="133" y="14"/>
                        <a:pt x="131" y="14"/>
                      </a:cubicBezTo>
                      <a:cubicBezTo>
                        <a:pt x="127" y="14"/>
                        <a:pt x="124" y="13"/>
                        <a:pt x="122" y="11"/>
                      </a:cubicBezTo>
                      <a:cubicBezTo>
                        <a:pt x="121" y="10"/>
                        <a:pt x="119" y="10"/>
                        <a:pt x="118" y="10"/>
                      </a:cubicBezTo>
                      <a:cubicBezTo>
                        <a:pt x="117" y="10"/>
                        <a:pt x="117" y="10"/>
                        <a:pt x="117" y="10"/>
                      </a:cubicBezTo>
                      <a:cubicBezTo>
                        <a:pt x="114" y="10"/>
                        <a:pt x="112" y="8"/>
                        <a:pt x="111" y="7"/>
                      </a:cubicBezTo>
                      <a:cubicBezTo>
                        <a:pt x="110" y="6"/>
                        <a:pt x="109" y="5"/>
                        <a:pt x="107" y="5"/>
                      </a:cubicBezTo>
                      <a:cubicBezTo>
                        <a:pt x="105" y="5"/>
                        <a:pt x="104" y="5"/>
                        <a:pt x="103" y="4"/>
                      </a:cubicBezTo>
                      <a:cubicBezTo>
                        <a:pt x="102" y="3"/>
                        <a:pt x="99" y="2"/>
                        <a:pt x="90" y="1"/>
                      </a:cubicBezTo>
                      <a:cubicBezTo>
                        <a:pt x="89" y="1"/>
                        <a:pt x="87" y="0"/>
                        <a:pt x="86" y="0"/>
                      </a:cubicBezTo>
                      <a:cubicBezTo>
                        <a:pt x="73" y="0"/>
                        <a:pt x="62" y="7"/>
                        <a:pt x="58" y="11"/>
                      </a:cubicBezTo>
                      <a:cubicBezTo>
                        <a:pt x="56" y="12"/>
                        <a:pt x="52" y="13"/>
                        <a:pt x="47" y="13"/>
                      </a:cubicBezTo>
                      <a:cubicBezTo>
                        <a:pt x="44" y="13"/>
                        <a:pt x="41" y="13"/>
                        <a:pt x="38" y="13"/>
                      </a:cubicBezTo>
                      <a:cubicBezTo>
                        <a:pt x="36" y="13"/>
                        <a:pt x="34" y="12"/>
                        <a:pt x="33" y="12"/>
                      </a:cubicBezTo>
                      <a:cubicBezTo>
                        <a:pt x="33" y="13"/>
                        <a:pt x="33" y="13"/>
                        <a:pt x="33" y="13"/>
                      </a:cubicBezTo>
                      <a:cubicBezTo>
                        <a:pt x="32" y="15"/>
                        <a:pt x="32" y="19"/>
                        <a:pt x="27" y="21"/>
                      </a:cubicBezTo>
                      <a:cubicBezTo>
                        <a:pt x="24" y="22"/>
                        <a:pt x="20" y="22"/>
                        <a:pt x="16" y="22"/>
                      </a:cubicBezTo>
                      <a:cubicBezTo>
                        <a:pt x="10" y="22"/>
                        <a:pt x="10" y="22"/>
                        <a:pt x="10" y="22"/>
                      </a:cubicBezTo>
                      <a:cubicBezTo>
                        <a:pt x="8" y="22"/>
                        <a:pt x="5" y="22"/>
                        <a:pt x="3" y="23"/>
                      </a:cubicBezTo>
                      <a:cubicBezTo>
                        <a:pt x="1" y="24"/>
                        <a:pt x="0" y="27"/>
                        <a:pt x="0" y="28"/>
                      </a:cubicBezTo>
                      <a:cubicBezTo>
                        <a:pt x="0" y="28"/>
                        <a:pt x="1" y="28"/>
                        <a:pt x="1" y="28"/>
                      </a:cubicBezTo>
                      <a:cubicBezTo>
                        <a:pt x="4" y="28"/>
                        <a:pt x="6" y="29"/>
                        <a:pt x="7" y="30"/>
                      </a:cubicBezTo>
                      <a:cubicBezTo>
                        <a:pt x="7" y="31"/>
                        <a:pt x="7" y="33"/>
                        <a:pt x="7" y="34"/>
                      </a:cubicBezTo>
                      <a:cubicBezTo>
                        <a:pt x="7" y="34"/>
                        <a:pt x="7" y="35"/>
                        <a:pt x="7" y="35"/>
                      </a:cubicBezTo>
                      <a:cubicBezTo>
                        <a:pt x="8" y="37"/>
                        <a:pt x="9" y="40"/>
                        <a:pt x="7" y="43"/>
                      </a:cubicBezTo>
                      <a:cubicBezTo>
                        <a:pt x="6" y="43"/>
                        <a:pt x="6" y="44"/>
                        <a:pt x="6" y="45"/>
                      </a:cubicBezTo>
                      <a:cubicBezTo>
                        <a:pt x="6" y="46"/>
                        <a:pt x="6" y="47"/>
                        <a:pt x="7" y="47"/>
                      </a:cubicBezTo>
                      <a:cubicBezTo>
                        <a:pt x="10" y="49"/>
                        <a:pt x="11" y="52"/>
                        <a:pt x="10" y="54"/>
                      </a:cubicBezTo>
                      <a:cubicBezTo>
                        <a:pt x="10" y="55"/>
                        <a:pt x="9" y="55"/>
                        <a:pt x="9" y="56"/>
                      </a:cubicBezTo>
                      <a:cubicBezTo>
                        <a:pt x="9" y="56"/>
                        <a:pt x="9" y="56"/>
                        <a:pt x="9" y="56"/>
                      </a:cubicBezTo>
                      <a:cubicBezTo>
                        <a:pt x="12" y="58"/>
                        <a:pt x="13" y="59"/>
                        <a:pt x="14" y="60"/>
                      </a:cubicBezTo>
                      <a:cubicBezTo>
                        <a:pt x="14" y="60"/>
                        <a:pt x="15" y="61"/>
                        <a:pt x="16" y="61"/>
                      </a:cubicBezTo>
                      <a:cubicBezTo>
                        <a:pt x="18" y="62"/>
                        <a:pt x="21" y="63"/>
                        <a:pt x="21" y="65"/>
                      </a:cubicBezTo>
                      <a:cubicBezTo>
                        <a:pt x="21" y="65"/>
                        <a:pt x="22" y="66"/>
                        <a:pt x="24" y="65"/>
                      </a:cubicBezTo>
                      <a:cubicBezTo>
                        <a:pt x="25" y="65"/>
                        <a:pt x="25" y="65"/>
                        <a:pt x="26" y="65"/>
                      </a:cubicBezTo>
                      <a:cubicBezTo>
                        <a:pt x="29" y="65"/>
                        <a:pt x="31" y="68"/>
                        <a:pt x="32" y="71"/>
                      </a:cubicBezTo>
                      <a:cubicBezTo>
                        <a:pt x="33" y="72"/>
                        <a:pt x="33" y="72"/>
                        <a:pt x="33" y="73"/>
                      </a:cubicBezTo>
                      <a:cubicBezTo>
                        <a:pt x="34" y="73"/>
                        <a:pt x="34" y="74"/>
                        <a:pt x="37" y="74"/>
                      </a:cubicBezTo>
                      <a:cubicBezTo>
                        <a:pt x="40" y="74"/>
                        <a:pt x="44" y="72"/>
                        <a:pt x="44" y="71"/>
                      </a:cubicBezTo>
                      <a:cubicBezTo>
                        <a:pt x="44" y="69"/>
                        <a:pt x="45" y="65"/>
                        <a:pt x="53" y="65"/>
                      </a:cubicBezTo>
                      <a:cubicBezTo>
                        <a:pt x="54" y="65"/>
                        <a:pt x="55" y="65"/>
                        <a:pt x="56" y="65"/>
                      </a:cubicBezTo>
                      <a:cubicBezTo>
                        <a:pt x="60" y="66"/>
                        <a:pt x="64" y="69"/>
                        <a:pt x="68" y="72"/>
                      </a:cubicBezTo>
                      <a:cubicBezTo>
                        <a:pt x="69" y="73"/>
                        <a:pt x="71" y="74"/>
                        <a:pt x="71" y="75"/>
                      </a:cubicBezTo>
                      <a:cubicBezTo>
                        <a:pt x="72" y="75"/>
                        <a:pt x="72" y="75"/>
                        <a:pt x="72" y="75"/>
                      </a:cubicBezTo>
                      <a:cubicBezTo>
                        <a:pt x="73" y="75"/>
                        <a:pt x="75" y="74"/>
                        <a:pt x="77" y="74"/>
                      </a:cubicBezTo>
                      <a:cubicBezTo>
                        <a:pt x="79" y="73"/>
                        <a:pt x="81" y="72"/>
                        <a:pt x="82" y="72"/>
                      </a:cubicBezTo>
                      <a:cubicBezTo>
                        <a:pt x="84" y="72"/>
                        <a:pt x="87" y="70"/>
                        <a:pt x="89" y="68"/>
                      </a:cubicBezTo>
                      <a:cubicBezTo>
                        <a:pt x="90" y="67"/>
                        <a:pt x="91" y="66"/>
                        <a:pt x="92" y="66"/>
                      </a:cubicBezTo>
                      <a:cubicBezTo>
                        <a:pt x="94" y="65"/>
                        <a:pt x="96" y="66"/>
                        <a:pt x="97" y="67"/>
                      </a:cubicBezTo>
                      <a:cubicBezTo>
                        <a:pt x="99" y="68"/>
                        <a:pt x="100" y="69"/>
                        <a:pt x="101" y="68"/>
                      </a:cubicBezTo>
                      <a:cubicBezTo>
                        <a:pt x="103" y="67"/>
                        <a:pt x="106" y="65"/>
                        <a:pt x="109" y="65"/>
                      </a:cubicBezTo>
                      <a:cubicBezTo>
                        <a:pt x="110" y="65"/>
                        <a:pt x="111" y="65"/>
                        <a:pt x="111" y="66"/>
                      </a:cubicBezTo>
                      <a:cubicBezTo>
                        <a:pt x="112" y="66"/>
                        <a:pt x="112" y="67"/>
                        <a:pt x="113" y="68"/>
                      </a:cubicBezTo>
                      <a:cubicBezTo>
                        <a:pt x="113" y="69"/>
                        <a:pt x="112" y="71"/>
                        <a:pt x="111" y="72"/>
                      </a:cubicBezTo>
                      <a:cubicBezTo>
                        <a:pt x="110" y="73"/>
                        <a:pt x="109" y="75"/>
                        <a:pt x="109" y="76"/>
                      </a:cubicBezTo>
                      <a:cubicBezTo>
                        <a:pt x="109" y="76"/>
                        <a:pt x="110" y="77"/>
                        <a:pt x="110" y="78"/>
                      </a:cubicBezTo>
                      <a:cubicBezTo>
                        <a:pt x="110" y="78"/>
                        <a:pt x="110" y="78"/>
                        <a:pt x="110" y="78"/>
                      </a:cubicBezTo>
                      <a:cubicBezTo>
                        <a:pt x="110" y="78"/>
                        <a:pt x="111" y="77"/>
                        <a:pt x="111" y="77"/>
                      </a:cubicBezTo>
                      <a:cubicBezTo>
                        <a:pt x="111" y="77"/>
                        <a:pt x="111" y="77"/>
                        <a:pt x="111" y="77"/>
                      </a:cubicBezTo>
                      <a:cubicBezTo>
                        <a:pt x="111" y="76"/>
                        <a:pt x="111" y="76"/>
                        <a:pt x="112" y="76"/>
                      </a:cubicBezTo>
                      <a:cubicBezTo>
                        <a:pt x="112" y="76"/>
                        <a:pt x="112" y="76"/>
                        <a:pt x="112" y="76"/>
                      </a:cubicBezTo>
                      <a:cubicBezTo>
                        <a:pt x="112" y="76"/>
                        <a:pt x="112" y="75"/>
                        <a:pt x="112" y="75"/>
                      </a:cubicBezTo>
                      <a:cubicBezTo>
                        <a:pt x="112" y="75"/>
                        <a:pt x="112" y="75"/>
                        <a:pt x="112" y="75"/>
                      </a:cubicBezTo>
                      <a:cubicBezTo>
                        <a:pt x="112" y="74"/>
                        <a:pt x="112" y="74"/>
                        <a:pt x="112" y="73"/>
                      </a:cubicBezTo>
                      <a:cubicBezTo>
                        <a:pt x="112" y="73"/>
                        <a:pt x="112" y="73"/>
                        <a:pt x="112" y="72"/>
                      </a:cubicBezTo>
                      <a:cubicBezTo>
                        <a:pt x="112" y="71"/>
                        <a:pt x="113" y="70"/>
                        <a:pt x="113" y="70"/>
                      </a:cubicBezTo>
                      <a:cubicBezTo>
                        <a:pt x="114" y="68"/>
                        <a:pt x="115" y="67"/>
                        <a:pt x="117" y="67"/>
                      </a:cubicBezTo>
                      <a:cubicBezTo>
                        <a:pt x="117" y="67"/>
                        <a:pt x="117" y="67"/>
                        <a:pt x="117" y="67"/>
                      </a:cubicBezTo>
                      <a:cubicBezTo>
                        <a:pt x="117" y="67"/>
                        <a:pt x="117" y="67"/>
                        <a:pt x="117" y="67"/>
                      </a:cubicBezTo>
                      <a:cubicBezTo>
                        <a:pt x="118" y="67"/>
                        <a:pt x="119" y="68"/>
                        <a:pt x="120" y="68"/>
                      </a:cubicBezTo>
                      <a:cubicBezTo>
                        <a:pt x="122" y="70"/>
                        <a:pt x="124" y="70"/>
                        <a:pt x="128" y="68"/>
                      </a:cubicBezTo>
                      <a:cubicBezTo>
                        <a:pt x="129" y="68"/>
                        <a:pt x="130" y="67"/>
                        <a:pt x="131" y="67"/>
                      </a:cubicBezTo>
                      <a:cubicBezTo>
                        <a:pt x="132" y="66"/>
                        <a:pt x="133" y="65"/>
                        <a:pt x="134" y="65"/>
                      </a:cubicBezTo>
                      <a:cubicBezTo>
                        <a:pt x="135" y="65"/>
                        <a:pt x="135" y="66"/>
                        <a:pt x="135" y="66"/>
                      </a:cubicBezTo>
                      <a:cubicBezTo>
                        <a:pt x="136" y="66"/>
                        <a:pt x="136" y="66"/>
                        <a:pt x="136" y="66"/>
                      </a:cubicBezTo>
                      <a:cubicBezTo>
                        <a:pt x="136" y="66"/>
                        <a:pt x="136" y="66"/>
                        <a:pt x="136" y="66"/>
                      </a:cubicBezTo>
                      <a:cubicBezTo>
                        <a:pt x="136" y="66"/>
                        <a:pt x="137" y="66"/>
                        <a:pt x="137" y="66"/>
                      </a:cubicBezTo>
                      <a:cubicBezTo>
                        <a:pt x="137" y="67"/>
                        <a:pt x="137" y="67"/>
                        <a:pt x="137" y="67"/>
                      </a:cubicBezTo>
                      <a:cubicBezTo>
                        <a:pt x="137" y="67"/>
                        <a:pt x="137" y="67"/>
                        <a:pt x="138" y="67"/>
                      </a:cubicBezTo>
                      <a:cubicBezTo>
                        <a:pt x="138" y="67"/>
                        <a:pt x="138" y="68"/>
                        <a:pt x="139" y="68"/>
                      </a:cubicBezTo>
                      <a:cubicBezTo>
                        <a:pt x="140" y="68"/>
                        <a:pt x="141" y="68"/>
                        <a:pt x="142" y="67"/>
                      </a:cubicBezTo>
                      <a:cubicBezTo>
                        <a:pt x="144" y="67"/>
                        <a:pt x="146" y="67"/>
                        <a:pt x="149" y="67"/>
                      </a:cubicBezTo>
                      <a:cubicBezTo>
                        <a:pt x="152" y="67"/>
                        <a:pt x="154" y="66"/>
                        <a:pt x="156" y="65"/>
                      </a:cubicBezTo>
                      <a:cubicBezTo>
                        <a:pt x="158" y="64"/>
                        <a:pt x="160" y="62"/>
                        <a:pt x="164" y="63"/>
                      </a:cubicBezTo>
                      <a:cubicBezTo>
                        <a:pt x="170" y="63"/>
                        <a:pt x="176" y="61"/>
                        <a:pt x="176" y="61"/>
                      </a:cubicBezTo>
                      <a:cubicBezTo>
                        <a:pt x="176" y="61"/>
                        <a:pt x="176" y="61"/>
                        <a:pt x="176" y="61"/>
                      </a:cubicBezTo>
                      <a:cubicBezTo>
                        <a:pt x="180" y="62"/>
                        <a:pt x="180" y="62"/>
                        <a:pt x="180" y="62"/>
                      </a:cubicBezTo>
                      <a:cubicBezTo>
                        <a:pt x="180" y="62"/>
                        <a:pt x="180" y="62"/>
                        <a:pt x="180" y="61"/>
                      </a:cubicBezTo>
                      <a:cubicBezTo>
                        <a:pt x="181" y="60"/>
                        <a:pt x="182" y="59"/>
                        <a:pt x="185" y="58"/>
                      </a:cubicBezTo>
                      <a:cubicBezTo>
                        <a:pt x="189" y="58"/>
                        <a:pt x="191" y="59"/>
                        <a:pt x="193" y="60"/>
                      </a:cubicBezTo>
                      <a:cubicBezTo>
                        <a:pt x="194" y="60"/>
                        <a:pt x="194" y="61"/>
                        <a:pt x="195" y="61"/>
                      </a:cubicBezTo>
                      <a:cubicBezTo>
                        <a:pt x="195" y="60"/>
                        <a:pt x="196" y="60"/>
                        <a:pt x="196" y="60"/>
                      </a:cubicBezTo>
                      <a:cubicBezTo>
                        <a:pt x="198" y="60"/>
                        <a:pt x="200" y="61"/>
                        <a:pt x="202" y="62"/>
                      </a:cubicBezTo>
                      <a:cubicBezTo>
                        <a:pt x="203" y="63"/>
                        <a:pt x="204" y="63"/>
                        <a:pt x="205" y="64"/>
                      </a:cubicBezTo>
                      <a:cubicBezTo>
                        <a:pt x="205" y="64"/>
                        <a:pt x="205" y="64"/>
                        <a:pt x="205" y="64"/>
                      </a:cubicBezTo>
                      <a:cubicBezTo>
                        <a:pt x="205" y="64"/>
                        <a:pt x="205" y="64"/>
                        <a:pt x="206" y="64"/>
                      </a:cubicBezTo>
                      <a:cubicBezTo>
                        <a:pt x="206" y="64"/>
                        <a:pt x="206" y="64"/>
                        <a:pt x="206" y="64"/>
                      </a:cubicBezTo>
                      <a:cubicBezTo>
                        <a:pt x="206" y="64"/>
                        <a:pt x="206" y="64"/>
                        <a:pt x="206" y="64"/>
                      </a:cubicBezTo>
                      <a:cubicBezTo>
                        <a:pt x="206" y="64"/>
                        <a:pt x="206" y="64"/>
                        <a:pt x="206" y="64"/>
                      </a:cubicBezTo>
                      <a:cubicBezTo>
                        <a:pt x="206" y="64"/>
                        <a:pt x="206" y="64"/>
                        <a:pt x="206" y="64"/>
                      </a:cubicBezTo>
                      <a:cubicBezTo>
                        <a:pt x="206" y="64"/>
                        <a:pt x="206" y="64"/>
                        <a:pt x="206" y="63"/>
                      </a:cubicBezTo>
                      <a:cubicBezTo>
                        <a:pt x="206" y="63"/>
                        <a:pt x="206" y="63"/>
                        <a:pt x="205" y="63"/>
                      </a:cubicBezTo>
                      <a:cubicBezTo>
                        <a:pt x="205" y="63"/>
                        <a:pt x="205" y="63"/>
                        <a:pt x="205" y="63"/>
                      </a:cubicBezTo>
                      <a:cubicBezTo>
                        <a:pt x="205" y="62"/>
                        <a:pt x="205" y="62"/>
                        <a:pt x="205" y="62"/>
                      </a:cubicBezTo>
                      <a:cubicBezTo>
                        <a:pt x="205" y="62"/>
                        <a:pt x="205" y="62"/>
                        <a:pt x="205" y="62"/>
                      </a:cubicBezTo>
                      <a:cubicBezTo>
                        <a:pt x="205" y="62"/>
                        <a:pt x="205" y="61"/>
                        <a:pt x="205" y="61"/>
                      </a:cubicBezTo>
                      <a:cubicBezTo>
                        <a:pt x="204" y="61"/>
                        <a:pt x="204" y="61"/>
                        <a:pt x="204" y="61"/>
                      </a:cubicBezTo>
                      <a:cubicBezTo>
                        <a:pt x="204" y="61"/>
                        <a:pt x="204" y="60"/>
                        <a:pt x="204" y="60"/>
                      </a:cubicBezTo>
                      <a:cubicBezTo>
                        <a:pt x="204" y="60"/>
                        <a:pt x="204" y="60"/>
                        <a:pt x="204" y="60"/>
                      </a:cubicBezTo>
                      <a:cubicBezTo>
                        <a:pt x="204" y="59"/>
                        <a:pt x="203" y="59"/>
                        <a:pt x="203" y="59"/>
                      </a:cubicBezTo>
                      <a:cubicBezTo>
                        <a:pt x="203" y="59"/>
                        <a:pt x="203" y="59"/>
                        <a:pt x="203" y="58"/>
                      </a:cubicBezTo>
                      <a:cubicBezTo>
                        <a:pt x="203" y="58"/>
                        <a:pt x="203" y="58"/>
                        <a:pt x="203" y="58"/>
                      </a:cubicBezTo>
                      <a:cubicBezTo>
                        <a:pt x="203" y="58"/>
                        <a:pt x="202" y="58"/>
                        <a:pt x="202" y="58"/>
                      </a:cubicBezTo>
                      <a:cubicBezTo>
                        <a:pt x="202" y="58"/>
                        <a:pt x="202" y="58"/>
                        <a:pt x="202" y="58"/>
                      </a:cubicBezTo>
                      <a:cubicBezTo>
                        <a:pt x="202" y="57"/>
                        <a:pt x="202" y="57"/>
                        <a:pt x="202" y="57"/>
                      </a:cubicBezTo>
                      <a:cubicBezTo>
                        <a:pt x="199" y="56"/>
                        <a:pt x="200" y="53"/>
                        <a:pt x="200" y="48"/>
                      </a:cubicBezTo>
                      <a:cubicBezTo>
                        <a:pt x="200" y="47"/>
                        <a:pt x="200" y="46"/>
                        <a:pt x="200" y="45"/>
                      </a:cubicBezTo>
                      <a:cubicBezTo>
                        <a:pt x="201" y="44"/>
                        <a:pt x="200" y="44"/>
                        <a:pt x="200" y="44"/>
                      </a:cubicBezTo>
                      <a:cubicBezTo>
                        <a:pt x="200" y="44"/>
                        <a:pt x="200" y="43"/>
                        <a:pt x="200" y="42"/>
                      </a:cubicBezTo>
                      <a:cubicBezTo>
                        <a:pt x="200" y="42"/>
                        <a:pt x="200" y="41"/>
                        <a:pt x="200" y="41"/>
                      </a:cubicBezTo>
                      <a:cubicBezTo>
                        <a:pt x="199" y="41"/>
                        <a:pt x="199" y="41"/>
                        <a:pt x="199" y="41"/>
                      </a:cubicBezTo>
                      <a:cubicBezTo>
                        <a:pt x="199" y="40"/>
                        <a:pt x="199" y="40"/>
                        <a:pt x="199" y="40"/>
                      </a:cubicBezTo>
                      <a:cubicBezTo>
                        <a:pt x="199" y="39"/>
                        <a:pt x="199" y="39"/>
                        <a:pt x="199" y="39"/>
                      </a:cubicBezTo>
                      <a:cubicBezTo>
                        <a:pt x="199" y="38"/>
                        <a:pt x="199" y="37"/>
                        <a:pt x="199" y="36"/>
                      </a:cubicBezTo>
                      <a:cubicBezTo>
                        <a:pt x="199" y="36"/>
                        <a:pt x="199" y="36"/>
                        <a:pt x="199" y="36"/>
                      </a:cubicBezTo>
                      <a:cubicBezTo>
                        <a:pt x="199" y="36"/>
                        <a:pt x="199" y="35"/>
                        <a:pt x="199" y="35"/>
                      </a:cubicBezTo>
                      <a:cubicBezTo>
                        <a:pt x="199" y="34"/>
                        <a:pt x="199" y="34"/>
                        <a:pt x="199" y="33"/>
                      </a:cubicBezTo>
                      <a:cubicBezTo>
                        <a:pt x="199" y="33"/>
                        <a:pt x="200" y="33"/>
                        <a:pt x="200" y="32"/>
                      </a:cubicBezTo>
                      <a:cubicBezTo>
                        <a:pt x="200" y="32"/>
                        <a:pt x="200" y="32"/>
                        <a:pt x="200" y="32"/>
                      </a:cubicBezTo>
                      <a:cubicBezTo>
                        <a:pt x="201" y="32"/>
                        <a:pt x="201" y="32"/>
                        <a:pt x="201" y="32"/>
                      </a:cubicBezTo>
                      <a:cubicBezTo>
                        <a:pt x="201" y="32"/>
                        <a:pt x="201" y="32"/>
                        <a:pt x="20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1" name="Freeform 1188">
                  <a:extLst>
                    <a:ext uri="{FF2B5EF4-FFF2-40B4-BE49-F238E27FC236}">
                      <a16:creationId xmlns="" xmlns:a16="http://schemas.microsoft.com/office/drawing/2014/main" id="{5F532528-1C33-4E47-A3EA-19DE4FD07995}"/>
                    </a:ext>
                  </a:extLst>
                </p:cNvPr>
                <p:cNvSpPr/>
                <p:nvPr/>
              </p:nvSpPr>
              <p:spPr bwMode="auto">
                <a:xfrm>
                  <a:off x="2824" y="3334"/>
                  <a:ext cx="25" cy="16"/>
                </a:xfrm>
                <a:custGeom>
                  <a:gdLst>
                    <a:gd name="T0" fmla="*/ 3 w 26"/>
                    <a:gd name="T1" fmla="*/ 2 h 17"/>
                    <a:gd name="T2" fmla="*/ 4 w 26"/>
                    <a:gd name="T3" fmla="*/ 4 h 17"/>
                    <a:gd name="T4" fmla="*/ 4 w 26"/>
                    <a:gd name="T5" fmla="*/ 4 h 17"/>
                    <a:gd name="T6" fmla="*/ 4 w 26"/>
                    <a:gd name="T7" fmla="*/ 4 h 17"/>
                    <a:gd name="T8" fmla="*/ 4 w 26"/>
                    <a:gd name="T9" fmla="*/ 4 h 17"/>
                    <a:gd name="T10" fmla="*/ 4 w 26"/>
                    <a:gd name="T11" fmla="*/ 6 h 17"/>
                    <a:gd name="T12" fmla="*/ 2 w 26"/>
                    <a:gd name="T13" fmla="*/ 11 h 17"/>
                    <a:gd name="T14" fmla="*/ 1 w 26"/>
                    <a:gd name="T15" fmla="*/ 12 h 17"/>
                    <a:gd name="T16" fmla="*/ 1 w 26"/>
                    <a:gd name="T17" fmla="*/ 13 h 17"/>
                    <a:gd name="T18" fmla="*/ 1 w 26"/>
                    <a:gd name="T19" fmla="*/ 13 h 17"/>
                    <a:gd name="T20" fmla="*/ 0 w 26"/>
                    <a:gd name="T21" fmla="*/ 14 h 17"/>
                    <a:gd name="T22" fmla="*/ 0 w 26"/>
                    <a:gd name="T23" fmla="*/ 14 h 17"/>
                    <a:gd name="T24" fmla="*/ 0 w 26"/>
                    <a:gd name="T25" fmla="*/ 15 h 17"/>
                    <a:gd name="T26" fmla="*/ 0 w 26"/>
                    <a:gd name="T27" fmla="*/ 15 h 17"/>
                    <a:gd name="T28" fmla="*/ 0 w 26"/>
                    <a:gd name="T29" fmla="*/ 15 h 17"/>
                    <a:gd name="T30" fmla="*/ 3 w 26"/>
                    <a:gd name="T31" fmla="*/ 17 h 17"/>
                    <a:gd name="T32" fmla="*/ 8 w 26"/>
                    <a:gd name="T33" fmla="*/ 14 h 17"/>
                    <a:gd name="T34" fmla="*/ 13 w 26"/>
                    <a:gd name="T35" fmla="*/ 10 h 17"/>
                    <a:gd name="T36" fmla="*/ 21 w 26"/>
                    <a:gd name="T37" fmla="*/ 10 h 17"/>
                    <a:gd name="T38" fmla="*/ 26 w 26"/>
                    <a:gd name="T39" fmla="*/ 10 h 17"/>
                    <a:gd name="T40" fmla="*/ 23 w 26"/>
                    <a:gd name="T41" fmla="*/ 8 h 17"/>
                    <a:gd name="T42" fmla="*/ 19 w 26"/>
                    <a:gd name="T43" fmla="*/ 5 h 17"/>
                    <a:gd name="T44" fmla="*/ 16 w 26"/>
                    <a:gd name="T45" fmla="*/ 1 h 17"/>
                    <a:gd name="T46" fmla="*/ 15 w 26"/>
                    <a:gd name="T47" fmla="*/ 1 h 17"/>
                    <a:gd name="T48" fmla="*/ 14 w 26"/>
                    <a:gd name="T49" fmla="*/ 1 h 17"/>
                    <a:gd name="T50" fmla="*/ 14 w 26"/>
                    <a:gd name="T51" fmla="*/ 1 h 17"/>
                    <a:gd name="T52" fmla="*/ 14 w 26"/>
                    <a:gd name="T53" fmla="*/ 1 h 17"/>
                    <a:gd name="T54" fmla="*/ 12 w 26"/>
                    <a:gd name="T55" fmla="*/ 1 h 17"/>
                    <a:gd name="T56" fmla="*/ 8 w 26"/>
                    <a:gd name="T57" fmla="*/ 0 h 17"/>
                    <a:gd name="T58" fmla="*/ 3 w 26"/>
                    <a:gd name="T59" fmla="*/ 1 h 17"/>
                    <a:gd name="T60" fmla="*/ 3 w 26"/>
                    <a:gd name="T61" fmla="*/ 1 h 17"/>
                    <a:gd name="T62" fmla="*/ 3 w 26"/>
                    <a:gd name="T63" fmla="*/ 2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17">
                      <a:moveTo>
                        <a:pt x="3" y="2"/>
                      </a:moveTo>
                      <a:cubicBezTo>
                        <a:pt x="4" y="4"/>
                        <a:pt x="4" y="4"/>
                        <a:pt x="4" y="4"/>
                      </a:cubicBezTo>
                      <a:cubicBezTo>
                        <a:pt x="4" y="4"/>
                        <a:pt x="4" y="4"/>
                        <a:pt x="4" y="4"/>
                      </a:cubicBezTo>
                      <a:cubicBezTo>
                        <a:pt x="4" y="4"/>
                        <a:pt x="4" y="4"/>
                        <a:pt x="4" y="4"/>
                      </a:cubicBezTo>
                      <a:cubicBezTo>
                        <a:pt x="4" y="4"/>
                        <a:pt x="4" y="4"/>
                        <a:pt x="4" y="4"/>
                      </a:cubicBezTo>
                      <a:cubicBezTo>
                        <a:pt x="4" y="5"/>
                        <a:pt x="4" y="6"/>
                        <a:pt x="4" y="6"/>
                      </a:cubicBezTo>
                      <a:cubicBezTo>
                        <a:pt x="4" y="9"/>
                        <a:pt x="3" y="10"/>
                        <a:pt x="2" y="11"/>
                      </a:cubicBezTo>
                      <a:cubicBezTo>
                        <a:pt x="2" y="11"/>
                        <a:pt x="1" y="12"/>
                        <a:pt x="1" y="12"/>
                      </a:cubicBezTo>
                      <a:cubicBezTo>
                        <a:pt x="1" y="12"/>
                        <a:pt x="1" y="13"/>
                        <a:pt x="1" y="13"/>
                      </a:cubicBezTo>
                      <a:cubicBezTo>
                        <a:pt x="1" y="13"/>
                        <a:pt x="1" y="13"/>
                        <a:pt x="1" y="13"/>
                      </a:cubicBezTo>
                      <a:cubicBezTo>
                        <a:pt x="1" y="14"/>
                        <a:pt x="1" y="14"/>
                        <a:pt x="0" y="14"/>
                      </a:cubicBezTo>
                      <a:cubicBezTo>
                        <a:pt x="0" y="14"/>
                        <a:pt x="0" y="14"/>
                        <a:pt x="0" y="14"/>
                      </a:cubicBezTo>
                      <a:cubicBezTo>
                        <a:pt x="0" y="15"/>
                        <a:pt x="0" y="15"/>
                        <a:pt x="0" y="15"/>
                      </a:cubicBezTo>
                      <a:cubicBezTo>
                        <a:pt x="0" y="15"/>
                        <a:pt x="0" y="15"/>
                        <a:pt x="0" y="15"/>
                      </a:cubicBezTo>
                      <a:cubicBezTo>
                        <a:pt x="0" y="15"/>
                        <a:pt x="0" y="15"/>
                        <a:pt x="0" y="15"/>
                      </a:cubicBezTo>
                      <a:cubicBezTo>
                        <a:pt x="1" y="16"/>
                        <a:pt x="2" y="17"/>
                        <a:pt x="3" y="17"/>
                      </a:cubicBezTo>
                      <a:cubicBezTo>
                        <a:pt x="5" y="17"/>
                        <a:pt x="6" y="16"/>
                        <a:pt x="8" y="14"/>
                      </a:cubicBezTo>
                      <a:cubicBezTo>
                        <a:pt x="9" y="13"/>
                        <a:pt x="11" y="11"/>
                        <a:pt x="13" y="10"/>
                      </a:cubicBezTo>
                      <a:cubicBezTo>
                        <a:pt x="15" y="9"/>
                        <a:pt x="18" y="10"/>
                        <a:pt x="21" y="10"/>
                      </a:cubicBezTo>
                      <a:cubicBezTo>
                        <a:pt x="23" y="10"/>
                        <a:pt x="25" y="10"/>
                        <a:pt x="26" y="10"/>
                      </a:cubicBezTo>
                      <a:cubicBezTo>
                        <a:pt x="25" y="9"/>
                        <a:pt x="24" y="9"/>
                        <a:pt x="23" y="8"/>
                      </a:cubicBezTo>
                      <a:cubicBezTo>
                        <a:pt x="22" y="7"/>
                        <a:pt x="20" y="6"/>
                        <a:pt x="19" y="5"/>
                      </a:cubicBezTo>
                      <a:cubicBezTo>
                        <a:pt x="18" y="4"/>
                        <a:pt x="17" y="3"/>
                        <a:pt x="16" y="1"/>
                      </a:cubicBezTo>
                      <a:cubicBezTo>
                        <a:pt x="16" y="1"/>
                        <a:pt x="16" y="1"/>
                        <a:pt x="15" y="1"/>
                      </a:cubicBezTo>
                      <a:cubicBezTo>
                        <a:pt x="15" y="1"/>
                        <a:pt x="15" y="1"/>
                        <a:pt x="14" y="1"/>
                      </a:cubicBezTo>
                      <a:cubicBezTo>
                        <a:pt x="14" y="1"/>
                        <a:pt x="14" y="1"/>
                        <a:pt x="14" y="1"/>
                      </a:cubicBezTo>
                      <a:cubicBezTo>
                        <a:pt x="14" y="1"/>
                        <a:pt x="14" y="1"/>
                        <a:pt x="14" y="1"/>
                      </a:cubicBezTo>
                      <a:cubicBezTo>
                        <a:pt x="13" y="1"/>
                        <a:pt x="13" y="1"/>
                        <a:pt x="12" y="1"/>
                      </a:cubicBezTo>
                      <a:cubicBezTo>
                        <a:pt x="12" y="1"/>
                        <a:pt x="11" y="0"/>
                        <a:pt x="8" y="0"/>
                      </a:cubicBezTo>
                      <a:cubicBezTo>
                        <a:pt x="6" y="0"/>
                        <a:pt x="4" y="0"/>
                        <a:pt x="3" y="1"/>
                      </a:cubicBezTo>
                      <a:cubicBezTo>
                        <a:pt x="3" y="1"/>
                        <a:pt x="3" y="1"/>
                        <a:pt x="3" y="1"/>
                      </a:cubicBezTo>
                      <a:lnTo>
                        <a:pt x="3"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2" name="Freeform 1189">
                  <a:extLst>
                    <a:ext uri="{FF2B5EF4-FFF2-40B4-BE49-F238E27FC236}">
                      <a16:creationId xmlns="" xmlns:a16="http://schemas.microsoft.com/office/drawing/2014/main" id="{B9D56108-AC93-4F87-ADC5-7E9D130B3FB0}"/>
                    </a:ext>
                  </a:extLst>
                </p:cNvPr>
                <p:cNvSpPr/>
                <p:nvPr/>
              </p:nvSpPr>
              <p:spPr bwMode="auto">
                <a:xfrm>
                  <a:off x="2698" y="3154"/>
                  <a:ext cx="100" cy="80"/>
                </a:xfrm>
                <a:custGeom>
                  <a:gdLst>
                    <a:gd name="T0" fmla="*/ 12 w 104"/>
                    <a:gd name="T1" fmla="*/ 58 h 83"/>
                    <a:gd name="T2" fmla="*/ 14 w 104"/>
                    <a:gd name="T3" fmla="*/ 59 h 83"/>
                    <a:gd name="T4" fmla="*/ 25 w 104"/>
                    <a:gd name="T5" fmla="*/ 68 h 83"/>
                    <a:gd name="T6" fmla="*/ 32 w 104"/>
                    <a:gd name="T7" fmla="*/ 66 h 83"/>
                    <a:gd name="T8" fmla="*/ 38 w 104"/>
                    <a:gd name="T9" fmla="*/ 71 h 83"/>
                    <a:gd name="T10" fmla="*/ 45 w 104"/>
                    <a:gd name="T11" fmla="*/ 72 h 83"/>
                    <a:gd name="T12" fmla="*/ 49 w 104"/>
                    <a:gd name="T13" fmla="*/ 78 h 83"/>
                    <a:gd name="T14" fmla="*/ 50 w 104"/>
                    <a:gd name="T15" fmla="*/ 79 h 83"/>
                    <a:gd name="T16" fmla="*/ 52 w 104"/>
                    <a:gd name="T17" fmla="*/ 78 h 83"/>
                    <a:gd name="T18" fmla="*/ 62 w 104"/>
                    <a:gd name="T19" fmla="*/ 79 h 83"/>
                    <a:gd name="T20" fmla="*/ 70 w 104"/>
                    <a:gd name="T21" fmla="*/ 79 h 83"/>
                    <a:gd name="T22" fmla="*/ 85 w 104"/>
                    <a:gd name="T23" fmla="*/ 83 h 83"/>
                    <a:gd name="T24" fmla="*/ 85 w 104"/>
                    <a:gd name="T25" fmla="*/ 83 h 83"/>
                    <a:gd name="T26" fmla="*/ 88 w 104"/>
                    <a:gd name="T27" fmla="*/ 83 h 83"/>
                    <a:gd name="T28" fmla="*/ 88 w 104"/>
                    <a:gd name="T29" fmla="*/ 81 h 83"/>
                    <a:gd name="T30" fmla="*/ 88 w 104"/>
                    <a:gd name="T31" fmla="*/ 78 h 83"/>
                    <a:gd name="T32" fmla="*/ 95 w 104"/>
                    <a:gd name="T33" fmla="*/ 70 h 83"/>
                    <a:gd name="T34" fmla="*/ 101 w 104"/>
                    <a:gd name="T35" fmla="*/ 64 h 83"/>
                    <a:gd name="T36" fmla="*/ 99 w 104"/>
                    <a:gd name="T37" fmla="*/ 54 h 83"/>
                    <a:gd name="T38" fmla="*/ 98 w 104"/>
                    <a:gd name="T39" fmla="*/ 52 h 83"/>
                    <a:gd name="T40" fmla="*/ 98 w 104"/>
                    <a:gd name="T41" fmla="*/ 51 h 83"/>
                    <a:gd name="T42" fmla="*/ 98 w 104"/>
                    <a:gd name="T43" fmla="*/ 50 h 83"/>
                    <a:gd name="T44" fmla="*/ 97 w 104"/>
                    <a:gd name="T45" fmla="*/ 47 h 83"/>
                    <a:gd name="T46" fmla="*/ 98 w 104"/>
                    <a:gd name="T47" fmla="*/ 45 h 83"/>
                    <a:gd name="T48" fmla="*/ 98 w 104"/>
                    <a:gd name="T49" fmla="*/ 44 h 83"/>
                    <a:gd name="T50" fmla="*/ 98 w 104"/>
                    <a:gd name="T51" fmla="*/ 42 h 83"/>
                    <a:gd name="T52" fmla="*/ 97 w 104"/>
                    <a:gd name="T53" fmla="*/ 41 h 83"/>
                    <a:gd name="T54" fmla="*/ 94 w 104"/>
                    <a:gd name="T55" fmla="*/ 37 h 83"/>
                    <a:gd name="T56" fmla="*/ 101 w 104"/>
                    <a:gd name="T57" fmla="*/ 23 h 83"/>
                    <a:gd name="T58" fmla="*/ 99 w 104"/>
                    <a:gd name="T59" fmla="*/ 12 h 83"/>
                    <a:gd name="T60" fmla="*/ 98 w 104"/>
                    <a:gd name="T61" fmla="*/ 11 h 83"/>
                    <a:gd name="T62" fmla="*/ 92 w 104"/>
                    <a:gd name="T63" fmla="*/ 8 h 83"/>
                    <a:gd name="T64" fmla="*/ 91 w 104"/>
                    <a:gd name="T65" fmla="*/ 8 h 83"/>
                    <a:gd name="T66" fmla="*/ 90 w 104"/>
                    <a:gd name="T67" fmla="*/ 8 h 83"/>
                    <a:gd name="T68" fmla="*/ 88 w 104"/>
                    <a:gd name="T69" fmla="*/ 8 h 83"/>
                    <a:gd name="T70" fmla="*/ 84 w 104"/>
                    <a:gd name="T71" fmla="*/ 8 h 83"/>
                    <a:gd name="T72" fmla="*/ 60 w 104"/>
                    <a:gd name="T73" fmla="*/ 6 h 83"/>
                    <a:gd name="T74" fmla="*/ 59 w 104"/>
                    <a:gd name="T75" fmla="*/ 6 h 83"/>
                    <a:gd name="T76" fmla="*/ 57 w 104"/>
                    <a:gd name="T77" fmla="*/ 5 h 83"/>
                    <a:gd name="T78" fmla="*/ 57 w 104"/>
                    <a:gd name="T79" fmla="*/ 5 h 83"/>
                    <a:gd name="T80" fmla="*/ 43 w 104"/>
                    <a:gd name="T81" fmla="*/ 0 h 83"/>
                    <a:gd name="T82" fmla="*/ 21 w 104"/>
                    <a:gd name="T83" fmla="*/ 7 h 83"/>
                    <a:gd name="T84" fmla="*/ 4 w 104"/>
                    <a:gd name="T85" fmla="*/ 12 h 83"/>
                    <a:gd name="T86" fmla="*/ 2 w 104"/>
                    <a:gd name="T87" fmla="*/ 17 h 83"/>
                    <a:gd name="T88" fmla="*/ 2 w 104"/>
                    <a:gd name="T89" fmla="*/ 19 h 83"/>
                    <a:gd name="T90" fmla="*/ 2 w 104"/>
                    <a:gd name="T91" fmla="*/ 21 h 83"/>
                    <a:gd name="T92" fmla="*/ 2 w 104"/>
                    <a:gd name="T93" fmla="*/ 23 h 83"/>
                    <a:gd name="T94" fmla="*/ 2 w 104"/>
                    <a:gd name="T95" fmla="*/ 25 h 83"/>
                    <a:gd name="T96" fmla="*/ 2 w 104"/>
                    <a:gd name="T97" fmla="*/ 26 h 83"/>
                    <a:gd name="T98" fmla="*/ 1 w 104"/>
                    <a:gd name="T99" fmla="*/ 28 h 83"/>
                    <a:gd name="T100" fmla="*/ 1 w 104"/>
                    <a:gd name="T101" fmla="*/ 30 h 83"/>
                    <a:gd name="T102" fmla="*/ 5 w 104"/>
                    <a:gd name="T103" fmla="*/ 38 h 83"/>
                    <a:gd name="T104" fmla="*/ 8 w 104"/>
                    <a:gd name="T105" fmla="*/ 51 h 83"/>
                    <a:gd name="T106" fmla="*/ 9 w 104"/>
                    <a:gd name="T107" fmla="*/ 52 h 83"/>
                    <a:gd name="T108" fmla="*/ 9 w 104"/>
                    <a:gd name="T109" fmla="*/ 54 h 83"/>
                    <a:gd name="T110" fmla="*/ 9 w 104"/>
                    <a:gd name="T111" fmla="*/ 55 h 83"/>
                    <a:gd name="T112" fmla="*/ 9 w 104"/>
                    <a:gd name="T113" fmla="*/ 57 h 8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83">
                      <a:moveTo>
                        <a:pt x="9" y="57"/>
                      </a:moveTo>
                      <a:cubicBezTo>
                        <a:pt x="10" y="57"/>
                        <a:pt x="11" y="58"/>
                        <a:pt x="12" y="58"/>
                      </a:cubicBezTo>
                      <a:cubicBezTo>
                        <a:pt x="12" y="58"/>
                        <a:pt x="12" y="58"/>
                        <a:pt x="12" y="58"/>
                      </a:cubicBezTo>
                      <a:cubicBezTo>
                        <a:pt x="13" y="59"/>
                        <a:pt x="14" y="59"/>
                        <a:pt x="14" y="59"/>
                      </a:cubicBezTo>
                      <a:cubicBezTo>
                        <a:pt x="19" y="61"/>
                        <a:pt x="22" y="63"/>
                        <a:pt x="23" y="66"/>
                      </a:cubicBezTo>
                      <a:cubicBezTo>
                        <a:pt x="23" y="67"/>
                        <a:pt x="24" y="68"/>
                        <a:pt x="25" y="68"/>
                      </a:cubicBezTo>
                      <a:cubicBezTo>
                        <a:pt x="26" y="67"/>
                        <a:pt x="27" y="66"/>
                        <a:pt x="29" y="66"/>
                      </a:cubicBezTo>
                      <a:cubicBezTo>
                        <a:pt x="30" y="66"/>
                        <a:pt x="31" y="66"/>
                        <a:pt x="32" y="66"/>
                      </a:cubicBezTo>
                      <a:cubicBezTo>
                        <a:pt x="32" y="66"/>
                        <a:pt x="33" y="66"/>
                        <a:pt x="33" y="66"/>
                      </a:cubicBezTo>
                      <a:cubicBezTo>
                        <a:pt x="37" y="66"/>
                        <a:pt x="38" y="69"/>
                        <a:pt x="38" y="71"/>
                      </a:cubicBezTo>
                      <a:cubicBezTo>
                        <a:pt x="39" y="71"/>
                        <a:pt x="39" y="71"/>
                        <a:pt x="40" y="71"/>
                      </a:cubicBezTo>
                      <a:cubicBezTo>
                        <a:pt x="42" y="71"/>
                        <a:pt x="43" y="71"/>
                        <a:pt x="45" y="72"/>
                      </a:cubicBezTo>
                      <a:cubicBezTo>
                        <a:pt x="46" y="73"/>
                        <a:pt x="47" y="74"/>
                        <a:pt x="48" y="76"/>
                      </a:cubicBezTo>
                      <a:cubicBezTo>
                        <a:pt x="48" y="77"/>
                        <a:pt x="48" y="77"/>
                        <a:pt x="49" y="78"/>
                      </a:cubicBezTo>
                      <a:cubicBezTo>
                        <a:pt x="49" y="78"/>
                        <a:pt x="49" y="78"/>
                        <a:pt x="49" y="78"/>
                      </a:cubicBezTo>
                      <a:cubicBezTo>
                        <a:pt x="49" y="78"/>
                        <a:pt x="50" y="79"/>
                        <a:pt x="50" y="79"/>
                      </a:cubicBezTo>
                      <a:cubicBezTo>
                        <a:pt x="50" y="79"/>
                        <a:pt x="50" y="79"/>
                        <a:pt x="50" y="79"/>
                      </a:cubicBezTo>
                      <a:cubicBezTo>
                        <a:pt x="51" y="79"/>
                        <a:pt x="51" y="79"/>
                        <a:pt x="52" y="78"/>
                      </a:cubicBezTo>
                      <a:cubicBezTo>
                        <a:pt x="53" y="78"/>
                        <a:pt x="55" y="77"/>
                        <a:pt x="57" y="78"/>
                      </a:cubicBezTo>
                      <a:cubicBezTo>
                        <a:pt x="57" y="79"/>
                        <a:pt x="60" y="79"/>
                        <a:pt x="62" y="79"/>
                      </a:cubicBezTo>
                      <a:cubicBezTo>
                        <a:pt x="63" y="79"/>
                        <a:pt x="64" y="79"/>
                        <a:pt x="65" y="79"/>
                      </a:cubicBezTo>
                      <a:cubicBezTo>
                        <a:pt x="67" y="78"/>
                        <a:pt x="68" y="79"/>
                        <a:pt x="70" y="79"/>
                      </a:cubicBezTo>
                      <a:cubicBezTo>
                        <a:pt x="71" y="80"/>
                        <a:pt x="72" y="80"/>
                        <a:pt x="74" y="80"/>
                      </a:cubicBezTo>
                      <a:cubicBezTo>
                        <a:pt x="78" y="79"/>
                        <a:pt x="83" y="81"/>
                        <a:pt x="85" y="83"/>
                      </a:cubicBezTo>
                      <a:cubicBezTo>
                        <a:pt x="85" y="83"/>
                        <a:pt x="85" y="83"/>
                        <a:pt x="85" y="83"/>
                      </a:cubicBezTo>
                      <a:cubicBezTo>
                        <a:pt x="85" y="83"/>
                        <a:pt x="85" y="83"/>
                        <a:pt x="85" y="83"/>
                      </a:cubicBezTo>
                      <a:cubicBezTo>
                        <a:pt x="85" y="83"/>
                        <a:pt x="86" y="83"/>
                        <a:pt x="87" y="83"/>
                      </a:cubicBezTo>
                      <a:cubicBezTo>
                        <a:pt x="88" y="83"/>
                        <a:pt x="88" y="83"/>
                        <a:pt x="88" y="83"/>
                      </a:cubicBezTo>
                      <a:cubicBezTo>
                        <a:pt x="88" y="83"/>
                        <a:pt x="88" y="83"/>
                        <a:pt x="88" y="83"/>
                      </a:cubicBezTo>
                      <a:cubicBezTo>
                        <a:pt x="88" y="82"/>
                        <a:pt x="88" y="82"/>
                        <a:pt x="88" y="81"/>
                      </a:cubicBezTo>
                      <a:cubicBezTo>
                        <a:pt x="88" y="81"/>
                        <a:pt x="88" y="80"/>
                        <a:pt x="88" y="80"/>
                      </a:cubicBezTo>
                      <a:cubicBezTo>
                        <a:pt x="88" y="79"/>
                        <a:pt x="88" y="78"/>
                        <a:pt x="88" y="78"/>
                      </a:cubicBezTo>
                      <a:cubicBezTo>
                        <a:pt x="88" y="77"/>
                        <a:pt x="89" y="76"/>
                        <a:pt x="91" y="73"/>
                      </a:cubicBezTo>
                      <a:cubicBezTo>
                        <a:pt x="92" y="72"/>
                        <a:pt x="94" y="71"/>
                        <a:pt x="95" y="70"/>
                      </a:cubicBezTo>
                      <a:cubicBezTo>
                        <a:pt x="97" y="68"/>
                        <a:pt x="98" y="67"/>
                        <a:pt x="99" y="66"/>
                      </a:cubicBezTo>
                      <a:cubicBezTo>
                        <a:pt x="100" y="65"/>
                        <a:pt x="101" y="65"/>
                        <a:pt x="101" y="64"/>
                      </a:cubicBezTo>
                      <a:cubicBezTo>
                        <a:pt x="102" y="64"/>
                        <a:pt x="103" y="63"/>
                        <a:pt x="103" y="62"/>
                      </a:cubicBezTo>
                      <a:cubicBezTo>
                        <a:pt x="104" y="62"/>
                        <a:pt x="102" y="59"/>
                        <a:pt x="99" y="54"/>
                      </a:cubicBezTo>
                      <a:cubicBezTo>
                        <a:pt x="99" y="53"/>
                        <a:pt x="99" y="53"/>
                        <a:pt x="99" y="53"/>
                      </a:cubicBezTo>
                      <a:cubicBezTo>
                        <a:pt x="98" y="52"/>
                        <a:pt x="98" y="52"/>
                        <a:pt x="98" y="52"/>
                      </a:cubicBezTo>
                      <a:cubicBezTo>
                        <a:pt x="98" y="52"/>
                        <a:pt x="98" y="52"/>
                        <a:pt x="98" y="51"/>
                      </a:cubicBezTo>
                      <a:cubicBezTo>
                        <a:pt x="98" y="51"/>
                        <a:pt x="98" y="51"/>
                        <a:pt x="98" y="51"/>
                      </a:cubicBezTo>
                      <a:cubicBezTo>
                        <a:pt x="98" y="51"/>
                        <a:pt x="98" y="51"/>
                        <a:pt x="98" y="51"/>
                      </a:cubicBezTo>
                      <a:cubicBezTo>
                        <a:pt x="98" y="50"/>
                        <a:pt x="98" y="50"/>
                        <a:pt x="98" y="50"/>
                      </a:cubicBezTo>
                      <a:cubicBezTo>
                        <a:pt x="98" y="49"/>
                        <a:pt x="98" y="49"/>
                        <a:pt x="98" y="48"/>
                      </a:cubicBezTo>
                      <a:cubicBezTo>
                        <a:pt x="97" y="47"/>
                        <a:pt x="97" y="47"/>
                        <a:pt x="97" y="47"/>
                      </a:cubicBezTo>
                      <a:cubicBezTo>
                        <a:pt x="98" y="47"/>
                        <a:pt x="98" y="47"/>
                        <a:pt x="98" y="47"/>
                      </a:cubicBezTo>
                      <a:cubicBezTo>
                        <a:pt x="98" y="46"/>
                        <a:pt x="98" y="46"/>
                        <a:pt x="98" y="45"/>
                      </a:cubicBezTo>
                      <a:cubicBezTo>
                        <a:pt x="98" y="45"/>
                        <a:pt x="98" y="45"/>
                        <a:pt x="98" y="45"/>
                      </a:cubicBezTo>
                      <a:cubicBezTo>
                        <a:pt x="98" y="45"/>
                        <a:pt x="98" y="44"/>
                        <a:pt x="98" y="44"/>
                      </a:cubicBezTo>
                      <a:cubicBezTo>
                        <a:pt x="98" y="44"/>
                        <a:pt x="98" y="43"/>
                        <a:pt x="98" y="43"/>
                      </a:cubicBezTo>
                      <a:cubicBezTo>
                        <a:pt x="98" y="43"/>
                        <a:pt x="98" y="42"/>
                        <a:pt x="98" y="42"/>
                      </a:cubicBezTo>
                      <a:cubicBezTo>
                        <a:pt x="98" y="42"/>
                        <a:pt x="98" y="42"/>
                        <a:pt x="98" y="42"/>
                      </a:cubicBezTo>
                      <a:cubicBezTo>
                        <a:pt x="98" y="42"/>
                        <a:pt x="97" y="41"/>
                        <a:pt x="97" y="41"/>
                      </a:cubicBezTo>
                      <a:cubicBezTo>
                        <a:pt x="97" y="41"/>
                        <a:pt x="97" y="40"/>
                        <a:pt x="97" y="40"/>
                      </a:cubicBezTo>
                      <a:cubicBezTo>
                        <a:pt x="95" y="39"/>
                        <a:pt x="94" y="38"/>
                        <a:pt x="94" y="37"/>
                      </a:cubicBezTo>
                      <a:cubicBezTo>
                        <a:pt x="94" y="33"/>
                        <a:pt x="102" y="29"/>
                        <a:pt x="102" y="29"/>
                      </a:cubicBezTo>
                      <a:cubicBezTo>
                        <a:pt x="102" y="28"/>
                        <a:pt x="102" y="24"/>
                        <a:pt x="101" y="23"/>
                      </a:cubicBezTo>
                      <a:cubicBezTo>
                        <a:pt x="98" y="20"/>
                        <a:pt x="97" y="16"/>
                        <a:pt x="99" y="12"/>
                      </a:cubicBezTo>
                      <a:cubicBezTo>
                        <a:pt x="99" y="12"/>
                        <a:pt x="99" y="12"/>
                        <a:pt x="99" y="12"/>
                      </a:cubicBezTo>
                      <a:cubicBezTo>
                        <a:pt x="98" y="12"/>
                        <a:pt x="98" y="11"/>
                        <a:pt x="98" y="11"/>
                      </a:cubicBezTo>
                      <a:cubicBezTo>
                        <a:pt x="98" y="11"/>
                        <a:pt x="98" y="11"/>
                        <a:pt x="98" y="11"/>
                      </a:cubicBezTo>
                      <a:cubicBezTo>
                        <a:pt x="96" y="10"/>
                        <a:pt x="93" y="9"/>
                        <a:pt x="92" y="8"/>
                      </a:cubicBezTo>
                      <a:cubicBezTo>
                        <a:pt x="92" y="8"/>
                        <a:pt x="92" y="8"/>
                        <a:pt x="92" y="8"/>
                      </a:cubicBezTo>
                      <a:cubicBezTo>
                        <a:pt x="92" y="8"/>
                        <a:pt x="92" y="8"/>
                        <a:pt x="92" y="8"/>
                      </a:cubicBezTo>
                      <a:cubicBezTo>
                        <a:pt x="92" y="8"/>
                        <a:pt x="91" y="8"/>
                        <a:pt x="91" y="8"/>
                      </a:cubicBezTo>
                      <a:cubicBezTo>
                        <a:pt x="91" y="8"/>
                        <a:pt x="91" y="8"/>
                        <a:pt x="91" y="8"/>
                      </a:cubicBezTo>
                      <a:cubicBezTo>
                        <a:pt x="91" y="8"/>
                        <a:pt x="90" y="8"/>
                        <a:pt x="90" y="8"/>
                      </a:cubicBezTo>
                      <a:cubicBezTo>
                        <a:pt x="90" y="8"/>
                        <a:pt x="90" y="8"/>
                        <a:pt x="90" y="8"/>
                      </a:cubicBezTo>
                      <a:cubicBezTo>
                        <a:pt x="89" y="8"/>
                        <a:pt x="89" y="8"/>
                        <a:pt x="88" y="8"/>
                      </a:cubicBezTo>
                      <a:cubicBezTo>
                        <a:pt x="87" y="8"/>
                        <a:pt x="87" y="8"/>
                        <a:pt x="87" y="8"/>
                      </a:cubicBezTo>
                      <a:cubicBezTo>
                        <a:pt x="86" y="8"/>
                        <a:pt x="85" y="8"/>
                        <a:pt x="84" y="8"/>
                      </a:cubicBezTo>
                      <a:cubicBezTo>
                        <a:pt x="75" y="8"/>
                        <a:pt x="63" y="7"/>
                        <a:pt x="61" y="7"/>
                      </a:cubicBezTo>
                      <a:cubicBezTo>
                        <a:pt x="61" y="6"/>
                        <a:pt x="61" y="6"/>
                        <a:pt x="60" y="6"/>
                      </a:cubicBezTo>
                      <a:cubicBezTo>
                        <a:pt x="60" y="6"/>
                        <a:pt x="60" y="6"/>
                        <a:pt x="60" y="6"/>
                      </a:cubicBezTo>
                      <a:cubicBezTo>
                        <a:pt x="60" y="6"/>
                        <a:pt x="59" y="6"/>
                        <a:pt x="59" y="6"/>
                      </a:cubicBezTo>
                      <a:cubicBezTo>
                        <a:pt x="59" y="6"/>
                        <a:pt x="59" y="6"/>
                        <a:pt x="59" y="6"/>
                      </a:cubicBezTo>
                      <a:cubicBezTo>
                        <a:pt x="58" y="5"/>
                        <a:pt x="58" y="5"/>
                        <a:pt x="57" y="5"/>
                      </a:cubicBezTo>
                      <a:cubicBezTo>
                        <a:pt x="57" y="5"/>
                        <a:pt x="57" y="5"/>
                        <a:pt x="57" y="5"/>
                      </a:cubicBezTo>
                      <a:cubicBezTo>
                        <a:pt x="57" y="5"/>
                        <a:pt x="57" y="5"/>
                        <a:pt x="57" y="5"/>
                      </a:cubicBezTo>
                      <a:cubicBezTo>
                        <a:pt x="55" y="7"/>
                        <a:pt x="53" y="8"/>
                        <a:pt x="50" y="8"/>
                      </a:cubicBezTo>
                      <a:cubicBezTo>
                        <a:pt x="44" y="8"/>
                        <a:pt x="43" y="3"/>
                        <a:pt x="43" y="0"/>
                      </a:cubicBezTo>
                      <a:cubicBezTo>
                        <a:pt x="43" y="0"/>
                        <a:pt x="43" y="0"/>
                        <a:pt x="43" y="0"/>
                      </a:cubicBezTo>
                      <a:cubicBezTo>
                        <a:pt x="38" y="0"/>
                        <a:pt x="25" y="3"/>
                        <a:pt x="21" y="7"/>
                      </a:cubicBezTo>
                      <a:cubicBezTo>
                        <a:pt x="18" y="11"/>
                        <a:pt x="13" y="11"/>
                        <a:pt x="8" y="12"/>
                      </a:cubicBezTo>
                      <a:cubicBezTo>
                        <a:pt x="7" y="12"/>
                        <a:pt x="5" y="12"/>
                        <a:pt x="4" y="12"/>
                      </a:cubicBezTo>
                      <a:cubicBezTo>
                        <a:pt x="4" y="14"/>
                        <a:pt x="3" y="16"/>
                        <a:pt x="2" y="16"/>
                      </a:cubicBezTo>
                      <a:cubicBezTo>
                        <a:pt x="2" y="17"/>
                        <a:pt x="2" y="17"/>
                        <a:pt x="2" y="17"/>
                      </a:cubicBezTo>
                      <a:cubicBezTo>
                        <a:pt x="2" y="18"/>
                        <a:pt x="2" y="18"/>
                        <a:pt x="2" y="18"/>
                      </a:cubicBezTo>
                      <a:cubicBezTo>
                        <a:pt x="2" y="18"/>
                        <a:pt x="2" y="19"/>
                        <a:pt x="2" y="19"/>
                      </a:cubicBezTo>
                      <a:cubicBezTo>
                        <a:pt x="2" y="19"/>
                        <a:pt x="2" y="19"/>
                        <a:pt x="2" y="20"/>
                      </a:cubicBezTo>
                      <a:cubicBezTo>
                        <a:pt x="2" y="20"/>
                        <a:pt x="2" y="20"/>
                        <a:pt x="2" y="21"/>
                      </a:cubicBezTo>
                      <a:cubicBezTo>
                        <a:pt x="2" y="21"/>
                        <a:pt x="2" y="21"/>
                        <a:pt x="2" y="22"/>
                      </a:cubicBezTo>
                      <a:cubicBezTo>
                        <a:pt x="2" y="22"/>
                        <a:pt x="2" y="22"/>
                        <a:pt x="2" y="23"/>
                      </a:cubicBezTo>
                      <a:cubicBezTo>
                        <a:pt x="2" y="23"/>
                        <a:pt x="2" y="23"/>
                        <a:pt x="2" y="24"/>
                      </a:cubicBezTo>
                      <a:cubicBezTo>
                        <a:pt x="2" y="24"/>
                        <a:pt x="2" y="24"/>
                        <a:pt x="2" y="25"/>
                      </a:cubicBezTo>
                      <a:cubicBezTo>
                        <a:pt x="2" y="25"/>
                        <a:pt x="2" y="25"/>
                        <a:pt x="2" y="25"/>
                      </a:cubicBezTo>
                      <a:cubicBezTo>
                        <a:pt x="2" y="26"/>
                        <a:pt x="2" y="26"/>
                        <a:pt x="2" y="26"/>
                      </a:cubicBezTo>
                      <a:cubicBezTo>
                        <a:pt x="2" y="27"/>
                        <a:pt x="2" y="27"/>
                        <a:pt x="2" y="27"/>
                      </a:cubicBezTo>
                      <a:cubicBezTo>
                        <a:pt x="1" y="28"/>
                        <a:pt x="1" y="28"/>
                        <a:pt x="1" y="28"/>
                      </a:cubicBezTo>
                      <a:cubicBezTo>
                        <a:pt x="0" y="29"/>
                        <a:pt x="0" y="30"/>
                        <a:pt x="0" y="30"/>
                      </a:cubicBezTo>
                      <a:cubicBezTo>
                        <a:pt x="0" y="30"/>
                        <a:pt x="0" y="30"/>
                        <a:pt x="1" y="30"/>
                      </a:cubicBezTo>
                      <a:cubicBezTo>
                        <a:pt x="3" y="32"/>
                        <a:pt x="4" y="35"/>
                        <a:pt x="4" y="37"/>
                      </a:cubicBezTo>
                      <a:cubicBezTo>
                        <a:pt x="4" y="38"/>
                        <a:pt x="4" y="38"/>
                        <a:pt x="5" y="38"/>
                      </a:cubicBezTo>
                      <a:cubicBezTo>
                        <a:pt x="5" y="39"/>
                        <a:pt x="6" y="41"/>
                        <a:pt x="6" y="43"/>
                      </a:cubicBezTo>
                      <a:cubicBezTo>
                        <a:pt x="6" y="47"/>
                        <a:pt x="7" y="50"/>
                        <a:pt x="8" y="51"/>
                      </a:cubicBezTo>
                      <a:cubicBezTo>
                        <a:pt x="8" y="51"/>
                        <a:pt x="9" y="52"/>
                        <a:pt x="9" y="52"/>
                      </a:cubicBezTo>
                      <a:cubicBezTo>
                        <a:pt x="9" y="52"/>
                        <a:pt x="9" y="52"/>
                        <a:pt x="9" y="52"/>
                      </a:cubicBezTo>
                      <a:cubicBezTo>
                        <a:pt x="9" y="53"/>
                        <a:pt x="9" y="53"/>
                        <a:pt x="9" y="54"/>
                      </a:cubicBezTo>
                      <a:cubicBezTo>
                        <a:pt x="9" y="54"/>
                        <a:pt x="9" y="54"/>
                        <a:pt x="9" y="54"/>
                      </a:cubicBezTo>
                      <a:cubicBezTo>
                        <a:pt x="9" y="54"/>
                        <a:pt x="9" y="55"/>
                        <a:pt x="9" y="55"/>
                      </a:cubicBezTo>
                      <a:cubicBezTo>
                        <a:pt x="9" y="55"/>
                        <a:pt x="9" y="55"/>
                        <a:pt x="9" y="55"/>
                      </a:cubicBezTo>
                      <a:cubicBezTo>
                        <a:pt x="9" y="56"/>
                        <a:pt x="9" y="56"/>
                        <a:pt x="9" y="57"/>
                      </a:cubicBezTo>
                      <a:cubicBezTo>
                        <a:pt x="9" y="57"/>
                        <a:pt x="9" y="57"/>
                        <a:pt x="9" y="57"/>
                      </a:cubicBezTo>
                      <a:cubicBezTo>
                        <a:pt x="9" y="57"/>
                        <a:pt x="9" y="57"/>
                        <a:pt x="9"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3" name="Freeform 1190">
                  <a:extLst>
                    <a:ext uri="{FF2B5EF4-FFF2-40B4-BE49-F238E27FC236}">
                      <a16:creationId xmlns="" xmlns:a16="http://schemas.microsoft.com/office/drawing/2014/main" id="{CB9BC06B-43C9-4705-B983-10EA48C35458}"/>
                    </a:ext>
                  </a:extLst>
                </p:cNvPr>
                <p:cNvSpPr/>
                <p:nvPr/>
              </p:nvSpPr>
              <p:spPr bwMode="auto">
                <a:xfrm>
                  <a:off x="2714" y="3292"/>
                  <a:ext cx="34" cy="31"/>
                </a:xfrm>
                <a:custGeom>
                  <a:gdLst>
                    <a:gd name="T0" fmla="*/ 29 w 36"/>
                    <a:gd name="T1" fmla="*/ 24 h 32"/>
                    <a:gd name="T2" fmla="*/ 30 w 36"/>
                    <a:gd name="T3" fmla="*/ 23 h 32"/>
                    <a:gd name="T4" fmla="*/ 30 w 36"/>
                    <a:gd name="T5" fmla="*/ 23 h 32"/>
                    <a:gd name="T6" fmla="*/ 32 w 36"/>
                    <a:gd name="T7" fmla="*/ 21 h 32"/>
                    <a:gd name="T8" fmla="*/ 32 w 36"/>
                    <a:gd name="T9" fmla="*/ 21 h 32"/>
                    <a:gd name="T10" fmla="*/ 32 w 36"/>
                    <a:gd name="T11" fmla="*/ 21 h 32"/>
                    <a:gd name="T12" fmla="*/ 32 w 36"/>
                    <a:gd name="T13" fmla="*/ 21 h 32"/>
                    <a:gd name="T14" fmla="*/ 33 w 36"/>
                    <a:gd name="T15" fmla="*/ 20 h 32"/>
                    <a:gd name="T16" fmla="*/ 33 w 36"/>
                    <a:gd name="T17" fmla="*/ 19 h 32"/>
                    <a:gd name="T18" fmla="*/ 34 w 36"/>
                    <a:gd name="T19" fmla="*/ 19 h 32"/>
                    <a:gd name="T20" fmla="*/ 34 w 36"/>
                    <a:gd name="T21" fmla="*/ 19 h 32"/>
                    <a:gd name="T22" fmla="*/ 35 w 36"/>
                    <a:gd name="T23" fmla="*/ 18 h 32"/>
                    <a:gd name="T24" fmla="*/ 35 w 36"/>
                    <a:gd name="T25" fmla="*/ 18 h 32"/>
                    <a:gd name="T26" fmla="*/ 35 w 36"/>
                    <a:gd name="T27" fmla="*/ 18 h 32"/>
                    <a:gd name="T28" fmla="*/ 35 w 36"/>
                    <a:gd name="T29" fmla="*/ 17 h 32"/>
                    <a:gd name="T30" fmla="*/ 36 w 36"/>
                    <a:gd name="T31" fmla="*/ 6 h 32"/>
                    <a:gd name="T32" fmla="*/ 35 w 36"/>
                    <a:gd name="T33" fmla="*/ 6 h 32"/>
                    <a:gd name="T34" fmla="*/ 34 w 36"/>
                    <a:gd name="T35" fmla="*/ 5 h 32"/>
                    <a:gd name="T36" fmla="*/ 34 w 36"/>
                    <a:gd name="T37" fmla="*/ 5 h 32"/>
                    <a:gd name="T38" fmla="*/ 33 w 36"/>
                    <a:gd name="T39" fmla="*/ 4 h 32"/>
                    <a:gd name="T40" fmla="*/ 32 w 36"/>
                    <a:gd name="T41" fmla="*/ 4 h 32"/>
                    <a:gd name="T42" fmla="*/ 31 w 36"/>
                    <a:gd name="T43" fmla="*/ 4 h 32"/>
                    <a:gd name="T44" fmla="*/ 31 w 36"/>
                    <a:gd name="T45" fmla="*/ 3 h 32"/>
                    <a:gd name="T46" fmla="*/ 30 w 36"/>
                    <a:gd name="T47" fmla="*/ 3 h 32"/>
                    <a:gd name="T48" fmla="*/ 30 w 36"/>
                    <a:gd name="T49" fmla="*/ 3 h 32"/>
                    <a:gd name="T50" fmla="*/ 29 w 36"/>
                    <a:gd name="T51" fmla="*/ 3 h 32"/>
                    <a:gd name="T52" fmla="*/ 29 w 36"/>
                    <a:gd name="T53" fmla="*/ 2 h 32"/>
                    <a:gd name="T54" fmla="*/ 28 w 36"/>
                    <a:gd name="T55" fmla="*/ 2 h 32"/>
                    <a:gd name="T56" fmla="*/ 28 w 36"/>
                    <a:gd name="T57" fmla="*/ 2 h 32"/>
                    <a:gd name="T58" fmla="*/ 27 w 36"/>
                    <a:gd name="T59" fmla="*/ 2 h 32"/>
                    <a:gd name="T60" fmla="*/ 27 w 36"/>
                    <a:gd name="T61" fmla="*/ 2 h 32"/>
                    <a:gd name="T62" fmla="*/ 9 w 36"/>
                    <a:gd name="T63" fmla="*/ 0 h 32"/>
                    <a:gd name="T64" fmla="*/ 7 w 36"/>
                    <a:gd name="T65" fmla="*/ 1 h 32"/>
                    <a:gd name="T66" fmla="*/ 1 w 36"/>
                    <a:gd name="T67" fmla="*/ 1 h 32"/>
                    <a:gd name="T68" fmla="*/ 0 w 36"/>
                    <a:gd name="T69" fmla="*/ 1 h 32"/>
                    <a:gd name="T70" fmla="*/ 0 w 36"/>
                    <a:gd name="T71" fmla="*/ 2 h 32"/>
                    <a:gd name="T72" fmla="*/ 1 w 36"/>
                    <a:gd name="T73" fmla="*/ 4 h 32"/>
                    <a:gd name="T74" fmla="*/ 5 w 36"/>
                    <a:gd name="T75" fmla="*/ 10 h 32"/>
                    <a:gd name="T76" fmla="*/ 10 w 36"/>
                    <a:gd name="T77" fmla="*/ 16 h 32"/>
                    <a:gd name="T78" fmla="*/ 14 w 36"/>
                    <a:gd name="T79" fmla="*/ 21 h 32"/>
                    <a:gd name="T80" fmla="*/ 16 w 36"/>
                    <a:gd name="T81" fmla="*/ 23 h 32"/>
                    <a:gd name="T82" fmla="*/ 18 w 36"/>
                    <a:gd name="T83" fmla="*/ 25 h 32"/>
                    <a:gd name="T84" fmla="*/ 18 w 36"/>
                    <a:gd name="T85" fmla="*/ 25 h 32"/>
                    <a:gd name="T86" fmla="*/ 20 w 36"/>
                    <a:gd name="T87" fmla="*/ 27 h 32"/>
                    <a:gd name="T88" fmla="*/ 20 w 36"/>
                    <a:gd name="T89" fmla="*/ 27 h 32"/>
                    <a:gd name="T90" fmla="*/ 21 w 36"/>
                    <a:gd name="T91" fmla="*/ 28 h 32"/>
                    <a:gd name="T92" fmla="*/ 22 w 36"/>
                    <a:gd name="T93" fmla="*/ 29 h 32"/>
                    <a:gd name="T94" fmla="*/ 23 w 36"/>
                    <a:gd name="T95" fmla="*/ 30 h 32"/>
                    <a:gd name="T96" fmla="*/ 26 w 36"/>
                    <a:gd name="T97" fmla="*/ 32 h 32"/>
                    <a:gd name="T98" fmla="*/ 26 w 36"/>
                    <a:gd name="T99" fmla="*/ 32 h 32"/>
                    <a:gd name="T100" fmla="*/ 26 w 36"/>
                    <a:gd name="T101" fmla="*/ 31 h 32"/>
                    <a:gd name="T102" fmla="*/ 26 w 36"/>
                    <a:gd name="T103" fmla="*/ 31 h 32"/>
                    <a:gd name="T104" fmla="*/ 27 w 36"/>
                    <a:gd name="T105" fmla="*/ 29 h 32"/>
                    <a:gd name="T106" fmla="*/ 27 w 36"/>
                    <a:gd name="T107" fmla="*/ 29 h 32"/>
                    <a:gd name="T108" fmla="*/ 27 w 36"/>
                    <a:gd name="T109" fmla="*/ 27 h 32"/>
                    <a:gd name="T110" fmla="*/ 27 w 36"/>
                    <a:gd name="T111" fmla="*/ 27 h 32"/>
                    <a:gd name="T112" fmla="*/ 29 w 36"/>
                    <a:gd name="T113" fmla="*/ 24 h 3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 h="32">
                      <a:moveTo>
                        <a:pt x="29" y="24"/>
                      </a:moveTo>
                      <a:cubicBezTo>
                        <a:pt x="30" y="23"/>
                        <a:pt x="30" y="23"/>
                        <a:pt x="30" y="23"/>
                      </a:cubicBezTo>
                      <a:cubicBezTo>
                        <a:pt x="30" y="23"/>
                        <a:pt x="30" y="23"/>
                        <a:pt x="30" y="23"/>
                      </a:cubicBezTo>
                      <a:cubicBezTo>
                        <a:pt x="32" y="21"/>
                        <a:pt x="32" y="21"/>
                        <a:pt x="32" y="21"/>
                      </a:cubicBezTo>
                      <a:cubicBezTo>
                        <a:pt x="32" y="21"/>
                        <a:pt x="32" y="21"/>
                        <a:pt x="32" y="21"/>
                      </a:cubicBezTo>
                      <a:cubicBezTo>
                        <a:pt x="32" y="21"/>
                        <a:pt x="32" y="21"/>
                        <a:pt x="32" y="21"/>
                      </a:cubicBezTo>
                      <a:cubicBezTo>
                        <a:pt x="32" y="21"/>
                        <a:pt x="32" y="21"/>
                        <a:pt x="32" y="21"/>
                      </a:cubicBezTo>
                      <a:cubicBezTo>
                        <a:pt x="32" y="20"/>
                        <a:pt x="33" y="20"/>
                        <a:pt x="33" y="20"/>
                      </a:cubicBezTo>
                      <a:cubicBezTo>
                        <a:pt x="33" y="20"/>
                        <a:pt x="33" y="19"/>
                        <a:pt x="33" y="19"/>
                      </a:cubicBezTo>
                      <a:cubicBezTo>
                        <a:pt x="34" y="19"/>
                        <a:pt x="34" y="19"/>
                        <a:pt x="34" y="19"/>
                      </a:cubicBezTo>
                      <a:cubicBezTo>
                        <a:pt x="34" y="19"/>
                        <a:pt x="34" y="19"/>
                        <a:pt x="34" y="19"/>
                      </a:cubicBezTo>
                      <a:cubicBezTo>
                        <a:pt x="34" y="19"/>
                        <a:pt x="34" y="18"/>
                        <a:pt x="35" y="18"/>
                      </a:cubicBezTo>
                      <a:cubicBezTo>
                        <a:pt x="35" y="18"/>
                        <a:pt x="35" y="18"/>
                        <a:pt x="35" y="18"/>
                      </a:cubicBezTo>
                      <a:cubicBezTo>
                        <a:pt x="35" y="18"/>
                        <a:pt x="35" y="18"/>
                        <a:pt x="35" y="18"/>
                      </a:cubicBezTo>
                      <a:cubicBezTo>
                        <a:pt x="35" y="18"/>
                        <a:pt x="35" y="17"/>
                        <a:pt x="35" y="17"/>
                      </a:cubicBezTo>
                      <a:cubicBezTo>
                        <a:pt x="36" y="15"/>
                        <a:pt x="36" y="10"/>
                        <a:pt x="36" y="6"/>
                      </a:cubicBezTo>
                      <a:cubicBezTo>
                        <a:pt x="35" y="6"/>
                        <a:pt x="35" y="6"/>
                        <a:pt x="35" y="6"/>
                      </a:cubicBezTo>
                      <a:cubicBezTo>
                        <a:pt x="35" y="6"/>
                        <a:pt x="35" y="5"/>
                        <a:pt x="34" y="5"/>
                      </a:cubicBezTo>
                      <a:cubicBezTo>
                        <a:pt x="34" y="5"/>
                        <a:pt x="34" y="5"/>
                        <a:pt x="34" y="5"/>
                      </a:cubicBezTo>
                      <a:cubicBezTo>
                        <a:pt x="33" y="5"/>
                        <a:pt x="33" y="5"/>
                        <a:pt x="33" y="4"/>
                      </a:cubicBezTo>
                      <a:cubicBezTo>
                        <a:pt x="33" y="4"/>
                        <a:pt x="32" y="4"/>
                        <a:pt x="32" y="4"/>
                      </a:cubicBezTo>
                      <a:cubicBezTo>
                        <a:pt x="32" y="4"/>
                        <a:pt x="32" y="4"/>
                        <a:pt x="31" y="4"/>
                      </a:cubicBezTo>
                      <a:cubicBezTo>
                        <a:pt x="31" y="4"/>
                        <a:pt x="31" y="3"/>
                        <a:pt x="31" y="3"/>
                      </a:cubicBezTo>
                      <a:cubicBezTo>
                        <a:pt x="31" y="3"/>
                        <a:pt x="30" y="3"/>
                        <a:pt x="30" y="3"/>
                      </a:cubicBezTo>
                      <a:cubicBezTo>
                        <a:pt x="30" y="3"/>
                        <a:pt x="30" y="3"/>
                        <a:pt x="30" y="3"/>
                      </a:cubicBezTo>
                      <a:cubicBezTo>
                        <a:pt x="29" y="3"/>
                        <a:pt x="29" y="3"/>
                        <a:pt x="29" y="3"/>
                      </a:cubicBezTo>
                      <a:cubicBezTo>
                        <a:pt x="29" y="2"/>
                        <a:pt x="29" y="2"/>
                        <a:pt x="29" y="2"/>
                      </a:cubicBezTo>
                      <a:cubicBezTo>
                        <a:pt x="28" y="2"/>
                        <a:pt x="28" y="2"/>
                        <a:pt x="28" y="2"/>
                      </a:cubicBezTo>
                      <a:cubicBezTo>
                        <a:pt x="28" y="2"/>
                        <a:pt x="28" y="2"/>
                        <a:pt x="28" y="2"/>
                      </a:cubicBezTo>
                      <a:cubicBezTo>
                        <a:pt x="28" y="2"/>
                        <a:pt x="28" y="2"/>
                        <a:pt x="27" y="2"/>
                      </a:cubicBezTo>
                      <a:cubicBezTo>
                        <a:pt x="27" y="2"/>
                        <a:pt x="27" y="2"/>
                        <a:pt x="27" y="2"/>
                      </a:cubicBezTo>
                      <a:cubicBezTo>
                        <a:pt x="24" y="2"/>
                        <a:pt x="12" y="1"/>
                        <a:pt x="9" y="0"/>
                      </a:cubicBezTo>
                      <a:cubicBezTo>
                        <a:pt x="9" y="0"/>
                        <a:pt x="8" y="0"/>
                        <a:pt x="7" y="1"/>
                      </a:cubicBezTo>
                      <a:cubicBezTo>
                        <a:pt x="6" y="2"/>
                        <a:pt x="3" y="3"/>
                        <a:pt x="1" y="1"/>
                      </a:cubicBezTo>
                      <a:cubicBezTo>
                        <a:pt x="1" y="1"/>
                        <a:pt x="0" y="1"/>
                        <a:pt x="0" y="1"/>
                      </a:cubicBezTo>
                      <a:cubicBezTo>
                        <a:pt x="0" y="2"/>
                        <a:pt x="0" y="2"/>
                        <a:pt x="0" y="2"/>
                      </a:cubicBezTo>
                      <a:cubicBezTo>
                        <a:pt x="0" y="3"/>
                        <a:pt x="1" y="3"/>
                        <a:pt x="1" y="4"/>
                      </a:cubicBezTo>
                      <a:cubicBezTo>
                        <a:pt x="3" y="5"/>
                        <a:pt x="5" y="7"/>
                        <a:pt x="5" y="10"/>
                      </a:cubicBezTo>
                      <a:cubicBezTo>
                        <a:pt x="5" y="11"/>
                        <a:pt x="8" y="14"/>
                        <a:pt x="10" y="16"/>
                      </a:cubicBezTo>
                      <a:cubicBezTo>
                        <a:pt x="12" y="18"/>
                        <a:pt x="14" y="19"/>
                        <a:pt x="14" y="21"/>
                      </a:cubicBezTo>
                      <a:cubicBezTo>
                        <a:pt x="15" y="22"/>
                        <a:pt x="16" y="23"/>
                        <a:pt x="16" y="23"/>
                      </a:cubicBezTo>
                      <a:cubicBezTo>
                        <a:pt x="17" y="24"/>
                        <a:pt x="17" y="24"/>
                        <a:pt x="18" y="25"/>
                      </a:cubicBezTo>
                      <a:cubicBezTo>
                        <a:pt x="18" y="25"/>
                        <a:pt x="18" y="25"/>
                        <a:pt x="18" y="25"/>
                      </a:cubicBezTo>
                      <a:cubicBezTo>
                        <a:pt x="19" y="26"/>
                        <a:pt x="19" y="26"/>
                        <a:pt x="20" y="27"/>
                      </a:cubicBezTo>
                      <a:cubicBezTo>
                        <a:pt x="20" y="27"/>
                        <a:pt x="20" y="27"/>
                        <a:pt x="20" y="27"/>
                      </a:cubicBezTo>
                      <a:cubicBezTo>
                        <a:pt x="21" y="28"/>
                        <a:pt x="21" y="28"/>
                        <a:pt x="21" y="28"/>
                      </a:cubicBezTo>
                      <a:cubicBezTo>
                        <a:pt x="22" y="29"/>
                        <a:pt x="22" y="29"/>
                        <a:pt x="22" y="29"/>
                      </a:cubicBezTo>
                      <a:cubicBezTo>
                        <a:pt x="22" y="30"/>
                        <a:pt x="22" y="30"/>
                        <a:pt x="23" y="30"/>
                      </a:cubicBezTo>
                      <a:cubicBezTo>
                        <a:pt x="24" y="31"/>
                        <a:pt x="25" y="32"/>
                        <a:pt x="26" y="32"/>
                      </a:cubicBezTo>
                      <a:cubicBezTo>
                        <a:pt x="26" y="32"/>
                        <a:pt x="26" y="32"/>
                        <a:pt x="26" y="32"/>
                      </a:cubicBezTo>
                      <a:cubicBezTo>
                        <a:pt x="26" y="32"/>
                        <a:pt x="26" y="31"/>
                        <a:pt x="26" y="31"/>
                      </a:cubicBezTo>
                      <a:cubicBezTo>
                        <a:pt x="26" y="31"/>
                        <a:pt x="26" y="31"/>
                        <a:pt x="26" y="31"/>
                      </a:cubicBezTo>
                      <a:cubicBezTo>
                        <a:pt x="26" y="30"/>
                        <a:pt x="26" y="30"/>
                        <a:pt x="27" y="29"/>
                      </a:cubicBezTo>
                      <a:cubicBezTo>
                        <a:pt x="27" y="29"/>
                        <a:pt x="27" y="29"/>
                        <a:pt x="27" y="29"/>
                      </a:cubicBezTo>
                      <a:cubicBezTo>
                        <a:pt x="27" y="28"/>
                        <a:pt x="27" y="28"/>
                        <a:pt x="27" y="27"/>
                      </a:cubicBezTo>
                      <a:cubicBezTo>
                        <a:pt x="27" y="27"/>
                        <a:pt x="27" y="27"/>
                        <a:pt x="27" y="27"/>
                      </a:cubicBezTo>
                      <a:cubicBezTo>
                        <a:pt x="28" y="26"/>
                        <a:pt x="29" y="25"/>
                        <a:pt x="2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4" name="Freeform 1191">
                  <a:extLst>
                    <a:ext uri="{FF2B5EF4-FFF2-40B4-BE49-F238E27FC236}">
                      <a16:creationId xmlns="" xmlns:a16="http://schemas.microsoft.com/office/drawing/2014/main" id="{CE253B31-87AD-4F55-AF65-85863673E260}"/>
                    </a:ext>
                  </a:extLst>
                </p:cNvPr>
                <p:cNvSpPr/>
                <p:nvPr/>
              </p:nvSpPr>
              <p:spPr bwMode="auto">
                <a:xfrm>
                  <a:off x="2693" y="3275"/>
                  <a:ext cx="53" cy="44"/>
                </a:xfrm>
                <a:custGeom>
                  <a:gdLst>
                    <a:gd name="T0" fmla="*/ 54 w 55"/>
                    <a:gd name="T1" fmla="*/ 14 h 46"/>
                    <a:gd name="T2" fmla="*/ 52 w 55"/>
                    <a:gd name="T3" fmla="*/ 13 h 46"/>
                    <a:gd name="T4" fmla="*/ 51 w 55"/>
                    <a:gd name="T5" fmla="*/ 11 h 46"/>
                    <a:gd name="T6" fmla="*/ 50 w 55"/>
                    <a:gd name="T7" fmla="*/ 9 h 46"/>
                    <a:gd name="T8" fmla="*/ 50 w 55"/>
                    <a:gd name="T9" fmla="*/ 8 h 46"/>
                    <a:gd name="T10" fmla="*/ 48 w 55"/>
                    <a:gd name="T11" fmla="*/ 9 h 46"/>
                    <a:gd name="T12" fmla="*/ 45 w 55"/>
                    <a:gd name="T13" fmla="*/ 9 h 46"/>
                    <a:gd name="T14" fmla="*/ 44 w 55"/>
                    <a:gd name="T15" fmla="*/ 9 h 46"/>
                    <a:gd name="T16" fmla="*/ 37 w 55"/>
                    <a:gd name="T17" fmla="*/ 7 h 46"/>
                    <a:gd name="T18" fmla="*/ 33 w 55"/>
                    <a:gd name="T19" fmla="*/ 4 h 46"/>
                    <a:gd name="T20" fmla="*/ 31 w 55"/>
                    <a:gd name="T21" fmla="*/ 3 h 46"/>
                    <a:gd name="T22" fmla="*/ 29 w 55"/>
                    <a:gd name="T23" fmla="*/ 1 h 46"/>
                    <a:gd name="T24" fmla="*/ 27 w 55"/>
                    <a:gd name="T25" fmla="*/ 0 h 46"/>
                    <a:gd name="T26" fmla="*/ 21 w 55"/>
                    <a:gd name="T27" fmla="*/ 4 h 46"/>
                    <a:gd name="T28" fmla="*/ 17 w 55"/>
                    <a:gd name="T29" fmla="*/ 9 h 46"/>
                    <a:gd name="T30" fmla="*/ 12 w 55"/>
                    <a:gd name="T31" fmla="*/ 15 h 46"/>
                    <a:gd name="T32" fmla="*/ 7 w 55"/>
                    <a:gd name="T33" fmla="*/ 14 h 46"/>
                    <a:gd name="T34" fmla="*/ 6 w 55"/>
                    <a:gd name="T35" fmla="*/ 14 h 46"/>
                    <a:gd name="T36" fmla="*/ 6 w 55"/>
                    <a:gd name="T37" fmla="*/ 14 h 46"/>
                    <a:gd name="T38" fmla="*/ 5 w 55"/>
                    <a:gd name="T39" fmla="*/ 14 h 46"/>
                    <a:gd name="T40" fmla="*/ 4 w 55"/>
                    <a:gd name="T41" fmla="*/ 14 h 46"/>
                    <a:gd name="T42" fmla="*/ 3 w 55"/>
                    <a:gd name="T43" fmla="*/ 15 h 46"/>
                    <a:gd name="T44" fmla="*/ 1 w 55"/>
                    <a:gd name="T45" fmla="*/ 15 h 46"/>
                    <a:gd name="T46" fmla="*/ 0 w 55"/>
                    <a:gd name="T47" fmla="*/ 15 h 46"/>
                    <a:gd name="T48" fmla="*/ 2 w 55"/>
                    <a:gd name="T49" fmla="*/ 16 h 46"/>
                    <a:gd name="T50" fmla="*/ 20 w 55"/>
                    <a:gd name="T51" fmla="*/ 36 h 46"/>
                    <a:gd name="T52" fmla="*/ 30 w 55"/>
                    <a:gd name="T53" fmla="*/ 42 h 46"/>
                    <a:gd name="T54" fmla="*/ 35 w 55"/>
                    <a:gd name="T55" fmla="*/ 44 h 46"/>
                    <a:gd name="T56" fmla="*/ 28 w 55"/>
                    <a:gd name="T57" fmla="*/ 37 h 46"/>
                    <a:gd name="T58" fmla="*/ 20 w 55"/>
                    <a:gd name="T59" fmla="*/ 25 h 46"/>
                    <a:gd name="T60" fmla="*/ 18 w 55"/>
                    <a:gd name="T61" fmla="*/ 17 h 46"/>
                    <a:gd name="T62" fmla="*/ 26 w 55"/>
                    <a:gd name="T63" fmla="*/ 15 h 46"/>
                    <a:gd name="T64" fmla="*/ 48 w 55"/>
                    <a:gd name="T65" fmla="*/ 16 h 46"/>
                    <a:gd name="T66" fmla="*/ 49 w 55"/>
                    <a:gd name="T67" fmla="*/ 16 h 46"/>
                    <a:gd name="T68" fmla="*/ 50 w 55"/>
                    <a:gd name="T69" fmla="*/ 16 h 46"/>
                    <a:gd name="T70" fmla="*/ 51 w 55"/>
                    <a:gd name="T71" fmla="*/ 17 h 46"/>
                    <a:gd name="T72" fmla="*/ 52 w 55"/>
                    <a:gd name="T73" fmla="*/ 17 h 46"/>
                    <a:gd name="T74" fmla="*/ 53 w 55"/>
                    <a:gd name="T75" fmla="*/ 18 h 46"/>
                    <a:gd name="T76" fmla="*/ 55 w 55"/>
                    <a:gd name="T77" fmla="*/ 19 h 4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5" h="46">
                      <a:moveTo>
                        <a:pt x="55" y="17"/>
                      </a:moveTo>
                      <a:cubicBezTo>
                        <a:pt x="55" y="15"/>
                        <a:pt x="55" y="15"/>
                        <a:pt x="54" y="14"/>
                      </a:cubicBezTo>
                      <a:cubicBezTo>
                        <a:pt x="53" y="14"/>
                        <a:pt x="53" y="14"/>
                        <a:pt x="52" y="13"/>
                      </a:cubicBezTo>
                      <a:cubicBezTo>
                        <a:pt x="52" y="13"/>
                        <a:pt x="52" y="13"/>
                        <a:pt x="52" y="13"/>
                      </a:cubicBezTo>
                      <a:cubicBezTo>
                        <a:pt x="52" y="13"/>
                        <a:pt x="51" y="12"/>
                        <a:pt x="51" y="12"/>
                      </a:cubicBezTo>
                      <a:cubicBezTo>
                        <a:pt x="51" y="12"/>
                        <a:pt x="51" y="11"/>
                        <a:pt x="51" y="11"/>
                      </a:cubicBezTo>
                      <a:cubicBezTo>
                        <a:pt x="51" y="11"/>
                        <a:pt x="50" y="10"/>
                        <a:pt x="50" y="10"/>
                      </a:cubicBezTo>
                      <a:cubicBezTo>
                        <a:pt x="50" y="9"/>
                        <a:pt x="50" y="9"/>
                        <a:pt x="50" y="9"/>
                      </a:cubicBezTo>
                      <a:cubicBezTo>
                        <a:pt x="50" y="8"/>
                        <a:pt x="50" y="8"/>
                        <a:pt x="50" y="8"/>
                      </a:cubicBezTo>
                      <a:cubicBezTo>
                        <a:pt x="50" y="8"/>
                        <a:pt x="50" y="8"/>
                        <a:pt x="50" y="8"/>
                      </a:cubicBezTo>
                      <a:cubicBezTo>
                        <a:pt x="50" y="8"/>
                        <a:pt x="49" y="8"/>
                        <a:pt x="49" y="8"/>
                      </a:cubicBezTo>
                      <a:cubicBezTo>
                        <a:pt x="49" y="8"/>
                        <a:pt x="48" y="9"/>
                        <a:pt x="48" y="9"/>
                      </a:cubicBezTo>
                      <a:cubicBezTo>
                        <a:pt x="48" y="9"/>
                        <a:pt x="48" y="9"/>
                        <a:pt x="48" y="9"/>
                      </a:cubicBezTo>
                      <a:cubicBezTo>
                        <a:pt x="47" y="9"/>
                        <a:pt x="46" y="9"/>
                        <a:pt x="45" y="9"/>
                      </a:cubicBezTo>
                      <a:cubicBezTo>
                        <a:pt x="45" y="9"/>
                        <a:pt x="45" y="9"/>
                        <a:pt x="44" y="9"/>
                      </a:cubicBezTo>
                      <a:cubicBezTo>
                        <a:pt x="44" y="9"/>
                        <a:pt x="44" y="9"/>
                        <a:pt x="44" y="9"/>
                      </a:cubicBezTo>
                      <a:cubicBezTo>
                        <a:pt x="44" y="9"/>
                        <a:pt x="44" y="9"/>
                        <a:pt x="44" y="9"/>
                      </a:cubicBezTo>
                      <a:cubicBezTo>
                        <a:pt x="43" y="9"/>
                        <a:pt x="40" y="9"/>
                        <a:pt x="37" y="7"/>
                      </a:cubicBezTo>
                      <a:cubicBezTo>
                        <a:pt x="36" y="7"/>
                        <a:pt x="35" y="6"/>
                        <a:pt x="34" y="5"/>
                      </a:cubicBezTo>
                      <a:cubicBezTo>
                        <a:pt x="34" y="5"/>
                        <a:pt x="34" y="5"/>
                        <a:pt x="33" y="4"/>
                      </a:cubicBezTo>
                      <a:cubicBezTo>
                        <a:pt x="33" y="4"/>
                        <a:pt x="33" y="4"/>
                        <a:pt x="33" y="4"/>
                      </a:cubicBezTo>
                      <a:cubicBezTo>
                        <a:pt x="32" y="3"/>
                        <a:pt x="32" y="3"/>
                        <a:pt x="31" y="3"/>
                      </a:cubicBezTo>
                      <a:cubicBezTo>
                        <a:pt x="31" y="3"/>
                        <a:pt x="31" y="2"/>
                        <a:pt x="31" y="2"/>
                      </a:cubicBezTo>
                      <a:cubicBezTo>
                        <a:pt x="30" y="2"/>
                        <a:pt x="30" y="1"/>
                        <a:pt x="29" y="1"/>
                      </a:cubicBezTo>
                      <a:cubicBezTo>
                        <a:pt x="29" y="1"/>
                        <a:pt x="28" y="1"/>
                        <a:pt x="28" y="0"/>
                      </a:cubicBezTo>
                      <a:cubicBezTo>
                        <a:pt x="28" y="0"/>
                        <a:pt x="27" y="0"/>
                        <a:pt x="27" y="0"/>
                      </a:cubicBezTo>
                      <a:cubicBezTo>
                        <a:pt x="26" y="0"/>
                        <a:pt x="25" y="1"/>
                        <a:pt x="25" y="1"/>
                      </a:cubicBezTo>
                      <a:cubicBezTo>
                        <a:pt x="23" y="3"/>
                        <a:pt x="21" y="3"/>
                        <a:pt x="21" y="4"/>
                      </a:cubicBezTo>
                      <a:cubicBezTo>
                        <a:pt x="21" y="4"/>
                        <a:pt x="21" y="4"/>
                        <a:pt x="21" y="5"/>
                      </a:cubicBezTo>
                      <a:cubicBezTo>
                        <a:pt x="20" y="6"/>
                        <a:pt x="20" y="9"/>
                        <a:pt x="17" y="9"/>
                      </a:cubicBezTo>
                      <a:cubicBezTo>
                        <a:pt x="17" y="9"/>
                        <a:pt x="16" y="11"/>
                        <a:pt x="15" y="13"/>
                      </a:cubicBezTo>
                      <a:cubicBezTo>
                        <a:pt x="15" y="13"/>
                        <a:pt x="14" y="15"/>
                        <a:pt x="12" y="15"/>
                      </a:cubicBezTo>
                      <a:cubicBezTo>
                        <a:pt x="11" y="15"/>
                        <a:pt x="10" y="14"/>
                        <a:pt x="9" y="14"/>
                      </a:cubicBezTo>
                      <a:cubicBezTo>
                        <a:pt x="9" y="14"/>
                        <a:pt x="8" y="14"/>
                        <a:pt x="7" y="14"/>
                      </a:cubicBezTo>
                      <a:cubicBezTo>
                        <a:pt x="7" y="14"/>
                        <a:pt x="7" y="14"/>
                        <a:pt x="7" y="14"/>
                      </a:cubicBezTo>
                      <a:cubicBezTo>
                        <a:pt x="7" y="14"/>
                        <a:pt x="7" y="14"/>
                        <a:pt x="6" y="14"/>
                      </a:cubicBezTo>
                      <a:cubicBezTo>
                        <a:pt x="6" y="14"/>
                        <a:pt x="6" y="14"/>
                        <a:pt x="6" y="14"/>
                      </a:cubicBezTo>
                      <a:cubicBezTo>
                        <a:pt x="6" y="14"/>
                        <a:pt x="6" y="14"/>
                        <a:pt x="6" y="14"/>
                      </a:cubicBezTo>
                      <a:cubicBezTo>
                        <a:pt x="6" y="14"/>
                        <a:pt x="6" y="14"/>
                        <a:pt x="6" y="14"/>
                      </a:cubicBezTo>
                      <a:cubicBezTo>
                        <a:pt x="5" y="14"/>
                        <a:pt x="5" y="14"/>
                        <a:pt x="5" y="14"/>
                      </a:cubicBezTo>
                      <a:cubicBezTo>
                        <a:pt x="5" y="14"/>
                        <a:pt x="5" y="14"/>
                        <a:pt x="5" y="14"/>
                      </a:cubicBezTo>
                      <a:cubicBezTo>
                        <a:pt x="5" y="14"/>
                        <a:pt x="4" y="14"/>
                        <a:pt x="4" y="14"/>
                      </a:cubicBezTo>
                      <a:cubicBezTo>
                        <a:pt x="4" y="15"/>
                        <a:pt x="4" y="15"/>
                        <a:pt x="4" y="15"/>
                      </a:cubicBezTo>
                      <a:cubicBezTo>
                        <a:pt x="3" y="15"/>
                        <a:pt x="3" y="15"/>
                        <a:pt x="3" y="15"/>
                      </a:cubicBezTo>
                      <a:cubicBezTo>
                        <a:pt x="3" y="15"/>
                        <a:pt x="3" y="15"/>
                        <a:pt x="2" y="15"/>
                      </a:cubicBezTo>
                      <a:cubicBezTo>
                        <a:pt x="2" y="15"/>
                        <a:pt x="2" y="15"/>
                        <a:pt x="1" y="15"/>
                      </a:cubicBezTo>
                      <a:cubicBezTo>
                        <a:pt x="1" y="15"/>
                        <a:pt x="1" y="15"/>
                        <a:pt x="1" y="15"/>
                      </a:cubicBezTo>
                      <a:cubicBezTo>
                        <a:pt x="1" y="15"/>
                        <a:pt x="0" y="15"/>
                        <a:pt x="0" y="15"/>
                      </a:cubicBezTo>
                      <a:cubicBezTo>
                        <a:pt x="0" y="16"/>
                        <a:pt x="1" y="16"/>
                        <a:pt x="1" y="16"/>
                      </a:cubicBezTo>
                      <a:cubicBezTo>
                        <a:pt x="2" y="16"/>
                        <a:pt x="2" y="16"/>
                        <a:pt x="2" y="16"/>
                      </a:cubicBezTo>
                      <a:cubicBezTo>
                        <a:pt x="4" y="16"/>
                        <a:pt x="11" y="16"/>
                        <a:pt x="11" y="22"/>
                      </a:cubicBezTo>
                      <a:cubicBezTo>
                        <a:pt x="11" y="24"/>
                        <a:pt x="16" y="31"/>
                        <a:pt x="20" y="36"/>
                      </a:cubicBezTo>
                      <a:cubicBezTo>
                        <a:pt x="21" y="37"/>
                        <a:pt x="23" y="38"/>
                        <a:pt x="25" y="38"/>
                      </a:cubicBezTo>
                      <a:cubicBezTo>
                        <a:pt x="27" y="39"/>
                        <a:pt x="30" y="40"/>
                        <a:pt x="30" y="42"/>
                      </a:cubicBezTo>
                      <a:cubicBezTo>
                        <a:pt x="30" y="43"/>
                        <a:pt x="32" y="45"/>
                        <a:pt x="36" y="46"/>
                      </a:cubicBezTo>
                      <a:cubicBezTo>
                        <a:pt x="36" y="45"/>
                        <a:pt x="35" y="45"/>
                        <a:pt x="35" y="44"/>
                      </a:cubicBezTo>
                      <a:cubicBezTo>
                        <a:pt x="33" y="42"/>
                        <a:pt x="31" y="41"/>
                        <a:pt x="31" y="40"/>
                      </a:cubicBezTo>
                      <a:cubicBezTo>
                        <a:pt x="31" y="39"/>
                        <a:pt x="29" y="38"/>
                        <a:pt x="28" y="37"/>
                      </a:cubicBezTo>
                      <a:cubicBezTo>
                        <a:pt x="25" y="34"/>
                        <a:pt x="22" y="31"/>
                        <a:pt x="22" y="28"/>
                      </a:cubicBezTo>
                      <a:cubicBezTo>
                        <a:pt x="22" y="27"/>
                        <a:pt x="21" y="26"/>
                        <a:pt x="20" y="25"/>
                      </a:cubicBezTo>
                      <a:cubicBezTo>
                        <a:pt x="18" y="24"/>
                        <a:pt x="17" y="23"/>
                        <a:pt x="17" y="21"/>
                      </a:cubicBezTo>
                      <a:cubicBezTo>
                        <a:pt x="16" y="20"/>
                        <a:pt x="17" y="18"/>
                        <a:pt x="18" y="17"/>
                      </a:cubicBezTo>
                      <a:cubicBezTo>
                        <a:pt x="20" y="15"/>
                        <a:pt x="23" y="14"/>
                        <a:pt x="25" y="16"/>
                      </a:cubicBezTo>
                      <a:cubicBezTo>
                        <a:pt x="25" y="16"/>
                        <a:pt x="26" y="15"/>
                        <a:pt x="26" y="15"/>
                      </a:cubicBezTo>
                      <a:cubicBezTo>
                        <a:pt x="28" y="14"/>
                        <a:pt x="30" y="13"/>
                        <a:pt x="32" y="14"/>
                      </a:cubicBezTo>
                      <a:cubicBezTo>
                        <a:pt x="33" y="15"/>
                        <a:pt x="41" y="15"/>
                        <a:pt x="48" y="16"/>
                      </a:cubicBezTo>
                      <a:cubicBezTo>
                        <a:pt x="49" y="16"/>
                        <a:pt x="49" y="16"/>
                        <a:pt x="49" y="16"/>
                      </a:cubicBezTo>
                      <a:cubicBezTo>
                        <a:pt x="49" y="16"/>
                        <a:pt x="49" y="16"/>
                        <a:pt x="49" y="16"/>
                      </a:cubicBezTo>
                      <a:cubicBezTo>
                        <a:pt x="49" y="16"/>
                        <a:pt x="49" y="16"/>
                        <a:pt x="49" y="16"/>
                      </a:cubicBezTo>
                      <a:cubicBezTo>
                        <a:pt x="49" y="16"/>
                        <a:pt x="50" y="16"/>
                        <a:pt x="50" y="16"/>
                      </a:cubicBezTo>
                      <a:cubicBezTo>
                        <a:pt x="50" y="16"/>
                        <a:pt x="50" y="16"/>
                        <a:pt x="50" y="16"/>
                      </a:cubicBezTo>
                      <a:cubicBezTo>
                        <a:pt x="50" y="16"/>
                        <a:pt x="50" y="16"/>
                        <a:pt x="51" y="17"/>
                      </a:cubicBezTo>
                      <a:cubicBezTo>
                        <a:pt x="51" y="17"/>
                        <a:pt x="51" y="17"/>
                        <a:pt x="51" y="17"/>
                      </a:cubicBezTo>
                      <a:cubicBezTo>
                        <a:pt x="51" y="17"/>
                        <a:pt x="52" y="17"/>
                        <a:pt x="52" y="17"/>
                      </a:cubicBezTo>
                      <a:cubicBezTo>
                        <a:pt x="52" y="17"/>
                        <a:pt x="52" y="17"/>
                        <a:pt x="52" y="17"/>
                      </a:cubicBezTo>
                      <a:cubicBezTo>
                        <a:pt x="53" y="17"/>
                        <a:pt x="53" y="17"/>
                        <a:pt x="53" y="18"/>
                      </a:cubicBezTo>
                      <a:cubicBezTo>
                        <a:pt x="54" y="18"/>
                        <a:pt x="54" y="18"/>
                        <a:pt x="54" y="18"/>
                      </a:cubicBezTo>
                      <a:cubicBezTo>
                        <a:pt x="54" y="18"/>
                        <a:pt x="55" y="18"/>
                        <a:pt x="55" y="19"/>
                      </a:cubicBezTo>
                      <a:cubicBezTo>
                        <a:pt x="55" y="18"/>
                        <a:pt x="55" y="18"/>
                        <a:pt x="5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5" name="Freeform 1192">
                  <a:extLst>
                    <a:ext uri="{FF2B5EF4-FFF2-40B4-BE49-F238E27FC236}">
                      <a16:creationId xmlns="" xmlns:a16="http://schemas.microsoft.com/office/drawing/2014/main" id="{5FD85E69-484C-4A5A-AE15-0A83B26478BE}"/>
                    </a:ext>
                  </a:extLst>
                </p:cNvPr>
                <p:cNvSpPr/>
                <p:nvPr/>
              </p:nvSpPr>
              <p:spPr bwMode="auto">
                <a:xfrm>
                  <a:off x="2750" y="3327"/>
                  <a:ext cx="15" cy="34"/>
                </a:xfrm>
                <a:custGeom>
                  <a:gdLst>
                    <a:gd name="T0" fmla="*/ 14 w 16"/>
                    <a:gd name="T1" fmla="*/ 22 h 36"/>
                    <a:gd name="T2" fmla="*/ 13 w 16"/>
                    <a:gd name="T3" fmla="*/ 21 h 36"/>
                    <a:gd name="T4" fmla="*/ 12 w 16"/>
                    <a:gd name="T5" fmla="*/ 20 h 36"/>
                    <a:gd name="T6" fmla="*/ 11 w 16"/>
                    <a:gd name="T7" fmla="*/ 19 h 36"/>
                    <a:gd name="T8" fmla="*/ 11 w 16"/>
                    <a:gd name="T9" fmla="*/ 18 h 36"/>
                    <a:gd name="T10" fmla="*/ 10 w 16"/>
                    <a:gd name="T11" fmla="*/ 16 h 36"/>
                    <a:gd name="T12" fmla="*/ 9 w 16"/>
                    <a:gd name="T13" fmla="*/ 13 h 36"/>
                    <a:gd name="T14" fmla="*/ 9 w 16"/>
                    <a:gd name="T15" fmla="*/ 12 h 36"/>
                    <a:gd name="T16" fmla="*/ 9 w 16"/>
                    <a:gd name="T17" fmla="*/ 10 h 36"/>
                    <a:gd name="T18" fmla="*/ 10 w 16"/>
                    <a:gd name="T19" fmla="*/ 9 h 36"/>
                    <a:gd name="T20" fmla="*/ 10 w 16"/>
                    <a:gd name="T21" fmla="*/ 7 h 36"/>
                    <a:gd name="T22" fmla="*/ 10 w 16"/>
                    <a:gd name="T23" fmla="*/ 6 h 36"/>
                    <a:gd name="T24" fmla="*/ 11 w 16"/>
                    <a:gd name="T25" fmla="*/ 4 h 36"/>
                    <a:gd name="T26" fmla="*/ 8 w 16"/>
                    <a:gd name="T27" fmla="*/ 3 h 36"/>
                    <a:gd name="T28" fmla="*/ 7 w 16"/>
                    <a:gd name="T29" fmla="*/ 2 h 36"/>
                    <a:gd name="T30" fmla="*/ 5 w 16"/>
                    <a:gd name="T31" fmla="*/ 1 h 36"/>
                    <a:gd name="T32" fmla="*/ 5 w 16"/>
                    <a:gd name="T33" fmla="*/ 1 h 36"/>
                    <a:gd name="T34" fmla="*/ 3 w 16"/>
                    <a:gd name="T35" fmla="*/ 0 h 36"/>
                    <a:gd name="T36" fmla="*/ 3 w 16"/>
                    <a:gd name="T37" fmla="*/ 0 h 36"/>
                    <a:gd name="T38" fmla="*/ 1 w 16"/>
                    <a:gd name="T39" fmla="*/ 2 h 36"/>
                    <a:gd name="T40" fmla="*/ 1 w 16"/>
                    <a:gd name="T41" fmla="*/ 3 h 36"/>
                    <a:gd name="T42" fmla="*/ 1 w 16"/>
                    <a:gd name="T43" fmla="*/ 3 h 36"/>
                    <a:gd name="T44" fmla="*/ 0 w 16"/>
                    <a:gd name="T45" fmla="*/ 5 h 36"/>
                    <a:gd name="T46" fmla="*/ 0 w 16"/>
                    <a:gd name="T47" fmla="*/ 5 h 36"/>
                    <a:gd name="T48" fmla="*/ 4 w 16"/>
                    <a:gd name="T49" fmla="*/ 10 h 36"/>
                    <a:gd name="T50" fmla="*/ 2 w 16"/>
                    <a:gd name="T51" fmla="*/ 15 h 36"/>
                    <a:gd name="T52" fmla="*/ 0 w 16"/>
                    <a:gd name="T53" fmla="*/ 23 h 36"/>
                    <a:gd name="T54" fmla="*/ 2 w 16"/>
                    <a:gd name="T55" fmla="*/ 28 h 36"/>
                    <a:gd name="T56" fmla="*/ 6 w 16"/>
                    <a:gd name="T57" fmla="*/ 34 h 36"/>
                    <a:gd name="T58" fmla="*/ 7 w 16"/>
                    <a:gd name="T59" fmla="*/ 36 h 36"/>
                    <a:gd name="T60" fmla="*/ 7 w 16"/>
                    <a:gd name="T61" fmla="*/ 36 h 36"/>
                    <a:gd name="T62" fmla="*/ 7 w 16"/>
                    <a:gd name="T63" fmla="*/ 35 h 36"/>
                    <a:gd name="T64" fmla="*/ 8 w 16"/>
                    <a:gd name="T65" fmla="*/ 34 h 36"/>
                    <a:gd name="T66" fmla="*/ 8 w 16"/>
                    <a:gd name="T67" fmla="*/ 33 h 36"/>
                    <a:gd name="T68" fmla="*/ 9 w 16"/>
                    <a:gd name="T69" fmla="*/ 33 h 36"/>
                    <a:gd name="T70" fmla="*/ 9 w 16"/>
                    <a:gd name="T71" fmla="*/ 32 h 36"/>
                    <a:gd name="T72" fmla="*/ 11 w 16"/>
                    <a:gd name="T73" fmla="*/ 31 h 36"/>
                    <a:gd name="T74" fmla="*/ 11 w 16"/>
                    <a:gd name="T75" fmla="*/ 31 h 36"/>
                    <a:gd name="T76" fmla="*/ 12 w 16"/>
                    <a:gd name="T77" fmla="*/ 28 h 36"/>
                    <a:gd name="T78" fmla="*/ 13 w 16"/>
                    <a:gd name="T79" fmla="*/ 27 h 36"/>
                    <a:gd name="T80" fmla="*/ 14 w 16"/>
                    <a:gd name="T81" fmla="*/ 27 h 36"/>
                    <a:gd name="T82" fmla="*/ 14 w 16"/>
                    <a:gd name="T83" fmla="*/ 25 h 36"/>
                    <a:gd name="T84" fmla="*/ 14 w 16"/>
                    <a:gd name="T85" fmla="*/ 25 h 36"/>
                    <a:gd name="T86" fmla="*/ 15 w 16"/>
                    <a:gd name="T87" fmla="*/ 24 h 36"/>
                    <a:gd name="T88" fmla="*/ 15 w 16"/>
                    <a:gd name="T89" fmla="*/ 24 h 36"/>
                    <a:gd name="T90" fmla="*/ 16 w 16"/>
                    <a:gd name="T91" fmla="*/ 23 h 36"/>
                    <a:gd name="T92" fmla="*/ 16 w 16"/>
                    <a:gd name="T93" fmla="*/ 23 h 36"/>
                    <a:gd name="T94" fmla="*/ 15 w 16"/>
                    <a:gd name="T95" fmla="*/ 23 h 36"/>
                    <a:gd name="T96" fmla="*/ 14 w 16"/>
                    <a:gd name="T97" fmla="*/ 22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 h="36">
                      <a:moveTo>
                        <a:pt x="14" y="22"/>
                      </a:moveTo>
                      <a:cubicBezTo>
                        <a:pt x="14" y="21"/>
                        <a:pt x="13" y="21"/>
                        <a:pt x="13" y="21"/>
                      </a:cubicBezTo>
                      <a:cubicBezTo>
                        <a:pt x="13" y="21"/>
                        <a:pt x="12" y="20"/>
                        <a:pt x="12" y="20"/>
                      </a:cubicBezTo>
                      <a:cubicBezTo>
                        <a:pt x="12" y="20"/>
                        <a:pt x="12" y="19"/>
                        <a:pt x="11" y="19"/>
                      </a:cubicBezTo>
                      <a:cubicBezTo>
                        <a:pt x="11" y="19"/>
                        <a:pt x="11" y="18"/>
                        <a:pt x="11" y="18"/>
                      </a:cubicBezTo>
                      <a:cubicBezTo>
                        <a:pt x="10" y="17"/>
                        <a:pt x="10" y="17"/>
                        <a:pt x="10" y="16"/>
                      </a:cubicBezTo>
                      <a:cubicBezTo>
                        <a:pt x="9" y="15"/>
                        <a:pt x="9" y="14"/>
                        <a:pt x="9" y="13"/>
                      </a:cubicBezTo>
                      <a:cubicBezTo>
                        <a:pt x="9" y="13"/>
                        <a:pt x="9" y="13"/>
                        <a:pt x="9" y="12"/>
                      </a:cubicBezTo>
                      <a:cubicBezTo>
                        <a:pt x="9" y="12"/>
                        <a:pt x="9" y="11"/>
                        <a:pt x="9" y="10"/>
                      </a:cubicBezTo>
                      <a:cubicBezTo>
                        <a:pt x="10" y="10"/>
                        <a:pt x="10" y="9"/>
                        <a:pt x="10" y="9"/>
                      </a:cubicBezTo>
                      <a:cubicBezTo>
                        <a:pt x="10" y="8"/>
                        <a:pt x="10" y="8"/>
                        <a:pt x="10" y="7"/>
                      </a:cubicBezTo>
                      <a:cubicBezTo>
                        <a:pt x="10" y="6"/>
                        <a:pt x="10" y="6"/>
                        <a:pt x="10" y="6"/>
                      </a:cubicBezTo>
                      <a:cubicBezTo>
                        <a:pt x="10" y="5"/>
                        <a:pt x="10" y="5"/>
                        <a:pt x="11" y="4"/>
                      </a:cubicBezTo>
                      <a:cubicBezTo>
                        <a:pt x="10" y="4"/>
                        <a:pt x="9" y="3"/>
                        <a:pt x="8" y="3"/>
                      </a:cubicBezTo>
                      <a:cubicBezTo>
                        <a:pt x="8" y="3"/>
                        <a:pt x="8" y="3"/>
                        <a:pt x="7" y="2"/>
                      </a:cubicBezTo>
                      <a:cubicBezTo>
                        <a:pt x="7" y="2"/>
                        <a:pt x="6" y="2"/>
                        <a:pt x="5" y="1"/>
                      </a:cubicBezTo>
                      <a:cubicBezTo>
                        <a:pt x="5" y="1"/>
                        <a:pt x="5" y="1"/>
                        <a:pt x="5" y="1"/>
                      </a:cubicBezTo>
                      <a:cubicBezTo>
                        <a:pt x="4" y="1"/>
                        <a:pt x="4" y="0"/>
                        <a:pt x="3" y="0"/>
                      </a:cubicBezTo>
                      <a:cubicBezTo>
                        <a:pt x="3" y="0"/>
                        <a:pt x="3" y="0"/>
                        <a:pt x="3" y="0"/>
                      </a:cubicBezTo>
                      <a:cubicBezTo>
                        <a:pt x="3" y="0"/>
                        <a:pt x="2" y="1"/>
                        <a:pt x="1" y="2"/>
                      </a:cubicBezTo>
                      <a:cubicBezTo>
                        <a:pt x="1" y="2"/>
                        <a:pt x="1" y="3"/>
                        <a:pt x="1" y="3"/>
                      </a:cubicBezTo>
                      <a:cubicBezTo>
                        <a:pt x="1" y="3"/>
                        <a:pt x="1" y="3"/>
                        <a:pt x="1" y="3"/>
                      </a:cubicBezTo>
                      <a:cubicBezTo>
                        <a:pt x="0" y="4"/>
                        <a:pt x="0" y="5"/>
                        <a:pt x="0" y="5"/>
                      </a:cubicBezTo>
                      <a:cubicBezTo>
                        <a:pt x="0" y="5"/>
                        <a:pt x="0" y="5"/>
                        <a:pt x="0" y="5"/>
                      </a:cubicBezTo>
                      <a:cubicBezTo>
                        <a:pt x="2" y="6"/>
                        <a:pt x="4" y="8"/>
                        <a:pt x="4" y="10"/>
                      </a:cubicBezTo>
                      <a:cubicBezTo>
                        <a:pt x="5" y="12"/>
                        <a:pt x="3" y="14"/>
                        <a:pt x="2" y="15"/>
                      </a:cubicBezTo>
                      <a:cubicBezTo>
                        <a:pt x="1" y="16"/>
                        <a:pt x="0" y="19"/>
                        <a:pt x="0" y="23"/>
                      </a:cubicBezTo>
                      <a:cubicBezTo>
                        <a:pt x="0" y="26"/>
                        <a:pt x="1" y="28"/>
                        <a:pt x="2" y="28"/>
                      </a:cubicBezTo>
                      <a:cubicBezTo>
                        <a:pt x="4" y="30"/>
                        <a:pt x="5" y="32"/>
                        <a:pt x="6" y="34"/>
                      </a:cubicBezTo>
                      <a:cubicBezTo>
                        <a:pt x="6" y="35"/>
                        <a:pt x="7" y="35"/>
                        <a:pt x="7" y="36"/>
                      </a:cubicBezTo>
                      <a:cubicBezTo>
                        <a:pt x="7" y="36"/>
                        <a:pt x="7" y="36"/>
                        <a:pt x="7" y="36"/>
                      </a:cubicBezTo>
                      <a:cubicBezTo>
                        <a:pt x="7" y="36"/>
                        <a:pt x="7" y="35"/>
                        <a:pt x="7" y="35"/>
                      </a:cubicBezTo>
                      <a:cubicBezTo>
                        <a:pt x="7" y="35"/>
                        <a:pt x="8" y="34"/>
                        <a:pt x="8" y="34"/>
                      </a:cubicBezTo>
                      <a:cubicBezTo>
                        <a:pt x="8" y="34"/>
                        <a:pt x="8" y="34"/>
                        <a:pt x="8" y="33"/>
                      </a:cubicBezTo>
                      <a:cubicBezTo>
                        <a:pt x="8" y="33"/>
                        <a:pt x="9" y="33"/>
                        <a:pt x="9" y="33"/>
                      </a:cubicBezTo>
                      <a:cubicBezTo>
                        <a:pt x="9" y="32"/>
                        <a:pt x="9" y="32"/>
                        <a:pt x="9" y="32"/>
                      </a:cubicBezTo>
                      <a:cubicBezTo>
                        <a:pt x="10" y="32"/>
                        <a:pt x="10" y="32"/>
                        <a:pt x="11" y="31"/>
                      </a:cubicBezTo>
                      <a:cubicBezTo>
                        <a:pt x="11" y="32"/>
                        <a:pt x="11" y="31"/>
                        <a:pt x="11" y="31"/>
                      </a:cubicBezTo>
                      <a:cubicBezTo>
                        <a:pt x="11" y="30"/>
                        <a:pt x="11" y="29"/>
                        <a:pt x="12" y="28"/>
                      </a:cubicBezTo>
                      <a:cubicBezTo>
                        <a:pt x="13" y="27"/>
                        <a:pt x="13" y="27"/>
                        <a:pt x="13" y="27"/>
                      </a:cubicBezTo>
                      <a:cubicBezTo>
                        <a:pt x="13" y="27"/>
                        <a:pt x="13" y="27"/>
                        <a:pt x="14" y="27"/>
                      </a:cubicBezTo>
                      <a:cubicBezTo>
                        <a:pt x="14" y="26"/>
                        <a:pt x="14" y="26"/>
                        <a:pt x="14" y="25"/>
                      </a:cubicBezTo>
                      <a:cubicBezTo>
                        <a:pt x="14" y="25"/>
                        <a:pt x="14" y="25"/>
                        <a:pt x="14" y="25"/>
                      </a:cubicBezTo>
                      <a:cubicBezTo>
                        <a:pt x="15" y="25"/>
                        <a:pt x="15" y="25"/>
                        <a:pt x="15" y="24"/>
                      </a:cubicBezTo>
                      <a:cubicBezTo>
                        <a:pt x="15" y="24"/>
                        <a:pt x="15" y="24"/>
                        <a:pt x="15" y="24"/>
                      </a:cubicBezTo>
                      <a:cubicBezTo>
                        <a:pt x="15" y="24"/>
                        <a:pt x="15" y="23"/>
                        <a:pt x="16" y="23"/>
                      </a:cubicBezTo>
                      <a:cubicBezTo>
                        <a:pt x="16" y="23"/>
                        <a:pt x="16" y="23"/>
                        <a:pt x="16" y="23"/>
                      </a:cubicBezTo>
                      <a:cubicBezTo>
                        <a:pt x="16" y="23"/>
                        <a:pt x="15" y="23"/>
                        <a:pt x="15" y="23"/>
                      </a:cubicBezTo>
                      <a:cubicBezTo>
                        <a:pt x="15" y="22"/>
                        <a:pt x="15" y="22"/>
                        <a:pt x="14"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6" name="Freeform 1193">
                  <a:extLst>
                    <a:ext uri="{FF2B5EF4-FFF2-40B4-BE49-F238E27FC236}">
                      <a16:creationId xmlns="" xmlns:a16="http://schemas.microsoft.com/office/drawing/2014/main" id="{AEF60B5C-6FCE-4862-8F8D-6F6C35CCC14D}"/>
                    </a:ext>
                  </a:extLst>
                </p:cNvPr>
                <p:cNvSpPr/>
                <p:nvPr/>
              </p:nvSpPr>
              <p:spPr bwMode="auto">
                <a:xfrm>
                  <a:off x="2650" y="3239"/>
                  <a:ext cx="75" cy="33"/>
                </a:xfrm>
                <a:custGeom>
                  <a:gdLst>
                    <a:gd name="T0" fmla="*/ 0 w 78"/>
                    <a:gd name="T1" fmla="*/ 25 h 34"/>
                    <a:gd name="T2" fmla="*/ 0 w 78"/>
                    <a:gd name="T3" fmla="*/ 26 h 34"/>
                    <a:gd name="T4" fmla="*/ 5 w 78"/>
                    <a:gd name="T5" fmla="*/ 27 h 34"/>
                    <a:gd name="T6" fmla="*/ 7 w 78"/>
                    <a:gd name="T7" fmla="*/ 27 h 34"/>
                    <a:gd name="T8" fmla="*/ 8 w 78"/>
                    <a:gd name="T9" fmla="*/ 27 h 34"/>
                    <a:gd name="T10" fmla="*/ 9 w 78"/>
                    <a:gd name="T11" fmla="*/ 27 h 34"/>
                    <a:gd name="T12" fmla="*/ 10 w 78"/>
                    <a:gd name="T13" fmla="*/ 28 h 34"/>
                    <a:gd name="T14" fmla="*/ 10 w 78"/>
                    <a:gd name="T15" fmla="*/ 28 h 34"/>
                    <a:gd name="T16" fmla="*/ 12 w 78"/>
                    <a:gd name="T17" fmla="*/ 29 h 34"/>
                    <a:gd name="T18" fmla="*/ 16 w 78"/>
                    <a:gd name="T19" fmla="*/ 27 h 34"/>
                    <a:gd name="T20" fmla="*/ 29 w 78"/>
                    <a:gd name="T21" fmla="*/ 28 h 34"/>
                    <a:gd name="T22" fmla="*/ 30 w 78"/>
                    <a:gd name="T23" fmla="*/ 29 h 34"/>
                    <a:gd name="T24" fmla="*/ 30 w 78"/>
                    <a:gd name="T25" fmla="*/ 30 h 34"/>
                    <a:gd name="T26" fmla="*/ 30 w 78"/>
                    <a:gd name="T27" fmla="*/ 30 h 34"/>
                    <a:gd name="T28" fmla="*/ 35 w 78"/>
                    <a:gd name="T29" fmla="*/ 31 h 34"/>
                    <a:gd name="T30" fmla="*/ 39 w 78"/>
                    <a:gd name="T31" fmla="*/ 31 h 34"/>
                    <a:gd name="T32" fmla="*/ 51 w 78"/>
                    <a:gd name="T33" fmla="*/ 34 h 34"/>
                    <a:gd name="T34" fmla="*/ 51 w 78"/>
                    <a:gd name="T35" fmla="*/ 34 h 34"/>
                    <a:gd name="T36" fmla="*/ 54 w 78"/>
                    <a:gd name="T37" fmla="*/ 33 h 34"/>
                    <a:gd name="T38" fmla="*/ 66 w 78"/>
                    <a:gd name="T39" fmla="*/ 29 h 34"/>
                    <a:gd name="T40" fmla="*/ 68 w 78"/>
                    <a:gd name="T41" fmla="*/ 28 h 34"/>
                    <a:gd name="T42" fmla="*/ 69 w 78"/>
                    <a:gd name="T43" fmla="*/ 26 h 34"/>
                    <a:gd name="T44" fmla="*/ 70 w 78"/>
                    <a:gd name="T45" fmla="*/ 25 h 34"/>
                    <a:gd name="T46" fmla="*/ 71 w 78"/>
                    <a:gd name="T47" fmla="*/ 21 h 34"/>
                    <a:gd name="T48" fmla="*/ 72 w 78"/>
                    <a:gd name="T49" fmla="*/ 17 h 34"/>
                    <a:gd name="T50" fmla="*/ 74 w 78"/>
                    <a:gd name="T51" fmla="*/ 16 h 34"/>
                    <a:gd name="T52" fmla="*/ 77 w 78"/>
                    <a:gd name="T53" fmla="*/ 15 h 34"/>
                    <a:gd name="T54" fmla="*/ 77 w 78"/>
                    <a:gd name="T55" fmla="*/ 13 h 34"/>
                    <a:gd name="T56" fmla="*/ 78 w 78"/>
                    <a:gd name="T57" fmla="*/ 12 h 34"/>
                    <a:gd name="T58" fmla="*/ 77 w 78"/>
                    <a:gd name="T59" fmla="*/ 10 h 34"/>
                    <a:gd name="T60" fmla="*/ 75 w 78"/>
                    <a:gd name="T61" fmla="*/ 5 h 34"/>
                    <a:gd name="T62" fmla="*/ 75 w 78"/>
                    <a:gd name="T63" fmla="*/ 5 h 34"/>
                    <a:gd name="T64" fmla="*/ 66 w 78"/>
                    <a:gd name="T65" fmla="*/ 3 h 34"/>
                    <a:gd name="T66" fmla="*/ 57 w 78"/>
                    <a:gd name="T67" fmla="*/ 4 h 34"/>
                    <a:gd name="T68" fmla="*/ 48 w 78"/>
                    <a:gd name="T69" fmla="*/ 6 h 34"/>
                    <a:gd name="T70" fmla="*/ 46 w 78"/>
                    <a:gd name="T71" fmla="*/ 6 h 34"/>
                    <a:gd name="T72" fmla="*/ 41 w 78"/>
                    <a:gd name="T73" fmla="*/ 9 h 34"/>
                    <a:gd name="T74" fmla="*/ 38 w 78"/>
                    <a:gd name="T75" fmla="*/ 11 h 34"/>
                    <a:gd name="T76" fmla="*/ 37 w 78"/>
                    <a:gd name="T77" fmla="*/ 17 h 34"/>
                    <a:gd name="T78" fmla="*/ 34 w 78"/>
                    <a:gd name="T79" fmla="*/ 21 h 34"/>
                    <a:gd name="T80" fmla="*/ 28 w 78"/>
                    <a:gd name="T81" fmla="*/ 20 h 34"/>
                    <a:gd name="T82" fmla="*/ 11 w 78"/>
                    <a:gd name="T83" fmla="*/ 23 h 34"/>
                    <a:gd name="T84" fmla="*/ 7 w 78"/>
                    <a:gd name="T85" fmla="*/ 23 h 34"/>
                    <a:gd name="T86" fmla="*/ 1 w 78"/>
                    <a:gd name="T87" fmla="*/ 23 h 34"/>
                    <a:gd name="T88" fmla="*/ 0 w 78"/>
                    <a:gd name="T89" fmla="*/ 23 h 34"/>
                    <a:gd name="T90" fmla="*/ 0 w 78"/>
                    <a:gd name="T91" fmla="*/ 24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8" h="34">
                      <a:moveTo>
                        <a:pt x="0" y="24"/>
                      </a:moveTo>
                      <a:cubicBezTo>
                        <a:pt x="0" y="24"/>
                        <a:pt x="0" y="25"/>
                        <a:pt x="0" y="25"/>
                      </a:cubicBezTo>
                      <a:cubicBezTo>
                        <a:pt x="0" y="25"/>
                        <a:pt x="0" y="25"/>
                        <a:pt x="0" y="25"/>
                      </a:cubicBezTo>
                      <a:cubicBezTo>
                        <a:pt x="0" y="25"/>
                        <a:pt x="0" y="26"/>
                        <a:pt x="0" y="26"/>
                      </a:cubicBezTo>
                      <a:cubicBezTo>
                        <a:pt x="0" y="26"/>
                        <a:pt x="2" y="27"/>
                        <a:pt x="3" y="27"/>
                      </a:cubicBezTo>
                      <a:cubicBezTo>
                        <a:pt x="3" y="27"/>
                        <a:pt x="4" y="27"/>
                        <a:pt x="5" y="27"/>
                      </a:cubicBezTo>
                      <a:cubicBezTo>
                        <a:pt x="5" y="27"/>
                        <a:pt x="5" y="27"/>
                        <a:pt x="6" y="27"/>
                      </a:cubicBezTo>
                      <a:cubicBezTo>
                        <a:pt x="6" y="27"/>
                        <a:pt x="6" y="27"/>
                        <a:pt x="7" y="27"/>
                      </a:cubicBezTo>
                      <a:cubicBezTo>
                        <a:pt x="7" y="27"/>
                        <a:pt x="7" y="27"/>
                        <a:pt x="8" y="27"/>
                      </a:cubicBezTo>
                      <a:cubicBezTo>
                        <a:pt x="8" y="27"/>
                        <a:pt x="8" y="27"/>
                        <a:pt x="8" y="27"/>
                      </a:cubicBezTo>
                      <a:cubicBezTo>
                        <a:pt x="9" y="27"/>
                        <a:pt x="9" y="27"/>
                        <a:pt x="9" y="28"/>
                      </a:cubicBezTo>
                      <a:cubicBezTo>
                        <a:pt x="9" y="27"/>
                        <a:pt x="9" y="27"/>
                        <a:pt x="9" y="27"/>
                      </a:cubicBezTo>
                      <a:cubicBezTo>
                        <a:pt x="9" y="28"/>
                        <a:pt x="9" y="28"/>
                        <a:pt x="9" y="28"/>
                      </a:cubicBezTo>
                      <a:cubicBezTo>
                        <a:pt x="9" y="28"/>
                        <a:pt x="10" y="28"/>
                        <a:pt x="10" y="28"/>
                      </a:cubicBezTo>
                      <a:cubicBezTo>
                        <a:pt x="10" y="28"/>
                        <a:pt x="10" y="28"/>
                        <a:pt x="10" y="28"/>
                      </a:cubicBezTo>
                      <a:cubicBezTo>
                        <a:pt x="10" y="28"/>
                        <a:pt x="10" y="28"/>
                        <a:pt x="10" y="28"/>
                      </a:cubicBezTo>
                      <a:cubicBezTo>
                        <a:pt x="10" y="28"/>
                        <a:pt x="10" y="28"/>
                        <a:pt x="10" y="28"/>
                      </a:cubicBezTo>
                      <a:cubicBezTo>
                        <a:pt x="12" y="29"/>
                        <a:pt x="12" y="29"/>
                        <a:pt x="12" y="29"/>
                      </a:cubicBezTo>
                      <a:cubicBezTo>
                        <a:pt x="12" y="29"/>
                        <a:pt x="12" y="29"/>
                        <a:pt x="12" y="29"/>
                      </a:cubicBezTo>
                      <a:cubicBezTo>
                        <a:pt x="14" y="29"/>
                        <a:pt x="15" y="28"/>
                        <a:pt x="16" y="27"/>
                      </a:cubicBezTo>
                      <a:cubicBezTo>
                        <a:pt x="17" y="26"/>
                        <a:pt x="18" y="25"/>
                        <a:pt x="27" y="25"/>
                      </a:cubicBezTo>
                      <a:cubicBezTo>
                        <a:pt x="29" y="25"/>
                        <a:pt x="29" y="27"/>
                        <a:pt x="29" y="28"/>
                      </a:cubicBezTo>
                      <a:cubicBezTo>
                        <a:pt x="30" y="29"/>
                        <a:pt x="30" y="29"/>
                        <a:pt x="30" y="29"/>
                      </a:cubicBezTo>
                      <a:cubicBezTo>
                        <a:pt x="30" y="29"/>
                        <a:pt x="30" y="29"/>
                        <a:pt x="30" y="29"/>
                      </a:cubicBezTo>
                      <a:cubicBezTo>
                        <a:pt x="30" y="30"/>
                        <a:pt x="30" y="30"/>
                        <a:pt x="30" y="30"/>
                      </a:cubicBezTo>
                      <a:cubicBezTo>
                        <a:pt x="30" y="30"/>
                        <a:pt x="30" y="30"/>
                        <a:pt x="30" y="30"/>
                      </a:cubicBezTo>
                      <a:cubicBezTo>
                        <a:pt x="30" y="30"/>
                        <a:pt x="30" y="30"/>
                        <a:pt x="30" y="30"/>
                      </a:cubicBezTo>
                      <a:cubicBezTo>
                        <a:pt x="30" y="30"/>
                        <a:pt x="30" y="30"/>
                        <a:pt x="30" y="30"/>
                      </a:cubicBezTo>
                      <a:cubicBezTo>
                        <a:pt x="30" y="30"/>
                        <a:pt x="31" y="31"/>
                        <a:pt x="35" y="31"/>
                      </a:cubicBezTo>
                      <a:cubicBezTo>
                        <a:pt x="35" y="31"/>
                        <a:pt x="35" y="31"/>
                        <a:pt x="35" y="31"/>
                      </a:cubicBezTo>
                      <a:cubicBezTo>
                        <a:pt x="36" y="31"/>
                        <a:pt x="38" y="31"/>
                        <a:pt x="39" y="31"/>
                      </a:cubicBezTo>
                      <a:cubicBezTo>
                        <a:pt x="39" y="31"/>
                        <a:pt x="39" y="31"/>
                        <a:pt x="39" y="31"/>
                      </a:cubicBezTo>
                      <a:cubicBezTo>
                        <a:pt x="42" y="32"/>
                        <a:pt x="45" y="32"/>
                        <a:pt x="47" y="33"/>
                      </a:cubicBezTo>
                      <a:cubicBezTo>
                        <a:pt x="49" y="33"/>
                        <a:pt x="50" y="33"/>
                        <a:pt x="51" y="34"/>
                      </a:cubicBezTo>
                      <a:cubicBezTo>
                        <a:pt x="51" y="34"/>
                        <a:pt x="51" y="34"/>
                        <a:pt x="51" y="34"/>
                      </a:cubicBezTo>
                      <a:cubicBezTo>
                        <a:pt x="51" y="34"/>
                        <a:pt x="51" y="34"/>
                        <a:pt x="51" y="34"/>
                      </a:cubicBezTo>
                      <a:cubicBezTo>
                        <a:pt x="51" y="34"/>
                        <a:pt x="52" y="34"/>
                        <a:pt x="52" y="34"/>
                      </a:cubicBezTo>
                      <a:cubicBezTo>
                        <a:pt x="52" y="34"/>
                        <a:pt x="53" y="33"/>
                        <a:pt x="54" y="33"/>
                      </a:cubicBezTo>
                      <a:cubicBezTo>
                        <a:pt x="56" y="32"/>
                        <a:pt x="58" y="30"/>
                        <a:pt x="61" y="30"/>
                      </a:cubicBezTo>
                      <a:cubicBezTo>
                        <a:pt x="63" y="30"/>
                        <a:pt x="65" y="30"/>
                        <a:pt x="66" y="29"/>
                      </a:cubicBezTo>
                      <a:cubicBezTo>
                        <a:pt x="66" y="29"/>
                        <a:pt x="66" y="29"/>
                        <a:pt x="67" y="28"/>
                      </a:cubicBezTo>
                      <a:cubicBezTo>
                        <a:pt x="67" y="28"/>
                        <a:pt x="67" y="28"/>
                        <a:pt x="68" y="28"/>
                      </a:cubicBezTo>
                      <a:cubicBezTo>
                        <a:pt x="68" y="28"/>
                        <a:pt x="68" y="28"/>
                        <a:pt x="68" y="28"/>
                      </a:cubicBezTo>
                      <a:cubicBezTo>
                        <a:pt x="68" y="27"/>
                        <a:pt x="68" y="27"/>
                        <a:pt x="69" y="26"/>
                      </a:cubicBezTo>
                      <a:cubicBezTo>
                        <a:pt x="69" y="26"/>
                        <a:pt x="69" y="26"/>
                        <a:pt x="69" y="26"/>
                      </a:cubicBezTo>
                      <a:cubicBezTo>
                        <a:pt x="69" y="26"/>
                        <a:pt x="70" y="25"/>
                        <a:pt x="70" y="25"/>
                      </a:cubicBezTo>
                      <a:cubicBezTo>
                        <a:pt x="70" y="25"/>
                        <a:pt x="70" y="25"/>
                        <a:pt x="70" y="25"/>
                      </a:cubicBezTo>
                      <a:cubicBezTo>
                        <a:pt x="70" y="24"/>
                        <a:pt x="70" y="22"/>
                        <a:pt x="71" y="21"/>
                      </a:cubicBezTo>
                      <a:cubicBezTo>
                        <a:pt x="71" y="21"/>
                        <a:pt x="71" y="20"/>
                        <a:pt x="71" y="20"/>
                      </a:cubicBezTo>
                      <a:cubicBezTo>
                        <a:pt x="71" y="19"/>
                        <a:pt x="71" y="18"/>
                        <a:pt x="72" y="17"/>
                      </a:cubicBezTo>
                      <a:cubicBezTo>
                        <a:pt x="72" y="16"/>
                        <a:pt x="73" y="16"/>
                        <a:pt x="74" y="16"/>
                      </a:cubicBezTo>
                      <a:cubicBezTo>
                        <a:pt x="74" y="16"/>
                        <a:pt x="74" y="16"/>
                        <a:pt x="74" y="16"/>
                      </a:cubicBezTo>
                      <a:cubicBezTo>
                        <a:pt x="75" y="16"/>
                        <a:pt x="76" y="16"/>
                        <a:pt x="76" y="16"/>
                      </a:cubicBezTo>
                      <a:cubicBezTo>
                        <a:pt x="77" y="16"/>
                        <a:pt x="77" y="16"/>
                        <a:pt x="77" y="15"/>
                      </a:cubicBezTo>
                      <a:cubicBezTo>
                        <a:pt x="77" y="14"/>
                        <a:pt x="77" y="14"/>
                        <a:pt x="77" y="13"/>
                      </a:cubicBezTo>
                      <a:cubicBezTo>
                        <a:pt x="77" y="13"/>
                        <a:pt x="77" y="13"/>
                        <a:pt x="77" y="13"/>
                      </a:cubicBezTo>
                      <a:cubicBezTo>
                        <a:pt x="78" y="13"/>
                        <a:pt x="78" y="12"/>
                        <a:pt x="78" y="12"/>
                      </a:cubicBezTo>
                      <a:cubicBezTo>
                        <a:pt x="78" y="12"/>
                        <a:pt x="78" y="12"/>
                        <a:pt x="78" y="12"/>
                      </a:cubicBezTo>
                      <a:cubicBezTo>
                        <a:pt x="78" y="11"/>
                        <a:pt x="78" y="11"/>
                        <a:pt x="77" y="10"/>
                      </a:cubicBezTo>
                      <a:cubicBezTo>
                        <a:pt x="77" y="10"/>
                        <a:pt x="77" y="10"/>
                        <a:pt x="77" y="10"/>
                      </a:cubicBezTo>
                      <a:cubicBezTo>
                        <a:pt x="77" y="10"/>
                        <a:pt x="77" y="10"/>
                        <a:pt x="77" y="10"/>
                      </a:cubicBezTo>
                      <a:cubicBezTo>
                        <a:pt x="75" y="5"/>
                        <a:pt x="75" y="5"/>
                        <a:pt x="75" y="5"/>
                      </a:cubicBezTo>
                      <a:cubicBezTo>
                        <a:pt x="75" y="5"/>
                        <a:pt x="75" y="5"/>
                        <a:pt x="75" y="5"/>
                      </a:cubicBezTo>
                      <a:cubicBezTo>
                        <a:pt x="75" y="5"/>
                        <a:pt x="75" y="5"/>
                        <a:pt x="75" y="5"/>
                      </a:cubicBezTo>
                      <a:cubicBezTo>
                        <a:pt x="74" y="5"/>
                        <a:pt x="73" y="5"/>
                        <a:pt x="72" y="5"/>
                      </a:cubicBezTo>
                      <a:cubicBezTo>
                        <a:pt x="70" y="5"/>
                        <a:pt x="68" y="4"/>
                        <a:pt x="66" y="3"/>
                      </a:cubicBezTo>
                      <a:cubicBezTo>
                        <a:pt x="65" y="1"/>
                        <a:pt x="61" y="0"/>
                        <a:pt x="59" y="0"/>
                      </a:cubicBezTo>
                      <a:cubicBezTo>
                        <a:pt x="58" y="1"/>
                        <a:pt x="58" y="3"/>
                        <a:pt x="57" y="4"/>
                      </a:cubicBezTo>
                      <a:cubicBezTo>
                        <a:pt x="56" y="6"/>
                        <a:pt x="54" y="6"/>
                        <a:pt x="51" y="6"/>
                      </a:cubicBezTo>
                      <a:cubicBezTo>
                        <a:pt x="50" y="6"/>
                        <a:pt x="49" y="6"/>
                        <a:pt x="48" y="6"/>
                      </a:cubicBezTo>
                      <a:cubicBezTo>
                        <a:pt x="48" y="6"/>
                        <a:pt x="47" y="6"/>
                        <a:pt x="47" y="6"/>
                      </a:cubicBezTo>
                      <a:cubicBezTo>
                        <a:pt x="47" y="6"/>
                        <a:pt x="46" y="6"/>
                        <a:pt x="46" y="6"/>
                      </a:cubicBezTo>
                      <a:cubicBezTo>
                        <a:pt x="45" y="6"/>
                        <a:pt x="45" y="7"/>
                        <a:pt x="44" y="7"/>
                      </a:cubicBezTo>
                      <a:cubicBezTo>
                        <a:pt x="43" y="8"/>
                        <a:pt x="42" y="8"/>
                        <a:pt x="41" y="9"/>
                      </a:cubicBezTo>
                      <a:cubicBezTo>
                        <a:pt x="41" y="10"/>
                        <a:pt x="40" y="10"/>
                        <a:pt x="39" y="11"/>
                      </a:cubicBezTo>
                      <a:cubicBezTo>
                        <a:pt x="39" y="11"/>
                        <a:pt x="38" y="11"/>
                        <a:pt x="38" y="11"/>
                      </a:cubicBezTo>
                      <a:cubicBezTo>
                        <a:pt x="37" y="12"/>
                        <a:pt x="36" y="12"/>
                        <a:pt x="37" y="14"/>
                      </a:cubicBezTo>
                      <a:cubicBezTo>
                        <a:pt x="37" y="15"/>
                        <a:pt x="37" y="16"/>
                        <a:pt x="37" y="17"/>
                      </a:cubicBezTo>
                      <a:cubicBezTo>
                        <a:pt x="37" y="18"/>
                        <a:pt x="37" y="19"/>
                        <a:pt x="37" y="20"/>
                      </a:cubicBezTo>
                      <a:cubicBezTo>
                        <a:pt x="36" y="21"/>
                        <a:pt x="35" y="21"/>
                        <a:pt x="34" y="21"/>
                      </a:cubicBezTo>
                      <a:cubicBezTo>
                        <a:pt x="32" y="21"/>
                        <a:pt x="31" y="20"/>
                        <a:pt x="30" y="20"/>
                      </a:cubicBezTo>
                      <a:cubicBezTo>
                        <a:pt x="30" y="20"/>
                        <a:pt x="29" y="20"/>
                        <a:pt x="28" y="20"/>
                      </a:cubicBezTo>
                      <a:cubicBezTo>
                        <a:pt x="25" y="20"/>
                        <a:pt x="21" y="21"/>
                        <a:pt x="20" y="22"/>
                      </a:cubicBezTo>
                      <a:cubicBezTo>
                        <a:pt x="18" y="24"/>
                        <a:pt x="14" y="24"/>
                        <a:pt x="11" y="23"/>
                      </a:cubicBezTo>
                      <a:cubicBezTo>
                        <a:pt x="11" y="22"/>
                        <a:pt x="10" y="22"/>
                        <a:pt x="9" y="22"/>
                      </a:cubicBezTo>
                      <a:cubicBezTo>
                        <a:pt x="8" y="22"/>
                        <a:pt x="7" y="23"/>
                        <a:pt x="7" y="23"/>
                      </a:cubicBezTo>
                      <a:cubicBezTo>
                        <a:pt x="6" y="24"/>
                        <a:pt x="5" y="25"/>
                        <a:pt x="5" y="25"/>
                      </a:cubicBezTo>
                      <a:cubicBezTo>
                        <a:pt x="3" y="25"/>
                        <a:pt x="2" y="24"/>
                        <a:pt x="1" y="23"/>
                      </a:cubicBezTo>
                      <a:cubicBezTo>
                        <a:pt x="1" y="23"/>
                        <a:pt x="1" y="23"/>
                        <a:pt x="0" y="23"/>
                      </a:cubicBezTo>
                      <a:cubicBezTo>
                        <a:pt x="0" y="23"/>
                        <a:pt x="0" y="23"/>
                        <a:pt x="0" y="23"/>
                      </a:cubicBezTo>
                      <a:cubicBezTo>
                        <a:pt x="0" y="23"/>
                        <a:pt x="0" y="22"/>
                        <a:pt x="0" y="22"/>
                      </a:cubicBezTo>
                      <a:cubicBezTo>
                        <a:pt x="0" y="23"/>
                        <a:pt x="0" y="23"/>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7" name="Freeform 1194">
                  <a:extLst>
                    <a:ext uri="{FF2B5EF4-FFF2-40B4-BE49-F238E27FC236}">
                      <a16:creationId xmlns="" xmlns:a16="http://schemas.microsoft.com/office/drawing/2014/main" id="{0DF8743C-9BFC-435D-9D4D-BF876A85C6AA}"/>
                    </a:ext>
                  </a:extLst>
                </p:cNvPr>
                <p:cNvSpPr/>
                <p:nvPr/>
              </p:nvSpPr>
              <p:spPr bwMode="auto">
                <a:xfrm>
                  <a:off x="2718" y="3244"/>
                  <a:ext cx="66" cy="36"/>
                </a:xfrm>
                <a:custGeom>
                  <a:gdLst>
                    <a:gd name="T0" fmla="*/ 37 w 69"/>
                    <a:gd name="T1" fmla="*/ 32 h 37"/>
                    <a:gd name="T2" fmla="*/ 38 w 69"/>
                    <a:gd name="T3" fmla="*/ 32 h 37"/>
                    <a:gd name="T4" fmla="*/ 43 w 69"/>
                    <a:gd name="T5" fmla="*/ 34 h 37"/>
                    <a:gd name="T6" fmla="*/ 45 w 69"/>
                    <a:gd name="T7" fmla="*/ 34 h 37"/>
                    <a:gd name="T8" fmla="*/ 45 w 69"/>
                    <a:gd name="T9" fmla="*/ 34 h 37"/>
                    <a:gd name="T10" fmla="*/ 50 w 69"/>
                    <a:gd name="T11" fmla="*/ 30 h 37"/>
                    <a:gd name="T12" fmla="*/ 55 w 69"/>
                    <a:gd name="T13" fmla="*/ 22 h 37"/>
                    <a:gd name="T14" fmla="*/ 61 w 69"/>
                    <a:gd name="T15" fmla="*/ 12 h 37"/>
                    <a:gd name="T16" fmla="*/ 68 w 69"/>
                    <a:gd name="T17" fmla="*/ 8 h 37"/>
                    <a:gd name="T18" fmla="*/ 68 w 69"/>
                    <a:gd name="T19" fmla="*/ 8 h 37"/>
                    <a:gd name="T20" fmla="*/ 67 w 69"/>
                    <a:gd name="T21" fmla="*/ 7 h 37"/>
                    <a:gd name="T22" fmla="*/ 65 w 69"/>
                    <a:gd name="T23" fmla="*/ 6 h 37"/>
                    <a:gd name="T24" fmla="*/ 63 w 69"/>
                    <a:gd name="T25" fmla="*/ 5 h 37"/>
                    <a:gd name="T26" fmla="*/ 62 w 69"/>
                    <a:gd name="T27" fmla="*/ 5 h 37"/>
                    <a:gd name="T28" fmla="*/ 60 w 69"/>
                    <a:gd name="T29" fmla="*/ 4 h 37"/>
                    <a:gd name="T30" fmla="*/ 59 w 69"/>
                    <a:gd name="T31" fmla="*/ 4 h 37"/>
                    <a:gd name="T32" fmla="*/ 59 w 69"/>
                    <a:gd name="T33" fmla="*/ 4 h 37"/>
                    <a:gd name="T34" fmla="*/ 58 w 69"/>
                    <a:gd name="T35" fmla="*/ 3 h 37"/>
                    <a:gd name="T36" fmla="*/ 58 w 69"/>
                    <a:gd name="T37" fmla="*/ 3 h 37"/>
                    <a:gd name="T38" fmla="*/ 50 w 69"/>
                    <a:gd name="T39" fmla="*/ 1 h 37"/>
                    <a:gd name="T40" fmla="*/ 46 w 69"/>
                    <a:gd name="T41" fmla="*/ 3 h 37"/>
                    <a:gd name="T42" fmla="*/ 28 w 69"/>
                    <a:gd name="T43" fmla="*/ 9 h 37"/>
                    <a:gd name="T44" fmla="*/ 19 w 69"/>
                    <a:gd name="T45" fmla="*/ 13 h 37"/>
                    <a:gd name="T46" fmla="*/ 18 w 69"/>
                    <a:gd name="T47" fmla="*/ 13 h 37"/>
                    <a:gd name="T48" fmla="*/ 17 w 69"/>
                    <a:gd name="T49" fmla="*/ 12 h 37"/>
                    <a:gd name="T50" fmla="*/ 15 w 69"/>
                    <a:gd name="T51" fmla="*/ 12 h 37"/>
                    <a:gd name="T52" fmla="*/ 14 w 69"/>
                    <a:gd name="T53" fmla="*/ 12 h 37"/>
                    <a:gd name="T54" fmla="*/ 12 w 69"/>
                    <a:gd name="T55" fmla="*/ 12 h 37"/>
                    <a:gd name="T56" fmla="*/ 11 w 69"/>
                    <a:gd name="T57" fmla="*/ 11 h 37"/>
                    <a:gd name="T58" fmla="*/ 10 w 69"/>
                    <a:gd name="T59" fmla="*/ 10 h 37"/>
                    <a:gd name="T60" fmla="*/ 10 w 69"/>
                    <a:gd name="T61" fmla="*/ 12 h 37"/>
                    <a:gd name="T62" fmla="*/ 8 w 69"/>
                    <a:gd name="T63" fmla="*/ 14 h 37"/>
                    <a:gd name="T64" fmla="*/ 7 w 69"/>
                    <a:gd name="T65" fmla="*/ 15 h 37"/>
                    <a:gd name="T66" fmla="*/ 3 w 69"/>
                    <a:gd name="T67" fmla="*/ 18 h 37"/>
                    <a:gd name="T68" fmla="*/ 0 w 69"/>
                    <a:gd name="T69" fmla="*/ 24 h 37"/>
                    <a:gd name="T70" fmla="*/ 0 w 69"/>
                    <a:gd name="T71" fmla="*/ 24 h 37"/>
                    <a:gd name="T72" fmla="*/ 1 w 69"/>
                    <a:gd name="T73" fmla="*/ 25 h 37"/>
                    <a:gd name="T74" fmla="*/ 2 w 69"/>
                    <a:gd name="T75" fmla="*/ 26 h 37"/>
                    <a:gd name="T76" fmla="*/ 3 w 69"/>
                    <a:gd name="T77" fmla="*/ 28 h 37"/>
                    <a:gd name="T78" fmla="*/ 3 w 69"/>
                    <a:gd name="T79" fmla="*/ 28 h 37"/>
                    <a:gd name="T80" fmla="*/ 4 w 69"/>
                    <a:gd name="T81" fmla="*/ 29 h 37"/>
                    <a:gd name="T82" fmla="*/ 5 w 69"/>
                    <a:gd name="T83" fmla="*/ 30 h 37"/>
                    <a:gd name="T84" fmla="*/ 7 w 69"/>
                    <a:gd name="T85" fmla="*/ 31 h 37"/>
                    <a:gd name="T86" fmla="*/ 8 w 69"/>
                    <a:gd name="T87" fmla="*/ 32 h 37"/>
                    <a:gd name="T88" fmla="*/ 9 w 69"/>
                    <a:gd name="T89" fmla="*/ 33 h 37"/>
                    <a:gd name="T90" fmla="*/ 11 w 69"/>
                    <a:gd name="T91" fmla="*/ 34 h 37"/>
                    <a:gd name="T92" fmla="*/ 12 w 69"/>
                    <a:gd name="T93" fmla="*/ 35 h 37"/>
                    <a:gd name="T94" fmla="*/ 21 w 69"/>
                    <a:gd name="T95" fmla="*/ 37 h 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9" h="37">
                      <a:moveTo>
                        <a:pt x="25" y="36"/>
                      </a:moveTo>
                      <a:cubicBezTo>
                        <a:pt x="30" y="34"/>
                        <a:pt x="37" y="32"/>
                        <a:pt x="37" y="32"/>
                      </a:cubicBezTo>
                      <a:cubicBezTo>
                        <a:pt x="37" y="32"/>
                        <a:pt x="37" y="32"/>
                        <a:pt x="37" y="32"/>
                      </a:cubicBezTo>
                      <a:cubicBezTo>
                        <a:pt x="38" y="32"/>
                        <a:pt x="38" y="32"/>
                        <a:pt x="38" y="32"/>
                      </a:cubicBezTo>
                      <a:cubicBezTo>
                        <a:pt x="38" y="32"/>
                        <a:pt x="41" y="33"/>
                        <a:pt x="42" y="33"/>
                      </a:cubicBezTo>
                      <a:cubicBezTo>
                        <a:pt x="43" y="33"/>
                        <a:pt x="43" y="34"/>
                        <a:pt x="43" y="34"/>
                      </a:cubicBezTo>
                      <a:cubicBezTo>
                        <a:pt x="43" y="34"/>
                        <a:pt x="43" y="34"/>
                        <a:pt x="43" y="34"/>
                      </a:cubicBezTo>
                      <a:cubicBezTo>
                        <a:pt x="44" y="34"/>
                        <a:pt x="44" y="34"/>
                        <a:pt x="45" y="34"/>
                      </a:cubicBezTo>
                      <a:cubicBezTo>
                        <a:pt x="45" y="34"/>
                        <a:pt x="45" y="34"/>
                        <a:pt x="45" y="34"/>
                      </a:cubicBezTo>
                      <a:cubicBezTo>
                        <a:pt x="45" y="34"/>
                        <a:pt x="45" y="34"/>
                        <a:pt x="45" y="34"/>
                      </a:cubicBezTo>
                      <a:cubicBezTo>
                        <a:pt x="45" y="34"/>
                        <a:pt x="45" y="33"/>
                        <a:pt x="46" y="33"/>
                      </a:cubicBezTo>
                      <a:cubicBezTo>
                        <a:pt x="47" y="32"/>
                        <a:pt x="49" y="32"/>
                        <a:pt x="50" y="30"/>
                      </a:cubicBezTo>
                      <a:cubicBezTo>
                        <a:pt x="50" y="30"/>
                        <a:pt x="50" y="30"/>
                        <a:pt x="50" y="30"/>
                      </a:cubicBezTo>
                      <a:cubicBezTo>
                        <a:pt x="52" y="28"/>
                        <a:pt x="54" y="25"/>
                        <a:pt x="55" y="22"/>
                      </a:cubicBezTo>
                      <a:cubicBezTo>
                        <a:pt x="56" y="21"/>
                        <a:pt x="56" y="20"/>
                        <a:pt x="57" y="19"/>
                      </a:cubicBezTo>
                      <a:cubicBezTo>
                        <a:pt x="59" y="15"/>
                        <a:pt x="60" y="13"/>
                        <a:pt x="61" y="12"/>
                      </a:cubicBezTo>
                      <a:cubicBezTo>
                        <a:pt x="62" y="12"/>
                        <a:pt x="63" y="12"/>
                        <a:pt x="64" y="11"/>
                      </a:cubicBezTo>
                      <a:cubicBezTo>
                        <a:pt x="65" y="10"/>
                        <a:pt x="67" y="9"/>
                        <a:pt x="68" y="8"/>
                      </a:cubicBezTo>
                      <a:cubicBezTo>
                        <a:pt x="69" y="8"/>
                        <a:pt x="69" y="8"/>
                        <a:pt x="69" y="8"/>
                      </a:cubicBezTo>
                      <a:cubicBezTo>
                        <a:pt x="68" y="8"/>
                        <a:pt x="68" y="8"/>
                        <a:pt x="68" y="8"/>
                      </a:cubicBezTo>
                      <a:cubicBezTo>
                        <a:pt x="68" y="7"/>
                        <a:pt x="67" y="7"/>
                        <a:pt x="67" y="7"/>
                      </a:cubicBezTo>
                      <a:cubicBezTo>
                        <a:pt x="67" y="7"/>
                        <a:pt x="67" y="7"/>
                        <a:pt x="67" y="7"/>
                      </a:cubicBezTo>
                      <a:cubicBezTo>
                        <a:pt x="66" y="7"/>
                        <a:pt x="66" y="6"/>
                        <a:pt x="66" y="6"/>
                      </a:cubicBezTo>
                      <a:cubicBezTo>
                        <a:pt x="65" y="6"/>
                        <a:pt x="65" y="6"/>
                        <a:pt x="65" y="6"/>
                      </a:cubicBezTo>
                      <a:cubicBezTo>
                        <a:pt x="65" y="6"/>
                        <a:pt x="65" y="6"/>
                        <a:pt x="65" y="6"/>
                      </a:cubicBezTo>
                      <a:cubicBezTo>
                        <a:pt x="64" y="6"/>
                        <a:pt x="64" y="6"/>
                        <a:pt x="63" y="5"/>
                      </a:cubicBezTo>
                      <a:cubicBezTo>
                        <a:pt x="63" y="5"/>
                        <a:pt x="63" y="5"/>
                        <a:pt x="63" y="5"/>
                      </a:cubicBezTo>
                      <a:cubicBezTo>
                        <a:pt x="62" y="5"/>
                        <a:pt x="62" y="5"/>
                        <a:pt x="62" y="5"/>
                      </a:cubicBezTo>
                      <a:cubicBezTo>
                        <a:pt x="62" y="5"/>
                        <a:pt x="61" y="5"/>
                        <a:pt x="61" y="5"/>
                      </a:cubicBezTo>
                      <a:cubicBezTo>
                        <a:pt x="61" y="5"/>
                        <a:pt x="61" y="5"/>
                        <a:pt x="60" y="4"/>
                      </a:cubicBezTo>
                      <a:cubicBezTo>
                        <a:pt x="60" y="4"/>
                        <a:pt x="60" y="4"/>
                        <a:pt x="60" y="4"/>
                      </a:cubicBezTo>
                      <a:cubicBezTo>
                        <a:pt x="60" y="4"/>
                        <a:pt x="60" y="4"/>
                        <a:pt x="59" y="4"/>
                      </a:cubicBezTo>
                      <a:cubicBezTo>
                        <a:pt x="59" y="4"/>
                        <a:pt x="59" y="4"/>
                        <a:pt x="59" y="4"/>
                      </a:cubicBezTo>
                      <a:cubicBezTo>
                        <a:pt x="59" y="4"/>
                        <a:pt x="59" y="4"/>
                        <a:pt x="59" y="4"/>
                      </a:cubicBezTo>
                      <a:cubicBezTo>
                        <a:pt x="59" y="4"/>
                        <a:pt x="59" y="4"/>
                        <a:pt x="58" y="4"/>
                      </a:cubicBezTo>
                      <a:cubicBezTo>
                        <a:pt x="58" y="3"/>
                        <a:pt x="58" y="3"/>
                        <a:pt x="58" y="3"/>
                      </a:cubicBezTo>
                      <a:cubicBezTo>
                        <a:pt x="58" y="3"/>
                        <a:pt x="58" y="3"/>
                        <a:pt x="58" y="3"/>
                      </a:cubicBezTo>
                      <a:cubicBezTo>
                        <a:pt x="58" y="3"/>
                        <a:pt x="58" y="3"/>
                        <a:pt x="58" y="3"/>
                      </a:cubicBezTo>
                      <a:cubicBezTo>
                        <a:pt x="58" y="3"/>
                        <a:pt x="58" y="3"/>
                        <a:pt x="58" y="3"/>
                      </a:cubicBezTo>
                      <a:cubicBezTo>
                        <a:pt x="57" y="2"/>
                        <a:pt x="52" y="1"/>
                        <a:pt x="50" y="1"/>
                      </a:cubicBezTo>
                      <a:cubicBezTo>
                        <a:pt x="50" y="0"/>
                        <a:pt x="49" y="0"/>
                        <a:pt x="49" y="0"/>
                      </a:cubicBezTo>
                      <a:cubicBezTo>
                        <a:pt x="48" y="1"/>
                        <a:pt x="47" y="2"/>
                        <a:pt x="46" y="3"/>
                      </a:cubicBezTo>
                      <a:cubicBezTo>
                        <a:pt x="42" y="5"/>
                        <a:pt x="40" y="7"/>
                        <a:pt x="38" y="7"/>
                      </a:cubicBezTo>
                      <a:cubicBezTo>
                        <a:pt x="36" y="7"/>
                        <a:pt x="30" y="8"/>
                        <a:pt x="28" y="9"/>
                      </a:cubicBezTo>
                      <a:cubicBezTo>
                        <a:pt x="28" y="11"/>
                        <a:pt x="25" y="13"/>
                        <a:pt x="20" y="13"/>
                      </a:cubicBezTo>
                      <a:cubicBezTo>
                        <a:pt x="19" y="13"/>
                        <a:pt x="19" y="13"/>
                        <a:pt x="19" y="13"/>
                      </a:cubicBezTo>
                      <a:cubicBezTo>
                        <a:pt x="19" y="13"/>
                        <a:pt x="19" y="13"/>
                        <a:pt x="19" y="13"/>
                      </a:cubicBezTo>
                      <a:cubicBezTo>
                        <a:pt x="18" y="13"/>
                        <a:pt x="18" y="13"/>
                        <a:pt x="18" y="13"/>
                      </a:cubicBezTo>
                      <a:cubicBezTo>
                        <a:pt x="18" y="13"/>
                        <a:pt x="18" y="13"/>
                        <a:pt x="17" y="13"/>
                      </a:cubicBezTo>
                      <a:cubicBezTo>
                        <a:pt x="17" y="13"/>
                        <a:pt x="17" y="13"/>
                        <a:pt x="17" y="12"/>
                      </a:cubicBezTo>
                      <a:cubicBezTo>
                        <a:pt x="16" y="12"/>
                        <a:pt x="16" y="12"/>
                        <a:pt x="16" y="12"/>
                      </a:cubicBezTo>
                      <a:cubicBezTo>
                        <a:pt x="16" y="12"/>
                        <a:pt x="16" y="12"/>
                        <a:pt x="15" y="12"/>
                      </a:cubicBezTo>
                      <a:cubicBezTo>
                        <a:pt x="15" y="12"/>
                        <a:pt x="15" y="12"/>
                        <a:pt x="15" y="12"/>
                      </a:cubicBezTo>
                      <a:cubicBezTo>
                        <a:pt x="14" y="12"/>
                        <a:pt x="14" y="12"/>
                        <a:pt x="14" y="12"/>
                      </a:cubicBezTo>
                      <a:cubicBezTo>
                        <a:pt x="14" y="12"/>
                        <a:pt x="13" y="12"/>
                        <a:pt x="13" y="12"/>
                      </a:cubicBezTo>
                      <a:cubicBezTo>
                        <a:pt x="13" y="12"/>
                        <a:pt x="13" y="12"/>
                        <a:pt x="12" y="12"/>
                      </a:cubicBezTo>
                      <a:cubicBezTo>
                        <a:pt x="12" y="11"/>
                        <a:pt x="12" y="11"/>
                        <a:pt x="12" y="11"/>
                      </a:cubicBezTo>
                      <a:cubicBezTo>
                        <a:pt x="12" y="11"/>
                        <a:pt x="11" y="11"/>
                        <a:pt x="11" y="11"/>
                      </a:cubicBezTo>
                      <a:cubicBezTo>
                        <a:pt x="11" y="11"/>
                        <a:pt x="11" y="11"/>
                        <a:pt x="11" y="11"/>
                      </a:cubicBezTo>
                      <a:cubicBezTo>
                        <a:pt x="10" y="11"/>
                        <a:pt x="10" y="10"/>
                        <a:pt x="10" y="10"/>
                      </a:cubicBezTo>
                      <a:cubicBezTo>
                        <a:pt x="10" y="11"/>
                        <a:pt x="10" y="11"/>
                        <a:pt x="10" y="11"/>
                      </a:cubicBezTo>
                      <a:cubicBezTo>
                        <a:pt x="10" y="12"/>
                        <a:pt x="10" y="12"/>
                        <a:pt x="10" y="12"/>
                      </a:cubicBezTo>
                      <a:cubicBezTo>
                        <a:pt x="9" y="13"/>
                        <a:pt x="9" y="13"/>
                        <a:pt x="9" y="13"/>
                      </a:cubicBezTo>
                      <a:cubicBezTo>
                        <a:pt x="9" y="13"/>
                        <a:pt x="9" y="14"/>
                        <a:pt x="8" y="14"/>
                      </a:cubicBezTo>
                      <a:cubicBezTo>
                        <a:pt x="8" y="14"/>
                        <a:pt x="7" y="14"/>
                        <a:pt x="7" y="14"/>
                      </a:cubicBezTo>
                      <a:cubicBezTo>
                        <a:pt x="7" y="14"/>
                        <a:pt x="7" y="15"/>
                        <a:pt x="7" y="15"/>
                      </a:cubicBezTo>
                      <a:cubicBezTo>
                        <a:pt x="6" y="15"/>
                        <a:pt x="5" y="15"/>
                        <a:pt x="4" y="15"/>
                      </a:cubicBezTo>
                      <a:cubicBezTo>
                        <a:pt x="4" y="16"/>
                        <a:pt x="4" y="17"/>
                        <a:pt x="3" y="18"/>
                      </a:cubicBezTo>
                      <a:cubicBezTo>
                        <a:pt x="3" y="19"/>
                        <a:pt x="3" y="19"/>
                        <a:pt x="3" y="20"/>
                      </a:cubicBezTo>
                      <a:cubicBezTo>
                        <a:pt x="3" y="21"/>
                        <a:pt x="3" y="24"/>
                        <a:pt x="0" y="24"/>
                      </a:cubicBezTo>
                      <a:cubicBezTo>
                        <a:pt x="0" y="24"/>
                        <a:pt x="0" y="24"/>
                        <a:pt x="0" y="24"/>
                      </a:cubicBezTo>
                      <a:cubicBezTo>
                        <a:pt x="0" y="24"/>
                        <a:pt x="0" y="24"/>
                        <a:pt x="0" y="24"/>
                      </a:cubicBezTo>
                      <a:cubicBezTo>
                        <a:pt x="1" y="24"/>
                        <a:pt x="1" y="24"/>
                        <a:pt x="1" y="25"/>
                      </a:cubicBezTo>
                      <a:cubicBezTo>
                        <a:pt x="1" y="25"/>
                        <a:pt x="1" y="25"/>
                        <a:pt x="1" y="25"/>
                      </a:cubicBezTo>
                      <a:cubicBezTo>
                        <a:pt x="1" y="25"/>
                        <a:pt x="1" y="25"/>
                        <a:pt x="1" y="25"/>
                      </a:cubicBezTo>
                      <a:cubicBezTo>
                        <a:pt x="1" y="26"/>
                        <a:pt x="2" y="26"/>
                        <a:pt x="2" y="26"/>
                      </a:cubicBezTo>
                      <a:cubicBezTo>
                        <a:pt x="2" y="26"/>
                        <a:pt x="2" y="26"/>
                        <a:pt x="2" y="27"/>
                      </a:cubicBezTo>
                      <a:cubicBezTo>
                        <a:pt x="2" y="27"/>
                        <a:pt x="2" y="27"/>
                        <a:pt x="3" y="28"/>
                      </a:cubicBezTo>
                      <a:cubicBezTo>
                        <a:pt x="3" y="28"/>
                        <a:pt x="3" y="28"/>
                        <a:pt x="3" y="28"/>
                      </a:cubicBezTo>
                      <a:cubicBezTo>
                        <a:pt x="3" y="28"/>
                        <a:pt x="3" y="28"/>
                        <a:pt x="3" y="28"/>
                      </a:cubicBezTo>
                      <a:cubicBezTo>
                        <a:pt x="3" y="28"/>
                        <a:pt x="3" y="28"/>
                        <a:pt x="3" y="28"/>
                      </a:cubicBezTo>
                      <a:cubicBezTo>
                        <a:pt x="3" y="29"/>
                        <a:pt x="4" y="29"/>
                        <a:pt x="4" y="29"/>
                      </a:cubicBezTo>
                      <a:cubicBezTo>
                        <a:pt x="4" y="29"/>
                        <a:pt x="4" y="29"/>
                        <a:pt x="4" y="29"/>
                      </a:cubicBezTo>
                      <a:cubicBezTo>
                        <a:pt x="5" y="29"/>
                        <a:pt x="5" y="30"/>
                        <a:pt x="5" y="30"/>
                      </a:cubicBezTo>
                      <a:cubicBezTo>
                        <a:pt x="6" y="30"/>
                        <a:pt x="6" y="30"/>
                        <a:pt x="6" y="30"/>
                      </a:cubicBezTo>
                      <a:cubicBezTo>
                        <a:pt x="6" y="30"/>
                        <a:pt x="6" y="31"/>
                        <a:pt x="7" y="31"/>
                      </a:cubicBezTo>
                      <a:cubicBezTo>
                        <a:pt x="7" y="31"/>
                        <a:pt x="7" y="31"/>
                        <a:pt x="7" y="31"/>
                      </a:cubicBezTo>
                      <a:cubicBezTo>
                        <a:pt x="8" y="31"/>
                        <a:pt x="8" y="31"/>
                        <a:pt x="8" y="32"/>
                      </a:cubicBezTo>
                      <a:cubicBezTo>
                        <a:pt x="8" y="32"/>
                        <a:pt x="8" y="32"/>
                        <a:pt x="9" y="32"/>
                      </a:cubicBezTo>
                      <a:cubicBezTo>
                        <a:pt x="9" y="32"/>
                        <a:pt x="9" y="32"/>
                        <a:pt x="9" y="33"/>
                      </a:cubicBezTo>
                      <a:cubicBezTo>
                        <a:pt x="10" y="33"/>
                        <a:pt x="10" y="33"/>
                        <a:pt x="10" y="33"/>
                      </a:cubicBezTo>
                      <a:cubicBezTo>
                        <a:pt x="10" y="33"/>
                        <a:pt x="10" y="33"/>
                        <a:pt x="11" y="34"/>
                      </a:cubicBezTo>
                      <a:cubicBezTo>
                        <a:pt x="11" y="34"/>
                        <a:pt x="11" y="34"/>
                        <a:pt x="11" y="34"/>
                      </a:cubicBezTo>
                      <a:cubicBezTo>
                        <a:pt x="11" y="34"/>
                        <a:pt x="11" y="35"/>
                        <a:pt x="12" y="35"/>
                      </a:cubicBezTo>
                      <a:cubicBezTo>
                        <a:pt x="13" y="36"/>
                        <a:pt x="15" y="37"/>
                        <a:pt x="18" y="37"/>
                      </a:cubicBezTo>
                      <a:cubicBezTo>
                        <a:pt x="19" y="37"/>
                        <a:pt x="20" y="37"/>
                        <a:pt x="21" y="37"/>
                      </a:cubicBezTo>
                      <a:cubicBezTo>
                        <a:pt x="22" y="37"/>
                        <a:pt x="23" y="36"/>
                        <a:pt x="25"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8" name="Freeform 1195">
                  <a:extLst>
                    <a:ext uri="{FF2B5EF4-FFF2-40B4-BE49-F238E27FC236}">
                      <a16:creationId xmlns="" xmlns:a16="http://schemas.microsoft.com/office/drawing/2014/main" id="{940D764B-DF68-469E-8A89-24D1077107DC}"/>
                    </a:ext>
                  </a:extLst>
                </p:cNvPr>
                <p:cNvSpPr/>
                <p:nvPr/>
              </p:nvSpPr>
              <p:spPr bwMode="auto">
                <a:xfrm>
                  <a:off x="2679" y="3211"/>
                  <a:ext cx="62" cy="30"/>
                </a:xfrm>
                <a:custGeom>
                  <a:gdLst>
                    <a:gd name="T0" fmla="*/ 18 w 65"/>
                    <a:gd name="T1" fmla="*/ 31 h 31"/>
                    <a:gd name="T2" fmla="*/ 21 w 65"/>
                    <a:gd name="T3" fmla="*/ 31 h 31"/>
                    <a:gd name="T4" fmla="*/ 24 w 65"/>
                    <a:gd name="T5" fmla="*/ 31 h 31"/>
                    <a:gd name="T6" fmla="*/ 25 w 65"/>
                    <a:gd name="T7" fmla="*/ 27 h 31"/>
                    <a:gd name="T8" fmla="*/ 26 w 65"/>
                    <a:gd name="T9" fmla="*/ 25 h 31"/>
                    <a:gd name="T10" fmla="*/ 27 w 65"/>
                    <a:gd name="T11" fmla="*/ 25 h 31"/>
                    <a:gd name="T12" fmla="*/ 39 w 65"/>
                    <a:gd name="T13" fmla="*/ 29 h 31"/>
                    <a:gd name="T14" fmla="*/ 42 w 65"/>
                    <a:gd name="T15" fmla="*/ 30 h 31"/>
                    <a:gd name="T16" fmla="*/ 45 w 65"/>
                    <a:gd name="T17" fmla="*/ 30 h 31"/>
                    <a:gd name="T18" fmla="*/ 47 w 65"/>
                    <a:gd name="T19" fmla="*/ 29 h 31"/>
                    <a:gd name="T20" fmla="*/ 48 w 65"/>
                    <a:gd name="T21" fmla="*/ 29 h 31"/>
                    <a:gd name="T22" fmla="*/ 48 w 65"/>
                    <a:gd name="T23" fmla="*/ 29 h 31"/>
                    <a:gd name="T24" fmla="*/ 49 w 65"/>
                    <a:gd name="T25" fmla="*/ 28 h 31"/>
                    <a:gd name="T26" fmla="*/ 50 w 65"/>
                    <a:gd name="T27" fmla="*/ 28 h 31"/>
                    <a:gd name="T28" fmla="*/ 50 w 65"/>
                    <a:gd name="T29" fmla="*/ 28 h 31"/>
                    <a:gd name="T30" fmla="*/ 59 w 65"/>
                    <a:gd name="T31" fmla="*/ 24 h 31"/>
                    <a:gd name="T32" fmla="*/ 61 w 65"/>
                    <a:gd name="T33" fmla="*/ 21 h 31"/>
                    <a:gd name="T34" fmla="*/ 62 w 65"/>
                    <a:gd name="T35" fmla="*/ 21 h 31"/>
                    <a:gd name="T36" fmla="*/ 64 w 65"/>
                    <a:gd name="T37" fmla="*/ 19 h 31"/>
                    <a:gd name="T38" fmla="*/ 65 w 65"/>
                    <a:gd name="T39" fmla="*/ 19 h 31"/>
                    <a:gd name="T40" fmla="*/ 64 w 65"/>
                    <a:gd name="T41" fmla="*/ 18 h 31"/>
                    <a:gd name="T42" fmla="*/ 63 w 65"/>
                    <a:gd name="T43" fmla="*/ 16 h 31"/>
                    <a:gd name="T44" fmla="*/ 61 w 65"/>
                    <a:gd name="T45" fmla="*/ 15 h 31"/>
                    <a:gd name="T46" fmla="*/ 60 w 65"/>
                    <a:gd name="T47" fmla="*/ 15 h 31"/>
                    <a:gd name="T48" fmla="*/ 54 w 65"/>
                    <a:gd name="T49" fmla="*/ 13 h 31"/>
                    <a:gd name="T50" fmla="*/ 54 w 65"/>
                    <a:gd name="T51" fmla="*/ 12 h 31"/>
                    <a:gd name="T52" fmla="*/ 53 w 65"/>
                    <a:gd name="T53" fmla="*/ 10 h 31"/>
                    <a:gd name="T54" fmla="*/ 51 w 65"/>
                    <a:gd name="T55" fmla="*/ 10 h 31"/>
                    <a:gd name="T56" fmla="*/ 49 w 65"/>
                    <a:gd name="T57" fmla="*/ 10 h 31"/>
                    <a:gd name="T58" fmla="*/ 49 w 65"/>
                    <a:gd name="T59" fmla="*/ 10 h 31"/>
                    <a:gd name="T60" fmla="*/ 45 w 65"/>
                    <a:gd name="T61" fmla="*/ 12 h 31"/>
                    <a:gd name="T62" fmla="*/ 45 w 65"/>
                    <a:gd name="T63" fmla="*/ 12 h 31"/>
                    <a:gd name="T64" fmla="*/ 42 w 65"/>
                    <a:gd name="T65" fmla="*/ 11 h 31"/>
                    <a:gd name="T66" fmla="*/ 39 w 65"/>
                    <a:gd name="T67" fmla="*/ 7 h 31"/>
                    <a:gd name="T68" fmla="*/ 33 w 65"/>
                    <a:gd name="T69" fmla="*/ 3 h 31"/>
                    <a:gd name="T70" fmla="*/ 31 w 65"/>
                    <a:gd name="T71" fmla="*/ 2 h 31"/>
                    <a:gd name="T72" fmla="*/ 30 w 65"/>
                    <a:gd name="T73" fmla="*/ 2 h 31"/>
                    <a:gd name="T74" fmla="*/ 28 w 65"/>
                    <a:gd name="T75" fmla="*/ 0 h 31"/>
                    <a:gd name="T76" fmla="*/ 28 w 65"/>
                    <a:gd name="T77" fmla="*/ 0 h 31"/>
                    <a:gd name="T78" fmla="*/ 27 w 65"/>
                    <a:gd name="T79" fmla="*/ 0 h 31"/>
                    <a:gd name="T80" fmla="*/ 27 w 65"/>
                    <a:gd name="T81" fmla="*/ 1 h 31"/>
                    <a:gd name="T82" fmla="*/ 27 w 65"/>
                    <a:gd name="T83" fmla="*/ 1 h 31"/>
                    <a:gd name="T84" fmla="*/ 25 w 65"/>
                    <a:gd name="T85" fmla="*/ 1 h 31"/>
                    <a:gd name="T86" fmla="*/ 23 w 65"/>
                    <a:gd name="T87" fmla="*/ 1 h 31"/>
                    <a:gd name="T88" fmla="*/ 22 w 65"/>
                    <a:gd name="T89" fmla="*/ 0 h 31"/>
                    <a:gd name="T90" fmla="*/ 17 w 65"/>
                    <a:gd name="T91" fmla="*/ 2 h 31"/>
                    <a:gd name="T92" fmla="*/ 13 w 65"/>
                    <a:gd name="T93" fmla="*/ 5 h 31"/>
                    <a:gd name="T94" fmla="*/ 0 w 65"/>
                    <a:gd name="T95" fmla="*/ 10 h 31"/>
                    <a:gd name="T96" fmla="*/ 0 w 65"/>
                    <a:gd name="T97" fmla="*/ 10 h 31"/>
                    <a:gd name="T98" fmla="*/ 1 w 65"/>
                    <a:gd name="T99" fmla="*/ 11 h 31"/>
                    <a:gd name="T100" fmla="*/ 2 w 65"/>
                    <a:gd name="T101" fmla="*/ 13 h 31"/>
                    <a:gd name="T102" fmla="*/ 3 w 65"/>
                    <a:gd name="T103" fmla="*/ 17 h 31"/>
                    <a:gd name="T104" fmla="*/ 5 w 65"/>
                    <a:gd name="T105" fmla="*/ 22 h 31"/>
                    <a:gd name="T106" fmla="*/ 7 w 65"/>
                    <a:gd name="T107" fmla="*/ 23 h 31"/>
                    <a:gd name="T108" fmla="*/ 17 w 65"/>
                    <a:gd name="T109" fmla="*/ 31 h 31"/>
                    <a:gd name="T110" fmla="*/ 17 w 65"/>
                    <a:gd name="T111" fmla="*/ 31 h 31"/>
                    <a:gd name="T112" fmla="*/ 18 w 65"/>
                    <a:gd name="T113" fmla="*/ 31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31">
                      <a:moveTo>
                        <a:pt x="18" y="31"/>
                      </a:moveTo>
                      <a:cubicBezTo>
                        <a:pt x="19" y="31"/>
                        <a:pt x="20" y="31"/>
                        <a:pt x="21" y="31"/>
                      </a:cubicBezTo>
                      <a:cubicBezTo>
                        <a:pt x="23" y="31"/>
                        <a:pt x="24" y="31"/>
                        <a:pt x="24" y="31"/>
                      </a:cubicBezTo>
                      <a:cubicBezTo>
                        <a:pt x="24" y="30"/>
                        <a:pt x="25" y="27"/>
                        <a:pt x="25" y="27"/>
                      </a:cubicBezTo>
                      <a:cubicBezTo>
                        <a:pt x="26" y="25"/>
                        <a:pt x="26" y="25"/>
                        <a:pt x="26" y="25"/>
                      </a:cubicBezTo>
                      <a:cubicBezTo>
                        <a:pt x="27" y="25"/>
                        <a:pt x="27" y="25"/>
                        <a:pt x="27" y="25"/>
                      </a:cubicBezTo>
                      <a:cubicBezTo>
                        <a:pt x="28" y="25"/>
                        <a:pt x="36" y="25"/>
                        <a:pt x="39" y="29"/>
                      </a:cubicBezTo>
                      <a:cubicBezTo>
                        <a:pt x="40" y="30"/>
                        <a:pt x="41" y="30"/>
                        <a:pt x="42" y="30"/>
                      </a:cubicBezTo>
                      <a:cubicBezTo>
                        <a:pt x="44" y="30"/>
                        <a:pt x="45" y="30"/>
                        <a:pt x="45" y="30"/>
                      </a:cubicBezTo>
                      <a:cubicBezTo>
                        <a:pt x="47" y="29"/>
                        <a:pt x="47" y="29"/>
                        <a:pt x="47" y="29"/>
                      </a:cubicBezTo>
                      <a:cubicBezTo>
                        <a:pt x="48" y="29"/>
                        <a:pt x="48" y="29"/>
                        <a:pt x="48" y="29"/>
                      </a:cubicBezTo>
                      <a:cubicBezTo>
                        <a:pt x="48" y="29"/>
                        <a:pt x="48" y="29"/>
                        <a:pt x="48" y="29"/>
                      </a:cubicBezTo>
                      <a:cubicBezTo>
                        <a:pt x="48" y="29"/>
                        <a:pt x="48" y="29"/>
                        <a:pt x="49" y="28"/>
                      </a:cubicBezTo>
                      <a:cubicBezTo>
                        <a:pt x="49" y="28"/>
                        <a:pt x="49" y="28"/>
                        <a:pt x="50" y="28"/>
                      </a:cubicBezTo>
                      <a:cubicBezTo>
                        <a:pt x="50" y="28"/>
                        <a:pt x="50" y="28"/>
                        <a:pt x="50" y="28"/>
                      </a:cubicBezTo>
                      <a:cubicBezTo>
                        <a:pt x="53" y="28"/>
                        <a:pt x="57" y="27"/>
                        <a:pt x="59" y="24"/>
                      </a:cubicBezTo>
                      <a:cubicBezTo>
                        <a:pt x="60" y="23"/>
                        <a:pt x="60" y="22"/>
                        <a:pt x="61" y="21"/>
                      </a:cubicBezTo>
                      <a:cubicBezTo>
                        <a:pt x="61" y="21"/>
                        <a:pt x="62" y="21"/>
                        <a:pt x="62" y="21"/>
                      </a:cubicBezTo>
                      <a:cubicBezTo>
                        <a:pt x="63" y="20"/>
                        <a:pt x="63" y="19"/>
                        <a:pt x="64" y="19"/>
                      </a:cubicBezTo>
                      <a:cubicBezTo>
                        <a:pt x="65" y="19"/>
                        <a:pt x="65" y="19"/>
                        <a:pt x="65" y="19"/>
                      </a:cubicBezTo>
                      <a:cubicBezTo>
                        <a:pt x="64" y="18"/>
                        <a:pt x="64" y="18"/>
                        <a:pt x="64" y="18"/>
                      </a:cubicBezTo>
                      <a:cubicBezTo>
                        <a:pt x="64" y="17"/>
                        <a:pt x="63" y="16"/>
                        <a:pt x="63" y="16"/>
                      </a:cubicBezTo>
                      <a:cubicBezTo>
                        <a:pt x="62" y="15"/>
                        <a:pt x="61" y="15"/>
                        <a:pt x="61" y="15"/>
                      </a:cubicBezTo>
                      <a:cubicBezTo>
                        <a:pt x="60" y="15"/>
                        <a:pt x="60" y="15"/>
                        <a:pt x="60" y="15"/>
                      </a:cubicBezTo>
                      <a:cubicBezTo>
                        <a:pt x="57" y="15"/>
                        <a:pt x="55" y="15"/>
                        <a:pt x="54" y="13"/>
                      </a:cubicBezTo>
                      <a:cubicBezTo>
                        <a:pt x="54" y="12"/>
                        <a:pt x="54" y="12"/>
                        <a:pt x="54" y="12"/>
                      </a:cubicBezTo>
                      <a:cubicBezTo>
                        <a:pt x="54" y="11"/>
                        <a:pt x="54" y="10"/>
                        <a:pt x="53" y="10"/>
                      </a:cubicBezTo>
                      <a:cubicBezTo>
                        <a:pt x="53" y="10"/>
                        <a:pt x="52" y="10"/>
                        <a:pt x="51" y="10"/>
                      </a:cubicBezTo>
                      <a:cubicBezTo>
                        <a:pt x="51" y="10"/>
                        <a:pt x="50" y="10"/>
                        <a:pt x="49" y="10"/>
                      </a:cubicBezTo>
                      <a:cubicBezTo>
                        <a:pt x="49" y="10"/>
                        <a:pt x="49" y="10"/>
                        <a:pt x="49" y="10"/>
                      </a:cubicBezTo>
                      <a:cubicBezTo>
                        <a:pt x="48" y="11"/>
                        <a:pt x="47" y="12"/>
                        <a:pt x="45" y="12"/>
                      </a:cubicBezTo>
                      <a:cubicBezTo>
                        <a:pt x="45" y="12"/>
                        <a:pt x="45" y="12"/>
                        <a:pt x="45" y="12"/>
                      </a:cubicBezTo>
                      <a:cubicBezTo>
                        <a:pt x="44" y="12"/>
                        <a:pt x="43" y="11"/>
                        <a:pt x="42" y="11"/>
                      </a:cubicBezTo>
                      <a:cubicBezTo>
                        <a:pt x="40" y="10"/>
                        <a:pt x="39" y="8"/>
                        <a:pt x="39" y="7"/>
                      </a:cubicBezTo>
                      <a:cubicBezTo>
                        <a:pt x="39" y="6"/>
                        <a:pt x="37" y="5"/>
                        <a:pt x="33" y="3"/>
                      </a:cubicBezTo>
                      <a:cubicBezTo>
                        <a:pt x="32" y="3"/>
                        <a:pt x="31" y="3"/>
                        <a:pt x="31" y="2"/>
                      </a:cubicBezTo>
                      <a:cubicBezTo>
                        <a:pt x="30" y="2"/>
                        <a:pt x="30" y="2"/>
                        <a:pt x="30" y="2"/>
                      </a:cubicBezTo>
                      <a:cubicBezTo>
                        <a:pt x="29" y="1"/>
                        <a:pt x="29" y="1"/>
                        <a:pt x="28" y="0"/>
                      </a:cubicBezTo>
                      <a:cubicBezTo>
                        <a:pt x="28" y="0"/>
                        <a:pt x="28" y="0"/>
                        <a:pt x="28" y="0"/>
                      </a:cubicBezTo>
                      <a:cubicBezTo>
                        <a:pt x="28" y="0"/>
                        <a:pt x="28" y="0"/>
                        <a:pt x="27" y="0"/>
                      </a:cubicBezTo>
                      <a:cubicBezTo>
                        <a:pt x="27" y="1"/>
                        <a:pt x="27" y="1"/>
                        <a:pt x="27" y="1"/>
                      </a:cubicBezTo>
                      <a:cubicBezTo>
                        <a:pt x="27" y="1"/>
                        <a:pt x="27" y="1"/>
                        <a:pt x="27" y="1"/>
                      </a:cubicBezTo>
                      <a:cubicBezTo>
                        <a:pt x="26" y="1"/>
                        <a:pt x="26" y="1"/>
                        <a:pt x="25" y="1"/>
                      </a:cubicBezTo>
                      <a:cubicBezTo>
                        <a:pt x="25" y="1"/>
                        <a:pt x="24" y="1"/>
                        <a:pt x="23" y="1"/>
                      </a:cubicBezTo>
                      <a:cubicBezTo>
                        <a:pt x="23" y="1"/>
                        <a:pt x="22" y="0"/>
                        <a:pt x="22" y="0"/>
                      </a:cubicBezTo>
                      <a:cubicBezTo>
                        <a:pt x="21" y="1"/>
                        <a:pt x="19" y="2"/>
                        <a:pt x="17" y="2"/>
                      </a:cubicBezTo>
                      <a:cubicBezTo>
                        <a:pt x="16" y="3"/>
                        <a:pt x="14" y="4"/>
                        <a:pt x="13" y="5"/>
                      </a:cubicBezTo>
                      <a:cubicBezTo>
                        <a:pt x="9" y="7"/>
                        <a:pt x="4" y="9"/>
                        <a:pt x="0" y="10"/>
                      </a:cubicBezTo>
                      <a:cubicBezTo>
                        <a:pt x="0" y="10"/>
                        <a:pt x="0" y="10"/>
                        <a:pt x="0" y="10"/>
                      </a:cubicBezTo>
                      <a:cubicBezTo>
                        <a:pt x="0" y="10"/>
                        <a:pt x="1" y="11"/>
                        <a:pt x="1" y="11"/>
                      </a:cubicBezTo>
                      <a:cubicBezTo>
                        <a:pt x="1" y="12"/>
                        <a:pt x="2" y="12"/>
                        <a:pt x="2" y="13"/>
                      </a:cubicBezTo>
                      <a:cubicBezTo>
                        <a:pt x="3" y="14"/>
                        <a:pt x="3" y="15"/>
                        <a:pt x="3" y="17"/>
                      </a:cubicBezTo>
                      <a:cubicBezTo>
                        <a:pt x="4" y="18"/>
                        <a:pt x="4" y="21"/>
                        <a:pt x="5" y="22"/>
                      </a:cubicBezTo>
                      <a:cubicBezTo>
                        <a:pt x="6" y="22"/>
                        <a:pt x="6" y="22"/>
                        <a:pt x="7" y="23"/>
                      </a:cubicBezTo>
                      <a:cubicBezTo>
                        <a:pt x="13" y="27"/>
                        <a:pt x="17" y="29"/>
                        <a:pt x="17" y="31"/>
                      </a:cubicBezTo>
                      <a:cubicBezTo>
                        <a:pt x="17" y="31"/>
                        <a:pt x="17" y="31"/>
                        <a:pt x="17" y="31"/>
                      </a:cubicBezTo>
                      <a:cubicBezTo>
                        <a:pt x="18" y="31"/>
                        <a:pt x="18" y="31"/>
                        <a:pt x="18"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9" name="Freeform 1196">
                  <a:extLst>
                    <a:ext uri="{FF2B5EF4-FFF2-40B4-BE49-F238E27FC236}">
                      <a16:creationId xmlns="" xmlns:a16="http://schemas.microsoft.com/office/drawing/2014/main" id="{1C150072-37FA-4A19-AC86-39271DBE780E}"/>
                    </a:ext>
                  </a:extLst>
                </p:cNvPr>
                <p:cNvSpPr/>
                <p:nvPr/>
              </p:nvSpPr>
              <p:spPr bwMode="auto">
                <a:xfrm>
                  <a:off x="2726" y="3233"/>
                  <a:ext cx="55" cy="20"/>
                </a:xfrm>
                <a:custGeom>
                  <a:gdLst>
                    <a:gd name="T0" fmla="*/ 18 w 57"/>
                    <a:gd name="T1" fmla="*/ 0 h 21"/>
                    <a:gd name="T2" fmla="*/ 17 w 57"/>
                    <a:gd name="T3" fmla="*/ 0 h 21"/>
                    <a:gd name="T4" fmla="*/ 16 w 57"/>
                    <a:gd name="T5" fmla="*/ 1 h 21"/>
                    <a:gd name="T6" fmla="*/ 16 w 57"/>
                    <a:gd name="T7" fmla="*/ 2 h 21"/>
                    <a:gd name="T8" fmla="*/ 15 w 57"/>
                    <a:gd name="T9" fmla="*/ 2 h 21"/>
                    <a:gd name="T10" fmla="*/ 14 w 57"/>
                    <a:gd name="T11" fmla="*/ 3 h 21"/>
                    <a:gd name="T12" fmla="*/ 14 w 57"/>
                    <a:gd name="T13" fmla="*/ 4 h 21"/>
                    <a:gd name="T14" fmla="*/ 2 w 57"/>
                    <a:gd name="T15" fmla="*/ 10 h 21"/>
                    <a:gd name="T16" fmla="*/ 1 w 57"/>
                    <a:gd name="T17" fmla="*/ 10 h 21"/>
                    <a:gd name="T18" fmla="*/ 1 w 57"/>
                    <a:gd name="T19" fmla="*/ 10 h 21"/>
                    <a:gd name="T20" fmla="*/ 1 w 57"/>
                    <a:gd name="T21" fmla="*/ 10 h 21"/>
                    <a:gd name="T22" fmla="*/ 1 w 57"/>
                    <a:gd name="T23" fmla="*/ 10 h 21"/>
                    <a:gd name="T24" fmla="*/ 1 w 57"/>
                    <a:gd name="T25" fmla="*/ 11 h 21"/>
                    <a:gd name="T26" fmla="*/ 1 w 57"/>
                    <a:gd name="T27" fmla="*/ 11 h 21"/>
                    <a:gd name="T28" fmla="*/ 0 w 57"/>
                    <a:gd name="T29" fmla="*/ 11 h 21"/>
                    <a:gd name="T30" fmla="*/ 0 w 57"/>
                    <a:gd name="T31" fmla="*/ 12 h 21"/>
                    <a:gd name="T32" fmla="*/ 1 w 57"/>
                    <a:gd name="T33" fmla="*/ 13 h 21"/>
                    <a:gd name="T34" fmla="*/ 1 w 57"/>
                    <a:gd name="T35" fmla="*/ 14 h 21"/>
                    <a:gd name="T36" fmla="*/ 2 w 57"/>
                    <a:gd name="T37" fmla="*/ 15 h 21"/>
                    <a:gd name="T38" fmla="*/ 2 w 57"/>
                    <a:gd name="T39" fmla="*/ 15 h 21"/>
                    <a:gd name="T40" fmla="*/ 3 w 57"/>
                    <a:gd name="T41" fmla="*/ 18 h 21"/>
                    <a:gd name="T42" fmla="*/ 3 w 57"/>
                    <a:gd name="T43" fmla="*/ 18 h 21"/>
                    <a:gd name="T44" fmla="*/ 4 w 57"/>
                    <a:gd name="T45" fmla="*/ 18 h 21"/>
                    <a:gd name="T46" fmla="*/ 4 w 57"/>
                    <a:gd name="T47" fmla="*/ 19 h 21"/>
                    <a:gd name="T48" fmla="*/ 9 w 57"/>
                    <a:gd name="T49" fmla="*/ 21 h 21"/>
                    <a:gd name="T50" fmla="*/ 12 w 57"/>
                    <a:gd name="T51" fmla="*/ 21 h 21"/>
                    <a:gd name="T52" fmla="*/ 16 w 57"/>
                    <a:gd name="T53" fmla="*/ 20 h 21"/>
                    <a:gd name="T54" fmla="*/ 30 w 57"/>
                    <a:gd name="T55" fmla="*/ 15 h 21"/>
                    <a:gd name="T56" fmla="*/ 35 w 57"/>
                    <a:gd name="T57" fmla="*/ 11 h 21"/>
                    <a:gd name="T58" fmla="*/ 41 w 57"/>
                    <a:gd name="T59" fmla="*/ 8 h 21"/>
                    <a:gd name="T60" fmla="*/ 41 w 57"/>
                    <a:gd name="T61" fmla="*/ 8 h 21"/>
                    <a:gd name="T62" fmla="*/ 43 w 57"/>
                    <a:gd name="T63" fmla="*/ 9 h 21"/>
                    <a:gd name="T64" fmla="*/ 53 w 57"/>
                    <a:gd name="T65" fmla="*/ 12 h 21"/>
                    <a:gd name="T66" fmla="*/ 53 w 57"/>
                    <a:gd name="T67" fmla="*/ 12 h 21"/>
                    <a:gd name="T68" fmla="*/ 53 w 57"/>
                    <a:gd name="T69" fmla="*/ 12 h 21"/>
                    <a:gd name="T70" fmla="*/ 54 w 57"/>
                    <a:gd name="T71" fmla="*/ 13 h 21"/>
                    <a:gd name="T72" fmla="*/ 54 w 57"/>
                    <a:gd name="T73" fmla="*/ 12 h 21"/>
                    <a:gd name="T74" fmla="*/ 54 w 57"/>
                    <a:gd name="T75" fmla="*/ 11 h 21"/>
                    <a:gd name="T76" fmla="*/ 54 w 57"/>
                    <a:gd name="T77" fmla="*/ 10 h 21"/>
                    <a:gd name="T78" fmla="*/ 55 w 57"/>
                    <a:gd name="T79" fmla="*/ 9 h 21"/>
                    <a:gd name="T80" fmla="*/ 55 w 57"/>
                    <a:gd name="T81" fmla="*/ 9 h 21"/>
                    <a:gd name="T82" fmla="*/ 56 w 57"/>
                    <a:gd name="T83" fmla="*/ 7 h 21"/>
                    <a:gd name="T84" fmla="*/ 56 w 57"/>
                    <a:gd name="T85" fmla="*/ 6 h 21"/>
                    <a:gd name="T86" fmla="*/ 57 w 57"/>
                    <a:gd name="T87" fmla="*/ 5 h 21"/>
                    <a:gd name="T88" fmla="*/ 57 w 57"/>
                    <a:gd name="T89" fmla="*/ 5 h 21"/>
                    <a:gd name="T90" fmla="*/ 57 w 57"/>
                    <a:gd name="T91" fmla="*/ 5 h 21"/>
                    <a:gd name="T92" fmla="*/ 56 w 57"/>
                    <a:gd name="T93" fmla="*/ 5 h 21"/>
                    <a:gd name="T94" fmla="*/ 55 w 57"/>
                    <a:gd name="T95" fmla="*/ 4 h 21"/>
                    <a:gd name="T96" fmla="*/ 54 w 57"/>
                    <a:gd name="T97" fmla="*/ 4 h 21"/>
                    <a:gd name="T98" fmla="*/ 54 w 57"/>
                    <a:gd name="T99" fmla="*/ 4 h 21"/>
                    <a:gd name="T100" fmla="*/ 54 w 57"/>
                    <a:gd name="T101" fmla="*/ 4 h 21"/>
                    <a:gd name="T102" fmla="*/ 53 w 57"/>
                    <a:gd name="T103" fmla="*/ 4 h 21"/>
                    <a:gd name="T104" fmla="*/ 53 w 57"/>
                    <a:gd name="T105" fmla="*/ 3 h 21"/>
                    <a:gd name="T106" fmla="*/ 45 w 57"/>
                    <a:gd name="T107" fmla="*/ 2 h 21"/>
                    <a:gd name="T108" fmla="*/ 40 w 57"/>
                    <a:gd name="T109" fmla="*/ 1 h 21"/>
                    <a:gd name="T110" fmla="*/ 37 w 57"/>
                    <a:gd name="T111" fmla="*/ 1 h 21"/>
                    <a:gd name="T112" fmla="*/ 33 w 57"/>
                    <a:gd name="T113" fmla="*/ 1 h 21"/>
                    <a:gd name="T114" fmla="*/ 26 w 57"/>
                    <a:gd name="T115" fmla="*/ 0 h 21"/>
                    <a:gd name="T116" fmla="*/ 25 w 57"/>
                    <a:gd name="T117" fmla="*/ 0 h 21"/>
                    <a:gd name="T118" fmla="*/ 19 w 57"/>
                    <a:gd name="T119" fmla="*/ 0 h 21"/>
                    <a:gd name="T120" fmla="*/ 18 w 57"/>
                    <a:gd name="T121" fmla="*/ 0 h 21"/>
                    <a:gd name="T122" fmla="*/ 18 w 57"/>
                    <a:gd name="T123" fmla="*/ 0 h 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21">
                      <a:moveTo>
                        <a:pt x="18" y="0"/>
                      </a:moveTo>
                      <a:cubicBezTo>
                        <a:pt x="18" y="0"/>
                        <a:pt x="17" y="0"/>
                        <a:pt x="17" y="0"/>
                      </a:cubicBezTo>
                      <a:cubicBezTo>
                        <a:pt x="17" y="1"/>
                        <a:pt x="17" y="1"/>
                        <a:pt x="16" y="1"/>
                      </a:cubicBezTo>
                      <a:cubicBezTo>
                        <a:pt x="16" y="1"/>
                        <a:pt x="16" y="1"/>
                        <a:pt x="16" y="2"/>
                      </a:cubicBezTo>
                      <a:cubicBezTo>
                        <a:pt x="15" y="2"/>
                        <a:pt x="15" y="2"/>
                        <a:pt x="15" y="2"/>
                      </a:cubicBezTo>
                      <a:cubicBezTo>
                        <a:pt x="15" y="2"/>
                        <a:pt x="15" y="3"/>
                        <a:pt x="14" y="3"/>
                      </a:cubicBezTo>
                      <a:cubicBezTo>
                        <a:pt x="14" y="3"/>
                        <a:pt x="14" y="3"/>
                        <a:pt x="14" y="4"/>
                      </a:cubicBezTo>
                      <a:cubicBezTo>
                        <a:pt x="10" y="9"/>
                        <a:pt x="5" y="10"/>
                        <a:pt x="2" y="10"/>
                      </a:cubicBezTo>
                      <a:cubicBezTo>
                        <a:pt x="1" y="10"/>
                        <a:pt x="1" y="10"/>
                        <a:pt x="1" y="10"/>
                      </a:cubicBezTo>
                      <a:cubicBezTo>
                        <a:pt x="1" y="10"/>
                        <a:pt x="1" y="10"/>
                        <a:pt x="1" y="10"/>
                      </a:cubicBezTo>
                      <a:cubicBezTo>
                        <a:pt x="1" y="10"/>
                        <a:pt x="1" y="10"/>
                        <a:pt x="1" y="10"/>
                      </a:cubicBezTo>
                      <a:cubicBezTo>
                        <a:pt x="1" y="10"/>
                        <a:pt x="1" y="10"/>
                        <a:pt x="1" y="10"/>
                      </a:cubicBezTo>
                      <a:cubicBezTo>
                        <a:pt x="1" y="10"/>
                        <a:pt x="1" y="11"/>
                        <a:pt x="1" y="11"/>
                      </a:cubicBezTo>
                      <a:cubicBezTo>
                        <a:pt x="1" y="11"/>
                        <a:pt x="1" y="11"/>
                        <a:pt x="1" y="11"/>
                      </a:cubicBezTo>
                      <a:cubicBezTo>
                        <a:pt x="1" y="11"/>
                        <a:pt x="0" y="11"/>
                        <a:pt x="0" y="11"/>
                      </a:cubicBezTo>
                      <a:cubicBezTo>
                        <a:pt x="0" y="11"/>
                        <a:pt x="0" y="12"/>
                        <a:pt x="0" y="12"/>
                      </a:cubicBezTo>
                      <a:cubicBezTo>
                        <a:pt x="0" y="12"/>
                        <a:pt x="0" y="12"/>
                        <a:pt x="1" y="13"/>
                      </a:cubicBezTo>
                      <a:cubicBezTo>
                        <a:pt x="1" y="13"/>
                        <a:pt x="1" y="13"/>
                        <a:pt x="1" y="14"/>
                      </a:cubicBezTo>
                      <a:cubicBezTo>
                        <a:pt x="1" y="14"/>
                        <a:pt x="1" y="14"/>
                        <a:pt x="2" y="15"/>
                      </a:cubicBezTo>
                      <a:cubicBezTo>
                        <a:pt x="2" y="15"/>
                        <a:pt x="2" y="15"/>
                        <a:pt x="2" y="15"/>
                      </a:cubicBezTo>
                      <a:cubicBezTo>
                        <a:pt x="2" y="16"/>
                        <a:pt x="3" y="17"/>
                        <a:pt x="3" y="18"/>
                      </a:cubicBezTo>
                      <a:cubicBezTo>
                        <a:pt x="3" y="18"/>
                        <a:pt x="3" y="18"/>
                        <a:pt x="3" y="18"/>
                      </a:cubicBezTo>
                      <a:cubicBezTo>
                        <a:pt x="3" y="18"/>
                        <a:pt x="4" y="18"/>
                        <a:pt x="4" y="18"/>
                      </a:cubicBezTo>
                      <a:cubicBezTo>
                        <a:pt x="4" y="19"/>
                        <a:pt x="4" y="19"/>
                        <a:pt x="4" y="19"/>
                      </a:cubicBezTo>
                      <a:cubicBezTo>
                        <a:pt x="5" y="20"/>
                        <a:pt x="7" y="20"/>
                        <a:pt x="9" y="21"/>
                      </a:cubicBezTo>
                      <a:cubicBezTo>
                        <a:pt x="10" y="21"/>
                        <a:pt x="11" y="21"/>
                        <a:pt x="12" y="21"/>
                      </a:cubicBezTo>
                      <a:cubicBezTo>
                        <a:pt x="14" y="21"/>
                        <a:pt x="16" y="20"/>
                        <a:pt x="16" y="20"/>
                      </a:cubicBezTo>
                      <a:cubicBezTo>
                        <a:pt x="17" y="15"/>
                        <a:pt x="30" y="15"/>
                        <a:pt x="30" y="15"/>
                      </a:cubicBezTo>
                      <a:cubicBezTo>
                        <a:pt x="31" y="15"/>
                        <a:pt x="34" y="13"/>
                        <a:pt x="35" y="11"/>
                      </a:cubicBezTo>
                      <a:cubicBezTo>
                        <a:pt x="38" y="9"/>
                        <a:pt x="39" y="8"/>
                        <a:pt x="41" y="8"/>
                      </a:cubicBezTo>
                      <a:cubicBezTo>
                        <a:pt x="41" y="8"/>
                        <a:pt x="41" y="8"/>
                        <a:pt x="41" y="8"/>
                      </a:cubicBezTo>
                      <a:cubicBezTo>
                        <a:pt x="42" y="8"/>
                        <a:pt x="42" y="8"/>
                        <a:pt x="43" y="9"/>
                      </a:cubicBezTo>
                      <a:cubicBezTo>
                        <a:pt x="47" y="9"/>
                        <a:pt x="51" y="10"/>
                        <a:pt x="53" y="12"/>
                      </a:cubicBezTo>
                      <a:cubicBezTo>
                        <a:pt x="53" y="12"/>
                        <a:pt x="53" y="12"/>
                        <a:pt x="53" y="12"/>
                      </a:cubicBezTo>
                      <a:cubicBezTo>
                        <a:pt x="53" y="12"/>
                        <a:pt x="53" y="12"/>
                        <a:pt x="53" y="12"/>
                      </a:cubicBezTo>
                      <a:cubicBezTo>
                        <a:pt x="54" y="13"/>
                        <a:pt x="54" y="13"/>
                        <a:pt x="54" y="13"/>
                      </a:cubicBezTo>
                      <a:cubicBezTo>
                        <a:pt x="54" y="13"/>
                        <a:pt x="54" y="12"/>
                        <a:pt x="54" y="12"/>
                      </a:cubicBezTo>
                      <a:cubicBezTo>
                        <a:pt x="54" y="12"/>
                        <a:pt x="54" y="11"/>
                        <a:pt x="54" y="11"/>
                      </a:cubicBezTo>
                      <a:cubicBezTo>
                        <a:pt x="54" y="11"/>
                        <a:pt x="54" y="10"/>
                        <a:pt x="54" y="10"/>
                      </a:cubicBezTo>
                      <a:cubicBezTo>
                        <a:pt x="55" y="10"/>
                        <a:pt x="55" y="9"/>
                        <a:pt x="55" y="9"/>
                      </a:cubicBezTo>
                      <a:cubicBezTo>
                        <a:pt x="55" y="9"/>
                        <a:pt x="55" y="9"/>
                        <a:pt x="55" y="9"/>
                      </a:cubicBezTo>
                      <a:cubicBezTo>
                        <a:pt x="55" y="8"/>
                        <a:pt x="56" y="7"/>
                        <a:pt x="56" y="7"/>
                      </a:cubicBezTo>
                      <a:cubicBezTo>
                        <a:pt x="56" y="7"/>
                        <a:pt x="56" y="7"/>
                        <a:pt x="56" y="6"/>
                      </a:cubicBezTo>
                      <a:cubicBezTo>
                        <a:pt x="57" y="6"/>
                        <a:pt x="57" y="6"/>
                        <a:pt x="57" y="5"/>
                      </a:cubicBezTo>
                      <a:cubicBezTo>
                        <a:pt x="57" y="5"/>
                        <a:pt x="57" y="5"/>
                        <a:pt x="57" y="5"/>
                      </a:cubicBezTo>
                      <a:cubicBezTo>
                        <a:pt x="57" y="5"/>
                        <a:pt x="57" y="5"/>
                        <a:pt x="57" y="5"/>
                      </a:cubicBezTo>
                      <a:cubicBezTo>
                        <a:pt x="57" y="5"/>
                        <a:pt x="56" y="5"/>
                        <a:pt x="56" y="5"/>
                      </a:cubicBezTo>
                      <a:cubicBezTo>
                        <a:pt x="56" y="5"/>
                        <a:pt x="55" y="4"/>
                        <a:pt x="55" y="4"/>
                      </a:cubicBezTo>
                      <a:cubicBezTo>
                        <a:pt x="55" y="4"/>
                        <a:pt x="55" y="4"/>
                        <a:pt x="54" y="4"/>
                      </a:cubicBezTo>
                      <a:cubicBezTo>
                        <a:pt x="54" y="4"/>
                        <a:pt x="54" y="4"/>
                        <a:pt x="54" y="4"/>
                      </a:cubicBezTo>
                      <a:cubicBezTo>
                        <a:pt x="54" y="4"/>
                        <a:pt x="54" y="4"/>
                        <a:pt x="54" y="4"/>
                      </a:cubicBezTo>
                      <a:cubicBezTo>
                        <a:pt x="54" y="4"/>
                        <a:pt x="54" y="4"/>
                        <a:pt x="53" y="4"/>
                      </a:cubicBezTo>
                      <a:cubicBezTo>
                        <a:pt x="53" y="4"/>
                        <a:pt x="53" y="3"/>
                        <a:pt x="53" y="3"/>
                      </a:cubicBezTo>
                      <a:cubicBezTo>
                        <a:pt x="52" y="3"/>
                        <a:pt x="48" y="1"/>
                        <a:pt x="45" y="2"/>
                      </a:cubicBezTo>
                      <a:cubicBezTo>
                        <a:pt x="43" y="2"/>
                        <a:pt x="41" y="1"/>
                        <a:pt x="40" y="1"/>
                      </a:cubicBezTo>
                      <a:cubicBezTo>
                        <a:pt x="39" y="1"/>
                        <a:pt x="38" y="0"/>
                        <a:pt x="37" y="1"/>
                      </a:cubicBezTo>
                      <a:cubicBezTo>
                        <a:pt x="36" y="1"/>
                        <a:pt x="35" y="1"/>
                        <a:pt x="33" y="1"/>
                      </a:cubicBezTo>
                      <a:cubicBezTo>
                        <a:pt x="31" y="1"/>
                        <a:pt x="27" y="1"/>
                        <a:pt x="26" y="0"/>
                      </a:cubicBezTo>
                      <a:cubicBezTo>
                        <a:pt x="26" y="0"/>
                        <a:pt x="25" y="0"/>
                        <a:pt x="25" y="0"/>
                      </a:cubicBezTo>
                      <a:cubicBezTo>
                        <a:pt x="23" y="1"/>
                        <a:pt x="21" y="1"/>
                        <a:pt x="19" y="0"/>
                      </a:cubicBezTo>
                      <a:cubicBezTo>
                        <a:pt x="19" y="0"/>
                        <a:pt x="18" y="0"/>
                        <a:pt x="18" y="0"/>
                      </a:cubicBezTo>
                      <a:cubicBezTo>
                        <a:pt x="18" y="0"/>
                        <a:pt x="18" y="0"/>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0" name="Freeform 1197">
                  <a:extLst>
                    <a:ext uri="{FF2B5EF4-FFF2-40B4-BE49-F238E27FC236}">
                      <a16:creationId xmlns="" xmlns:a16="http://schemas.microsoft.com/office/drawing/2014/main" id="{A6DC6F8F-1456-4356-B3EB-7B90D9AD6F08}"/>
                    </a:ext>
                  </a:extLst>
                </p:cNvPr>
                <p:cNvSpPr/>
                <p:nvPr/>
              </p:nvSpPr>
              <p:spPr bwMode="auto">
                <a:xfrm>
                  <a:off x="2442" y="3334"/>
                  <a:ext cx="31" cy="62"/>
                </a:xfrm>
                <a:custGeom>
                  <a:gdLst>
                    <a:gd name="T0" fmla="*/ 9 w 33"/>
                    <a:gd name="T1" fmla="*/ 7 h 64"/>
                    <a:gd name="T2" fmla="*/ 1 w 33"/>
                    <a:gd name="T3" fmla="*/ 36 h 64"/>
                    <a:gd name="T4" fmla="*/ 0 w 33"/>
                    <a:gd name="T5" fmla="*/ 38 h 64"/>
                    <a:gd name="T6" fmla="*/ 3 w 33"/>
                    <a:gd name="T7" fmla="*/ 41 h 64"/>
                    <a:gd name="T8" fmla="*/ 5 w 33"/>
                    <a:gd name="T9" fmla="*/ 43 h 64"/>
                    <a:gd name="T10" fmla="*/ 8 w 33"/>
                    <a:gd name="T11" fmla="*/ 61 h 64"/>
                    <a:gd name="T12" fmla="*/ 8 w 33"/>
                    <a:gd name="T13" fmla="*/ 64 h 64"/>
                    <a:gd name="T14" fmla="*/ 10 w 33"/>
                    <a:gd name="T15" fmla="*/ 64 h 64"/>
                    <a:gd name="T16" fmla="*/ 10 w 33"/>
                    <a:gd name="T17" fmla="*/ 64 h 64"/>
                    <a:gd name="T18" fmla="*/ 12 w 33"/>
                    <a:gd name="T19" fmla="*/ 64 h 64"/>
                    <a:gd name="T20" fmla="*/ 14 w 33"/>
                    <a:gd name="T21" fmla="*/ 64 h 64"/>
                    <a:gd name="T22" fmla="*/ 20 w 33"/>
                    <a:gd name="T23" fmla="*/ 63 h 64"/>
                    <a:gd name="T24" fmla="*/ 20 w 33"/>
                    <a:gd name="T25" fmla="*/ 63 h 64"/>
                    <a:gd name="T26" fmla="*/ 20 w 33"/>
                    <a:gd name="T27" fmla="*/ 63 h 64"/>
                    <a:gd name="T28" fmla="*/ 20 w 33"/>
                    <a:gd name="T29" fmla="*/ 62 h 64"/>
                    <a:gd name="T30" fmla="*/ 20 w 33"/>
                    <a:gd name="T31" fmla="*/ 62 h 64"/>
                    <a:gd name="T32" fmla="*/ 20 w 33"/>
                    <a:gd name="T33" fmla="*/ 60 h 64"/>
                    <a:gd name="T34" fmla="*/ 25 w 33"/>
                    <a:gd name="T35" fmla="*/ 52 h 64"/>
                    <a:gd name="T36" fmla="*/ 24 w 33"/>
                    <a:gd name="T37" fmla="*/ 50 h 64"/>
                    <a:gd name="T38" fmla="*/ 22 w 33"/>
                    <a:gd name="T39" fmla="*/ 49 h 64"/>
                    <a:gd name="T40" fmla="*/ 22 w 33"/>
                    <a:gd name="T41" fmla="*/ 44 h 64"/>
                    <a:gd name="T42" fmla="*/ 25 w 33"/>
                    <a:gd name="T43" fmla="*/ 40 h 64"/>
                    <a:gd name="T44" fmla="*/ 22 w 33"/>
                    <a:gd name="T45" fmla="*/ 37 h 64"/>
                    <a:gd name="T46" fmla="*/ 20 w 33"/>
                    <a:gd name="T47" fmla="*/ 32 h 64"/>
                    <a:gd name="T48" fmla="*/ 25 w 33"/>
                    <a:gd name="T49" fmla="*/ 29 h 64"/>
                    <a:gd name="T50" fmla="*/ 25 w 33"/>
                    <a:gd name="T51" fmla="*/ 29 h 64"/>
                    <a:gd name="T52" fmla="*/ 27 w 33"/>
                    <a:gd name="T53" fmla="*/ 22 h 64"/>
                    <a:gd name="T54" fmla="*/ 26 w 33"/>
                    <a:gd name="T55" fmla="*/ 17 h 64"/>
                    <a:gd name="T56" fmla="*/ 25 w 33"/>
                    <a:gd name="T57" fmla="*/ 13 h 64"/>
                    <a:gd name="T58" fmla="*/ 30 w 33"/>
                    <a:gd name="T59" fmla="*/ 8 h 64"/>
                    <a:gd name="T60" fmla="*/ 33 w 33"/>
                    <a:gd name="T61" fmla="*/ 6 h 64"/>
                    <a:gd name="T62" fmla="*/ 30 w 33"/>
                    <a:gd name="T63" fmla="*/ 2 h 64"/>
                    <a:gd name="T64" fmla="*/ 26 w 33"/>
                    <a:gd name="T65" fmla="*/ 2 h 64"/>
                    <a:gd name="T66" fmla="*/ 25 w 33"/>
                    <a:gd name="T67" fmla="*/ 3 h 64"/>
                    <a:gd name="T68" fmla="*/ 23 w 33"/>
                    <a:gd name="T69" fmla="*/ 4 h 64"/>
                    <a:gd name="T70" fmla="*/ 21 w 33"/>
                    <a:gd name="T71" fmla="*/ 3 h 64"/>
                    <a:gd name="T72" fmla="*/ 21 w 33"/>
                    <a:gd name="T73" fmla="*/ 3 h 64"/>
                    <a:gd name="T74" fmla="*/ 19 w 33"/>
                    <a:gd name="T75" fmla="*/ 3 h 64"/>
                    <a:gd name="T76" fmla="*/ 17 w 33"/>
                    <a:gd name="T77" fmla="*/ 3 h 64"/>
                    <a:gd name="T78" fmla="*/ 16 w 33"/>
                    <a:gd name="T79" fmla="*/ 3 h 64"/>
                    <a:gd name="T80" fmla="*/ 16 w 33"/>
                    <a:gd name="T81" fmla="*/ 3 h 64"/>
                    <a:gd name="T82" fmla="*/ 15 w 33"/>
                    <a:gd name="T83" fmla="*/ 3 h 64"/>
                    <a:gd name="T84" fmla="*/ 15 w 33"/>
                    <a:gd name="T85" fmla="*/ 3 h 64"/>
                    <a:gd name="T86" fmla="*/ 14 w 33"/>
                    <a:gd name="T87" fmla="*/ 3 h 64"/>
                    <a:gd name="T88" fmla="*/ 14 w 33"/>
                    <a:gd name="T89" fmla="*/ 3 h 64"/>
                    <a:gd name="T90" fmla="*/ 14 w 33"/>
                    <a:gd name="T91" fmla="*/ 2 h 64"/>
                    <a:gd name="T92" fmla="*/ 13 w 33"/>
                    <a:gd name="T93" fmla="*/ 2 h 64"/>
                    <a:gd name="T94" fmla="*/ 13 w 33"/>
                    <a:gd name="T95" fmla="*/ 2 h 64"/>
                    <a:gd name="T96" fmla="*/ 12 w 33"/>
                    <a:gd name="T97" fmla="*/ 1 h 64"/>
                    <a:gd name="T98" fmla="*/ 12 w 33"/>
                    <a:gd name="T99" fmla="*/ 1 h 64"/>
                    <a:gd name="T100" fmla="*/ 12 w 33"/>
                    <a:gd name="T101" fmla="*/ 1 h 64"/>
                    <a:gd name="T102" fmla="*/ 12 w 33"/>
                    <a:gd name="T103" fmla="*/ 0 h 64"/>
                    <a:gd name="T104" fmla="*/ 12 w 33"/>
                    <a:gd name="T105" fmla="*/ 0 h 64"/>
                    <a:gd name="T106" fmla="*/ 11 w 33"/>
                    <a:gd name="T107" fmla="*/ 0 h 64"/>
                    <a:gd name="T108" fmla="*/ 10 w 33"/>
                    <a:gd name="T109" fmla="*/ 1 h 64"/>
                    <a:gd name="T110" fmla="*/ 9 w 33"/>
                    <a:gd name="T111" fmla="*/ 2 h 64"/>
                    <a:gd name="T112" fmla="*/ 8 w 33"/>
                    <a:gd name="T113" fmla="*/ 2 h 64"/>
                    <a:gd name="T114" fmla="*/ 9 w 33"/>
                    <a:gd name="T115" fmla="*/ 7 h 6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 h="64">
                      <a:moveTo>
                        <a:pt x="9" y="7"/>
                      </a:moveTo>
                      <a:cubicBezTo>
                        <a:pt x="11" y="11"/>
                        <a:pt x="6" y="31"/>
                        <a:pt x="1" y="36"/>
                      </a:cubicBezTo>
                      <a:cubicBezTo>
                        <a:pt x="0" y="38"/>
                        <a:pt x="0" y="38"/>
                        <a:pt x="0" y="38"/>
                      </a:cubicBezTo>
                      <a:cubicBezTo>
                        <a:pt x="0" y="39"/>
                        <a:pt x="2" y="40"/>
                        <a:pt x="3" y="41"/>
                      </a:cubicBezTo>
                      <a:cubicBezTo>
                        <a:pt x="4" y="42"/>
                        <a:pt x="5" y="42"/>
                        <a:pt x="5" y="43"/>
                      </a:cubicBezTo>
                      <a:cubicBezTo>
                        <a:pt x="10" y="46"/>
                        <a:pt x="9" y="55"/>
                        <a:pt x="8" y="61"/>
                      </a:cubicBezTo>
                      <a:cubicBezTo>
                        <a:pt x="8" y="62"/>
                        <a:pt x="8" y="63"/>
                        <a:pt x="8" y="64"/>
                      </a:cubicBezTo>
                      <a:cubicBezTo>
                        <a:pt x="8" y="64"/>
                        <a:pt x="8" y="64"/>
                        <a:pt x="10" y="64"/>
                      </a:cubicBezTo>
                      <a:cubicBezTo>
                        <a:pt x="10" y="64"/>
                        <a:pt x="10" y="64"/>
                        <a:pt x="10" y="64"/>
                      </a:cubicBezTo>
                      <a:cubicBezTo>
                        <a:pt x="10" y="64"/>
                        <a:pt x="11" y="64"/>
                        <a:pt x="12" y="64"/>
                      </a:cubicBezTo>
                      <a:cubicBezTo>
                        <a:pt x="13" y="64"/>
                        <a:pt x="14" y="64"/>
                        <a:pt x="14" y="64"/>
                      </a:cubicBezTo>
                      <a:cubicBezTo>
                        <a:pt x="16" y="64"/>
                        <a:pt x="18" y="63"/>
                        <a:pt x="20" y="63"/>
                      </a:cubicBezTo>
                      <a:cubicBezTo>
                        <a:pt x="20" y="63"/>
                        <a:pt x="20" y="63"/>
                        <a:pt x="20" y="63"/>
                      </a:cubicBezTo>
                      <a:cubicBezTo>
                        <a:pt x="20" y="63"/>
                        <a:pt x="20" y="63"/>
                        <a:pt x="20" y="63"/>
                      </a:cubicBezTo>
                      <a:cubicBezTo>
                        <a:pt x="20" y="62"/>
                        <a:pt x="20" y="62"/>
                        <a:pt x="20" y="62"/>
                      </a:cubicBezTo>
                      <a:cubicBezTo>
                        <a:pt x="20" y="62"/>
                        <a:pt x="20" y="62"/>
                        <a:pt x="20" y="62"/>
                      </a:cubicBezTo>
                      <a:cubicBezTo>
                        <a:pt x="20" y="61"/>
                        <a:pt x="20" y="61"/>
                        <a:pt x="20" y="60"/>
                      </a:cubicBezTo>
                      <a:cubicBezTo>
                        <a:pt x="20" y="58"/>
                        <a:pt x="20" y="53"/>
                        <a:pt x="25" y="52"/>
                      </a:cubicBezTo>
                      <a:cubicBezTo>
                        <a:pt x="25" y="51"/>
                        <a:pt x="24" y="51"/>
                        <a:pt x="24" y="50"/>
                      </a:cubicBezTo>
                      <a:cubicBezTo>
                        <a:pt x="23" y="50"/>
                        <a:pt x="23" y="50"/>
                        <a:pt x="22" y="49"/>
                      </a:cubicBezTo>
                      <a:cubicBezTo>
                        <a:pt x="21" y="48"/>
                        <a:pt x="21" y="45"/>
                        <a:pt x="22" y="44"/>
                      </a:cubicBezTo>
                      <a:cubicBezTo>
                        <a:pt x="23" y="42"/>
                        <a:pt x="24" y="41"/>
                        <a:pt x="25" y="40"/>
                      </a:cubicBezTo>
                      <a:cubicBezTo>
                        <a:pt x="24" y="40"/>
                        <a:pt x="23" y="39"/>
                        <a:pt x="22" y="37"/>
                      </a:cubicBezTo>
                      <a:cubicBezTo>
                        <a:pt x="20" y="35"/>
                        <a:pt x="20" y="33"/>
                        <a:pt x="20" y="32"/>
                      </a:cubicBezTo>
                      <a:cubicBezTo>
                        <a:pt x="21" y="30"/>
                        <a:pt x="24" y="29"/>
                        <a:pt x="25" y="29"/>
                      </a:cubicBezTo>
                      <a:cubicBezTo>
                        <a:pt x="25" y="29"/>
                        <a:pt x="25" y="29"/>
                        <a:pt x="25" y="29"/>
                      </a:cubicBezTo>
                      <a:cubicBezTo>
                        <a:pt x="25" y="27"/>
                        <a:pt x="25" y="24"/>
                        <a:pt x="27" y="22"/>
                      </a:cubicBezTo>
                      <a:cubicBezTo>
                        <a:pt x="28" y="21"/>
                        <a:pt x="27" y="19"/>
                        <a:pt x="26" y="17"/>
                      </a:cubicBezTo>
                      <a:cubicBezTo>
                        <a:pt x="26" y="15"/>
                        <a:pt x="25" y="14"/>
                        <a:pt x="25" y="13"/>
                      </a:cubicBezTo>
                      <a:cubicBezTo>
                        <a:pt x="25" y="10"/>
                        <a:pt x="28" y="9"/>
                        <a:pt x="30" y="8"/>
                      </a:cubicBezTo>
                      <a:cubicBezTo>
                        <a:pt x="31" y="7"/>
                        <a:pt x="32" y="7"/>
                        <a:pt x="33" y="6"/>
                      </a:cubicBezTo>
                      <a:cubicBezTo>
                        <a:pt x="32" y="5"/>
                        <a:pt x="30" y="4"/>
                        <a:pt x="30" y="2"/>
                      </a:cubicBezTo>
                      <a:cubicBezTo>
                        <a:pt x="30" y="2"/>
                        <a:pt x="28" y="1"/>
                        <a:pt x="26" y="2"/>
                      </a:cubicBezTo>
                      <a:cubicBezTo>
                        <a:pt x="26" y="3"/>
                        <a:pt x="26" y="3"/>
                        <a:pt x="25" y="3"/>
                      </a:cubicBezTo>
                      <a:cubicBezTo>
                        <a:pt x="24" y="4"/>
                        <a:pt x="24" y="4"/>
                        <a:pt x="23" y="4"/>
                      </a:cubicBezTo>
                      <a:cubicBezTo>
                        <a:pt x="22" y="4"/>
                        <a:pt x="22" y="3"/>
                        <a:pt x="21" y="3"/>
                      </a:cubicBezTo>
                      <a:cubicBezTo>
                        <a:pt x="21" y="3"/>
                        <a:pt x="21" y="3"/>
                        <a:pt x="21" y="3"/>
                      </a:cubicBezTo>
                      <a:cubicBezTo>
                        <a:pt x="20" y="3"/>
                        <a:pt x="20" y="3"/>
                        <a:pt x="19" y="3"/>
                      </a:cubicBezTo>
                      <a:cubicBezTo>
                        <a:pt x="18" y="3"/>
                        <a:pt x="18" y="3"/>
                        <a:pt x="17" y="3"/>
                      </a:cubicBezTo>
                      <a:cubicBezTo>
                        <a:pt x="17" y="3"/>
                        <a:pt x="17" y="3"/>
                        <a:pt x="16" y="3"/>
                      </a:cubicBezTo>
                      <a:cubicBezTo>
                        <a:pt x="16" y="3"/>
                        <a:pt x="16" y="3"/>
                        <a:pt x="16" y="3"/>
                      </a:cubicBezTo>
                      <a:cubicBezTo>
                        <a:pt x="16" y="3"/>
                        <a:pt x="16" y="3"/>
                        <a:pt x="15" y="3"/>
                      </a:cubicBezTo>
                      <a:cubicBezTo>
                        <a:pt x="15" y="3"/>
                        <a:pt x="15" y="3"/>
                        <a:pt x="15" y="3"/>
                      </a:cubicBezTo>
                      <a:cubicBezTo>
                        <a:pt x="14" y="3"/>
                        <a:pt x="14" y="3"/>
                        <a:pt x="14" y="3"/>
                      </a:cubicBezTo>
                      <a:cubicBezTo>
                        <a:pt x="14" y="3"/>
                        <a:pt x="14" y="3"/>
                        <a:pt x="14" y="3"/>
                      </a:cubicBezTo>
                      <a:cubicBezTo>
                        <a:pt x="14" y="2"/>
                        <a:pt x="14" y="2"/>
                        <a:pt x="14" y="2"/>
                      </a:cubicBezTo>
                      <a:cubicBezTo>
                        <a:pt x="13" y="2"/>
                        <a:pt x="13" y="2"/>
                        <a:pt x="13" y="2"/>
                      </a:cubicBezTo>
                      <a:cubicBezTo>
                        <a:pt x="13" y="2"/>
                        <a:pt x="13" y="2"/>
                        <a:pt x="13" y="2"/>
                      </a:cubicBezTo>
                      <a:cubicBezTo>
                        <a:pt x="13" y="2"/>
                        <a:pt x="13" y="2"/>
                        <a:pt x="12" y="1"/>
                      </a:cubicBezTo>
                      <a:cubicBezTo>
                        <a:pt x="12" y="1"/>
                        <a:pt x="12" y="1"/>
                        <a:pt x="12" y="1"/>
                      </a:cubicBezTo>
                      <a:cubicBezTo>
                        <a:pt x="12" y="1"/>
                        <a:pt x="12" y="1"/>
                        <a:pt x="12" y="1"/>
                      </a:cubicBezTo>
                      <a:cubicBezTo>
                        <a:pt x="12" y="1"/>
                        <a:pt x="12" y="0"/>
                        <a:pt x="12" y="0"/>
                      </a:cubicBezTo>
                      <a:cubicBezTo>
                        <a:pt x="12" y="0"/>
                        <a:pt x="12" y="0"/>
                        <a:pt x="12" y="0"/>
                      </a:cubicBezTo>
                      <a:cubicBezTo>
                        <a:pt x="12" y="0"/>
                        <a:pt x="11" y="0"/>
                        <a:pt x="11" y="0"/>
                      </a:cubicBezTo>
                      <a:cubicBezTo>
                        <a:pt x="11" y="1"/>
                        <a:pt x="10" y="1"/>
                        <a:pt x="10" y="1"/>
                      </a:cubicBezTo>
                      <a:cubicBezTo>
                        <a:pt x="9" y="1"/>
                        <a:pt x="9" y="1"/>
                        <a:pt x="9" y="2"/>
                      </a:cubicBezTo>
                      <a:cubicBezTo>
                        <a:pt x="9" y="2"/>
                        <a:pt x="9" y="2"/>
                        <a:pt x="8" y="2"/>
                      </a:cubicBezTo>
                      <a:cubicBezTo>
                        <a:pt x="8" y="4"/>
                        <a:pt x="8" y="6"/>
                        <a:pt x="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1" name="Freeform 1198">
                  <a:extLst>
                    <a:ext uri="{FF2B5EF4-FFF2-40B4-BE49-F238E27FC236}">
                      <a16:creationId xmlns="" xmlns:a16="http://schemas.microsoft.com/office/drawing/2014/main" id="{9DBF5AD2-3FB6-4FF1-9196-9F1B5A6FD500}"/>
                    </a:ext>
                  </a:extLst>
                </p:cNvPr>
                <p:cNvSpPr/>
                <p:nvPr/>
              </p:nvSpPr>
              <p:spPr bwMode="auto">
                <a:xfrm>
                  <a:off x="2582" y="3176"/>
                  <a:ext cx="39" cy="32"/>
                </a:xfrm>
                <a:custGeom>
                  <a:gdLst>
                    <a:gd name="T0" fmla="*/ 27 w 40"/>
                    <a:gd name="T1" fmla="*/ 31 h 33"/>
                    <a:gd name="T2" fmla="*/ 28 w 40"/>
                    <a:gd name="T3" fmla="*/ 28 h 33"/>
                    <a:gd name="T4" fmla="*/ 28 w 40"/>
                    <a:gd name="T5" fmla="*/ 26 h 33"/>
                    <a:gd name="T6" fmla="*/ 30 w 40"/>
                    <a:gd name="T7" fmla="*/ 22 h 33"/>
                    <a:gd name="T8" fmla="*/ 37 w 40"/>
                    <a:gd name="T9" fmla="*/ 16 h 33"/>
                    <a:gd name="T10" fmla="*/ 35 w 40"/>
                    <a:gd name="T11" fmla="*/ 13 h 33"/>
                    <a:gd name="T12" fmla="*/ 33 w 40"/>
                    <a:gd name="T13" fmla="*/ 11 h 33"/>
                    <a:gd name="T14" fmla="*/ 36 w 40"/>
                    <a:gd name="T15" fmla="*/ 8 h 33"/>
                    <a:gd name="T16" fmla="*/ 39 w 40"/>
                    <a:gd name="T17" fmla="*/ 4 h 33"/>
                    <a:gd name="T18" fmla="*/ 40 w 40"/>
                    <a:gd name="T19" fmla="*/ 4 h 33"/>
                    <a:gd name="T20" fmla="*/ 40 w 40"/>
                    <a:gd name="T21" fmla="*/ 3 h 33"/>
                    <a:gd name="T22" fmla="*/ 39 w 40"/>
                    <a:gd name="T23" fmla="*/ 2 h 33"/>
                    <a:gd name="T24" fmla="*/ 37 w 40"/>
                    <a:gd name="T25" fmla="*/ 1 h 33"/>
                    <a:gd name="T26" fmla="*/ 27 w 40"/>
                    <a:gd name="T27" fmla="*/ 1 h 33"/>
                    <a:gd name="T28" fmla="*/ 23 w 40"/>
                    <a:gd name="T29" fmla="*/ 6 h 33"/>
                    <a:gd name="T30" fmla="*/ 19 w 40"/>
                    <a:gd name="T31" fmla="*/ 11 h 33"/>
                    <a:gd name="T32" fmla="*/ 14 w 40"/>
                    <a:gd name="T33" fmla="*/ 9 h 33"/>
                    <a:gd name="T34" fmla="*/ 10 w 40"/>
                    <a:gd name="T35" fmla="*/ 16 h 33"/>
                    <a:gd name="T36" fmla="*/ 0 w 40"/>
                    <a:gd name="T37" fmla="*/ 30 h 33"/>
                    <a:gd name="T38" fmla="*/ 1 w 40"/>
                    <a:gd name="T39" fmla="*/ 30 h 33"/>
                    <a:gd name="T40" fmla="*/ 2 w 40"/>
                    <a:gd name="T41" fmla="*/ 30 h 33"/>
                    <a:gd name="T42" fmla="*/ 4 w 40"/>
                    <a:gd name="T43" fmla="*/ 30 h 33"/>
                    <a:gd name="T44" fmla="*/ 5 w 40"/>
                    <a:gd name="T45" fmla="*/ 29 h 33"/>
                    <a:gd name="T46" fmla="*/ 6 w 40"/>
                    <a:gd name="T47" fmla="*/ 29 h 33"/>
                    <a:gd name="T48" fmla="*/ 7 w 40"/>
                    <a:gd name="T49" fmla="*/ 28 h 33"/>
                    <a:gd name="T50" fmla="*/ 8 w 40"/>
                    <a:gd name="T51" fmla="*/ 28 h 33"/>
                    <a:gd name="T52" fmla="*/ 10 w 40"/>
                    <a:gd name="T53" fmla="*/ 26 h 33"/>
                    <a:gd name="T54" fmla="*/ 17 w 40"/>
                    <a:gd name="T55" fmla="*/ 27 h 33"/>
                    <a:gd name="T56" fmla="*/ 18 w 40"/>
                    <a:gd name="T57" fmla="*/ 27 h 33"/>
                    <a:gd name="T58" fmla="*/ 22 w 40"/>
                    <a:gd name="T59" fmla="*/ 30 h 33"/>
                    <a:gd name="T60" fmla="*/ 24 w 40"/>
                    <a:gd name="T61" fmla="*/ 31 h 33"/>
                    <a:gd name="T62" fmla="*/ 25 w 40"/>
                    <a:gd name="T63" fmla="*/ 32 h 33"/>
                    <a:gd name="T64" fmla="*/ 26 w 40"/>
                    <a:gd name="T65" fmla="*/ 33 h 33"/>
                    <a:gd name="T66" fmla="*/ 27 w 40"/>
                    <a:gd name="T67" fmla="*/ 33 h 3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 h="33">
                      <a:moveTo>
                        <a:pt x="27" y="33"/>
                      </a:moveTo>
                      <a:cubicBezTo>
                        <a:pt x="27" y="33"/>
                        <a:pt x="27" y="32"/>
                        <a:pt x="27" y="31"/>
                      </a:cubicBezTo>
                      <a:cubicBezTo>
                        <a:pt x="27" y="31"/>
                        <a:pt x="27" y="31"/>
                        <a:pt x="27" y="30"/>
                      </a:cubicBezTo>
                      <a:cubicBezTo>
                        <a:pt x="27" y="30"/>
                        <a:pt x="28" y="29"/>
                        <a:pt x="28" y="28"/>
                      </a:cubicBezTo>
                      <a:cubicBezTo>
                        <a:pt x="28" y="28"/>
                        <a:pt x="28" y="28"/>
                        <a:pt x="28" y="28"/>
                      </a:cubicBezTo>
                      <a:cubicBezTo>
                        <a:pt x="28" y="28"/>
                        <a:pt x="28" y="27"/>
                        <a:pt x="28" y="26"/>
                      </a:cubicBezTo>
                      <a:cubicBezTo>
                        <a:pt x="28" y="25"/>
                        <a:pt x="27" y="23"/>
                        <a:pt x="28" y="22"/>
                      </a:cubicBezTo>
                      <a:cubicBezTo>
                        <a:pt x="29" y="22"/>
                        <a:pt x="29" y="22"/>
                        <a:pt x="30" y="22"/>
                      </a:cubicBezTo>
                      <a:cubicBezTo>
                        <a:pt x="35" y="22"/>
                        <a:pt x="35" y="21"/>
                        <a:pt x="35" y="21"/>
                      </a:cubicBezTo>
                      <a:cubicBezTo>
                        <a:pt x="35" y="18"/>
                        <a:pt x="36" y="17"/>
                        <a:pt x="37" y="16"/>
                      </a:cubicBezTo>
                      <a:cubicBezTo>
                        <a:pt x="37" y="16"/>
                        <a:pt x="37" y="16"/>
                        <a:pt x="37" y="16"/>
                      </a:cubicBezTo>
                      <a:cubicBezTo>
                        <a:pt x="37" y="15"/>
                        <a:pt x="35" y="14"/>
                        <a:pt x="35" y="13"/>
                      </a:cubicBezTo>
                      <a:cubicBezTo>
                        <a:pt x="34" y="13"/>
                        <a:pt x="34" y="12"/>
                        <a:pt x="34" y="12"/>
                      </a:cubicBezTo>
                      <a:cubicBezTo>
                        <a:pt x="33" y="11"/>
                        <a:pt x="33" y="11"/>
                        <a:pt x="33" y="11"/>
                      </a:cubicBezTo>
                      <a:cubicBezTo>
                        <a:pt x="33" y="10"/>
                        <a:pt x="33" y="10"/>
                        <a:pt x="33" y="10"/>
                      </a:cubicBezTo>
                      <a:cubicBezTo>
                        <a:pt x="34" y="9"/>
                        <a:pt x="35" y="8"/>
                        <a:pt x="36" y="8"/>
                      </a:cubicBezTo>
                      <a:cubicBezTo>
                        <a:pt x="37" y="7"/>
                        <a:pt x="38" y="6"/>
                        <a:pt x="39" y="4"/>
                      </a:cubicBezTo>
                      <a:cubicBezTo>
                        <a:pt x="39" y="4"/>
                        <a:pt x="39" y="4"/>
                        <a:pt x="39" y="4"/>
                      </a:cubicBezTo>
                      <a:cubicBezTo>
                        <a:pt x="39" y="4"/>
                        <a:pt x="39" y="4"/>
                        <a:pt x="40" y="4"/>
                      </a:cubicBezTo>
                      <a:cubicBezTo>
                        <a:pt x="40" y="4"/>
                        <a:pt x="40" y="4"/>
                        <a:pt x="40" y="4"/>
                      </a:cubicBezTo>
                      <a:cubicBezTo>
                        <a:pt x="40" y="4"/>
                        <a:pt x="40" y="4"/>
                        <a:pt x="40" y="4"/>
                      </a:cubicBezTo>
                      <a:cubicBezTo>
                        <a:pt x="40" y="4"/>
                        <a:pt x="40" y="3"/>
                        <a:pt x="40" y="3"/>
                      </a:cubicBezTo>
                      <a:cubicBezTo>
                        <a:pt x="40" y="3"/>
                        <a:pt x="40" y="3"/>
                        <a:pt x="40" y="3"/>
                      </a:cubicBezTo>
                      <a:cubicBezTo>
                        <a:pt x="40" y="2"/>
                        <a:pt x="40" y="2"/>
                        <a:pt x="39" y="2"/>
                      </a:cubicBezTo>
                      <a:cubicBezTo>
                        <a:pt x="39" y="1"/>
                        <a:pt x="39" y="1"/>
                        <a:pt x="39" y="1"/>
                      </a:cubicBezTo>
                      <a:cubicBezTo>
                        <a:pt x="39" y="2"/>
                        <a:pt x="38" y="1"/>
                        <a:pt x="37" y="1"/>
                      </a:cubicBezTo>
                      <a:cubicBezTo>
                        <a:pt x="35" y="0"/>
                        <a:pt x="32" y="0"/>
                        <a:pt x="27" y="1"/>
                      </a:cubicBezTo>
                      <a:cubicBezTo>
                        <a:pt x="27" y="1"/>
                        <a:pt x="27" y="1"/>
                        <a:pt x="27" y="1"/>
                      </a:cubicBezTo>
                      <a:cubicBezTo>
                        <a:pt x="24" y="2"/>
                        <a:pt x="23" y="4"/>
                        <a:pt x="23" y="4"/>
                      </a:cubicBezTo>
                      <a:cubicBezTo>
                        <a:pt x="23" y="5"/>
                        <a:pt x="23" y="6"/>
                        <a:pt x="23" y="6"/>
                      </a:cubicBezTo>
                      <a:cubicBezTo>
                        <a:pt x="24" y="7"/>
                        <a:pt x="24" y="8"/>
                        <a:pt x="24" y="9"/>
                      </a:cubicBezTo>
                      <a:cubicBezTo>
                        <a:pt x="23" y="11"/>
                        <a:pt x="21" y="11"/>
                        <a:pt x="19" y="11"/>
                      </a:cubicBezTo>
                      <a:cubicBezTo>
                        <a:pt x="17" y="11"/>
                        <a:pt x="15" y="10"/>
                        <a:pt x="15" y="8"/>
                      </a:cubicBezTo>
                      <a:cubicBezTo>
                        <a:pt x="14" y="8"/>
                        <a:pt x="14" y="9"/>
                        <a:pt x="14" y="9"/>
                      </a:cubicBezTo>
                      <a:cubicBezTo>
                        <a:pt x="13" y="9"/>
                        <a:pt x="13" y="10"/>
                        <a:pt x="13" y="10"/>
                      </a:cubicBezTo>
                      <a:cubicBezTo>
                        <a:pt x="14" y="13"/>
                        <a:pt x="12" y="14"/>
                        <a:pt x="10" y="16"/>
                      </a:cubicBezTo>
                      <a:cubicBezTo>
                        <a:pt x="9" y="17"/>
                        <a:pt x="8" y="18"/>
                        <a:pt x="8" y="19"/>
                      </a:cubicBezTo>
                      <a:cubicBezTo>
                        <a:pt x="9" y="23"/>
                        <a:pt x="6" y="27"/>
                        <a:pt x="0" y="30"/>
                      </a:cubicBezTo>
                      <a:cubicBezTo>
                        <a:pt x="0" y="30"/>
                        <a:pt x="0" y="30"/>
                        <a:pt x="1" y="30"/>
                      </a:cubicBezTo>
                      <a:cubicBezTo>
                        <a:pt x="1" y="30"/>
                        <a:pt x="1" y="30"/>
                        <a:pt x="1" y="30"/>
                      </a:cubicBezTo>
                      <a:cubicBezTo>
                        <a:pt x="1" y="30"/>
                        <a:pt x="1" y="30"/>
                        <a:pt x="2" y="30"/>
                      </a:cubicBezTo>
                      <a:cubicBezTo>
                        <a:pt x="2" y="30"/>
                        <a:pt x="2" y="30"/>
                        <a:pt x="2" y="30"/>
                      </a:cubicBezTo>
                      <a:cubicBezTo>
                        <a:pt x="2" y="30"/>
                        <a:pt x="3" y="30"/>
                        <a:pt x="3" y="30"/>
                      </a:cubicBezTo>
                      <a:cubicBezTo>
                        <a:pt x="3" y="30"/>
                        <a:pt x="3" y="30"/>
                        <a:pt x="4" y="30"/>
                      </a:cubicBezTo>
                      <a:cubicBezTo>
                        <a:pt x="4" y="30"/>
                        <a:pt x="4" y="30"/>
                        <a:pt x="4" y="30"/>
                      </a:cubicBezTo>
                      <a:cubicBezTo>
                        <a:pt x="4" y="29"/>
                        <a:pt x="5" y="29"/>
                        <a:pt x="5" y="29"/>
                      </a:cubicBezTo>
                      <a:cubicBezTo>
                        <a:pt x="5" y="29"/>
                        <a:pt x="5" y="29"/>
                        <a:pt x="6" y="29"/>
                      </a:cubicBezTo>
                      <a:cubicBezTo>
                        <a:pt x="6" y="29"/>
                        <a:pt x="6" y="29"/>
                        <a:pt x="6" y="29"/>
                      </a:cubicBezTo>
                      <a:cubicBezTo>
                        <a:pt x="6" y="29"/>
                        <a:pt x="6" y="29"/>
                        <a:pt x="7" y="29"/>
                      </a:cubicBezTo>
                      <a:cubicBezTo>
                        <a:pt x="7" y="29"/>
                        <a:pt x="7" y="29"/>
                        <a:pt x="7" y="28"/>
                      </a:cubicBezTo>
                      <a:cubicBezTo>
                        <a:pt x="7" y="28"/>
                        <a:pt x="8" y="28"/>
                        <a:pt x="8" y="28"/>
                      </a:cubicBezTo>
                      <a:cubicBezTo>
                        <a:pt x="8" y="28"/>
                        <a:pt x="8" y="28"/>
                        <a:pt x="8" y="28"/>
                      </a:cubicBezTo>
                      <a:cubicBezTo>
                        <a:pt x="8" y="28"/>
                        <a:pt x="9" y="28"/>
                        <a:pt x="9" y="27"/>
                      </a:cubicBezTo>
                      <a:cubicBezTo>
                        <a:pt x="9" y="27"/>
                        <a:pt x="10" y="27"/>
                        <a:pt x="10" y="26"/>
                      </a:cubicBezTo>
                      <a:cubicBezTo>
                        <a:pt x="11" y="26"/>
                        <a:pt x="12" y="26"/>
                        <a:pt x="13" y="26"/>
                      </a:cubicBezTo>
                      <a:cubicBezTo>
                        <a:pt x="14" y="26"/>
                        <a:pt x="16" y="26"/>
                        <a:pt x="17" y="27"/>
                      </a:cubicBezTo>
                      <a:cubicBezTo>
                        <a:pt x="17" y="27"/>
                        <a:pt x="17" y="27"/>
                        <a:pt x="17" y="27"/>
                      </a:cubicBezTo>
                      <a:cubicBezTo>
                        <a:pt x="17" y="27"/>
                        <a:pt x="18" y="27"/>
                        <a:pt x="18" y="27"/>
                      </a:cubicBezTo>
                      <a:cubicBezTo>
                        <a:pt x="18" y="28"/>
                        <a:pt x="19" y="28"/>
                        <a:pt x="19" y="28"/>
                      </a:cubicBezTo>
                      <a:cubicBezTo>
                        <a:pt x="20" y="29"/>
                        <a:pt x="21" y="30"/>
                        <a:pt x="22" y="30"/>
                      </a:cubicBezTo>
                      <a:cubicBezTo>
                        <a:pt x="22" y="30"/>
                        <a:pt x="23" y="31"/>
                        <a:pt x="23" y="31"/>
                      </a:cubicBezTo>
                      <a:cubicBezTo>
                        <a:pt x="23" y="31"/>
                        <a:pt x="23" y="31"/>
                        <a:pt x="24" y="31"/>
                      </a:cubicBezTo>
                      <a:cubicBezTo>
                        <a:pt x="24" y="31"/>
                        <a:pt x="24" y="31"/>
                        <a:pt x="24" y="32"/>
                      </a:cubicBezTo>
                      <a:cubicBezTo>
                        <a:pt x="25" y="32"/>
                        <a:pt x="25" y="32"/>
                        <a:pt x="25" y="32"/>
                      </a:cubicBezTo>
                      <a:cubicBezTo>
                        <a:pt x="25" y="32"/>
                        <a:pt x="25" y="32"/>
                        <a:pt x="26" y="33"/>
                      </a:cubicBezTo>
                      <a:cubicBezTo>
                        <a:pt x="26" y="33"/>
                        <a:pt x="26" y="33"/>
                        <a:pt x="26" y="33"/>
                      </a:cubicBezTo>
                      <a:cubicBezTo>
                        <a:pt x="26" y="33"/>
                        <a:pt x="27" y="33"/>
                        <a:pt x="27" y="33"/>
                      </a:cubicBezTo>
                      <a:cubicBezTo>
                        <a:pt x="27" y="33"/>
                        <a:pt x="27" y="33"/>
                        <a:pt x="27"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2" name="Freeform 1199">
                  <a:extLst>
                    <a:ext uri="{FF2B5EF4-FFF2-40B4-BE49-F238E27FC236}">
                      <a16:creationId xmlns="" xmlns:a16="http://schemas.microsoft.com/office/drawing/2014/main" id="{6468F8D4-A837-4830-8EF7-AD89924D1AC5}"/>
                    </a:ext>
                  </a:extLst>
                </p:cNvPr>
                <p:cNvSpPr/>
                <p:nvPr/>
              </p:nvSpPr>
              <p:spPr bwMode="auto">
                <a:xfrm>
                  <a:off x="2574" y="3204"/>
                  <a:ext cx="36" cy="26"/>
                </a:xfrm>
                <a:custGeom>
                  <a:gdLst>
                    <a:gd name="T0" fmla="*/ 32 w 38"/>
                    <a:gd name="T1" fmla="*/ 27 h 27"/>
                    <a:gd name="T2" fmla="*/ 32 w 38"/>
                    <a:gd name="T3" fmla="*/ 26 h 27"/>
                    <a:gd name="T4" fmla="*/ 32 w 38"/>
                    <a:gd name="T5" fmla="*/ 25 h 27"/>
                    <a:gd name="T6" fmla="*/ 33 w 38"/>
                    <a:gd name="T7" fmla="*/ 24 h 27"/>
                    <a:gd name="T8" fmla="*/ 33 w 38"/>
                    <a:gd name="T9" fmla="*/ 23 h 27"/>
                    <a:gd name="T10" fmla="*/ 33 w 38"/>
                    <a:gd name="T11" fmla="*/ 22 h 27"/>
                    <a:gd name="T12" fmla="*/ 33 w 38"/>
                    <a:gd name="T13" fmla="*/ 21 h 27"/>
                    <a:gd name="T14" fmla="*/ 34 w 38"/>
                    <a:gd name="T15" fmla="*/ 21 h 27"/>
                    <a:gd name="T16" fmla="*/ 34 w 38"/>
                    <a:gd name="T17" fmla="*/ 20 h 27"/>
                    <a:gd name="T18" fmla="*/ 34 w 38"/>
                    <a:gd name="T19" fmla="*/ 20 h 27"/>
                    <a:gd name="T20" fmla="*/ 35 w 38"/>
                    <a:gd name="T21" fmla="*/ 19 h 27"/>
                    <a:gd name="T22" fmla="*/ 36 w 38"/>
                    <a:gd name="T23" fmla="*/ 19 h 27"/>
                    <a:gd name="T24" fmla="*/ 36 w 38"/>
                    <a:gd name="T25" fmla="*/ 18 h 27"/>
                    <a:gd name="T26" fmla="*/ 36 w 38"/>
                    <a:gd name="T27" fmla="*/ 18 h 27"/>
                    <a:gd name="T28" fmla="*/ 37 w 38"/>
                    <a:gd name="T29" fmla="*/ 18 h 27"/>
                    <a:gd name="T30" fmla="*/ 37 w 38"/>
                    <a:gd name="T31" fmla="*/ 18 h 27"/>
                    <a:gd name="T32" fmla="*/ 38 w 38"/>
                    <a:gd name="T33" fmla="*/ 17 h 27"/>
                    <a:gd name="T34" fmla="*/ 38 w 38"/>
                    <a:gd name="T35" fmla="*/ 16 h 27"/>
                    <a:gd name="T36" fmla="*/ 38 w 38"/>
                    <a:gd name="T37" fmla="*/ 16 h 27"/>
                    <a:gd name="T38" fmla="*/ 38 w 38"/>
                    <a:gd name="T39" fmla="*/ 14 h 27"/>
                    <a:gd name="T40" fmla="*/ 37 w 38"/>
                    <a:gd name="T41" fmla="*/ 14 h 27"/>
                    <a:gd name="T42" fmla="*/ 37 w 38"/>
                    <a:gd name="T43" fmla="*/ 13 h 27"/>
                    <a:gd name="T44" fmla="*/ 36 w 38"/>
                    <a:gd name="T45" fmla="*/ 12 h 27"/>
                    <a:gd name="T46" fmla="*/ 36 w 38"/>
                    <a:gd name="T47" fmla="*/ 11 h 27"/>
                    <a:gd name="T48" fmla="*/ 36 w 38"/>
                    <a:gd name="T49" fmla="*/ 11 h 27"/>
                    <a:gd name="T50" fmla="*/ 36 w 38"/>
                    <a:gd name="T51" fmla="*/ 10 h 27"/>
                    <a:gd name="T52" fmla="*/ 35 w 38"/>
                    <a:gd name="T53" fmla="*/ 10 h 27"/>
                    <a:gd name="T54" fmla="*/ 35 w 38"/>
                    <a:gd name="T55" fmla="*/ 9 h 27"/>
                    <a:gd name="T56" fmla="*/ 34 w 38"/>
                    <a:gd name="T57" fmla="*/ 8 h 27"/>
                    <a:gd name="T58" fmla="*/ 29 w 38"/>
                    <a:gd name="T59" fmla="*/ 5 h 27"/>
                    <a:gd name="T60" fmla="*/ 25 w 38"/>
                    <a:gd name="T61" fmla="*/ 2 h 27"/>
                    <a:gd name="T62" fmla="*/ 21 w 38"/>
                    <a:gd name="T63" fmla="*/ 1 h 27"/>
                    <a:gd name="T64" fmla="*/ 8 w 38"/>
                    <a:gd name="T65" fmla="*/ 5 h 27"/>
                    <a:gd name="T66" fmla="*/ 8 w 38"/>
                    <a:gd name="T67" fmla="*/ 5 h 27"/>
                    <a:gd name="T68" fmla="*/ 8 w 38"/>
                    <a:gd name="T69" fmla="*/ 5 h 27"/>
                    <a:gd name="T70" fmla="*/ 7 w 38"/>
                    <a:gd name="T71" fmla="*/ 5 h 27"/>
                    <a:gd name="T72" fmla="*/ 7 w 38"/>
                    <a:gd name="T73" fmla="*/ 5 h 27"/>
                    <a:gd name="T74" fmla="*/ 6 w 38"/>
                    <a:gd name="T75" fmla="*/ 5 h 27"/>
                    <a:gd name="T76" fmla="*/ 5 w 38"/>
                    <a:gd name="T77" fmla="*/ 4 h 27"/>
                    <a:gd name="T78" fmla="*/ 5 w 38"/>
                    <a:gd name="T79" fmla="*/ 4 h 27"/>
                    <a:gd name="T80" fmla="*/ 0 w 38"/>
                    <a:gd name="T81" fmla="*/ 6 h 27"/>
                    <a:gd name="T82" fmla="*/ 0 w 38"/>
                    <a:gd name="T83" fmla="*/ 6 h 27"/>
                    <a:gd name="T84" fmla="*/ 2 w 38"/>
                    <a:gd name="T85" fmla="*/ 9 h 27"/>
                    <a:gd name="T86" fmla="*/ 3 w 38"/>
                    <a:gd name="T87" fmla="*/ 8 h 27"/>
                    <a:gd name="T88" fmla="*/ 7 w 38"/>
                    <a:gd name="T89" fmla="*/ 11 h 27"/>
                    <a:gd name="T90" fmla="*/ 9 w 38"/>
                    <a:gd name="T91" fmla="*/ 13 h 27"/>
                    <a:gd name="T92" fmla="*/ 11 w 38"/>
                    <a:gd name="T93" fmla="*/ 14 h 27"/>
                    <a:gd name="T94" fmla="*/ 17 w 38"/>
                    <a:gd name="T95" fmla="*/ 18 h 27"/>
                    <a:gd name="T96" fmla="*/ 18 w 38"/>
                    <a:gd name="T97" fmla="*/ 21 h 27"/>
                    <a:gd name="T98" fmla="*/ 20 w 38"/>
                    <a:gd name="T99" fmla="*/ 19 h 27"/>
                    <a:gd name="T100" fmla="*/ 23 w 38"/>
                    <a:gd name="T101" fmla="*/ 17 h 27"/>
                    <a:gd name="T102" fmla="*/ 25 w 38"/>
                    <a:gd name="T103" fmla="*/ 20 h 27"/>
                    <a:gd name="T104" fmla="*/ 26 w 38"/>
                    <a:gd name="T105" fmla="*/ 23 h 27"/>
                    <a:gd name="T106" fmla="*/ 27 w 38"/>
                    <a:gd name="T107" fmla="*/ 23 h 27"/>
                    <a:gd name="T108" fmla="*/ 31 w 38"/>
                    <a:gd name="T109" fmla="*/ 26 h 27"/>
                    <a:gd name="T110" fmla="*/ 32 w 38"/>
                    <a:gd name="T111" fmla="*/ 26 h 27"/>
                    <a:gd name="T112" fmla="*/ 32 w 38"/>
                    <a:gd name="T113" fmla="*/ 27 h 27"/>
                    <a:gd name="T114" fmla="*/ 32 w 38"/>
                    <a:gd name="T115" fmla="*/ 27 h 27"/>
                    <a:gd name="T116" fmla="*/ 32 w 38"/>
                    <a:gd name="T117" fmla="*/ 27 h 27"/>
                    <a:gd name="T118" fmla="*/ 32 w 38"/>
                    <a:gd name="T119" fmla="*/ 27 h 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 h="27">
                      <a:moveTo>
                        <a:pt x="32" y="27"/>
                      </a:moveTo>
                      <a:cubicBezTo>
                        <a:pt x="32" y="26"/>
                        <a:pt x="32" y="26"/>
                        <a:pt x="32" y="26"/>
                      </a:cubicBezTo>
                      <a:cubicBezTo>
                        <a:pt x="32" y="25"/>
                        <a:pt x="32" y="25"/>
                        <a:pt x="32" y="25"/>
                      </a:cubicBezTo>
                      <a:cubicBezTo>
                        <a:pt x="32" y="24"/>
                        <a:pt x="33" y="24"/>
                        <a:pt x="33" y="24"/>
                      </a:cubicBezTo>
                      <a:cubicBezTo>
                        <a:pt x="33" y="24"/>
                        <a:pt x="33" y="23"/>
                        <a:pt x="33" y="23"/>
                      </a:cubicBezTo>
                      <a:cubicBezTo>
                        <a:pt x="33" y="23"/>
                        <a:pt x="33" y="23"/>
                        <a:pt x="33" y="22"/>
                      </a:cubicBezTo>
                      <a:cubicBezTo>
                        <a:pt x="33" y="22"/>
                        <a:pt x="33" y="22"/>
                        <a:pt x="33" y="21"/>
                      </a:cubicBezTo>
                      <a:cubicBezTo>
                        <a:pt x="34" y="21"/>
                        <a:pt x="34" y="21"/>
                        <a:pt x="34" y="21"/>
                      </a:cubicBezTo>
                      <a:cubicBezTo>
                        <a:pt x="34" y="21"/>
                        <a:pt x="34" y="20"/>
                        <a:pt x="34" y="20"/>
                      </a:cubicBezTo>
                      <a:cubicBezTo>
                        <a:pt x="34" y="20"/>
                        <a:pt x="34" y="20"/>
                        <a:pt x="34" y="20"/>
                      </a:cubicBezTo>
                      <a:cubicBezTo>
                        <a:pt x="35" y="19"/>
                        <a:pt x="35" y="19"/>
                        <a:pt x="35" y="19"/>
                      </a:cubicBezTo>
                      <a:cubicBezTo>
                        <a:pt x="35" y="19"/>
                        <a:pt x="35" y="19"/>
                        <a:pt x="36" y="19"/>
                      </a:cubicBezTo>
                      <a:cubicBezTo>
                        <a:pt x="36" y="18"/>
                        <a:pt x="36" y="18"/>
                        <a:pt x="36" y="18"/>
                      </a:cubicBezTo>
                      <a:cubicBezTo>
                        <a:pt x="36" y="18"/>
                        <a:pt x="36" y="18"/>
                        <a:pt x="36" y="18"/>
                      </a:cubicBezTo>
                      <a:cubicBezTo>
                        <a:pt x="37" y="18"/>
                        <a:pt x="37" y="18"/>
                        <a:pt x="37" y="18"/>
                      </a:cubicBezTo>
                      <a:cubicBezTo>
                        <a:pt x="37" y="18"/>
                        <a:pt x="37" y="18"/>
                        <a:pt x="37" y="18"/>
                      </a:cubicBezTo>
                      <a:cubicBezTo>
                        <a:pt x="37" y="17"/>
                        <a:pt x="37" y="17"/>
                        <a:pt x="38" y="17"/>
                      </a:cubicBezTo>
                      <a:cubicBezTo>
                        <a:pt x="38" y="16"/>
                        <a:pt x="38" y="16"/>
                        <a:pt x="38" y="16"/>
                      </a:cubicBezTo>
                      <a:cubicBezTo>
                        <a:pt x="38" y="16"/>
                        <a:pt x="38" y="16"/>
                        <a:pt x="38" y="16"/>
                      </a:cubicBezTo>
                      <a:cubicBezTo>
                        <a:pt x="38" y="15"/>
                        <a:pt x="38" y="15"/>
                        <a:pt x="38" y="14"/>
                      </a:cubicBezTo>
                      <a:cubicBezTo>
                        <a:pt x="38" y="14"/>
                        <a:pt x="37" y="14"/>
                        <a:pt x="37" y="14"/>
                      </a:cubicBezTo>
                      <a:cubicBezTo>
                        <a:pt x="37" y="13"/>
                        <a:pt x="37" y="13"/>
                        <a:pt x="37" y="13"/>
                      </a:cubicBezTo>
                      <a:cubicBezTo>
                        <a:pt x="37" y="13"/>
                        <a:pt x="36" y="12"/>
                        <a:pt x="36" y="12"/>
                      </a:cubicBezTo>
                      <a:cubicBezTo>
                        <a:pt x="36" y="12"/>
                        <a:pt x="36" y="12"/>
                        <a:pt x="36" y="11"/>
                      </a:cubicBezTo>
                      <a:cubicBezTo>
                        <a:pt x="36" y="11"/>
                        <a:pt x="36" y="11"/>
                        <a:pt x="36" y="11"/>
                      </a:cubicBezTo>
                      <a:cubicBezTo>
                        <a:pt x="36" y="11"/>
                        <a:pt x="36" y="10"/>
                        <a:pt x="36" y="10"/>
                      </a:cubicBezTo>
                      <a:cubicBezTo>
                        <a:pt x="36" y="10"/>
                        <a:pt x="35" y="10"/>
                        <a:pt x="35" y="10"/>
                      </a:cubicBezTo>
                      <a:cubicBezTo>
                        <a:pt x="35" y="10"/>
                        <a:pt x="35" y="10"/>
                        <a:pt x="35" y="9"/>
                      </a:cubicBezTo>
                      <a:cubicBezTo>
                        <a:pt x="35" y="9"/>
                        <a:pt x="34" y="8"/>
                        <a:pt x="34" y="8"/>
                      </a:cubicBezTo>
                      <a:cubicBezTo>
                        <a:pt x="32" y="6"/>
                        <a:pt x="31" y="6"/>
                        <a:pt x="29" y="5"/>
                      </a:cubicBezTo>
                      <a:cubicBezTo>
                        <a:pt x="28" y="4"/>
                        <a:pt x="27" y="3"/>
                        <a:pt x="25" y="2"/>
                      </a:cubicBezTo>
                      <a:cubicBezTo>
                        <a:pt x="24" y="1"/>
                        <a:pt x="22" y="0"/>
                        <a:pt x="21" y="1"/>
                      </a:cubicBezTo>
                      <a:cubicBezTo>
                        <a:pt x="18" y="4"/>
                        <a:pt x="12" y="5"/>
                        <a:pt x="8" y="5"/>
                      </a:cubicBezTo>
                      <a:cubicBezTo>
                        <a:pt x="8" y="5"/>
                        <a:pt x="8" y="5"/>
                        <a:pt x="8" y="5"/>
                      </a:cubicBezTo>
                      <a:cubicBezTo>
                        <a:pt x="8" y="5"/>
                        <a:pt x="8" y="5"/>
                        <a:pt x="8" y="5"/>
                      </a:cubicBezTo>
                      <a:cubicBezTo>
                        <a:pt x="7" y="5"/>
                        <a:pt x="7" y="5"/>
                        <a:pt x="7" y="5"/>
                      </a:cubicBezTo>
                      <a:cubicBezTo>
                        <a:pt x="7" y="5"/>
                        <a:pt x="7" y="5"/>
                        <a:pt x="7" y="5"/>
                      </a:cubicBezTo>
                      <a:cubicBezTo>
                        <a:pt x="6" y="5"/>
                        <a:pt x="6" y="5"/>
                        <a:pt x="6" y="5"/>
                      </a:cubicBezTo>
                      <a:cubicBezTo>
                        <a:pt x="6" y="5"/>
                        <a:pt x="5" y="5"/>
                        <a:pt x="5" y="4"/>
                      </a:cubicBezTo>
                      <a:cubicBezTo>
                        <a:pt x="5" y="4"/>
                        <a:pt x="5" y="4"/>
                        <a:pt x="5" y="4"/>
                      </a:cubicBezTo>
                      <a:cubicBezTo>
                        <a:pt x="3" y="5"/>
                        <a:pt x="2" y="6"/>
                        <a:pt x="0" y="6"/>
                      </a:cubicBezTo>
                      <a:cubicBezTo>
                        <a:pt x="0" y="6"/>
                        <a:pt x="0" y="6"/>
                        <a:pt x="0" y="6"/>
                      </a:cubicBezTo>
                      <a:cubicBezTo>
                        <a:pt x="0" y="7"/>
                        <a:pt x="1" y="8"/>
                        <a:pt x="2" y="9"/>
                      </a:cubicBezTo>
                      <a:cubicBezTo>
                        <a:pt x="2" y="9"/>
                        <a:pt x="3" y="8"/>
                        <a:pt x="3" y="8"/>
                      </a:cubicBezTo>
                      <a:cubicBezTo>
                        <a:pt x="5" y="8"/>
                        <a:pt x="6" y="10"/>
                        <a:pt x="7" y="11"/>
                      </a:cubicBezTo>
                      <a:cubicBezTo>
                        <a:pt x="8" y="12"/>
                        <a:pt x="9" y="12"/>
                        <a:pt x="9" y="13"/>
                      </a:cubicBezTo>
                      <a:cubicBezTo>
                        <a:pt x="10" y="13"/>
                        <a:pt x="11" y="13"/>
                        <a:pt x="11" y="14"/>
                      </a:cubicBezTo>
                      <a:cubicBezTo>
                        <a:pt x="14" y="15"/>
                        <a:pt x="17" y="16"/>
                        <a:pt x="17" y="18"/>
                      </a:cubicBezTo>
                      <a:cubicBezTo>
                        <a:pt x="17" y="20"/>
                        <a:pt x="18" y="21"/>
                        <a:pt x="18" y="21"/>
                      </a:cubicBezTo>
                      <a:cubicBezTo>
                        <a:pt x="18" y="20"/>
                        <a:pt x="19" y="20"/>
                        <a:pt x="20" y="19"/>
                      </a:cubicBezTo>
                      <a:cubicBezTo>
                        <a:pt x="21" y="18"/>
                        <a:pt x="22" y="17"/>
                        <a:pt x="23" y="17"/>
                      </a:cubicBezTo>
                      <a:cubicBezTo>
                        <a:pt x="24" y="17"/>
                        <a:pt x="25" y="18"/>
                        <a:pt x="25" y="20"/>
                      </a:cubicBezTo>
                      <a:cubicBezTo>
                        <a:pt x="25" y="22"/>
                        <a:pt x="26" y="23"/>
                        <a:pt x="26" y="23"/>
                      </a:cubicBezTo>
                      <a:cubicBezTo>
                        <a:pt x="27" y="23"/>
                        <a:pt x="27" y="23"/>
                        <a:pt x="27" y="23"/>
                      </a:cubicBezTo>
                      <a:cubicBezTo>
                        <a:pt x="29" y="23"/>
                        <a:pt x="30" y="25"/>
                        <a:pt x="31" y="26"/>
                      </a:cubicBezTo>
                      <a:cubicBezTo>
                        <a:pt x="31" y="26"/>
                        <a:pt x="31" y="26"/>
                        <a:pt x="32" y="26"/>
                      </a:cubicBezTo>
                      <a:cubicBezTo>
                        <a:pt x="32" y="27"/>
                        <a:pt x="32" y="27"/>
                        <a:pt x="32" y="27"/>
                      </a:cubicBezTo>
                      <a:cubicBezTo>
                        <a:pt x="32" y="27"/>
                        <a:pt x="32" y="27"/>
                        <a:pt x="32" y="27"/>
                      </a:cubicBezTo>
                      <a:cubicBezTo>
                        <a:pt x="32" y="27"/>
                        <a:pt x="32" y="27"/>
                        <a:pt x="32" y="27"/>
                      </a:cubicBezTo>
                      <a:cubicBezTo>
                        <a:pt x="32" y="27"/>
                        <a:pt x="32" y="27"/>
                        <a:pt x="3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3" name="Freeform 1200">
                  <a:extLst>
                    <a:ext uri="{FF2B5EF4-FFF2-40B4-BE49-F238E27FC236}">
                      <a16:creationId xmlns="" xmlns:a16="http://schemas.microsoft.com/office/drawing/2014/main" id="{F9273FC5-4AE3-4425-B4A6-5B667D4C04EF}"/>
                    </a:ext>
                  </a:extLst>
                </p:cNvPr>
                <p:cNvSpPr/>
                <p:nvPr/>
              </p:nvSpPr>
              <p:spPr bwMode="auto">
                <a:xfrm>
                  <a:off x="2763" y="3249"/>
                  <a:ext cx="94" cy="59"/>
                </a:xfrm>
                <a:custGeom>
                  <a:gdLst>
                    <a:gd name="T0" fmla="*/ 82 w 98"/>
                    <a:gd name="T1" fmla="*/ 38 h 62"/>
                    <a:gd name="T2" fmla="*/ 81 w 98"/>
                    <a:gd name="T3" fmla="*/ 36 h 62"/>
                    <a:gd name="T4" fmla="*/ 80 w 98"/>
                    <a:gd name="T5" fmla="*/ 33 h 62"/>
                    <a:gd name="T6" fmla="*/ 80 w 98"/>
                    <a:gd name="T7" fmla="*/ 31 h 62"/>
                    <a:gd name="T8" fmla="*/ 82 w 98"/>
                    <a:gd name="T9" fmla="*/ 25 h 62"/>
                    <a:gd name="T10" fmla="*/ 74 w 98"/>
                    <a:gd name="T11" fmla="*/ 11 h 62"/>
                    <a:gd name="T12" fmla="*/ 74 w 98"/>
                    <a:gd name="T13" fmla="*/ 11 h 62"/>
                    <a:gd name="T14" fmla="*/ 73 w 98"/>
                    <a:gd name="T15" fmla="*/ 10 h 62"/>
                    <a:gd name="T16" fmla="*/ 73 w 98"/>
                    <a:gd name="T17" fmla="*/ 9 h 62"/>
                    <a:gd name="T18" fmla="*/ 72 w 98"/>
                    <a:gd name="T19" fmla="*/ 8 h 62"/>
                    <a:gd name="T20" fmla="*/ 70 w 98"/>
                    <a:gd name="T21" fmla="*/ 5 h 62"/>
                    <a:gd name="T22" fmla="*/ 69 w 98"/>
                    <a:gd name="T23" fmla="*/ 3 h 62"/>
                    <a:gd name="T24" fmla="*/ 68 w 98"/>
                    <a:gd name="T25" fmla="*/ 0 h 62"/>
                    <a:gd name="T26" fmla="*/ 65 w 98"/>
                    <a:gd name="T27" fmla="*/ 1 h 62"/>
                    <a:gd name="T28" fmla="*/ 64 w 98"/>
                    <a:gd name="T29" fmla="*/ 3 h 62"/>
                    <a:gd name="T30" fmla="*/ 58 w 98"/>
                    <a:gd name="T31" fmla="*/ 5 h 62"/>
                    <a:gd name="T32" fmla="*/ 55 w 98"/>
                    <a:gd name="T33" fmla="*/ 5 h 62"/>
                    <a:gd name="T34" fmla="*/ 45 w 98"/>
                    <a:gd name="T35" fmla="*/ 7 h 62"/>
                    <a:gd name="T36" fmla="*/ 32 w 98"/>
                    <a:gd name="T37" fmla="*/ 4 h 62"/>
                    <a:gd name="T38" fmla="*/ 27 w 98"/>
                    <a:gd name="T39" fmla="*/ 4 h 62"/>
                    <a:gd name="T40" fmla="*/ 26 w 98"/>
                    <a:gd name="T41" fmla="*/ 4 h 62"/>
                    <a:gd name="T42" fmla="*/ 25 w 98"/>
                    <a:gd name="T43" fmla="*/ 5 h 62"/>
                    <a:gd name="T44" fmla="*/ 20 w 98"/>
                    <a:gd name="T45" fmla="*/ 9 h 62"/>
                    <a:gd name="T46" fmla="*/ 16 w 98"/>
                    <a:gd name="T47" fmla="*/ 11 h 62"/>
                    <a:gd name="T48" fmla="*/ 6 w 98"/>
                    <a:gd name="T49" fmla="*/ 28 h 62"/>
                    <a:gd name="T50" fmla="*/ 0 w 98"/>
                    <a:gd name="T51" fmla="*/ 32 h 62"/>
                    <a:gd name="T52" fmla="*/ 4 w 98"/>
                    <a:gd name="T53" fmla="*/ 38 h 62"/>
                    <a:gd name="T54" fmla="*/ 8 w 98"/>
                    <a:gd name="T55" fmla="*/ 41 h 62"/>
                    <a:gd name="T56" fmla="*/ 9 w 98"/>
                    <a:gd name="T57" fmla="*/ 47 h 62"/>
                    <a:gd name="T58" fmla="*/ 22 w 98"/>
                    <a:gd name="T59" fmla="*/ 53 h 62"/>
                    <a:gd name="T60" fmla="*/ 22 w 98"/>
                    <a:gd name="T61" fmla="*/ 56 h 62"/>
                    <a:gd name="T62" fmla="*/ 23 w 98"/>
                    <a:gd name="T63" fmla="*/ 56 h 62"/>
                    <a:gd name="T64" fmla="*/ 25 w 98"/>
                    <a:gd name="T65" fmla="*/ 58 h 62"/>
                    <a:gd name="T66" fmla="*/ 27 w 98"/>
                    <a:gd name="T67" fmla="*/ 60 h 62"/>
                    <a:gd name="T68" fmla="*/ 38 w 98"/>
                    <a:gd name="T69" fmla="*/ 61 h 62"/>
                    <a:gd name="T70" fmla="*/ 51 w 98"/>
                    <a:gd name="T71" fmla="*/ 62 h 62"/>
                    <a:gd name="T72" fmla="*/ 70 w 98"/>
                    <a:gd name="T73" fmla="*/ 56 h 62"/>
                    <a:gd name="T74" fmla="*/ 83 w 98"/>
                    <a:gd name="T75" fmla="*/ 60 h 62"/>
                    <a:gd name="T76" fmla="*/ 83 w 98"/>
                    <a:gd name="T77" fmla="*/ 60 h 62"/>
                    <a:gd name="T78" fmla="*/ 85 w 98"/>
                    <a:gd name="T79" fmla="*/ 60 h 62"/>
                    <a:gd name="T80" fmla="*/ 86 w 98"/>
                    <a:gd name="T81" fmla="*/ 61 h 62"/>
                    <a:gd name="T82" fmla="*/ 93 w 98"/>
                    <a:gd name="T83" fmla="*/ 47 h 62"/>
                    <a:gd name="T84" fmla="*/ 97 w 98"/>
                    <a:gd name="T85" fmla="*/ 43 h 62"/>
                    <a:gd name="T86" fmla="*/ 96 w 98"/>
                    <a:gd name="T87" fmla="*/ 42 h 62"/>
                    <a:gd name="T88" fmla="*/ 95 w 98"/>
                    <a:gd name="T89" fmla="*/ 41 h 62"/>
                    <a:gd name="T90" fmla="*/ 89 w 98"/>
                    <a:gd name="T91" fmla="*/ 44 h 62"/>
                    <a:gd name="T92" fmla="*/ 83 w 98"/>
                    <a:gd name="T93" fmla="*/ 40 h 62"/>
                    <a:gd name="T94" fmla="*/ 83 w 98"/>
                    <a:gd name="T95" fmla="*/ 39 h 6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 h="62">
                      <a:moveTo>
                        <a:pt x="82" y="39"/>
                      </a:moveTo>
                      <a:cubicBezTo>
                        <a:pt x="82" y="39"/>
                        <a:pt x="82" y="38"/>
                        <a:pt x="82" y="38"/>
                      </a:cubicBezTo>
                      <a:cubicBezTo>
                        <a:pt x="82" y="38"/>
                        <a:pt x="81" y="37"/>
                        <a:pt x="81" y="37"/>
                      </a:cubicBezTo>
                      <a:cubicBezTo>
                        <a:pt x="81" y="36"/>
                        <a:pt x="81" y="36"/>
                        <a:pt x="81" y="36"/>
                      </a:cubicBezTo>
                      <a:cubicBezTo>
                        <a:pt x="81" y="35"/>
                        <a:pt x="81" y="35"/>
                        <a:pt x="80" y="34"/>
                      </a:cubicBezTo>
                      <a:cubicBezTo>
                        <a:pt x="80" y="34"/>
                        <a:pt x="80" y="34"/>
                        <a:pt x="80" y="33"/>
                      </a:cubicBezTo>
                      <a:cubicBezTo>
                        <a:pt x="80" y="33"/>
                        <a:pt x="80" y="32"/>
                        <a:pt x="80" y="31"/>
                      </a:cubicBezTo>
                      <a:cubicBezTo>
                        <a:pt x="80" y="31"/>
                        <a:pt x="80" y="31"/>
                        <a:pt x="80" y="31"/>
                      </a:cubicBezTo>
                      <a:cubicBezTo>
                        <a:pt x="80" y="31"/>
                        <a:pt x="80" y="30"/>
                        <a:pt x="80" y="30"/>
                      </a:cubicBezTo>
                      <a:cubicBezTo>
                        <a:pt x="80" y="28"/>
                        <a:pt x="80" y="26"/>
                        <a:pt x="82" y="25"/>
                      </a:cubicBezTo>
                      <a:cubicBezTo>
                        <a:pt x="82" y="23"/>
                        <a:pt x="79" y="16"/>
                        <a:pt x="74" y="12"/>
                      </a:cubicBezTo>
                      <a:cubicBezTo>
                        <a:pt x="74" y="12"/>
                        <a:pt x="74" y="12"/>
                        <a:pt x="74" y="11"/>
                      </a:cubicBezTo>
                      <a:cubicBezTo>
                        <a:pt x="74" y="11"/>
                        <a:pt x="74" y="11"/>
                        <a:pt x="74" y="11"/>
                      </a:cubicBezTo>
                      <a:cubicBezTo>
                        <a:pt x="74" y="11"/>
                        <a:pt x="74" y="11"/>
                        <a:pt x="74" y="11"/>
                      </a:cubicBezTo>
                      <a:cubicBezTo>
                        <a:pt x="74" y="11"/>
                        <a:pt x="74" y="11"/>
                        <a:pt x="74" y="11"/>
                      </a:cubicBezTo>
                      <a:cubicBezTo>
                        <a:pt x="74" y="11"/>
                        <a:pt x="73" y="10"/>
                        <a:pt x="73" y="10"/>
                      </a:cubicBezTo>
                      <a:cubicBezTo>
                        <a:pt x="73" y="10"/>
                        <a:pt x="73" y="10"/>
                        <a:pt x="73" y="10"/>
                      </a:cubicBezTo>
                      <a:cubicBezTo>
                        <a:pt x="73" y="10"/>
                        <a:pt x="73" y="9"/>
                        <a:pt x="73" y="9"/>
                      </a:cubicBezTo>
                      <a:cubicBezTo>
                        <a:pt x="73" y="9"/>
                        <a:pt x="72" y="9"/>
                        <a:pt x="72" y="8"/>
                      </a:cubicBezTo>
                      <a:cubicBezTo>
                        <a:pt x="72" y="8"/>
                        <a:pt x="72" y="8"/>
                        <a:pt x="72" y="8"/>
                      </a:cubicBezTo>
                      <a:cubicBezTo>
                        <a:pt x="72" y="7"/>
                        <a:pt x="71" y="7"/>
                        <a:pt x="71" y="7"/>
                      </a:cubicBezTo>
                      <a:cubicBezTo>
                        <a:pt x="71" y="6"/>
                        <a:pt x="71" y="6"/>
                        <a:pt x="70" y="5"/>
                      </a:cubicBezTo>
                      <a:cubicBezTo>
                        <a:pt x="70" y="5"/>
                        <a:pt x="70" y="5"/>
                        <a:pt x="70" y="4"/>
                      </a:cubicBezTo>
                      <a:cubicBezTo>
                        <a:pt x="70" y="4"/>
                        <a:pt x="69" y="3"/>
                        <a:pt x="69" y="3"/>
                      </a:cubicBezTo>
                      <a:cubicBezTo>
                        <a:pt x="69" y="2"/>
                        <a:pt x="69" y="2"/>
                        <a:pt x="68" y="2"/>
                      </a:cubicBezTo>
                      <a:cubicBezTo>
                        <a:pt x="68" y="1"/>
                        <a:pt x="68" y="1"/>
                        <a:pt x="68" y="0"/>
                      </a:cubicBezTo>
                      <a:cubicBezTo>
                        <a:pt x="66" y="1"/>
                        <a:pt x="66" y="1"/>
                        <a:pt x="65" y="1"/>
                      </a:cubicBezTo>
                      <a:cubicBezTo>
                        <a:pt x="65" y="1"/>
                        <a:pt x="65" y="1"/>
                        <a:pt x="65" y="1"/>
                      </a:cubicBezTo>
                      <a:cubicBezTo>
                        <a:pt x="65" y="1"/>
                        <a:pt x="65" y="1"/>
                        <a:pt x="65" y="1"/>
                      </a:cubicBezTo>
                      <a:cubicBezTo>
                        <a:pt x="64" y="2"/>
                        <a:pt x="64" y="2"/>
                        <a:pt x="64" y="3"/>
                      </a:cubicBezTo>
                      <a:cubicBezTo>
                        <a:pt x="63" y="4"/>
                        <a:pt x="61" y="5"/>
                        <a:pt x="59" y="5"/>
                      </a:cubicBezTo>
                      <a:cubicBezTo>
                        <a:pt x="59" y="5"/>
                        <a:pt x="58" y="5"/>
                        <a:pt x="58" y="5"/>
                      </a:cubicBezTo>
                      <a:cubicBezTo>
                        <a:pt x="57" y="6"/>
                        <a:pt x="57" y="6"/>
                        <a:pt x="57" y="6"/>
                      </a:cubicBezTo>
                      <a:cubicBezTo>
                        <a:pt x="56" y="6"/>
                        <a:pt x="55" y="6"/>
                        <a:pt x="55" y="5"/>
                      </a:cubicBezTo>
                      <a:cubicBezTo>
                        <a:pt x="54" y="5"/>
                        <a:pt x="53" y="5"/>
                        <a:pt x="52" y="6"/>
                      </a:cubicBezTo>
                      <a:cubicBezTo>
                        <a:pt x="50" y="8"/>
                        <a:pt x="46" y="9"/>
                        <a:pt x="45" y="7"/>
                      </a:cubicBezTo>
                      <a:cubicBezTo>
                        <a:pt x="44" y="7"/>
                        <a:pt x="41" y="6"/>
                        <a:pt x="39" y="6"/>
                      </a:cubicBezTo>
                      <a:cubicBezTo>
                        <a:pt x="38" y="6"/>
                        <a:pt x="36" y="5"/>
                        <a:pt x="32" y="4"/>
                      </a:cubicBezTo>
                      <a:cubicBezTo>
                        <a:pt x="31" y="4"/>
                        <a:pt x="29" y="4"/>
                        <a:pt x="28" y="4"/>
                      </a:cubicBezTo>
                      <a:cubicBezTo>
                        <a:pt x="28" y="4"/>
                        <a:pt x="27" y="4"/>
                        <a:pt x="27" y="4"/>
                      </a:cubicBezTo>
                      <a:cubicBezTo>
                        <a:pt x="27" y="4"/>
                        <a:pt x="27" y="4"/>
                        <a:pt x="27" y="4"/>
                      </a:cubicBezTo>
                      <a:cubicBezTo>
                        <a:pt x="26" y="4"/>
                        <a:pt x="26" y="4"/>
                        <a:pt x="26" y="4"/>
                      </a:cubicBezTo>
                      <a:cubicBezTo>
                        <a:pt x="26" y="4"/>
                        <a:pt x="26" y="4"/>
                        <a:pt x="26" y="4"/>
                      </a:cubicBezTo>
                      <a:cubicBezTo>
                        <a:pt x="26" y="4"/>
                        <a:pt x="25" y="4"/>
                        <a:pt x="25" y="5"/>
                      </a:cubicBezTo>
                      <a:cubicBezTo>
                        <a:pt x="25" y="5"/>
                        <a:pt x="24" y="6"/>
                        <a:pt x="24" y="6"/>
                      </a:cubicBezTo>
                      <a:cubicBezTo>
                        <a:pt x="23" y="7"/>
                        <a:pt x="21" y="8"/>
                        <a:pt x="20" y="9"/>
                      </a:cubicBezTo>
                      <a:cubicBezTo>
                        <a:pt x="20" y="9"/>
                        <a:pt x="19" y="9"/>
                        <a:pt x="19" y="9"/>
                      </a:cubicBezTo>
                      <a:cubicBezTo>
                        <a:pt x="18" y="10"/>
                        <a:pt x="17" y="10"/>
                        <a:pt x="16" y="11"/>
                      </a:cubicBezTo>
                      <a:cubicBezTo>
                        <a:pt x="16" y="11"/>
                        <a:pt x="14" y="14"/>
                        <a:pt x="13" y="16"/>
                      </a:cubicBezTo>
                      <a:cubicBezTo>
                        <a:pt x="11" y="21"/>
                        <a:pt x="9" y="25"/>
                        <a:pt x="6" y="28"/>
                      </a:cubicBezTo>
                      <a:cubicBezTo>
                        <a:pt x="4" y="30"/>
                        <a:pt x="2" y="31"/>
                        <a:pt x="1" y="32"/>
                      </a:cubicBezTo>
                      <a:cubicBezTo>
                        <a:pt x="1" y="32"/>
                        <a:pt x="1" y="32"/>
                        <a:pt x="0" y="32"/>
                      </a:cubicBezTo>
                      <a:cubicBezTo>
                        <a:pt x="1" y="32"/>
                        <a:pt x="1" y="33"/>
                        <a:pt x="1" y="33"/>
                      </a:cubicBezTo>
                      <a:cubicBezTo>
                        <a:pt x="2" y="34"/>
                        <a:pt x="4" y="36"/>
                        <a:pt x="4" y="38"/>
                      </a:cubicBezTo>
                      <a:cubicBezTo>
                        <a:pt x="4" y="40"/>
                        <a:pt x="5" y="40"/>
                        <a:pt x="6" y="40"/>
                      </a:cubicBezTo>
                      <a:cubicBezTo>
                        <a:pt x="7" y="40"/>
                        <a:pt x="7" y="40"/>
                        <a:pt x="8" y="41"/>
                      </a:cubicBezTo>
                      <a:cubicBezTo>
                        <a:pt x="9" y="42"/>
                        <a:pt x="9" y="44"/>
                        <a:pt x="9" y="46"/>
                      </a:cubicBezTo>
                      <a:cubicBezTo>
                        <a:pt x="9" y="46"/>
                        <a:pt x="9" y="47"/>
                        <a:pt x="9" y="47"/>
                      </a:cubicBezTo>
                      <a:cubicBezTo>
                        <a:pt x="9" y="47"/>
                        <a:pt x="9" y="47"/>
                        <a:pt x="10" y="47"/>
                      </a:cubicBezTo>
                      <a:cubicBezTo>
                        <a:pt x="17" y="48"/>
                        <a:pt x="22" y="49"/>
                        <a:pt x="22" y="53"/>
                      </a:cubicBezTo>
                      <a:cubicBezTo>
                        <a:pt x="22" y="53"/>
                        <a:pt x="22" y="54"/>
                        <a:pt x="22" y="54"/>
                      </a:cubicBezTo>
                      <a:cubicBezTo>
                        <a:pt x="22" y="55"/>
                        <a:pt x="22" y="56"/>
                        <a:pt x="22" y="56"/>
                      </a:cubicBezTo>
                      <a:cubicBezTo>
                        <a:pt x="22" y="56"/>
                        <a:pt x="22" y="56"/>
                        <a:pt x="22" y="56"/>
                      </a:cubicBezTo>
                      <a:cubicBezTo>
                        <a:pt x="22" y="56"/>
                        <a:pt x="23" y="56"/>
                        <a:pt x="23" y="56"/>
                      </a:cubicBezTo>
                      <a:cubicBezTo>
                        <a:pt x="23" y="57"/>
                        <a:pt x="24" y="57"/>
                        <a:pt x="24" y="57"/>
                      </a:cubicBezTo>
                      <a:cubicBezTo>
                        <a:pt x="24" y="58"/>
                        <a:pt x="25" y="58"/>
                        <a:pt x="25" y="58"/>
                      </a:cubicBezTo>
                      <a:cubicBezTo>
                        <a:pt x="25" y="58"/>
                        <a:pt x="26" y="59"/>
                        <a:pt x="26" y="59"/>
                      </a:cubicBezTo>
                      <a:cubicBezTo>
                        <a:pt x="26" y="59"/>
                        <a:pt x="27" y="60"/>
                        <a:pt x="27" y="60"/>
                      </a:cubicBezTo>
                      <a:cubicBezTo>
                        <a:pt x="28" y="60"/>
                        <a:pt x="30" y="60"/>
                        <a:pt x="33" y="61"/>
                      </a:cubicBezTo>
                      <a:cubicBezTo>
                        <a:pt x="35" y="61"/>
                        <a:pt x="37" y="61"/>
                        <a:pt x="38" y="61"/>
                      </a:cubicBezTo>
                      <a:cubicBezTo>
                        <a:pt x="39" y="61"/>
                        <a:pt x="39" y="61"/>
                        <a:pt x="41" y="61"/>
                      </a:cubicBezTo>
                      <a:cubicBezTo>
                        <a:pt x="44" y="61"/>
                        <a:pt x="49" y="61"/>
                        <a:pt x="51" y="62"/>
                      </a:cubicBezTo>
                      <a:cubicBezTo>
                        <a:pt x="53" y="62"/>
                        <a:pt x="55" y="61"/>
                        <a:pt x="57" y="59"/>
                      </a:cubicBezTo>
                      <a:cubicBezTo>
                        <a:pt x="60" y="56"/>
                        <a:pt x="68" y="56"/>
                        <a:pt x="70" y="56"/>
                      </a:cubicBezTo>
                      <a:cubicBezTo>
                        <a:pt x="71" y="56"/>
                        <a:pt x="72" y="56"/>
                        <a:pt x="72" y="56"/>
                      </a:cubicBezTo>
                      <a:cubicBezTo>
                        <a:pt x="78" y="57"/>
                        <a:pt x="82" y="57"/>
                        <a:pt x="83" y="60"/>
                      </a:cubicBezTo>
                      <a:cubicBezTo>
                        <a:pt x="83" y="60"/>
                        <a:pt x="83" y="60"/>
                        <a:pt x="83" y="60"/>
                      </a:cubicBezTo>
                      <a:cubicBezTo>
                        <a:pt x="83" y="60"/>
                        <a:pt x="83" y="60"/>
                        <a:pt x="83" y="60"/>
                      </a:cubicBezTo>
                      <a:cubicBezTo>
                        <a:pt x="84" y="60"/>
                        <a:pt x="84" y="60"/>
                        <a:pt x="84" y="60"/>
                      </a:cubicBezTo>
                      <a:cubicBezTo>
                        <a:pt x="84" y="60"/>
                        <a:pt x="84" y="60"/>
                        <a:pt x="85" y="60"/>
                      </a:cubicBezTo>
                      <a:cubicBezTo>
                        <a:pt x="85" y="61"/>
                        <a:pt x="85" y="61"/>
                        <a:pt x="86" y="61"/>
                      </a:cubicBezTo>
                      <a:cubicBezTo>
                        <a:pt x="86" y="61"/>
                        <a:pt x="86" y="61"/>
                        <a:pt x="86" y="61"/>
                      </a:cubicBezTo>
                      <a:cubicBezTo>
                        <a:pt x="86" y="60"/>
                        <a:pt x="86" y="59"/>
                        <a:pt x="86" y="58"/>
                      </a:cubicBezTo>
                      <a:cubicBezTo>
                        <a:pt x="86" y="54"/>
                        <a:pt x="89" y="47"/>
                        <a:pt x="93" y="47"/>
                      </a:cubicBezTo>
                      <a:cubicBezTo>
                        <a:pt x="94" y="47"/>
                        <a:pt x="94" y="47"/>
                        <a:pt x="94" y="47"/>
                      </a:cubicBezTo>
                      <a:cubicBezTo>
                        <a:pt x="97" y="46"/>
                        <a:pt x="98" y="46"/>
                        <a:pt x="97" y="43"/>
                      </a:cubicBezTo>
                      <a:cubicBezTo>
                        <a:pt x="97" y="43"/>
                        <a:pt x="97" y="43"/>
                        <a:pt x="97" y="43"/>
                      </a:cubicBezTo>
                      <a:cubicBezTo>
                        <a:pt x="97" y="43"/>
                        <a:pt x="96" y="42"/>
                        <a:pt x="96" y="42"/>
                      </a:cubicBezTo>
                      <a:cubicBezTo>
                        <a:pt x="96" y="42"/>
                        <a:pt x="96" y="42"/>
                        <a:pt x="96" y="42"/>
                      </a:cubicBezTo>
                      <a:cubicBezTo>
                        <a:pt x="96" y="42"/>
                        <a:pt x="95" y="41"/>
                        <a:pt x="95" y="41"/>
                      </a:cubicBezTo>
                      <a:cubicBezTo>
                        <a:pt x="95" y="42"/>
                        <a:pt x="94" y="42"/>
                        <a:pt x="93" y="42"/>
                      </a:cubicBezTo>
                      <a:cubicBezTo>
                        <a:pt x="91" y="43"/>
                        <a:pt x="90" y="44"/>
                        <a:pt x="89" y="44"/>
                      </a:cubicBezTo>
                      <a:cubicBezTo>
                        <a:pt x="87" y="44"/>
                        <a:pt x="84" y="43"/>
                        <a:pt x="83" y="41"/>
                      </a:cubicBezTo>
                      <a:cubicBezTo>
                        <a:pt x="83" y="40"/>
                        <a:pt x="83" y="40"/>
                        <a:pt x="83" y="40"/>
                      </a:cubicBezTo>
                      <a:cubicBezTo>
                        <a:pt x="83" y="39"/>
                        <a:pt x="83" y="39"/>
                        <a:pt x="83" y="39"/>
                      </a:cubicBezTo>
                      <a:cubicBezTo>
                        <a:pt x="83" y="39"/>
                        <a:pt x="83" y="39"/>
                        <a:pt x="83" y="39"/>
                      </a:cubicBezTo>
                      <a:cubicBezTo>
                        <a:pt x="83" y="39"/>
                        <a:pt x="82" y="39"/>
                        <a:pt x="8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4" name="Freeform 1201">
                  <a:extLst>
                    <a:ext uri="{FF2B5EF4-FFF2-40B4-BE49-F238E27FC236}">
                      <a16:creationId xmlns="" xmlns:a16="http://schemas.microsoft.com/office/drawing/2014/main" id="{233E8DA2-F7FC-4A7D-8BD7-28B83A7F6ECA}"/>
                    </a:ext>
                  </a:extLst>
                </p:cNvPr>
                <p:cNvSpPr/>
                <p:nvPr/>
              </p:nvSpPr>
              <p:spPr bwMode="auto">
                <a:xfrm>
                  <a:off x="2831" y="3247"/>
                  <a:ext cx="29" cy="36"/>
                </a:xfrm>
                <a:custGeom>
                  <a:gdLst>
                    <a:gd name="T0" fmla="*/ 1 w 30"/>
                    <a:gd name="T1" fmla="*/ 1 h 38"/>
                    <a:gd name="T2" fmla="*/ 1 w 30"/>
                    <a:gd name="T3" fmla="*/ 2 h 38"/>
                    <a:gd name="T4" fmla="*/ 2 w 30"/>
                    <a:gd name="T5" fmla="*/ 4 h 38"/>
                    <a:gd name="T6" fmla="*/ 3 w 30"/>
                    <a:gd name="T7" fmla="*/ 5 h 38"/>
                    <a:gd name="T8" fmla="*/ 3 w 30"/>
                    <a:gd name="T9" fmla="*/ 6 h 38"/>
                    <a:gd name="T10" fmla="*/ 4 w 30"/>
                    <a:gd name="T11" fmla="*/ 7 h 38"/>
                    <a:gd name="T12" fmla="*/ 4 w 30"/>
                    <a:gd name="T13" fmla="*/ 8 h 38"/>
                    <a:gd name="T14" fmla="*/ 5 w 30"/>
                    <a:gd name="T15" fmla="*/ 8 h 38"/>
                    <a:gd name="T16" fmla="*/ 5 w 30"/>
                    <a:gd name="T17" fmla="*/ 9 h 38"/>
                    <a:gd name="T18" fmla="*/ 5 w 30"/>
                    <a:gd name="T19" fmla="*/ 9 h 38"/>
                    <a:gd name="T20" fmla="*/ 6 w 30"/>
                    <a:gd name="T21" fmla="*/ 10 h 38"/>
                    <a:gd name="T22" fmla="*/ 6 w 30"/>
                    <a:gd name="T23" fmla="*/ 10 h 38"/>
                    <a:gd name="T24" fmla="*/ 6 w 30"/>
                    <a:gd name="T25" fmla="*/ 11 h 38"/>
                    <a:gd name="T26" fmla="*/ 6 w 30"/>
                    <a:gd name="T27" fmla="*/ 11 h 38"/>
                    <a:gd name="T28" fmla="*/ 6 w 30"/>
                    <a:gd name="T29" fmla="*/ 11 h 38"/>
                    <a:gd name="T30" fmla="*/ 13 w 30"/>
                    <a:gd name="T31" fmla="*/ 30 h 38"/>
                    <a:gd name="T32" fmla="*/ 13 w 30"/>
                    <a:gd name="T33" fmla="*/ 33 h 38"/>
                    <a:gd name="T34" fmla="*/ 13 w 30"/>
                    <a:gd name="T35" fmla="*/ 35 h 38"/>
                    <a:gd name="T36" fmla="*/ 14 w 30"/>
                    <a:gd name="T37" fmla="*/ 36 h 38"/>
                    <a:gd name="T38" fmla="*/ 14 w 30"/>
                    <a:gd name="T39" fmla="*/ 37 h 38"/>
                    <a:gd name="T40" fmla="*/ 14 w 30"/>
                    <a:gd name="T41" fmla="*/ 38 h 38"/>
                    <a:gd name="T42" fmla="*/ 16 w 30"/>
                    <a:gd name="T43" fmla="*/ 36 h 38"/>
                    <a:gd name="T44" fmla="*/ 16 w 30"/>
                    <a:gd name="T45" fmla="*/ 35 h 38"/>
                    <a:gd name="T46" fmla="*/ 16 w 30"/>
                    <a:gd name="T47" fmla="*/ 34 h 38"/>
                    <a:gd name="T48" fmla="*/ 17 w 30"/>
                    <a:gd name="T49" fmla="*/ 34 h 38"/>
                    <a:gd name="T50" fmla="*/ 17 w 30"/>
                    <a:gd name="T51" fmla="*/ 33 h 38"/>
                    <a:gd name="T52" fmla="*/ 17 w 30"/>
                    <a:gd name="T53" fmla="*/ 33 h 38"/>
                    <a:gd name="T54" fmla="*/ 18 w 30"/>
                    <a:gd name="T55" fmla="*/ 32 h 38"/>
                    <a:gd name="T56" fmla="*/ 18 w 30"/>
                    <a:gd name="T57" fmla="*/ 32 h 38"/>
                    <a:gd name="T58" fmla="*/ 18 w 30"/>
                    <a:gd name="T59" fmla="*/ 32 h 38"/>
                    <a:gd name="T60" fmla="*/ 18 w 30"/>
                    <a:gd name="T61" fmla="*/ 31 h 38"/>
                    <a:gd name="T62" fmla="*/ 18 w 30"/>
                    <a:gd name="T63" fmla="*/ 31 h 38"/>
                    <a:gd name="T64" fmla="*/ 18 w 30"/>
                    <a:gd name="T65" fmla="*/ 31 h 38"/>
                    <a:gd name="T66" fmla="*/ 18 w 30"/>
                    <a:gd name="T67" fmla="*/ 31 h 38"/>
                    <a:gd name="T68" fmla="*/ 23 w 30"/>
                    <a:gd name="T69" fmla="*/ 24 h 38"/>
                    <a:gd name="T70" fmla="*/ 24 w 30"/>
                    <a:gd name="T71" fmla="*/ 24 h 38"/>
                    <a:gd name="T72" fmla="*/ 25 w 30"/>
                    <a:gd name="T73" fmla="*/ 24 h 38"/>
                    <a:gd name="T74" fmla="*/ 29 w 30"/>
                    <a:gd name="T75" fmla="*/ 25 h 38"/>
                    <a:gd name="T76" fmla="*/ 30 w 30"/>
                    <a:gd name="T77" fmla="*/ 25 h 38"/>
                    <a:gd name="T78" fmla="*/ 28 w 30"/>
                    <a:gd name="T79" fmla="*/ 21 h 38"/>
                    <a:gd name="T80" fmla="*/ 21 w 30"/>
                    <a:gd name="T81" fmla="*/ 9 h 38"/>
                    <a:gd name="T82" fmla="*/ 15 w 30"/>
                    <a:gd name="T83" fmla="*/ 5 h 38"/>
                    <a:gd name="T84" fmla="*/ 9 w 30"/>
                    <a:gd name="T85" fmla="*/ 2 h 38"/>
                    <a:gd name="T86" fmla="*/ 6 w 30"/>
                    <a:gd name="T87" fmla="*/ 0 h 38"/>
                    <a:gd name="T88" fmla="*/ 5 w 30"/>
                    <a:gd name="T89" fmla="*/ 0 h 38"/>
                    <a:gd name="T90" fmla="*/ 0 w 30"/>
                    <a:gd name="T91" fmla="*/ 1 h 38"/>
                    <a:gd name="T92" fmla="*/ 1 w 30"/>
                    <a:gd name="T93" fmla="*/ 1 h 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0" h="38">
                      <a:moveTo>
                        <a:pt x="1" y="1"/>
                      </a:moveTo>
                      <a:cubicBezTo>
                        <a:pt x="1" y="2"/>
                        <a:pt x="1" y="2"/>
                        <a:pt x="1" y="2"/>
                      </a:cubicBezTo>
                      <a:cubicBezTo>
                        <a:pt x="2" y="3"/>
                        <a:pt x="2" y="4"/>
                        <a:pt x="2" y="4"/>
                      </a:cubicBezTo>
                      <a:cubicBezTo>
                        <a:pt x="2" y="4"/>
                        <a:pt x="2" y="4"/>
                        <a:pt x="3" y="5"/>
                      </a:cubicBezTo>
                      <a:cubicBezTo>
                        <a:pt x="3" y="5"/>
                        <a:pt x="3" y="6"/>
                        <a:pt x="3" y="6"/>
                      </a:cubicBezTo>
                      <a:cubicBezTo>
                        <a:pt x="3" y="6"/>
                        <a:pt x="4" y="6"/>
                        <a:pt x="4" y="7"/>
                      </a:cubicBezTo>
                      <a:cubicBezTo>
                        <a:pt x="4" y="7"/>
                        <a:pt x="4" y="7"/>
                        <a:pt x="4" y="8"/>
                      </a:cubicBezTo>
                      <a:cubicBezTo>
                        <a:pt x="4" y="8"/>
                        <a:pt x="4" y="8"/>
                        <a:pt x="5" y="8"/>
                      </a:cubicBezTo>
                      <a:cubicBezTo>
                        <a:pt x="5" y="8"/>
                        <a:pt x="5" y="9"/>
                        <a:pt x="5" y="9"/>
                      </a:cubicBezTo>
                      <a:cubicBezTo>
                        <a:pt x="5" y="9"/>
                        <a:pt x="5" y="9"/>
                        <a:pt x="5" y="9"/>
                      </a:cubicBezTo>
                      <a:cubicBezTo>
                        <a:pt x="5" y="10"/>
                        <a:pt x="6" y="10"/>
                        <a:pt x="6" y="10"/>
                      </a:cubicBezTo>
                      <a:cubicBezTo>
                        <a:pt x="6" y="10"/>
                        <a:pt x="6" y="10"/>
                        <a:pt x="6" y="10"/>
                      </a:cubicBezTo>
                      <a:cubicBezTo>
                        <a:pt x="6" y="10"/>
                        <a:pt x="6" y="11"/>
                        <a:pt x="6" y="11"/>
                      </a:cubicBezTo>
                      <a:cubicBezTo>
                        <a:pt x="6" y="11"/>
                        <a:pt x="6" y="11"/>
                        <a:pt x="6" y="11"/>
                      </a:cubicBezTo>
                      <a:cubicBezTo>
                        <a:pt x="6" y="11"/>
                        <a:pt x="6" y="11"/>
                        <a:pt x="6" y="11"/>
                      </a:cubicBezTo>
                      <a:cubicBezTo>
                        <a:pt x="7" y="11"/>
                        <a:pt x="18" y="25"/>
                        <a:pt x="13" y="30"/>
                      </a:cubicBezTo>
                      <a:cubicBezTo>
                        <a:pt x="13" y="30"/>
                        <a:pt x="13" y="31"/>
                        <a:pt x="13" y="33"/>
                      </a:cubicBezTo>
                      <a:cubicBezTo>
                        <a:pt x="13" y="34"/>
                        <a:pt x="13" y="35"/>
                        <a:pt x="13" y="35"/>
                      </a:cubicBezTo>
                      <a:cubicBezTo>
                        <a:pt x="13" y="36"/>
                        <a:pt x="13" y="36"/>
                        <a:pt x="14" y="36"/>
                      </a:cubicBezTo>
                      <a:cubicBezTo>
                        <a:pt x="14" y="36"/>
                        <a:pt x="14" y="37"/>
                        <a:pt x="14" y="37"/>
                      </a:cubicBezTo>
                      <a:cubicBezTo>
                        <a:pt x="14" y="37"/>
                        <a:pt x="14" y="37"/>
                        <a:pt x="14" y="38"/>
                      </a:cubicBezTo>
                      <a:cubicBezTo>
                        <a:pt x="15" y="37"/>
                        <a:pt x="15" y="36"/>
                        <a:pt x="16" y="36"/>
                      </a:cubicBezTo>
                      <a:cubicBezTo>
                        <a:pt x="16" y="35"/>
                        <a:pt x="16" y="35"/>
                        <a:pt x="16" y="35"/>
                      </a:cubicBezTo>
                      <a:cubicBezTo>
                        <a:pt x="16" y="35"/>
                        <a:pt x="16" y="35"/>
                        <a:pt x="16" y="34"/>
                      </a:cubicBezTo>
                      <a:cubicBezTo>
                        <a:pt x="17" y="34"/>
                        <a:pt x="17" y="34"/>
                        <a:pt x="17" y="34"/>
                      </a:cubicBezTo>
                      <a:cubicBezTo>
                        <a:pt x="17" y="34"/>
                        <a:pt x="17" y="33"/>
                        <a:pt x="17" y="33"/>
                      </a:cubicBezTo>
                      <a:cubicBezTo>
                        <a:pt x="17" y="33"/>
                        <a:pt x="17" y="33"/>
                        <a:pt x="17" y="33"/>
                      </a:cubicBezTo>
                      <a:cubicBezTo>
                        <a:pt x="18" y="33"/>
                        <a:pt x="18" y="32"/>
                        <a:pt x="18" y="32"/>
                      </a:cubicBezTo>
                      <a:cubicBezTo>
                        <a:pt x="18" y="32"/>
                        <a:pt x="18" y="32"/>
                        <a:pt x="18" y="32"/>
                      </a:cubicBezTo>
                      <a:cubicBezTo>
                        <a:pt x="18" y="32"/>
                        <a:pt x="18" y="32"/>
                        <a:pt x="18" y="32"/>
                      </a:cubicBezTo>
                      <a:cubicBezTo>
                        <a:pt x="18" y="32"/>
                        <a:pt x="18" y="32"/>
                        <a:pt x="18" y="31"/>
                      </a:cubicBezTo>
                      <a:cubicBezTo>
                        <a:pt x="18" y="31"/>
                        <a:pt x="18" y="31"/>
                        <a:pt x="18" y="31"/>
                      </a:cubicBezTo>
                      <a:cubicBezTo>
                        <a:pt x="18" y="31"/>
                        <a:pt x="18" y="31"/>
                        <a:pt x="18" y="31"/>
                      </a:cubicBezTo>
                      <a:cubicBezTo>
                        <a:pt x="18" y="31"/>
                        <a:pt x="18" y="31"/>
                        <a:pt x="18" y="31"/>
                      </a:cubicBezTo>
                      <a:cubicBezTo>
                        <a:pt x="18" y="25"/>
                        <a:pt x="21" y="24"/>
                        <a:pt x="23" y="24"/>
                      </a:cubicBezTo>
                      <a:cubicBezTo>
                        <a:pt x="23" y="24"/>
                        <a:pt x="23" y="24"/>
                        <a:pt x="24" y="24"/>
                      </a:cubicBezTo>
                      <a:cubicBezTo>
                        <a:pt x="24" y="24"/>
                        <a:pt x="25" y="24"/>
                        <a:pt x="25" y="24"/>
                      </a:cubicBezTo>
                      <a:cubicBezTo>
                        <a:pt x="26" y="24"/>
                        <a:pt x="28" y="25"/>
                        <a:pt x="29" y="25"/>
                      </a:cubicBezTo>
                      <a:cubicBezTo>
                        <a:pt x="29" y="25"/>
                        <a:pt x="30" y="25"/>
                        <a:pt x="30" y="25"/>
                      </a:cubicBezTo>
                      <a:cubicBezTo>
                        <a:pt x="30" y="24"/>
                        <a:pt x="29" y="22"/>
                        <a:pt x="28" y="21"/>
                      </a:cubicBezTo>
                      <a:cubicBezTo>
                        <a:pt x="26" y="19"/>
                        <a:pt x="22" y="14"/>
                        <a:pt x="21" y="9"/>
                      </a:cubicBezTo>
                      <a:cubicBezTo>
                        <a:pt x="20" y="6"/>
                        <a:pt x="16" y="5"/>
                        <a:pt x="15" y="5"/>
                      </a:cubicBezTo>
                      <a:cubicBezTo>
                        <a:pt x="13" y="5"/>
                        <a:pt x="11" y="3"/>
                        <a:pt x="9" y="2"/>
                      </a:cubicBezTo>
                      <a:cubicBezTo>
                        <a:pt x="8" y="1"/>
                        <a:pt x="7" y="0"/>
                        <a:pt x="6" y="0"/>
                      </a:cubicBezTo>
                      <a:cubicBezTo>
                        <a:pt x="6" y="0"/>
                        <a:pt x="5" y="0"/>
                        <a:pt x="5" y="0"/>
                      </a:cubicBezTo>
                      <a:cubicBezTo>
                        <a:pt x="4" y="0"/>
                        <a:pt x="2" y="0"/>
                        <a:pt x="0"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5" name="Freeform 1202">
                  <a:extLst>
                    <a:ext uri="{FF2B5EF4-FFF2-40B4-BE49-F238E27FC236}">
                      <a16:creationId xmlns="" xmlns:a16="http://schemas.microsoft.com/office/drawing/2014/main" id="{FDC7B5E7-6A07-4557-9566-1FBA5BB0B3EE}"/>
                    </a:ext>
                  </a:extLst>
                </p:cNvPr>
                <p:cNvSpPr/>
                <p:nvPr/>
              </p:nvSpPr>
              <p:spPr bwMode="auto">
                <a:xfrm>
                  <a:off x="2783" y="3306"/>
                  <a:ext cx="61" cy="33"/>
                </a:xfrm>
                <a:custGeom>
                  <a:gdLst>
                    <a:gd name="T0" fmla="*/ 62 w 64"/>
                    <a:gd name="T1" fmla="*/ 4 h 34"/>
                    <a:gd name="T2" fmla="*/ 61 w 64"/>
                    <a:gd name="T3" fmla="*/ 3 h 34"/>
                    <a:gd name="T4" fmla="*/ 60 w 64"/>
                    <a:gd name="T5" fmla="*/ 2 h 34"/>
                    <a:gd name="T6" fmla="*/ 60 w 64"/>
                    <a:gd name="T7" fmla="*/ 2 h 34"/>
                    <a:gd name="T8" fmla="*/ 60 w 64"/>
                    <a:gd name="T9" fmla="*/ 2 h 34"/>
                    <a:gd name="T10" fmla="*/ 52 w 64"/>
                    <a:gd name="T11" fmla="*/ 0 h 34"/>
                    <a:gd name="T12" fmla="*/ 40 w 64"/>
                    <a:gd name="T13" fmla="*/ 2 h 34"/>
                    <a:gd name="T14" fmla="*/ 21 w 64"/>
                    <a:gd name="T15" fmla="*/ 5 h 34"/>
                    <a:gd name="T16" fmla="*/ 18 w 64"/>
                    <a:gd name="T17" fmla="*/ 5 h 34"/>
                    <a:gd name="T18" fmla="*/ 7 w 64"/>
                    <a:gd name="T19" fmla="*/ 4 h 34"/>
                    <a:gd name="T20" fmla="*/ 7 w 64"/>
                    <a:gd name="T21" fmla="*/ 4 h 34"/>
                    <a:gd name="T22" fmla="*/ 4 w 64"/>
                    <a:gd name="T23" fmla="*/ 3 h 34"/>
                    <a:gd name="T24" fmla="*/ 2 w 64"/>
                    <a:gd name="T25" fmla="*/ 1 h 34"/>
                    <a:gd name="T26" fmla="*/ 1 w 64"/>
                    <a:gd name="T27" fmla="*/ 0 h 34"/>
                    <a:gd name="T28" fmla="*/ 1 w 64"/>
                    <a:gd name="T29" fmla="*/ 0 h 34"/>
                    <a:gd name="T30" fmla="*/ 0 w 64"/>
                    <a:gd name="T31" fmla="*/ 2 h 34"/>
                    <a:gd name="T32" fmla="*/ 5 w 64"/>
                    <a:gd name="T33" fmla="*/ 14 h 34"/>
                    <a:gd name="T34" fmla="*/ 2 w 64"/>
                    <a:gd name="T35" fmla="*/ 16 h 34"/>
                    <a:gd name="T36" fmla="*/ 1 w 64"/>
                    <a:gd name="T37" fmla="*/ 19 h 34"/>
                    <a:gd name="T38" fmla="*/ 1 w 64"/>
                    <a:gd name="T39" fmla="*/ 20 h 34"/>
                    <a:gd name="T40" fmla="*/ 1 w 64"/>
                    <a:gd name="T41" fmla="*/ 22 h 34"/>
                    <a:gd name="T42" fmla="*/ 1 w 64"/>
                    <a:gd name="T43" fmla="*/ 23 h 34"/>
                    <a:gd name="T44" fmla="*/ 8 w 64"/>
                    <a:gd name="T45" fmla="*/ 31 h 34"/>
                    <a:gd name="T46" fmla="*/ 9 w 64"/>
                    <a:gd name="T47" fmla="*/ 32 h 34"/>
                    <a:gd name="T48" fmla="*/ 10 w 64"/>
                    <a:gd name="T49" fmla="*/ 32 h 34"/>
                    <a:gd name="T50" fmla="*/ 12 w 64"/>
                    <a:gd name="T51" fmla="*/ 32 h 34"/>
                    <a:gd name="T52" fmla="*/ 15 w 64"/>
                    <a:gd name="T53" fmla="*/ 32 h 34"/>
                    <a:gd name="T54" fmla="*/ 24 w 64"/>
                    <a:gd name="T55" fmla="*/ 32 h 34"/>
                    <a:gd name="T56" fmla="*/ 24 w 64"/>
                    <a:gd name="T57" fmla="*/ 33 h 34"/>
                    <a:gd name="T58" fmla="*/ 26 w 64"/>
                    <a:gd name="T59" fmla="*/ 33 h 34"/>
                    <a:gd name="T60" fmla="*/ 27 w 64"/>
                    <a:gd name="T61" fmla="*/ 33 h 34"/>
                    <a:gd name="T62" fmla="*/ 29 w 64"/>
                    <a:gd name="T63" fmla="*/ 34 h 34"/>
                    <a:gd name="T64" fmla="*/ 31 w 64"/>
                    <a:gd name="T65" fmla="*/ 34 h 34"/>
                    <a:gd name="T66" fmla="*/ 33 w 64"/>
                    <a:gd name="T67" fmla="*/ 34 h 34"/>
                    <a:gd name="T68" fmla="*/ 35 w 64"/>
                    <a:gd name="T69" fmla="*/ 34 h 34"/>
                    <a:gd name="T70" fmla="*/ 37 w 64"/>
                    <a:gd name="T71" fmla="*/ 34 h 34"/>
                    <a:gd name="T72" fmla="*/ 37 w 64"/>
                    <a:gd name="T73" fmla="*/ 32 h 34"/>
                    <a:gd name="T74" fmla="*/ 38 w 64"/>
                    <a:gd name="T75" fmla="*/ 31 h 34"/>
                    <a:gd name="T76" fmla="*/ 40 w 64"/>
                    <a:gd name="T77" fmla="*/ 30 h 34"/>
                    <a:gd name="T78" fmla="*/ 41 w 64"/>
                    <a:gd name="T79" fmla="*/ 30 h 34"/>
                    <a:gd name="T80" fmla="*/ 42 w 64"/>
                    <a:gd name="T81" fmla="*/ 29 h 34"/>
                    <a:gd name="T82" fmla="*/ 42 w 64"/>
                    <a:gd name="T83" fmla="*/ 28 h 34"/>
                    <a:gd name="T84" fmla="*/ 42 w 64"/>
                    <a:gd name="T85" fmla="*/ 28 h 34"/>
                    <a:gd name="T86" fmla="*/ 43 w 64"/>
                    <a:gd name="T87" fmla="*/ 27 h 34"/>
                    <a:gd name="T88" fmla="*/ 44 w 64"/>
                    <a:gd name="T89" fmla="*/ 26 h 34"/>
                    <a:gd name="T90" fmla="*/ 44 w 64"/>
                    <a:gd name="T91" fmla="*/ 26 h 34"/>
                    <a:gd name="T92" fmla="*/ 51 w 64"/>
                    <a:gd name="T93" fmla="*/ 25 h 34"/>
                    <a:gd name="T94" fmla="*/ 58 w 64"/>
                    <a:gd name="T95" fmla="*/ 26 h 34"/>
                    <a:gd name="T96" fmla="*/ 56 w 64"/>
                    <a:gd name="T97" fmla="*/ 14 h 34"/>
                    <a:gd name="T98" fmla="*/ 64 w 64"/>
                    <a:gd name="T99" fmla="*/ 5 h 34"/>
                    <a:gd name="T100" fmla="*/ 63 w 64"/>
                    <a:gd name="T101" fmla="*/ 4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 h="34">
                      <a:moveTo>
                        <a:pt x="62" y="4"/>
                      </a:moveTo>
                      <a:cubicBezTo>
                        <a:pt x="62" y="4"/>
                        <a:pt x="62" y="4"/>
                        <a:pt x="62" y="4"/>
                      </a:cubicBezTo>
                      <a:cubicBezTo>
                        <a:pt x="61" y="3"/>
                        <a:pt x="61" y="3"/>
                        <a:pt x="61" y="3"/>
                      </a:cubicBezTo>
                      <a:cubicBezTo>
                        <a:pt x="61" y="3"/>
                        <a:pt x="61" y="3"/>
                        <a:pt x="61" y="3"/>
                      </a:cubicBezTo>
                      <a:cubicBezTo>
                        <a:pt x="61" y="3"/>
                        <a:pt x="60" y="3"/>
                        <a:pt x="60" y="3"/>
                      </a:cubicBezTo>
                      <a:cubicBezTo>
                        <a:pt x="60" y="3"/>
                        <a:pt x="60" y="3"/>
                        <a:pt x="60" y="2"/>
                      </a:cubicBezTo>
                      <a:cubicBezTo>
                        <a:pt x="60" y="2"/>
                        <a:pt x="60" y="2"/>
                        <a:pt x="60" y="2"/>
                      </a:cubicBezTo>
                      <a:cubicBezTo>
                        <a:pt x="60" y="2"/>
                        <a:pt x="60" y="2"/>
                        <a:pt x="60" y="2"/>
                      </a:cubicBezTo>
                      <a:cubicBezTo>
                        <a:pt x="60" y="2"/>
                        <a:pt x="60" y="2"/>
                        <a:pt x="60" y="2"/>
                      </a:cubicBezTo>
                      <a:cubicBezTo>
                        <a:pt x="60" y="2"/>
                        <a:pt x="60" y="2"/>
                        <a:pt x="60" y="2"/>
                      </a:cubicBezTo>
                      <a:cubicBezTo>
                        <a:pt x="59" y="2"/>
                        <a:pt x="59" y="2"/>
                        <a:pt x="59" y="2"/>
                      </a:cubicBezTo>
                      <a:cubicBezTo>
                        <a:pt x="59" y="1"/>
                        <a:pt x="57" y="1"/>
                        <a:pt x="52" y="0"/>
                      </a:cubicBezTo>
                      <a:cubicBezTo>
                        <a:pt x="51" y="0"/>
                        <a:pt x="51" y="0"/>
                        <a:pt x="50" y="0"/>
                      </a:cubicBezTo>
                      <a:cubicBezTo>
                        <a:pt x="45" y="0"/>
                        <a:pt x="41" y="1"/>
                        <a:pt x="40" y="2"/>
                      </a:cubicBezTo>
                      <a:cubicBezTo>
                        <a:pt x="37" y="4"/>
                        <a:pt x="34" y="6"/>
                        <a:pt x="30" y="6"/>
                      </a:cubicBezTo>
                      <a:cubicBezTo>
                        <a:pt x="29" y="5"/>
                        <a:pt x="24" y="5"/>
                        <a:pt x="21" y="5"/>
                      </a:cubicBezTo>
                      <a:cubicBezTo>
                        <a:pt x="20" y="5"/>
                        <a:pt x="19" y="5"/>
                        <a:pt x="19" y="5"/>
                      </a:cubicBezTo>
                      <a:cubicBezTo>
                        <a:pt x="19" y="5"/>
                        <a:pt x="19" y="5"/>
                        <a:pt x="18" y="5"/>
                      </a:cubicBezTo>
                      <a:cubicBezTo>
                        <a:pt x="17" y="5"/>
                        <a:pt x="14" y="5"/>
                        <a:pt x="12" y="5"/>
                      </a:cubicBezTo>
                      <a:cubicBezTo>
                        <a:pt x="10" y="4"/>
                        <a:pt x="8" y="4"/>
                        <a:pt x="7" y="4"/>
                      </a:cubicBezTo>
                      <a:cubicBezTo>
                        <a:pt x="7" y="4"/>
                        <a:pt x="7" y="4"/>
                        <a:pt x="7" y="4"/>
                      </a:cubicBezTo>
                      <a:cubicBezTo>
                        <a:pt x="7" y="4"/>
                        <a:pt x="7" y="4"/>
                        <a:pt x="7" y="4"/>
                      </a:cubicBezTo>
                      <a:cubicBezTo>
                        <a:pt x="7" y="4"/>
                        <a:pt x="7" y="4"/>
                        <a:pt x="7" y="4"/>
                      </a:cubicBezTo>
                      <a:cubicBezTo>
                        <a:pt x="6" y="4"/>
                        <a:pt x="5" y="3"/>
                        <a:pt x="4" y="3"/>
                      </a:cubicBezTo>
                      <a:cubicBezTo>
                        <a:pt x="4" y="2"/>
                        <a:pt x="4" y="2"/>
                        <a:pt x="3" y="2"/>
                      </a:cubicBezTo>
                      <a:cubicBezTo>
                        <a:pt x="3" y="2"/>
                        <a:pt x="3" y="1"/>
                        <a:pt x="2" y="1"/>
                      </a:cubicBezTo>
                      <a:cubicBezTo>
                        <a:pt x="2" y="1"/>
                        <a:pt x="2" y="1"/>
                        <a:pt x="2" y="1"/>
                      </a:cubicBezTo>
                      <a:cubicBezTo>
                        <a:pt x="2" y="1"/>
                        <a:pt x="1" y="0"/>
                        <a:pt x="1" y="0"/>
                      </a:cubicBezTo>
                      <a:cubicBezTo>
                        <a:pt x="1" y="0"/>
                        <a:pt x="1" y="0"/>
                        <a:pt x="1" y="0"/>
                      </a:cubicBezTo>
                      <a:cubicBezTo>
                        <a:pt x="1" y="0"/>
                        <a:pt x="1" y="0"/>
                        <a:pt x="1" y="0"/>
                      </a:cubicBezTo>
                      <a:cubicBezTo>
                        <a:pt x="1" y="0"/>
                        <a:pt x="1" y="0"/>
                        <a:pt x="1" y="0"/>
                      </a:cubicBezTo>
                      <a:cubicBezTo>
                        <a:pt x="0" y="1"/>
                        <a:pt x="0" y="1"/>
                        <a:pt x="0" y="2"/>
                      </a:cubicBezTo>
                      <a:cubicBezTo>
                        <a:pt x="0" y="3"/>
                        <a:pt x="0" y="4"/>
                        <a:pt x="1" y="5"/>
                      </a:cubicBezTo>
                      <a:cubicBezTo>
                        <a:pt x="2" y="6"/>
                        <a:pt x="7" y="11"/>
                        <a:pt x="5" y="14"/>
                      </a:cubicBezTo>
                      <a:cubicBezTo>
                        <a:pt x="5" y="15"/>
                        <a:pt x="4" y="16"/>
                        <a:pt x="3" y="16"/>
                      </a:cubicBezTo>
                      <a:cubicBezTo>
                        <a:pt x="3" y="16"/>
                        <a:pt x="2" y="16"/>
                        <a:pt x="2" y="16"/>
                      </a:cubicBezTo>
                      <a:cubicBezTo>
                        <a:pt x="1" y="17"/>
                        <a:pt x="1" y="18"/>
                        <a:pt x="1" y="18"/>
                      </a:cubicBezTo>
                      <a:cubicBezTo>
                        <a:pt x="1" y="18"/>
                        <a:pt x="1" y="19"/>
                        <a:pt x="1" y="19"/>
                      </a:cubicBezTo>
                      <a:cubicBezTo>
                        <a:pt x="1" y="19"/>
                        <a:pt x="1" y="19"/>
                        <a:pt x="1" y="19"/>
                      </a:cubicBezTo>
                      <a:cubicBezTo>
                        <a:pt x="1" y="20"/>
                        <a:pt x="1" y="20"/>
                        <a:pt x="1" y="20"/>
                      </a:cubicBezTo>
                      <a:cubicBezTo>
                        <a:pt x="1" y="20"/>
                        <a:pt x="1" y="21"/>
                        <a:pt x="1" y="21"/>
                      </a:cubicBezTo>
                      <a:cubicBezTo>
                        <a:pt x="1" y="22"/>
                        <a:pt x="1" y="22"/>
                        <a:pt x="1" y="22"/>
                      </a:cubicBezTo>
                      <a:cubicBezTo>
                        <a:pt x="1" y="22"/>
                        <a:pt x="1" y="22"/>
                        <a:pt x="1" y="23"/>
                      </a:cubicBezTo>
                      <a:cubicBezTo>
                        <a:pt x="1" y="23"/>
                        <a:pt x="1" y="23"/>
                        <a:pt x="1" y="23"/>
                      </a:cubicBezTo>
                      <a:cubicBezTo>
                        <a:pt x="6" y="28"/>
                        <a:pt x="7" y="29"/>
                        <a:pt x="7" y="31"/>
                      </a:cubicBezTo>
                      <a:cubicBezTo>
                        <a:pt x="7" y="31"/>
                        <a:pt x="8" y="31"/>
                        <a:pt x="8" y="31"/>
                      </a:cubicBezTo>
                      <a:cubicBezTo>
                        <a:pt x="8" y="31"/>
                        <a:pt x="8" y="31"/>
                        <a:pt x="9" y="32"/>
                      </a:cubicBezTo>
                      <a:cubicBezTo>
                        <a:pt x="9" y="32"/>
                        <a:pt x="9" y="32"/>
                        <a:pt x="9" y="32"/>
                      </a:cubicBezTo>
                      <a:cubicBezTo>
                        <a:pt x="9" y="32"/>
                        <a:pt x="9" y="32"/>
                        <a:pt x="9" y="32"/>
                      </a:cubicBezTo>
                      <a:cubicBezTo>
                        <a:pt x="9" y="32"/>
                        <a:pt x="10" y="32"/>
                        <a:pt x="10" y="32"/>
                      </a:cubicBezTo>
                      <a:cubicBezTo>
                        <a:pt x="10" y="32"/>
                        <a:pt x="11" y="32"/>
                        <a:pt x="11" y="32"/>
                      </a:cubicBezTo>
                      <a:cubicBezTo>
                        <a:pt x="12" y="32"/>
                        <a:pt x="12" y="32"/>
                        <a:pt x="12" y="32"/>
                      </a:cubicBezTo>
                      <a:cubicBezTo>
                        <a:pt x="13" y="32"/>
                        <a:pt x="13" y="32"/>
                        <a:pt x="14" y="32"/>
                      </a:cubicBezTo>
                      <a:cubicBezTo>
                        <a:pt x="14" y="32"/>
                        <a:pt x="14" y="32"/>
                        <a:pt x="15" y="32"/>
                      </a:cubicBezTo>
                      <a:cubicBezTo>
                        <a:pt x="15" y="32"/>
                        <a:pt x="16" y="32"/>
                        <a:pt x="17" y="32"/>
                      </a:cubicBezTo>
                      <a:cubicBezTo>
                        <a:pt x="21" y="32"/>
                        <a:pt x="23" y="32"/>
                        <a:pt x="24" y="32"/>
                      </a:cubicBezTo>
                      <a:cubicBezTo>
                        <a:pt x="24" y="33"/>
                        <a:pt x="24" y="33"/>
                        <a:pt x="24" y="33"/>
                      </a:cubicBezTo>
                      <a:cubicBezTo>
                        <a:pt x="24" y="33"/>
                        <a:pt x="24" y="33"/>
                        <a:pt x="24" y="33"/>
                      </a:cubicBezTo>
                      <a:cubicBezTo>
                        <a:pt x="25" y="33"/>
                        <a:pt x="25" y="33"/>
                        <a:pt x="26" y="33"/>
                      </a:cubicBezTo>
                      <a:cubicBezTo>
                        <a:pt x="26" y="33"/>
                        <a:pt x="26" y="33"/>
                        <a:pt x="26" y="33"/>
                      </a:cubicBezTo>
                      <a:cubicBezTo>
                        <a:pt x="26" y="33"/>
                        <a:pt x="26" y="33"/>
                        <a:pt x="27" y="33"/>
                      </a:cubicBezTo>
                      <a:cubicBezTo>
                        <a:pt x="27" y="33"/>
                        <a:pt x="27" y="33"/>
                        <a:pt x="27" y="33"/>
                      </a:cubicBezTo>
                      <a:cubicBezTo>
                        <a:pt x="28" y="33"/>
                        <a:pt x="28" y="33"/>
                        <a:pt x="28" y="34"/>
                      </a:cubicBezTo>
                      <a:cubicBezTo>
                        <a:pt x="29" y="34"/>
                        <a:pt x="29" y="34"/>
                        <a:pt x="29" y="34"/>
                      </a:cubicBezTo>
                      <a:cubicBezTo>
                        <a:pt x="29" y="34"/>
                        <a:pt x="30" y="34"/>
                        <a:pt x="30" y="34"/>
                      </a:cubicBezTo>
                      <a:cubicBezTo>
                        <a:pt x="30" y="34"/>
                        <a:pt x="31" y="34"/>
                        <a:pt x="31" y="34"/>
                      </a:cubicBezTo>
                      <a:cubicBezTo>
                        <a:pt x="31" y="34"/>
                        <a:pt x="31" y="34"/>
                        <a:pt x="32" y="34"/>
                      </a:cubicBezTo>
                      <a:cubicBezTo>
                        <a:pt x="32" y="34"/>
                        <a:pt x="32" y="34"/>
                        <a:pt x="33" y="34"/>
                      </a:cubicBezTo>
                      <a:cubicBezTo>
                        <a:pt x="33" y="34"/>
                        <a:pt x="33" y="34"/>
                        <a:pt x="33" y="34"/>
                      </a:cubicBezTo>
                      <a:cubicBezTo>
                        <a:pt x="34" y="34"/>
                        <a:pt x="34" y="34"/>
                        <a:pt x="35" y="34"/>
                      </a:cubicBezTo>
                      <a:cubicBezTo>
                        <a:pt x="35" y="34"/>
                        <a:pt x="35" y="34"/>
                        <a:pt x="35" y="34"/>
                      </a:cubicBezTo>
                      <a:cubicBezTo>
                        <a:pt x="36" y="34"/>
                        <a:pt x="37" y="34"/>
                        <a:pt x="37" y="34"/>
                      </a:cubicBezTo>
                      <a:cubicBezTo>
                        <a:pt x="37" y="34"/>
                        <a:pt x="37" y="33"/>
                        <a:pt x="37" y="33"/>
                      </a:cubicBezTo>
                      <a:cubicBezTo>
                        <a:pt x="37" y="32"/>
                        <a:pt x="37" y="32"/>
                        <a:pt x="37" y="32"/>
                      </a:cubicBezTo>
                      <a:cubicBezTo>
                        <a:pt x="38" y="32"/>
                        <a:pt x="38" y="31"/>
                        <a:pt x="38" y="31"/>
                      </a:cubicBezTo>
                      <a:cubicBezTo>
                        <a:pt x="38" y="31"/>
                        <a:pt x="38" y="31"/>
                        <a:pt x="38" y="31"/>
                      </a:cubicBezTo>
                      <a:cubicBezTo>
                        <a:pt x="39" y="31"/>
                        <a:pt x="39" y="30"/>
                        <a:pt x="39" y="30"/>
                      </a:cubicBezTo>
                      <a:cubicBezTo>
                        <a:pt x="39" y="30"/>
                        <a:pt x="39" y="30"/>
                        <a:pt x="40" y="30"/>
                      </a:cubicBezTo>
                      <a:cubicBezTo>
                        <a:pt x="40" y="30"/>
                        <a:pt x="40" y="30"/>
                        <a:pt x="41" y="30"/>
                      </a:cubicBezTo>
                      <a:cubicBezTo>
                        <a:pt x="41" y="30"/>
                        <a:pt x="41" y="30"/>
                        <a:pt x="41" y="30"/>
                      </a:cubicBezTo>
                      <a:cubicBezTo>
                        <a:pt x="41" y="30"/>
                        <a:pt x="42" y="29"/>
                        <a:pt x="42" y="29"/>
                      </a:cubicBezTo>
                      <a:cubicBezTo>
                        <a:pt x="42" y="29"/>
                        <a:pt x="42" y="29"/>
                        <a:pt x="42" y="29"/>
                      </a:cubicBezTo>
                      <a:cubicBezTo>
                        <a:pt x="42" y="29"/>
                        <a:pt x="42" y="29"/>
                        <a:pt x="42" y="29"/>
                      </a:cubicBezTo>
                      <a:cubicBezTo>
                        <a:pt x="42" y="29"/>
                        <a:pt x="42" y="29"/>
                        <a:pt x="42" y="28"/>
                      </a:cubicBezTo>
                      <a:cubicBezTo>
                        <a:pt x="42" y="28"/>
                        <a:pt x="42" y="28"/>
                        <a:pt x="42" y="28"/>
                      </a:cubicBezTo>
                      <a:cubicBezTo>
                        <a:pt x="42" y="28"/>
                        <a:pt x="42" y="28"/>
                        <a:pt x="42" y="28"/>
                      </a:cubicBezTo>
                      <a:cubicBezTo>
                        <a:pt x="42" y="27"/>
                        <a:pt x="42" y="27"/>
                        <a:pt x="42" y="27"/>
                      </a:cubicBezTo>
                      <a:cubicBezTo>
                        <a:pt x="42" y="27"/>
                        <a:pt x="43" y="27"/>
                        <a:pt x="43" y="27"/>
                      </a:cubicBezTo>
                      <a:cubicBezTo>
                        <a:pt x="43" y="27"/>
                        <a:pt x="43" y="27"/>
                        <a:pt x="43" y="27"/>
                      </a:cubicBezTo>
                      <a:cubicBezTo>
                        <a:pt x="43" y="26"/>
                        <a:pt x="43" y="26"/>
                        <a:pt x="44" y="26"/>
                      </a:cubicBezTo>
                      <a:cubicBezTo>
                        <a:pt x="44" y="26"/>
                        <a:pt x="44" y="26"/>
                        <a:pt x="44" y="26"/>
                      </a:cubicBezTo>
                      <a:cubicBezTo>
                        <a:pt x="44" y="26"/>
                        <a:pt x="44" y="26"/>
                        <a:pt x="44" y="26"/>
                      </a:cubicBezTo>
                      <a:cubicBezTo>
                        <a:pt x="44" y="26"/>
                        <a:pt x="44" y="26"/>
                        <a:pt x="44" y="26"/>
                      </a:cubicBezTo>
                      <a:cubicBezTo>
                        <a:pt x="45" y="26"/>
                        <a:pt x="48" y="25"/>
                        <a:pt x="51" y="25"/>
                      </a:cubicBezTo>
                      <a:cubicBezTo>
                        <a:pt x="54" y="25"/>
                        <a:pt x="55" y="25"/>
                        <a:pt x="57" y="26"/>
                      </a:cubicBezTo>
                      <a:cubicBezTo>
                        <a:pt x="57" y="26"/>
                        <a:pt x="57" y="26"/>
                        <a:pt x="58" y="26"/>
                      </a:cubicBezTo>
                      <a:cubicBezTo>
                        <a:pt x="55" y="25"/>
                        <a:pt x="54" y="20"/>
                        <a:pt x="54" y="18"/>
                      </a:cubicBezTo>
                      <a:cubicBezTo>
                        <a:pt x="54" y="15"/>
                        <a:pt x="56" y="14"/>
                        <a:pt x="56" y="14"/>
                      </a:cubicBezTo>
                      <a:cubicBezTo>
                        <a:pt x="57" y="14"/>
                        <a:pt x="58" y="12"/>
                        <a:pt x="59" y="11"/>
                      </a:cubicBezTo>
                      <a:cubicBezTo>
                        <a:pt x="60" y="8"/>
                        <a:pt x="62" y="6"/>
                        <a:pt x="64" y="5"/>
                      </a:cubicBezTo>
                      <a:cubicBezTo>
                        <a:pt x="64" y="5"/>
                        <a:pt x="64" y="4"/>
                        <a:pt x="64" y="4"/>
                      </a:cubicBezTo>
                      <a:cubicBezTo>
                        <a:pt x="63" y="4"/>
                        <a:pt x="63" y="4"/>
                        <a:pt x="63" y="4"/>
                      </a:cubicBezTo>
                      <a:cubicBezTo>
                        <a:pt x="63" y="4"/>
                        <a:pt x="62" y="4"/>
                        <a:pt x="6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6" name="Freeform 1203">
                  <a:extLst>
                    <a:ext uri="{FF2B5EF4-FFF2-40B4-BE49-F238E27FC236}">
                      <a16:creationId xmlns="" xmlns:a16="http://schemas.microsoft.com/office/drawing/2014/main" id="{718B09E6-FD18-463C-9C54-98EA6FE15DC2}"/>
                    </a:ext>
                  </a:extLst>
                </p:cNvPr>
                <p:cNvSpPr/>
                <p:nvPr/>
              </p:nvSpPr>
              <p:spPr bwMode="auto">
                <a:xfrm>
                  <a:off x="2762" y="3329"/>
                  <a:ext cx="25" cy="17"/>
                </a:xfrm>
                <a:custGeom>
                  <a:gdLst>
                    <a:gd name="T0" fmla="*/ 25 w 26"/>
                    <a:gd name="T1" fmla="*/ 9 h 17"/>
                    <a:gd name="T2" fmla="*/ 25 w 26"/>
                    <a:gd name="T3" fmla="*/ 8 h 17"/>
                    <a:gd name="T4" fmla="*/ 24 w 26"/>
                    <a:gd name="T5" fmla="*/ 7 h 17"/>
                    <a:gd name="T6" fmla="*/ 19 w 26"/>
                    <a:gd name="T7" fmla="*/ 1 h 17"/>
                    <a:gd name="T8" fmla="*/ 18 w 26"/>
                    <a:gd name="T9" fmla="*/ 0 h 17"/>
                    <a:gd name="T10" fmla="*/ 18 w 26"/>
                    <a:gd name="T11" fmla="*/ 0 h 17"/>
                    <a:gd name="T12" fmla="*/ 15 w 26"/>
                    <a:gd name="T13" fmla="*/ 0 h 17"/>
                    <a:gd name="T14" fmla="*/ 13 w 26"/>
                    <a:gd name="T15" fmla="*/ 1 h 17"/>
                    <a:gd name="T16" fmla="*/ 10 w 26"/>
                    <a:gd name="T17" fmla="*/ 1 h 17"/>
                    <a:gd name="T18" fmla="*/ 7 w 26"/>
                    <a:gd name="T19" fmla="*/ 2 h 17"/>
                    <a:gd name="T20" fmla="*/ 5 w 26"/>
                    <a:gd name="T21" fmla="*/ 2 h 17"/>
                    <a:gd name="T22" fmla="*/ 1 w 26"/>
                    <a:gd name="T23" fmla="*/ 3 h 17"/>
                    <a:gd name="T24" fmla="*/ 1 w 26"/>
                    <a:gd name="T25" fmla="*/ 5 h 17"/>
                    <a:gd name="T26" fmla="*/ 0 w 26"/>
                    <a:gd name="T27" fmla="*/ 8 h 17"/>
                    <a:gd name="T28" fmla="*/ 0 w 26"/>
                    <a:gd name="T29" fmla="*/ 10 h 17"/>
                    <a:gd name="T30" fmla="*/ 1 w 26"/>
                    <a:gd name="T31" fmla="*/ 12 h 17"/>
                    <a:gd name="T32" fmla="*/ 2 w 26"/>
                    <a:gd name="T33" fmla="*/ 14 h 17"/>
                    <a:gd name="T34" fmla="*/ 3 w 26"/>
                    <a:gd name="T35" fmla="*/ 15 h 17"/>
                    <a:gd name="T36" fmla="*/ 5 w 26"/>
                    <a:gd name="T37" fmla="*/ 17 h 17"/>
                    <a:gd name="T38" fmla="*/ 6 w 26"/>
                    <a:gd name="T39" fmla="*/ 17 h 17"/>
                    <a:gd name="T40" fmla="*/ 8 w 26"/>
                    <a:gd name="T41" fmla="*/ 17 h 17"/>
                    <a:gd name="T42" fmla="*/ 9 w 26"/>
                    <a:gd name="T43" fmla="*/ 17 h 17"/>
                    <a:gd name="T44" fmla="*/ 11 w 26"/>
                    <a:gd name="T45" fmla="*/ 17 h 17"/>
                    <a:gd name="T46" fmla="*/ 14 w 26"/>
                    <a:gd name="T47" fmla="*/ 15 h 17"/>
                    <a:gd name="T48" fmla="*/ 19 w 26"/>
                    <a:gd name="T49" fmla="*/ 13 h 17"/>
                    <a:gd name="T50" fmla="*/ 20 w 26"/>
                    <a:gd name="T51" fmla="*/ 13 h 17"/>
                    <a:gd name="T52" fmla="*/ 21 w 26"/>
                    <a:gd name="T53" fmla="*/ 13 h 17"/>
                    <a:gd name="T54" fmla="*/ 23 w 26"/>
                    <a:gd name="T55" fmla="*/ 12 h 17"/>
                    <a:gd name="T56" fmla="*/ 24 w 26"/>
                    <a:gd name="T57" fmla="*/ 11 h 17"/>
                    <a:gd name="T58" fmla="*/ 25 w 26"/>
                    <a:gd name="T59" fmla="*/ 11 h 17"/>
                    <a:gd name="T60" fmla="*/ 26 w 26"/>
                    <a:gd name="T61" fmla="*/ 10 h 17"/>
                    <a:gd name="T62" fmla="*/ 26 w 26"/>
                    <a:gd name="T63" fmla="*/ 9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17">
                      <a:moveTo>
                        <a:pt x="26" y="9"/>
                      </a:moveTo>
                      <a:cubicBezTo>
                        <a:pt x="26" y="9"/>
                        <a:pt x="25" y="9"/>
                        <a:pt x="25" y="9"/>
                      </a:cubicBezTo>
                      <a:cubicBezTo>
                        <a:pt x="25" y="9"/>
                        <a:pt x="25" y="9"/>
                        <a:pt x="25" y="9"/>
                      </a:cubicBezTo>
                      <a:cubicBezTo>
                        <a:pt x="25" y="9"/>
                        <a:pt x="25" y="9"/>
                        <a:pt x="25" y="8"/>
                      </a:cubicBezTo>
                      <a:cubicBezTo>
                        <a:pt x="25" y="8"/>
                        <a:pt x="25" y="8"/>
                        <a:pt x="25" y="8"/>
                      </a:cubicBezTo>
                      <a:cubicBezTo>
                        <a:pt x="25" y="8"/>
                        <a:pt x="24" y="8"/>
                        <a:pt x="24" y="7"/>
                      </a:cubicBezTo>
                      <a:cubicBezTo>
                        <a:pt x="24" y="7"/>
                        <a:pt x="24" y="6"/>
                        <a:pt x="19" y="1"/>
                      </a:cubicBezTo>
                      <a:cubicBezTo>
                        <a:pt x="19" y="1"/>
                        <a:pt x="19" y="1"/>
                        <a:pt x="19" y="1"/>
                      </a:cubicBezTo>
                      <a:cubicBezTo>
                        <a:pt x="18" y="1"/>
                        <a:pt x="18" y="1"/>
                        <a:pt x="18" y="0"/>
                      </a:cubicBezTo>
                      <a:cubicBezTo>
                        <a:pt x="18" y="0"/>
                        <a:pt x="18" y="0"/>
                        <a:pt x="18" y="0"/>
                      </a:cubicBezTo>
                      <a:cubicBezTo>
                        <a:pt x="18" y="0"/>
                        <a:pt x="18" y="0"/>
                        <a:pt x="18" y="0"/>
                      </a:cubicBezTo>
                      <a:cubicBezTo>
                        <a:pt x="18" y="0"/>
                        <a:pt x="18" y="0"/>
                        <a:pt x="18" y="0"/>
                      </a:cubicBezTo>
                      <a:cubicBezTo>
                        <a:pt x="17" y="0"/>
                        <a:pt x="16" y="0"/>
                        <a:pt x="16" y="0"/>
                      </a:cubicBezTo>
                      <a:cubicBezTo>
                        <a:pt x="15" y="0"/>
                        <a:pt x="15" y="0"/>
                        <a:pt x="15" y="0"/>
                      </a:cubicBezTo>
                      <a:cubicBezTo>
                        <a:pt x="15" y="0"/>
                        <a:pt x="14" y="1"/>
                        <a:pt x="13" y="1"/>
                      </a:cubicBezTo>
                      <a:cubicBezTo>
                        <a:pt x="13" y="1"/>
                        <a:pt x="13" y="1"/>
                        <a:pt x="13" y="1"/>
                      </a:cubicBezTo>
                      <a:cubicBezTo>
                        <a:pt x="12" y="1"/>
                        <a:pt x="11" y="1"/>
                        <a:pt x="10" y="1"/>
                      </a:cubicBezTo>
                      <a:cubicBezTo>
                        <a:pt x="10" y="1"/>
                        <a:pt x="10" y="1"/>
                        <a:pt x="10" y="1"/>
                      </a:cubicBezTo>
                      <a:cubicBezTo>
                        <a:pt x="9" y="1"/>
                        <a:pt x="9" y="2"/>
                        <a:pt x="8" y="2"/>
                      </a:cubicBezTo>
                      <a:cubicBezTo>
                        <a:pt x="8" y="2"/>
                        <a:pt x="8" y="2"/>
                        <a:pt x="7" y="2"/>
                      </a:cubicBezTo>
                      <a:cubicBezTo>
                        <a:pt x="7" y="2"/>
                        <a:pt x="7" y="2"/>
                        <a:pt x="6" y="2"/>
                      </a:cubicBezTo>
                      <a:cubicBezTo>
                        <a:pt x="6" y="2"/>
                        <a:pt x="5" y="2"/>
                        <a:pt x="5" y="2"/>
                      </a:cubicBezTo>
                      <a:cubicBezTo>
                        <a:pt x="5" y="2"/>
                        <a:pt x="5" y="2"/>
                        <a:pt x="5" y="2"/>
                      </a:cubicBezTo>
                      <a:cubicBezTo>
                        <a:pt x="3" y="3"/>
                        <a:pt x="2" y="3"/>
                        <a:pt x="1" y="3"/>
                      </a:cubicBezTo>
                      <a:cubicBezTo>
                        <a:pt x="1" y="3"/>
                        <a:pt x="1" y="3"/>
                        <a:pt x="1" y="3"/>
                      </a:cubicBezTo>
                      <a:cubicBezTo>
                        <a:pt x="1" y="4"/>
                        <a:pt x="1" y="5"/>
                        <a:pt x="1" y="5"/>
                      </a:cubicBezTo>
                      <a:cubicBezTo>
                        <a:pt x="1" y="5"/>
                        <a:pt x="1" y="6"/>
                        <a:pt x="1" y="6"/>
                      </a:cubicBezTo>
                      <a:cubicBezTo>
                        <a:pt x="1" y="6"/>
                        <a:pt x="0" y="7"/>
                        <a:pt x="0" y="8"/>
                      </a:cubicBezTo>
                      <a:cubicBezTo>
                        <a:pt x="0" y="8"/>
                        <a:pt x="0" y="8"/>
                        <a:pt x="0" y="8"/>
                      </a:cubicBezTo>
                      <a:cubicBezTo>
                        <a:pt x="0" y="9"/>
                        <a:pt x="0" y="10"/>
                        <a:pt x="0" y="10"/>
                      </a:cubicBezTo>
                      <a:cubicBezTo>
                        <a:pt x="0" y="10"/>
                        <a:pt x="0" y="10"/>
                        <a:pt x="0" y="10"/>
                      </a:cubicBezTo>
                      <a:cubicBezTo>
                        <a:pt x="0" y="11"/>
                        <a:pt x="0" y="11"/>
                        <a:pt x="1" y="12"/>
                      </a:cubicBezTo>
                      <a:cubicBezTo>
                        <a:pt x="1" y="12"/>
                        <a:pt x="1" y="13"/>
                        <a:pt x="1" y="13"/>
                      </a:cubicBezTo>
                      <a:cubicBezTo>
                        <a:pt x="1" y="13"/>
                        <a:pt x="1" y="13"/>
                        <a:pt x="2" y="14"/>
                      </a:cubicBezTo>
                      <a:cubicBezTo>
                        <a:pt x="2" y="14"/>
                        <a:pt x="2" y="14"/>
                        <a:pt x="2" y="14"/>
                      </a:cubicBezTo>
                      <a:cubicBezTo>
                        <a:pt x="3" y="15"/>
                        <a:pt x="3" y="15"/>
                        <a:pt x="3" y="15"/>
                      </a:cubicBezTo>
                      <a:cubicBezTo>
                        <a:pt x="3" y="15"/>
                        <a:pt x="4" y="16"/>
                        <a:pt x="4" y="16"/>
                      </a:cubicBezTo>
                      <a:cubicBezTo>
                        <a:pt x="4" y="16"/>
                        <a:pt x="4" y="16"/>
                        <a:pt x="5" y="17"/>
                      </a:cubicBezTo>
                      <a:cubicBezTo>
                        <a:pt x="5" y="17"/>
                        <a:pt x="5" y="17"/>
                        <a:pt x="6" y="17"/>
                      </a:cubicBezTo>
                      <a:cubicBezTo>
                        <a:pt x="6" y="17"/>
                        <a:pt x="6" y="17"/>
                        <a:pt x="6" y="17"/>
                      </a:cubicBezTo>
                      <a:cubicBezTo>
                        <a:pt x="6" y="17"/>
                        <a:pt x="6" y="17"/>
                        <a:pt x="6" y="17"/>
                      </a:cubicBezTo>
                      <a:cubicBezTo>
                        <a:pt x="7" y="17"/>
                        <a:pt x="7" y="17"/>
                        <a:pt x="8" y="17"/>
                      </a:cubicBezTo>
                      <a:cubicBezTo>
                        <a:pt x="9" y="17"/>
                        <a:pt x="9" y="17"/>
                        <a:pt x="9" y="17"/>
                      </a:cubicBezTo>
                      <a:cubicBezTo>
                        <a:pt x="9" y="17"/>
                        <a:pt x="9" y="17"/>
                        <a:pt x="9" y="17"/>
                      </a:cubicBezTo>
                      <a:cubicBezTo>
                        <a:pt x="10" y="17"/>
                        <a:pt x="10" y="17"/>
                        <a:pt x="10" y="17"/>
                      </a:cubicBezTo>
                      <a:cubicBezTo>
                        <a:pt x="11" y="17"/>
                        <a:pt x="11" y="17"/>
                        <a:pt x="11" y="17"/>
                      </a:cubicBezTo>
                      <a:cubicBezTo>
                        <a:pt x="11" y="17"/>
                        <a:pt x="12" y="17"/>
                        <a:pt x="12" y="17"/>
                      </a:cubicBezTo>
                      <a:cubicBezTo>
                        <a:pt x="13" y="16"/>
                        <a:pt x="14" y="16"/>
                        <a:pt x="14" y="15"/>
                      </a:cubicBezTo>
                      <a:cubicBezTo>
                        <a:pt x="15" y="14"/>
                        <a:pt x="17" y="13"/>
                        <a:pt x="19" y="13"/>
                      </a:cubicBezTo>
                      <a:cubicBezTo>
                        <a:pt x="19" y="13"/>
                        <a:pt x="19" y="13"/>
                        <a:pt x="19" y="13"/>
                      </a:cubicBezTo>
                      <a:cubicBezTo>
                        <a:pt x="19" y="13"/>
                        <a:pt x="19" y="13"/>
                        <a:pt x="20" y="13"/>
                      </a:cubicBezTo>
                      <a:cubicBezTo>
                        <a:pt x="20" y="13"/>
                        <a:pt x="20" y="13"/>
                        <a:pt x="20" y="13"/>
                      </a:cubicBezTo>
                      <a:cubicBezTo>
                        <a:pt x="20" y="13"/>
                        <a:pt x="21" y="13"/>
                        <a:pt x="21" y="13"/>
                      </a:cubicBezTo>
                      <a:cubicBezTo>
                        <a:pt x="21" y="13"/>
                        <a:pt x="21" y="13"/>
                        <a:pt x="21" y="13"/>
                      </a:cubicBezTo>
                      <a:cubicBezTo>
                        <a:pt x="22" y="12"/>
                        <a:pt x="22" y="12"/>
                        <a:pt x="22" y="12"/>
                      </a:cubicBezTo>
                      <a:cubicBezTo>
                        <a:pt x="22" y="12"/>
                        <a:pt x="22" y="12"/>
                        <a:pt x="23" y="12"/>
                      </a:cubicBezTo>
                      <a:cubicBezTo>
                        <a:pt x="23" y="12"/>
                        <a:pt x="23" y="12"/>
                        <a:pt x="23" y="12"/>
                      </a:cubicBezTo>
                      <a:cubicBezTo>
                        <a:pt x="23" y="12"/>
                        <a:pt x="24" y="11"/>
                        <a:pt x="24" y="11"/>
                      </a:cubicBezTo>
                      <a:cubicBezTo>
                        <a:pt x="24" y="11"/>
                        <a:pt x="24" y="11"/>
                        <a:pt x="24" y="11"/>
                      </a:cubicBezTo>
                      <a:cubicBezTo>
                        <a:pt x="25" y="11"/>
                        <a:pt x="25" y="11"/>
                        <a:pt x="25" y="11"/>
                      </a:cubicBezTo>
                      <a:cubicBezTo>
                        <a:pt x="25" y="11"/>
                        <a:pt x="25" y="11"/>
                        <a:pt x="25" y="10"/>
                      </a:cubicBezTo>
                      <a:cubicBezTo>
                        <a:pt x="26" y="10"/>
                        <a:pt x="26" y="10"/>
                        <a:pt x="26" y="10"/>
                      </a:cubicBezTo>
                      <a:cubicBezTo>
                        <a:pt x="26" y="10"/>
                        <a:pt x="26" y="10"/>
                        <a:pt x="26" y="10"/>
                      </a:cubicBezTo>
                      <a:cubicBezTo>
                        <a:pt x="26" y="10"/>
                        <a:pt x="26" y="10"/>
                        <a:pt x="2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7" name="Freeform 1204">
                  <a:extLst>
                    <a:ext uri="{FF2B5EF4-FFF2-40B4-BE49-F238E27FC236}">
                      <a16:creationId xmlns="" xmlns:a16="http://schemas.microsoft.com/office/drawing/2014/main" id="{C6DF7C67-C824-47E8-98D0-13F5AE5B7B54}"/>
                    </a:ext>
                  </a:extLst>
                </p:cNvPr>
                <p:cNvSpPr/>
                <p:nvPr/>
              </p:nvSpPr>
              <p:spPr bwMode="auto">
                <a:xfrm>
                  <a:off x="2782" y="3191"/>
                  <a:ext cx="188" cy="107"/>
                </a:xfrm>
                <a:custGeom>
                  <a:gdLst>
                    <a:gd name="T0" fmla="*/ 101 w 197"/>
                    <a:gd name="T1" fmla="*/ 3 h 111"/>
                    <a:gd name="T2" fmla="*/ 92 w 197"/>
                    <a:gd name="T3" fmla="*/ 9 h 111"/>
                    <a:gd name="T4" fmla="*/ 79 w 197"/>
                    <a:gd name="T5" fmla="*/ 14 h 111"/>
                    <a:gd name="T6" fmla="*/ 72 w 197"/>
                    <a:gd name="T7" fmla="*/ 11 h 111"/>
                    <a:gd name="T8" fmla="*/ 55 w 197"/>
                    <a:gd name="T9" fmla="*/ 10 h 111"/>
                    <a:gd name="T10" fmla="*/ 26 w 197"/>
                    <a:gd name="T11" fmla="*/ 6 h 111"/>
                    <a:gd name="T12" fmla="*/ 18 w 197"/>
                    <a:gd name="T13" fmla="*/ 11 h 111"/>
                    <a:gd name="T14" fmla="*/ 16 w 197"/>
                    <a:gd name="T15" fmla="*/ 12 h 111"/>
                    <a:gd name="T16" fmla="*/ 16 w 197"/>
                    <a:gd name="T17" fmla="*/ 29 h 111"/>
                    <a:gd name="T18" fmla="*/ 5 w 197"/>
                    <a:gd name="T19" fmla="*/ 41 h 111"/>
                    <a:gd name="T20" fmla="*/ 5 w 197"/>
                    <a:gd name="T21" fmla="*/ 47 h 111"/>
                    <a:gd name="T22" fmla="*/ 4 w 197"/>
                    <a:gd name="T23" fmla="*/ 49 h 111"/>
                    <a:gd name="T24" fmla="*/ 0 w 197"/>
                    <a:gd name="T25" fmla="*/ 56 h 111"/>
                    <a:gd name="T26" fmla="*/ 2 w 197"/>
                    <a:gd name="T27" fmla="*/ 58 h 111"/>
                    <a:gd name="T28" fmla="*/ 7 w 197"/>
                    <a:gd name="T29" fmla="*/ 60 h 111"/>
                    <a:gd name="T30" fmla="*/ 20 w 197"/>
                    <a:gd name="T31" fmla="*/ 62 h 111"/>
                    <a:gd name="T32" fmla="*/ 38 w 197"/>
                    <a:gd name="T33" fmla="*/ 62 h 111"/>
                    <a:gd name="T34" fmla="*/ 47 w 197"/>
                    <a:gd name="T35" fmla="*/ 57 h 111"/>
                    <a:gd name="T36" fmla="*/ 51 w 197"/>
                    <a:gd name="T37" fmla="*/ 55 h 111"/>
                    <a:gd name="T38" fmla="*/ 58 w 197"/>
                    <a:gd name="T39" fmla="*/ 54 h 111"/>
                    <a:gd name="T40" fmla="*/ 71 w 197"/>
                    <a:gd name="T41" fmla="*/ 60 h 111"/>
                    <a:gd name="T42" fmla="*/ 86 w 197"/>
                    <a:gd name="T43" fmla="*/ 85 h 111"/>
                    <a:gd name="T44" fmla="*/ 85 w 197"/>
                    <a:gd name="T45" fmla="*/ 87 h 111"/>
                    <a:gd name="T46" fmla="*/ 76 w 197"/>
                    <a:gd name="T47" fmla="*/ 86 h 111"/>
                    <a:gd name="T48" fmla="*/ 74 w 197"/>
                    <a:gd name="T49" fmla="*/ 90 h 111"/>
                    <a:gd name="T50" fmla="*/ 73 w 197"/>
                    <a:gd name="T51" fmla="*/ 92 h 111"/>
                    <a:gd name="T52" fmla="*/ 71 w 197"/>
                    <a:gd name="T53" fmla="*/ 95 h 111"/>
                    <a:gd name="T54" fmla="*/ 72 w 197"/>
                    <a:gd name="T55" fmla="*/ 99 h 111"/>
                    <a:gd name="T56" fmla="*/ 78 w 197"/>
                    <a:gd name="T57" fmla="*/ 98 h 111"/>
                    <a:gd name="T58" fmla="*/ 89 w 197"/>
                    <a:gd name="T59" fmla="*/ 86 h 111"/>
                    <a:gd name="T60" fmla="*/ 112 w 197"/>
                    <a:gd name="T61" fmla="*/ 81 h 111"/>
                    <a:gd name="T62" fmla="*/ 121 w 197"/>
                    <a:gd name="T63" fmla="*/ 87 h 111"/>
                    <a:gd name="T64" fmla="*/ 119 w 197"/>
                    <a:gd name="T65" fmla="*/ 100 h 111"/>
                    <a:gd name="T66" fmla="*/ 126 w 197"/>
                    <a:gd name="T67" fmla="*/ 111 h 111"/>
                    <a:gd name="T68" fmla="*/ 147 w 197"/>
                    <a:gd name="T69" fmla="*/ 103 h 111"/>
                    <a:gd name="T70" fmla="*/ 174 w 197"/>
                    <a:gd name="T71" fmla="*/ 74 h 111"/>
                    <a:gd name="T72" fmla="*/ 174 w 197"/>
                    <a:gd name="T73" fmla="*/ 71 h 111"/>
                    <a:gd name="T74" fmla="*/ 185 w 197"/>
                    <a:gd name="T75" fmla="*/ 62 h 111"/>
                    <a:gd name="T76" fmla="*/ 195 w 197"/>
                    <a:gd name="T77" fmla="*/ 58 h 111"/>
                    <a:gd name="T78" fmla="*/ 195 w 197"/>
                    <a:gd name="T79" fmla="*/ 50 h 111"/>
                    <a:gd name="T80" fmla="*/ 194 w 197"/>
                    <a:gd name="T81" fmla="*/ 42 h 111"/>
                    <a:gd name="T82" fmla="*/ 176 w 197"/>
                    <a:gd name="T83" fmla="*/ 37 h 111"/>
                    <a:gd name="T84" fmla="*/ 163 w 197"/>
                    <a:gd name="T85" fmla="*/ 31 h 111"/>
                    <a:gd name="T86" fmla="*/ 145 w 197"/>
                    <a:gd name="T87" fmla="*/ 28 h 111"/>
                    <a:gd name="T88" fmla="*/ 132 w 197"/>
                    <a:gd name="T89" fmla="*/ 15 h 111"/>
                    <a:gd name="T90" fmla="*/ 124 w 197"/>
                    <a:gd name="T91" fmla="*/ 0 h 111"/>
                    <a:gd name="T92" fmla="*/ 112 w 197"/>
                    <a:gd name="T93" fmla="*/ 1 h 111"/>
                    <a:gd name="T94" fmla="*/ 106 w 197"/>
                    <a:gd name="T95" fmla="*/ 3 h 1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7" h="110">
                      <a:moveTo>
                        <a:pt x="103" y="3"/>
                      </a:moveTo>
                      <a:cubicBezTo>
                        <a:pt x="103" y="3"/>
                        <a:pt x="103" y="3"/>
                        <a:pt x="103" y="3"/>
                      </a:cubicBezTo>
                      <a:cubicBezTo>
                        <a:pt x="102" y="3"/>
                        <a:pt x="102" y="3"/>
                        <a:pt x="101" y="3"/>
                      </a:cubicBezTo>
                      <a:cubicBezTo>
                        <a:pt x="101" y="3"/>
                        <a:pt x="101" y="3"/>
                        <a:pt x="101" y="3"/>
                      </a:cubicBezTo>
                      <a:cubicBezTo>
                        <a:pt x="100" y="3"/>
                        <a:pt x="100" y="3"/>
                        <a:pt x="100" y="3"/>
                      </a:cubicBezTo>
                      <a:cubicBezTo>
                        <a:pt x="99" y="3"/>
                        <a:pt x="99" y="3"/>
                        <a:pt x="99" y="3"/>
                      </a:cubicBezTo>
                      <a:cubicBezTo>
                        <a:pt x="99" y="3"/>
                        <a:pt x="98" y="4"/>
                        <a:pt x="98" y="4"/>
                      </a:cubicBezTo>
                      <a:cubicBezTo>
                        <a:pt x="95" y="6"/>
                        <a:pt x="93" y="8"/>
                        <a:pt x="92" y="9"/>
                      </a:cubicBezTo>
                      <a:cubicBezTo>
                        <a:pt x="92" y="13"/>
                        <a:pt x="91" y="15"/>
                        <a:pt x="89" y="15"/>
                      </a:cubicBezTo>
                      <a:cubicBezTo>
                        <a:pt x="88" y="15"/>
                        <a:pt x="88" y="15"/>
                        <a:pt x="87" y="14"/>
                      </a:cubicBezTo>
                      <a:cubicBezTo>
                        <a:pt x="87" y="14"/>
                        <a:pt x="85" y="13"/>
                        <a:pt x="82" y="13"/>
                      </a:cubicBezTo>
                      <a:cubicBezTo>
                        <a:pt x="80" y="13"/>
                        <a:pt x="79" y="14"/>
                        <a:pt x="79" y="14"/>
                      </a:cubicBezTo>
                      <a:cubicBezTo>
                        <a:pt x="79" y="14"/>
                        <a:pt x="78" y="14"/>
                        <a:pt x="78" y="14"/>
                      </a:cubicBezTo>
                      <a:cubicBezTo>
                        <a:pt x="78" y="14"/>
                        <a:pt x="78" y="14"/>
                        <a:pt x="78" y="14"/>
                      </a:cubicBezTo>
                      <a:cubicBezTo>
                        <a:pt x="76" y="14"/>
                        <a:pt x="75" y="13"/>
                        <a:pt x="74" y="12"/>
                      </a:cubicBezTo>
                      <a:cubicBezTo>
                        <a:pt x="73" y="12"/>
                        <a:pt x="73" y="11"/>
                        <a:pt x="72" y="11"/>
                      </a:cubicBezTo>
                      <a:cubicBezTo>
                        <a:pt x="69" y="13"/>
                        <a:pt x="67" y="12"/>
                        <a:pt x="65" y="11"/>
                      </a:cubicBezTo>
                      <a:cubicBezTo>
                        <a:pt x="65" y="11"/>
                        <a:pt x="65" y="11"/>
                        <a:pt x="65" y="11"/>
                      </a:cubicBezTo>
                      <a:cubicBezTo>
                        <a:pt x="64" y="11"/>
                        <a:pt x="63" y="12"/>
                        <a:pt x="62" y="12"/>
                      </a:cubicBezTo>
                      <a:cubicBezTo>
                        <a:pt x="60" y="12"/>
                        <a:pt x="56" y="10"/>
                        <a:pt x="55" y="10"/>
                      </a:cubicBezTo>
                      <a:cubicBezTo>
                        <a:pt x="54" y="9"/>
                        <a:pt x="53" y="9"/>
                        <a:pt x="52" y="9"/>
                      </a:cubicBezTo>
                      <a:cubicBezTo>
                        <a:pt x="52" y="9"/>
                        <a:pt x="51" y="9"/>
                        <a:pt x="51" y="9"/>
                      </a:cubicBezTo>
                      <a:cubicBezTo>
                        <a:pt x="48" y="10"/>
                        <a:pt x="46" y="10"/>
                        <a:pt x="44" y="8"/>
                      </a:cubicBezTo>
                      <a:cubicBezTo>
                        <a:pt x="43" y="7"/>
                        <a:pt x="41" y="6"/>
                        <a:pt x="26" y="6"/>
                      </a:cubicBezTo>
                      <a:cubicBezTo>
                        <a:pt x="23" y="6"/>
                        <a:pt x="23" y="7"/>
                        <a:pt x="21" y="8"/>
                      </a:cubicBezTo>
                      <a:cubicBezTo>
                        <a:pt x="21" y="9"/>
                        <a:pt x="21" y="9"/>
                        <a:pt x="20" y="10"/>
                      </a:cubicBezTo>
                      <a:cubicBezTo>
                        <a:pt x="20" y="10"/>
                        <a:pt x="19" y="10"/>
                        <a:pt x="19" y="11"/>
                      </a:cubicBezTo>
                      <a:cubicBezTo>
                        <a:pt x="19" y="11"/>
                        <a:pt x="18" y="11"/>
                        <a:pt x="18" y="11"/>
                      </a:cubicBezTo>
                      <a:cubicBezTo>
                        <a:pt x="18" y="11"/>
                        <a:pt x="18" y="11"/>
                        <a:pt x="17" y="11"/>
                      </a:cubicBezTo>
                      <a:cubicBezTo>
                        <a:pt x="17" y="11"/>
                        <a:pt x="17" y="11"/>
                        <a:pt x="17" y="11"/>
                      </a:cubicBezTo>
                      <a:cubicBezTo>
                        <a:pt x="17" y="12"/>
                        <a:pt x="16" y="12"/>
                        <a:pt x="16" y="12"/>
                      </a:cubicBezTo>
                      <a:cubicBezTo>
                        <a:pt x="16" y="12"/>
                        <a:pt x="16" y="12"/>
                        <a:pt x="16" y="12"/>
                      </a:cubicBezTo>
                      <a:cubicBezTo>
                        <a:pt x="15" y="12"/>
                        <a:pt x="15" y="12"/>
                        <a:pt x="15" y="12"/>
                      </a:cubicBezTo>
                      <a:cubicBezTo>
                        <a:pt x="15" y="12"/>
                        <a:pt x="15" y="12"/>
                        <a:pt x="15" y="12"/>
                      </a:cubicBezTo>
                      <a:cubicBezTo>
                        <a:pt x="22" y="22"/>
                        <a:pt x="20" y="24"/>
                        <a:pt x="20" y="25"/>
                      </a:cubicBezTo>
                      <a:cubicBezTo>
                        <a:pt x="19" y="27"/>
                        <a:pt x="17" y="28"/>
                        <a:pt x="16" y="29"/>
                      </a:cubicBezTo>
                      <a:cubicBezTo>
                        <a:pt x="16" y="29"/>
                        <a:pt x="15" y="29"/>
                        <a:pt x="15" y="30"/>
                      </a:cubicBezTo>
                      <a:cubicBezTo>
                        <a:pt x="14" y="30"/>
                        <a:pt x="13" y="32"/>
                        <a:pt x="11" y="34"/>
                      </a:cubicBezTo>
                      <a:cubicBezTo>
                        <a:pt x="9" y="35"/>
                        <a:pt x="6" y="39"/>
                        <a:pt x="5" y="40"/>
                      </a:cubicBezTo>
                      <a:cubicBezTo>
                        <a:pt x="5" y="40"/>
                        <a:pt x="5" y="41"/>
                        <a:pt x="5" y="41"/>
                      </a:cubicBezTo>
                      <a:cubicBezTo>
                        <a:pt x="5" y="43"/>
                        <a:pt x="5" y="44"/>
                        <a:pt x="5" y="45"/>
                      </a:cubicBezTo>
                      <a:cubicBezTo>
                        <a:pt x="5" y="45"/>
                        <a:pt x="5" y="45"/>
                        <a:pt x="5" y="45"/>
                      </a:cubicBezTo>
                      <a:cubicBezTo>
                        <a:pt x="6" y="45"/>
                        <a:pt x="6" y="45"/>
                        <a:pt x="6" y="45"/>
                      </a:cubicBezTo>
                      <a:cubicBezTo>
                        <a:pt x="5" y="47"/>
                        <a:pt x="5" y="47"/>
                        <a:pt x="5" y="47"/>
                      </a:cubicBezTo>
                      <a:cubicBezTo>
                        <a:pt x="5" y="47"/>
                        <a:pt x="5" y="47"/>
                        <a:pt x="5" y="47"/>
                      </a:cubicBezTo>
                      <a:cubicBezTo>
                        <a:pt x="5" y="47"/>
                        <a:pt x="5" y="47"/>
                        <a:pt x="5" y="47"/>
                      </a:cubicBezTo>
                      <a:cubicBezTo>
                        <a:pt x="4" y="49"/>
                        <a:pt x="4" y="49"/>
                        <a:pt x="4" y="49"/>
                      </a:cubicBezTo>
                      <a:cubicBezTo>
                        <a:pt x="4" y="49"/>
                        <a:pt x="4" y="49"/>
                        <a:pt x="4" y="49"/>
                      </a:cubicBezTo>
                      <a:cubicBezTo>
                        <a:pt x="3" y="50"/>
                        <a:pt x="1" y="53"/>
                        <a:pt x="0" y="54"/>
                      </a:cubicBezTo>
                      <a:cubicBezTo>
                        <a:pt x="0" y="55"/>
                        <a:pt x="0" y="55"/>
                        <a:pt x="0" y="55"/>
                      </a:cubicBezTo>
                      <a:cubicBezTo>
                        <a:pt x="0" y="55"/>
                        <a:pt x="0" y="56"/>
                        <a:pt x="0" y="56"/>
                      </a:cubicBezTo>
                      <a:cubicBezTo>
                        <a:pt x="0" y="56"/>
                        <a:pt x="0" y="56"/>
                        <a:pt x="0" y="56"/>
                      </a:cubicBezTo>
                      <a:cubicBezTo>
                        <a:pt x="0" y="56"/>
                        <a:pt x="1" y="57"/>
                        <a:pt x="1" y="57"/>
                      </a:cubicBezTo>
                      <a:cubicBezTo>
                        <a:pt x="1" y="57"/>
                        <a:pt x="1" y="57"/>
                        <a:pt x="1" y="57"/>
                      </a:cubicBezTo>
                      <a:cubicBezTo>
                        <a:pt x="1" y="57"/>
                        <a:pt x="2" y="58"/>
                        <a:pt x="2" y="58"/>
                      </a:cubicBezTo>
                      <a:cubicBezTo>
                        <a:pt x="2" y="58"/>
                        <a:pt x="2" y="58"/>
                        <a:pt x="2" y="58"/>
                      </a:cubicBezTo>
                      <a:cubicBezTo>
                        <a:pt x="3" y="58"/>
                        <a:pt x="3" y="59"/>
                        <a:pt x="4" y="59"/>
                      </a:cubicBezTo>
                      <a:cubicBezTo>
                        <a:pt x="4" y="59"/>
                        <a:pt x="5" y="59"/>
                        <a:pt x="5" y="60"/>
                      </a:cubicBezTo>
                      <a:cubicBezTo>
                        <a:pt x="5" y="60"/>
                        <a:pt x="6" y="60"/>
                        <a:pt x="6" y="60"/>
                      </a:cubicBezTo>
                      <a:cubicBezTo>
                        <a:pt x="6" y="60"/>
                        <a:pt x="6" y="60"/>
                        <a:pt x="7" y="60"/>
                      </a:cubicBezTo>
                      <a:cubicBezTo>
                        <a:pt x="7" y="60"/>
                        <a:pt x="7" y="60"/>
                        <a:pt x="7" y="60"/>
                      </a:cubicBezTo>
                      <a:cubicBezTo>
                        <a:pt x="8" y="60"/>
                        <a:pt x="9" y="60"/>
                        <a:pt x="9" y="60"/>
                      </a:cubicBezTo>
                      <a:cubicBezTo>
                        <a:pt x="10" y="60"/>
                        <a:pt x="12" y="60"/>
                        <a:pt x="14" y="61"/>
                      </a:cubicBezTo>
                      <a:cubicBezTo>
                        <a:pt x="17" y="61"/>
                        <a:pt x="19" y="62"/>
                        <a:pt x="20" y="62"/>
                      </a:cubicBezTo>
                      <a:cubicBezTo>
                        <a:pt x="23" y="62"/>
                        <a:pt x="27" y="63"/>
                        <a:pt x="28" y="64"/>
                      </a:cubicBezTo>
                      <a:cubicBezTo>
                        <a:pt x="29" y="64"/>
                        <a:pt x="30" y="64"/>
                        <a:pt x="31" y="63"/>
                      </a:cubicBezTo>
                      <a:cubicBezTo>
                        <a:pt x="32" y="61"/>
                        <a:pt x="34" y="61"/>
                        <a:pt x="36" y="61"/>
                      </a:cubicBezTo>
                      <a:cubicBezTo>
                        <a:pt x="37" y="62"/>
                        <a:pt x="37" y="62"/>
                        <a:pt x="38" y="62"/>
                      </a:cubicBezTo>
                      <a:cubicBezTo>
                        <a:pt x="39" y="62"/>
                        <a:pt x="42" y="60"/>
                        <a:pt x="42" y="59"/>
                      </a:cubicBezTo>
                      <a:cubicBezTo>
                        <a:pt x="43" y="59"/>
                        <a:pt x="44" y="58"/>
                        <a:pt x="46" y="57"/>
                      </a:cubicBezTo>
                      <a:cubicBezTo>
                        <a:pt x="46" y="57"/>
                        <a:pt x="46" y="57"/>
                        <a:pt x="47" y="57"/>
                      </a:cubicBezTo>
                      <a:cubicBezTo>
                        <a:pt x="47" y="57"/>
                        <a:pt x="47" y="57"/>
                        <a:pt x="47" y="57"/>
                      </a:cubicBezTo>
                      <a:cubicBezTo>
                        <a:pt x="48" y="56"/>
                        <a:pt x="48" y="56"/>
                        <a:pt x="48" y="56"/>
                      </a:cubicBezTo>
                      <a:cubicBezTo>
                        <a:pt x="48" y="56"/>
                        <a:pt x="49" y="56"/>
                        <a:pt x="50" y="55"/>
                      </a:cubicBezTo>
                      <a:cubicBezTo>
                        <a:pt x="51" y="55"/>
                        <a:pt x="51" y="55"/>
                        <a:pt x="51" y="55"/>
                      </a:cubicBezTo>
                      <a:cubicBezTo>
                        <a:pt x="51" y="55"/>
                        <a:pt x="51" y="55"/>
                        <a:pt x="51" y="55"/>
                      </a:cubicBezTo>
                      <a:cubicBezTo>
                        <a:pt x="51" y="55"/>
                        <a:pt x="52" y="55"/>
                        <a:pt x="52" y="55"/>
                      </a:cubicBezTo>
                      <a:cubicBezTo>
                        <a:pt x="54" y="54"/>
                        <a:pt x="56" y="54"/>
                        <a:pt x="57" y="54"/>
                      </a:cubicBezTo>
                      <a:cubicBezTo>
                        <a:pt x="57" y="54"/>
                        <a:pt x="57" y="54"/>
                        <a:pt x="57" y="54"/>
                      </a:cubicBezTo>
                      <a:cubicBezTo>
                        <a:pt x="58" y="54"/>
                        <a:pt x="58" y="54"/>
                        <a:pt x="58" y="54"/>
                      </a:cubicBezTo>
                      <a:cubicBezTo>
                        <a:pt x="60" y="54"/>
                        <a:pt x="62" y="55"/>
                        <a:pt x="64" y="57"/>
                      </a:cubicBezTo>
                      <a:cubicBezTo>
                        <a:pt x="65" y="57"/>
                        <a:pt x="66" y="59"/>
                        <a:pt x="67" y="59"/>
                      </a:cubicBezTo>
                      <a:cubicBezTo>
                        <a:pt x="67" y="59"/>
                        <a:pt x="67" y="59"/>
                        <a:pt x="67" y="59"/>
                      </a:cubicBezTo>
                      <a:cubicBezTo>
                        <a:pt x="68" y="59"/>
                        <a:pt x="69" y="59"/>
                        <a:pt x="71" y="60"/>
                      </a:cubicBezTo>
                      <a:cubicBezTo>
                        <a:pt x="73" y="61"/>
                        <a:pt x="76" y="63"/>
                        <a:pt x="77" y="66"/>
                      </a:cubicBezTo>
                      <a:cubicBezTo>
                        <a:pt x="78" y="69"/>
                        <a:pt x="80" y="72"/>
                        <a:pt x="82" y="75"/>
                      </a:cubicBezTo>
                      <a:cubicBezTo>
                        <a:pt x="82" y="75"/>
                        <a:pt x="83" y="76"/>
                        <a:pt x="83" y="76"/>
                      </a:cubicBezTo>
                      <a:cubicBezTo>
                        <a:pt x="85" y="79"/>
                        <a:pt x="86" y="84"/>
                        <a:pt x="86" y="85"/>
                      </a:cubicBezTo>
                      <a:cubicBezTo>
                        <a:pt x="86" y="86"/>
                        <a:pt x="86" y="86"/>
                        <a:pt x="86" y="86"/>
                      </a:cubicBezTo>
                      <a:cubicBezTo>
                        <a:pt x="86" y="86"/>
                        <a:pt x="86" y="86"/>
                        <a:pt x="86" y="87"/>
                      </a:cubicBezTo>
                      <a:cubicBezTo>
                        <a:pt x="86" y="87"/>
                        <a:pt x="86" y="87"/>
                        <a:pt x="85" y="87"/>
                      </a:cubicBezTo>
                      <a:cubicBezTo>
                        <a:pt x="85" y="87"/>
                        <a:pt x="85" y="87"/>
                        <a:pt x="85" y="87"/>
                      </a:cubicBezTo>
                      <a:cubicBezTo>
                        <a:pt x="85" y="87"/>
                        <a:pt x="85" y="87"/>
                        <a:pt x="85" y="87"/>
                      </a:cubicBezTo>
                      <a:cubicBezTo>
                        <a:pt x="85" y="88"/>
                        <a:pt x="84" y="88"/>
                        <a:pt x="84" y="88"/>
                      </a:cubicBezTo>
                      <a:cubicBezTo>
                        <a:pt x="83" y="88"/>
                        <a:pt x="81" y="87"/>
                        <a:pt x="79" y="87"/>
                      </a:cubicBezTo>
                      <a:cubicBezTo>
                        <a:pt x="78" y="86"/>
                        <a:pt x="77" y="86"/>
                        <a:pt x="76" y="86"/>
                      </a:cubicBezTo>
                      <a:cubicBezTo>
                        <a:pt x="76" y="86"/>
                        <a:pt x="76" y="86"/>
                        <a:pt x="76" y="86"/>
                      </a:cubicBezTo>
                      <a:cubicBezTo>
                        <a:pt x="75" y="86"/>
                        <a:pt x="74" y="87"/>
                        <a:pt x="74" y="89"/>
                      </a:cubicBezTo>
                      <a:cubicBezTo>
                        <a:pt x="74" y="89"/>
                        <a:pt x="74" y="89"/>
                        <a:pt x="74" y="90"/>
                      </a:cubicBezTo>
                      <a:cubicBezTo>
                        <a:pt x="74" y="90"/>
                        <a:pt x="74" y="90"/>
                        <a:pt x="74" y="90"/>
                      </a:cubicBezTo>
                      <a:cubicBezTo>
                        <a:pt x="74" y="90"/>
                        <a:pt x="74" y="90"/>
                        <a:pt x="74" y="90"/>
                      </a:cubicBezTo>
                      <a:cubicBezTo>
                        <a:pt x="74" y="91"/>
                        <a:pt x="74" y="91"/>
                        <a:pt x="74" y="91"/>
                      </a:cubicBezTo>
                      <a:cubicBezTo>
                        <a:pt x="74" y="91"/>
                        <a:pt x="74" y="91"/>
                        <a:pt x="74" y="91"/>
                      </a:cubicBezTo>
                      <a:cubicBezTo>
                        <a:pt x="73" y="92"/>
                        <a:pt x="73" y="92"/>
                        <a:pt x="73" y="92"/>
                      </a:cubicBezTo>
                      <a:cubicBezTo>
                        <a:pt x="73" y="92"/>
                        <a:pt x="73" y="93"/>
                        <a:pt x="73" y="93"/>
                      </a:cubicBezTo>
                      <a:cubicBezTo>
                        <a:pt x="73" y="93"/>
                        <a:pt x="73" y="93"/>
                        <a:pt x="72" y="94"/>
                      </a:cubicBezTo>
                      <a:cubicBezTo>
                        <a:pt x="72" y="94"/>
                        <a:pt x="72" y="94"/>
                        <a:pt x="72" y="94"/>
                      </a:cubicBezTo>
                      <a:cubicBezTo>
                        <a:pt x="72" y="94"/>
                        <a:pt x="71" y="95"/>
                        <a:pt x="71" y="95"/>
                      </a:cubicBezTo>
                      <a:cubicBezTo>
                        <a:pt x="71" y="95"/>
                        <a:pt x="71" y="95"/>
                        <a:pt x="71" y="95"/>
                      </a:cubicBezTo>
                      <a:cubicBezTo>
                        <a:pt x="70" y="97"/>
                        <a:pt x="69" y="98"/>
                        <a:pt x="68" y="99"/>
                      </a:cubicBezTo>
                      <a:cubicBezTo>
                        <a:pt x="69" y="100"/>
                        <a:pt x="69" y="100"/>
                        <a:pt x="70" y="100"/>
                      </a:cubicBezTo>
                      <a:cubicBezTo>
                        <a:pt x="70" y="100"/>
                        <a:pt x="71" y="99"/>
                        <a:pt x="72" y="99"/>
                      </a:cubicBezTo>
                      <a:cubicBezTo>
                        <a:pt x="74" y="98"/>
                        <a:pt x="75" y="97"/>
                        <a:pt x="76" y="97"/>
                      </a:cubicBezTo>
                      <a:cubicBezTo>
                        <a:pt x="77" y="97"/>
                        <a:pt x="77" y="97"/>
                        <a:pt x="77" y="97"/>
                      </a:cubicBezTo>
                      <a:cubicBezTo>
                        <a:pt x="77" y="97"/>
                        <a:pt x="77" y="98"/>
                        <a:pt x="78" y="98"/>
                      </a:cubicBezTo>
                      <a:cubicBezTo>
                        <a:pt x="78" y="98"/>
                        <a:pt x="78" y="98"/>
                        <a:pt x="78" y="98"/>
                      </a:cubicBezTo>
                      <a:cubicBezTo>
                        <a:pt x="78" y="98"/>
                        <a:pt x="78" y="98"/>
                        <a:pt x="79" y="98"/>
                      </a:cubicBezTo>
                      <a:cubicBezTo>
                        <a:pt x="79" y="96"/>
                        <a:pt x="80" y="95"/>
                        <a:pt x="83" y="93"/>
                      </a:cubicBezTo>
                      <a:cubicBezTo>
                        <a:pt x="83" y="93"/>
                        <a:pt x="84" y="93"/>
                        <a:pt x="85" y="92"/>
                      </a:cubicBezTo>
                      <a:cubicBezTo>
                        <a:pt x="86" y="91"/>
                        <a:pt x="88" y="88"/>
                        <a:pt x="89" y="86"/>
                      </a:cubicBezTo>
                      <a:cubicBezTo>
                        <a:pt x="90" y="84"/>
                        <a:pt x="92" y="81"/>
                        <a:pt x="95" y="80"/>
                      </a:cubicBezTo>
                      <a:cubicBezTo>
                        <a:pt x="96" y="80"/>
                        <a:pt x="97" y="80"/>
                        <a:pt x="98" y="79"/>
                      </a:cubicBezTo>
                      <a:cubicBezTo>
                        <a:pt x="101" y="79"/>
                        <a:pt x="104" y="78"/>
                        <a:pt x="108" y="78"/>
                      </a:cubicBezTo>
                      <a:cubicBezTo>
                        <a:pt x="110" y="79"/>
                        <a:pt x="111" y="79"/>
                        <a:pt x="112" y="81"/>
                      </a:cubicBezTo>
                      <a:cubicBezTo>
                        <a:pt x="113" y="82"/>
                        <a:pt x="112" y="84"/>
                        <a:pt x="111" y="85"/>
                      </a:cubicBezTo>
                      <a:cubicBezTo>
                        <a:pt x="111" y="85"/>
                        <a:pt x="110" y="86"/>
                        <a:pt x="110" y="86"/>
                      </a:cubicBezTo>
                      <a:cubicBezTo>
                        <a:pt x="112" y="87"/>
                        <a:pt x="115" y="87"/>
                        <a:pt x="116" y="87"/>
                      </a:cubicBezTo>
                      <a:cubicBezTo>
                        <a:pt x="121" y="87"/>
                        <a:pt x="121" y="87"/>
                        <a:pt x="121" y="87"/>
                      </a:cubicBezTo>
                      <a:cubicBezTo>
                        <a:pt x="124" y="87"/>
                        <a:pt x="129" y="87"/>
                        <a:pt x="129" y="90"/>
                      </a:cubicBezTo>
                      <a:cubicBezTo>
                        <a:pt x="130" y="94"/>
                        <a:pt x="125" y="96"/>
                        <a:pt x="119" y="98"/>
                      </a:cubicBezTo>
                      <a:cubicBezTo>
                        <a:pt x="118" y="98"/>
                        <a:pt x="117" y="98"/>
                        <a:pt x="116" y="99"/>
                      </a:cubicBezTo>
                      <a:cubicBezTo>
                        <a:pt x="117" y="99"/>
                        <a:pt x="118" y="99"/>
                        <a:pt x="119" y="100"/>
                      </a:cubicBezTo>
                      <a:cubicBezTo>
                        <a:pt x="121" y="101"/>
                        <a:pt x="123" y="101"/>
                        <a:pt x="125" y="102"/>
                      </a:cubicBezTo>
                      <a:cubicBezTo>
                        <a:pt x="128" y="104"/>
                        <a:pt x="127" y="107"/>
                        <a:pt x="126" y="110"/>
                      </a:cubicBezTo>
                      <a:cubicBezTo>
                        <a:pt x="126" y="110"/>
                        <a:pt x="126" y="111"/>
                        <a:pt x="126" y="111"/>
                      </a:cubicBezTo>
                      <a:cubicBezTo>
                        <a:pt x="126" y="111"/>
                        <a:pt x="126" y="111"/>
                        <a:pt x="126" y="111"/>
                      </a:cubicBezTo>
                      <a:cubicBezTo>
                        <a:pt x="128" y="111"/>
                        <a:pt x="130" y="110"/>
                        <a:pt x="132" y="109"/>
                      </a:cubicBezTo>
                      <a:cubicBezTo>
                        <a:pt x="134" y="107"/>
                        <a:pt x="136" y="107"/>
                        <a:pt x="138" y="106"/>
                      </a:cubicBezTo>
                      <a:cubicBezTo>
                        <a:pt x="139" y="106"/>
                        <a:pt x="141" y="105"/>
                        <a:pt x="143" y="104"/>
                      </a:cubicBezTo>
                      <a:cubicBezTo>
                        <a:pt x="144" y="103"/>
                        <a:pt x="146" y="103"/>
                        <a:pt x="147" y="103"/>
                      </a:cubicBezTo>
                      <a:cubicBezTo>
                        <a:pt x="139" y="103"/>
                        <a:pt x="137" y="97"/>
                        <a:pt x="137" y="91"/>
                      </a:cubicBezTo>
                      <a:cubicBezTo>
                        <a:pt x="137" y="88"/>
                        <a:pt x="148" y="81"/>
                        <a:pt x="153" y="80"/>
                      </a:cubicBezTo>
                      <a:cubicBezTo>
                        <a:pt x="158" y="80"/>
                        <a:pt x="162" y="78"/>
                        <a:pt x="166" y="76"/>
                      </a:cubicBezTo>
                      <a:cubicBezTo>
                        <a:pt x="168" y="75"/>
                        <a:pt x="171" y="75"/>
                        <a:pt x="174" y="74"/>
                      </a:cubicBezTo>
                      <a:cubicBezTo>
                        <a:pt x="174" y="73"/>
                        <a:pt x="174" y="73"/>
                        <a:pt x="174" y="72"/>
                      </a:cubicBezTo>
                      <a:cubicBezTo>
                        <a:pt x="174" y="72"/>
                        <a:pt x="174" y="72"/>
                        <a:pt x="174" y="72"/>
                      </a:cubicBezTo>
                      <a:cubicBezTo>
                        <a:pt x="174" y="72"/>
                        <a:pt x="174" y="71"/>
                        <a:pt x="174" y="71"/>
                      </a:cubicBezTo>
                      <a:cubicBezTo>
                        <a:pt x="174" y="71"/>
                        <a:pt x="174" y="71"/>
                        <a:pt x="174" y="71"/>
                      </a:cubicBezTo>
                      <a:cubicBezTo>
                        <a:pt x="174" y="70"/>
                        <a:pt x="174" y="70"/>
                        <a:pt x="174" y="69"/>
                      </a:cubicBezTo>
                      <a:cubicBezTo>
                        <a:pt x="175" y="69"/>
                        <a:pt x="176" y="68"/>
                        <a:pt x="176" y="68"/>
                      </a:cubicBezTo>
                      <a:cubicBezTo>
                        <a:pt x="177" y="68"/>
                        <a:pt x="178" y="67"/>
                        <a:pt x="179" y="66"/>
                      </a:cubicBezTo>
                      <a:cubicBezTo>
                        <a:pt x="182" y="63"/>
                        <a:pt x="184" y="62"/>
                        <a:pt x="185" y="62"/>
                      </a:cubicBezTo>
                      <a:cubicBezTo>
                        <a:pt x="186" y="62"/>
                        <a:pt x="187" y="62"/>
                        <a:pt x="188" y="62"/>
                      </a:cubicBezTo>
                      <a:cubicBezTo>
                        <a:pt x="190" y="63"/>
                        <a:pt x="192" y="63"/>
                        <a:pt x="193" y="63"/>
                      </a:cubicBezTo>
                      <a:cubicBezTo>
                        <a:pt x="193" y="62"/>
                        <a:pt x="193" y="62"/>
                        <a:pt x="194" y="61"/>
                      </a:cubicBezTo>
                      <a:cubicBezTo>
                        <a:pt x="194" y="60"/>
                        <a:pt x="195" y="59"/>
                        <a:pt x="195" y="58"/>
                      </a:cubicBezTo>
                      <a:cubicBezTo>
                        <a:pt x="195" y="58"/>
                        <a:pt x="194" y="58"/>
                        <a:pt x="194" y="57"/>
                      </a:cubicBezTo>
                      <a:cubicBezTo>
                        <a:pt x="193" y="56"/>
                        <a:pt x="192" y="55"/>
                        <a:pt x="192" y="53"/>
                      </a:cubicBezTo>
                      <a:cubicBezTo>
                        <a:pt x="193" y="51"/>
                        <a:pt x="194" y="51"/>
                        <a:pt x="195" y="50"/>
                      </a:cubicBezTo>
                      <a:cubicBezTo>
                        <a:pt x="195" y="50"/>
                        <a:pt x="195" y="50"/>
                        <a:pt x="195" y="50"/>
                      </a:cubicBezTo>
                      <a:cubicBezTo>
                        <a:pt x="195" y="50"/>
                        <a:pt x="193" y="49"/>
                        <a:pt x="193" y="47"/>
                      </a:cubicBezTo>
                      <a:cubicBezTo>
                        <a:pt x="193" y="46"/>
                        <a:pt x="194" y="45"/>
                        <a:pt x="195" y="44"/>
                      </a:cubicBezTo>
                      <a:cubicBezTo>
                        <a:pt x="196" y="44"/>
                        <a:pt x="197" y="43"/>
                        <a:pt x="197" y="43"/>
                      </a:cubicBezTo>
                      <a:cubicBezTo>
                        <a:pt x="196" y="43"/>
                        <a:pt x="195" y="42"/>
                        <a:pt x="194" y="42"/>
                      </a:cubicBezTo>
                      <a:cubicBezTo>
                        <a:pt x="193" y="41"/>
                        <a:pt x="192" y="41"/>
                        <a:pt x="191" y="40"/>
                      </a:cubicBezTo>
                      <a:cubicBezTo>
                        <a:pt x="190" y="40"/>
                        <a:pt x="188" y="39"/>
                        <a:pt x="187" y="39"/>
                      </a:cubicBezTo>
                      <a:cubicBezTo>
                        <a:pt x="185" y="39"/>
                        <a:pt x="183" y="39"/>
                        <a:pt x="182" y="38"/>
                      </a:cubicBezTo>
                      <a:cubicBezTo>
                        <a:pt x="181" y="37"/>
                        <a:pt x="178" y="37"/>
                        <a:pt x="176" y="37"/>
                      </a:cubicBezTo>
                      <a:cubicBezTo>
                        <a:pt x="174" y="37"/>
                        <a:pt x="172" y="37"/>
                        <a:pt x="171" y="35"/>
                      </a:cubicBezTo>
                      <a:cubicBezTo>
                        <a:pt x="171" y="35"/>
                        <a:pt x="170" y="34"/>
                        <a:pt x="170" y="33"/>
                      </a:cubicBezTo>
                      <a:cubicBezTo>
                        <a:pt x="168" y="32"/>
                        <a:pt x="167" y="31"/>
                        <a:pt x="167" y="30"/>
                      </a:cubicBezTo>
                      <a:cubicBezTo>
                        <a:pt x="166" y="30"/>
                        <a:pt x="164" y="30"/>
                        <a:pt x="163" y="31"/>
                      </a:cubicBezTo>
                      <a:cubicBezTo>
                        <a:pt x="161" y="32"/>
                        <a:pt x="158" y="33"/>
                        <a:pt x="155" y="31"/>
                      </a:cubicBezTo>
                      <a:cubicBezTo>
                        <a:pt x="155" y="31"/>
                        <a:pt x="154" y="31"/>
                        <a:pt x="154" y="30"/>
                      </a:cubicBezTo>
                      <a:cubicBezTo>
                        <a:pt x="153" y="30"/>
                        <a:pt x="152" y="29"/>
                        <a:pt x="152" y="29"/>
                      </a:cubicBezTo>
                      <a:cubicBezTo>
                        <a:pt x="150" y="30"/>
                        <a:pt x="146" y="29"/>
                        <a:pt x="145" y="28"/>
                      </a:cubicBezTo>
                      <a:cubicBezTo>
                        <a:pt x="145" y="27"/>
                        <a:pt x="144" y="26"/>
                        <a:pt x="145" y="24"/>
                      </a:cubicBezTo>
                      <a:cubicBezTo>
                        <a:pt x="145" y="23"/>
                        <a:pt x="142" y="19"/>
                        <a:pt x="141" y="18"/>
                      </a:cubicBezTo>
                      <a:cubicBezTo>
                        <a:pt x="141" y="18"/>
                        <a:pt x="140" y="18"/>
                        <a:pt x="139" y="18"/>
                      </a:cubicBezTo>
                      <a:cubicBezTo>
                        <a:pt x="136" y="18"/>
                        <a:pt x="133" y="18"/>
                        <a:pt x="132" y="15"/>
                      </a:cubicBezTo>
                      <a:cubicBezTo>
                        <a:pt x="131" y="14"/>
                        <a:pt x="131" y="14"/>
                        <a:pt x="130" y="13"/>
                      </a:cubicBezTo>
                      <a:cubicBezTo>
                        <a:pt x="129" y="11"/>
                        <a:pt x="128" y="9"/>
                        <a:pt x="129" y="7"/>
                      </a:cubicBezTo>
                      <a:cubicBezTo>
                        <a:pt x="130" y="6"/>
                        <a:pt x="129" y="2"/>
                        <a:pt x="128" y="0"/>
                      </a:cubicBezTo>
                      <a:cubicBezTo>
                        <a:pt x="128" y="0"/>
                        <a:pt x="126" y="0"/>
                        <a:pt x="124" y="0"/>
                      </a:cubicBezTo>
                      <a:cubicBezTo>
                        <a:pt x="123" y="0"/>
                        <a:pt x="121" y="0"/>
                        <a:pt x="121" y="0"/>
                      </a:cubicBezTo>
                      <a:cubicBezTo>
                        <a:pt x="120" y="1"/>
                        <a:pt x="118" y="1"/>
                        <a:pt x="116" y="0"/>
                      </a:cubicBezTo>
                      <a:cubicBezTo>
                        <a:pt x="115" y="0"/>
                        <a:pt x="114" y="0"/>
                        <a:pt x="114" y="0"/>
                      </a:cubicBezTo>
                      <a:cubicBezTo>
                        <a:pt x="113" y="1"/>
                        <a:pt x="113" y="1"/>
                        <a:pt x="112" y="1"/>
                      </a:cubicBezTo>
                      <a:cubicBezTo>
                        <a:pt x="112" y="2"/>
                        <a:pt x="111" y="3"/>
                        <a:pt x="109" y="3"/>
                      </a:cubicBezTo>
                      <a:cubicBezTo>
                        <a:pt x="109" y="3"/>
                        <a:pt x="108" y="3"/>
                        <a:pt x="107" y="3"/>
                      </a:cubicBezTo>
                      <a:cubicBezTo>
                        <a:pt x="107" y="3"/>
                        <a:pt x="106" y="3"/>
                        <a:pt x="106" y="3"/>
                      </a:cubicBezTo>
                      <a:cubicBezTo>
                        <a:pt x="106" y="3"/>
                        <a:pt x="106" y="3"/>
                        <a:pt x="106" y="3"/>
                      </a:cubicBezTo>
                      <a:cubicBezTo>
                        <a:pt x="105" y="3"/>
                        <a:pt x="104" y="3"/>
                        <a:pt x="104" y="2"/>
                      </a:cubicBezTo>
                      <a:cubicBezTo>
                        <a:pt x="104" y="2"/>
                        <a:pt x="104" y="3"/>
                        <a:pt x="10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8" name="Freeform 1205">
                  <a:extLst>
                    <a:ext uri="{FF2B5EF4-FFF2-40B4-BE49-F238E27FC236}">
                      <a16:creationId xmlns="" xmlns:a16="http://schemas.microsoft.com/office/drawing/2014/main" id="{606C405E-60BD-4515-8F8A-601D9E3EBE75}"/>
                    </a:ext>
                  </a:extLst>
                </p:cNvPr>
                <p:cNvSpPr/>
                <p:nvPr/>
              </p:nvSpPr>
              <p:spPr bwMode="auto">
                <a:xfrm>
                  <a:off x="2792" y="3134"/>
                  <a:ext cx="98" cy="67"/>
                </a:xfrm>
                <a:custGeom>
                  <a:gdLst>
                    <a:gd name="T0" fmla="*/ 53 w 102"/>
                    <a:gd name="T1" fmla="*/ 0 h 70"/>
                    <a:gd name="T2" fmla="*/ 51 w 102"/>
                    <a:gd name="T3" fmla="*/ 2 h 70"/>
                    <a:gd name="T4" fmla="*/ 45 w 102"/>
                    <a:gd name="T5" fmla="*/ 5 h 70"/>
                    <a:gd name="T6" fmla="*/ 39 w 102"/>
                    <a:gd name="T7" fmla="*/ 7 h 70"/>
                    <a:gd name="T8" fmla="*/ 39 w 102"/>
                    <a:gd name="T9" fmla="*/ 8 h 70"/>
                    <a:gd name="T10" fmla="*/ 38 w 102"/>
                    <a:gd name="T11" fmla="*/ 13 h 70"/>
                    <a:gd name="T12" fmla="*/ 37 w 102"/>
                    <a:gd name="T13" fmla="*/ 15 h 70"/>
                    <a:gd name="T14" fmla="*/ 35 w 102"/>
                    <a:gd name="T15" fmla="*/ 17 h 70"/>
                    <a:gd name="T16" fmla="*/ 27 w 102"/>
                    <a:gd name="T17" fmla="*/ 23 h 70"/>
                    <a:gd name="T18" fmla="*/ 24 w 102"/>
                    <a:gd name="T19" fmla="*/ 30 h 70"/>
                    <a:gd name="T20" fmla="*/ 12 w 102"/>
                    <a:gd name="T21" fmla="*/ 35 h 70"/>
                    <a:gd name="T22" fmla="*/ 10 w 102"/>
                    <a:gd name="T23" fmla="*/ 35 h 70"/>
                    <a:gd name="T24" fmla="*/ 10 w 102"/>
                    <a:gd name="T25" fmla="*/ 35 h 70"/>
                    <a:gd name="T26" fmla="*/ 9 w 102"/>
                    <a:gd name="T27" fmla="*/ 35 h 70"/>
                    <a:gd name="T28" fmla="*/ 8 w 102"/>
                    <a:gd name="T29" fmla="*/ 35 h 70"/>
                    <a:gd name="T30" fmla="*/ 7 w 102"/>
                    <a:gd name="T31" fmla="*/ 35 h 70"/>
                    <a:gd name="T32" fmla="*/ 6 w 102"/>
                    <a:gd name="T33" fmla="*/ 35 h 70"/>
                    <a:gd name="T34" fmla="*/ 4 w 102"/>
                    <a:gd name="T35" fmla="*/ 35 h 70"/>
                    <a:gd name="T36" fmla="*/ 4 w 102"/>
                    <a:gd name="T37" fmla="*/ 35 h 70"/>
                    <a:gd name="T38" fmla="*/ 4 w 102"/>
                    <a:gd name="T39" fmla="*/ 37 h 70"/>
                    <a:gd name="T40" fmla="*/ 4 w 102"/>
                    <a:gd name="T41" fmla="*/ 38 h 70"/>
                    <a:gd name="T42" fmla="*/ 5 w 102"/>
                    <a:gd name="T43" fmla="*/ 40 h 70"/>
                    <a:gd name="T44" fmla="*/ 8 w 102"/>
                    <a:gd name="T45" fmla="*/ 50 h 70"/>
                    <a:gd name="T46" fmla="*/ 0 w 102"/>
                    <a:gd name="T47" fmla="*/ 58 h 70"/>
                    <a:gd name="T48" fmla="*/ 4 w 102"/>
                    <a:gd name="T49" fmla="*/ 64 h 70"/>
                    <a:gd name="T50" fmla="*/ 4 w 102"/>
                    <a:gd name="T51" fmla="*/ 65 h 70"/>
                    <a:gd name="T52" fmla="*/ 4 w 102"/>
                    <a:gd name="T53" fmla="*/ 68 h 70"/>
                    <a:gd name="T54" fmla="*/ 4 w 102"/>
                    <a:gd name="T55" fmla="*/ 68 h 70"/>
                    <a:gd name="T56" fmla="*/ 5 w 102"/>
                    <a:gd name="T57" fmla="*/ 68 h 70"/>
                    <a:gd name="T58" fmla="*/ 7 w 102"/>
                    <a:gd name="T59" fmla="*/ 66 h 70"/>
                    <a:gd name="T60" fmla="*/ 36 w 102"/>
                    <a:gd name="T61" fmla="*/ 65 h 70"/>
                    <a:gd name="T62" fmla="*/ 40 w 102"/>
                    <a:gd name="T63" fmla="*/ 65 h 70"/>
                    <a:gd name="T64" fmla="*/ 51 w 102"/>
                    <a:gd name="T65" fmla="*/ 68 h 70"/>
                    <a:gd name="T66" fmla="*/ 59 w 102"/>
                    <a:gd name="T67" fmla="*/ 68 h 70"/>
                    <a:gd name="T68" fmla="*/ 66 w 102"/>
                    <a:gd name="T69" fmla="*/ 69 h 70"/>
                    <a:gd name="T70" fmla="*/ 71 w 102"/>
                    <a:gd name="T71" fmla="*/ 69 h 70"/>
                    <a:gd name="T72" fmla="*/ 77 w 102"/>
                    <a:gd name="T73" fmla="*/ 69 h 70"/>
                    <a:gd name="T74" fmla="*/ 85 w 102"/>
                    <a:gd name="T75" fmla="*/ 60 h 70"/>
                    <a:gd name="T76" fmla="*/ 87 w 102"/>
                    <a:gd name="T77" fmla="*/ 59 h 70"/>
                    <a:gd name="T78" fmla="*/ 89 w 102"/>
                    <a:gd name="T79" fmla="*/ 59 h 70"/>
                    <a:gd name="T80" fmla="*/ 91 w 102"/>
                    <a:gd name="T81" fmla="*/ 59 h 70"/>
                    <a:gd name="T82" fmla="*/ 90 w 102"/>
                    <a:gd name="T83" fmla="*/ 57 h 70"/>
                    <a:gd name="T84" fmla="*/ 88 w 102"/>
                    <a:gd name="T85" fmla="*/ 51 h 70"/>
                    <a:gd name="T86" fmla="*/ 91 w 102"/>
                    <a:gd name="T87" fmla="*/ 42 h 70"/>
                    <a:gd name="T88" fmla="*/ 97 w 102"/>
                    <a:gd name="T89" fmla="*/ 44 h 70"/>
                    <a:gd name="T90" fmla="*/ 98 w 102"/>
                    <a:gd name="T91" fmla="*/ 37 h 70"/>
                    <a:gd name="T92" fmla="*/ 93 w 102"/>
                    <a:gd name="T93" fmla="*/ 34 h 70"/>
                    <a:gd name="T94" fmla="*/ 86 w 102"/>
                    <a:gd name="T95" fmla="*/ 26 h 70"/>
                    <a:gd name="T96" fmla="*/ 82 w 102"/>
                    <a:gd name="T97" fmla="*/ 16 h 70"/>
                    <a:gd name="T98" fmla="*/ 82 w 102"/>
                    <a:gd name="T99" fmla="*/ 11 h 70"/>
                    <a:gd name="T100" fmla="*/ 82 w 102"/>
                    <a:gd name="T101" fmla="*/ 8 h 70"/>
                    <a:gd name="T102" fmla="*/ 74 w 102"/>
                    <a:gd name="T103" fmla="*/ 5 h 70"/>
                    <a:gd name="T104" fmla="*/ 65 w 102"/>
                    <a:gd name="T105" fmla="*/ 4 h 70"/>
                    <a:gd name="T106" fmla="*/ 54 w 102"/>
                    <a:gd name="T107" fmla="*/ 0 h 70"/>
                    <a:gd name="T108" fmla="*/ 54 w 102"/>
                    <a:gd name="T109" fmla="*/ 0 h 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2" h="70">
                      <a:moveTo>
                        <a:pt x="54" y="0"/>
                      </a:moveTo>
                      <a:cubicBezTo>
                        <a:pt x="53" y="0"/>
                        <a:pt x="53" y="0"/>
                        <a:pt x="53" y="0"/>
                      </a:cubicBezTo>
                      <a:cubicBezTo>
                        <a:pt x="53" y="0"/>
                        <a:pt x="53" y="1"/>
                        <a:pt x="52" y="1"/>
                      </a:cubicBezTo>
                      <a:cubicBezTo>
                        <a:pt x="52" y="1"/>
                        <a:pt x="52" y="2"/>
                        <a:pt x="51" y="2"/>
                      </a:cubicBezTo>
                      <a:cubicBezTo>
                        <a:pt x="50" y="3"/>
                        <a:pt x="49" y="5"/>
                        <a:pt x="47" y="5"/>
                      </a:cubicBezTo>
                      <a:cubicBezTo>
                        <a:pt x="46" y="5"/>
                        <a:pt x="45" y="5"/>
                        <a:pt x="45" y="5"/>
                      </a:cubicBezTo>
                      <a:cubicBezTo>
                        <a:pt x="43" y="5"/>
                        <a:pt x="41" y="5"/>
                        <a:pt x="40" y="6"/>
                      </a:cubicBezTo>
                      <a:cubicBezTo>
                        <a:pt x="40" y="6"/>
                        <a:pt x="40" y="6"/>
                        <a:pt x="39" y="7"/>
                      </a:cubicBezTo>
                      <a:cubicBezTo>
                        <a:pt x="39" y="7"/>
                        <a:pt x="39" y="7"/>
                        <a:pt x="39" y="8"/>
                      </a:cubicBezTo>
                      <a:cubicBezTo>
                        <a:pt x="39" y="8"/>
                        <a:pt x="39" y="8"/>
                        <a:pt x="39" y="8"/>
                      </a:cubicBezTo>
                      <a:cubicBezTo>
                        <a:pt x="38" y="8"/>
                        <a:pt x="38" y="9"/>
                        <a:pt x="38" y="10"/>
                      </a:cubicBezTo>
                      <a:cubicBezTo>
                        <a:pt x="38" y="11"/>
                        <a:pt x="38" y="12"/>
                        <a:pt x="38" y="13"/>
                      </a:cubicBezTo>
                      <a:cubicBezTo>
                        <a:pt x="38" y="13"/>
                        <a:pt x="38" y="14"/>
                        <a:pt x="38" y="14"/>
                      </a:cubicBezTo>
                      <a:cubicBezTo>
                        <a:pt x="38" y="15"/>
                        <a:pt x="38" y="15"/>
                        <a:pt x="37" y="15"/>
                      </a:cubicBezTo>
                      <a:cubicBezTo>
                        <a:pt x="37" y="16"/>
                        <a:pt x="36" y="17"/>
                        <a:pt x="35" y="17"/>
                      </a:cubicBezTo>
                      <a:cubicBezTo>
                        <a:pt x="35" y="17"/>
                        <a:pt x="35" y="17"/>
                        <a:pt x="35" y="17"/>
                      </a:cubicBezTo>
                      <a:cubicBezTo>
                        <a:pt x="34" y="18"/>
                        <a:pt x="33" y="19"/>
                        <a:pt x="32" y="19"/>
                      </a:cubicBezTo>
                      <a:cubicBezTo>
                        <a:pt x="30" y="20"/>
                        <a:pt x="28" y="22"/>
                        <a:pt x="27" y="23"/>
                      </a:cubicBezTo>
                      <a:cubicBezTo>
                        <a:pt x="27" y="24"/>
                        <a:pt x="27" y="24"/>
                        <a:pt x="27" y="25"/>
                      </a:cubicBezTo>
                      <a:cubicBezTo>
                        <a:pt x="27" y="27"/>
                        <a:pt x="27" y="30"/>
                        <a:pt x="24" y="30"/>
                      </a:cubicBezTo>
                      <a:cubicBezTo>
                        <a:pt x="22" y="30"/>
                        <a:pt x="19" y="31"/>
                        <a:pt x="18" y="32"/>
                      </a:cubicBezTo>
                      <a:cubicBezTo>
                        <a:pt x="17" y="34"/>
                        <a:pt x="15" y="35"/>
                        <a:pt x="12" y="35"/>
                      </a:cubicBezTo>
                      <a:cubicBezTo>
                        <a:pt x="11" y="35"/>
                        <a:pt x="11" y="35"/>
                        <a:pt x="10" y="35"/>
                      </a:cubicBezTo>
                      <a:cubicBezTo>
                        <a:pt x="10" y="35"/>
                        <a:pt x="10" y="35"/>
                        <a:pt x="10" y="35"/>
                      </a:cubicBezTo>
                      <a:cubicBezTo>
                        <a:pt x="10" y="35"/>
                        <a:pt x="10" y="35"/>
                        <a:pt x="10" y="35"/>
                      </a:cubicBezTo>
                      <a:cubicBezTo>
                        <a:pt x="10" y="35"/>
                        <a:pt x="10" y="35"/>
                        <a:pt x="10" y="35"/>
                      </a:cubicBezTo>
                      <a:cubicBezTo>
                        <a:pt x="10" y="35"/>
                        <a:pt x="10" y="35"/>
                        <a:pt x="10" y="35"/>
                      </a:cubicBezTo>
                      <a:cubicBezTo>
                        <a:pt x="9" y="35"/>
                        <a:pt x="9" y="35"/>
                        <a:pt x="9" y="35"/>
                      </a:cubicBezTo>
                      <a:cubicBezTo>
                        <a:pt x="9" y="35"/>
                        <a:pt x="9" y="35"/>
                        <a:pt x="9" y="35"/>
                      </a:cubicBezTo>
                      <a:cubicBezTo>
                        <a:pt x="9" y="35"/>
                        <a:pt x="9" y="35"/>
                        <a:pt x="8" y="35"/>
                      </a:cubicBezTo>
                      <a:cubicBezTo>
                        <a:pt x="8" y="35"/>
                        <a:pt x="8" y="35"/>
                        <a:pt x="8" y="35"/>
                      </a:cubicBezTo>
                      <a:cubicBezTo>
                        <a:pt x="8" y="35"/>
                        <a:pt x="8" y="35"/>
                        <a:pt x="7" y="35"/>
                      </a:cubicBezTo>
                      <a:cubicBezTo>
                        <a:pt x="7" y="35"/>
                        <a:pt x="7" y="35"/>
                        <a:pt x="7" y="35"/>
                      </a:cubicBezTo>
                      <a:cubicBezTo>
                        <a:pt x="7" y="35"/>
                        <a:pt x="7" y="35"/>
                        <a:pt x="6" y="35"/>
                      </a:cubicBezTo>
                      <a:cubicBezTo>
                        <a:pt x="6" y="35"/>
                        <a:pt x="6" y="35"/>
                        <a:pt x="6" y="35"/>
                      </a:cubicBezTo>
                      <a:cubicBezTo>
                        <a:pt x="5" y="35"/>
                        <a:pt x="5" y="35"/>
                        <a:pt x="4" y="35"/>
                      </a:cubicBezTo>
                      <a:cubicBezTo>
                        <a:pt x="4" y="35"/>
                        <a:pt x="4" y="35"/>
                        <a:pt x="4" y="35"/>
                      </a:cubicBezTo>
                      <a:cubicBezTo>
                        <a:pt x="4" y="35"/>
                        <a:pt x="4" y="35"/>
                        <a:pt x="4" y="35"/>
                      </a:cubicBezTo>
                      <a:cubicBezTo>
                        <a:pt x="4" y="35"/>
                        <a:pt x="4" y="35"/>
                        <a:pt x="4" y="36"/>
                      </a:cubicBezTo>
                      <a:cubicBezTo>
                        <a:pt x="4" y="36"/>
                        <a:pt x="4" y="36"/>
                        <a:pt x="4" y="37"/>
                      </a:cubicBezTo>
                      <a:cubicBezTo>
                        <a:pt x="4" y="37"/>
                        <a:pt x="4" y="37"/>
                        <a:pt x="4" y="38"/>
                      </a:cubicBezTo>
                      <a:cubicBezTo>
                        <a:pt x="4" y="38"/>
                        <a:pt x="4" y="38"/>
                        <a:pt x="4" y="38"/>
                      </a:cubicBezTo>
                      <a:cubicBezTo>
                        <a:pt x="4" y="39"/>
                        <a:pt x="4" y="39"/>
                        <a:pt x="4" y="39"/>
                      </a:cubicBezTo>
                      <a:cubicBezTo>
                        <a:pt x="5" y="39"/>
                        <a:pt x="5" y="40"/>
                        <a:pt x="5" y="40"/>
                      </a:cubicBezTo>
                      <a:cubicBezTo>
                        <a:pt x="5" y="40"/>
                        <a:pt x="5" y="40"/>
                        <a:pt x="5" y="41"/>
                      </a:cubicBezTo>
                      <a:cubicBezTo>
                        <a:pt x="7" y="42"/>
                        <a:pt x="8" y="47"/>
                        <a:pt x="8" y="50"/>
                      </a:cubicBezTo>
                      <a:cubicBezTo>
                        <a:pt x="8" y="52"/>
                        <a:pt x="6" y="53"/>
                        <a:pt x="5" y="54"/>
                      </a:cubicBezTo>
                      <a:cubicBezTo>
                        <a:pt x="4" y="55"/>
                        <a:pt x="1" y="57"/>
                        <a:pt x="0" y="58"/>
                      </a:cubicBezTo>
                      <a:cubicBezTo>
                        <a:pt x="1" y="58"/>
                        <a:pt x="1" y="58"/>
                        <a:pt x="1" y="58"/>
                      </a:cubicBezTo>
                      <a:cubicBezTo>
                        <a:pt x="2" y="59"/>
                        <a:pt x="5" y="61"/>
                        <a:pt x="4" y="64"/>
                      </a:cubicBezTo>
                      <a:cubicBezTo>
                        <a:pt x="4" y="64"/>
                        <a:pt x="4" y="64"/>
                        <a:pt x="4" y="65"/>
                      </a:cubicBezTo>
                      <a:cubicBezTo>
                        <a:pt x="4" y="65"/>
                        <a:pt x="4" y="65"/>
                        <a:pt x="4" y="65"/>
                      </a:cubicBezTo>
                      <a:cubicBezTo>
                        <a:pt x="4" y="66"/>
                        <a:pt x="4" y="66"/>
                        <a:pt x="4" y="66"/>
                      </a:cubicBezTo>
                      <a:cubicBezTo>
                        <a:pt x="4" y="66"/>
                        <a:pt x="4" y="67"/>
                        <a:pt x="4" y="68"/>
                      </a:cubicBezTo>
                      <a:cubicBezTo>
                        <a:pt x="4" y="68"/>
                        <a:pt x="4" y="68"/>
                        <a:pt x="4" y="68"/>
                      </a:cubicBezTo>
                      <a:cubicBezTo>
                        <a:pt x="4" y="68"/>
                        <a:pt x="4" y="68"/>
                        <a:pt x="4" y="68"/>
                      </a:cubicBezTo>
                      <a:cubicBezTo>
                        <a:pt x="4" y="68"/>
                        <a:pt x="4" y="68"/>
                        <a:pt x="5" y="68"/>
                      </a:cubicBezTo>
                      <a:cubicBezTo>
                        <a:pt x="5" y="68"/>
                        <a:pt x="5" y="68"/>
                        <a:pt x="5" y="68"/>
                      </a:cubicBezTo>
                      <a:cubicBezTo>
                        <a:pt x="6" y="67"/>
                        <a:pt x="6" y="67"/>
                        <a:pt x="6" y="67"/>
                      </a:cubicBezTo>
                      <a:cubicBezTo>
                        <a:pt x="7" y="66"/>
                        <a:pt x="7" y="66"/>
                        <a:pt x="7" y="66"/>
                      </a:cubicBezTo>
                      <a:cubicBezTo>
                        <a:pt x="9" y="64"/>
                        <a:pt x="11" y="62"/>
                        <a:pt x="15" y="62"/>
                      </a:cubicBezTo>
                      <a:cubicBezTo>
                        <a:pt x="28" y="62"/>
                        <a:pt x="34" y="63"/>
                        <a:pt x="36" y="65"/>
                      </a:cubicBezTo>
                      <a:cubicBezTo>
                        <a:pt x="36" y="65"/>
                        <a:pt x="38" y="65"/>
                        <a:pt x="39" y="65"/>
                      </a:cubicBezTo>
                      <a:cubicBezTo>
                        <a:pt x="39" y="65"/>
                        <a:pt x="39" y="65"/>
                        <a:pt x="40" y="65"/>
                      </a:cubicBezTo>
                      <a:cubicBezTo>
                        <a:pt x="42" y="65"/>
                        <a:pt x="44" y="65"/>
                        <a:pt x="46" y="66"/>
                      </a:cubicBezTo>
                      <a:cubicBezTo>
                        <a:pt x="48" y="67"/>
                        <a:pt x="50" y="68"/>
                        <a:pt x="51" y="68"/>
                      </a:cubicBezTo>
                      <a:cubicBezTo>
                        <a:pt x="52" y="66"/>
                        <a:pt x="53" y="66"/>
                        <a:pt x="55" y="67"/>
                      </a:cubicBezTo>
                      <a:cubicBezTo>
                        <a:pt x="56" y="68"/>
                        <a:pt x="58" y="68"/>
                        <a:pt x="59" y="68"/>
                      </a:cubicBezTo>
                      <a:cubicBezTo>
                        <a:pt x="59" y="67"/>
                        <a:pt x="60" y="67"/>
                        <a:pt x="61" y="67"/>
                      </a:cubicBezTo>
                      <a:cubicBezTo>
                        <a:pt x="63" y="67"/>
                        <a:pt x="64" y="68"/>
                        <a:pt x="66" y="69"/>
                      </a:cubicBezTo>
                      <a:cubicBezTo>
                        <a:pt x="66" y="69"/>
                        <a:pt x="66" y="70"/>
                        <a:pt x="67" y="70"/>
                      </a:cubicBezTo>
                      <a:cubicBezTo>
                        <a:pt x="68" y="69"/>
                        <a:pt x="70" y="69"/>
                        <a:pt x="71" y="69"/>
                      </a:cubicBezTo>
                      <a:cubicBezTo>
                        <a:pt x="73" y="69"/>
                        <a:pt x="75" y="69"/>
                        <a:pt x="77" y="70"/>
                      </a:cubicBezTo>
                      <a:cubicBezTo>
                        <a:pt x="77" y="70"/>
                        <a:pt x="77" y="69"/>
                        <a:pt x="77" y="69"/>
                      </a:cubicBezTo>
                      <a:cubicBezTo>
                        <a:pt x="77" y="67"/>
                        <a:pt x="80" y="64"/>
                        <a:pt x="85" y="60"/>
                      </a:cubicBezTo>
                      <a:cubicBezTo>
                        <a:pt x="85" y="60"/>
                        <a:pt x="85" y="60"/>
                        <a:pt x="85" y="60"/>
                      </a:cubicBezTo>
                      <a:cubicBezTo>
                        <a:pt x="86" y="60"/>
                        <a:pt x="86" y="60"/>
                        <a:pt x="86" y="60"/>
                      </a:cubicBezTo>
                      <a:cubicBezTo>
                        <a:pt x="86" y="60"/>
                        <a:pt x="87" y="60"/>
                        <a:pt x="87" y="59"/>
                      </a:cubicBezTo>
                      <a:cubicBezTo>
                        <a:pt x="87" y="59"/>
                        <a:pt x="87" y="59"/>
                        <a:pt x="87" y="59"/>
                      </a:cubicBezTo>
                      <a:cubicBezTo>
                        <a:pt x="88" y="59"/>
                        <a:pt x="88" y="59"/>
                        <a:pt x="89" y="59"/>
                      </a:cubicBezTo>
                      <a:cubicBezTo>
                        <a:pt x="89" y="59"/>
                        <a:pt x="89" y="59"/>
                        <a:pt x="89" y="59"/>
                      </a:cubicBezTo>
                      <a:cubicBezTo>
                        <a:pt x="90" y="59"/>
                        <a:pt x="90" y="59"/>
                        <a:pt x="91" y="59"/>
                      </a:cubicBezTo>
                      <a:cubicBezTo>
                        <a:pt x="91" y="59"/>
                        <a:pt x="91" y="59"/>
                        <a:pt x="91" y="59"/>
                      </a:cubicBezTo>
                      <a:cubicBezTo>
                        <a:pt x="90" y="58"/>
                        <a:pt x="90" y="58"/>
                        <a:pt x="90" y="57"/>
                      </a:cubicBezTo>
                      <a:cubicBezTo>
                        <a:pt x="90" y="57"/>
                        <a:pt x="90" y="56"/>
                        <a:pt x="90" y="56"/>
                      </a:cubicBezTo>
                      <a:cubicBezTo>
                        <a:pt x="89" y="54"/>
                        <a:pt x="89" y="53"/>
                        <a:pt x="88" y="51"/>
                      </a:cubicBezTo>
                      <a:cubicBezTo>
                        <a:pt x="87" y="48"/>
                        <a:pt x="87" y="46"/>
                        <a:pt x="88" y="44"/>
                      </a:cubicBezTo>
                      <a:cubicBezTo>
                        <a:pt x="89" y="43"/>
                        <a:pt x="90" y="42"/>
                        <a:pt x="91" y="42"/>
                      </a:cubicBezTo>
                      <a:cubicBezTo>
                        <a:pt x="92" y="42"/>
                        <a:pt x="93" y="43"/>
                        <a:pt x="95" y="44"/>
                      </a:cubicBezTo>
                      <a:cubicBezTo>
                        <a:pt x="95" y="44"/>
                        <a:pt x="97" y="44"/>
                        <a:pt x="97" y="44"/>
                      </a:cubicBezTo>
                      <a:cubicBezTo>
                        <a:pt x="101" y="42"/>
                        <a:pt x="102" y="41"/>
                        <a:pt x="102" y="41"/>
                      </a:cubicBezTo>
                      <a:cubicBezTo>
                        <a:pt x="101" y="40"/>
                        <a:pt x="99" y="38"/>
                        <a:pt x="98" y="37"/>
                      </a:cubicBezTo>
                      <a:cubicBezTo>
                        <a:pt x="97" y="37"/>
                        <a:pt x="97" y="37"/>
                        <a:pt x="97" y="37"/>
                      </a:cubicBezTo>
                      <a:cubicBezTo>
                        <a:pt x="95" y="37"/>
                        <a:pt x="94" y="35"/>
                        <a:pt x="93" y="34"/>
                      </a:cubicBezTo>
                      <a:cubicBezTo>
                        <a:pt x="92" y="33"/>
                        <a:pt x="91" y="31"/>
                        <a:pt x="90" y="31"/>
                      </a:cubicBezTo>
                      <a:cubicBezTo>
                        <a:pt x="88" y="30"/>
                        <a:pt x="87" y="28"/>
                        <a:pt x="86" y="26"/>
                      </a:cubicBezTo>
                      <a:cubicBezTo>
                        <a:pt x="86" y="25"/>
                        <a:pt x="85" y="24"/>
                        <a:pt x="85" y="24"/>
                      </a:cubicBezTo>
                      <a:cubicBezTo>
                        <a:pt x="82" y="22"/>
                        <a:pt x="82" y="18"/>
                        <a:pt x="82" y="16"/>
                      </a:cubicBezTo>
                      <a:cubicBezTo>
                        <a:pt x="82" y="16"/>
                        <a:pt x="82" y="15"/>
                        <a:pt x="82" y="14"/>
                      </a:cubicBezTo>
                      <a:cubicBezTo>
                        <a:pt x="82" y="13"/>
                        <a:pt x="82" y="12"/>
                        <a:pt x="82" y="11"/>
                      </a:cubicBezTo>
                      <a:cubicBezTo>
                        <a:pt x="82" y="10"/>
                        <a:pt x="82" y="8"/>
                        <a:pt x="82" y="8"/>
                      </a:cubicBezTo>
                      <a:cubicBezTo>
                        <a:pt x="82" y="8"/>
                        <a:pt x="82" y="8"/>
                        <a:pt x="82" y="8"/>
                      </a:cubicBezTo>
                      <a:cubicBezTo>
                        <a:pt x="80" y="7"/>
                        <a:pt x="77" y="5"/>
                        <a:pt x="74" y="5"/>
                      </a:cubicBezTo>
                      <a:cubicBezTo>
                        <a:pt x="74" y="5"/>
                        <a:pt x="74" y="5"/>
                        <a:pt x="74" y="5"/>
                      </a:cubicBezTo>
                      <a:cubicBezTo>
                        <a:pt x="72" y="6"/>
                        <a:pt x="70" y="7"/>
                        <a:pt x="69" y="7"/>
                      </a:cubicBezTo>
                      <a:cubicBezTo>
                        <a:pt x="68" y="7"/>
                        <a:pt x="66" y="6"/>
                        <a:pt x="65" y="4"/>
                      </a:cubicBezTo>
                      <a:cubicBezTo>
                        <a:pt x="64" y="2"/>
                        <a:pt x="63" y="2"/>
                        <a:pt x="62" y="2"/>
                      </a:cubicBezTo>
                      <a:cubicBezTo>
                        <a:pt x="58" y="3"/>
                        <a:pt x="55" y="1"/>
                        <a:pt x="54" y="0"/>
                      </a:cubicBezTo>
                      <a:cubicBezTo>
                        <a:pt x="54" y="0"/>
                        <a:pt x="54" y="0"/>
                        <a:pt x="54" y="0"/>
                      </a:cubicBezTo>
                      <a:cubicBezTo>
                        <a:pt x="54" y="0"/>
                        <a:pt x="54" y="0"/>
                        <a:pt x="5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9" name="Freeform 1206">
                  <a:extLst>
                    <a:ext uri="{FF2B5EF4-FFF2-40B4-BE49-F238E27FC236}">
                      <a16:creationId xmlns="" xmlns:a16="http://schemas.microsoft.com/office/drawing/2014/main" id="{F21DECEE-9AE8-4372-86EF-9E1714F0A437}"/>
                    </a:ext>
                  </a:extLst>
                </p:cNvPr>
                <p:cNvSpPr/>
                <p:nvPr/>
              </p:nvSpPr>
              <p:spPr bwMode="auto">
                <a:xfrm>
                  <a:off x="2767" y="3105"/>
                  <a:ext cx="75" cy="33"/>
                </a:xfrm>
                <a:custGeom>
                  <a:gdLst>
                    <a:gd name="T0" fmla="*/ 66 w 78"/>
                    <a:gd name="T1" fmla="*/ 32 h 34"/>
                    <a:gd name="T2" fmla="*/ 69 w 78"/>
                    <a:gd name="T3" fmla="*/ 31 h 34"/>
                    <a:gd name="T4" fmla="*/ 73 w 78"/>
                    <a:gd name="T5" fmla="*/ 31 h 34"/>
                    <a:gd name="T6" fmla="*/ 76 w 78"/>
                    <a:gd name="T7" fmla="*/ 28 h 34"/>
                    <a:gd name="T8" fmla="*/ 78 w 78"/>
                    <a:gd name="T9" fmla="*/ 27 h 34"/>
                    <a:gd name="T10" fmla="*/ 78 w 78"/>
                    <a:gd name="T11" fmla="*/ 26 h 34"/>
                    <a:gd name="T12" fmla="*/ 73 w 78"/>
                    <a:gd name="T13" fmla="*/ 14 h 34"/>
                    <a:gd name="T14" fmla="*/ 71 w 78"/>
                    <a:gd name="T15" fmla="*/ 8 h 34"/>
                    <a:gd name="T16" fmla="*/ 70 w 78"/>
                    <a:gd name="T17" fmla="*/ 7 h 34"/>
                    <a:gd name="T18" fmla="*/ 61 w 78"/>
                    <a:gd name="T19" fmla="*/ 6 h 34"/>
                    <a:gd name="T20" fmla="*/ 49 w 78"/>
                    <a:gd name="T21" fmla="*/ 0 h 34"/>
                    <a:gd name="T22" fmla="*/ 46 w 78"/>
                    <a:gd name="T23" fmla="*/ 0 h 34"/>
                    <a:gd name="T24" fmla="*/ 44 w 78"/>
                    <a:gd name="T25" fmla="*/ 0 h 34"/>
                    <a:gd name="T26" fmla="*/ 42 w 78"/>
                    <a:gd name="T27" fmla="*/ 0 h 34"/>
                    <a:gd name="T28" fmla="*/ 40 w 78"/>
                    <a:gd name="T29" fmla="*/ 0 h 34"/>
                    <a:gd name="T30" fmla="*/ 38 w 78"/>
                    <a:gd name="T31" fmla="*/ 4 h 34"/>
                    <a:gd name="T32" fmla="*/ 30 w 78"/>
                    <a:gd name="T33" fmla="*/ 16 h 34"/>
                    <a:gd name="T34" fmla="*/ 27 w 78"/>
                    <a:gd name="T35" fmla="*/ 16 h 34"/>
                    <a:gd name="T36" fmla="*/ 16 w 78"/>
                    <a:gd name="T37" fmla="*/ 3 h 34"/>
                    <a:gd name="T38" fmla="*/ 7 w 78"/>
                    <a:gd name="T39" fmla="*/ 9 h 34"/>
                    <a:gd name="T40" fmla="*/ 3 w 78"/>
                    <a:gd name="T41" fmla="*/ 17 h 34"/>
                    <a:gd name="T42" fmla="*/ 2 w 78"/>
                    <a:gd name="T43" fmla="*/ 25 h 34"/>
                    <a:gd name="T44" fmla="*/ 4 w 78"/>
                    <a:gd name="T45" fmla="*/ 25 h 34"/>
                    <a:gd name="T46" fmla="*/ 6 w 78"/>
                    <a:gd name="T47" fmla="*/ 24 h 34"/>
                    <a:gd name="T48" fmla="*/ 7 w 78"/>
                    <a:gd name="T49" fmla="*/ 24 h 34"/>
                    <a:gd name="T50" fmla="*/ 14 w 78"/>
                    <a:gd name="T51" fmla="*/ 22 h 34"/>
                    <a:gd name="T52" fmla="*/ 26 w 78"/>
                    <a:gd name="T53" fmla="*/ 23 h 34"/>
                    <a:gd name="T54" fmla="*/ 39 w 78"/>
                    <a:gd name="T55" fmla="*/ 23 h 34"/>
                    <a:gd name="T56" fmla="*/ 46 w 78"/>
                    <a:gd name="T57" fmla="*/ 25 h 34"/>
                    <a:gd name="T58" fmla="*/ 47 w 78"/>
                    <a:gd name="T59" fmla="*/ 25 h 34"/>
                    <a:gd name="T60" fmla="*/ 61 w 78"/>
                    <a:gd name="T61" fmla="*/ 33 h 34"/>
                    <a:gd name="T62" fmla="*/ 62 w 78"/>
                    <a:gd name="T63" fmla="*/ 34 h 34"/>
                    <a:gd name="T64" fmla="*/ 64 w 78"/>
                    <a:gd name="T65" fmla="*/ 33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34">
                      <a:moveTo>
                        <a:pt x="64" y="33"/>
                      </a:moveTo>
                      <a:cubicBezTo>
                        <a:pt x="64" y="32"/>
                        <a:pt x="65" y="32"/>
                        <a:pt x="66" y="32"/>
                      </a:cubicBezTo>
                      <a:cubicBezTo>
                        <a:pt x="67" y="31"/>
                        <a:pt x="68" y="31"/>
                        <a:pt x="69" y="31"/>
                      </a:cubicBezTo>
                      <a:cubicBezTo>
                        <a:pt x="69" y="31"/>
                        <a:pt x="69" y="31"/>
                        <a:pt x="69" y="31"/>
                      </a:cubicBezTo>
                      <a:cubicBezTo>
                        <a:pt x="70" y="31"/>
                        <a:pt x="71" y="31"/>
                        <a:pt x="71" y="31"/>
                      </a:cubicBezTo>
                      <a:cubicBezTo>
                        <a:pt x="72" y="31"/>
                        <a:pt x="72" y="31"/>
                        <a:pt x="73" y="31"/>
                      </a:cubicBezTo>
                      <a:cubicBezTo>
                        <a:pt x="73" y="31"/>
                        <a:pt x="73" y="31"/>
                        <a:pt x="74" y="30"/>
                      </a:cubicBezTo>
                      <a:cubicBezTo>
                        <a:pt x="74" y="29"/>
                        <a:pt x="75" y="28"/>
                        <a:pt x="76" y="28"/>
                      </a:cubicBezTo>
                      <a:cubicBezTo>
                        <a:pt x="76" y="27"/>
                        <a:pt x="77" y="27"/>
                        <a:pt x="77" y="27"/>
                      </a:cubicBezTo>
                      <a:cubicBezTo>
                        <a:pt x="78" y="27"/>
                        <a:pt x="78" y="27"/>
                        <a:pt x="78" y="27"/>
                      </a:cubicBezTo>
                      <a:cubicBezTo>
                        <a:pt x="78" y="27"/>
                        <a:pt x="78" y="27"/>
                        <a:pt x="78" y="26"/>
                      </a:cubicBezTo>
                      <a:cubicBezTo>
                        <a:pt x="78" y="26"/>
                        <a:pt x="78" y="26"/>
                        <a:pt x="78" y="26"/>
                      </a:cubicBezTo>
                      <a:cubicBezTo>
                        <a:pt x="78" y="24"/>
                        <a:pt x="77" y="23"/>
                        <a:pt x="77" y="22"/>
                      </a:cubicBezTo>
                      <a:cubicBezTo>
                        <a:pt x="73" y="19"/>
                        <a:pt x="72" y="16"/>
                        <a:pt x="73" y="14"/>
                      </a:cubicBezTo>
                      <a:cubicBezTo>
                        <a:pt x="73" y="13"/>
                        <a:pt x="74" y="11"/>
                        <a:pt x="72" y="10"/>
                      </a:cubicBezTo>
                      <a:cubicBezTo>
                        <a:pt x="72" y="9"/>
                        <a:pt x="71" y="9"/>
                        <a:pt x="71" y="8"/>
                      </a:cubicBezTo>
                      <a:cubicBezTo>
                        <a:pt x="71" y="8"/>
                        <a:pt x="71" y="8"/>
                        <a:pt x="70" y="8"/>
                      </a:cubicBezTo>
                      <a:cubicBezTo>
                        <a:pt x="70" y="7"/>
                        <a:pt x="70" y="7"/>
                        <a:pt x="70" y="7"/>
                      </a:cubicBezTo>
                      <a:cubicBezTo>
                        <a:pt x="66" y="7"/>
                        <a:pt x="63" y="7"/>
                        <a:pt x="62" y="6"/>
                      </a:cubicBezTo>
                      <a:cubicBezTo>
                        <a:pt x="62" y="6"/>
                        <a:pt x="61" y="6"/>
                        <a:pt x="61" y="6"/>
                      </a:cubicBezTo>
                      <a:cubicBezTo>
                        <a:pt x="61" y="7"/>
                        <a:pt x="61" y="7"/>
                        <a:pt x="61" y="7"/>
                      </a:cubicBezTo>
                      <a:cubicBezTo>
                        <a:pt x="59" y="7"/>
                        <a:pt x="55" y="5"/>
                        <a:pt x="49" y="0"/>
                      </a:cubicBezTo>
                      <a:cubicBezTo>
                        <a:pt x="48" y="0"/>
                        <a:pt x="48" y="0"/>
                        <a:pt x="48" y="0"/>
                      </a:cubicBezTo>
                      <a:cubicBezTo>
                        <a:pt x="48" y="0"/>
                        <a:pt x="48" y="0"/>
                        <a:pt x="46" y="0"/>
                      </a:cubicBezTo>
                      <a:cubicBezTo>
                        <a:pt x="46" y="0"/>
                        <a:pt x="45" y="0"/>
                        <a:pt x="45" y="0"/>
                      </a:cubicBezTo>
                      <a:cubicBezTo>
                        <a:pt x="44" y="0"/>
                        <a:pt x="44" y="0"/>
                        <a:pt x="44" y="0"/>
                      </a:cubicBezTo>
                      <a:cubicBezTo>
                        <a:pt x="44" y="0"/>
                        <a:pt x="43" y="0"/>
                        <a:pt x="43" y="0"/>
                      </a:cubicBezTo>
                      <a:cubicBezTo>
                        <a:pt x="42" y="0"/>
                        <a:pt x="42" y="0"/>
                        <a:pt x="42" y="0"/>
                      </a:cubicBezTo>
                      <a:cubicBezTo>
                        <a:pt x="41" y="0"/>
                        <a:pt x="41" y="0"/>
                        <a:pt x="40" y="0"/>
                      </a:cubicBezTo>
                      <a:cubicBezTo>
                        <a:pt x="40" y="0"/>
                        <a:pt x="40" y="0"/>
                        <a:pt x="40" y="0"/>
                      </a:cubicBezTo>
                      <a:cubicBezTo>
                        <a:pt x="39" y="0"/>
                        <a:pt x="39" y="0"/>
                        <a:pt x="38" y="0"/>
                      </a:cubicBezTo>
                      <a:cubicBezTo>
                        <a:pt x="37" y="1"/>
                        <a:pt x="38" y="2"/>
                        <a:pt x="38" y="4"/>
                      </a:cubicBezTo>
                      <a:cubicBezTo>
                        <a:pt x="38" y="6"/>
                        <a:pt x="38" y="7"/>
                        <a:pt x="38" y="9"/>
                      </a:cubicBezTo>
                      <a:cubicBezTo>
                        <a:pt x="38" y="14"/>
                        <a:pt x="35" y="16"/>
                        <a:pt x="30" y="16"/>
                      </a:cubicBezTo>
                      <a:cubicBezTo>
                        <a:pt x="29" y="16"/>
                        <a:pt x="29" y="16"/>
                        <a:pt x="28" y="16"/>
                      </a:cubicBezTo>
                      <a:cubicBezTo>
                        <a:pt x="28" y="16"/>
                        <a:pt x="27" y="16"/>
                        <a:pt x="27" y="16"/>
                      </a:cubicBezTo>
                      <a:cubicBezTo>
                        <a:pt x="24" y="16"/>
                        <a:pt x="21" y="11"/>
                        <a:pt x="17" y="5"/>
                      </a:cubicBezTo>
                      <a:cubicBezTo>
                        <a:pt x="16" y="5"/>
                        <a:pt x="16" y="4"/>
                        <a:pt x="16" y="3"/>
                      </a:cubicBezTo>
                      <a:cubicBezTo>
                        <a:pt x="15" y="4"/>
                        <a:pt x="12" y="5"/>
                        <a:pt x="10" y="7"/>
                      </a:cubicBezTo>
                      <a:cubicBezTo>
                        <a:pt x="9" y="7"/>
                        <a:pt x="8" y="8"/>
                        <a:pt x="7" y="9"/>
                      </a:cubicBezTo>
                      <a:cubicBezTo>
                        <a:pt x="6" y="9"/>
                        <a:pt x="6" y="10"/>
                        <a:pt x="5" y="12"/>
                      </a:cubicBezTo>
                      <a:cubicBezTo>
                        <a:pt x="5" y="14"/>
                        <a:pt x="5" y="16"/>
                        <a:pt x="3" y="17"/>
                      </a:cubicBezTo>
                      <a:cubicBezTo>
                        <a:pt x="1" y="19"/>
                        <a:pt x="0" y="21"/>
                        <a:pt x="2" y="25"/>
                      </a:cubicBezTo>
                      <a:cubicBezTo>
                        <a:pt x="2" y="25"/>
                        <a:pt x="2" y="25"/>
                        <a:pt x="2" y="25"/>
                      </a:cubicBezTo>
                      <a:cubicBezTo>
                        <a:pt x="2" y="25"/>
                        <a:pt x="3" y="25"/>
                        <a:pt x="4" y="25"/>
                      </a:cubicBezTo>
                      <a:cubicBezTo>
                        <a:pt x="4" y="25"/>
                        <a:pt x="4" y="25"/>
                        <a:pt x="4" y="25"/>
                      </a:cubicBezTo>
                      <a:cubicBezTo>
                        <a:pt x="5" y="25"/>
                        <a:pt x="5" y="24"/>
                        <a:pt x="6" y="24"/>
                      </a:cubicBezTo>
                      <a:cubicBezTo>
                        <a:pt x="6" y="24"/>
                        <a:pt x="6" y="24"/>
                        <a:pt x="6" y="24"/>
                      </a:cubicBezTo>
                      <a:cubicBezTo>
                        <a:pt x="7" y="24"/>
                        <a:pt x="7" y="24"/>
                        <a:pt x="7" y="24"/>
                      </a:cubicBezTo>
                      <a:cubicBezTo>
                        <a:pt x="7" y="24"/>
                        <a:pt x="7" y="24"/>
                        <a:pt x="7" y="24"/>
                      </a:cubicBezTo>
                      <a:cubicBezTo>
                        <a:pt x="8" y="24"/>
                        <a:pt x="8" y="23"/>
                        <a:pt x="8" y="23"/>
                      </a:cubicBezTo>
                      <a:cubicBezTo>
                        <a:pt x="10" y="22"/>
                        <a:pt x="12" y="22"/>
                        <a:pt x="14" y="22"/>
                      </a:cubicBezTo>
                      <a:cubicBezTo>
                        <a:pt x="17" y="22"/>
                        <a:pt x="20" y="22"/>
                        <a:pt x="22" y="22"/>
                      </a:cubicBezTo>
                      <a:cubicBezTo>
                        <a:pt x="24" y="23"/>
                        <a:pt x="25" y="23"/>
                        <a:pt x="26" y="23"/>
                      </a:cubicBezTo>
                      <a:cubicBezTo>
                        <a:pt x="27" y="23"/>
                        <a:pt x="28" y="23"/>
                        <a:pt x="29" y="23"/>
                      </a:cubicBezTo>
                      <a:cubicBezTo>
                        <a:pt x="33" y="23"/>
                        <a:pt x="37" y="24"/>
                        <a:pt x="39" y="23"/>
                      </a:cubicBezTo>
                      <a:cubicBezTo>
                        <a:pt x="40" y="23"/>
                        <a:pt x="41" y="23"/>
                        <a:pt x="41" y="23"/>
                      </a:cubicBezTo>
                      <a:cubicBezTo>
                        <a:pt x="44" y="23"/>
                        <a:pt x="45" y="24"/>
                        <a:pt x="46" y="25"/>
                      </a:cubicBezTo>
                      <a:cubicBezTo>
                        <a:pt x="46" y="25"/>
                        <a:pt x="46" y="25"/>
                        <a:pt x="46" y="25"/>
                      </a:cubicBezTo>
                      <a:cubicBezTo>
                        <a:pt x="46" y="25"/>
                        <a:pt x="47" y="25"/>
                        <a:pt x="47" y="25"/>
                      </a:cubicBezTo>
                      <a:cubicBezTo>
                        <a:pt x="51" y="25"/>
                        <a:pt x="56" y="29"/>
                        <a:pt x="58" y="31"/>
                      </a:cubicBezTo>
                      <a:cubicBezTo>
                        <a:pt x="59" y="32"/>
                        <a:pt x="60" y="32"/>
                        <a:pt x="61" y="33"/>
                      </a:cubicBezTo>
                      <a:cubicBezTo>
                        <a:pt x="61" y="33"/>
                        <a:pt x="61" y="33"/>
                        <a:pt x="61" y="34"/>
                      </a:cubicBezTo>
                      <a:cubicBezTo>
                        <a:pt x="62" y="34"/>
                        <a:pt x="62" y="34"/>
                        <a:pt x="62" y="34"/>
                      </a:cubicBezTo>
                      <a:cubicBezTo>
                        <a:pt x="63" y="34"/>
                        <a:pt x="63" y="33"/>
                        <a:pt x="64" y="33"/>
                      </a:cubicBezTo>
                      <a:cubicBezTo>
                        <a:pt x="64" y="33"/>
                        <a:pt x="64" y="33"/>
                        <a:pt x="64"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0" name="Freeform 1207">
                  <a:extLst>
                    <a:ext uri="{FF2B5EF4-FFF2-40B4-BE49-F238E27FC236}">
                      <a16:creationId xmlns="" xmlns:a16="http://schemas.microsoft.com/office/drawing/2014/main" id="{95BF2277-121A-46D2-A583-ACC9DFDD3C4A}"/>
                    </a:ext>
                  </a:extLst>
                </p:cNvPr>
                <p:cNvSpPr/>
                <p:nvPr/>
              </p:nvSpPr>
              <p:spPr bwMode="auto">
                <a:xfrm>
                  <a:off x="2768" y="3130"/>
                  <a:ext cx="57" cy="34"/>
                </a:xfrm>
                <a:custGeom>
                  <a:gdLst>
                    <a:gd name="T0" fmla="*/ 26 w 59"/>
                    <a:gd name="T1" fmla="*/ 32 h 36"/>
                    <a:gd name="T2" fmla="*/ 27 w 59"/>
                    <a:gd name="T3" fmla="*/ 33 h 36"/>
                    <a:gd name="T4" fmla="*/ 28 w 59"/>
                    <a:gd name="T5" fmla="*/ 34 h 36"/>
                    <a:gd name="T6" fmla="*/ 29 w 59"/>
                    <a:gd name="T7" fmla="*/ 34 h 36"/>
                    <a:gd name="T8" fmla="*/ 29 w 59"/>
                    <a:gd name="T9" fmla="*/ 35 h 36"/>
                    <a:gd name="T10" fmla="*/ 30 w 59"/>
                    <a:gd name="T11" fmla="*/ 35 h 36"/>
                    <a:gd name="T12" fmla="*/ 32 w 59"/>
                    <a:gd name="T13" fmla="*/ 35 h 36"/>
                    <a:gd name="T14" fmla="*/ 33 w 59"/>
                    <a:gd name="T15" fmla="*/ 35 h 36"/>
                    <a:gd name="T16" fmla="*/ 34 w 59"/>
                    <a:gd name="T17" fmla="*/ 35 h 36"/>
                    <a:gd name="T18" fmla="*/ 35 w 59"/>
                    <a:gd name="T19" fmla="*/ 35 h 36"/>
                    <a:gd name="T20" fmla="*/ 36 w 59"/>
                    <a:gd name="T21" fmla="*/ 35 h 36"/>
                    <a:gd name="T22" fmla="*/ 36 w 59"/>
                    <a:gd name="T23" fmla="*/ 35 h 36"/>
                    <a:gd name="T24" fmla="*/ 40 w 59"/>
                    <a:gd name="T25" fmla="*/ 33 h 36"/>
                    <a:gd name="T26" fmla="*/ 48 w 59"/>
                    <a:gd name="T27" fmla="*/ 28 h 36"/>
                    <a:gd name="T28" fmla="*/ 54 w 59"/>
                    <a:gd name="T29" fmla="*/ 20 h 36"/>
                    <a:gd name="T30" fmla="*/ 56 w 59"/>
                    <a:gd name="T31" fmla="*/ 19 h 36"/>
                    <a:gd name="T32" fmla="*/ 59 w 59"/>
                    <a:gd name="T33" fmla="*/ 15 h 36"/>
                    <a:gd name="T34" fmla="*/ 59 w 59"/>
                    <a:gd name="T35" fmla="*/ 12 h 36"/>
                    <a:gd name="T36" fmla="*/ 58 w 59"/>
                    <a:gd name="T37" fmla="*/ 11 h 36"/>
                    <a:gd name="T38" fmla="*/ 55 w 59"/>
                    <a:gd name="T39" fmla="*/ 9 h 36"/>
                    <a:gd name="T40" fmla="*/ 45 w 59"/>
                    <a:gd name="T41" fmla="*/ 3 h 36"/>
                    <a:gd name="T42" fmla="*/ 45 w 59"/>
                    <a:gd name="T43" fmla="*/ 3 h 36"/>
                    <a:gd name="T44" fmla="*/ 42 w 59"/>
                    <a:gd name="T45" fmla="*/ 1 h 36"/>
                    <a:gd name="T46" fmla="*/ 41 w 59"/>
                    <a:gd name="T47" fmla="*/ 1 h 36"/>
                    <a:gd name="T48" fmla="*/ 40 w 59"/>
                    <a:gd name="T49" fmla="*/ 1 h 36"/>
                    <a:gd name="T50" fmla="*/ 28 w 59"/>
                    <a:gd name="T51" fmla="*/ 1 h 36"/>
                    <a:gd name="T52" fmla="*/ 13 w 59"/>
                    <a:gd name="T53" fmla="*/ 0 h 36"/>
                    <a:gd name="T54" fmla="*/ 8 w 59"/>
                    <a:gd name="T55" fmla="*/ 1 h 36"/>
                    <a:gd name="T56" fmla="*/ 6 w 59"/>
                    <a:gd name="T57" fmla="*/ 2 h 36"/>
                    <a:gd name="T58" fmla="*/ 3 w 59"/>
                    <a:gd name="T59" fmla="*/ 3 h 36"/>
                    <a:gd name="T60" fmla="*/ 2 w 59"/>
                    <a:gd name="T61" fmla="*/ 3 h 36"/>
                    <a:gd name="T62" fmla="*/ 3 w 59"/>
                    <a:gd name="T63" fmla="*/ 14 h 36"/>
                    <a:gd name="T64" fmla="*/ 11 w 59"/>
                    <a:gd name="T65" fmla="*/ 18 h 36"/>
                    <a:gd name="T66" fmla="*/ 21 w 59"/>
                    <a:gd name="T67" fmla="*/ 23 h 36"/>
                    <a:gd name="T68" fmla="*/ 20 w 59"/>
                    <a:gd name="T69" fmla="*/ 30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 h="36">
                      <a:moveTo>
                        <a:pt x="20" y="30"/>
                      </a:moveTo>
                      <a:cubicBezTo>
                        <a:pt x="22" y="30"/>
                        <a:pt x="24" y="31"/>
                        <a:pt x="26" y="32"/>
                      </a:cubicBezTo>
                      <a:cubicBezTo>
                        <a:pt x="26" y="32"/>
                        <a:pt x="26" y="32"/>
                        <a:pt x="26" y="32"/>
                      </a:cubicBezTo>
                      <a:cubicBezTo>
                        <a:pt x="26" y="32"/>
                        <a:pt x="27" y="33"/>
                        <a:pt x="27" y="33"/>
                      </a:cubicBezTo>
                      <a:cubicBezTo>
                        <a:pt x="27" y="33"/>
                        <a:pt x="27" y="33"/>
                        <a:pt x="27" y="33"/>
                      </a:cubicBezTo>
                      <a:cubicBezTo>
                        <a:pt x="27" y="33"/>
                        <a:pt x="28" y="33"/>
                        <a:pt x="28" y="34"/>
                      </a:cubicBezTo>
                      <a:cubicBezTo>
                        <a:pt x="28" y="34"/>
                        <a:pt x="28" y="34"/>
                        <a:pt x="28" y="34"/>
                      </a:cubicBezTo>
                      <a:cubicBezTo>
                        <a:pt x="28" y="34"/>
                        <a:pt x="28" y="34"/>
                        <a:pt x="29" y="34"/>
                      </a:cubicBezTo>
                      <a:cubicBezTo>
                        <a:pt x="29" y="35"/>
                        <a:pt x="29" y="35"/>
                        <a:pt x="29" y="35"/>
                      </a:cubicBezTo>
                      <a:cubicBezTo>
                        <a:pt x="29" y="35"/>
                        <a:pt x="29" y="35"/>
                        <a:pt x="29" y="35"/>
                      </a:cubicBezTo>
                      <a:cubicBezTo>
                        <a:pt x="29" y="35"/>
                        <a:pt x="29" y="35"/>
                        <a:pt x="29" y="35"/>
                      </a:cubicBezTo>
                      <a:cubicBezTo>
                        <a:pt x="30" y="35"/>
                        <a:pt x="30" y="35"/>
                        <a:pt x="30" y="35"/>
                      </a:cubicBezTo>
                      <a:cubicBezTo>
                        <a:pt x="31" y="35"/>
                        <a:pt x="31" y="35"/>
                        <a:pt x="31" y="35"/>
                      </a:cubicBezTo>
                      <a:cubicBezTo>
                        <a:pt x="32" y="35"/>
                        <a:pt x="32" y="35"/>
                        <a:pt x="32" y="35"/>
                      </a:cubicBezTo>
                      <a:cubicBezTo>
                        <a:pt x="32" y="35"/>
                        <a:pt x="32" y="35"/>
                        <a:pt x="33" y="35"/>
                      </a:cubicBezTo>
                      <a:cubicBezTo>
                        <a:pt x="33" y="35"/>
                        <a:pt x="33" y="35"/>
                        <a:pt x="33" y="35"/>
                      </a:cubicBezTo>
                      <a:cubicBezTo>
                        <a:pt x="34" y="35"/>
                        <a:pt x="34" y="35"/>
                        <a:pt x="34" y="35"/>
                      </a:cubicBezTo>
                      <a:cubicBezTo>
                        <a:pt x="34" y="35"/>
                        <a:pt x="34" y="35"/>
                        <a:pt x="34" y="35"/>
                      </a:cubicBezTo>
                      <a:cubicBezTo>
                        <a:pt x="35" y="35"/>
                        <a:pt x="35" y="35"/>
                        <a:pt x="35" y="35"/>
                      </a:cubicBezTo>
                      <a:cubicBezTo>
                        <a:pt x="35" y="35"/>
                        <a:pt x="35" y="35"/>
                        <a:pt x="35" y="35"/>
                      </a:cubicBezTo>
                      <a:cubicBezTo>
                        <a:pt x="35" y="35"/>
                        <a:pt x="35" y="35"/>
                        <a:pt x="35" y="35"/>
                      </a:cubicBezTo>
                      <a:cubicBezTo>
                        <a:pt x="36" y="35"/>
                        <a:pt x="36" y="35"/>
                        <a:pt x="36" y="35"/>
                      </a:cubicBezTo>
                      <a:cubicBezTo>
                        <a:pt x="36" y="35"/>
                        <a:pt x="36" y="35"/>
                        <a:pt x="36" y="35"/>
                      </a:cubicBezTo>
                      <a:cubicBezTo>
                        <a:pt x="36" y="35"/>
                        <a:pt x="36" y="35"/>
                        <a:pt x="36" y="35"/>
                      </a:cubicBezTo>
                      <a:cubicBezTo>
                        <a:pt x="36" y="35"/>
                        <a:pt x="36" y="35"/>
                        <a:pt x="36" y="35"/>
                      </a:cubicBezTo>
                      <a:cubicBezTo>
                        <a:pt x="37" y="36"/>
                        <a:pt x="38" y="35"/>
                        <a:pt x="40" y="33"/>
                      </a:cubicBezTo>
                      <a:cubicBezTo>
                        <a:pt x="42" y="31"/>
                        <a:pt x="46" y="30"/>
                        <a:pt x="48" y="30"/>
                      </a:cubicBezTo>
                      <a:cubicBezTo>
                        <a:pt x="48" y="30"/>
                        <a:pt x="48" y="29"/>
                        <a:pt x="48" y="28"/>
                      </a:cubicBezTo>
                      <a:cubicBezTo>
                        <a:pt x="48" y="28"/>
                        <a:pt x="48" y="27"/>
                        <a:pt x="48" y="27"/>
                      </a:cubicBezTo>
                      <a:cubicBezTo>
                        <a:pt x="49" y="24"/>
                        <a:pt x="52" y="21"/>
                        <a:pt x="54" y="20"/>
                      </a:cubicBezTo>
                      <a:cubicBezTo>
                        <a:pt x="55" y="20"/>
                        <a:pt x="55" y="20"/>
                        <a:pt x="55" y="20"/>
                      </a:cubicBezTo>
                      <a:cubicBezTo>
                        <a:pt x="56" y="20"/>
                        <a:pt x="56" y="19"/>
                        <a:pt x="56" y="19"/>
                      </a:cubicBezTo>
                      <a:cubicBezTo>
                        <a:pt x="57" y="18"/>
                        <a:pt x="57" y="17"/>
                        <a:pt x="59" y="17"/>
                      </a:cubicBezTo>
                      <a:cubicBezTo>
                        <a:pt x="59" y="16"/>
                        <a:pt x="59" y="16"/>
                        <a:pt x="59" y="15"/>
                      </a:cubicBezTo>
                      <a:cubicBezTo>
                        <a:pt x="59" y="14"/>
                        <a:pt x="59" y="13"/>
                        <a:pt x="59" y="13"/>
                      </a:cubicBezTo>
                      <a:cubicBezTo>
                        <a:pt x="59" y="13"/>
                        <a:pt x="59" y="12"/>
                        <a:pt x="59" y="12"/>
                      </a:cubicBezTo>
                      <a:cubicBezTo>
                        <a:pt x="59" y="12"/>
                        <a:pt x="59" y="12"/>
                        <a:pt x="59" y="12"/>
                      </a:cubicBezTo>
                      <a:cubicBezTo>
                        <a:pt x="59" y="11"/>
                        <a:pt x="59" y="11"/>
                        <a:pt x="58" y="11"/>
                      </a:cubicBezTo>
                      <a:cubicBezTo>
                        <a:pt x="58" y="11"/>
                        <a:pt x="58" y="11"/>
                        <a:pt x="57" y="10"/>
                      </a:cubicBezTo>
                      <a:cubicBezTo>
                        <a:pt x="56" y="10"/>
                        <a:pt x="56" y="9"/>
                        <a:pt x="55" y="9"/>
                      </a:cubicBezTo>
                      <a:cubicBezTo>
                        <a:pt x="51" y="5"/>
                        <a:pt x="48" y="3"/>
                        <a:pt x="46" y="3"/>
                      </a:cubicBezTo>
                      <a:cubicBezTo>
                        <a:pt x="45" y="3"/>
                        <a:pt x="45" y="3"/>
                        <a:pt x="45" y="3"/>
                      </a:cubicBezTo>
                      <a:cubicBezTo>
                        <a:pt x="45" y="3"/>
                        <a:pt x="45" y="3"/>
                        <a:pt x="45" y="3"/>
                      </a:cubicBezTo>
                      <a:cubicBezTo>
                        <a:pt x="45" y="3"/>
                        <a:pt x="45" y="3"/>
                        <a:pt x="45" y="3"/>
                      </a:cubicBezTo>
                      <a:cubicBezTo>
                        <a:pt x="44" y="3"/>
                        <a:pt x="43" y="3"/>
                        <a:pt x="42" y="2"/>
                      </a:cubicBezTo>
                      <a:cubicBezTo>
                        <a:pt x="42" y="2"/>
                        <a:pt x="42" y="2"/>
                        <a:pt x="42" y="1"/>
                      </a:cubicBezTo>
                      <a:cubicBezTo>
                        <a:pt x="41" y="1"/>
                        <a:pt x="41" y="1"/>
                        <a:pt x="41" y="1"/>
                      </a:cubicBezTo>
                      <a:cubicBezTo>
                        <a:pt x="41" y="1"/>
                        <a:pt x="41" y="1"/>
                        <a:pt x="41" y="1"/>
                      </a:cubicBezTo>
                      <a:cubicBezTo>
                        <a:pt x="41" y="1"/>
                        <a:pt x="41" y="1"/>
                        <a:pt x="40" y="1"/>
                      </a:cubicBezTo>
                      <a:cubicBezTo>
                        <a:pt x="40" y="1"/>
                        <a:pt x="40" y="1"/>
                        <a:pt x="40" y="1"/>
                      </a:cubicBezTo>
                      <a:cubicBezTo>
                        <a:pt x="38" y="1"/>
                        <a:pt x="36" y="2"/>
                        <a:pt x="34" y="2"/>
                      </a:cubicBezTo>
                      <a:cubicBezTo>
                        <a:pt x="32" y="2"/>
                        <a:pt x="30" y="1"/>
                        <a:pt x="28" y="1"/>
                      </a:cubicBezTo>
                      <a:cubicBezTo>
                        <a:pt x="25" y="1"/>
                        <a:pt x="24" y="1"/>
                        <a:pt x="21" y="0"/>
                      </a:cubicBezTo>
                      <a:cubicBezTo>
                        <a:pt x="18" y="0"/>
                        <a:pt x="16" y="0"/>
                        <a:pt x="13" y="0"/>
                      </a:cubicBezTo>
                      <a:cubicBezTo>
                        <a:pt x="11" y="0"/>
                        <a:pt x="10" y="0"/>
                        <a:pt x="9" y="0"/>
                      </a:cubicBezTo>
                      <a:cubicBezTo>
                        <a:pt x="9" y="1"/>
                        <a:pt x="8" y="1"/>
                        <a:pt x="8" y="1"/>
                      </a:cubicBezTo>
                      <a:cubicBezTo>
                        <a:pt x="8" y="1"/>
                        <a:pt x="7" y="2"/>
                        <a:pt x="7" y="2"/>
                      </a:cubicBezTo>
                      <a:cubicBezTo>
                        <a:pt x="7" y="2"/>
                        <a:pt x="6" y="2"/>
                        <a:pt x="6" y="2"/>
                      </a:cubicBezTo>
                      <a:cubicBezTo>
                        <a:pt x="6" y="2"/>
                        <a:pt x="5" y="2"/>
                        <a:pt x="5" y="2"/>
                      </a:cubicBezTo>
                      <a:cubicBezTo>
                        <a:pt x="4" y="2"/>
                        <a:pt x="4" y="3"/>
                        <a:pt x="3" y="3"/>
                      </a:cubicBezTo>
                      <a:cubicBezTo>
                        <a:pt x="3" y="3"/>
                        <a:pt x="3" y="3"/>
                        <a:pt x="2" y="3"/>
                      </a:cubicBezTo>
                      <a:cubicBezTo>
                        <a:pt x="2" y="3"/>
                        <a:pt x="2" y="3"/>
                        <a:pt x="2" y="3"/>
                      </a:cubicBezTo>
                      <a:cubicBezTo>
                        <a:pt x="3" y="7"/>
                        <a:pt x="3" y="11"/>
                        <a:pt x="0" y="14"/>
                      </a:cubicBezTo>
                      <a:cubicBezTo>
                        <a:pt x="1" y="14"/>
                        <a:pt x="2" y="14"/>
                        <a:pt x="3" y="14"/>
                      </a:cubicBezTo>
                      <a:cubicBezTo>
                        <a:pt x="4" y="14"/>
                        <a:pt x="6" y="14"/>
                        <a:pt x="7" y="16"/>
                      </a:cubicBezTo>
                      <a:cubicBezTo>
                        <a:pt x="8" y="17"/>
                        <a:pt x="10" y="18"/>
                        <a:pt x="11" y="18"/>
                      </a:cubicBezTo>
                      <a:cubicBezTo>
                        <a:pt x="12" y="18"/>
                        <a:pt x="13" y="18"/>
                        <a:pt x="13" y="18"/>
                      </a:cubicBezTo>
                      <a:cubicBezTo>
                        <a:pt x="16" y="18"/>
                        <a:pt x="21" y="20"/>
                        <a:pt x="21" y="23"/>
                      </a:cubicBezTo>
                      <a:cubicBezTo>
                        <a:pt x="21" y="24"/>
                        <a:pt x="21" y="25"/>
                        <a:pt x="20" y="26"/>
                      </a:cubicBezTo>
                      <a:cubicBezTo>
                        <a:pt x="20" y="27"/>
                        <a:pt x="20" y="29"/>
                        <a:pt x="2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1" name="Freeform 1208">
                  <a:extLst>
                    <a:ext uri="{FF2B5EF4-FFF2-40B4-BE49-F238E27FC236}">
                      <a16:creationId xmlns="" xmlns:a16="http://schemas.microsoft.com/office/drawing/2014/main" id="{B80890B4-E04E-43C8-ADBC-AD9406F33104}"/>
                    </a:ext>
                  </a:extLst>
                </p:cNvPr>
                <p:cNvSpPr/>
                <p:nvPr/>
              </p:nvSpPr>
              <p:spPr bwMode="auto">
                <a:xfrm>
                  <a:off x="2613" y="3258"/>
                  <a:ext cx="42" cy="22"/>
                </a:xfrm>
                <a:custGeom>
                  <a:gdLst>
                    <a:gd name="T0" fmla="*/ 9 w 44"/>
                    <a:gd name="T1" fmla="*/ 22 h 22"/>
                    <a:gd name="T2" fmla="*/ 11 w 44"/>
                    <a:gd name="T3" fmla="*/ 22 h 22"/>
                    <a:gd name="T4" fmla="*/ 12 w 44"/>
                    <a:gd name="T5" fmla="*/ 22 h 22"/>
                    <a:gd name="T6" fmla="*/ 14 w 44"/>
                    <a:gd name="T7" fmla="*/ 22 h 22"/>
                    <a:gd name="T8" fmla="*/ 14 w 44"/>
                    <a:gd name="T9" fmla="*/ 22 h 22"/>
                    <a:gd name="T10" fmla="*/ 15 w 44"/>
                    <a:gd name="T11" fmla="*/ 22 h 22"/>
                    <a:gd name="T12" fmla="*/ 16 w 44"/>
                    <a:gd name="T13" fmla="*/ 22 h 22"/>
                    <a:gd name="T14" fmla="*/ 17 w 44"/>
                    <a:gd name="T15" fmla="*/ 22 h 22"/>
                    <a:gd name="T16" fmla="*/ 19 w 44"/>
                    <a:gd name="T17" fmla="*/ 18 h 22"/>
                    <a:gd name="T18" fmla="*/ 21 w 44"/>
                    <a:gd name="T19" fmla="*/ 14 h 22"/>
                    <a:gd name="T20" fmla="*/ 22 w 44"/>
                    <a:gd name="T21" fmla="*/ 14 h 22"/>
                    <a:gd name="T22" fmla="*/ 23 w 44"/>
                    <a:gd name="T23" fmla="*/ 14 h 22"/>
                    <a:gd name="T24" fmla="*/ 27 w 44"/>
                    <a:gd name="T25" fmla="*/ 18 h 22"/>
                    <a:gd name="T26" fmla="*/ 30 w 44"/>
                    <a:gd name="T27" fmla="*/ 22 h 22"/>
                    <a:gd name="T28" fmla="*/ 30 w 44"/>
                    <a:gd name="T29" fmla="*/ 20 h 22"/>
                    <a:gd name="T30" fmla="*/ 35 w 44"/>
                    <a:gd name="T31" fmla="*/ 15 h 22"/>
                    <a:gd name="T32" fmla="*/ 36 w 44"/>
                    <a:gd name="T33" fmla="*/ 15 h 22"/>
                    <a:gd name="T34" fmla="*/ 39 w 44"/>
                    <a:gd name="T35" fmla="*/ 16 h 22"/>
                    <a:gd name="T36" fmla="*/ 44 w 44"/>
                    <a:gd name="T37" fmla="*/ 13 h 22"/>
                    <a:gd name="T38" fmla="*/ 44 w 44"/>
                    <a:gd name="T39" fmla="*/ 13 h 22"/>
                    <a:gd name="T40" fmla="*/ 44 w 44"/>
                    <a:gd name="T41" fmla="*/ 12 h 22"/>
                    <a:gd name="T42" fmla="*/ 44 w 44"/>
                    <a:gd name="T43" fmla="*/ 12 h 22"/>
                    <a:gd name="T44" fmla="*/ 44 w 44"/>
                    <a:gd name="T45" fmla="*/ 12 h 22"/>
                    <a:gd name="T46" fmla="*/ 44 w 44"/>
                    <a:gd name="T47" fmla="*/ 11 h 22"/>
                    <a:gd name="T48" fmla="*/ 44 w 44"/>
                    <a:gd name="T49" fmla="*/ 11 h 22"/>
                    <a:gd name="T50" fmla="*/ 44 w 44"/>
                    <a:gd name="T51" fmla="*/ 11 h 22"/>
                    <a:gd name="T52" fmla="*/ 43 w 44"/>
                    <a:gd name="T53" fmla="*/ 11 h 22"/>
                    <a:gd name="T54" fmla="*/ 43 w 44"/>
                    <a:gd name="T55" fmla="*/ 11 h 22"/>
                    <a:gd name="T56" fmla="*/ 42 w 44"/>
                    <a:gd name="T57" fmla="*/ 11 h 22"/>
                    <a:gd name="T58" fmla="*/ 37 w 44"/>
                    <a:gd name="T59" fmla="*/ 9 h 22"/>
                    <a:gd name="T60" fmla="*/ 36 w 44"/>
                    <a:gd name="T61" fmla="*/ 9 h 22"/>
                    <a:gd name="T62" fmla="*/ 36 w 44"/>
                    <a:gd name="T63" fmla="*/ 9 h 22"/>
                    <a:gd name="T64" fmla="*/ 36 w 44"/>
                    <a:gd name="T65" fmla="*/ 8 h 22"/>
                    <a:gd name="T66" fmla="*/ 35 w 44"/>
                    <a:gd name="T67" fmla="*/ 8 h 22"/>
                    <a:gd name="T68" fmla="*/ 35 w 44"/>
                    <a:gd name="T69" fmla="*/ 7 h 22"/>
                    <a:gd name="T70" fmla="*/ 35 w 44"/>
                    <a:gd name="T71" fmla="*/ 6 h 22"/>
                    <a:gd name="T72" fmla="*/ 35 w 44"/>
                    <a:gd name="T73" fmla="*/ 6 h 22"/>
                    <a:gd name="T74" fmla="*/ 35 w 44"/>
                    <a:gd name="T75" fmla="*/ 4 h 22"/>
                    <a:gd name="T76" fmla="*/ 35 w 44"/>
                    <a:gd name="T77" fmla="*/ 4 h 22"/>
                    <a:gd name="T78" fmla="*/ 35 w 44"/>
                    <a:gd name="T79" fmla="*/ 3 h 22"/>
                    <a:gd name="T80" fmla="*/ 35 w 44"/>
                    <a:gd name="T81" fmla="*/ 3 h 22"/>
                    <a:gd name="T82" fmla="*/ 35 w 44"/>
                    <a:gd name="T83" fmla="*/ 2 h 22"/>
                    <a:gd name="T84" fmla="*/ 32 w 44"/>
                    <a:gd name="T85" fmla="*/ 1 h 22"/>
                    <a:gd name="T86" fmla="*/ 32 w 44"/>
                    <a:gd name="T87" fmla="*/ 1 h 22"/>
                    <a:gd name="T88" fmla="*/ 30 w 44"/>
                    <a:gd name="T89" fmla="*/ 1 h 22"/>
                    <a:gd name="T90" fmla="*/ 24 w 44"/>
                    <a:gd name="T91" fmla="*/ 1 h 22"/>
                    <a:gd name="T92" fmla="*/ 18 w 44"/>
                    <a:gd name="T93" fmla="*/ 2 h 22"/>
                    <a:gd name="T94" fmla="*/ 15 w 44"/>
                    <a:gd name="T95" fmla="*/ 1 h 22"/>
                    <a:gd name="T96" fmla="*/ 14 w 44"/>
                    <a:gd name="T97" fmla="*/ 1 h 22"/>
                    <a:gd name="T98" fmla="*/ 13 w 44"/>
                    <a:gd name="T99" fmla="*/ 3 h 22"/>
                    <a:gd name="T100" fmla="*/ 12 w 44"/>
                    <a:gd name="T101" fmla="*/ 3 h 22"/>
                    <a:gd name="T102" fmla="*/ 8 w 44"/>
                    <a:gd name="T103" fmla="*/ 6 h 22"/>
                    <a:gd name="T104" fmla="*/ 4 w 44"/>
                    <a:gd name="T105" fmla="*/ 10 h 22"/>
                    <a:gd name="T106" fmla="*/ 1 w 44"/>
                    <a:gd name="T107" fmla="*/ 15 h 22"/>
                    <a:gd name="T108" fmla="*/ 0 w 44"/>
                    <a:gd name="T109" fmla="*/ 15 h 22"/>
                    <a:gd name="T110" fmla="*/ 3 w 44"/>
                    <a:gd name="T111" fmla="*/ 15 h 22"/>
                    <a:gd name="T112" fmla="*/ 7 w 44"/>
                    <a:gd name="T113" fmla="*/ 19 h 22"/>
                    <a:gd name="T114" fmla="*/ 8 w 44"/>
                    <a:gd name="T115" fmla="*/ 20 h 22"/>
                    <a:gd name="T116" fmla="*/ 9 w 44"/>
                    <a:gd name="T117" fmla="*/ 21 h 22"/>
                    <a:gd name="T118" fmla="*/ 9 w 44"/>
                    <a:gd name="T119" fmla="*/ 21 h 22"/>
                    <a:gd name="T120" fmla="*/ 9 w 44"/>
                    <a:gd name="T121" fmla="*/ 22 h 22"/>
                    <a:gd name="T122" fmla="*/ 9 w 44"/>
                    <a:gd name="T123" fmla="*/ 22 h 22"/>
                    <a:gd name="T124" fmla="*/ 9 w 44"/>
                    <a:gd name="T125" fmla="*/ 22 h 2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 h="22">
                      <a:moveTo>
                        <a:pt x="9" y="22"/>
                      </a:moveTo>
                      <a:cubicBezTo>
                        <a:pt x="10" y="22"/>
                        <a:pt x="11" y="22"/>
                        <a:pt x="11" y="22"/>
                      </a:cubicBezTo>
                      <a:cubicBezTo>
                        <a:pt x="11" y="22"/>
                        <a:pt x="12" y="22"/>
                        <a:pt x="12" y="22"/>
                      </a:cubicBezTo>
                      <a:cubicBezTo>
                        <a:pt x="12" y="22"/>
                        <a:pt x="13" y="22"/>
                        <a:pt x="14" y="22"/>
                      </a:cubicBezTo>
                      <a:cubicBezTo>
                        <a:pt x="14" y="22"/>
                        <a:pt x="14" y="22"/>
                        <a:pt x="14" y="22"/>
                      </a:cubicBezTo>
                      <a:cubicBezTo>
                        <a:pt x="14" y="22"/>
                        <a:pt x="15" y="22"/>
                        <a:pt x="15" y="22"/>
                      </a:cubicBezTo>
                      <a:cubicBezTo>
                        <a:pt x="15" y="22"/>
                        <a:pt x="15" y="22"/>
                        <a:pt x="16" y="22"/>
                      </a:cubicBezTo>
                      <a:cubicBezTo>
                        <a:pt x="16" y="22"/>
                        <a:pt x="16" y="22"/>
                        <a:pt x="17" y="22"/>
                      </a:cubicBezTo>
                      <a:cubicBezTo>
                        <a:pt x="17" y="22"/>
                        <a:pt x="19" y="19"/>
                        <a:pt x="19" y="18"/>
                      </a:cubicBezTo>
                      <a:cubicBezTo>
                        <a:pt x="20" y="16"/>
                        <a:pt x="21" y="15"/>
                        <a:pt x="21" y="14"/>
                      </a:cubicBezTo>
                      <a:cubicBezTo>
                        <a:pt x="22" y="14"/>
                        <a:pt x="22" y="14"/>
                        <a:pt x="22" y="14"/>
                      </a:cubicBezTo>
                      <a:cubicBezTo>
                        <a:pt x="23" y="14"/>
                        <a:pt x="23" y="14"/>
                        <a:pt x="23" y="14"/>
                      </a:cubicBezTo>
                      <a:cubicBezTo>
                        <a:pt x="24" y="14"/>
                        <a:pt x="25" y="15"/>
                        <a:pt x="27" y="18"/>
                      </a:cubicBezTo>
                      <a:cubicBezTo>
                        <a:pt x="28" y="19"/>
                        <a:pt x="29" y="21"/>
                        <a:pt x="30" y="22"/>
                      </a:cubicBezTo>
                      <a:cubicBezTo>
                        <a:pt x="30" y="21"/>
                        <a:pt x="30" y="20"/>
                        <a:pt x="30" y="20"/>
                      </a:cubicBezTo>
                      <a:cubicBezTo>
                        <a:pt x="30" y="17"/>
                        <a:pt x="32" y="15"/>
                        <a:pt x="35" y="15"/>
                      </a:cubicBezTo>
                      <a:cubicBezTo>
                        <a:pt x="35" y="15"/>
                        <a:pt x="36" y="15"/>
                        <a:pt x="36" y="15"/>
                      </a:cubicBezTo>
                      <a:cubicBezTo>
                        <a:pt x="37" y="15"/>
                        <a:pt x="38" y="16"/>
                        <a:pt x="39" y="16"/>
                      </a:cubicBezTo>
                      <a:cubicBezTo>
                        <a:pt x="39" y="13"/>
                        <a:pt x="41" y="12"/>
                        <a:pt x="44" y="13"/>
                      </a:cubicBezTo>
                      <a:cubicBezTo>
                        <a:pt x="44" y="13"/>
                        <a:pt x="44" y="13"/>
                        <a:pt x="44" y="13"/>
                      </a:cubicBezTo>
                      <a:cubicBezTo>
                        <a:pt x="44" y="12"/>
                        <a:pt x="44" y="12"/>
                        <a:pt x="44" y="12"/>
                      </a:cubicBezTo>
                      <a:cubicBezTo>
                        <a:pt x="44" y="12"/>
                        <a:pt x="44" y="12"/>
                        <a:pt x="44" y="12"/>
                      </a:cubicBezTo>
                      <a:cubicBezTo>
                        <a:pt x="44" y="12"/>
                        <a:pt x="44" y="12"/>
                        <a:pt x="44" y="12"/>
                      </a:cubicBezTo>
                      <a:cubicBezTo>
                        <a:pt x="44" y="11"/>
                        <a:pt x="44" y="11"/>
                        <a:pt x="44" y="11"/>
                      </a:cubicBezTo>
                      <a:cubicBezTo>
                        <a:pt x="44" y="11"/>
                        <a:pt x="44" y="11"/>
                        <a:pt x="44" y="11"/>
                      </a:cubicBezTo>
                      <a:cubicBezTo>
                        <a:pt x="44" y="11"/>
                        <a:pt x="44" y="11"/>
                        <a:pt x="44" y="11"/>
                      </a:cubicBezTo>
                      <a:cubicBezTo>
                        <a:pt x="44" y="11"/>
                        <a:pt x="44" y="11"/>
                        <a:pt x="43" y="11"/>
                      </a:cubicBezTo>
                      <a:cubicBezTo>
                        <a:pt x="43" y="11"/>
                        <a:pt x="43" y="11"/>
                        <a:pt x="43" y="11"/>
                      </a:cubicBezTo>
                      <a:cubicBezTo>
                        <a:pt x="43" y="11"/>
                        <a:pt x="42" y="11"/>
                        <a:pt x="42" y="11"/>
                      </a:cubicBezTo>
                      <a:cubicBezTo>
                        <a:pt x="40" y="11"/>
                        <a:pt x="38" y="10"/>
                        <a:pt x="37" y="9"/>
                      </a:cubicBezTo>
                      <a:cubicBezTo>
                        <a:pt x="37" y="9"/>
                        <a:pt x="37" y="9"/>
                        <a:pt x="36" y="9"/>
                      </a:cubicBezTo>
                      <a:cubicBezTo>
                        <a:pt x="36" y="9"/>
                        <a:pt x="36" y="9"/>
                        <a:pt x="36" y="9"/>
                      </a:cubicBezTo>
                      <a:cubicBezTo>
                        <a:pt x="36" y="8"/>
                        <a:pt x="36" y="8"/>
                        <a:pt x="36" y="8"/>
                      </a:cubicBezTo>
                      <a:cubicBezTo>
                        <a:pt x="36" y="8"/>
                        <a:pt x="35" y="8"/>
                        <a:pt x="35" y="8"/>
                      </a:cubicBezTo>
                      <a:cubicBezTo>
                        <a:pt x="35" y="7"/>
                        <a:pt x="35" y="7"/>
                        <a:pt x="35" y="7"/>
                      </a:cubicBezTo>
                      <a:cubicBezTo>
                        <a:pt x="35" y="7"/>
                        <a:pt x="35" y="6"/>
                        <a:pt x="35" y="6"/>
                      </a:cubicBezTo>
                      <a:cubicBezTo>
                        <a:pt x="35" y="6"/>
                        <a:pt x="35" y="6"/>
                        <a:pt x="35" y="6"/>
                      </a:cubicBezTo>
                      <a:cubicBezTo>
                        <a:pt x="35" y="5"/>
                        <a:pt x="35" y="5"/>
                        <a:pt x="35" y="4"/>
                      </a:cubicBezTo>
                      <a:cubicBezTo>
                        <a:pt x="35" y="4"/>
                        <a:pt x="35" y="4"/>
                        <a:pt x="35" y="4"/>
                      </a:cubicBezTo>
                      <a:cubicBezTo>
                        <a:pt x="35" y="4"/>
                        <a:pt x="35" y="3"/>
                        <a:pt x="35" y="3"/>
                      </a:cubicBezTo>
                      <a:cubicBezTo>
                        <a:pt x="35" y="3"/>
                        <a:pt x="35" y="3"/>
                        <a:pt x="35" y="3"/>
                      </a:cubicBezTo>
                      <a:cubicBezTo>
                        <a:pt x="35" y="3"/>
                        <a:pt x="35" y="2"/>
                        <a:pt x="35" y="2"/>
                      </a:cubicBezTo>
                      <a:cubicBezTo>
                        <a:pt x="34" y="2"/>
                        <a:pt x="33" y="2"/>
                        <a:pt x="32" y="1"/>
                      </a:cubicBezTo>
                      <a:cubicBezTo>
                        <a:pt x="32" y="1"/>
                        <a:pt x="32" y="1"/>
                        <a:pt x="32" y="1"/>
                      </a:cubicBezTo>
                      <a:cubicBezTo>
                        <a:pt x="31" y="1"/>
                        <a:pt x="30" y="1"/>
                        <a:pt x="30" y="1"/>
                      </a:cubicBezTo>
                      <a:cubicBezTo>
                        <a:pt x="27" y="0"/>
                        <a:pt x="26" y="0"/>
                        <a:pt x="24" y="1"/>
                      </a:cubicBezTo>
                      <a:cubicBezTo>
                        <a:pt x="23" y="1"/>
                        <a:pt x="21" y="2"/>
                        <a:pt x="18" y="2"/>
                      </a:cubicBezTo>
                      <a:cubicBezTo>
                        <a:pt x="17" y="2"/>
                        <a:pt x="16" y="1"/>
                        <a:pt x="15" y="1"/>
                      </a:cubicBezTo>
                      <a:cubicBezTo>
                        <a:pt x="15" y="1"/>
                        <a:pt x="15" y="1"/>
                        <a:pt x="14" y="1"/>
                      </a:cubicBezTo>
                      <a:cubicBezTo>
                        <a:pt x="14" y="2"/>
                        <a:pt x="13" y="3"/>
                        <a:pt x="13" y="3"/>
                      </a:cubicBezTo>
                      <a:cubicBezTo>
                        <a:pt x="12" y="3"/>
                        <a:pt x="12" y="3"/>
                        <a:pt x="12" y="3"/>
                      </a:cubicBezTo>
                      <a:cubicBezTo>
                        <a:pt x="10" y="3"/>
                        <a:pt x="8" y="4"/>
                        <a:pt x="8" y="6"/>
                      </a:cubicBezTo>
                      <a:cubicBezTo>
                        <a:pt x="8" y="8"/>
                        <a:pt x="6" y="9"/>
                        <a:pt x="4" y="10"/>
                      </a:cubicBezTo>
                      <a:cubicBezTo>
                        <a:pt x="3" y="12"/>
                        <a:pt x="1" y="13"/>
                        <a:pt x="1" y="15"/>
                      </a:cubicBezTo>
                      <a:cubicBezTo>
                        <a:pt x="1" y="15"/>
                        <a:pt x="1" y="15"/>
                        <a:pt x="0" y="15"/>
                      </a:cubicBezTo>
                      <a:cubicBezTo>
                        <a:pt x="1" y="15"/>
                        <a:pt x="2" y="15"/>
                        <a:pt x="3" y="15"/>
                      </a:cubicBezTo>
                      <a:cubicBezTo>
                        <a:pt x="5" y="15"/>
                        <a:pt x="7" y="17"/>
                        <a:pt x="7" y="19"/>
                      </a:cubicBezTo>
                      <a:cubicBezTo>
                        <a:pt x="7" y="19"/>
                        <a:pt x="7" y="19"/>
                        <a:pt x="8" y="20"/>
                      </a:cubicBezTo>
                      <a:cubicBezTo>
                        <a:pt x="8" y="20"/>
                        <a:pt x="8" y="20"/>
                        <a:pt x="9" y="21"/>
                      </a:cubicBezTo>
                      <a:cubicBezTo>
                        <a:pt x="9" y="21"/>
                        <a:pt x="9" y="21"/>
                        <a:pt x="9" y="21"/>
                      </a:cubicBezTo>
                      <a:cubicBezTo>
                        <a:pt x="9" y="21"/>
                        <a:pt x="9" y="22"/>
                        <a:pt x="9" y="22"/>
                      </a:cubicBezTo>
                      <a:cubicBezTo>
                        <a:pt x="9" y="22"/>
                        <a:pt x="9" y="22"/>
                        <a:pt x="9" y="22"/>
                      </a:cubicBezTo>
                      <a:cubicBezTo>
                        <a:pt x="9" y="22"/>
                        <a:pt x="9" y="22"/>
                        <a:pt x="9"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2" name="Freeform 1209">
                  <a:extLst>
                    <a:ext uri="{FF2B5EF4-FFF2-40B4-BE49-F238E27FC236}">
                      <a16:creationId xmlns="" xmlns:a16="http://schemas.microsoft.com/office/drawing/2014/main" id="{0ED62030-92D0-4D13-8C7F-1D49A0C4EF16}"/>
                    </a:ext>
                  </a:extLst>
                </p:cNvPr>
                <p:cNvSpPr/>
                <p:nvPr/>
              </p:nvSpPr>
              <p:spPr bwMode="auto">
                <a:xfrm>
                  <a:off x="2611" y="3155"/>
                  <a:ext cx="92" cy="103"/>
                </a:xfrm>
                <a:custGeom>
                  <a:gdLst>
                    <a:gd name="T0" fmla="*/ 0 w 96"/>
                    <a:gd name="T1" fmla="*/ 60 h 108"/>
                    <a:gd name="T2" fmla="*/ 0 w 96"/>
                    <a:gd name="T3" fmla="*/ 60 h 108"/>
                    <a:gd name="T4" fmla="*/ 4 w 96"/>
                    <a:gd name="T5" fmla="*/ 65 h 108"/>
                    <a:gd name="T6" fmla="*/ 2 w 96"/>
                    <a:gd name="T7" fmla="*/ 70 h 108"/>
                    <a:gd name="T8" fmla="*/ 2 w 96"/>
                    <a:gd name="T9" fmla="*/ 72 h 108"/>
                    <a:gd name="T10" fmla="*/ 3 w 96"/>
                    <a:gd name="T11" fmla="*/ 74 h 108"/>
                    <a:gd name="T12" fmla="*/ 4 w 96"/>
                    <a:gd name="T13" fmla="*/ 79 h 108"/>
                    <a:gd name="T14" fmla="*/ 6 w 96"/>
                    <a:gd name="T15" fmla="*/ 80 h 108"/>
                    <a:gd name="T16" fmla="*/ 17 w 96"/>
                    <a:gd name="T17" fmla="*/ 85 h 108"/>
                    <a:gd name="T18" fmla="*/ 24 w 96"/>
                    <a:gd name="T19" fmla="*/ 88 h 108"/>
                    <a:gd name="T20" fmla="*/ 18 w 96"/>
                    <a:gd name="T21" fmla="*/ 101 h 108"/>
                    <a:gd name="T22" fmla="*/ 18 w 96"/>
                    <a:gd name="T23" fmla="*/ 105 h 108"/>
                    <a:gd name="T24" fmla="*/ 24 w 96"/>
                    <a:gd name="T25" fmla="*/ 105 h 108"/>
                    <a:gd name="T26" fmla="*/ 36 w 96"/>
                    <a:gd name="T27" fmla="*/ 106 h 108"/>
                    <a:gd name="T28" fmla="*/ 39 w 96"/>
                    <a:gd name="T29" fmla="*/ 106 h 108"/>
                    <a:gd name="T30" fmla="*/ 40 w 96"/>
                    <a:gd name="T31" fmla="*/ 106 h 108"/>
                    <a:gd name="T32" fmla="*/ 45 w 96"/>
                    <a:gd name="T33" fmla="*/ 108 h 108"/>
                    <a:gd name="T34" fmla="*/ 58 w 96"/>
                    <a:gd name="T35" fmla="*/ 107 h 108"/>
                    <a:gd name="T36" fmla="*/ 74 w 96"/>
                    <a:gd name="T37" fmla="*/ 105 h 108"/>
                    <a:gd name="T38" fmla="*/ 79 w 96"/>
                    <a:gd name="T39" fmla="*/ 95 h 108"/>
                    <a:gd name="T40" fmla="*/ 83 w 96"/>
                    <a:gd name="T41" fmla="*/ 92 h 108"/>
                    <a:gd name="T42" fmla="*/ 82 w 96"/>
                    <a:gd name="T43" fmla="*/ 90 h 108"/>
                    <a:gd name="T44" fmla="*/ 80 w 96"/>
                    <a:gd name="T45" fmla="*/ 88 h 108"/>
                    <a:gd name="T46" fmla="*/ 76 w 96"/>
                    <a:gd name="T47" fmla="*/ 85 h 108"/>
                    <a:gd name="T48" fmla="*/ 69 w 96"/>
                    <a:gd name="T49" fmla="*/ 74 h 108"/>
                    <a:gd name="T50" fmla="*/ 70 w 96"/>
                    <a:gd name="T51" fmla="*/ 65 h 108"/>
                    <a:gd name="T52" fmla="*/ 87 w 96"/>
                    <a:gd name="T53" fmla="*/ 58 h 108"/>
                    <a:gd name="T54" fmla="*/ 93 w 96"/>
                    <a:gd name="T55" fmla="*/ 55 h 108"/>
                    <a:gd name="T56" fmla="*/ 96 w 96"/>
                    <a:gd name="T57" fmla="*/ 56 h 108"/>
                    <a:gd name="T58" fmla="*/ 96 w 96"/>
                    <a:gd name="T59" fmla="*/ 55 h 108"/>
                    <a:gd name="T60" fmla="*/ 96 w 96"/>
                    <a:gd name="T61" fmla="*/ 53 h 108"/>
                    <a:gd name="T62" fmla="*/ 92 w 96"/>
                    <a:gd name="T63" fmla="*/ 39 h 108"/>
                    <a:gd name="T64" fmla="*/ 87 w 96"/>
                    <a:gd name="T65" fmla="*/ 30 h 108"/>
                    <a:gd name="T66" fmla="*/ 88 w 96"/>
                    <a:gd name="T67" fmla="*/ 14 h 108"/>
                    <a:gd name="T68" fmla="*/ 83 w 96"/>
                    <a:gd name="T69" fmla="*/ 10 h 108"/>
                    <a:gd name="T70" fmla="*/ 73 w 96"/>
                    <a:gd name="T71" fmla="*/ 6 h 108"/>
                    <a:gd name="T72" fmla="*/ 53 w 96"/>
                    <a:gd name="T73" fmla="*/ 12 h 108"/>
                    <a:gd name="T74" fmla="*/ 42 w 96"/>
                    <a:gd name="T75" fmla="*/ 5 h 108"/>
                    <a:gd name="T76" fmla="*/ 41 w 96"/>
                    <a:gd name="T77" fmla="*/ 1 h 108"/>
                    <a:gd name="T78" fmla="*/ 39 w 96"/>
                    <a:gd name="T79" fmla="*/ 1 h 108"/>
                    <a:gd name="T80" fmla="*/ 36 w 96"/>
                    <a:gd name="T81" fmla="*/ 0 h 108"/>
                    <a:gd name="T82" fmla="*/ 31 w 96"/>
                    <a:gd name="T83" fmla="*/ 0 h 108"/>
                    <a:gd name="T84" fmla="*/ 35 w 96"/>
                    <a:gd name="T85" fmla="*/ 12 h 108"/>
                    <a:gd name="T86" fmla="*/ 30 w 96"/>
                    <a:gd name="T87" fmla="*/ 18 h 108"/>
                    <a:gd name="T88" fmla="*/ 17 w 96"/>
                    <a:gd name="T89" fmla="*/ 18 h 108"/>
                    <a:gd name="T90" fmla="*/ 13 w 96"/>
                    <a:gd name="T91" fmla="*/ 21 h 108"/>
                    <a:gd name="T92" fmla="*/ 14 w 96"/>
                    <a:gd name="T93" fmla="*/ 25 h 108"/>
                    <a:gd name="T94" fmla="*/ 13 w 96"/>
                    <a:gd name="T95" fmla="*/ 29 h 108"/>
                    <a:gd name="T96" fmla="*/ 9 w 96"/>
                    <a:gd name="T97" fmla="*/ 42 h 108"/>
                    <a:gd name="T98" fmla="*/ 2 w 96"/>
                    <a:gd name="T99" fmla="*/ 52 h 108"/>
                    <a:gd name="T100" fmla="*/ 1 w 96"/>
                    <a:gd name="T101" fmla="*/ 59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 h="108">
                      <a:moveTo>
                        <a:pt x="1" y="59"/>
                      </a:moveTo>
                      <a:cubicBezTo>
                        <a:pt x="1" y="59"/>
                        <a:pt x="1" y="59"/>
                        <a:pt x="1" y="59"/>
                      </a:cubicBezTo>
                      <a:cubicBezTo>
                        <a:pt x="0" y="60"/>
                        <a:pt x="0" y="60"/>
                        <a:pt x="0" y="60"/>
                      </a:cubicBezTo>
                      <a:cubicBezTo>
                        <a:pt x="0" y="60"/>
                        <a:pt x="0" y="60"/>
                        <a:pt x="0" y="60"/>
                      </a:cubicBezTo>
                      <a:cubicBezTo>
                        <a:pt x="0" y="60"/>
                        <a:pt x="0" y="60"/>
                        <a:pt x="0" y="60"/>
                      </a:cubicBezTo>
                      <a:cubicBezTo>
                        <a:pt x="0" y="60"/>
                        <a:pt x="0" y="60"/>
                        <a:pt x="0" y="60"/>
                      </a:cubicBezTo>
                      <a:cubicBezTo>
                        <a:pt x="0" y="61"/>
                        <a:pt x="1" y="62"/>
                        <a:pt x="2" y="63"/>
                      </a:cubicBezTo>
                      <a:cubicBezTo>
                        <a:pt x="2" y="64"/>
                        <a:pt x="3" y="65"/>
                        <a:pt x="3" y="66"/>
                      </a:cubicBezTo>
                      <a:cubicBezTo>
                        <a:pt x="4" y="65"/>
                        <a:pt x="4" y="65"/>
                        <a:pt x="4" y="65"/>
                      </a:cubicBezTo>
                      <a:cubicBezTo>
                        <a:pt x="3" y="66"/>
                        <a:pt x="3" y="66"/>
                        <a:pt x="3" y="66"/>
                      </a:cubicBezTo>
                      <a:cubicBezTo>
                        <a:pt x="3" y="67"/>
                        <a:pt x="3" y="67"/>
                        <a:pt x="3" y="67"/>
                      </a:cubicBezTo>
                      <a:cubicBezTo>
                        <a:pt x="3" y="69"/>
                        <a:pt x="2" y="70"/>
                        <a:pt x="2" y="70"/>
                      </a:cubicBezTo>
                      <a:cubicBezTo>
                        <a:pt x="1" y="70"/>
                        <a:pt x="1" y="71"/>
                        <a:pt x="1" y="71"/>
                      </a:cubicBezTo>
                      <a:cubicBezTo>
                        <a:pt x="1" y="71"/>
                        <a:pt x="1" y="71"/>
                        <a:pt x="1" y="71"/>
                      </a:cubicBezTo>
                      <a:cubicBezTo>
                        <a:pt x="2" y="71"/>
                        <a:pt x="2" y="72"/>
                        <a:pt x="2" y="72"/>
                      </a:cubicBezTo>
                      <a:cubicBezTo>
                        <a:pt x="2" y="72"/>
                        <a:pt x="2" y="72"/>
                        <a:pt x="2" y="72"/>
                      </a:cubicBezTo>
                      <a:cubicBezTo>
                        <a:pt x="2" y="73"/>
                        <a:pt x="3" y="73"/>
                        <a:pt x="3" y="74"/>
                      </a:cubicBezTo>
                      <a:cubicBezTo>
                        <a:pt x="3" y="74"/>
                        <a:pt x="3" y="74"/>
                        <a:pt x="3" y="74"/>
                      </a:cubicBezTo>
                      <a:cubicBezTo>
                        <a:pt x="3" y="75"/>
                        <a:pt x="4" y="75"/>
                        <a:pt x="4" y="76"/>
                      </a:cubicBezTo>
                      <a:cubicBezTo>
                        <a:pt x="4" y="76"/>
                        <a:pt x="4" y="76"/>
                        <a:pt x="4" y="76"/>
                      </a:cubicBezTo>
                      <a:cubicBezTo>
                        <a:pt x="4" y="77"/>
                        <a:pt x="4" y="78"/>
                        <a:pt x="4" y="79"/>
                      </a:cubicBezTo>
                      <a:cubicBezTo>
                        <a:pt x="4" y="79"/>
                        <a:pt x="4" y="79"/>
                        <a:pt x="4" y="79"/>
                      </a:cubicBezTo>
                      <a:cubicBezTo>
                        <a:pt x="5" y="79"/>
                        <a:pt x="5" y="79"/>
                        <a:pt x="5" y="79"/>
                      </a:cubicBezTo>
                      <a:cubicBezTo>
                        <a:pt x="5" y="80"/>
                        <a:pt x="6" y="80"/>
                        <a:pt x="6" y="80"/>
                      </a:cubicBezTo>
                      <a:cubicBezTo>
                        <a:pt x="6" y="80"/>
                        <a:pt x="7" y="80"/>
                        <a:pt x="7" y="81"/>
                      </a:cubicBezTo>
                      <a:cubicBezTo>
                        <a:pt x="8" y="82"/>
                        <a:pt x="9" y="83"/>
                        <a:pt x="12" y="83"/>
                      </a:cubicBezTo>
                      <a:cubicBezTo>
                        <a:pt x="15" y="83"/>
                        <a:pt x="16" y="84"/>
                        <a:pt x="17" y="85"/>
                      </a:cubicBezTo>
                      <a:cubicBezTo>
                        <a:pt x="18" y="85"/>
                        <a:pt x="18" y="85"/>
                        <a:pt x="18" y="85"/>
                      </a:cubicBezTo>
                      <a:cubicBezTo>
                        <a:pt x="18" y="85"/>
                        <a:pt x="19" y="85"/>
                        <a:pt x="19" y="85"/>
                      </a:cubicBezTo>
                      <a:cubicBezTo>
                        <a:pt x="20" y="85"/>
                        <a:pt x="23" y="86"/>
                        <a:pt x="24" y="88"/>
                      </a:cubicBezTo>
                      <a:cubicBezTo>
                        <a:pt x="24" y="89"/>
                        <a:pt x="24" y="91"/>
                        <a:pt x="22" y="93"/>
                      </a:cubicBezTo>
                      <a:cubicBezTo>
                        <a:pt x="19" y="95"/>
                        <a:pt x="19" y="97"/>
                        <a:pt x="18" y="100"/>
                      </a:cubicBezTo>
                      <a:cubicBezTo>
                        <a:pt x="18" y="101"/>
                        <a:pt x="18" y="101"/>
                        <a:pt x="18" y="101"/>
                      </a:cubicBezTo>
                      <a:cubicBezTo>
                        <a:pt x="18" y="102"/>
                        <a:pt x="18" y="103"/>
                        <a:pt x="18" y="104"/>
                      </a:cubicBezTo>
                      <a:cubicBezTo>
                        <a:pt x="18" y="104"/>
                        <a:pt x="18" y="105"/>
                        <a:pt x="18" y="105"/>
                      </a:cubicBezTo>
                      <a:cubicBezTo>
                        <a:pt x="18" y="105"/>
                        <a:pt x="18" y="105"/>
                        <a:pt x="18" y="105"/>
                      </a:cubicBezTo>
                      <a:cubicBezTo>
                        <a:pt x="18" y="105"/>
                        <a:pt x="18" y="105"/>
                        <a:pt x="18" y="105"/>
                      </a:cubicBezTo>
                      <a:cubicBezTo>
                        <a:pt x="18" y="105"/>
                        <a:pt x="19" y="106"/>
                        <a:pt x="20" y="106"/>
                      </a:cubicBezTo>
                      <a:cubicBezTo>
                        <a:pt x="23" y="106"/>
                        <a:pt x="24" y="105"/>
                        <a:pt x="24" y="105"/>
                      </a:cubicBezTo>
                      <a:cubicBezTo>
                        <a:pt x="27" y="104"/>
                        <a:pt x="29" y="103"/>
                        <a:pt x="33" y="105"/>
                      </a:cubicBezTo>
                      <a:cubicBezTo>
                        <a:pt x="34" y="105"/>
                        <a:pt x="35" y="105"/>
                        <a:pt x="35" y="106"/>
                      </a:cubicBezTo>
                      <a:cubicBezTo>
                        <a:pt x="36" y="106"/>
                        <a:pt x="36" y="106"/>
                        <a:pt x="36" y="106"/>
                      </a:cubicBezTo>
                      <a:cubicBezTo>
                        <a:pt x="37" y="106"/>
                        <a:pt x="38" y="107"/>
                        <a:pt x="38" y="107"/>
                      </a:cubicBezTo>
                      <a:cubicBezTo>
                        <a:pt x="38" y="107"/>
                        <a:pt x="38" y="107"/>
                        <a:pt x="38" y="107"/>
                      </a:cubicBezTo>
                      <a:cubicBezTo>
                        <a:pt x="39" y="107"/>
                        <a:pt x="39" y="107"/>
                        <a:pt x="39" y="106"/>
                      </a:cubicBezTo>
                      <a:cubicBezTo>
                        <a:pt x="39" y="106"/>
                        <a:pt x="40" y="106"/>
                        <a:pt x="40" y="106"/>
                      </a:cubicBezTo>
                      <a:cubicBezTo>
                        <a:pt x="40" y="106"/>
                        <a:pt x="40" y="106"/>
                        <a:pt x="40" y="106"/>
                      </a:cubicBezTo>
                      <a:cubicBezTo>
                        <a:pt x="40" y="106"/>
                        <a:pt x="40" y="106"/>
                        <a:pt x="40" y="106"/>
                      </a:cubicBezTo>
                      <a:cubicBezTo>
                        <a:pt x="40" y="106"/>
                        <a:pt x="40" y="106"/>
                        <a:pt x="40" y="106"/>
                      </a:cubicBezTo>
                      <a:cubicBezTo>
                        <a:pt x="42" y="106"/>
                        <a:pt x="43" y="107"/>
                        <a:pt x="44" y="108"/>
                      </a:cubicBezTo>
                      <a:cubicBezTo>
                        <a:pt x="45" y="108"/>
                        <a:pt x="45" y="108"/>
                        <a:pt x="45" y="108"/>
                      </a:cubicBezTo>
                      <a:cubicBezTo>
                        <a:pt x="46" y="107"/>
                        <a:pt x="48" y="106"/>
                        <a:pt x="50" y="106"/>
                      </a:cubicBezTo>
                      <a:cubicBezTo>
                        <a:pt x="52" y="106"/>
                        <a:pt x="53" y="106"/>
                        <a:pt x="54" y="107"/>
                      </a:cubicBezTo>
                      <a:cubicBezTo>
                        <a:pt x="56" y="108"/>
                        <a:pt x="57" y="108"/>
                        <a:pt x="58" y="107"/>
                      </a:cubicBezTo>
                      <a:cubicBezTo>
                        <a:pt x="61" y="105"/>
                        <a:pt x="67" y="104"/>
                        <a:pt x="69" y="104"/>
                      </a:cubicBezTo>
                      <a:cubicBezTo>
                        <a:pt x="71" y="104"/>
                        <a:pt x="72" y="104"/>
                        <a:pt x="72" y="104"/>
                      </a:cubicBezTo>
                      <a:cubicBezTo>
                        <a:pt x="73" y="105"/>
                        <a:pt x="74" y="105"/>
                        <a:pt x="74" y="105"/>
                      </a:cubicBezTo>
                      <a:cubicBezTo>
                        <a:pt x="74" y="105"/>
                        <a:pt x="74" y="104"/>
                        <a:pt x="74" y="103"/>
                      </a:cubicBezTo>
                      <a:cubicBezTo>
                        <a:pt x="72" y="98"/>
                        <a:pt x="76" y="96"/>
                        <a:pt x="78" y="96"/>
                      </a:cubicBezTo>
                      <a:cubicBezTo>
                        <a:pt x="78" y="95"/>
                        <a:pt x="78" y="95"/>
                        <a:pt x="79" y="95"/>
                      </a:cubicBezTo>
                      <a:cubicBezTo>
                        <a:pt x="79" y="95"/>
                        <a:pt x="79" y="94"/>
                        <a:pt x="79" y="94"/>
                      </a:cubicBezTo>
                      <a:cubicBezTo>
                        <a:pt x="79" y="94"/>
                        <a:pt x="79" y="94"/>
                        <a:pt x="80" y="94"/>
                      </a:cubicBezTo>
                      <a:cubicBezTo>
                        <a:pt x="80" y="93"/>
                        <a:pt x="82" y="92"/>
                        <a:pt x="83" y="92"/>
                      </a:cubicBezTo>
                      <a:cubicBezTo>
                        <a:pt x="83" y="91"/>
                        <a:pt x="84" y="91"/>
                        <a:pt x="84" y="91"/>
                      </a:cubicBezTo>
                      <a:cubicBezTo>
                        <a:pt x="84" y="91"/>
                        <a:pt x="84" y="91"/>
                        <a:pt x="84" y="91"/>
                      </a:cubicBezTo>
                      <a:cubicBezTo>
                        <a:pt x="84" y="91"/>
                        <a:pt x="83" y="90"/>
                        <a:pt x="82" y="90"/>
                      </a:cubicBezTo>
                      <a:cubicBezTo>
                        <a:pt x="82" y="90"/>
                        <a:pt x="82" y="90"/>
                        <a:pt x="82" y="90"/>
                      </a:cubicBezTo>
                      <a:cubicBezTo>
                        <a:pt x="81" y="89"/>
                        <a:pt x="81" y="89"/>
                        <a:pt x="80" y="88"/>
                      </a:cubicBezTo>
                      <a:cubicBezTo>
                        <a:pt x="80" y="88"/>
                        <a:pt x="80" y="88"/>
                        <a:pt x="80" y="88"/>
                      </a:cubicBezTo>
                      <a:cubicBezTo>
                        <a:pt x="79" y="87"/>
                        <a:pt x="78" y="87"/>
                        <a:pt x="78" y="87"/>
                      </a:cubicBezTo>
                      <a:cubicBezTo>
                        <a:pt x="78" y="86"/>
                        <a:pt x="78" y="86"/>
                        <a:pt x="77" y="86"/>
                      </a:cubicBezTo>
                      <a:cubicBezTo>
                        <a:pt x="77" y="86"/>
                        <a:pt x="76" y="86"/>
                        <a:pt x="76" y="85"/>
                      </a:cubicBezTo>
                      <a:cubicBezTo>
                        <a:pt x="75" y="85"/>
                        <a:pt x="74" y="84"/>
                        <a:pt x="74" y="84"/>
                      </a:cubicBezTo>
                      <a:cubicBezTo>
                        <a:pt x="72" y="82"/>
                        <a:pt x="71" y="79"/>
                        <a:pt x="70" y="77"/>
                      </a:cubicBezTo>
                      <a:cubicBezTo>
                        <a:pt x="70" y="75"/>
                        <a:pt x="70" y="74"/>
                        <a:pt x="69" y="74"/>
                      </a:cubicBezTo>
                      <a:cubicBezTo>
                        <a:pt x="69" y="73"/>
                        <a:pt x="69" y="73"/>
                        <a:pt x="69" y="72"/>
                      </a:cubicBezTo>
                      <a:cubicBezTo>
                        <a:pt x="68" y="71"/>
                        <a:pt x="66" y="69"/>
                        <a:pt x="67" y="67"/>
                      </a:cubicBezTo>
                      <a:cubicBezTo>
                        <a:pt x="67" y="66"/>
                        <a:pt x="68" y="65"/>
                        <a:pt x="70" y="65"/>
                      </a:cubicBezTo>
                      <a:cubicBezTo>
                        <a:pt x="73" y="64"/>
                        <a:pt x="79" y="63"/>
                        <a:pt x="81" y="61"/>
                      </a:cubicBezTo>
                      <a:cubicBezTo>
                        <a:pt x="81" y="60"/>
                        <a:pt x="82" y="60"/>
                        <a:pt x="82" y="60"/>
                      </a:cubicBezTo>
                      <a:cubicBezTo>
                        <a:pt x="84" y="59"/>
                        <a:pt x="86" y="58"/>
                        <a:pt x="87" y="58"/>
                      </a:cubicBezTo>
                      <a:cubicBezTo>
                        <a:pt x="88" y="57"/>
                        <a:pt x="89" y="57"/>
                        <a:pt x="90" y="57"/>
                      </a:cubicBezTo>
                      <a:cubicBezTo>
                        <a:pt x="90" y="57"/>
                        <a:pt x="90" y="57"/>
                        <a:pt x="90" y="56"/>
                      </a:cubicBezTo>
                      <a:cubicBezTo>
                        <a:pt x="90" y="56"/>
                        <a:pt x="91" y="55"/>
                        <a:pt x="93" y="55"/>
                      </a:cubicBezTo>
                      <a:cubicBezTo>
                        <a:pt x="94" y="55"/>
                        <a:pt x="94" y="56"/>
                        <a:pt x="95" y="56"/>
                      </a:cubicBezTo>
                      <a:cubicBezTo>
                        <a:pt x="95" y="56"/>
                        <a:pt x="96" y="56"/>
                        <a:pt x="96" y="56"/>
                      </a:cubicBezTo>
                      <a:cubicBezTo>
                        <a:pt x="96" y="56"/>
                        <a:pt x="96" y="56"/>
                        <a:pt x="96" y="56"/>
                      </a:cubicBezTo>
                      <a:cubicBezTo>
                        <a:pt x="96" y="56"/>
                        <a:pt x="96" y="56"/>
                        <a:pt x="96" y="56"/>
                      </a:cubicBezTo>
                      <a:cubicBezTo>
                        <a:pt x="96" y="55"/>
                        <a:pt x="96" y="55"/>
                        <a:pt x="96" y="55"/>
                      </a:cubicBezTo>
                      <a:cubicBezTo>
                        <a:pt x="96" y="55"/>
                        <a:pt x="96" y="55"/>
                        <a:pt x="96" y="55"/>
                      </a:cubicBezTo>
                      <a:cubicBezTo>
                        <a:pt x="96" y="55"/>
                        <a:pt x="96" y="54"/>
                        <a:pt x="96" y="54"/>
                      </a:cubicBezTo>
                      <a:cubicBezTo>
                        <a:pt x="96" y="54"/>
                        <a:pt x="96" y="54"/>
                        <a:pt x="96" y="54"/>
                      </a:cubicBezTo>
                      <a:cubicBezTo>
                        <a:pt x="96" y="54"/>
                        <a:pt x="96" y="53"/>
                        <a:pt x="96" y="53"/>
                      </a:cubicBezTo>
                      <a:cubicBezTo>
                        <a:pt x="96" y="53"/>
                        <a:pt x="96" y="53"/>
                        <a:pt x="96" y="53"/>
                      </a:cubicBezTo>
                      <a:cubicBezTo>
                        <a:pt x="94" y="51"/>
                        <a:pt x="93" y="47"/>
                        <a:pt x="93" y="43"/>
                      </a:cubicBezTo>
                      <a:cubicBezTo>
                        <a:pt x="93" y="40"/>
                        <a:pt x="92" y="40"/>
                        <a:pt x="92" y="39"/>
                      </a:cubicBezTo>
                      <a:cubicBezTo>
                        <a:pt x="92" y="39"/>
                        <a:pt x="91" y="38"/>
                        <a:pt x="91" y="36"/>
                      </a:cubicBezTo>
                      <a:cubicBezTo>
                        <a:pt x="91" y="35"/>
                        <a:pt x="91" y="33"/>
                        <a:pt x="90" y="33"/>
                      </a:cubicBezTo>
                      <a:cubicBezTo>
                        <a:pt x="89" y="32"/>
                        <a:pt x="88" y="31"/>
                        <a:pt x="87" y="30"/>
                      </a:cubicBezTo>
                      <a:cubicBezTo>
                        <a:pt x="87" y="28"/>
                        <a:pt x="88" y="27"/>
                        <a:pt x="88" y="25"/>
                      </a:cubicBezTo>
                      <a:cubicBezTo>
                        <a:pt x="90" y="23"/>
                        <a:pt x="89" y="17"/>
                        <a:pt x="89" y="15"/>
                      </a:cubicBezTo>
                      <a:cubicBezTo>
                        <a:pt x="88" y="15"/>
                        <a:pt x="88" y="15"/>
                        <a:pt x="88" y="14"/>
                      </a:cubicBezTo>
                      <a:cubicBezTo>
                        <a:pt x="88" y="14"/>
                        <a:pt x="88" y="14"/>
                        <a:pt x="88" y="14"/>
                      </a:cubicBezTo>
                      <a:cubicBezTo>
                        <a:pt x="88" y="14"/>
                        <a:pt x="88" y="13"/>
                        <a:pt x="87" y="12"/>
                      </a:cubicBezTo>
                      <a:cubicBezTo>
                        <a:pt x="87" y="11"/>
                        <a:pt x="87" y="10"/>
                        <a:pt x="83" y="10"/>
                      </a:cubicBezTo>
                      <a:cubicBezTo>
                        <a:pt x="81" y="10"/>
                        <a:pt x="80" y="10"/>
                        <a:pt x="80" y="9"/>
                      </a:cubicBezTo>
                      <a:cubicBezTo>
                        <a:pt x="79" y="7"/>
                        <a:pt x="80" y="6"/>
                        <a:pt x="81" y="4"/>
                      </a:cubicBezTo>
                      <a:cubicBezTo>
                        <a:pt x="79" y="6"/>
                        <a:pt x="76" y="7"/>
                        <a:pt x="73" y="6"/>
                      </a:cubicBezTo>
                      <a:cubicBezTo>
                        <a:pt x="71" y="6"/>
                        <a:pt x="68" y="9"/>
                        <a:pt x="65" y="11"/>
                      </a:cubicBezTo>
                      <a:cubicBezTo>
                        <a:pt x="64" y="12"/>
                        <a:pt x="63" y="13"/>
                        <a:pt x="62" y="13"/>
                      </a:cubicBezTo>
                      <a:cubicBezTo>
                        <a:pt x="59" y="16"/>
                        <a:pt x="55" y="15"/>
                        <a:pt x="53" y="12"/>
                      </a:cubicBezTo>
                      <a:cubicBezTo>
                        <a:pt x="52" y="10"/>
                        <a:pt x="52" y="8"/>
                        <a:pt x="53" y="7"/>
                      </a:cubicBezTo>
                      <a:cubicBezTo>
                        <a:pt x="53" y="7"/>
                        <a:pt x="52" y="7"/>
                        <a:pt x="52" y="7"/>
                      </a:cubicBezTo>
                      <a:cubicBezTo>
                        <a:pt x="48" y="9"/>
                        <a:pt x="44" y="8"/>
                        <a:pt x="42" y="5"/>
                      </a:cubicBezTo>
                      <a:cubicBezTo>
                        <a:pt x="41" y="4"/>
                        <a:pt x="41" y="3"/>
                        <a:pt x="41" y="1"/>
                      </a:cubicBezTo>
                      <a:cubicBezTo>
                        <a:pt x="41" y="1"/>
                        <a:pt x="41" y="1"/>
                        <a:pt x="41" y="1"/>
                      </a:cubicBezTo>
                      <a:cubicBezTo>
                        <a:pt x="41" y="1"/>
                        <a:pt x="41" y="1"/>
                        <a:pt x="41" y="1"/>
                      </a:cubicBezTo>
                      <a:cubicBezTo>
                        <a:pt x="40" y="1"/>
                        <a:pt x="40" y="1"/>
                        <a:pt x="39" y="1"/>
                      </a:cubicBezTo>
                      <a:cubicBezTo>
                        <a:pt x="39" y="1"/>
                        <a:pt x="39" y="1"/>
                        <a:pt x="39" y="1"/>
                      </a:cubicBezTo>
                      <a:cubicBezTo>
                        <a:pt x="39" y="1"/>
                        <a:pt x="39" y="1"/>
                        <a:pt x="39" y="1"/>
                      </a:cubicBezTo>
                      <a:cubicBezTo>
                        <a:pt x="38" y="1"/>
                        <a:pt x="38" y="1"/>
                        <a:pt x="37" y="1"/>
                      </a:cubicBezTo>
                      <a:cubicBezTo>
                        <a:pt x="37" y="1"/>
                        <a:pt x="37" y="1"/>
                        <a:pt x="36" y="1"/>
                      </a:cubicBezTo>
                      <a:cubicBezTo>
                        <a:pt x="36" y="0"/>
                        <a:pt x="36" y="0"/>
                        <a:pt x="36" y="0"/>
                      </a:cubicBezTo>
                      <a:cubicBezTo>
                        <a:pt x="35" y="0"/>
                        <a:pt x="35" y="0"/>
                        <a:pt x="34" y="0"/>
                      </a:cubicBezTo>
                      <a:cubicBezTo>
                        <a:pt x="34" y="0"/>
                        <a:pt x="34" y="0"/>
                        <a:pt x="34" y="0"/>
                      </a:cubicBezTo>
                      <a:cubicBezTo>
                        <a:pt x="33" y="0"/>
                        <a:pt x="32" y="0"/>
                        <a:pt x="31" y="0"/>
                      </a:cubicBezTo>
                      <a:cubicBezTo>
                        <a:pt x="32" y="1"/>
                        <a:pt x="32" y="3"/>
                        <a:pt x="32" y="4"/>
                      </a:cubicBezTo>
                      <a:cubicBezTo>
                        <a:pt x="31" y="5"/>
                        <a:pt x="31" y="7"/>
                        <a:pt x="33" y="10"/>
                      </a:cubicBezTo>
                      <a:cubicBezTo>
                        <a:pt x="34" y="10"/>
                        <a:pt x="34" y="11"/>
                        <a:pt x="35" y="12"/>
                      </a:cubicBezTo>
                      <a:cubicBezTo>
                        <a:pt x="35" y="13"/>
                        <a:pt x="35" y="15"/>
                        <a:pt x="35" y="16"/>
                      </a:cubicBezTo>
                      <a:cubicBezTo>
                        <a:pt x="34" y="17"/>
                        <a:pt x="32" y="18"/>
                        <a:pt x="31" y="18"/>
                      </a:cubicBezTo>
                      <a:cubicBezTo>
                        <a:pt x="31" y="18"/>
                        <a:pt x="30" y="18"/>
                        <a:pt x="30" y="18"/>
                      </a:cubicBezTo>
                      <a:cubicBezTo>
                        <a:pt x="30" y="19"/>
                        <a:pt x="29" y="21"/>
                        <a:pt x="26" y="21"/>
                      </a:cubicBezTo>
                      <a:cubicBezTo>
                        <a:pt x="24" y="21"/>
                        <a:pt x="21" y="19"/>
                        <a:pt x="19" y="18"/>
                      </a:cubicBezTo>
                      <a:cubicBezTo>
                        <a:pt x="19" y="18"/>
                        <a:pt x="18" y="18"/>
                        <a:pt x="17" y="18"/>
                      </a:cubicBezTo>
                      <a:cubicBezTo>
                        <a:pt x="15" y="18"/>
                        <a:pt x="14" y="18"/>
                        <a:pt x="13" y="18"/>
                      </a:cubicBezTo>
                      <a:cubicBezTo>
                        <a:pt x="13" y="19"/>
                        <a:pt x="13" y="19"/>
                        <a:pt x="13" y="20"/>
                      </a:cubicBezTo>
                      <a:cubicBezTo>
                        <a:pt x="13" y="20"/>
                        <a:pt x="13" y="21"/>
                        <a:pt x="13" y="21"/>
                      </a:cubicBezTo>
                      <a:cubicBezTo>
                        <a:pt x="13" y="22"/>
                        <a:pt x="13" y="22"/>
                        <a:pt x="13" y="23"/>
                      </a:cubicBezTo>
                      <a:cubicBezTo>
                        <a:pt x="13" y="23"/>
                        <a:pt x="14" y="24"/>
                        <a:pt x="14" y="24"/>
                      </a:cubicBezTo>
                      <a:cubicBezTo>
                        <a:pt x="14" y="24"/>
                        <a:pt x="14" y="25"/>
                        <a:pt x="14" y="25"/>
                      </a:cubicBezTo>
                      <a:cubicBezTo>
                        <a:pt x="14" y="26"/>
                        <a:pt x="14" y="26"/>
                        <a:pt x="13" y="26"/>
                      </a:cubicBezTo>
                      <a:cubicBezTo>
                        <a:pt x="13" y="27"/>
                        <a:pt x="13" y="27"/>
                        <a:pt x="13" y="27"/>
                      </a:cubicBezTo>
                      <a:cubicBezTo>
                        <a:pt x="13" y="28"/>
                        <a:pt x="13" y="28"/>
                        <a:pt x="13" y="29"/>
                      </a:cubicBezTo>
                      <a:cubicBezTo>
                        <a:pt x="11" y="31"/>
                        <a:pt x="9" y="32"/>
                        <a:pt x="8" y="33"/>
                      </a:cubicBezTo>
                      <a:cubicBezTo>
                        <a:pt x="10" y="35"/>
                        <a:pt x="12" y="38"/>
                        <a:pt x="11" y="40"/>
                      </a:cubicBezTo>
                      <a:cubicBezTo>
                        <a:pt x="10" y="41"/>
                        <a:pt x="9" y="41"/>
                        <a:pt x="9" y="42"/>
                      </a:cubicBezTo>
                      <a:cubicBezTo>
                        <a:pt x="9" y="42"/>
                        <a:pt x="9" y="42"/>
                        <a:pt x="9" y="43"/>
                      </a:cubicBezTo>
                      <a:cubicBezTo>
                        <a:pt x="9" y="46"/>
                        <a:pt x="6" y="47"/>
                        <a:pt x="2" y="48"/>
                      </a:cubicBezTo>
                      <a:cubicBezTo>
                        <a:pt x="2" y="49"/>
                        <a:pt x="2" y="50"/>
                        <a:pt x="2" y="52"/>
                      </a:cubicBezTo>
                      <a:cubicBezTo>
                        <a:pt x="1" y="52"/>
                        <a:pt x="1" y="53"/>
                        <a:pt x="1" y="53"/>
                      </a:cubicBezTo>
                      <a:cubicBezTo>
                        <a:pt x="1" y="55"/>
                        <a:pt x="1" y="56"/>
                        <a:pt x="1" y="58"/>
                      </a:cubicBezTo>
                      <a:cubicBezTo>
                        <a:pt x="1" y="58"/>
                        <a:pt x="1" y="58"/>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3" name="Freeform 1210">
                  <a:extLst>
                    <a:ext uri="{FF2B5EF4-FFF2-40B4-BE49-F238E27FC236}">
                      <a16:creationId xmlns="" xmlns:a16="http://schemas.microsoft.com/office/drawing/2014/main" id="{A4C60A67-0310-4265-96EB-8D112757434D}"/>
                    </a:ext>
                  </a:extLst>
                </p:cNvPr>
                <p:cNvSpPr/>
                <p:nvPr/>
              </p:nvSpPr>
              <p:spPr bwMode="auto">
                <a:xfrm>
                  <a:off x="2769" y="2894"/>
                  <a:ext cx="109" cy="176"/>
                </a:xfrm>
                <a:custGeom>
                  <a:gdLst>
                    <a:gd name="T0" fmla="*/ 77 w 114"/>
                    <a:gd name="T1" fmla="*/ 1 h 183"/>
                    <a:gd name="T2" fmla="*/ 65 w 114"/>
                    <a:gd name="T3" fmla="*/ 3 h 183"/>
                    <a:gd name="T4" fmla="*/ 56 w 114"/>
                    <a:gd name="T5" fmla="*/ 8 h 183"/>
                    <a:gd name="T6" fmla="*/ 55 w 114"/>
                    <a:gd name="T7" fmla="*/ 17 h 183"/>
                    <a:gd name="T8" fmla="*/ 48 w 114"/>
                    <a:gd name="T9" fmla="*/ 22 h 183"/>
                    <a:gd name="T10" fmla="*/ 43 w 114"/>
                    <a:gd name="T11" fmla="*/ 29 h 183"/>
                    <a:gd name="T12" fmla="*/ 37 w 114"/>
                    <a:gd name="T13" fmla="*/ 27 h 183"/>
                    <a:gd name="T14" fmla="*/ 27 w 114"/>
                    <a:gd name="T15" fmla="*/ 27 h 183"/>
                    <a:gd name="T16" fmla="*/ 9 w 114"/>
                    <a:gd name="T17" fmla="*/ 20 h 183"/>
                    <a:gd name="T18" fmla="*/ 3 w 114"/>
                    <a:gd name="T19" fmla="*/ 17 h 183"/>
                    <a:gd name="T20" fmla="*/ 1 w 114"/>
                    <a:gd name="T21" fmla="*/ 19 h 183"/>
                    <a:gd name="T22" fmla="*/ 0 w 114"/>
                    <a:gd name="T23" fmla="*/ 19 h 183"/>
                    <a:gd name="T24" fmla="*/ 11 w 114"/>
                    <a:gd name="T25" fmla="*/ 27 h 183"/>
                    <a:gd name="T26" fmla="*/ 28 w 114"/>
                    <a:gd name="T27" fmla="*/ 41 h 183"/>
                    <a:gd name="T28" fmla="*/ 30 w 114"/>
                    <a:gd name="T29" fmla="*/ 57 h 183"/>
                    <a:gd name="T30" fmla="*/ 32 w 114"/>
                    <a:gd name="T31" fmla="*/ 73 h 183"/>
                    <a:gd name="T32" fmla="*/ 34 w 114"/>
                    <a:gd name="T33" fmla="*/ 76 h 183"/>
                    <a:gd name="T34" fmla="*/ 34 w 114"/>
                    <a:gd name="T35" fmla="*/ 79 h 183"/>
                    <a:gd name="T36" fmla="*/ 42 w 114"/>
                    <a:gd name="T37" fmla="*/ 82 h 183"/>
                    <a:gd name="T38" fmla="*/ 47 w 114"/>
                    <a:gd name="T39" fmla="*/ 98 h 183"/>
                    <a:gd name="T40" fmla="*/ 39 w 114"/>
                    <a:gd name="T41" fmla="*/ 102 h 183"/>
                    <a:gd name="T42" fmla="*/ 20 w 114"/>
                    <a:gd name="T43" fmla="*/ 120 h 183"/>
                    <a:gd name="T44" fmla="*/ 5 w 114"/>
                    <a:gd name="T45" fmla="*/ 130 h 183"/>
                    <a:gd name="T46" fmla="*/ 1 w 114"/>
                    <a:gd name="T47" fmla="*/ 138 h 183"/>
                    <a:gd name="T48" fmla="*/ 4 w 114"/>
                    <a:gd name="T49" fmla="*/ 149 h 183"/>
                    <a:gd name="T50" fmla="*/ 2 w 114"/>
                    <a:gd name="T51" fmla="*/ 172 h 183"/>
                    <a:gd name="T52" fmla="*/ 12 w 114"/>
                    <a:gd name="T53" fmla="*/ 176 h 183"/>
                    <a:gd name="T54" fmla="*/ 19 w 114"/>
                    <a:gd name="T55" fmla="*/ 180 h 183"/>
                    <a:gd name="T56" fmla="*/ 31 w 114"/>
                    <a:gd name="T57" fmla="*/ 183 h 183"/>
                    <a:gd name="T58" fmla="*/ 74 w 114"/>
                    <a:gd name="T59" fmla="*/ 174 h 183"/>
                    <a:gd name="T60" fmla="*/ 77 w 114"/>
                    <a:gd name="T61" fmla="*/ 170 h 183"/>
                    <a:gd name="T62" fmla="*/ 97 w 114"/>
                    <a:gd name="T63" fmla="*/ 154 h 183"/>
                    <a:gd name="T64" fmla="*/ 111 w 114"/>
                    <a:gd name="T65" fmla="*/ 131 h 183"/>
                    <a:gd name="T66" fmla="*/ 96 w 114"/>
                    <a:gd name="T67" fmla="*/ 117 h 183"/>
                    <a:gd name="T68" fmla="*/ 103 w 114"/>
                    <a:gd name="T69" fmla="*/ 112 h 183"/>
                    <a:gd name="T70" fmla="*/ 98 w 114"/>
                    <a:gd name="T71" fmla="*/ 101 h 183"/>
                    <a:gd name="T72" fmla="*/ 95 w 114"/>
                    <a:gd name="T73" fmla="*/ 94 h 183"/>
                    <a:gd name="T74" fmla="*/ 94 w 114"/>
                    <a:gd name="T75" fmla="*/ 84 h 183"/>
                    <a:gd name="T76" fmla="*/ 98 w 114"/>
                    <a:gd name="T77" fmla="*/ 79 h 183"/>
                    <a:gd name="T78" fmla="*/ 87 w 114"/>
                    <a:gd name="T79" fmla="*/ 62 h 183"/>
                    <a:gd name="T80" fmla="*/ 91 w 114"/>
                    <a:gd name="T81" fmla="*/ 53 h 183"/>
                    <a:gd name="T82" fmla="*/ 90 w 114"/>
                    <a:gd name="T83" fmla="*/ 40 h 183"/>
                    <a:gd name="T84" fmla="*/ 81 w 114"/>
                    <a:gd name="T85" fmla="*/ 33 h 183"/>
                    <a:gd name="T86" fmla="*/ 85 w 114"/>
                    <a:gd name="T87" fmla="*/ 18 h 183"/>
                    <a:gd name="T88" fmla="*/ 87 w 114"/>
                    <a:gd name="T89" fmla="*/ 15 h 183"/>
                    <a:gd name="T90" fmla="*/ 89 w 114"/>
                    <a:gd name="T91" fmla="*/ 8 h 18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 h="183">
                      <a:moveTo>
                        <a:pt x="89" y="8"/>
                      </a:moveTo>
                      <a:cubicBezTo>
                        <a:pt x="89" y="8"/>
                        <a:pt x="86" y="6"/>
                        <a:pt x="85" y="6"/>
                      </a:cubicBezTo>
                      <a:cubicBezTo>
                        <a:pt x="82" y="5"/>
                        <a:pt x="79" y="3"/>
                        <a:pt x="77" y="1"/>
                      </a:cubicBezTo>
                      <a:cubicBezTo>
                        <a:pt x="77" y="1"/>
                        <a:pt x="77" y="0"/>
                        <a:pt x="75" y="0"/>
                      </a:cubicBezTo>
                      <a:cubicBezTo>
                        <a:pt x="74" y="0"/>
                        <a:pt x="72" y="0"/>
                        <a:pt x="72" y="1"/>
                      </a:cubicBezTo>
                      <a:cubicBezTo>
                        <a:pt x="70" y="3"/>
                        <a:pt x="68" y="3"/>
                        <a:pt x="65" y="3"/>
                      </a:cubicBezTo>
                      <a:cubicBezTo>
                        <a:pt x="64" y="3"/>
                        <a:pt x="64" y="3"/>
                        <a:pt x="64" y="3"/>
                      </a:cubicBezTo>
                      <a:cubicBezTo>
                        <a:pt x="62" y="3"/>
                        <a:pt x="61" y="3"/>
                        <a:pt x="61" y="3"/>
                      </a:cubicBezTo>
                      <a:cubicBezTo>
                        <a:pt x="60" y="5"/>
                        <a:pt x="58" y="7"/>
                        <a:pt x="56" y="8"/>
                      </a:cubicBezTo>
                      <a:cubicBezTo>
                        <a:pt x="55" y="9"/>
                        <a:pt x="54" y="9"/>
                        <a:pt x="54" y="10"/>
                      </a:cubicBezTo>
                      <a:cubicBezTo>
                        <a:pt x="54" y="11"/>
                        <a:pt x="54" y="12"/>
                        <a:pt x="54" y="13"/>
                      </a:cubicBezTo>
                      <a:cubicBezTo>
                        <a:pt x="54" y="14"/>
                        <a:pt x="55" y="16"/>
                        <a:pt x="55" y="17"/>
                      </a:cubicBezTo>
                      <a:cubicBezTo>
                        <a:pt x="55" y="18"/>
                        <a:pt x="55" y="19"/>
                        <a:pt x="54" y="20"/>
                      </a:cubicBezTo>
                      <a:cubicBezTo>
                        <a:pt x="53" y="21"/>
                        <a:pt x="52" y="22"/>
                        <a:pt x="49" y="22"/>
                      </a:cubicBezTo>
                      <a:cubicBezTo>
                        <a:pt x="49" y="22"/>
                        <a:pt x="49" y="22"/>
                        <a:pt x="48" y="22"/>
                      </a:cubicBezTo>
                      <a:cubicBezTo>
                        <a:pt x="48" y="22"/>
                        <a:pt x="48" y="22"/>
                        <a:pt x="48" y="22"/>
                      </a:cubicBezTo>
                      <a:cubicBezTo>
                        <a:pt x="48" y="23"/>
                        <a:pt x="48" y="25"/>
                        <a:pt x="46" y="27"/>
                      </a:cubicBezTo>
                      <a:cubicBezTo>
                        <a:pt x="46" y="28"/>
                        <a:pt x="45" y="29"/>
                        <a:pt x="43" y="29"/>
                      </a:cubicBezTo>
                      <a:cubicBezTo>
                        <a:pt x="41" y="29"/>
                        <a:pt x="40" y="28"/>
                        <a:pt x="40" y="27"/>
                      </a:cubicBezTo>
                      <a:cubicBezTo>
                        <a:pt x="39" y="27"/>
                        <a:pt x="39" y="26"/>
                        <a:pt x="39" y="26"/>
                      </a:cubicBezTo>
                      <a:cubicBezTo>
                        <a:pt x="38" y="27"/>
                        <a:pt x="38" y="27"/>
                        <a:pt x="37" y="27"/>
                      </a:cubicBezTo>
                      <a:cubicBezTo>
                        <a:pt x="36" y="27"/>
                        <a:pt x="34" y="26"/>
                        <a:pt x="33" y="26"/>
                      </a:cubicBezTo>
                      <a:cubicBezTo>
                        <a:pt x="33" y="25"/>
                        <a:pt x="32" y="25"/>
                        <a:pt x="31" y="25"/>
                      </a:cubicBezTo>
                      <a:cubicBezTo>
                        <a:pt x="31" y="26"/>
                        <a:pt x="29" y="27"/>
                        <a:pt x="27" y="27"/>
                      </a:cubicBezTo>
                      <a:cubicBezTo>
                        <a:pt x="25" y="27"/>
                        <a:pt x="23" y="27"/>
                        <a:pt x="20" y="26"/>
                      </a:cubicBezTo>
                      <a:cubicBezTo>
                        <a:pt x="19" y="26"/>
                        <a:pt x="18" y="26"/>
                        <a:pt x="17" y="25"/>
                      </a:cubicBezTo>
                      <a:cubicBezTo>
                        <a:pt x="14" y="25"/>
                        <a:pt x="11" y="22"/>
                        <a:pt x="9" y="20"/>
                      </a:cubicBezTo>
                      <a:cubicBezTo>
                        <a:pt x="8" y="18"/>
                        <a:pt x="6" y="16"/>
                        <a:pt x="5" y="16"/>
                      </a:cubicBezTo>
                      <a:cubicBezTo>
                        <a:pt x="4" y="16"/>
                        <a:pt x="4" y="16"/>
                        <a:pt x="4" y="17"/>
                      </a:cubicBezTo>
                      <a:cubicBezTo>
                        <a:pt x="3" y="17"/>
                        <a:pt x="3" y="17"/>
                        <a:pt x="3" y="17"/>
                      </a:cubicBezTo>
                      <a:cubicBezTo>
                        <a:pt x="3" y="17"/>
                        <a:pt x="2" y="17"/>
                        <a:pt x="2" y="17"/>
                      </a:cubicBezTo>
                      <a:cubicBezTo>
                        <a:pt x="2" y="17"/>
                        <a:pt x="2" y="18"/>
                        <a:pt x="2" y="18"/>
                      </a:cubicBezTo>
                      <a:cubicBezTo>
                        <a:pt x="1" y="18"/>
                        <a:pt x="1" y="18"/>
                        <a:pt x="1" y="19"/>
                      </a:cubicBezTo>
                      <a:cubicBezTo>
                        <a:pt x="1" y="19"/>
                        <a:pt x="1" y="19"/>
                        <a:pt x="1" y="19"/>
                      </a:cubicBezTo>
                      <a:cubicBezTo>
                        <a:pt x="0" y="19"/>
                        <a:pt x="0" y="19"/>
                        <a:pt x="0" y="19"/>
                      </a:cubicBezTo>
                      <a:cubicBezTo>
                        <a:pt x="0" y="19"/>
                        <a:pt x="0" y="19"/>
                        <a:pt x="0" y="19"/>
                      </a:cubicBezTo>
                      <a:cubicBezTo>
                        <a:pt x="2" y="20"/>
                        <a:pt x="3" y="21"/>
                        <a:pt x="4" y="22"/>
                      </a:cubicBezTo>
                      <a:cubicBezTo>
                        <a:pt x="5" y="23"/>
                        <a:pt x="7" y="25"/>
                        <a:pt x="9" y="26"/>
                      </a:cubicBezTo>
                      <a:cubicBezTo>
                        <a:pt x="9" y="26"/>
                        <a:pt x="10" y="27"/>
                        <a:pt x="11" y="27"/>
                      </a:cubicBezTo>
                      <a:cubicBezTo>
                        <a:pt x="12" y="28"/>
                        <a:pt x="14" y="28"/>
                        <a:pt x="15" y="29"/>
                      </a:cubicBezTo>
                      <a:cubicBezTo>
                        <a:pt x="22" y="32"/>
                        <a:pt x="29" y="34"/>
                        <a:pt x="28" y="39"/>
                      </a:cubicBezTo>
                      <a:cubicBezTo>
                        <a:pt x="28" y="39"/>
                        <a:pt x="28" y="40"/>
                        <a:pt x="28" y="41"/>
                      </a:cubicBezTo>
                      <a:cubicBezTo>
                        <a:pt x="27" y="43"/>
                        <a:pt x="27" y="47"/>
                        <a:pt x="28" y="47"/>
                      </a:cubicBezTo>
                      <a:cubicBezTo>
                        <a:pt x="30" y="49"/>
                        <a:pt x="30" y="52"/>
                        <a:pt x="30" y="54"/>
                      </a:cubicBezTo>
                      <a:cubicBezTo>
                        <a:pt x="30" y="55"/>
                        <a:pt x="30" y="57"/>
                        <a:pt x="30" y="57"/>
                      </a:cubicBezTo>
                      <a:cubicBezTo>
                        <a:pt x="33" y="59"/>
                        <a:pt x="34" y="63"/>
                        <a:pt x="33" y="66"/>
                      </a:cubicBezTo>
                      <a:cubicBezTo>
                        <a:pt x="32" y="69"/>
                        <a:pt x="31" y="70"/>
                        <a:pt x="30" y="71"/>
                      </a:cubicBezTo>
                      <a:cubicBezTo>
                        <a:pt x="31" y="71"/>
                        <a:pt x="31" y="73"/>
                        <a:pt x="32" y="73"/>
                      </a:cubicBezTo>
                      <a:cubicBezTo>
                        <a:pt x="33" y="74"/>
                        <a:pt x="33" y="74"/>
                        <a:pt x="33" y="75"/>
                      </a:cubicBezTo>
                      <a:cubicBezTo>
                        <a:pt x="33" y="75"/>
                        <a:pt x="33" y="75"/>
                        <a:pt x="33" y="75"/>
                      </a:cubicBezTo>
                      <a:cubicBezTo>
                        <a:pt x="33" y="75"/>
                        <a:pt x="34" y="76"/>
                        <a:pt x="34" y="76"/>
                      </a:cubicBezTo>
                      <a:cubicBezTo>
                        <a:pt x="34" y="76"/>
                        <a:pt x="34" y="77"/>
                        <a:pt x="34" y="77"/>
                      </a:cubicBezTo>
                      <a:cubicBezTo>
                        <a:pt x="34" y="77"/>
                        <a:pt x="34" y="78"/>
                        <a:pt x="34" y="78"/>
                      </a:cubicBezTo>
                      <a:cubicBezTo>
                        <a:pt x="34" y="78"/>
                        <a:pt x="34" y="78"/>
                        <a:pt x="34" y="79"/>
                      </a:cubicBezTo>
                      <a:cubicBezTo>
                        <a:pt x="34" y="79"/>
                        <a:pt x="34" y="79"/>
                        <a:pt x="34" y="79"/>
                      </a:cubicBezTo>
                      <a:cubicBezTo>
                        <a:pt x="36" y="79"/>
                        <a:pt x="38" y="80"/>
                        <a:pt x="40" y="81"/>
                      </a:cubicBezTo>
                      <a:cubicBezTo>
                        <a:pt x="41" y="82"/>
                        <a:pt x="42" y="82"/>
                        <a:pt x="42" y="82"/>
                      </a:cubicBezTo>
                      <a:cubicBezTo>
                        <a:pt x="47" y="84"/>
                        <a:pt x="47" y="88"/>
                        <a:pt x="48" y="91"/>
                      </a:cubicBezTo>
                      <a:cubicBezTo>
                        <a:pt x="48" y="92"/>
                        <a:pt x="48" y="92"/>
                        <a:pt x="48" y="93"/>
                      </a:cubicBezTo>
                      <a:cubicBezTo>
                        <a:pt x="48" y="96"/>
                        <a:pt x="48" y="97"/>
                        <a:pt x="47" y="98"/>
                      </a:cubicBezTo>
                      <a:cubicBezTo>
                        <a:pt x="46" y="99"/>
                        <a:pt x="44" y="100"/>
                        <a:pt x="42" y="98"/>
                      </a:cubicBezTo>
                      <a:cubicBezTo>
                        <a:pt x="42" y="98"/>
                        <a:pt x="42" y="98"/>
                        <a:pt x="42" y="98"/>
                      </a:cubicBezTo>
                      <a:cubicBezTo>
                        <a:pt x="41" y="98"/>
                        <a:pt x="40" y="99"/>
                        <a:pt x="39" y="102"/>
                      </a:cubicBezTo>
                      <a:cubicBezTo>
                        <a:pt x="38" y="108"/>
                        <a:pt x="31" y="115"/>
                        <a:pt x="26" y="115"/>
                      </a:cubicBezTo>
                      <a:cubicBezTo>
                        <a:pt x="25" y="115"/>
                        <a:pt x="25" y="116"/>
                        <a:pt x="24" y="117"/>
                      </a:cubicBezTo>
                      <a:cubicBezTo>
                        <a:pt x="23" y="118"/>
                        <a:pt x="22" y="120"/>
                        <a:pt x="20" y="120"/>
                      </a:cubicBezTo>
                      <a:cubicBezTo>
                        <a:pt x="17" y="121"/>
                        <a:pt x="15" y="122"/>
                        <a:pt x="15" y="124"/>
                      </a:cubicBezTo>
                      <a:cubicBezTo>
                        <a:pt x="15" y="126"/>
                        <a:pt x="15" y="127"/>
                        <a:pt x="14" y="128"/>
                      </a:cubicBezTo>
                      <a:cubicBezTo>
                        <a:pt x="12" y="130"/>
                        <a:pt x="8" y="130"/>
                        <a:pt x="5" y="130"/>
                      </a:cubicBezTo>
                      <a:cubicBezTo>
                        <a:pt x="5" y="130"/>
                        <a:pt x="5" y="132"/>
                        <a:pt x="4" y="132"/>
                      </a:cubicBezTo>
                      <a:cubicBezTo>
                        <a:pt x="4" y="134"/>
                        <a:pt x="3" y="136"/>
                        <a:pt x="1" y="137"/>
                      </a:cubicBezTo>
                      <a:cubicBezTo>
                        <a:pt x="1" y="137"/>
                        <a:pt x="1" y="138"/>
                        <a:pt x="1" y="138"/>
                      </a:cubicBezTo>
                      <a:cubicBezTo>
                        <a:pt x="1" y="138"/>
                        <a:pt x="1" y="139"/>
                        <a:pt x="2" y="141"/>
                      </a:cubicBezTo>
                      <a:cubicBezTo>
                        <a:pt x="4" y="143"/>
                        <a:pt x="4" y="146"/>
                        <a:pt x="4" y="147"/>
                      </a:cubicBezTo>
                      <a:cubicBezTo>
                        <a:pt x="4" y="148"/>
                        <a:pt x="4" y="149"/>
                        <a:pt x="4" y="149"/>
                      </a:cubicBezTo>
                      <a:cubicBezTo>
                        <a:pt x="4" y="149"/>
                        <a:pt x="4" y="150"/>
                        <a:pt x="4" y="150"/>
                      </a:cubicBezTo>
                      <a:cubicBezTo>
                        <a:pt x="6" y="153"/>
                        <a:pt x="8" y="158"/>
                        <a:pt x="6" y="163"/>
                      </a:cubicBezTo>
                      <a:cubicBezTo>
                        <a:pt x="4" y="168"/>
                        <a:pt x="3" y="171"/>
                        <a:pt x="2" y="172"/>
                      </a:cubicBezTo>
                      <a:cubicBezTo>
                        <a:pt x="4" y="172"/>
                        <a:pt x="5" y="173"/>
                        <a:pt x="6" y="174"/>
                      </a:cubicBezTo>
                      <a:cubicBezTo>
                        <a:pt x="8" y="175"/>
                        <a:pt x="10" y="176"/>
                        <a:pt x="11" y="176"/>
                      </a:cubicBezTo>
                      <a:cubicBezTo>
                        <a:pt x="11" y="176"/>
                        <a:pt x="12" y="176"/>
                        <a:pt x="12" y="176"/>
                      </a:cubicBezTo>
                      <a:cubicBezTo>
                        <a:pt x="14" y="176"/>
                        <a:pt x="15" y="178"/>
                        <a:pt x="16" y="179"/>
                      </a:cubicBezTo>
                      <a:cubicBezTo>
                        <a:pt x="17" y="179"/>
                        <a:pt x="17" y="180"/>
                        <a:pt x="17" y="180"/>
                      </a:cubicBezTo>
                      <a:cubicBezTo>
                        <a:pt x="18" y="180"/>
                        <a:pt x="19" y="180"/>
                        <a:pt x="19" y="180"/>
                      </a:cubicBezTo>
                      <a:cubicBezTo>
                        <a:pt x="21" y="180"/>
                        <a:pt x="21" y="180"/>
                        <a:pt x="22" y="181"/>
                      </a:cubicBezTo>
                      <a:cubicBezTo>
                        <a:pt x="24" y="182"/>
                        <a:pt x="25" y="183"/>
                        <a:pt x="30" y="183"/>
                      </a:cubicBezTo>
                      <a:cubicBezTo>
                        <a:pt x="31" y="183"/>
                        <a:pt x="31" y="183"/>
                        <a:pt x="31" y="183"/>
                      </a:cubicBezTo>
                      <a:cubicBezTo>
                        <a:pt x="35" y="182"/>
                        <a:pt x="42" y="180"/>
                        <a:pt x="49" y="178"/>
                      </a:cubicBezTo>
                      <a:cubicBezTo>
                        <a:pt x="55" y="176"/>
                        <a:pt x="62" y="175"/>
                        <a:pt x="66" y="175"/>
                      </a:cubicBezTo>
                      <a:cubicBezTo>
                        <a:pt x="69" y="175"/>
                        <a:pt x="72" y="174"/>
                        <a:pt x="74" y="174"/>
                      </a:cubicBezTo>
                      <a:cubicBezTo>
                        <a:pt x="75" y="173"/>
                        <a:pt x="75" y="173"/>
                        <a:pt x="75" y="173"/>
                      </a:cubicBezTo>
                      <a:cubicBezTo>
                        <a:pt x="76" y="172"/>
                        <a:pt x="76" y="171"/>
                        <a:pt x="77" y="170"/>
                      </a:cubicBezTo>
                      <a:cubicBezTo>
                        <a:pt x="77" y="170"/>
                        <a:pt x="77" y="170"/>
                        <a:pt x="77" y="170"/>
                      </a:cubicBezTo>
                      <a:cubicBezTo>
                        <a:pt x="78" y="169"/>
                        <a:pt x="79" y="168"/>
                        <a:pt x="80" y="167"/>
                      </a:cubicBezTo>
                      <a:cubicBezTo>
                        <a:pt x="82" y="165"/>
                        <a:pt x="84" y="163"/>
                        <a:pt x="87" y="162"/>
                      </a:cubicBezTo>
                      <a:cubicBezTo>
                        <a:pt x="91" y="159"/>
                        <a:pt x="95" y="157"/>
                        <a:pt x="97" y="154"/>
                      </a:cubicBezTo>
                      <a:cubicBezTo>
                        <a:pt x="98" y="150"/>
                        <a:pt x="102" y="147"/>
                        <a:pt x="106" y="145"/>
                      </a:cubicBezTo>
                      <a:cubicBezTo>
                        <a:pt x="109" y="142"/>
                        <a:pt x="112" y="140"/>
                        <a:pt x="113" y="138"/>
                      </a:cubicBezTo>
                      <a:cubicBezTo>
                        <a:pt x="114" y="136"/>
                        <a:pt x="114" y="135"/>
                        <a:pt x="111" y="131"/>
                      </a:cubicBezTo>
                      <a:cubicBezTo>
                        <a:pt x="109" y="129"/>
                        <a:pt x="105" y="127"/>
                        <a:pt x="102" y="125"/>
                      </a:cubicBezTo>
                      <a:cubicBezTo>
                        <a:pt x="99" y="123"/>
                        <a:pt x="96" y="121"/>
                        <a:pt x="96" y="119"/>
                      </a:cubicBezTo>
                      <a:cubicBezTo>
                        <a:pt x="96" y="118"/>
                        <a:pt x="96" y="118"/>
                        <a:pt x="96" y="117"/>
                      </a:cubicBezTo>
                      <a:cubicBezTo>
                        <a:pt x="97" y="116"/>
                        <a:pt x="99" y="115"/>
                        <a:pt x="100" y="114"/>
                      </a:cubicBezTo>
                      <a:cubicBezTo>
                        <a:pt x="101" y="114"/>
                        <a:pt x="102" y="113"/>
                        <a:pt x="102" y="113"/>
                      </a:cubicBezTo>
                      <a:cubicBezTo>
                        <a:pt x="103" y="113"/>
                        <a:pt x="103" y="113"/>
                        <a:pt x="103" y="112"/>
                      </a:cubicBezTo>
                      <a:cubicBezTo>
                        <a:pt x="103" y="112"/>
                        <a:pt x="102" y="111"/>
                        <a:pt x="101" y="110"/>
                      </a:cubicBezTo>
                      <a:cubicBezTo>
                        <a:pt x="99" y="110"/>
                        <a:pt x="98" y="109"/>
                        <a:pt x="97" y="107"/>
                      </a:cubicBezTo>
                      <a:cubicBezTo>
                        <a:pt x="95" y="105"/>
                        <a:pt x="97" y="102"/>
                        <a:pt x="98" y="101"/>
                      </a:cubicBezTo>
                      <a:cubicBezTo>
                        <a:pt x="98" y="101"/>
                        <a:pt x="97" y="101"/>
                        <a:pt x="97" y="101"/>
                      </a:cubicBezTo>
                      <a:cubicBezTo>
                        <a:pt x="95" y="100"/>
                        <a:pt x="93" y="99"/>
                        <a:pt x="93" y="97"/>
                      </a:cubicBezTo>
                      <a:cubicBezTo>
                        <a:pt x="92" y="95"/>
                        <a:pt x="94" y="94"/>
                        <a:pt x="95" y="94"/>
                      </a:cubicBezTo>
                      <a:cubicBezTo>
                        <a:pt x="95" y="94"/>
                        <a:pt x="95" y="94"/>
                        <a:pt x="95" y="94"/>
                      </a:cubicBezTo>
                      <a:cubicBezTo>
                        <a:pt x="95" y="93"/>
                        <a:pt x="95" y="93"/>
                        <a:pt x="95" y="93"/>
                      </a:cubicBezTo>
                      <a:cubicBezTo>
                        <a:pt x="94" y="91"/>
                        <a:pt x="92" y="87"/>
                        <a:pt x="94" y="84"/>
                      </a:cubicBezTo>
                      <a:cubicBezTo>
                        <a:pt x="95" y="82"/>
                        <a:pt x="97" y="82"/>
                        <a:pt x="98" y="81"/>
                      </a:cubicBezTo>
                      <a:cubicBezTo>
                        <a:pt x="98" y="81"/>
                        <a:pt x="98" y="81"/>
                        <a:pt x="99" y="81"/>
                      </a:cubicBezTo>
                      <a:cubicBezTo>
                        <a:pt x="98" y="81"/>
                        <a:pt x="98" y="80"/>
                        <a:pt x="98" y="79"/>
                      </a:cubicBezTo>
                      <a:cubicBezTo>
                        <a:pt x="95" y="74"/>
                        <a:pt x="91" y="68"/>
                        <a:pt x="88" y="64"/>
                      </a:cubicBezTo>
                      <a:cubicBezTo>
                        <a:pt x="88" y="64"/>
                        <a:pt x="88" y="63"/>
                        <a:pt x="87" y="63"/>
                      </a:cubicBezTo>
                      <a:cubicBezTo>
                        <a:pt x="87" y="62"/>
                        <a:pt x="87" y="62"/>
                        <a:pt x="87" y="62"/>
                      </a:cubicBezTo>
                      <a:cubicBezTo>
                        <a:pt x="87" y="62"/>
                        <a:pt x="87" y="61"/>
                        <a:pt x="86" y="61"/>
                      </a:cubicBezTo>
                      <a:cubicBezTo>
                        <a:pt x="86" y="60"/>
                        <a:pt x="86" y="60"/>
                        <a:pt x="86" y="59"/>
                      </a:cubicBezTo>
                      <a:cubicBezTo>
                        <a:pt x="87" y="57"/>
                        <a:pt x="89" y="54"/>
                        <a:pt x="91" y="53"/>
                      </a:cubicBezTo>
                      <a:cubicBezTo>
                        <a:pt x="91" y="53"/>
                        <a:pt x="91" y="53"/>
                        <a:pt x="92" y="52"/>
                      </a:cubicBezTo>
                      <a:cubicBezTo>
                        <a:pt x="94" y="51"/>
                        <a:pt x="97" y="47"/>
                        <a:pt x="97" y="46"/>
                      </a:cubicBezTo>
                      <a:cubicBezTo>
                        <a:pt x="97" y="45"/>
                        <a:pt x="92" y="41"/>
                        <a:pt x="90" y="40"/>
                      </a:cubicBezTo>
                      <a:cubicBezTo>
                        <a:pt x="90" y="39"/>
                        <a:pt x="89" y="39"/>
                        <a:pt x="89" y="39"/>
                      </a:cubicBezTo>
                      <a:cubicBezTo>
                        <a:pt x="87" y="39"/>
                        <a:pt x="84" y="38"/>
                        <a:pt x="82" y="35"/>
                      </a:cubicBezTo>
                      <a:cubicBezTo>
                        <a:pt x="82" y="34"/>
                        <a:pt x="81" y="33"/>
                        <a:pt x="81" y="33"/>
                      </a:cubicBezTo>
                      <a:cubicBezTo>
                        <a:pt x="80" y="31"/>
                        <a:pt x="79" y="29"/>
                        <a:pt x="81" y="26"/>
                      </a:cubicBezTo>
                      <a:cubicBezTo>
                        <a:pt x="82" y="25"/>
                        <a:pt x="82" y="23"/>
                        <a:pt x="82" y="22"/>
                      </a:cubicBezTo>
                      <a:cubicBezTo>
                        <a:pt x="82" y="19"/>
                        <a:pt x="84" y="19"/>
                        <a:pt x="85" y="18"/>
                      </a:cubicBezTo>
                      <a:cubicBezTo>
                        <a:pt x="86" y="18"/>
                        <a:pt x="86" y="18"/>
                        <a:pt x="86" y="18"/>
                      </a:cubicBezTo>
                      <a:cubicBezTo>
                        <a:pt x="87" y="17"/>
                        <a:pt x="87" y="16"/>
                        <a:pt x="87" y="16"/>
                      </a:cubicBezTo>
                      <a:cubicBezTo>
                        <a:pt x="87" y="16"/>
                        <a:pt x="87" y="16"/>
                        <a:pt x="87" y="15"/>
                      </a:cubicBezTo>
                      <a:cubicBezTo>
                        <a:pt x="88" y="15"/>
                        <a:pt x="88" y="14"/>
                        <a:pt x="89" y="13"/>
                      </a:cubicBezTo>
                      <a:cubicBezTo>
                        <a:pt x="89" y="13"/>
                        <a:pt x="89" y="12"/>
                        <a:pt x="89" y="12"/>
                      </a:cubicBezTo>
                      <a:cubicBezTo>
                        <a:pt x="89" y="10"/>
                        <a:pt x="89" y="9"/>
                        <a:pt x="8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4" name="Freeform 1211">
                  <a:extLst>
                    <a:ext uri="{FF2B5EF4-FFF2-40B4-BE49-F238E27FC236}">
                      <a16:creationId xmlns="" xmlns:a16="http://schemas.microsoft.com/office/drawing/2014/main" id="{420A9D24-22DA-4D77-B695-5DD29ED21C1C}"/>
                    </a:ext>
                  </a:extLst>
                </p:cNvPr>
                <p:cNvSpPr/>
                <p:nvPr/>
              </p:nvSpPr>
              <p:spPr bwMode="auto">
                <a:xfrm>
                  <a:off x="2493" y="3211"/>
                  <a:ext cx="137" cy="116"/>
                </a:xfrm>
                <a:custGeom>
                  <a:gdLst>
                    <a:gd name="T0" fmla="*/ 98 w 143"/>
                    <a:gd name="T1" fmla="*/ 106 h 121"/>
                    <a:gd name="T2" fmla="*/ 130 w 143"/>
                    <a:gd name="T3" fmla="*/ 107 h 121"/>
                    <a:gd name="T4" fmla="*/ 138 w 143"/>
                    <a:gd name="T5" fmla="*/ 101 h 121"/>
                    <a:gd name="T6" fmla="*/ 130 w 143"/>
                    <a:gd name="T7" fmla="*/ 97 h 121"/>
                    <a:gd name="T8" fmla="*/ 130 w 143"/>
                    <a:gd name="T9" fmla="*/ 91 h 121"/>
                    <a:gd name="T10" fmla="*/ 129 w 143"/>
                    <a:gd name="T11" fmla="*/ 83 h 121"/>
                    <a:gd name="T12" fmla="*/ 132 w 143"/>
                    <a:gd name="T13" fmla="*/ 81 h 121"/>
                    <a:gd name="T14" fmla="*/ 130 w 143"/>
                    <a:gd name="T15" fmla="*/ 74 h 121"/>
                    <a:gd name="T16" fmla="*/ 127 w 143"/>
                    <a:gd name="T17" fmla="*/ 70 h 121"/>
                    <a:gd name="T18" fmla="*/ 121 w 143"/>
                    <a:gd name="T19" fmla="*/ 68 h 121"/>
                    <a:gd name="T20" fmla="*/ 122 w 143"/>
                    <a:gd name="T21" fmla="*/ 64 h 121"/>
                    <a:gd name="T22" fmla="*/ 130 w 143"/>
                    <a:gd name="T23" fmla="*/ 53 h 121"/>
                    <a:gd name="T24" fmla="*/ 131 w 143"/>
                    <a:gd name="T25" fmla="*/ 52 h 121"/>
                    <a:gd name="T26" fmla="*/ 132 w 143"/>
                    <a:gd name="T27" fmla="*/ 51 h 121"/>
                    <a:gd name="T28" fmla="*/ 134 w 143"/>
                    <a:gd name="T29" fmla="*/ 50 h 121"/>
                    <a:gd name="T30" fmla="*/ 136 w 143"/>
                    <a:gd name="T31" fmla="*/ 49 h 121"/>
                    <a:gd name="T32" fmla="*/ 136 w 143"/>
                    <a:gd name="T33" fmla="*/ 49 h 121"/>
                    <a:gd name="T34" fmla="*/ 137 w 143"/>
                    <a:gd name="T35" fmla="*/ 44 h 121"/>
                    <a:gd name="T36" fmla="*/ 142 w 143"/>
                    <a:gd name="T37" fmla="*/ 32 h 121"/>
                    <a:gd name="T38" fmla="*/ 141 w 143"/>
                    <a:gd name="T39" fmla="*/ 31 h 121"/>
                    <a:gd name="T40" fmla="*/ 138 w 143"/>
                    <a:gd name="T41" fmla="*/ 30 h 121"/>
                    <a:gd name="T42" fmla="*/ 127 w 143"/>
                    <a:gd name="T43" fmla="*/ 25 h 121"/>
                    <a:gd name="T44" fmla="*/ 119 w 143"/>
                    <a:gd name="T45" fmla="*/ 24 h 121"/>
                    <a:gd name="T46" fmla="*/ 116 w 143"/>
                    <a:gd name="T47" fmla="*/ 24 h 121"/>
                    <a:gd name="T48" fmla="*/ 111 w 143"/>
                    <a:gd name="T49" fmla="*/ 20 h 121"/>
                    <a:gd name="T50" fmla="*/ 106 w 143"/>
                    <a:gd name="T51" fmla="*/ 17 h 121"/>
                    <a:gd name="T52" fmla="*/ 106 w 143"/>
                    <a:gd name="T53" fmla="*/ 16 h 121"/>
                    <a:gd name="T54" fmla="*/ 102 w 143"/>
                    <a:gd name="T55" fmla="*/ 18 h 121"/>
                    <a:gd name="T56" fmla="*/ 91 w 143"/>
                    <a:gd name="T57" fmla="*/ 9 h 121"/>
                    <a:gd name="T58" fmla="*/ 86 w 143"/>
                    <a:gd name="T59" fmla="*/ 6 h 121"/>
                    <a:gd name="T60" fmla="*/ 79 w 143"/>
                    <a:gd name="T61" fmla="*/ 0 h 121"/>
                    <a:gd name="T62" fmla="*/ 74 w 143"/>
                    <a:gd name="T63" fmla="*/ 8 h 121"/>
                    <a:gd name="T64" fmla="*/ 56 w 143"/>
                    <a:gd name="T65" fmla="*/ 21 h 121"/>
                    <a:gd name="T66" fmla="*/ 37 w 143"/>
                    <a:gd name="T67" fmla="*/ 20 h 121"/>
                    <a:gd name="T68" fmla="*/ 33 w 143"/>
                    <a:gd name="T69" fmla="*/ 22 h 121"/>
                    <a:gd name="T70" fmla="*/ 29 w 143"/>
                    <a:gd name="T71" fmla="*/ 37 h 121"/>
                    <a:gd name="T72" fmla="*/ 18 w 143"/>
                    <a:gd name="T73" fmla="*/ 35 h 121"/>
                    <a:gd name="T74" fmla="*/ 6 w 143"/>
                    <a:gd name="T75" fmla="*/ 35 h 121"/>
                    <a:gd name="T76" fmla="*/ 2 w 143"/>
                    <a:gd name="T77" fmla="*/ 42 h 121"/>
                    <a:gd name="T78" fmla="*/ 16 w 143"/>
                    <a:gd name="T79" fmla="*/ 48 h 121"/>
                    <a:gd name="T80" fmla="*/ 28 w 143"/>
                    <a:gd name="T81" fmla="*/ 52 h 121"/>
                    <a:gd name="T82" fmla="*/ 42 w 143"/>
                    <a:gd name="T83" fmla="*/ 72 h 121"/>
                    <a:gd name="T84" fmla="*/ 41 w 143"/>
                    <a:gd name="T85" fmla="*/ 89 h 121"/>
                    <a:gd name="T86" fmla="*/ 39 w 143"/>
                    <a:gd name="T87" fmla="*/ 111 h 121"/>
                    <a:gd name="T88" fmla="*/ 51 w 143"/>
                    <a:gd name="T89" fmla="*/ 117 h 121"/>
                    <a:gd name="T90" fmla="*/ 60 w 143"/>
                    <a:gd name="T91" fmla="*/ 114 h 121"/>
                    <a:gd name="T92" fmla="*/ 78 w 143"/>
                    <a:gd name="T93" fmla="*/ 120 h 121"/>
                    <a:gd name="T94" fmla="*/ 87 w 143"/>
                    <a:gd name="T95" fmla="*/ 120 h 1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 h="120">
                      <a:moveTo>
                        <a:pt x="87" y="120"/>
                      </a:moveTo>
                      <a:cubicBezTo>
                        <a:pt x="86" y="117"/>
                        <a:pt x="86" y="115"/>
                        <a:pt x="88" y="112"/>
                      </a:cubicBezTo>
                      <a:cubicBezTo>
                        <a:pt x="89" y="109"/>
                        <a:pt x="93" y="107"/>
                        <a:pt x="98" y="106"/>
                      </a:cubicBezTo>
                      <a:cubicBezTo>
                        <a:pt x="98" y="106"/>
                        <a:pt x="99" y="106"/>
                        <a:pt x="100" y="106"/>
                      </a:cubicBezTo>
                      <a:cubicBezTo>
                        <a:pt x="106" y="106"/>
                        <a:pt x="116" y="109"/>
                        <a:pt x="120" y="111"/>
                      </a:cubicBezTo>
                      <a:cubicBezTo>
                        <a:pt x="122" y="113"/>
                        <a:pt x="126" y="112"/>
                        <a:pt x="130" y="107"/>
                      </a:cubicBezTo>
                      <a:cubicBezTo>
                        <a:pt x="133" y="104"/>
                        <a:pt x="135" y="103"/>
                        <a:pt x="137" y="102"/>
                      </a:cubicBezTo>
                      <a:cubicBezTo>
                        <a:pt x="137" y="102"/>
                        <a:pt x="137" y="102"/>
                        <a:pt x="137" y="102"/>
                      </a:cubicBezTo>
                      <a:cubicBezTo>
                        <a:pt x="137" y="102"/>
                        <a:pt x="137" y="101"/>
                        <a:pt x="138" y="101"/>
                      </a:cubicBezTo>
                      <a:cubicBezTo>
                        <a:pt x="137" y="101"/>
                        <a:pt x="137" y="101"/>
                        <a:pt x="136" y="101"/>
                      </a:cubicBezTo>
                      <a:cubicBezTo>
                        <a:pt x="136" y="100"/>
                        <a:pt x="135" y="100"/>
                        <a:pt x="134" y="100"/>
                      </a:cubicBezTo>
                      <a:cubicBezTo>
                        <a:pt x="132" y="100"/>
                        <a:pt x="131" y="99"/>
                        <a:pt x="130" y="97"/>
                      </a:cubicBezTo>
                      <a:cubicBezTo>
                        <a:pt x="129" y="96"/>
                        <a:pt x="129" y="94"/>
                        <a:pt x="130" y="92"/>
                      </a:cubicBezTo>
                      <a:cubicBezTo>
                        <a:pt x="131" y="92"/>
                        <a:pt x="131" y="91"/>
                        <a:pt x="131" y="91"/>
                      </a:cubicBezTo>
                      <a:cubicBezTo>
                        <a:pt x="131" y="92"/>
                        <a:pt x="130" y="91"/>
                        <a:pt x="130" y="91"/>
                      </a:cubicBezTo>
                      <a:cubicBezTo>
                        <a:pt x="129" y="90"/>
                        <a:pt x="128" y="90"/>
                        <a:pt x="127" y="88"/>
                      </a:cubicBezTo>
                      <a:cubicBezTo>
                        <a:pt x="127" y="88"/>
                        <a:pt x="126" y="86"/>
                        <a:pt x="127" y="85"/>
                      </a:cubicBezTo>
                      <a:cubicBezTo>
                        <a:pt x="127" y="83"/>
                        <a:pt x="129" y="83"/>
                        <a:pt x="129" y="83"/>
                      </a:cubicBezTo>
                      <a:cubicBezTo>
                        <a:pt x="130" y="83"/>
                        <a:pt x="130" y="83"/>
                        <a:pt x="130" y="83"/>
                      </a:cubicBezTo>
                      <a:cubicBezTo>
                        <a:pt x="131" y="82"/>
                        <a:pt x="131" y="82"/>
                        <a:pt x="131" y="82"/>
                      </a:cubicBezTo>
                      <a:cubicBezTo>
                        <a:pt x="131" y="82"/>
                        <a:pt x="132" y="81"/>
                        <a:pt x="132" y="81"/>
                      </a:cubicBezTo>
                      <a:cubicBezTo>
                        <a:pt x="131" y="80"/>
                        <a:pt x="130" y="79"/>
                        <a:pt x="130" y="77"/>
                      </a:cubicBezTo>
                      <a:cubicBezTo>
                        <a:pt x="130" y="77"/>
                        <a:pt x="130" y="77"/>
                        <a:pt x="130" y="77"/>
                      </a:cubicBezTo>
                      <a:cubicBezTo>
                        <a:pt x="130" y="74"/>
                        <a:pt x="130" y="74"/>
                        <a:pt x="130" y="74"/>
                      </a:cubicBezTo>
                      <a:cubicBezTo>
                        <a:pt x="130" y="73"/>
                        <a:pt x="130" y="73"/>
                        <a:pt x="130" y="72"/>
                      </a:cubicBezTo>
                      <a:cubicBezTo>
                        <a:pt x="129" y="72"/>
                        <a:pt x="128" y="71"/>
                        <a:pt x="128" y="69"/>
                      </a:cubicBezTo>
                      <a:cubicBezTo>
                        <a:pt x="128" y="69"/>
                        <a:pt x="127" y="69"/>
                        <a:pt x="127" y="70"/>
                      </a:cubicBezTo>
                      <a:cubicBezTo>
                        <a:pt x="126" y="71"/>
                        <a:pt x="125" y="72"/>
                        <a:pt x="124" y="72"/>
                      </a:cubicBezTo>
                      <a:cubicBezTo>
                        <a:pt x="123" y="72"/>
                        <a:pt x="122" y="71"/>
                        <a:pt x="121" y="71"/>
                      </a:cubicBezTo>
                      <a:cubicBezTo>
                        <a:pt x="121" y="70"/>
                        <a:pt x="121" y="70"/>
                        <a:pt x="121" y="68"/>
                      </a:cubicBezTo>
                      <a:cubicBezTo>
                        <a:pt x="121" y="68"/>
                        <a:pt x="121" y="68"/>
                        <a:pt x="121" y="68"/>
                      </a:cubicBezTo>
                      <a:cubicBezTo>
                        <a:pt x="121" y="67"/>
                        <a:pt x="121" y="67"/>
                        <a:pt x="121" y="66"/>
                      </a:cubicBezTo>
                      <a:cubicBezTo>
                        <a:pt x="121" y="65"/>
                        <a:pt x="122" y="65"/>
                        <a:pt x="122" y="64"/>
                      </a:cubicBezTo>
                      <a:cubicBezTo>
                        <a:pt x="123" y="61"/>
                        <a:pt x="125" y="59"/>
                        <a:pt x="127" y="57"/>
                      </a:cubicBezTo>
                      <a:cubicBezTo>
                        <a:pt x="128" y="57"/>
                        <a:pt x="129" y="56"/>
                        <a:pt x="129" y="55"/>
                      </a:cubicBezTo>
                      <a:cubicBezTo>
                        <a:pt x="129" y="54"/>
                        <a:pt x="129" y="54"/>
                        <a:pt x="130" y="53"/>
                      </a:cubicBezTo>
                      <a:cubicBezTo>
                        <a:pt x="130" y="53"/>
                        <a:pt x="130" y="53"/>
                        <a:pt x="130" y="53"/>
                      </a:cubicBezTo>
                      <a:cubicBezTo>
                        <a:pt x="130" y="53"/>
                        <a:pt x="130" y="52"/>
                        <a:pt x="131" y="52"/>
                      </a:cubicBezTo>
                      <a:cubicBezTo>
                        <a:pt x="131" y="52"/>
                        <a:pt x="131" y="52"/>
                        <a:pt x="131" y="52"/>
                      </a:cubicBezTo>
                      <a:cubicBezTo>
                        <a:pt x="131" y="52"/>
                        <a:pt x="131" y="52"/>
                        <a:pt x="131" y="51"/>
                      </a:cubicBezTo>
                      <a:cubicBezTo>
                        <a:pt x="131" y="51"/>
                        <a:pt x="131" y="51"/>
                        <a:pt x="132" y="51"/>
                      </a:cubicBezTo>
                      <a:cubicBezTo>
                        <a:pt x="132" y="51"/>
                        <a:pt x="132" y="51"/>
                        <a:pt x="132" y="51"/>
                      </a:cubicBezTo>
                      <a:cubicBezTo>
                        <a:pt x="132" y="50"/>
                        <a:pt x="132" y="50"/>
                        <a:pt x="133" y="50"/>
                      </a:cubicBezTo>
                      <a:cubicBezTo>
                        <a:pt x="133" y="50"/>
                        <a:pt x="133" y="50"/>
                        <a:pt x="133" y="50"/>
                      </a:cubicBezTo>
                      <a:cubicBezTo>
                        <a:pt x="133" y="50"/>
                        <a:pt x="134" y="50"/>
                        <a:pt x="134" y="50"/>
                      </a:cubicBezTo>
                      <a:cubicBezTo>
                        <a:pt x="134" y="49"/>
                        <a:pt x="134" y="49"/>
                        <a:pt x="134" y="49"/>
                      </a:cubicBezTo>
                      <a:cubicBezTo>
                        <a:pt x="135" y="49"/>
                        <a:pt x="135" y="49"/>
                        <a:pt x="135" y="49"/>
                      </a:cubicBezTo>
                      <a:cubicBezTo>
                        <a:pt x="135" y="49"/>
                        <a:pt x="135" y="49"/>
                        <a:pt x="136" y="49"/>
                      </a:cubicBezTo>
                      <a:cubicBezTo>
                        <a:pt x="136" y="49"/>
                        <a:pt x="136" y="49"/>
                        <a:pt x="136" y="49"/>
                      </a:cubicBezTo>
                      <a:cubicBezTo>
                        <a:pt x="136" y="49"/>
                        <a:pt x="136" y="49"/>
                        <a:pt x="136" y="49"/>
                      </a:cubicBezTo>
                      <a:cubicBezTo>
                        <a:pt x="136" y="49"/>
                        <a:pt x="136" y="49"/>
                        <a:pt x="136" y="49"/>
                      </a:cubicBezTo>
                      <a:cubicBezTo>
                        <a:pt x="136" y="48"/>
                        <a:pt x="137" y="47"/>
                        <a:pt x="137" y="46"/>
                      </a:cubicBezTo>
                      <a:cubicBezTo>
                        <a:pt x="137" y="45"/>
                        <a:pt x="137" y="44"/>
                        <a:pt x="137" y="44"/>
                      </a:cubicBezTo>
                      <a:cubicBezTo>
                        <a:pt x="137" y="44"/>
                        <a:pt x="137" y="44"/>
                        <a:pt x="137" y="44"/>
                      </a:cubicBezTo>
                      <a:cubicBezTo>
                        <a:pt x="137" y="43"/>
                        <a:pt x="137" y="43"/>
                        <a:pt x="137" y="42"/>
                      </a:cubicBezTo>
                      <a:cubicBezTo>
                        <a:pt x="137" y="41"/>
                        <a:pt x="137" y="41"/>
                        <a:pt x="137" y="41"/>
                      </a:cubicBezTo>
                      <a:cubicBezTo>
                        <a:pt x="138" y="38"/>
                        <a:pt x="139" y="35"/>
                        <a:pt x="142" y="32"/>
                      </a:cubicBezTo>
                      <a:cubicBezTo>
                        <a:pt x="142" y="32"/>
                        <a:pt x="142" y="32"/>
                        <a:pt x="143" y="31"/>
                      </a:cubicBezTo>
                      <a:cubicBezTo>
                        <a:pt x="142" y="31"/>
                        <a:pt x="142" y="31"/>
                        <a:pt x="142" y="31"/>
                      </a:cubicBezTo>
                      <a:cubicBezTo>
                        <a:pt x="141" y="31"/>
                        <a:pt x="141" y="31"/>
                        <a:pt x="141" y="31"/>
                      </a:cubicBezTo>
                      <a:cubicBezTo>
                        <a:pt x="141" y="31"/>
                        <a:pt x="141" y="31"/>
                        <a:pt x="141" y="31"/>
                      </a:cubicBezTo>
                      <a:cubicBezTo>
                        <a:pt x="141" y="31"/>
                        <a:pt x="141" y="31"/>
                        <a:pt x="141" y="31"/>
                      </a:cubicBezTo>
                      <a:cubicBezTo>
                        <a:pt x="140" y="31"/>
                        <a:pt x="139" y="31"/>
                        <a:pt x="138" y="30"/>
                      </a:cubicBezTo>
                      <a:cubicBezTo>
                        <a:pt x="138" y="30"/>
                        <a:pt x="137" y="29"/>
                        <a:pt x="135" y="29"/>
                      </a:cubicBezTo>
                      <a:cubicBezTo>
                        <a:pt x="132" y="29"/>
                        <a:pt x="129" y="28"/>
                        <a:pt x="127" y="25"/>
                      </a:cubicBezTo>
                      <a:cubicBezTo>
                        <a:pt x="127" y="25"/>
                        <a:pt x="127" y="25"/>
                        <a:pt x="127" y="25"/>
                      </a:cubicBezTo>
                      <a:cubicBezTo>
                        <a:pt x="127" y="25"/>
                        <a:pt x="126" y="25"/>
                        <a:pt x="125" y="25"/>
                      </a:cubicBezTo>
                      <a:cubicBezTo>
                        <a:pt x="125" y="25"/>
                        <a:pt x="125" y="25"/>
                        <a:pt x="125" y="25"/>
                      </a:cubicBezTo>
                      <a:cubicBezTo>
                        <a:pt x="123" y="24"/>
                        <a:pt x="121" y="24"/>
                        <a:pt x="119" y="24"/>
                      </a:cubicBezTo>
                      <a:cubicBezTo>
                        <a:pt x="118" y="24"/>
                        <a:pt x="118" y="24"/>
                        <a:pt x="118" y="24"/>
                      </a:cubicBezTo>
                      <a:cubicBezTo>
                        <a:pt x="118" y="24"/>
                        <a:pt x="117" y="24"/>
                        <a:pt x="117" y="24"/>
                      </a:cubicBezTo>
                      <a:cubicBezTo>
                        <a:pt x="116" y="24"/>
                        <a:pt x="116" y="24"/>
                        <a:pt x="116" y="24"/>
                      </a:cubicBezTo>
                      <a:cubicBezTo>
                        <a:pt x="116" y="24"/>
                        <a:pt x="115" y="24"/>
                        <a:pt x="115" y="24"/>
                      </a:cubicBezTo>
                      <a:cubicBezTo>
                        <a:pt x="113" y="23"/>
                        <a:pt x="113" y="22"/>
                        <a:pt x="112" y="21"/>
                      </a:cubicBezTo>
                      <a:cubicBezTo>
                        <a:pt x="112" y="21"/>
                        <a:pt x="111" y="20"/>
                        <a:pt x="111" y="20"/>
                      </a:cubicBezTo>
                      <a:cubicBezTo>
                        <a:pt x="111" y="20"/>
                        <a:pt x="111" y="20"/>
                        <a:pt x="111" y="20"/>
                      </a:cubicBezTo>
                      <a:cubicBezTo>
                        <a:pt x="110" y="20"/>
                        <a:pt x="108" y="20"/>
                        <a:pt x="106" y="18"/>
                      </a:cubicBezTo>
                      <a:cubicBezTo>
                        <a:pt x="106" y="17"/>
                        <a:pt x="106" y="17"/>
                        <a:pt x="106" y="17"/>
                      </a:cubicBezTo>
                      <a:cubicBezTo>
                        <a:pt x="106" y="17"/>
                        <a:pt x="106" y="17"/>
                        <a:pt x="106" y="17"/>
                      </a:cubicBezTo>
                      <a:cubicBezTo>
                        <a:pt x="106" y="17"/>
                        <a:pt x="106" y="16"/>
                        <a:pt x="106" y="16"/>
                      </a:cubicBezTo>
                      <a:cubicBezTo>
                        <a:pt x="106" y="16"/>
                        <a:pt x="106" y="16"/>
                        <a:pt x="106" y="16"/>
                      </a:cubicBezTo>
                      <a:cubicBezTo>
                        <a:pt x="105" y="16"/>
                        <a:pt x="105" y="16"/>
                        <a:pt x="105" y="17"/>
                      </a:cubicBezTo>
                      <a:cubicBezTo>
                        <a:pt x="104" y="17"/>
                        <a:pt x="104" y="17"/>
                        <a:pt x="103" y="17"/>
                      </a:cubicBezTo>
                      <a:cubicBezTo>
                        <a:pt x="103" y="17"/>
                        <a:pt x="102" y="18"/>
                        <a:pt x="102" y="18"/>
                      </a:cubicBezTo>
                      <a:cubicBezTo>
                        <a:pt x="100" y="18"/>
                        <a:pt x="98" y="17"/>
                        <a:pt x="97" y="12"/>
                      </a:cubicBezTo>
                      <a:cubicBezTo>
                        <a:pt x="97" y="12"/>
                        <a:pt x="95" y="11"/>
                        <a:pt x="94" y="10"/>
                      </a:cubicBezTo>
                      <a:cubicBezTo>
                        <a:pt x="93" y="10"/>
                        <a:pt x="92" y="10"/>
                        <a:pt x="91" y="9"/>
                      </a:cubicBezTo>
                      <a:cubicBezTo>
                        <a:pt x="90" y="9"/>
                        <a:pt x="89" y="8"/>
                        <a:pt x="88" y="7"/>
                      </a:cubicBezTo>
                      <a:cubicBezTo>
                        <a:pt x="88" y="6"/>
                        <a:pt x="88" y="6"/>
                        <a:pt x="87" y="6"/>
                      </a:cubicBezTo>
                      <a:cubicBezTo>
                        <a:pt x="87" y="6"/>
                        <a:pt x="86" y="6"/>
                        <a:pt x="86" y="6"/>
                      </a:cubicBezTo>
                      <a:cubicBezTo>
                        <a:pt x="83" y="6"/>
                        <a:pt x="81" y="2"/>
                        <a:pt x="81" y="0"/>
                      </a:cubicBezTo>
                      <a:cubicBezTo>
                        <a:pt x="80" y="0"/>
                        <a:pt x="80" y="0"/>
                        <a:pt x="80" y="0"/>
                      </a:cubicBezTo>
                      <a:cubicBezTo>
                        <a:pt x="80" y="0"/>
                        <a:pt x="79" y="0"/>
                        <a:pt x="79" y="0"/>
                      </a:cubicBezTo>
                      <a:cubicBezTo>
                        <a:pt x="78" y="0"/>
                        <a:pt x="78" y="0"/>
                        <a:pt x="78" y="0"/>
                      </a:cubicBezTo>
                      <a:cubicBezTo>
                        <a:pt x="77" y="0"/>
                        <a:pt x="76" y="1"/>
                        <a:pt x="75" y="2"/>
                      </a:cubicBezTo>
                      <a:cubicBezTo>
                        <a:pt x="74" y="3"/>
                        <a:pt x="73" y="5"/>
                        <a:pt x="74" y="8"/>
                      </a:cubicBezTo>
                      <a:cubicBezTo>
                        <a:pt x="74" y="10"/>
                        <a:pt x="73" y="13"/>
                        <a:pt x="72" y="14"/>
                      </a:cubicBezTo>
                      <a:cubicBezTo>
                        <a:pt x="70" y="17"/>
                        <a:pt x="65" y="18"/>
                        <a:pt x="60" y="18"/>
                      </a:cubicBezTo>
                      <a:cubicBezTo>
                        <a:pt x="57" y="18"/>
                        <a:pt x="57" y="19"/>
                        <a:pt x="56" y="21"/>
                      </a:cubicBezTo>
                      <a:cubicBezTo>
                        <a:pt x="56" y="23"/>
                        <a:pt x="55" y="24"/>
                        <a:pt x="54" y="26"/>
                      </a:cubicBezTo>
                      <a:cubicBezTo>
                        <a:pt x="53" y="26"/>
                        <a:pt x="52" y="27"/>
                        <a:pt x="50" y="27"/>
                      </a:cubicBezTo>
                      <a:cubicBezTo>
                        <a:pt x="46" y="27"/>
                        <a:pt x="38" y="24"/>
                        <a:pt x="37" y="20"/>
                      </a:cubicBezTo>
                      <a:cubicBezTo>
                        <a:pt x="36" y="20"/>
                        <a:pt x="36" y="20"/>
                        <a:pt x="36" y="20"/>
                      </a:cubicBezTo>
                      <a:cubicBezTo>
                        <a:pt x="35" y="20"/>
                        <a:pt x="33" y="20"/>
                        <a:pt x="33" y="21"/>
                      </a:cubicBezTo>
                      <a:cubicBezTo>
                        <a:pt x="33" y="21"/>
                        <a:pt x="33" y="21"/>
                        <a:pt x="33" y="22"/>
                      </a:cubicBezTo>
                      <a:cubicBezTo>
                        <a:pt x="36" y="25"/>
                        <a:pt x="37" y="29"/>
                        <a:pt x="37" y="32"/>
                      </a:cubicBezTo>
                      <a:cubicBezTo>
                        <a:pt x="37" y="34"/>
                        <a:pt x="36" y="36"/>
                        <a:pt x="35" y="37"/>
                      </a:cubicBezTo>
                      <a:cubicBezTo>
                        <a:pt x="33" y="38"/>
                        <a:pt x="31" y="38"/>
                        <a:pt x="29" y="37"/>
                      </a:cubicBezTo>
                      <a:cubicBezTo>
                        <a:pt x="27" y="36"/>
                        <a:pt x="25" y="36"/>
                        <a:pt x="25" y="37"/>
                      </a:cubicBezTo>
                      <a:cubicBezTo>
                        <a:pt x="24" y="37"/>
                        <a:pt x="23" y="38"/>
                        <a:pt x="22" y="38"/>
                      </a:cubicBezTo>
                      <a:cubicBezTo>
                        <a:pt x="20" y="38"/>
                        <a:pt x="19" y="36"/>
                        <a:pt x="18" y="35"/>
                      </a:cubicBezTo>
                      <a:cubicBezTo>
                        <a:pt x="18" y="35"/>
                        <a:pt x="17" y="34"/>
                        <a:pt x="16" y="33"/>
                      </a:cubicBezTo>
                      <a:cubicBezTo>
                        <a:pt x="15" y="33"/>
                        <a:pt x="14" y="33"/>
                        <a:pt x="13" y="34"/>
                      </a:cubicBezTo>
                      <a:cubicBezTo>
                        <a:pt x="11" y="34"/>
                        <a:pt x="9" y="35"/>
                        <a:pt x="6" y="35"/>
                      </a:cubicBezTo>
                      <a:cubicBezTo>
                        <a:pt x="3" y="34"/>
                        <a:pt x="0" y="36"/>
                        <a:pt x="0" y="36"/>
                      </a:cubicBezTo>
                      <a:cubicBezTo>
                        <a:pt x="0" y="36"/>
                        <a:pt x="0" y="37"/>
                        <a:pt x="0" y="37"/>
                      </a:cubicBezTo>
                      <a:cubicBezTo>
                        <a:pt x="2" y="39"/>
                        <a:pt x="2" y="41"/>
                        <a:pt x="2" y="42"/>
                      </a:cubicBezTo>
                      <a:cubicBezTo>
                        <a:pt x="1" y="43"/>
                        <a:pt x="1" y="44"/>
                        <a:pt x="2" y="44"/>
                      </a:cubicBezTo>
                      <a:cubicBezTo>
                        <a:pt x="2" y="44"/>
                        <a:pt x="5" y="45"/>
                        <a:pt x="6" y="45"/>
                      </a:cubicBezTo>
                      <a:cubicBezTo>
                        <a:pt x="9" y="46"/>
                        <a:pt x="13" y="46"/>
                        <a:pt x="16" y="48"/>
                      </a:cubicBezTo>
                      <a:cubicBezTo>
                        <a:pt x="19" y="50"/>
                        <a:pt x="20" y="50"/>
                        <a:pt x="21" y="50"/>
                      </a:cubicBezTo>
                      <a:cubicBezTo>
                        <a:pt x="23" y="50"/>
                        <a:pt x="24" y="50"/>
                        <a:pt x="26" y="51"/>
                      </a:cubicBezTo>
                      <a:cubicBezTo>
                        <a:pt x="27" y="52"/>
                        <a:pt x="27" y="52"/>
                        <a:pt x="28" y="52"/>
                      </a:cubicBezTo>
                      <a:cubicBezTo>
                        <a:pt x="30" y="53"/>
                        <a:pt x="30" y="54"/>
                        <a:pt x="31" y="58"/>
                      </a:cubicBezTo>
                      <a:cubicBezTo>
                        <a:pt x="31" y="61"/>
                        <a:pt x="34" y="64"/>
                        <a:pt x="38" y="65"/>
                      </a:cubicBezTo>
                      <a:cubicBezTo>
                        <a:pt x="43" y="67"/>
                        <a:pt x="42" y="70"/>
                        <a:pt x="42" y="72"/>
                      </a:cubicBezTo>
                      <a:cubicBezTo>
                        <a:pt x="42" y="73"/>
                        <a:pt x="42" y="74"/>
                        <a:pt x="42" y="75"/>
                      </a:cubicBezTo>
                      <a:cubicBezTo>
                        <a:pt x="43" y="78"/>
                        <a:pt x="43" y="81"/>
                        <a:pt x="42" y="84"/>
                      </a:cubicBezTo>
                      <a:cubicBezTo>
                        <a:pt x="41" y="86"/>
                        <a:pt x="40" y="88"/>
                        <a:pt x="41" y="89"/>
                      </a:cubicBezTo>
                      <a:cubicBezTo>
                        <a:pt x="41" y="93"/>
                        <a:pt x="39" y="104"/>
                        <a:pt x="36" y="110"/>
                      </a:cubicBezTo>
                      <a:cubicBezTo>
                        <a:pt x="37" y="110"/>
                        <a:pt x="38" y="110"/>
                        <a:pt x="38" y="110"/>
                      </a:cubicBezTo>
                      <a:cubicBezTo>
                        <a:pt x="38" y="110"/>
                        <a:pt x="38" y="111"/>
                        <a:pt x="39" y="111"/>
                      </a:cubicBezTo>
                      <a:cubicBezTo>
                        <a:pt x="39" y="111"/>
                        <a:pt x="40" y="111"/>
                        <a:pt x="40" y="112"/>
                      </a:cubicBezTo>
                      <a:cubicBezTo>
                        <a:pt x="41" y="112"/>
                        <a:pt x="43" y="113"/>
                        <a:pt x="45" y="114"/>
                      </a:cubicBezTo>
                      <a:cubicBezTo>
                        <a:pt x="47" y="115"/>
                        <a:pt x="49" y="116"/>
                        <a:pt x="51" y="117"/>
                      </a:cubicBezTo>
                      <a:cubicBezTo>
                        <a:pt x="52" y="117"/>
                        <a:pt x="54" y="118"/>
                        <a:pt x="55" y="118"/>
                      </a:cubicBezTo>
                      <a:cubicBezTo>
                        <a:pt x="56" y="118"/>
                        <a:pt x="57" y="117"/>
                        <a:pt x="57" y="117"/>
                      </a:cubicBezTo>
                      <a:cubicBezTo>
                        <a:pt x="57" y="116"/>
                        <a:pt x="58" y="114"/>
                        <a:pt x="60" y="114"/>
                      </a:cubicBezTo>
                      <a:cubicBezTo>
                        <a:pt x="63" y="114"/>
                        <a:pt x="65" y="117"/>
                        <a:pt x="66" y="117"/>
                      </a:cubicBezTo>
                      <a:cubicBezTo>
                        <a:pt x="67" y="118"/>
                        <a:pt x="71" y="119"/>
                        <a:pt x="74" y="120"/>
                      </a:cubicBezTo>
                      <a:cubicBezTo>
                        <a:pt x="76" y="120"/>
                        <a:pt x="77" y="120"/>
                        <a:pt x="78" y="120"/>
                      </a:cubicBezTo>
                      <a:cubicBezTo>
                        <a:pt x="79" y="121"/>
                        <a:pt x="81" y="121"/>
                        <a:pt x="83" y="121"/>
                      </a:cubicBezTo>
                      <a:cubicBezTo>
                        <a:pt x="84" y="121"/>
                        <a:pt x="84" y="121"/>
                        <a:pt x="85" y="121"/>
                      </a:cubicBezTo>
                      <a:cubicBezTo>
                        <a:pt x="86" y="120"/>
                        <a:pt x="86" y="120"/>
                        <a:pt x="87" y="120"/>
                      </a:cubicBezTo>
                      <a:cubicBezTo>
                        <a:pt x="87" y="120"/>
                        <a:pt x="87" y="120"/>
                        <a:pt x="87"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5" name="Freeform 1212">
                  <a:extLst>
                    <a:ext uri="{FF2B5EF4-FFF2-40B4-BE49-F238E27FC236}">
                      <a16:creationId xmlns="" xmlns:a16="http://schemas.microsoft.com/office/drawing/2014/main" id="{06C74663-C987-41F6-8FA1-2D09A150BCCB}"/>
                    </a:ext>
                  </a:extLst>
                </p:cNvPr>
                <p:cNvSpPr/>
                <p:nvPr/>
              </p:nvSpPr>
              <p:spPr bwMode="auto">
                <a:xfrm>
                  <a:off x="2444" y="3312"/>
                  <a:ext cx="134" cy="95"/>
                </a:xfrm>
                <a:custGeom>
                  <a:gdLst>
                    <a:gd name="T0" fmla="*/ 76 w 139"/>
                    <a:gd name="T1" fmla="*/ 5 h 99"/>
                    <a:gd name="T2" fmla="*/ 46 w 139"/>
                    <a:gd name="T3" fmla="*/ 4 h 99"/>
                    <a:gd name="T4" fmla="*/ 17 w 139"/>
                    <a:gd name="T5" fmla="*/ 1 h 99"/>
                    <a:gd name="T6" fmla="*/ 11 w 139"/>
                    <a:gd name="T7" fmla="*/ 2 h 99"/>
                    <a:gd name="T8" fmla="*/ 0 w 139"/>
                    <a:gd name="T9" fmla="*/ 7 h 99"/>
                    <a:gd name="T10" fmla="*/ 6 w 139"/>
                    <a:gd name="T11" fmla="*/ 20 h 99"/>
                    <a:gd name="T12" fmla="*/ 6 w 139"/>
                    <a:gd name="T13" fmla="*/ 19 h 99"/>
                    <a:gd name="T14" fmla="*/ 8 w 139"/>
                    <a:gd name="T15" fmla="*/ 19 h 99"/>
                    <a:gd name="T16" fmla="*/ 8 w 139"/>
                    <a:gd name="T17" fmla="*/ 18 h 99"/>
                    <a:gd name="T18" fmla="*/ 13 w 139"/>
                    <a:gd name="T19" fmla="*/ 22 h 99"/>
                    <a:gd name="T20" fmla="*/ 20 w 139"/>
                    <a:gd name="T21" fmla="*/ 23 h 99"/>
                    <a:gd name="T22" fmla="*/ 26 w 139"/>
                    <a:gd name="T23" fmla="*/ 21 h 99"/>
                    <a:gd name="T24" fmla="*/ 26 w 139"/>
                    <a:gd name="T25" fmla="*/ 21 h 99"/>
                    <a:gd name="T26" fmla="*/ 31 w 139"/>
                    <a:gd name="T27" fmla="*/ 25 h 99"/>
                    <a:gd name="T28" fmla="*/ 35 w 139"/>
                    <a:gd name="T29" fmla="*/ 27 h 99"/>
                    <a:gd name="T30" fmla="*/ 29 w 139"/>
                    <a:gd name="T31" fmla="*/ 34 h 99"/>
                    <a:gd name="T32" fmla="*/ 27 w 139"/>
                    <a:gd name="T33" fmla="*/ 38 h 99"/>
                    <a:gd name="T34" fmla="*/ 26 w 139"/>
                    <a:gd name="T35" fmla="*/ 51 h 99"/>
                    <a:gd name="T36" fmla="*/ 23 w 139"/>
                    <a:gd name="T37" fmla="*/ 56 h 99"/>
                    <a:gd name="T38" fmla="*/ 22 w 139"/>
                    <a:gd name="T39" fmla="*/ 57 h 99"/>
                    <a:gd name="T40" fmla="*/ 24 w 139"/>
                    <a:gd name="T41" fmla="*/ 67 h 99"/>
                    <a:gd name="T42" fmla="*/ 23 w 139"/>
                    <a:gd name="T43" fmla="*/ 70 h 99"/>
                    <a:gd name="T44" fmla="*/ 24 w 139"/>
                    <a:gd name="T45" fmla="*/ 79 h 99"/>
                    <a:gd name="T46" fmla="*/ 21 w 139"/>
                    <a:gd name="T47" fmla="*/ 84 h 99"/>
                    <a:gd name="T48" fmla="*/ 21 w 139"/>
                    <a:gd name="T49" fmla="*/ 84 h 99"/>
                    <a:gd name="T50" fmla="*/ 21 w 139"/>
                    <a:gd name="T51" fmla="*/ 85 h 99"/>
                    <a:gd name="T52" fmla="*/ 21 w 139"/>
                    <a:gd name="T53" fmla="*/ 85 h 99"/>
                    <a:gd name="T54" fmla="*/ 33 w 139"/>
                    <a:gd name="T55" fmla="*/ 92 h 99"/>
                    <a:gd name="T56" fmla="*/ 40 w 139"/>
                    <a:gd name="T57" fmla="*/ 98 h 99"/>
                    <a:gd name="T58" fmla="*/ 47 w 139"/>
                    <a:gd name="T59" fmla="*/ 94 h 99"/>
                    <a:gd name="T60" fmla="*/ 51 w 139"/>
                    <a:gd name="T61" fmla="*/ 94 h 99"/>
                    <a:gd name="T62" fmla="*/ 66 w 139"/>
                    <a:gd name="T63" fmla="*/ 90 h 99"/>
                    <a:gd name="T64" fmla="*/ 75 w 139"/>
                    <a:gd name="T65" fmla="*/ 90 h 99"/>
                    <a:gd name="T66" fmla="*/ 91 w 139"/>
                    <a:gd name="T67" fmla="*/ 80 h 99"/>
                    <a:gd name="T68" fmla="*/ 93 w 139"/>
                    <a:gd name="T69" fmla="*/ 74 h 99"/>
                    <a:gd name="T70" fmla="*/ 102 w 139"/>
                    <a:gd name="T71" fmla="*/ 65 h 99"/>
                    <a:gd name="T72" fmla="*/ 102 w 139"/>
                    <a:gd name="T73" fmla="*/ 48 h 99"/>
                    <a:gd name="T74" fmla="*/ 111 w 139"/>
                    <a:gd name="T75" fmla="*/ 38 h 99"/>
                    <a:gd name="T76" fmla="*/ 130 w 139"/>
                    <a:gd name="T77" fmla="*/ 27 h 99"/>
                    <a:gd name="T78" fmla="*/ 138 w 139"/>
                    <a:gd name="T79" fmla="*/ 18 h 99"/>
                    <a:gd name="T80" fmla="*/ 134 w 139"/>
                    <a:gd name="T81" fmla="*/ 19 h 99"/>
                    <a:gd name="T82" fmla="*/ 124 w 139"/>
                    <a:gd name="T83" fmla="*/ 17 h 99"/>
                    <a:gd name="T84" fmla="*/ 112 w 139"/>
                    <a:gd name="T85" fmla="*/ 13 h 99"/>
                    <a:gd name="T86" fmla="*/ 106 w 139"/>
                    <a:gd name="T87" fmla="*/ 16 h 99"/>
                    <a:gd name="T88" fmla="*/ 94 w 139"/>
                    <a:gd name="T89" fmla="*/ 11 h 99"/>
                    <a:gd name="T90" fmla="*/ 88 w 139"/>
                    <a:gd name="T91" fmla="*/ 9 h 99"/>
                    <a:gd name="T92" fmla="*/ 83 w 139"/>
                    <a:gd name="T93" fmla="*/ 6 h 9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99">
                      <a:moveTo>
                        <a:pt x="83" y="6"/>
                      </a:moveTo>
                      <a:cubicBezTo>
                        <a:pt x="82" y="6"/>
                        <a:pt x="79" y="6"/>
                        <a:pt x="76" y="5"/>
                      </a:cubicBezTo>
                      <a:cubicBezTo>
                        <a:pt x="72" y="4"/>
                        <a:pt x="68" y="4"/>
                        <a:pt x="64" y="4"/>
                      </a:cubicBezTo>
                      <a:cubicBezTo>
                        <a:pt x="61" y="4"/>
                        <a:pt x="54" y="4"/>
                        <a:pt x="46" y="4"/>
                      </a:cubicBezTo>
                      <a:cubicBezTo>
                        <a:pt x="39" y="4"/>
                        <a:pt x="31" y="3"/>
                        <a:pt x="27" y="4"/>
                      </a:cubicBezTo>
                      <a:cubicBezTo>
                        <a:pt x="22" y="4"/>
                        <a:pt x="19" y="2"/>
                        <a:pt x="17" y="1"/>
                      </a:cubicBezTo>
                      <a:cubicBezTo>
                        <a:pt x="16" y="1"/>
                        <a:pt x="15" y="0"/>
                        <a:pt x="13" y="0"/>
                      </a:cubicBezTo>
                      <a:cubicBezTo>
                        <a:pt x="12" y="0"/>
                        <a:pt x="12" y="0"/>
                        <a:pt x="11" y="2"/>
                      </a:cubicBezTo>
                      <a:cubicBezTo>
                        <a:pt x="10" y="3"/>
                        <a:pt x="9" y="6"/>
                        <a:pt x="4" y="6"/>
                      </a:cubicBezTo>
                      <a:cubicBezTo>
                        <a:pt x="2" y="6"/>
                        <a:pt x="1" y="7"/>
                        <a:pt x="0" y="7"/>
                      </a:cubicBezTo>
                      <a:cubicBezTo>
                        <a:pt x="0" y="8"/>
                        <a:pt x="1" y="9"/>
                        <a:pt x="3" y="11"/>
                      </a:cubicBezTo>
                      <a:cubicBezTo>
                        <a:pt x="6" y="13"/>
                        <a:pt x="6" y="16"/>
                        <a:pt x="6" y="20"/>
                      </a:cubicBezTo>
                      <a:cubicBezTo>
                        <a:pt x="6" y="20"/>
                        <a:pt x="6" y="20"/>
                        <a:pt x="6" y="20"/>
                      </a:cubicBezTo>
                      <a:cubicBezTo>
                        <a:pt x="6" y="19"/>
                        <a:pt x="6" y="19"/>
                        <a:pt x="6" y="19"/>
                      </a:cubicBezTo>
                      <a:cubicBezTo>
                        <a:pt x="7" y="19"/>
                        <a:pt x="7" y="19"/>
                        <a:pt x="7" y="19"/>
                      </a:cubicBezTo>
                      <a:cubicBezTo>
                        <a:pt x="7" y="19"/>
                        <a:pt x="7" y="19"/>
                        <a:pt x="8" y="19"/>
                      </a:cubicBezTo>
                      <a:cubicBezTo>
                        <a:pt x="8" y="18"/>
                        <a:pt x="8" y="18"/>
                        <a:pt x="8" y="18"/>
                      </a:cubicBezTo>
                      <a:cubicBezTo>
                        <a:pt x="8" y="18"/>
                        <a:pt x="8" y="18"/>
                        <a:pt x="8" y="18"/>
                      </a:cubicBezTo>
                      <a:cubicBezTo>
                        <a:pt x="9" y="18"/>
                        <a:pt x="9" y="18"/>
                        <a:pt x="9" y="18"/>
                      </a:cubicBezTo>
                      <a:cubicBezTo>
                        <a:pt x="11" y="18"/>
                        <a:pt x="12" y="19"/>
                        <a:pt x="13" y="22"/>
                      </a:cubicBezTo>
                      <a:cubicBezTo>
                        <a:pt x="13" y="22"/>
                        <a:pt x="15" y="22"/>
                        <a:pt x="16" y="22"/>
                      </a:cubicBezTo>
                      <a:cubicBezTo>
                        <a:pt x="18" y="22"/>
                        <a:pt x="20" y="22"/>
                        <a:pt x="20" y="23"/>
                      </a:cubicBezTo>
                      <a:cubicBezTo>
                        <a:pt x="20" y="23"/>
                        <a:pt x="21" y="22"/>
                        <a:pt x="21" y="22"/>
                      </a:cubicBezTo>
                      <a:cubicBezTo>
                        <a:pt x="22" y="21"/>
                        <a:pt x="24" y="21"/>
                        <a:pt x="26" y="21"/>
                      </a:cubicBezTo>
                      <a:cubicBezTo>
                        <a:pt x="26" y="21"/>
                        <a:pt x="26" y="21"/>
                        <a:pt x="26" y="21"/>
                      </a:cubicBezTo>
                      <a:cubicBezTo>
                        <a:pt x="26" y="21"/>
                        <a:pt x="26" y="21"/>
                        <a:pt x="26" y="21"/>
                      </a:cubicBezTo>
                      <a:cubicBezTo>
                        <a:pt x="28" y="21"/>
                        <a:pt x="30" y="22"/>
                        <a:pt x="30" y="23"/>
                      </a:cubicBezTo>
                      <a:cubicBezTo>
                        <a:pt x="31" y="24"/>
                        <a:pt x="31" y="24"/>
                        <a:pt x="31" y="25"/>
                      </a:cubicBezTo>
                      <a:cubicBezTo>
                        <a:pt x="31" y="25"/>
                        <a:pt x="31" y="25"/>
                        <a:pt x="32" y="25"/>
                      </a:cubicBezTo>
                      <a:cubicBezTo>
                        <a:pt x="33" y="25"/>
                        <a:pt x="34" y="26"/>
                        <a:pt x="35" y="27"/>
                      </a:cubicBezTo>
                      <a:cubicBezTo>
                        <a:pt x="35" y="29"/>
                        <a:pt x="34" y="30"/>
                        <a:pt x="33" y="31"/>
                      </a:cubicBezTo>
                      <a:cubicBezTo>
                        <a:pt x="32" y="32"/>
                        <a:pt x="30" y="33"/>
                        <a:pt x="29" y="34"/>
                      </a:cubicBezTo>
                      <a:cubicBezTo>
                        <a:pt x="28" y="35"/>
                        <a:pt x="27" y="36"/>
                        <a:pt x="26" y="36"/>
                      </a:cubicBezTo>
                      <a:cubicBezTo>
                        <a:pt x="26" y="36"/>
                        <a:pt x="27" y="38"/>
                        <a:pt x="27" y="38"/>
                      </a:cubicBezTo>
                      <a:cubicBezTo>
                        <a:pt x="28" y="41"/>
                        <a:pt x="29" y="45"/>
                        <a:pt x="27" y="48"/>
                      </a:cubicBezTo>
                      <a:cubicBezTo>
                        <a:pt x="26" y="49"/>
                        <a:pt x="26" y="50"/>
                        <a:pt x="26" y="51"/>
                      </a:cubicBezTo>
                      <a:cubicBezTo>
                        <a:pt x="26" y="53"/>
                        <a:pt x="27" y="54"/>
                        <a:pt x="26" y="55"/>
                      </a:cubicBezTo>
                      <a:cubicBezTo>
                        <a:pt x="25" y="56"/>
                        <a:pt x="24" y="56"/>
                        <a:pt x="23" y="56"/>
                      </a:cubicBezTo>
                      <a:cubicBezTo>
                        <a:pt x="22" y="56"/>
                        <a:pt x="22" y="56"/>
                        <a:pt x="21" y="57"/>
                      </a:cubicBezTo>
                      <a:cubicBezTo>
                        <a:pt x="21" y="57"/>
                        <a:pt x="21" y="57"/>
                        <a:pt x="22" y="57"/>
                      </a:cubicBezTo>
                      <a:cubicBezTo>
                        <a:pt x="26" y="61"/>
                        <a:pt x="27" y="63"/>
                        <a:pt x="26" y="65"/>
                      </a:cubicBezTo>
                      <a:cubicBezTo>
                        <a:pt x="26" y="66"/>
                        <a:pt x="26" y="67"/>
                        <a:pt x="24" y="67"/>
                      </a:cubicBezTo>
                      <a:cubicBezTo>
                        <a:pt x="23" y="67"/>
                        <a:pt x="22" y="69"/>
                        <a:pt x="22" y="70"/>
                      </a:cubicBezTo>
                      <a:cubicBezTo>
                        <a:pt x="22" y="70"/>
                        <a:pt x="23" y="70"/>
                        <a:pt x="23" y="70"/>
                      </a:cubicBezTo>
                      <a:cubicBezTo>
                        <a:pt x="25" y="72"/>
                        <a:pt x="27" y="74"/>
                        <a:pt x="27" y="76"/>
                      </a:cubicBezTo>
                      <a:cubicBezTo>
                        <a:pt x="27" y="77"/>
                        <a:pt x="26" y="78"/>
                        <a:pt x="24" y="79"/>
                      </a:cubicBezTo>
                      <a:cubicBezTo>
                        <a:pt x="21" y="79"/>
                        <a:pt x="21" y="80"/>
                        <a:pt x="21" y="83"/>
                      </a:cubicBezTo>
                      <a:cubicBezTo>
                        <a:pt x="21" y="83"/>
                        <a:pt x="21" y="84"/>
                        <a:pt x="21" y="84"/>
                      </a:cubicBezTo>
                      <a:cubicBezTo>
                        <a:pt x="21" y="84"/>
                        <a:pt x="21" y="84"/>
                        <a:pt x="21" y="84"/>
                      </a:cubicBezTo>
                      <a:cubicBezTo>
                        <a:pt x="21" y="84"/>
                        <a:pt x="21" y="84"/>
                        <a:pt x="21" y="84"/>
                      </a:cubicBezTo>
                      <a:cubicBezTo>
                        <a:pt x="21" y="84"/>
                        <a:pt x="21" y="84"/>
                        <a:pt x="21" y="84"/>
                      </a:cubicBezTo>
                      <a:cubicBezTo>
                        <a:pt x="21" y="84"/>
                        <a:pt x="21" y="84"/>
                        <a:pt x="21" y="85"/>
                      </a:cubicBezTo>
                      <a:cubicBezTo>
                        <a:pt x="21" y="85"/>
                        <a:pt x="21" y="85"/>
                        <a:pt x="21" y="85"/>
                      </a:cubicBezTo>
                      <a:cubicBezTo>
                        <a:pt x="21" y="85"/>
                        <a:pt x="21" y="85"/>
                        <a:pt x="21" y="85"/>
                      </a:cubicBezTo>
                      <a:cubicBezTo>
                        <a:pt x="24" y="85"/>
                        <a:pt x="26" y="85"/>
                        <a:pt x="27" y="86"/>
                      </a:cubicBezTo>
                      <a:cubicBezTo>
                        <a:pt x="30" y="87"/>
                        <a:pt x="31" y="90"/>
                        <a:pt x="33" y="92"/>
                      </a:cubicBezTo>
                      <a:cubicBezTo>
                        <a:pt x="35" y="96"/>
                        <a:pt x="37" y="99"/>
                        <a:pt x="40" y="99"/>
                      </a:cubicBezTo>
                      <a:cubicBezTo>
                        <a:pt x="40" y="99"/>
                        <a:pt x="40" y="98"/>
                        <a:pt x="40" y="98"/>
                      </a:cubicBezTo>
                      <a:cubicBezTo>
                        <a:pt x="40" y="98"/>
                        <a:pt x="40" y="96"/>
                        <a:pt x="41" y="95"/>
                      </a:cubicBezTo>
                      <a:cubicBezTo>
                        <a:pt x="43" y="94"/>
                        <a:pt x="44" y="94"/>
                        <a:pt x="47" y="94"/>
                      </a:cubicBezTo>
                      <a:cubicBezTo>
                        <a:pt x="48" y="94"/>
                        <a:pt x="48" y="95"/>
                        <a:pt x="49" y="95"/>
                      </a:cubicBezTo>
                      <a:cubicBezTo>
                        <a:pt x="50" y="95"/>
                        <a:pt x="50" y="94"/>
                        <a:pt x="51" y="94"/>
                      </a:cubicBezTo>
                      <a:cubicBezTo>
                        <a:pt x="53" y="92"/>
                        <a:pt x="55" y="91"/>
                        <a:pt x="60" y="91"/>
                      </a:cubicBezTo>
                      <a:cubicBezTo>
                        <a:pt x="62" y="91"/>
                        <a:pt x="64" y="90"/>
                        <a:pt x="66" y="90"/>
                      </a:cubicBezTo>
                      <a:cubicBezTo>
                        <a:pt x="69" y="90"/>
                        <a:pt x="72" y="90"/>
                        <a:pt x="74" y="90"/>
                      </a:cubicBezTo>
                      <a:cubicBezTo>
                        <a:pt x="75" y="90"/>
                        <a:pt x="75" y="90"/>
                        <a:pt x="75" y="90"/>
                      </a:cubicBezTo>
                      <a:cubicBezTo>
                        <a:pt x="76" y="90"/>
                        <a:pt x="79" y="90"/>
                        <a:pt x="80" y="87"/>
                      </a:cubicBezTo>
                      <a:cubicBezTo>
                        <a:pt x="81" y="84"/>
                        <a:pt x="86" y="81"/>
                        <a:pt x="91" y="80"/>
                      </a:cubicBezTo>
                      <a:cubicBezTo>
                        <a:pt x="92" y="80"/>
                        <a:pt x="93" y="79"/>
                        <a:pt x="93" y="75"/>
                      </a:cubicBezTo>
                      <a:cubicBezTo>
                        <a:pt x="93" y="75"/>
                        <a:pt x="93" y="74"/>
                        <a:pt x="93" y="74"/>
                      </a:cubicBezTo>
                      <a:cubicBezTo>
                        <a:pt x="93" y="72"/>
                        <a:pt x="96" y="70"/>
                        <a:pt x="99" y="67"/>
                      </a:cubicBezTo>
                      <a:cubicBezTo>
                        <a:pt x="100" y="67"/>
                        <a:pt x="101" y="65"/>
                        <a:pt x="102" y="65"/>
                      </a:cubicBezTo>
                      <a:cubicBezTo>
                        <a:pt x="101" y="65"/>
                        <a:pt x="101" y="64"/>
                        <a:pt x="101" y="63"/>
                      </a:cubicBezTo>
                      <a:cubicBezTo>
                        <a:pt x="100" y="59"/>
                        <a:pt x="98" y="53"/>
                        <a:pt x="102" y="48"/>
                      </a:cubicBezTo>
                      <a:cubicBezTo>
                        <a:pt x="104" y="44"/>
                        <a:pt x="107" y="42"/>
                        <a:pt x="108" y="41"/>
                      </a:cubicBezTo>
                      <a:cubicBezTo>
                        <a:pt x="110" y="39"/>
                        <a:pt x="111" y="39"/>
                        <a:pt x="111" y="38"/>
                      </a:cubicBezTo>
                      <a:cubicBezTo>
                        <a:pt x="111" y="32"/>
                        <a:pt x="119" y="31"/>
                        <a:pt x="123" y="30"/>
                      </a:cubicBezTo>
                      <a:cubicBezTo>
                        <a:pt x="126" y="30"/>
                        <a:pt x="128" y="29"/>
                        <a:pt x="130" y="27"/>
                      </a:cubicBezTo>
                      <a:cubicBezTo>
                        <a:pt x="131" y="26"/>
                        <a:pt x="133" y="25"/>
                        <a:pt x="135" y="24"/>
                      </a:cubicBezTo>
                      <a:cubicBezTo>
                        <a:pt x="137" y="23"/>
                        <a:pt x="139" y="22"/>
                        <a:pt x="138" y="18"/>
                      </a:cubicBezTo>
                      <a:cubicBezTo>
                        <a:pt x="138" y="18"/>
                        <a:pt x="137" y="18"/>
                        <a:pt x="136" y="19"/>
                      </a:cubicBezTo>
                      <a:cubicBezTo>
                        <a:pt x="135" y="19"/>
                        <a:pt x="135" y="19"/>
                        <a:pt x="134" y="19"/>
                      </a:cubicBezTo>
                      <a:cubicBezTo>
                        <a:pt x="132" y="19"/>
                        <a:pt x="130" y="18"/>
                        <a:pt x="128" y="18"/>
                      </a:cubicBezTo>
                      <a:cubicBezTo>
                        <a:pt x="127" y="18"/>
                        <a:pt x="126" y="18"/>
                        <a:pt x="124" y="17"/>
                      </a:cubicBezTo>
                      <a:cubicBezTo>
                        <a:pt x="119" y="17"/>
                        <a:pt x="116" y="16"/>
                        <a:pt x="114" y="14"/>
                      </a:cubicBezTo>
                      <a:cubicBezTo>
                        <a:pt x="113" y="14"/>
                        <a:pt x="112" y="13"/>
                        <a:pt x="112" y="13"/>
                      </a:cubicBezTo>
                      <a:cubicBezTo>
                        <a:pt x="111" y="14"/>
                        <a:pt x="110" y="15"/>
                        <a:pt x="108" y="16"/>
                      </a:cubicBezTo>
                      <a:cubicBezTo>
                        <a:pt x="107" y="16"/>
                        <a:pt x="107" y="16"/>
                        <a:pt x="106" y="16"/>
                      </a:cubicBezTo>
                      <a:cubicBezTo>
                        <a:pt x="104" y="16"/>
                        <a:pt x="102" y="15"/>
                        <a:pt x="100" y="14"/>
                      </a:cubicBezTo>
                      <a:cubicBezTo>
                        <a:pt x="99" y="13"/>
                        <a:pt x="96" y="12"/>
                        <a:pt x="94" y="11"/>
                      </a:cubicBezTo>
                      <a:cubicBezTo>
                        <a:pt x="92" y="11"/>
                        <a:pt x="90" y="10"/>
                        <a:pt x="89" y="9"/>
                      </a:cubicBezTo>
                      <a:cubicBezTo>
                        <a:pt x="89" y="9"/>
                        <a:pt x="89" y="9"/>
                        <a:pt x="88" y="9"/>
                      </a:cubicBezTo>
                      <a:cubicBezTo>
                        <a:pt x="88" y="8"/>
                        <a:pt x="87" y="8"/>
                        <a:pt x="86" y="7"/>
                      </a:cubicBezTo>
                      <a:cubicBezTo>
                        <a:pt x="85" y="7"/>
                        <a:pt x="84" y="6"/>
                        <a:pt x="8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6" name="Freeform 1213">
                  <a:extLst>
                    <a:ext uri="{FF2B5EF4-FFF2-40B4-BE49-F238E27FC236}">
                      <a16:creationId xmlns="" xmlns:a16="http://schemas.microsoft.com/office/drawing/2014/main" id="{6EEC9A01-9162-4919-B99F-E3C2C454E400}"/>
                    </a:ext>
                  </a:extLst>
                </p:cNvPr>
                <p:cNvSpPr/>
                <p:nvPr/>
              </p:nvSpPr>
              <p:spPr bwMode="auto">
                <a:xfrm>
                  <a:off x="2685" y="3270"/>
                  <a:ext cx="31" cy="15"/>
                </a:xfrm>
                <a:custGeom>
                  <a:gdLst>
                    <a:gd name="T0" fmla="*/ 33 w 33"/>
                    <a:gd name="T1" fmla="*/ 1 h 16"/>
                    <a:gd name="T2" fmla="*/ 33 w 33"/>
                    <a:gd name="T3" fmla="*/ 0 h 16"/>
                    <a:gd name="T4" fmla="*/ 33 w 33"/>
                    <a:gd name="T5" fmla="*/ 0 h 16"/>
                    <a:gd name="T6" fmla="*/ 32 w 33"/>
                    <a:gd name="T7" fmla="*/ 0 h 16"/>
                    <a:gd name="T8" fmla="*/ 31 w 33"/>
                    <a:gd name="T9" fmla="*/ 1 h 16"/>
                    <a:gd name="T10" fmla="*/ 31 w 33"/>
                    <a:gd name="T11" fmla="*/ 1 h 16"/>
                    <a:gd name="T12" fmla="*/ 30 w 33"/>
                    <a:gd name="T13" fmla="*/ 1 h 16"/>
                    <a:gd name="T14" fmla="*/ 29 w 33"/>
                    <a:gd name="T15" fmla="*/ 2 h 16"/>
                    <a:gd name="T16" fmla="*/ 28 w 33"/>
                    <a:gd name="T17" fmla="*/ 2 h 16"/>
                    <a:gd name="T18" fmla="*/ 25 w 33"/>
                    <a:gd name="T19" fmla="*/ 2 h 16"/>
                    <a:gd name="T20" fmla="*/ 20 w 33"/>
                    <a:gd name="T21" fmla="*/ 4 h 16"/>
                    <a:gd name="T22" fmla="*/ 16 w 33"/>
                    <a:gd name="T23" fmla="*/ 6 h 16"/>
                    <a:gd name="T24" fmla="*/ 11 w 33"/>
                    <a:gd name="T25" fmla="*/ 5 h 16"/>
                    <a:gd name="T26" fmla="*/ 3 w 33"/>
                    <a:gd name="T27" fmla="*/ 3 h 16"/>
                    <a:gd name="T28" fmla="*/ 0 w 33"/>
                    <a:gd name="T29" fmla="*/ 3 h 16"/>
                    <a:gd name="T30" fmla="*/ 0 w 33"/>
                    <a:gd name="T31" fmla="*/ 4 h 16"/>
                    <a:gd name="T32" fmla="*/ 0 w 33"/>
                    <a:gd name="T33" fmla="*/ 5 h 16"/>
                    <a:gd name="T34" fmla="*/ 0 w 33"/>
                    <a:gd name="T35" fmla="*/ 8 h 16"/>
                    <a:gd name="T36" fmla="*/ 0 w 33"/>
                    <a:gd name="T37" fmla="*/ 8 h 16"/>
                    <a:gd name="T38" fmla="*/ 0 w 33"/>
                    <a:gd name="T39" fmla="*/ 11 h 16"/>
                    <a:gd name="T40" fmla="*/ 0 w 33"/>
                    <a:gd name="T41" fmla="*/ 12 h 16"/>
                    <a:gd name="T42" fmla="*/ 0 w 33"/>
                    <a:gd name="T43" fmla="*/ 13 h 16"/>
                    <a:gd name="T44" fmla="*/ 3 w 33"/>
                    <a:gd name="T45" fmla="*/ 13 h 16"/>
                    <a:gd name="T46" fmla="*/ 6 w 33"/>
                    <a:gd name="T47" fmla="*/ 13 h 16"/>
                    <a:gd name="T48" fmla="*/ 9 w 33"/>
                    <a:gd name="T49" fmla="*/ 16 h 16"/>
                    <a:gd name="T50" fmla="*/ 9 w 33"/>
                    <a:gd name="T51" fmla="*/ 16 h 16"/>
                    <a:gd name="T52" fmla="*/ 9 w 33"/>
                    <a:gd name="T53" fmla="*/ 16 h 16"/>
                    <a:gd name="T54" fmla="*/ 10 w 33"/>
                    <a:gd name="T55" fmla="*/ 16 h 16"/>
                    <a:gd name="T56" fmla="*/ 11 w 33"/>
                    <a:gd name="T57" fmla="*/ 16 h 16"/>
                    <a:gd name="T58" fmla="*/ 11 w 33"/>
                    <a:gd name="T59" fmla="*/ 16 h 16"/>
                    <a:gd name="T60" fmla="*/ 12 w 33"/>
                    <a:gd name="T61" fmla="*/ 16 h 16"/>
                    <a:gd name="T62" fmla="*/ 12 w 33"/>
                    <a:gd name="T63" fmla="*/ 16 h 16"/>
                    <a:gd name="T64" fmla="*/ 13 w 33"/>
                    <a:gd name="T65" fmla="*/ 15 h 16"/>
                    <a:gd name="T66" fmla="*/ 13 w 33"/>
                    <a:gd name="T67" fmla="*/ 15 h 16"/>
                    <a:gd name="T68" fmla="*/ 13 w 33"/>
                    <a:gd name="T69" fmla="*/ 15 h 16"/>
                    <a:gd name="T70" fmla="*/ 14 w 33"/>
                    <a:gd name="T71" fmla="*/ 15 h 16"/>
                    <a:gd name="T72" fmla="*/ 14 w 33"/>
                    <a:gd name="T73" fmla="*/ 15 h 16"/>
                    <a:gd name="T74" fmla="*/ 14 w 33"/>
                    <a:gd name="T75" fmla="*/ 15 h 16"/>
                    <a:gd name="T76" fmla="*/ 14 w 33"/>
                    <a:gd name="T77" fmla="*/ 15 h 16"/>
                    <a:gd name="T78" fmla="*/ 14 w 33"/>
                    <a:gd name="T79" fmla="*/ 15 h 16"/>
                    <a:gd name="T80" fmla="*/ 19 w 33"/>
                    <a:gd name="T81" fmla="*/ 15 h 16"/>
                    <a:gd name="T82" fmla="*/ 21 w 33"/>
                    <a:gd name="T83" fmla="*/ 16 h 16"/>
                    <a:gd name="T84" fmla="*/ 25 w 33"/>
                    <a:gd name="T85" fmla="*/ 10 h 16"/>
                    <a:gd name="T86" fmla="*/ 26 w 33"/>
                    <a:gd name="T87" fmla="*/ 9 h 16"/>
                    <a:gd name="T88" fmla="*/ 29 w 33"/>
                    <a:gd name="T89" fmla="*/ 5 h 16"/>
                    <a:gd name="T90" fmla="*/ 29 w 33"/>
                    <a:gd name="T91" fmla="*/ 4 h 16"/>
                    <a:gd name="T92" fmla="*/ 30 w 33"/>
                    <a:gd name="T93" fmla="*/ 4 h 16"/>
                    <a:gd name="T94" fmla="*/ 31 w 33"/>
                    <a:gd name="T95" fmla="*/ 3 h 16"/>
                    <a:gd name="T96" fmla="*/ 32 w 33"/>
                    <a:gd name="T97" fmla="*/ 3 h 16"/>
                    <a:gd name="T98" fmla="*/ 32 w 33"/>
                    <a:gd name="T99" fmla="*/ 2 h 16"/>
                    <a:gd name="T100" fmla="*/ 33 w 33"/>
                    <a:gd name="T101" fmla="*/ 1 h 16"/>
                    <a:gd name="T102" fmla="*/ 33 w 33"/>
                    <a:gd name="T103" fmla="*/ 1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16">
                      <a:moveTo>
                        <a:pt x="33" y="1"/>
                      </a:moveTo>
                      <a:cubicBezTo>
                        <a:pt x="33" y="1"/>
                        <a:pt x="33" y="0"/>
                        <a:pt x="33" y="0"/>
                      </a:cubicBezTo>
                      <a:cubicBezTo>
                        <a:pt x="33" y="0"/>
                        <a:pt x="33" y="0"/>
                        <a:pt x="33" y="0"/>
                      </a:cubicBezTo>
                      <a:cubicBezTo>
                        <a:pt x="32" y="0"/>
                        <a:pt x="32" y="0"/>
                        <a:pt x="32" y="0"/>
                      </a:cubicBezTo>
                      <a:cubicBezTo>
                        <a:pt x="32" y="0"/>
                        <a:pt x="32" y="1"/>
                        <a:pt x="31" y="1"/>
                      </a:cubicBezTo>
                      <a:cubicBezTo>
                        <a:pt x="31" y="1"/>
                        <a:pt x="31" y="1"/>
                        <a:pt x="31" y="1"/>
                      </a:cubicBezTo>
                      <a:cubicBezTo>
                        <a:pt x="30" y="1"/>
                        <a:pt x="30" y="1"/>
                        <a:pt x="30" y="1"/>
                      </a:cubicBezTo>
                      <a:cubicBezTo>
                        <a:pt x="29" y="2"/>
                        <a:pt x="29" y="2"/>
                        <a:pt x="29" y="2"/>
                      </a:cubicBezTo>
                      <a:cubicBezTo>
                        <a:pt x="28" y="2"/>
                        <a:pt x="28" y="2"/>
                        <a:pt x="28" y="2"/>
                      </a:cubicBezTo>
                      <a:cubicBezTo>
                        <a:pt x="27" y="2"/>
                        <a:pt x="26" y="2"/>
                        <a:pt x="25" y="2"/>
                      </a:cubicBezTo>
                      <a:cubicBezTo>
                        <a:pt x="23" y="2"/>
                        <a:pt x="21" y="3"/>
                        <a:pt x="20" y="4"/>
                      </a:cubicBezTo>
                      <a:cubicBezTo>
                        <a:pt x="18" y="5"/>
                        <a:pt x="17" y="6"/>
                        <a:pt x="16" y="6"/>
                      </a:cubicBezTo>
                      <a:cubicBezTo>
                        <a:pt x="15" y="6"/>
                        <a:pt x="13" y="5"/>
                        <a:pt x="11" y="5"/>
                      </a:cubicBezTo>
                      <a:cubicBezTo>
                        <a:pt x="8" y="4"/>
                        <a:pt x="5" y="4"/>
                        <a:pt x="3" y="3"/>
                      </a:cubicBezTo>
                      <a:cubicBezTo>
                        <a:pt x="2" y="3"/>
                        <a:pt x="1" y="3"/>
                        <a:pt x="0" y="3"/>
                      </a:cubicBezTo>
                      <a:cubicBezTo>
                        <a:pt x="0" y="3"/>
                        <a:pt x="0" y="4"/>
                        <a:pt x="0" y="4"/>
                      </a:cubicBezTo>
                      <a:cubicBezTo>
                        <a:pt x="0" y="4"/>
                        <a:pt x="0" y="5"/>
                        <a:pt x="0" y="5"/>
                      </a:cubicBezTo>
                      <a:cubicBezTo>
                        <a:pt x="0" y="6"/>
                        <a:pt x="0" y="7"/>
                        <a:pt x="0" y="8"/>
                      </a:cubicBezTo>
                      <a:cubicBezTo>
                        <a:pt x="0" y="8"/>
                        <a:pt x="0" y="8"/>
                        <a:pt x="0" y="8"/>
                      </a:cubicBezTo>
                      <a:cubicBezTo>
                        <a:pt x="0" y="9"/>
                        <a:pt x="0" y="10"/>
                        <a:pt x="0" y="11"/>
                      </a:cubicBezTo>
                      <a:cubicBezTo>
                        <a:pt x="0" y="12"/>
                        <a:pt x="0" y="12"/>
                        <a:pt x="0" y="12"/>
                      </a:cubicBezTo>
                      <a:cubicBezTo>
                        <a:pt x="0" y="13"/>
                        <a:pt x="0" y="13"/>
                        <a:pt x="0" y="13"/>
                      </a:cubicBezTo>
                      <a:cubicBezTo>
                        <a:pt x="1" y="13"/>
                        <a:pt x="2" y="13"/>
                        <a:pt x="3" y="13"/>
                      </a:cubicBezTo>
                      <a:cubicBezTo>
                        <a:pt x="4" y="13"/>
                        <a:pt x="5" y="13"/>
                        <a:pt x="6" y="13"/>
                      </a:cubicBezTo>
                      <a:cubicBezTo>
                        <a:pt x="8" y="14"/>
                        <a:pt x="8" y="15"/>
                        <a:pt x="9" y="16"/>
                      </a:cubicBezTo>
                      <a:cubicBezTo>
                        <a:pt x="9" y="16"/>
                        <a:pt x="9" y="16"/>
                        <a:pt x="9" y="16"/>
                      </a:cubicBezTo>
                      <a:cubicBezTo>
                        <a:pt x="9" y="16"/>
                        <a:pt x="9" y="16"/>
                        <a:pt x="9" y="16"/>
                      </a:cubicBezTo>
                      <a:cubicBezTo>
                        <a:pt x="9" y="16"/>
                        <a:pt x="10" y="16"/>
                        <a:pt x="10" y="16"/>
                      </a:cubicBezTo>
                      <a:cubicBezTo>
                        <a:pt x="10" y="16"/>
                        <a:pt x="11" y="16"/>
                        <a:pt x="11" y="16"/>
                      </a:cubicBezTo>
                      <a:cubicBezTo>
                        <a:pt x="11" y="16"/>
                        <a:pt x="11" y="16"/>
                        <a:pt x="11" y="16"/>
                      </a:cubicBezTo>
                      <a:cubicBezTo>
                        <a:pt x="12" y="16"/>
                        <a:pt x="12" y="16"/>
                        <a:pt x="12" y="16"/>
                      </a:cubicBezTo>
                      <a:cubicBezTo>
                        <a:pt x="12" y="16"/>
                        <a:pt x="12" y="16"/>
                        <a:pt x="12" y="16"/>
                      </a:cubicBezTo>
                      <a:cubicBezTo>
                        <a:pt x="13" y="16"/>
                        <a:pt x="13" y="15"/>
                        <a:pt x="13" y="15"/>
                      </a:cubicBezTo>
                      <a:cubicBezTo>
                        <a:pt x="13" y="15"/>
                        <a:pt x="13" y="15"/>
                        <a:pt x="13" y="15"/>
                      </a:cubicBezTo>
                      <a:cubicBezTo>
                        <a:pt x="13" y="15"/>
                        <a:pt x="13" y="15"/>
                        <a:pt x="13" y="15"/>
                      </a:cubicBezTo>
                      <a:cubicBezTo>
                        <a:pt x="14" y="15"/>
                        <a:pt x="14" y="15"/>
                        <a:pt x="14" y="15"/>
                      </a:cubicBezTo>
                      <a:cubicBezTo>
                        <a:pt x="14" y="15"/>
                        <a:pt x="14" y="15"/>
                        <a:pt x="14" y="15"/>
                      </a:cubicBezTo>
                      <a:cubicBezTo>
                        <a:pt x="14" y="15"/>
                        <a:pt x="14" y="15"/>
                        <a:pt x="14" y="15"/>
                      </a:cubicBezTo>
                      <a:cubicBezTo>
                        <a:pt x="14" y="15"/>
                        <a:pt x="14" y="15"/>
                        <a:pt x="14" y="15"/>
                      </a:cubicBezTo>
                      <a:cubicBezTo>
                        <a:pt x="14" y="15"/>
                        <a:pt x="14" y="15"/>
                        <a:pt x="14" y="15"/>
                      </a:cubicBezTo>
                      <a:cubicBezTo>
                        <a:pt x="16" y="15"/>
                        <a:pt x="18" y="15"/>
                        <a:pt x="19" y="15"/>
                      </a:cubicBezTo>
                      <a:cubicBezTo>
                        <a:pt x="20" y="15"/>
                        <a:pt x="20" y="16"/>
                        <a:pt x="21" y="16"/>
                      </a:cubicBezTo>
                      <a:cubicBezTo>
                        <a:pt x="21" y="14"/>
                        <a:pt x="23" y="11"/>
                        <a:pt x="25" y="10"/>
                      </a:cubicBezTo>
                      <a:cubicBezTo>
                        <a:pt x="25" y="10"/>
                        <a:pt x="26" y="10"/>
                        <a:pt x="26" y="9"/>
                      </a:cubicBezTo>
                      <a:cubicBezTo>
                        <a:pt x="26" y="8"/>
                        <a:pt x="26" y="5"/>
                        <a:pt x="29" y="5"/>
                      </a:cubicBezTo>
                      <a:cubicBezTo>
                        <a:pt x="29" y="5"/>
                        <a:pt x="29" y="5"/>
                        <a:pt x="29" y="4"/>
                      </a:cubicBezTo>
                      <a:cubicBezTo>
                        <a:pt x="30" y="4"/>
                        <a:pt x="30" y="4"/>
                        <a:pt x="30" y="4"/>
                      </a:cubicBezTo>
                      <a:cubicBezTo>
                        <a:pt x="30" y="4"/>
                        <a:pt x="31" y="4"/>
                        <a:pt x="31" y="3"/>
                      </a:cubicBezTo>
                      <a:cubicBezTo>
                        <a:pt x="31" y="3"/>
                        <a:pt x="32" y="3"/>
                        <a:pt x="32" y="3"/>
                      </a:cubicBezTo>
                      <a:cubicBezTo>
                        <a:pt x="32" y="2"/>
                        <a:pt x="32" y="2"/>
                        <a:pt x="32" y="2"/>
                      </a:cubicBezTo>
                      <a:cubicBezTo>
                        <a:pt x="33" y="2"/>
                        <a:pt x="33" y="2"/>
                        <a:pt x="33" y="1"/>
                      </a:cubicBezTo>
                      <a:cubicBezTo>
                        <a:pt x="33" y="1"/>
                        <a:pt x="33" y="1"/>
                        <a:pt x="3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7" name="Freeform 1214">
                  <a:extLst>
                    <a:ext uri="{FF2B5EF4-FFF2-40B4-BE49-F238E27FC236}">
                      <a16:creationId xmlns="" xmlns:a16="http://schemas.microsoft.com/office/drawing/2014/main" id="{A262300A-54C1-4A2C-8E20-B8F3981E3E95}"/>
                    </a:ext>
                  </a:extLst>
                </p:cNvPr>
                <p:cNvSpPr/>
                <p:nvPr/>
              </p:nvSpPr>
              <p:spPr bwMode="auto">
                <a:xfrm>
                  <a:off x="2760" y="3338"/>
                  <a:ext cx="64" cy="62"/>
                </a:xfrm>
                <a:custGeom>
                  <a:gdLst>
                    <a:gd name="T0" fmla="*/ 66 w 67"/>
                    <a:gd name="T1" fmla="*/ 0 h 65"/>
                    <a:gd name="T2" fmla="*/ 65 w 67"/>
                    <a:gd name="T3" fmla="*/ 1 h 65"/>
                    <a:gd name="T4" fmla="*/ 59 w 67"/>
                    <a:gd name="T5" fmla="*/ 5 h 65"/>
                    <a:gd name="T6" fmla="*/ 48 w 67"/>
                    <a:gd name="T7" fmla="*/ 4 h 65"/>
                    <a:gd name="T8" fmla="*/ 41 w 67"/>
                    <a:gd name="T9" fmla="*/ 3 h 65"/>
                    <a:gd name="T10" fmla="*/ 38 w 67"/>
                    <a:gd name="T11" fmla="*/ 3 h 65"/>
                    <a:gd name="T12" fmla="*/ 35 w 67"/>
                    <a:gd name="T13" fmla="*/ 3 h 65"/>
                    <a:gd name="T14" fmla="*/ 33 w 67"/>
                    <a:gd name="T15" fmla="*/ 3 h 65"/>
                    <a:gd name="T16" fmla="*/ 32 w 67"/>
                    <a:gd name="T17" fmla="*/ 3 h 65"/>
                    <a:gd name="T18" fmla="*/ 31 w 67"/>
                    <a:gd name="T19" fmla="*/ 4 h 65"/>
                    <a:gd name="T20" fmla="*/ 30 w 67"/>
                    <a:gd name="T21" fmla="*/ 5 h 65"/>
                    <a:gd name="T22" fmla="*/ 28 w 67"/>
                    <a:gd name="T23" fmla="*/ 6 h 65"/>
                    <a:gd name="T24" fmla="*/ 27 w 67"/>
                    <a:gd name="T25" fmla="*/ 7 h 65"/>
                    <a:gd name="T26" fmla="*/ 25 w 67"/>
                    <a:gd name="T27" fmla="*/ 8 h 65"/>
                    <a:gd name="T28" fmla="*/ 23 w 67"/>
                    <a:gd name="T29" fmla="*/ 8 h 65"/>
                    <a:gd name="T30" fmla="*/ 21 w 67"/>
                    <a:gd name="T31" fmla="*/ 9 h 65"/>
                    <a:gd name="T32" fmla="*/ 20 w 67"/>
                    <a:gd name="T33" fmla="*/ 9 h 65"/>
                    <a:gd name="T34" fmla="*/ 15 w 67"/>
                    <a:gd name="T35" fmla="*/ 12 h 65"/>
                    <a:gd name="T36" fmla="*/ 14 w 67"/>
                    <a:gd name="T37" fmla="*/ 12 h 65"/>
                    <a:gd name="T38" fmla="*/ 11 w 67"/>
                    <a:gd name="T39" fmla="*/ 12 h 65"/>
                    <a:gd name="T40" fmla="*/ 9 w 67"/>
                    <a:gd name="T41" fmla="*/ 12 h 65"/>
                    <a:gd name="T42" fmla="*/ 8 w 67"/>
                    <a:gd name="T43" fmla="*/ 14 h 65"/>
                    <a:gd name="T44" fmla="*/ 7 w 67"/>
                    <a:gd name="T45" fmla="*/ 16 h 65"/>
                    <a:gd name="T46" fmla="*/ 5 w 67"/>
                    <a:gd name="T47" fmla="*/ 19 h 65"/>
                    <a:gd name="T48" fmla="*/ 2 w 67"/>
                    <a:gd name="T49" fmla="*/ 23 h 65"/>
                    <a:gd name="T50" fmla="*/ 1 w 67"/>
                    <a:gd name="T51" fmla="*/ 24 h 65"/>
                    <a:gd name="T52" fmla="*/ 1 w 67"/>
                    <a:gd name="T53" fmla="*/ 25 h 65"/>
                    <a:gd name="T54" fmla="*/ 0 w 67"/>
                    <a:gd name="T55" fmla="*/ 26 h 65"/>
                    <a:gd name="T56" fmla="*/ 6 w 67"/>
                    <a:gd name="T57" fmla="*/ 38 h 65"/>
                    <a:gd name="T58" fmla="*/ 11 w 67"/>
                    <a:gd name="T59" fmla="*/ 39 h 65"/>
                    <a:gd name="T60" fmla="*/ 25 w 67"/>
                    <a:gd name="T61" fmla="*/ 44 h 65"/>
                    <a:gd name="T62" fmla="*/ 19 w 67"/>
                    <a:gd name="T63" fmla="*/ 46 h 65"/>
                    <a:gd name="T64" fmla="*/ 11 w 67"/>
                    <a:gd name="T65" fmla="*/ 47 h 65"/>
                    <a:gd name="T66" fmla="*/ 15 w 67"/>
                    <a:gd name="T67" fmla="*/ 55 h 65"/>
                    <a:gd name="T68" fmla="*/ 19 w 67"/>
                    <a:gd name="T69" fmla="*/ 60 h 65"/>
                    <a:gd name="T70" fmla="*/ 28 w 67"/>
                    <a:gd name="T71" fmla="*/ 65 h 65"/>
                    <a:gd name="T72" fmla="*/ 26 w 67"/>
                    <a:gd name="T73" fmla="*/ 55 h 65"/>
                    <a:gd name="T74" fmla="*/ 30 w 67"/>
                    <a:gd name="T75" fmla="*/ 54 h 65"/>
                    <a:gd name="T76" fmla="*/ 34 w 67"/>
                    <a:gd name="T77" fmla="*/ 54 h 65"/>
                    <a:gd name="T78" fmla="*/ 30 w 67"/>
                    <a:gd name="T79" fmla="*/ 53 h 65"/>
                    <a:gd name="T80" fmla="*/ 27 w 67"/>
                    <a:gd name="T81" fmla="*/ 48 h 65"/>
                    <a:gd name="T82" fmla="*/ 39 w 67"/>
                    <a:gd name="T83" fmla="*/ 47 h 65"/>
                    <a:gd name="T84" fmla="*/ 41 w 67"/>
                    <a:gd name="T85" fmla="*/ 43 h 65"/>
                    <a:gd name="T86" fmla="*/ 34 w 67"/>
                    <a:gd name="T87" fmla="*/ 41 h 65"/>
                    <a:gd name="T88" fmla="*/ 28 w 67"/>
                    <a:gd name="T89" fmla="*/ 40 h 65"/>
                    <a:gd name="T90" fmla="*/ 29 w 67"/>
                    <a:gd name="T91" fmla="*/ 34 h 65"/>
                    <a:gd name="T92" fmla="*/ 26 w 67"/>
                    <a:gd name="T93" fmla="*/ 26 h 65"/>
                    <a:gd name="T94" fmla="*/ 21 w 67"/>
                    <a:gd name="T95" fmla="*/ 16 h 65"/>
                    <a:gd name="T96" fmla="*/ 31 w 67"/>
                    <a:gd name="T97" fmla="*/ 16 h 65"/>
                    <a:gd name="T98" fmla="*/ 37 w 67"/>
                    <a:gd name="T99" fmla="*/ 16 h 65"/>
                    <a:gd name="T100" fmla="*/ 43 w 67"/>
                    <a:gd name="T101" fmla="*/ 7 h 65"/>
                    <a:gd name="T102" fmla="*/ 48 w 67"/>
                    <a:gd name="T103" fmla="*/ 10 h 65"/>
                    <a:gd name="T104" fmla="*/ 56 w 67"/>
                    <a:gd name="T105" fmla="*/ 6 h 65"/>
                    <a:gd name="T106" fmla="*/ 63 w 67"/>
                    <a:gd name="T107" fmla="*/ 9 h 65"/>
                    <a:gd name="T108" fmla="*/ 64 w 67"/>
                    <a:gd name="T109" fmla="*/ 8 h 65"/>
                    <a:gd name="T110" fmla="*/ 66 w 67"/>
                    <a:gd name="T111" fmla="*/ 4 h 65"/>
                    <a:gd name="T112" fmla="*/ 67 w 67"/>
                    <a:gd name="T113" fmla="*/ 1 h 65"/>
                    <a:gd name="T114" fmla="*/ 67 w 67"/>
                    <a:gd name="T115" fmla="*/ 0 h 6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7" h="65">
                      <a:moveTo>
                        <a:pt x="67" y="0"/>
                      </a:moveTo>
                      <a:cubicBezTo>
                        <a:pt x="67" y="0"/>
                        <a:pt x="66" y="0"/>
                        <a:pt x="66" y="0"/>
                      </a:cubicBezTo>
                      <a:cubicBezTo>
                        <a:pt x="66" y="0"/>
                        <a:pt x="66" y="1"/>
                        <a:pt x="66" y="1"/>
                      </a:cubicBezTo>
                      <a:cubicBezTo>
                        <a:pt x="66" y="1"/>
                        <a:pt x="65" y="1"/>
                        <a:pt x="65" y="1"/>
                      </a:cubicBezTo>
                      <a:cubicBezTo>
                        <a:pt x="65" y="2"/>
                        <a:pt x="65" y="2"/>
                        <a:pt x="65" y="3"/>
                      </a:cubicBezTo>
                      <a:cubicBezTo>
                        <a:pt x="63" y="5"/>
                        <a:pt x="60" y="5"/>
                        <a:pt x="59" y="5"/>
                      </a:cubicBezTo>
                      <a:cubicBezTo>
                        <a:pt x="59" y="5"/>
                        <a:pt x="59" y="5"/>
                        <a:pt x="59" y="5"/>
                      </a:cubicBezTo>
                      <a:cubicBezTo>
                        <a:pt x="57" y="5"/>
                        <a:pt x="51" y="5"/>
                        <a:pt x="48" y="4"/>
                      </a:cubicBezTo>
                      <a:cubicBezTo>
                        <a:pt x="47" y="3"/>
                        <a:pt x="46" y="3"/>
                        <a:pt x="46" y="3"/>
                      </a:cubicBezTo>
                      <a:cubicBezTo>
                        <a:pt x="46" y="3"/>
                        <a:pt x="45" y="3"/>
                        <a:pt x="41" y="3"/>
                      </a:cubicBezTo>
                      <a:cubicBezTo>
                        <a:pt x="40" y="3"/>
                        <a:pt x="39" y="3"/>
                        <a:pt x="39" y="3"/>
                      </a:cubicBezTo>
                      <a:cubicBezTo>
                        <a:pt x="38" y="3"/>
                        <a:pt x="38" y="3"/>
                        <a:pt x="38" y="3"/>
                      </a:cubicBezTo>
                      <a:cubicBezTo>
                        <a:pt x="37" y="3"/>
                        <a:pt x="37" y="3"/>
                        <a:pt x="36" y="3"/>
                      </a:cubicBezTo>
                      <a:cubicBezTo>
                        <a:pt x="36" y="3"/>
                        <a:pt x="36" y="3"/>
                        <a:pt x="35" y="3"/>
                      </a:cubicBezTo>
                      <a:cubicBezTo>
                        <a:pt x="35" y="3"/>
                        <a:pt x="34" y="3"/>
                        <a:pt x="34" y="3"/>
                      </a:cubicBezTo>
                      <a:cubicBezTo>
                        <a:pt x="34" y="3"/>
                        <a:pt x="33" y="3"/>
                        <a:pt x="33" y="3"/>
                      </a:cubicBezTo>
                      <a:cubicBezTo>
                        <a:pt x="33" y="3"/>
                        <a:pt x="33" y="3"/>
                        <a:pt x="33" y="3"/>
                      </a:cubicBezTo>
                      <a:cubicBezTo>
                        <a:pt x="33" y="3"/>
                        <a:pt x="33" y="3"/>
                        <a:pt x="32" y="3"/>
                      </a:cubicBezTo>
                      <a:cubicBezTo>
                        <a:pt x="32" y="3"/>
                        <a:pt x="32" y="4"/>
                        <a:pt x="32" y="4"/>
                      </a:cubicBezTo>
                      <a:cubicBezTo>
                        <a:pt x="32" y="4"/>
                        <a:pt x="32" y="4"/>
                        <a:pt x="31" y="4"/>
                      </a:cubicBezTo>
                      <a:cubicBezTo>
                        <a:pt x="31" y="4"/>
                        <a:pt x="31" y="4"/>
                        <a:pt x="31" y="5"/>
                      </a:cubicBezTo>
                      <a:cubicBezTo>
                        <a:pt x="31" y="5"/>
                        <a:pt x="30" y="5"/>
                        <a:pt x="30" y="5"/>
                      </a:cubicBezTo>
                      <a:cubicBezTo>
                        <a:pt x="30" y="5"/>
                        <a:pt x="30" y="5"/>
                        <a:pt x="29" y="6"/>
                      </a:cubicBezTo>
                      <a:cubicBezTo>
                        <a:pt x="29" y="6"/>
                        <a:pt x="29" y="6"/>
                        <a:pt x="28" y="6"/>
                      </a:cubicBezTo>
                      <a:cubicBezTo>
                        <a:pt x="28" y="6"/>
                        <a:pt x="28" y="6"/>
                        <a:pt x="28" y="6"/>
                      </a:cubicBezTo>
                      <a:cubicBezTo>
                        <a:pt x="27" y="7"/>
                        <a:pt x="27" y="7"/>
                        <a:pt x="27" y="7"/>
                      </a:cubicBezTo>
                      <a:cubicBezTo>
                        <a:pt x="26" y="7"/>
                        <a:pt x="26" y="7"/>
                        <a:pt x="26" y="7"/>
                      </a:cubicBezTo>
                      <a:cubicBezTo>
                        <a:pt x="26" y="7"/>
                        <a:pt x="25" y="7"/>
                        <a:pt x="25" y="8"/>
                      </a:cubicBezTo>
                      <a:cubicBezTo>
                        <a:pt x="25" y="8"/>
                        <a:pt x="24" y="8"/>
                        <a:pt x="24" y="8"/>
                      </a:cubicBezTo>
                      <a:cubicBezTo>
                        <a:pt x="24" y="8"/>
                        <a:pt x="24" y="8"/>
                        <a:pt x="23" y="8"/>
                      </a:cubicBezTo>
                      <a:cubicBezTo>
                        <a:pt x="23" y="8"/>
                        <a:pt x="23" y="8"/>
                        <a:pt x="23" y="8"/>
                      </a:cubicBezTo>
                      <a:cubicBezTo>
                        <a:pt x="22" y="8"/>
                        <a:pt x="22" y="9"/>
                        <a:pt x="21" y="9"/>
                      </a:cubicBezTo>
                      <a:cubicBezTo>
                        <a:pt x="21" y="9"/>
                        <a:pt x="21" y="8"/>
                        <a:pt x="21" y="8"/>
                      </a:cubicBezTo>
                      <a:cubicBezTo>
                        <a:pt x="21" y="9"/>
                        <a:pt x="20" y="9"/>
                        <a:pt x="20" y="9"/>
                      </a:cubicBezTo>
                      <a:cubicBezTo>
                        <a:pt x="20" y="10"/>
                        <a:pt x="18" y="11"/>
                        <a:pt x="16" y="12"/>
                      </a:cubicBezTo>
                      <a:cubicBezTo>
                        <a:pt x="16" y="12"/>
                        <a:pt x="15" y="12"/>
                        <a:pt x="15" y="12"/>
                      </a:cubicBezTo>
                      <a:cubicBezTo>
                        <a:pt x="14" y="12"/>
                        <a:pt x="14" y="12"/>
                        <a:pt x="14" y="12"/>
                      </a:cubicBezTo>
                      <a:cubicBezTo>
                        <a:pt x="14" y="12"/>
                        <a:pt x="14" y="12"/>
                        <a:pt x="14" y="12"/>
                      </a:cubicBezTo>
                      <a:cubicBezTo>
                        <a:pt x="13" y="12"/>
                        <a:pt x="13" y="12"/>
                        <a:pt x="13" y="12"/>
                      </a:cubicBezTo>
                      <a:cubicBezTo>
                        <a:pt x="12" y="12"/>
                        <a:pt x="12" y="12"/>
                        <a:pt x="11" y="12"/>
                      </a:cubicBezTo>
                      <a:cubicBezTo>
                        <a:pt x="11" y="12"/>
                        <a:pt x="10" y="12"/>
                        <a:pt x="10" y="12"/>
                      </a:cubicBezTo>
                      <a:cubicBezTo>
                        <a:pt x="10" y="12"/>
                        <a:pt x="9" y="12"/>
                        <a:pt x="9" y="12"/>
                      </a:cubicBezTo>
                      <a:cubicBezTo>
                        <a:pt x="9" y="13"/>
                        <a:pt x="9" y="13"/>
                        <a:pt x="9" y="14"/>
                      </a:cubicBezTo>
                      <a:cubicBezTo>
                        <a:pt x="9" y="14"/>
                        <a:pt x="9" y="14"/>
                        <a:pt x="8" y="14"/>
                      </a:cubicBezTo>
                      <a:cubicBezTo>
                        <a:pt x="8" y="15"/>
                        <a:pt x="8" y="15"/>
                        <a:pt x="8" y="15"/>
                      </a:cubicBezTo>
                      <a:cubicBezTo>
                        <a:pt x="8" y="16"/>
                        <a:pt x="7" y="16"/>
                        <a:pt x="7" y="16"/>
                      </a:cubicBezTo>
                      <a:cubicBezTo>
                        <a:pt x="7" y="17"/>
                        <a:pt x="7" y="17"/>
                        <a:pt x="7" y="17"/>
                      </a:cubicBezTo>
                      <a:cubicBezTo>
                        <a:pt x="6" y="18"/>
                        <a:pt x="6" y="18"/>
                        <a:pt x="5" y="19"/>
                      </a:cubicBezTo>
                      <a:cubicBezTo>
                        <a:pt x="5" y="19"/>
                        <a:pt x="5" y="19"/>
                        <a:pt x="5" y="20"/>
                      </a:cubicBezTo>
                      <a:cubicBezTo>
                        <a:pt x="5" y="21"/>
                        <a:pt x="4" y="23"/>
                        <a:pt x="2" y="23"/>
                      </a:cubicBezTo>
                      <a:cubicBezTo>
                        <a:pt x="1" y="23"/>
                        <a:pt x="1" y="24"/>
                        <a:pt x="1" y="24"/>
                      </a:cubicBezTo>
                      <a:cubicBezTo>
                        <a:pt x="1" y="24"/>
                        <a:pt x="1" y="24"/>
                        <a:pt x="1" y="24"/>
                      </a:cubicBezTo>
                      <a:cubicBezTo>
                        <a:pt x="1" y="24"/>
                        <a:pt x="1" y="24"/>
                        <a:pt x="1" y="25"/>
                      </a:cubicBezTo>
                      <a:cubicBezTo>
                        <a:pt x="1" y="25"/>
                        <a:pt x="1" y="25"/>
                        <a:pt x="1" y="25"/>
                      </a:cubicBezTo>
                      <a:cubicBezTo>
                        <a:pt x="1" y="25"/>
                        <a:pt x="1" y="26"/>
                        <a:pt x="1" y="26"/>
                      </a:cubicBezTo>
                      <a:cubicBezTo>
                        <a:pt x="1" y="26"/>
                        <a:pt x="1" y="26"/>
                        <a:pt x="0" y="26"/>
                      </a:cubicBezTo>
                      <a:cubicBezTo>
                        <a:pt x="0" y="26"/>
                        <a:pt x="0" y="26"/>
                        <a:pt x="0" y="26"/>
                      </a:cubicBezTo>
                      <a:cubicBezTo>
                        <a:pt x="4" y="28"/>
                        <a:pt x="7" y="33"/>
                        <a:pt x="6" y="38"/>
                      </a:cubicBezTo>
                      <a:cubicBezTo>
                        <a:pt x="6" y="38"/>
                        <a:pt x="6" y="39"/>
                        <a:pt x="7" y="39"/>
                      </a:cubicBezTo>
                      <a:cubicBezTo>
                        <a:pt x="8" y="40"/>
                        <a:pt x="10" y="40"/>
                        <a:pt x="11" y="39"/>
                      </a:cubicBezTo>
                      <a:cubicBezTo>
                        <a:pt x="12" y="38"/>
                        <a:pt x="13" y="37"/>
                        <a:pt x="15" y="37"/>
                      </a:cubicBezTo>
                      <a:cubicBezTo>
                        <a:pt x="19" y="37"/>
                        <a:pt x="25" y="41"/>
                        <a:pt x="25" y="44"/>
                      </a:cubicBezTo>
                      <a:cubicBezTo>
                        <a:pt x="25" y="45"/>
                        <a:pt x="24" y="46"/>
                        <a:pt x="22" y="46"/>
                      </a:cubicBezTo>
                      <a:cubicBezTo>
                        <a:pt x="21" y="46"/>
                        <a:pt x="20" y="46"/>
                        <a:pt x="19" y="46"/>
                      </a:cubicBezTo>
                      <a:cubicBezTo>
                        <a:pt x="16" y="46"/>
                        <a:pt x="13" y="45"/>
                        <a:pt x="12" y="46"/>
                      </a:cubicBezTo>
                      <a:cubicBezTo>
                        <a:pt x="11" y="47"/>
                        <a:pt x="11" y="47"/>
                        <a:pt x="11" y="47"/>
                      </a:cubicBezTo>
                      <a:cubicBezTo>
                        <a:pt x="11" y="47"/>
                        <a:pt x="12" y="48"/>
                        <a:pt x="13" y="49"/>
                      </a:cubicBezTo>
                      <a:cubicBezTo>
                        <a:pt x="14" y="50"/>
                        <a:pt x="16" y="52"/>
                        <a:pt x="15" y="55"/>
                      </a:cubicBezTo>
                      <a:cubicBezTo>
                        <a:pt x="15" y="56"/>
                        <a:pt x="15" y="57"/>
                        <a:pt x="16" y="58"/>
                      </a:cubicBezTo>
                      <a:cubicBezTo>
                        <a:pt x="17" y="59"/>
                        <a:pt x="18" y="60"/>
                        <a:pt x="19" y="60"/>
                      </a:cubicBezTo>
                      <a:cubicBezTo>
                        <a:pt x="21" y="60"/>
                        <a:pt x="24" y="62"/>
                        <a:pt x="26" y="63"/>
                      </a:cubicBezTo>
                      <a:cubicBezTo>
                        <a:pt x="26" y="64"/>
                        <a:pt x="27" y="64"/>
                        <a:pt x="28" y="65"/>
                      </a:cubicBezTo>
                      <a:cubicBezTo>
                        <a:pt x="27" y="64"/>
                        <a:pt x="27" y="62"/>
                        <a:pt x="26" y="61"/>
                      </a:cubicBezTo>
                      <a:cubicBezTo>
                        <a:pt x="25" y="58"/>
                        <a:pt x="25" y="56"/>
                        <a:pt x="26" y="55"/>
                      </a:cubicBezTo>
                      <a:cubicBezTo>
                        <a:pt x="26" y="54"/>
                        <a:pt x="27" y="53"/>
                        <a:pt x="28" y="53"/>
                      </a:cubicBezTo>
                      <a:cubicBezTo>
                        <a:pt x="29" y="53"/>
                        <a:pt x="29" y="54"/>
                        <a:pt x="30" y="54"/>
                      </a:cubicBezTo>
                      <a:cubicBezTo>
                        <a:pt x="31" y="54"/>
                        <a:pt x="32" y="54"/>
                        <a:pt x="33" y="54"/>
                      </a:cubicBezTo>
                      <a:cubicBezTo>
                        <a:pt x="33" y="54"/>
                        <a:pt x="33" y="54"/>
                        <a:pt x="34" y="54"/>
                      </a:cubicBezTo>
                      <a:cubicBezTo>
                        <a:pt x="34" y="54"/>
                        <a:pt x="32" y="53"/>
                        <a:pt x="30" y="53"/>
                      </a:cubicBezTo>
                      <a:cubicBezTo>
                        <a:pt x="30" y="53"/>
                        <a:pt x="30" y="53"/>
                        <a:pt x="30" y="53"/>
                      </a:cubicBezTo>
                      <a:cubicBezTo>
                        <a:pt x="28" y="53"/>
                        <a:pt x="27" y="52"/>
                        <a:pt x="27" y="51"/>
                      </a:cubicBezTo>
                      <a:cubicBezTo>
                        <a:pt x="26" y="51"/>
                        <a:pt x="26" y="49"/>
                        <a:pt x="27" y="48"/>
                      </a:cubicBezTo>
                      <a:cubicBezTo>
                        <a:pt x="28" y="46"/>
                        <a:pt x="32" y="45"/>
                        <a:pt x="35" y="47"/>
                      </a:cubicBezTo>
                      <a:cubicBezTo>
                        <a:pt x="37" y="48"/>
                        <a:pt x="38" y="48"/>
                        <a:pt x="39" y="47"/>
                      </a:cubicBezTo>
                      <a:cubicBezTo>
                        <a:pt x="40" y="46"/>
                        <a:pt x="41" y="46"/>
                        <a:pt x="41" y="46"/>
                      </a:cubicBezTo>
                      <a:cubicBezTo>
                        <a:pt x="41" y="45"/>
                        <a:pt x="42" y="44"/>
                        <a:pt x="41" y="43"/>
                      </a:cubicBezTo>
                      <a:cubicBezTo>
                        <a:pt x="41" y="42"/>
                        <a:pt x="40" y="41"/>
                        <a:pt x="38" y="41"/>
                      </a:cubicBezTo>
                      <a:cubicBezTo>
                        <a:pt x="36" y="40"/>
                        <a:pt x="35" y="40"/>
                        <a:pt x="34" y="41"/>
                      </a:cubicBezTo>
                      <a:cubicBezTo>
                        <a:pt x="34" y="42"/>
                        <a:pt x="33" y="42"/>
                        <a:pt x="31" y="42"/>
                      </a:cubicBezTo>
                      <a:cubicBezTo>
                        <a:pt x="30" y="42"/>
                        <a:pt x="29" y="41"/>
                        <a:pt x="28" y="40"/>
                      </a:cubicBezTo>
                      <a:cubicBezTo>
                        <a:pt x="27" y="39"/>
                        <a:pt x="26" y="38"/>
                        <a:pt x="26" y="36"/>
                      </a:cubicBezTo>
                      <a:cubicBezTo>
                        <a:pt x="26" y="35"/>
                        <a:pt x="28" y="34"/>
                        <a:pt x="29" y="34"/>
                      </a:cubicBezTo>
                      <a:cubicBezTo>
                        <a:pt x="30" y="33"/>
                        <a:pt x="31" y="33"/>
                        <a:pt x="31" y="33"/>
                      </a:cubicBezTo>
                      <a:cubicBezTo>
                        <a:pt x="31" y="31"/>
                        <a:pt x="28" y="28"/>
                        <a:pt x="26" y="26"/>
                      </a:cubicBezTo>
                      <a:cubicBezTo>
                        <a:pt x="24" y="24"/>
                        <a:pt x="23" y="23"/>
                        <a:pt x="22" y="21"/>
                      </a:cubicBezTo>
                      <a:cubicBezTo>
                        <a:pt x="20" y="19"/>
                        <a:pt x="21" y="17"/>
                        <a:pt x="21" y="16"/>
                      </a:cubicBezTo>
                      <a:cubicBezTo>
                        <a:pt x="22" y="15"/>
                        <a:pt x="24" y="14"/>
                        <a:pt x="27" y="14"/>
                      </a:cubicBezTo>
                      <a:cubicBezTo>
                        <a:pt x="29" y="14"/>
                        <a:pt x="30" y="15"/>
                        <a:pt x="31" y="16"/>
                      </a:cubicBezTo>
                      <a:cubicBezTo>
                        <a:pt x="32" y="17"/>
                        <a:pt x="35" y="18"/>
                        <a:pt x="37" y="17"/>
                      </a:cubicBezTo>
                      <a:cubicBezTo>
                        <a:pt x="37" y="16"/>
                        <a:pt x="37" y="16"/>
                        <a:pt x="37" y="16"/>
                      </a:cubicBezTo>
                      <a:cubicBezTo>
                        <a:pt x="36" y="14"/>
                        <a:pt x="35" y="10"/>
                        <a:pt x="40" y="8"/>
                      </a:cubicBezTo>
                      <a:cubicBezTo>
                        <a:pt x="41" y="8"/>
                        <a:pt x="42" y="7"/>
                        <a:pt x="43" y="7"/>
                      </a:cubicBezTo>
                      <a:cubicBezTo>
                        <a:pt x="46" y="7"/>
                        <a:pt x="47" y="9"/>
                        <a:pt x="48" y="10"/>
                      </a:cubicBezTo>
                      <a:cubicBezTo>
                        <a:pt x="48" y="10"/>
                        <a:pt x="48" y="10"/>
                        <a:pt x="48" y="10"/>
                      </a:cubicBezTo>
                      <a:cubicBezTo>
                        <a:pt x="48" y="10"/>
                        <a:pt x="48" y="10"/>
                        <a:pt x="48" y="9"/>
                      </a:cubicBezTo>
                      <a:cubicBezTo>
                        <a:pt x="50" y="8"/>
                        <a:pt x="52" y="6"/>
                        <a:pt x="56" y="6"/>
                      </a:cubicBezTo>
                      <a:cubicBezTo>
                        <a:pt x="59" y="6"/>
                        <a:pt x="61" y="7"/>
                        <a:pt x="63" y="9"/>
                      </a:cubicBezTo>
                      <a:cubicBezTo>
                        <a:pt x="63" y="9"/>
                        <a:pt x="63" y="9"/>
                        <a:pt x="63" y="9"/>
                      </a:cubicBezTo>
                      <a:cubicBezTo>
                        <a:pt x="63" y="9"/>
                        <a:pt x="64" y="8"/>
                        <a:pt x="64" y="8"/>
                      </a:cubicBezTo>
                      <a:cubicBezTo>
                        <a:pt x="64" y="8"/>
                        <a:pt x="64" y="8"/>
                        <a:pt x="64" y="8"/>
                      </a:cubicBezTo>
                      <a:cubicBezTo>
                        <a:pt x="64" y="8"/>
                        <a:pt x="64" y="8"/>
                        <a:pt x="64" y="8"/>
                      </a:cubicBezTo>
                      <a:cubicBezTo>
                        <a:pt x="64" y="6"/>
                        <a:pt x="65" y="5"/>
                        <a:pt x="66" y="4"/>
                      </a:cubicBezTo>
                      <a:cubicBezTo>
                        <a:pt x="67" y="3"/>
                        <a:pt x="67" y="3"/>
                        <a:pt x="67" y="2"/>
                      </a:cubicBezTo>
                      <a:cubicBezTo>
                        <a:pt x="67" y="2"/>
                        <a:pt x="67" y="1"/>
                        <a:pt x="67" y="1"/>
                      </a:cubicBezTo>
                      <a:cubicBezTo>
                        <a:pt x="67" y="1"/>
                        <a:pt x="67" y="1"/>
                        <a:pt x="67" y="1"/>
                      </a:cubicBezTo>
                      <a:cubicBezTo>
                        <a:pt x="67" y="0"/>
                        <a:pt x="67" y="0"/>
                        <a:pt x="67" y="0"/>
                      </a:cubicBezTo>
                      <a:cubicBezTo>
                        <a:pt x="67" y="0"/>
                        <a:pt x="67" y="0"/>
                        <a:pt x="6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8" name="Freeform 1215">
                  <a:extLst>
                    <a:ext uri="{FF2B5EF4-FFF2-40B4-BE49-F238E27FC236}">
                      <a16:creationId xmlns="" xmlns:a16="http://schemas.microsoft.com/office/drawing/2014/main" id="{F3CEE2D8-4EEC-4F76-AB9D-6671F4FA6499}"/>
                    </a:ext>
                  </a:extLst>
                </p:cNvPr>
                <p:cNvSpPr/>
                <p:nvPr/>
              </p:nvSpPr>
              <p:spPr bwMode="auto">
                <a:xfrm>
                  <a:off x="2433" y="3161"/>
                  <a:ext cx="43" cy="40"/>
                </a:xfrm>
                <a:custGeom>
                  <a:gdLst>
                    <a:gd name="T0" fmla="*/ 20 w 45"/>
                    <a:gd name="T1" fmla="*/ 1 h 42"/>
                    <a:gd name="T2" fmla="*/ 15 w 45"/>
                    <a:gd name="T3" fmla="*/ 3 h 42"/>
                    <a:gd name="T4" fmla="*/ 7 w 45"/>
                    <a:gd name="T5" fmla="*/ 3 h 42"/>
                    <a:gd name="T6" fmla="*/ 3 w 45"/>
                    <a:gd name="T7" fmla="*/ 3 h 42"/>
                    <a:gd name="T8" fmla="*/ 4 w 45"/>
                    <a:gd name="T9" fmla="*/ 3 h 42"/>
                    <a:gd name="T10" fmla="*/ 5 w 45"/>
                    <a:gd name="T11" fmla="*/ 11 h 42"/>
                    <a:gd name="T12" fmla="*/ 4 w 45"/>
                    <a:gd name="T13" fmla="*/ 12 h 42"/>
                    <a:gd name="T14" fmla="*/ 6 w 45"/>
                    <a:gd name="T15" fmla="*/ 14 h 42"/>
                    <a:gd name="T16" fmla="*/ 10 w 45"/>
                    <a:gd name="T17" fmla="*/ 16 h 42"/>
                    <a:gd name="T18" fmla="*/ 12 w 45"/>
                    <a:gd name="T19" fmla="*/ 20 h 42"/>
                    <a:gd name="T20" fmla="*/ 10 w 45"/>
                    <a:gd name="T21" fmla="*/ 24 h 42"/>
                    <a:gd name="T22" fmla="*/ 8 w 45"/>
                    <a:gd name="T23" fmla="*/ 27 h 42"/>
                    <a:gd name="T24" fmla="*/ 2 w 45"/>
                    <a:gd name="T25" fmla="*/ 34 h 42"/>
                    <a:gd name="T26" fmla="*/ 0 w 45"/>
                    <a:gd name="T27" fmla="*/ 35 h 42"/>
                    <a:gd name="T28" fmla="*/ 1 w 45"/>
                    <a:gd name="T29" fmla="*/ 37 h 42"/>
                    <a:gd name="T30" fmla="*/ 9 w 45"/>
                    <a:gd name="T31" fmla="*/ 42 h 42"/>
                    <a:gd name="T32" fmla="*/ 27 w 45"/>
                    <a:gd name="T33" fmla="*/ 34 h 42"/>
                    <a:gd name="T34" fmla="*/ 34 w 45"/>
                    <a:gd name="T35" fmla="*/ 31 h 42"/>
                    <a:gd name="T36" fmla="*/ 37 w 45"/>
                    <a:gd name="T37" fmla="*/ 31 h 42"/>
                    <a:gd name="T38" fmla="*/ 39 w 45"/>
                    <a:gd name="T39" fmla="*/ 32 h 42"/>
                    <a:gd name="T40" fmla="*/ 39 w 45"/>
                    <a:gd name="T41" fmla="*/ 32 h 42"/>
                    <a:gd name="T42" fmla="*/ 42 w 45"/>
                    <a:gd name="T43" fmla="*/ 31 h 42"/>
                    <a:gd name="T44" fmla="*/ 41 w 45"/>
                    <a:gd name="T45" fmla="*/ 7 h 42"/>
                    <a:gd name="T46" fmla="*/ 40 w 45"/>
                    <a:gd name="T47" fmla="*/ 6 h 42"/>
                    <a:gd name="T48" fmla="*/ 39 w 45"/>
                    <a:gd name="T49" fmla="*/ 5 h 42"/>
                    <a:gd name="T50" fmla="*/ 39 w 45"/>
                    <a:gd name="T51" fmla="*/ 4 h 42"/>
                    <a:gd name="T52" fmla="*/ 37 w 45"/>
                    <a:gd name="T53" fmla="*/ 3 h 42"/>
                    <a:gd name="T54" fmla="*/ 35 w 45"/>
                    <a:gd name="T55" fmla="*/ 1 h 42"/>
                    <a:gd name="T56" fmla="*/ 34 w 45"/>
                    <a:gd name="T57" fmla="*/ 4 h 42"/>
                    <a:gd name="T58" fmla="*/ 31 w 45"/>
                    <a:gd name="T59" fmla="*/ 7 h 42"/>
                    <a:gd name="T60" fmla="*/ 27 w 45"/>
                    <a:gd name="T61" fmla="*/ 5 h 42"/>
                    <a:gd name="T62" fmla="*/ 25 w 45"/>
                    <a:gd name="T63" fmla="*/ 4 h 42"/>
                    <a:gd name="T64" fmla="*/ 22 w 45"/>
                    <a:gd name="T65" fmla="*/ 2 h 42"/>
                    <a:gd name="T66" fmla="*/ 22 w 45"/>
                    <a:gd name="T67" fmla="*/ 0 h 42"/>
                    <a:gd name="T68" fmla="*/ 22 w 45"/>
                    <a:gd name="T69" fmla="*/ 0 h 42"/>
                    <a:gd name="T70" fmla="*/ 20 w 45"/>
                    <a:gd name="T71" fmla="*/ 1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 h="42">
                      <a:moveTo>
                        <a:pt x="20" y="1"/>
                      </a:moveTo>
                      <a:cubicBezTo>
                        <a:pt x="18" y="1"/>
                        <a:pt x="17" y="2"/>
                        <a:pt x="15" y="3"/>
                      </a:cubicBezTo>
                      <a:cubicBezTo>
                        <a:pt x="13" y="4"/>
                        <a:pt x="10" y="4"/>
                        <a:pt x="7" y="3"/>
                      </a:cubicBezTo>
                      <a:cubicBezTo>
                        <a:pt x="6" y="3"/>
                        <a:pt x="4" y="3"/>
                        <a:pt x="3" y="3"/>
                      </a:cubicBezTo>
                      <a:cubicBezTo>
                        <a:pt x="4" y="3"/>
                        <a:pt x="4" y="3"/>
                        <a:pt x="4" y="3"/>
                      </a:cubicBezTo>
                      <a:cubicBezTo>
                        <a:pt x="5" y="5"/>
                        <a:pt x="8" y="7"/>
                        <a:pt x="5" y="11"/>
                      </a:cubicBezTo>
                      <a:cubicBezTo>
                        <a:pt x="4" y="12"/>
                        <a:pt x="4" y="12"/>
                        <a:pt x="4" y="12"/>
                      </a:cubicBezTo>
                      <a:cubicBezTo>
                        <a:pt x="4" y="12"/>
                        <a:pt x="5" y="13"/>
                        <a:pt x="6" y="14"/>
                      </a:cubicBezTo>
                      <a:cubicBezTo>
                        <a:pt x="7" y="14"/>
                        <a:pt x="8" y="15"/>
                        <a:pt x="10" y="16"/>
                      </a:cubicBezTo>
                      <a:cubicBezTo>
                        <a:pt x="11" y="17"/>
                        <a:pt x="12" y="19"/>
                        <a:pt x="12" y="20"/>
                      </a:cubicBezTo>
                      <a:cubicBezTo>
                        <a:pt x="12" y="22"/>
                        <a:pt x="11" y="23"/>
                        <a:pt x="10" y="24"/>
                      </a:cubicBezTo>
                      <a:cubicBezTo>
                        <a:pt x="8" y="26"/>
                        <a:pt x="8" y="26"/>
                        <a:pt x="8" y="27"/>
                      </a:cubicBezTo>
                      <a:cubicBezTo>
                        <a:pt x="8" y="31"/>
                        <a:pt x="4" y="33"/>
                        <a:pt x="2" y="34"/>
                      </a:cubicBezTo>
                      <a:cubicBezTo>
                        <a:pt x="1" y="34"/>
                        <a:pt x="0" y="35"/>
                        <a:pt x="0" y="35"/>
                      </a:cubicBezTo>
                      <a:cubicBezTo>
                        <a:pt x="0" y="35"/>
                        <a:pt x="0" y="36"/>
                        <a:pt x="1" y="37"/>
                      </a:cubicBezTo>
                      <a:cubicBezTo>
                        <a:pt x="2" y="39"/>
                        <a:pt x="6" y="42"/>
                        <a:pt x="9" y="42"/>
                      </a:cubicBezTo>
                      <a:cubicBezTo>
                        <a:pt x="13" y="42"/>
                        <a:pt x="22" y="39"/>
                        <a:pt x="27" y="34"/>
                      </a:cubicBezTo>
                      <a:cubicBezTo>
                        <a:pt x="30" y="32"/>
                        <a:pt x="32" y="31"/>
                        <a:pt x="34" y="31"/>
                      </a:cubicBezTo>
                      <a:cubicBezTo>
                        <a:pt x="35" y="31"/>
                        <a:pt x="36" y="31"/>
                        <a:pt x="37" y="31"/>
                      </a:cubicBezTo>
                      <a:cubicBezTo>
                        <a:pt x="38" y="31"/>
                        <a:pt x="38" y="32"/>
                        <a:pt x="39" y="32"/>
                      </a:cubicBezTo>
                      <a:cubicBezTo>
                        <a:pt x="39" y="32"/>
                        <a:pt x="39" y="32"/>
                        <a:pt x="39" y="32"/>
                      </a:cubicBezTo>
                      <a:cubicBezTo>
                        <a:pt x="40" y="32"/>
                        <a:pt x="41" y="31"/>
                        <a:pt x="42" y="31"/>
                      </a:cubicBezTo>
                      <a:cubicBezTo>
                        <a:pt x="45" y="29"/>
                        <a:pt x="43" y="12"/>
                        <a:pt x="41" y="7"/>
                      </a:cubicBezTo>
                      <a:cubicBezTo>
                        <a:pt x="40" y="7"/>
                        <a:pt x="40" y="6"/>
                        <a:pt x="40" y="6"/>
                      </a:cubicBezTo>
                      <a:cubicBezTo>
                        <a:pt x="40" y="5"/>
                        <a:pt x="40" y="5"/>
                        <a:pt x="39" y="5"/>
                      </a:cubicBezTo>
                      <a:cubicBezTo>
                        <a:pt x="39" y="5"/>
                        <a:pt x="39" y="5"/>
                        <a:pt x="39" y="4"/>
                      </a:cubicBezTo>
                      <a:cubicBezTo>
                        <a:pt x="38" y="4"/>
                        <a:pt x="38" y="3"/>
                        <a:pt x="37" y="3"/>
                      </a:cubicBezTo>
                      <a:cubicBezTo>
                        <a:pt x="36" y="1"/>
                        <a:pt x="35" y="1"/>
                        <a:pt x="35" y="1"/>
                      </a:cubicBezTo>
                      <a:cubicBezTo>
                        <a:pt x="35" y="1"/>
                        <a:pt x="34" y="2"/>
                        <a:pt x="34" y="4"/>
                      </a:cubicBezTo>
                      <a:cubicBezTo>
                        <a:pt x="34" y="6"/>
                        <a:pt x="32" y="7"/>
                        <a:pt x="31" y="7"/>
                      </a:cubicBezTo>
                      <a:cubicBezTo>
                        <a:pt x="30" y="7"/>
                        <a:pt x="28" y="6"/>
                        <a:pt x="27" y="5"/>
                      </a:cubicBezTo>
                      <a:cubicBezTo>
                        <a:pt x="26" y="5"/>
                        <a:pt x="25" y="4"/>
                        <a:pt x="25" y="4"/>
                      </a:cubicBezTo>
                      <a:cubicBezTo>
                        <a:pt x="23" y="4"/>
                        <a:pt x="22" y="3"/>
                        <a:pt x="22" y="2"/>
                      </a:cubicBezTo>
                      <a:cubicBezTo>
                        <a:pt x="22" y="1"/>
                        <a:pt x="22" y="1"/>
                        <a:pt x="22" y="0"/>
                      </a:cubicBezTo>
                      <a:cubicBezTo>
                        <a:pt x="22" y="0"/>
                        <a:pt x="22" y="0"/>
                        <a:pt x="22" y="0"/>
                      </a:cubicBezTo>
                      <a:cubicBezTo>
                        <a:pt x="21" y="0"/>
                        <a:pt x="21"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9" name="Freeform 1216">
                  <a:extLst>
                    <a:ext uri="{FF2B5EF4-FFF2-40B4-BE49-F238E27FC236}">
                      <a16:creationId xmlns="" xmlns:a16="http://schemas.microsoft.com/office/drawing/2014/main" id="{78EE6D7F-9D0D-4FBE-95AF-ECB4D76FEDBB}"/>
                    </a:ext>
                  </a:extLst>
                </p:cNvPr>
                <p:cNvSpPr/>
                <p:nvPr/>
              </p:nvSpPr>
              <p:spPr bwMode="auto">
                <a:xfrm>
                  <a:off x="2458" y="3148"/>
                  <a:ext cx="23" cy="15"/>
                </a:xfrm>
                <a:custGeom>
                  <a:gdLst>
                    <a:gd name="T0" fmla="*/ 24 w 24"/>
                    <a:gd name="T1" fmla="*/ 11 h 15"/>
                    <a:gd name="T2" fmla="*/ 24 w 24"/>
                    <a:gd name="T3" fmla="*/ 10 h 15"/>
                    <a:gd name="T4" fmla="*/ 17 w 24"/>
                    <a:gd name="T5" fmla="*/ 1 h 15"/>
                    <a:gd name="T6" fmla="*/ 11 w 24"/>
                    <a:gd name="T7" fmla="*/ 2 h 15"/>
                    <a:gd name="T8" fmla="*/ 6 w 24"/>
                    <a:gd name="T9" fmla="*/ 4 h 15"/>
                    <a:gd name="T10" fmla="*/ 6 w 24"/>
                    <a:gd name="T11" fmla="*/ 4 h 15"/>
                    <a:gd name="T12" fmla="*/ 6 w 24"/>
                    <a:gd name="T13" fmla="*/ 5 h 15"/>
                    <a:gd name="T14" fmla="*/ 5 w 24"/>
                    <a:gd name="T15" fmla="*/ 6 h 15"/>
                    <a:gd name="T16" fmla="*/ 5 w 24"/>
                    <a:gd name="T17" fmla="*/ 7 h 15"/>
                    <a:gd name="T18" fmla="*/ 4 w 24"/>
                    <a:gd name="T19" fmla="*/ 8 h 15"/>
                    <a:gd name="T20" fmla="*/ 4 w 24"/>
                    <a:gd name="T21" fmla="*/ 9 h 15"/>
                    <a:gd name="T22" fmla="*/ 3 w 24"/>
                    <a:gd name="T23" fmla="*/ 10 h 15"/>
                    <a:gd name="T24" fmla="*/ 0 w 24"/>
                    <a:gd name="T25" fmla="*/ 13 h 15"/>
                    <a:gd name="T26" fmla="*/ 3 w 24"/>
                    <a:gd name="T27" fmla="*/ 15 h 15"/>
                    <a:gd name="T28" fmla="*/ 4 w 24"/>
                    <a:gd name="T29" fmla="*/ 15 h 15"/>
                    <a:gd name="T30" fmla="*/ 5 w 24"/>
                    <a:gd name="T31" fmla="*/ 13 h 15"/>
                    <a:gd name="T32" fmla="*/ 14 w 24"/>
                    <a:gd name="T33" fmla="*/ 13 h 15"/>
                    <a:gd name="T34" fmla="*/ 16 w 24"/>
                    <a:gd name="T35" fmla="*/ 15 h 15"/>
                    <a:gd name="T36" fmla="*/ 16 w 24"/>
                    <a:gd name="T37" fmla="*/ 15 h 15"/>
                    <a:gd name="T38" fmla="*/ 19 w 24"/>
                    <a:gd name="T39" fmla="*/ 13 h 15"/>
                    <a:gd name="T40" fmla="*/ 24 w 24"/>
                    <a:gd name="T41" fmla="*/ 11 h 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15">
                      <a:moveTo>
                        <a:pt x="24" y="11"/>
                      </a:moveTo>
                      <a:cubicBezTo>
                        <a:pt x="24" y="11"/>
                        <a:pt x="24" y="10"/>
                        <a:pt x="24" y="10"/>
                      </a:cubicBezTo>
                      <a:cubicBezTo>
                        <a:pt x="24" y="8"/>
                        <a:pt x="20" y="4"/>
                        <a:pt x="17" y="1"/>
                      </a:cubicBezTo>
                      <a:cubicBezTo>
                        <a:pt x="16" y="0"/>
                        <a:pt x="13" y="1"/>
                        <a:pt x="11" y="2"/>
                      </a:cubicBezTo>
                      <a:cubicBezTo>
                        <a:pt x="9" y="3"/>
                        <a:pt x="8" y="4"/>
                        <a:pt x="6" y="4"/>
                      </a:cubicBezTo>
                      <a:cubicBezTo>
                        <a:pt x="6" y="4"/>
                        <a:pt x="6" y="4"/>
                        <a:pt x="6" y="4"/>
                      </a:cubicBezTo>
                      <a:cubicBezTo>
                        <a:pt x="6" y="4"/>
                        <a:pt x="6" y="4"/>
                        <a:pt x="6" y="5"/>
                      </a:cubicBezTo>
                      <a:cubicBezTo>
                        <a:pt x="6" y="5"/>
                        <a:pt x="6" y="6"/>
                        <a:pt x="5" y="6"/>
                      </a:cubicBezTo>
                      <a:cubicBezTo>
                        <a:pt x="5" y="6"/>
                        <a:pt x="5" y="6"/>
                        <a:pt x="5" y="7"/>
                      </a:cubicBezTo>
                      <a:cubicBezTo>
                        <a:pt x="5" y="7"/>
                        <a:pt x="5" y="8"/>
                        <a:pt x="4" y="8"/>
                      </a:cubicBezTo>
                      <a:cubicBezTo>
                        <a:pt x="4" y="8"/>
                        <a:pt x="4" y="8"/>
                        <a:pt x="4" y="9"/>
                      </a:cubicBezTo>
                      <a:cubicBezTo>
                        <a:pt x="4" y="9"/>
                        <a:pt x="3" y="10"/>
                        <a:pt x="3" y="10"/>
                      </a:cubicBezTo>
                      <a:cubicBezTo>
                        <a:pt x="2" y="11"/>
                        <a:pt x="1" y="12"/>
                        <a:pt x="0" y="13"/>
                      </a:cubicBezTo>
                      <a:cubicBezTo>
                        <a:pt x="1" y="14"/>
                        <a:pt x="2" y="14"/>
                        <a:pt x="3" y="15"/>
                      </a:cubicBezTo>
                      <a:cubicBezTo>
                        <a:pt x="3" y="15"/>
                        <a:pt x="4" y="15"/>
                        <a:pt x="4" y="15"/>
                      </a:cubicBezTo>
                      <a:cubicBezTo>
                        <a:pt x="5" y="14"/>
                        <a:pt x="5" y="14"/>
                        <a:pt x="5" y="13"/>
                      </a:cubicBezTo>
                      <a:cubicBezTo>
                        <a:pt x="7" y="9"/>
                        <a:pt x="11" y="9"/>
                        <a:pt x="14" y="13"/>
                      </a:cubicBezTo>
                      <a:cubicBezTo>
                        <a:pt x="15" y="14"/>
                        <a:pt x="15" y="14"/>
                        <a:pt x="16" y="15"/>
                      </a:cubicBezTo>
                      <a:cubicBezTo>
                        <a:pt x="16" y="15"/>
                        <a:pt x="16" y="15"/>
                        <a:pt x="16" y="15"/>
                      </a:cubicBezTo>
                      <a:cubicBezTo>
                        <a:pt x="17" y="14"/>
                        <a:pt x="18" y="14"/>
                        <a:pt x="19" y="13"/>
                      </a:cubicBezTo>
                      <a:cubicBezTo>
                        <a:pt x="21" y="13"/>
                        <a:pt x="23" y="12"/>
                        <a:pt x="2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0" name="Freeform 1217">
                  <a:extLst>
                    <a:ext uri="{FF2B5EF4-FFF2-40B4-BE49-F238E27FC236}">
                      <a16:creationId xmlns="" xmlns:a16="http://schemas.microsoft.com/office/drawing/2014/main" id="{17EC5973-390E-4AEC-A65B-E716CAF0806A}"/>
                    </a:ext>
                  </a:extLst>
                </p:cNvPr>
                <p:cNvSpPr/>
                <p:nvPr/>
              </p:nvSpPr>
              <p:spPr bwMode="auto">
                <a:xfrm>
                  <a:off x="2477" y="3096"/>
                  <a:ext cx="84" cy="125"/>
                </a:xfrm>
                <a:custGeom>
                  <a:gdLst>
                    <a:gd name="T0" fmla="*/ 4 w 88"/>
                    <a:gd name="T1" fmla="*/ 27 h 130"/>
                    <a:gd name="T2" fmla="*/ 2 w 88"/>
                    <a:gd name="T3" fmla="*/ 33 h 130"/>
                    <a:gd name="T4" fmla="*/ 5 w 88"/>
                    <a:gd name="T5" fmla="*/ 40 h 130"/>
                    <a:gd name="T6" fmla="*/ 7 w 88"/>
                    <a:gd name="T7" fmla="*/ 46 h 130"/>
                    <a:gd name="T8" fmla="*/ 11 w 88"/>
                    <a:gd name="T9" fmla="*/ 42 h 130"/>
                    <a:gd name="T10" fmla="*/ 15 w 88"/>
                    <a:gd name="T11" fmla="*/ 38 h 130"/>
                    <a:gd name="T12" fmla="*/ 17 w 88"/>
                    <a:gd name="T13" fmla="*/ 43 h 130"/>
                    <a:gd name="T14" fmla="*/ 15 w 88"/>
                    <a:gd name="T15" fmla="*/ 56 h 130"/>
                    <a:gd name="T16" fmla="*/ 17 w 88"/>
                    <a:gd name="T17" fmla="*/ 58 h 130"/>
                    <a:gd name="T18" fmla="*/ 33 w 88"/>
                    <a:gd name="T19" fmla="*/ 56 h 130"/>
                    <a:gd name="T20" fmla="*/ 31 w 88"/>
                    <a:gd name="T21" fmla="*/ 64 h 130"/>
                    <a:gd name="T22" fmla="*/ 38 w 88"/>
                    <a:gd name="T23" fmla="*/ 69 h 130"/>
                    <a:gd name="T24" fmla="*/ 36 w 88"/>
                    <a:gd name="T25" fmla="*/ 78 h 130"/>
                    <a:gd name="T26" fmla="*/ 28 w 88"/>
                    <a:gd name="T27" fmla="*/ 86 h 130"/>
                    <a:gd name="T28" fmla="*/ 19 w 88"/>
                    <a:gd name="T29" fmla="*/ 89 h 130"/>
                    <a:gd name="T30" fmla="*/ 19 w 88"/>
                    <a:gd name="T31" fmla="*/ 91 h 130"/>
                    <a:gd name="T32" fmla="*/ 12 w 88"/>
                    <a:gd name="T33" fmla="*/ 105 h 130"/>
                    <a:gd name="T34" fmla="*/ 14 w 88"/>
                    <a:gd name="T35" fmla="*/ 106 h 130"/>
                    <a:gd name="T36" fmla="*/ 20 w 88"/>
                    <a:gd name="T37" fmla="*/ 106 h 130"/>
                    <a:gd name="T38" fmla="*/ 28 w 88"/>
                    <a:gd name="T39" fmla="*/ 109 h 130"/>
                    <a:gd name="T40" fmla="*/ 37 w 88"/>
                    <a:gd name="T41" fmla="*/ 108 h 130"/>
                    <a:gd name="T42" fmla="*/ 37 w 88"/>
                    <a:gd name="T43" fmla="*/ 115 h 130"/>
                    <a:gd name="T44" fmla="*/ 28 w 88"/>
                    <a:gd name="T45" fmla="*/ 117 h 130"/>
                    <a:gd name="T46" fmla="*/ 24 w 88"/>
                    <a:gd name="T47" fmla="*/ 117 h 130"/>
                    <a:gd name="T48" fmla="*/ 16 w 88"/>
                    <a:gd name="T49" fmla="*/ 127 h 130"/>
                    <a:gd name="T50" fmla="*/ 25 w 88"/>
                    <a:gd name="T51" fmla="*/ 128 h 130"/>
                    <a:gd name="T52" fmla="*/ 30 w 88"/>
                    <a:gd name="T53" fmla="*/ 123 h 130"/>
                    <a:gd name="T54" fmla="*/ 33 w 88"/>
                    <a:gd name="T55" fmla="*/ 123 h 130"/>
                    <a:gd name="T56" fmla="*/ 46 w 88"/>
                    <a:gd name="T57" fmla="*/ 120 h 130"/>
                    <a:gd name="T58" fmla="*/ 53 w 88"/>
                    <a:gd name="T59" fmla="*/ 121 h 130"/>
                    <a:gd name="T60" fmla="*/ 68 w 88"/>
                    <a:gd name="T61" fmla="*/ 119 h 130"/>
                    <a:gd name="T62" fmla="*/ 69 w 88"/>
                    <a:gd name="T63" fmla="*/ 119 h 130"/>
                    <a:gd name="T64" fmla="*/ 80 w 88"/>
                    <a:gd name="T65" fmla="*/ 115 h 130"/>
                    <a:gd name="T66" fmla="*/ 79 w 88"/>
                    <a:gd name="T67" fmla="*/ 104 h 130"/>
                    <a:gd name="T68" fmla="*/ 88 w 88"/>
                    <a:gd name="T69" fmla="*/ 95 h 130"/>
                    <a:gd name="T70" fmla="*/ 80 w 88"/>
                    <a:gd name="T71" fmla="*/ 90 h 130"/>
                    <a:gd name="T72" fmla="*/ 71 w 88"/>
                    <a:gd name="T73" fmla="*/ 90 h 130"/>
                    <a:gd name="T74" fmla="*/ 68 w 88"/>
                    <a:gd name="T75" fmla="*/ 81 h 130"/>
                    <a:gd name="T76" fmla="*/ 60 w 88"/>
                    <a:gd name="T77" fmla="*/ 65 h 130"/>
                    <a:gd name="T78" fmla="*/ 51 w 88"/>
                    <a:gd name="T79" fmla="*/ 49 h 130"/>
                    <a:gd name="T80" fmla="*/ 44 w 88"/>
                    <a:gd name="T81" fmla="*/ 44 h 130"/>
                    <a:gd name="T82" fmla="*/ 37 w 88"/>
                    <a:gd name="T83" fmla="*/ 43 h 130"/>
                    <a:gd name="T84" fmla="*/ 32 w 88"/>
                    <a:gd name="T85" fmla="*/ 42 h 130"/>
                    <a:gd name="T86" fmla="*/ 46 w 88"/>
                    <a:gd name="T87" fmla="*/ 15 h 130"/>
                    <a:gd name="T88" fmla="*/ 28 w 88"/>
                    <a:gd name="T89" fmla="*/ 15 h 130"/>
                    <a:gd name="T90" fmla="*/ 22 w 88"/>
                    <a:gd name="T91" fmla="*/ 8 h 130"/>
                    <a:gd name="T92" fmla="*/ 30 w 88"/>
                    <a:gd name="T93" fmla="*/ 0 h 130"/>
                    <a:gd name="T94" fmla="*/ 16 w 88"/>
                    <a:gd name="T95" fmla="*/ 1 h 130"/>
                    <a:gd name="T96" fmla="*/ 11 w 88"/>
                    <a:gd name="T97" fmla="*/ 8 h 130"/>
                    <a:gd name="T98" fmla="*/ 6 w 88"/>
                    <a:gd name="T99" fmla="*/ 15 h 130"/>
                    <a:gd name="T100" fmla="*/ 4 w 88"/>
                    <a:gd name="T101" fmla="*/ 21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 h="130">
                      <a:moveTo>
                        <a:pt x="6" y="23"/>
                      </a:moveTo>
                      <a:cubicBezTo>
                        <a:pt x="6" y="25"/>
                        <a:pt x="5" y="26"/>
                        <a:pt x="4" y="27"/>
                      </a:cubicBezTo>
                      <a:cubicBezTo>
                        <a:pt x="2" y="29"/>
                        <a:pt x="1" y="30"/>
                        <a:pt x="0" y="32"/>
                      </a:cubicBezTo>
                      <a:cubicBezTo>
                        <a:pt x="0" y="33"/>
                        <a:pt x="0" y="33"/>
                        <a:pt x="2" y="33"/>
                      </a:cubicBezTo>
                      <a:cubicBezTo>
                        <a:pt x="4" y="34"/>
                        <a:pt x="6" y="34"/>
                        <a:pt x="6" y="37"/>
                      </a:cubicBezTo>
                      <a:cubicBezTo>
                        <a:pt x="7" y="38"/>
                        <a:pt x="6" y="39"/>
                        <a:pt x="5" y="40"/>
                      </a:cubicBezTo>
                      <a:cubicBezTo>
                        <a:pt x="6" y="41"/>
                        <a:pt x="6" y="43"/>
                        <a:pt x="6" y="44"/>
                      </a:cubicBezTo>
                      <a:cubicBezTo>
                        <a:pt x="6" y="46"/>
                        <a:pt x="6" y="46"/>
                        <a:pt x="7" y="46"/>
                      </a:cubicBezTo>
                      <a:cubicBezTo>
                        <a:pt x="7" y="46"/>
                        <a:pt x="7" y="46"/>
                        <a:pt x="7" y="46"/>
                      </a:cubicBezTo>
                      <a:cubicBezTo>
                        <a:pt x="10" y="46"/>
                        <a:pt x="10" y="44"/>
                        <a:pt x="11" y="42"/>
                      </a:cubicBezTo>
                      <a:cubicBezTo>
                        <a:pt x="11" y="40"/>
                        <a:pt x="12" y="38"/>
                        <a:pt x="14" y="38"/>
                      </a:cubicBezTo>
                      <a:cubicBezTo>
                        <a:pt x="15" y="38"/>
                        <a:pt x="15" y="38"/>
                        <a:pt x="15" y="38"/>
                      </a:cubicBezTo>
                      <a:cubicBezTo>
                        <a:pt x="16" y="38"/>
                        <a:pt x="16" y="38"/>
                        <a:pt x="16" y="39"/>
                      </a:cubicBezTo>
                      <a:cubicBezTo>
                        <a:pt x="17" y="40"/>
                        <a:pt x="17" y="41"/>
                        <a:pt x="17" y="43"/>
                      </a:cubicBezTo>
                      <a:cubicBezTo>
                        <a:pt x="17" y="44"/>
                        <a:pt x="16" y="45"/>
                        <a:pt x="17" y="46"/>
                      </a:cubicBezTo>
                      <a:cubicBezTo>
                        <a:pt x="18" y="50"/>
                        <a:pt x="16" y="53"/>
                        <a:pt x="15" y="56"/>
                      </a:cubicBezTo>
                      <a:cubicBezTo>
                        <a:pt x="14" y="56"/>
                        <a:pt x="14" y="57"/>
                        <a:pt x="13" y="58"/>
                      </a:cubicBezTo>
                      <a:cubicBezTo>
                        <a:pt x="14" y="58"/>
                        <a:pt x="15" y="58"/>
                        <a:pt x="17" y="58"/>
                      </a:cubicBezTo>
                      <a:cubicBezTo>
                        <a:pt x="21" y="58"/>
                        <a:pt x="24" y="57"/>
                        <a:pt x="26" y="56"/>
                      </a:cubicBezTo>
                      <a:cubicBezTo>
                        <a:pt x="29" y="53"/>
                        <a:pt x="32" y="53"/>
                        <a:pt x="33" y="56"/>
                      </a:cubicBezTo>
                      <a:cubicBezTo>
                        <a:pt x="34" y="58"/>
                        <a:pt x="33" y="60"/>
                        <a:pt x="32" y="62"/>
                      </a:cubicBezTo>
                      <a:cubicBezTo>
                        <a:pt x="31" y="63"/>
                        <a:pt x="31" y="64"/>
                        <a:pt x="31" y="64"/>
                      </a:cubicBezTo>
                      <a:cubicBezTo>
                        <a:pt x="31" y="65"/>
                        <a:pt x="32" y="65"/>
                        <a:pt x="33" y="66"/>
                      </a:cubicBezTo>
                      <a:cubicBezTo>
                        <a:pt x="35" y="67"/>
                        <a:pt x="37" y="67"/>
                        <a:pt x="38" y="69"/>
                      </a:cubicBezTo>
                      <a:cubicBezTo>
                        <a:pt x="38" y="70"/>
                        <a:pt x="37" y="72"/>
                        <a:pt x="37" y="73"/>
                      </a:cubicBezTo>
                      <a:cubicBezTo>
                        <a:pt x="36" y="74"/>
                        <a:pt x="36" y="76"/>
                        <a:pt x="36" y="78"/>
                      </a:cubicBezTo>
                      <a:cubicBezTo>
                        <a:pt x="36" y="79"/>
                        <a:pt x="36" y="81"/>
                        <a:pt x="36" y="83"/>
                      </a:cubicBezTo>
                      <a:cubicBezTo>
                        <a:pt x="35" y="85"/>
                        <a:pt x="31" y="86"/>
                        <a:pt x="28" y="86"/>
                      </a:cubicBezTo>
                      <a:cubicBezTo>
                        <a:pt x="24" y="86"/>
                        <a:pt x="22" y="85"/>
                        <a:pt x="21" y="84"/>
                      </a:cubicBezTo>
                      <a:cubicBezTo>
                        <a:pt x="22" y="86"/>
                        <a:pt x="20" y="88"/>
                        <a:pt x="19" y="89"/>
                      </a:cubicBezTo>
                      <a:cubicBezTo>
                        <a:pt x="19" y="90"/>
                        <a:pt x="18" y="90"/>
                        <a:pt x="18" y="91"/>
                      </a:cubicBezTo>
                      <a:cubicBezTo>
                        <a:pt x="18" y="91"/>
                        <a:pt x="19" y="91"/>
                        <a:pt x="19" y="91"/>
                      </a:cubicBezTo>
                      <a:cubicBezTo>
                        <a:pt x="21" y="92"/>
                        <a:pt x="24" y="93"/>
                        <a:pt x="24" y="95"/>
                      </a:cubicBezTo>
                      <a:cubicBezTo>
                        <a:pt x="25" y="100"/>
                        <a:pt x="18" y="103"/>
                        <a:pt x="12" y="105"/>
                      </a:cubicBezTo>
                      <a:cubicBezTo>
                        <a:pt x="12" y="105"/>
                        <a:pt x="12" y="105"/>
                        <a:pt x="11" y="105"/>
                      </a:cubicBezTo>
                      <a:cubicBezTo>
                        <a:pt x="12" y="106"/>
                        <a:pt x="13" y="106"/>
                        <a:pt x="14" y="106"/>
                      </a:cubicBezTo>
                      <a:cubicBezTo>
                        <a:pt x="14" y="106"/>
                        <a:pt x="15" y="106"/>
                        <a:pt x="15" y="106"/>
                      </a:cubicBezTo>
                      <a:cubicBezTo>
                        <a:pt x="17" y="104"/>
                        <a:pt x="19" y="106"/>
                        <a:pt x="20" y="106"/>
                      </a:cubicBezTo>
                      <a:cubicBezTo>
                        <a:pt x="21" y="107"/>
                        <a:pt x="21" y="107"/>
                        <a:pt x="23" y="107"/>
                      </a:cubicBezTo>
                      <a:cubicBezTo>
                        <a:pt x="25" y="107"/>
                        <a:pt x="26" y="108"/>
                        <a:pt x="28" y="109"/>
                      </a:cubicBezTo>
                      <a:cubicBezTo>
                        <a:pt x="30" y="109"/>
                        <a:pt x="32" y="110"/>
                        <a:pt x="34" y="109"/>
                      </a:cubicBezTo>
                      <a:cubicBezTo>
                        <a:pt x="35" y="109"/>
                        <a:pt x="36" y="108"/>
                        <a:pt x="37" y="108"/>
                      </a:cubicBezTo>
                      <a:cubicBezTo>
                        <a:pt x="39" y="108"/>
                        <a:pt x="40" y="110"/>
                        <a:pt x="40" y="110"/>
                      </a:cubicBezTo>
                      <a:cubicBezTo>
                        <a:pt x="41" y="112"/>
                        <a:pt x="39" y="113"/>
                        <a:pt x="37" y="115"/>
                      </a:cubicBezTo>
                      <a:cubicBezTo>
                        <a:pt x="35" y="117"/>
                        <a:pt x="32" y="117"/>
                        <a:pt x="31" y="117"/>
                      </a:cubicBezTo>
                      <a:cubicBezTo>
                        <a:pt x="30" y="117"/>
                        <a:pt x="29" y="117"/>
                        <a:pt x="28" y="117"/>
                      </a:cubicBezTo>
                      <a:cubicBezTo>
                        <a:pt x="27" y="117"/>
                        <a:pt x="27" y="117"/>
                        <a:pt x="26" y="117"/>
                      </a:cubicBezTo>
                      <a:cubicBezTo>
                        <a:pt x="25" y="117"/>
                        <a:pt x="24" y="117"/>
                        <a:pt x="24" y="117"/>
                      </a:cubicBezTo>
                      <a:cubicBezTo>
                        <a:pt x="21" y="119"/>
                        <a:pt x="14" y="126"/>
                        <a:pt x="11" y="130"/>
                      </a:cubicBezTo>
                      <a:cubicBezTo>
                        <a:pt x="13" y="129"/>
                        <a:pt x="14" y="128"/>
                        <a:pt x="16" y="127"/>
                      </a:cubicBezTo>
                      <a:cubicBezTo>
                        <a:pt x="20" y="125"/>
                        <a:pt x="22" y="126"/>
                        <a:pt x="24" y="128"/>
                      </a:cubicBezTo>
                      <a:cubicBezTo>
                        <a:pt x="25" y="128"/>
                        <a:pt x="25" y="128"/>
                        <a:pt x="25" y="128"/>
                      </a:cubicBezTo>
                      <a:cubicBezTo>
                        <a:pt x="25" y="128"/>
                        <a:pt x="26" y="127"/>
                        <a:pt x="26" y="127"/>
                      </a:cubicBezTo>
                      <a:cubicBezTo>
                        <a:pt x="27" y="125"/>
                        <a:pt x="28" y="123"/>
                        <a:pt x="30" y="123"/>
                      </a:cubicBezTo>
                      <a:cubicBezTo>
                        <a:pt x="31" y="123"/>
                        <a:pt x="31" y="123"/>
                        <a:pt x="31" y="123"/>
                      </a:cubicBezTo>
                      <a:cubicBezTo>
                        <a:pt x="31" y="123"/>
                        <a:pt x="32" y="123"/>
                        <a:pt x="33" y="123"/>
                      </a:cubicBezTo>
                      <a:cubicBezTo>
                        <a:pt x="34" y="122"/>
                        <a:pt x="36" y="122"/>
                        <a:pt x="39" y="122"/>
                      </a:cubicBezTo>
                      <a:cubicBezTo>
                        <a:pt x="42" y="123"/>
                        <a:pt x="44" y="122"/>
                        <a:pt x="46" y="120"/>
                      </a:cubicBezTo>
                      <a:cubicBezTo>
                        <a:pt x="46" y="120"/>
                        <a:pt x="47" y="119"/>
                        <a:pt x="48" y="119"/>
                      </a:cubicBezTo>
                      <a:cubicBezTo>
                        <a:pt x="50" y="119"/>
                        <a:pt x="52" y="120"/>
                        <a:pt x="53" y="121"/>
                      </a:cubicBezTo>
                      <a:cubicBezTo>
                        <a:pt x="54" y="121"/>
                        <a:pt x="55" y="122"/>
                        <a:pt x="55" y="122"/>
                      </a:cubicBezTo>
                      <a:cubicBezTo>
                        <a:pt x="58" y="120"/>
                        <a:pt x="65" y="119"/>
                        <a:pt x="68" y="119"/>
                      </a:cubicBezTo>
                      <a:cubicBezTo>
                        <a:pt x="69" y="119"/>
                        <a:pt x="69" y="119"/>
                        <a:pt x="69" y="119"/>
                      </a:cubicBezTo>
                      <a:cubicBezTo>
                        <a:pt x="69" y="119"/>
                        <a:pt x="69" y="119"/>
                        <a:pt x="69" y="119"/>
                      </a:cubicBezTo>
                      <a:cubicBezTo>
                        <a:pt x="72" y="119"/>
                        <a:pt x="79" y="117"/>
                        <a:pt x="82" y="114"/>
                      </a:cubicBezTo>
                      <a:cubicBezTo>
                        <a:pt x="81" y="114"/>
                        <a:pt x="81" y="114"/>
                        <a:pt x="80" y="115"/>
                      </a:cubicBezTo>
                      <a:cubicBezTo>
                        <a:pt x="78" y="115"/>
                        <a:pt x="76" y="114"/>
                        <a:pt x="76" y="113"/>
                      </a:cubicBezTo>
                      <a:cubicBezTo>
                        <a:pt x="75" y="110"/>
                        <a:pt x="76" y="107"/>
                        <a:pt x="79" y="104"/>
                      </a:cubicBezTo>
                      <a:cubicBezTo>
                        <a:pt x="80" y="104"/>
                        <a:pt x="81" y="103"/>
                        <a:pt x="82" y="102"/>
                      </a:cubicBezTo>
                      <a:cubicBezTo>
                        <a:pt x="85" y="100"/>
                        <a:pt x="88" y="98"/>
                        <a:pt x="88" y="95"/>
                      </a:cubicBezTo>
                      <a:cubicBezTo>
                        <a:pt x="88" y="94"/>
                        <a:pt x="88" y="94"/>
                        <a:pt x="87" y="93"/>
                      </a:cubicBezTo>
                      <a:cubicBezTo>
                        <a:pt x="85" y="92"/>
                        <a:pt x="82" y="90"/>
                        <a:pt x="80" y="90"/>
                      </a:cubicBezTo>
                      <a:cubicBezTo>
                        <a:pt x="80" y="90"/>
                        <a:pt x="80" y="90"/>
                        <a:pt x="80" y="90"/>
                      </a:cubicBezTo>
                      <a:cubicBezTo>
                        <a:pt x="78" y="94"/>
                        <a:pt x="73" y="94"/>
                        <a:pt x="71" y="90"/>
                      </a:cubicBezTo>
                      <a:cubicBezTo>
                        <a:pt x="69" y="87"/>
                        <a:pt x="70" y="85"/>
                        <a:pt x="71" y="84"/>
                      </a:cubicBezTo>
                      <a:cubicBezTo>
                        <a:pt x="69" y="83"/>
                        <a:pt x="69" y="82"/>
                        <a:pt x="68" y="81"/>
                      </a:cubicBezTo>
                      <a:cubicBezTo>
                        <a:pt x="68" y="80"/>
                        <a:pt x="66" y="78"/>
                        <a:pt x="67" y="76"/>
                      </a:cubicBezTo>
                      <a:cubicBezTo>
                        <a:pt x="67" y="74"/>
                        <a:pt x="64" y="65"/>
                        <a:pt x="60" y="65"/>
                      </a:cubicBezTo>
                      <a:cubicBezTo>
                        <a:pt x="54" y="63"/>
                        <a:pt x="52" y="56"/>
                        <a:pt x="51" y="51"/>
                      </a:cubicBezTo>
                      <a:cubicBezTo>
                        <a:pt x="51" y="51"/>
                        <a:pt x="51" y="50"/>
                        <a:pt x="51" y="49"/>
                      </a:cubicBezTo>
                      <a:cubicBezTo>
                        <a:pt x="51" y="48"/>
                        <a:pt x="50" y="48"/>
                        <a:pt x="49" y="48"/>
                      </a:cubicBezTo>
                      <a:cubicBezTo>
                        <a:pt x="47" y="47"/>
                        <a:pt x="45" y="47"/>
                        <a:pt x="44" y="44"/>
                      </a:cubicBezTo>
                      <a:cubicBezTo>
                        <a:pt x="43" y="43"/>
                        <a:pt x="42" y="43"/>
                        <a:pt x="40" y="43"/>
                      </a:cubicBezTo>
                      <a:cubicBezTo>
                        <a:pt x="39" y="43"/>
                        <a:pt x="38" y="43"/>
                        <a:pt x="37" y="43"/>
                      </a:cubicBezTo>
                      <a:cubicBezTo>
                        <a:pt x="36" y="43"/>
                        <a:pt x="36" y="44"/>
                        <a:pt x="35" y="44"/>
                      </a:cubicBezTo>
                      <a:cubicBezTo>
                        <a:pt x="34" y="43"/>
                        <a:pt x="33" y="43"/>
                        <a:pt x="32" y="42"/>
                      </a:cubicBezTo>
                      <a:cubicBezTo>
                        <a:pt x="31" y="39"/>
                        <a:pt x="35" y="35"/>
                        <a:pt x="38" y="33"/>
                      </a:cubicBezTo>
                      <a:cubicBezTo>
                        <a:pt x="41" y="31"/>
                        <a:pt x="45" y="19"/>
                        <a:pt x="46" y="15"/>
                      </a:cubicBezTo>
                      <a:cubicBezTo>
                        <a:pt x="45" y="15"/>
                        <a:pt x="42" y="14"/>
                        <a:pt x="37" y="14"/>
                      </a:cubicBezTo>
                      <a:cubicBezTo>
                        <a:pt x="32" y="14"/>
                        <a:pt x="29" y="15"/>
                        <a:pt x="28" y="15"/>
                      </a:cubicBezTo>
                      <a:cubicBezTo>
                        <a:pt x="25" y="17"/>
                        <a:pt x="21" y="15"/>
                        <a:pt x="20" y="12"/>
                      </a:cubicBezTo>
                      <a:cubicBezTo>
                        <a:pt x="20" y="10"/>
                        <a:pt x="21" y="9"/>
                        <a:pt x="22" y="8"/>
                      </a:cubicBezTo>
                      <a:cubicBezTo>
                        <a:pt x="25" y="7"/>
                        <a:pt x="29" y="2"/>
                        <a:pt x="30" y="1"/>
                      </a:cubicBezTo>
                      <a:cubicBezTo>
                        <a:pt x="30" y="0"/>
                        <a:pt x="30" y="0"/>
                        <a:pt x="30" y="0"/>
                      </a:cubicBezTo>
                      <a:cubicBezTo>
                        <a:pt x="30" y="0"/>
                        <a:pt x="29" y="0"/>
                        <a:pt x="29" y="0"/>
                      </a:cubicBezTo>
                      <a:cubicBezTo>
                        <a:pt x="27" y="2"/>
                        <a:pt x="23" y="2"/>
                        <a:pt x="16" y="1"/>
                      </a:cubicBezTo>
                      <a:cubicBezTo>
                        <a:pt x="15" y="0"/>
                        <a:pt x="14" y="0"/>
                        <a:pt x="13" y="1"/>
                      </a:cubicBezTo>
                      <a:cubicBezTo>
                        <a:pt x="12" y="3"/>
                        <a:pt x="11" y="6"/>
                        <a:pt x="11" y="8"/>
                      </a:cubicBezTo>
                      <a:cubicBezTo>
                        <a:pt x="11" y="11"/>
                        <a:pt x="9" y="12"/>
                        <a:pt x="8" y="14"/>
                      </a:cubicBezTo>
                      <a:cubicBezTo>
                        <a:pt x="7" y="14"/>
                        <a:pt x="6" y="15"/>
                        <a:pt x="6" y="15"/>
                      </a:cubicBezTo>
                      <a:cubicBezTo>
                        <a:pt x="7" y="17"/>
                        <a:pt x="6" y="18"/>
                        <a:pt x="6" y="20"/>
                      </a:cubicBezTo>
                      <a:cubicBezTo>
                        <a:pt x="5" y="20"/>
                        <a:pt x="4" y="21"/>
                        <a:pt x="4" y="21"/>
                      </a:cubicBezTo>
                      <a:cubicBezTo>
                        <a:pt x="4" y="21"/>
                        <a:pt x="5" y="22"/>
                        <a:pt x="6"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1" name="Freeform 1218">
                  <a:extLst>
                    <a:ext uri="{FF2B5EF4-FFF2-40B4-BE49-F238E27FC236}">
                      <a16:creationId xmlns="" xmlns:a16="http://schemas.microsoft.com/office/drawing/2014/main" id="{055CEBD9-C32C-4ACE-AEFA-633F3FAD5B95}"/>
                    </a:ext>
                  </a:extLst>
                </p:cNvPr>
                <p:cNvSpPr/>
                <p:nvPr/>
              </p:nvSpPr>
              <p:spPr bwMode="auto">
                <a:xfrm>
                  <a:off x="2632" y="3111"/>
                  <a:ext cx="28" cy="41"/>
                </a:xfrm>
                <a:custGeom>
                  <a:gdLst>
                    <a:gd name="T0" fmla="*/ 14 w 29"/>
                    <a:gd name="T1" fmla="*/ 38 h 43"/>
                    <a:gd name="T2" fmla="*/ 17 w 29"/>
                    <a:gd name="T3" fmla="*/ 36 h 43"/>
                    <a:gd name="T4" fmla="*/ 23 w 29"/>
                    <a:gd name="T5" fmla="*/ 38 h 43"/>
                    <a:gd name="T6" fmla="*/ 26 w 29"/>
                    <a:gd name="T7" fmla="*/ 40 h 43"/>
                    <a:gd name="T8" fmla="*/ 28 w 29"/>
                    <a:gd name="T9" fmla="*/ 39 h 43"/>
                    <a:gd name="T10" fmla="*/ 26 w 29"/>
                    <a:gd name="T11" fmla="*/ 34 h 43"/>
                    <a:gd name="T12" fmla="*/ 23 w 29"/>
                    <a:gd name="T13" fmla="*/ 36 h 43"/>
                    <a:gd name="T14" fmla="*/ 19 w 29"/>
                    <a:gd name="T15" fmla="*/ 33 h 43"/>
                    <a:gd name="T16" fmla="*/ 20 w 29"/>
                    <a:gd name="T17" fmla="*/ 27 h 43"/>
                    <a:gd name="T18" fmla="*/ 22 w 29"/>
                    <a:gd name="T19" fmla="*/ 24 h 43"/>
                    <a:gd name="T20" fmla="*/ 27 w 29"/>
                    <a:gd name="T21" fmla="*/ 21 h 43"/>
                    <a:gd name="T22" fmla="*/ 29 w 29"/>
                    <a:gd name="T23" fmla="*/ 21 h 43"/>
                    <a:gd name="T24" fmla="*/ 25 w 29"/>
                    <a:gd name="T25" fmla="*/ 18 h 43"/>
                    <a:gd name="T26" fmla="*/ 22 w 29"/>
                    <a:gd name="T27" fmla="*/ 13 h 43"/>
                    <a:gd name="T28" fmla="*/ 24 w 29"/>
                    <a:gd name="T29" fmla="*/ 7 h 43"/>
                    <a:gd name="T30" fmla="*/ 25 w 29"/>
                    <a:gd name="T31" fmla="*/ 0 h 43"/>
                    <a:gd name="T32" fmla="*/ 24 w 29"/>
                    <a:gd name="T33" fmla="*/ 0 h 43"/>
                    <a:gd name="T34" fmla="*/ 20 w 29"/>
                    <a:gd name="T35" fmla="*/ 3 h 43"/>
                    <a:gd name="T36" fmla="*/ 14 w 29"/>
                    <a:gd name="T37" fmla="*/ 8 h 43"/>
                    <a:gd name="T38" fmla="*/ 13 w 29"/>
                    <a:gd name="T39" fmla="*/ 13 h 43"/>
                    <a:gd name="T40" fmla="*/ 11 w 29"/>
                    <a:gd name="T41" fmla="*/ 14 h 43"/>
                    <a:gd name="T42" fmla="*/ 8 w 29"/>
                    <a:gd name="T43" fmla="*/ 12 h 43"/>
                    <a:gd name="T44" fmla="*/ 5 w 29"/>
                    <a:gd name="T45" fmla="*/ 10 h 43"/>
                    <a:gd name="T46" fmla="*/ 5 w 29"/>
                    <a:gd name="T47" fmla="*/ 10 h 43"/>
                    <a:gd name="T48" fmla="*/ 3 w 29"/>
                    <a:gd name="T49" fmla="*/ 14 h 43"/>
                    <a:gd name="T50" fmla="*/ 1 w 29"/>
                    <a:gd name="T51" fmla="*/ 17 h 43"/>
                    <a:gd name="T52" fmla="*/ 2 w 29"/>
                    <a:gd name="T53" fmla="*/ 28 h 43"/>
                    <a:gd name="T54" fmla="*/ 2 w 29"/>
                    <a:gd name="T55" fmla="*/ 29 h 43"/>
                    <a:gd name="T56" fmla="*/ 4 w 29"/>
                    <a:gd name="T57" fmla="*/ 33 h 43"/>
                    <a:gd name="T58" fmla="*/ 6 w 29"/>
                    <a:gd name="T59" fmla="*/ 40 h 43"/>
                    <a:gd name="T60" fmla="*/ 7 w 29"/>
                    <a:gd name="T61" fmla="*/ 42 h 43"/>
                    <a:gd name="T62" fmla="*/ 7 w 29"/>
                    <a:gd name="T63" fmla="*/ 42 h 43"/>
                    <a:gd name="T64" fmla="*/ 9 w 29"/>
                    <a:gd name="T65" fmla="*/ 42 h 43"/>
                    <a:gd name="T66" fmla="*/ 9 w 29"/>
                    <a:gd name="T67" fmla="*/ 42 h 43"/>
                    <a:gd name="T68" fmla="*/ 11 w 29"/>
                    <a:gd name="T69" fmla="*/ 42 h 43"/>
                    <a:gd name="T70" fmla="*/ 12 w 29"/>
                    <a:gd name="T71" fmla="*/ 42 h 43"/>
                    <a:gd name="T72" fmla="*/ 14 w 29"/>
                    <a:gd name="T73" fmla="*/ 42 h 43"/>
                    <a:gd name="T74" fmla="*/ 14 w 29"/>
                    <a:gd name="T75" fmla="*/ 42 h 43"/>
                    <a:gd name="T76" fmla="*/ 16 w 29"/>
                    <a:gd name="T77" fmla="*/ 43 h 43"/>
                    <a:gd name="T78" fmla="*/ 16 w 29"/>
                    <a:gd name="T79" fmla="*/ 43 h 43"/>
                    <a:gd name="T80" fmla="*/ 14 w 29"/>
                    <a:gd name="T81" fmla="*/ 38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 h="43">
                      <a:moveTo>
                        <a:pt x="14" y="38"/>
                      </a:moveTo>
                      <a:cubicBezTo>
                        <a:pt x="14" y="37"/>
                        <a:pt x="15" y="36"/>
                        <a:pt x="17" y="36"/>
                      </a:cubicBezTo>
                      <a:cubicBezTo>
                        <a:pt x="19" y="36"/>
                        <a:pt x="22" y="38"/>
                        <a:pt x="23" y="38"/>
                      </a:cubicBezTo>
                      <a:cubicBezTo>
                        <a:pt x="24" y="39"/>
                        <a:pt x="25" y="40"/>
                        <a:pt x="26" y="40"/>
                      </a:cubicBezTo>
                      <a:cubicBezTo>
                        <a:pt x="27" y="40"/>
                        <a:pt x="28" y="39"/>
                        <a:pt x="28" y="39"/>
                      </a:cubicBezTo>
                      <a:cubicBezTo>
                        <a:pt x="28" y="38"/>
                        <a:pt x="27" y="35"/>
                        <a:pt x="26" y="34"/>
                      </a:cubicBezTo>
                      <a:cubicBezTo>
                        <a:pt x="25" y="35"/>
                        <a:pt x="24" y="36"/>
                        <a:pt x="23" y="36"/>
                      </a:cubicBezTo>
                      <a:cubicBezTo>
                        <a:pt x="21" y="36"/>
                        <a:pt x="19" y="34"/>
                        <a:pt x="19" y="33"/>
                      </a:cubicBezTo>
                      <a:cubicBezTo>
                        <a:pt x="17" y="31"/>
                        <a:pt x="19" y="29"/>
                        <a:pt x="20" y="27"/>
                      </a:cubicBezTo>
                      <a:cubicBezTo>
                        <a:pt x="21" y="26"/>
                        <a:pt x="21" y="25"/>
                        <a:pt x="22" y="24"/>
                      </a:cubicBezTo>
                      <a:cubicBezTo>
                        <a:pt x="22" y="22"/>
                        <a:pt x="25" y="21"/>
                        <a:pt x="27" y="21"/>
                      </a:cubicBezTo>
                      <a:cubicBezTo>
                        <a:pt x="27" y="21"/>
                        <a:pt x="28" y="21"/>
                        <a:pt x="29" y="21"/>
                      </a:cubicBezTo>
                      <a:cubicBezTo>
                        <a:pt x="28" y="20"/>
                        <a:pt x="27" y="19"/>
                        <a:pt x="25" y="18"/>
                      </a:cubicBezTo>
                      <a:cubicBezTo>
                        <a:pt x="23" y="17"/>
                        <a:pt x="22" y="14"/>
                        <a:pt x="22" y="13"/>
                      </a:cubicBezTo>
                      <a:cubicBezTo>
                        <a:pt x="22" y="10"/>
                        <a:pt x="22" y="8"/>
                        <a:pt x="24" y="7"/>
                      </a:cubicBezTo>
                      <a:cubicBezTo>
                        <a:pt x="25" y="6"/>
                        <a:pt x="26" y="1"/>
                        <a:pt x="25" y="0"/>
                      </a:cubicBezTo>
                      <a:cubicBezTo>
                        <a:pt x="25" y="0"/>
                        <a:pt x="25" y="0"/>
                        <a:pt x="24" y="0"/>
                      </a:cubicBezTo>
                      <a:cubicBezTo>
                        <a:pt x="23" y="0"/>
                        <a:pt x="20" y="1"/>
                        <a:pt x="20" y="3"/>
                      </a:cubicBezTo>
                      <a:cubicBezTo>
                        <a:pt x="20" y="8"/>
                        <a:pt x="16" y="8"/>
                        <a:pt x="14" y="8"/>
                      </a:cubicBezTo>
                      <a:cubicBezTo>
                        <a:pt x="15" y="9"/>
                        <a:pt x="15" y="11"/>
                        <a:pt x="13" y="13"/>
                      </a:cubicBezTo>
                      <a:cubicBezTo>
                        <a:pt x="13" y="14"/>
                        <a:pt x="12" y="14"/>
                        <a:pt x="11" y="14"/>
                      </a:cubicBezTo>
                      <a:cubicBezTo>
                        <a:pt x="9" y="14"/>
                        <a:pt x="8" y="13"/>
                        <a:pt x="8" y="12"/>
                      </a:cubicBezTo>
                      <a:cubicBezTo>
                        <a:pt x="7" y="11"/>
                        <a:pt x="6" y="10"/>
                        <a:pt x="5" y="10"/>
                      </a:cubicBezTo>
                      <a:cubicBezTo>
                        <a:pt x="5" y="10"/>
                        <a:pt x="5" y="10"/>
                        <a:pt x="5" y="10"/>
                      </a:cubicBezTo>
                      <a:cubicBezTo>
                        <a:pt x="4" y="10"/>
                        <a:pt x="4" y="12"/>
                        <a:pt x="3" y="14"/>
                      </a:cubicBezTo>
                      <a:cubicBezTo>
                        <a:pt x="3" y="15"/>
                        <a:pt x="2" y="16"/>
                        <a:pt x="1" y="17"/>
                      </a:cubicBezTo>
                      <a:cubicBezTo>
                        <a:pt x="0" y="19"/>
                        <a:pt x="1" y="25"/>
                        <a:pt x="2" y="28"/>
                      </a:cubicBezTo>
                      <a:cubicBezTo>
                        <a:pt x="2" y="29"/>
                        <a:pt x="2" y="29"/>
                        <a:pt x="2" y="29"/>
                      </a:cubicBezTo>
                      <a:cubicBezTo>
                        <a:pt x="2" y="30"/>
                        <a:pt x="3" y="31"/>
                        <a:pt x="4" y="33"/>
                      </a:cubicBezTo>
                      <a:cubicBezTo>
                        <a:pt x="5" y="34"/>
                        <a:pt x="7" y="37"/>
                        <a:pt x="6" y="40"/>
                      </a:cubicBezTo>
                      <a:cubicBezTo>
                        <a:pt x="6" y="40"/>
                        <a:pt x="6" y="41"/>
                        <a:pt x="7" y="42"/>
                      </a:cubicBezTo>
                      <a:cubicBezTo>
                        <a:pt x="7" y="42"/>
                        <a:pt x="7" y="42"/>
                        <a:pt x="7" y="42"/>
                      </a:cubicBezTo>
                      <a:cubicBezTo>
                        <a:pt x="8" y="42"/>
                        <a:pt x="8" y="42"/>
                        <a:pt x="9" y="42"/>
                      </a:cubicBezTo>
                      <a:cubicBezTo>
                        <a:pt x="9" y="42"/>
                        <a:pt x="9" y="42"/>
                        <a:pt x="9" y="42"/>
                      </a:cubicBezTo>
                      <a:cubicBezTo>
                        <a:pt x="10" y="42"/>
                        <a:pt x="11" y="42"/>
                        <a:pt x="11" y="42"/>
                      </a:cubicBezTo>
                      <a:cubicBezTo>
                        <a:pt x="11" y="42"/>
                        <a:pt x="12" y="42"/>
                        <a:pt x="12" y="42"/>
                      </a:cubicBezTo>
                      <a:cubicBezTo>
                        <a:pt x="12" y="42"/>
                        <a:pt x="13" y="42"/>
                        <a:pt x="14" y="42"/>
                      </a:cubicBezTo>
                      <a:cubicBezTo>
                        <a:pt x="14" y="42"/>
                        <a:pt x="14" y="42"/>
                        <a:pt x="14" y="42"/>
                      </a:cubicBezTo>
                      <a:cubicBezTo>
                        <a:pt x="15" y="43"/>
                        <a:pt x="15" y="43"/>
                        <a:pt x="16" y="43"/>
                      </a:cubicBezTo>
                      <a:cubicBezTo>
                        <a:pt x="16" y="43"/>
                        <a:pt x="16" y="43"/>
                        <a:pt x="16" y="43"/>
                      </a:cubicBezTo>
                      <a:cubicBezTo>
                        <a:pt x="15" y="41"/>
                        <a:pt x="14" y="40"/>
                        <a:pt x="1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2" name="Freeform 1219">
                  <a:extLst>
                    <a:ext uri="{FF2B5EF4-FFF2-40B4-BE49-F238E27FC236}">
                      <a16:creationId xmlns="" xmlns:a16="http://schemas.microsoft.com/office/drawing/2014/main" id="{60AAAA6C-B9E2-4367-B9A0-CFEFBA7B99AC}"/>
                    </a:ext>
                  </a:extLst>
                </p:cNvPr>
                <p:cNvSpPr/>
                <p:nvPr/>
              </p:nvSpPr>
              <p:spPr bwMode="auto">
                <a:xfrm>
                  <a:off x="2668" y="2914"/>
                  <a:ext cx="130" cy="229"/>
                </a:xfrm>
                <a:custGeom>
                  <a:gdLst>
                    <a:gd name="T0" fmla="*/ 98 w 136"/>
                    <a:gd name="T1" fmla="*/ 7 h 239"/>
                    <a:gd name="T2" fmla="*/ 83 w 136"/>
                    <a:gd name="T3" fmla="*/ 10 h 239"/>
                    <a:gd name="T4" fmla="*/ 76 w 136"/>
                    <a:gd name="T5" fmla="*/ 12 h 239"/>
                    <a:gd name="T6" fmla="*/ 59 w 136"/>
                    <a:gd name="T7" fmla="*/ 24 h 239"/>
                    <a:gd name="T8" fmla="*/ 52 w 136"/>
                    <a:gd name="T9" fmla="*/ 40 h 239"/>
                    <a:gd name="T10" fmla="*/ 47 w 136"/>
                    <a:gd name="T11" fmla="*/ 49 h 239"/>
                    <a:gd name="T12" fmla="*/ 36 w 136"/>
                    <a:gd name="T13" fmla="*/ 57 h 239"/>
                    <a:gd name="T14" fmla="*/ 28 w 136"/>
                    <a:gd name="T15" fmla="*/ 81 h 239"/>
                    <a:gd name="T16" fmla="*/ 32 w 136"/>
                    <a:gd name="T17" fmla="*/ 86 h 239"/>
                    <a:gd name="T18" fmla="*/ 22 w 136"/>
                    <a:gd name="T19" fmla="*/ 95 h 239"/>
                    <a:gd name="T20" fmla="*/ 12 w 136"/>
                    <a:gd name="T21" fmla="*/ 101 h 239"/>
                    <a:gd name="T22" fmla="*/ 10 w 136"/>
                    <a:gd name="T23" fmla="*/ 119 h 239"/>
                    <a:gd name="T24" fmla="*/ 11 w 136"/>
                    <a:gd name="T25" fmla="*/ 133 h 239"/>
                    <a:gd name="T26" fmla="*/ 17 w 136"/>
                    <a:gd name="T27" fmla="*/ 147 h 239"/>
                    <a:gd name="T28" fmla="*/ 15 w 136"/>
                    <a:gd name="T29" fmla="*/ 164 h 239"/>
                    <a:gd name="T30" fmla="*/ 7 w 136"/>
                    <a:gd name="T31" fmla="*/ 172 h 239"/>
                    <a:gd name="T32" fmla="*/ 2 w 136"/>
                    <a:gd name="T33" fmla="*/ 185 h 239"/>
                    <a:gd name="T34" fmla="*/ 1 w 136"/>
                    <a:gd name="T35" fmla="*/ 185 h 239"/>
                    <a:gd name="T36" fmla="*/ 4 w 136"/>
                    <a:gd name="T37" fmla="*/ 193 h 239"/>
                    <a:gd name="T38" fmla="*/ 11 w 136"/>
                    <a:gd name="T39" fmla="*/ 211 h 239"/>
                    <a:gd name="T40" fmla="*/ 17 w 136"/>
                    <a:gd name="T41" fmla="*/ 226 h 239"/>
                    <a:gd name="T42" fmla="*/ 20 w 136"/>
                    <a:gd name="T43" fmla="*/ 230 h 239"/>
                    <a:gd name="T44" fmla="*/ 22 w 136"/>
                    <a:gd name="T45" fmla="*/ 238 h 239"/>
                    <a:gd name="T46" fmla="*/ 29 w 136"/>
                    <a:gd name="T47" fmla="*/ 235 h 239"/>
                    <a:gd name="T48" fmla="*/ 33 w 136"/>
                    <a:gd name="T49" fmla="*/ 228 h 239"/>
                    <a:gd name="T50" fmla="*/ 46 w 136"/>
                    <a:gd name="T51" fmla="*/ 227 h 239"/>
                    <a:gd name="T52" fmla="*/ 55 w 136"/>
                    <a:gd name="T53" fmla="*/ 222 h 239"/>
                    <a:gd name="T54" fmla="*/ 55 w 136"/>
                    <a:gd name="T55" fmla="*/ 206 h 239"/>
                    <a:gd name="T56" fmla="*/ 64 w 136"/>
                    <a:gd name="T57" fmla="*/ 182 h 239"/>
                    <a:gd name="T58" fmla="*/ 80 w 136"/>
                    <a:gd name="T59" fmla="*/ 165 h 239"/>
                    <a:gd name="T60" fmla="*/ 62 w 136"/>
                    <a:gd name="T61" fmla="*/ 153 h 239"/>
                    <a:gd name="T62" fmla="*/ 62 w 136"/>
                    <a:gd name="T63" fmla="*/ 132 h 239"/>
                    <a:gd name="T64" fmla="*/ 68 w 136"/>
                    <a:gd name="T65" fmla="*/ 117 h 239"/>
                    <a:gd name="T66" fmla="*/ 76 w 136"/>
                    <a:gd name="T67" fmla="*/ 109 h 239"/>
                    <a:gd name="T68" fmla="*/ 92 w 136"/>
                    <a:gd name="T69" fmla="*/ 97 h 239"/>
                    <a:gd name="T70" fmla="*/ 108 w 136"/>
                    <a:gd name="T71" fmla="*/ 74 h 239"/>
                    <a:gd name="T72" fmla="*/ 118 w 136"/>
                    <a:gd name="T73" fmla="*/ 60 h 239"/>
                    <a:gd name="T74" fmla="*/ 126 w 136"/>
                    <a:gd name="T75" fmla="*/ 57 h 239"/>
                    <a:gd name="T76" fmla="*/ 136 w 136"/>
                    <a:gd name="T77" fmla="*/ 57 h 239"/>
                    <a:gd name="T78" fmla="*/ 135 w 136"/>
                    <a:gd name="T79" fmla="*/ 55 h 239"/>
                    <a:gd name="T80" fmla="*/ 135 w 136"/>
                    <a:gd name="T81" fmla="*/ 42 h 239"/>
                    <a:gd name="T82" fmla="*/ 132 w 136"/>
                    <a:gd name="T83" fmla="*/ 30 h 239"/>
                    <a:gd name="T84" fmla="*/ 120 w 136"/>
                    <a:gd name="T85" fmla="*/ 11 h 239"/>
                    <a:gd name="T86" fmla="*/ 103 w 136"/>
                    <a:gd name="T87" fmla="*/ 1 h 2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239">
                      <a:moveTo>
                        <a:pt x="102" y="0"/>
                      </a:moveTo>
                      <a:cubicBezTo>
                        <a:pt x="101" y="0"/>
                        <a:pt x="101" y="0"/>
                        <a:pt x="101" y="0"/>
                      </a:cubicBezTo>
                      <a:cubicBezTo>
                        <a:pt x="99" y="0"/>
                        <a:pt x="98" y="3"/>
                        <a:pt x="98" y="7"/>
                      </a:cubicBezTo>
                      <a:cubicBezTo>
                        <a:pt x="98" y="10"/>
                        <a:pt x="96" y="12"/>
                        <a:pt x="93" y="12"/>
                      </a:cubicBezTo>
                      <a:cubicBezTo>
                        <a:pt x="91" y="12"/>
                        <a:pt x="89" y="12"/>
                        <a:pt x="87" y="10"/>
                      </a:cubicBezTo>
                      <a:cubicBezTo>
                        <a:pt x="86" y="10"/>
                        <a:pt x="85" y="9"/>
                        <a:pt x="83" y="10"/>
                      </a:cubicBezTo>
                      <a:cubicBezTo>
                        <a:pt x="81" y="10"/>
                        <a:pt x="79" y="10"/>
                        <a:pt x="76" y="9"/>
                      </a:cubicBezTo>
                      <a:cubicBezTo>
                        <a:pt x="76" y="8"/>
                        <a:pt x="76" y="8"/>
                        <a:pt x="76" y="8"/>
                      </a:cubicBezTo>
                      <a:cubicBezTo>
                        <a:pt x="76" y="9"/>
                        <a:pt x="76" y="11"/>
                        <a:pt x="76" y="12"/>
                      </a:cubicBezTo>
                      <a:cubicBezTo>
                        <a:pt x="76" y="13"/>
                        <a:pt x="76" y="14"/>
                        <a:pt x="76" y="15"/>
                      </a:cubicBezTo>
                      <a:cubicBezTo>
                        <a:pt x="76" y="20"/>
                        <a:pt x="69" y="20"/>
                        <a:pt x="66" y="20"/>
                      </a:cubicBezTo>
                      <a:cubicBezTo>
                        <a:pt x="63" y="20"/>
                        <a:pt x="59" y="22"/>
                        <a:pt x="59" y="24"/>
                      </a:cubicBezTo>
                      <a:cubicBezTo>
                        <a:pt x="59" y="27"/>
                        <a:pt x="58" y="29"/>
                        <a:pt x="57" y="30"/>
                      </a:cubicBezTo>
                      <a:cubicBezTo>
                        <a:pt x="56" y="31"/>
                        <a:pt x="56" y="31"/>
                        <a:pt x="56" y="32"/>
                      </a:cubicBezTo>
                      <a:cubicBezTo>
                        <a:pt x="57" y="33"/>
                        <a:pt x="58" y="36"/>
                        <a:pt x="52" y="40"/>
                      </a:cubicBezTo>
                      <a:cubicBezTo>
                        <a:pt x="52" y="41"/>
                        <a:pt x="50" y="43"/>
                        <a:pt x="49" y="44"/>
                      </a:cubicBezTo>
                      <a:cubicBezTo>
                        <a:pt x="48" y="46"/>
                        <a:pt x="48" y="47"/>
                        <a:pt x="47" y="48"/>
                      </a:cubicBezTo>
                      <a:cubicBezTo>
                        <a:pt x="47" y="48"/>
                        <a:pt x="47" y="49"/>
                        <a:pt x="47" y="49"/>
                      </a:cubicBezTo>
                      <a:cubicBezTo>
                        <a:pt x="47" y="50"/>
                        <a:pt x="47" y="53"/>
                        <a:pt x="44" y="55"/>
                      </a:cubicBezTo>
                      <a:cubicBezTo>
                        <a:pt x="42" y="56"/>
                        <a:pt x="40" y="56"/>
                        <a:pt x="38" y="57"/>
                      </a:cubicBezTo>
                      <a:cubicBezTo>
                        <a:pt x="37" y="57"/>
                        <a:pt x="36" y="57"/>
                        <a:pt x="36" y="57"/>
                      </a:cubicBezTo>
                      <a:cubicBezTo>
                        <a:pt x="36" y="57"/>
                        <a:pt x="36" y="59"/>
                        <a:pt x="36" y="60"/>
                      </a:cubicBezTo>
                      <a:cubicBezTo>
                        <a:pt x="36" y="62"/>
                        <a:pt x="36" y="64"/>
                        <a:pt x="36" y="66"/>
                      </a:cubicBezTo>
                      <a:cubicBezTo>
                        <a:pt x="36" y="71"/>
                        <a:pt x="32" y="76"/>
                        <a:pt x="28" y="81"/>
                      </a:cubicBezTo>
                      <a:cubicBezTo>
                        <a:pt x="27" y="82"/>
                        <a:pt x="27" y="83"/>
                        <a:pt x="27" y="83"/>
                      </a:cubicBezTo>
                      <a:cubicBezTo>
                        <a:pt x="28" y="83"/>
                        <a:pt x="28" y="83"/>
                        <a:pt x="30" y="84"/>
                      </a:cubicBezTo>
                      <a:cubicBezTo>
                        <a:pt x="31" y="84"/>
                        <a:pt x="32" y="85"/>
                        <a:pt x="32" y="86"/>
                      </a:cubicBezTo>
                      <a:cubicBezTo>
                        <a:pt x="33" y="88"/>
                        <a:pt x="32" y="90"/>
                        <a:pt x="31" y="93"/>
                      </a:cubicBezTo>
                      <a:cubicBezTo>
                        <a:pt x="30" y="95"/>
                        <a:pt x="29" y="96"/>
                        <a:pt x="26" y="96"/>
                      </a:cubicBezTo>
                      <a:cubicBezTo>
                        <a:pt x="25" y="96"/>
                        <a:pt x="24" y="96"/>
                        <a:pt x="22" y="95"/>
                      </a:cubicBezTo>
                      <a:cubicBezTo>
                        <a:pt x="22" y="95"/>
                        <a:pt x="22" y="95"/>
                        <a:pt x="21" y="95"/>
                      </a:cubicBezTo>
                      <a:cubicBezTo>
                        <a:pt x="21" y="95"/>
                        <a:pt x="21" y="95"/>
                        <a:pt x="21" y="95"/>
                      </a:cubicBezTo>
                      <a:cubicBezTo>
                        <a:pt x="19" y="95"/>
                        <a:pt x="15" y="97"/>
                        <a:pt x="12" y="101"/>
                      </a:cubicBezTo>
                      <a:cubicBezTo>
                        <a:pt x="9" y="106"/>
                        <a:pt x="10" y="109"/>
                        <a:pt x="11" y="111"/>
                      </a:cubicBezTo>
                      <a:cubicBezTo>
                        <a:pt x="12" y="113"/>
                        <a:pt x="12" y="114"/>
                        <a:pt x="11" y="116"/>
                      </a:cubicBezTo>
                      <a:cubicBezTo>
                        <a:pt x="11" y="117"/>
                        <a:pt x="11" y="118"/>
                        <a:pt x="10" y="119"/>
                      </a:cubicBezTo>
                      <a:cubicBezTo>
                        <a:pt x="10" y="120"/>
                        <a:pt x="11" y="121"/>
                        <a:pt x="11" y="122"/>
                      </a:cubicBezTo>
                      <a:cubicBezTo>
                        <a:pt x="13" y="126"/>
                        <a:pt x="12" y="128"/>
                        <a:pt x="12" y="130"/>
                      </a:cubicBezTo>
                      <a:cubicBezTo>
                        <a:pt x="11" y="131"/>
                        <a:pt x="11" y="132"/>
                        <a:pt x="11" y="133"/>
                      </a:cubicBezTo>
                      <a:cubicBezTo>
                        <a:pt x="11" y="134"/>
                        <a:pt x="12" y="135"/>
                        <a:pt x="14" y="136"/>
                      </a:cubicBezTo>
                      <a:cubicBezTo>
                        <a:pt x="15" y="137"/>
                        <a:pt x="18" y="138"/>
                        <a:pt x="18" y="141"/>
                      </a:cubicBezTo>
                      <a:cubicBezTo>
                        <a:pt x="19" y="144"/>
                        <a:pt x="18" y="146"/>
                        <a:pt x="17" y="147"/>
                      </a:cubicBezTo>
                      <a:cubicBezTo>
                        <a:pt x="16" y="149"/>
                        <a:pt x="14" y="149"/>
                        <a:pt x="13" y="149"/>
                      </a:cubicBezTo>
                      <a:cubicBezTo>
                        <a:pt x="13" y="150"/>
                        <a:pt x="13" y="151"/>
                        <a:pt x="14" y="151"/>
                      </a:cubicBezTo>
                      <a:cubicBezTo>
                        <a:pt x="17" y="153"/>
                        <a:pt x="16" y="162"/>
                        <a:pt x="15" y="164"/>
                      </a:cubicBezTo>
                      <a:cubicBezTo>
                        <a:pt x="14" y="167"/>
                        <a:pt x="11" y="167"/>
                        <a:pt x="9" y="167"/>
                      </a:cubicBezTo>
                      <a:cubicBezTo>
                        <a:pt x="9" y="167"/>
                        <a:pt x="8" y="167"/>
                        <a:pt x="8" y="167"/>
                      </a:cubicBezTo>
                      <a:cubicBezTo>
                        <a:pt x="8" y="169"/>
                        <a:pt x="7" y="171"/>
                        <a:pt x="7" y="172"/>
                      </a:cubicBezTo>
                      <a:cubicBezTo>
                        <a:pt x="6" y="174"/>
                        <a:pt x="6" y="175"/>
                        <a:pt x="6" y="175"/>
                      </a:cubicBezTo>
                      <a:cubicBezTo>
                        <a:pt x="6" y="176"/>
                        <a:pt x="6" y="177"/>
                        <a:pt x="6" y="178"/>
                      </a:cubicBezTo>
                      <a:cubicBezTo>
                        <a:pt x="6" y="182"/>
                        <a:pt x="5" y="185"/>
                        <a:pt x="2" y="185"/>
                      </a:cubicBezTo>
                      <a:cubicBezTo>
                        <a:pt x="2" y="185"/>
                        <a:pt x="2" y="185"/>
                        <a:pt x="2" y="185"/>
                      </a:cubicBezTo>
                      <a:cubicBezTo>
                        <a:pt x="2" y="185"/>
                        <a:pt x="2" y="185"/>
                        <a:pt x="2" y="185"/>
                      </a:cubicBezTo>
                      <a:cubicBezTo>
                        <a:pt x="2" y="185"/>
                        <a:pt x="2" y="185"/>
                        <a:pt x="1" y="185"/>
                      </a:cubicBezTo>
                      <a:cubicBezTo>
                        <a:pt x="1" y="185"/>
                        <a:pt x="1" y="185"/>
                        <a:pt x="0" y="184"/>
                      </a:cubicBezTo>
                      <a:cubicBezTo>
                        <a:pt x="0" y="184"/>
                        <a:pt x="0" y="184"/>
                        <a:pt x="0" y="184"/>
                      </a:cubicBezTo>
                      <a:cubicBezTo>
                        <a:pt x="0" y="188"/>
                        <a:pt x="1" y="191"/>
                        <a:pt x="4" y="193"/>
                      </a:cubicBezTo>
                      <a:cubicBezTo>
                        <a:pt x="7" y="195"/>
                        <a:pt x="7" y="198"/>
                        <a:pt x="7" y="200"/>
                      </a:cubicBezTo>
                      <a:cubicBezTo>
                        <a:pt x="7" y="202"/>
                        <a:pt x="7" y="204"/>
                        <a:pt x="8" y="205"/>
                      </a:cubicBezTo>
                      <a:cubicBezTo>
                        <a:pt x="10" y="207"/>
                        <a:pt x="11" y="209"/>
                        <a:pt x="11" y="211"/>
                      </a:cubicBezTo>
                      <a:cubicBezTo>
                        <a:pt x="12" y="213"/>
                        <a:pt x="12" y="214"/>
                        <a:pt x="14" y="215"/>
                      </a:cubicBezTo>
                      <a:cubicBezTo>
                        <a:pt x="18" y="219"/>
                        <a:pt x="19" y="221"/>
                        <a:pt x="17" y="226"/>
                      </a:cubicBezTo>
                      <a:cubicBezTo>
                        <a:pt x="17" y="226"/>
                        <a:pt x="17" y="226"/>
                        <a:pt x="17" y="226"/>
                      </a:cubicBezTo>
                      <a:cubicBezTo>
                        <a:pt x="17" y="226"/>
                        <a:pt x="17" y="226"/>
                        <a:pt x="17" y="226"/>
                      </a:cubicBezTo>
                      <a:cubicBezTo>
                        <a:pt x="17" y="226"/>
                        <a:pt x="17" y="227"/>
                        <a:pt x="17" y="227"/>
                      </a:cubicBezTo>
                      <a:cubicBezTo>
                        <a:pt x="18" y="227"/>
                        <a:pt x="20" y="228"/>
                        <a:pt x="20" y="230"/>
                      </a:cubicBezTo>
                      <a:cubicBezTo>
                        <a:pt x="20" y="231"/>
                        <a:pt x="20" y="232"/>
                        <a:pt x="20" y="234"/>
                      </a:cubicBezTo>
                      <a:cubicBezTo>
                        <a:pt x="20" y="235"/>
                        <a:pt x="20" y="238"/>
                        <a:pt x="20" y="239"/>
                      </a:cubicBezTo>
                      <a:cubicBezTo>
                        <a:pt x="20" y="239"/>
                        <a:pt x="21" y="239"/>
                        <a:pt x="22" y="238"/>
                      </a:cubicBezTo>
                      <a:cubicBezTo>
                        <a:pt x="23" y="238"/>
                        <a:pt x="25" y="238"/>
                        <a:pt x="27" y="238"/>
                      </a:cubicBezTo>
                      <a:cubicBezTo>
                        <a:pt x="28" y="238"/>
                        <a:pt x="29" y="237"/>
                        <a:pt x="29" y="237"/>
                      </a:cubicBezTo>
                      <a:cubicBezTo>
                        <a:pt x="29" y="237"/>
                        <a:pt x="29" y="236"/>
                        <a:pt x="29" y="235"/>
                      </a:cubicBezTo>
                      <a:cubicBezTo>
                        <a:pt x="29" y="234"/>
                        <a:pt x="29" y="233"/>
                        <a:pt x="29" y="233"/>
                      </a:cubicBezTo>
                      <a:cubicBezTo>
                        <a:pt x="29" y="230"/>
                        <a:pt x="32" y="229"/>
                        <a:pt x="33" y="229"/>
                      </a:cubicBezTo>
                      <a:cubicBezTo>
                        <a:pt x="33" y="229"/>
                        <a:pt x="33" y="229"/>
                        <a:pt x="33" y="228"/>
                      </a:cubicBezTo>
                      <a:cubicBezTo>
                        <a:pt x="34" y="227"/>
                        <a:pt x="36" y="225"/>
                        <a:pt x="39" y="225"/>
                      </a:cubicBezTo>
                      <a:cubicBezTo>
                        <a:pt x="41" y="225"/>
                        <a:pt x="43" y="226"/>
                        <a:pt x="45" y="227"/>
                      </a:cubicBezTo>
                      <a:cubicBezTo>
                        <a:pt x="45" y="227"/>
                        <a:pt x="46" y="227"/>
                        <a:pt x="46" y="227"/>
                      </a:cubicBezTo>
                      <a:cubicBezTo>
                        <a:pt x="48" y="227"/>
                        <a:pt x="48" y="224"/>
                        <a:pt x="49" y="223"/>
                      </a:cubicBezTo>
                      <a:cubicBezTo>
                        <a:pt x="49" y="220"/>
                        <a:pt x="51" y="220"/>
                        <a:pt x="51" y="220"/>
                      </a:cubicBezTo>
                      <a:cubicBezTo>
                        <a:pt x="53" y="220"/>
                        <a:pt x="54" y="221"/>
                        <a:pt x="55" y="222"/>
                      </a:cubicBezTo>
                      <a:cubicBezTo>
                        <a:pt x="56" y="221"/>
                        <a:pt x="57" y="219"/>
                        <a:pt x="58" y="217"/>
                      </a:cubicBezTo>
                      <a:cubicBezTo>
                        <a:pt x="56" y="218"/>
                        <a:pt x="54" y="218"/>
                        <a:pt x="53" y="217"/>
                      </a:cubicBezTo>
                      <a:cubicBezTo>
                        <a:pt x="52" y="214"/>
                        <a:pt x="55" y="206"/>
                        <a:pt x="55" y="206"/>
                      </a:cubicBezTo>
                      <a:cubicBezTo>
                        <a:pt x="56" y="204"/>
                        <a:pt x="56" y="199"/>
                        <a:pt x="56" y="196"/>
                      </a:cubicBezTo>
                      <a:cubicBezTo>
                        <a:pt x="56" y="193"/>
                        <a:pt x="56" y="192"/>
                        <a:pt x="57" y="191"/>
                      </a:cubicBezTo>
                      <a:cubicBezTo>
                        <a:pt x="57" y="189"/>
                        <a:pt x="58" y="184"/>
                        <a:pt x="64" y="182"/>
                      </a:cubicBezTo>
                      <a:cubicBezTo>
                        <a:pt x="68" y="181"/>
                        <a:pt x="73" y="177"/>
                        <a:pt x="73" y="175"/>
                      </a:cubicBezTo>
                      <a:cubicBezTo>
                        <a:pt x="72" y="173"/>
                        <a:pt x="75" y="171"/>
                        <a:pt x="77" y="168"/>
                      </a:cubicBezTo>
                      <a:cubicBezTo>
                        <a:pt x="78" y="167"/>
                        <a:pt x="80" y="166"/>
                        <a:pt x="80" y="165"/>
                      </a:cubicBezTo>
                      <a:cubicBezTo>
                        <a:pt x="79" y="164"/>
                        <a:pt x="73" y="157"/>
                        <a:pt x="70" y="155"/>
                      </a:cubicBezTo>
                      <a:cubicBezTo>
                        <a:pt x="69" y="155"/>
                        <a:pt x="67" y="155"/>
                        <a:pt x="66" y="155"/>
                      </a:cubicBezTo>
                      <a:cubicBezTo>
                        <a:pt x="64" y="155"/>
                        <a:pt x="62" y="155"/>
                        <a:pt x="62" y="153"/>
                      </a:cubicBezTo>
                      <a:cubicBezTo>
                        <a:pt x="61" y="153"/>
                        <a:pt x="61" y="152"/>
                        <a:pt x="61" y="151"/>
                      </a:cubicBezTo>
                      <a:cubicBezTo>
                        <a:pt x="61" y="150"/>
                        <a:pt x="61" y="146"/>
                        <a:pt x="60" y="139"/>
                      </a:cubicBezTo>
                      <a:cubicBezTo>
                        <a:pt x="59" y="137"/>
                        <a:pt x="61" y="134"/>
                        <a:pt x="62" y="132"/>
                      </a:cubicBezTo>
                      <a:cubicBezTo>
                        <a:pt x="63" y="130"/>
                        <a:pt x="64" y="129"/>
                        <a:pt x="64" y="128"/>
                      </a:cubicBezTo>
                      <a:cubicBezTo>
                        <a:pt x="64" y="127"/>
                        <a:pt x="64" y="127"/>
                        <a:pt x="64" y="127"/>
                      </a:cubicBezTo>
                      <a:cubicBezTo>
                        <a:pt x="64" y="124"/>
                        <a:pt x="64" y="119"/>
                        <a:pt x="68" y="117"/>
                      </a:cubicBezTo>
                      <a:cubicBezTo>
                        <a:pt x="69" y="117"/>
                        <a:pt x="69" y="117"/>
                        <a:pt x="69" y="116"/>
                      </a:cubicBezTo>
                      <a:cubicBezTo>
                        <a:pt x="70" y="115"/>
                        <a:pt x="71" y="113"/>
                        <a:pt x="74" y="112"/>
                      </a:cubicBezTo>
                      <a:cubicBezTo>
                        <a:pt x="75" y="112"/>
                        <a:pt x="75" y="111"/>
                        <a:pt x="76" y="109"/>
                      </a:cubicBezTo>
                      <a:cubicBezTo>
                        <a:pt x="77" y="107"/>
                        <a:pt x="78" y="105"/>
                        <a:pt x="81" y="103"/>
                      </a:cubicBezTo>
                      <a:cubicBezTo>
                        <a:pt x="83" y="103"/>
                        <a:pt x="84" y="102"/>
                        <a:pt x="86" y="101"/>
                      </a:cubicBezTo>
                      <a:cubicBezTo>
                        <a:pt x="87" y="100"/>
                        <a:pt x="89" y="99"/>
                        <a:pt x="92" y="97"/>
                      </a:cubicBezTo>
                      <a:cubicBezTo>
                        <a:pt x="98" y="94"/>
                        <a:pt x="107" y="88"/>
                        <a:pt x="108" y="85"/>
                      </a:cubicBezTo>
                      <a:cubicBezTo>
                        <a:pt x="108" y="85"/>
                        <a:pt x="108" y="84"/>
                        <a:pt x="107" y="83"/>
                      </a:cubicBezTo>
                      <a:cubicBezTo>
                        <a:pt x="106" y="81"/>
                        <a:pt x="103" y="77"/>
                        <a:pt x="108" y="74"/>
                      </a:cubicBezTo>
                      <a:cubicBezTo>
                        <a:pt x="110" y="72"/>
                        <a:pt x="110" y="71"/>
                        <a:pt x="110" y="69"/>
                      </a:cubicBezTo>
                      <a:cubicBezTo>
                        <a:pt x="110" y="68"/>
                        <a:pt x="110" y="65"/>
                        <a:pt x="113" y="64"/>
                      </a:cubicBezTo>
                      <a:cubicBezTo>
                        <a:pt x="115" y="63"/>
                        <a:pt x="116" y="62"/>
                        <a:pt x="118" y="60"/>
                      </a:cubicBezTo>
                      <a:cubicBezTo>
                        <a:pt x="119" y="59"/>
                        <a:pt x="119" y="59"/>
                        <a:pt x="119" y="59"/>
                      </a:cubicBezTo>
                      <a:cubicBezTo>
                        <a:pt x="121" y="57"/>
                        <a:pt x="123" y="57"/>
                        <a:pt x="124" y="57"/>
                      </a:cubicBezTo>
                      <a:cubicBezTo>
                        <a:pt x="125" y="57"/>
                        <a:pt x="125" y="57"/>
                        <a:pt x="126" y="57"/>
                      </a:cubicBezTo>
                      <a:cubicBezTo>
                        <a:pt x="128" y="57"/>
                        <a:pt x="130" y="58"/>
                        <a:pt x="132" y="57"/>
                      </a:cubicBezTo>
                      <a:cubicBezTo>
                        <a:pt x="133" y="57"/>
                        <a:pt x="135" y="57"/>
                        <a:pt x="136" y="57"/>
                      </a:cubicBezTo>
                      <a:cubicBezTo>
                        <a:pt x="136" y="57"/>
                        <a:pt x="136" y="57"/>
                        <a:pt x="136" y="57"/>
                      </a:cubicBezTo>
                      <a:cubicBezTo>
                        <a:pt x="136" y="56"/>
                        <a:pt x="136" y="56"/>
                        <a:pt x="136" y="56"/>
                      </a:cubicBezTo>
                      <a:cubicBezTo>
                        <a:pt x="136" y="56"/>
                        <a:pt x="136" y="56"/>
                        <a:pt x="136" y="56"/>
                      </a:cubicBezTo>
                      <a:cubicBezTo>
                        <a:pt x="136" y="55"/>
                        <a:pt x="136" y="55"/>
                        <a:pt x="135" y="55"/>
                      </a:cubicBezTo>
                      <a:cubicBezTo>
                        <a:pt x="135" y="54"/>
                        <a:pt x="131" y="50"/>
                        <a:pt x="132" y="48"/>
                      </a:cubicBezTo>
                      <a:cubicBezTo>
                        <a:pt x="132" y="47"/>
                        <a:pt x="133" y="46"/>
                        <a:pt x="135" y="46"/>
                      </a:cubicBezTo>
                      <a:cubicBezTo>
                        <a:pt x="135" y="46"/>
                        <a:pt x="135" y="44"/>
                        <a:pt x="135" y="42"/>
                      </a:cubicBezTo>
                      <a:cubicBezTo>
                        <a:pt x="135" y="41"/>
                        <a:pt x="135" y="40"/>
                        <a:pt x="134" y="40"/>
                      </a:cubicBezTo>
                      <a:cubicBezTo>
                        <a:pt x="132" y="39"/>
                        <a:pt x="132" y="35"/>
                        <a:pt x="132" y="33"/>
                      </a:cubicBezTo>
                      <a:cubicBezTo>
                        <a:pt x="132" y="32"/>
                        <a:pt x="132" y="30"/>
                        <a:pt x="132" y="30"/>
                      </a:cubicBezTo>
                      <a:cubicBezTo>
                        <a:pt x="128" y="28"/>
                        <a:pt x="129" y="23"/>
                        <a:pt x="130" y="19"/>
                      </a:cubicBezTo>
                      <a:cubicBezTo>
                        <a:pt x="130" y="18"/>
                        <a:pt x="130" y="18"/>
                        <a:pt x="130" y="17"/>
                      </a:cubicBezTo>
                      <a:cubicBezTo>
                        <a:pt x="130" y="16"/>
                        <a:pt x="123" y="13"/>
                        <a:pt x="120" y="11"/>
                      </a:cubicBezTo>
                      <a:cubicBezTo>
                        <a:pt x="118" y="11"/>
                        <a:pt x="117" y="10"/>
                        <a:pt x="115" y="10"/>
                      </a:cubicBezTo>
                      <a:cubicBezTo>
                        <a:pt x="112" y="8"/>
                        <a:pt x="109" y="6"/>
                        <a:pt x="107" y="4"/>
                      </a:cubicBezTo>
                      <a:cubicBezTo>
                        <a:pt x="106" y="3"/>
                        <a:pt x="105" y="2"/>
                        <a:pt x="103" y="1"/>
                      </a:cubicBezTo>
                      <a:cubicBezTo>
                        <a:pt x="103" y="1"/>
                        <a:pt x="102" y="0"/>
                        <a:pt x="102" y="0"/>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3" name="Freeform 1220">
                  <a:extLst>
                    <a:ext uri="{FF2B5EF4-FFF2-40B4-BE49-F238E27FC236}">
                      <a16:creationId xmlns="" xmlns:a16="http://schemas.microsoft.com/office/drawing/2014/main" id="{94E8509F-CC8C-4501-A7D4-92AF0691DD06}"/>
                    </a:ext>
                  </a:extLst>
                </p:cNvPr>
                <p:cNvSpPr/>
                <p:nvPr/>
              </p:nvSpPr>
              <p:spPr bwMode="auto">
                <a:xfrm>
                  <a:off x="2794" y="3079"/>
                  <a:ext cx="46" cy="29"/>
                </a:xfrm>
                <a:custGeom>
                  <a:gdLst>
                    <a:gd name="T0" fmla="*/ 41 w 48"/>
                    <a:gd name="T1" fmla="*/ 30 h 30"/>
                    <a:gd name="T2" fmla="*/ 41 w 48"/>
                    <a:gd name="T3" fmla="*/ 29 h 30"/>
                    <a:gd name="T4" fmla="*/ 42 w 48"/>
                    <a:gd name="T5" fmla="*/ 29 h 30"/>
                    <a:gd name="T6" fmla="*/ 43 w 48"/>
                    <a:gd name="T7" fmla="*/ 28 h 30"/>
                    <a:gd name="T8" fmla="*/ 43 w 48"/>
                    <a:gd name="T9" fmla="*/ 28 h 30"/>
                    <a:gd name="T10" fmla="*/ 43 w 48"/>
                    <a:gd name="T11" fmla="*/ 28 h 30"/>
                    <a:gd name="T12" fmla="*/ 45 w 48"/>
                    <a:gd name="T13" fmla="*/ 26 h 30"/>
                    <a:gd name="T14" fmla="*/ 45 w 48"/>
                    <a:gd name="T15" fmla="*/ 26 h 30"/>
                    <a:gd name="T16" fmla="*/ 45 w 48"/>
                    <a:gd name="T17" fmla="*/ 26 h 30"/>
                    <a:gd name="T18" fmla="*/ 42 w 48"/>
                    <a:gd name="T19" fmla="*/ 20 h 30"/>
                    <a:gd name="T20" fmla="*/ 42 w 48"/>
                    <a:gd name="T21" fmla="*/ 17 h 30"/>
                    <a:gd name="T22" fmla="*/ 42 w 48"/>
                    <a:gd name="T23" fmla="*/ 13 h 30"/>
                    <a:gd name="T24" fmla="*/ 44 w 48"/>
                    <a:gd name="T25" fmla="*/ 9 h 30"/>
                    <a:gd name="T26" fmla="*/ 46 w 48"/>
                    <a:gd name="T27" fmla="*/ 6 h 30"/>
                    <a:gd name="T28" fmla="*/ 48 w 48"/>
                    <a:gd name="T29" fmla="*/ 3 h 30"/>
                    <a:gd name="T30" fmla="*/ 48 w 48"/>
                    <a:gd name="T31" fmla="*/ 3 h 30"/>
                    <a:gd name="T32" fmla="*/ 48 w 48"/>
                    <a:gd name="T33" fmla="*/ 3 h 30"/>
                    <a:gd name="T34" fmla="*/ 48 w 48"/>
                    <a:gd name="T35" fmla="*/ 3 h 30"/>
                    <a:gd name="T36" fmla="*/ 37 w 48"/>
                    <a:gd name="T37" fmla="*/ 2 h 30"/>
                    <a:gd name="T38" fmla="*/ 26 w 48"/>
                    <a:gd name="T39" fmla="*/ 1 h 30"/>
                    <a:gd name="T40" fmla="*/ 19 w 48"/>
                    <a:gd name="T41" fmla="*/ 2 h 30"/>
                    <a:gd name="T42" fmla="*/ 6 w 48"/>
                    <a:gd name="T43" fmla="*/ 4 h 30"/>
                    <a:gd name="T44" fmla="*/ 1 w 48"/>
                    <a:gd name="T45" fmla="*/ 7 h 30"/>
                    <a:gd name="T46" fmla="*/ 0 w 48"/>
                    <a:gd name="T47" fmla="*/ 8 h 30"/>
                    <a:gd name="T48" fmla="*/ 2 w 48"/>
                    <a:gd name="T49" fmla="*/ 13 h 30"/>
                    <a:gd name="T50" fmla="*/ 2 w 48"/>
                    <a:gd name="T51" fmla="*/ 15 h 30"/>
                    <a:gd name="T52" fmla="*/ 7 w 48"/>
                    <a:gd name="T53" fmla="*/ 18 h 30"/>
                    <a:gd name="T54" fmla="*/ 13 w 48"/>
                    <a:gd name="T55" fmla="*/ 21 h 30"/>
                    <a:gd name="T56" fmla="*/ 13 w 48"/>
                    <a:gd name="T57" fmla="*/ 23 h 30"/>
                    <a:gd name="T58" fmla="*/ 13 w 48"/>
                    <a:gd name="T59" fmla="*/ 23 h 30"/>
                    <a:gd name="T60" fmla="*/ 15 w 48"/>
                    <a:gd name="T61" fmla="*/ 23 h 30"/>
                    <a:gd name="T62" fmla="*/ 16 w 48"/>
                    <a:gd name="T63" fmla="*/ 23 h 30"/>
                    <a:gd name="T64" fmla="*/ 18 w 48"/>
                    <a:gd name="T65" fmla="*/ 23 h 30"/>
                    <a:gd name="T66" fmla="*/ 23 w 48"/>
                    <a:gd name="T67" fmla="*/ 23 h 30"/>
                    <a:gd name="T68" fmla="*/ 23 w 48"/>
                    <a:gd name="T69" fmla="*/ 24 h 30"/>
                    <a:gd name="T70" fmla="*/ 32 w 48"/>
                    <a:gd name="T71" fmla="*/ 30 h 30"/>
                    <a:gd name="T72" fmla="*/ 33 w 48"/>
                    <a:gd name="T73" fmla="*/ 30 h 30"/>
                    <a:gd name="T74" fmla="*/ 33 w 48"/>
                    <a:gd name="T75" fmla="*/ 29 h 30"/>
                    <a:gd name="T76" fmla="*/ 34 w 48"/>
                    <a:gd name="T77" fmla="*/ 29 h 30"/>
                    <a:gd name="T78" fmla="*/ 34 w 48"/>
                    <a:gd name="T79" fmla="*/ 29 h 30"/>
                    <a:gd name="T80" fmla="*/ 41 w 48"/>
                    <a:gd name="T81" fmla="*/ 30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 h="30">
                      <a:moveTo>
                        <a:pt x="41" y="30"/>
                      </a:moveTo>
                      <a:cubicBezTo>
                        <a:pt x="41" y="30"/>
                        <a:pt x="41" y="30"/>
                        <a:pt x="41" y="29"/>
                      </a:cubicBezTo>
                      <a:cubicBezTo>
                        <a:pt x="42" y="29"/>
                        <a:pt x="42" y="29"/>
                        <a:pt x="42" y="29"/>
                      </a:cubicBezTo>
                      <a:cubicBezTo>
                        <a:pt x="42" y="28"/>
                        <a:pt x="42" y="28"/>
                        <a:pt x="43" y="28"/>
                      </a:cubicBezTo>
                      <a:cubicBezTo>
                        <a:pt x="43" y="28"/>
                        <a:pt x="43" y="28"/>
                        <a:pt x="43" y="28"/>
                      </a:cubicBezTo>
                      <a:cubicBezTo>
                        <a:pt x="43" y="28"/>
                        <a:pt x="43" y="28"/>
                        <a:pt x="43" y="28"/>
                      </a:cubicBezTo>
                      <a:cubicBezTo>
                        <a:pt x="43" y="27"/>
                        <a:pt x="44" y="27"/>
                        <a:pt x="45" y="26"/>
                      </a:cubicBezTo>
                      <a:cubicBezTo>
                        <a:pt x="45" y="26"/>
                        <a:pt x="45" y="26"/>
                        <a:pt x="45" y="26"/>
                      </a:cubicBezTo>
                      <a:cubicBezTo>
                        <a:pt x="45" y="26"/>
                        <a:pt x="45" y="26"/>
                        <a:pt x="45" y="26"/>
                      </a:cubicBezTo>
                      <a:cubicBezTo>
                        <a:pt x="43" y="24"/>
                        <a:pt x="43" y="23"/>
                        <a:pt x="42" y="20"/>
                      </a:cubicBezTo>
                      <a:cubicBezTo>
                        <a:pt x="42" y="18"/>
                        <a:pt x="42" y="17"/>
                        <a:pt x="42" y="17"/>
                      </a:cubicBezTo>
                      <a:cubicBezTo>
                        <a:pt x="42" y="15"/>
                        <a:pt x="41" y="14"/>
                        <a:pt x="42" y="13"/>
                      </a:cubicBezTo>
                      <a:cubicBezTo>
                        <a:pt x="42" y="11"/>
                        <a:pt x="43" y="10"/>
                        <a:pt x="44" y="9"/>
                      </a:cubicBezTo>
                      <a:cubicBezTo>
                        <a:pt x="44" y="8"/>
                        <a:pt x="45" y="8"/>
                        <a:pt x="46" y="6"/>
                      </a:cubicBezTo>
                      <a:cubicBezTo>
                        <a:pt x="46" y="5"/>
                        <a:pt x="47" y="4"/>
                        <a:pt x="48" y="3"/>
                      </a:cubicBezTo>
                      <a:cubicBezTo>
                        <a:pt x="48" y="3"/>
                        <a:pt x="48" y="3"/>
                        <a:pt x="48" y="3"/>
                      </a:cubicBezTo>
                      <a:cubicBezTo>
                        <a:pt x="48" y="3"/>
                        <a:pt x="48" y="3"/>
                        <a:pt x="48" y="3"/>
                      </a:cubicBezTo>
                      <a:cubicBezTo>
                        <a:pt x="48" y="3"/>
                        <a:pt x="48" y="3"/>
                        <a:pt x="48" y="3"/>
                      </a:cubicBezTo>
                      <a:cubicBezTo>
                        <a:pt x="45" y="4"/>
                        <a:pt x="41" y="3"/>
                        <a:pt x="37" y="2"/>
                      </a:cubicBezTo>
                      <a:cubicBezTo>
                        <a:pt x="33" y="1"/>
                        <a:pt x="29" y="0"/>
                        <a:pt x="26" y="1"/>
                      </a:cubicBezTo>
                      <a:cubicBezTo>
                        <a:pt x="24" y="1"/>
                        <a:pt x="22" y="1"/>
                        <a:pt x="19" y="2"/>
                      </a:cubicBezTo>
                      <a:cubicBezTo>
                        <a:pt x="15" y="2"/>
                        <a:pt x="8" y="3"/>
                        <a:pt x="6" y="4"/>
                      </a:cubicBezTo>
                      <a:cubicBezTo>
                        <a:pt x="5" y="6"/>
                        <a:pt x="3" y="7"/>
                        <a:pt x="1" y="7"/>
                      </a:cubicBezTo>
                      <a:cubicBezTo>
                        <a:pt x="1" y="8"/>
                        <a:pt x="0" y="8"/>
                        <a:pt x="0" y="8"/>
                      </a:cubicBezTo>
                      <a:cubicBezTo>
                        <a:pt x="2" y="10"/>
                        <a:pt x="2" y="12"/>
                        <a:pt x="2" y="13"/>
                      </a:cubicBezTo>
                      <a:cubicBezTo>
                        <a:pt x="1" y="14"/>
                        <a:pt x="1" y="15"/>
                        <a:pt x="2" y="15"/>
                      </a:cubicBezTo>
                      <a:cubicBezTo>
                        <a:pt x="5" y="19"/>
                        <a:pt x="5" y="19"/>
                        <a:pt x="7" y="18"/>
                      </a:cubicBezTo>
                      <a:cubicBezTo>
                        <a:pt x="9" y="18"/>
                        <a:pt x="12" y="19"/>
                        <a:pt x="13" y="21"/>
                      </a:cubicBezTo>
                      <a:cubicBezTo>
                        <a:pt x="13" y="21"/>
                        <a:pt x="13" y="22"/>
                        <a:pt x="13" y="23"/>
                      </a:cubicBezTo>
                      <a:cubicBezTo>
                        <a:pt x="13" y="23"/>
                        <a:pt x="13" y="23"/>
                        <a:pt x="13" y="23"/>
                      </a:cubicBezTo>
                      <a:cubicBezTo>
                        <a:pt x="14" y="23"/>
                        <a:pt x="14" y="23"/>
                        <a:pt x="15" y="23"/>
                      </a:cubicBezTo>
                      <a:cubicBezTo>
                        <a:pt x="15" y="23"/>
                        <a:pt x="16" y="23"/>
                        <a:pt x="16" y="23"/>
                      </a:cubicBezTo>
                      <a:cubicBezTo>
                        <a:pt x="17" y="23"/>
                        <a:pt x="18" y="23"/>
                        <a:pt x="18" y="23"/>
                      </a:cubicBezTo>
                      <a:cubicBezTo>
                        <a:pt x="21" y="23"/>
                        <a:pt x="22" y="23"/>
                        <a:pt x="23" y="23"/>
                      </a:cubicBezTo>
                      <a:cubicBezTo>
                        <a:pt x="23" y="24"/>
                        <a:pt x="23" y="24"/>
                        <a:pt x="23" y="24"/>
                      </a:cubicBezTo>
                      <a:cubicBezTo>
                        <a:pt x="30" y="29"/>
                        <a:pt x="32" y="30"/>
                        <a:pt x="32" y="30"/>
                      </a:cubicBezTo>
                      <a:cubicBezTo>
                        <a:pt x="32" y="30"/>
                        <a:pt x="33" y="30"/>
                        <a:pt x="33" y="30"/>
                      </a:cubicBezTo>
                      <a:cubicBezTo>
                        <a:pt x="33" y="30"/>
                        <a:pt x="33" y="29"/>
                        <a:pt x="33" y="29"/>
                      </a:cubicBezTo>
                      <a:cubicBezTo>
                        <a:pt x="33" y="29"/>
                        <a:pt x="33" y="29"/>
                        <a:pt x="34" y="29"/>
                      </a:cubicBezTo>
                      <a:cubicBezTo>
                        <a:pt x="34" y="29"/>
                        <a:pt x="34" y="29"/>
                        <a:pt x="34" y="29"/>
                      </a:cubicBezTo>
                      <a:cubicBezTo>
                        <a:pt x="36" y="29"/>
                        <a:pt x="38" y="30"/>
                        <a:pt x="4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4" name="Freeform 1221">
                  <a:extLst>
                    <a:ext uri="{FF2B5EF4-FFF2-40B4-BE49-F238E27FC236}">
                      <a16:creationId xmlns="" xmlns:a16="http://schemas.microsoft.com/office/drawing/2014/main" id="{C464CB71-DB65-44A6-9D2E-8E75A5CA03A2}"/>
                    </a:ext>
                  </a:extLst>
                </p:cNvPr>
                <p:cNvSpPr/>
                <p:nvPr/>
              </p:nvSpPr>
              <p:spPr bwMode="auto">
                <a:xfrm>
                  <a:off x="2600" y="2872"/>
                  <a:ext cx="274" cy="229"/>
                </a:xfrm>
                <a:custGeom>
                  <a:gdLst>
                    <a:gd name="T0" fmla="*/ 180 w 286"/>
                    <a:gd name="T1" fmla="*/ 35 h 239"/>
                    <a:gd name="T2" fmla="*/ 204 w 286"/>
                    <a:gd name="T3" fmla="*/ 46 h 239"/>
                    <a:gd name="T4" fmla="*/ 220 w 286"/>
                    <a:gd name="T5" fmla="*/ 48 h 239"/>
                    <a:gd name="T6" fmla="*/ 227 w 286"/>
                    <a:gd name="T7" fmla="*/ 37 h 239"/>
                    <a:gd name="T8" fmla="*/ 246 w 286"/>
                    <a:gd name="T9" fmla="*/ 21 h 239"/>
                    <a:gd name="T10" fmla="*/ 270 w 286"/>
                    <a:gd name="T11" fmla="*/ 33 h 239"/>
                    <a:gd name="T12" fmla="*/ 274 w 286"/>
                    <a:gd name="T13" fmla="*/ 29 h 239"/>
                    <a:gd name="T14" fmla="*/ 279 w 286"/>
                    <a:gd name="T15" fmla="*/ 17 h 239"/>
                    <a:gd name="T16" fmla="*/ 272 w 286"/>
                    <a:gd name="T17" fmla="*/ 9 h 239"/>
                    <a:gd name="T18" fmla="*/ 255 w 286"/>
                    <a:gd name="T19" fmla="*/ 10 h 239"/>
                    <a:gd name="T20" fmla="*/ 248 w 286"/>
                    <a:gd name="T21" fmla="*/ 2 h 239"/>
                    <a:gd name="T22" fmla="*/ 238 w 286"/>
                    <a:gd name="T23" fmla="*/ 6 h 239"/>
                    <a:gd name="T24" fmla="*/ 223 w 286"/>
                    <a:gd name="T25" fmla="*/ 10 h 239"/>
                    <a:gd name="T26" fmla="*/ 218 w 286"/>
                    <a:gd name="T27" fmla="*/ 5 h 239"/>
                    <a:gd name="T28" fmla="*/ 209 w 286"/>
                    <a:gd name="T29" fmla="*/ 10 h 239"/>
                    <a:gd name="T30" fmla="*/ 199 w 286"/>
                    <a:gd name="T31" fmla="*/ 24 h 239"/>
                    <a:gd name="T32" fmla="*/ 182 w 286"/>
                    <a:gd name="T33" fmla="*/ 18 h 239"/>
                    <a:gd name="T34" fmla="*/ 181 w 286"/>
                    <a:gd name="T35" fmla="*/ 24 h 239"/>
                    <a:gd name="T36" fmla="*/ 164 w 286"/>
                    <a:gd name="T37" fmla="*/ 27 h 239"/>
                    <a:gd name="T38" fmla="*/ 158 w 286"/>
                    <a:gd name="T39" fmla="*/ 20 h 239"/>
                    <a:gd name="T40" fmla="*/ 149 w 286"/>
                    <a:gd name="T41" fmla="*/ 30 h 239"/>
                    <a:gd name="T42" fmla="*/ 137 w 286"/>
                    <a:gd name="T43" fmla="*/ 33 h 239"/>
                    <a:gd name="T44" fmla="*/ 141 w 286"/>
                    <a:gd name="T45" fmla="*/ 47 h 239"/>
                    <a:gd name="T46" fmla="*/ 125 w 286"/>
                    <a:gd name="T47" fmla="*/ 46 h 239"/>
                    <a:gd name="T48" fmla="*/ 111 w 286"/>
                    <a:gd name="T49" fmla="*/ 48 h 239"/>
                    <a:gd name="T50" fmla="*/ 116 w 286"/>
                    <a:gd name="T51" fmla="*/ 53 h 239"/>
                    <a:gd name="T52" fmla="*/ 127 w 286"/>
                    <a:gd name="T53" fmla="*/ 57 h 239"/>
                    <a:gd name="T54" fmla="*/ 113 w 286"/>
                    <a:gd name="T55" fmla="*/ 65 h 239"/>
                    <a:gd name="T56" fmla="*/ 94 w 286"/>
                    <a:gd name="T57" fmla="*/ 94 h 239"/>
                    <a:gd name="T58" fmla="*/ 83 w 286"/>
                    <a:gd name="T59" fmla="*/ 111 h 239"/>
                    <a:gd name="T60" fmla="*/ 70 w 286"/>
                    <a:gd name="T61" fmla="*/ 122 h 239"/>
                    <a:gd name="T62" fmla="*/ 60 w 286"/>
                    <a:gd name="T63" fmla="*/ 135 h 239"/>
                    <a:gd name="T64" fmla="*/ 43 w 286"/>
                    <a:gd name="T65" fmla="*/ 148 h 239"/>
                    <a:gd name="T66" fmla="*/ 35 w 286"/>
                    <a:gd name="T67" fmla="*/ 155 h 239"/>
                    <a:gd name="T68" fmla="*/ 26 w 286"/>
                    <a:gd name="T69" fmla="*/ 165 h 239"/>
                    <a:gd name="T70" fmla="*/ 10 w 286"/>
                    <a:gd name="T71" fmla="*/ 174 h 239"/>
                    <a:gd name="T72" fmla="*/ 3 w 286"/>
                    <a:gd name="T73" fmla="*/ 186 h 239"/>
                    <a:gd name="T74" fmla="*/ 2 w 286"/>
                    <a:gd name="T75" fmla="*/ 203 h 239"/>
                    <a:gd name="T76" fmla="*/ 19 w 286"/>
                    <a:gd name="T77" fmla="*/ 204 h 239"/>
                    <a:gd name="T78" fmla="*/ 4 w 286"/>
                    <a:gd name="T79" fmla="*/ 213 h 239"/>
                    <a:gd name="T80" fmla="*/ 9 w 286"/>
                    <a:gd name="T81" fmla="*/ 215 h 239"/>
                    <a:gd name="T82" fmla="*/ 8 w 286"/>
                    <a:gd name="T83" fmla="*/ 228 h 239"/>
                    <a:gd name="T84" fmla="*/ 53 w 286"/>
                    <a:gd name="T85" fmla="*/ 222 h 239"/>
                    <a:gd name="T86" fmla="*/ 62 w 286"/>
                    <a:gd name="T87" fmla="*/ 213 h 239"/>
                    <a:gd name="T88" fmla="*/ 74 w 286"/>
                    <a:gd name="T89" fmla="*/ 215 h 239"/>
                    <a:gd name="T90" fmla="*/ 80 w 286"/>
                    <a:gd name="T91" fmla="*/ 194 h 239"/>
                    <a:gd name="T92" fmla="*/ 78 w 286"/>
                    <a:gd name="T93" fmla="*/ 178 h 239"/>
                    <a:gd name="T94" fmla="*/ 93 w 286"/>
                    <a:gd name="T95" fmla="*/ 135 h 239"/>
                    <a:gd name="T96" fmla="*/ 96 w 286"/>
                    <a:gd name="T97" fmla="*/ 123 h 239"/>
                    <a:gd name="T98" fmla="*/ 114 w 286"/>
                    <a:gd name="T99" fmla="*/ 93 h 239"/>
                    <a:gd name="T100" fmla="*/ 126 w 286"/>
                    <a:gd name="T101" fmla="*/ 68 h 239"/>
                    <a:gd name="T102" fmla="*/ 149 w 286"/>
                    <a:gd name="T103" fmla="*/ 49 h 239"/>
                    <a:gd name="T104" fmla="*/ 173 w 286"/>
                    <a:gd name="T105" fmla="*/ 40 h 2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6" h="239">
                      <a:moveTo>
                        <a:pt x="174" y="40"/>
                      </a:moveTo>
                      <a:cubicBezTo>
                        <a:pt x="175" y="39"/>
                        <a:pt x="175" y="39"/>
                        <a:pt x="176" y="38"/>
                      </a:cubicBezTo>
                      <a:cubicBezTo>
                        <a:pt x="176" y="38"/>
                        <a:pt x="176" y="38"/>
                        <a:pt x="176" y="38"/>
                      </a:cubicBezTo>
                      <a:cubicBezTo>
                        <a:pt x="176" y="37"/>
                        <a:pt x="177" y="37"/>
                        <a:pt x="178" y="36"/>
                      </a:cubicBezTo>
                      <a:cubicBezTo>
                        <a:pt x="178" y="36"/>
                        <a:pt x="178" y="36"/>
                        <a:pt x="178" y="36"/>
                      </a:cubicBezTo>
                      <a:cubicBezTo>
                        <a:pt x="179" y="36"/>
                        <a:pt x="179" y="36"/>
                        <a:pt x="180" y="35"/>
                      </a:cubicBezTo>
                      <a:cubicBezTo>
                        <a:pt x="180" y="35"/>
                        <a:pt x="180" y="35"/>
                        <a:pt x="180" y="35"/>
                      </a:cubicBezTo>
                      <a:cubicBezTo>
                        <a:pt x="181" y="35"/>
                        <a:pt x="182" y="35"/>
                        <a:pt x="182" y="35"/>
                      </a:cubicBezTo>
                      <a:cubicBezTo>
                        <a:pt x="185" y="36"/>
                        <a:pt x="187" y="38"/>
                        <a:pt x="189" y="40"/>
                      </a:cubicBezTo>
                      <a:cubicBezTo>
                        <a:pt x="191" y="42"/>
                        <a:pt x="193" y="44"/>
                        <a:pt x="195" y="44"/>
                      </a:cubicBezTo>
                      <a:cubicBezTo>
                        <a:pt x="196" y="45"/>
                        <a:pt x="197" y="45"/>
                        <a:pt x="198" y="45"/>
                      </a:cubicBezTo>
                      <a:cubicBezTo>
                        <a:pt x="201" y="46"/>
                        <a:pt x="203" y="46"/>
                        <a:pt x="204" y="46"/>
                      </a:cubicBezTo>
                      <a:cubicBezTo>
                        <a:pt x="204" y="46"/>
                        <a:pt x="205" y="46"/>
                        <a:pt x="205" y="46"/>
                      </a:cubicBezTo>
                      <a:cubicBezTo>
                        <a:pt x="206" y="44"/>
                        <a:pt x="209" y="44"/>
                        <a:pt x="212" y="45"/>
                      </a:cubicBezTo>
                      <a:cubicBezTo>
                        <a:pt x="213" y="45"/>
                        <a:pt x="214" y="46"/>
                        <a:pt x="215" y="46"/>
                      </a:cubicBezTo>
                      <a:cubicBezTo>
                        <a:pt x="215" y="45"/>
                        <a:pt x="216" y="45"/>
                        <a:pt x="216" y="45"/>
                      </a:cubicBezTo>
                      <a:cubicBezTo>
                        <a:pt x="218" y="45"/>
                        <a:pt x="219" y="47"/>
                        <a:pt x="220" y="48"/>
                      </a:cubicBezTo>
                      <a:cubicBezTo>
                        <a:pt x="220" y="48"/>
                        <a:pt x="220" y="48"/>
                        <a:pt x="220" y="48"/>
                      </a:cubicBezTo>
                      <a:cubicBezTo>
                        <a:pt x="220" y="48"/>
                        <a:pt x="220" y="48"/>
                        <a:pt x="220" y="48"/>
                      </a:cubicBezTo>
                      <a:cubicBezTo>
                        <a:pt x="221" y="47"/>
                        <a:pt x="221" y="45"/>
                        <a:pt x="221" y="44"/>
                      </a:cubicBezTo>
                      <a:cubicBezTo>
                        <a:pt x="221" y="43"/>
                        <a:pt x="222" y="41"/>
                        <a:pt x="225" y="41"/>
                      </a:cubicBezTo>
                      <a:cubicBezTo>
                        <a:pt x="226" y="41"/>
                        <a:pt x="226" y="41"/>
                        <a:pt x="227" y="41"/>
                      </a:cubicBezTo>
                      <a:cubicBezTo>
                        <a:pt x="228" y="41"/>
                        <a:pt x="228" y="41"/>
                        <a:pt x="228" y="41"/>
                      </a:cubicBezTo>
                      <a:cubicBezTo>
                        <a:pt x="228" y="40"/>
                        <a:pt x="228" y="38"/>
                        <a:pt x="227" y="37"/>
                      </a:cubicBezTo>
                      <a:cubicBezTo>
                        <a:pt x="227" y="36"/>
                        <a:pt x="227" y="34"/>
                        <a:pt x="227" y="33"/>
                      </a:cubicBezTo>
                      <a:cubicBezTo>
                        <a:pt x="227" y="30"/>
                        <a:pt x="230" y="28"/>
                        <a:pt x="231" y="27"/>
                      </a:cubicBezTo>
                      <a:cubicBezTo>
                        <a:pt x="232" y="27"/>
                        <a:pt x="234" y="26"/>
                        <a:pt x="234" y="26"/>
                      </a:cubicBezTo>
                      <a:cubicBezTo>
                        <a:pt x="234" y="22"/>
                        <a:pt x="238" y="22"/>
                        <a:pt x="241" y="22"/>
                      </a:cubicBezTo>
                      <a:cubicBezTo>
                        <a:pt x="242" y="22"/>
                        <a:pt x="242" y="22"/>
                        <a:pt x="242" y="22"/>
                      </a:cubicBezTo>
                      <a:cubicBezTo>
                        <a:pt x="244" y="22"/>
                        <a:pt x="245" y="22"/>
                        <a:pt x="246" y="21"/>
                      </a:cubicBezTo>
                      <a:cubicBezTo>
                        <a:pt x="247" y="20"/>
                        <a:pt x="249" y="19"/>
                        <a:pt x="252" y="19"/>
                      </a:cubicBezTo>
                      <a:cubicBezTo>
                        <a:pt x="255" y="19"/>
                        <a:pt x="257" y="20"/>
                        <a:pt x="258" y="22"/>
                      </a:cubicBezTo>
                      <a:cubicBezTo>
                        <a:pt x="259" y="23"/>
                        <a:pt x="261" y="24"/>
                        <a:pt x="263" y="25"/>
                      </a:cubicBezTo>
                      <a:cubicBezTo>
                        <a:pt x="266" y="27"/>
                        <a:pt x="269" y="28"/>
                        <a:pt x="270" y="31"/>
                      </a:cubicBezTo>
                      <a:cubicBezTo>
                        <a:pt x="270" y="31"/>
                        <a:pt x="270" y="32"/>
                        <a:pt x="270" y="33"/>
                      </a:cubicBezTo>
                      <a:cubicBezTo>
                        <a:pt x="270" y="33"/>
                        <a:pt x="270" y="33"/>
                        <a:pt x="270" y="33"/>
                      </a:cubicBezTo>
                      <a:cubicBezTo>
                        <a:pt x="270" y="33"/>
                        <a:pt x="271" y="33"/>
                        <a:pt x="271" y="33"/>
                      </a:cubicBezTo>
                      <a:cubicBezTo>
                        <a:pt x="271" y="33"/>
                        <a:pt x="271" y="33"/>
                        <a:pt x="271" y="33"/>
                      </a:cubicBezTo>
                      <a:cubicBezTo>
                        <a:pt x="272" y="33"/>
                        <a:pt x="273" y="33"/>
                        <a:pt x="273" y="33"/>
                      </a:cubicBezTo>
                      <a:cubicBezTo>
                        <a:pt x="274" y="33"/>
                        <a:pt x="275" y="32"/>
                        <a:pt x="276" y="31"/>
                      </a:cubicBezTo>
                      <a:cubicBezTo>
                        <a:pt x="277" y="31"/>
                        <a:pt x="277" y="30"/>
                        <a:pt x="277" y="30"/>
                      </a:cubicBezTo>
                      <a:cubicBezTo>
                        <a:pt x="276" y="30"/>
                        <a:pt x="275" y="30"/>
                        <a:pt x="274" y="29"/>
                      </a:cubicBezTo>
                      <a:cubicBezTo>
                        <a:pt x="273" y="28"/>
                        <a:pt x="273" y="27"/>
                        <a:pt x="273" y="26"/>
                      </a:cubicBezTo>
                      <a:cubicBezTo>
                        <a:pt x="272" y="26"/>
                        <a:pt x="270" y="24"/>
                        <a:pt x="269" y="24"/>
                      </a:cubicBezTo>
                      <a:cubicBezTo>
                        <a:pt x="267" y="23"/>
                        <a:pt x="266" y="22"/>
                        <a:pt x="265" y="21"/>
                      </a:cubicBezTo>
                      <a:cubicBezTo>
                        <a:pt x="265" y="20"/>
                        <a:pt x="265" y="19"/>
                        <a:pt x="266" y="19"/>
                      </a:cubicBezTo>
                      <a:cubicBezTo>
                        <a:pt x="267" y="17"/>
                        <a:pt x="271" y="17"/>
                        <a:pt x="274" y="19"/>
                      </a:cubicBezTo>
                      <a:cubicBezTo>
                        <a:pt x="276" y="20"/>
                        <a:pt x="276" y="20"/>
                        <a:pt x="279" y="17"/>
                      </a:cubicBezTo>
                      <a:cubicBezTo>
                        <a:pt x="281" y="15"/>
                        <a:pt x="284" y="15"/>
                        <a:pt x="285" y="15"/>
                      </a:cubicBezTo>
                      <a:cubicBezTo>
                        <a:pt x="286" y="15"/>
                        <a:pt x="286" y="15"/>
                        <a:pt x="286" y="15"/>
                      </a:cubicBezTo>
                      <a:cubicBezTo>
                        <a:pt x="285" y="14"/>
                        <a:pt x="284" y="14"/>
                        <a:pt x="284" y="13"/>
                      </a:cubicBezTo>
                      <a:cubicBezTo>
                        <a:pt x="282" y="13"/>
                        <a:pt x="281" y="12"/>
                        <a:pt x="281" y="11"/>
                      </a:cubicBezTo>
                      <a:cubicBezTo>
                        <a:pt x="280" y="10"/>
                        <a:pt x="277" y="8"/>
                        <a:pt x="274" y="9"/>
                      </a:cubicBezTo>
                      <a:cubicBezTo>
                        <a:pt x="274" y="9"/>
                        <a:pt x="273" y="9"/>
                        <a:pt x="272" y="9"/>
                      </a:cubicBezTo>
                      <a:cubicBezTo>
                        <a:pt x="270" y="9"/>
                        <a:pt x="269" y="8"/>
                        <a:pt x="268" y="7"/>
                      </a:cubicBezTo>
                      <a:cubicBezTo>
                        <a:pt x="267" y="6"/>
                        <a:pt x="267" y="6"/>
                        <a:pt x="267" y="6"/>
                      </a:cubicBezTo>
                      <a:cubicBezTo>
                        <a:pt x="267" y="6"/>
                        <a:pt x="266" y="6"/>
                        <a:pt x="266" y="6"/>
                      </a:cubicBezTo>
                      <a:cubicBezTo>
                        <a:pt x="264" y="6"/>
                        <a:pt x="261" y="8"/>
                        <a:pt x="261" y="10"/>
                      </a:cubicBezTo>
                      <a:cubicBezTo>
                        <a:pt x="261" y="16"/>
                        <a:pt x="256" y="16"/>
                        <a:pt x="254" y="14"/>
                      </a:cubicBezTo>
                      <a:cubicBezTo>
                        <a:pt x="254" y="13"/>
                        <a:pt x="254" y="11"/>
                        <a:pt x="255" y="10"/>
                      </a:cubicBezTo>
                      <a:cubicBezTo>
                        <a:pt x="255" y="10"/>
                        <a:pt x="255" y="9"/>
                        <a:pt x="255" y="8"/>
                      </a:cubicBezTo>
                      <a:cubicBezTo>
                        <a:pt x="254" y="8"/>
                        <a:pt x="254" y="7"/>
                        <a:pt x="254" y="6"/>
                      </a:cubicBezTo>
                      <a:cubicBezTo>
                        <a:pt x="255" y="5"/>
                        <a:pt x="255" y="3"/>
                        <a:pt x="257" y="3"/>
                      </a:cubicBezTo>
                      <a:cubicBezTo>
                        <a:pt x="257" y="3"/>
                        <a:pt x="257" y="3"/>
                        <a:pt x="257" y="2"/>
                      </a:cubicBezTo>
                      <a:cubicBezTo>
                        <a:pt x="256" y="1"/>
                        <a:pt x="255" y="1"/>
                        <a:pt x="253" y="1"/>
                      </a:cubicBezTo>
                      <a:cubicBezTo>
                        <a:pt x="250" y="0"/>
                        <a:pt x="249" y="2"/>
                        <a:pt x="248" y="2"/>
                      </a:cubicBezTo>
                      <a:cubicBezTo>
                        <a:pt x="248" y="3"/>
                        <a:pt x="248" y="4"/>
                        <a:pt x="248" y="4"/>
                      </a:cubicBezTo>
                      <a:cubicBezTo>
                        <a:pt x="248" y="4"/>
                        <a:pt x="249" y="6"/>
                        <a:pt x="248" y="8"/>
                      </a:cubicBezTo>
                      <a:cubicBezTo>
                        <a:pt x="247" y="11"/>
                        <a:pt x="243" y="16"/>
                        <a:pt x="239" y="16"/>
                      </a:cubicBezTo>
                      <a:cubicBezTo>
                        <a:pt x="238" y="16"/>
                        <a:pt x="238" y="15"/>
                        <a:pt x="237" y="15"/>
                      </a:cubicBezTo>
                      <a:cubicBezTo>
                        <a:pt x="236" y="13"/>
                        <a:pt x="236" y="11"/>
                        <a:pt x="237" y="8"/>
                      </a:cubicBezTo>
                      <a:cubicBezTo>
                        <a:pt x="237" y="7"/>
                        <a:pt x="237" y="6"/>
                        <a:pt x="238" y="6"/>
                      </a:cubicBezTo>
                      <a:cubicBezTo>
                        <a:pt x="237" y="6"/>
                        <a:pt x="236" y="7"/>
                        <a:pt x="234" y="9"/>
                      </a:cubicBezTo>
                      <a:cubicBezTo>
                        <a:pt x="233" y="11"/>
                        <a:pt x="232" y="12"/>
                        <a:pt x="231" y="13"/>
                      </a:cubicBezTo>
                      <a:cubicBezTo>
                        <a:pt x="227" y="17"/>
                        <a:pt x="225" y="20"/>
                        <a:pt x="222" y="21"/>
                      </a:cubicBezTo>
                      <a:cubicBezTo>
                        <a:pt x="221" y="21"/>
                        <a:pt x="221" y="21"/>
                        <a:pt x="221" y="21"/>
                      </a:cubicBezTo>
                      <a:cubicBezTo>
                        <a:pt x="220" y="21"/>
                        <a:pt x="218" y="20"/>
                        <a:pt x="218" y="18"/>
                      </a:cubicBezTo>
                      <a:cubicBezTo>
                        <a:pt x="217" y="16"/>
                        <a:pt x="219" y="12"/>
                        <a:pt x="223" y="10"/>
                      </a:cubicBezTo>
                      <a:cubicBezTo>
                        <a:pt x="224" y="9"/>
                        <a:pt x="225" y="7"/>
                        <a:pt x="226" y="5"/>
                      </a:cubicBezTo>
                      <a:cubicBezTo>
                        <a:pt x="227" y="3"/>
                        <a:pt x="228" y="1"/>
                        <a:pt x="230" y="1"/>
                      </a:cubicBezTo>
                      <a:cubicBezTo>
                        <a:pt x="230" y="1"/>
                        <a:pt x="230" y="1"/>
                        <a:pt x="229" y="1"/>
                      </a:cubicBezTo>
                      <a:cubicBezTo>
                        <a:pt x="228" y="0"/>
                        <a:pt x="227" y="1"/>
                        <a:pt x="226" y="3"/>
                      </a:cubicBezTo>
                      <a:cubicBezTo>
                        <a:pt x="226" y="4"/>
                        <a:pt x="225" y="4"/>
                        <a:pt x="225" y="5"/>
                      </a:cubicBezTo>
                      <a:cubicBezTo>
                        <a:pt x="223" y="6"/>
                        <a:pt x="220" y="6"/>
                        <a:pt x="218" y="5"/>
                      </a:cubicBezTo>
                      <a:cubicBezTo>
                        <a:pt x="217" y="5"/>
                        <a:pt x="217" y="5"/>
                        <a:pt x="217" y="5"/>
                      </a:cubicBezTo>
                      <a:cubicBezTo>
                        <a:pt x="216" y="5"/>
                        <a:pt x="216" y="5"/>
                        <a:pt x="216" y="6"/>
                      </a:cubicBezTo>
                      <a:cubicBezTo>
                        <a:pt x="215" y="6"/>
                        <a:pt x="215" y="6"/>
                        <a:pt x="215" y="6"/>
                      </a:cubicBezTo>
                      <a:cubicBezTo>
                        <a:pt x="216" y="7"/>
                        <a:pt x="216" y="9"/>
                        <a:pt x="216" y="10"/>
                      </a:cubicBezTo>
                      <a:cubicBezTo>
                        <a:pt x="215" y="11"/>
                        <a:pt x="214" y="12"/>
                        <a:pt x="213" y="12"/>
                      </a:cubicBezTo>
                      <a:cubicBezTo>
                        <a:pt x="212" y="12"/>
                        <a:pt x="210" y="12"/>
                        <a:pt x="209" y="10"/>
                      </a:cubicBezTo>
                      <a:cubicBezTo>
                        <a:pt x="209" y="9"/>
                        <a:pt x="209" y="9"/>
                        <a:pt x="209" y="9"/>
                      </a:cubicBezTo>
                      <a:cubicBezTo>
                        <a:pt x="208" y="9"/>
                        <a:pt x="206" y="10"/>
                        <a:pt x="205" y="12"/>
                      </a:cubicBezTo>
                      <a:cubicBezTo>
                        <a:pt x="204" y="13"/>
                        <a:pt x="203" y="14"/>
                        <a:pt x="203" y="15"/>
                      </a:cubicBezTo>
                      <a:cubicBezTo>
                        <a:pt x="203" y="16"/>
                        <a:pt x="204" y="18"/>
                        <a:pt x="204" y="19"/>
                      </a:cubicBezTo>
                      <a:cubicBezTo>
                        <a:pt x="203" y="22"/>
                        <a:pt x="202" y="23"/>
                        <a:pt x="200" y="24"/>
                      </a:cubicBezTo>
                      <a:cubicBezTo>
                        <a:pt x="199" y="24"/>
                        <a:pt x="199" y="24"/>
                        <a:pt x="199" y="24"/>
                      </a:cubicBezTo>
                      <a:cubicBezTo>
                        <a:pt x="196" y="24"/>
                        <a:pt x="195" y="21"/>
                        <a:pt x="195" y="18"/>
                      </a:cubicBezTo>
                      <a:cubicBezTo>
                        <a:pt x="195" y="18"/>
                        <a:pt x="195" y="18"/>
                        <a:pt x="195" y="17"/>
                      </a:cubicBezTo>
                      <a:cubicBezTo>
                        <a:pt x="195" y="17"/>
                        <a:pt x="195" y="18"/>
                        <a:pt x="195" y="18"/>
                      </a:cubicBezTo>
                      <a:cubicBezTo>
                        <a:pt x="194" y="19"/>
                        <a:pt x="193" y="20"/>
                        <a:pt x="190" y="20"/>
                      </a:cubicBezTo>
                      <a:cubicBezTo>
                        <a:pt x="189" y="20"/>
                        <a:pt x="187" y="20"/>
                        <a:pt x="186" y="19"/>
                      </a:cubicBezTo>
                      <a:cubicBezTo>
                        <a:pt x="186" y="18"/>
                        <a:pt x="184" y="18"/>
                        <a:pt x="182" y="18"/>
                      </a:cubicBezTo>
                      <a:cubicBezTo>
                        <a:pt x="183" y="19"/>
                        <a:pt x="183" y="19"/>
                        <a:pt x="183" y="19"/>
                      </a:cubicBezTo>
                      <a:cubicBezTo>
                        <a:pt x="186" y="20"/>
                        <a:pt x="187" y="21"/>
                        <a:pt x="188" y="23"/>
                      </a:cubicBezTo>
                      <a:cubicBezTo>
                        <a:pt x="188" y="24"/>
                        <a:pt x="188" y="24"/>
                        <a:pt x="188" y="24"/>
                      </a:cubicBezTo>
                      <a:cubicBezTo>
                        <a:pt x="187" y="25"/>
                        <a:pt x="187" y="25"/>
                        <a:pt x="187" y="25"/>
                      </a:cubicBezTo>
                      <a:cubicBezTo>
                        <a:pt x="186" y="26"/>
                        <a:pt x="185" y="26"/>
                        <a:pt x="183" y="25"/>
                      </a:cubicBezTo>
                      <a:cubicBezTo>
                        <a:pt x="182" y="25"/>
                        <a:pt x="182" y="24"/>
                        <a:pt x="181" y="24"/>
                      </a:cubicBezTo>
                      <a:cubicBezTo>
                        <a:pt x="180" y="25"/>
                        <a:pt x="178" y="25"/>
                        <a:pt x="175" y="23"/>
                      </a:cubicBezTo>
                      <a:cubicBezTo>
                        <a:pt x="176" y="24"/>
                        <a:pt x="175" y="25"/>
                        <a:pt x="175" y="26"/>
                      </a:cubicBezTo>
                      <a:cubicBezTo>
                        <a:pt x="175" y="27"/>
                        <a:pt x="175" y="27"/>
                        <a:pt x="175" y="28"/>
                      </a:cubicBezTo>
                      <a:cubicBezTo>
                        <a:pt x="175" y="33"/>
                        <a:pt x="170" y="33"/>
                        <a:pt x="168" y="30"/>
                      </a:cubicBezTo>
                      <a:cubicBezTo>
                        <a:pt x="167" y="29"/>
                        <a:pt x="167" y="27"/>
                        <a:pt x="167" y="26"/>
                      </a:cubicBezTo>
                      <a:cubicBezTo>
                        <a:pt x="166" y="26"/>
                        <a:pt x="165" y="26"/>
                        <a:pt x="164" y="27"/>
                      </a:cubicBezTo>
                      <a:cubicBezTo>
                        <a:pt x="163" y="28"/>
                        <a:pt x="163" y="28"/>
                        <a:pt x="162" y="28"/>
                      </a:cubicBezTo>
                      <a:cubicBezTo>
                        <a:pt x="161" y="28"/>
                        <a:pt x="161" y="28"/>
                        <a:pt x="161" y="28"/>
                      </a:cubicBezTo>
                      <a:cubicBezTo>
                        <a:pt x="160" y="27"/>
                        <a:pt x="160" y="27"/>
                        <a:pt x="160" y="27"/>
                      </a:cubicBezTo>
                      <a:cubicBezTo>
                        <a:pt x="159" y="26"/>
                        <a:pt x="160" y="25"/>
                        <a:pt x="160" y="23"/>
                      </a:cubicBezTo>
                      <a:cubicBezTo>
                        <a:pt x="160" y="22"/>
                        <a:pt x="161" y="20"/>
                        <a:pt x="160" y="20"/>
                      </a:cubicBezTo>
                      <a:cubicBezTo>
                        <a:pt x="160" y="20"/>
                        <a:pt x="159" y="20"/>
                        <a:pt x="158" y="20"/>
                      </a:cubicBezTo>
                      <a:cubicBezTo>
                        <a:pt x="157" y="21"/>
                        <a:pt x="156" y="21"/>
                        <a:pt x="155" y="22"/>
                      </a:cubicBezTo>
                      <a:cubicBezTo>
                        <a:pt x="154" y="22"/>
                        <a:pt x="154" y="22"/>
                        <a:pt x="154" y="22"/>
                      </a:cubicBezTo>
                      <a:cubicBezTo>
                        <a:pt x="154" y="22"/>
                        <a:pt x="153" y="22"/>
                        <a:pt x="153" y="22"/>
                      </a:cubicBezTo>
                      <a:cubicBezTo>
                        <a:pt x="155" y="24"/>
                        <a:pt x="155" y="26"/>
                        <a:pt x="154" y="28"/>
                      </a:cubicBezTo>
                      <a:cubicBezTo>
                        <a:pt x="154" y="29"/>
                        <a:pt x="152" y="30"/>
                        <a:pt x="150" y="30"/>
                      </a:cubicBezTo>
                      <a:cubicBezTo>
                        <a:pt x="149" y="30"/>
                        <a:pt x="149" y="30"/>
                        <a:pt x="149" y="30"/>
                      </a:cubicBezTo>
                      <a:cubicBezTo>
                        <a:pt x="149" y="30"/>
                        <a:pt x="149" y="30"/>
                        <a:pt x="149" y="30"/>
                      </a:cubicBezTo>
                      <a:cubicBezTo>
                        <a:pt x="149" y="31"/>
                        <a:pt x="148" y="33"/>
                        <a:pt x="148" y="33"/>
                      </a:cubicBezTo>
                      <a:cubicBezTo>
                        <a:pt x="147" y="34"/>
                        <a:pt x="146" y="35"/>
                        <a:pt x="145" y="35"/>
                      </a:cubicBezTo>
                      <a:cubicBezTo>
                        <a:pt x="143" y="35"/>
                        <a:pt x="141" y="34"/>
                        <a:pt x="141" y="32"/>
                      </a:cubicBezTo>
                      <a:cubicBezTo>
                        <a:pt x="141" y="32"/>
                        <a:pt x="140" y="32"/>
                        <a:pt x="140" y="32"/>
                      </a:cubicBezTo>
                      <a:cubicBezTo>
                        <a:pt x="139" y="32"/>
                        <a:pt x="137" y="32"/>
                        <a:pt x="137" y="33"/>
                      </a:cubicBezTo>
                      <a:cubicBezTo>
                        <a:pt x="136" y="34"/>
                        <a:pt x="135" y="35"/>
                        <a:pt x="134" y="36"/>
                      </a:cubicBezTo>
                      <a:cubicBezTo>
                        <a:pt x="133" y="37"/>
                        <a:pt x="132" y="37"/>
                        <a:pt x="132" y="38"/>
                      </a:cubicBezTo>
                      <a:cubicBezTo>
                        <a:pt x="133" y="37"/>
                        <a:pt x="135" y="37"/>
                        <a:pt x="137" y="37"/>
                      </a:cubicBezTo>
                      <a:cubicBezTo>
                        <a:pt x="138" y="38"/>
                        <a:pt x="140" y="39"/>
                        <a:pt x="139" y="42"/>
                      </a:cubicBezTo>
                      <a:cubicBezTo>
                        <a:pt x="139" y="42"/>
                        <a:pt x="139" y="42"/>
                        <a:pt x="139" y="42"/>
                      </a:cubicBezTo>
                      <a:cubicBezTo>
                        <a:pt x="141" y="43"/>
                        <a:pt x="141" y="46"/>
                        <a:pt x="141" y="47"/>
                      </a:cubicBezTo>
                      <a:cubicBezTo>
                        <a:pt x="140" y="49"/>
                        <a:pt x="137" y="50"/>
                        <a:pt x="135" y="48"/>
                      </a:cubicBezTo>
                      <a:cubicBezTo>
                        <a:pt x="134" y="47"/>
                        <a:pt x="134" y="46"/>
                        <a:pt x="133" y="46"/>
                      </a:cubicBezTo>
                      <a:cubicBezTo>
                        <a:pt x="133" y="46"/>
                        <a:pt x="133" y="47"/>
                        <a:pt x="133" y="47"/>
                      </a:cubicBezTo>
                      <a:cubicBezTo>
                        <a:pt x="132" y="50"/>
                        <a:pt x="131" y="50"/>
                        <a:pt x="130" y="50"/>
                      </a:cubicBezTo>
                      <a:cubicBezTo>
                        <a:pt x="128" y="50"/>
                        <a:pt x="127" y="49"/>
                        <a:pt x="125" y="46"/>
                      </a:cubicBezTo>
                      <a:cubicBezTo>
                        <a:pt x="125" y="46"/>
                        <a:pt x="125" y="46"/>
                        <a:pt x="125" y="46"/>
                      </a:cubicBezTo>
                      <a:cubicBezTo>
                        <a:pt x="125" y="46"/>
                        <a:pt x="124" y="46"/>
                        <a:pt x="124" y="46"/>
                      </a:cubicBezTo>
                      <a:cubicBezTo>
                        <a:pt x="123" y="48"/>
                        <a:pt x="122" y="49"/>
                        <a:pt x="120" y="49"/>
                      </a:cubicBezTo>
                      <a:cubicBezTo>
                        <a:pt x="120" y="49"/>
                        <a:pt x="119" y="49"/>
                        <a:pt x="119" y="48"/>
                      </a:cubicBezTo>
                      <a:cubicBezTo>
                        <a:pt x="117" y="47"/>
                        <a:pt x="117" y="45"/>
                        <a:pt x="118" y="43"/>
                      </a:cubicBezTo>
                      <a:cubicBezTo>
                        <a:pt x="118" y="44"/>
                        <a:pt x="117" y="44"/>
                        <a:pt x="117" y="44"/>
                      </a:cubicBezTo>
                      <a:cubicBezTo>
                        <a:pt x="115" y="46"/>
                        <a:pt x="113" y="47"/>
                        <a:pt x="111" y="48"/>
                      </a:cubicBezTo>
                      <a:cubicBezTo>
                        <a:pt x="111" y="48"/>
                        <a:pt x="111" y="48"/>
                        <a:pt x="111" y="48"/>
                      </a:cubicBezTo>
                      <a:cubicBezTo>
                        <a:pt x="111" y="49"/>
                        <a:pt x="111" y="49"/>
                        <a:pt x="111" y="49"/>
                      </a:cubicBezTo>
                      <a:cubicBezTo>
                        <a:pt x="111" y="51"/>
                        <a:pt x="109" y="52"/>
                        <a:pt x="108" y="53"/>
                      </a:cubicBezTo>
                      <a:cubicBezTo>
                        <a:pt x="108" y="53"/>
                        <a:pt x="108" y="53"/>
                        <a:pt x="108" y="53"/>
                      </a:cubicBezTo>
                      <a:cubicBezTo>
                        <a:pt x="111" y="52"/>
                        <a:pt x="113" y="52"/>
                        <a:pt x="114" y="53"/>
                      </a:cubicBezTo>
                      <a:cubicBezTo>
                        <a:pt x="115" y="53"/>
                        <a:pt x="116" y="53"/>
                        <a:pt x="116" y="53"/>
                      </a:cubicBezTo>
                      <a:cubicBezTo>
                        <a:pt x="116" y="53"/>
                        <a:pt x="117" y="53"/>
                        <a:pt x="118" y="52"/>
                      </a:cubicBezTo>
                      <a:cubicBezTo>
                        <a:pt x="120" y="50"/>
                        <a:pt x="122" y="49"/>
                        <a:pt x="123" y="49"/>
                      </a:cubicBezTo>
                      <a:cubicBezTo>
                        <a:pt x="125" y="49"/>
                        <a:pt x="126" y="50"/>
                        <a:pt x="128" y="51"/>
                      </a:cubicBezTo>
                      <a:cubicBezTo>
                        <a:pt x="129" y="52"/>
                        <a:pt x="129" y="53"/>
                        <a:pt x="129" y="53"/>
                      </a:cubicBezTo>
                      <a:cubicBezTo>
                        <a:pt x="129" y="55"/>
                        <a:pt x="128" y="56"/>
                        <a:pt x="128" y="57"/>
                      </a:cubicBezTo>
                      <a:cubicBezTo>
                        <a:pt x="127" y="57"/>
                        <a:pt x="127" y="57"/>
                        <a:pt x="127" y="57"/>
                      </a:cubicBezTo>
                      <a:cubicBezTo>
                        <a:pt x="129" y="59"/>
                        <a:pt x="128" y="61"/>
                        <a:pt x="128" y="61"/>
                      </a:cubicBezTo>
                      <a:cubicBezTo>
                        <a:pt x="128" y="63"/>
                        <a:pt x="126" y="64"/>
                        <a:pt x="124" y="64"/>
                      </a:cubicBezTo>
                      <a:cubicBezTo>
                        <a:pt x="123" y="64"/>
                        <a:pt x="122" y="64"/>
                        <a:pt x="122" y="63"/>
                      </a:cubicBezTo>
                      <a:cubicBezTo>
                        <a:pt x="121" y="63"/>
                        <a:pt x="121" y="62"/>
                        <a:pt x="121" y="61"/>
                      </a:cubicBezTo>
                      <a:cubicBezTo>
                        <a:pt x="121" y="60"/>
                        <a:pt x="120" y="59"/>
                        <a:pt x="120" y="59"/>
                      </a:cubicBezTo>
                      <a:cubicBezTo>
                        <a:pt x="119" y="61"/>
                        <a:pt x="117" y="65"/>
                        <a:pt x="113" y="65"/>
                      </a:cubicBezTo>
                      <a:cubicBezTo>
                        <a:pt x="112" y="65"/>
                        <a:pt x="110" y="68"/>
                        <a:pt x="110" y="71"/>
                      </a:cubicBezTo>
                      <a:cubicBezTo>
                        <a:pt x="110" y="75"/>
                        <a:pt x="108" y="75"/>
                        <a:pt x="107" y="75"/>
                      </a:cubicBezTo>
                      <a:cubicBezTo>
                        <a:pt x="107" y="75"/>
                        <a:pt x="106" y="75"/>
                        <a:pt x="106" y="75"/>
                      </a:cubicBezTo>
                      <a:cubicBezTo>
                        <a:pt x="106" y="75"/>
                        <a:pt x="106" y="75"/>
                        <a:pt x="106" y="75"/>
                      </a:cubicBezTo>
                      <a:cubicBezTo>
                        <a:pt x="105" y="80"/>
                        <a:pt x="99" y="87"/>
                        <a:pt x="95" y="90"/>
                      </a:cubicBezTo>
                      <a:cubicBezTo>
                        <a:pt x="93" y="92"/>
                        <a:pt x="93" y="93"/>
                        <a:pt x="94" y="94"/>
                      </a:cubicBezTo>
                      <a:cubicBezTo>
                        <a:pt x="94" y="95"/>
                        <a:pt x="95" y="96"/>
                        <a:pt x="94" y="98"/>
                      </a:cubicBezTo>
                      <a:cubicBezTo>
                        <a:pt x="93" y="100"/>
                        <a:pt x="91" y="101"/>
                        <a:pt x="89" y="101"/>
                      </a:cubicBezTo>
                      <a:cubicBezTo>
                        <a:pt x="88" y="101"/>
                        <a:pt x="87" y="101"/>
                        <a:pt x="86" y="101"/>
                      </a:cubicBezTo>
                      <a:cubicBezTo>
                        <a:pt x="86" y="100"/>
                        <a:pt x="85" y="100"/>
                        <a:pt x="84" y="100"/>
                      </a:cubicBezTo>
                      <a:cubicBezTo>
                        <a:pt x="84" y="101"/>
                        <a:pt x="84" y="102"/>
                        <a:pt x="85" y="103"/>
                      </a:cubicBezTo>
                      <a:cubicBezTo>
                        <a:pt x="85" y="105"/>
                        <a:pt x="85" y="109"/>
                        <a:pt x="83" y="111"/>
                      </a:cubicBezTo>
                      <a:cubicBezTo>
                        <a:pt x="82" y="111"/>
                        <a:pt x="82" y="112"/>
                        <a:pt x="83" y="114"/>
                      </a:cubicBezTo>
                      <a:cubicBezTo>
                        <a:pt x="83" y="115"/>
                        <a:pt x="84" y="116"/>
                        <a:pt x="84" y="117"/>
                      </a:cubicBezTo>
                      <a:cubicBezTo>
                        <a:pt x="84" y="118"/>
                        <a:pt x="83" y="120"/>
                        <a:pt x="80" y="120"/>
                      </a:cubicBezTo>
                      <a:cubicBezTo>
                        <a:pt x="80" y="120"/>
                        <a:pt x="79" y="119"/>
                        <a:pt x="78" y="119"/>
                      </a:cubicBezTo>
                      <a:cubicBezTo>
                        <a:pt x="77" y="119"/>
                        <a:pt x="77" y="119"/>
                        <a:pt x="76" y="119"/>
                      </a:cubicBezTo>
                      <a:cubicBezTo>
                        <a:pt x="75" y="121"/>
                        <a:pt x="72" y="122"/>
                        <a:pt x="70" y="122"/>
                      </a:cubicBezTo>
                      <a:cubicBezTo>
                        <a:pt x="71" y="123"/>
                        <a:pt x="72" y="124"/>
                        <a:pt x="74" y="126"/>
                      </a:cubicBezTo>
                      <a:cubicBezTo>
                        <a:pt x="76" y="127"/>
                        <a:pt x="76" y="129"/>
                        <a:pt x="76" y="130"/>
                      </a:cubicBezTo>
                      <a:cubicBezTo>
                        <a:pt x="75" y="131"/>
                        <a:pt x="73" y="132"/>
                        <a:pt x="72" y="132"/>
                      </a:cubicBezTo>
                      <a:cubicBezTo>
                        <a:pt x="70" y="132"/>
                        <a:pt x="69" y="131"/>
                        <a:pt x="68" y="130"/>
                      </a:cubicBezTo>
                      <a:cubicBezTo>
                        <a:pt x="67" y="131"/>
                        <a:pt x="66" y="131"/>
                        <a:pt x="66" y="132"/>
                      </a:cubicBezTo>
                      <a:cubicBezTo>
                        <a:pt x="64" y="133"/>
                        <a:pt x="62" y="134"/>
                        <a:pt x="60" y="135"/>
                      </a:cubicBezTo>
                      <a:cubicBezTo>
                        <a:pt x="58" y="135"/>
                        <a:pt x="58" y="137"/>
                        <a:pt x="57" y="138"/>
                      </a:cubicBezTo>
                      <a:cubicBezTo>
                        <a:pt x="57" y="139"/>
                        <a:pt x="56" y="142"/>
                        <a:pt x="53" y="142"/>
                      </a:cubicBezTo>
                      <a:cubicBezTo>
                        <a:pt x="52" y="142"/>
                        <a:pt x="52" y="142"/>
                        <a:pt x="51" y="145"/>
                      </a:cubicBezTo>
                      <a:cubicBezTo>
                        <a:pt x="51" y="147"/>
                        <a:pt x="50" y="149"/>
                        <a:pt x="48" y="150"/>
                      </a:cubicBezTo>
                      <a:cubicBezTo>
                        <a:pt x="48" y="151"/>
                        <a:pt x="47" y="151"/>
                        <a:pt x="46" y="151"/>
                      </a:cubicBezTo>
                      <a:cubicBezTo>
                        <a:pt x="44" y="151"/>
                        <a:pt x="43" y="149"/>
                        <a:pt x="43" y="148"/>
                      </a:cubicBezTo>
                      <a:cubicBezTo>
                        <a:pt x="42" y="146"/>
                        <a:pt x="42" y="146"/>
                        <a:pt x="41" y="146"/>
                      </a:cubicBezTo>
                      <a:cubicBezTo>
                        <a:pt x="40" y="146"/>
                        <a:pt x="40" y="146"/>
                        <a:pt x="40" y="146"/>
                      </a:cubicBezTo>
                      <a:cubicBezTo>
                        <a:pt x="40" y="146"/>
                        <a:pt x="40" y="147"/>
                        <a:pt x="41" y="149"/>
                      </a:cubicBezTo>
                      <a:cubicBezTo>
                        <a:pt x="42" y="149"/>
                        <a:pt x="43" y="151"/>
                        <a:pt x="42" y="152"/>
                      </a:cubicBezTo>
                      <a:cubicBezTo>
                        <a:pt x="41" y="154"/>
                        <a:pt x="40" y="154"/>
                        <a:pt x="38" y="154"/>
                      </a:cubicBezTo>
                      <a:cubicBezTo>
                        <a:pt x="37" y="154"/>
                        <a:pt x="36" y="154"/>
                        <a:pt x="35" y="155"/>
                      </a:cubicBezTo>
                      <a:cubicBezTo>
                        <a:pt x="33" y="157"/>
                        <a:pt x="30" y="158"/>
                        <a:pt x="28" y="158"/>
                      </a:cubicBezTo>
                      <a:cubicBezTo>
                        <a:pt x="27" y="158"/>
                        <a:pt x="26" y="158"/>
                        <a:pt x="25" y="158"/>
                      </a:cubicBezTo>
                      <a:cubicBezTo>
                        <a:pt x="26" y="158"/>
                        <a:pt x="26" y="158"/>
                        <a:pt x="26" y="159"/>
                      </a:cubicBezTo>
                      <a:cubicBezTo>
                        <a:pt x="28" y="159"/>
                        <a:pt x="30" y="160"/>
                        <a:pt x="30" y="161"/>
                      </a:cubicBezTo>
                      <a:cubicBezTo>
                        <a:pt x="31" y="162"/>
                        <a:pt x="31" y="163"/>
                        <a:pt x="30" y="164"/>
                      </a:cubicBezTo>
                      <a:cubicBezTo>
                        <a:pt x="29" y="165"/>
                        <a:pt x="28" y="165"/>
                        <a:pt x="26" y="165"/>
                      </a:cubicBezTo>
                      <a:cubicBezTo>
                        <a:pt x="24" y="165"/>
                        <a:pt x="21" y="165"/>
                        <a:pt x="18" y="164"/>
                      </a:cubicBezTo>
                      <a:cubicBezTo>
                        <a:pt x="18" y="164"/>
                        <a:pt x="18" y="165"/>
                        <a:pt x="18" y="165"/>
                      </a:cubicBezTo>
                      <a:cubicBezTo>
                        <a:pt x="17" y="167"/>
                        <a:pt x="16" y="169"/>
                        <a:pt x="13" y="168"/>
                      </a:cubicBezTo>
                      <a:cubicBezTo>
                        <a:pt x="12" y="168"/>
                        <a:pt x="10" y="169"/>
                        <a:pt x="9" y="169"/>
                      </a:cubicBezTo>
                      <a:cubicBezTo>
                        <a:pt x="9" y="170"/>
                        <a:pt x="9" y="170"/>
                        <a:pt x="9" y="170"/>
                      </a:cubicBezTo>
                      <a:cubicBezTo>
                        <a:pt x="11" y="172"/>
                        <a:pt x="11" y="173"/>
                        <a:pt x="10" y="174"/>
                      </a:cubicBezTo>
                      <a:cubicBezTo>
                        <a:pt x="10" y="174"/>
                        <a:pt x="9" y="176"/>
                        <a:pt x="7" y="176"/>
                      </a:cubicBezTo>
                      <a:cubicBezTo>
                        <a:pt x="5" y="176"/>
                        <a:pt x="4" y="175"/>
                        <a:pt x="2" y="174"/>
                      </a:cubicBezTo>
                      <a:cubicBezTo>
                        <a:pt x="2" y="175"/>
                        <a:pt x="1" y="176"/>
                        <a:pt x="0" y="178"/>
                      </a:cubicBezTo>
                      <a:cubicBezTo>
                        <a:pt x="0" y="179"/>
                        <a:pt x="2" y="180"/>
                        <a:pt x="2" y="180"/>
                      </a:cubicBezTo>
                      <a:cubicBezTo>
                        <a:pt x="4" y="181"/>
                        <a:pt x="5" y="182"/>
                        <a:pt x="5" y="184"/>
                      </a:cubicBezTo>
                      <a:cubicBezTo>
                        <a:pt x="5" y="185"/>
                        <a:pt x="4" y="185"/>
                        <a:pt x="3" y="186"/>
                      </a:cubicBezTo>
                      <a:cubicBezTo>
                        <a:pt x="5" y="187"/>
                        <a:pt x="5" y="188"/>
                        <a:pt x="5" y="189"/>
                      </a:cubicBezTo>
                      <a:cubicBezTo>
                        <a:pt x="5" y="191"/>
                        <a:pt x="3" y="193"/>
                        <a:pt x="1" y="194"/>
                      </a:cubicBezTo>
                      <a:cubicBezTo>
                        <a:pt x="1" y="194"/>
                        <a:pt x="1" y="195"/>
                        <a:pt x="2" y="196"/>
                      </a:cubicBezTo>
                      <a:cubicBezTo>
                        <a:pt x="4" y="198"/>
                        <a:pt x="2" y="200"/>
                        <a:pt x="1" y="201"/>
                      </a:cubicBezTo>
                      <a:cubicBezTo>
                        <a:pt x="0" y="202"/>
                        <a:pt x="0" y="202"/>
                        <a:pt x="1" y="203"/>
                      </a:cubicBezTo>
                      <a:cubicBezTo>
                        <a:pt x="1" y="203"/>
                        <a:pt x="2" y="203"/>
                        <a:pt x="2" y="203"/>
                      </a:cubicBezTo>
                      <a:cubicBezTo>
                        <a:pt x="2" y="203"/>
                        <a:pt x="2" y="203"/>
                        <a:pt x="2" y="203"/>
                      </a:cubicBezTo>
                      <a:cubicBezTo>
                        <a:pt x="3" y="203"/>
                        <a:pt x="3" y="203"/>
                        <a:pt x="4" y="203"/>
                      </a:cubicBezTo>
                      <a:cubicBezTo>
                        <a:pt x="5" y="203"/>
                        <a:pt x="6" y="203"/>
                        <a:pt x="7" y="205"/>
                      </a:cubicBezTo>
                      <a:cubicBezTo>
                        <a:pt x="7" y="205"/>
                        <a:pt x="9" y="204"/>
                        <a:pt x="12" y="201"/>
                      </a:cubicBezTo>
                      <a:cubicBezTo>
                        <a:pt x="13" y="200"/>
                        <a:pt x="14" y="200"/>
                        <a:pt x="15" y="200"/>
                      </a:cubicBezTo>
                      <a:cubicBezTo>
                        <a:pt x="17" y="200"/>
                        <a:pt x="19" y="202"/>
                        <a:pt x="19" y="204"/>
                      </a:cubicBezTo>
                      <a:cubicBezTo>
                        <a:pt x="19" y="207"/>
                        <a:pt x="17" y="208"/>
                        <a:pt x="15" y="208"/>
                      </a:cubicBezTo>
                      <a:cubicBezTo>
                        <a:pt x="15" y="208"/>
                        <a:pt x="15" y="208"/>
                        <a:pt x="15" y="208"/>
                      </a:cubicBezTo>
                      <a:cubicBezTo>
                        <a:pt x="14" y="208"/>
                        <a:pt x="12" y="209"/>
                        <a:pt x="12" y="209"/>
                      </a:cubicBezTo>
                      <a:cubicBezTo>
                        <a:pt x="11" y="210"/>
                        <a:pt x="11" y="210"/>
                        <a:pt x="11" y="210"/>
                      </a:cubicBezTo>
                      <a:cubicBezTo>
                        <a:pt x="12" y="212"/>
                        <a:pt x="11" y="213"/>
                        <a:pt x="11" y="214"/>
                      </a:cubicBezTo>
                      <a:cubicBezTo>
                        <a:pt x="9" y="215"/>
                        <a:pt x="6" y="215"/>
                        <a:pt x="4" y="213"/>
                      </a:cubicBezTo>
                      <a:cubicBezTo>
                        <a:pt x="4" y="213"/>
                        <a:pt x="3" y="212"/>
                        <a:pt x="3" y="211"/>
                      </a:cubicBezTo>
                      <a:cubicBezTo>
                        <a:pt x="3" y="211"/>
                        <a:pt x="3" y="212"/>
                        <a:pt x="3" y="212"/>
                      </a:cubicBezTo>
                      <a:cubicBezTo>
                        <a:pt x="5" y="214"/>
                        <a:pt x="4" y="217"/>
                        <a:pt x="3" y="218"/>
                      </a:cubicBezTo>
                      <a:cubicBezTo>
                        <a:pt x="3" y="219"/>
                        <a:pt x="2" y="219"/>
                        <a:pt x="2" y="219"/>
                      </a:cubicBezTo>
                      <a:cubicBezTo>
                        <a:pt x="3" y="219"/>
                        <a:pt x="4" y="219"/>
                        <a:pt x="5" y="218"/>
                      </a:cubicBezTo>
                      <a:cubicBezTo>
                        <a:pt x="6" y="216"/>
                        <a:pt x="8" y="215"/>
                        <a:pt x="9" y="215"/>
                      </a:cubicBezTo>
                      <a:cubicBezTo>
                        <a:pt x="12" y="215"/>
                        <a:pt x="13" y="217"/>
                        <a:pt x="14" y="219"/>
                      </a:cubicBezTo>
                      <a:cubicBezTo>
                        <a:pt x="15" y="219"/>
                        <a:pt x="15" y="220"/>
                        <a:pt x="15" y="222"/>
                      </a:cubicBezTo>
                      <a:cubicBezTo>
                        <a:pt x="14" y="223"/>
                        <a:pt x="13" y="223"/>
                        <a:pt x="12" y="223"/>
                      </a:cubicBezTo>
                      <a:cubicBezTo>
                        <a:pt x="12" y="223"/>
                        <a:pt x="12" y="223"/>
                        <a:pt x="12" y="224"/>
                      </a:cubicBezTo>
                      <a:cubicBezTo>
                        <a:pt x="12" y="224"/>
                        <a:pt x="12" y="224"/>
                        <a:pt x="12" y="224"/>
                      </a:cubicBezTo>
                      <a:cubicBezTo>
                        <a:pt x="12" y="228"/>
                        <a:pt x="10" y="228"/>
                        <a:pt x="8" y="228"/>
                      </a:cubicBezTo>
                      <a:cubicBezTo>
                        <a:pt x="7" y="228"/>
                        <a:pt x="7" y="228"/>
                        <a:pt x="7" y="229"/>
                      </a:cubicBezTo>
                      <a:cubicBezTo>
                        <a:pt x="7" y="230"/>
                        <a:pt x="14" y="234"/>
                        <a:pt x="17" y="235"/>
                      </a:cubicBezTo>
                      <a:cubicBezTo>
                        <a:pt x="19" y="235"/>
                        <a:pt x="20" y="236"/>
                        <a:pt x="21" y="237"/>
                      </a:cubicBezTo>
                      <a:cubicBezTo>
                        <a:pt x="23" y="238"/>
                        <a:pt x="26" y="239"/>
                        <a:pt x="30" y="238"/>
                      </a:cubicBezTo>
                      <a:cubicBezTo>
                        <a:pt x="35" y="238"/>
                        <a:pt x="48" y="226"/>
                        <a:pt x="49" y="224"/>
                      </a:cubicBezTo>
                      <a:cubicBezTo>
                        <a:pt x="51" y="222"/>
                        <a:pt x="53" y="222"/>
                        <a:pt x="53" y="222"/>
                      </a:cubicBezTo>
                      <a:cubicBezTo>
                        <a:pt x="54" y="222"/>
                        <a:pt x="54" y="222"/>
                        <a:pt x="55" y="222"/>
                      </a:cubicBezTo>
                      <a:cubicBezTo>
                        <a:pt x="56" y="222"/>
                        <a:pt x="57" y="222"/>
                        <a:pt x="58" y="222"/>
                      </a:cubicBezTo>
                      <a:cubicBezTo>
                        <a:pt x="58" y="221"/>
                        <a:pt x="58" y="220"/>
                        <a:pt x="59" y="218"/>
                      </a:cubicBezTo>
                      <a:cubicBezTo>
                        <a:pt x="59" y="216"/>
                        <a:pt x="59" y="214"/>
                        <a:pt x="61" y="213"/>
                      </a:cubicBezTo>
                      <a:cubicBezTo>
                        <a:pt x="61" y="213"/>
                        <a:pt x="61" y="213"/>
                        <a:pt x="61" y="213"/>
                      </a:cubicBezTo>
                      <a:cubicBezTo>
                        <a:pt x="62" y="213"/>
                        <a:pt x="62" y="213"/>
                        <a:pt x="62" y="213"/>
                      </a:cubicBezTo>
                      <a:cubicBezTo>
                        <a:pt x="64" y="213"/>
                        <a:pt x="65" y="215"/>
                        <a:pt x="66" y="217"/>
                      </a:cubicBezTo>
                      <a:cubicBezTo>
                        <a:pt x="66" y="218"/>
                        <a:pt x="67" y="219"/>
                        <a:pt x="67" y="220"/>
                      </a:cubicBezTo>
                      <a:cubicBezTo>
                        <a:pt x="69" y="220"/>
                        <a:pt x="70" y="222"/>
                        <a:pt x="71" y="224"/>
                      </a:cubicBezTo>
                      <a:cubicBezTo>
                        <a:pt x="71" y="224"/>
                        <a:pt x="72" y="224"/>
                        <a:pt x="72" y="225"/>
                      </a:cubicBezTo>
                      <a:cubicBezTo>
                        <a:pt x="73" y="223"/>
                        <a:pt x="73" y="221"/>
                        <a:pt x="73" y="219"/>
                      </a:cubicBezTo>
                      <a:cubicBezTo>
                        <a:pt x="73" y="218"/>
                        <a:pt x="74" y="217"/>
                        <a:pt x="74" y="215"/>
                      </a:cubicBezTo>
                      <a:cubicBezTo>
                        <a:pt x="74" y="214"/>
                        <a:pt x="75" y="212"/>
                        <a:pt x="75" y="211"/>
                      </a:cubicBezTo>
                      <a:cubicBezTo>
                        <a:pt x="75" y="210"/>
                        <a:pt x="75" y="209"/>
                        <a:pt x="75" y="208"/>
                      </a:cubicBezTo>
                      <a:cubicBezTo>
                        <a:pt x="76" y="207"/>
                        <a:pt x="78" y="207"/>
                        <a:pt x="80" y="207"/>
                      </a:cubicBezTo>
                      <a:cubicBezTo>
                        <a:pt x="81" y="207"/>
                        <a:pt x="82" y="207"/>
                        <a:pt x="83" y="206"/>
                      </a:cubicBezTo>
                      <a:cubicBezTo>
                        <a:pt x="83" y="205"/>
                        <a:pt x="83" y="200"/>
                        <a:pt x="83" y="199"/>
                      </a:cubicBezTo>
                      <a:cubicBezTo>
                        <a:pt x="81" y="198"/>
                        <a:pt x="80" y="196"/>
                        <a:pt x="80" y="194"/>
                      </a:cubicBezTo>
                      <a:cubicBezTo>
                        <a:pt x="80" y="193"/>
                        <a:pt x="80" y="193"/>
                        <a:pt x="80" y="192"/>
                      </a:cubicBezTo>
                      <a:cubicBezTo>
                        <a:pt x="80" y="191"/>
                        <a:pt x="82" y="190"/>
                        <a:pt x="83" y="190"/>
                      </a:cubicBezTo>
                      <a:cubicBezTo>
                        <a:pt x="84" y="190"/>
                        <a:pt x="84" y="189"/>
                        <a:pt x="85" y="189"/>
                      </a:cubicBezTo>
                      <a:cubicBezTo>
                        <a:pt x="86" y="188"/>
                        <a:pt x="86" y="187"/>
                        <a:pt x="85" y="186"/>
                      </a:cubicBezTo>
                      <a:cubicBezTo>
                        <a:pt x="85" y="185"/>
                        <a:pt x="85" y="184"/>
                        <a:pt x="83" y="183"/>
                      </a:cubicBezTo>
                      <a:cubicBezTo>
                        <a:pt x="81" y="182"/>
                        <a:pt x="78" y="181"/>
                        <a:pt x="78" y="178"/>
                      </a:cubicBezTo>
                      <a:cubicBezTo>
                        <a:pt x="78" y="176"/>
                        <a:pt x="78" y="174"/>
                        <a:pt x="79" y="173"/>
                      </a:cubicBezTo>
                      <a:cubicBezTo>
                        <a:pt x="79" y="171"/>
                        <a:pt x="80" y="170"/>
                        <a:pt x="79" y="168"/>
                      </a:cubicBezTo>
                      <a:cubicBezTo>
                        <a:pt x="77" y="164"/>
                        <a:pt x="78" y="161"/>
                        <a:pt x="78" y="159"/>
                      </a:cubicBezTo>
                      <a:cubicBezTo>
                        <a:pt x="79" y="158"/>
                        <a:pt x="79" y="157"/>
                        <a:pt x="79" y="156"/>
                      </a:cubicBezTo>
                      <a:cubicBezTo>
                        <a:pt x="77" y="153"/>
                        <a:pt x="76" y="149"/>
                        <a:pt x="80" y="143"/>
                      </a:cubicBezTo>
                      <a:cubicBezTo>
                        <a:pt x="83" y="137"/>
                        <a:pt x="90" y="134"/>
                        <a:pt x="93" y="135"/>
                      </a:cubicBezTo>
                      <a:cubicBezTo>
                        <a:pt x="94" y="135"/>
                        <a:pt x="94" y="135"/>
                        <a:pt x="95" y="135"/>
                      </a:cubicBezTo>
                      <a:cubicBezTo>
                        <a:pt x="96" y="136"/>
                        <a:pt x="98" y="137"/>
                        <a:pt x="98" y="135"/>
                      </a:cubicBezTo>
                      <a:cubicBezTo>
                        <a:pt x="100" y="133"/>
                        <a:pt x="100" y="132"/>
                        <a:pt x="99" y="132"/>
                      </a:cubicBezTo>
                      <a:cubicBezTo>
                        <a:pt x="98" y="131"/>
                        <a:pt x="95" y="130"/>
                        <a:pt x="95" y="128"/>
                      </a:cubicBezTo>
                      <a:cubicBezTo>
                        <a:pt x="95" y="128"/>
                        <a:pt x="94" y="127"/>
                        <a:pt x="94" y="127"/>
                      </a:cubicBezTo>
                      <a:cubicBezTo>
                        <a:pt x="94" y="126"/>
                        <a:pt x="95" y="124"/>
                        <a:pt x="96" y="123"/>
                      </a:cubicBezTo>
                      <a:cubicBezTo>
                        <a:pt x="99" y="118"/>
                        <a:pt x="103" y="113"/>
                        <a:pt x="103" y="109"/>
                      </a:cubicBezTo>
                      <a:cubicBezTo>
                        <a:pt x="103" y="108"/>
                        <a:pt x="103" y="106"/>
                        <a:pt x="103" y="104"/>
                      </a:cubicBezTo>
                      <a:cubicBezTo>
                        <a:pt x="103" y="102"/>
                        <a:pt x="103" y="100"/>
                        <a:pt x="104" y="98"/>
                      </a:cubicBezTo>
                      <a:cubicBezTo>
                        <a:pt x="106" y="97"/>
                        <a:pt x="107" y="97"/>
                        <a:pt x="109" y="97"/>
                      </a:cubicBezTo>
                      <a:cubicBezTo>
                        <a:pt x="110" y="96"/>
                        <a:pt x="112" y="96"/>
                        <a:pt x="113" y="96"/>
                      </a:cubicBezTo>
                      <a:cubicBezTo>
                        <a:pt x="114" y="95"/>
                        <a:pt x="114" y="95"/>
                        <a:pt x="114" y="93"/>
                      </a:cubicBezTo>
                      <a:cubicBezTo>
                        <a:pt x="114" y="92"/>
                        <a:pt x="114" y="91"/>
                        <a:pt x="115" y="89"/>
                      </a:cubicBezTo>
                      <a:cubicBezTo>
                        <a:pt x="115" y="89"/>
                        <a:pt x="116" y="88"/>
                        <a:pt x="117" y="86"/>
                      </a:cubicBezTo>
                      <a:cubicBezTo>
                        <a:pt x="118" y="84"/>
                        <a:pt x="119" y="82"/>
                        <a:pt x="121" y="81"/>
                      </a:cubicBezTo>
                      <a:cubicBezTo>
                        <a:pt x="122" y="80"/>
                        <a:pt x="124" y="78"/>
                        <a:pt x="123" y="78"/>
                      </a:cubicBezTo>
                      <a:cubicBezTo>
                        <a:pt x="122" y="75"/>
                        <a:pt x="123" y="73"/>
                        <a:pt x="124" y="72"/>
                      </a:cubicBezTo>
                      <a:cubicBezTo>
                        <a:pt x="125" y="71"/>
                        <a:pt x="126" y="69"/>
                        <a:pt x="126" y="68"/>
                      </a:cubicBezTo>
                      <a:cubicBezTo>
                        <a:pt x="126" y="63"/>
                        <a:pt x="132" y="60"/>
                        <a:pt x="137" y="60"/>
                      </a:cubicBezTo>
                      <a:cubicBezTo>
                        <a:pt x="142" y="60"/>
                        <a:pt x="143" y="59"/>
                        <a:pt x="143" y="59"/>
                      </a:cubicBezTo>
                      <a:cubicBezTo>
                        <a:pt x="143" y="58"/>
                        <a:pt x="143" y="57"/>
                        <a:pt x="143" y="56"/>
                      </a:cubicBezTo>
                      <a:cubicBezTo>
                        <a:pt x="143" y="55"/>
                        <a:pt x="143" y="54"/>
                        <a:pt x="143" y="52"/>
                      </a:cubicBezTo>
                      <a:cubicBezTo>
                        <a:pt x="143" y="51"/>
                        <a:pt x="143" y="50"/>
                        <a:pt x="144" y="49"/>
                      </a:cubicBezTo>
                      <a:cubicBezTo>
                        <a:pt x="145" y="48"/>
                        <a:pt x="147" y="48"/>
                        <a:pt x="149" y="49"/>
                      </a:cubicBezTo>
                      <a:cubicBezTo>
                        <a:pt x="151" y="50"/>
                        <a:pt x="153" y="50"/>
                        <a:pt x="154" y="50"/>
                      </a:cubicBezTo>
                      <a:cubicBezTo>
                        <a:pt x="156" y="49"/>
                        <a:pt x="159" y="49"/>
                        <a:pt x="161" y="51"/>
                      </a:cubicBezTo>
                      <a:cubicBezTo>
                        <a:pt x="162" y="52"/>
                        <a:pt x="163" y="52"/>
                        <a:pt x="164" y="52"/>
                      </a:cubicBezTo>
                      <a:cubicBezTo>
                        <a:pt x="164" y="52"/>
                        <a:pt x="165" y="52"/>
                        <a:pt x="165" y="51"/>
                      </a:cubicBezTo>
                      <a:cubicBezTo>
                        <a:pt x="165" y="45"/>
                        <a:pt x="167" y="40"/>
                        <a:pt x="172" y="40"/>
                      </a:cubicBezTo>
                      <a:cubicBezTo>
                        <a:pt x="172" y="40"/>
                        <a:pt x="173" y="40"/>
                        <a:pt x="173" y="40"/>
                      </a:cubicBezTo>
                      <a:cubicBezTo>
                        <a:pt x="173" y="40"/>
                        <a:pt x="173" y="40"/>
                        <a:pt x="173" y="40"/>
                      </a:cubicBezTo>
                      <a:cubicBezTo>
                        <a:pt x="174" y="40"/>
                        <a:pt x="174" y="40"/>
                        <a:pt x="174" y="40"/>
                      </a:cubicBezTo>
                      <a:cubicBezTo>
                        <a:pt x="174" y="40"/>
                        <a:pt x="174" y="40"/>
                        <a:pt x="17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5" name="Freeform 1222">
                  <a:extLst>
                    <a:ext uri="{FF2B5EF4-FFF2-40B4-BE49-F238E27FC236}">
                      <a16:creationId xmlns="" xmlns:a16="http://schemas.microsoft.com/office/drawing/2014/main" id="{4AD89BC3-9120-4804-9CA2-14F01AD298D3}"/>
                    </a:ext>
                  </a:extLst>
                </p:cNvPr>
                <p:cNvSpPr/>
                <p:nvPr/>
              </p:nvSpPr>
              <p:spPr bwMode="auto">
                <a:xfrm>
                  <a:off x="2765" y="3147"/>
                  <a:ext cx="19" cy="12"/>
                </a:xfrm>
                <a:custGeom>
                  <a:gdLst>
                    <a:gd name="T0" fmla="*/ 19 w 20"/>
                    <a:gd name="T1" fmla="*/ 8 h 12"/>
                    <a:gd name="T2" fmla="*/ 20 w 20"/>
                    <a:gd name="T3" fmla="*/ 5 h 12"/>
                    <a:gd name="T4" fmla="*/ 16 w 20"/>
                    <a:gd name="T5" fmla="*/ 4 h 12"/>
                    <a:gd name="T6" fmla="*/ 14 w 20"/>
                    <a:gd name="T7" fmla="*/ 4 h 12"/>
                    <a:gd name="T8" fmla="*/ 7 w 20"/>
                    <a:gd name="T9" fmla="*/ 0 h 12"/>
                    <a:gd name="T10" fmla="*/ 7 w 20"/>
                    <a:gd name="T11" fmla="*/ 0 h 12"/>
                    <a:gd name="T12" fmla="*/ 6 w 20"/>
                    <a:gd name="T13" fmla="*/ 0 h 12"/>
                    <a:gd name="T14" fmla="*/ 6 w 20"/>
                    <a:gd name="T15" fmla="*/ 0 h 12"/>
                    <a:gd name="T16" fmla="*/ 3 w 20"/>
                    <a:gd name="T17" fmla="*/ 5 h 12"/>
                    <a:gd name="T18" fmla="*/ 2 w 20"/>
                    <a:gd name="T19" fmla="*/ 5 h 12"/>
                    <a:gd name="T20" fmla="*/ 2 w 20"/>
                    <a:gd name="T21" fmla="*/ 9 h 12"/>
                    <a:gd name="T22" fmla="*/ 0 w 20"/>
                    <a:gd name="T23" fmla="*/ 11 h 12"/>
                    <a:gd name="T24" fmla="*/ 0 w 20"/>
                    <a:gd name="T25" fmla="*/ 11 h 12"/>
                    <a:gd name="T26" fmla="*/ 17 w 20"/>
                    <a:gd name="T27" fmla="*/ 11 h 12"/>
                    <a:gd name="T28" fmla="*/ 17 w 20"/>
                    <a:gd name="T29" fmla="*/ 11 h 12"/>
                    <a:gd name="T30" fmla="*/ 19 w 20"/>
                    <a:gd name="T31" fmla="*/ 11 h 12"/>
                    <a:gd name="T32" fmla="*/ 19 w 20"/>
                    <a:gd name="T33" fmla="*/ 11 h 12"/>
                    <a:gd name="T34" fmla="*/ 19 w 20"/>
                    <a:gd name="T35" fmla="*/ 11 h 12"/>
                    <a:gd name="T36" fmla="*/ 19 w 20"/>
                    <a:gd name="T37" fmla="*/ 8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 h="12">
                      <a:moveTo>
                        <a:pt x="19" y="8"/>
                      </a:moveTo>
                      <a:cubicBezTo>
                        <a:pt x="20" y="7"/>
                        <a:pt x="20" y="6"/>
                        <a:pt x="20" y="5"/>
                      </a:cubicBezTo>
                      <a:cubicBezTo>
                        <a:pt x="19" y="5"/>
                        <a:pt x="17" y="4"/>
                        <a:pt x="16" y="4"/>
                      </a:cubicBezTo>
                      <a:cubicBezTo>
                        <a:pt x="16" y="4"/>
                        <a:pt x="15" y="4"/>
                        <a:pt x="14" y="4"/>
                      </a:cubicBezTo>
                      <a:cubicBezTo>
                        <a:pt x="12" y="4"/>
                        <a:pt x="9" y="2"/>
                        <a:pt x="7" y="0"/>
                      </a:cubicBezTo>
                      <a:cubicBezTo>
                        <a:pt x="7" y="0"/>
                        <a:pt x="7" y="0"/>
                        <a:pt x="7" y="0"/>
                      </a:cubicBezTo>
                      <a:cubicBezTo>
                        <a:pt x="7" y="0"/>
                        <a:pt x="7" y="0"/>
                        <a:pt x="6" y="0"/>
                      </a:cubicBezTo>
                      <a:cubicBezTo>
                        <a:pt x="6" y="0"/>
                        <a:pt x="6" y="0"/>
                        <a:pt x="6" y="0"/>
                      </a:cubicBezTo>
                      <a:cubicBezTo>
                        <a:pt x="6" y="3"/>
                        <a:pt x="4" y="4"/>
                        <a:pt x="3" y="5"/>
                      </a:cubicBezTo>
                      <a:cubicBezTo>
                        <a:pt x="2" y="5"/>
                        <a:pt x="2" y="5"/>
                        <a:pt x="2" y="5"/>
                      </a:cubicBezTo>
                      <a:cubicBezTo>
                        <a:pt x="3" y="7"/>
                        <a:pt x="2" y="8"/>
                        <a:pt x="2" y="9"/>
                      </a:cubicBezTo>
                      <a:cubicBezTo>
                        <a:pt x="2" y="10"/>
                        <a:pt x="1" y="10"/>
                        <a:pt x="0" y="11"/>
                      </a:cubicBezTo>
                      <a:cubicBezTo>
                        <a:pt x="0" y="11"/>
                        <a:pt x="0" y="11"/>
                        <a:pt x="0" y="11"/>
                      </a:cubicBezTo>
                      <a:cubicBezTo>
                        <a:pt x="5" y="11"/>
                        <a:pt x="12" y="12"/>
                        <a:pt x="17" y="11"/>
                      </a:cubicBezTo>
                      <a:cubicBezTo>
                        <a:pt x="17" y="11"/>
                        <a:pt x="17" y="11"/>
                        <a:pt x="17" y="11"/>
                      </a:cubicBezTo>
                      <a:cubicBezTo>
                        <a:pt x="18" y="11"/>
                        <a:pt x="18" y="11"/>
                        <a:pt x="19" y="11"/>
                      </a:cubicBezTo>
                      <a:cubicBezTo>
                        <a:pt x="19" y="11"/>
                        <a:pt x="19" y="11"/>
                        <a:pt x="19" y="11"/>
                      </a:cubicBezTo>
                      <a:cubicBezTo>
                        <a:pt x="19" y="11"/>
                        <a:pt x="19" y="11"/>
                        <a:pt x="19" y="11"/>
                      </a:cubicBezTo>
                      <a:cubicBezTo>
                        <a:pt x="19" y="10"/>
                        <a:pt x="19" y="9"/>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6" name="Freeform 1223">
                  <a:extLst>
                    <a:ext uri="{FF2B5EF4-FFF2-40B4-BE49-F238E27FC236}">
                      <a16:creationId xmlns="" xmlns:a16="http://schemas.microsoft.com/office/drawing/2014/main" id="{486685B1-C335-4366-AFCC-7EB20175F0EF}"/>
                    </a:ext>
                  </a:extLst>
                </p:cNvPr>
                <p:cNvSpPr/>
                <p:nvPr/>
              </p:nvSpPr>
              <p:spPr bwMode="auto">
                <a:xfrm>
                  <a:off x="2633" y="3347"/>
                  <a:ext cx="15" cy="25"/>
                </a:xfrm>
                <a:custGeom>
                  <a:gdLst>
                    <a:gd name="T0" fmla="*/ 5 w 16"/>
                    <a:gd name="T1" fmla="*/ 17 h 26"/>
                    <a:gd name="T2" fmla="*/ 6 w 16"/>
                    <a:gd name="T3" fmla="*/ 26 h 26"/>
                    <a:gd name="T4" fmla="*/ 6 w 16"/>
                    <a:gd name="T5" fmla="*/ 26 h 26"/>
                    <a:gd name="T6" fmla="*/ 12 w 16"/>
                    <a:gd name="T7" fmla="*/ 22 h 26"/>
                    <a:gd name="T8" fmla="*/ 14 w 16"/>
                    <a:gd name="T9" fmla="*/ 21 h 26"/>
                    <a:gd name="T10" fmla="*/ 15 w 16"/>
                    <a:gd name="T11" fmla="*/ 13 h 26"/>
                    <a:gd name="T12" fmla="*/ 15 w 16"/>
                    <a:gd name="T13" fmla="*/ 4 h 26"/>
                    <a:gd name="T14" fmla="*/ 15 w 16"/>
                    <a:gd name="T15" fmla="*/ 2 h 26"/>
                    <a:gd name="T16" fmla="*/ 8 w 16"/>
                    <a:gd name="T17" fmla="*/ 1 h 26"/>
                    <a:gd name="T18" fmla="*/ 3 w 16"/>
                    <a:gd name="T19" fmla="*/ 3 h 26"/>
                    <a:gd name="T20" fmla="*/ 1 w 16"/>
                    <a:gd name="T21" fmla="*/ 3 h 26"/>
                    <a:gd name="T22" fmla="*/ 0 w 16"/>
                    <a:gd name="T23" fmla="*/ 3 h 26"/>
                    <a:gd name="T24" fmla="*/ 2 w 16"/>
                    <a:gd name="T25" fmla="*/ 6 h 26"/>
                    <a:gd name="T26" fmla="*/ 5 w 16"/>
                    <a:gd name="T27" fmla="*/ 17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26">
                      <a:moveTo>
                        <a:pt x="5" y="17"/>
                      </a:moveTo>
                      <a:cubicBezTo>
                        <a:pt x="4" y="21"/>
                        <a:pt x="5" y="25"/>
                        <a:pt x="6" y="26"/>
                      </a:cubicBezTo>
                      <a:cubicBezTo>
                        <a:pt x="6" y="26"/>
                        <a:pt x="6" y="26"/>
                        <a:pt x="6" y="26"/>
                      </a:cubicBezTo>
                      <a:cubicBezTo>
                        <a:pt x="9" y="23"/>
                        <a:pt x="10" y="23"/>
                        <a:pt x="12" y="22"/>
                      </a:cubicBezTo>
                      <a:cubicBezTo>
                        <a:pt x="13" y="22"/>
                        <a:pt x="13" y="22"/>
                        <a:pt x="14" y="21"/>
                      </a:cubicBezTo>
                      <a:cubicBezTo>
                        <a:pt x="15" y="20"/>
                        <a:pt x="15" y="16"/>
                        <a:pt x="15" y="13"/>
                      </a:cubicBezTo>
                      <a:cubicBezTo>
                        <a:pt x="15" y="10"/>
                        <a:pt x="15" y="6"/>
                        <a:pt x="15" y="4"/>
                      </a:cubicBezTo>
                      <a:cubicBezTo>
                        <a:pt x="16" y="3"/>
                        <a:pt x="15" y="2"/>
                        <a:pt x="15" y="2"/>
                      </a:cubicBezTo>
                      <a:cubicBezTo>
                        <a:pt x="14" y="0"/>
                        <a:pt x="10" y="0"/>
                        <a:pt x="8" y="1"/>
                      </a:cubicBezTo>
                      <a:cubicBezTo>
                        <a:pt x="7" y="3"/>
                        <a:pt x="5" y="3"/>
                        <a:pt x="3" y="3"/>
                      </a:cubicBezTo>
                      <a:cubicBezTo>
                        <a:pt x="3" y="3"/>
                        <a:pt x="2" y="3"/>
                        <a:pt x="1" y="3"/>
                      </a:cubicBezTo>
                      <a:cubicBezTo>
                        <a:pt x="1" y="3"/>
                        <a:pt x="1" y="3"/>
                        <a:pt x="0" y="3"/>
                      </a:cubicBezTo>
                      <a:cubicBezTo>
                        <a:pt x="0" y="3"/>
                        <a:pt x="1" y="5"/>
                        <a:pt x="2" y="6"/>
                      </a:cubicBezTo>
                      <a:cubicBezTo>
                        <a:pt x="4" y="9"/>
                        <a:pt x="6" y="13"/>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7" name="Freeform 1224">
                  <a:extLst>
                    <a:ext uri="{FF2B5EF4-FFF2-40B4-BE49-F238E27FC236}">
                      <a16:creationId xmlns="" xmlns:a16="http://schemas.microsoft.com/office/drawing/2014/main" id="{33B45CF5-4CC0-492A-B84A-90EE019F4D75}"/>
                    </a:ext>
                  </a:extLst>
                </p:cNvPr>
                <p:cNvSpPr/>
                <p:nvPr/>
              </p:nvSpPr>
              <p:spPr bwMode="auto">
                <a:xfrm>
                  <a:off x="2619" y="3267"/>
                  <a:ext cx="119" cy="115"/>
                </a:xfrm>
                <a:custGeom>
                  <a:gdLst>
                    <a:gd name="T0" fmla="*/ 64 w 124"/>
                    <a:gd name="T1" fmla="*/ 6 h 120"/>
                    <a:gd name="T2" fmla="*/ 62 w 124"/>
                    <a:gd name="T3" fmla="*/ 5 h 120"/>
                    <a:gd name="T4" fmla="*/ 61 w 124"/>
                    <a:gd name="T5" fmla="*/ 5 h 120"/>
                    <a:gd name="T6" fmla="*/ 61 w 124"/>
                    <a:gd name="T7" fmla="*/ 5 h 120"/>
                    <a:gd name="T8" fmla="*/ 61 w 124"/>
                    <a:gd name="T9" fmla="*/ 5 h 120"/>
                    <a:gd name="T10" fmla="*/ 59 w 124"/>
                    <a:gd name="T11" fmla="*/ 1 h 120"/>
                    <a:gd name="T12" fmla="*/ 56 w 124"/>
                    <a:gd name="T13" fmla="*/ 0 h 120"/>
                    <a:gd name="T14" fmla="*/ 50 w 124"/>
                    <a:gd name="T15" fmla="*/ 2 h 120"/>
                    <a:gd name="T16" fmla="*/ 43 w 124"/>
                    <a:gd name="T17" fmla="*/ 3 h 120"/>
                    <a:gd name="T18" fmla="*/ 42 w 124"/>
                    <a:gd name="T19" fmla="*/ 4 h 120"/>
                    <a:gd name="T20" fmla="*/ 37 w 124"/>
                    <a:gd name="T21" fmla="*/ 7 h 120"/>
                    <a:gd name="T22" fmla="*/ 33 w 124"/>
                    <a:gd name="T23" fmla="*/ 11 h 120"/>
                    <a:gd name="T24" fmla="*/ 28 w 124"/>
                    <a:gd name="T25" fmla="*/ 11 h 120"/>
                    <a:gd name="T26" fmla="*/ 27 w 124"/>
                    <a:gd name="T27" fmla="*/ 14 h 120"/>
                    <a:gd name="T28" fmla="*/ 24 w 124"/>
                    <a:gd name="T29" fmla="*/ 17 h 120"/>
                    <a:gd name="T30" fmla="*/ 24 w 124"/>
                    <a:gd name="T31" fmla="*/ 17 h 120"/>
                    <a:gd name="T32" fmla="*/ 17 w 124"/>
                    <a:gd name="T33" fmla="*/ 11 h 120"/>
                    <a:gd name="T34" fmla="*/ 17 w 124"/>
                    <a:gd name="T35" fmla="*/ 10 h 120"/>
                    <a:gd name="T36" fmla="*/ 10 w 124"/>
                    <a:gd name="T37" fmla="*/ 17 h 120"/>
                    <a:gd name="T38" fmla="*/ 8 w 124"/>
                    <a:gd name="T39" fmla="*/ 17 h 120"/>
                    <a:gd name="T40" fmla="*/ 6 w 124"/>
                    <a:gd name="T41" fmla="*/ 17 h 120"/>
                    <a:gd name="T42" fmla="*/ 3 w 124"/>
                    <a:gd name="T43" fmla="*/ 17 h 120"/>
                    <a:gd name="T44" fmla="*/ 3 w 124"/>
                    <a:gd name="T45" fmla="*/ 18 h 120"/>
                    <a:gd name="T46" fmla="*/ 3 w 124"/>
                    <a:gd name="T47" fmla="*/ 19 h 120"/>
                    <a:gd name="T48" fmla="*/ 1 w 124"/>
                    <a:gd name="T49" fmla="*/ 27 h 120"/>
                    <a:gd name="T50" fmla="*/ 1 w 124"/>
                    <a:gd name="T51" fmla="*/ 29 h 120"/>
                    <a:gd name="T52" fmla="*/ 2 w 124"/>
                    <a:gd name="T53" fmla="*/ 36 h 120"/>
                    <a:gd name="T54" fmla="*/ 4 w 124"/>
                    <a:gd name="T55" fmla="*/ 37 h 120"/>
                    <a:gd name="T56" fmla="*/ 11 w 124"/>
                    <a:gd name="T57" fmla="*/ 39 h 120"/>
                    <a:gd name="T58" fmla="*/ 11 w 124"/>
                    <a:gd name="T59" fmla="*/ 42 h 120"/>
                    <a:gd name="T60" fmla="*/ 14 w 124"/>
                    <a:gd name="T61" fmla="*/ 40 h 120"/>
                    <a:gd name="T62" fmla="*/ 23 w 124"/>
                    <a:gd name="T63" fmla="*/ 34 h 120"/>
                    <a:gd name="T64" fmla="*/ 40 w 124"/>
                    <a:gd name="T65" fmla="*/ 44 h 120"/>
                    <a:gd name="T66" fmla="*/ 52 w 124"/>
                    <a:gd name="T67" fmla="*/ 62 h 120"/>
                    <a:gd name="T68" fmla="*/ 67 w 124"/>
                    <a:gd name="T69" fmla="*/ 75 h 120"/>
                    <a:gd name="T70" fmla="*/ 79 w 124"/>
                    <a:gd name="T71" fmla="*/ 80 h 120"/>
                    <a:gd name="T72" fmla="*/ 92 w 124"/>
                    <a:gd name="T73" fmla="*/ 90 h 120"/>
                    <a:gd name="T74" fmla="*/ 99 w 124"/>
                    <a:gd name="T75" fmla="*/ 98 h 120"/>
                    <a:gd name="T76" fmla="*/ 101 w 124"/>
                    <a:gd name="T77" fmla="*/ 115 h 120"/>
                    <a:gd name="T78" fmla="*/ 103 w 124"/>
                    <a:gd name="T79" fmla="*/ 113 h 120"/>
                    <a:gd name="T80" fmla="*/ 110 w 124"/>
                    <a:gd name="T81" fmla="*/ 105 h 120"/>
                    <a:gd name="T82" fmla="*/ 109 w 124"/>
                    <a:gd name="T83" fmla="*/ 104 h 120"/>
                    <a:gd name="T84" fmla="*/ 106 w 124"/>
                    <a:gd name="T85" fmla="*/ 93 h 120"/>
                    <a:gd name="T86" fmla="*/ 121 w 124"/>
                    <a:gd name="T87" fmla="*/ 93 h 120"/>
                    <a:gd name="T88" fmla="*/ 124 w 124"/>
                    <a:gd name="T89" fmla="*/ 93 h 120"/>
                    <a:gd name="T90" fmla="*/ 103 w 124"/>
                    <a:gd name="T91" fmla="*/ 79 h 120"/>
                    <a:gd name="T92" fmla="*/ 96 w 124"/>
                    <a:gd name="T93" fmla="*/ 73 h 120"/>
                    <a:gd name="T94" fmla="*/ 76 w 124"/>
                    <a:gd name="T95" fmla="*/ 53 h 120"/>
                    <a:gd name="T96" fmla="*/ 60 w 124"/>
                    <a:gd name="T97" fmla="*/ 38 h 120"/>
                    <a:gd name="T98" fmla="*/ 60 w 124"/>
                    <a:gd name="T99" fmla="*/ 26 h 120"/>
                    <a:gd name="T100" fmla="*/ 65 w 124"/>
                    <a:gd name="T101" fmla="*/ 18 h 120"/>
                    <a:gd name="T102" fmla="*/ 65 w 124"/>
                    <a:gd name="T103" fmla="*/ 15 h 120"/>
                    <a:gd name="T104" fmla="*/ 65 w 124"/>
                    <a:gd name="T105" fmla="*/ 10 h 120"/>
                    <a:gd name="T106" fmla="*/ 65 w 124"/>
                    <a:gd name="T107" fmla="*/ 7 h 120"/>
                    <a:gd name="T108" fmla="*/ 65 w 124"/>
                    <a:gd name="T109" fmla="*/ 6 h 12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4" h="120">
                      <a:moveTo>
                        <a:pt x="65" y="6"/>
                      </a:moveTo>
                      <a:cubicBezTo>
                        <a:pt x="65" y="6"/>
                        <a:pt x="64" y="6"/>
                        <a:pt x="64" y="6"/>
                      </a:cubicBezTo>
                      <a:cubicBezTo>
                        <a:pt x="64" y="6"/>
                        <a:pt x="64" y="5"/>
                        <a:pt x="63" y="5"/>
                      </a:cubicBezTo>
                      <a:cubicBezTo>
                        <a:pt x="63" y="5"/>
                        <a:pt x="63" y="5"/>
                        <a:pt x="62" y="5"/>
                      </a:cubicBezTo>
                      <a:cubicBezTo>
                        <a:pt x="62" y="5"/>
                        <a:pt x="62" y="5"/>
                        <a:pt x="62" y="5"/>
                      </a:cubicBezTo>
                      <a:cubicBezTo>
                        <a:pt x="62" y="5"/>
                        <a:pt x="62" y="5"/>
                        <a:pt x="61" y="5"/>
                      </a:cubicBezTo>
                      <a:cubicBezTo>
                        <a:pt x="61" y="5"/>
                        <a:pt x="61" y="5"/>
                        <a:pt x="61" y="5"/>
                      </a:cubicBezTo>
                      <a:cubicBezTo>
                        <a:pt x="61" y="5"/>
                        <a:pt x="61" y="5"/>
                        <a:pt x="61" y="5"/>
                      </a:cubicBezTo>
                      <a:cubicBezTo>
                        <a:pt x="61" y="5"/>
                        <a:pt x="61" y="5"/>
                        <a:pt x="61" y="5"/>
                      </a:cubicBezTo>
                      <a:cubicBezTo>
                        <a:pt x="61" y="5"/>
                        <a:pt x="61" y="5"/>
                        <a:pt x="61" y="5"/>
                      </a:cubicBezTo>
                      <a:cubicBezTo>
                        <a:pt x="61" y="5"/>
                        <a:pt x="61" y="5"/>
                        <a:pt x="61" y="5"/>
                      </a:cubicBezTo>
                      <a:cubicBezTo>
                        <a:pt x="60" y="4"/>
                        <a:pt x="59" y="2"/>
                        <a:pt x="59" y="1"/>
                      </a:cubicBezTo>
                      <a:cubicBezTo>
                        <a:pt x="59" y="0"/>
                        <a:pt x="59" y="0"/>
                        <a:pt x="58" y="0"/>
                      </a:cubicBezTo>
                      <a:cubicBezTo>
                        <a:pt x="58" y="0"/>
                        <a:pt x="57" y="0"/>
                        <a:pt x="56" y="0"/>
                      </a:cubicBezTo>
                      <a:cubicBezTo>
                        <a:pt x="54" y="0"/>
                        <a:pt x="52" y="1"/>
                        <a:pt x="52" y="1"/>
                      </a:cubicBezTo>
                      <a:cubicBezTo>
                        <a:pt x="51" y="1"/>
                        <a:pt x="51" y="2"/>
                        <a:pt x="50" y="2"/>
                      </a:cubicBezTo>
                      <a:cubicBezTo>
                        <a:pt x="48" y="3"/>
                        <a:pt x="47" y="4"/>
                        <a:pt x="45" y="4"/>
                      </a:cubicBezTo>
                      <a:cubicBezTo>
                        <a:pt x="44" y="4"/>
                        <a:pt x="43" y="4"/>
                        <a:pt x="43" y="3"/>
                      </a:cubicBezTo>
                      <a:cubicBezTo>
                        <a:pt x="43" y="3"/>
                        <a:pt x="43" y="3"/>
                        <a:pt x="43" y="3"/>
                      </a:cubicBezTo>
                      <a:cubicBezTo>
                        <a:pt x="42" y="4"/>
                        <a:pt x="42" y="4"/>
                        <a:pt x="42" y="4"/>
                      </a:cubicBezTo>
                      <a:cubicBezTo>
                        <a:pt x="42" y="6"/>
                        <a:pt x="40" y="8"/>
                        <a:pt x="38" y="8"/>
                      </a:cubicBezTo>
                      <a:cubicBezTo>
                        <a:pt x="38" y="8"/>
                        <a:pt x="38" y="8"/>
                        <a:pt x="37" y="7"/>
                      </a:cubicBezTo>
                      <a:cubicBezTo>
                        <a:pt x="37" y="7"/>
                        <a:pt x="37" y="7"/>
                        <a:pt x="37" y="7"/>
                      </a:cubicBezTo>
                      <a:cubicBezTo>
                        <a:pt x="37" y="9"/>
                        <a:pt x="35" y="11"/>
                        <a:pt x="33" y="11"/>
                      </a:cubicBezTo>
                      <a:cubicBezTo>
                        <a:pt x="31" y="11"/>
                        <a:pt x="30" y="10"/>
                        <a:pt x="29" y="10"/>
                      </a:cubicBezTo>
                      <a:cubicBezTo>
                        <a:pt x="29" y="10"/>
                        <a:pt x="28" y="10"/>
                        <a:pt x="28" y="11"/>
                      </a:cubicBezTo>
                      <a:cubicBezTo>
                        <a:pt x="28" y="12"/>
                        <a:pt x="28" y="13"/>
                        <a:pt x="28" y="13"/>
                      </a:cubicBezTo>
                      <a:cubicBezTo>
                        <a:pt x="27" y="14"/>
                        <a:pt x="27" y="14"/>
                        <a:pt x="27" y="14"/>
                      </a:cubicBezTo>
                      <a:cubicBezTo>
                        <a:pt x="27" y="17"/>
                        <a:pt x="25" y="17"/>
                        <a:pt x="24" y="17"/>
                      </a:cubicBezTo>
                      <a:cubicBezTo>
                        <a:pt x="24" y="17"/>
                        <a:pt x="24" y="17"/>
                        <a:pt x="24" y="17"/>
                      </a:cubicBezTo>
                      <a:cubicBezTo>
                        <a:pt x="24" y="17"/>
                        <a:pt x="24" y="17"/>
                        <a:pt x="24" y="17"/>
                      </a:cubicBezTo>
                      <a:cubicBezTo>
                        <a:pt x="24" y="17"/>
                        <a:pt x="24" y="17"/>
                        <a:pt x="24" y="17"/>
                      </a:cubicBezTo>
                      <a:cubicBezTo>
                        <a:pt x="23" y="17"/>
                        <a:pt x="22" y="17"/>
                        <a:pt x="21" y="16"/>
                      </a:cubicBezTo>
                      <a:cubicBezTo>
                        <a:pt x="20" y="15"/>
                        <a:pt x="19" y="13"/>
                        <a:pt x="17" y="11"/>
                      </a:cubicBezTo>
                      <a:cubicBezTo>
                        <a:pt x="17" y="11"/>
                        <a:pt x="17" y="10"/>
                        <a:pt x="17" y="10"/>
                      </a:cubicBezTo>
                      <a:cubicBezTo>
                        <a:pt x="17" y="10"/>
                        <a:pt x="17" y="10"/>
                        <a:pt x="17" y="10"/>
                      </a:cubicBezTo>
                      <a:cubicBezTo>
                        <a:pt x="15" y="13"/>
                        <a:pt x="14" y="17"/>
                        <a:pt x="11" y="17"/>
                      </a:cubicBezTo>
                      <a:cubicBezTo>
                        <a:pt x="11" y="17"/>
                        <a:pt x="10" y="17"/>
                        <a:pt x="10" y="17"/>
                      </a:cubicBezTo>
                      <a:cubicBezTo>
                        <a:pt x="10" y="17"/>
                        <a:pt x="10" y="17"/>
                        <a:pt x="10" y="17"/>
                      </a:cubicBezTo>
                      <a:cubicBezTo>
                        <a:pt x="9" y="17"/>
                        <a:pt x="9" y="17"/>
                        <a:pt x="8" y="17"/>
                      </a:cubicBezTo>
                      <a:cubicBezTo>
                        <a:pt x="8" y="17"/>
                        <a:pt x="8" y="17"/>
                        <a:pt x="8" y="17"/>
                      </a:cubicBezTo>
                      <a:cubicBezTo>
                        <a:pt x="7" y="17"/>
                        <a:pt x="7" y="17"/>
                        <a:pt x="6" y="17"/>
                      </a:cubicBezTo>
                      <a:cubicBezTo>
                        <a:pt x="6" y="17"/>
                        <a:pt x="5" y="17"/>
                        <a:pt x="5" y="17"/>
                      </a:cubicBezTo>
                      <a:cubicBezTo>
                        <a:pt x="5" y="17"/>
                        <a:pt x="4" y="17"/>
                        <a:pt x="3" y="17"/>
                      </a:cubicBezTo>
                      <a:cubicBezTo>
                        <a:pt x="3" y="17"/>
                        <a:pt x="3" y="17"/>
                        <a:pt x="3" y="17"/>
                      </a:cubicBezTo>
                      <a:cubicBezTo>
                        <a:pt x="3" y="18"/>
                        <a:pt x="3" y="18"/>
                        <a:pt x="3" y="18"/>
                      </a:cubicBezTo>
                      <a:cubicBezTo>
                        <a:pt x="3" y="18"/>
                        <a:pt x="3" y="19"/>
                        <a:pt x="3" y="19"/>
                      </a:cubicBezTo>
                      <a:cubicBezTo>
                        <a:pt x="3" y="19"/>
                        <a:pt x="3" y="19"/>
                        <a:pt x="3" y="19"/>
                      </a:cubicBezTo>
                      <a:cubicBezTo>
                        <a:pt x="4" y="20"/>
                        <a:pt x="5" y="21"/>
                        <a:pt x="5" y="22"/>
                      </a:cubicBezTo>
                      <a:cubicBezTo>
                        <a:pt x="5" y="24"/>
                        <a:pt x="3" y="26"/>
                        <a:pt x="1" y="27"/>
                      </a:cubicBezTo>
                      <a:cubicBezTo>
                        <a:pt x="1" y="27"/>
                        <a:pt x="0" y="28"/>
                        <a:pt x="0" y="28"/>
                      </a:cubicBezTo>
                      <a:cubicBezTo>
                        <a:pt x="0" y="28"/>
                        <a:pt x="1" y="28"/>
                        <a:pt x="1" y="29"/>
                      </a:cubicBezTo>
                      <a:cubicBezTo>
                        <a:pt x="3" y="30"/>
                        <a:pt x="5" y="32"/>
                        <a:pt x="3" y="35"/>
                      </a:cubicBezTo>
                      <a:cubicBezTo>
                        <a:pt x="3" y="35"/>
                        <a:pt x="3" y="35"/>
                        <a:pt x="2" y="36"/>
                      </a:cubicBezTo>
                      <a:cubicBezTo>
                        <a:pt x="2" y="36"/>
                        <a:pt x="2" y="36"/>
                        <a:pt x="3" y="37"/>
                      </a:cubicBezTo>
                      <a:cubicBezTo>
                        <a:pt x="3" y="37"/>
                        <a:pt x="3" y="37"/>
                        <a:pt x="4" y="37"/>
                      </a:cubicBezTo>
                      <a:cubicBezTo>
                        <a:pt x="4" y="37"/>
                        <a:pt x="5" y="37"/>
                        <a:pt x="6" y="38"/>
                      </a:cubicBezTo>
                      <a:cubicBezTo>
                        <a:pt x="8" y="38"/>
                        <a:pt x="10" y="38"/>
                        <a:pt x="11" y="39"/>
                      </a:cubicBezTo>
                      <a:cubicBezTo>
                        <a:pt x="11" y="40"/>
                        <a:pt x="11" y="41"/>
                        <a:pt x="11" y="42"/>
                      </a:cubicBezTo>
                      <a:cubicBezTo>
                        <a:pt x="11" y="42"/>
                        <a:pt x="11" y="42"/>
                        <a:pt x="11" y="42"/>
                      </a:cubicBezTo>
                      <a:cubicBezTo>
                        <a:pt x="11" y="42"/>
                        <a:pt x="12" y="42"/>
                        <a:pt x="12" y="42"/>
                      </a:cubicBezTo>
                      <a:cubicBezTo>
                        <a:pt x="13" y="41"/>
                        <a:pt x="13" y="41"/>
                        <a:pt x="14" y="40"/>
                      </a:cubicBezTo>
                      <a:cubicBezTo>
                        <a:pt x="15" y="38"/>
                        <a:pt x="16" y="36"/>
                        <a:pt x="20" y="35"/>
                      </a:cubicBezTo>
                      <a:cubicBezTo>
                        <a:pt x="21" y="35"/>
                        <a:pt x="22" y="34"/>
                        <a:pt x="23" y="34"/>
                      </a:cubicBezTo>
                      <a:cubicBezTo>
                        <a:pt x="30" y="34"/>
                        <a:pt x="36" y="39"/>
                        <a:pt x="38" y="42"/>
                      </a:cubicBezTo>
                      <a:cubicBezTo>
                        <a:pt x="39" y="43"/>
                        <a:pt x="39" y="44"/>
                        <a:pt x="40" y="44"/>
                      </a:cubicBezTo>
                      <a:cubicBezTo>
                        <a:pt x="41" y="46"/>
                        <a:pt x="42" y="47"/>
                        <a:pt x="42" y="50"/>
                      </a:cubicBezTo>
                      <a:cubicBezTo>
                        <a:pt x="43" y="52"/>
                        <a:pt x="44" y="57"/>
                        <a:pt x="52" y="62"/>
                      </a:cubicBezTo>
                      <a:cubicBezTo>
                        <a:pt x="57" y="65"/>
                        <a:pt x="60" y="68"/>
                        <a:pt x="62" y="71"/>
                      </a:cubicBezTo>
                      <a:cubicBezTo>
                        <a:pt x="64" y="73"/>
                        <a:pt x="66" y="74"/>
                        <a:pt x="67" y="75"/>
                      </a:cubicBezTo>
                      <a:cubicBezTo>
                        <a:pt x="69" y="76"/>
                        <a:pt x="70" y="76"/>
                        <a:pt x="72" y="77"/>
                      </a:cubicBezTo>
                      <a:cubicBezTo>
                        <a:pt x="74" y="77"/>
                        <a:pt x="77" y="78"/>
                        <a:pt x="79" y="80"/>
                      </a:cubicBezTo>
                      <a:cubicBezTo>
                        <a:pt x="81" y="83"/>
                        <a:pt x="84" y="85"/>
                        <a:pt x="88" y="86"/>
                      </a:cubicBezTo>
                      <a:cubicBezTo>
                        <a:pt x="90" y="87"/>
                        <a:pt x="91" y="89"/>
                        <a:pt x="92" y="90"/>
                      </a:cubicBezTo>
                      <a:cubicBezTo>
                        <a:pt x="93" y="92"/>
                        <a:pt x="94" y="93"/>
                        <a:pt x="95" y="93"/>
                      </a:cubicBezTo>
                      <a:cubicBezTo>
                        <a:pt x="99" y="93"/>
                        <a:pt x="99" y="96"/>
                        <a:pt x="99" y="98"/>
                      </a:cubicBezTo>
                      <a:cubicBezTo>
                        <a:pt x="99" y="99"/>
                        <a:pt x="100" y="99"/>
                        <a:pt x="100" y="100"/>
                      </a:cubicBezTo>
                      <a:cubicBezTo>
                        <a:pt x="103" y="104"/>
                        <a:pt x="104" y="111"/>
                        <a:pt x="101" y="115"/>
                      </a:cubicBezTo>
                      <a:cubicBezTo>
                        <a:pt x="100" y="116"/>
                        <a:pt x="100" y="119"/>
                        <a:pt x="100" y="120"/>
                      </a:cubicBezTo>
                      <a:cubicBezTo>
                        <a:pt x="101" y="118"/>
                        <a:pt x="103" y="115"/>
                        <a:pt x="103" y="113"/>
                      </a:cubicBezTo>
                      <a:cubicBezTo>
                        <a:pt x="104" y="110"/>
                        <a:pt x="105" y="109"/>
                        <a:pt x="107" y="108"/>
                      </a:cubicBezTo>
                      <a:cubicBezTo>
                        <a:pt x="108" y="107"/>
                        <a:pt x="109" y="107"/>
                        <a:pt x="110" y="105"/>
                      </a:cubicBezTo>
                      <a:cubicBezTo>
                        <a:pt x="110" y="105"/>
                        <a:pt x="110" y="105"/>
                        <a:pt x="110" y="105"/>
                      </a:cubicBezTo>
                      <a:cubicBezTo>
                        <a:pt x="110" y="105"/>
                        <a:pt x="109" y="104"/>
                        <a:pt x="109" y="104"/>
                      </a:cubicBezTo>
                      <a:cubicBezTo>
                        <a:pt x="107" y="103"/>
                        <a:pt x="105" y="101"/>
                        <a:pt x="105" y="98"/>
                      </a:cubicBezTo>
                      <a:cubicBezTo>
                        <a:pt x="104" y="96"/>
                        <a:pt x="105" y="94"/>
                        <a:pt x="106" y="93"/>
                      </a:cubicBezTo>
                      <a:cubicBezTo>
                        <a:pt x="108" y="89"/>
                        <a:pt x="114" y="88"/>
                        <a:pt x="118" y="91"/>
                      </a:cubicBezTo>
                      <a:cubicBezTo>
                        <a:pt x="119" y="92"/>
                        <a:pt x="120" y="92"/>
                        <a:pt x="121" y="93"/>
                      </a:cubicBezTo>
                      <a:cubicBezTo>
                        <a:pt x="122" y="93"/>
                        <a:pt x="123" y="94"/>
                        <a:pt x="124" y="95"/>
                      </a:cubicBezTo>
                      <a:cubicBezTo>
                        <a:pt x="124" y="94"/>
                        <a:pt x="124" y="94"/>
                        <a:pt x="124" y="93"/>
                      </a:cubicBezTo>
                      <a:cubicBezTo>
                        <a:pt x="124" y="90"/>
                        <a:pt x="112" y="84"/>
                        <a:pt x="107" y="82"/>
                      </a:cubicBezTo>
                      <a:cubicBezTo>
                        <a:pt x="105" y="81"/>
                        <a:pt x="104" y="80"/>
                        <a:pt x="103" y="79"/>
                      </a:cubicBezTo>
                      <a:cubicBezTo>
                        <a:pt x="100" y="78"/>
                        <a:pt x="99" y="76"/>
                        <a:pt x="99" y="75"/>
                      </a:cubicBezTo>
                      <a:cubicBezTo>
                        <a:pt x="98" y="73"/>
                        <a:pt x="98" y="73"/>
                        <a:pt x="96" y="73"/>
                      </a:cubicBezTo>
                      <a:cubicBezTo>
                        <a:pt x="95" y="73"/>
                        <a:pt x="95" y="73"/>
                        <a:pt x="95" y="73"/>
                      </a:cubicBezTo>
                      <a:cubicBezTo>
                        <a:pt x="87" y="73"/>
                        <a:pt x="78" y="64"/>
                        <a:pt x="76" y="53"/>
                      </a:cubicBezTo>
                      <a:cubicBezTo>
                        <a:pt x="75" y="48"/>
                        <a:pt x="71" y="46"/>
                        <a:pt x="67" y="44"/>
                      </a:cubicBezTo>
                      <a:cubicBezTo>
                        <a:pt x="64" y="42"/>
                        <a:pt x="61" y="41"/>
                        <a:pt x="60" y="38"/>
                      </a:cubicBezTo>
                      <a:cubicBezTo>
                        <a:pt x="58" y="34"/>
                        <a:pt x="59" y="31"/>
                        <a:pt x="60" y="30"/>
                      </a:cubicBezTo>
                      <a:cubicBezTo>
                        <a:pt x="61" y="28"/>
                        <a:pt x="61" y="28"/>
                        <a:pt x="60" y="26"/>
                      </a:cubicBezTo>
                      <a:cubicBezTo>
                        <a:pt x="60" y="25"/>
                        <a:pt x="60" y="24"/>
                        <a:pt x="60" y="22"/>
                      </a:cubicBezTo>
                      <a:cubicBezTo>
                        <a:pt x="61" y="20"/>
                        <a:pt x="63" y="19"/>
                        <a:pt x="65" y="18"/>
                      </a:cubicBezTo>
                      <a:cubicBezTo>
                        <a:pt x="65" y="17"/>
                        <a:pt x="65" y="16"/>
                        <a:pt x="65" y="16"/>
                      </a:cubicBezTo>
                      <a:cubicBezTo>
                        <a:pt x="65" y="15"/>
                        <a:pt x="65" y="15"/>
                        <a:pt x="65" y="15"/>
                      </a:cubicBezTo>
                      <a:cubicBezTo>
                        <a:pt x="65" y="14"/>
                        <a:pt x="65" y="12"/>
                        <a:pt x="65" y="11"/>
                      </a:cubicBezTo>
                      <a:cubicBezTo>
                        <a:pt x="65" y="11"/>
                        <a:pt x="65" y="11"/>
                        <a:pt x="65" y="10"/>
                      </a:cubicBezTo>
                      <a:cubicBezTo>
                        <a:pt x="65" y="9"/>
                        <a:pt x="65" y="8"/>
                        <a:pt x="65" y="8"/>
                      </a:cubicBezTo>
                      <a:cubicBezTo>
                        <a:pt x="65" y="7"/>
                        <a:pt x="65" y="7"/>
                        <a:pt x="65" y="7"/>
                      </a:cubicBezTo>
                      <a:cubicBezTo>
                        <a:pt x="65" y="6"/>
                        <a:pt x="65" y="6"/>
                        <a:pt x="65" y="6"/>
                      </a:cubicBezTo>
                      <a:cubicBezTo>
                        <a:pt x="65" y="6"/>
                        <a:pt x="65" y="6"/>
                        <a:pt x="6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8" name="Freeform 1225">
                  <a:extLst>
                    <a:ext uri="{FF2B5EF4-FFF2-40B4-BE49-F238E27FC236}">
                      <a16:creationId xmlns="" xmlns:a16="http://schemas.microsoft.com/office/drawing/2014/main" id="{E1E1F7F9-3BB8-42EF-8CE3-DF1BB6F93C6D}"/>
                    </a:ext>
                  </a:extLst>
                </p:cNvPr>
                <p:cNvSpPr/>
                <p:nvPr/>
              </p:nvSpPr>
              <p:spPr bwMode="auto">
                <a:xfrm>
                  <a:off x="2681" y="3384"/>
                  <a:ext cx="26" cy="17"/>
                </a:xfrm>
                <a:custGeom>
                  <a:gdLst>
                    <a:gd name="T0" fmla="*/ 24 w 27"/>
                    <a:gd name="T1" fmla="*/ 15 h 18"/>
                    <a:gd name="T2" fmla="*/ 24 w 27"/>
                    <a:gd name="T3" fmla="*/ 10 h 18"/>
                    <a:gd name="T4" fmla="*/ 27 w 27"/>
                    <a:gd name="T5" fmla="*/ 0 h 18"/>
                    <a:gd name="T6" fmla="*/ 22 w 27"/>
                    <a:gd name="T7" fmla="*/ 1 h 18"/>
                    <a:gd name="T8" fmla="*/ 7 w 27"/>
                    <a:gd name="T9" fmla="*/ 1 h 18"/>
                    <a:gd name="T10" fmla="*/ 5 w 27"/>
                    <a:gd name="T11" fmla="*/ 0 h 18"/>
                    <a:gd name="T12" fmla="*/ 0 w 27"/>
                    <a:gd name="T13" fmla="*/ 3 h 18"/>
                    <a:gd name="T14" fmla="*/ 10 w 27"/>
                    <a:gd name="T15" fmla="*/ 8 h 18"/>
                    <a:gd name="T16" fmla="*/ 20 w 27"/>
                    <a:gd name="T17" fmla="*/ 14 h 18"/>
                    <a:gd name="T18" fmla="*/ 23 w 27"/>
                    <a:gd name="T19" fmla="*/ 16 h 18"/>
                    <a:gd name="T20" fmla="*/ 23 w 27"/>
                    <a:gd name="T21" fmla="*/ 18 h 18"/>
                    <a:gd name="T22" fmla="*/ 23 w 27"/>
                    <a:gd name="T23" fmla="*/ 18 h 18"/>
                    <a:gd name="T24" fmla="*/ 23 w 27"/>
                    <a:gd name="T25" fmla="*/ 16 h 18"/>
                    <a:gd name="T26" fmla="*/ 24 w 27"/>
                    <a:gd name="T27" fmla="*/ 15 h 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18">
                      <a:moveTo>
                        <a:pt x="24" y="15"/>
                      </a:moveTo>
                      <a:cubicBezTo>
                        <a:pt x="24" y="15"/>
                        <a:pt x="24" y="14"/>
                        <a:pt x="24" y="10"/>
                      </a:cubicBezTo>
                      <a:cubicBezTo>
                        <a:pt x="23" y="6"/>
                        <a:pt x="26" y="2"/>
                        <a:pt x="27" y="0"/>
                      </a:cubicBezTo>
                      <a:cubicBezTo>
                        <a:pt x="26" y="0"/>
                        <a:pt x="24" y="0"/>
                        <a:pt x="22" y="1"/>
                      </a:cubicBezTo>
                      <a:cubicBezTo>
                        <a:pt x="15" y="2"/>
                        <a:pt x="11" y="3"/>
                        <a:pt x="7" y="1"/>
                      </a:cubicBezTo>
                      <a:cubicBezTo>
                        <a:pt x="6" y="0"/>
                        <a:pt x="6" y="0"/>
                        <a:pt x="5" y="0"/>
                      </a:cubicBezTo>
                      <a:cubicBezTo>
                        <a:pt x="3" y="0"/>
                        <a:pt x="0" y="2"/>
                        <a:pt x="0" y="3"/>
                      </a:cubicBezTo>
                      <a:cubicBezTo>
                        <a:pt x="0" y="3"/>
                        <a:pt x="2" y="5"/>
                        <a:pt x="10" y="8"/>
                      </a:cubicBezTo>
                      <a:cubicBezTo>
                        <a:pt x="16" y="9"/>
                        <a:pt x="18" y="12"/>
                        <a:pt x="20" y="14"/>
                      </a:cubicBezTo>
                      <a:cubicBezTo>
                        <a:pt x="21" y="15"/>
                        <a:pt x="22" y="16"/>
                        <a:pt x="23" y="16"/>
                      </a:cubicBezTo>
                      <a:cubicBezTo>
                        <a:pt x="23" y="18"/>
                        <a:pt x="23" y="18"/>
                        <a:pt x="23" y="18"/>
                      </a:cubicBezTo>
                      <a:cubicBezTo>
                        <a:pt x="23" y="18"/>
                        <a:pt x="23" y="18"/>
                        <a:pt x="23" y="18"/>
                      </a:cubicBezTo>
                      <a:cubicBezTo>
                        <a:pt x="23" y="16"/>
                        <a:pt x="23" y="16"/>
                        <a:pt x="23" y="16"/>
                      </a:cubicBezTo>
                      <a:cubicBezTo>
                        <a:pt x="24" y="16"/>
                        <a:pt x="24" y="15"/>
                        <a:pt x="2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9" name="Freeform 1226">
                  <a:extLst>
                    <a:ext uri="{FF2B5EF4-FFF2-40B4-BE49-F238E27FC236}">
                      <a16:creationId xmlns="" xmlns:a16="http://schemas.microsoft.com/office/drawing/2014/main" id="{7B3A3D11-5B52-4A7A-9291-40BC392B797C}"/>
                    </a:ext>
                  </a:extLst>
                </p:cNvPr>
                <p:cNvSpPr/>
                <p:nvPr/>
              </p:nvSpPr>
              <p:spPr bwMode="auto">
                <a:xfrm>
                  <a:off x="2745" y="3279"/>
                  <a:ext cx="38" cy="49"/>
                </a:xfrm>
                <a:custGeom>
                  <a:gdLst>
                    <a:gd name="T0" fmla="*/ 19 w 40"/>
                    <a:gd name="T1" fmla="*/ 52 h 52"/>
                    <a:gd name="T2" fmla="*/ 20 w 40"/>
                    <a:gd name="T3" fmla="*/ 52 h 52"/>
                    <a:gd name="T4" fmla="*/ 22 w 40"/>
                    <a:gd name="T5" fmla="*/ 51 h 52"/>
                    <a:gd name="T6" fmla="*/ 24 w 40"/>
                    <a:gd name="T7" fmla="*/ 51 h 52"/>
                    <a:gd name="T8" fmla="*/ 27 w 40"/>
                    <a:gd name="T9" fmla="*/ 50 h 52"/>
                    <a:gd name="T10" fmla="*/ 29 w 40"/>
                    <a:gd name="T11" fmla="*/ 50 h 52"/>
                    <a:gd name="T12" fmla="*/ 32 w 40"/>
                    <a:gd name="T13" fmla="*/ 50 h 52"/>
                    <a:gd name="T14" fmla="*/ 34 w 40"/>
                    <a:gd name="T15" fmla="*/ 49 h 52"/>
                    <a:gd name="T16" fmla="*/ 36 w 40"/>
                    <a:gd name="T17" fmla="*/ 49 h 52"/>
                    <a:gd name="T18" fmla="*/ 36 w 40"/>
                    <a:gd name="T19" fmla="*/ 48 h 52"/>
                    <a:gd name="T20" fmla="*/ 38 w 40"/>
                    <a:gd name="T21" fmla="*/ 43 h 52"/>
                    <a:gd name="T22" fmla="*/ 37 w 40"/>
                    <a:gd name="T23" fmla="*/ 37 h 52"/>
                    <a:gd name="T24" fmla="*/ 37 w 40"/>
                    <a:gd name="T25" fmla="*/ 26 h 52"/>
                    <a:gd name="T26" fmla="*/ 37 w 40"/>
                    <a:gd name="T27" fmla="*/ 25 h 52"/>
                    <a:gd name="T28" fmla="*/ 28 w 40"/>
                    <a:gd name="T29" fmla="*/ 20 h 52"/>
                    <a:gd name="T30" fmla="*/ 24 w 40"/>
                    <a:gd name="T31" fmla="*/ 15 h 52"/>
                    <a:gd name="T32" fmla="*/ 19 w 40"/>
                    <a:gd name="T33" fmla="*/ 7 h 52"/>
                    <a:gd name="T34" fmla="*/ 17 w 40"/>
                    <a:gd name="T35" fmla="*/ 4 h 52"/>
                    <a:gd name="T36" fmla="*/ 16 w 40"/>
                    <a:gd name="T37" fmla="*/ 3 h 52"/>
                    <a:gd name="T38" fmla="*/ 15 w 40"/>
                    <a:gd name="T39" fmla="*/ 2 h 52"/>
                    <a:gd name="T40" fmla="*/ 15 w 40"/>
                    <a:gd name="T41" fmla="*/ 2 h 52"/>
                    <a:gd name="T42" fmla="*/ 9 w 40"/>
                    <a:gd name="T43" fmla="*/ 0 h 52"/>
                    <a:gd name="T44" fmla="*/ 0 w 40"/>
                    <a:gd name="T45" fmla="*/ 3 h 52"/>
                    <a:gd name="T46" fmla="*/ 0 w 40"/>
                    <a:gd name="T47" fmla="*/ 5 h 52"/>
                    <a:gd name="T48" fmla="*/ 0 w 40"/>
                    <a:gd name="T49" fmla="*/ 6 h 52"/>
                    <a:gd name="T50" fmla="*/ 1 w 40"/>
                    <a:gd name="T51" fmla="*/ 6 h 52"/>
                    <a:gd name="T52" fmla="*/ 5 w 40"/>
                    <a:gd name="T53" fmla="*/ 13 h 52"/>
                    <a:gd name="T54" fmla="*/ 6 w 40"/>
                    <a:gd name="T55" fmla="*/ 17 h 52"/>
                    <a:gd name="T56" fmla="*/ 6 w 40"/>
                    <a:gd name="T57" fmla="*/ 18 h 52"/>
                    <a:gd name="T58" fmla="*/ 6 w 40"/>
                    <a:gd name="T59" fmla="*/ 19 h 52"/>
                    <a:gd name="T60" fmla="*/ 7 w 40"/>
                    <a:gd name="T61" fmla="*/ 23 h 52"/>
                    <a:gd name="T62" fmla="*/ 7 w 40"/>
                    <a:gd name="T63" fmla="*/ 29 h 52"/>
                    <a:gd name="T64" fmla="*/ 6 w 40"/>
                    <a:gd name="T65" fmla="*/ 31 h 52"/>
                    <a:gd name="T66" fmla="*/ 6 w 40"/>
                    <a:gd name="T67" fmla="*/ 34 h 52"/>
                    <a:gd name="T68" fmla="*/ 5 w 40"/>
                    <a:gd name="T69" fmla="*/ 35 h 52"/>
                    <a:gd name="T70" fmla="*/ 5 w 40"/>
                    <a:gd name="T71" fmla="*/ 35 h 52"/>
                    <a:gd name="T72" fmla="*/ 4 w 40"/>
                    <a:gd name="T73" fmla="*/ 36 h 52"/>
                    <a:gd name="T74" fmla="*/ 3 w 40"/>
                    <a:gd name="T75" fmla="*/ 36 h 52"/>
                    <a:gd name="T76" fmla="*/ 2 w 40"/>
                    <a:gd name="T77" fmla="*/ 39 h 52"/>
                    <a:gd name="T78" fmla="*/ 4 w 40"/>
                    <a:gd name="T79" fmla="*/ 41 h 52"/>
                    <a:gd name="T80" fmla="*/ 7 w 40"/>
                    <a:gd name="T81" fmla="*/ 44 h 52"/>
                    <a:gd name="T82" fmla="*/ 9 w 40"/>
                    <a:gd name="T83" fmla="*/ 46 h 5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52">
                      <a:moveTo>
                        <a:pt x="12" y="48"/>
                      </a:moveTo>
                      <a:cubicBezTo>
                        <a:pt x="14" y="49"/>
                        <a:pt x="17" y="51"/>
                        <a:pt x="19" y="52"/>
                      </a:cubicBezTo>
                      <a:cubicBezTo>
                        <a:pt x="19" y="52"/>
                        <a:pt x="20" y="52"/>
                        <a:pt x="20" y="52"/>
                      </a:cubicBezTo>
                      <a:cubicBezTo>
                        <a:pt x="20" y="52"/>
                        <a:pt x="20" y="52"/>
                        <a:pt x="20" y="52"/>
                      </a:cubicBezTo>
                      <a:cubicBezTo>
                        <a:pt x="20" y="52"/>
                        <a:pt x="20" y="52"/>
                        <a:pt x="20" y="52"/>
                      </a:cubicBezTo>
                      <a:cubicBezTo>
                        <a:pt x="21" y="52"/>
                        <a:pt x="22" y="51"/>
                        <a:pt x="22" y="51"/>
                      </a:cubicBezTo>
                      <a:cubicBezTo>
                        <a:pt x="22" y="51"/>
                        <a:pt x="22" y="51"/>
                        <a:pt x="22" y="51"/>
                      </a:cubicBezTo>
                      <a:cubicBezTo>
                        <a:pt x="23" y="51"/>
                        <a:pt x="24" y="51"/>
                        <a:pt x="24" y="51"/>
                      </a:cubicBezTo>
                      <a:cubicBezTo>
                        <a:pt x="24" y="51"/>
                        <a:pt x="25" y="51"/>
                        <a:pt x="25" y="51"/>
                      </a:cubicBezTo>
                      <a:cubicBezTo>
                        <a:pt x="25" y="51"/>
                        <a:pt x="26" y="51"/>
                        <a:pt x="27" y="50"/>
                      </a:cubicBezTo>
                      <a:cubicBezTo>
                        <a:pt x="27" y="50"/>
                        <a:pt x="27" y="50"/>
                        <a:pt x="28" y="50"/>
                      </a:cubicBezTo>
                      <a:cubicBezTo>
                        <a:pt x="28" y="50"/>
                        <a:pt x="29" y="50"/>
                        <a:pt x="29" y="50"/>
                      </a:cubicBezTo>
                      <a:cubicBezTo>
                        <a:pt x="29" y="50"/>
                        <a:pt x="30" y="50"/>
                        <a:pt x="30" y="50"/>
                      </a:cubicBezTo>
                      <a:cubicBezTo>
                        <a:pt x="31" y="50"/>
                        <a:pt x="31" y="50"/>
                        <a:pt x="32" y="50"/>
                      </a:cubicBezTo>
                      <a:cubicBezTo>
                        <a:pt x="32" y="49"/>
                        <a:pt x="33" y="49"/>
                        <a:pt x="33" y="49"/>
                      </a:cubicBezTo>
                      <a:cubicBezTo>
                        <a:pt x="33" y="49"/>
                        <a:pt x="34" y="49"/>
                        <a:pt x="34" y="49"/>
                      </a:cubicBezTo>
                      <a:cubicBezTo>
                        <a:pt x="35" y="49"/>
                        <a:pt x="35" y="49"/>
                        <a:pt x="35" y="49"/>
                      </a:cubicBezTo>
                      <a:cubicBezTo>
                        <a:pt x="36" y="49"/>
                        <a:pt x="36" y="49"/>
                        <a:pt x="36" y="49"/>
                      </a:cubicBezTo>
                      <a:cubicBezTo>
                        <a:pt x="36" y="49"/>
                        <a:pt x="36" y="49"/>
                        <a:pt x="36" y="48"/>
                      </a:cubicBezTo>
                      <a:cubicBezTo>
                        <a:pt x="36" y="48"/>
                        <a:pt x="36" y="48"/>
                        <a:pt x="36" y="48"/>
                      </a:cubicBezTo>
                      <a:cubicBezTo>
                        <a:pt x="36" y="48"/>
                        <a:pt x="36" y="48"/>
                        <a:pt x="36" y="47"/>
                      </a:cubicBezTo>
                      <a:cubicBezTo>
                        <a:pt x="36" y="46"/>
                        <a:pt x="37" y="44"/>
                        <a:pt x="38" y="43"/>
                      </a:cubicBezTo>
                      <a:cubicBezTo>
                        <a:pt x="39" y="42"/>
                        <a:pt x="39" y="41"/>
                        <a:pt x="40" y="41"/>
                      </a:cubicBezTo>
                      <a:cubicBezTo>
                        <a:pt x="40" y="40"/>
                        <a:pt x="38" y="38"/>
                        <a:pt x="37" y="37"/>
                      </a:cubicBezTo>
                      <a:cubicBezTo>
                        <a:pt x="35" y="35"/>
                        <a:pt x="34" y="33"/>
                        <a:pt x="35" y="31"/>
                      </a:cubicBezTo>
                      <a:cubicBezTo>
                        <a:pt x="35" y="29"/>
                        <a:pt x="36" y="27"/>
                        <a:pt x="37" y="26"/>
                      </a:cubicBezTo>
                      <a:cubicBezTo>
                        <a:pt x="37" y="26"/>
                        <a:pt x="37" y="25"/>
                        <a:pt x="37" y="25"/>
                      </a:cubicBezTo>
                      <a:cubicBezTo>
                        <a:pt x="37" y="25"/>
                        <a:pt x="37" y="25"/>
                        <a:pt x="37" y="25"/>
                      </a:cubicBezTo>
                      <a:cubicBezTo>
                        <a:pt x="37" y="24"/>
                        <a:pt x="37" y="23"/>
                        <a:pt x="37" y="22"/>
                      </a:cubicBezTo>
                      <a:cubicBezTo>
                        <a:pt x="35" y="21"/>
                        <a:pt x="30" y="21"/>
                        <a:pt x="28" y="20"/>
                      </a:cubicBezTo>
                      <a:cubicBezTo>
                        <a:pt x="27" y="20"/>
                        <a:pt x="26" y="20"/>
                        <a:pt x="26" y="20"/>
                      </a:cubicBezTo>
                      <a:cubicBezTo>
                        <a:pt x="23" y="19"/>
                        <a:pt x="24" y="16"/>
                        <a:pt x="24" y="15"/>
                      </a:cubicBezTo>
                      <a:cubicBezTo>
                        <a:pt x="24" y="14"/>
                        <a:pt x="24" y="13"/>
                        <a:pt x="24" y="13"/>
                      </a:cubicBezTo>
                      <a:cubicBezTo>
                        <a:pt x="21" y="13"/>
                        <a:pt x="19" y="10"/>
                        <a:pt x="19" y="7"/>
                      </a:cubicBezTo>
                      <a:cubicBezTo>
                        <a:pt x="19" y="7"/>
                        <a:pt x="19" y="7"/>
                        <a:pt x="19" y="6"/>
                      </a:cubicBezTo>
                      <a:cubicBezTo>
                        <a:pt x="18" y="6"/>
                        <a:pt x="18" y="5"/>
                        <a:pt x="17" y="4"/>
                      </a:cubicBezTo>
                      <a:cubicBezTo>
                        <a:pt x="17" y="4"/>
                        <a:pt x="17" y="4"/>
                        <a:pt x="17" y="4"/>
                      </a:cubicBezTo>
                      <a:cubicBezTo>
                        <a:pt x="17" y="4"/>
                        <a:pt x="16" y="4"/>
                        <a:pt x="16" y="3"/>
                      </a:cubicBezTo>
                      <a:cubicBezTo>
                        <a:pt x="16" y="3"/>
                        <a:pt x="16" y="3"/>
                        <a:pt x="16" y="3"/>
                      </a:cubicBezTo>
                      <a:cubicBezTo>
                        <a:pt x="16" y="2"/>
                        <a:pt x="15" y="2"/>
                        <a:pt x="15" y="2"/>
                      </a:cubicBezTo>
                      <a:cubicBezTo>
                        <a:pt x="15" y="2"/>
                        <a:pt x="15" y="2"/>
                        <a:pt x="15" y="2"/>
                      </a:cubicBezTo>
                      <a:cubicBezTo>
                        <a:pt x="15" y="2"/>
                        <a:pt x="15" y="2"/>
                        <a:pt x="15" y="2"/>
                      </a:cubicBezTo>
                      <a:cubicBezTo>
                        <a:pt x="14" y="1"/>
                        <a:pt x="14" y="1"/>
                        <a:pt x="14" y="1"/>
                      </a:cubicBezTo>
                      <a:cubicBezTo>
                        <a:pt x="12" y="1"/>
                        <a:pt x="10" y="0"/>
                        <a:pt x="9" y="0"/>
                      </a:cubicBezTo>
                      <a:cubicBezTo>
                        <a:pt x="8" y="1"/>
                        <a:pt x="3" y="2"/>
                        <a:pt x="0" y="3"/>
                      </a:cubicBezTo>
                      <a:cubicBezTo>
                        <a:pt x="0" y="3"/>
                        <a:pt x="0" y="3"/>
                        <a:pt x="0" y="3"/>
                      </a:cubicBezTo>
                      <a:cubicBezTo>
                        <a:pt x="0" y="4"/>
                        <a:pt x="0" y="4"/>
                        <a:pt x="0" y="5"/>
                      </a:cubicBezTo>
                      <a:cubicBezTo>
                        <a:pt x="0" y="5"/>
                        <a:pt x="0" y="5"/>
                        <a:pt x="0" y="5"/>
                      </a:cubicBezTo>
                      <a:cubicBezTo>
                        <a:pt x="0" y="5"/>
                        <a:pt x="0" y="5"/>
                        <a:pt x="0" y="6"/>
                      </a:cubicBezTo>
                      <a:cubicBezTo>
                        <a:pt x="0" y="6"/>
                        <a:pt x="0" y="6"/>
                        <a:pt x="0" y="6"/>
                      </a:cubicBezTo>
                      <a:cubicBezTo>
                        <a:pt x="1" y="6"/>
                        <a:pt x="1" y="6"/>
                        <a:pt x="1" y="6"/>
                      </a:cubicBezTo>
                      <a:cubicBezTo>
                        <a:pt x="1" y="6"/>
                        <a:pt x="1" y="6"/>
                        <a:pt x="1" y="6"/>
                      </a:cubicBezTo>
                      <a:cubicBezTo>
                        <a:pt x="1" y="6"/>
                        <a:pt x="1" y="7"/>
                        <a:pt x="1" y="7"/>
                      </a:cubicBezTo>
                      <a:cubicBezTo>
                        <a:pt x="5" y="8"/>
                        <a:pt x="5" y="11"/>
                        <a:pt x="5" y="13"/>
                      </a:cubicBezTo>
                      <a:cubicBezTo>
                        <a:pt x="5" y="14"/>
                        <a:pt x="5" y="15"/>
                        <a:pt x="6" y="16"/>
                      </a:cubicBezTo>
                      <a:cubicBezTo>
                        <a:pt x="6" y="16"/>
                        <a:pt x="6" y="16"/>
                        <a:pt x="6" y="17"/>
                      </a:cubicBezTo>
                      <a:cubicBezTo>
                        <a:pt x="6" y="17"/>
                        <a:pt x="6" y="17"/>
                        <a:pt x="6" y="17"/>
                      </a:cubicBezTo>
                      <a:cubicBezTo>
                        <a:pt x="6" y="17"/>
                        <a:pt x="6" y="18"/>
                        <a:pt x="6" y="18"/>
                      </a:cubicBezTo>
                      <a:cubicBezTo>
                        <a:pt x="6" y="18"/>
                        <a:pt x="6" y="18"/>
                        <a:pt x="6" y="18"/>
                      </a:cubicBezTo>
                      <a:cubicBezTo>
                        <a:pt x="6" y="19"/>
                        <a:pt x="6" y="19"/>
                        <a:pt x="6" y="19"/>
                      </a:cubicBezTo>
                      <a:cubicBezTo>
                        <a:pt x="6" y="19"/>
                        <a:pt x="6" y="19"/>
                        <a:pt x="6" y="19"/>
                      </a:cubicBezTo>
                      <a:cubicBezTo>
                        <a:pt x="7" y="23"/>
                        <a:pt x="7" y="23"/>
                        <a:pt x="7" y="23"/>
                      </a:cubicBezTo>
                      <a:cubicBezTo>
                        <a:pt x="7" y="23"/>
                        <a:pt x="7" y="23"/>
                        <a:pt x="7" y="23"/>
                      </a:cubicBezTo>
                      <a:cubicBezTo>
                        <a:pt x="7" y="25"/>
                        <a:pt x="7" y="27"/>
                        <a:pt x="7" y="29"/>
                      </a:cubicBezTo>
                      <a:cubicBezTo>
                        <a:pt x="6" y="29"/>
                        <a:pt x="6" y="30"/>
                        <a:pt x="6" y="30"/>
                      </a:cubicBezTo>
                      <a:cubicBezTo>
                        <a:pt x="6" y="31"/>
                        <a:pt x="6" y="31"/>
                        <a:pt x="6" y="31"/>
                      </a:cubicBezTo>
                      <a:cubicBezTo>
                        <a:pt x="6" y="32"/>
                        <a:pt x="6" y="32"/>
                        <a:pt x="6" y="32"/>
                      </a:cubicBezTo>
                      <a:cubicBezTo>
                        <a:pt x="6" y="33"/>
                        <a:pt x="6" y="33"/>
                        <a:pt x="6" y="34"/>
                      </a:cubicBezTo>
                      <a:cubicBezTo>
                        <a:pt x="6" y="34"/>
                        <a:pt x="6" y="34"/>
                        <a:pt x="6" y="34"/>
                      </a:cubicBezTo>
                      <a:cubicBezTo>
                        <a:pt x="5" y="34"/>
                        <a:pt x="5" y="35"/>
                        <a:pt x="5" y="35"/>
                      </a:cubicBezTo>
                      <a:cubicBezTo>
                        <a:pt x="5" y="35"/>
                        <a:pt x="5" y="35"/>
                        <a:pt x="5" y="35"/>
                      </a:cubicBezTo>
                      <a:cubicBezTo>
                        <a:pt x="5" y="35"/>
                        <a:pt x="5" y="35"/>
                        <a:pt x="5" y="35"/>
                      </a:cubicBezTo>
                      <a:cubicBezTo>
                        <a:pt x="4" y="36"/>
                        <a:pt x="4" y="36"/>
                        <a:pt x="4" y="36"/>
                      </a:cubicBezTo>
                      <a:cubicBezTo>
                        <a:pt x="4" y="36"/>
                        <a:pt x="4" y="36"/>
                        <a:pt x="4" y="36"/>
                      </a:cubicBezTo>
                      <a:cubicBezTo>
                        <a:pt x="4" y="36"/>
                        <a:pt x="4" y="36"/>
                        <a:pt x="4" y="36"/>
                      </a:cubicBezTo>
                      <a:cubicBezTo>
                        <a:pt x="3" y="36"/>
                        <a:pt x="3" y="36"/>
                        <a:pt x="3" y="36"/>
                      </a:cubicBezTo>
                      <a:cubicBezTo>
                        <a:pt x="3" y="36"/>
                        <a:pt x="2" y="37"/>
                        <a:pt x="2" y="38"/>
                      </a:cubicBezTo>
                      <a:cubicBezTo>
                        <a:pt x="2" y="38"/>
                        <a:pt x="2" y="38"/>
                        <a:pt x="2" y="39"/>
                      </a:cubicBezTo>
                      <a:cubicBezTo>
                        <a:pt x="2" y="39"/>
                        <a:pt x="3" y="39"/>
                        <a:pt x="3" y="39"/>
                      </a:cubicBezTo>
                      <a:cubicBezTo>
                        <a:pt x="3" y="40"/>
                        <a:pt x="4" y="40"/>
                        <a:pt x="4" y="41"/>
                      </a:cubicBezTo>
                      <a:cubicBezTo>
                        <a:pt x="4" y="41"/>
                        <a:pt x="5" y="42"/>
                        <a:pt x="5" y="42"/>
                      </a:cubicBezTo>
                      <a:cubicBezTo>
                        <a:pt x="6" y="43"/>
                        <a:pt x="6" y="43"/>
                        <a:pt x="7" y="44"/>
                      </a:cubicBezTo>
                      <a:cubicBezTo>
                        <a:pt x="7" y="44"/>
                        <a:pt x="7" y="45"/>
                        <a:pt x="8" y="45"/>
                      </a:cubicBezTo>
                      <a:cubicBezTo>
                        <a:pt x="8" y="45"/>
                        <a:pt x="8" y="46"/>
                        <a:pt x="9" y="46"/>
                      </a:cubicBezTo>
                      <a:cubicBezTo>
                        <a:pt x="9" y="46"/>
                        <a:pt x="10" y="47"/>
                        <a:pt x="12"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7" name="Group 1229">
                <a:extLst>
                  <a:ext uri="{FF2B5EF4-FFF2-40B4-BE49-F238E27FC236}">
                    <a16:creationId xmlns="" xmlns:a16="http://schemas.microsoft.com/office/drawing/2014/main" id="{35919600-E925-4041-8EF8-1BB190D4439A}"/>
                  </a:ext>
                </a:extLst>
              </p:cNvPr>
              <p:cNvGrpSpPr>
                <a:grpSpLocks noChangeAspect="1"/>
              </p:cNvGrpSpPr>
              <p:nvPr/>
            </p:nvGrpSpPr>
            <p:grpSpPr>
              <a:xfrm>
                <a:off x="5567520" y="3944828"/>
                <a:ext cx="1354771" cy="1467565"/>
                <a:chOff x="1483" y="2550"/>
                <a:chExt cx="729" cy="816"/>
              </a:xfrm>
              <a:grpFill/>
            </p:grpSpPr>
            <p:grpSp>
              <p:nvGrpSpPr>
                <p:cNvPr id="426" name="Group 1430">
                  <a:extLst>
                    <a:ext uri="{FF2B5EF4-FFF2-40B4-BE49-F238E27FC236}">
                      <a16:creationId xmlns="" xmlns:a16="http://schemas.microsoft.com/office/drawing/2014/main" id="{43EC51AA-A50A-4072-887E-92FD8D1C36B4}"/>
                    </a:ext>
                  </a:extLst>
                </p:cNvPr>
                <p:cNvGrpSpPr/>
                <p:nvPr/>
              </p:nvGrpSpPr>
              <p:grpSpPr>
                <a:xfrm>
                  <a:off x="1483" y="2550"/>
                  <a:ext cx="729" cy="816"/>
                  <a:chOff x="1483" y="2550"/>
                  <a:chExt cx="729" cy="816"/>
                </a:xfrm>
                <a:grpFill/>
              </p:grpSpPr>
              <p:sp>
                <p:nvSpPr>
                  <p:cNvPr id="850" name="Freeform 1230">
                    <a:extLst>
                      <a:ext uri="{FF2B5EF4-FFF2-40B4-BE49-F238E27FC236}">
                        <a16:creationId xmlns="" xmlns:a16="http://schemas.microsoft.com/office/drawing/2014/main" id="{140159E0-F8A7-4A05-AAEF-DBE99E959FC2}"/>
                      </a:ext>
                    </a:extLst>
                  </p:cNvPr>
                  <p:cNvSpPr/>
                  <p:nvPr/>
                </p:nvSpPr>
                <p:spPr bwMode="auto">
                  <a:xfrm>
                    <a:off x="1912" y="3168"/>
                    <a:ext cx="17" cy="6"/>
                  </a:xfrm>
                  <a:custGeom>
                    <a:gdLst>
                      <a:gd name="T0" fmla="*/ 18 w 18"/>
                      <a:gd name="T1" fmla="*/ 0 h 6"/>
                      <a:gd name="T2" fmla="*/ 16 w 18"/>
                      <a:gd name="T3" fmla="*/ 0 h 6"/>
                      <a:gd name="T4" fmla="*/ 16 w 18"/>
                      <a:gd name="T5" fmla="*/ 0 h 6"/>
                      <a:gd name="T6" fmla="*/ 14 w 18"/>
                      <a:gd name="T7" fmla="*/ 0 h 6"/>
                      <a:gd name="T8" fmla="*/ 4 w 18"/>
                      <a:gd name="T9" fmla="*/ 1 h 6"/>
                      <a:gd name="T10" fmla="*/ 3 w 18"/>
                      <a:gd name="T11" fmla="*/ 1 h 6"/>
                      <a:gd name="T12" fmla="*/ 2 w 18"/>
                      <a:gd name="T13" fmla="*/ 1 h 6"/>
                      <a:gd name="T14" fmla="*/ 1 w 18"/>
                      <a:gd name="T15" fmla="*/ 1 h 6"/>
                      <a:gd name="T16" fmla="*/ 1 w 18"/>
                      <a:gd name="T17" fmla="*/ 1 h 6"/>
                      <a:gd name="T18" fmla="*/ 0 w 18"/>
                      <a:gd name="T19" fmla="*/ 2 h 6"/>
                      <a:gd name="T20" fmla="*/ 0 w 18"/>
                      <a:gd name="T21" fmla="*/ 2 h 6"/>
                      <a:gd name="T22" fmla="*/ 3 w 18"/>
                      <a:gd name="T23" fmla="*/ 4 h 6"/>
                      <a:gd name="T24" fmla="*/ 4 w 18"/>
                      <a:gd name="T25" fmla="*/ 6 h 6"/>
                      <a:gd name="T26" fmla="*/ 13 w 18"/>
                      <a:gd name="T27" fmla="*/ 1 h 6"/>
                      <a:gd name="T28" fmla="*/ 14 w 18"/>
                      <a:gd name="T29" fmla="*/ 1 h 6"/>
                      <a:gd name="T30" fmla="*/ 15 w 18"/>
                      <a:gd name="T31" fmla="*/ 1 h 6"/>
                      <a:gd name="T32" fmla="*/ 16 w 18"/>
                      <a:gd name="T33" fmla="*/ 1 h 6"/>
                      <a:gd name="T34" fmla="*/ 16 w 18"/>
                      <a:gd name="T35" fmla="*/ 0 h 6"/>
                      <a:gd name="T36" fmla="*/ 17 w 18"/>
                      <a:gd name="T37" fmla="*/ 0 h 6"/>
                      <a:gd name="T38" fmla="*/ 18 w 18"/>
                      <a:gd name="T39" fmla="*/ 0 h 6"/>
                      <a:gd name="T40" fmla="*/ 18 w 18"/>
                      <a:gd name="T41" fmla="*/ 0 h 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6">
                        <a:moveTo>
                          <a:pt x="18" y="0"/>
                        </a:moveTo>
                        <a:cubicBezTo>
                          <a:pt x="17" y="0"/>
                          <a:pt x="17" y="0"/>
                          <a:pt x="16" y="0"/>
                        </a:cubicBezTo>
                        <a:cubicBezTo>
                          <a:pt x="16" y="0"/>
                          <a:pt x="16" y="0"/>
                          <a:pt x="16" y="0"/>
                        </a:cubicBezTo>
                        <a:cubicBezTo>
                          <a:pt x="15" y="0"/>
                          <a:pt x="15" y="0"/>
                          <a:pt x="14" y="0"/>
                        </a:cubicBezTo>
                        <a:cubicBezTo>
                          <a:pt x="11" y="0"/>
                          <a:pt x="7" y="0"/>
                          <a:pt x="4" y="1"/>
                        </a:cubicBezTo>
                        <a:cubicBezTo>
                          <a:pt x="4" y="1"/>
                          <a:pt x="4" y="1"/>
                          <a:pt x="3" y="1"/>
                        </a:cubicBezTo>
                        <a:cubicBezTo>
                          <a:pt x="3" y="1"/>
                          <a:pt x="3" y="1"/>
                          <a:pt x="2" y="1"/>
                        </a:cubicBezTo>
                        <a:cubicBezTo>
                          <a:pt x="2" y="1"/>
                          <a:pt x="2" y="1"/>
                          <a:pt x="1" y="1"/>
                        </a:cubicBezTo>
                        <a:cubicBezTo>
                          <a:pt x="1" y="1"/>
                          <a:pt x="1" y="1"/>
                          <a:pt x="1" y="1"/>
                        </a:cubicBezTo>
                        <a:cubicBezTo>
                          <a:pt x="1" y="2"/>
                          <a:pt x="0" y="2"/>
                          <a:pt x="0" y="2"/>
                        </a:cubicBezTo>
                        <a:cubicBezTo>
                          <a:pt x="0" y="2"/>
                          <a:pt x="0" y="2"/>
                          <a:pt x="0" y="2"/>
                        </a:cubicBezTo>
                        <a:cubicBezTo>
                          <a:pt x="1" y="3"/>
                          <a:pt x="2" y="3"/>
                          <a:pt x="3" y="4"/>
                        </a:cubicBezTo>
                        <a:cubicBezTo>
                          <a:pt x="3" y="5"/>
                          <a:pt x="4" y="5"/>
                          <a:pt x="4" y="6"/>
                        </a:cubicBezTo>
                        <a:cubicBezTo>
                          <a:pt x="6" y="4"/>
                          <a:pt x="9" y="1"/>
                          <a:pt x="13" y="1"/>
                        </a:cubicBezTo>
                        <a:cubicBezTo>
                          <a:pt x="13" y="1"/>
                          <a:pt x="14" y="1"/>
                          <a:pt x="14" y="1"/>
                        </a:cubicBezTo>
                        <a:cubicBezTo>
                          <a:pt x="14" y="1"/>
                          <a:pt x="14" y="1"/>
                          <a:pt x="15" y="1"/>
                        </a:cubicBezTo>
                        <a:cubicBezTo>
                          <a:pt x="15" y="1"/>
                          <a:pt x="15" y="1"/>
                          <a:pt x="16" y="1"/>
                        </a:cubicBezTo>
                        <a:cubicBezTo>
                          <a:pt x="16" y="1"/>
                          <a:pt x="16" y="0"/>
                          <a:pt x="16" y="0"/>
                        </a:cubicBezTo>
                        <a:cubicBezTo>
                          <a:pt x="16" y="0"/>
                          <a:pt x="17" y="0"/>
                          <a:pt x="17" y="0"/>
                        </a:cubicBezTo>
                        <a:cubicBezTo>
                          <a:pt x="17" y="0"/>
                          <a:pt x="18" y="0"/>
                          <a:pt x="18" y="0"/>
                        </a:cubicBezTo>
                        <a:cubicBezTo>
                          <a:pt x="18" y="0"/>
                          <a:pt x="18" y="0"/>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1" name="Freeform 1231">
                    <a:extLst>
                      <a:ext uri="{FF2B5EF4-FFF2-40B4-BE49-F238E27FC236}">
                        <a16:creationId xmlns="" xmlns:a16="http://schemas.microsoft.com/office/drawing/2014/main" id="{D39738FF-D399-44C2-8665-9223903CFBF8}"/>
                      </a:ext>
                    </a:extLst>
                  </p:cNvPr>
                  <p:cNvSpPr/>
                  <p:nvPr/>
                </p:nvSpPr>
                <p:spPr bwMode="auto">
                  <a:xfrm>
                    <a:off x="1797" y="3162"/>
                    <a:ext cx="104" cy="132"/>
                  </a:xfrm>
                  <a:custGeom>
                    <a:gdLst>
                      <a:gd name="T0" fmla="*/ 82 w 109"/>
                      <a:gd name="T1" fmla="*/ 58 h 138"/>
                      <a:gd name="T2" fmla="*/ 89 w 109"/>
                      <a:gd name="T3" fmla="*/ 54 h 138"/>
                      <a:gd name="T4" fmla="*/ 94 w 109"/>
                      <a:gd name="T5" fmla="*/ 53 h 138"/>
                      <a:gd name="T6" fmla="*/ 94 w 109"/>
                      <a:gd name="T7" fmla="*/ 13 h 138"/>
                      <a:gd name="T8" fmla="*/ 96 w 109"/>
                      <a:gd name="T9" fmla="*/ 13 h 138"/>
                      <a:gd name="T10" fmla="*/ 106 w 109"/>
                      <a:gd name="T11" fmla="*/ 11 h 138"/>
                      <a:gd name="T12" fmla="*/ 109 w 109"/>
                      <a:gd name="T13" fmla="*/ 10 h 138"/>
                      <a:gd name="T14" fmla="*/ 109 w 109"/>
                      <a:gd name="T15" fmla="*/ 10 h 138"/>
                      <a:gd name="T16" fmla="*/ 109 w 109"/>
                      <a:gd name="T17" fmla="*/ 10 h 138"/>
                      <a:gd name="T18" fmla="*/ 107 w 109"/>
                      <a:gd name="T19" fmla="*/ 10 h 138"/>
                      <a:gd name="T20" fmla="*/ 106 w 109"/>
                      <a:gd name="T21" fmla="*/ 10 h 138"/>
                      <a:gd name="T22" fmla="*/ 103 w 109"/>
                      <a:gd name="T23" fmla="*/ 10 h 138"/>
                      <a:gd name="T24" fmla="*/ 98 w 109"/>
                      <a:gd name="T25" fmla="*/ 9 h 138"/>
                      <a:gd name="T26" fmla="*/ 91 w 109"/>
                      <a:gd name="T27" fmla="*/ 9 h 138"/>
                      <a:gd name="T28" fmla="*/ 74 w 109"/>
                      <a:gd name="T29" fmla="*/ 10 h 138"/>
                      <a:gd name="T30" fmla="*/ 73 w 109"/>
                      <a:gd name="T31" fmla="*/ 10 h 138"/>
                      <a:gd name="T32" fmla="*/ 69 w 109"/>
                      <a:gd name="T33" fmla="*/ 6 h 138"/>
                      <a:gd name="T34" fmla="*/ 31 w 109"/>
                      <a:gd name="T35" fmla="*/ 6 h 138"/>
                      <a:gd name="T36" fmla="*/ 20 w 109"/>
                      <a:gd name="T37" fmla="*/ 3 h 138"/>
                      <a:gd name="T38" fmla="*/ 11 w 109"/>
                      <a:gd name="T39" fmla="*/ 2 h 138"/>
                      <a:gd name="T40" fmla="*/ 10 w 109"/>
                      <a:gd name="T41" fmla="*/ 3 h 138"/>
                      <a:gd name="T42" fmla="*/ 9 w 109"/>
                      <a:gd name="T43" fmla="*/ 3 h 138"/>
                      <a:gd name="T44" fmla="*/ 6 w 109"/>
                      <a:gd name="T45" fmla="*/ 1 h 138"/>
                      <a:gd name="T46" fmla="*/ 5 w 109"/>
                      <a:gd name="T47" fmla="*/ 0 h 138"/>
                      <a:gd name="T48" fmla="*/ 5 w 109"/>
                      <a:gd name="T49" fmla="*/ 0 h 138"/>
                      <a:gd name="T50" fmla="*/ 3 w 109"/>
                      <a:gd name="T51" fmla="*/ 2 h 138"/>
                      <a:gd name="T52" fmla="*/ 3 w 109"/>
                      <a:gd name="T53" fmla="*/ 3 h 138"/>
                      <a:gd name="T54" fmla="*/ 0 w 109"/>
                      <a:gd name="T55" fmla="*/ 3 h 138"/>
                      <a:gd name="T56" fmla="*/ 6 w 109"/>
                      <a:gd name="T57" fmla="*/ 15 h 138"/>
                      <a:gd name="T58" fmla="*/ 17 w 109"/>
                      <a:gd name="T59" fmla="*/ 39 h 138"/>
                      <a:gd name="T60" fmla="*/ 23 w 109"/>
                      <a:gd name="T61" fmla="*/ 52 h 138"/>
                      <a:gd name="T62" fmla="*/ 28 w 109"/>
                      <a:gd name="T63" fmla="*/ 63 h 138"/>
                      <a:gd name="T64" fmla="*/ 29 w 109"/>
                      <a:gd name="T65" fmla="*/ 74 h 138"/>
                      <a:gd name="T66" fmla="*/ 29 w 109"/>
                      <a:gd name="T67" fmla="*/ 81 h 138"/>
                      <a:gd name="T68" fmla="*/ 33 w 109"/>
                      <a:gd name="T69" fmla="*/ 99 h 138"/>
                      <a:gd name="T70" fmla="*/ 33 w 109"/>
                      <a:gd name="T71" fmla="*/ 104 h 138"/>
                      <a:gd name="T72" fmla="*/ 40 w 109"/>
                      <a:gd name="T73" fmla="*/ 126 h 138"/>
                      <a:gd name="T74" fmla="*/ 47 w 109"/>
                      <a:gd name="T75" fmla="*/ 134 h 138"/>
                      <a:gd name="T76" fmla="*/ 48 w 109"/>
                      <a:gd name="T77" fmla="*/ 134 h 138"/>
                      <a:gd name="T78" fmla="*/ 55 w 109"/>
                      <a:gd name="T79" fmla="*/ 128 h 138"/>
                      <a:gd name="T80" fmla="*/ 58 w 109"/>
                      <a:gd name="T81" fmla="*/ 130 h 138"/>
                      <a:gd name="T82" fmla="*/ 60 w 109"/>
                      <a:gd name="T83" fmla="*/ 135 h 138"/>
                      <a:gd name="T84" fmla="*/ 63 w 109"/>
                      <a:gd name="T85" fmla="*/ 138 h 138"/>
                      <a:gd name="T86" fmla="*/ 68 w 109"/>
                      <a:gd name="T87" fmla="*/ 138 h 138"/>
                      <a:gd name="T88" fmla="*/ 73 w 109"/>
                      <a:gd name="T89" fmla="*/ 138 h 138"/>
                      <a:gd name="T90" fmla="*/ 74 w 109"/>
                      <a:gd name="T91" fmla="*/ 138 h 138"/>
                      <a:gd name="T92" fmla="*/ 76 w 109"/>
                      <a:gd name="T93" fmla="*/ 138 h 138"/>
                      <a:gd name="T94" fmla="*/ 79 w 109"/>
                      <a:gd name="T95" fmla="*/ 135 h 138"/>
                      <a:gd name="T96" fmla="*/ 82 w 109"/>
                      <a:gd name="T97" fmla="*/ 132 h 138"/>
                      <a:gd name="T98" fmla="*/ 82 w 109"/>
                      <a:gd name="T99" fmla="*/ 92 h 138"/>
                      <a:gd name="T100" fmla="*/ 82 w 109"/>
                      <a:gd name="T101" fmla="*/ 88 h 138"/>
                      <a:gd name="T102" fmla="*/ 82 w 109"/>
                      <a:gd name="T103" fmla="*/ 58 h 1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9" h="138">
                        <a:moveTo>
                          <a:pt x="82" y="58"/>
                        </a:moveTo>
                        <a:cubicBezTo>
                          <a:pt x="82" y="55"/>
                          <a:pt x="86" y="54"/>
                          <a:pt x="89" y="54"/>
                        </a:cubicBezTo>
                        <a:cubicBezTo>
                          <a:pt x="90" y="54"/>
                          <a:pt x="93" y="54"/>
                          <a:pt x="94" y="53"/>
                        </a:cubicBezTo>
                        <a:cubicBezTo>
                          <a:pt x="94" y="13"/>
                          <a:pt x="94" y="13"/>
                          <a:pt x="94" y="13"/>
                        </a:cubicBezTo>
                        <a:cubicBezTo>
                          <a:pt x="96" y="13"/>
                          <a:pt x="96" y="13"/>
                          <a:pt x="96" y="13"/>
                        </a:cubicBezTo>
                        <a:cubicBezTo>
                          <a:pt x="99" y="12"/>
                          <a:pt x="104" y="12"/>
                          <a:pt x="106" y="11"/>
                        </a:cubicBezTo>
                        <a:cubicBezTo>
                          <a:pt x="106" y="11"/>
                          <a:pt x="107" y="11"/>
                          <a:pt x="109" y="10"/>
                        </a:cubicBezTo>
                        <a:cubicBezTo>
                          <a:pt x="109" y="10"/>
                          <a:pt x="109" y="10"/>
                          <a:pt x="109" y="10"/>
                        </a:cubicBezTo>
                        <a:cubicBezTo>
                          <a:pt x="109" y="10"/>
                          <a:pt x="109" y="10"/>
                          <a:pt x="109" y="10"/>
                        </a:cubicBezTo>
                        <a:cubicBezTo>
                          <a:pt x="108" y="10"/>
                          <a:pt x="107" y="10"/>
                          <a:pt x="107" y="10"/>
                        </a:cubicBezTo>
                        <a:cubicBezTo>
                          <a:pt x="106" y="10"/>
                          <a:pt x="106" y="10"/>
                          <a:pt x="106" y="10"/>
                        </a:cubicBezTo>
                        <a:cubicBezTo>
                          <a:pt x="105" y="10"/>
                          <a:pt x="104" y="10"/>
                          <a:pt x="103" y="10"/>
                        </a:cubicBezTo>
                        <a:cubicBezTo>
                          <a:pt x="101" y="10"/>
                          <a:pt x="99" y="10"/>
                          <a:pt x="98" y="9"/>
                        </a:cubicBezTo>
                        <a:cubicBezTo>
                          <a:pt x="98" y="9"/>
                          <a:pt x="96" y="9"/>
                          <a:pt x="91" y="9"/>
                        </a:cubicBezTo>
                        <a:cubicBezTo>
                          <a:pt x="83" y="9"/>
                          <a:pt x="74" y="10"/>
                          <a:pt x="74" y="10"/>
                        </a:cubicBezTo>
                        <a:cubicBezTo>
                          <a:pt x="73" y="10"/>
                          <a:pt x="73" y="10"/>
                          <a:pt x="73" y="10"/>
                        </a:cubicBezTo>
                        <a:cubicBezTo>
                          <a:pt x="69" y="6"/>
                          <a:pt x="69" y="6"/>
                          <a:pt x="69" y="6"/>
                        </a:cubicBezTo>
                        <a:cubicBezTo>
                          <a:pt x="31" y="6"/>
                          <a:pt x="31" y="6"/>
                          <a:pt x="31" y="6"/>
                        </a:cubicBezTo>
                        <a:cubicBezTo>
                          <a:pt x="27" y="6"/>
                          <a:pt x="24" y="5"/>
                          <a:pt x="20" y="3"/>
                        </a:cubicBezTo>
                        <a:cubicBezTo>
                          <a:pt x="17" y="1"/>
                          <a:pt x="14" y="1"/>
                          <a:pt x="11" y="2"/>
                        </a:cubicBezTo>
                        <a:cubicBezTo>
                          <a:pt x="10" y="2"/>
                          <a:pt x="10" y="3"/>
                          <a:pt x="10" y="3"/>
                        </a:cubicBezTo>
                        <a:cubicBezTo>
                          <a:pt x="9" y="3"/>
                          <a:pt x="9" y="3"/>
                          <a:pt x="9" y="3"/>
                        </a:cubicBezTo>
                        <a:cubicBezTo>
                          <a:pt x="7" y="3"/>
                          <a:pt x="6" y="2"/>
                          <a:pt x="6" y="1"/>
                        </a:cubicBezTo>
                        <a:cubicBezTo>
                          <a:pt x="5" y="1"/>
                          <a:pt x="5" y="1"/>
                          <a:pt x="5" y="0"/>
                        </a:cubicBezTo>
                        <a:cubicBezTo>
                          <a:pt x="5" y="0"/>
                          <a:pt x="5" y="0"/>
                          <a:pt x="5" y="0"/>
                        </a:cubicBezTo>
                        <a:cubicBezTo>
                          <a:pt x="4" y="0"/>
                          <a:pt x="3" y="2"/>
                          <a:pt x="3" y="2"/>
                        </a:cubicBezTo>
                        <a:cubicBezTo>
                          <a:pt x="3" y="3"/>
                          <a:pt x="3" y="3"/>
                          <a:pt x="3" y="3"/>
                        </a:cubicBezTo>
                        <a:cubicBezTo>
                          <a:pt x="0" y="3"/>
                          <a:pt x="0" y="3"/>
                          <a:pt x="0" y="3"/>
                        </a:cubicBezTo>
                        <a:cubicBezTo>
                          <a:pt x="0" y="6"/>
                          <a:pt x="2" y="11"/>
                          <a:pt x="6" y="15"/>
                        </a:cubicBezTo>
                        <a:cubicBezTo>
                          <a:pt x="10" y="21"/>
                          <a:pt x="14" y="31"/>
                          <a:pt x="17" y="39"/>
                        </a:cubicBezTo>
                        <a:cubicBezTo>
                          <a:pt x="18" y="43"/>
                          <a:pt x="21" y="48"/>
                          <a:pt x="23" y="52"/>
                        </a:cubicBezTo>
                        <a:cubicBezTo>
                          <a:pt x="25" y="56"/>
                          <a:pt x="27" y="59"/>
                          <a:pt x="28" y="63"/>
                        </a:cubicBezTo>
                        <a:cubicBezTo>
                          <a:pt x="29" y="66"/>
                          <a:pt x="29" y="70"/>
                          <a:pt x="29" y="74"/>
                        </a:cubicBezTo>
                        <a:cubicBezTo>
                          <a:pt x="28" y="77"/>
                          <a:pt x="28" y="80"/>
                          <a:pt x="29" y="81"/>
                        </a:cubicBezTo>
                        <a:cubicBezTo>
                          <a:pt x="31" y="85"/>
                          <a:pt x="32" y="91"/>
                          <a:pt x="33" y="99"/>
                        </a:cubicBezTo>
                        <a:cubicBezTo>
                          <a:pt x="33" y="101"/>
                          <a:pt x="33" y="102"/>
                          <a:pt x="33" y="104"/>
                        </a:cubicBezTo>
                        <a:cubicBezTo>
                          <a:pt x="34" y="111"/>
                          <a:pt x="35" y="121"/>
                          <a:pt x="40" y="126"/>
                        </a:cubicBezTo>
                        <a:cubicBezTo>
                          <a:pt x="42" y="128"/>
                          <a:pt x="44" y="131"/>
                          <a:pt x="47" y="134"/>
                        </a:cubicBezTo>
                        <a:cubicBezTo>
                          <a:pt x="47" y="134"/>
                          <a:pt x="48" y="134"/>
                          <a:pt x="48" y="134"/>
                        </a:cubicBezTo>
                        <a:cubicBezTo>
                          <a:pt x="49" y="132"/>
                          <a:pt x="52" y="128"/>
                          <a:pt x="55" y="128"/>
                        </a:cubicBezTo>
                        <a:cubicBezTo>
                          <a:pt x="56" y="128"/>
                          <a:pt x="57" y="129"/>
                          <a:pt x="58" y="130"/>
                        </a:cubicBezTo>
                        <a:cubicBezTo>
                          <a:pt x="59" y="132"/>
                          <a:pt x="60" y="133"/>
                          <a:pt x="60" y="135"/>
                        </a:cubicBezTo>
                        <a:cubicBezTo>
                          <a:pt x="61" y="137"/>
                          <a:pt x="61" y="138"/>
                          <a:pt x="63" y="138"/>
                        </a:cubicBezTo>
                        <a:cubicBezTo>
                          <a:pt x="64" y="138"/>
                          <a:pt x="66" y="138"/>
                          <a:pt x="68" y="138"/>
                        </a:cubicBezTo>
                        <a:cubicBezTo>
                          <a:pt x="70" y="138"/>
                          <a:pt x="72" y="138"/>
                          <a:pt x="73" y="138"/>
                        </a:cubicBezTo>
                        <a:cubicBezTo>
                          <a:pt x="74" y="138"/>
                          <a:pt x="74" y="138"/>
                          <a:pt x="74" y="138"/>
                        </a:cubicBezTo>
                        <a:cubicBezTo>
                          <a:pt x="75" y="138"/>
                          <a:pt x="76" y="138"/>
                          <a:pt x="76" y="138"/>
                        </a:cubicBezTo>
                        <a:cubicBezTo>
                          <a:pt x="76" y="137"/>
                          <a:pt x="77" y="136"/>
                          <a:pt x="79" y="135"/>
                        </a:cubicBezTo>
                        <a:cubicBezTo>
                          <a:pt x="80" y="134"/>
                          <a:pt x="82" y="133"/>
                          <a:pt x="82" y="132"/>
                        </a:cubicBezTo>
                        <a:cubicBezTo>
                          <a:pt x="82" y="92"/>
                          <a:pt x="82" y="92"/>
                          <a:pt x="82" y="92"/>
                        </a:cubicBezTo>
                        <a:cubicBezTo>
                          <a:pt x="82" y="88"/>
                          <a:pt x="82" y="88"/>
                          <a:pt x="82" y="88"/>
                        </a:cubicBezTo>
                        <a:lnTo>
                          <a:pt x="82"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2" name="Freeform 1232">
                    <a:extLst>
                      <a:ext uri="{FF2B5EF4-FFF2-40B4-BE49-F238E27FC236}">
                        <a16:creationId xmlns="" xmlns:a16="http://schemas.microsoft.com/office/drawing/2014/main" id="{3FEA5386-1B41-4614-BDF3-06687CDD1BB0}"/>
                      </a:ext>
                    </a:extLst>
                  </p:cNvPr>
                  <p:cNvSpPr/>
                  <p:nvPr/>
                </p:nvSpPr>
                <p:spPr bwMode="auto">
                  <a:xfrm>
                    <a:off x="1935" y="3147"/>
                    <a:ext cx="79" cy="72"/>
                  </a:xfrm>
                  <a:custGeom>
                    <a:gdLst>
                      <a:gd name="T0" fmla="*/ 45 w 83"/>
                      <a:gd name="T1" fmla="*/ 1 h 75"/>
                      <a:gd name="T2" fmla="*/ 41 w 83"/>
                      <a:gd name="T3" fmla="*/ 4 h 75"/>
                      <a:gd name="T4" fmla="*/ 29 w 83"/>
                      <a:gd name="T5" fmla="*/ 14 h 75"/>
                      <a:gd name="T6" fmla="*/ 23 w 83"/>
                      <a:gd name="T7" fmla="*/ 21 h 75"/>
                      <a:gd name="T8" fmla="*/ 18 w 83"/>
                      <a:gd name="T9" fmla="*/ 27 h 75"/>
                      <a:gd name="T10" fmla="*/ 15 w 83"/>
                      <a:gd name="T11" fmla="*/ 27 h 75"/>
                      <a:gd name="T12" fmla="*/ 6 w 83"/>
                      <a:gd name="T13" fmla="*/ 25 h 75"/>
                      <a:gd name="T14" fmla="*/ 2 w 83"/>
                      <a:gd name="T15" fmla="*/ 25 h 75"/>
                      <a:gd name="T16" fmla="*/ 0 w 83"/>
                      <a:gd name="T17" fmla="*/ 25 h 75"/>
                      <a:gd name="T18" fmla="*/ 1 w 83"/>
                      <a:gd name="T19" fmla="*/ 26 h 75"/>
                      <a:gd name="T20" fmla="*/ 1 w 83"/>
                      <a:gd name="T21" fmla="*/ 26 h 75"/>
                      <a:gd name="T22" fmla="*/ 2 w 83"/>
                      <a:gd name="T23" fmla="*/ 27 h 75"/>
                      <a:gd name="T24" fmla="*/ 3 w 83"/>
                      <a:gd name="T25" fmla="*/ 27 h 75"/>
                      <a:gd name="T26" fmla="*/ 3 w 83"/>
                      <a:gd name="T27" fmla="*/ 28 h 75"/>
                      <a:gd name="T28" fmla="*/ 3 w 83"/>
                      <a:gd name="T29" fmla="*/ 28 h 75"/>
                      <a:gd name="T30" fmla="*/ 7 w 83"/>
                      <a:gd name="T31" fmla="*/ 34 h 75"/>
                      <a:gd name="T32" fmla="*/ 10 w 83"/>
                      <a:gd name="T33" fmla="*/ 42 h 75"/>
                      <a:gd name="T34" fmla="*/ 23 w 83"/>
                      <a:gd name="T35" fmla="*/ 51 h 75"/>
                      <a:gd name="T36" fmla="*/ 24 w 83"/>
                      <a:gd name="T37" fmla="*/ 53 h 75"/>
                      <a:gd name="T38" fmla="*/ 27 w 83"/>
                      <a:gd name="T39" fmla="*/ 60 h 75"/>
                      <a:gd name="T40" fmla="*/ 29 w 83"/>
                      <a:gd name="T41" fmla="*/ 64 h 75"/>
                      <a:gd name="T42" fmla="*/ 32 w 83"/>
                      <a:gd name="T43" fmla="*/ 65 h 75"/>
                      <a:gd name="T44" fmla="*/ 33 w 83"/>
                      <a:gd name="T45" fmla="*/ 66 h 75"/>
                      <a:gd name="T46" fmla="*/ 34 w 83"/>
                      <a:gd name="T47" fmla="*/ 66 h 75"/>
                      <a:gd name="T48" fmla="*/ 36 w 83"/>
                      <a:gd name="T49" fmla="*/ 66 h 75"/>
                      <a:gd name="T50" fmla="*/ 37 w 83"/>
                      <a:gd name="T51" fmla="*/ 66 h 75"/>
                      <a:gd name="T52" fmla="*/ 38 w 83"/>
                      <a:gd name="T53" fmla="*/ 66 h 75"/>
                      <a:gd name="T54" fmla="*/ 38 w 83"/>
                      <a:gd name="T55" fmla="*/ 66 h 75"/>
                      <a:gd name="T56" fmla="*/ 39 w 83"/>
                      <a:gd name="T57" fmla="*/ 67 h 75"/>
                      <a:gd name="T58" fmla="*/ 40 w 83"/>
                      <a:gd name="T59" fmla="*/ 67 h 75"/>
                      <a:gd name="T60" fmla="*/ 40 w 83"/>
                      <a:gd name="T61" fmla="*/ 67 h 75"/>
                      <a:gd name="T62" fmla="*/ 41 w 83"/>
                      <a:gd name="T63" fmla="*/ 68 h 75"/>
                      <a:gd name="T64" fmla="*/ 41 w 83"/>
                      <a:gd name="T65" fmla="*/ 68 h 75"/>
                      <a:gd name="T66" fmla="*/ 41 w 83"/>
                      <a:gd name="T67" fmla="*/ 68 h 75"/>
                      <a:gd name="T68" fmla="*/ 42 w 83"/>
                      <a:gd name="T69" fmla="*/ 67 h 75"/>
                      <a:gd name="T70" fmla="*/ 43 w 83"/>
                      <a:gd name="T71" fmla="*/ 71 h 75"/>
                      <a:gd name="T72" fmla="*/ 43 w 83"/>
                      <a:gd name="T73" fmla="*/ 71 h 75"/>
                      <a:gd name="T74" fmla="*/ 43 w 83"/>
                      <a:gd name="T75" fmla="*/ 71 h 75"/>
                      <a:gd name="T76" fmla="*/ 46 w 83"/>
                      <a:gd name="T77" fmla="*/ 71 h 75"/>
                      <a:gd name="T78" fmla="*/ 50 w 83"/>
                      <a:gd name="T79" fmla="*/ 72 h 75"/>
                      <a:gd name="T80" fmla="*/ 50 w 83"/>
                      <a:gd name="T81" fmla="*/ 72 h 75"/>
                      <a:gd name="T82" fmla="*/ 52 w 83"/>
                      <a:gd name="T83" fmla="*/ 72 h 75"/>
                      <a:gd name="T84" fmla="*/ 52 w 83"/>
                      <a:gd name="T85" fmla="*/ 72 h 75"/>
                      <a:gd name="T86" fmla="*/ 53 w 83"/>
                      <a:gd name="T87" fmla="*/ 73 h 75"/>
                      <a:gd name="T88" fmla="*/ 59 w 83"/>
                      <a:gd name="T89" fmla="*/ 74 h 75"/>
                      <a:gd name="T90" fmla="*/ 64 w 83"/>
                      <a:gd name="T91" fmla="*/ 75 h 75"/>
                      <a:gd name="T92" fmla="*/ 67 w 83"/>
                      <a:gd name="T93" fmla="*/ 72 h 75"/>
                      <a:gd name="T94" fmla="*/ 74 w 83"/>
                      <a:gd name="T95" fmla="*/ 64 h 75"/>
                      <a:gd name="T96" fmla="*/ 76 w 83"/>
                      <a:gd name="T97" fmla="*/ 59 h 75"/>
                      <a:gd name="T98" fmla="*/ 78 w 83"/>
                      <a:gd name="T99" fmla="*/ 53 h 75"/>
                      <a:gd name="T100" fmla="*/ 83 w 83"/>
                      <a:gd name="T101" fmla="*/ 47 h 75"/>
                      <a:gd name="T102" fmla="*/ 82 w 83"/>
                      <a:gd name="T103" fmla="*/ 43 h 75"/>
                      <a:gd name="T104" fmla="*/ 80 w 83"/>
                      <a:gd name="T105" fmla="*/ 39 h 75"/>
                      <a:gd name="T106" fmla="*/ 80 w 83"/>
                      <a:gd name="T107" fmla="*/ 32 h 75"/>
                      <a:gd name="T108" fmla="*/ 82 w 83"/>
                      <a:gd name="T109" fmla="*/ 28 h 75"/>
                      <a:gd name="T110" fmla="*/ 82 w 83"/>
                      <a:gd name="T111" fmla="*/ 19 h 75"/>
                      <a:gd name="T112" fmla="*/ 82 w 83"/>
                      <a:gd name="T113" fmla="*/ 11 h 75"/>
                      <a:gd name="T114" fmla="*/ 80 w 83"/>
                      <a:gd name="T115" fmla="*/ 11 h 75"/>
                      <a:gd name="T116" fmla="*/ 70 w 83"/>
                      <a:gd name="T117" fmla="*/ 7 h 75"/>
                      <a:gd name="T118" fmla="*/ 56 w 83"/>
                      <a:gd name="T119" fmla="*/ 4 h 75"/>
                      <a:gd name="T120" fmla="*/ 55 w 83"/>
                      <a:gd name="T121" fmla="*/ 4 h 75"/>
                      <a:gd name="T122" fmla="*/ 53 w 83"/>
                      <a:gd name="T123" fmla="*/ 0 h 75"/>
                      <a:gd name="T124" fmla="*/ 45 w 83"/>
                      <a:gd name="T125" fmla="*/ 1 h 7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75">
                        <a:moveTo>
                          <a:pt x="45" y="1"/>
                        </a:moveTo>
                        <a:cubicBezTo>
                          <a:pt x="41" y="2"/>
                          <a:pt x="41" y="3"/>
                          <a:pt x="41" y="4"/>
                        </a:cubicBezTo>
                        <a:cubicBezTo>
                          <a:pt x="41" y="8"/>
                          <a:pt x="33" y="13"/>
                          <a:pt x="29" y="14"/>
                        </a:cubicBezTo>
                        <a:cubicBezTo>
                          <a:pt x="27" y="15"/>
                          <a:pt x="24" y="18"/>
                          <a:pt x="23" y="21"/>
                        </a:cubicBezTo>
                        <a:cubicBezTo>
                          <a:pt x="20" y="24"/>
                          <a:pt x="19" y="26"/>
                          <a:pt x="18" y="27"/>
                        </a:cubicBezTo>
                        <a:cubicBezTo>
                          <a:pt x="17" y="27"/>
                          <a:pt x="16" y="27"/>
                          <a:pt x="15" y="27"/>
                        </a:cubicBezTo>
                        <a:cubicBezTo>
                          <a:pt x="12" y="27"/>
                          <a:pt x="9" y="26"/>
                          <a:pt x="6" y="25"/>
                        </a:cubicBezTo>
                        <a:cubicBezTo>
                          <a:pt x="4" y="25"/>
                          <a:pt x="3" y="25"/>
                          <a:pt x="2" y="25"/>
                        </a:cubicBezTo>
                        <a:cubicBezTo>
                          <a:pt x="2" y="25"/>
                          <a:pt x="1" y="25"/>
                          <a:pt x="0" y="25"/>
                        </a:cubicBezTo>
                        <a:cubicBezTo>
                          <a:pt x="0" y="25"/>
                          <a:pt x="1" y="26"/>
                          <a:pt x="1" y="26"/>
                        </a:cubicBezTo>
                        <a:cubicBezTo>
                          <a:pt x="1" y="26"/>
                          <a:pt x="1" y="26"/>
                          <a:pt x="1" y="26"/>
                        </a:cubicBezTo>
                        <a:cubicBezTo>
                          <a:pt x="2" y="27"/>
                          <a:pt x="2" y="27"/>
                          <a:pt x="2" y="27"/>
                        </a:cubicBezTo>
                        <a:cubicBezTo>
                          <a:pt x="2" y="27"/>
                          <a:pt x="2" y="27"/>
                          <a:pt x="3" y="27"/>
                        </a:cubicBezTo>
                        <a:cubicBezTo>
                          <a:pt x="3" y="28"/>
                          <a:pt x="3" y="28"/>
                          <a:pt x="3" y="28"/>
                        </a:cubicBezTo>
                        <a:cubicBezTo>
                          <a:pt x="3" y="28"/>
                          <a:pt x="3" y="28"/>
                          <a:pt x="3" y="28"/>
                        </a:cubicBezTo>
                        <a:cubicBezTo>
                          <a:pt x="5" y="28"/>
                          <a:pt x="6" y="30"/>
                          <a:pt x="7" y="34"/>
                        </a:cubicBezTo>
                        <a:cubicBezTo>
                          <a:pt x="7" y="36"/>
                          <a:pt x="9" y="41"/>
                          <a:pt x="10" y="42"/>
                        </a:cubicBezTo>
                        <a:cubicBezTo>
                          <a:pt x="13" y="43"/>
                          <a:pt x="23" y="47"/>
                          <a:pt x="23" y="51"/>
                        </a:cubicBezTo>
                        <a:cubicBezTo>
                          <a:pt x="23" y="52"/>
                          <a:pt x="23" y="53"/>
                          <a:pt x="24" y="53"/>
                        </a:cubicBezTo>
                        <a:cubicBezTo>
                          <a:pt x="25" y="55"/>
                          <a:pt x="27" y="57"/>
                          <a:pt x="27" y="60"/>
                        </a:cubicBezTo>
                        <a:cubicBezTo>
                          <a:pt x="27" y="61"/>
                          <a:pt x="28" y="62"/>
                          <a:pt x="29" y="64"/>
                        </a:cubicBezTo>
                        <a:cubicBezTo>
                          <a:pt x="30" y="65"/>
                          <a:pt x="31" y="65"/>
                          <a:pt x="32" y="65"/>
                        </a:cubicBezTo>
                        <a:cubicBezTo>
                          <a:pt x="32" y="66"/>
                          <a:pt x="33" y="66"/>
                          <a:pt x="33" y="66"/>
                        </a:cubicBezTo>
                        <a:cubicBezTo>
                          <a:pt x="34" y="66"/>
                          <a:pt x="34" y="66"/>
                          <a:pt x="34" y="66"/>
                        </a:cubicBezTo>
                        <a:cubicBezTo>
                          <a:pt x="35" y="66"/>
                          <a:pt x="35" y="66"/>
                          <a:pt x="36" y="66"/>
                        </a:cubicBezTo>
                        <a:cubicBezTo>
                          <a:pt x="36" y="66"/>
                          <a:pt x="36" y="66"/>
                          <a:pt x="37" y="66"/>
                        </a:cubicBezTo>
                        <a:cubicBezTo>
                          <a:pt x="37" y="66"/>
                          <a:pt x="37" y="66"/>
                          <a:pt x="38" y="66"/>
                        </a:cubicBezTo>
                        <a:cubicBezTo>
                          <a:pt x="38" y="66"/>
                          <a:pt x="38" y="66"/>
                          <a:pt x="38" y="66"/>
                        </a:cubicBezTo>
                        <a:cubicBezTo>
                          <a:pt x="39" y="66"/>
                          <a:pt x="39" y="67"/>
                          <a:pt x="39" y="67"/>
                        </a:cubicBezTo>
                        <a:cubicBezTo>
                          <a:pt x="40" y="67"/>
                          <a:pt x="40" y="67"/>
                          <a:pt x="40" y="67"/>
                        </a:cubicBezTo>
                        <a:cubicBezTo>
                          <a:pt x="40" y="67"/>
                          <a:pt x="40" y="67"/>
                          <a:pt x="40" y="67"/>
                        </a:cubicBezTo>
                        <a:cubicBezTo>
                          <a:pt x="41" y="67"/>
                          <a:pt x="41" y="68"/>
                          <a:pt x="41" y="68"/>
                        </a:cubicBezTo>
                        <a:cubicBezTo>
                          <a:pt x="41" y="68"/>
                          <a:pt x="41" y="68"/>
                          <a:pt x="41" y="68"/>
                        </a:cubicBezTo>
                        <a:cubicBezTo>
                          <a:pt x="41" y="68"/>
                          <a:pt x="41" y="68"/>
                          <a:pt x="41" y="68"/>
                        </a:cubicBezTo>
                        <a:cubicBezTo>
                          <a:pt x="42" y="67"/>
                          <a:pt x="42" y="67"/>
                          <a:pt x="42" y="67"/>
                        </a:cubicBezTo>
                        <a:cubicBezTo>
                          <a:pt x="43" y="71"/>
                          <a:pt x="43" y="71"/>
                          <a:pt x="43" y="71"/>
                        </a:cubicBezTo>
                        <a:cubicBezTo>
                          <a:pt x="43" y="71"/>
                          <a:pt x="43" y="71"/>
                          <a:pt x="43" y="71"/>
                        </a:cubicBezTo>
                        <a:cubicBezTo>
                          <a:pt x="43" y="71"/>
                          <a:pt x="43" y="71"/>
                          <a:pt x="43" y="71"/>
                        </a:cubicBezTo>
                        <a:cubicBezTo>
                          <a:pt x="44" y="71"/>
                          <a:pt x="45" y="71"/>
                          <a:pt x="46" y="71"/>
                        </a:cubicBezTo>
                        <a:cubicBezTo>
                          <a:pt x="47" y="71"/>
                          <a:pt x="49" y="71"/>
                          <a:pt x="50" y="72"/>
                        </a:cubicBezTo>
                        <a:cubicBezTo>
                          <a:pt x="50" y="72"/>
                          <a:pt x="50" y="72"/>
                          <a:pt x="50" y="72"/>
                        </a:cubicBezTo>
                        <a:cubicBezTo>
                          <a:pt x="51" y="72"/>
                          <a:pt x="51" y="72"/>
                          <a:pt x="52" y="72"/>
                        </a:cubicBezTo>
                        <a:cubicBezTo>
                          <a:pt x="52" y="72"/>
                          <a:pt x="52" y="72"/>
                          <a:pt x="52" y="72"/>
                        </a:cubicBezTo>
                        <a:cubicBezTo>
                          <a:pt x="53" y="73"/>
                          <a:pt x="53" y="73"/>
                          <a:pt x="53" y="73"/>
                        </a:cubicBezTo>
                        <a:cubicBezTo>
                          <a:pt x="54" y="74"/>
                          <a:pt x="57" y="74"/>
                          <a:pt x="59" y="74"/>
                        </a:cubicBezTo>
                        <a:cubicBezTo>
                          <a:pt x="61" y="74"/>
                          <a:pt x="63" y="74"/>
                          <a:pt x="64" y="75"/>
                        </a:cubicBezTo>
                        <a:cubicBezTo>
                          <a:pt x="65" y="74"/>
                          <a:pt x="66" y="73"/>
                          <a:pt x="67" y="72"/>
                        </a:cubicBezTo>
                        <a:cubicBezTo>
                          <a:pt x="70" y="69"/>
                          <a:pt x="73" y="66"/>
                          <a:pt x="74" y="64"/>
                        </a:cubicBezTo>
                        <a:cubicBezTo>
                          <a:pt x="75" y="63"/>
                          <a:pt x="76" y="61"/>
                          <a:pt x="76" y="59"/>
                        </a:cubicBezTo>
                        <a:cubicBezTo>
                          <a:pt x="76" y="56"/>
                          <a:pt x="76" y="54"/>
                          <a:pt x="78" y="53"/>
                        </a:cubicBezTo>
                        <a:cubicBezTo>
                          <a:pt x="79" y="52"/>
                          <a:pt x="82" y="49"/>
                          <a:pt x="83" y="47"/>
                        </a:cubicBezTo>
                        <a:cubicBezTo>
                          <a:pt x="82" y="46"/>
                          <a:pt x="82" y="45"/>
                          <a:pt x="82" y="43"/>
                        </a:cubicBezTo>
                        <a:cubicBezTo>
                          <a:pt x="81" y="42"/>
                          <a:pt x="81" y="40"/>
                          <a:pt x="80" y="39"/>
                        </a:cubicBezTo>
                        <a:cubicBezTo>
                          <a:pt x="77" y="36"/>
                          <a:pt x="79" y="33"/>
                          <a:pt x="80" y="32"/>
                        </a:cubicBezTo>
                        <a:cubicBezTo>
                          <a:pt x="82" y="31"/>
                          <a:pt x="83" y="29"/>
                          <a:pt x="82" y="28"/>
                        </a:cubicBezTo>
                        <a:cubicBezTo>
                          <a:pt x="82" y="25"/>
                          <a:pt x="82" y="22"/>
                          <a:pt x="82" y="19"/>
                        </a:cubicBezTo>
                        <a:cubicBezTo>
                          <a:pt x="83" y="16"/>
                          <a:pt x="83" y="13"/>
                          <a:pt x="82" y="11"/>
                        </a:cubicBezTo>
                        <a:cubicBezTo>
                          <a:pt x="82" y="11"/>
                          <a:pt x="81" y="11"/>
                          <a:pt x="80" y="11"/>
                        </a:cubicBezTo>
                        <a:cubicBezTo>
                          <a:pt x="77" y="10"/>
                          <a:pt x="73" y="9"/>
                          <a:pt x="70" y="7"/>
                        </a:cubicBezTo>
                        <a:cubicBezTo>
                          <a:pt x="66" y="5"/>
                          <a:pt x="59" y="4"/>
                          <a:pt x="56" y="4"/>
                        </a:cubicBezTo>
                        <a:cubicBezTo>
                          <a:pt x="55" y="4"/>
                          <a:pt x="55" y="4"/>
                          <a:pt x="55" y="4"/>
                        </a:cubicBezTo>
                        <a:cubicBezTo>
                          <a:pt x="53" y="0"/>
                          <a:pt x="53" y="0"/>
                          <a:pt x="53" y="0"/>
                        </a:cubicBezTo>
                        <a:lnTo>
                          <a:pt x="45"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3" name="Freeform 1233">
                    <a:extLst>
                      <a:ext uri="{FF2B5EF4-FFF2-40B4-BE49-F238E27FC236}">
                        <a16:creationId xmlns="" xmlns:a16="http://schemas.microsoft.com/office/drawing/2014/main" id="{E34A192D-1FBF-4A13-91CD-823D80CFACB6}"/>
                      </a:ext>
                    </a:extLst>
                  </p:cNvPr>
                  <p:cNvSpPr/>
                  <p:nvPr/>
                </p:nvSpPr>
                <p:spPr bwMode="auto">
                  <a:xfrm>
                    <a:off x="1879" y="3172"/>
                    <a:ext cx="93" cy="98"/>
                  </a:xfrm>
                  <a:custGeom>
                    <a:gdLst>
                      <a:gd name="T0" fmla="*/ 96 w 97"/>
                      <a:gd name="T1" fmla="*/ 45 h 103"/>
                      <a:gd name="T2" fmla="*/ 96 w 97"/>
                      <a:gd name="T3" fmla="*/ 45 h 103"/>
                      <a:gd name="T4" fmla="*/ 95 w 97"/>
                      <a:gd name="T5" fmla="*/ 44 h 103"/>
                      <a:gd name="T6" fmla="*/ 95 w 97"/>
                      <a:gd name="T7" fmla="*/ 44 h 103"/>
                      <a:gd name="T8" fmla="*/ 93 w 97"/>
                      <a:gd name="T9" fmla="*/ 44 h 103"/>
                      <a:gd name="T10" fmla="*/ 91 w 97"/>
                      <a:gd name="T11" fmla="*/ 44 h 103"/>
                      <a:gd name="T12" fmla="*/ 91 w 97"/>
                      <a:gd name="T13" fmla="*/ 44 h 103"/>
                      <a:gd name="T14" fmla="*/ 84 w 97"/>
                      <a:gd name="T15" fmla="*/ 40 h 103"/>
                      <a:gd name="T16" fmla="*/ 82 w 97"/>
                      <a:gd name="T17" fmla="*/ 38 h 103"/>
                      <a:gd name="T18" fmla="*/ 82 w 97"/>
                      <a:gd name="T19" fmla="*/ 36 h 103"/>
                      <a:gd name="T20" fmla="*/ 81 w 97"/>
                      <a:gd name="T21" fmla="*/ 34 h 103"/>
                      <a:gd name="T22" fmla="*/ 77 w 97"/>
                      <a:gd name="T23" fmla="*/ 25 h 103"/>
                      <a:gd name="T24" fmla="*/ 61 w 97"/>
                      <a:gd name="T25" fmla="*/ 9 h 103"/>
                      <a:gd name="T26" fmla="*/ 59 w 97"/>
                      <a:gd name="T27" fmla="*/ 5 h 103"/>
                      <a:gd name="T28" fmla="*/ 57 w 97"/>
                      <a:gd name="T29" fmla="*/ 3 h 103"/>
                      <a:gd name="T30" fmla="*/ 55 w 97"/>
                      <a:gd name="T31" fmla="*/ 2 h 103"/>
                      <a:gd name="T32" fmla="*/ 54 w 97"/>
                      <a:gd name="T33" fmla="*/ 0 h 103"/>
                      <a:gd name="T34" fmla="*/ 54 w 97"/>
                      <a:gd name="T35" fmla="*/ 0 h 103"/>
                      <a:gd name="T36" fmla="*/ 51 w 97"/>
                      <a:gd name="T37" fmla="*/ 0 h 103"/>
                      <a:gd name="T38" fmla="*/ 49 w 97"/>
                      <a:gd name="T39" fmla="*/ 1 h 103"/>
                      <a:gd name="T40" fmla="*/ 47 w 97"/>
                      <a:gd name="T41" fmla="*/ 1 h 103"/>
                      <a:gd name="T42" fmla="*/ 38 w 97"/>
                      <a:gd name="T43" fmla="*/ 6 h 103"/>
                      <a:gd name="T44" fmla="*/ 32 w 97"/>
                      <a:gd name="T45" fmla="*/ 1 h 103"/>
                      <a:gd name="T46" fmla="*/ 21 w 97"/>
                      <a:gd name="T47" fmla="*/ 5 h 103"/>
                      <a:gd name="T48" fmla="*/ 12 w 97"/>
                      <a:gd name="T49" fmla="*/ 43 h 103"/>
                      <a:gd name="T50" fmla="*/ 0 w 97"/>
                      <a:gd name="T51" fmla="*/ 48 h 103"/>
                      <a:gd name="T52" fmla="*/ 1 w 97"/>
                      <a:gd name="T53" fmla="*/ 80 h 103"/>
                      <a:gd name="T54" fmla="*/ 3 w 97"/>
                      <a:gd name="T55" fmla="*/ 81 h 103"/>
                      <a:gd name="T56" fmla="*/ 4 w 97"/>
                      <a:gd name="T57" fmla="*/ 82 h 103"/>
                      <a:gd name="T58" fmla="*/ 6 w 97"/>
                      <a:gd name="T59" fmla="*/ 84 h 103"/>
                      <a:gd name="T60" fmla="*/ 9 w 97"/>
                      <a:gd name="T61" fmla="*/ 98 h 103"/>
                      <a:gd name="T62" fmla="*/ 7 w 97"/>
                      <a:gd name="T63" fmla="*/ 101 h 103"/>
                      <a:gd name="T64" fmla="*/ 7 w 97"/>
                      <a:gd name="T65" fmla="*/ 103 h 103"/>
                      <a:gd name="T66" fmla="*/ 11 w 97"/>
                      <a:gd name="T67" fmla="*/ 103 h 103"/>
                      <a:gd name="T68" fmla="*/ 20 w 97"/>
                      <a:gd name="T69" fmla="*/ 99 h 103"/>
                      <a:gd name="T70" fmla="*/ 37 w 97"/>
                      <a:gd name="T71" fmla="*/ 85 h 103"/>
                      <a:gd name="T72" fmla="*/ 45 w 97"/>
                      <a:gd name="T73" fmla="*/ 88 h 103"/>
                      <a:gd name="T74" fmla="*/ 58 w 97"/>
                      <a:gd name="T75" fmla="*/ 85 h 103"/>
                      <a:gd name="T76" fmla="*/ 65 w 97"/>
                      <a:gd name="T77" fmla="*/ 75 h 103"/>
                      <a:gd name="T78" fmla="*/ 79 w 97"/>
                      <a:gd name="T79" fmla="*/ 61 h 103"/>
                      <a:gd name="T80" fmla="*/ 92 w 97"/>
                      <a:gd name="T81" fmla="*/ 51 h 103"/>
                      <a:gd name="T82" fmla="*/ 94 w 97"/>
                      <a:gd name="T83" fmla="*/ 50 h 103"/>
                      <a:gd name="T84" fmla="*/ 95 w 97"/>
                      <a:gd name="T85" fmla="*/ 49 h 103"/>
                      <a:gd name="T86" fmla="*/ 96 w 97"/>
                      <a:gd name="T87" fmla="*/ 47 h 103"/>
                      <a:gd name="T88" fmla="*/ 97 w 97"/>
                      <a:gd name="T89" fmla="*/ 46 h 10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7" h="103">
                        <a:moveTo>
                          <a:pt x="97" y="46"/>
                        </a:moveTo>
                        <a:cubicBezTo>
                          <a:pt x="97" y="46"/>
                          <a:pt x="97" y="45"/>
                          <a:pt x="96" y="45"/>
                        </a:cubicBezTo>
                        <a:cubicBezTo>
                          <a:pt x="96" y="45"/>
                          <a:pt x="96" y="45"/>
                          <a:pt x="96" y="45"/>
                        </a:cubicBezTo>
                        <a:cubicBezTo>
                          <a:pt x="96" y="45"/>
                          <a:pt x="96" y="45"/>
                          <a:pt x="96" y="45"/>
                        </a:cubicBezTo>
                        <a:cubicBezTo>
                          <a:pt x="96" y="44"/>
                          <a:pt x="96" y="44"/>
                          <a:pt x="96" y="44"/>
                        </a:cubicBezTo>
                        <a:cubicBezTo>
                          <a:pt x="96" y="44"/>
                          <a:pt x="96" y="44"/>
                          <a:pt x="95" y="44"/>
                        </a:cubicBezTo>
                        <a:cubicBezTo>
                          <a:pt x="95" y="44"/>
                          <a:pt x="95" y="44"/>
                          <a:pt x="95" y="44"/>
                        </a:cubicBezTo>
                        <a:cubicBezTo>
                          <a:pt x="95" y="44"/>
                          <a:pt x="95" y="44"/>
                          <a:pt x="95" y="44"/>
                        </a:cubicBezTo>
                        <a:cubicBezTo>
                          <a:pt x="94" y="44"/>
                          <a:pt x="94" y="44"/>
                          <a:pt x="94" y="44"/>
                        </a:cubicBezTo>
                        <a:cubicBezTo>
                          <a:pt x="94" y="44"/>
                          <a:pt x="93" y="44"/>
                          <a:pt x="93" y="44"/>
                        </a:cubicBezTo>
                        <a:cubicBezTo>
                          <a:pt x="93" y="44"/>
                          <a:pt x="92" y="44"/>
                          <a:pt x="92" y="44"/>
                        </a:cubicBezTo>
                        <a:cubicBezTo>
                          <a:pt x="91" y="44"/>
                          <a:pt x="91" y="44"/>
                          <a:pt x="91" y="44"/>
                        </a:cubicBezTo>
                        <a:cubicBezTo>
                          <a:pt x="91" y="44"/>
                          <a:pt x="91" y="44"/>
                          <a:pt x="91" y="44"/>
                        </a:cubicBezTo>
                        <a:cubicBezTo>
                          <a:pt x="91" y="44"/>
                          <a:pt x="91" y="44"/>
                          <a:pt x="91" y="44"/>
                        </a:cubicBezTo>
                        <a:cubicBezTo>
                          <a:pt x="89" y="44"/>
                          <a:pt x="86" y="42"/>
                          <a:pt x="84" y="40"/>
                        </a:cubicBezTo>
                        <a:cubicBezTo>
                          <a:pt x="84" y="40"/>
                          <a:pt x="84" y="40"/>
                          <a:pt x="84" y="40"/>
                        </a:cubicBezTo>
                        <a:cubicBezTo>
                          <a:pt x="83" y="39"/>
                          <a:pt x="83" y="39"/>
                          <a:pt x="83" y="39"/>
                        </a:cubicBezTo>
                        <a:cubicBezTo>
                          <a:pt x="83" y="39"/>
                          <a:pt x="83" y="38"/>
                          <a:pt x="82" y="38"/>
                        </a:cubicBezTo>
                        <a:cubicBezTo>
                          <a:pt x="82" y="38"/>
                          <a:pt x="82" y="37"/>
                          <a:pt x="82" y="37"/>
                        </a:cubicBezTo>
                        <a:cubicBezTo>
                          <a:pt x="82" y="37"/>
                          <a:pt x="82" y="36"/>
                          <a:pt x="82" y="36"/>
                        </a:cubicBezTo>
                        <a:cubicBezTo>
                          <a:pt x="81" y="36"/>
                          <a:pt x="81" y="36"/>
                          <a:pt x="81" y="35"/>
                        </a:cubicBezTo>
                        <a:cubicBezTo>
                          <a:pt x="81" y="35"/>
                          <a:pt x="81" y="34"/>
                          <a:pt x="81" y="34"/>
                        </a:cubicBezTo>
                        <a:cubicBezTo>
                          <a:pt x="81" y="33"/>
                          <a:pt x="80" y="31"/>
                          <a:pt x="79" y="30"/>
                        </a:cubicBezTo>
                        <a:cubicBezTo>
                          <a:pt x="78" y="28"/>
                          <a:pt x="77" y="27"/>
                          <a:pt x="77" y="25"/>
                        </a:cubicBezTo>
                        <a:cubicBezTo>
                          <a:pt x="76" y="24"/>
                          <a:pt x="72" y="21"/>
                          <a:pt x="66" y="19"/>
                        </a:cubicBezTo>
                        <a:cubicBezTo>
                          <a:pt x="63" y="18"/>
                          <a:pt x="62" y="13"/>
                          <a:pt x="61" y="9"/>
                        </a:cubicBezTo>
                        <a:cubicBezTo>
                          <a:pt x="61" y="8"/>
                          <a:pt x="60" y="6"/>
                          <a:pt x="60" y="6"/>
                        </a:cubicBezTo>
                        <a:cubicBezTo>
                          <a:pt x="60" y="6"/>
                          <a:pt x="59" y="5"/>
                          <a:pt x="59" y="5"/>
                        </a:cubicBezTo>
                        <a:cubicBezTo>
                          <a:pt x="58" y="5"/>
                          <a:pt x="58" y="5"/>
                          <a:pt x="58" y="5"/>
                        </a:cubicBezTo>
                        <a:cubicBezTo>
                          <a:pt x="58" y="4"/>
                          <a:pt x="57" y="4"/>
                          <a:pt x="57" y="3"/>
                        </a:cubicBezTo>
                        <a:cubicBezTo>
                          <a:pt x="57" y="3"/>
                          <a:pt x="57" y="3"/>
                          <a:pt x="56" y="3"/>
                        </a:cubicBezTo>
                        <a:cubicBezTo>
                          <a:pt x="56" y="3"/>
                          <a:pt x="56" y="2"/>
                          <a:pt x="55" y="2"/>
                        </a:cubicBezTo>
                        <a:cubicBezTo>
                          <a:pt x="55" y="2"/>
                          <a:pt x="55" y="1"/>
                          <a:pt x="55" y="1"/>
                        </a:cubicBezTo>
                        <a:cubicBezTo>
                          <a:pt x="55" y="1"/>
                          <a:pt x="54" y="0"/>
                          <a:pt x="54" y="0"/>
                        </a:cubicBezTo>
                        <a:cubicBezTo>
                          <a:pt x="54" y="0"/>
                          <a:pt x="54" y="0"/>
                          <a:pt x="54" y="0"/>
                        </a:cubicBezTo>
                        <a:cubicBezTo>
                          <a:pt x="54" y="0"/>
                          <a:pt x="54" y="0"/>
                          <a:pt x="54" y="0"/>
                        </a:cubicBezTo>
                        <a:cubicBezTo>
                          <a:pt x="53" y="0"/>
                          <a:pt x="53" y="0"/>
                          <a:pt x="52" y="0"/>
                        </a:cubicBezTo>
                        <a:cubicBezTo>
                          <a:pt x="52" y="0"/>
                          <a:pt x="51" y="0"/>
                          <a:pt x="51" y="0"/>
                        </a:cubicBezTo>
                        <a:cubicBezTo>
                          <a:pt x="51" y="0"/>
                          <a:pt x="51" y="0"/>
                          <a:pt x="50" y="1"/>
                        </a:cubicBezTo>
                        <a:cubicBezTo>
                          <a:pt x="50" y="1"/>
                          <a:pt x="50" y="1"/>
                          <a:pt x="49" y="1"/>
                        </a:cubicBezTo>
                        <a:cubicBezTo>
                          <a:pt x="49" y="1"/>
                          <a:pt x="49" y="1"/>
                          <a:pt x="49" y="1"/>
                        </a:cubicBezTo>
                        <a:cubicBezTo>
                          <a:pt x="48" y="1"/>
                          <a:pt x="48" y="1"/>
                          <a:pt x="47" y="1"/>
                        </a:cubicBezTo>
                        <a:cubicBezTo>
                          <a:pt x="45" y="1"/>
                          <a:pt x="42" y="3"/>
                          <a:pt x="41" y="5"/>
                        </a:cubicBezTo>
                        <a:cubicBezTo>
                          <a:pt x="40" y="6"/>
                          <a:pt x="39" y="6"/>
                          <a:pt x="38" y="6"/>
                        </a:cubicBezTo>
                        <a:cubicBezTo>
                          <a:pt x="37" y="6"/>
                          <a:pt x="35" y="5"/>
                          <a:pt x="34" y="3"/>
                        </a:cubicBezTo>
                        <a:cubicBezTo>
                          <a:pt x="33" y="2"/>
                          <a:pt x="32" y="2"/>
                          <a:pt x="32" y="1"/>
                        </a:cubicBezTo>
                        <a:cubicBezTo>
                          <a:pt x="30" y="1"/>
                          <a:pt x="27" y="3"/>
                          <a:pt x="24" y="4"/>
                        </a:cubicBezTo>
                        <a:cubicBezTo>
                          <a:pt x="23" y="4"/>
                          <a:pt x="22" y="5"/>
                          <a:pt x="21" y="5"/>
                        </a:cubicBezTo>
                        <a:cubicBezTo>
                          <a:pt x="19" y="6"/>
                          <a:pt x="14" y="6"/>
                          <a:pt x="12" y="6"/>
                        </a:cubicBezTo>
                        <a:cubicBezTo>
                          <a:pt x="12" y="43"/>
                          <a:pt x="12" y="43"/>
                          <a:pt x="12" y="43"/>
                        </a:cubicBezTo>
                        <a:cubicBezTo>
                          <a:pt x="12" y="48"/>
                          <a:pt x="7" y="48"/>
                          <a:pt x="3" y="48"/>
                        </a:cubicBezTo>
                        <a:cubicBezTo>
                          <a:pt x="2" y="48"/>
                          <a:pt x="1" y="48"/>
                          <a:pt x="0" y="48"/>
                        </a:cubicBezTo>
                        <a:cubicBezTo>
                          <a:pt x="0" y="79"/>
                          <a:pt x="0" y="79"/>
                          <a:pt x="0" y="79"/>
                        </a:cubicBezTo>
                        <a:cubicBezTo>
                          <a:pt x="1" y="79"/>
                          <a:pt x="1" y="80"/>
                          <a:pt x="1" y="80"/>
                        </a:cubicBezTo>
                        <a:cubicBezTo>
                          <a:pt x="1" y="80"/>
                          <a:pt x="2" y="80"/>
                          <a:pt x="2" y="80"/>
                        </a:cubicBezTo>
                        <a:cubicBezTo>
                          <a:pt x="2" y="80"/>
                          <a:pt x="3" y="81"/>
                          <a:pt x="3" y="81"/>
                        </a:cubicBezTo>
                        <a:cubicBezTo>
                          <a:pt x="3" y="81"/>
                          <a:pt x="3" y="81"/>
                          <a:pt x="4" y="81"/>
                        </a:cubicBezTo>
                        <a:cubicBezTo>
                          <a:pt x="4" y="81"/>
                          <a:pt x="4" y="82"/>
                          <a:pt x="4" y="82"/>
                        </a:cubicBezTo>
                        <a:cubicBezTo>
                          <a:pt x="5" y="82"/>
                          <a:pt x="5" y="82"/>
                          <a:pt x="5" y="82"/>
                        </a:cubicBezTo>
                        <a:cubicBezTo>
                          <a:pt x="5" y="83"/>
                          <a:pt x="5" y="83"/>
                          <a:pt x="6" y="84"/>
                        </a:cubicBezTo>
                        <a:cubicBezTo>
                          <a:pt x="6" y="84"/>
                          <a:pt x="6" y="84"/>
                          <a:pt x="6" y="84"/>
                        </a:cubicBezTo>
                        <a:cubicBezTo>
                          <a:pt x="9" y="91"/>
                          <a:pt x="10" y="95"/>
                          <a:pt x="9" y="98"/>
                        </a:cubicBezTo>
                        <a:cubicBezTo>
                          <a:pt x="9" y="99"/>
                          <a:pt x="8" y="100"/>
                          <a:pt x="7" y="100"/>
                        </a:cubicBezTo>
                        <a:cubicBezTo>
                          <a:pt x="7" y="100"/>
                          <a:pt x="7" y="101"/>
                          <a:pt x="7" y="101"/>
                        </a:cubicBezTo>
                        <a:cubicBezTo>
                          <a:pt x="7" y="102"/>
                          <a:pt x="7" y="102"/>
                          <a:pt x="7" y="103"/>
                        </a:cubicBezTo>
                        <a:cubicBezTo>
                          <a:pt x="7" y="103"/>
                          <a:pt x="7" y="103"/>
                          <a:pt x="7" y="103"/>
                        </a:cubicBezTo>
                        <a:cubicBezTo>
                          <a:pt x="7" y="103"/>
                          <a:pt x="7" y="103"/>
                          <a:pt x="7" y="103"/>
                        </a:cubicBezTo>
                        <a:cubicBezTo>
                          <a:pt x="8" y="103"/>
                          <a:pt x="9" y="103"/>
                          <a:pt x="11" y="103"/>
                        </a:cubicBezTo>
                        <a:cubicBezTo>
                          <a:pt x="13" y="103"/>
                          <a:pt x="16" y="103"/>
                          <a:pt x="17" y="103"/>
                        </a:cubicBezTo>
                        <a:cubicBezTo>
                          <a:pt x="18" y="102"/>
                          <a:pt x="19" y="101"/>
                          <a:pt x="20" y="99"/>
                        </a:cubicBezTo>
                        <a:cubicBezTo>
                          <a:pt x="22" y="97"/>
                          <a:pt x="27" y="93"/>
                          <a:pt x="27" y="92"/>
                        </a:cubicBezTo>
                        <a:cubicBezTo>
                          <a:pt x="28" y="84"/>
                          <a:pt x="32" y="81"/>
                          <a:pt x="37" y="85"/>
                        </a:cubicBezTo>
                        <a:cubicBezTo>
                          <a:pt x="39" y="85"/>
                          <a:pt x="39" y="85"/>
                          <a:pt x="39" y="85"/>
                        </a:cubicBezTo>
                        <a:cubicBezTo>
                          <a:pt x="42" y="87"/>
                          <a:pt x="43" y="88"/>
                          <a:pt x="45" y="88"/>
                        </a:cubicBezTo>
                        <a:cubicBezTo>
                          <a:pt x="46" y="89"/>
                          <a:pt x="47" y="89"/>
                          <a:pt x="50" y="89"/>
                        </a:cubicBezTo>
                        <a:cubicBezTo>
                          <a:pt x="57" y="89"/>
                          <a:pt x="58" y="88"/>
                          <a:pt x="58" y="85"/>
                        </a:cubicBezTo>
                        <a:cubicBezTo>
                          <a:pt x="59" y="84"/>
                          <a:pt x="59" y="83"/>
                          <a:pt x="59" y="82"/>
                        </a:cubicBezTo>
                        <a:cubicBezTo>
                          <a:pt x="59" y="79"/>
                          <a:pt x="60" y="75"/>
                          <a:pt x="65" y="75"/>
                        </a:cubicBezTo>
                        <a:cubicBezTo>
                          <a:pt x="68" y="75"/>
                          <a:pt x="72" y="72"/>
                          <a:pt x="72" y="70"/>
                        </a:cubicBezTo>
                        <a:cubicBezTo>
                          <a:pt x="72" y="66"/>
                          <a:pt x="75" y="61"/>
                          <a:pt x="79" y="61"/>
                        </a:cubicBezTo>
                        <a:cubicBezTo>
                          <a:pt x="81" y="61"/>
                          <a:pt x="86" y="58"/>
                          <a:pt x="86" y="56"/>
                        </a:cubicBezTo>
                        <a:cubicBezTo>
                          <a:pt x="87" y="52"/>
                          <a:pt x="90" y="52"/>
                          <a:pt x="92" y="51"/>
                        </a:cubicBezTo>
                        <a:cubicBezTo>
                          <a:pt x="92" y="51"/>
                          <a:pt x="93" y="51"/>
                          <a:pt x="94" y="51"/>
                        </a:cubicBezTo>
                        <a:cubicBezTo>
                          <a:pt x="94" y="50"/>
                          <a:pt x="94" y="50"/>
                          <a:pt x="94" y="50"/>
                        </a:cubicBezTo>
                        <a:cubicBezTo>
                          <a:pt x="94" y="50"/>
                          <a:pt x="94" y="50"/>
                          <a:pt x="94" y="50"/>
                        </a:cubicBezTo>
                        <a:cubicBezTo>
                          <a:pt x="94" y="49"/>
                          <a:pt x="95" y="49"/>
                          <a:pt x="95" y="49"/>
                        </a:cubicBezTo>
                        <a:cubicBezTo>
                          <a:pt x="95" y="49"/>
                          <a:pt x="95" y="48"/>
                          <a:pt x="95" y="48"/>
                        </a:cubicBezTo>
                        <a:cubicBezTo>
                          <a:pt x="96" y="48"/>
                          <a:pt x="96" y="48"/>
                          <a:pt x="96" y="47"/>
                        </a:cubicBezTo>
                        <a:cubicBezTo>
                          <a:pt x="96" y="47"/>
                          <a:pt x="96" y="47"/>
                          <a:pt x="96" y="47"/>
                        </a:cubicBezTo>
                        <a:cubicBezTo>
                          <a:pt x="97" y="46"/>
                          <a:pt x="97" y="46"/>
                          <a:pt x="97" y="46"/>
                        </a:cubicBezTo>
                        <a:cubicBezTo>
                          <a:pt x="97" y="46"/>
                          <a:pt x="97" y="46"/>
                          <a:pt x="9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4" name="Freeform 1234">
                    <a:extLst>
                      <a:ext uri="{FF2B5EF4-FFF2-40B4-BE49-F238E27FC236}">
                        <a16:creationId xmlns="" xmlns:a16="http://schemas.microsoft.com/office/drawing/2014/main" id="{7E2FCC47-53F4-4212-8929-0CD08373B56F}"/>
                      </a:ext>
                    </a:extLst>
                  </p:cNvPr>
                  <p:cNvSpPr/>
                  <p:nvPr/>
                </p:nvSpPr>
                <p:spPr bwMode="auto">
                  <a:xfrm>
                    <a:off x="1929" y="3172"/>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5" name="Freeform 1235">
                    <a:extLst>
                      <a:ext uri="{FF2B5EF4-FFF2-40B4-BE49-F238E27FC236}">
                        <a16:creationId xmlns="" xmlns:a16="http://schemas.microsoft.com/office/drawing/2014/main" id="{1706C2C5-7224-40A8-89B1-9F62A0DBFB17}"/>
                      </a:ext>
                    </a:extLst>
                  </p:cNvPr>
                  <p:cNvSpPr/>
                  <p:nvPr/>
                </p:nvSpPr>
                <p:spPr bwMode="auto">
                  <a:xfrm flipH="1">
                    <a:off x="1926" y="317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6" name="Freeform 1236">
                    <a:extLst>
                      <a:ext uri="{FF2B5EF4-FFF2-40B4-BE49-F238E27FC236}">
                        <a16:creationId xmlns="" xmlns:a16="http://schemas.microsoft.com/office/drawing/2014/main" id="{9AE53853-E585-4CE8-B214-6BB0ADC99C7B}"/>
                      </a:ext>
                    </a:extLst>
                  </p:cNvPr>
                  <p:cNvSpPr/>
                  <p:nvPr/>
                </p:nvSpPr>
                <p:spPr bwMode="auto">
                  <a:xfrm>
                    <a:off x="1927" y="317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7" name="Freeform 1237">
                    <a:extLst>
                      <a:ext uri="{FF2B5EF4-FFF2-40B4-BE49-F238E27FC236}">
                        <a16:creationId xmlns="" xmlns:a16="http://schemas.microsoft.com/office/drawing/2014/main" id="{E4642303-2F6B-4B98-817D-14475B890177}"/>
                      </a:ext>
                    </a:extLst>
                  </p:cNvPr>
                  <p:cNvSpPr/>
                  <p:nvPr/>
                </p:nvSpPr>
                <p:spPr bwMode="auto">
                  <a:xfrm>
                    <a:off x="1969" y="321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8" name="Freeform 1238">
                    <a:extLst>
                      <a:ext uri="{FF2B5EF4-FFF2-40B4-BE49-F238E27FC236}">
                        <a16:creationId xmlns="" xmlns:a16="http://schemas.microsoft.com/office/drawing/2014/main" id="{9BBBC802-B225-40EF-B634-36BEED34D009}"/>
                      </a:ext>
                    </a:extLst>
                  </p:cNvPr>
                  <p:cNvSpPr/>
                  <p:nvPr/>
                </p:nvSpPr>
                <p:spPr bwMode="auto">
                  <a:xfrm>
                    <a:off x="1932" y="3174"/>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9" name="Freeform 1239">
                    <a:extLst>
                      <a:ext uri="{FF2B5EF4-FFF2-40B4-BE49-F238E27FC236}">
                        <a16:creationId xmlns="" xmlns:a16="http://schemas.microsoft.com/office/drawing/2014/main" id="{7B235BC4-E5CC-46C3-9B03-830D7F63C31F}"/>
                      </a:ext>
                    </a:extLst>
                  </p:cNvPr>
                  <p:cNvSpPr/>
                  <p:nvPr/>
                </p:nvSpPr>
                <p:spPr bwMode="auto">
                  <a:xfrm flipH="1">
                    <a:off x="1971" y="321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0" name="Freeform 1240">
                    <a:extLst>
                      <a:ext uri="{FF2B5EF4-FFF2-40B4-BE49-F238E27FC236}">
                        <a16:creationId xmlns="" xmlns:a16="http://schemas.microsoft.com/office/drawing/2014/main" id="{7CA46CBB-BA3B-45EF-854D-2BA04FB7C85B}"/>
                      </a:ext>
                    </a:extLst>
                  </p:cNvPr>
                  <p:cNvSpPr/>
                  <p:nvPr/>
                </p:nvSpPr>
                <p:spPr bwMode="auto">
                  <a:xfrm flipH="1">
                    <a:off x="1970" y="321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1" name="Freeform 1241">
                    <a:extLst>
                      <a:ext uri="{FF2B5EF4-FFF2-40B4-BE49-F238E27FC236}">
                        <a16:creationId xmlns="" xmlns:a16="http://schemas.microsoft.com/office/drawing/2014/main" id="{3423BCD1-0E88-457B-8FCF-B9855B7EA6D8}"/>
                      </a:ext>
                    </a:extLst>
                  </p:cNvPr>
                  <p:cNvSpPr/>
                  <p:nvPr/>
                </p:nvSpPr>
                <p:spPr bwMode="auto">
                  <a:xfrm>
                    <a:off x="1934" y="3175"/>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0" y="1"/>
                          <a:pt x="0" y="0"/>
                        </a:cubicBezTo>
                        <a:cubicBezTo>
                          <a:pt x="0" y="1"/>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2" name="Freeform 1242">
                    <a:extLst>
                      <a:ext uri="{FF2B5EF4-FFF2-40B4-BE49-F238E27FC236}">
                        <a16:creationId xmlns="" xmlns:a16="http://schemas.microsoft.com/office/drawing/2014/main" id="{A3982D97-00F1-4772-AD63-D945E9277138}"/>
                      </a:ext>
                    </a:extLst>
                  </p:cNvPr>
                  <p:cNvSpPr/>
                  <p:nvPr/>
                </p:nvSpPr>
                <p:spPr bwMode="auto">
                  <a:xfrm flipH="1">
                    <a:off x="1972" y="321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3" name="Freeform 1243">
                    <a:extLst>
                      <a:ext uri="{FF2B5EF4-FFF2-40B4-BE49-F238E27FC236}">
                        <a16:creationId xmlns="" xmlns:a16="http://schemas.microsoft.com/office/drawing/2014/main" id="{83BEFFFA-A404-4E7A-9C0A-E81C93675078}"/>
                      </a:ext>
                    </a:extLst>
                  </p:cNvPr>
                  <p:cNvSpPr/>
                  <p:nvPr/>
                </p:nvSpPr>
                <p:spPr bwMode="auto">
                  <a:xfrm flipH="1">
                    <a:off x="1936" y="3177"/>
                    <a:ext cx="0"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4" name="Freeform 1244">
                    <a:extLst>
                      <a:ext uri="{FF2B5EF4-FFF2-40B4-BE49-F238E27FC236}">
                        <a16:creationId xmlns="" xmlns:a16="http://schemas.microsoft.com/office/drawing/2014/main" id="{16BE81AB-EF74-47B0-90D2-A6B725FC9374}"/>
                      </a:ext>
                    </a:extLst>
                  </p:cNvPr>
                  <p:cNvSpPr/>
                  <p:nvPr/>
                </p:nvSpPr>
                <p:spPr bwMode="auto">
                  <a:xfrm flipH="1">
                    <a:off x="1958" y="320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5" name="Freeform 1245">
                    <a:extLst>
                      <a:ext uri="{FF2B5EF4-FFF2-40B4-BE49-F238E27FC236}">
                        <a16:creationId xmlns="" xmlns:a16="http://schemas.microsoft.com/office/drawing/2014/main" id="{7C404B7B-2A85-4A1B-ADE7-855223367A0C}"/>
                      </a:ext>
                    </a:extLst>
                  </p:cNvPr>
                  <p:cNvSpPr/>
                  <p:nvPr/>
                </p:nvSpPr>
                <p:spPr bwMode="auto">
                  <a:xfrm>
                    <a:off x="1931" y="317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6" name="Freeform 1246">
                    <a:extLst>
                      <a:ext uri="{FF2B5EF4-FFF2-40B4-BE49-F238E27FC236}">
                        <a16:creationId xmlns="" xmlns:a16="http://schemas.microsoft.com/office/drawing/2014/main" id="{2ECC5A28-7828-4BBD-A27A-AE6AFEB362F0}"/>
                      </a:ext>
                    </a:extLst>
                  </p:cNvPr>
                  <p:cNvSpPr/>
                  <p:nvPr/>
                </p:nvSpPr>
                <p:spPr bwMode="auto">
                  <a:xfrm flipH="1">
                    <a:off x="1971" y="32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7" name="Freeform 1247">
                    <a:extLst>
                      <a:ext uri="{FF2B5EF4-FFF2-40B4-BE49-F238E27FC236}">
                        <a16:creationId xmlns="" xmlns:a16="http://schemas.microsoft.com/office/drawing/2014/main" id="{301A4C05-FC51-4AAA-B1A5-836DBAE542DC}"/>
                      </a:ext>
                    </a:extLst>
                  </p:cNvPr>
                  <p:cNvSpPr/>
                  <p:nvPr/>
                </p:nvSpPr>
                <p:spPr bwMode="auto">
                  <a:xfrm>
                    <a:off x="1957" y="3205"/>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8" name="Freeform 1248">
                    <a:extLst>
                      <a:ext uri="{FF2B5EF4-FFF2-40B4-BE49-F238E27FC236}">
                        <a16:creationId xmlns="" xmlns:a16="http://schemas.microsoft.com/office/drawing/2014/main" id="{F021B8E1-39DB-43B8-A379-C981C2F7F323}"/>
                      </a:ext>
                    </a:extLst>
                  </p:cNvPr>
                  <p:cNvSpPr/>
                  <p:nvPr/>
                </p:nvSpPr>
                <p:spPr bwMode="auto">
                  <a:xfrm>
                    <a:off x="1967" y="321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9" name="Freeform 1249">
                    <a:extLst>
                      <a:ext uri="{FF2B5EF4-FFF2-40B4-BE49-F238E27FC236}">
                        <a16:creationId xmlns="" xmlns:a16="http://schemas.microsoft.com/office/drawing/2014/main" id="{840B2192-62FD-408C-B002-D9B531E0D950}"/>
                      </a:ext>
                    </a:extLst>
                  </p:cNvPr>
                  <p:cNvSpPr/>
                  <p:nvPr/>
                </p:nvSpPr>
                <p:spPr bwMode="auto">
                  <a:xfrm>
                    <a:off x="1958" y="320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0" name="Freeform 1250">
                    <a:extLst>
                      <a:ext uri="{FF2B5EF4-FFF2-40B4-BE49-F238E27FC236}">
                        <a16:creationId xmlns="" xmlns:a16="http://schemas.microsoft.com/office/drawing/2014/main" id="{EF0ACA6A-B04A-497C-B7D1-B94AC36EF9EA}"/>
                      </a:ext>
                    </a:extLst>
                  </p:cNvPr>
                  <p:cNvSpPr/>
                  <p:nvPr/>
                </p:nvSpPr>
                <p:spPr bwMode="auto">
                  <a:xfrm>
                    <a:off x="1993" y="3261"/>
                    <a:ext cx="10" cy="14"/>
                  </a:xfrm>
                  <a:custGeom>
                    <a:gdLst>
                      <a:gd name="T0" fmla="*/ 10 w 11"/>
                      <a:gd name="T1" fmla="*/ 3 h 15"/>
                      <a:gd name="T2" fmla="*/ 9 w 11"/>
                      <a:gd name="T3" fmla="*/ 2 h 15"/>
                      <a:gd name="T4" fmla="*/ 6 w 11"/>
                      <a:gd name="T5" fmla="*/ 0 h 15"/>
                      <a:gd name="T6" fmla="*/ 0 w 11"/>
                      <a:gd name="T7" fmla="*/ 7 h 15"/>
                      <a:gd name="T8" fmla="*/ 5 w 11"/>
                      <a:gd name="T9" fmla="*/ 15 h 15"/>
                      <a:gd name="T10" fmla="*/ 7 w 11"/>
                      <a:gd name="T11" fmla="*/ 15 h 15"/>
                      <a:gd name="T12" fmla="*/ 9 w 11"/>
                      <a:gd name="T13" fmla="*/ 14 h 15"/>
                      <a:gd name="T14" fmla="*/ 10 w 11"/>
                      <a:gd name="T15" fmla="*/ 13 h 15"/>
                      <a:gd name="T16" fmla="*/ 10 w 11"/>
                      <a:gd name="T17" fmla="*/ 12 h 15"/>
                      <a:gd name="T18" fmla="*/ 11 w 11"/>
                      <a:gd name="T19" fmla="*/ 11 h 15"/>
                      <a:gd name="T20" fmla="*/ 11 w 11"/>
                      <a:gd name="T21" fmla="*/ 11 h 15"/>
                      <a:gd name="T22" fmla="*/ 10 w 11"/>
                      <a:gd name="T23" fmla="*/ 3 h 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15">
                        <a:moveTo>
                          <a:pt x="10" y="3"/>
                        </a:moveTo>
                        <a:cubicBezTo>
                          <a:pt x="10" y="3"/>
                          <a:pt x="9" y="2"/>
                          <a:pt x="9" y="2"/>
                        </a:cubicBezTo>
                        <a:cubicBezTo>
                          <a:pt x="8" y="1"/>
                          <a:pt x="6" y="0"/>
                          <a:pt x="6" y="0"/>
                        </a:cubicBezTo>
                        <a:cubicBezTo>
                          <a:pt x="4" y="1"/>
                          <a:pt x="0" y="5"/>
                          <a:pt x="0" y="7"/>
                        </a:cubicBezTo>
                        <a:cubicBezTo>
                          <a:pt x="0" y="8"/>
                          <a:pt x="3" y="15"/>
                          <a:pt x="5" y="15"/>
                        </a:cubicBezTo>
                        <a:cubicBezTo>
                          <a:pt x="6" y="15"/>
                          <a:pt x="6" y="15"/>
                          <a:pt x="7" y="15"/>
                        </a:cubicBezTo>
                        <a:cubicBezTo>
                          <a:pt x="9" y="15"/>
                          <a:pt x="9" y="15"/>
                          <a:pt x="9" y="14"/>
                        </a:cubicBezTo>
                        <a:cubicBezTo>
                          <a:pt x="9" y="14"/>
                          <a:pt x="9" y="13"/>
                          <a:pt x="10" y="13"/>
                        </a:cubicBezTo>
                        <a:cubicBezTo>
                          <a:pt x="10" y="13"/>
                          <a:pt x="10" y="12"/>
                          <a:pt x="10" y="12"/>
                        </a:cubicBezTo>
                        <a:cubicBezTo>
                          <a:pt x="10" y="12"/>
                          <a:pt x="10" y="11"/>
                          <a:pt x="11" y="11"/>
                        </a:cubicBezTo>
                        <a:cubicBezTo>
                          <a:pt x="11" y="11"/>
                          <a:pt x="11" y="11"/>
                          <a:pt x="11" y="11"/>
                        </a:cubicBezTo>
                        <a:cubicBezTo>
                          <a:pt x="11" y="8"/>
                          <a:pt x="10" y="5"/>
                          <a:pt x="1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1" name="Freeform 1251">
                    <a:extLst>
                      <a:ext uri="{FF2B5EF4-FFF2-40B4-BE49-F238E27FC236}">
                        <a16:creationId xmlns="" xmlns:a16="http://schemas.microsoft.com/office/drawing/2014/main" id="{A9B30C0D-0155-4BC1-9DFD-5C47CD55EC49}"/>
                      </a:ext>
                    </a:extLst>
                  </p:cNvPr>
                  <p:cNvSpPr/>
                  <p:nvPr/>
                </p:nvSpPr>
                <p:spPr bwMode="auto">
                  <a:xfrm>
                    <a:off x="1955" y="3293"/>
                    <a:ext cx="19" cy="21"/>
                  </a:xfrm>
                  <a:custGeom>
                    <a:gdLst>
                      <a:gd name="T0" fmla="*/ 17 w 20"/>
                      <a:gd name="T1" fmla="*/ 4 h 22"/>
                      <a:gd name="T2" fmla="*/ 14 w 20"/>
                      <a:gd name="T3" fmla="*/ 1 h 22"/>
                      <a:gd name="T4" fmla="*/ 13 w 20"/>
                      <a:gd name="T5" fmla="*/ 0 h 22"/>
                      <a:gd name="T6" fmla="*/ 6 w 20"/>
                      <a:gd name="T7" fmla="*/ 4 h 22"/>
                      <a:gd name="T8" fmla="*/ 6 w 20"/>
                      <a:gd name="T9" fmla="*/ 5 h 22"/>
                      <a:gd name="T10" fmla="*/ 0 w 20"/>
                      <a:gd name="T11" fmla="*/ 14 h 22"/>
                      <a:gd name="T12" fmla="*/ 5 w 20"/>
                      <a:gd name="T13" fmla="*/ 21 h 22"/>
                      <a:gd name="T14" fmla="*/ 7 w 20"/>
                      <a:gd name="T15" fmla="*/ 22 h 22"/>
                      <a:gd name="T16" fmla="*/ 9 w 20"/>
                      <a:gd name="T17" fmla="*/ 17 h 22"/>
                      <a:gd name="T18" fmla="*/ 14 w 20"/>
                      <a:gd name="T19" fmla="*/ 15 h 22"/>
                      <a:gd name="T20" fmla="*/ 15 w 20"/>
                      <a:gd name="T21" fmla="*/ 15 h 22"/>
                      <a:gd name="T22" fmla="*/ 16 w 20"/>
                      <a:gd name="T23" fmla="*/ 15 h 22"/>
                      <a:gd name="T24" fmla="*/ 19 w 20"/>
                      <a:gd name="T25" fmla="*/ 11 h 22"/>
                      <a:gd name="T26" fmla="*/ 20 w 20"/>
                      <a:gd name="T27" fmla="*/ 8 h 22"/>
                      <a:gd name="T28" fmla="*/ 17 w 20"/>
                      <a:gd name="T29" fmla="*/ 4 h 2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2">
                        <a:moveTo>
                          <a:pt x="17" y="4"/>
                        </a:moveTo>
                        <a:cubicBezTo>
                          <a:pt x="16" y="3"/>
                          <a:pt x="15" y="2"/>
                          <a:pt x="14" y="1"/>
                        </a:cubicBezTo>
                        <a:cubicBezTo>
                          <a:pt x="14" y="1"/>
                          <a:pt x="14" y="1"/>
                          <a:pt x="13" y="0"/>
                        </a:cubicBezTo>
                        <a:cubicBezTo>
                          <a:pt x="11" y="1"/>
                          <a:pt x="7" y="3"/>
                          <a:pt x="6" y="4"/>
                        </a:cubicBezTo>
                        <a:cubicBezTo>
                          <a:pt x="6" y="4"/>
                          <a:pt x="6" y="5"/>
                          <a:pt x="6" y="5"/>
                        </a:cubicBezTo>
                        <a:cubicBezTo>
                          <a:pt x="4" y="7"/>
                          <a:pt x="1" y="12"/>
                          <a:pt x="0" y="14"/>
                        </a:cubicBezTo>
                        <a:cubicBezTo>
                          <a:pt x="5" y="21"/>
                          <a:pt x="5" y="21"/>
                          <a:pt x="5" y="21"/>
                        </a:cubicBezTo>
                        <a:cubicBezTo>
                          <a:pt x="7" y="22"/>
                          <a:pt x="7" y="22"/>
                          <a:pt x="7" y="22"/>
                        </a:cubicBezTo>
                        <a:cubicBezTo>
                          <a:pt x="8" y="20"/>
                          <a:pt x="8" y="19"/>
                          <a:pt x="9" y="17"/>
                        </a:cubicBezTo>
                        <a:cubicBezTo>
                          <a:pt x="10" y="16"/>
                          <a:pt x="11" y="15"/>
                          <a:pt x="14" y="15"/>
                        </a:cubicBezTo>
                        <a:cubicBezTo>
                          <a:pt x="14" y="15"/>
                          <a:pt x="15" y="15"/>
                          <a:pt x="15" y="15"/>
                        </a:cubicBezTo>
                        <a:cubicBezTo>
                          <a:pt x="16" y="15"/>
                          <a:pt x="16" y="15"/>
                          <a:pt x="16" y="15"/>
                        </a:cubicBezTo>
                        <a:cubicBezTo>
                          <a:pt x="17" y="13"/>
                          <a:pt x="18" y="12"/>
                          <a:pt x="19" y="11"/>
                        </a:cubicBezTo>
                        <a:cubicBezTo>
                          <a:pt x="20" y="10"/>
                          <a:pt x="20" y="9"/>
                          <a:pt x="20" y="8"/>
                        </a:cubicBezTo>
                        <a:cubicBezTo>
                          <a:pt x="20" y="7"/>
                          <a:pt x="18" y="5"/>
                          <a:pt x="1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2" name="Freeform 1252">
                    <a:extLst>
                      <a:ext uri="{FF2B5EF4-FFF2-40B4-BE49-F238E27FC236}">
                        <a16:creationId xmlns="" xmlns:a16="http://schemas.microsoft.com/office/drawing/2014/main" id="{18C753D6-DA55-4BF8-9641-9675B4571337}"/>
                      </a:ext>
                    </a:extLst>
                  </p:cNvPr>
                  <p:cNvSpPr>
                    <a:spLocks noEditPoints="1"/>
                  </p:cNvSpPr>
                  <p:nvPr/>
                </p:nvSpPr>
                <p:spPr bwMode="auto">
                  <a:xfrm>
                    <a:off x="1844" y="3219"/>
                    <a:ext cx="167" cy="147"/>
                  </a:xfrm>
                  <a:custGeom>
                    <a:gdLst>
                      <a:gd name="T0" fmla="*/ 167 w 175"/>
                      <a:gd name="T1" fmla="*/ 62 h 154"/>
                      <a:gd name="T2" fmla="*/ 163 w 175"/>
                      <a:gd name="T3" fmla="*/ 63 h 154"/>
                      <a:gd name="T4" fmla="*/ 152 w 175"/>
                      <a:gd name="T5" fmla="*/ 51 h 154"/>
                      <a:gd name="T6" fmla="*/ 163 w 175"/>
                      <a:gd name="T7" fmla="*/ 41 h 154"/>
                      <a:gd name="T8" fmla="*/ 166 w 175"/>
                      <a:gd name="T9" fmla="*/ 40 h 154"/>
                      <a:gd name="T10" fmla="*/ 166 w 175"/>
                      <a:gd name="T11" fmla="*/ 37 h 154"/>
                      <a:gd name="T12" fmla="*/ 167 w 175"/>
                      <a:gd name="T13" fmla="*/ 33 h 154"/>
                      <a:gd name="T14" fmla="*/ 167 w 175"/>
                      <a:gd name="T15" fmla="*/ 30 h 154"/>
                      <a:gd name="T16" fmla="*/ 166 w 175"/>
                      <a:gd name="T17" fmla="*/ 26 h 154"/>
                      <a:gd name="T18" fmla="*/ 159 w 175"/>
                      <a:gd name="T19" fmla="*/ 8 h 154"/>
                      <a:gd name="T20" fmla="*/ 158 w 175"/>
                      <a:gd name="T21" fmla="*/ 3 h 154"/>
                      <a:gd name="T22" fmla="*/ 141 w 175"/>
                      <a:gd name="T23" fmla="*/ 0 h 154"/>
                      <a:gd name="T24" fmla="*/ 136 w 175"/>
                      <a:gd name="T25" fmla="*/ 0 h 154"/>
                      <a:gd name="T26" fmla="*/ 135 w 175"/>
                      <a:gd name="T27" fmla="*/ 2 h 154"/>
                      <a:gd name="T28" fmla="*/ 134 w 175"/>
                      <a:gd name="T29" fmla="*/ 4 h 154"/>
                      <a:gd name="T30" fmla="*/ 116 w 175"/>
                      <a:gd name="T31" fmla="*/ 16 h 154"/>
                      <a:gd name="T32" fmla="*/ 100 w 175"/>
                      <a:gd name="T33" fmla="*/ 33 h 154"/>
                      <a:gd name="T34" fmla="*/ 74 w 175"/>
                      <a:gd name="T35" fmla="*/ 40 h 154"/>
                      <a:gd name="T36" fmla="*/ 68 w 175"/>
                      <a:gd name="T37" fmla="*/ 43 h 154"/>
                      <a:gd name="T38" fmla="*/ 51 w 175"/>
                      <a:gd name="T39" fmla="*/ 58 h 154"/>
                      <a:gd name="T40" fmla="*/ 40 w 175"/>
                      <a:gd name="T41" fmla="*/ 52 h 154"/>
                      <a:gd name="T42" fmla="*/ 39 w 175"/>
                      <a:gd name="T43" fmla="*/ 36 h 154"/>
                      <a:gd name="T44" fmla="*/ 39 w 175"/>
                      <a:gd name="T45" fmla="*/ 36 h 154"/>
                      <a:gd name="T46" fmla="*/ 38 w 175"/>
                      <a:gd name="T47" fmla="*/ 35 h 154"/>
                      <a:gd name="T48" fmla="*/ 37 w 175"/>
                      <a:gd name="T49" fmla="*/ 35 h 154"/>
                      <a:gd name="T50" fmla="*/ 30 w 175"/>
                      <a:gd name="T51" fmla="*/ 81 h 154"/>
                      <a:gd name="T52" fmla="*/ 14 w 175"/>
                      <a:gd name="T53" fmla="*/ 83 h 154"/>
                      <a:gd name="T54" fmla="*/ 4 w 175"/>
                      <a:gd name="T55" fmla="*/ 75 h 154"/>
                      <a:gd name="T56" fmla="*/ 3 w 175"/>
                      <a:gd name="T57" fmla="*/ 78 h 154"/>
                      <a:gd name="T58" fmla="*/ 2 w 175"/>
                      <a:gd name="T59" fmla="*/ 79 h 154"/>
                      <a:gd name="T60" fmla="*/ 0 w 175"/>
                      <a:gd name="T61" fmla="*/ 79 h 154"/>
                      <a:gd name="T62" fmla="*/ 18 w 175"/>
                      <a:gd name="T63" fmla="*/ 117 h 154"/>
                      <a:gd name="T64" fmla="*/ 16 w 175"/>
                      <a:gd name="T65" fmla="*/ 130 h 154"/>
                      <a:gd name="T66" fmla="*/ 20 w 175"/>
                      <a:gd name="T67" fmla="*/ 144 h 154"/>
                      <a:gd name="T68" fmla="*/ 24 w 175"/>
                      <a:gd name="T69" fmla="*/ 148 h 154"/>
                      <a:gd name="T70" fmla="*/ 36 w 175"/>
                      <a:gd name="T71" fmla="*/ 153 h 154"/>
                      <a:gd name="T72" fmla="*/ 61 w 175"/>
                      <a:gd name="T73" fmla="*/ 144 h 154"/>
                      <a:gd name="T74" fmla="*/ 94 w 175"/>
                      <a:gd name="T75" fmla="*/ 143 h 154"/>
                      <a:gd name="T76" fmla="*/ 106 w 175"/>
                      <a:gd name="T77" fmla="*/ 138 h 154"/>
                      <a:gd name="T78" fmla="*/ 170 w 175"/>
                      <a:gd name="T79" fmla="*/ 74 h 154"/>
                      <a:gd name="T80" fmla="*/ 175 w 175"/>
                      <a:gd name="T81" fmla="*/ 58 h 154"/>
                      <a:gd name="T82" fmla="*/ 173 w 175"/>
                      <a:gd name="T83" fmla="*/ 58 h 154"/>
                      <a:gd name="T84" fmla="*/ 171 w 175"/>
                      <a:gd name="T85" fmla="*/ 58 h 154"/>
                      <a:gd name="T86" fmla="*/ 169 w 175"/>
                      <a:gd name="T87" fmla="*/ 59 h 154"/>
                      <a:gd name="T88" fmla="*/ 168 w 175"/>
                      <a:gd name="T89" fmla="*/ 61 h 154"/>
                      <a:gd name="T90" fmla="*/ 136 w 175"/>
                      <a:gd name="T91" fmla="*/ 95 h 154"/>
                      <a:gd name="T92" fmla="*/ 135 w 175"/>
                      <a:gd name="T93" fmla="*/ 97 h 154"/>
                      <a:gd name="T94" fmla="*/ 131 w 175"/>
                      <a:gd name="T95" fmla="*/ 97 h 154"/>
                      <a:gd name="T96" fmla="*/ 126 w 175"/>
                      <a:gd name="T97" fmla="*/ 103 h 154"/>
                      <a:gd name="T98" fmla="*/ 111 w 175"/>
                      <a:gd name="T99" fmla="*/ 92 h 154"/>
                      <a:gd name="T100" fmla="*/ 129 w 175"/>
                      <a:gd name="T101" fmla="*/ 74 h 154"/>
                      <a:gd name="T102" fmla="*/ 140 w 175"/>
                      <a:gd name="T103" fmla="*/ 86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5" h="154">
                        <a:moveTo>
                          <a:pt x="168" y="61"/>
                        </a:moveTo>
                        <a:cubicBezTo>
                          <a:pt x="168" y="61"/>
                          <a:pt x="168" y="61"/>
                          <a:pt x="167" y="62"/>
                        </a:cubicBezTo>
                        <a:cubicBezTo>
                          <a:pt x="167" y="62"/>
                          <a:pt x="167" y="62"/>
                          <a:pt x="167" y="62"/>
                        </a:cubicBezTo>
                        <a:cubicBezTo>
                          <a:pt x="167" y="62"/>
                          <a:pt x="166" y="62"/>
                          <a:pt x="166" y="62"/>
                        </a:cubicBezTo>
                        <a:cubicBezTo>
                          <a:pt x="166" y="63"/>
                          <a:pt x="165" y="63"/>
                          <a:pt x="164" y="63"/>
                        </a:cubicBezTo>
                        <a:cubicBezTo>
                          <a:pt x="164" y="63"/>
                          <a:pt x="164" y="63"/>
                          <a:pt x="163" y="63"/>
                        </a:cubicBezTo>
                        <a:cubicBezTo>
                          <a:pt x="163" y="63"/>
                          <a:pt x="163" y="63"/>
                          <a:pt x="163" y="63"/>
                        </a:cubicBezTo>
                        <a:cubicBezTo>
                          <a:pt x="162" y="63"/>
                          <a:pt x="161" y="63"/>
                          <a:pt x="161" y="63"/>
                        </a:cubicBezTo>
                        <a:cubicBezTo>
                          <a:pt x="156" y="63"/>
                          <a:pt x="152" y="52"/>
                          <a:pt x="152" y="51"/>
                        </a:cubicBezTo>
                        <a:cubicBezTo>
                          <a:pt x="152" y="48"/>
                          <a:pt x="158" y="40"/>
                          <a:pt x="162" y="40"/>
                        </a:cubicBezTo>
                        <a:cubicBezTo>
                          <a:pt x="162" y="40"/>
                          <a:pt x="163" y="41"/>
                          <a:pt x="163" y="41"/>
                        </a:cubicBezTo>
                        <a:cubicBezTo>
                          <a:pt x="163" y="41"/>
                          <a:pt x="163" y="41"/>
                          <a:pt x="163" y="41"/>
                        </a:cubicBezTo>
                        <a:cubicBezTo>
                          <a:pt x="164" y="41"/>
                          <a:pt x="165" y="42"/>
                          <a:pt x="166" y="42"/>
                        </a:cubicBezTo>
                        <a:cubicBezTo>
                          <a:pt x="166" y="42"/>
                          <a:pt x="166" y="42"/>
                          <a:pt x="166" y="42"/>
                        </a:cubicBezTo>
                        <a:cubicBezTo>
                          <a:pt x="166" y="41"/>
                          <a:pt x="166" y="41"/>
                          <a:pt x="166" y="40"/>
                        </a:cubicBezTo>
                        <a:cubicBezTo>
                          <a:pt x="166" y="40"/>
                          <a:pt x="166" y="40"/>
                          <a:pt x="166" y="40"/>
                        </a:cubicBezTo>
                        <a:cubicBezTo>
                          <a:pt x="166" y="39"/>
                          <a:pt x="166" y="38"/>
                          <a:pt x="166" y="38"/>
                        </a:cubicBezTo>
                        <a:cubicBezTo>
                          <a:pt x="166" y="38"/>
                          <a:pt x="166" y="38"/>
                          <a:pt x="166" y="37"/>
                        </a:cubicBezTo>
                        <a:cubicBezTo>
                          <a:pt x="167" y="37"/>
                          <a:pt x="167" y="36"/>
                          <a:pt x="167" y="35"/>
                        </a:cubicBezTo>
                        <a:cubicBezTo>
                          <a:pt x="167" y="35"/>
                          <a:pt x="167" y="35"/>
                          <a:pt x="167" y="35"/>
                        </a:cubicBezTo>
                        <a:cubicBezTo>
                          <a:pt x="167" y="34"/>
                          <a:pt x="167" y="33"/>
                          <a:pt x="167" y="33"/>
                        </a:cubicBezTo>
                        <a:cubicBezTo>
                          <a:pt x="167" y="32"/>
                          <a:pt x="167" y="32"/>
                          <a:pt x="167" y="32"/>
                        </a:cubicBezTo>
                        <a:cubicBezTo>
                          <a:pt x="167" y="31"/>
                          <a:pt x="167" y="31"/>
                          <a:pt x="167" y="30"/>
                        </a:cubicBezTo>
                        <a:cubicBezTo>
                          <a:pt x="167" y="30"/>
                          <a:pt x="167" y="30"/>
                          <a:pt x="167" y="30"/>
                        </a:cubicBezTo>
                        <a:cubicBezTo>
                          <a:pt x="167" y="29"/>
                          <a:pt x="167" y="28"/>
                          <a:pt x="166" y="28"/>
                        </a:cubicBezTo>
                        <a:cubicBezTo>
                          <a:pt x="166" y="28"/>
                          <a:pt x="166" y="27"/>
                          <a:pt x="166" y="27"/>
                        </a:cubicBezTo>
                        <a:cubicBezTo>
                          <a:pt x="166" y="27"/>
                          <a:pt x="166" y="26"/>
                          <a:pt x="166" y="26"/>
                        </a:cubicBezTo>
                        <a:cubicBezTo>
                          <a:pt x="166" y="26"/>
                          <a:pt x="166" y="26"/>
                          <a:pt x="166" y="26"/>
                        </a:cubicBezTo>
                        <a:cubicBezTo>
                          <a:pt x="166" y="25"/>
                          <a:pt x="166" y="25"/>
                          <a:pt x="166" y="25"/>
                        </a:cubicBezTo>
                        <a:cubicBezTo>
                          <a:pt x="164" y="24"/>
                          <a:pt x="162" y="18"/>
                          <a:pt x="159" y="8"/>
                        </a:cubicBezTo>
                        <a:cubicBezTo>
                          <a:pt x="159" y="6"/>
                          <a:pt x="159" y="4"/>
                          <a:pt x="158" y="3"/>
                        </a:cubicBezTo>
                        <a:cubicBezTo>
                          <a:pt x="158" y="3"/>
                          <a:pt x="158" y="3"/>
                          <a:pt x="158" y="3"/>
                        </a:cubicBezTo>
                        <a:cubicBezTo>
                          <a:pt x="158" y="3"/>
                          <a:pt x="158" y="3"/>
                          <a:pt x="158" y="3"/>
                        </a:cubicBezTo>
                        <a:cubicBezTo>
                          <a:pt x="157" y="3"/>
                          <a:pt x="155" y="3"/>
                          <a:pt x="154" y="3"/>
                        </a:cubicBezTo>
                        <a:cubicBezTo>
                          <a:pt x="149" y="3"/>
                          <a:pt x="146" y="2"/>
                          <a:pt x="145" y="0"/>
                        </a:cubicBezTo>
                        <a:cubicBezTo>
                          <a:pt x="145" y="0"/>
                          <a:pt x="142" y="0"/>
                          <a:pt x="141" y="0"/>
                        </a:cubicBezTo>
                        <a:cubicBezTo>
                          <a:pt x="139" y="0"/>
                          <a:pt x="138" y="0"/>
                          <a:pt x="137" y="0"/>
                        </a:cubicBezTo>
                        <a:cubicBezTo>
                          <a:pt x="137" y="0"/>
                          <a:pt x="137" y="0"/>
                          <a:pt x="137" y="0"/>
                        </a:cubicBezTo>
                        <a:cubicBezTo>
                          <a:pt x="137" y="0"/>
                          <a:pt x="136" y="0"/>
                          <a:pt x="136" y="0"/>
                        </a:cubicBezTo>
                        <a:cubicBezTo>
                          <a:pt x="136" y="1"/>
                          <a:pt x="136" y="1"/>
                          <a:pt x="136" y="1"/>
                        </a:cubicBezTo>
                        <a:cubicBezTo>
                          <a:pt x="136" y="1"/>
                          <a:pt x="136" y="2"/>
                          <a:pt x="135" y="2"/>
                        </a:cubicBezTo>
                        <a:cubicBezTo>
                          <a:pt x="135" y="2"/>
                          <a:pt x="135" y="2"/>
                          <a:pt x="135" y="2"/>
                        </a:cubicBezTo>
                        <a:cubicBezTo>
                          <a:pt x="135" y="3"/>
                          <a:pt x="135" y="3"/>
                          <a:pt x="134" y="3"/>
                        </a:cubicBezTo>
                        <a:cubicBezTo>
                          <a:pt x="134" y="3"/>
                          <a:pt x="134" y="3"/>
                          <a:pt x="134" y="3"/>
                        </a:cubicBezTo>
                        <a:cubicBezTo>
                          <a:pt x="134" y="4"/>
                          <a:pt x="134" y="4"/>
                          <a:pt x="134" y="4"/>
                        </a:cubicBezTo>
                        <a:cubicBezTo>
                          <a:pt x="132" y="6"/>
                          <a:pt x="131" y="6"/>
                          <a:pt x="129" y="6"/>
                        </a:cubicBezTo>
                        <a:cubicBezTo>
                          <a:pt x="127" y="7"/>
                          <a:pt x="127" y="7"/>
                          <a:pt x="127" y="7"/>
                        </a:cubicBezTo>
                        <a:cubicBezTo>
                          <a:pt x="126" y="12"/>
                          <a:pt x="120" y="16"/>
                          <a:pt x="116" y="16"/>
                        </a:cubicBezTo>
                        <a:cubicBezTo>
                          <a:pt x="115" y="16"/>
                          <a:pt x="113" y="19"/>
                          <a:pt x="113" y="21"/>
                        </a:cubicBezTo>
                        <a:cubicBezTo>
                          <a:pt x="113" y="26"/>
                          <a:pt x="107" y="30"/>
                          <a:pt x="102" y="30"/>
                        </a:cubicBezTo>
                        <a:cubicBezTo>
                          <a:pt x="100" y="30"/>
                          <a:pt x="100" y="30"/>
                          <a:pt x="100" y="33"/>
                        </a:cubicBezTo>
                        <a:cubicBezTo>
                          <a:pt x="100" y="34"/>
                          <a:pt x="100" y="36"/>
                          <a:pt x="99" y="37"/>
                        </a:cubicBezTo>
                        <a:cubicBezTo>
                          <a:pt x="98" y="43"/>
                          <a:pt x="94" y="44"/>
                          <a:pt x="87" y="44"/>
                        </a:cubicBezTo>
                        <a:cubicBezTo>
                          <a:pt x="80" y="44"/>
                          <a:pt x="78" y="43"/>
                          <a:pt x="74" y="40"/>
                        </a:cubicBezTo>
                        <a:cubicBezTo>
                          <a:pt x="72" y="39"/>
                          <a:pt x="72" y="39"/>
                          <a:pt x="72" y="39"/>
                        </a:cubicBezTo>
                        <a:cubicBezTo>
                          <a:pt x="71" y="38"/>
                          <a:pt x="71" y="38"/>
                          <a:pt x="70" y="38"/>
                        </a:cubicBezTo>
                        <a:cubicBezTo>
                          <a:pt x="69" y="38"/>
                          <a:pt x="68" y="41"/>
                          <a:pt x="68" y="43"/>
                        </a:cubicBezTo>
                        <a:cubicBezTo>
                          <a:pt x="67" y="46"/>
                          <a:pt x="64" y="49"/>
                          <a:pt x="60" y="53"/>
                        </a:cubicBezTo>
                        <a:cubicBezTo>
                          <a:pt x="59" y="54"/>
                          <a:pt x="58" y="55"/>
                          <a:pt x="57" y="56"/>
                        </a:cubicBezTo>
                        <a:cubicBezTo>
                          <a:pt x="56" y="58"/>
                          <a:pt x="54" y="58"/>
                          <a:pt x="51" y="58"/>
                        </a:cubicBezTo>
                        <a:cubicBezTo>
                          <a:pt x="50" y="58"/>
                          <a:pt x="48" y="58"/>
                          <a:pt x="47" y="58"/>
                        </a:cubicBezTo>
                        <a:cubicBezTo>
                          <a:pt x="44" y="57"/>
                          <a:pt x="42" y="58"/>
                          <a:pt x="41" y="56"/>
                        </a:cubicBezTo>
                        <a:cubicBezTo>
                          <a:pt x="40" y="55"/>
                          <a:pt x="40" y="53"/>
                          <a:pt x="40" y="52"/>
                        </a:cubicBezTo>
                        <a:cubicBezTo>
                          <a:pt x="40" y="51"/>
                          <a:pt x="40" y="51"/>
                          <a:pt x="40" y="51"/>
                        </a:cubicBezTo>
                        <a:cubicBezTo>
                          <a:pt x="40" y="48"/>
                          <a:pt x="42" y="48"/>
                          <a:pt x="42" y="47"/>
                        </a:cubicBezTo>
                        <a:cubicBezTo>
                          <a:pt x="43" y="46"/>
                          <a:pt x="42" y="43"/>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8" y="36"/>
                          <a:pt x="38" y="35"/>
                          <a:pt x="38" y="35"/>
                        </a:cubicBezTo>
                        <a:cubicBezTo>
                          <a:pt x="38" y="35"/>
                          <a:pt x="38" y="35"/>
                          <a:pt x="38" y="35"/>
                        </a:cubicBezTo>
                        <a:cubicBezTo>
                          <a:pt x="38" y="35"/>
                          <a:pt x="38" y="35"/>
                          <a:pt x="38" y="35"/>
                        </a:cubicBezTo>
                        <a:cubicBezTo>
                          <a:pt x="37" y="35"/>
                          <a:pt x="37" y="35"/>
                          <a:pt x="37" y="35"/>
                        </a:cubicBezTo>
                        <a:cubicBezTo>
                          <a:pt x="37" y="73"/>
                          <a:pt x="37" y="73"/>
                          <a:pt x="37" y="73"/>
                        </a:cubicBezTo>
                        <a:cubicBezTo>
                          <a:pt x="37" y="76"/>
                          <a:pt x="34" y="78"/>
                          <a:pt x="32" y="80"/>
                        </a:cubicBezTo>
                        <a:cubicBezTo>
                          <a:pt x="31" y="80"/>
                          <a:pt x="30" y="81"/>
                          <a:pt x="30" y="81"/>
                        </a:cubicBezTo>
                        <a:cubicBezTo>
                          <a:pt x="29" y="83"/>
                          <a:pt x="26" y="83"/>
                          <a:pt x="24" y="83"/>
                        </a:cubicBezTo>
                        <a:cubicBezTo>
                          <a:pt x="23" y="83"/>
                          <a:pt x="21" y="83"/>
                          <a:pt x="19" y="83"/>
                        </a:cubicBezTo>
                        <a:cubicBezTo>
                          <a:pt x="17" y="83"/>
                          <a:pt x="15" y="83"/>
                          <a:pt x="14" y="83"/>
                        </a:cubicBezTo>
                        <a:cubicBezTo>
                          <a:pt x="9" y="83"/>
                          <a:pt x="8" y="79"/>
                          <a:pt x="7" y="77"/>
                        </a:cubicBezTo>
                        <a:cubicBezTo>
                          <a:pt x="7" y="76"/>
                          <a:pt x="7" y="75"/>
                          <a:pt x="6" y="74"/>
                        </a:cubicBezTo>
                        <a:cubicBezTo>
                          <a:pt x="6" y="73"/>
                          <a:pt x="4" y="74"/>
                          <a:pt x="4" y="75"/>
                        </a:cubicBezTo>
                        <a:cubicBezTo>
                          <a:pt x="3" y="76"/>
                          <a:pt x="3" y="76"/>
                          <a:pt x="3" y="76"/>
                        </a:cubicBezTo>
                        <a:cubicBezTo>
                          <a:pt x="3" y="76"/>
                          <a:pt x="3" y="77"/>
                          <a:pt x="3" y="77"/>
                        </a:cubicBezTo>
                        <a:cubicBezTo>
                          <a:pt x="3" y="78"/>
                          <a:pt x="3" y="78"/>
                          <a:pt x="3" y="78"/>
                        </a:cubicBezTo>
                        <a:cubicBezTo>
                          <a:pt x="3" y="78"/>
                          <a:pt x="2" y="78"/>
                          <a:pt x="2" y="79"/>
                        </a:cubicBezTo>
                        <a:cubicBezTo>
                          <a:pt x="2" y="79"/>
                          <a:pt x="2" y="79"/>
                          <a:pt x="2" y="79"/>
                        </a:cubicBezTo>
                        <a:cubicBezTo>
                          <a:pt x="2" y="79"/>
                          <a:pt x="2" y="79"/>
                          <a:pt x="2" y="79"/>
                        </a:cubicBezTo>
                        <a:cubicBezTo>
                          <a:pt x="1" y="79"/>
                          <a:pt x="1" y="79"/>
                          <a:pt x="1" y="79"/>
                        </a:cubicBezTo>
                        <a:cubicBezTo>
                          <a:pt x="1" y="79"/>
                          <a:pt x="0" y="79"/>
                          <a:pt x="0" y="79"/>
                        </a:cubicBezTo>
                        <a:cubicBezTo>
                          <a:pt x="0" y="79"/>
                          <a:pt x="0" y="79"/>
                          <a:pt x="0" y="79"/>
                        </a:cubicBezTo>
                        <a:cubicBezTo>
                          <a:pt x="3" y="84"/>
                          <a:pt x="6" y="90"/>
                          <a:pt x="7" y="95"/>
                        </a:cubicBezTo>
                        <a:cubicBezTo>
                          <a:pt x="8" y="99"/>
                          <a:pt x="11" y="104"/>
                          <a:pt x="14" y="108"/>
                        </a:cubicBezTo>
                        <a:cubicBezTo>
                          <a:pt x="15" y="112"/>
                          <a:pt x="17" y="114"/>
                          <a:pt x="18" y="117"/>
                        </a:cubicBezTo>
                        <a:cubicBezTo>
                          <a:pt x="18" y="118"/>
                          <a:pt x="18" y="118"/>
                          <a:pt x="18" y="118"/>
                        </a:cubicBezTo>
                        <a:cubicBezTo>
                          <a:pt x="20" y="122"/>
                          <a:pt x="21" y="126"/>
                          <a:pt x="19" y="128"/>
                        </a:cubicBezTo>
                        <a:cubicBezTo>
                          <a:pt x="19" y="129"/>
                          <a:pt x="18" y="130"/>
                          <a:pt x="16" y="130"/>
                        </a:cubicBezTo>
                        <a:cubicBezTo>
                          <a:pt x="16" y="130"/>
                          <a:pt x="15" y="130"/>
                          <a:pt x="15" y="130"/>
                        </a:cubicBezTo>
                        <a:cubicBezTo>
                          <a:pt x="15" y="130"/>
                          <a:pt x="15" y="131"/>
                          <a:pt x="18" y="136"/>
                        </a:cubicBezTo>
                        <a:cubicBezTo>
                          <a:pt x="20" y="139"/>
                          <a:pt x="20" y="142"/>
                          <a:pt x="20" y="144"/>
                        </a:cubicBezTo>
                        <a:cubicBezTo>
                          <a:pt x="20" y="144"/>
                          <a:pt x="20" y="145"/>
                          <a:pt x="20" y="145"/>
                        </a:cubicBezTo>
                        <a:cubicBezTo>
                          <a:pt x="23" y="145"/>
                          <a:pt x="23" y="146"/>
                          <a:pt x="24" y="147"/>
                        </a:cubicBezTo>
                        <a:cubicBezTo>
                          <a:pt x="24" y="147"/>
                          <a:pt x="24" y="147"/>
                          <a:pt x="24" y="148"/>
                        </a:cubicBezTo>
                        <a:cubicBezTo>
                          <a:pt x="28" y="148"/>
                          <a:pt x="30" y="151"/>
                          <a:pt x="32" y="153"/>
                        </a:cubicBezTo>
                        <a:cubicBezTo>
                          <a:pt x="32" y="154"/>
                          <a:pt x="33" y="154"/>
                          <a:pt x="34" y="154"/>
                        </a:cubicBezTo>
                        <a:cubicBezTo>
                          <a:pt x="34" y="154"/>
                          <a:pt x="35" y="154"/>
                          <a:pt x="36" y="153"/>
                        </a:cubicBezTo>
                        <a:cubicBezTo>
                          <a:pt x="38" y="150"/>
                          <a:pt x="43" y="148"/>
                          <a:pt x="51" y="148"/>
                        </a:cubicBezTo>
                        <a:cubicBezTo>
                          <a:pt x="54" y="148"/>
                          <a:pt x="54" y="148"/>
                          <a:pt x="56" y="147"/>
                        </a:cubicBezTo>
                        <a:cubicBezTo>
                          <a:pt x="57" y="146"/>
                          <a:pt x="58" y="145"/>
                          <a:pt x="61" y="144"/>
                        </a:cubicBezTo>
                        <a:cubicBezTo>
                          <a:pt x="67" y="143"/>
                          <a:pt x="74" y="142"/>
                          <a:pt x="79" y="144"/>
                        </a:cubicBezTo>
                        <a:cubicBezTo>
                          <a:pt x="83" y="145"/>
                          <a:pt x="86" y="145"/>
                          <a:pt x="88" y="143"/>
                        </a:cubicBezTo>
                        <a:cubicBezTo>
                          <a:pt x="90" y="142"/>
                          <a:pt x="92" y="142"/>
                          <a:pt x="94" y="143"/>
                        </a:cubicBezTo>
                        <a:cubicBezTo>
                          <a:pt x="94" y="143"/>
                          <a:pt x="94" y="143"/>
                          <a:pt x="95" y="143"/>
                        </a:cubicBezTo>
                        <a:cubicBezTo>
                          <a:pt x="95" y="138"/>
                          <a:pt x="101" y="138"/>
                          <a:pt x="103" y="138"/>
                        </a:cubicBezTo>
                        <a:cubicBezTo>
                          <a:pt x="106" y="138"/>
                          <a:pt x="106" y="138"/>
                          <a:pt x="106" y="138"/>
                        </a:cubicBezTo>
                        <a:cubicBezTo>
                          <a:pt x="109" y="138"/>
                          <a:pt x="119" y="132"/>
                          <a:pt x="128" y="124"/>
                        </a:cubicBezTo>
                        <a:cubicBezTo>
                          <a:pt x="136" y="116"/>
                          <a:pt x="150" y="99"/>
                          <a:pt x="154" y="92"/>
                        </a:cubicBezTo>
                        <a:cubicBezTo>
                          <a:pt x="159" y="84"/>
                          <a:pt x="166" y="78"/>
                          <a:pt x="170" y="74"/>
                        </a:cubicBezTo>
                        <a:cubicBezTo>
                          <a:pt x="171" y="73"/>
                          <a:pt x="171" y="73"/>
                          <a:pt x="171" y="73"/>
                        </a:cubicBezTo>
                        <a:cubicBezTo>
                          <a:pt x="172" y="72"/>
                          <a:pt x="174" y="67"/>
                          <a:pt x="175" y="58"/>
                        </a:cubicBezTo>
                        <a:cubicBezTo>
                          <a:pt x="175" y="58"/>
                          <a:pt x="175" y="58"/>
                          <a:pt x="175" y="58"/>
                        </a:cubicBezTo>
                        <a:cubicBezTo>
                          <a:pt x="175" y="58"/>
                          <a:pt x="175" y="58"/>
                          <a:pt x="174" y="58"/>
                        </a:cubicBezTo>
                        <a:cubicBezTo>
                          <a:pt x="174" y="58"/>
                          <a:pt x="174" y="58"/>
                          <a:pt x="174" y="58"/>
                        </a:cubicBezTo>
                        <a:cubicBezTo>
                          <a:pt x="173" y="58"/>
                          <a:pt x="173" y="58"/>
                          <a:pt x="173" y="58"/>
                        </a:cubicBezTo>
                        <a:cubicBezTo>
                          <a:pt x="173" y="58"/>
                          <a:pt x="172" y="58"/>
                          <a:pt x="172" y="58"/>
                        </a:cubicBezTo>
                        <a:cubicBezTo>
                          <a:pt x="172" y="58"/>
                          <a:pt x="172" y="58"/>
                          <a:pt x="172" y="58"/>
                        </a:cubicBezTo>
                        <a:cubicBezTo>
                          <a:pt x="171" y="58"/>
                          <a:pt x="171" y="58"/>
                          <a:pt x="171" y="58"/>
                        </a:cubicBezTo>
                        <a:cubicBezTo>
                          <a:pt x="171" y="58"/>
                          <a:pt x="171" y="58"/>
                          <a:pt x="171" y="58"/>
                        </a:cubicBezTo>
                        <a:cubicBezTo>
                          <a:pt x="171" y="58"/>
                          <a:pt x="170" y="58"/>
                          <a:pt x="170" y="59"/>
                        </a:cubicBezTo>
                        <a:cubicBezTo>
                          <a:pt x="170" y="59"/>
                          <a:pt x="169" y="59"/>
                          <a:pt x="169" y="59"/>
                        </a:cubicBezTo>
                        <a:cubicBezTo>
                          <a:pt x="169" y="59"/>
                          <a:pt x="169" y="59"/>
                          <a:pt x="169" y="59"/>
                        </a:cubicBezTo>
                        <a:cubicBezTo>
                          <a:pt x="169" y="59"/>
                          <a:pt x="169" y="60"/>
                          <a:pt x="169" y="60"/>
                        </a:cubicBezTo>
                        <a:cubicBezTo>
                          <a:pt x="169" y="60"/>
                          <a:pt x="169" y="61"/>
                          <a:pt x="168" y="61"/>
                        </a:cubicBezTo>
                        <a:close/>
                        <a:moveTo>
                          <a:pt x="138" y="91"/>
                        </a:moveTo>
                        <a:cubicBezTo>
                          <a:pt x="137" y="92"/>
                          <a:pt x="136" y="93"/>
                          <a:pt x="136" y="94"/>
                        </a:cubicBezTo>
                        <a:cubicBezTo>
                          <a:pt x="136" y="94"/>
                          <a:pt x="136" y="95"/>
                          <a:pt x="136" y="95"/>
                        </a:cubicBezTo>
                        <a:cubicBezTo>
                          <a:pt x="136" y="95"/>
                          <a:pt x="136" y="95"/>
                          <a:pt x="136" y="95"/>
                        </a:cubicBezTo>
                        <a:cubicBezTo>
                          <a:pt x="136" y="96"/>
                          <a:pt x="135" y="96"/>
                          <a:pt x="135" y="96"/>
                        </a:cubicBezTo>
                        <a:cubicBezTo>
                          <a:pt x="135" y="96"/>
                          <a:pt x="135" y="97"/>
                          <a:pt x="135" y="97"/>
                        </a:cubicBezTo>
                        <a:cubicBezTo>
                          <a:pt x="135" y="97"/>
                          <a:pt x="135" y="97"/>
                          <a:pt x="135" y="97"/>
                        </a:cubicBezTo>
                        <a:cubicBezTo>
                          <a:pt x="135" y="97"/>
                          <a:pt x="135" y="97"/>
                          <a:pt x="135" y="97"/>
                        </a:cubicBezTo>
                        <a:cubicBezTo>
                          <a:pt x="133" y="97"/>
                          <a:pt x="132" y="97"/>
                          <a:pt x="131" y="97"/>
                        </a:cubicBezTo>
                        <a:cubicBezTo>
                          <a:pt x="130" y="97"/>
                          <a:pt x="129" y="97"/>
                          <a:pt x="129" y="97"/>
                        </a:cubicBezTo>
                        <a:cubicBezTo>
                          <a:pt x="128" y="99"/>
                          <a:pt x="127" y="102"/>
                          <a:pt x="126" y="102"/>
                        </a:cubicBezTo>
                        <a:cubicBezTo>
                          <a:pt x="126" y="103"/>
                          <a:pt x="126" y="103"/>
                          <a:pt x="126" y="103"/>
                        </a:cubicBezTo>
                        <a:cubicBezTo>
                          <a:pt x="126" y="104"/>
                          <a:pt x="126" y="104"/>
                          <a:pt x="126" y="104"/>
                        </a:cubicBezTo>
                        <a:cubicBezTo>
                          <a:pt x="119" y="103"/>
                          <a:pt x="119" y="103"/>
                          <a:pt x="119" y="103"/>
                        </a:cubicBezTo>
                        <a:cubicBezTo>
                          <a:pt x="111" y="92"/>
                          <a:pt x="111" y="92"/>
                          <a:pt x="111" y="92"/>
                        </a:cubicBezTo>
                        <a:cubicBezTo>
                          <a:pt x="111" y="91"/>
                          <a:pt x="111" y="91"/>
                          <a:pt x="111" y="91"/>
                        </a:cubicBezTo>
                        <a:cubicBezTo>
                          <a:pt x="113" y="89"/>
                          <a:pt x="117" y="83"/>
                          <a:pt x="118" y="81"/>
                        </a:cubicBezTo>
                        <a:cubicBezTo>
                          <a:pt x="119" y="78"/>
                          <a:pt x="126" y="74"/>
                          <a:pt x="129" y="74"/>
                        </a:cubicBezTo>
                        <a:cubicBezTo>
                          <a:pt x="132" y="74"/>
                          <a:pt x="133" y="76"/>
                          <a:pt x="133" y="76"/>
                        </a:cubicBezTo>
                        <a:cubicBezTo>
                          <a:pt x="133" y="77"/>
                          <a:pt x="135" y="78"/>
                          <a:pt x="136" y="79"/>
                        </a:cubicBezTo>
                        <a:cubicBezTo>
                          <a:pt x="138" y="82"/>
                          <a:pt x="140" y="83"/>
                          <a:pt x="140" y="86"/>
                        </a:cubicBezTo>
                        <a:cubicBezTo>
                          <a:pt x="140" y="88"/>
                          <a:pt x="139" y="90"/>
                          <a:pt x="138"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3" name="Freeform 1253">
                    <a:extLst>
                      <a:ext uri="{FF2B5EF4-FFF2-40B4-BE49-F238E27FC236}">
                        <a16:creationId xmlns="" xmlns:a16="http://schemas.microsoft.com/office/drawing/2014/main" id="{1D2D676F-168B-4572-988C-53713B0B6803}"/>
                      </a:ext>
                    </a:extLst>
                  </p:cNvPr>
                  <p:cNvSpPr/>
                  <p:nvPr/>
                </p:nvSpPr>
                <p:spPr bwMode="auto">
                  <a:xfrm>
                    <a:off x="1848" y="3289"/>
                    <a:ext cx="1" cy="1"/>
                  </a:xfrm>
                  <a:custGeom>
                    <a:gdLst>
                      <a:gd name="T0" fmla="*/ 2 w 2"/>
                      <a:gd name="T1" fmla="*/ 1 h 2"/>
                      <a:gd name="T2" fmla="*/ 2 w 2"/>
                      <a:gd name="T3" fmla="*/ 0 h 2"/>
                      <a:gd name="T4" fmla="*/ 0 w 2"/>
                      <a:gd name="T5" fmla="*/ 2 h 2"/>
                      <a:gd name="T6" fmla="*/ 2 w 2"/>
                      <a:gd name="T7" fmla="*/ 1 h 2"/>
                    </a:gdLst>
                    <a:cxnLst>
                      <a:cxn ang="0">
                        <a:pos x="T0" y="T1"/>
                      </a:cxn>
                      <a:cxn ang="0">
                        <a:pos x="T2" y="T3"/>
                      </a:cxn>
                      <a:cxn ang="0">
                        <a:pos x="T4" y="T5"/>
                      </a:cxn>
                      <a:cxn ang="0">
                        <a:pos x="T6" y="T7"/>
                      </a:cxn>
                    </a:cxnLst>
                    <a:rect l="0" t="0" r="r" b="b"/>
                    <a:pathLst>
                      <a:path w="2" h="2">
                        <a:moveTo>
                          <a:pt x="2" y="1"/>
                        </a:moveTo>
                        <a:cubicBezTo>
                          <a:pt x="2" y="1"/>
                          <a:pt x="2" y="0"/>
                          <a:pt x="2" y="0"/>
                        </a:cubicBezTo>
                        <a:cubicBezTo>
                          <a:pt x="1" y="0"/>
                          <a:pt x="0" y="1"/>
                          <a:pt x="0" y="2"/>
                        </a:cubicBezTo>
                        <a:cubicBezTo>
                          <a:pt x="0" y="1"/>
                          <a:pt x="2"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4" name="Freeform 1254">
                    <a:extLst>
                      <a:ext uri="{FF2B5EF4-FFF2-40B4-BE49-F238E27FC236}">
                        <a16:creationId xmlns="" xmlns:a16="http://schemas.microsoft.com/office/drawing/2014/main" id="{32F5EA5C-976E-45F6-A0E2-797E3D0146B8}"/>
                      </a:ext>
                    </a:extLst>
                  </p:cNvPr>
                  <p:cNvSpPr/>
                  <p:nvPr/>
                </p:nvSpPr>
                <p:spPr bwMode="auto">
                  <a:xfrm flipH="1">
                    <a:off x="1847" y="3292"/>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5" name="Freeform 1255">
                    <a:extLst>
                      <a:ext uri="{FF2B5EF4-FFF2-40B4-BE49-F238E27FC236}">
                        <a16:creationId xmlns="" xmlns:a16="http://schemas.microsoft.com/office/drawing/2014/main" id="{D5D23543-605D-4010-AA7D-A318120ABEEE}"/>
                      </a:ext>
                    </a:extLst>
                  </p:cNvPr>
                  <p:cNvSpPr/>
                  <p:nvPr/>
                </p:nvSpPr>
                <p:spPr bwMode="auto">
                  <a:xfrm flipH="1">
                    <a:off x="1846" y="3294"/>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6" name="Freeform 1256">
                    <a:extLst>
                      <a:ext uri="{FF2B5EF4-FFF2-40B4-BE49-F238E27FC236}">
                        <a16:creationId xmlns="" xmlns:a16="http://schemas.microsoft.com/office/drawing/2014/main" id="{E1A175A5-203F-437A-86AC-FAE6895F607A}"/>
                      </a:ext>
                    </a:extLst>
                  </p:cNvPr>
                  <p:cNvSpPr/>
                  <p:nvPr/>
                </p:nvSpPr>
                <p:spPr bwMode="auto">
                  <a:xfrm>
                    <a:off x="1844" y="329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7" name="Freeform 1257">
                    <a:extLst>
                      <a:ext uri="{FF2B5EF4-FFF2-40B4-BE49-F238E27FC236}">
                        <a16:creationId xmlns="" xmlns:a16="http://schemas.microsoft.com/office/drawing/2014/main" id="{285D7D02-BB06-4A96-BC00-753DD8552C34}"/>
                      </a:ext>
                    </a:extLst>
                  </p:cNvPr>
                  <p:cNvSpPr/>
                  <p:nvPr/>
                </p:nvSpPr>
                <p:spPr bwMode="auto">
                  <a:xfrm flipH="1">
                    <a:off x="1995" y="322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8" name="Freeform 1258">
                    <a:extLst>
                      <a:ext uri="{FF2B5EF4-FFF2-40B4-BE49-F238E27FC236}">
                        <a16:creationId xmlns="" xmlns:a16="http://schemas.microsoft.com/office/drawing/2014/main" id="{F17DE8D0-ED20-46AE-AE84-0351F7F63DEF}"/>
                      </a:ext>
                    </a:extLst>
                  </p:cNvPr>
                  <p:cNvSpPr/>
                  <p:nvPr/>
                </p:nvSpPr>
                <p:spPr bwMode="auto">
                  <a:xfrm>
                    <a:off x="1975" y="3219"/>
                    <a:ext cx="20" cy="3"/>
                  </a:xfrm>
                  <a:custGeom>
                    <a:gdLst>
                      <a:gd name="T0" fmla="*/ 8 w 21"/>
                      <a:gd name="T1" fmla="*/ 0 h 3"/>
                      <a:gd name="T2" fmla="*/ 4 w 21"/>
                      <a:gd name="T3" fmla="*/ 0 h 3"/>
                      <a:gd name="T4" fmla="*/ 0 w 21"/>
                      <a:gd name="T5" fmla="*/ 0 h 3"/>
                      <a:gd name="T6" fmla="*/ 4 w 21"/>
                      <a:gd name="T7" fmla="*/ 0 h 3"/>
                      <a:gd name="T8" fmla="*/ 8 w 21"/>
                      <a:gd name="T9" fmla="*/ 0 h 3"/>
                      <a:gd name="T10" fmla="*/ 17 w 21"/>
                      <a:gd name="T11" fmla="*/ 3 h 3"/>
                      <a:gd name="T12" fmla="*/ 21 w 21"/>
                      <a:gd name="T13" fmla="*/ 3 h 3"/>
                      <a:gd name="T14" fmla="*/ 17 w 21"/>
                      <a:gd name="T15" fmla="*/ 3 h 3"/>
                      <a:gd name="T16" fmla="*/ 8 w 21"/>
                      <a:gd name="T17" fmla="*/ 0 h 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
                        <a:moveTo>
                          <a:pt x="8" y="0"/>
                        </a:moveTo>
                        <a:cubicBezTo>
                          <a:pt x="8" y="0"/>
                          <a:pt x="5" y="0"/>
                          <a:pt x="4" y="0"/>
                        </a:cubicBezTo>
                        <a:cubicBezTo>
                          <a:pt x="2" y="0"/>
                          <a:pt x="1" y="0"/>
                          <a:pt x="0" y="0"/>
                        </a:cubicBezTo>
                        <a:cubicBezTo>
                          <a:pt x="1" y="0"/>
                          <a:pt x="2" y="0"/>
                          <a:pt x="4" y="0"/>
                        </a:cubicBezTo>
                        <a:cubicBezTo>
                          <a:pt x="5" y="0"/>
                          <a:pt x="8" y="0"/>
                          <a:pt x="8" y="0"/>
                        </a:cubicBezTo>
                        <a:cubicBezTo>
                          <a:pt x="9" y="2"/>
                          <a:pt x="12" y="3"/>
                          <a:pt x="17" y="3"/>
                        </a:cubicBezTo>
                        <a:cubicBezTo>
                          <a:pt x="18" y="3"/>
                          <a:pt x="20" y="3"/>
                          <a:pt x="21" y="3"/>
                        </a:cubicBezTo>
                        <a:cubicBezTo>
                          <a:pt x="20" y="3"/>
                          <a:pt x="18" y="3"/>
                          <a:pt x="17" y="3"/>
                        </a:cubicBezTo>
                        <a:cubicBezTo>
                          <a:pt x="12" y="3"/>
                          <a:pt x="9" y="2"/>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9" name="Freeform 1259">
                    <a:extLst>
                      <a:ext uri="{FF2B5EF4-FFF2-40B4-BE49-F238E27FC236}">
                        <a16:creationId xmlns="" xmlns:a16="http://schemas.microsoft.com/office/drawing/2014/main" id="{27340781-B411-4D57-B65F-DEB23666D240}"/>
                      </a:ext>
                    </a:extLst>
                  </p:cNvPr>
                  <p:cNvSpPr/>
                  <p:nvPr/>
                </p:nvSpPr>
                <p:spPr bwMode="auto">
                  <a:xfrm flipH="1">
                    <a:off x="1973" y="32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0" name="Freeform 1260">
                    <a:extLst>
                      <a:ext uri="{FF2B5EF4-FFF2-40B4-BE49-F238E27FC236}">
                        <a16:creationId xmlns="" xmlns:a16="http://schemas.microsoft.com/office/drawing/2014/main" id="{5C17182A-2E9F-4217-9820-7AAB2C1D5A33}"/>
                      </a:ext>
                    </a:extLst>
                  </p:cNvPr>
                  <p:cNvSpPr/>
                  <p:nvPr/>
                </p:nvSpPr>
                <p:spPr bwMode="auto">
                  <a:xfrm flipH="1">
                    <a:off x="1880" y="325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1" name="Freeform 1261">
                    <a:extLst>
                      <a:ext uri="{FF2B5EF4-FFF2-40B4-BE49-F238E27FC236}">
                        <a16:creationId xmlns="" xmlns:a16="http://schemas.microsoft.com/office/drawing/2014/main" id="{7F39120B-A1A0-42F5-805A-CE71E92C824D}"/>
                      </a:ext>
                    </a:extLst>
                  </p:cNvPr>
                  <p:cNvSpPr/>
                  <p:nvPr/>
                </p:nvSpPr>
                <p:spPr bwMode="auto">
                  <a:xfrm flipH="1">
                    <a:off x="1974" y="321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2" name="Freeform 1262">
                    <a:extLst>
                      <a:ext uri="{FF2B5EF4-FFF2-40B4-BE49-F238E27FC236}">
                        <a16:creationId xmlns="" xmlns:a16="http://schemas.microsoft.com/office/drawing/2014/main" id="{EE84CA03-063D-43A4-A383-9C1AA42468F4}"/>
                      </a:ext>
                    </a:extLst>
                  </p:cNvPr>
                  <p:cNvSpPr/>
                  <p:nvPr/>
                </p:nvSpPr>
                <p:spPr bwMode="auto">
                  <a:xfrm>
                    <a:off x="1879" y="3252"/>
                    <a:ext cx="1" cy="0"/>
                  </a:xfrm>
                  <a:custGeom>
                    <a:gdLst>
                      <a:gd name="T0" fmla="*/ 0 w 1"/>
                      <a:gd name="T1" fmla="*/ 0 w 1"/>
                      <a:gd name="T2" fmla="*/ 1 w 1"/>
                      <a:gd name="T3" fmla="*/ 0 w 1"/>
                    </a:gd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3" name="Freeform 1263">
                    <a:extLst>
                      <a:ext uri="{FF2B5EF4-FFF2-40B4-BE49-F238E27FC236}">
                        <a16:creationId xmlns="" xmlns:a16="http://schemas.microsoft.com/office/drawing/2014/main" id="{DCC50115-A0A1-49E7-9395-D83F395597C4}"/>
                      </a:ext>
                    </a:extLst>
                  </p:cNvPr>
                  <p:cNvSpPr/>
                  <p:nvPr/>
                </p:nvSpPr>
                <p:spPr bwMode="auto">
                  <a:xfrm flipH="1">
                    <a:off x="1972" y="322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4" name="Freeform 1264">
                    <a:extLst>
                      <a:ext uri="{FF2B5EF4-FFF2-40B4-BE49-F238E27FC236}">
                        <a16:creationId xmlns="" xmlns:a16="http://schemas.microsoft.com/office/drawing/2014/main" id="{A38C713C-4E82-4206-81CC-3FA8D5EC6A6D}"/>
                      </a:ext>
                    </a:extLst>
                  </p:cNvPr>
                  <p:cNvSpPr/>
                  <p:nvPr/>
                </p:nvSpPr>
                <p:spPr bwMode="auto">
                  <a:xfrm flipH="1">
                    <a:off x="1881" y="325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5" name="Freeform 1265">
                    <a:extLst>
                      <a:ext uri="{FF2B5EF4-FFF2-40B4-BE49-F238E27FC236}">
                        <a16:creationId xmlns="" xmlns:a16="http://schemas.microsoft.com/office/drawing/2014/main" id="{6E440A70-4B29-41B8-BF5E-95A1ECCB13C4}"/>
                      </a:ext>
                    </a:extLst>
                  </p:cNvPr>
                  <p:cNvSpPr/>
                  <p:nvPr/>
                </p:nvSpPr>
                <p:spPr bwMode="auto">
                  <a:xfrm flipH="1">
                    <a:off x="1881" y="325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6" name="Freeform 1266">
                    <a:extLst>
                      <a:ext uri="{FF2B5EF4-FFF2-40B4-BE49-F238E27FC236}">
                        <a16:creationId xmlns="" xmlns:a16="http://schemas.microsoft.com/office/drawing/2014/main" id="{C93757D5-3A26-4748-9EAB-C0D929A759F7}"/>
                      </a:ext>
                    </a:extLst>
                  </p:cNvPr>
                  <p:cNvSpPr/>
                  <p:nvPr/>
                </p:nvSpPr>
                <p:spPr bwMode="auto">
                  <a:xfrm>
                    <a:off x="2001" y="3278"/>
                    <a:ext cx="1" cy="1"/>
                  </a:xfrm>
                  <a:custGeom>
                    <a:gdLst>
                      <a:gd name="T0" fmla="*/ 0 w 2"/>
                      <a:gd name="T1" fmla="*/ 1 h 1"/>
                      <a:gd name="T2" fmla="*/ 2 w 2"/>
                      <a:gd name="T3" fmla="*/ 0 h 1"/>
                      <a:gd name="T4" fmla="*/ 0 w 2"/>
                      <a:gd name="T5" fmla="*/ 1 h 1"/>
                    </a:gdLst>
                    <a:cxnLst>
                      <a:cxn ang="0">
                        <a:pos x="T0" y="T1"/>
                      </a:cxn>
                      <a:cxn ang="0">
                        <a:pos x="T2" y="T3"/>
                      </a:cxn>
                      <a:cxn ang="0">
                        <a:pos x="T4" y="T5"/>
                      </a:cxn>
                    </a:cxnLst>
                    <a:rect l="0" t="0" r="r" b="b"/>
                    <a:pathLst>
                      <a:path w="2" h="1">
                        <a:moveTo>
                          <a:pt x="0" y="1"/>
                        </a:moveTo>
                        <a:cubicBezTo>
                          <a:pt x="1" y="1"/>
                          <a:pt x="2" y="1"/>
                          <a:pt x="2" y="0"/>
                        </a:cubicBezTo>
                        <a:cubicBezTo>
                          <a:pt x="2"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7" name="Freeform 1267">
                    <a:extLst>
                      <a:ext uri="{FF2B5EF4-FFF2-40B4-BE49-F238E27FC236}">
                        <a16:creationId xmlns="" xmlns:a16="http://schemas.microsoft.com/office/drawing/2014/main" id="{4E13FD19-899E-47A7-915F-4B0F7E68B7BF}"/>
                      </a:ext>
                    </a:extLst>
                  </p:cNvPr>
                  <p:cNvSpPr/>
                  <p:nvPr/>
                </p:nvSpPr>
                <p:spPr bwMode="auto">
                  <a:xfrm>
                    <a:off x="2004" y="327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8" name="Freeform 1268">
                    <a:extLst>
                      <a:ext uri="{FF2B5EF4-FFF2-40B4-BE49-F238E27FC236}">
                        <a16:creationId xmlns="" xmlns:a16="http://schemas.microsoft.com/office/drawing/2014/main" id="{79F7260F-8E4F-4344-A0F2-F78618411ED6}"/>
                      </a:ext>
                    </a:extLst>
                  </p:cNvPr>
                  <p:cNvSpPr/>
                  <p:nvPr/>
                </p:nvSpPr>
                <p:spPr bwMode="auto">
                  <a:xfrm flipH="1">
                    <a:off x="2003" y="32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9" name="Freeform 1269">
                    <a:extLst>
                      <a:ext uri="{FF2B5EF4-FFF2-40B4-BE49-F238E27FC236}">
                        <a16:creationId xmlns="" xmlns:a16="http://schemas.microsoft.com/office/drawing/2014/main" id="{3F6111B6-C2B1-4596-81E4-A896A582D3B0}"/>
                      </a:ext>
                    </a:extLst>
                  </p:cNvPr>
                  <p:cNvSpPr/>
                  <p:nvPr/>
                </p:nvSpPr>
                <p:spPr bwMode="auto">
                  <a:xfrm>
                    <a:off x="1998" y="3279"/>
                    <a:ext cx="2" cy="0"/>
                  </a:xfrm>
                  <a:custGeom>
                    <a:gdLst>
                      <a:gd name="T0" fmla="*/ 2 w 2"/>
                      <a:gd name="T1" fmla="*/ 0 w 2"/>
                      <a:gd name="T2" fmla="*/ 2 w 2"/>
                      <a:gd name="T3" fmla="*/ 2 w 2"/>
                    </a:gdLst>
                    <a:cxnLst>
                      <a:cxn ang="0">
                        <a:pos x="T0" y="0"/>
                      </a:cxn>
                      <a:cxn ang="0">
                        <a:pos x="T1" y="0"/>
                      </a:cxn>
                      <a:cxn ang="0">
                        <a:pos x="T2" y="0"/>
                      </a:cxn>
                      <a:cxn ang="0">
                        <a:pos x="T3" y="0"/>
                      </a:cxn>
                    </a:cxnLst>
                    <a:rect l="0" t="0" r="r" b="b"/>
                    <a:pathLst>
                      <a:path w="2">
                        <a:moveTo>
                          <a:pt x="2" y="0"/>
                        </a:moveTo>
                        <a:cubicBezTo>
                          <a:pt x="2" y="0"/>
                          <a:pt x="1" y="0"/>
                          <a:pt x="0" y="0"/>
                        </a:cubicBezTo>
                        <a:cubicBezTo>
                          <a:pt x="0" y="0"/>
                          <a:pt x="1"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0" name="Freeform 1270">
                    <a:extLst>
                      <a:ext uri="{FF2B5EF4-FFF2-40B4-BE49-F238E27FC236}">
                        <a16:creationId xmlns="" xmlns:a16="http://schemas.microsoft.com/office/drawing/2014/main" id="{79B3C2EE-6D0F-4587-B38B-31D24C09EE05}"/>
                      </a:ext>
                    </a:extLst>
                  </p:cNvPr>
                  <p:cNvSpPr/>
                  <p:nvPr/>
                </p:nvSpPr>
                <p:spPr bwMode="auto">
                  <a:xfrm flipH="1">
                    <a:off x="2000" y="32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1" name="Freeform 1271">
                    <a:extLst>
                      <a:ext uri="{FF2B5EF4-FFF2-40B4-BE49-F238E27FC236}">
                        <a16:creationId xmlns="" xmlns:a16="http://schemas.microsoft.com/office/drawing/2014/main" id="{E0EB2C99-AD91-4834-AC64-7C5CC0DB16F5}"/>
                      </a:ext>
                    </a:extLst>
                  </p:cNvPr>
                  <p:cNvSpPr/>
                  <p:nvPr/>
                </p:nvSpPr>
                <p:spPr bwMode="auto">
                  <a:xfrm>
                    <a:off x="1969" y="3312"/>
                    <a:ext cx="4" cy="0"/>
                  </a:xfrm>
                  <a:custGeom>
                    <a:gdLst>
                      <a:gd name="T0" fmla="*/ 0 w 4"/>
                      <a:gd name="T1" fmla="*/ 4 w 4"/>
                      <a:gd name="T2" fmla="*/ 2 w 4"/>
                      <a:gd name="T3" fmla="*/ 0 w 4"/>
                    </a:gdLst>
                    <a:cxnLst>
                      <a:cxn ang="0">
                        <a:pos x="T0" y="0"/>
                      </a:cxn>
                      <a:cxn ang="0">
                        <a:pos x="T1" y="0"/>
                      </a:cxn>
                      <a:cxn ang="0">
                        <a:pos x="T2" y="0"/>
                      </a:cxn>
                      <a:cxn ang="0">
                        <a:pos x="T3" y="0"/>
                      </a:cxn>
                    </a:cxnLst>
                    <a:rect l="0" t="0" r="r" b="b"/>
                    <a:pathLst>
                      <a:path w="4">
                        <a:moveTo>
                          <a:pt x="0" y="0"/>
                        </a:moveTo>
                        <a:cubicBezTo>
                          <a:pt x="1" y="0"/>
                          <a:pt x="2" y="0"/>
                          <a:pt x="4" y="0"/>
                        </a:cubicBezTo>
                        <a:cubicBezTo>
                          <a:pt x="3" y="0"/>
                          <a:pt x="3"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2" name="Freeform 1272">
                    <a:extLst>
                      <a:ext uri="{FF2B5EF4-FFF2-40B4-BE49-F238E27FC236}">
                        <a16:creationId xmlns="" xmlns:a16="http://schemas.microsoft.com/office/drawing/2014/main" id="{440575C3-44FA-4A67-B18F-01EB5ED3A873}"/>
                      </a:ext>
                    </a:extLst>
                  </p:cNvPr>
                  <p:cNvSpPr/>
                  <p:nvPr/>
                </p:nvSpPr>
                <p:spPr bwMode="auto">
                  <a:xfrm>
                    <a:off x="1958" y="3317"/>
                    <a:ext cx="6" cy="1"/>
                  </a:xfrm>
                  <a:custGeom>
                    <a:gdLst>
                      <a:gd name="T0" fmla="*/ 0 w 6"/>
                      <a:gd name="T1" fmla="*/ 0 h 1"/>
                      <a:gd name="T2" fmla="*/ 6 w 6"/>
                      <a:gd name="T3" fmla="*/ 1 h 1"/>
                      <a:gd name="T4" fmla="*/ 6 w 6"/>
                      <a:gd name="T5" fmla="*/ 0 h 1"/>
                      <a:gd name="T6" fmla="*/ 6 w 6"/>
                      <a:gd name="T7" fmla="*/ 1 h 1"/>
                      <a:gd name="T8" fmla="*/ 0 w 6"/>
                      <a:gd name="T9" fmla="*/ 0 h 1"/>
                    </a:gdLst>
                    <a:cxnLst>
                      <a:cxn ang="0">
                        <a:pos x="T0" y="T1"/>
                      </a:cxn>
                      <a:cxn ang="0">
                        <a:pos x="T2" y="T3"/>
                      </a:cxn>
                      <a:cxn ang="0">
                        <a:pos x="T4" y="T5"/>
                      </a:cxn>
                      <a:cxn ang="0">
                        <a:pos x="T6" y="T7"/>
                      </a:cxn>
                      <a:cxn ang="0">
                        <a:pos x="T8" y="T9"/>
                      </a:cxn>
                    </a:cxnLst>
                    <a:rect l="0" t="0" r="r" b="b"/>
                    <a:pathLst>
                      <a:path w="6" h="1">
                        <a:moveTo>
                          <a:pt x="0" y="0"/>
                        </a:moveTo>
                        <a:lnTo>
                          <a:pt x="6" y="1"/>
                        </a:lnTo>
                        <a:lnTo>
                          <a:pt x="6" y="0"/>
                        </a:lnTo>
                        <a:lnTo>
                          <a:pt x="6"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3" name="Freeform 1273">
                    <a:extLst>
                      <a:ext uri="{FF2B5EF4-FFF2-40B4-BE49-F238E27FC236}">
                        <a16:creationId xmlns="" xmlns:a16="http://schemas.microsoft.com/office/drawing/2014/main" id="{C179DD11-BD99-4145-B3F4-7488E55820AF}"/>
                      </a:ext>
                    </a:extLst>
                  </p:cNvPr>
                  <p:cNvSpPr/>
                  <p:nvPr/>
                </p:nvSpPr>
                <p:spPr bwMode="auto">
                  <a:xfrm flipH="1">
                    <a:off x="1974" y="331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4" name="Freeform 1274">
                    <a:extLst>
                      <a:ext uri="{FF2B5EF4-FFF2-40B4-BE49-F238E27FC236}">
                        <a16:creationId xmlns="" xmlns:a16="http://schemas.microsoft.com/office/drawing/2014/main" id="{B1216753-E716-448C-8DB0-5062F7891CB9}"/>
                      </a:ext>
                    </a:extLst>
                  </p:cNvPr>
                  <p:cNvSpPr/>
                  <p:nvPr/>
                </p:nvSpPr>
                <p:spPr bwMode="auto">
                  <a:xfrm flipH="1">
                    <a:off x="1973" y="3311"/>
                    <a:ext cx="0" cy="1"/>
                  </a:xfrm>
                  <a:custGeom>
                    <a:gdLst>
                      <a:gd name="T0" fmla="*/ 1 h 1"/>
                      <a:gd name="T1" fmla="*/ 0 h 1"/>
                      <a:gd name="T2" fmla="*/ 1 h 1"/>
                      <a:gd name="T3" fmla="*/ 1 h 1"/>
                    </a:gdLst>
                    <a:cxnLst>
                      <a:cxn ang="0">
                        <a:pos x="0" y="T0"/>
                      </a:cxn>
                      <a:cxn ang="0">
                        <a:pos x="0" y="T1"/>
                      </a:cxn>
                      <a:cxn ang="0">
                        <a:pos x="0" y="T2"/>
                      </a:cxn>
                      <a:cxn ang="0">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5" name="Freeform 1275">
                    <a:extLst>
                      <a:ext uri="{FF2B5EF4-FFF2-40B4-BE49-F238E27FC236}">
                        <a16:creationId xmlns="" xmlns:a16="http://schemas.microsoft.com/office/drawing/2014/main" id="{C6E3087E-2128-446A-A45B-68456F710EA1}"/>
                      </a:ext>
                    </a:extLst>
                  </p:cNvPr>
                  <p:cNvSpPr/>
                  <p:nvPr/>
                </p:nvSpPr>
                <p:spPr bwMode="auto">
                  <a:xfrm>
                    <a:off x="1797" y="3040"/>
                    <a:ext cx="121" cy="128"/>
                  </a:xfrm>
                  <a:custGeom>
                    <a:gdLst>
                      <a:gd name="T0" fmla="*/ 106 w 127"/>
                      <a:gd name="T1" fmla="*/ 77 h 134"/>
                      <a:gd name="T2" fmla="*/ 125 w 127"/>
                      <a:gd name="T3" fmla="*/ 76 h 134"/>
                      <a:gd name="T4" fmla="*/ 127 w 127"/>
                      <a:gd name="T5" fmla="*/ 56 h 134"/>
                      <a:gd name="T6" fmla="*/ 116 w 127"/>
                      <a:gd name="T7" fmla="*/ 57 h 134"/>
                      <a:gd name="T8" fmla="*/ 111 w 127"/>
                      <a:gd name="T9" fmla="*/ 60 h 134"/>
                      <a:gd name="T10" fmla="*/ 108 w 127"/>
                      <a:gd name="T11" fmla="*/ 49 h 134"/>
                      <a:gd name="T12" fmla="*/ 104 w 127"/>
                      <a:gd name="T13" fmla="*/ 41 h 134"/>
                      <a:gd name="T14" fmla="*/ 105 w 127"/>
                      <a:gd name="T15" fmla="*/ 25 h 134"/>
                      <a:gd name="T16" fmla="*/ 102 w 127"/>
                      <a:gd name="T17" fmla="*/ 15 h 134"/>
                      <a:gd name="T18" fmla="*/ 97 w 127"/>
                      <a:gd name="T19" fmla="*/ 15 h 134"/>
                      <a:gd name="T20" fmla="*/ 86 w 127"/>
                      <a:gd name="T21" fmla="*/ 12 h 134"/>
                      <a:gd name="T22" fmla="*/ 82 w 127"/>
                      <a:gd name="T23" fmla="*/ 17 h 134"/>
                      <a:gd name="T24" fmla="*/ 77 w 127"/>
                      <a:gd name="T25" fmla="*/ 23 h 134"/>
                      <a:gd name="T26" fmla="*/ 65 w 127"/>
                      <a:gd name="T27" fmla="*/ 25 h 134"/>
                      <a:gd name="T28" fmla="*/ 51 w 127"/>
                      <a:gd name="T29" fmla="*/ 13 h 134"/>
                      <a:gd name="T30" fmla="*/ 48 w 127"/>
                      <a:gd name="T31" fmla="*/ 0 h 134"/>
                      <a:gd name="T32" fmla="*/ 13 w 127"/>
                      <a:gd name="T33" fmla="*/ 0 h 134"/>
                      <a:gd name="T34" fmla="*/ 12 w 127"/>
                      <a:gd name="T35" fmla="*/ 0 h 134"/>
                      <a:gd name="T36" fmla="*/ 11 w 127"/>
                      <a:gd name="T37" fmla="*/ 0 h 134"/>
                      <a:gd name="T38" fmla="*/ 10 w 127"/>
                      <a:gd name="T39" fmla="*/ 1 h 134"/>
                      <a:gd name="T40" fmla="*/ 8 w 127"/>
                      <a:gd name="T41" fmla="*/ 2 h 134"/>
                      <a:gd name="T42" fmla="*/ 18 w 127"/>
                      <a:gd name="T43" fmla="*/ 24 h 134"/>
                      <a:gd name="T44" fmla="*/ 16 w 127"/>
                      <a:gd name="T45" fmla="*/ 37 h 134"/>
                      <a:gd name="T46" fmla="*/ 23 w 127"/>
                      <a:gd name="T47" fmla="*/ 60 h 134"/>
                      <a:gd name="T48" fmla="*/ 15 w 127"/>
                      <a:gd name="T49" fmla="*/ 78 h 134"/>
                      <a:gd name="T50" fmla="*/ 3 w 127"/>
                      <a:gd name="T51" fmla="*/ 110 h 134"/>
                      <a:gd name="T52" fmla="*/ 0 w 127"/>
                      <a:gd name="T53" fmla="*/ 127 h 134"/>
                      <a:gd name="T54" fmla="*/ 1 w 127"/>
                      <a:gd name="T55" fmla="*/ 126 h 134"/>
                      <a:gd name="T56" fmla="*/ 2 w 127"/>
                      <a:gd name="T57" fmla="*/ 125 h 134"/>
                      <a:gd name="T58" fmla="*/ 3 w 127"/>
                      <a:gd name="T59" fmla="*/ 124 h 134"/>
                      <a:gd name="T60" fmla="*/ 9 w 127"/>
                      <a:gd name="T61" fmla="*/ 127 h 134"/>
                      <a:gd name="T62" fmla="*/ 9 w 127"/>
                      <a:gd name="T63" fmla="*/ 127 h 134"/>
                      <a:gd name="T64" fmla="*/ 31 w 127"/>
                      <a:gd name="T65" fmla="*/ 130 h 134"/>
                      <a:gd name="T66" fmla="*/ 75 w 127"/>
                      <a:gd name="T67" fmla="*/ 134 h 134"/>
                      <a:gd name="T68" fmla="*/ 99 w 127"/>
                      <a:gd name="T69" fmla="*/ 134 h 134"/>
                      <a:gd name="T70" fmla="*/ 115 w 127"/>
                      <a:gd name="T71" fmla="*/ 133 h 134"/>
                      <a:gd name="T72" fmla="*/ 104 w 127"/>
                      <a:gd name="T73" fmla="*/ 117 h 1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7" h="134">
                        <a:moveTo>
                          <a:pt x="104" y="117"/>
                        </a:moveTo>
                        <a:cubicBezTo>
                          <a:pt x="106" y="77"/>
                          <a:pt x="106" y="77"/>
                          <a:pt x="106" y="77"/>
                        </a:cubicBezTo>
                        <a:cubicBezTo>
                          <a:pt x="123" y="77"/>
                          <a:pt x="123" y="77"/>
                          <a:pt x="123" y="77"/>
                        </a:cubicBezTo>
                        <a:cubicBezTo>
                          <a:pt x="125" y="76"/>
                          <a:pt x="125" y="76"/>
                          <a:pt x="125" y="76"/>
                        </a:cubicBezTo>
                        <a:cubicBezTo>
                          <a:pt x="127" y="56"/>
                          <a:pt x="127" y="56"/>
                          <a:pt x="127" y="56"/>
                        </a:cubicBezTo>
                        <a:cubicBezTo>
                          <a:pt x="127" y="56"/>
                          <a:pt x="127" y="56"/>
                          <a:pt x="127" y="56"/>
                        </a:cubicBezTo>
                        <a:cubicBezTo>
                          <a:pt x="124" y="57"/>
                          <a:pt x="121" y="57"/>
                          <a:pt x="118" y="57"/>
                        </a:cubicBezTo>
                        <a:cubicBezTo>
                          <a:pt x="118" y="57"/>
                          <a:pt x="117" y="57"/>
                          <a:pt x="116" y="57"/>
                        </a:cubicBezTo>
                        <a:cubicBezTo>
                          <a:pt x="115" y="57"/>
                          <a:pt x="115" y="57"/>
                          <a:pt x="114" y="58"/>
                        </a:cubicBezTo>
                        <a:cubicBezTo>
                          <a:pt x="113" y="59"/>
                          <a:pt x="112" y="60"/>
                          <a:pt x="111" y="60"/>
                        </a:cubicBezTo>
                        <a:cubicBezTo>
                          <a:pt x="110" y="60"/>
                          <a:pt x="110" y="60"/>
                          <a:pt x="110" y="60"/>
                        </a:cubicBezTo>
                        <a:cubicBezTo>
                          <a:pt x="106" y="59"/>
                          <a:pt x="107" y="53"/>
                          <a:pt x="108" y="49"/>
                        </a:cubicBezTo>
                        <a:cubicBezTo>
                          <a:pt x="108" y="49"/>
                          <a:pt x="108" y="49"/>
                          <a:pt x="108" y="49"/>
                        </a:cubicBezTo>
                        <a:cubicBezTo>
                          <a:pt x="109" y="47"/>
                          <a:pt x="106" y="44"/>
                          <a:pt x="104" y="41"/>
                        </a:cubicBezTo>
                        <a:cubicBezTo>
                          <a:pt x="101" y="40"/>
                          <a:pt x="102" y="35"/>
                          <a:pt x="104" y="30"/>
                        </a:cubicBezTo>
                        <a:cubicBezTo>
                          <a:pt x="104" y="28"/>
                          <a:pt x="105" y="26"/>
                          <a:pt x="105" y="25"/>
                        </a:cubicBezTo>
                        <a:cubicBezTo>
                          <a:pt x="103" y="23"/>
                          <a:pt x="102" y="18"/>
                          <a:pt x="102" y="15"/>
                        </a:cubicBezTo>
                        <a:cubicBezTo>
                          <a:pt x="102" y="15"/>
                          <a:pt x="102" y="15"/>
                          <a:pt x="102" y="15"/>
                        </a:cubicBezTo>
                        <a:cubicBezTo>
                          <a:pt x="102" y="15"/>
                          <a:pt x="102" y="15"/>
                          <a:pt x="101" y="15"/>
                        </a:cubicBezTo>
                        <a:cubicBezTo>
                          <a:pt x="100" y="15"/>
                          <a:pt x="99" y="15"/>
                          <a:pt x="97" y="15"/>
                        </a:cubicBezTo>
                        <a:cubicBezTo>
                          <a:pt x="93" y="15"/>
                          <a:pt x="91" y="14"/>
                          <a:pt x="90" y="13"/>
                        </a:cubicBezTo>
                        <a:cubicBezTo>
                          <a:pt x="89" y="12"/>
                          <a:pt x="88" y="12"/>
                          <a:pt x="86" y="12"/>
                        </a:cubicBezTo>
                        <a:cubicBezTo>
                          <a:pt x="85" y="12"/>
                          <a:pt x="84" y="12"/>
                          <a:pt x="83" y="13"/>
                        </a:cubicBezTo>
                        <a:cubicBezTo>
                          <a:pt x="83" y="13"/>
                          <a:pt x="82" y="16"/>
                          <a:pt x="82" y="17"/>
                        </a:cubicBezTo>
                        <a:cubicBezTo>
                          <a:pt x="81" y="20"/>
                          <a:pt x="81" y="23"/>
                          <a:pt x="78" y="23"/>
                        </a:cubicBezTo>
                        <a:cubicBezTo>
                          <a:pt x="77" y="23"/>
                          <a:pt x="77" y="23"/>
                          <a:pt x="77" y="23"/>
                        </a:cubicBezTo>
                        <a:cubicBezTo>
                          <a:pt x="77" y="23"/>
                          <a:pt x="77" y="23"/>
                          <a:pt x="76" y="23"/>
                        </a:cubicBezTo>
                        <a:cubicBezTo>
                          <a:pt x="74" y="23"/>
                          <a:pt x="69" y="24"/>
                          <a:pt x="65" y="25"/>
                        </a:cubicBezTo>
                        <a:cubicBezTo>
                          <a:pt x="59" y="27"/>
                          <a:pt x="56" y="22"/>
                          <a:pt x="54" y="17"/>
                        </a:cubicBezTo>
                        <a:cubicBezTo>
                          <a:pt x="53" y="14"/>
                          <a:pt x="52" y="14"/>
                          <a:pt x="51" y="13"/>
                        </a:cubicBezTo>
                        <a:cubicBezTo>
                          <a:pt x="49" y="12"/>
                          <a:pt x="48" y="10"/>
                          <a:pt x="49" y="7"/>
                        </a:cubicBezTo>
                        <a:cubicBezTo>
                          <a:pt x="50" y="4"/>
                          <a:pt x="48" y="1"/>
                          <a:pt x="48" y="0"/>
                        </a:cubicBezTo>
                        <a:cubicBezTo>
                          <a:pt x="44" y="0"/>
                          <a:pt x="32" y="0"/>
                          <a:pt x="23" y="0"/>
                        </a:cubicBezTo>
                        <a:cubicBezTo>
                          <a:pt x="15" y="0"/>
                          <a:pt x="13" y="0"/>
                          <a:pt x="13" y="0"/>
                        </a:cubicBezTo>
                        <a:cubicBezTo>
                          <a:pt x="13" y="0"/>
                          <a:pt x="13" y="0"/>
                          <a:pt x="12" y="0"/>
                        </a:cubicBezTo>
                        <a:cubicBezTo>
                          <a:pt x="12" y="0"/>
                          <a:pt x="12" y="0"/>
                          <a:pt x="12" y="0"/>
                        </a:cubicBezTo>
                        <a:cubicBezTo>
                          <a:pt x="12" y="0"/>
                          <a:pt x="12" y="0"/>
                          <a:pt x="12" y="0"/>
                        </a:cubicBezTo>
                        <a:cubicBezTo>
                          <a:pt x="12" y="0"/>
                          <a:pt x="12" y="0"/>
                          <a:pt x="11" y="0"/>
                        </a:cubicBezTo>
                        <a:cubicBezTo>
                          <a:pt x="11" y="1"/>
                          <a:pt x="11" y="1"/>
                          <a:pt x="10" y="1"/>
                        </a:cubicBezTo>
                        <a:cubicBezTo>
                          <a:pt x="10" y="1"/>
                          <a:pt x="10" y="1"/>
                          <a:pt x="10" y="1"/>
                        </a:cubicBezTo>
                        <a:cubicBezTo>
                          <a:pt x="10" y="1"/>
                          <a:pt x="9" y="2"/>
                          <a:pt x="8" y="2"/>
                        </a:cubicBezTo>
                        <a:cubicBezTo>
                          <a:pt x="8" y="2"/>
                          <a:pt x="8" y="2"/>
                          <a:pt x="8" y="2"/>
                        </a:cubicBezTo>
                        <a:cubicBezTo>
                          <a:pt x="10" y="9"/>
                          <a:pt x="15" y="19"/>
                          <a:pt x="17" y="23"/>
                        </a:cubicBezTo>
                        <a:cubicBezTo>
                          <a:pt x="18" y="24"/>
                          <a:pt x="18" y="24"/>
                          <a:pt x="18" y="24"/>
                        </a:cubicBezTo>
                        <a:cubicBezTo>
                          <a:pt x="19" y="26"/>
                          <a:pt x="18" y="29"/>
                          <a:pt x="17" y="31"/>
                        </a:cubicBezTo>
                        <a:cubicBezTo>
                          <a:pt x="17" y="32"/>
                          <a:pt x="16" y="34"/>
                          <a:pt x="16" y="37"/>
                        </a:cubicBezTo>
                        <a:cubicBezTo>
                          <a:pt x="16" y="39"/>
                          <a:pt x="18" y="44"/>
                          <a:pt x="19" y="48"/>
                        </a:cubicBezTo>
                        <a:cubicBezTo>
                          <a:pt x="21" y="52"/>
                          <a:pt x="23" y="56"/>
                          <a:pt x="23" y="60"/>
                        </a:cubicBezTo>
                        <a:cubicBezTo>
                          <a:pt x="24" y="68"/>
                          <a:pt x="19" y="72"/>
                          <a:pt x="16" y="77"/>
                        </a:cubicBezTo>
                        <a:cubicBezTo>
                          <a:pt x="15" y="78"/>
                          <a:pt x="15" y="78"/>
                          <a:pt x="15" y="78"/>
                        </a:cubicBezTo>
                        <a:cubicBezTo>
                          <a:pt x="11" y="83"/>
                          <a:pt x="7" y="93"/>
                          <a:pt x="7" y="98"/>
                        </a:cubicBezTo>
                        <a:cubicBezTo>
                          <a:pt x="7" y="103"/>
                          <a:pt x="5" y="107"/>
                          <a:pt x="3" y="110"/>
                        </a:cubicBezTo>
                        <a:cubicBezTo>
                          <a:pt x="2" y="111"/>
                          <a:pt x="1" y="113"/>
                          <a:pt x="1" y="114"/>
                        </a:cubicBezTo>
                        <a:cubicBezTo>
                          <a:pt x="1" y="117"/>
                          <a:pt x="1" y="123"/>
                          <a:pt x="0" y="127"/>
                        </a:cubicBezTo>
                        <a:cubicBezTo>
                          <a:pt x="0" y="127"/>
                          <a:pt x="0" y="127"/>
                          <a:pt x="0" y="126"/>
                        </a:cubicBezTo>
                        <a:cubicBezTo>
                          <a:pt x="0" y="126"/>
                          <a:pt x="1" y="126"/>
                          <a:pt x="1" y="126"/>
                        </a:cubicBezTo>
                        <a:cubicBezTo>
                          <a:pt x="1" y="126"/>
                          <a:pt x="1" y="126"/>
                          <a:pt x="1" y="125"/>
                        </a:cubicBezTo>
                        <a:cubicBezTo>
                          <a:pt x="2" y="125"/>
                          <a:pt x="2" y="125"/>
                          <a:pt x="2" y="125"/>
                        </a:cubicBezTo>
                        <a:cubicBezTo>
                          <a:pt x="2" y="125"/>
                          <a:pt x="2" y="125"/>
                          <a:pt x="3" y="125"/>
                        </a:cubicBezTo>
                        <a:cubicBezTo>
                          <a:pt x="3" y="125"/>
                          <a:pt x="3" y="124"/>
                          <a:pt x="3" y="124"/>
                        </a:cubicBezTo>
                        <a:cubicBezTo>
                          <a:pt x="4" y="124"/>
                          <a:pt x="4" y="124"/>
                          <a:pt x="5" y="124"/>
                        </a:cubicBezTo>
                        <a:cubicBezTo>
                          <a:pt x="7" y="124"/>
                          <a:pt x="8" y="126"/>
                          <a:pt x="9" y="127"/>
                        </a:cubicBezTo>
                        <a:cubicBezTo>
                          <a:pt x="9" y="127"/>
                          <a:pt x="9" y="127"/>
                          <a:pt x="9" y="127"/>
                        </a:cubicBezTo>
                        <a:cubicBezTo>
                          <a:pt x="9" y="127"/>
                          <a:pt x="9" y="127"/>
                          <a:pt x="9" y="127"/>
                        </a:cubicBezTo>
                        <a:cubicBezTo>
                          <a:pt x="14" y="124"/>
                          <a:pt x="18" y="125"/>
                          <a:pt x="22" y="127"/>
                        </a:cubicBezTo>
                        <a:cubicBezTo>
                          <a:pt x="25" y="129"/>
                          <a:pt x="28" y="130"/>
                          <a:pt x="31" y="130"/>
                        </a:cubicBezTo>
                        <a:cubicBezTo>
                          <a:pt x="71" y="130"/>
                          <a:pt x="71" y="130"/>
                          <a:pt x="71" y="130"/>
                        </a:cubicBezTo>
                        <a:cubicBezTo>
                          <a:pt x="75" y="134"/>
                          <a:pt x="75" y="134"/>
                          <a:pt x="75" y="134"/>
                        </a:cubicBezTo>
                        <a:cubicBezTo>
                          <a:pt x="77" y="133"/>
                          <a:pt x="85" y="133"/>
                          <a:pt x="91" y="133"/>
                        </a:cubicBezTo>
                        <a:cubicBezTo>
                          <a:pt x="97" y="133"/>
                          <a:pt x="99" y="133"/>
                          <a:pt x="99" y="134"/>
                        </a:cubicBezTo>
                        <a:cubicBezTo>
                          <a:pt x="100" y="134"/>
                          <a:pt x="101" y="134"/>
                          <a:pt x="103" y="134"/>
                        </a:cubicBezTo>
                        <a:cubicBezTo>
                          <a:pt x="108" y="134"/>
                          <a:pt x="113" y="133"/>
                          <a:pt x="115" y="133"/>
                        </a:cubicBezTo>
                        <a:cubicBezTo>
                          <a:pt x="116" y="133"/>
                          <a:pt x="116" y="133"/>
                          <a:pt x="116" y="133"/>
                        </a:cubicBezTo>
                        <a:lnTo>
                          <a:pt x="10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6" name="Freeform 1276">
                    <a:extLst>
                      <a:ext uri="{FF2B5EF4-FFF2-40B4-BE49-F238E27FC236}">
                        <a16:creationId xmlns="" xmlns:a16="http://schemas.microsoft.com/office/drawing/2014/main" id="{27944134-643A-4275-BB0E-19D882AC9BC6}"/>
                      </a:ext>
                    </a:extLst>
                  </p:cNvPr>
                  <p:cNvSpPr/>
                  <p:nvPr/>
                </p:nvSpPr>
                <p:spPr bwMode="auto">
                  <a:xfrm flipH="1">
                    <a:off x="1800" y="315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7" name="Freeform 1277">
                    <a:extLst>
                      <a:ext uri="{FF2B5EF4-FFF2-40B4-BE49-F238E27FC236}">
                        <a16:creationId xmlns="" xmlns:a16="http://schemas.microsoft.com/office/drawing/2014/main" id="{609FCF89-BDD2-473F-91B9-BB3938EF87EB}"/>
                      </a:ext>
                    </a:extLst>
                  </p:cNvPr>
                  <p:cNvSpPr/>
                  <p:nvPr/>
                </p:nvSpPr>
                <p:spPr bwMode="auto">
                  <a:xfrm>
                    <a:off x="1798" y="315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8" name="Freeform 1278">
                    <a:extLst>
                      <a:ext uri="{FF2B5EF4-FFF2-40B4-BE49-F238E27FC236}">
                        <a16:creationId xmlns="" xmlns:a16="http://schemas.microsoft.com/office/drawing/2014/main" id="{96BCFB86-37C7-418F-88B1-BF364E06501B}"/>
                      </a:ext>
                    </a:extLst>
                  </p:cNvPr>
                  <p:cNvSpPr/>
                  <p:nvPr/>
                </p:nvSpPr>
                <p:spPr bwMode="auto">
                  <a:xfrm>
                    <a:off x="1802" y="3158"/>
                    <a:ext cx="3" cy="3"/>
                  </a:xfrm>
                  <a:custGeom>
                    <a:gdLst>
                      <a:gd name="T0" fmla="*/ 0 w 4"/>
                      <a:gd name="T1" fmla="*/ 0 h 3"/>
                      <a:gd name="T2" fmla="*/ 4 w 4"/>
                      <a:gd name="T3" fmla="*/ 3 h 3"/>
                      <a:gd name="T4" fmla="*/ 0 w 4"/>
                      <a:gd name="T5" fmla="*/ 0 h 3"/>
                    </a:gdLst>
                    <a:cxnLst>
                      <a:cxn ang="0">
                        <a:pos x="T0" y="T1"/>
                      </a:cxn>
                      <a:cxn ang="0">
                        <a:pos x="T2" y="T3"/>
                      </a:cxn>
                      <a:cxn ang="0">
                        <a:pos x="T4" y="T5"/>
                      </a:cxn>
                    </a:cxnLst>
                    <a:rect l="0" t="0" r="r" b="b"/>
                    <a:pathLst>
                      <a:path w="4" h="3">
                        <a:moveTo>
                          <a:pt x="0" y="0"/>
                        </a:moveTo>
                        <a:cubicBezTo>
                          <a:pt x="2" y="0"/>
                          <a:pt x="3" y="2"/>
                          <a:pt x="4" y="3"/>
                        </a:cubicBezTo>
                        <a:cubicBezTo>
                          <a:pt x="3" y="2"/>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9" name="Freeform 1279">
                    <a:extLst>
                      <a:ext uri="{FF2B5EF4-FFF2-40B4-BE49-F238E27FC236}">
                        <a16:creationId xmlns="" xmlns:a16="http://schemas.microsoft.com/office/drawing/2014/main" id="{D8F83DBE-8BE3-4EB7-9283-40B793D7A40D}"/>
                      </a:ext>
                    </a:extLst>
                  </p:cNvPr>
                  <p:cNvSpPr/>
                  <p:nvPr/>
                </p:nvSpPr>
                <p:spPr bwMode="auto">
                  <a:xfrm>
                    <a:off x="1797" y="3160"/>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0" name="Freeform 1280">
                    <a:extLst>
                      <a:ext uri="{FF2B5EF4-FFF2-40B4-BE49-F238E27FC236}">
                        <a16:creationId xmlns="" xmlns:a16="http://schemas.microsoft.com/office/drawing/2014/main" id="{DE84871A-2138-43F4-AFA4-B5C39C04DE41}"/>
                      </a:ext>
                    </a:extLst>
                  </p:cNvPr>
                  <p:cNvSpPr/>
                  <p:nvPr/>
                </p:nvSpPr>
                <p:spPr bwMode="auto">
                  <a:xfrm>
                    <a:off x="1900" y="3065"/>
                    <a:ext cx="121" cy="104"/>
                  </a:xfrm>
                  <a:custGeom>
                    <a:gdLst>
                      <a:gd name="T0" fmla="*/ 17 w 126"/>
                      <a:gd name="T1" fmla="*/ 105 h 109"/>
                      <a:gd name="T2" fmla="*/ 22 w 126"/>
                      <a:gd name="T3" fmla="*/ 104 h 109"/>
                      <a:gd name="T4" fmla="*/ 25 w 126"/>
                      <a:gd name="T5" fmla="*/ 104 h 109"/>
                      <a:gd name="T6" fmla="*/ 28 w 126"/>
                      <a:gd name="T7" fmla="*/ 104 h 109"/>
                      <a:gd name="T8" fmla="*/ 34 w 126"/>
                      <a:gd name="T9" fmla="*/ 107 h 109"/>
                      <a:gd name="T10" fmla="*/ 36 w 126"/>
                      <a:gd name="T11" fmla="*/ 107 h 109"/>
                      <a:gd name="T12" fmla="*/ 38 w 126"/>
                      <a:gd name="T13" fmla="*/ 107 h 109"/>
                      <a:gd name="T14" fmla="*/ 51 w 126"/>
                      <a:gd name="T15" fmla="*/ 109 h 109"/>
                      <a:gd name="T16" fmla="*/ 64 w 126"/>
                      <a:gd name="T17" fmla="*/ 96 h 109"/>
                      <a:gd name="T18" fmla="*/ 81 w 126"/>
                      <a:gd name="T19" fmla="*/ 83 h 109"/>
                      <a:gd name="T20" fmla="*/ 88 w 126"/>
                      <a:gd name="T21" fmla="*/ 74 h 109"/>
                      <a:gd name="T22" fmla="*/ 117 w 126"/>
                      <a:gd name="T23" fmla="*/ 63 h 109"/>
                      <a:gd name="T24" fmla="*/ 117 w 126"/>
                      <a:gd name="T25" fmla="*/ 62 h 109"/>
                      <a:gd name="T26" fmla="*/ 116 w 126"/>
                      <a:gd name="T27" fmla="*/ 60 h 109"/>
                      <a:gd name="T28" fmla="*/ 117 w 126"/>
                      <a:gd name="T29" fmla="*/ 58 h 109"/>
                      <a:gd name="T30" fmla="*/ 122 w 126"/>
                      <a:gd name="T31" fmla="*/ 27 h 109"/>
                      <a:gd name="T32" fmla="*/ 125 w 126"/>
                      <a:gd name="T33" fmla="*/ 22 h 109"/>
                      <a:gd name="T34" fmla="*/ 124 w 126"/>
                      <a:gd name="T35" fmla="*/ 19 h 109"/>
                      <a:gd name="T36" fmla="*/ 121 w 126"/>
                      <a:gd name="T37" fmla="*/ 14 h 109"/>
                      <a:gd name="T38" fmla="*/ 108 w 126"/>
                      <a:gd name="T39" fmla="*/ 9 h 109"/>
                      <a:gd name="T40" fmla="*/ 98 w 126"/>
                      <a:gd name="T41" fmla="*/ 5 h 109"/>
                      <a:gd name="T42" fmla="*/ 97 w 126"/>
                      <a:gd name="T43" fmla="*/ 4 h 109"/>
                      <a:gd name="T44" fmla="*/ 95 w 126"/>
                      <a:gd name="T45" fmla="*/ 4 h 109"/>
                      <a:gd name="T46" fmla="*/ 94 w 126"/>
                      <a:gd name="T47" fmla="*/ 3 h 109"/>
                      <a:gd name="T48" fmla="*/ 91 w 126"/>
                      <a:gd name="T49" fmla="*/ 1 h 109"/>
                      <a:gd name="T50" fmla="*/ 90 w 126"/>
                      <a:gd name="T51" fmla="*/ 0 h 109"/>
                      <a:gd name="T52" fmla="*/ 86 w 126"/>
                      <a:gd name="T53" fmla="*/ 2 h 109"/>
                      <a:gd name="T54" fmla="*/ 82 w 126"/>
                      <a:gd name="T55" fmla="*/ 2 h 109"/>
                      <a:gd name="T56" fmla="*/ 76 w 126"/>
                      <a:gd name="T57" fmla="*/ 3 h 109"/>
                      <a:gd name="T58" fmla="*/ 74 w 126"/>
                      <a:gd name="T59" fmla="*/ 22 h 109"/>
                      <a:gd name="T60" fmla="*/ 71 w 126"/>
                      <a:gd name="T61" fmla="*/ 35 h 109"/>
                      <a:gd name="T62" fmla="*/ 81 w 126"/>
                      <a:gd name="T63" fmla="*/ 42 h 109"/>
                      <a:gd name="T64" fmla="*/ 85 w 126"/>
                      <a:gd name="T65" fmla="*/ 58 h 109"/>
                      <a:gd name="T66" fmla="*/ 74 w 126"/>
                      <a:gd name="T67" fmla="*/ 57 h 109"/>
                      <a:gd name="T68" fmla="*/ 55 w 126"/>
                      <a:gd name="T69" fmla="*/ 39 h 109"/>
                      <a:gd name="T70" fmla="*/ 42 w 126"/>
                      <a:gd name="T71" fmla="*/ 42 h 109"/>
                      <a:gd name="T72" fmla="*/ 32 w 126"/>
                      <a:gd name="T73" fmla="*/ 34 h 109"/>
                      <a:gd name="T74" fmla="*/ 25 w 126"/>
                      <a:gd name="T75" fmla="*/ 35 h 109"/>
                      <a:gd name="T76" fmla="*/ 24 w 126"/>
                      <a:gd name="T77" fmla="*/ 35 h 109"/>
                      <a:gd name="T78" fmla="*/ 23 w 126"/>
                      <a:gd name="T79" fmla="*/ 33 h 109"/>
                      <a:gd name="T80" fmla="*/ 17 w 126"/>
                      <a:gd name="T81" fmla="*/ 55 h 109"/>
                      <a:gd name="T82" fmla="*/ 12 w 126"/>
                      <a:gd name="T83" fmla="*/ 106 h 1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5" h="109">
                        <a:moveTo>
                          <a:pt x="14" y="105"/>
                        </a:moveTo>
                        <a:cubicBezTo>
                          <a:pt x="15" y="105"/>
                          <a:pt x="15" y="105"/>
                          <a:pt x="16" y="105"/>
                        </a:cubicBezTo>
                        <a:cubicBezTo>
                          <a:pt x="16" y="105"/>
                          <a:pt x="17" y="105"/>
                          <a:pt x="17" y="105"/>
                        </a:cubicBezTo>
                        <a:cubicBezTo>
                          <a:pt x="18" y="105"/>
                          <a:pt x="18" y="105"/>
                          <a:pt x="19" y="105"/>
                        </a:cubicBezTo>
                        <a:cubicBezTo>
                          <a:pt x="19" y="104"/>
                          <a:pt x="19" y="104"/>
                          <a:pt x="20" y="104"/>
                        </a:cubicBezTo>
                        <a:cubicBezTo>
                          <a:pt x="20" y="104"/>
                          <a:pt x="21" y="104"/>
                          <a:pt x="22" y="104"/>
                        </a:cubicBezTo>
                        <a:cubicBezTo>
                          <a:pt x="22" y="104"/>
                          <a:pt x="22" y="104"/>
                          <a:pt x="23" y="104"/>
                        </a:cubicBezTo>
                        <a:cubicBezTo>
                          <a:pt x="23" y="104"/>
                          <a:pt x="24" y="104"/>
                          <a:pt x="25" y="104"/>
                        </a:cubicBezTo>
                        <a:cubicBezTo>
                          <a:pt x="25" y="104"/>
                          <a:pt x="25" y="104"/>
                          <a:pt x="25" y="104"/>
                        </a:cubicBezTo>
                        <a:cubicBezTo>
                          <a:pt x="26" y="104"/>
                          <a:pt x="27" y="104"/>
                          <a:pt x="28" y="104"/>
                        </a:cubicBezTo>
                        <a:cubicBezTo>
                          <a:pt x="28" y="104"/>
                          <a:pt x="28" y="104"/>
                          <a:pt x="28" y="104"/>
                        </a:cubicBezTo>
                        <a:cubicBezTo>
                          <a:pt x="28" y="104"/>
                          <a:pt x="28" y="104"/>
                          <a:pt x="28" y="104"/>
                        </a:cubicBezTo>
                        <a:cubicBezTo>
                          <a:pt x="29" y="104"/>
                          <a:pt x="32" y="104"/>
                          <a:pt x="33" y="105"/>
                        </a:cubicBezTo>
                        <a:cubicBezTo>
                          <a:pt x="33" y="106"/>
                          <a:pt x="34" y="106"/>
                          <a:pt x="34" y="107"/>
                        </a:cubicBezTo>
                        <a:cubicBezTo>
                          <a:pt x="34" y="107"/>
                          <a:pt x="34" y="107"/>
                          <a:pt x="34" y="107"/>
                        </a:cubicBezTo>
                        <a:cubicBezTo>
                          <a:pt x="34" y="107"/>
                          <a:pt x="34" y="107"/>
                          <a:pt x="34" y="107"/>
                        </a:cubicBezTo>
                        <a:cubicBezTo>
                          <a:pt x="34" y="107"/>
                          <a:pt x="34" y="107"/>
                          <a:pt x="34" y="107"/>
                        </a:cubicBezTo>
                        <a:cubicBezTo>
                          <a:pt x="35" y="107"/>
                          <a:pt x="35" y="107"/>
                          <a:pt x="36" y="107"/>
                        </a:cubicBezTo>
                        <a:cubicBezTo>
                          <a:pt x="36" y="107"/>
                          <a:pt x="36" y="107"/>
                          <a:pt x="36" y="107"/>
                        </a:cubicBezTo>
                        <a:cubicBezTo>
                          <a:pt x="37" y="107"/>
                          <a:pt x="37" y="107"/>
                          <a:pt x="38" y="107"/>
                        </a:cubicBezTo>
                        <a:cubicBezTo>
                          <a:pt x="38" y="107"/>
                          <a:pt x="38" y="107"/>
                          <a:pt x="38" y="107"/>
                        </a:cubicBezTo>
                        <a:cubicBezTo>
                          <a:pt x="38" y="107"/>
                          <a:pt x="38" y="107"/>
                          <a:pt x="39" y="107"/>
                        </a:cubicBezTo>
                        <a:cubicBezTo>
                          <a:pt x="40" y="107"/>
                          <a:pt x="41" y="107"/>
                          <a:pt x="43" y="108"/>
                        </a:cubicBezTo>
                        <a:cubicBezTo>
                          <a:pt x="45" y="108"/>
                          <a:pt x="49" y="109"/>
                          <a:pt x="51" y="109"/>
                        </a:cubicBezTo>
                        <a:cubicBezTo>
                          <a:pt x="52" y="109"/>
                          <a:pt x="52" y="109"/>
                          <a:pt x="52" y="109"/>
                        </a:cubicBezTo>
                        <a:cubicBezTo>
                          <a:pt x="53" y="109"/>
                          <a:pt x="54" y="106"/>
                          <a:pt x="55" y="105"/>
                        </a:cubicBezTo>
                        <a:cubicBezTo>
                          <a:pt x="58" y="101"/>
                          <a:pt x="61" y="97"/>
                          <a:pt x="64" y="96"/>
                        </a:cubicBezTo>
                        <a:cubicBezTo>
                          <a:pt x="68" y="95"/>
                          <a:pt x="72" y="91"/>
                          <a:pt x="73" y="90"/>
                        </a:cubicBezTo>
                        <a:cubicBezTo>
                          <a:pt x="73" y="87"/>
                          <a:pt x="74" y="84"/>
                          <a:pt x="81" y="83"/>
                        </a:cubicBezTo>
                        <a:cubicBezTo>
                          <a:pt x="81" y="83"/>
                          <a:pt x="81" y="83"/>
                          <a:pt x="81" y="83"/>
                        </a:cubicBezTo>
                        <a:cubicBezTo>
                          <a:pt x="89" y="82"/>
                          <a:pt x="89" y="82"/>
                          <a:pt x="89" y="82"/>
                        </a:cubicBezTo>
                        <a:cubicBezTo>
                          <a:pt x="87" y="75"/>
                          <a:pt x="87" y="75"/>
                          <a:pt x="87" y="75"/>
                        </a:cubicBezTo>
                        <a:cubicBezTo>
                          <a:pt x="88" y="74"/>
                          <a:pt x="88" y="74"/>
                          <a:pt x="88" y="74"/>
                        </a:cubicBezTo>
                        <a:cubicBezTo>
                          <a:pt x="89" y="74"/>
                          <a:pt x="90" y="73"/>
                          <a:pt x="92" y="73"/>
                        </a:cubicBezTo>
                        <a:cubicBezTo>
                          <a:pt x="105" y="68"/>
                          <a:pt x="112" y="65"/>
                          <a:pt x="116" y="64"/>
                        </a:cubicBezTo>
                        <a:cubicBezTo>
                          <a:pt x="116" y="64"/>
                          <a:pt x="117" y="64"/>
                          <a:pt x="117" y="63"/>
                        </a:cubicBezTo>
                        <a:cubicBezTo>
                          <a:pt x="117" y="63"/>
                          <a:pt x="117" y="63"/>
                          <a:pt x="117" y="63"/>
                        </a:cubicBezTo>
                        <a:cubicBezTo>
                          <a:pt x="117" y="63"/>
                          <a:pt x="117" y="63"/>
                          <a:pt x="117" y="62"/>
                        </a:cubicBezTo>
                        <a:cubicBezTo>
                          <a:pt x="117" y="62"/>
                          <a:pt x="117" y="62"/>
                          <a:pt x="117" y="62"/>
                        </a:cubicBezTo>
                        <a:cubicBezTo>
                          <a:pt x="116" y="61"/>
                          <a:pt x="116" y="61"/>
                          <a:pt x="116" y="61"/>
                        </a:cubicBezTo>
                        <a:cubicBezTo>
                          <a:pt x="116" y="61"/>
                          <a:pt x="116" y="61"/>
                          <a:pt x="116" y="60"/>
                        </a:cubicBezTo>
                        <a:cubicBezTo>
                          <a:pt x="116" y="60"/>
                          <a:pt x="116" y="60"/>
                          <a:pt x="116" y="60"/>
                        </a:cubicBezTo>
                        <a:cubicBezTo>
                          <a:pt x="116" y="60"/>
                          <a:pt x="116" y="60"/>
                          <a:pt x="116" y="59"/>
                        </a:cubicBezTo>
                        <a:cubicBezTo>
                          <a:pt x="117" y="58"/>
                          <a:pt x="117" y="58"/>
                          <a:pt x="117" y="58"/>
                        </a:cubicBezTo>
                        <a:cubicBezTo>
                          <a:pt x="117" y="58"/>
                          <a:pt x="117" y="58"/>
                          <a:pt x="117" y="58"/>
                        </a:cubicBezTo>
                        <a:cubicBezTo>
                          <a:pt x="118" y="57"/>
                          <a:pt x="118" y="51"/>
                          <a:pt x="118" y="49"/>
                        </a:cubicBezTo>
                        <a:cubicBezTo>
                          <a:pt x="118" y="46"/>
                          <a:pt x="120" y="46"/>
                          <a:pt x="122" y="45"/>
                        </a:cubicBezTo>
                        <a:cubicBezTo>
                          <a:pt x="120" y="40"/>
                          <a:pt x="121" y="29"/>
                          <a:pt x="122" y="27"/>
                        </a:cubicBezTo>
                        <a:cubicBezTo>
                          <a:pt x="123" y="26"/>
                          <a:pt x="124" y="24"/>
                          <a:pt x="125" y="24"/>
                        </a:cubicBezTo>
                        <a:cubicBezTo>
                          <a:pt x="126" y="24"/>
                          <a:pt x="126" y="24"/>
                          <a:pt x="126" y="24"/>
                        </a:cubicBezTo>
                        <a:cubicBezTo>
                          <a:pt x="126" y="23"/>
                          <a:pt x="126" y="23"/>
                          <a:pt x="125" y="22"/>
                        </a:cubicBezTo>
                        <a:cubicBezTo>
                          <a:pt x="125" y="22"/>
                          <a:pt x="125" y="22"/>
                          <a:pt x="125" y="22"/>
                        </a:cubicBezTo>
                        <a:cubicBezTo>
                          <a:pt x="125" y="21"/>
                          <a:pt x="125" y="21"/>
                          <a:pt x="124" y="20"/>
                        </a:cubicBezTo>
                        <a:cubicBezTo>
                          <a:pt x="124" y="20"/>
                          <a:pt x="124" y="20"/>
                          <a:pt x="124" y="19"/>
                        </a:cubicBezTo>
                        <a:cubicBezTo>
                          <a:pt x="124" y="18"/>
                          <a:pt x="123" y="16"/>
                          <a:pt x="122" y="15"/>
                        </a:cubicBezTo>
                        <a:cubicBezTo>
                          <a:pt x="122" y="15"/>
                          <a:pt x="122" y="15"/>
                          <a:pt x="122" y="15"/>
                        </a:cubicBezTo>
                        <a:cubicBezTo>
                          <a:pt x="122" y="15"/>
                          <a:pt x="122" y="14"/>
                          <a:pt x="121" y="14"/>
                        </a:cubicBezTo>
                        <a:cubicBezTo>
                          <a:pt x="121" y="14"/>
                          <a:pt x="121" y="14"/>
                          <a:pt x="121" y="14"/>
                        </a:cubicBezTo>
                        <a:cubicBezTo>
                          <a:pt x="120" y="13"/>
                          <a:pt x="113" y="10"/>
                          <a:pt x="109" y="9"/>
                        </a:cubicBezTo>
                        <a:cubicBezTo>
                          <a:pt x="109" y="9"/>
                          <a:pt x="108" y="9"/>
                          <a:pt x="108" y="9"/>
                        </a:cubicBezTo>
                        <a:cubicBezTo>
                          <a:pt x="107" y="8"/>
                          <a:pt x="105" y="7"/>
                          <a:pt x="103" y="6"/>
                        </a:cubicBezTo>
                        <a:cubicBezTo>
                          <a:pt x="101" y="6"/>
                          <a:pt x="99" y="5"/>
                          <a:pt x="98" y="5"/>
                        </a:cubicBezTo>
                        <a:cubicBezTo>
                          <a:pt x="98" y="5"/>
                          <a:pt x="98" y="5"/>
                          <a:pt x="98" y="5"/>
                        </a:cubicBezTo>
                        <a:cubicBezTo>
                          <a:pt x="98" y="4"/>
                          <a:pt x="98" y="4"/>
                          <a:pt x="97" y="4"/>
                        </a:cubicBezTo>
                        <a:cubicBezTo>
                          <a:pt x="97" y="4"/>
                          <a:pt x="97" y="4"/>
                          <a:pt x="97" y="4"/>
                        </a:cubicBezTo>
                        <a:cubicBezTo>
                          <a:pt x="97" y="4"/>
                          <a:pt x="97" y="4"/>
                          <a:pt x="97" y="4"/>
                        </a:cubicBezTo>
                        <a:cubicBezTo>
                          <a:pt x="97" y="4"/>
                          <a:pt x="96" y="4"/>
                          <a:pt x="96" y="4"/>
                        </a:cubicBezTo>
                        <a:cubicBezTo>
                          <a:pt x="96" y="4"/>
                          <a:pt x="96" y="4"/>
                          <a:pt x="96" y="4"/>
                        </a:cubicBezTo>
                        <a:cubicBezTo>
                          <a:pt x="96" y="4"/>
                          <a:pt x="96" y="4"/>
                          <a:pt x="95" y="4"/>
                        </a:cubicBezTo>
                        <a:cubicBezTo>
                          <a:pt x="95" y="4"/>
                          <a:pt x="95" y="4"/>
                          <a:pt x="95" y="4"/>
                        </a:cubicBezTo>
                        <a:cubicBezTo>
                          <a:pt x="95" y="3"/>
                          <a:pt x="94" y="3"/>
                          <a:pt x="94" y="3"/>
                        </a:cubicBezTo>
                        <a:cubicBezTo>
                          <a:pt x="94" y="3"/>
                          <a:pt x="94" y="3"/>
                          <a:pt x="94" y="3"/>
                        </a:cubicBezTo>
                        <a:cubicBezTo>
                          <a:pt x="93" y="3"/>
                          <a:pt x="93" y="3"/>
                          <a:pt x="93" y="2"/>
                        </a:cubicBezTo>
                        <a:cubicBezTo>
                          <a:pt x="93" y="2"/>
                          <a:pt x="92" y="2"/>
                          <a:pt x="92" y="2"/>
                        </a:cubicBezTo>
                        <a:cubicBezTo>
                          <a:pt x="92" y="2"/>
                          <a:pt x="92" y="1"/>
                          <a:pt x="91" y="1"/>
                        </a:cubicBezTo>
                        <a:cubicBezTo>
                          <a:pt x="91" y="1"/>
                          <a:pt x="91" y="1"/>
                          <a:pt x="90" y="1"/>
                        </a:cubicBezTo>
                        <a:cubicBezTo>
                          <a:pt x="90" y="1"/>
                          <a:pt x="90" y="1"/>
                          <a:pt x="90" y="0"/>
                        </a:cubicBezTo>
                        <a:cubicBezTo>
                          <a:pt x="90" y="0"/>
                          <a:pt x="90" y="0"/>
                          <a:pt x="90" y="0"/>
                        </a:cubicBezTo>
                        <a:cubicBezTo>
                          <a:pt x="89" y="1"/>
                          <a:pt x="89" y="1"/>
                          <a:pt x="88" y="1"/>
                        </a:cubicBezTo>
                        <a:cubicBezTo>
                          <a:pt x="88" y="1"/>
                          <a:pt x="88" y="1"/>
                          <a:pt x="88" y="1"/>
                        </a:cubicBezTo>
                        <a:cubicBezTo>
                          <a:pt x="87" y="1"/>
                          <a:pt x="86" y="2"/>
                          <a:pt x="86" y="2"/>
                        </a:cubicBezTo>
                        <a:cubicBezTo>
                          <a:pt x="86" y="2"/>
                          <a:pt x="85" y="2"/>
                          <a:pt x="85" y="2"/>
                        </a:cubicBezTo>
                        <a:cubicBezTo>
                          <a:pt x="84" y="2"/>
                          <a:pt x="84" y="2"/>
                          <a:pt x="83" y="2"/>
                        </a:cubicBezTo>
                        <a:cubicBezTo>
                          <a:pt x="83" y="2"/>
                          <a:pt x="83" y="2"/>
                          <a:pt x="82" y="2"/>
                        </a:cubicBezTo>
                        <a:cubicBezTo>
                          <a:pt x="82" y="2"/>
                          <a:pt x="81" y="2"/>
                          <a:pt x="80" y="2"/>
                        </a:cubicBezTo>
                        <a:cubicBezTo>
                          <a:pt x="76" y="2"/>
                          <a:pt x="76" y="2"/>
                          <a:pt x="76" y="2"/>
                        </a:cubicBezTo>
                        <a:cubicBezTo>
                          <a:pt x="76" y="2"/>
                          <a:pt x="76" y="3"/>
                          <a:pt x="76" y="3"/>
                        </a:cubicBezTo>
                        <a:cubicBezTo>
                          <a:pt x="76" y="5"/>
                          <a:pt x="77" y="7"/>
                          <a:pt x="75" y="9"/>
                        </a:cubicBezTo>
                        <a:cubicBezTo>
                          <a:pt x="73" y="10"/>
                          <a:pt x="73" y="11"/>
                          <a:pt x="73" y="12"/>
                        </a:cubicBezTo>
                        <a:cubicBezTo>
                          <a:pt x="75" y="13"/>
                          <a:pt x="75" y="17"/>
                          <a:pt x="74" y="22"/>
                        </a:cubicBezTo>
                        <a:cubicBezTo>
                          <a:pt x="74" y="24"/>
                          <a:pt x="73" y="25"/>
                          <a:pt x="73" y="26"/>
                        </a:cubicBezTo>
                        <a:cubicBezTo>
                          <a:pt x="73" y="28"/>
                          <a:pt x="73" y="30"/>
                          <a:pt x="72" y="32"/>
                        </a:cubicBezTo>
                        <a:cubicBezTo>
                          <a:pt x="71" y="33"/>
                          <a:pt x="71" y="34"/>
                          <a:pt x="71" y="35"/>
                        </a:cubicBezTo>
                        <a:cubicBezTo>
                          <a:pt x="71" y="36"/>
                          <a:pt x="72" y="37"/>
                          <a:pt x="73" y="38"/>
                        </a:cubicBezTo>
                        <a:cubicBezTo>
                          <a:pt x="74" y="40"/>
                          <a:pt x="75" y="43"/>
                          <a:pt x="77" y="43"/>
                        </a:cubicBezTo>
                        <a:cubicBezTo>
                          <a:pt x="78" y="44"/>
                          <a:pt x="80" y="43"/>
                          <a:pt x="81" y="42"/>
                        </a:cubicBezTo>
                        <a:cubicBezTo>
                          <a:pt x="82" y="42"/>
                          <a:pt x="83" y="41"/>
                          <a:pt x="84" y="41"/>
                        </a:cubicBezTo>
                        <a:cubicBezTo>
                          <a:pt x="87" y="41"/>
                          <a:pt x="87" y="46"/>
                          <a:pt x="87" y="51"/>
                        </a:cubicBezTo>
                        <a:cubicBezTo>
                          <a:pt x="87" y="55"/>
                          <a:pt x="85" y="57"/>
                          <a:pt x="85" y="58"/>
                        </a:cubicBezTo>
                        <a:cubicBezTo>
                          <a:pt x="84" y="58"/>
                          <a:pt x="84" y="58"/>
                          <a:pt x="84" y="58"/>
                        </a:cubicBezTo>
                        <a:cubicBezTo>
                          <a:pt x="84" y="58"/>
                          <a:pt x="81" y="59"/>
                          <a:pt x="79" y="59"/>
                        </a:cubicBezTo>
                        <a:cubicBezTo>
                          <a:pt x="77" y="59"/>
                          <a:pt x="75" y="58"/>
                          <a:pt x="74" y="57"/>
                        </a:cubicBezTo>
                        <a:cubicBezTo>
                          <a:pt x="71" y="55"/>
                          <a:pt x="69" y="50"/>
                          <a:pt x="69" y="47"/>
                        </a:cubicBezTo>
                        <a:cubicBezTo>
                          <a:pt x="68" y="47"/>
                          <a:pt x="67" y="46"/>
                          <a:pt x="62" y="46"/>
                        </a:cubicBezTo>
                        <a:cubicBezTo>
                          <a:pt x="60" y="46"/>
                          <a:pt x="57" y="44"/>
                          <a:pt x="55" y="39"/>
                        </a:cubicBezTo>
                        <a:cubicBezTo>
                          <a:pt x="55" y="40"/>
                          <a:pt x="54" y="40"/>
                          <a:pt x="54" y="40"/>
                        </a:cubicBezTo>
                        <a:cubicBezTo>
                          <a:pt x="54" y="43"/>
                          <a:pt x="50" y="43"/>
                          <a:pt x="47" y="43"/>
                        </a:cubicBezTo>
                        <a:cubicBezTo>
                          <a:pt x="46" y="43"/>
                          <a:pt x="44" y="43"/>
                          <a:pt x="42" y="42"/>
                        </a:cubicBezTo>
                        <a:cubicBezTo>
                          <a:pt x="41" y="41"/>
                          <a:pt x="39" y="40"/>
                          <a:pt x="39" y="40"/>
                        </a:cubicBezTo>
                        <a:cubicBezTo>
                          <a:pt x="38" y="41"/>
                          <a:pt x="36" y="41"/>
                          <a:pt x="34" y="39"/>
                        </a:cubicBezTo>
                        <a:cubicBezTo>
                          <a:pt x="33" y="38"/>
                          <a:pt x="32" y="36"/>
                          <a:pt x="32" y="34"/>
                        </a:cubicBezTo>
                        <a:cubicBezTo>
                          <a:pt x="31" y="34"/>
                          <a:pt x="29" y="35"/>
                          <a:pt x="28" y="35"/>
                        </a:cubicBezTo>
                        <a:cubicBezTo>
                          <a:pt x="28" y="35"/>
                          <a:pt x="27" y="36"/>
                          <a:pt x="27" y="36"/>
                        </a:cubicBezTo>
                        <a:cubicBezTo>
                          <a:pt x="26" y="36"/>
                          <a:pt x="26" y="35"/>
                          <a:pt x="25" y="35"/>
                        </a:cubicBezTo>
                        <a:cubicBezTo>
                          <a:pt x="25" y="35"/>
                          <a:pt x="25" y="35"/>
                          <a:pt x="25" y="35"/>
                        </a:cubicBezTo>
                        <a:cubicBezTo>
                          <a:pt x="25" y="35"/>
                          <a:pt x="25" y="35"/>
                          <a:pt x="24" y="35"/>
                        </a:cubicBezTo>
                        <a:cubicBezTo>
                          <a:pt x="24" y="35"/>
                          <a:pt x="24" y="35"/>
                          <a:pt x="24" y="35"/>
                        </a:cubicBezTo>
                        <a:cubicBezTo>
                          <a:pt x="24" y="34"/>
                          <a:pt x="24" y="34"/>
                          <a:pt x="24" y="34"/>
                        </a:cubicBezTo>
                        <a:cubicBezTo>
                          <a:pt x="24" y="34"/>
                          <a:pt x="23" y="34"/>
                          <a:pt x="23" y="34"/>
                        </a:cubicBezTo>
                        <a:cubicBezTo>
                          <a:pt x="23" y="33"/>
                          <a:pt x="23" y="33"/>
                          <a:pt x="23" y="33"/>
                        </a:cubicBezTo>
                        <a:cubicBezTo>
                          <a:pt x="23" y="33"/>
                          <a:pt x="23" y="33"/>
                          <a:pt x="23" y="33"/>
                        </a:cubicBezTo>
                        <a:cubicBezTo>
                          <a:pt x="21" y="51"/>
                          <a:pt x="21" y="51"/>
                          <a:pt x="21" y="51"/>
                        </a:cubicBezTo>
                        <a:cubicBezTo>
                          <a:pt x="17" y="55"/>
                          <a:pt x="17" y="55"/>
                          <a:pt x="17" y="55"/>
                        </a:cubicBezTo>
                        <a:cubicBezTo>
                          <a:pt x="1" y="55"/>
                          <a:pt x="1" y="55"/>
                          <a:pt x="1" y="55"/>
                        </a:cubicBezTo>
                        <a:cubicBezTo>
                          <a:pt x="0" y="90"/>
                          <a:pt x="0" y="90"/>
                          <a:pt x="0" y="90"/>
                        </a:cubicBezTo>
                        <a:cubicBezTo>
                          <a:pt x="12" y="106"/>
                          <a:pt x="12" y="106"/>
                          <a:pt x="12" y="106"/>
                        </a:cubicBezTo>
                        <a:cubicBezTo>
                          <a:pt x="12" y="106"/>
                          <a:pt x="12" y="106"/>
                          <a:pt x="13" y="106"/>
                        </a:cubicBezTo>
                        <a:cubicBezTo>
                          <a:pt x="13" y="105"/>
                          <a:pt x="14" y="105"/>
                          <a:pt x="14"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1" name="Freeform 1281">
                    <a:extLst>
                      <a:ext uri="{FF2B5EF4-FFF2-40B4-BE49-F238E27FC236}">
                        <a16:creationId xmlns="" xmlns:a16="http://schemas.microsoft.com/office/drawing/2014/main" id="{3BA7378F-ECB4-412D-A80F-29FB95ED9294}"/>
                      </a:ext>
                    </a:extLst>
                  </p:cNvPr>
                  <p:cNvSpPr/>
                  <p:nvPr/>
                </p:nvSpPr>
                <p:spPr bwMode="auto">
                  <a:xfrm>
                    <a:off x="1915" y="316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2" name="Freeform 1282">
                    <a:extLst>
                      <a:ext uri="{FF2B5EF4-FFF2-40B4-BE49-F238E27FC236}">
                        <a16:creationId xmlns="" xmlns:a16="http://schemas.microsoft.com/office/drawing/2014/main" id="{4A7F66B1-5FA1-41B2-9C9E-00E20AD7FD80}"/>
                      </a:ext>
                    </a:extLst>
                  </p:cNvPr>
                  <p:cNvSpPr/>
                  <p:nvPr/>
                </p:nvSpPr>
                <p:spPr bwMode="auto">
                  <a:xfrm flipH="1">
                    <a:off x="1933" y="316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3" name="Freeform 1283">
                    <a:extLst>
                      <a:ext uri="{FF2B5EF4-FFF2-40B4-BE49-F238E27FC236}">
                        <a16:creationId xmlns="" xmlns:a16="http://schemas.microsoft.com/office/drawing/2014/main" id="{136C11BB-79F7-4EA2-A377-B14BB6BB4B25}"/>
                      </a:ext>
                    </a:extLst>
                  </p:cNvPr>
                  <p:cNvSpPr/>
                  <p:nvPr/>
                </p:nvSpPr>
                <p:spPr bwMode="auto">
                  <a:xfrm flipH="1">
                    <a:off x="1924" y="31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4" name="Freeform 1284">
                    <a:extLst>
                      <a:ext uri="{FF2B5EF4-FFF2-40B4-BE49-F238E27FC236}">
                        <a16:creationId xmlns="" xmlns:a16="http://schemas.microsoft.com/office/drawing/2014/main" id="{93A84F90-E590-4174-9036-F81D5EA19C23}"/>
                      </a:ext>
                    </a:extLst>
                  </p:cNvPr>
                  <p:cNvSpPr/>
                  <p:nvPr/>
                </p:nvSpPr>
                <p:spPr bwMode="auto">
                  <a:xfrm>
                    <a:off x="1921" y="316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5" name="Freeform 1285">
                    <a:extLst>
                      <a:ext uri="{FF2B5EF4-FFF2-40B4-BE49-F238E27FC236}">
                        <a16:creationId xmlns="" xmlns:a16="http://schemas.microsoft.com/office/drawing/2014/main" id="{51BF4F3E-C746-445E-848D-24911DB00687}"/>
                      </a:ext>
                    </a:extLst>
                  </p:cNvPr>
                  <p:cNvSpPr/>
                  <p:nvPr/>
                </p:nvSpPr>
                <p:spPr bwMode="auto">
                  <a:xfrm>
                    <a:off x="1918" y="316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0"/>
                          <a:pt x="0" y="1"/>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6" name="Freeform 1286">
                    <a:extLst>
                      <a:ext uri="{FF2B5EF4-FFF2-40B4-BE49-F238E27FC236}">
                        <a16:creationId xmlns="" xmlns:a16="http://schemas.microsoft.com/office/drawing/2014/main" id="{F62E0B0D-0851-450A-A610-1E09633752DE}"/>
                      </a:ext>
                    </a:extLst>
                  </p:cNvPr>
                  <p:cNvSpPr/>
                  <p:nvPr/>
                </p:nvSpPr>
                <p:spPr bwMode="auto">
                  <a:xfrm>
                    <a:off x="1927" y="3164"/>
                    <a:ext cx="5" cy="1"/>
                  </a:xfrm>
                  <a:custGeom>
                    <a:gdLst>
                      <a:gd name="T0" fmla="*/ 0 w 5"/>
                      <a:gd name="T1" fmla="*/ 0 h 1"/>
                      <a:gd name="T2" fmla="*/ 5 w 5"/>
                      <a:gd name="T3" fmla="*/ 1 h 1"/>
                      <a:gd name="T4" fmla="*/ 0 w 5"/>
                      <a:gd name="T5" fmla="*/ 0 h 1"/>
                    </a:gdLst>
                    <a:cxnLst>
                      <a:cxn ang="0">
                        <a:pos x="T0" y="T1"/>
                      </a:cxn>
                      <a:cxn ang="0">
                        <a:pos x="T2" y="T3"/>
                      </a:cxn>
                      <a:cxn ang="0">
                        <a:pos x="T4" y="T5"/>
                      </a:cxn>
                    </a:cxnLst>
                    <a:rect l="0" t="0" r="r" b="b"/>
                    <a:pathLst>
                      <a:path w="5" h="1">
                        <a:moveTo>
                          <a:pt x="0" y="0"/>
                        </a:moveTo>
                        <a:cubicBezTo>
                          <a:pt x="1" y="0"/>
                          <a:pt x="4" y="0"/>
                          <a:pt x="5" y="1"/>
                        </a:cubicBezTo>
                        <a:cubicBezTo>
                          <a:pt x="4"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7" name="Freeform 1287">
                    <a:extLst>
                      <a:ext uri="{FF2B5EF4-FFF2-40B4-BE49-F238E27FC236}">
                        <a16:creationId xmlns="" xmlns:a16="http://schemas.microsoft.com/office/drawing/2014/main" id="{9A6DAFAD-0F9A-4EAD-96A3-6E0980546801}"/>
                      </a:ext>
                    </a:extLst>
                  </p:cNvPr>
                  <p:cNvSpPr/>
                  <p:nvPr/>
                </p:nvSpPr>
                <p:spPr bwMode="auto">
                  <a:xfrm>
                    <a:off x="1913" y="316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8" name="Freeform 1288">
                    <a:extLst>
                      <a:ext uri="{FF2B5EF4-FFF2-40B4-BE49-F238E27FC236}">
                        <a16:creationId xmlns="" xmlns:a16="http://schemas.microsoft.com/office/drawing/2014/main" id="{7ED334E0-04CF-413F-9E7A-13665AB7DB7A}"/>
                      </a:ext>
                    </a:extLst>
                  </p:cNvPr>
                  <p:cNvSpPr/>
                  <p:nvPr/>
                </p:nvSpPr>
                <p:spPr bwMode="auto">
                  <a:xfrm>
                    <a:off x="1935" y="3167"/>
                    <a:ext cx="1"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9" name="Freeform 1289">
                    <a:extLst>
                      <a:ext uri="{FF2B5EF4-FFF2-40B4-BE49-F238E27FC236}">
                        <a16:creationId xmlns="" xmlns:a16="http://schemas.microsoft.com/office/drawing/2014/main" id="{363B38EE-2CBB-4660-A8DC-F5FCFBBEBD79}"/>
                      </a:ext>
                    </a:extLst>
                  </p:cNvPr>
                  <p:cNvSpPr/>
                  <p:nvPr/>
                </p:nvSpPr>
                <p:spPr bwMode="auto">
                  <a:xfrm>
                    <a:off x="1978" y="3143"/>
                    <a:ext cx="7" cy="1"/>
                  </a:xfrm>
                  <a:custGeom>
                    <a:gdLst>
                      <a:gd name="T0" fmla="*/ 0 w 7"/>
                      <a:gd name="T1" fmla="*/ 1 h 1"/>
                      <a:gd name="T2" fmla="*/ 7 w 7"/>
                      <a:gd name="T3" fmla="*/ 0 h 1"/>
                      <a:gd name="T4" fmla="*/ 7 w 7"/>
                      <a:gd name="T5" fmla="*/ 0 h 1"/>
                      <a:gd name="T6" fmla="*/ 0 w 7"/>
                      <a:gd name="T7" fmla="*/ 1 h 1"/>
                    </a:gdLst>
                    <a:cxnLst>
                      <a:cxn ang="0">
                        <a:pos x="T0" y="T1"/>
                      </a:cxn>
                      <a:cxn ang="0">
                        <a:pos x="T2" y="T3"/>
                      </a:cxn>
                      <a:cxn ang="0">
                        <a:pos x="T4" y="T5"/>
                      </a:cxn>
                      <a:cxn ang="0">
                        <a:pos x="T6" y="T7"/>
                      </a:cxn>
                    </a:cxnLst>
                    <a:rect l="0" t="0" r="r" b="b"/>
                    <a:pathLst>
                      <a:path w="7" h="1">
                        <a:moveTo>
                          <a:pt x="0" y="1"/>
                        </a:moveTo>
                        <a:lnTo>
                          <a:pt x="7" y="0"/>
                        </a:lnTo>
                        <a:lnTo>
                          <a:pt x="7"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0" name="Freeform 1290">
                    <a:extLst>
                      <a:ext uri="{FF2B5EF4-FFF2-40B4-BE49-F238E27FC236}">
                        <a16:creationId xmlns="" xmlns:a16="http://schemas.microsoft.com/office/drawing/2014/main" id="{918FC12B-AB46-4DCA-B3C2-887FFB2E5B91}"/>
                      </a:ext>
                    </a:extLst>
                  </p:cNvPr>
                  <p:cNvSpPr/>
                  <p:nvPr/>
                </p:nvSpPr>
                <p:spPr bwMode="auto">
                  <a:xfrm>
                    <a:off x="1933" y="3167"/>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1" name="Freeform 1291">
                    <a:extLst>
                      <a:ext uri="{FF2B5EF4-FFF2-40B4-BE49-F238E27FC236}">
                        <a16:creationId xmlns="" xmlns:a16="http://schemas.microsoft.com/office/drawing/2014/main" id="{822D40C6-CE71-4B4D-AAD4-0328E508DDF9}"/>
                      </a:ext>
                    </a:extLst>
                  </p:cNvPr>
                  <p:cNvSpPr/>
                  <p:nvPr/>
                </p:nvSpPr>
                <p:spPr bwMode="auto">
                  <a:xfrm>
                    <a:off x="1900" y="3151"/>
                    <a:ext cx="12" cy="15"/>
                  </a:xfrm>
                  <a:custGeom>
                    <a:gdLst>
                      <a:gd name="T0" fmla="*/ 12 w 12"/>
                      <a:gd name="T1" fmla="*/ 15 h 15"/>
                      <a:gd name="T2" fmla="*/ 12 w 12"/>
                      <a:gd name="T3" fmla="*/ 15 h 15"/>
                      <a:gd name="T4" fmla="*/ 0 w 12"/>
                      <a:gd name="T5" fmla="*/ 0 h 15"/>
                      <a:gd name="T6" fmla="*/ 12 w 12"/>
                      <a:gd name="T7" fmla="*/ 15 h 15"/>
                    </a:gdLst>
                    <a:cxnLst>
                      <a:cxn ang="0">
                        <a:pos x="T0" y="T1"/>
                      </a:cxn>
                      <a:cxn ang="0">
                        <a:pos x="T2" y="T3"/>
                      </a:cxn>
                      <a:cxn ang="0">
                        <a:pos x="T4" y="T5"/>
                      </a:cxn>
                      <a:cxn ang="0">
                        <a:pos x="T6" y="T7"/>
                      </a:cxn>
                    </a:cxnLst>
                    <a:rect l="0" t="0" r="r" b="b"/>
                    <a:pathLst>
                      <a:path w="12" h="15">
                        <a:moveTo>
                          <a:pt x="12" y="15"/>
                        </a:moveTo>
                        <a:lnTo>
                          <a:pt x="12" y="15"/>
                        </a:lnTo>
                        <a:lnTo>
                          <a:pt x="0" y="0"/>
                        </a:lnTo>
                        <a:lnTo>
                          <a:pt x="1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2" name="Freeform 1292">
                    <a:extLst>
                      <a:ext uri="{FF2B5EF4-FFF2-40B4-BE49-F238E27FC236}">
                        <a16:creationId xmlns="" xmlns:a16="http://schemas.microsoft.com/office/drawing/2014/main" id="{DD2FA6E3-3560-4050-8EE5-20D7C9D2C145}"/>
                      </a:ext>
                    </a:extLst>
                  </p:cNvPr>
                  <p:cNvSpPr/>
                  <p:nvPr/>
                </p:nvSpPr>
                <p:spPr bwMode="auto">
                  <a:xfrm>
                    <a:off x="1974" y="2987"/>
                    <a:ext cx="17" cy="14"/>
                  </a:xfrm>
                  <a:custGeom>
                    <a:gdLst>
                      <a:gd name="T0" fmla="*/ 15 w 18"/>
                      <a:gd name="T1" fmla="*/ 0 h 14"/>
                      <a:gd name="T2" fmla="*/ 14 w 18"/>
                      <a:gd name="T3" fmla="*/ 1 h 14"/>
                      <a:gd name="T4" fmla="*/ 13 w 18"/>
                      <a:gd name="T5" fmla="*/ 1 h 14"/>
                      <a:gd name="T6" fmla="*/ 13 w 18"/>
                      <a:gd name="T7" fmla="*/ 1 h 14"/>
                      <a:gd name="T8" fmla="*/ 12 w 18"/>
                      <a:gd name="T9" fmla="*/ 1 h 14"/>
                      <a:gd name="T10" fmla="*/ 12 w 18"/>
                      <a:gd name="T11" fmla="*/ 1 h 14"/>
                      <a:gd name="T12" fmla="*/ 11 w 18"/>
                      <a:gd name="T13" fmla="*/ 2 h 14"/>
                      <a:gd name="T14" fmla="*/ 11 w 18"/>
                      <a:gd name="T15" fmla="*/ 2 h 14"/>
                      <a:gd name="T16" fmla="*/ 8 w 18"/>
                      <a:gd name="T17" fmla="*/ 3 h 14"/>
                      <a:gd name="T18" fmla="*/ 8 w 18"/>
                      <a:gd name="T19" fmla="*/ 3 h 14"/>
                      <a:gd name="T20" fmla="*/ 7 w 18"/>
                      <a:gd name="T21" fmla="*/ 3 h 14"/>
                      <a:gd name="T22" fmla="*/ 6 w 18"/>
                      <a:gd name="T23" fmla="*/ 3 h 14"/>
                      <a:gd name="T24" fmla="*/ 6 w 18"/>
                      <a:gd name="T25" fmla="*/ 3 h 14"/>
                      <a:gd name="T26" fmla="*/ 5 w 18"/>
                      <a:gd name="T27" fmla="*/ 3 h 14"/>
                      <a:gd name="T28" fmla="*/ 5 w 18"/>
                      <a:gd name="T29" fmla="*/ 3 h 14"/>
                      <a:gd name="T30" fmla="*/ 4 w 18"/>
                      <a:gd name="T31" fmla="*/ 4 h 14"/>
                      <a:gd name="T32" fmla="*/ 3 w 18"/>
                      <a:gd name="T33" fmla="*/ 9 h 14"/>
                      <a:gd name="T34" fmla="*/ 3 w 18"/>
                      <a:gd name="T35" fmla="*/ 11 h 14"/>
                      <a:gd name="T36" fmla="*/ 1 w 18"/>
                      <a:gd name="T37" fmla="*/ 11 h 14"/>
                      <a:gd name="T38" fmla="*/ 0 w 18"/>
                      <a:gd name="T39" fmla="*/ 12 h 14"/>
                      <a:gd name="T40" fmla="*/ 1 w 18"/>
                      <a:gd name="T41" fmla="*/ 13 h 14"/>
                      <a:gd name="T42" fmla="*/ 1 w 18"/>
                      <a:gd name="T43" fmla="*/ 13 h 14"/>
                      <a:gd name="T44" fmla="*/ 1 w 18"/>
                      <a:gd name="T45" fmla="*/ 14 h 14"/>
                      <a:gd name="T46" fmla="*/ 1 w 18"/>
                      <a:gd name="T47" fmla="*/ 14 h 14"/>
                      <a:gd name="T48" fmla="*/ 2 w 18"/>
                      <a:gd name="T49" fmla="*/ 14 h 14"/>
                      <a:gd name="T50" fmla="*/ 3 w 18"/>
                      <a:gd name="T51" fmla="*/ 14 h 14"/>
                      <a:gd name="T52" fmla="*/ 5 w 18"/>
                      <a:gd name="T53" fmla="*/ 14 h 14"/>
                      <a:gd name="T54" fmla="*/ 8 w 18"/>
                      <a:gd name="T55" fmla="*/ 14 h 14"/>
                      <a:gd name="T56" fmla="*/ 8 w 18"/>
                      <a:gd name="T57" fmla="*/ 13 h 14"/>
                      <a:gd name="T58" fmla="*/ 8 w 18"/>
                      <a:gd name="T59" fmla="*/ 10 h 14"/>
                      <a:gd name="T60" fmla="*/ 10 w 18"/>
                      <a:gd name="T61" fmla="*/ 11 h 14"/>
                      <a:gd name="T62" fmla="*/ 10 w 18"/>
                      <a:gd name="T63" fmla="*/ 11 h 14"/>
                      <a:gd name="T64" fmla="*/ 15 w 18"/>
                      <a:gd name="T65" fmla="*/ 10 h 14"/>
                      <a:gd name="T66" fmla="*/ 15 w 18"/>
                      <a:gd name="T67" fmla="*/ 10 h 14"/>
                      <a:gd name="T68" fmla="*/ 18 w 18"/>
                      <a:gd name="T69" fmla="*/ 10 h 14"/>
                      <a:gd name="T70" fmla="*/ 16 w 18"/>
                      <a:gd name="T71" fmla="*/ 4 h 14"/>
                      <a:gd name="T72" fmla="*/ 15 w 18"/>
                      <a:gd name="T73" fmla="*/ 0 h 14"/>
                      <a:gd name="T74" fmla="*/ 15 w 18"/>
                      <a:gd name="T75" fmla="*/ 0 h 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4">
                        <a:moveTo>
                          <a:pt x="15" y="0"/>
                        </a:moveTo>
                        <a:cubicBezTo>
                          <a:pt x="15" y="0"/>
                          <a:pt x="14" y="1"/>
                          <a:pt x="14" y="1"/>
                        </a:cubicBezTo>
                        <a:cubicBezTo>
                          <a:pt x="14" y="1"/>
                          <a:pt x="13" y="1"/>
                          <a:pt x="13" y="1"/>
                        </a:cubicBezTo>
                        <a:cubicBezTo>
                          <a:pt x="13" y="1"/>
                          <a:pt x="13" y="1"/>
                          <a:pt x="13" y="1"/>
                        </a:cubicBezTo>
                        <a:cubicBezTo>
                          <a:pt x="12" y="1"/>
                          <a:pt x="12" y="1"/>
                          <a:pt x="12" y="1"/>
                        </a:cubicBezTo>
                        <a:cubicBezTo>
                          <a:pt x="12" y="1"/>
                          <a:pt x="12" y="1"/>
                          <a:pt x="12" y="1"/>
                        </a:cubicBezTo>
                        <a:cubicBezTo>
                          <a:pt x="11" y="1"/>
                          <a:pt x="11" y="2"/>
                          <a:pt x="11" y="2"/>
                        </a:cubicBezTo>
                        <a:cubicBezTo>
                          <a:pt x="11" y="2"/>
                          <a:pt x="11" y="2"/>
                          <a:pt x="11" y="2"/>
                        </a:cubicBezTo>
                        <a:cubicBezTo>
                          <a:pt x="10" y="2"/>
                          <a:pt x="9" y="3"/>
                          <a:pt x="8" y="3"/>
                        </a:cubicBezTo>
                        <a:cubicBezTo>
                          <a:pt x="8" y="3"/>
                          <a:pt x="8" y="3"/>
                          <a:pt x="8" y="3"/>
                        </a:cubicBezTo>
                        <a:cubicBezTo>
                          <a:pt x="7" y="3"/>
                          <a:pt x="7" y="3"/>
                          <a:pt x="7" y="3"/>
                        </a:cubicBezTo>
                        <a:cubicBezTo>
                          <a:pt x="7" y="3"/>
                          <a:pt x="6" y="3"/>
                          <a:pt x="6" y="3"/>
                        </a:cubicBezTo>
                        <a:cubicBezTo>
                          <a:pt x="6" y="3"/>
                          <a:pt x="6" y="3"/>
                          <a:pt x="6" y="3"/>
                        </a:cubicBezTo>
                        <a:cubicBezTo>
                          <a:pt x="6" y="3"/>
                          <a:pt x="5" y="3"/>
                          <a:pt x="5" y="3"/>
                        </a:cubicBezTo>
                        <a:cubicBezTo>
                          <a:pt x="5" y="3"/>
                          <a:pt x="5" y="3"/>
                          <a:pt x="5" y="3"/>
                        </a:cubicBezTo>
                        <a:cubicBezTo>
                          <a:pt x="5" y="3"/>
                          <a:pt x="4" y="4"/>
                          <a:pt x="4" y="4"/>
                        </a:cubicBezTo>
                        <a:cubicBezTo>
                          <a:pt x="3" y="4"/>
                          <a:pt x="3" y="7"/>
                          <a:pt x="3" y="9"/>
                        </a:cubicBezTo>
                        <a:cubicBezTo>
                          <a:pt x="3" y="11"/>
                          <a:pt x="3" y="11"/>
                          <a:pt x="3" y="11"/>
                        </a:cubicBezTo>
                        <a:cubicBezTo>
                          <a:pt x="1" y="11"/>
                          <a:pt x="1" y="11"/>
                          <a:pt x="1" y="11"/>
                        </a:cubicBezTo>
                        <a:cubicBezTo>
                          <a:pt x="0" y="11"/>
                          <a:pt x="0" y="12"/>
                          <a:pt x="0" y="12"/>
                        </a:cubicBezTo>
                        <a:cubicBezTo>
                          <a:pt x="0" y="13"/>
                          <a:pt x="0" y="13"/>
                          <a:pt x="1" y="13"/>
                        </a:cubicBezTo>
                        <a:cubicBezTo>
                          <a:pt x="1" y="13"/>
                          <a:pt x="1" y="13"/>
                          <a:pt x="1" y="13"/>
                        </a:cubicBezTo>
                        <a:cubicBezTo>
                          <a:pt x="1" y="13"/>
                          <a:pt x="1" y="13"/>
                          <a:pt x="1" y="14"/>
                        </a:cubicBezTo>
                        <a:cubicBezTo>
                          <a:pt x="1" y="14"/>
                          <a:pt x="1" y="14"/>
                          <a:pt x="1" y="14"/>
                        </a:cubicBezTo>
                        <a:cubicBezTo>
                          <a:pt x="1" y="14"/>
                          <a:pt x="2" y="14"/>
                          <a:pt x="2" y="14"/>
                        </a:cubicBezTo>
                        <a:cubicBezTo>
                          <a:pt x="2" y="14"/>
                          <a:pt x="3" y="14"/>
                          <a:pt x="3" y="14"/>
                        </a:cubicBezTo>
                        <a:cubicBezTo>
                          <a:pt x="4" y="14"/>
                          <a:pt x="4" y="14"/>
                          <a:pt x="5" y="14"/>
                        </a:cubicBezTo>
                        <a:cubicBezTo>
                          <a:pt x="6" y="14"/>
                          <a:pt x="7" y="14"/>
                          <a:pt x="8" y="14"/>
                        </a:cubicBezTo>
                        <a:cubicBezTo>
                          <a:pt x="8" y="13"/>
                          <a:pt x="8" y="13"/>
                          <a:pt x="8" y="13"/>
                        </a:cubicBezTo>
                        <a:cubicBezTo>
                          <a:pt x="8" y="10"/>
                          <a:pt x="8" y="10"/>
                          <a:pt x="8" y="10"/>
                        </a:cubicBezTo>
                        <a:cubicBezTo>
                          <a:pt x="10" y="11"/>
                          <a:pt x="10" y="11"/>
                          <a:pt x="10" y="11"/>
                        </a:cubicBezTo>
                        <a:cubicBezTo>
                          <a:pt x="10" y="11"/>
                          <a:pt x="10" y="11"/>
                          <a:pt x="10" y="11"/>
                        </a:cubicBezTo>
                        <a:cubicBezTo>
                          <a:pt x="11" y="11"/>
                          <a:pt x="13" y="11"/>
                          <a:pt x="15" y="10"/>
                        </a:cubicBezTo>
                        <a:cubicBezTo>
                          <a:pt x="15" y="10"/>
                          <a:pt x="15" y="10"/>
                          <a:pt x="15" y="10"/>
                        </a:cubicBezTo>
                        <a:cubicBezTo>
                          <a:pt x="18" y="10"/>
                          <a:pt x="18" y="10"/>
                          <a:pt x="18" y="10"/>
                        </a:cubicBezTo>
                        <a:cubicBezTo>
                          <a:pt x="18" y="8"/>
                          <a:pt x="17" y="5"/>
                          <a:pt x="16" y="4"/>
                        </a:cubicBezTo>
                        <a:cubicBezTo>
                          <a:pt x="15" y="0"/>
                          <a:pt x="15" y="0"/>
                          <a:pt x="15" y="0"/>
                        </a:cubicBezTo>
                        <a:cubicBezTo>
                          <a:pt x="15" y="0"/>
                          <a:pt x="15"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3" name="Freeform 1293">
                    <a:extLst>
                      <a:ext uri="{FF2B5EF4-FFF2-40B4-BE49-F238E27FC236}">
                        <a16:creationId xmlns="" xmlns:a16="http://schemas.microsoft.com/office/drawing/2014/main" id="{15DA9919-2302-4520-B774-7476B33E1AB9}"/>
                      </a:ext>
                    </a:extLst>
                  </p:cNvPr>
                  <p:cNvSpPr/>
                  <p:nvPr/>
                </p:nvSpPr>
                <p:spPr bwMode="auto">
                  <a:xfrm>
                    <a:off x="2104" y="2844"/>
                    <a:ext cx="108" cy="143"/>
                  </a:xfrm>
                  <a:custGeom>
                    <a:gdLst>
                      <a:gd name="T0" fmla="*/ 22 w 113"/>
                      <a:gd name="T1" fmla="*/ 13 h 150"/>
                      <a:gd name="T2" fmla="*/ 21 w 113"/>
                      <a:gd name="T3" fmla="*/ 14 h 150"/>
                      <a:gd name="T4" fmla="*/ 21 w 113"/>
                      <a:gd name="T5" fmla="*/ 14 h 150"/>
                      <a:gd name="T6" fmla="*/ 21 w 113"/>
                      <a:gd name="T7" fmla="*/ 15 h 150"/>
                      <a:gd name="T8" fmla="*/ 20 w 113"/>
                      <a:gd name="T9" fmla="*/ 15 h 150"/>
                      <a:gd name="T10" fmla="*/ 20 w 113"/>
                      <a:gd name="T11" fmla="*/ 15 h 150"/>
                      <a:gd name="T12" fmla="*/ 26 w 113"/>
                      <a:gd name="T13" fmla="*/ 24 h 150"/>
                      <a:gd name="T14" fmla="*/ 30 w 113"/>
                      <a:gd name="T15" fmla="*/ 28 h 150"/>
                      <a:gd name="T16" fmla="*/ 33 w 113"/>
                      <a:gd name="T17" fmla="*/ 31 h 150"/>
                      <a:gd name="T18" fmla="*/ 56 w 113"/>
                      <a:gd name="T19" fmla="*/ 39 h 150"/>
                      <a:gd name="T20" fmla="*/ 71 w 113"/>
                      <a:gd name="T21" fmla="*/ 42 h 150"/>
                      <a:gd name="T22" fmla="*/ 78 w 113"/>
                      <a:gd name="T23" fmla="*/ 45 h 150"/>
                      <a:gd name="T24" fmla="*/ 76 w 113"/>
                      <a:gd name="T25" fmla="*/ 48 h 150"/>
                      <a:gd name="T26" fmla="*/ 47 w 113"/>
                      <a:gd name="T27" fmla="*/ 78 h 150"/>
                      <a:gd name="T28" fmla="*/ 39 w 113"/>
                      <a:gd name="T29" fmla="*/ 81 h 150"/>
                      <a:gd name="T30" fmla="*/ 37 w 113"/>
                      <a:gd name="T31" fmla="*/ 81 h 150"/>
                      <a:gd name="T32" fmla="*/ 33 w 113"/>
                      <a:gd name="T33" fmla="*/ 81 h 150"/>
                      <a:gd name="T34" fmla="*/ 23 w 113"/>
                      <a:gd name="T35" fmla="*/ 86 h 150"/>
                      <a:gd name="T36" fmla="*/ 18 w 113"/>
                      <a:gd name="T37" fmla="*/ 89 h 150"/>
                      <a:gd name="T38" fmla="*/ 18 w 113"/>
                      <a:gd name="T39" fmla="*/ 89 h 150"/>
                      <a:gd name="T40" fmla="*/ 16 w 113"/>
                      <a:gd name="T41" fmla="*/ 89 h 150"/>
                      <a:gd name="T42" fmla="*/ 16 w 113"/>
                      <a:gd name="T43" fmla="*/ 89 h 150"/>
                      <a:gd name="T44" fmla="*/ 14 w 113"/>
                      <a:gd name="T45" fmla="*/ 89 h 150"/>
                      <a:gd name="T46" fmla="*/ 13 w 113"/>
                      <a:gd name="T47" fmla="*/ 89 h 150"/>
                      <a:gd name="T48" fmla="*/ 12 w 113"/>
                      <a:gd name="T49" fmla="*/ 90 h 150"/>
                      <a:gd name="T50" fmla="*/ 11 w 113"/>
                      <a:gd name="T51" fmla="*/ 90 h 150"/>
                      <a:gd name="T52" fmla="*/ 10 w 113"/>
                      <a:gd name="T53" fmla="*/ 90 h 150"/>
                      <a:gd name="T54" fmla="*/ 5 w 113"/>
                      <a:gd name="T55" fmla="*/ 97 h 150"/>
                      <a:gd name="T56" fmla="*/ 0 w 113"/>
                      <a:gd name="T57" fmla="*/ 105 h 150"/>
                      <a:gd name="T58" fmla="*/ 1 w 113"/>
                      <a:gd name="T59" fmla="*/ 144 h 150"/>
                      <a:gd name="T60" fmla="*/ 5 w 113"/>
                      <a:gd name="T61" fmla="*/ 150 h 150"/>
                      <a:gd name="T62" fmla="*/ 19 w 113"/>
                      <a:gd name="T63" fmla="*/ 135 h 150"/>
                      <a:gd name="T64" fmla="*/ 28 w 113"/>
                      <a:gd name="T65" fmla="*/ 126 h 150"/>
                      <a:gd name="T66" fmla="*/ 48 w 113"/>
                      <a:gd name="T67" fmla="*/ 110 h 150"/>
                      <a:gd name="T68" fmla="*/ 76 w 113"/>
                      <a:gd name="T69" fmla="*/ 83 h 150"/>
                      <a:gd name="T70" fmla="*/ 88 w 113"/>
                      <a:gd name="T71" fmla="*/ 63 h 150"/>
                      <a:gd name="T72" fmla="*/ 99 w 113"/>
                      <a:gd name="T73" fmla="*/ 45 h 150"/>
                      <a:gd name="T74" fmla="*/ 109 w 113"/>
                      <a:gd name="T75" fmla="*/ 24 h 150"/>
                      <a:gd name="T76" fmla="*/ 110 w 113"/>
                      <a:gd name="T77" fmla="*/ 15 h 150"/>
                      <a:gd name="T78" fmla="*/ 113 w 113"/>
                      <a:gd name="T79" fmla="*/ 4 h 150"/>
                      <a:gd name="T80" fmla="*/ 112 w 113"/>
                      <a:gd name="T81" fmla="*/ 0 h 150"/>
                      <a:gd name="T82" fmla="*/ 109 w 113"/>
                      <a:gd name="T83" fmla="*/ 1 h 150"/>
                      <a:gd name="T84" fmla="*/ 82 w 113"/>
                      <a:gd name="T85" fmla="*/ 9 h 150"/>
                      <a:gd name="T86" fmla="*/ 65 w 113"/>
                      <a:gd name="T87" fmla="*/ 13 h 150"/>
                      <a:gd name="T88" fmla="*/ 59 w 113"/>
                      <a:gd name="T89" fmla="*/ 15 h 150"/>
                      <a:gd name="T90" fmla="*/ 57 w 113"/>
                      <a:gd name="T91" fmla="*/ 15 h 150"/>
                      <a:gd name="T92" fmla="*/ 54 w 113"/>
                      <a:gd name="T93" fmla="*/ 15 h 150"/>
                      <a:gd name="T94" fmla="*/ 51 w 113"/>
                      <a:gd name="T95" fmla="*/ 15 h 150"/>
                      <a:gd name="T96" fmla="*/ 39 w 113"/>
                      <a:gd name="T97" fmla="*/ 20 h 150"/>
                      <a:gd name="T98" fmla="*/ 29 w 113"/>
                      <a:gd name="T99" fmla="*/ 13 h 150"/>
                      <a:gd name="T100" fmla="*/ 25 w 113"/>
                      <a:gd name="T101" fmla="*/ 9 h 150"/>
                      <a:gd name="T102" fmla="*/ 24 w 113"/>
                      <a:gd name="T103" fmla="*/ 10 h 150"/>
                      <a:gd name="T104" fmla="*/ 24 w 113"/>
                      <a:gd name="T105" fmla="*/ 10 h 150"/>
                      <a:gd name="T106" fmla="*/ 22 w 113"/>
                      <a:gd name="T107" fmla="*/ 13 h 15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50">
                        <a:moveTo>
                          <a:pt x="22" y="13"/>
                        </a:moveTo>
                        <a:cubicBezTo>
                          <a:pt x="22" y="13"/>
                          <a:pt x="21" y="13"/>
                          <a:pt x="21" y="14"/>
                        </a:cubicBezTo>
                        <a:cubicBezTo>
                          <a:pt x="21" y="14"/>
                          <a:pt x="21" y="14"/>
                          <a:pt x="21" y="14"/>
                        </a:cubicBezTo>
                        <a:cubicBezTo>
                          <a:pt x="21" y="14"/>
                          <a:pt x="21" y="15"/>
                          <a:pt x="21" y="15"/>
                        </a:cubicBezTo>
                        <a:cubicBezTo>
                          <a:pt x="21" y="15"/>
                          <a:pt x="20" y="15"/>
                          <a:pt x="20" y="15"/>
                        </a:cubicBezTo>
                        <a:cubicBezTo>
                          <a:pt x="20" y="15"/>
                          <a:pt x="20" y="15"/>
                          <a:pt x="20" y="15"/>
                        </a:cubicBezTo>
                        <a:cubicBezTo>
                          <a:pt x="22" y="18"/>
                          <a:pt x="25" y="24"/>
                          <a:pt x="26" y="24"/>
                        </a:cubicBezTo>
                        <a:cubicBezTo>
                          <a:pt x="28" y="25"/>
                          <a:pt x="29" y="26"/>
                          <a:pt x="30" y="28"/>
                        </a:cubicBezTo>
                        <a:cubicBezTo>
                          <a:pt x="31" y="29"/>
                          <a:pt x="33" y="31"/>
                          <a:pt x="33" y="31"/>
                        </a:cubicBezTo>
                        <a:cubicBezTo>
                          <a:pt x="36" y="32"/>
                          <a:pt x="48" y="36"/>
                          <a:pt x="56" y="39"/>
                        </a:cubicBezTo>
                        <a:cubicBezTo>
                          <a:pt x="65" y="42"/>
                          <a:pt x="70" y="42"/>
                          <a:pt x="71" y="42"/>
                        </a:cubicBezTo>
                        <a:cubicBezTo>
                          <a:pt x="73" y="42"/>
                          <a:pt x="77" y="43"/>
                          <a:pt x="78" y="45"/>
                        </a:cubicBezTo>
                        <a:cubicBezTo>
                          <a:pt x="78" y="46"/>
                          <a:pt x="78" y="47"/>
                          <a:pt x="76" y="48"/>
                        </a:cubicBezTo>
                        <a:cubicBezTo>
                          <a:pt x="74" y="50"/>
                          <a:pt x="50" y="74"/>
                          <a:pt x="47" y="78"/>
                        </a:cubicBezTo>
                        <a:cubicBezTo>
                          <a:pt x="44" y="81"/>
                          <a:pt x="42" y="81"/>
                          <a:pt x="39" y="81"/>
                        </a:cubicBezTo>
                        <a:cubicBezTo>
                          <a:pt x="39" y="81"/>
                          <a:pt x="38" y="81"/>
                          <a:pt x="37" y="81"/>
                        </a:cubicBezTo>
                        <a:cubicBezTo>
                          <a:pt x="36" y="81"/>
                          <a:pt x="34" y="81"/>
                          <a:pt x="33" y="81"/>
                        </a:cubicBezTo>
                        <a:cubicBezTo>
                          <a:pt x="29" y="81"/>
                          <a:pt x="25" y="84"/>
                          <a:pt x="23" y="86"/>
                        </a:cubicBezTo>
                        <a:cubicBezTo>
                          <a:pt x="21" y="88"/>
                          <a:pt x="19" y="89"/>
                          <a:pt x="18" y="89"/>
                        </a:cubicBezTo>
                        <a:cubicBezTo>
                          <a:pt x="18" y="89"/>
                          <a:pt x="18" y="89"/>
                          <a:pt x="18" y="89"/>
                        </a:cubicBezTo>
                        <a:cubicBezTo>
                          <a:pt x="17" y="89"/>
                          <a:pt x="17" y="89"/>
                          <a:pt x="16" y="89"/>
                        </a:cubicBezTo>
                        <a:cubicBezTo>
                          <a:pt x="16" y="89"/>
                          <a:pt x="16" y="89"/>
                          <a:pt x="16" y="89"/>
                        </a:cubicBezTo>
                        <a:cubicBezTo>
                          <a:pt x="15" y="89"/>
                          <a:pt x="15" y="89"/>
                          <a:pt x="14" y="89"/>
                        </a:cubicBezTo>
                        <a:cubicBezTo>
                          <a:pt x="14" y="89"/>
                          <a:pt x="14" y="89"/>
                          <a:pt x="13" y="89"/>
                        </a:cubicBezTo>
                        <a:cubicBezTo>
                          <a:pt x="13" y="90"/>
                          <a:pt x="13" y="90"/>
                          <a:pt x="12" y="90"/>
                        </a:cubicBezTo>
                        <a:cubicBezTo>
                          <a:pt x="12" y="90"/>
                          <a:pt x="11" y="90"/>
                          <a:pt x="11" y="90"/>
                        </a:cubicBezTo>
                        <a:cubicBezTo>
                          <a:pt x="11" y="90"/>
                          <a:pt x="10" y="90"/>
                          <a:pt x="10" y="90"/>
                        </a:cubicBezTo>
                        <a:cubicBezTo>
                          <a:pt x="5" y="97"/>
                          <a:pt x="5" y="97"/>
                          <a:pt x="5" y="97"/>
                        </a:cubicBezTo>
                        <a:cubicBezTo>
                          <a:pt x="0" y="105"/>
                          <a:pt x="0" y="105"/>
                          <a:pt x="0" y="105"/>
                        </a:cubicBezTo>
                        <a:cubicBezTo>
                          <a:pt x="1" y="144"/>
                          <a:pt x="1" y="144"/>
                          <a:pt x="1" y="144"/>
                        </a:cubicBezTo>
                        <a:cubicBezTo>
                          <a:pt x="5" y="150"/>
                          <a:pt x="5" y="150"/>
                          <a:pt x="5" y="150"/>
                        </a:cubicBezTo>
                        <a:cubicBezTo>
                          <a:pt x="8" y="146"/>
                          <a:pt x="13" y="141"/>
                          <a:pt x="19" y="135"/>
                        </a:cubicBezTo>
                        <a:cubicBezTo>
                          <a:pt x="22" y="132"/>
                          <a:pt x="25" y="129"/>
                          <a:pt x="28" y="126"/>
                        </a:cubicBezTo>
                        <a:cubicBezTo>
                          <a:pt x="38" y="116"/>
                          <a:pt x="43" y="113"/>
                          <a:pt x="48" y="110"/>
                        </a:cubicBezTo>
                        <a:cubicBezTo>
                          <a:pt x="53" y="108"/>
                          <a:pt x="66" y="95"/>
                          <a:pt x="76" y="83"/>
                        </a:cubicBezTo>
                        <a:cubicBezTo>
                          <a:pt x="81" y="77"/>
                          <a:pt x="87" y="68"/>
                          <a:pt x="88" y="63"/>
                        </a:cubicBezTo>
                        <a:cubicBezTo>
                          <a:pt x="89" y="58"/>
                          <a:pt x="94" y="51"/>
                          <a:pt x="99" y="45"/>
                        </a:cubicBezTo>
                        <a:cubicBezTo>
                          <a:pt x="103" y="40"/>
                          <a:pt x="109" y="27"/>
                          <a:pt x="109" y="24"/>
                        </a:cubicBezTo>
                        <a:cubicBezTo>
                          <a:pt x="109" y="22"/>
                          <a:pt x="109" y="19"/>
                          <a:pt x="110" y="15"/>
                        </a:cubicBezTo>
                        <a:cubicBezTo>
                          <a:pt x="111" y="12"/>
                          <a:pt x="112" y="8"/>
                          <a:pt x="113" y="4"/>
                        </a:cubicBezTo>
                        <a:cubicBezTo>
                          <a:pt x="113" y="2"/>
                          <a:pt x="112" y="1"/>
                          <a:pt x="112" y="0"/>
                        </a:cubicBezTo>
                        <a:cubicBezTo>
                          <a:pt x="111" y="0"/>
                          <a:pt x="110" y="0"/>
                          <a:pt x="109" y="1"/>
                        </a:cubicBezTo>
                        <a:cubicBezTo>
                          <a:pt x="106" y="7"/>
                          <a:pt x="89" y="9"/>
                          <a:pt x="82" y="9"/>
                        </a:cubicBezTo>
                        <a:cubicBezTo>
                          <a:pt x="74" y="9"/>
                          <a:pt x="68" y="10"/>
                          <a:pt x="65" y="13"/>
                        </a:cubicBezTo>
                        <a:cubicBezTo>
                          <a:pt x="64" y="15"/>
                          <a:pt x="61" y="15"/>
                          <a:pt x="59" y="15"/>
                        </a:cubicBezTo>
                        <a:cubicBezTo>
                          <a:pt x="58" y="15"/>
                          <a:pt x="57" y="15"/>
                          <a:pt x="57" y="15"/>
                        </a:cubicBezTo>
                        <a:cubicBezTo>
                          <a:pt x="56" y="15"/>
                          <a:pt x="55" y="15"/>
                          <a:pt x="54" y="15"/>
                        </a:cubicBezTo>
                        <a:cubicBezTo>
                          <a:pt x="52" y="15"/>
                          <a:pt x="51" y="15"/>
                          <a:pt x="51" y="15"/>
                        </a:cubicBezTo>
                        <a:cubicBezTo>
                          <a:pt x="49" y="18"/>
                          <a:pt x="44" y="20"/>
                          <a:pt x="39" y="20"/>
                        </a:cubicBezTo>
                        <a:cubicBezTo>
                          <a:pt x="34" y="20"/>
                          <a:pt x="31" y="17"/>
                          <a:pt x="29" y="13"/>
                        </a:cubicBezTo>
                        <a:cubicBezTo>
                          <a:pt x="28" y="11"/>
                          <a:pt x="27" y="10"/>
                          <a:pt x="25" y="9"/>
                        </a:cubicBezTo>
                        <a:cubicBezTo>
                          <a:pt x="25" y="9"/>
                          <a:pt x="25" y="9"/>
                          <a:pt x="24" y="10"/>
                        </a:cubicBezTo>
                        <a:cubicBezTo>
                          <a:pt x="24" y="10"/>
                          <a:pt x="24" y="10"/>
                          <a:pt x="24" y="10"/>
                        </a:cubicBezTo>
                        <a:cubicBezTo>
                          <a:pt x="23" y="11"/>
                          <a:pt x="22" y="12"/>
                          <a:pt x="22"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4" name="Freeform 1294">
                    <a:extLst>
                      <a:ext uri="{FF2B5EF4-FFF2-40B4-BE49-F238E27FC236}">
                        <a16:creationId xmlns="" xmlns:a16="http://schemas.microsoft.com/office/drawing/2014/main" id="{0ED304EE-F1BF-4260-99EB-B1BE1AF846E6}"/>
                      </a:ext>
                    </a:extLst>
                  </p:cNvPr>
                  <p:cNvSpPr/>
                  <p:nvPr/>
                </p:nvSpPr>
                <p:spPr bwMode="auto">
                  <a:xfrm>
                    <a:off x="1534" y="2568"/>
                    <a:ext cx="119" cy="96"/>
                  </a:xfrm>
                  <a:custGeom>
                    <a:gdLst>
                      <a:gd name="T0" fmla="*/ 40 w 125"/>
                      <a:gd name="T1" fmla="*/ 94 h 100"/>
                      <a:gd name="T2" fmla="*/ 40 w 125"/>
                      <a:gd name="T3" fmla="*/ 92 h 100"/>
                      <a:gd name="T4" fmla="*/ 40 w 125"/>
                      <a:gd name="T5" fmla="*/ 91 h 100"/>
                      <a:gd name="T6" fmla="*/ 40 w 125"/>
                      <a:gd name="T7" fmla="*/ 90 h 100"/>
                      <a:gd name="T8" fmla="*/ 40 w 125"/>
                      <a:gd name="T9" fmla="*/ 90 h 100"/>
                      <a:gd name="T10" fmla="*/ 59 w 125"/>
                      <a:gd name="T11" fmla="*/ 77 h 100"/>
                      <a:gd name="T12" fmla="*/ 64 w 125"/>
                      <a:gd name="T13" fmla="*/ 76 h 100"/>
                      <a:gd name="T14" fmla="*/ 73 w 125"/>
                      <a:gd name="T15" fmla="*/ 72 h 100"/>
                      <a:gd name="T16" fmla="*/ 81 w 125"/>
                      <a:gd name="T17" fmla="*/ 67 h 100"/>
                      <a:gd name="T18" fmla="*/ 91 w 125"/>
                      <a:gd name="T19" fmla="*/ 62 h 100"/>
                      <a:gd name="T20" fmla="*/ 96 w 125"/>
                      <a:gd name="T21" fmla="*/ 59 h 100"/>
                      <a:gd name="T22" fmla="*/ 96 w 125"/>
                      <a:gd name="T23" fmla="*/ 54 h 100"/>
                      <a:gd name="T24" fmla="*/ 100 w 125"/>
                      <a:gd name="T25" fmla="*/ 49 h 100"/>
                      <a:gd name="T26" fmla="*/ 106 w 125"/>
                      <a:gd name="T27" fmla="*/ 47 h 100"/>
                      <a:gd name="T28" fmla="*/ 122 w 125"/>
                      <a:gd name="T29" fmla="*/ 44 h 100"/>
                      <a:gd name="T30" fmla="*/ 125 w 125"/>
                      <a:gd name="T31" fmla="*/ 42 h 100"/>
                      <a:gd name="T32" fmla="*/ 120 w 125"/>
                      <a:gd name="T33" fmla="*/ 28 h 100"/>
                      <a:gd name="T34" fmla="*/ 117 w 125"/>
                      <a:gd name="T35" fmla="*/ 14 h 100"/>
                      <a:gd name="T36" fmla="*/ 116 w 125"/>
                      <a:gd name="T37" fmla="*/ 12 h 100"/>
                      <a:gd name="T38" fmla="*/ 116 w 125"/>
                      <a:gd name="T39" fmla="*/ 11 h 100"/>
                      <a:gd name="T40" fmla="*/ 104 w 125"/>
                      <a:gd name="T41" fmla="*/ 8 h 100"/>
                      <a:gd name="T42" fmla="*/ 99 w 125"/>
                      <a:gd name="T43" fmla="*/ 8 h 100"/>
                      <a:gd name="T44" fmla="*/ 83 w 125"/>
                      <a:gd name="T45" fmla="*/ 5 h 100"/>
                      <a:gd name="T46" fmla="*/ 75 w 125"/>
                      <a:gd name="T47" fmla="*/ 1 h 100"/>
                      <a:gd name="T48" fmla="*/ 64 w 125"/>
                      <a:gd name="T49" fmla="*/ 23 h 100"/>
                      <a:gd name="T50" fmla="*/ 41 w 125"/>
                      <a:gd name="T51" fmla="*/ 36 h 100"/>
                      <a:gd name="T52" fmla="*/ 35 w 125"/>
                      <a:gd name="T53" fmla="*/ 45 h 100"/>
                      <a:gd name="T54" fmla="*/ 32 w 125"/>
                      <a:gd name="T55" fmla="*/ 67 h 100"/>
                      <a:gd name="T56" fmla="*/ 18 w 125"/>
                      <a:gd name="T57" fmla="*/ 88 h 100"/>
                      <a:gd name="T58" fmla="*/ 0 w 125"/>
                      <a:gd name="T59" fmla="*/ 99 h 100"/>
                      <a:gd name="T60" fmla="*/ 34 w 125"/>
                      <a:gd name="T61" fmla="*/ 99 h 100"/>
                      <a:gd name="T62" fmla="*/ 36 w 125"/>
                      <a:gd name="T63" fmla="*/ 99 h 100"/>
                      <a:gd name="T64" fmla="*/ 38 w 125"/>
                      <a:gd name="T65" fmla="*/ 100 h 100"/>
                      <a:gd name="T66" fmla="*/ 40 w 125"/>
                      <a:gd name="T67" fmla="*/ 100 h 100"/>
                      <a:gd name="T68" fmla="*/ 40 w 125"/>
                      <a:gd name="T69" fmla="*/ 94 h 10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5" h="100">
                        <a:moveTo>
                          <a:pt x="40" y="94"/>
                        </a:moveTo>
                        <a:cubicBezTo>
                          <a:pt x="40" y="94"/>
                          <a:pt x="40" y="94"/>
                          <a:pt x="40" y="94"/>
                        </a:cubicBezTo>
                        <a:cubicBezTo>
                          <a:pt x="40" y="93"/>
                          <a:pt x="40" y="93"/>
                          <a:pt x="40" y="93"/>
                        </a:cubicBezTo>
                        <a:cubicBezTo>
                          <a:pt x="40" y="92"/>
                          <a:pt x="40" y="92"/>
                          <a:pt x="40" y="92"/>
                        </a:cubicBezTo>
                        <a:cubicBezTo>
                          <a:pt x="40" y="92"/>
                          <a:pt x="40" y="92"/>
                          <a:pt x="40" y="92"/>
                        </a:cubicBezTo>
                        <a:cubicBezTo>
                          <a:pt x="40" y="91"/>
                          <a:pt x="40" y="91"/>
                          <a:pt x="40" y="91"/>
                        </a:cubicBezTo>
                        <a:cubicBezTo>
                          <a:pt x="40" y="91"/>
                          <a:pt x="40" y="91"/>
                          <a:pt x="40" y="91"/>
                        </a:cubicBezTo>
                        <a:cubicBezTo>
                          <a:pt x="40" y="91"/>
                          <a:pt x="40" y="91"/>
                          <a:pt x="40" y="90"/>
                        </a:cubicBezTo>
                        <a:cubicBezTo>
                          <a:pt x="40" y="90"/>
                          <a:pt x="40" y="90"/>
                          <a:pt x="40" y="90"/>
                        </a:cubicBezTo>
                        <a:cubicBezTo>
                          <a:pt x="40" y="90"/>
                          <a:pt x="40" y="90"/>
                          <a:pt x="40" y="90"/>
                        </a:cubicBezTo>
                        <a:cubicBezTo>
                          <a:pt x="40" y="90"/>
                          <a:pt x="40" y="90"/>
                          <a:pt x="40" y="90"/>
                        </a:cubicBezTo>
                        <a:cubicBezTo>
                          <a:pt x="40" y="89"/>
                          <a:pt x="40" y="87"/>
                          <a:pt x="59" y="77"/>
                        </a:cubicBezTo>
                        <a:cubicBezTo>
                          <a:pt x="60" y="76"/>
                          <a:pt x="61" y="76"/>
                          <a:pt x="63" y="76"/>
                        </a:cubicBezTo>
                        <a:cubicBezTo>
                          <a:pt x="64" y="76"/>
                          <a:pt x="64" y="76"/>
                          <a:pt x="64" y="76"/>
                        </a:cubicBezTo>
                        <a:cubicBezTo>
                          <a:pt x="65" y="76"/>
                          <a:pt x="65" y="76"/>
                          <a:pt x="65" y="76"/>
                        </a:cubicBezTo>
                        <a:cubicBezTo>
                          <a:pt x="65" y="72"/>
                          <a:pt x="70" y="72"/>
                          <a:pt x="73" y="72"/>
                        </a:cubicBezTo>
                        <a:cubicBezTo>
                          <a:pt x="74" y="72"/>
                          <a:pt x="76" y="72"/>
                          <a:pt x="77" y="72"/>
                        </a:cubicBezTo>
                        <a:cubicBezTo>
                          <a:pt x="79" y="72"/>
                          <a:pt x="81" y="70"/>
                          <a:pt x="81" y="67"/>
                        </a:cubicBezTo>
                        <a:cubicBezTo>
                          <a:pt x="81" y="63"/>
                          <a:pt x="86" y="63"/>
                          <a:pt x="89" y="63"/>
                        </a:cubicBezTo>
                        <a:cubicBezTo>
                          <a:pt x="90" y="63"/>
                          <a:pt x="90" y="63"/>
                          <a:pt x="91" y="62"/>
                        </a:cubicBezTo>
                        <a:cubicBezTo>
                          <a:pt x="92" y="62"/>
                          <a:pt x="92" y="62"/>
                          <a:pt x="93" y="61"/>
                        </a:cubicBezTo>
                        <a:cubicBezTo>
                          <a:pt x="93" y="61"/>
                          <a:pt x="94" y="59"/>
                          <a:pt x="96" y="59"/>
                        </a:cubicBezTo>
                        <a:cubicBezTo>
                          <a:pt x="96" y="59"/>
                          <a:pt x="96" y="58"/>
                          <a:pt x="96" y="57"/>
                        </a:cubicBezTo>
                        <a:cubicBezTo>
                          <a:pt x="96" y="56"/>
                          <a:pt x="96" y="55"/>
                          <a:pt x="96" y="54"/>
                        </a:cubicBezTo>
                        <a:cubicBezTo>
                          <a:pt x="96" y="52"/>
                          <a:pt x="96" y="49"/>
                          <a:pt x="99" y="49"/>
                        </a:cubicBezTo>
                        <a:cubicBezTo>
                          <a:pt x="100" y="49"/>
                          <a:pt x="100" y="49"/>
                          <a:pt x="100" y="49"/>
                        </a:cubicBezTo>
                        <a:cubicBezTo>
                          <a:pt x="101" y="49"/>
                          <a:pt x="101" y="49"/>
                          <a:pt x="102" y="49"/>
                        </a:cubicBezTo>
                        <a:cubicBezTo>
                          <a:pt x="104" y="49"/>
                          <a:pt x="106" y="48"/>
                          <a:pt x="106" y="47"/>
                        </a:cubicBezTo>
                        <a:cubicBezTo>
                          <a:pt x="106" y="44"/>
                          <a:pt x="111" y="44"/>
                          <a:pt x="114" y="44"/>
                        </a:cubicBezTo>
                        <a:cubicBezTo>
                          <a:pt x="117" y="44"/>
                          <a:pt x="120" y="44"/>
                          <a:pt x="122" y="44"/>
                        </a:cubicBezTo>
                        <a:cubicBezTo>
                          <a:pt x="123" y="44"/>
                          <a:pt x="124" y="44"/>
                          <a:pt x="125" y="44"/>
                        </a:cubicBezTo>
                        <a:cubicBezTo>
                          <a:pt x="125" y="44"/>
                          <a:pt x="125" y="43"/>
                          <a:pt x="125" y="42"/>
                        </a:cubicBezTo>
                        <a:cubicBezTo>
                          <a:pt x="125" y="40"/>
                          <a:pt x="123" y="37"/>
                          <a:pt x="122" y="36"/>
                        </a:cubicBezTo>
                        <a:cubicBezTo>
                          <a:pt x="119" y="36"/>
                          <a:pt x="120" y="32"/>
                          <a:pt x="120" y="28"/>
                        </a:cubicBezTo>
                        <a:cubicBezTo>
                          <a:pt x="120" y="27"/>
                          <a:pt x="120" y="25"/>
                          <a:pt x="120" y="24"/>
                        </a:cubicBezTo>
                        <a:cubicBezTo>
                          <a:pt x="120" y="19"/>
                          <a:pt x="119" y="16"/>
                          <a:pt x="117" y="14"/>
                        </a:cubicBezTo>
                        <a:cubicBezTo>
                          <a:pt x="117" y="13"/>
                          <a:pt x="117" y="13"/>
                          <a:pt x="117" y="12"/>
                        </a:cubicBezTo>
                        <a:cubicBezTo>
                          <a:pt x="117" y="12"/>
                          <a:pt x="116" y="12"/>
                          <a:pt x="116" y="12"/>
                        </a:cubicBezTo>
                        <a:cubicBezTo>
                          <a:pt x="116" y="12"/>
                          <a:pt x="116" y="11"/>
                          <a:pt x="116" y="11"/>
                        </a:cubicBezTo>
                        <a:cubicBezTo>
                          <a:pt x="116" y="11"/>
                          <a:pt x="116" y="11"/>
                          <a:pt x="116" y="11"/>
                        </a:cubicBezTo>
                        <a:cubicBezTo>
                          <a:pt x="114" y="11"/>
                          <a:pt x="112" y="10"/>
                          <a:pt x="110" y="9"/>
                        </a:cubicBezTo>
                        <a:cubicBezTo>
                          <a:pt x="108" y="9"/>
                          <a:pt x="106" y="8"/>
                          <a:pt x="104" y="8"/>
                        </a:cubicBezTo>
                        <a:cubicBezTo>
                          <a:pt x="103" y="8"/>
                          <a:pt x="103" y="8"/>
                          <a:pt x="103" y="8"/>
                        </a:cubicBezTo>
                        <a:cubicBezTo>
                          <a:pt x="102" y="8"/>
                          <a:pt x="100" y="8"/>
                          <a:pt x="99" y="8"/>
                        </a:cubicBezTo>
                        <a:cubicBezTo>
                          <a:pt x="97" y="8"/>
                          <a:pt x="95" y="9"/>
                          <a:pt x="93" y="9"/>
                        </a:cubicBezTo>
                        <a:cubicBezTo>
                          <a:pt x="90" y="9"/>
                          <a:pt x="86" y="8"/>
                          <a:pt x="83" y="5"/>
                        </a:cubicBezTo>
                        <a:cubicBezTo>
                          <a:pt x="80" y="2"/>
                          <a:pt x="78" y="0"/>
                          <a:pt x="77" y="0"/>
                        </a:cubicBezTo>
                        <a:cubicBezTo>
                          <a:pt x="76" y="0"/>
                          <a:pt x="76" y="0"/>
                          <a:pt x="75" y="1"/>
                        </a:cubicBezTo>
                        <a:cubicBezTo>
                          <a:pt x="74" y="2"/>
                          <a:pt x="71" y="9"/>
                          <a:pt x="69" y="13"/>
                        </a:cubicBezTo>
                        <a:cubicBezTo>
                          <a:pt x="67" y="17"/>
                          <a:pt x="65" y="21"/>
                          <a:pt x="64" y="23"/>
                        </a:cubicBezTo>
                        <a:cubicBezTo>
                          <a:pt x="60" y="28"/>
                          <a:pt x="50" y="32"/>
                          <a:pt x="45" y="32"/>
                        </a:cubicBezTo>
                        <a:cubicBezTo>
                          <a:pt x="43" y="32"/>
                          <a:pt x="43" y="33"/>
                          <a:pt x="41" y="36"/>
                        </a:cubicBezTo>
                        <a:cubicBezTo>
                          <a:pt x="40" y="38"/>
                          <a:pt x="39" y="40"/>
                          <a:pt x="38" y="41"/>
                        </a:cubicBezTo>
                        <a:cubicBezTo>
                          <a:pt x="36" y="42"/>
                          <a:pt x="36" y="44"/>
                          <a:pt x="35" y="45"/>
                        </a:cubicBezTo>
                        <a:cubicBezTo>
                          <a:pt x="35" y="47"/>
                          <a:pt x="34" y="50"/>
                          <a:pt x="31" y="52"/>
                        </a:cubicBezTo>
                        <a:cubicBezTo>
                          <a:pt x="28" y="54"/>
                          <a:pt x="30" y="63"/>
                          <a:pt x="32" y="67"/>
                        </a:cubicBezTo>
                        <a:cubicBezTo>
                          <a:pt x="32" y="68"/>
                          <a:pt x="32" y="69"/>
                          <a:pt x="32" y="71"/>
                        </a:cubicBezTo>
                        <a:cubicBezTo>
                          <a:pt x="31" y="76"/>
                          <a:pt x="23" y="85"/>
                          <a:pt x="18" y="88"/>
                        </a:cubicBezTo>
                        <a:cubicBezTo>
                          <a:pt x="16" y="89"/>
                          <a:pt x="14" y="90"/>
                          <a:pt x="13" y="92"/>
                        </a:cubicBezTo>
                        <a:cubicBezTo>
                          <a:pt x="10" y="95"/>
                          <a:pt x="7" y="98"/>
                          <a:pt x="0" y="99"/>
                        </a:cubicBezTo>
                        <a:cubicBezTo>
                          <a:pt x="0" y="99"/>
                          <a:pt x="0" y="99"/>
                          <a:pt x="0" y="99"/>
                        </a:cubicBezTo>
                        <a:cubicBezTo>
                          <a:pt x="34" y="99"/>
                          <a:pt x="34" y="99"/>
                          <a:pt x="34" y="99"/>
                        </a:cubicBezTo>
                        <a:cubicBezTo>
                          <a:pt x="35" y="99"/>
                          <a:pt x="35" y="99"/>
                          <a:pt x="36" y="99"/>
                        </a:cubicBezTo>
                        <a:cubicBezTo>
                          <a:pt x="36" y="99"/>
                          <a:pt x="36" y="99"/>
                          <a:pt x="36" y="99"/>
                        </a:cubicBezTo>
                        <a:cubicBezTo>
                          <a:pt x="37" y="99"/>
                          <a:pt x="37" y="99"/>
                          <a:pt x="38" y="99"/>
                        </a:cubicBezTo>
                        <a:cubicBezTo>
                          <a:pt x="38" y="99"/>
                          <a:pt x="38" y="99"/>
                          <a:pt x="38" y="100"/>
                        </a:cubicBezTo>
                        <a:cubicBezTo>
                          <a:pt x="38" y="100"/>
                          <a:pt x="39" y="100"/>
                          <a:pt x="39" y="100"/>
                        </a:cubicBezTo>
                        <a:cubicBezTo>
                          <a:pt x="39" y="100"/>
                          <a:pt x="39" y="100"/>
                          <a:pt x="40" y="100"/>
                        </a:cubicBezTo>
                        <a:cubicBezTo>
                          <a:pt x="40" y="100"/>
                          <a:pt x="40" y="100"/>
                          <a:pt x="40" y="100"/>
                        </a:cubicBezTo>
                        <a:cubicBezTo>
                          <a:pt x="40" y="97"/>
                          <a:pt x="40" y="95"/>
                          <a:pt x="40"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5" name="Freeform 1295">
                    <a:extLst>
                      <a:ext uri="{FF2B5EF4-FFF2-40B4-BE49-F238E27FC236}">
                        <a16:creationId xmlns="" xmlns:a16="http://schemas.microsoft.com/office/drawing/2014/main" id="{6D9DACE7-ADBA-49AB-8E3A-75D9184230B5}"/>
                      </a:ext>
                    </a:extLst>
                  </p:cNvPr>
                  <p:cNvSpPr/>
                  <p:nvPr/>
                </p:nvSpPr>
                <p:spPr bwMode="auto">
                  <a:xfrm>
                    <a:off x="1751" y="2550"/>
                    <a:ext cx="40" cy="81"/>
                  </a:xfrm>
                  <a:custGeom>
                    <a:gdLst>
                      <a:gd name="T0" fmla="*/ 25 w 42"/>
                      <a:gd name="T1" fmla="*/ 85 h 85"/>
                      <a:gd name="T2" fmla="*/ 26 w 42"/>
                      <a:gd name="T3" fmla="*/ 83 h 85"/>
                      <a:gd name="T4" fmla="*/ 29 w 42"/>
                      <a:gd name="T5" fmla="*/ 69 h 85"/>
                      <a:gd name="T6" fmla="*/ 39 w 42"/>
                      <a:gd name="T7" fmla="*/ 60 h 85"/>
                      <a:gd name="T8" fmla="*/ 42 w 42"/>
                      <a:gd name="T9" fmla="*/ 59 h 85"/>
                      <a:gd name="T10" fmla="*/ 42 w 42"/>
                      <a:gd name="T11" fmla="*/ 57 h 85"/>
                      <a:gd name="T12" fmla="*/ 42 w 42"/>
                      <a:gd name="T13" fmla="*/ 54 h 85"/>
                      <a:gd name="T14" fmla="*/ 37 w 42"/>
                      <a:gd name="T15" fmla="*/ 46 h 85"/>
                      <a:gd name="T16" fmla="*/ 30 w 42"/>
                      <a:gd name="T17" fmla="*/ 34 h 85"/>
                      <a:gd name="T18" fmla="*/ 37 w 42"/>
                      <a:gd name="T19" fmla="*/ 25 h 85"/>
                      <a:gd name="T20" fmla="*/ 31 w 42"/>
                      <a:gd name="T21" fmla="*/ 14 h 85"/>
                      <a:gd name="T22" fmla="*/ 36 w 42"/>
                      <a:gd name="T23" fmla="*/ 6 h 85"/>
                      <a:gd name="T24" fmla="*/ 34 w 42"/>
                      <a:gd name="T25" fmla="*/ 7 h 85"/>
                      <a:gd name="T26" fmla="*/ 24 w 42"/>
                      <a:gd name="T27" fmla="*/ 0 h 85"/>
                      <a:gd name="T28" fmla="*/ 11 w 42"/>
                      <a:gd name="T29" fmla="*/ 5 h 85"/>
                      <a:gd name="T30" fmla="*/ 11 w 42"/>
                      <a:gd name="T31" fmla="*/ 8 h 85"/>
                      <a:gd name="T32" fmla="*/ 11 w 42"/>
                      <a:gd name="T33" fmla="*/ 11 h 85"/>
                      <a:gd name="T34" fmla="*/ 10 w 42"/>
                      <a:gd name="T35" fmla="*/ 14 h 85"/>
                      <a:gd name="T36" fmla="*/ 10 w 42"/>
                      <a:gd name="T37" fmla="*/ 16 h 85"/>
                      <a:gd name="T38" fmla="*/ 11 w 42"/>
                      <a:gd name="T39" fmla="*/ 17 h 85"/>
                      <a:gd name="T40" fmla="*/ 11 w 42"/>
                      <a:gd name="T41" fmla="*/ 18 h 85"/>
                      <a:gd name="T42" fmla="*/ 11 w 42"/>
                      <a:gd name="T43" fmla="*/ 19 h 85"/>
                      <a:gd name="T44" fmla="*/ 12 w 42"/>
                      <a:gd name="T45" fmla="*/ 27 h 85"/>
                      <a:gd name="T46" fmla="*/ 4 w 42"/>
                      <a:gd name="T47" fmla="*/ 37 h 85"/>
                      <a:gd name="T48" fmla="*/ 4 w 42"/>
                      <a:gd name="T49" fmla="*/ 50 h 85"/>
                      <a:gd name="T50" fmla="*/ 13 w 42"/>
                      <a:gd name="T51" fmla="*/ 60 h 85"/>
                      <a:gd name="T52" fmla="*/ 19 w 42"/>
                      <a:gd name="T53" fmla="*/ 65 h 85"/>
                      <a:gd name="T54" fmla="*/ 19 w 42"/>
                      <a:gd name="T55" fmla="*/ 66 h 85"/>
                      <a:gd name="T56" fmla="*/ 20 w 42"/>
                      <a:gd name="T57" fmla="*/ 67 h 85"/>
                      <a:gd name="T58" fmla="*/ 20 w 42"/>
                      <a:gd name="T59" fmla="*/ 68 h 85"/>
                      <a:gd name="T60" fmla="*/ 21 w 42"/>
                      <a:gd name="T61" fmla="*/ 70 h 85"/>
                      <a:gd name="T62" fmla="*/ 21 w 42"/>
                      <a:gd name="T63" fmla="*/ 71 h 85"/>
                      <a:gd name="T64" fmla="*/ 22 w 42"/>
                      <a:gd name="T65" fmla="*/ 73 h 85"/>
                      <a:gd name="T66" fmla="*/ 22 w 42"/>
                      <a:gd name="T67" fmla="*/ 74 h 85"/>
                      <a:gd name="T68" fmla="*/ 22 w 42"/>
                      <a:gd name="T69" fmla="*/ 76 h 85"/>
                      <a:gd name="T70" fmla="*/ 23 w 42"/>
                      <a:gd name="T71" fmla="*/ 78 h 85"/>
                      <a:gd name="T72" fmla="*/ 23 w 42"/>
                      <a:gd name="T73" fmla="*/ 79 h 85"/>
                      <a:gd name="T74" fmla="*/ 23 w 42"/>
                      <a:gd name="T75" fmla="*/ 81 h 85"/>
                      <a:gd name="T76" fmla="*/ 24 w 42"/>
                      <a:gd name="T77" fmla="*/ 82 h 85"/>
                      <a:gd name="T78" fmla="*/ 24 w 42"/>
                      <a:gd name="T79" fmla="*/ 83 h 85"/>
                      <a:gd name="T80" fmla="*/ 24 w 42"/>
                      <a:gd name="T81" fmla="*/ 84 h 85"/>
                      <a:gd name="T82" fmla="*/ 24 w 42"/>
                      <a:gd name="T83" fmla="*/ 85 h 8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2" h="85">
                        <a:moveTo>
                          <a:pt x="24" y="85"/>
                        </a:moveTo>
                        <a:cubicBezTo>
                          <a:pt x="24" y="85"/>
                          <a:pt x="25" y="85"/>
                          <a:pt x="25" y="85"/>
                        </a:cubicBezTo>
                        <a:cubicBezTo>
                          <a:pt x="25" y="85"/>
                          <a:pt x="25" y="84"/>
                          <a:pt x="25" y="84"/>
                        </a:cubicBezTo>
                        <a:cubicBezTo>
                          <a:pt x="26" y="84"/>
                          <a:pt x="26" y="84"/>
                          <a:pt x="26" y="83"/>
                        </a:cubicBezTo>
                        <a:cubicBezTo>
                          <a:pt x="27" y="81"/>
                          <a:pt x="28" y="77"/>
                          <a:pt x="28" y="76"/>
                        </a:cubicBezTo>
                        <a:cubicBezTo>
                          <a:pt x="27" y="74"/>
                          <a:pt x="27" y="71"/>
                          <a:pt x="29" y="69"/>
                        </a:cubicBezTo>
                        <a:cubicBezTo>
                          <a:pt x="30" y="68"/>
                          <a:pt x="31" y="67"/>
                          <a:pt x="32" y="66"/>
                        </a:cubicBezTo>
                        <a:cubicBezTo>
                          <a:pt x="36" y="62"/>
                          <a:pt x="38" y="61"/>
                          <a:pt x="39" y="60"/>
                        </a:cubicBezTo>
                        <a:cubicBezTo>
                          <a:pt x="39" y="60"/>
                          <a:pt x="40" y="60"/>
                          <a:pt x="40" y="60"/>
                        </a:cubicBezTo>
                        <a:cubicBezTo>
                          <a:pt x="42" y="60"/>
                          <a:pt x="42" y="60"/>
                          <a:pt x="42" y="59"/>
                        </a:cubicBezTo>
                        <a:cubicBezTo>
                          <a:pt x="42" y="58"/>
                          <a:pt x="42" y="58"/>
                          <a:pt x="42" y="57"/>
                        </a:cubicBezTo>
                        <a:cubicBezTo>
                          <a:pt x="42" y="57"/>
                          <a:pt x="42" y="57"/>
                          <a:pt x="42" y="57"/>
                        </a:cubicBezTo>
                        <a:cubicBezTo>
                          <a:pt x="42" y="56"/>
                          <a:pt x="42" y="55"/>
                          <a:pt x="42" y="54"/>
                        </a:cubicBezTo>
                        <a:cubicBezTo>
                          <a:pt x="42" y="54"/>
                          <a:pt x="42" y="54"/>
                          <a:pt x="42" y="54"/>
                        </a:cubicBezTo>
                        <a:cubicBezTo>
                          <a:pt x="40" y="52"/>
                          <a:pt x="38" y="50"/>
                          <a:pt x="38" y="48"/>
                        </a:cubicBezTo>
                        <a:cubicBezTo>
                          <a:pt x="38" y="47"/>
                          <a:pt x="37" y="46"/>
                          <a:pt x="37" y="46"/>
                        </a:cubicBezTo>
                        <a:cubicBezTo>
                          <a:pt x="34" y="49"/>
                          <a:pt x="26" y="46"/>
                          <a:pt x="25" y="41"/>
                        </a:cubicBezTo>
                        <a:cubicBezTo>
                          <a:pt x="24" y="37"/>
                          <a:pt x="27" y="35"/>
                          <a:pt x="30" y="34"/>
                        </a:cubicBezTo>
                        <a:cubicBezTo>
                          <a:pt x="31" y="33"/>
                          <a:pt x="33" y="32"/>
                          <a:pt x="34" y="31"/>
                        </a:cubicBezTo>
                        <a:cubicBezTo>
                          <a:pt x="36" y="29"/>
                          <a:pt x="37" y="27"/>
                          <a:pt x="37" y="25"/>
                        </a:cubicBezTo>
                        <a:cubicBezTo>
                          <a:pt x="37" y="22"/>
                          <a:pt x="36" y="20"/>
                          <a:pt x="35" y="19"/>
                        </a:cubicBezTo>
                        <a:cubicBezTo>
                          <a:pt x="33" y="17"/>
                          <a:pt x="32" y="16"/>
                          <a:pt x="31" y="14"/>
                        </a:cubicBezTo>
                        <a:cubicBezTo>
                          <a:pt x="31" y="11"/>
                          <a:pt x="33" y="9"/>
                          <a:pt x="35" y="7"/>
                        </a:cubicBezTo>
                        <a:cubicBezTo>
                          <a:pt x="36" y="7"/>
                          <a:pt x="36" y="7"/>
                          <a:pt x="36" y="6"/>
                        </a:cubicBezTo>
                        <a:cubicBezTo>
                          <a:pt x="37" y="6"/>
                          <a:pt x="37" y="6"/>
                          <a:pt x="37" y="6"/>
                        </a:cubicBezTo>
                        <a:cubicBezTo>
                          <a:pt x="36" y="6"/>
                          <a:pt x="35" y="7"/>
                          <a:pt x="34" y="7"/>
                        </a:cubicBezTo>
                        <a:cubicBezTo>
                          <a:pt x="33" y="7"/>
                          <a:pt x="30" y="6"/>
                          <a:pt x="29" y="2"/>
                        </a:cubicBezTo>
                        <a:cubicBezTo>
                          <a:pt x="29" y="1"/>
                          <a:pt x="27" y="0"/>
                          <a:pt x="24" y="0"/>
                        </a:cubicBezTo>
                        <a:cubicBezTo>
                          <a:pt x="21" y="0"/>
                          <a:pt x="18" y="1"/>
                          <a:pt x="17" y="2"/>
                        </a:cubicBezTo>
                        <a:cubicBezTo>
                          <a:pt x="16" y="4"/>
                          <a:pt x="14" y="4"/>
                          <a:pt x="11" y="5"/>
                        </a:cubicBezTo>
                        <a:cubicBezTo>
                          <a:pt x="11" y="5"/>
                          <a:pt x="11" y="6"/>
                          <a:pt x="11" y="6"/>
                        </a:cubicBezTo>
                        <a:cubicBezTo>
                          <a:pt x="11" y="7"/>
                          <a:pt x="11" y="7"/>
                          <a:pt x="11" y="8"/>
                        </a:cubicBezTo>
                        <a:cubicBezTo>
                          <a:pt x="11" y="8"/>
                          <a:pt x="11" y="9"/>
                          <a:pt x="11" y="10"/>
                        </a:cubicBezTo>
                        <a:cubicBezTo>
                          <a:pt x="11" y="10"/>
                          <a:pt x="11" y="11"/>
                          <a:pt x="11" y="11"/>
                        </a:cubicBezTo>
                        <a:cubicBezTo>
                          <a:pt x="11" y="12"/>
                          <a:pt x="10" y="12"/>
                          <a:pt x="10" y="13"/>
                        </a:cubicBezTo>
                        <a:cubicBezTo>
                          <a:pt x="10" y="13"/>
                          <a:pt x="10" y="13"/>
                          <a:pt x="10" y="14"/>
                        </a:cubicBezTo>
                        <a:cubicBezTo>
                          <a:pt x="10" y="14"/>
                          <a:pt x="10" y="14"/>
                          <a:pt x="10" y="15"/>
                        </a:cubicBezTo>
                        <a:cubicBezTo>
                          <a:pt x="10" y="15"/>
                          <a:pt x="10" y="15"/>
                          <a:pt x="10" y="16"/>
                        </a:cubicBezTo>
                        <a:cubicBezTo>
                          <a:pt x="10" y="16"/>
                          <a:pt x="10" y="16"/>
                          <a:pt x="10" y="17"/>
                        </a:cubicBezTo>
                        <a:cubicBezTo>
                          <a:pt x="10" y="17"/>
                          <a:pt x="10" y="17"/>
                          <a:pt x="11" y="17"/>
                        </a:cubicBezTo>
                        <a:cubicBezTo>
                          <a:pt x="11" y="17"/>
                          <a:pt x="11" y="18"/>
                          <a:pt x="11" y="18"/>
                        </a:cubicBezTo>
                        <a:cubicBezTo>
                          <a:pt x="11" y="18"/>
                          <a:pt x="11" y="18"/>
                          <a:pt x="11" y="18"/>
                        </a:cubicBezTo>
                        <a:cubicBezTo>
                          <a:pt x="11" y="18"/>
                          <a:pt x="11" y="18"/>
                          <a:pt x="11" y="19"/>
                        </a:cubicBezTo>
                        <a:cubicBezTo>
                          <a:pt x="11" y="19"/>
                          <a:pt x="11" y="19"/>
                          <a:pt x="11" y="19"/>
                        </a:cubicBezTo>
                        <a:cubicBezTo>
                          <a:pt x="11" y="19"/>
                          <a:pt x="11" y="19"/>
                          <a:pt x="11" y="19"/>
                        </a:cubicBezTo>
                        <a:cubicBezTo>
                          <a:pt x="12" y="21"/>
                          <a:pt x="13" y="24"/>
                          <a:pt x="12" y="27"/>
                        </a:cubicBezTo>
                        <a:cubicBezTo>
                          <a:pt x="11" y="30"/>
                          <a:pt x="9" y="33"/>
                          <a:pt x="7" y="34"/>
                        </a:cubicBezTo>
                        <a:cubicBezTo>
                          <a:pt x="6" y="34"/>
                          <a:pt x="5" y="36"/>
                          <a:pt x="4" y="37"/>
                        </a:cubicBezTo>
                        <a:cubicBezTo>
                          <a:pt x="3" y="39"/>
                          <a:pt x="2" y="41"/>
                          <a:pt x="0" y="41"/>
                        </a:cubicBezTo>
                        <a:cubicBezTo>
                          <a:pt x="0" y="43"/>
                          <a:pt x="2" y="49"/>
                          <a:pt x="4" y="50"/>
                        </a:cubicBezTo>
                        <a:cubicBezTo>
                          <a:pt x="10" y="52"/>
                          <a:pt x="10" y="56"/>
                          <a:pt x="10" y="59"/>
                        </a:cubicBezTo>
                        <a:cubicBezTo>
                          <a:pt x="11" y="59"/>
                          <a:pt x="12" y="60"/>
                          <a:pt x="13" y="60"/>
                        </a:cubicBezTo>
                        <a:cubicBezTo>
                          <a:pt x="15" y="62"/>
                          <a:pt x="17" y="63"/>
                          <a:pt x="18" y="64"/>
                        </a:cubicBezTo>
                        <a:cubicBezTo>
                          <a:pt x="18" y="65"/>
                          <a:pt x="19" y="65"/>
                          <a:pt x="19" y="65"/>
                        </a:cubicBezTo>
                        <a:cubicBezTo>
                          <a:pt x="19" y="65"/>
                          <a:pt x="19" y="65"/>
                          <a:pt x="19" y="65"/>
                        </a:cubicBezTo>
                        <a:cubicBezTo>
                          <a:pt x="19" y="66"/>
                          <a:pt x="19" y="66"/>
                          <a:pt x="19" y="66"/>
                        </a:cubicBezTo>
                        <a:cubicBezTo>
                          <a:pt x="19" y="66"/>
                          <a:pt x="19" y="66"/>
                          <a:pt x="19" y="66"/>
                        </a:cubicBezTo>
                        <a:cubicBezTo>
                          <a:pt x="20" y="67"/>
                          <a:pt x="20" y="67"/>
                          <a:pt x="20" y="67"/>
                        </a:cubicBezTo>
                        <a:cubicBezTo>
                          <a:pt x="20" y="67"/>
                          <a:pt x="20" y="67"/>
                          <a:pt x="20" y="67"/>
                        </a:cubicBezTo>
                        <a:cubicBezTo>
                          <a:pt x="20" y="68"/>
                          <a:pt x="20" y="68"/>
                          <a:pt x="20" y="68"/>
                        </a:cubicBezTo>
                        <a:cubicBezTo>
                          <a:pt x="20" y="68"/>
                          <a:pt x="20" y="69"/>
                          <a:pt x="20" y="69"/>
                        </a:cubicBezTo>
                        <a:cubicBezTo>
                          <a:pt x="20" y="69"/>
                          <a:pt x="21" y="69"/>
                          <a:pt x="21" y="70"/>
                        </a:cubicBezTo>
                        <a:cubicBezTo>
                          <a:pt x="21" y="70"/>
                          <a:pt x="21" y="70"/>
                          <a:pt x="21" y="70"/>
                        </a:cubicBezTo>
                        <a:cubicBezTo>
                          <a:pt x="21" y="70"/>
                          <a:pt x="21" y="71"/>
                          <a:pt x="21" y="71"/>
                        </a:cubicBezTo>
                        <a:cubicBezTo>
                          <a:pt x="21" y="71"/>
                          <a:pt x="21" y="71"/>
                          <a:pt x="21" y="72"/>
                        </a:cubicBezTo>
                        <a:cubicBezTo>
                          <a:pt x="21" y="72"/>
                          <a:pt x="22" y="72"/>
                          <a:pt x="22" y="73"/>
                        </a:cubicBezTo>
                        <a:cubicBezTo>
                          <a:pt x="22" y="73"/>
                          <a:pt x="22" y="73"/>
                          <a:pt x="22" y="73"/>
                        </a:cubicBezTo>
                        <a:cubicBezTo>
                          <a:pt x="22" y="73"/>
                          <a:pt x="22" y="74"/>
                          <a:pt x="22" y="74"/>
                        </a:cubicBezTo>
                        <a:cubicBezTo>
                          <a:pt x="22" y="74"/>
                          <a:pt x="22" y="75"/>
                          <a:pt x="22" y="75"/>
                        </a:cubicBezTo>
                        <a:cubicBezTo>
                          <a:pt x="22" y="75"/>
                          <a:pt x="22" y="76"/>
                          <a:pt x="22" y="76"/>
                        </a:cubicBezTo>
                        <a:cubicBezTo>
                          <a:pt x="23" y="76"/>
                          <a:pt x="23" y="76"/>
                          <a:pt x="23" y="76"/>
                        </a:cubicBezTo>
                        <a:cubicBezTo>
                          <a:pt x="23" y="77"/>
                          <a:pt x="23" y="77"/>
                          <a:pt x="23" y="78"/>
                        </a:cubicBezTo>
                        <a:cubicBezTo>
                          <a:pt x="23" y="78"/>
                          <a:pt x="23" y="78"/>
                          <a:pt x="23" y="78"/>
                        </a:cubicBezTo>
                        <a:cubicBezTo>
                          <a:pt x="23" y="78"/>
                          <a:pt x="23" y="79"/>
                          <a:pt x="23" y="79"/>
                        </a:cubicBezTo>
                        <a:cubicBezTo>
                          <a:pt x="23" y="79"/>
                          <a:pt x="23" y="80"/>
                          <a:pt x="23" y="80"/>
                        </a:cubicBezTo>
                        <a:cubicBezTo>
                          <a:pt x="23" y="80"/>
                          <a:pt x="23" y="80"/>
                          <a:pt x="23" y="81"/>
                        </a:cubicBezTo>
                        <a:cubicBezTo>
                          <a:pt x="24" y="81"/>
                          <a:pt x="24" y="81"/>
                          <a:pt x="24" y="81"/>
                        </a:cubicBezTo>
                        <a:cubicBezTo>
                          <a:pt x="24" y="82"/>
                          <a:pt x="24" y="82"/>
                          <a:pt x="24" y="82"/>
                        </a:cubicBezTo>
                        <a:cubicBezTo>
                          <a:pt x="24" y="82"/>
                          <a:pt x="24" y="82"/>
                          <a:pt x="24" y="83"/>
                        </a:cubicBezTo>
                        <a:cubicBezTo>
                          <a:pt x="24" y="83"/>
                          <a:pt x="24" y="83"/>
                          <a:pt x="24" y="83"/>
                        </a:cubicBezTo>
                        <a:cubicBezTo>
                          <a:pt x="24" y="84"/>
                          <a:pt x="24" y="84"/>
                          <a:pt x="24" y="84"/>
                        </a:cubicBezTo>
                        <a:cubicBezTo>
                          <a:pt x="24" y="84"/>
                          <a:pt x="24" y="84"/>
                          <a:pt x="24" y="84"/>
                        </a:cubicBezTo>
                        <a:cubicBezTo>
                          <a:pt x="24" y="85"/>
                          <a:pt x="24" y="85"/>
                          <a:pt x="24" y="85"/>
                        </a:cubicBezTo>
                        <a:cubicBezTo>
                          <a:pt x="24" y="85"/>
                          <a:pt x="24" y="85"/>
                          <a:pt x="24" y="85"/>
                        </a:cubicBezTo>
                        <a:cubicBezTo>
                          <a:pt x="24" y="85"/>
                          <a:pt x="24" y="85"/>
                          <a:pt x="2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6" name="Freeform 1296">
                    <a:extLst>
                      <a:ext uri="{FF2B5EF4-FFF2-40B4-BE49-F238E27FC236}">
                        <a16:creationId xmlns="" xmlns:a16="http://schemas.microsoft.com/office/drawing/2014/main" id="{A5338A0C-CDE4-4789-8489-236EFD26AAC0}"/>
                      </a:ext>
                    </a:extLst>
                  </p:cNvPr>
                  <p:cNvSpPr/>
                  <p:nvPr/>
                </p:nvSpPr>
                <p:spPr bwMode="auto">
                  <a:xfrm>
                    <a:off x="1576" y="2552"/>
                    <a:ext cx="220" cy="211"/>
                  </a:xfrm>
                  <a:custGeom>
                    <a:gdLst>
                      <a:gd name="T0" fmla="*/ 0 w 230"/>
                      <a:gd name="T1" fmla="*/ 122 h 221"/>
                      <a:gd name="T2" fmla="*/ 2 w 230"/>
                      <a:gd name="T3" fmla="*/ 123 h 221"/>
                      <a:gd name="T4" fmla="*/ 41 w 230"/>
                      <a:gd name="T5" fmla="*/ 149 h 221"/>
                      <a:gd name="T6" fmla="*/ 47 w 230"/>
                      <a:gd name="T7" fmla="*/ 153 h 221"/>
                      <a:gd name="T8" fmla="*/ 112 w 230"/>
                      <a:gd name="T9" fmla="*/ 197 h 221"/>
                      <a:gd name="T10" fmla="*/ 136 w 230"/>
                      <a:gd name="T11" fmla="*/ 218 h 221"/>
                      <a:gd name="T12" fmla="*/ 142 w 230"/>
                      <a:gd name="T13" fmla="*/ 220 h 221"/>
                      <a:gd name="T14" fmla="*/ 146 w 230"/>
                      <a:gd name="T15" fmla="*/ 219 h 221"/>
                      <a:gd name="T16" fmla="*/ 183 w 230"/>
                      <a:gd name="T17" fmla="*/ 198 h 221"/>
                      <a:gd name="T18" fmla="*/ 230 w 230"/>
                      <a:gd name="T19" fmla="*/ 167 h 221"/>
                      <a:gd name="T20" fmla="*/ 229 w 230"/>
                      <a:gd name="T21" fmla="*/ 164 h 221"/>
                      <a:gd name="T22" fmla="*/ 228 w 230"/>
                      <a:gd name="T23" fmla="*/ 163 h 221"/>
                      <a:gd name="T24" fmla="*/ 227 w 230"/>
                      <a:gd name="T25" fmla="*/ 162 h 221"/>
                      <a:gd name="T26" fmla="*/ 227 w 230"/>
                      <a:gd name="T27" fmla="*/ 161 h 221"/>
                      <a:gd name="T28" fmla="*/ 218 w 230"/>
                      <a:gd name="T29" fmla="*/ 159 h 221"/>
                      <a:gd name="T30" fmla="*/ 208 w 230"/>
                      <a:gd name="T31" fmla="*/ 145 h 221"/>
                      <a:gd name="T32" fmla="*/ 207 w 230"/>
                      <a:gd name="T33" fmla="*/ 130 h 221"/>
                      <a:gd name="T34" fmla="*/ 205 w 230"/>
                      <a:gd name="T35" fmla="*/ 124 h 221"/>
                      <a:gd name="T36" fmla="*/ 207 w 230"/>
                      <a:gd name="T37" fmla="*/ 105 h 221"/>
                      <a:gd name="T38" fmla="*/ 202 w 230"/>
                      <a:gd name="T39" fmla="*/ 89 h 221"/>
                      <a:gd name="T40" fmla="*/ 203 w 230"/>
                      <a:gd name="T41" fmla="*/ 86 h 221"/>
                      <a:gd name="T42" fmla="*/ 203 w 230"/>
                      <a:gd name="T43" fmla="*/ 84 h 221"/>
                      <a:gd name="T44" fmla="*/ 194 w 230"/>
                      <a:gd name="T45" fmla="*/ 62 h 221"/>
                      <a:gd name="T46" fmla="*/ 179 w 230"/>
                      <a:gd name="T47" fmla="*/ 38 h 221"/>
                      <a:gd name="T48" fmla="*/ 188 w 230"/>
                      <a:gd name="T49" fmla="*/ 28 h 221"/>
                      <a:gd name="T50" fmla="*/ 191 w 230"/>
                      <a:gd name="T51" fmla="*/ 19 h 221"/>
                      <a:gd name="T52" fmla="*/ 190 w 230"/>
                      <a:gd name="T53" fmla="*/ 17 h 221"/>
                      <a:gd name="T54" fmla="*/ 189 w 230"/>
                      <a:gd name="T55" fmla="*/ 14 h 221"/>
                      <a:gd name="T56" fmla="*/ 189 w 230"/>
                      <a:gd name="T57" fmla="*/ 11 h 221"/>
                      <a:gd name="T58" fmla="*/ 190 w 230"/>
                      <a:gd name="T59" fmla="*/ 7 h 221"/>
                      <a:gd name="T60" fmla="*/ 190 w 230"/>
                      <a:gd name="T61" fmla="*/ 3 h 221"/>
                      <a:gd name="T62" fmla="*/ 176 w 230"/>
                      <a:gd name="T63" fmla="*/ 1 h 221"/>
                      <a:gd name="T64" fmla="*/ 153 w 230"/>
                      <a:gd name="T65" fmla="*/ 4 h 221"/>
                      <a:gd name="T66" fmla="*/ 112 w 230"/>
                      <a:gd name="T67" fmla="*/ 7 h 221"/>
                      <a:gd name="T68" fmla="*/ 79 w 230"/>
                      <a:gd name="T69" fmla="*/ 25 h 221"/>
                      <a:gd name="T70" fmla="*/ 76 w 230"/>
                      <a:gd name="T71" fmla="*/ 28 h 221"/>
                      <a:gd name="T72" fmla="*/ 80 w 230"/>
                      <a:gd name="T73" fmla="*/ 45 h 221"/>
                      <a:gd name="T74" fmla="*/ 85 w 230"/>
                      <a:gd name="T75" fmla="*/ 59 h 221"/>
                      <a:gd name="T76" fmla="*/ 78 w 230"/>
                      <a:gd name="T77" fmla="*/ 65 h 221"/>
                      <a:gd name="T78" fmla="*/ 58 w 230"/>
                      <a:gd name="T79" fmla="*/ 70 h 221"/>
                      <a:gd name="T80" fmla="*/ 56 w 230"/>
                      <a:gd name="T81" fmla="*/ 71 h 221"/>
                      <a:gd name="T82" fmla="*/ 52 w 230"/>
                      <a:gd name="T83" fmla="*/ 80 h 221"/>
                      <a:gd name="T84" fmla="*/ 45 w 230"/>
                      <a:gd name="T85" fmla="*/ 84 h 221"/>
                      <a:gd name="T86" fmla="*/ 29 w 230"/>
                      <a:gd name="T87" fmla="*/ 93 h 221"/>
                      <a:gd name="T88" fmla="*/ 20 w 230"/>
                      <a:gd name="T89" fmla="*/ 97 h 221"/>
                      <a:gd name="T90" fmla="*/ 19 w 230"/>
                      <a:gd name="T91" fmla="*/ 97 h 221"/>
                      <a:gd name="T92" fmla="*/ 0 w 230"/>
                      <a:gd name="T93" fmla="*/ 109 h 221"/>
                      <a:gd name="T94" fmla="*/ 0 w 230"/>
                      <a:gd name="T95" fmla="*/ 122 h 2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21">
                        <a:moveTo>
                          <a:pt x="0" y="122"/>
                        </a:moveTo>
                        <a:cubicBezTo>
                          <a:pt x="0" y="122"/>
                          <a:pt x="0" y="122"/>
                          <a:pt x="0" y="122"/>
                        </a:cubicBezTo>
                        <a:cubicBezTo>
                          <a:pt x="0" y="122"/>
                          <a:pt x="0" y="122"/>
                          <a:pt x="0" y="122"/>
                        </a:cubicBezTo>
                        <a:cubicBezTo>
                          <a:pt x="1" y="123"/>
                          <a:pt x="1" y="123"/>
                          <a:pt x="1" y="123"/>
                        </a:cubicBezTo>
                        <a:cubicBezTo>
                          <a:pt x="1" y="123"/>
                          <a:pt x="2" y="123"/>
                          <a:pt x="2" y="123"/>
                        </a:cubicBezTo>
                        <a:cubicBezTo>
                          <a:pt x="2" y="123"/>
                          <a:pt x="2" y="123"/>
                          <a:pt x="2" y="123"/>
                        </a:cubicBezTo>
                        <a:cubicBezTo>
                          <a:pt x="2" y="124"/>
                          <a:pt x="3" y="124"/>
                          <a:pt x="3" y="124"/>
                        </a:cubicBezTo>
                        <a:cubicBezTo>
                          <a:pt x="3" y="124"/>
                          <a:pt x="3" y="124"/>
                          <a:pt x="3" y="124"/>
                        </a:cubicBezTo>
                        <a:cubicBezTo>
                          <a:pt x="10" y="128"/>
                          <a:pt x="26" y="139"/>
                          <a:pt x="41" y="149"/>
                        </a:cubicBezTo>
                        <a:cubicBezTo>
                          <a:pt x="41" y="149"/>
                          <a:pt x="41" y="149"/>
                          <a:pt x="41" y="149"/>
                        </a:cubicBezTo>
                        <a:cubicBezTo>
                          <a:pt x="41" y="149"/>
                          <a:pt x="41" y="149"/>
                          <a:pt x="41" y="149"/>
                        </a:cubicBezTo>
                        <a:cubicBezTo>
                          <a:pt x="47" y="153"/>
                          <a:pt x="47" y="153"/>
                          <a:pt x="47" y="153"/>
                        </a:cubicBezTo>
                        <a:cubicBezTo>
                          <a:pt x="47" y="153"/>
                          <a:pt x="47" y="153"/>
                          <a:pt x="47" y="153"/>
                        </a:cubicBezTo>
                        <a:cubicBezTo>
                          <a:pt x="63" y="164"/>
                          <a:pt x="109" y="194"/>
                          <a:pt x="111" y="196"/>
                        </a:cubicBezTo>
                        <a:cubicBezTo>
                          <a:pt x="111" y="196"/>
                          <a:pt x="112" y="197"/>
                          <a:pt x="112" y="197"/>
                        </a:cubicBezTo>
                        <a:cubicBezTo>
                          <a:pt x="114" y="200"/>
                          <a:pt x="117" y="204"/>
                          <a:pt x="118" y="206"/>
                        </a:cubicBezTo>
                        <a:cubicBezTo>
                          <a:pt x="120" y="206"/>
                          <a:pt x="126" y="207"/>
                          <a:pt x="130" y="210"/>
                        </a:cubicBezTo>
                        <a:cubicBezTo>
                          <a:pt x="133" y="212"/>
                          <a:pt x="135" y="215"/>
                          <a:pt x="136" y="218"/>
                        </a:cubicBezTo>
                        <a:cubicBezTo>
                          <a:pt x="136" y="219"/>
                          <a:pt x="137" y="220"/>
                          <a:pt x="137" y="221"/>
                        </a:cubicBezTo>
                        <a:cubicBezTo>
                          <a:pt x="138" y="221"/>
                          <a:pt x="140" y="220"/>
                          <a:pt x="142" y="220"/>
                        </a:cubicBezTo>
                        <a:cubicBezTo>
                          <a:pt x="142" y="220"/>
                          <a:pt x="142" y="220"/>
                          <a:pt x="142" y="220"/>
                        </a:cubicBezTo>
                        <a:cubicBezTo>
                          <a:pt x="143" y="220"/>
                          <a:pt x="143" y="220"/>
                          <a:pt x="143" y="220"/>
                        </a:cubicBezTo>
                        <a:cubicBezTo>
                          <a:pt x="144" y="220"/>
                          <a:pt x="144" y="220"/>
                          <a:pt x="144" y="220"/>
                        </a:cubicBezTo>
                        <a:cubicBezTo>
                          <a:pt x="146" y="219"/>
                          <a:pt x="146" y="219"/>
                          <a:pt x="146" y="219"/>
                        </a:cubicBezTo>
                        <a:cubicBezTo>
                          <a:pt x="148" y="219"/>
                          <a:pt x="155" y="216"/>
                          <a:pt x="159" y="215"/>
                        </a:cubicBezTo>
                        <a:cubicBezTo>
                          <a:pt x="161" y="215"/>
                          <a:pt x="162" y="214"/>
                          <a:pt x="162" y="214"/>
                        </a:cubicBezTo>
                        <a:cubicBezTo>
                          <a:pt x="183" y="198"/>
                          <a:pt x="183" y="198"/>
                          <a:pt x="183" y="198"/>
                        </a:cubicBezTo>
                        <a:cubicBezTo>
                          <a:pt x="230" y="168"/>
                          <a:pt x="230" y="168"/>
                          <a:pt x="230" y="168"/>
                        </a:cubicBezTo>
                        <a:cubicBezTo>
                          <a:pt x="230" y="168"/>
                          <a:pt x="230" y="168"/>
                          <a:pt x="230" y="168"/>
                        </a:cubicBezTo>
                        <a:cubicBezTo>
                          <a:pt x="230" y="167"/>
                          <a:pt x="230" y="167"/>
                          <a:pt x="230" y="167"/>
                        </a:cubicBezTo>
                        <a:cubicBezTo>
                          <a:pt x="230" y="166"/>
                          <a:pt x="229" y="166"/>
                          <a:pt x="229" y="166"/>
                        </a:cubicBezTo>
                        <a:cubicBezTo>
                          <a:pt x="229" y="165"/>
                          <a:pt x="229" y="165"/>
                          <a:pt x="229" y="165"/>
                        </a:cubicBezTo>
                        <a:cubicBezTo>
                          <a:pt x="229" y="165"/>
                          <a:pt x="229" y="164"/>
                          <a:pt x="229" y="164"/>
                        </a:cubicBezTo>
                        <a:cubicBezTo>
                          <a:pt x="229" y="164"/>
                          <a:pt x="229" y="164"/>
                          <a:pt x="228" y="163"/>
                        </a:cubicBezTo>
                        <a:cubicBezTo>
                          <a:pt x="228" y="163"/>
                          <a:pt x="228" y="163"/>
                          <a:pt x="228" y="163"/>
                        </a:cubicBezTo>
                        <a:cubicBezTo>
                          <a:pt x="228" y="163"/>
                          <a:pt x="228" y="163"/>
                          <a:pt x="228" y="163"/>
                        </a:cubicBezTo>
                        <a:cubicBezTo>
                          <a:pt x="228" y="162"/>
                          <a:pt x="228" y="162"/>
                          <a:pt x="228" y="162"/>
                        </a:cubicBezTo>
                        <a:cubicBezTo>
                          <a:pt x="228" y="162"/>
                          <a:pt x="228" y="162"/>
                          <a:pt x="228" y="162"/>
                        </a:cubicBezTo>
                        <a:cubicBezTo>
                          <a:pt x="228" y="162"/>
                          <a:pt x="227" y="162"/>
                          <a:pt x="227" y="162"/>
                        </a:cubicBezTo>
                        <a:cubicBezTo>
                          <a:pt x="227" y="162"/>
                          <a:pt x="227" y="162"/>
                          <a:pt x="227" y="162"/>
                        </a:cubicBezTo>
                        <a:cubicBezTo>
                          <a:pt x="227" y="162"/>
                          <a:pt x="227" y="161"/>
                          <a:pt x="227" y="161"/>
                        </a:cubicBezTo>
                        <a:cubicBezTo>
                          <a:pt x="227" y="161"/>
                          <a:pt x="227" y="161"/>
                          <a:pt x="227" y="161"/>
                        </a:cubicBezTo>
                        <a:cubicBezTo>
                          <a:pt x="227" y="161"/>
                          <a:pt x="227" y="161"/>
                          <a:pt x="227" y="161"/>
                        </a:cubicBezTo>
                        <a:cubicBezTo>
                          <a:pt x="225" y="161"/>
                          <a:pt x="223" y="161"/>
                          <a:pt x="222" y="160"/>
                        </a:cubicBezTo>
                        <a:cubicBezTo>
                          <a:pt x="221" y="159"/>
                          <a:pt x="220" y="159"/>
                          <a:pt x="218" y="159"/>
                        </a:cubicBezTo>
                        <a:cubicBezTo>
                          <a:pt x="214" y="159"/>
                          <a:pt x="209" y="157"/>
                          <a:pt x="209" y="153"/>
                        </a:cubicBezTo>
                        <a:cubicBezTo>
                          <a:pt x="208" y="151"/>
                          <a:pt x="209" y="150"/>
                          <a:pt x="209" y="149"/>
                        </a:cubicBezTo>
                        <a:cubicBezTo>
                          <a:pt x="209" y="148"/>
                          <a:pt x="209" y="147"/>
                          <a:pt x="208" y="145"/>
                        </a:cubicBezTo>
                        <a:cubicBezTo>
                          <a:pt x="207" y="143"/>
                          <a:pt x="206" y="142"/>
                          <a:pt x="205" y="141"/>
                        </a:cubicBezTo>
                        <a:cubicBezTo>
                          <a:pt x="203" y="139"/>
                          <a:pt x="202" y="138"/>
                          <a:pt x="202" y="136"/>
                        </a:cubicBezTo>
                        <a:cubicBezTo>
                          <a:pt x="202" y="135"/>
                          <a:pt x="204" y="133"/>
                          <a:pt x="207" y="130"/>
                        </a:cubicBezTo>
                        <a:cubicBezTo>
                          <a:pt x="207" y="130"/>
                          <a:pt x="207" y="130"/>
                          <a:pt x="207" y="130"/>
                        </a:cubicBezTo>
                        <a:cubicBezTo>
                          <a:pt x="206" y="128"/>
                          <a:pt x="206" y="127"/>
                          <a:pt x="206" y="126"/>
                        </a:cubicBezTo>
                        <a:cubicBezTo>
                          <a:pt x="206" y="125"/>
                          <a:pt x="205" y="125"/>
                          <a:pt x="205" y="124"/>
                        </a:cubicBezTo>
                        <a:cubicBezTo>
                          <a:pt x="205" y="122"/>
                          <a:pt x="204" y="120"/>
                          <a:pt x="206" y="117"/>
                        </a:cubicBezTo>
                        <a:cubicBezTo>
                          <a:pt x="207" y="116"/>
                          <a:pt x="208" y="115"/>
                          <a:pt x="207" y="112"/>
                        </a:cubicBezTo>
                        <a:cubicBezTo>
                          <a:pt x="205" y="110"/>
                          <a:pt x="206" y="107"/>
                          <a:pt x="207" y="105"/>
                        </a:cubicBezTo>
                        <a:cubicBezTo>
                          <a:pt x="207" y="103"/>
                          <a:pt x="208" y="102"/>
                          <a:pt x="207" y="100"/>
                        </a:cubicBezTo>
                        <a:cubicBezTo>
                          <a:pt x="206" y="98"/>
                          <a:pt x="205" y="96"/>
                          <a:pt x="204" y="95"/>
                        </a:cubicBezTo>
                        <a:cubicBezTo>
                          <a:pt x="202" y="92"/>
                          <a:pt x="201" y="90"/>
                          <a:pt x="202" y="89"/>
                        </a:cubicBezTo>
                        <a:cubicBezTo>
                          <a:pt x="202" y="88"/>
                          <a:pt x="202" y="88"/>
                          <a:pt x="202" y="87"/>
                        </a:cubicBezTo>
                        <a:cubicBezTo>
                          <a:pt x="202" y="87"/>
                          <a:pt x="202" y="87"/>
                          <a:pt x="202" y="87"/>
                        </a:cubicBezTo>
                        <a:cubicBezTo>
                          <a:pt x="203" y="87"/>
                          <a:pt x="203" y="86"/>
                          <a:pt x="203" y="86"/>
                        </a:cubicBezTo>
                        <a:cubicBezTo>
                          <a:pt x="203" y="86"/>
                          <a:pt x="203" y="86"/>
                          <a:pt x="203" y="86"/>
                        </a:cubicBezTo>
                        <a:cubicBezTo>
                          <a:pt x="203" y="86"/>
                          <a:pt x="203" y="86"/>
                          <a:pt x="203" y="86"/>
                        </a:cubicBezTo>
                        <a:cubicBezTo>
                          <a:pt x="203" y="85"/>
                          <a:pt x="203" y="84"/>
                          <a:pt x="203" y="84"/>
                        </a:cubicBezTo>
                        <a:cubicBezTo>
                          <a:pt x="203" y="83"/>
                          <a:pt x="203" y="83"/>
                          <a:pt x="203" y="83"/>
                        </a:cubicBezTo>
                        <a:cubicBezTo>
                          <a:pt x="203" y="78"/>
                          <a:pt x="200" y="67"/>
                          <a:pt x="198" y="65"/>
                        </a:cubicBezTo>
                        <a:cubicBezTo>
                          <a:pt x="197" y="64"/>
                          <a:pt x="196" y="63"/>
                          <a:pt x="194" y="62"/>
                        </a:cubicBezTo>
                        <a:cubicBezTo>
                          <a:pt x="191" y="60"/>
                          <a:pt x="189" y="59"/>
                          <a:pt x="189" y="57"/>
                        </a:cubicBezTo>
                        <a:cubicBezTo>
                          <a:pt x="189" y="55"/>
                          <a:pt x="189" y="53"/>
                          <a:pt x="186" y="51"/>
                        </a:cubicBezTo>
                        <a:cubicBezTo>
                          <a:pt x="181" y="49"/>
                          <a:pt x="178" y="42"/>
                          <a:pt x="179" y="38"/>
                        </a:cubicBezTo>
                        <a:cubicBezTo>
                          <a:pt x="179" y="36"/>
                          <a:pt x="181" y="36"/>
                          <a:pt x="182" y="36"/>
                        </a:cubicBezTo>
                        <a:cubicBezTo>
                          <a:pt x="182" y="35"/>
                          <a:pt x="183" y="34"/>
                          <a:pt x="184" y="33"/>
                        </a:cubicBezTo>
                        <a:cubicBezTo>
                          <a:pt x="185" y="31"/>
                          <a:pt x="187" y="29"/>
                          <a:pt x="188" y="28"/>
                        </a:cubicBezTo>
                        <a:cubicBezTo>
                          <a:pt x="189" y="28"/>
                          <a:pt x="190" y="26"/>
                          <a:pt x="191" y="24"/>
                        </a:cubicBezTo>
                        <a:cubicBezTo>
                          <a:pt x="191" y="23"/>
                          <a:pt x="191" y="23"/>
                          <a:pt x="191" y="22"/>
                        </a:cubicBezTo>
                        <a:cubicBezTo>
                          <a:pt x="191" y="21"/>
                          <a:pt x="191" y="20"/>
                          <a:pt x="191" y="19"/>
                        </a:cubicBezTo>
                        <a:cubicBezTo>
                          <a:pt x="191" y="19"/>
                          <a:pt x="190" y="19"/>
                          <a:pt x="190" y="18"/>
                        </a:cubicBezTo>
                        <a:cubicBezTo>
                          <a:pt x="190" y="18"/>
                          <a:pt x="190" y="18"/>
                          <a:pt x="190" y="18"/>
                        </a:cubicBezTo>
                        <a:cubicBezTo>
                          <a:pt x="190" y="18"/>
                          <a:pt x="190" y="17"/>
                          <a:pt x="190" y="17"/>
                        </a:cubicBezTo>
                        <a:cubicBezTo>
                          <a:pt x="190" y="17"/>
                          <a:pt x="190" y="16"/>
                          <a:pt x="190" y="16"/>
                        </a:cubicBezTo>
                        <a:cubicBezTo>
                          <a:pt x="190" y="16"/>
                          <a:pt x="190" y="16"/>
                          <a:pt x="190" y="15"/>
                        </a:cubicBezTo>
                        <a:cubicBezTo>
                          <a:pt x="189" y="15"/>
                          <a:pt x="189" y="15"/>
                          <a:pt x="189" y="14"/>
                        </a:cubicBezTo>
                        <a:cubicBezTo>
                          <a:pt x="189" y="14"/>
                          <a:pt x="189" y="14"/>
                          <a:pt x="189" y="13"/>
                        </a:cubicBezTo>
                        <a:cubicBezTo>
                          <a:pt x="189" y="13"/>
                          <a:pt x="189" y="13"/>
                          <a:pt x="189" y="12"/>
                        </a:cubicBezTo>
                        <a:cubicBezTo>
                          <a:pt x="189" y="12"/>
                          <a:pt x="189" y="11"/>
                          <a:pt x="189" y="11"/>
                        </a:cubicBezTo>
                        <a:cubicBezTo>
                          <a:pt x="189" y="10"/>
                          <a:pt x="189" y="10"/>
                          <a:pt x="189" y="10"/>
                        </a:cubicBezTo>
                        <a:cubicBezTo>
                          <a:pt x="190" y="9"/>
                          <a:pt x="190" y="9"/>
                          <a:pt x="190" y="8"/>
                        </a:cubicBezTo>
                        <a:cubicBezTo>
                          <a:pt x="190" y="8"/>
                          <a:pt x="190" y="7"/>
                          <a:pt x="190" y="7"/>
                        </a:cubicBezTo>
                        <a:cubicBezTo>
                          <a:pt x="190" y="6"/>
                          <a:pt x="190" y="6"/>
                          <a:pt x="190" y="5"/>
                        </a:cubicBezTo>
                        <a:cubicBezTo>
                          <a:pt x="190" y="4"/>
                          <a:pt x="190" y="4"/>
                          <a:pt x="190" y="3"/>
                        </a:cubicBezTo>
                        <a:cubicBezTo>
                          <a:pt x="190" y="3"/>
                          <a:pt x="190" y="3"/>
                          <a:pt x="190" y="3"/>
                        </a:cubicBezTo>
                        <a:cubicBezTo>
                          <a:pt x="188" y="2"/>
                          <a:pt x="185" y="2"/>
                          <a:pt x="181" y="0"/>
                        </a:cubicBezTo>
                        <a:cubicBezTo>
                          <a:pt x="181" y="0"/>
                          <a:pt x="181" y="0"/>
                          <a:pt x="181" y="0"/>
                        </a:cubicBezTo>
                        <a:cubicBezTo>
                          <a:pt x="179" y="0"/>
                          <a:pt x="178" y="1"/>
                          <a:pt x="176" y="1"/>
                        </a:cubicBezTo>
                        <a:cubicBezTo>
                          <a:pt x="174" y="1"/>
                          <a:pt x="172" y="2"/>
                          <a:pt x="170" y="2"/>
                        </a:cubicBezTo>
                        <a:cubicBezTo>
                          <a:pt x="170" y="2"/>
                          <a:pt x="168" y="3"/>
                          <a:pt x="166" y="3"/>
                        </a:cubicBezTo>
                        <a:cubicBezTo>
                          <a:pt x="161" y="5"/>
                          <a:pt x="156" y="7"/>
                          <a:pt x="153" y="4"/>
                        </a:cubicBezTo>
                        <a:cubicBezTo>
                          <a:pt x="153" y="4"/>
                          <a:pt x="153" y="4"/>
                          <a:pt x="149" y="4"/>
                        </a:cubicBezTo>
                        <a:cubicBezTo>
                          <a:pt x="143" y="4"/>
                          <a:pt x="134" y="5"/>
                          <a:pt x="126" y="6"/>
                        </a:cubicBezTo>
                        <a:cubicBezTo>
                          <a:pt x="120" y="7"/>
                          <a:pt x="115" y="7"/>
                          <a:pt x="112" y="7"/>
                        </a:cubicBezTo>
                        <a:cubicBezTo>
                          <a:pt x="108" y="8"/>
                          <a:pt x="106" y="10"/>
                          <a:pt x="103" y="13"/>
                        </a:cubicBezTo>
                        <a:cubicBezTo>
                          <a:pt x="100" y="15"/>
                          <a:pt x="98" y="17"/>
                          <a:pt x="95" y="17"/>
                        </a:cubicBezTo>
                        <a:cubicBezTo>
                          <a:pt x="90" y="17"/>
                          <a:pt x="83" y="21"/>
                          <a:pt x="79" y="25"/>
                        </a:cubicBezTo>
                        <a:cubicBezTo>
                          <a:pt x="78" y="26"/>
                          <a:pt x="77" y="27"/>
                          <a:pt x="76" y="27"/>
                        </a:cubicBezTo>
                        <a:cubicBezTo>
                          <a:pt x="76" y="27"/>
                          <a:pt x="76" y="27"/>
                          <a:pt x="76" y="28"/>
                        </a:cubicBezTo>
                        <a:cubicBezTo>
                          <a:pt x="76" y="28"/>
                          <a:pt x="76" y="28"/>
                          <a:pt x="76" y="28"/>
                        </a:cubicBezTo>
                        <a:cubicBezTo>
                          <a:pt x="76" y="28"/>
                          <a:pt x="76" y="28"/>
                          <a:pt x="76" y="28"/>
                        </a:cubicBezTo>
                        <a:cubicBezTo>
                          <a:pt x="79" y="31"/>
                          <a:pt x="80" y="35"/>
                          <a:pt x="80" y="41"/>
                        </a:cubicBezTo>
                        <a:cubicBezTo>
                          <a:pt x="80" y="42"/>
                          <a:pt x="80" y="44"/>
                          <a:pt x="80" y="45"/>
                        </a:cubicBezTo>
                        <a:cubicBezTo>
                          <a:pt x="80" y="47"/>
                          <a:pt x="80" y="49"/>
                          <a:pt x="80" y="49"/>
                        </a:cubicBezTo>
                        <a:cubicBezTo>
                          <a:pt x="83" y="51"/>
                          <a:pt x="85" y="57"/>
                          <a:pt x="85" y="58"/>
                        </a:cubicBezTo>
                        <a:cubicBezTo>
                          <a:pt x="85" y="59"/>
                          <a:pt x="85" y="59"/>
                          <a:pt x="85" y="59"/>
                        </a:cubicBezTo>
                        <a:cubicBezTo>
                          <a:pt x="86" y="61"/>
                          <a:pt x="85" y="63"/>
                          <a:pt x="84" y="64"/>
                        </a:cubicBezTo>
                        <a:cubicBezTo>
                          <a:pt x="83" y="65"/>
                          <a:pt x="82" y="65"/>
                          <a:pt x="81" y="65"/>
                        </a:cubicBezTo>
                        <a:cubicBezTo>
                          <a:pt x="80" y="65"/>
                          <a:pt x="79" y="65"/>
                          <a:pt x="78" y="65"/>
                        </a:cubicBezTo>
                        <a:cubicBezTo>
                          <a:pt x="76" y="65"/>
                          <a:pt x="73" y="65"/>
                          <a:pt x="70" y="65"/>
                        </a:cubicBezTo>
                        <a:cubicBezTo>
                          <a:pt x="68" y="65"/>
                          <a:pt x="67" y="65"/>
                          <a:pt x="66" y="65"/>
                        </a:cubicBezTo>
                        <a:cubicBezTo>
                          <a:pt x="65" y="68"/>
                          <a:pt x="61" y="70"/>
                          <a:pt x="58" y="70"/>
                        </a:cubicBezTo>
                        <a:cubicBezTo>
                          <a:pt x="57" y="70"/>
                          <a:pt x="56" y="70"/>
                          <a:pt x="56" y="70"/>
                        </a:cubicBezTo>
                        <a:cubicBezTo>
                          <a:pt x="56" y="70"/>
                          <a:pt x="56" y="70"/>
                          <a:pt x="56" y="70"/>
                        </a:cubicBezTo>
                        <a:cubicBezTo>
                          <a:pt x="56" y="71"/>
                          <a:pt x="56" y="71"/>
                          <a:pt x="56" y="71"/>
                        </a:cubicBezTo>
                        <a:cubicBezTo>
                          <a:pt x="56" y="72"/>
                          <a:pt x="56" y="73"/>
                          <a:pt x="56" y="74"/>
                        </a:cubicBezTo>
                        <a:cubicBezTo>
                          <a:pt x="56" y="76"/>
                          <a:pt x="56" y="78"/>
                          <a:pt x="55" y="79"/>
                        </a:cubicBezTo>
                        <a:cubicBezTo>
                          <a:pt x="54" y="80"/>
                          <a:pt x="54" y="80"/>
                          <a:pt x="52" y="80"/>
                        </a:cubicBezTo>
                        <a:cubicBezTo>
                          <a:pt x="52" y="80"/>
                          <a:pt x="52" y="80"/>
                          <a:pt x="52" y="81"/>
                        </a:cubicBezTo>
                        <a:cubicBezTo>
                          <a:pt x="51" y="82"/>
                          <a:pt x="50" y="83"/>
                          <a:pt x="47" y="83"/>
                        </a:cubicBezTo>
                        <a:cubicBezTo>
                          <a:pt x="47" y="84"/>
                          <a:pt x="46" y="84"/>
                          <a:pt x="45" y="84"/>
                        </a:cubicBezTo>
                        <a:cubicBezTo>
                          <a:pt x="44" y="84"/>
                          <a:pt x="41" y="84"/>
                          <a:pt x="41" y="84"/>
                        </a:cubicBezTo>
                        <a:cubicBezTo>
                          <a:pt x="41" y="89"/>
                          <a:pt x="38" y="92"/>
                          <a:pt x="33" y="93"/>
                        </a:cubicBezTo>
                        <a:cubicBezTo>
                          <a:pt x="32" y="93"/>
                          <a:pt x="30" y="93"/>
                          <a:pt x="29" y="93"/>
                        </a:cubicBezTo>
                        <a:cubicBezTo>
                          <a:pt x="28" y="93"/>
                          <a:pt x="26" y="93"/>
                          <a:pt x="25" y="94"/>
                        </a:cubicBezTo>
                        <a:cubicBezTo>
                          <a:pt x="25" y="94"/>
                          <a:pt x="25" y="94"/>
                          <a:pt x="25" y="95"/>
                        </a:cubicBezTo>
                        <a:cubicBezTo>
                          <a:pt x="24" y="96"/>
                          <a:pt x="23" y="97"/>
                          <a:pt x="20" y="97"/>
                        </a:cubicBezTo>
                        <a:cubicBezTo>
                          <a:pt x="20" y="97"/>
                          <a:pt x="20" y="97"/>
                          <a:pt x="20" y="97"/>
                        </a:cubicBezTo>
                        <a:cubicBezTo>
                          <a:pt x="20" y="97"/>
                          <a:pt x="20" y="97"/>
                          <a:pt x="20" y="97"/>
                        </a:cubicBezTo>
                        <a:cubicBezTo>
                          <a:pt x="19" y="97"/>
                          <a:pt x="19" y="97"/>
                          <a:pt x="19" y="97"/>
                        </a:cubicBezTo>
                        <a:cubicBezTo>
                          <a:pt x="18" y="97"/>
                          <a:pt x="17" y="97"/>
                          <a:pt x="17" y="97"/>
                        </a:cubicBezTo>
                        <a:cubicBezTo>
                          <a:pt x="12" y="100"/>
                          <a:pt x="2" y="106"/>
                          <a:pt x="0" y="108"/>
                        </a:cubicBezTo>
                        <a:cubicBezTo>
                          <a:pt x="0" y="108"/>
                          <a:pt x="0" y="108"/>
                          <a:pt x="0" y="109"/>
                        </a:cubicBezTo>
                        <a:cubicBezTo>
                          <a:pt x="0" y="110"/>
                          <a:pt x="0" y="114"/>
                          <a:pt x="0" y="118"/>
                        </a:cubicBezTo>
                        <a:cubicBezTo>
                          <a:pt x="0" y="122"/>
                          <a:pt x="0" y="122"/>
                          <a:pt x="0" y="122"/>
                        </a:cubicBezTo>
                        <a:cubicBezTo>
                          <a:pt x="0" y="122"/>
                          <a:pt x="0" y="122"/>
                          <a:pt x="0" y="1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7" name="Freeform 1297">
                    <a:extLst>
                      <a:ext uri="{FF2B5EF4-FFF2-40B4-BE49-F238E27FC236}">
                        <a16:creationId xmlns="" xmlns:a16="http://schemas.microsoft.com/office/drawing/2014/main" id="{F66CE47B-5186-498C-B318-C17E9C245A10}"/>
                      </a:ext>
                    </a:extLst>
                  </p:cNvPr>
                  <p:cNvSpPr/>
                  <p:nvPr/>
                </p:nvSpPr>
                <p:spPr bwMode="auto">
                  <a:xfrm flipH="1">
                    <a:off x="1649" y="257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8" name="Freeform 1298">
                    <a:extLst>
                      <a:ext uri="{FF2B5EF4-FFF2-40B4-BE49-F238E27FC236}">
                        <a16:creationId xmlns="" xmlns:a16="http://schemas.microsoft.com/office/drawing/2014/main" id="{7E59868E-04DC-43EB-92D2-1280F9B6DF6A}"/>
                      </a:ext>
                    </a:extLst>
                  </p:cNvPr>
                  <p:cNvSpPr/>
                  <p:nvPr/>
                </p:nvSpPr>
                <p:spPr bwMode="auto">
                  <a:xfrm flipH="1">
                    <a:off x="1576" y="265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9" name="Freeform 1299">
                    <a:extLst>
                      <a:ext uri="{FF2B5EF4-FFF2-40B4-BE49-F238E27FC236}">
                        <a16:creationId xmlns="" xmlns:a16="http://schemas.microsoft.com/office/drawing/2014/main" id="{20F6A0A2-B770-4F3A-A1C8-960D0980DBC5}"/>
                      </a:ext>
                    </a:extLst>
                  </p:cNvPr>
                  <p:cNvSpPr/>
                  <p:nvPr/>
                </p:nvSpPr>
                <p:spPr bwMode="auto">
                  <a:xfrm>
                    <a:off x="1595" y="2643"/>
                    <a:ext cx="5" cy="2"/>
                  </a:xfrm>
                  <a:custGeom>
                    <a:gdLst>
                      <a:gd name="T0" fmla="*/ 5 w 5"/>
                      <a:gd name="T1" fmla="*/ 0 h 2"/>
                      <a:gd name="T2" fmla="*/ 0 w 5"/>
                      <a:gd name="T3" fmla="*/ 2 h 2"/>
                      <a:gd name="T4" fmla="*/ 0 w 5"/>
                      <a:gd name="T5" fmla="*/ 2 h 2"/>
                      <a:gd name="T6" fmla="*/ 5 w 5"/>
                      <a:gd name="T7" fmla="*/ 0 h 2"/>
                    </a:gdLst>
                    <a:cxnLst>
                      <a:cxn ang="0">
                        <a:pos x="T0" y="T1"/>
                      </a:cxn>
                      <a:cxn ang="0">
                        <a:pos x="T2" y="T3"/>
                      </a:cxn>
                      <a:cxn ang="0">
                        <a:pos x="T4" y="T5"/>
                      </a:cxn>
                      <a:cxn ang="0">
                        <a:pos x="T6" y="T7"/>
                      </a:cxn>
                    </a:cxnLst>
                    <a:rect l="0" t="0" r="r" b="b"/>
                    <a:pathLst>
                      <a:path w="5" h="2">
                        <a:moveTo>
                          <a:pt x="5" y="0"/>
                        </a:moveTo>
                        <a:cubicBezTo>
                          <a:pt x="4" y="1"/>
                          <a:pt x="3" y="2"/>
                          <a:pt x="0" y="2"/>
                        </a:cubicBezTo>
                        <a:cubicBezTo>
                          <a:pt x="0" y="2"/>
                          <a:pt x="0" y="2"/>
                          <a:pt x="0" y="2"/>
                        </a:cubicBezTo>
                        <a:cubicBezTo>
                          <a:pt x="3" y="2"/>
                          <a:pt x="4"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0" name="Freeform 1300">
                    <a:extLst>
                      <a:ext uri="{FF2B5EF4-FFF2-40B4-BE49-F238E27FC236}">
                        <a16:creationId xmlns="" xmlns:a16="http://schemas.microsoft.com/office/drawing/2014/main" id="{2505CDF5-0764-4317-B671-4168EE31F9CA}"/>
                      </a:ext>
                    </a:extLst>
                  </p:cNvPr>
                  <p:cNvSpPr/>
                  <p:nvPr/>
                </p:nvSpPr>
                <p:spPr bwMode="auto">
                  <a:xfrm flipH="1">
                    <a:off x="1649" y="257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1" name="Freeform 1301">
                    <a:extLst>
                      <a:ext uri="{FF2B5EF4-FFF2-40B4-BE49-F238E27FC236}">
                        <a16:creationId xmlns="" xmlns:a16="http://schemas.microsoft.com/office/drawing/2014/main" id="{6EDE1273-7B36-4627-8EC4-08BF4C625B58}"/>
                      </a:ext>
                    </a:extLst>
                  </p:cNvPr>
                  <p:cNvSpPr/>
                  <p:nvPr/>
                </p:nvSpPr>
                <p:spPr bwMode="auto">
                  <a:xfrm>
                    <a:off x="1757" y="2565"/>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1"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2" name="Freeform 1302">
                    <a:extLst>
                      <a:ext uri="{FF2B5EF4-FFF2-40B4-BE49-F238E27FC236}">
                        <a16:creationId xmlns="" xmlns:a16="http://schemas.microsoft.com/office/drawing/2014/main" id="{3762927D-DBCC-41DA-A9A7-AED4E3A1E4FD}"/>
                      </a:ext>
                    </a:extLst>
                  </p:cNvPr>
                  <p:cNvSpPr/>
                  <p:nvPr/>
                </p:nvSpPr>
                <p:spPr bwMode="auto">
                  <a:xfrm flipH="1">
                    <a:off x="1758" y="25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3" name="Freeform 1303">
                    <a:extLst>
                      <a:ext uri="{FF2B5EF4-FFF2-40B4-BE49-F238E27FC236}">
                        <a16:creationId xmlns="" xmlns:a16="http://schemas.microsoft.com/office/drawing/2014/main" id="{842C1EFC-D9CF-4CBB-877B-53786BCF1B35}"/>
                      </a:ext>
                    </a:extLst>
                  </p:cNvPr>
                  <p:cNvSpPr/>
                  <p:nvPr/>
                </p:nvSpPr>
                <p:spPr bwMode="auto">
                  <a:xfrm flipH="1">
                    <a:off x="1770" y="2632"/>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4" name="Freeform 1304">
                    <a:extLst>
                      <a:ext uri="{FF2B5EF4-FFF2-40B4-BE49-F238E27FC236}">
                        <a16:creationId xmlns="" xmlns:a16="http://schemas.microsoft.com/office/drawing/2014/main" id="{1A1C1B35-2BBE-44DE-85AD-BCFBCC88975A}"/>
                      </a:ext>
                    </a:extLst>
                  </p:cNvPr>
                  <p:cNvSpPr/>
                  <p:nvPr/>
                </p:nvSpPr>
                <p:spPr bwMode="auto">
                  <a:xfrm flipH="1">
                    <a:off x="1759" y="2570"/>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5" name="Freeform 1305">
                    <a:extLst>
                      <a:ext uri="{FF2B5EF4-FFF2-40B4-BE49-F238E27FC236}">
                        <a16:creationId xmlns="" xmlns:a16="http://schemas.microsoft.com/office/drawing/2014/main" id="{FCEAD6B4-DD85-4A32-8921-F63B7AD2FF91}"/>
                      </a:ext>
                    </a:extLst>
                  </p:cNvPr>
                  <p:cNvSpPr/>
                  <p:nvPr/>
                </p:nvSpPr>
                <p:spPr bwMode="auto">
                  <a:xfrm flipH="1">
                    <a:off x="1757" y="256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6" name="Freeform 1306">
                    <a:extLst>
                      <a:ext uri="{FF2B5EF4-FFF2-40B4-BE49-F238E27FC236}">
                        <a16:creationId xmlns="" xmlns:a16="http://schemas.microsoft.com/office/drawing/2014/main" id="{8EFDE4E7-D379-4B12-86B7-9BEFE46C395F}"/>
                      </a:ext>
                    </a:extLst>
                  </p:cNvPr>
                  <p:cNvSpPr/>
                  <p:nvPr/>
                </p:nvSpPr>
                <p:spPr bwMode="auto">
                  <a:xfrm flipH="1">
                    <a:off x="1757" y="256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7" name="Freeform 1307">
                    <a:extLst>
                      <a:ext uri="{FF2B5EF4-FFF2-40B4-BE49-F238E27FC236}">
                        <a16:creationId xmlns="" xmlns:a16="http://schemas.microsoft.com/office/drawing/2014/main" id="{76D78BD0-95DC-4197-92B2-A73E11E7BA5C}"/>
                      </a:ext>
                    </a:extLst>
                  </p:cNvPr>
                  <p:cNvSpPr/>
                  <p:nvPr/>
                </p:nvSpPr>
                <p:spPr bwMode="auto">
                  <a:xfrm flipH="1">
                    <a:off x="1758" y="256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8" name="Freeform 1308">
                    <a:extLst>
                      <a:ext uri="{FF2B5EF4-FFF2-40B4-BE49-F238E27FC236}">
                        <a16:creationId xmlns="" xmlns:a16="http://schemas.microsoft.com/office/drawing/2014/main" id="{28F09A4F-3347-47BB-AF6F-67B4CAC29590}"/>
                      </a:ext>
                    </a:extLst>
                  </p:cNvPr>
                  <p:cNvSpPr/>
                  <p:nvPr/>
                </p:nvSpPr>
                <p:spPr bwMode="auto">
                  <a:xfrm flipH="1">
                    <a:off x="1758" y="255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9" name="Freeform 1309">
                    <a:extLst>
                      <a:ext uri="{FF2B5EF4-FFF2-40B4-BE49-F238E27FC236}">
                        <a16:creationId xmlns="" xmlns:a16="http://schemas.microsoft.com/office/drawing/2014/main" id="{1D2E9E6E-BBC3-405E-9B05-082083D68682}"/>
                      </a:ext>
                    </a:extLst>
                  </p:cNvPr>
                  <p:cNvSpPr/>
                  <p:nvPr/>
                </p:nvSpPr>
                <p:spPr bwMode="auto">
                  <a:xfrm flipH="1">
                    <a:off x="1758" y="2555"/>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0" name="Freeform 1310">
                    <a:extLst>
                      <a:ext uri="{FF2B5EF4-FFF2-40B4-BE49-F238E27FC236}">
                        <a16:creationId xmlns="" xmlns:a16="http://schemas.microsoft.com/office/drawing/2014/main" id="{AAE1DE22-2FF4-44E7-809C-2111BC592652}"/>
                      </a:ext>
                    </a:extLst>
                  </p:cNvPr>
                  <p:cNvSpPr/>
                  <p:nvPr/>
                </p:nvSpPr>
                <p:spPr bwMode="auto">
                  <a:xfrm>
                    <a:off x="1773" y="2603"/>
                    <a:ext cx="159" cy="152"/>
                  </a:xfrm>
                  <a:custGeom>
                    <a:gdLst>
                      <a:gd name="T0" fmla="*/ 3 w 166"/>
                      <a:gd name="T1" fmla="*/ 34 h 159"/>
                      <a:gd name="T2" fmla="*/ 2 w 166"/>
                      <a:gd name="T3" fmla="*/ 35 h 159"/>
                      <a:gd name="T4" fmla="*/ 1 w 166"/>
                      <a:gd name="T5" fmla="*/ 35 h 159"/>
                      <a:gd name="T6" fmla="*/ 0 w 166"/>
                      <a:gd name="T7" fmla="*/ 36 h 159"/>
                      <a:gd name="T8" fmla="*/ 0 w 166"/>
                      <a:gd name="T9" fmla="*/ 36 h 159"/>
                      <a:gd name="T10" fmla="*/ 1 w 166"/>
                      <a:gd name="T11" fmla="*/ 40 h 159"/>
                      <a:gd name="T12" fmla="*/ 5 w 166"/>
                      <a:gd name="T13" fmla="*/ 53 h 159"/>
                      <a:gd name="T14" fmla="*/ 3 w 166"/>
                      <a:gd name="T15" fmla="*/ 67 h 159"/>
                      <a:gd name="T16" fmla="*/ 4 w 166"/>
                      <a:gd name="T17" fmla="*/ 73 h 159"/>
                      <a:gd name="T18" fmla="*/ 5 w 166"/>
                      <a:gd name="T19" fmla="*/ 79 h 159"/>
                      <a:gd name="T20" fmla="*/ 0 w 166"/>
                      <a:gd name="T21" fmla="*/ 84 h 159"/>
                      <a:gd name="T22" fmla="*/ 5 w 166"/>
                      <a:gd name="T23" fmla="*/ 89 h 159"/>
                      <a:gd name="T24" fmla="*/ 7 w 166"/>
                      <a:gd name="T25" fmla="*/ 99 h 159"/>
                      <a:gd name="T26" fmla="*/ 18 w 166"/>
                      <a:gd name="T27" fmla="*/ 103 h 159"/>
                      <a:gd name="T28" fmla="*/ 22 w 166"/>
                      <a:gd name="T29" fmla="*/ 105 h 159"/>
                      <a:gd name="T30" fmla="*/ 23 w 166"/>
                      <a:gd name="T31" fmla="*/ 105 h 159"/>
                      <a:gd name="T32" fmla="*/ 24 w 166"/>
                      <a:gd name="T33" fmla="*/ 106 h 159"/>
                      <a:gd name="T34" fmla="*/ 25 w 166"/>
                      <a:gd name="T35" fmla="*/ 108 h 159"/>
                      <a:gd name="T36" fmla="*/ 26 w 166"/>
                      <a:gd name="T37" fmla="*/ 109 h 159"/>
                      <a:gd name="T38" fmla="*/ 27 w 166"/>
                      <a:gd name="T39" fmla="*/ 111 h 159"/>
                      <a:gd name="T40" fmla="*/ 28 w 166"/>
                      <a:gd name="T41" fmla="*/ 113 h 159"/>
                      <a:gd name="T42" fmla="*/ 28 w 166"/>
                      <a:gd name="T43" fmla="*/ 114 h 159"/>
                      <a:gd name="T44" fmla="*/ 43 w 166"/>
                      <a:gd name="T45" fmla="*/ 117 h 159"/>
                      <a:gd name="T46" fmla="*/ 51 w 166"/>
                      <a:gd name="T47" fmla="*/ 124 h 159"/>
                      <a:gd name="T48" fmla="*/ 153 w 166"/>
                      <a:gd name="T49" fmla="*/ 159 h 159"/>
                      <a:gd name="T50" fmla="*/ 164 w 166"/>
                      <a:gd name="T51" fmla="*/ 154 h 159"/>
                      <a:gd name="T52" fmla="*/ 164 w 166"/>
                      <a:gd name="T53" fmla="*/ 131 h 159"/>
                      <a:gd name="T54" fmla="*/ 163 w 166"/>
                      <a:gd name="T55" fmla="*/ 39 h 159"/>
                      <a:gd name="T56" fmla="*/ 165 w 166"/>
                      <a:gd name="T57" fmla="*/ 24 h 159"/>
                      <a:gd name="T58" fmla="*/ 166 w 166"/>
                      <a:gd name="T59" fmla="*/ 13 h 159"/>
                      <a:gd name="T60" fmla="*/ 152 w 166"/>
                      <a:gd name="T61" fmla="*/ 10 h 159"/>
                      <a:gd name="T62" fmla="*/ 135 w 166"/>
                      <a:gd name="T63" fmla="*/ 1 h 159"/>
                      <a:gd name="T64" fmla="*/ 113 w 166"/>
                      <a:gd name="T65" fmla="*/ 17 h 159"/>
                      <a:gd name="T66" fmla="*/ 104 w 166"/>
                      <a:gd name="T67" fmla="*/ 32 h 159"/>
                      <a:gd name="T68" fmla="*/ 74 w 166"/>
                      <a:gd name="T69" fmla="*/ 21 h 159"/>
                      <a:gd name="T70" fmla="*/ 60 w 166"/>
                      <a:gd name="T71" fmla="*/ 11 h 159"/>
                      <a:gd name="T72" fmla="*/ 49 w 166"/>
                      <a:gd name="T73" fmla="*/ 5 h 159"/>
                      <a:gd name="T74" fmla="*/ 35 w 166"/>
                      <a:gd name="T75" fmla="*/ 3 h 159"/>
                      <a:gd name="T76" fmla="*/ 23 w 166"/>
                      <a:gd name="T77" fmla="*/ 1 h 159"/>
                      <a:gd name="T78" fmla="*/ 23 w 166"/>
                      <a:gd name="T79" fmla="*/ 3 h 159"/>
                      <a:gd name="T80" fmla="*/ 23 w 166"/>
                      <a:gd name="T81" fmla="*/ 4 h 159"/>
                      <a:gd name="T82" fmla="*/ 23 w 166"/>
                      <a:gd name="T83" fmla="*/ 4 h 159"/>
                      <a:gd name="T84" fmla="*/ 18 w 166"/>
                      <a:gd name="T85" fmla="*/ 9 h 159"/>
                      <a:gd name="T86" fmla="*/ 16 w 166"/>
                      <a:gd name="T87" fmla="*/ 10 h 159"/>
                      <a:gd name="T88" fmla="*/ 9 w 166"/>
                      <a:gd name="T89" fmla="*/ 17 h 159"/>
                      <a:gd name="T90" fmla="*/ 7 w 166"/>
                      <a:gd name="T91" fmla="*/ 30 h 1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59">
                        <a:moveTo>
                          <a:pt x="3" y="34"/>
                        </a:moveTo>
                        <a:cubicBezTo>
                          <a:pt x="3" y="34"/>
                          <a:pt x="3" y="34"/>
                          <a:pt x="3" y="34"/>
                        </a:cubicBezTo>
                        <a:cubicBezTo>
                          <a:pt x="2" y="35"/>
                          <a:pt x="2" y="35"/>
                          <a:pt x="2" y="35"/>
                        </a:cubicBezTo>
                        <a:cubicBezTo>
                          <a:pt x="2" y="35"/>
                          <a:pt x="2" y="35"/>
                          <a:pt x="2" y="35"/>
                        </a:cubicBezTo>
                        <a:cubicBezTo>
                          <a:pt x="1" y="35"/>
                          <a:pt x="1" y="35"/>
                          <a:pt x="1" y="35"/>
                        </a:cubicBezTo>
                        <a:cubicBezTo>
                          <a:pt x="1" y="35"/>
                          <a:pt x="1" y="35"/>
                          <a:pt x="1" y="35"/>
                        </a:cubicBezTo>
                        <a:cubicBezTo>
                          <a:pt x="1" y="35"/>
                          <a:pt x="1" y="35"/>
                          <a:pt x="1" y="35"/>
                        </a:cubicBezTo>
                        <a:cubicBezTo>
                          <a:pt x="1" y="35"/>
                          <a:pt x="1" y="36"/>
                          <a:pt x="0" y="36"/>
                        </a:cubicBezTo>
                        <a:cubicBezTo>
                          <a:pt x="0" y="36"/>
                          <a:pt x="0" y="36"/>
                          <a:pt x="0" y="36"/>
                        </a:cubicBezTo>
                        <a:cubicBezTo>
                          <a:pt x="0" y="36"/>
                          <a:pt x="0" y="36"/>
                          <a:pt x="0" y="36"/>
                        </a:cubicBezTo>
                        <a:cubicBezTo>
                          <a:pt x="0" y="37"/>
                          <a:pt x="0" y="37"/>
                          <a:pt x="0" y="37"/>
                        </a:cubicBezTo>
                        <a:cubicBezTo>
                          <a:pt x="0" y="38"/>
                          <a:pt x="1" y="39"/>
                          <a:pt x="1" y="40"/>
                        </a:cubicBezTo>
                        <a:cubicBezTo>
                          <a:pt x="2" y="41"/>
                          <a:pt x="4" y="43"/>
                          <a:pt x="5" y="45"/>
                        </a:cubicBezTo>
                        <a:cubicBezTo>
                          <a:pt x="6" y="49"/>
                          <a:pt x="5" y="51"/>
                          <a:pt x="5" y="53"/>
                        </a:cubicBezTo>
                        <a:cubicBezTo>
                          <a:pt x="4" y="55"/>
                          <a:pt x="4" y="56"/>
                          <a:pt x="4" y="57"/>
                        </a:cubicBezTo>
                        <a:cubicBezTo>
                          <a:pt x="7" y="62"/>
                          <a:pt x="5" y="65"/>
                          <a:pt x="3" y="67"/>
                        </a:cubicBezTo>
                        <a:cubicBezTo>
                          <a:pt x="3" y="68"/>
                          <a:pt x="3" y="69"/>
                          <a:pt x="3" y="70"/>
                        </a:cubicBezTo>
                        <a:cubicBezTo>
                          <a:pt x="3" y="71"/>
                          <a:pt x="4" y="72"/>
                          <a:pt x="4" y="73"/>
                        </a:cubicBezTo>
                        <a:cubicBezTo>
                          <a:pt x="4" y="73"/>
                          <a:pt x="4" y="74"/>
                          <a:pt x="4" y="75"/>
                        </a:cubicBezTo>
                        <a:cubicBezTo>
                          <a:pt x="5" y="76"/>
                          <a:pt x="6" y="78"/>
                          <a:pt x="5" y="79"/>
                        </a:cubicBezTo>
                        <a:cubicBezTo>
                          <a:pt x="5" y="79"/>
                          <a:pt x="4" y="80"/>
                          <a:pt x="4" y="80"/>
                        </a:cubicBezTo>
                        <a:cubicBezTo>
                          <a:pt x="2" y="82"/>
                          <a:pt x="1" y="83"/>
                          <a:pt x="0" y="84"/>
                        </a:cubicBezTo>
                        <a:cubicBezTo>
                          <a:pt x="0" y="84"/>
                          <a:pt x="1" y="85"/>
                          <a:pt x="2" y="85"/>
                        </a:cubicBezTo>
                        <a:cubicBezTo>
                          <a:pt x="3" y="86"/>
                          <a:pt x="4" y="88"/>
                          <a:pt x="5" y="89"/>
                        </a:cubicBezTo>
                        <a:cubicBezTo>
                          <a:pt x="7" y="93"/>
                          <a:pt x="7" y="95"/>
                          <a:pt x="7" y="97"/>
                        </a:cubicBezTo>
                        <a:cubicBezTo>
                          <a:pt x="7" y="98"/>
                          <a:pt x="6" y="98"/>
                          <a:pt x="7" y="99"/>
                        </a:cubicBezTo>
                        <a:cubicBezTo>
                          <a:pt x="7" y="100"/>
                          <a:pt x="10" y="102"/>
                          <a:pt x="12" y="102"/>
                        </a:cubicBezTo>
                        <a:cubicBezTo>
                          <a:pt x="15" y="102"/>
                          <a:pt x="16" y="103"/>
                          <a:pt x="18" y="103"/>
                        </a:cubicBezTo>
                        <a:cubicBezTo>
                          <a:pt x="19" y="104"/>
                          <a:pt x="20" y="104"/>
                          <a:pt x="21" y="104"/>
                        </a:cubicBezTo>
                        <a:cubicBezTo>
                          <a:pt x="21" y="104"/>
                          <a:pt x="22" y="104"/>
                          <a:pt x="22" y="105"/>
                        </a:cubicBezTo>
                        <a:cubicBezTo>
                          <a:pt x="22" y="105"/>
                          <a:pt x="22" y="105"/>
                          <a:pt x="23" y="105"/>
                        </a:cubicBezTo>
                        <a:cubicBezTo>
                          <a:pt x="23" y="105"/>
                          <a:pt x="23" y="105"/>
                          <a:pt x="23" y="105"/>
                        </a:cubicBezTo>
                        <a:cubicBezTo>
                          <a:pt x="24" y="105"/>
                          <a:pt x="24" y="106"/>
                          <a:pt x="24" y="106"/>
                        </a:cubicBezTo>
                        <a:cubicBezTo>
                          <a:pt x="24" y="106"/>
                          <a:pt x="24" y="106"/>
                          <a:pt x="24" y="106"/>
                        </a:cubicBezTo>
                        <a:cubicBezTo>
                          <a:pt x="25" y="106"/>
                          <a:pt x="25" y="107"/>
                          <a:pt x="25" y="107"/>
                        </a:cubicBezTo>
                        <a:cubicBezTo>
                          <a:pt x="25" y="107"/>
                          <a:pt x="25" y="107"/>
                          <a:pt x="25" y="108"/>
                        </a:cubicBezTo>
                        <a:cubicBezTo>
                          <a:pt x="26" y="108"/>
                          <a:pt x="26" y="108"/>
                          <a:pt x="26" y="108"/>
                        </a:cubicBezTo>
                        <a:cubicBezTo>
                          <a:pt x="26" y="109"/>
                          <a:pt x="26" y="109"/>
                          <a:pt x="26" y="109"/>
                        </a:cubicBezTo>
                        <a:cubicBezTo>
                          <a:pt x="26" y="109"/>
                          <a:pt x="26" y="110"/>
                          <a:pt x="27" y="110"/>
                        </a:cubicBezTo>
                        <a:cubicBezTo>
                          <a:pt x="27" y="110"/>
                          <a:pt x="27" y="111"/>
                          <a:pt x="27" y="111"/>
                        </a:cubicBezTo>
                        <a:cubicBezTo>
                          <a:pt x="27" y="111"/>
                          <a:pt x="27" y="111"/>
                          <a:pt x="27" y="112"/>
                        </a:cubicBezTo>
                        <a:cubicBezTo>
                          <a:pt x="27" y="112"/>
                          <a:pt x="28" y="113"/>
                          <a:pt x="28" y="113"/>
                        </a:cubicBezTo>
                        <a:cubicBezTo>
                          <a:pt x="28" y="113"/>
                          <a:pt x="28" y="113"/>
                          <a:pt x="28" y="114"/>
                        </a:cubicBezTo>
                        <a:cubicBezTo>
                          <a:pt x="28" y="114"/>
                          <a:pt x="28" y="114"/>
                          <a:pt x="28" y="114"/>
                        </a:cubicBezTo>
                        <a:cubicBezTo>
                          <a:pt x="31" y="114"/>
                          <a:pt x="38" y="115"/>
                          <a:pt x="42" y="117"/>
                        </a:cubicBezTo>
                        <a:cubicBezTo>
                          <a:pt x="42" y="117"/>
                          <a:pt x="42" y="117"/>
                          <a:pt x="43" y="117"/>
                        </a:cubicBezTo>
                        <a:cubicBezTo>
                          <a:pt x="43" y="117"/>
                          <a:pt x="44" y="117"/>
                          <a:pt x="44" y="117"/>
                        </a:cubicBezTo>
                        <a:cubicBezTo>
                          <a:pt x="47" y="120"/>
                          <a:pt x="50" y="122"/>
                          <a:pt x="51" y="124"/>
                        </a:cubicBezTo>
                        <a:cubicBezTo>
                          <a:pt x="69" y="114"/>
                          <a:pt x="69" y="114"/>
                          <a:pt x="69" y="114"/>
                        </a:cubicBezTo>
                        <a:cubicBezTo>
                          <a:pt x="153" y="159"/>
                          <a:pt x="153" y="159"/>
                          <a:pt x="153" y="159"/>
                        </a:cubicBezTo>
                        <a:cubicBezTo>
                          <a:pt x="153" y="154"/>
                          <a:pt x="153" y="154"/>
                          <a:pt x="153" y="154"/>
                        </a:cubicBezTo>
                        <a:cubicBezTo>
                          <a:pt x="164" y="154"/>
                          <a:pt x="164" y="154"/>
                          <a:pt x="164" y="154"/>
                        </a:cubicBezTo>
                        <a:cubicBezTo>
                          <a:pt x="164" y="135"/>
                          <a:pt x="164" y="135"/>
                          <a:pt x="164" y="135"/>
                        </a:cubicBezTo>
                        <a:cubicBezTo>
                          <a:pt x="164" y="131"/>
                          <a:pt x="164" y="131"/>
                          <a:pt x="164" y="131"/>
                        </a:cubicBezTo>
                        <a:cubicBezTo>
                          <a:pt x="164" y="46"/>
                          <a:pt x="164" y="46"/>
                          <a:pt x="164" y="46"/>
                        </a:cubicBezTo>
                        <a:cubicBezTo>
                          <a:pt x="164" y="43"/>
                          <a:pt x="163" y="41"/>
                          <a:pt x="163" y="39"/>
                        </a:cubicBezTo>
                        <a:cubicBezTo>
                          <a:pt x="162" y="35"/>
                          <a:pt x="161" y="31"/>
                          <a:pt x="164" y="28"/>
                        </a:cubicBezTo>
                        <a:cubicBezTo>
                          <a:pt x="165" y="26"/>
                          <a:pt x="165" y="26"/>
                          <a:pt x="165" y="24"/>
                        </a:cubicBezTo>
                        <a:cubicBezTo>
                          <a:pt x="164" y="22"/>
                          <a:pt x="164" y="19"/>
                          <a:pt x="165" y="14"/>
                        </a:cubicBezTo>
                        <a:cubicBezTo>
                          <a:pt x="166" y="13"/>
                          <a:pt x="166" y="13"/>
                          <a:pt x="166" y="13"/>
                        </a:cubicBezTo>
                        <a:cubicBezTo>
                          <a:pt x="166" y="12"/>
                          <a:pt x="161" y="11"/>
                          <a:pt x="157" y="11"/>
                        </a:cubicBezTo>
                        <a:cubicBezTo>
                          <a:pt x="156" y="10"/>
                          <a:pt x="154" y="10"/>
                          <a:pt x="152" y="10"/>
                        </a:cubicBezTo>
                        <a:cubicBezTo>
                          <a:pt x="147" y="9"/>
                          <a:pt x="145" y="7"/>
                          <a:pt x="143" y="5"/>
                        </a:cubicBezTo>
                        <a:cubicBezTo>
                          <a:pt x="142" y="3"/>
                          <a:pt x="140" y="1"/>
                          <a:pt x="135" y="1"/>
                        </a:cubicBezTo>
                        <a:cubicBezTo>
                          <a:pt x="125" y="0"/>
                          <a:pt x="112" y="9"/>
                          <a:pt x="112" y="12"/>
                        </a:cubicBezTo>
                        <a:cubicBezTo>
                          <a:pt x="112" y="13"/>
                          <a:pt x="113" y="15"/>
                          <a:pt x="113" y="17"/>
                        </a:cubicBezTo>
                        <a:cubicBezTo>
                          <a:pt x="115" y="20"/>
                          <a:pt x="116" y="24"/>
                          <a:pt x="113" y="28"/>
                        </a:cubicBezTo>
                        <a:cubicBezTo>
                          <a:pt x="111" y="31"/>
                          <a:pt x="108" y="32"/>
                          <a:pt x="104" y="32"/>
                        </a:cubicBezTo>
                        <a:cubicBezTo>
                          <a:pt x="100" y="32"/>
                          <a:pt x="96" y="31"/>
                          <a:pt x="93" y="28"/>
                        </a:cubicBezTo>
                        <a:cubicBezTo>
                          <a:pt x="87" y="23"/>
                          <a:pt x="79" y="21"/>
                          <a:pt x="74" y="21"/>
                        </a:cubicBezTo>
                        <a:cubicBezTo>
                          <a:pt x="69" y="21"/>
                          <a:pt x="65" y="20"/>
                          <a:pt x="62" y="17"/>
                        </a:cubicBezTo>
                        <a:cubicBezTo>
                          <a:pt x="61" y="15"/>
                          <a:pt x="60" y="13"/>
                          <a:pt x="60" y="11"/>
                        </a:cubicBezTo>
                        <a:cubicBezTo>
                          <a:pt x="61" y="10"/>
                          <a:pt x="61" y="8"/>
                          <a:pt x="55" y="7"/>
                        </a:cubicBezTo>
                        <a:cubicBezTo>
                          <a:pt x="53" y="6"/>
                          <a:pt x="51" y="6"/>
                          <a:pt x="49" y="5"/>
                        </a:cubicBezTo>
                        <a:cubicBezTo>
                          <a:pt x="46" y="4"/>
                          <a:pt x="43" y="2"/>
                          <a:pt x="39" y="2"/>
                        </a:cubicBezTo>
                        <a:cubicBezTo>
                          <a:pt x="38" y="2"/>
                          <a:pt x="36" y="2"/>
                          <a:pt x="35" y="3"/>
                        </a:cubicBezTo>
                        <a:cubicBezTo>
                          <a:pt x="31" y="3"/>
                          <a:pt x="26" y="2"/>
                          <a:pt x="23" y="1"/>
                        </a:cubicBezTo>
                        <a:cubicBezTo>
                          <a:pt x="23" y="1"/>
                          <a:pt x="23" y="1"/>
                          <a:pt x="23" y="1"/>
                        </a:cubicBezTo>
                        <a:cubicBezTo>
                          <a:pt x="23" y="2"/>
                          <a:pt x="23" y="2"/>
                          <a:pt x="23" y="2"/>
                        </a:cubicBezTo>
                        <a:cubicBezTo>
                          <a:pt x="23" y="2"/>
                          <a:pt x="23" y="3"/>
                          <a:pt x="23" y="3"/>
                        </a:cubicBezTo>
                        <a:cubicBezTo>
                          <a:pt x="23" y="3"/>
                          <a:pt x="23" y="3"/>
                          <a:pt x="23" y="4"/>
                        </a:cubicBezTo>
                        <a:cubicBezTo>
                          <a:pt x="23" y="4"/>
                          <a:pt x="23" y="4"/>
                          <a:pt x="23" y="4"/>
                        </a:cubicBezTo>
                        <a:cubicBezTo>
                          <a:pt x="23" y="4"/>
                          <a:pt x="23" y="4"/>
                          <a:pt x="23" y="4"/>
                        </a:cubicBezTo>
                        <a:cubicBezTo>
                          <a:pt x="23" y="4"/>
                          <a:pt x="23" y="4"/>
                          <a:pt x="23" y="4"/>
                        </a:cubicBezTo>
                        <a:cubicBezTo>
                          <a:pt x="23" y="8"/>
                          <a:pt x="20" y="9"/>
                          <a:pt x="18" y="9"/>
                        </a:cubicBezTo>
                        <a:cubicBezTo>
                          <a:pt x="18" y="9"/>
                          <a:pt x="18" y="9"/>
                          <a:pt x="18" y="9"/>
                        </a:cubicBezTo>
                        <a:cubicBezTo>
                          <a:pt x="18" y="9"/>
                          <a:pt x="17" y="9"/>
                          <a:pt x="17" y="9"/>
                        </a:cubicBezTo>
                        <a:cubicBezTo>
                          <a:pt x="17" y="9"/>
                          <a:pt x="16" y="10"/>
                          <a:pt x="16" y="10"/>
                        </a:cubicBezTo>
                        <a:cubicBezTo>
                          <a:pt x="14" y="12"/>
                          <a:pt x="13" y="13"/>
                          <a:pt x="12" y="14"/>
                        </a:cubicBezTo>
                        <a:cubicBezTo>
                          <a:pt x="11" y="15"/>
                          <a:pt x="10" y="16"/>
                          <a:pt x="9" y="17"/>
                        </a:cubicBezTo>
                        <a:cubicBezTo>
                          <a:pt x="8" y="18"/>
                          <a:pt x="8" y="19"/>
                          <a:pt x="9" y="20"/>
                        </a:cubicBezTo>
                        <a:cubicBezTo>
                          <a:pt x="10" y="22"/>
                          <a:pt x="8" y="28"/>
                          <a:pt x="7" y="30"/>
                        </a:cubicBezTo>
                        <a:cubicBezTo>
                          <a:pt x="6" y="32"/>
                          <a:pt x="4" y="33"/>
                          <a:pt x="3"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1" name="Rectangle 1311">
                    <a:extLst>
                      <a:ext uri="{FF2B5EF4-FFF2-40B4-BE49-F238E27FC236}">
                        <a16:creationId xmlns="" xmlns:a16="http://schemas.microsoft.com/office/drawing/2014/main" id="{FF6C8D19-F372-416D-86E5-12030C25ECB9}"/>
                      </a:ext>
                    </a:extLst>
                  </p:cNvPr>
                  <p:cNvSpPr>
                    <a:spLocks noChangeArrowheads="1"/>
                  </p:cNvSpPr>
                  <p:nvPr/>
                </p:nvSpPr>
                <p:spPr bwMode="auto">
                  <a:xfrm>
                    <a:off x="1795" y="2607"/>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2" name="Freeform 1312">
                    <a:extLst>
                      <a:ext uri="{FF2B5EF4-FFF2-40B4-BE49-F238E27FC236}">
                        <a16:creationId xmlns="" xmlns:a16="http://schemas.microsoft.com/office/drawing/2014/main" id="{0EEEECBA-4687-44A3-AB2B-9880B894B81B}"/>
                      </a:ext>
                    </a:extLst>
                  </p:cNvPr>
                  <p:cNvSpPr/>
                  <p:nvPr/>
                </p:nvSpPr>
                <p:spPr bwMode="auto">
                  <a:xfrm flipH="1">
                    <a:off x="1795" y="260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3" name="Freeform 1313">
                    <a:extLst>
                      <a:ext uri="{FF2B5EF4-FFF2-40B4-BE49-F238E27FC236}">
                        <a16:creationId xmlns="" xmlns:a16="http://schemas.microsoft.com/office/drawing/2014/main" id="{C07C23A1-A1A6-4CBE-9DF0-848BDBFF64C2}"/>
                      </a:ext>
                    </a:extLst>
                  </p:cNvPr>
                  <p:cNvSpPr/>
                  <p:nvPr/>
                </p:nvSpPr>
                <p:spPr bwMode="auto">
                  <a:xfrm>
                    <a:off x="1776" y="2631"/>
                    <a:ext cx="4" cy="4"/>
                  </a:xfrm>
                  <a:custGeom>
                    <a:gdLst>
                      <a:gd name="T0" fmla="*/ 4 w 4"/>
                      <a:gd name="T1" fmla="*/ 0 h 4"/>
                      <a:gd name="T2" fmla="*/ 0 w 4"/>
                      <a:gd name="T3" fmla="*/ 4 h 4"/>
                      <a:gd name="T4" fmla="*/ 0 w 4"/>
                      <a:gd name="T5" fmla="*/ 4 h 4"/>
                      <a:gd name="T6" fmla="*/ 4 w 4"/>
                      <a:gd name="T7" fmla="*/ 0 h 4"/>
                    </a:gdLst>
                    <a:cxnLst>
                      <a:cxn ang="0">
                        <a:pos x="T0" y="T1"/>
                      </a:cxn>
                      <a:cxn ang="0">
                        <a:pos x="T2" y="T3"/>
                      </a:cxn>
                      <a:cxn ang="0">
                        <a:pos x="T4" y="T5"/>
                      </a:cxn>
                      <a:cxn ang="0">
                        <a:pos x="T6" y="T7"/>
                      </a:cxn>
                    </a:cxnLst>
                    <a:rect l="0" t="0" r="r" b="b"/>
                    <a:pathLst>
                      <a:path w="4" h="4">
                        <a:moveTo>
                          <a:pt x="4" y="0"/>
                        </a:moveTo>
                        <a:cubicBezTo>
                          <a:pt x="3" y="2"/>
                          <a:pt x="1" y="3"/>
                          <a:pt x="0" y="4"/>
                        </a:cubicBezTo>
                        <a:cubicBezTo>
                          <a:pt x="0" y="4"/>
                          <a:pt x="0" y="4"/>
                          <a:pt x="0" y="4"/>
                        </a:cubicBezTo>
                        <a:cubicBezTo>
                          <a:pt x="1" y="3"/>
                          <a:pt x="3"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4" name="Freeform 1314">
                    <a:extLst>
                      <a:ext uri="{FF2B5EF4-FFF2-40B4-BE49-F238E27FC236}">
                        <a16:creationId xmlns="" xmlns:a16="http://schemas.microsoft.com/office/drawing/2014/main" id="{9FC732FF-72A7-40A0-95E1-7659EBA37724}"/>
                      </a:ext>
                    </a:extLst>
                  </p:cNvPr>
                  <p:cNvSpPr/>
                  <p:nvPr/>
                </p:nvSpPr>
                <p:spPr bwMode="auto">
                  <a:xfrm>
                    <a:off x="1782" y="2612"/>
                    <a:ext cx="6" cy="7"/>
                  </a:xfrm>
                  <a:custGeom>
                    <a:gdLst>
                      <a:gd name="T0" fmla="*/ 7 w 7"/>
                      <a:gd name="T1" fmla="*/ 0 h 7"/>
                      <a:gd name="T2" fmla="*/ 3 w 7"/>
                      <a:gd name="T3" fmla="*/ 4 h 7"/>
                      <a:gd name="T4" fmla="*/ 0 w 7"/>
                      <a:gd name="T5" fmla="*/ 7 h 7"/>
                      <a:gd name="T6" fmla="*/ 3 w 7"/>
                      <a:gd name="T7" fmla="*/ 4 h 7"/>
                      <a:gd name="T8" fmla="*/ 7 w 7"/>
                      <a:gd name="T9" fmla="*/ 0 h 7"/>
                    </a:gdLst>
                    <a:cxnLst>
                      <a:cxn ang="0">
                        <a:pos x="T0" y="T1"/>
                      </a:cxn>
                      <a:cxn ang="0">
                        <a:pos x="T2" y="T3"/>
                      </a:cxn>
                      <a:cxn ang="0">
                        <a:pos x="T4" y="T5"/>
                      </a:cxn>
                      <a:cxn ang="0">
                        <a:pos x="T6" y="T7"/>
                      </a:cxn>
                      <a:cxn ang="0">
                        <a:pos x="T8" y="T9"/>
                      </a:cxn>
                    </a:cxnLst>
                    <a:rect l="0" t="0" r="r" b="b"/>
                    <a:pathLst>
                      <a:path w="7" h="7">
                        <a:moveTo>
                          <a:pt x="7" y="0"/>
                        </a:moveTo>
                        <a:cubicBezTo>
                          <a:pt x="5" y="2"/>
                          <a:pt x="4" y="3"/>
                          <a:pt x="3" y="4"/>
                        </a:cubicBezTo>
                        <a:cubicBezTo>
                          <a:pt x="2" y="5"/>
                          <a:pt x="1" y="6"/>
                          <a:pt x="0" y="7"/>
                        </a:cubicBezTo>
                        <a:cubicBezTo>
                          <a:pt x="1" y="6"/>
                          <a:pt x="2" y="5"/>
                          <a:pt x="3" y="4"/>
                        </a:cubicBezTo>
                        <a:cubicBezTo>
                          <a:pt x="4" y="3"/>
                          <a:pt x="5" y="2"/>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5" name="Freeform 1315">
                    <a:extLst>
                      <a:ext uri="{FF2B5EF4-FFF2-40B4-BE49-F238E27FC236}">
                        <a16:creationId xmlns="" xmlns:a16="http://schemas.microsoft.com/office/drawing/2014/main" id="{DE022ADA-A0B8-4531-8978-6C33A8EE4BF3}"/>
                      </a:ext>
                    </a:extLst>
                  </p:cNvPr>
                  <p:cNvSpPr/>
                  <p:nvPr/>
                </p:nvSpPr>
                <p:spPr bwMode="auto">
                  <a:xfrm flipH="1">
                    <a:off x="1795" y="260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6" name="Freeform 1316">
                    <a:extLst>
                      <a:ext uri="{FF2B5EF4-FFF2-40B4-BE49-F238E27FC236}">
                        <a16:creationId xmlns="" xmlns:a16="http://schemas.microsoft.com/office/drawing/2014/main" id="{1FF20A59-6D48-4A76-A632-C21B94478FFB}"/>
                      </a:ext>
                    </a:extLst>
                  </p:cNvPr>
                  <p:cNvSpPr/>
                  <p:nvPr/>
                </p:nvSpPr>
                <p:spPr bwMode="auto">
                  <a:xfrm>
                    <a:off x="1774" y="2636"/>
                    <a:ext cx="1" cy="0"/>
                  </a:xfrm>
                  <a:custGeom>
                    <a:gdLst>
                      <a:gd name="T0" fmla="*/ 1 w 1"/>
                      <a:gd name="T1" fmla="*/ 0 w 1"/>
                      <a:gd name="T2" fmla="*/ 1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7" name="Oval 1317">
                    <a:extLst>
                      <a:ext uri="{FF2B5EF4-FFF2-40B4-BE49-F238E27FC236}">
                        <a16:creationId xmlns="" xmlns:a16="http://schemas.microsoft.com/office/drawing/2014/main" id="{B52BEE8C-6414-4AB1-B3F8-18A51B8A7B5E}"/>
                      </a:ext>
                    </a:extLst>
                  </p:cNvPr>
                  <p:cNvSpPr>
                    <a:spLocks noChangeArrowheads="1"/>
                  </p:cNvSpPr>
                  <p:nvPr/>
                </p:nvSpPr>
                <p:spPr bwMode="auto">
                  <a:xfrm>
                    <a:off x="1773" y="2637"/>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8" name="Freeform 1318">
                    <a:extLst>
                      <a:ext uri="{FF2B5EF4-FFF2-40B4-BE49-F238E27FC236}">
                        <a16:creationId xmlns="" xmlns:a16="http://schemas.microsoft.com/office/drawing/2014/main" id="{32F33904-AB88-49D6-B317-646CAA82F95A}"/>
                      </a:ext>
                    </a:extLst>
                  </p:cNvPr>
                  <p:cNvSpPr/>
                  <p:nvPr/>
                </p:nvSpPr>
                <p:spPr bwMode="auto">
                  <a:xfrm>
                    <a:off x="1795" y="2703"/>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9" name="Freeform 1319">
                    <a:extLst>
                      <a:ext uri="{FF2B5EF4-FFF2-40B4-BE49-F238E27FC236}">
                        <a16:creationId xmlns="" xmlns:a16="http://schemas.microsoft.com/office/drawing/2014/main" id="{CF286A4E-05F7-4BAF-867B-3D73EE82B94E}"/>
                      </a:ext>
                    </a:extLst>
                  </p:cNvPr>
                  <p:cNvSpPr/>
                  <p:nvPr/>
                </p:nvSpPr>
                <p:spPr bwMode="auto">
                  <a:xfrm>
                    <a:off x="1794" y="270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0" name="Freeform 1320">
                    <a:extLst>
                      <a:ext uri="{FF2B5EF4-FFF2-40B4-BE49-F238E27FC236}">
                        <a16:creationId xmlns="" xmlns:a16="http://schemas.microsoft.com/office/drawing/2014/main" id="{8EEBE47B-8770-4C43-81A5-FA4BC07C1511}"/>
                      </a:ext>
                    </a:extLst>
                  </p:cNvPr>
                  <p:cNvSpPr/>
                  <p:nvPr/>
                </p:nvSpPr>
                <p:spPr bwMode="auto">
                  <a:xfrm>
                    <a:off x="1797" y="2706"/>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1" name="Freeform 1321">
                    <a:extLst>
                      <a:ext uri="{FF2B5EF4-FFF2-40B4-BE49-F238E27FC236}">
                        <a16:creationId xmlns="" xmlns:a16="http://schemas.microsoft.com/office/drawing/2014/main" id="{12F067E7-53E5-49E7-B1D7-64896D0200A8}"/>
                      </a:ext>
                    </a:extLst>
                  </p:cNvPr>
                  <p:cNvSpPr/>
                  <p:nvPr/>
                </p:nvSpPr>
                <p:spPr bwMode="auto">
                  <a:xfrm>
                    <a:off x="1775" y="263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2" name="Freeform 1322">
                    <a:extLst>
                      <a:ext uri="{FF2B5EF4-FFF2-40B4-BE49-F238E27FC236}">
                        <a16:creationId xmlns="" xmlns:a16="http://schemas.microsoft.com/office/drawing/2014/main" id="{FE82170E-AC69-4D20-B658-9800A40260B3}"/>
                      </a:ext>
                    </a:extLst>
                  </p:cNvPr>
                  <p:cNvSpPr/>
                  <p:nvPr/>
                </p:nvSpPr>
                <p:spPr bwMode="auto">
                  <a:xfrm flipH="1">
                    <a:off x="1800" y="2711"/>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3" name="Freeform 1323">
                    <a:extLst>
                      <a:ext uri="{FF2B5EF4-FFF2-40B4-BE49-F238E27FC236}">
                        <a16:creationId xmlns="" xmlns:a16="http://schemas.microsoft.com/office/drawing/2014/main" id="{636604C1-B01E-40BC-B9FF-3BE0BD71F6C2}"/>
                      </a:ext>
                    </a:extLst>
                  </p:cNvPr>
                  <p:cNvSpPr/>
                  <p:nvPr/>
                </p:nvSpPr>
                <p:spPr bwMode="auto">
                  <a:xfrm>
                    <a:off x="1796" y="2704"/>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4" name="Freeform 1324">
                    <a:extLst>
                      <a:ext uri="{FF2B5EF4-FFF2-40B4-BE49-F238E27FC236}">
                        <a16:creationId xmlns="" xmlns:a16="http://schemas.microsoft.com/office/drawing/2014/main" id="{EA96CDB8-4637-4F4F-A713-9FC7E990F648}"/>
                      </a:ext>
                    </a:extLst>
                  </p:cNvPr>
                  <p:cNvSpPr/>
                  <p:nvPr/>
                </p:nvSpPr>
                <p:spPr bwMode="auto">
                  <a:xfrm flipH="1">
                    <a:off x="1774" y="26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5" name="Freeform 1325">
                    <a:extLst>
                      <a:ext uri="{FF2B5EF4-FFF2-40B4-BE49-F238E27FC236}">
                        <a16:creationId xmlns="" xmlns:a16="http://schemas.microsoft.com/office/drawing/2014/main" id="{E32D6937-D486-43F0-969C-F2E38178BA60}"/>
                      </a:ext>
                    </a:extLst>
                  </p:cNvPr>
                  <p:cNvSpPr/>
                  <p:nvPr/>
                </p:nvSpPr>
                <p:spPr bwMode="auto">
                  <a:xfrm>
                    <a:off x="1798" y="2707"/>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6" name="Freeform 1326">
                    <a:extLst>
                      <a:ext uri="{FF2B5EF4-FFF2-40B4-BE49-F238E27FC236}">
                        <a16:creationId xmlns="" xmlns:a16="http://schemas.microsoft.com/office/drawing/2014/main" id="{A06D762E-F250-4C56-BEF1-86B301237B17}"/>
                      </a:ext>
                    </a:extLst>
                  </p:cNvPr>
                  <p:cNvSpPr/>
                  <p:nvPr/>
                </p:nvSpPr>
                <p:spPr bwMode="auto">
                  <a:xfrm flipH="1">
                    <a:off x="1799" y="270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7" name="Freeform 1327">
                    <a:extLst>
                      <a:ext uri="{FF2B5EF4-FFF2-40B4-BE49-F238E27FC236}">
                        <a16:creationId xmlns="" xmlns:a16="http://schemas.microsoft.com/office/drawing/2014/main" id="{70336816-C54A-4118-8C9F-06DE627A64CC}"/>
                      </a:ext>
                    </a:extLst>
                  </p:cNvPr>
                  <p:cNvSpPr/>
                  <p:nvPr/>
                </p:nvSpPr>
                <p:spPr bwMode="auto">
                  <a:xfrm>
                    <a:off x="1773" y="263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8" name="Freeform 1328">
                    <a:extLst>
                      <a:ext uri="{FF2B5EF4-FFF2-40B4-BE49-F238E27FC236}">
                        <a16:creationId xmlns="" xmlns:a16="http://schemas.microsoft.com/office/drawing/2014/main" id="{907743A3-23E7-43CF-AA31-1359C22B6B29}"/>
                      </a:ext>
                    </a:extLst>
                  </p:cNvPr>
                  <p:cNvSpPr/>
                  <p:nvPr/>
                </p:nvSpPr>
                <p:spPr bwMode="auto">
                  <a:xfrm>
                    <a:off x="1774" y="2635"/>
                    <a:ext cx="2" cy="1"/>
                  </a:xfrm>
                  <a:custGeom>
                    <a:gdLst>
                      <a:gd name="T0" fmla="*/ 0 w 2"/>
                      <a:gd name="T1" fmla="*/ 1 h 1"/>
                      <a:gd name="T2" fmla="*/ 0 w 2"/>
                      <a:gd name="T3" fmla="*/ 1 h 1"/>
                      <a:gd name="T4" fmla="*/ 1 w 2"/>
                      <a:gd name="T5" fmla="*/ 1 h 1"/>
                      <a:gd name="T6" fmla="*/ 2 w 2"/>
                      <a:gd name="T7" fmla="*/ 0 h 1"/>
                      <a:gd name="T8" fmla="*/ 2 w 2"/>
                      <a:gd name="T9" fmla="*/ 0 h 1"/>
                      <a:gd name="T10" fmla="*/ 1 w 2"/>
                      <a:gd name="T11" fmla="*/ 1 h 1"/>
                      <a:gd name="T12" fmla="*/ 0 w 2"/>
                      <a:gd name="T13" fmla="*/ 1 h 1"/>
                    </a:gdLst>
                    <a:cxnLst>
                      <a:cxn ang="0">
                        <a:pos x="T0" y="T1"/>
                      </a:cxn>
                      <a:cxn ang="0">
                        <a:pos x="T2" y="T3"/>
                      </a:cxn>
                      <a:cxn ang="0">
                        <a:pos x="T4" y="T5"/>
                      </a:cxn>
                      <a:cxn ang="0">
                        <a:pos x="T6" y="T7"/>
                      </a:cxn>
                      <a:cxn ang="0">
                        <a:pos x="T8" y="T9"/>
                      </a:cxn>
                      <a:cxn ang="0">
                        <a:pos x="T10" y="T11"/>
                      </a:cxn>
                      <a:cxn ang="0">
                        <a:pos x="T12" y="T13"/>
                      </a:cxn>
                    </a:cxnLst>
                    <a:rect l="0" t="0" r="r" b="b"/>
                    <a:pathLst>
                      <a:path w="2" h="1">
                        <a:moveTo>
                          <a:pt x="0" y="1"/>
                        </a:moveTo>
                        <a:cubicBezTo>
                          <a:pt x="0" y="1"/>
                          <a:pt x="0" y="1"/>
                          <a:pt x="0" y="1"/>
                        </a:cubicBezTo>
                        <a:cubicBezTo>
                          <a:pt x="1" y="1"/>
                          <a:pt x="1" y="1"/>
                          <a:pt x="1" y="1"/>
                        </a:cubicBezTo>
                        <a:cubicBezTo>
                          <a:pt x="1" y="1"/>
                          <a:pt x="1" y="0"/>
                          <a:pt x="2" y="0"/>
                        </a:cubicBezTo>
                        <a:cubicBezTo>
                          <a:pt x="2" y="0"/>
                          <a:pt x="2" y="0"/>
                          <a:pt x="2"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9" name="Freeform 1329">
                    <a:extLst>
                      <a:ext uri="{FF2B5EF4-FFF2-40B4-BE49-F238E27FC236}">
                        <a16:creationId xmlns="" xmlns:a16="http://schemas.microsoft.com/office/drawing/2014/main" id="{466E6A5F-0DE3-4731-A088-4C9B6953783B}"/>
                      </a:ext>
                    </a:extLst>
                  </p:cNvPr>
                  <p:cNvSpPr/>
                  <p:nvPr/>
                </p:nvSpPr>
                <p:spPr bwMode="auto">
                  <a:xfrm>
                    <a:off x="1490" y="2824"/>
                    <a:ext cx="16" cy="4"/>
                  </a:xfrm>
                  <a:custGeom>
                    <a:gdLst>
                      <a:gd name="T0" fmla="*/ 0 w 17"/>
                      <a:gd name="T1" fmla="*/ 5 h 5"/>
                      <a:gd name="T2" fmla="*/ 0 w 17"/>
                      <a:gd name="T3" fmla="*/ 5 h 5"/>
                      <a:gd name="T4" fmla="*/ 0 w 17"/>
                      <a:gd name="T5" fmla="*/ 5 h 5"/>
                      <a:gd name="T6" fmla="*/ 1 w 17"/>
                      <a:gd name="T7" fmla="*/ 5 h 5"/>
                      <a:gd name="T8" fmla="*/ 12 w 17"/>
                      <a:gd name="T9" fmla="*/ 2 h 5"/>
                      <a:gd name="T10" fmla="*/ 17 w 17"/>
                      <a:gd name="T11" fmla="*/ 1 h 5"/>
                      <a:gd name="T12" fmla="*/ 14 w 17"/>
                      <a:gd name="T13" fmla="*/ 1 h 5"/>
                      <a:gd name="T14" fmla="*/ 11 w 17"/>
                      <a:gd name="T15" fmla="*/ 2 h 5"/>
                      <a:gd name="T16" fmla="*/ 11 w 17"/>
                      <a:gd name="T17" fmla="*/ 2 h 5"/>
                      <a:gd name="T18" fmla="*/ 8 w 17"/>
                      <a:gd name="T19" fmla="*/ 3 h 5"/>
                      <a:gd name="T20" fmla="*/ 8 w 17"/>
                      <a:gd name="T21" fmla="*/ 3 h 5"/>
                      <a:gd name="T22" fmla="*/ 4 w 17"/>
                      <a:gd name="T23" fmla="*/ 3 h 5"/>
                      <a:gd name="T24" fmla="*/ 4 w 17"/>
                      <a:gd name="T25" fmla="*/ 3 h 5"/>
                      <a:gd name="T26" fmla="*/ 1 w 17"/>
                      <a:gd name="T27" fmla="*/ 3 h 5"/>
                      <a:gd name="T28" fmla="*/ 1 w 17"/>
                      <a:gd name="T29" fmla="*/ 3 h 5"/>
                      <a:gd name="T30" fmla="*/ 0 w 17"/>
                      <a:gd name="T31" fmla="*/ 5 h 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5">
                        <a:moveTo>
                          <a:pt x="0" y="5"/>
                        </a:moveTo>
                        <a:cubicBezTo>
                          <a:pt x="0" y="5"/>
                          <a:pt x="0" y="5"/>
                          <a:pt x="0" y="5"/>
                        </a:cubicBezTo>
                        <a:cubicBezTo>
                          <a:pt x="0" y="5"/>
                          <a:pt x="0" y="5"/>
                          <a:pt x="0" y="5"/>
                        </a:cubicBezTo>
                        <a:cubicBezTo>
                          <a:pt x="0" y="5"/>
                          <a:pt x="1" y="5"/>
                          <a:pt x="1" y="5"/>
                        </a:cubicBezTo>
                        <a:cubicBezTo>
                          <a:pt x="4" y="5"/>
                          <a:pt x="11" y="4"/>
                          <a:pt x="12" y="2"/>
                        </a:cubicBezTo>
                        <a:cubicBezTo>
                          <a:pt x="14" y="1"/>
                          <a:pt x="15" y="1"/>
                          <a:pt x="17" y="1"/>
                        </a:cubicBezTo>
                        <a:cubicBezTo>
                          <a:pt x="16" y="0"/>
                          <a:pt x="15" y="0"/>
                          <a:pt x="14" y="1"/>
                        </a:cubicBezTo>
                        <a:cubicBezTo>
                          <a:pt x="13" y="1"/>
                          <a:pt x="12" y="2"/>
                          <a:pt x="11" y="2"/>
                        </a:cubicBezTo>
                        <a:cubicBezTo>
                          <a:pt x="11" y="2"/>
                          <a:pt x="11" y="2"/>
                          <a:pt x="11" y="2"/>
                        </a:cubicBezTo>
                        <a:cubicBezTo>
                          <a:pt x="10" y="2"/>
                          <a:pt x="9" y="3"/>
                          <a:pt x="8" y="3"/>
                        </a:cubicBezTo>
                        <a:cubicBezTo>
                          <a:pt x="8" y="3"/>
                          <a:pt x="8" y="3"/>
                          <a:pt x="8" y="3"/>
                        </a:cubicBezTo>
                        <a:cubicBezTo>
                          <a:pt x="7" y="3"/>
                          <a:pt x="5" y="3"/>
                          <a:pt x="4" y="3"/>
                        </a:cubicBezTo>
                        <a:cubicBezTo>
                          <a:pt x="4" y="3"/>
                          <a:pt x="4" y="3"/>
                          <a:pt x="4" y="3"/>
                        </a:cubicBezTo>
                        <a:cubicBezTo>
                          <a:pt x="3" y="3"/>
                          <a:pt x="2" y="3"/>
                          <a:pt x="1" y="3"/>
                        </a:cubicBezTo>
                        <a:cubicBezTo>
                          <a:pt x="1" y="3"/>
                          <a:pt x="1" y="3"/>
                          <a:pt x="1" y="3"/>
                        </a:cubicBezTo>
                        <a:cubicBezTo>
                          <a:pt x="1" y="4"/>
                          <a:pt x="0"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0" name="Freeform 1330">
                    <a:extLst>
                      <a:ext uri="{FF2B5EF4-FFF2-40B4-BE49-F238E27FC236}">
                        <a16:creationId xmlns="" xmlns:a16="http://schemas.microsoft.com/office/drawing/2014/main" id="{4EEFA965-A563-42B8-BBBB-D060B3A84421}"/>
                      </a:ext>
                    </a:extLst>
                  </p:cNvPr>
                  <p:cNvSpPr/>
                  <p:nvPr/>
                </p:nvSpPr>
                <p:spPr bwMode="auto">
                  <a:xfrm>
                    <a:off x="1483" y="2793"/>
                    <a:ext cx="59" cy="45"/>
                  </a:xfrm>
                  <a:custGeom>
                    <a:gdLst>
                      <a:gd name="T0" fmla="*/ 39 w 62"/>
                      <a:gd name="T1" fmla="*/ 42 h 47"/>
                      <a:gd name="T2" fmla="*/ 56 w 62"/>
                      <a:gd name="T3" fmla="*/ 47 h 47"/>
                      <a:gd name="T4" fmla="*/ 58 w 62"/>
                      <a:gd name="T5" fmla="*/ 47 h 47"/>
                      <a:gd name="T6" fmla="*/ 60 w 62"/>
                      <a:gd name="T7" fmla="*/ 47 h 47"/>
                      <a:gd name="T8" fmla="*/ 61 w 62"/>
                      <a:gd name="T9" fmla="*/ 47 h 47"/>
                      <a:gd name="T10" fmla="*/ 62 w 62"/>
                      <a:gd name="T11" fmla="*/ 44 h 47"/>
                      <a:gd name="T12" fmla="*/ 62 w 62"/>
                      <a:gd name="T13" fmla="*/ 43 h 47"/>
                      <a:gd name="T14" fmla="*/ 62 w 62"/>
                      <a:gd name="T15" fmla="*/ 42 h 47"/>
                      <a:gd name="T16" fmla="*/ 62 w 62"/>
                      <a:gd name="T17" fmla="*/ 41 h 47"/>
                      <a:gd name="T18" fmla="*/ 62 w 62"/>
                      <a:gd name="T19" fmla="*/ 41 h 47"/>
                      <a:gd name="T20" fmla="*/ 62 w 62"/>
                      <a:gd name="T21" fmla="*/ 40 h 47"/>
                      <a:gd name="T22" fmla="*/ 54 w 62"/>
                      <a:gd name="T23" fmla="*/ 27 h 47"/>
                      <a:gd name="T24" fmla="*/ 52 w 62"/>
                      <a:gd name="T25" fmla="*/ 24 h 47"/>
                      <a:gd name="T26" fmla="*/ 52 w 62"/>
                      <a:gd name="T27" fmla="*/ 24 h 47"/>
                      <a:gd name="T28" fmla="*/ 52 w 62"/>
                      <a:gd name="T29" fmla="*/ 21 h 47"/>
                      <a:gd name="T30" fmla="*/ 51 w 62"/>
                      <a:gd name="T31" fmla="*/ 20 h 47"/>
                      <a:gd name="T32" fmla="*/ 50 w 62"/>
                      <a:gd name="T33" fmla="*/ 19 h 47"/>
                      <a:gd name="T34" fmla="*/ 49 w 62"/>
                      <a:gd name="T35" fmla="*/ 18 h 47"/>
                      <a:gd name="T36" fmla="*/ 40 w 62"/>
                      <a:gd name="T37" fmla="*/ 9 h 47"/>
                      <a:gd name="T38" fmla="*/ 35 w 62"/>
                      <a:gd name="T39" fmla="*/ 7 h 47"/>
                      <a:gd name="T40" fmla="*/ 29 w 62"/>
                      <a:gd name="T41" fmla="*/ 1 h 47"/>
                      <a:gd name="T42" fmla="*/ 21 w 62"/>
                      <a:gd name="T43" fmla="*/ 2 h 47"/>
                      <a:gd name="T44" fmla="*/ 10 w 62"/>
                      <a:gd name="T45" fmla="*/ 2 h 47"/>
                      <a:gd name="T46" fmla="*/ 9 w 62"/>
                      <a:gd name="T47" fmla="*/ 4 h 47"/>
                      <a:gd name="T48" fmla="*/ 8 w 62"/>
                      <a:gd name="T49" fmla="*/ 5 h 47"/>
                      <a:gd name="T50" fmla="*/ 7 w 62"/>
                      <a:gd name="T51" fmla="*/ 6 h 47"/>
                      <a:gd name="T52" fmla="*/ 6 w 62"/>
                      <a:gd name="T53" fmla="*/ 7 h 47"/>
                      <a:gd name="T54" fmla="*/ 3 w 62"/>
                      <a:gd name="T55" fmla="*/ 16 h 47"/>
                      <a:gd name="T56" fmla="*/ 8 w 62"/>
                      <a:gd name="T57" fmla="*/ 31 h 47"/>
                      <a:gd name="T58" fmla="*/ 10 w 62"/>
                      <a:gd name="T59" fmla="*/ 31 h 47"/>
                      <a:gd name="T60" fmla="*/ 13 w 62"/>
                      <a:gd name="T61" fmla="*/ 31 h 47"/>
                      <a:gd name="T62" fmla="*/ 16 w 62"/>
                      <a:gd name="T63" fmla="*/ 30 h 47"/>
                      <a:gd name="T64" fmla="*/ 22 w 62"/>
                      <a:gd name="T65" fmla="*/ 28 h 47"/>
                      <a:gd name="T66" fmla="*/ 31 w 62"/>
                      <a:gd name="T67" fmla="*/ 33 h 47"/>
                      <a:gd name="T68" fmla="*/ 41 w 62"/>
                      <a:gd name="T69" fmla="*/ 36 h 47"/>
                      <a:gd name="T70" fmla="*/ 30 w 62"/>
                      <a:gd name="T71" fmla="*/ 40 h 47"/>
                      <a:gd name="T72" fmla="*/ 22 w 62"/>
                      <a:gd name="T73" fmla="*/ 37 h 47"/>
                      <a:gd name="T74" fmla="*/ 8 w 62"/>
                      <a:gd name="T75" fmla="*/ 41 h 47"/>
                      <a:gd name="T76" fmla="*/ 7 w 62"/>
                      <a:gd name="T77" fmla="*/ 41 h 47"/>
                      <a:gd name="T78" fmla="*/ 7 w 62"/>
                      <a:gd name="T79" fmla="*/ 41 h 47"/>
                      <a:gd name="T80" fmla="*/ 8 w 62"/>
                      <a:gd name="T81" fmla="*/ 44 h 47"/>
                      <a:gd name="T82" fmla="*/ 10 w 62"/>
                      <a:gd name="T83" fmla="*/ 44 h 47"/>
                      <a:gd name="T84" fmla="*/ 12 w 62"/>
                      <a:gd name="T85" fmla="*/ 44 h 47"/>
                      <a:gd name="T86" fmla="*/ 13 w 62"/>
                      <a:gd name="T87" fmla="*/ 45 h 47"/>
                      <a:gd name="T88" fmla="*/ 13 w 62"/>
                      <a:gd name="T89" fmla="*/ 46 h 47"/>
                      <a:gd name="T90" fmla="*/ 15 w 62"/>
                      <a:gd name="T91" fmla="*/ 46 h 47"/>
                      <a:gd name="T92" fmla="*/ 16 w 62"/>
                      <a:gd name="T93" fmla="*/ 45 h 47"/>
                      <a:gd name="T94" fmla="*/ 18 w 62"/>
                      <a:gd name="T95" fmla="*/ 44 h 47"/>
                      <a:gd name="T96" fmla="*/ 19 w 62"/>
                      <a:gd name="T97" fmla="*/ 43 h 47"/>
                      <a:gd name="T98" fmla="*/ 36 w 62"/>
                      <a:gd name="T99" fmla="*/ 42 h 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2" h="47">
                        <a:moveTo>
                          <a:pt x="36" y="41"/>
                        </a:moveTo>
                        <a:cubicBezTo>
                          <a:pt x="39" y="42"/>
                          <a:pt x="39" y="42"/>
                          <a:pt x="39" y="42"/>
                        </a:cubicBezTo>
                        <a:cubicBezTo>
                          <a:pt x="46" y="43"/>
                          <a:pt x="48" y="45"/>
                          <a:pt x="48" y="46"/>
                        </a:cubicBezTo>
                        <a:cubicBezTo>
                          <a:pt x="49" y="47"/>
                          <a:pt x="52" y="47"/>
                          <a:pt x="56" y="47"/>
                        </a:cubicBezTo>
                        <a:cubicBezTo>
                          <a:pt x="56" y="47"/>
                          <a:pt x="57" y="47"/>
                          <a:pt x="57" y="47"/>
                        </a:cubicBezTo>
                        <a:cubicBezTo>
                          <a:pt x="58" y="47"/>
                          <a:pt x="58" y="47"/>
                          <a:pt x="58" y="47"/>
                        </a:cubicBezTo>
                        <a:cubicBezTo>
                          <a:pt x="58" y="47"/>
                          <a:pt x="59" y="47"/>
                          <a:pt x="59" y="47"/>
                        </a:cubicBezTo>
                        <a:cubicBezTo>
                          <a:pt x="59" y="47"/>
                          <a:pt x="60" y="47"/>
                          <a:pt x="60" y="47"/>
                        </a:cubicBezTo>
                        <a:cubicBezTo>
                          <a:pt x="60" y="47"/>
                          <a:pt x="60" y="47"/>
                          <a:pt x="61" y="47"/>
                        </a:cubicBezTo>
                        <a:cubicBezTo>
                          <a:pt x="61" y="47"/>
                          <a:pt x="61" y="47"/>
                          <a:pt x="61" y="47"/>
                        </a:cubicBezTo>
                        <a:cubicBezTo>
                          <a:pt x="62" y="46"/>
                          <a:pt x="62" y="46"/>
                          <a:pt x="62" y="46"/>
                        </a:cubicBezTo>
                        <a:cubicBezTo>
                          <a:pt x="62" y="45"/>
                          <a:pt x="62" y="45"/>
                          <a:pt x="62" y="44"/>
                        </a:cubicBezTo>
                        <a:cubicBezTo>
                          <a:pt x="62" y="44"/>
                          <a:pt x="62" y="44"/>
                          <a:pt x="62" y="44"/>
                        </a:cubicBezTo>
                        <a:cubicBezTo>
                          <a:pt x="62" y="43"/>
                          <a:pt x="62" y="43"/>
                          <a:pt x="62" y="43"/>
                        </a:cubicBezTo>
                        <a:cubicBezTo>
                          <a:pt x="62" y="43"/>
                          <a:pt x="62" y="42"/>
                          <a:pt x="62" y="42"/>
                        </a:cubicBezTo>
                        <a:cubicBezTo>
                          <a:pt x="62" y="42"/>
                          <a:pt x="62" y="42"/>
                          <a:pt x="62" y="42"/>
                        </a:cubicBezTo>
                        <a:cubicBezTo>
                          <a:pt x="62" y="42"/>
                          <a:pt x="62" y="42"/>
                          <a:pt x="62" y="42"/>
                        </a:cubicBezTo>
                        <a:cubicBezTo>
                          <a:pt x="62" y="41"/>
                          <a:pt x="62" y="41"/>
                          <a:pt x="62" y="41"/>
                        </a:cubicBezTo>
                        <a:cubicBezTo>
                          <a:pt x="62" y="41"/>
                          <a:pt x="62" y="41"/>
                          <a:pt x="62" y="41"/>
                        </a:cubicBezTo>
                        <a:cubicBezTo>
                          <a:pt x="62" y="41"/>
                          <a:pt x="62" y="41"/>
                          <a:pt x="62" y="41"/>
                        </a:cubicBezTo>
                        <a:cubicBezTo>
                          <a:pt x="62" y="40"/>
                          <a:pt x="62" y="40"/>
                          <a:pt x="62" y="40"/>
                        </a:cubicBezTo>
                        <a:cubicBezTo>
                          <a:pt x="62" y="40"/>
                          <a:pt x="62" y="40"/>
                          <a:pt x="62" y="40"/>
                        </a:cubicBezTo>
                        <a:cubicBezTo>
                          <a:pt x="61" y="39"/>
                          <a:pt x="59" y="37"/>
                          <a:pt x="57" y="35"/>
                        </a:cubicBezTo>
                        <a:cubicBezTo>
                          <a:pt x="55" y="33"/>
                          <a:pt x="54" y="29"/>
                          <a:pt x="54" y="27"/>
                        </a:cubicBezTo>
                        <a:cubicBezTo>
                          <a:pt x="52" y="24"/>
                          <a:pt x="52" y="24"/>
                          <a:pt x="52" y="24"/>
                        </a:cubicBezTo>
                        <a:cubicBezTo>
                          <a:pt x="52" y="24"/>
                          <a:pt x="52" y="24"/>
                          <a:pt x="52" y="24"/>
                        </a:cubicBezTo>
                        <a:cubicBezTo>
                          <a:pt x="52" y="24"/>
                          <a:pt x="52" y="24"/>
                          <a:pt x="52" y="24"/>
                        </a:cubicBezTo>
                        <a:cubicBezTo>
                          <a:pt x="52" y="24"/>
                          <a:pt x="52" y="24"/>
                          <a:pt x="52" y="24"/>
                        </a:cubicBezTo>
                        <a:cubicBezTo>
                          <a:pt x="52" y="23"/>
                          <a:pt x="52" y="23"/>
                          <a:pt x="52" y="21"/>
                        </a:cubicBezTo>
                        <a:cubicBezTo>
                          <a:pt x="52" y="21"/>
                          <a:pt x="52" y="21"/>
                          <a:pt x="52" y="21"/>
                        </a:cubicBezTo>
                        <a:cubicBezTo>
                          <a:pt x="51" y="21"/>
                          <a:pt x="51" y="21"/>
                          <a:pt x="51" y="20"/>
                        </a:cubicBezTo>
                        <a:cubicBezTo>
                          <a:pt x="51" y="20"/>
                          <a:pt x="51" y="20"/>
                          <a:pt x="51" y="20"/>
                        </a:cubicBezTo>
                        <a:cubicBezTo>
                          <a:pt x="51" y="20"/>
                          <a:pt x="50" y="19"/>
                          <a:pt x="50" y="19"/>
                        </a:cubicBezTo>
                        <a:cubicBezTo>
                          <a:pt x="50" y="19"/>
                          <a:pt x="50" y="19"/>
                          <a:pt x="50" y="19"/>
                        </a:cubicBezTo>
                        <a:cubicBezTo>
                          <a:pt x="50" y="19"/>
                          <a:pt x="49" y="18"/>
                          <a:pt x="49" y="18"/>
                        </a:cubicBezTo>
                        <a:cubicBezTo>
                          <a:pt x="49" y="18"/>
                          <a:pt x="49" y="18"/>
                          <a:pt x="49" y="18"/>
                        </a:cubicBezTo>
                        <a:cubicBezTo>
                          <a:pt x="48" y="18"/>
                          <a:pt x="48" y="17"/>
                          <a:pt x="47" y="17"/>
                        </a:cubicBezTo>
                        <a:cubicBezTo>
                          <a:pt x="44" y="16"/>
                          <a:pt x="41" y="12"/>
                          <a:pt x="40" y="9"/>
                        </a:cubicBezTo>
                        <a:cubicBezTo>
                          <a:pt x="39" y="9"/>
                          <a:pt x="39" y="8"/>
                          <a:pt x="39" y="7"/>
                        </a:cubicBezTo>
                        <a:cubicBezTo>
                          <a:pt x="35" y="7"/>
                          <a:pt x="35" y="7"/>
                          <a:pt x="35" y="7"/>
                        </a:cubicBezTo>
                        <a:cubicBezTo>
                          <a:pt x="35" y="6"/>
                          <a:pt x="35" y="6"/>
                          <a:pt x="35" y="6"/>
                        </a:cubicBezTo>
                        <a:cubicBezTo>
                          <a:pt x="34" y="5"/>
                          <a:pt x="31" y="2"/>
                          <a:pt x="29" y="1"/>
                        </a:cubicBezTo>
                        <a:cubicBezTo>
                          <a:pt x="27" y="0"/>
                          <a:pt x="23" y="2"/>
                          <a:pt x="22" y="2"/>
                        </a:cubicBezTo>
                        <a:cubicBezTo>
                          <a:pt x="21" y="2"/>
                          <a:pt x="21" y="2"/>
                          <a:pt x="21" y="2"/>
                        </a:cubicBezTo>
                        <a:cubicBezTo>
                          <a:pt x="21" y="2"/>
                          <a:pt x="18" y="3"/>
                          <a:pt x="15" y="3"/>
                        </a:cubicBezTo>
                        <a:cubicBezTo>
                          <a:pt x="13" y="3"/>
                          <a:pt x="12" y="2"/>
                          <a:pt x="10" y="2"/>
                        </a:cubicBezTo>
                        <a:cubicBezTo>
                          <a:pt x="10" y="2"/>
                          <a:pt x="10" y="2"/>
                          <a:pt x="9" y="3"/>
                        </a:cubicBezTo>
                        <a:cubicBezTo>
                          <a:pt x="9" y="3"/>
                          <a:pt x="9" y="3"/>
                          <a:pt x="9" y="4"/>
                        </a:cubicBezTo>
                        <a:cubicBezTo>
                          <a:pt x="9" y="4"/>
                          <a:pt x="9" y="4"/>
                          <a:pt x="8" y="5"/>
                        </a:cubicBezTo>
                        <a:cubicBezTo>
                          <a:pt x="8" y="5"/>
                          <a:pt x="8" y="5"/>
                          <a:pt x="8" y="5"/>
                        </a:cubicBezTo>
                        <a:cubicBezTo>
                          <a:pt x="8" y="5"/>
                          <a:pt x="8" y="6"/>
                          <a:pt x="8" y="6"/>
                        </a:cubicBezTo>
                        <a:cubicBezTo>
                          <a:pt x="7" y="6"/>
                          <a:pt x="7" y="6"/>
                          <a:pt x="7" y="6"/>
                        </a:cubicBezTo>
                        <a:cubicBezTo>
                          <a:pt x="7" y="6"/>
                          <a:pt x="7" y="7"/>
                          <a:pt x="7" y="7"/>
                        </a:cubicBezTo>
                        <a:cubicBezTo>
                          <a:pt x="6" y="7"/>
                          <a:pt x="6" y="7"/>
                          <a:pt x="6" y="7"/>
                        </a:cubicBezTo>
                        <a:cubicBezTo>
                          <a:pt x="6" y="7"/>
                          <a:pt x="6" y="7"/>
                          <a:pt x="6" y="7"/>
                        </a:cubicBezTo>
                        <a:cubicBezTo>
                          <a:pt x="5" y="10"/>
                          <a:pt x="5" y="14"/>
                          <a:pt x="3" y="16"/>
                        </a:cubicBezTo>
                        <a:cubicBezTo>
                          <a:pt x="0" y="20"/>
                          <a:pt x="4" y="27"/>
                          <a:pt x="7" y="29"/>
                        </a:cubicBezTo>
                        <a:cubicBezTo>
                          <a:pt x="7" y="30"/>
                          <a:pt x="8" y="30"/>
                          <a:pt x="8" y="31"/>
                        </a:cubicBezTo>
                        <a:cubicBezTo>
                          <a:pt x="8" y="31"/>
                          <a:pt x="9" y="31"/>
                          <a:pt x="9" y="31"/>
                        </a:cubicBezTo>
                        <a:cubicBezTo>
                          <a:pt x="9" y="31"/>
                          <a:pt x="10" y="31"/>
                          <a:pt x="10" y="31"/>
                        </a:cubicBezTo>
                        <a:cubicBezTo>
                          <a:pt x="11" y="31"/>
                          <a:pt x="12" y="31"/>
                          <a:pt x="12" y="31"/>
                        </a:cubicBezTo>
                        <a:cubicBezTo>
                          <a:pt x="13" y="31"/>
                          <a:pt x="13" y="31"/>
                          <a:pt x="13" y="31"/>
                        </a:cubicBezTo>
                        <a:cubicBezTo>
                          <a:pt x="14" y="31"/>
                          <a:pt x="15" y="31"/>
                          <a:pt x="15" y="30"/>
                        </a:cubicBezTo>
                        <a:cubicBezTo>
                          <a:pt x="16" y="30"/>
                          <a:pt x="16" y="30"/>
                          <a:pt x="16" y="30"/>
                        </a:cubicBezTo>
                        <a:cubicBezTo>
                          <a:pt x="17" y="30"/>
                          <a:pt x="18" y="29"/>
                          <a:pt x="19" y="29"/>
                        </a:cubicBezTo>
                        <a:cubicBezTo>
                          <a:pt x="20" y="28"/>
                          <a:pt x="21" y="28"/>
                          <a:pt x="22" y="28"/>
                        </a:cubicBezTo>
                        <a:cubicBezTo>
                          <a:pt x="25" y="28"/>
                          <a:pt x="26" y="30"/>
                          <a:pt x="27" y="31"/>
                        </a:cubicBezTo>
                        <a:cubicBezTo>
                          <a:pt x="28" y="32"/>
                          <a:pt x="29" y="33"/>
                          <a:pt x="31" y="33"/>
                        </a:cubicBezTo>
                        <a:cubicBezTo>
                          <a:pt x="37" y="34"/>
                          <a:pt x="38" y="34"/>
                          <a:pt x="38" y="35"/>
                        </a:cubicBezTo>
                        <a:cubicBezTo>
                          <a:pt x="41" y="36"/>
                          <a:pt x="41" y="36"/>
                          <a:pt x="41" y="36"/>
                        </a:cubicBezTo>
                        <a:cubicBezTo>
                          <a:pt x="38" y="38"/>
                          <a:pt x="38" y="38"/>
                          <a:pt x="38" y="38"/>
                        </a:cubicBezTo>
                        <a:cubicBezTo>
                          <a:pt x="38" y="38"/>
                          <a:pt x="34" y="41"/>
                          <a:pt x="30" y="40"/>
                        </a:cubicBezTo>
                        <a:cubicBezTo>
                          <a:pt x="28" y="40"/>
                          <a:pt x="27" y="39"/>
                          <a:pt x="25" y="38"/>
                        </a:cubicBezTo>
                        <a:cubicBezTo>
                          <a:pt x="24" y="38"/>
                          <a:pt x="23" y="37"/>
                          <a:pt x="22" y="37"/>
                        </a:cubicBezTo>
                        <a:cubicBezTo>
                          <a:pt x="19" y="40"/>
                          <a:pt x="10" y="41"/>
                          <a:pt x="8" y="41"/>
                        </a:cubicBezTo>
                        <a:cubicBezTo>
                          <a:pt x="8" y="41"/>
                          <a:pt x="8" y="41"/>
                          <a:pt x="8" y="41"/>
                        </a:cubicBezTo>
                        <a:cubicBezTo>
                          <a:pt x="8" y="41"/>
                          <a:pt x="8" y="41"/>
                          <a:pt x="8" y="41"/>
                        </a:cubicBezTo>
                        <a:cubicBezTo>
                          <a:pt x="8" y="41"/>
                          <a:pt x="8" y="41"/>
                          <a:pt x="7" y="41"/>
                        </a:cubicBezTo>
                        <a:cubicBezTo>
                          <a:pt x="7" y="41"/>
                          <a:pt x="7" y="41"/>
                          <a:pt x="7" y="41"/>
                        </a:cubicBezTo>
                        <a:cubicBezTo>
                          <a:pt x="7" y="41"/>
                          <a:pt x="7" y="41"/>
                          <a:pt x="7" y="41"/>
                        </a:cubicBezTo>
                        <a:cubicBezTo>
                          <a:pt x="7" y="42"/>
                          <a:pt x="7" y="43"/>
                          <a:pt x="7" y="44"/>
                        </a:cubicBezTo>
                        <a:cubicBezTo>
                          <a:pt x="8" y="44"/>
                          <a:pt x="8" y="44"/>
                          <a:pt x="8" y="44"/>
                        </a:cubicBezTo>
                        <a:cubicBezTo>
                          <a:pt x="8" y="44"/>
                          <a:pt x="8" y="44"/>
                          <a:pt x="8" y="44"/>
                        </a:cubicBezTo>
                        <a:cubicBezTo>
                          <a:pt x="9" y="44"/>
                          <a:pt x="9" y="44"/>
                          <a:pt x="10" y="44"/>
                        </a:cubicBezTo>
                        <a:cubicBezTo>
                          <a:pt x="10" y="44"/>
                          <a:pt x="10" y="44"/>
                          <a:pt x="11" y="44"/>
                        </a:cubicBezTo>
                        <a:cubicBezTo>
                          <a:pt x="11" y="44"/>
                          <a:pt x="11" y="44"/>
                          <a:pt x="12" y="44"/>
                        </a:cubicBezTo>
                        <a:cubicBezTo>
                          <a:pt x="12" y="44"/>
                          <a:pt x="12" y="45"/>
                          <a:pt x="12" y="45"/>
                        </a:cubicBezTo>
                        <a:cubicBezTo>
                          <a:pt x="12" y="45"/>
                          <a:pt x="13" y="45"/>
                          <a:pt x="13" y="45"/>
                        </a:cubicBezTo>
                        <a:cubicBezTo>
                          <a:pt x="13" y="45"/>
                          <a:pt x="13" y="45"/>
                          <a:pt x="13" y="45"/>
                        </a:cubicBezTo>
                        <a:cubicBezTo>
                          <a:pt x="13" y="46"/>
                          <a:pt x="13" y="46"/>
                          <a:pt x="13" y="46"/>
                        </a:cubicBezTo>
                        <a:cubicBezTo>
                          <a:pt x="14" y="46"/>
                          <a:pt x="14" y="46"/>
                          <a:pt x="14" y="46"/>
                        </a:cubicBezTo>
                        <a:cubicBezTo>
                          <a:pt x="14" y="46"/>
                          <a:pt x="15" y="46"/>
                          <a:pt x="15" y="46"/>
                        </a:cubicBezTo>
                        <a:cubicBezTo>
                          <a:pt x="15" y="45"/>
                          <a:pt x="15" y="45"/>
                          <a:pt x="16" y="45"/>
                        </a:cubicBezTo>
                        <a:cubicBezTo>
                          <a:pt x="16" y="45"/>
                          <a:pt x="16" y="45"/>
                          <a:pt x="16" y="45"/>
                        </a:cubicBezTo>
                        <a:cubicBezTo>
                          <a:pt x="16" y="45"/>
                          <a:pt x="17" y="45"/>
                          <a:pt x="17" y="44"/>
                        </a:cubicBezTo>
                        <a:cubicBezTo>
                          <a:pt x="17" y="44"/>
                          <a:pt x="18" y="44"/>
                          <a:pt x="18" y="44"/>
                        </a:cubicBezTo>
                        <a:cubicBezTo>
                          <a:pt x="18" y="44"/>
                          <a:pt x="18" y="44"/>
                          <a:pt x="18" y="44"/>
                        </a:cubicBezTo>
                        <a:cubicBezTo>
                          <a:pt x="19" y="43"/>
                          <a:pt x="19" y="43"/>
                          <a:pt x="19" y="43"/>
                        </a:cubicBezTo>
                        <a:cubicBezTo>
                          <a:pt x="19" y="43"/>
                          <a:pt x="33" y="42"/>
                          <a:pt x="35" y="42"/>
                        </a:cubicBezTo>
                        <a:cubicBezTo>
                          <a:pt x="36" y="42"/>
                          <a:pt x="36" y="42"/>
                          <a:pt x="36" y="42"/>
                        </a:cubicBezTo>
                        <a:lnTo>
                          <a:pt x="36"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1" name="Freeform 1331">
                    <a:extLst>
                      <a:ext uri="{FF2B5EF4-FFF2-40B4-BE49-F238E27FC236}">
                        <a16:creationId xmlns="" xmlns:a16="http://schemas.microsoft.com/office/drawing/2014/main" id="{FA0BDD1B-AB1D-413E-B350-E0AAA3180997}"/>
                      </a:ext>
                    </a:extLst>
                  </p:cNvPr>
                  <p:cNvSpPr/>
                  <p:nvPr/>
                </p:nvSpPr>
                <p:spPr bwMode="auto">
                  <a:xfrm flipH="1">
                    <a:off x="1491" y="283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2" name="Freeform 1332">
                    <a:extLst>
                      <a:ext uri="{FF2B5EF4-FFF2-40B4-BE49-F238E27FC236}">
                        <a16:creationId xmlns="" xmlns:a16="http://schemas.microsoft.com/office/drawing/2014/main" id="{1972C84A-EB48-46EE-995C-414AC3640920}"/>
                      </a:ext>
                    </a:extLst>
                  </p:cNvPr>
                  <p:cNvSpPr/>
                  <p:nvPr/>
                </p:nvSpPr>
                <p:spPr bwMode="auto">
                  <a:xfrm flipH="1">
                    <a:off x="1490" y="283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3" name="Freeform 1333">
                    <a:extLst>
                      <a:ext uri="{FF2B5EF4-FFF2-40B4-BE49-F238E27FC236}">
                        <a16:creationId xmlns="" xmlns:a16="http://schemas.microsoft.com/office/drawing/2014/main" id="{9E2A9328-77C5-451B-954A-5360E4A95086}"/>
                      </a:ext>
                    </a:extLst>
                  </p:cNvPr>
                  <p:cNvSpPr/>
                  <p:nvPr/>
                </p:nvSpPr>
                <p:spPr bwMode="auto">
                  <a:xfrm>
                    <a:off x="1490" y="2832"/>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4" name="Freeform 1334">
                    <a:extLst>
                      <a:ext uri="{FF2B5EF4-FFF2-40B4-BE49-F238E27FC236}">
                        <a16:creationId xmlns="" xmlns:a16="http://schemas.microsoft.com/office/drawing/2014/main" id="{DF0A2BDD-CC43-45CF-91DD-48916143F2C5}"/>
                      </a:ext>
                    </a:extLst>
                  </p:cNvPr>
                  <p:cNvSpPr/>
                  <p:nvPr/>
                </p:nvSpPr>
                <p:spPr bwMode="auto">
                  <a:xfrm>
                    <a:off x="1498" y="2821"/>
                    <a:ext cx="3" cy="1"/>
                  </a:xfrm>
                  <a:custGeom>
                    <a:gdLst>
                      <a:gd name="T0" fmla="*/ 3 w 3"/>
                      <a:gd name="T1" fmla="*/ 0 h 1"/>
                      <a:gd name="T2" fmla="*/ 0 w 3"/>
                      <a:gd name="T3" fmla="*/ 1 h 1"/>
                      <a:gd name="T4" fmla="*/ 3 w 3"/>
                      <a:gd name="T5" fmla="*/ 0 h 1"/>
                    </a:gdLst>
                    <a:cxnLst>
                      <a:cxn ang="0">
                        <a:pos x="T0" y="T1"/>
                      </a:cxn>
                      <a:cxn ang="0">
                        <a:pos x="T2" y="T3"/>
                      </a:cxn>
                      <a:cxn ang="0">
                        <a:pos x="T4" y="T5"/>
                      </a:cxn>
                    </a:cxnLst>
                    <a:rect l="0" t="0" r="r" b="b"/>
                    <a:pathLst>
                      <a:path w="3" h="1">
                        <a:moveTo>
                          <a:pt x="3" y="0"/>
                        </a:moveTo>
                        <a:cubicBezTo>
                          <a:pt x="2" y="0"/>
                          <a:pt x="1" y="1"/>
                          <a:pt x="0" y="1"/>
                        </a:cubicBezTo>
                        <a:cubicBezTo>
                          <a:pt x="1" y="1"/>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5" name="Freeform 1335">
                    <a:extLst>
                      <a:ext uri="{FF2B5EF4-FFF2-40B4-BE49-F238E27FC236}">
                        <a16:creationId xmlns="" xmlns:a16="http://schemas.microsoft.com/office/drawing/2014/main" id="{00EC5B83-2E14-4A2D-A563-C3942E793F95}"/>
                      </a:ext>
                    </a:extLst>
                  </p:cNvPr>
                  <p:cNvSpPr/>
                  <p:nvPr/>
                </p:nvSpPr>
                <p:spPr bwMode="auto">
                  <a:xfrm>
                    <a:off x="1496" y="2822"/>
                    <a:ext cx="1"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1"/>
                          <a:pt x="1" y="1"/>
                          <a:pt x="0" y="1"/>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6" name="Freeform 1336">
                    <a:extLst>
                      <a:ext uri="{FF2B5EF4-FFF2-40B4-BE49-F238E27FC236}">
                        <a16:creationId xmlns="" xmlns:a16="http://schemas.microsoft.com/office/drawing/2014/main" id="{43B9700C-0393-4D35-BF23-20C344B99B7F}"/>
                      </a:ext>
                    </a:extLst>
                  </p:cNvPr>
                  <p:cNvSpPr/>
                  <p:nvPr/>
                </p:nvSpPr>
                <p:spPr bwMode="auto">
                  <a:xfrm>
                    <a:off x="1493" y="2823"/>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7" name="Freeform 1337">
                    <a:extLst>
                      <a:ext uri="{FF2B5EF4-FFF2-40B4-BE49-F238E27FC236}">
                        <a16:creationId xmlns="" xmlns:a16="http://schemas.microsoft.com/office/drawing/2014/main" id="{F5169535-CD0C-45E5-83EE-E8A7A957A7C8}"/>
                      </a:ext>
                    </a:extLst>
                  </p:cNvPr>
                  <p:cNvSpPr/>
                  <p:nvPr/>
                </p:nvSpPr>
                <p:spPr bwMode="auto">
                  <a:xfrm>
                    <a:off x="1491" y="2823"/>
                    <a:ext cx="1" cy="0"/>
                  </a:xfrm>
                  <a:custGeom>
                    <a:gdLst>
                      <a:gd name="T0" fmla="*/ 0 w 1"/>
                      <a:gd name="T1" fmla="*/ 1 w 1"/>
                      <a:gd name="T2" fmla="*/ 0 w 1"/>
                      <a:gd name="T3" fmla="*/ 0 w 1"/>
                    </a:gdLst>
                    <a:cxnLst>
                      <a:cxn ang="0">
                        <a:pos x="T0" y="0"/>
                      </a:cxn>
                      <a:cxn ang="0">
                        <a:pos x="T1" y="0"/>
                      </a:cxn>
                      <a:cxn ang="0">
                        <a:pos x="T2" y="0"/>
                      </a:cxn>
                      <a:cxn ang="0">
                        <a:pos x="T3" y="0"/>
                      </a:cxn>
                    </a:cxnLst>
                    <a:rect l="0" t="0" r="r" b="b"/>
                    <a:pathLst>
                      <a:path w="1">
                        <a:moveTo>
                          <a:pt x="0" y="0"/>
                        </a:moveTo>
                        <a:cubicBezTo>
                          <a:pt x="0"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8" name="Freeform 1338">
                    <a:extLst>
                      <a:ext uri="{FF2B5EF4-FFF2-40B4-BE49-F238E27FC236}">
                        <a16:creationId xmlns="" xmlns:a16="http://schemas.microsoft.com/office/drawing/2014/main" id="{D9DC9674-119A-4232-BCD5-E1E80C0B0F23}"/>
                      </a:ext>
                    </a:extLst>
                  </p:cNvPr>
                  <p:cNvSpPr/>
                  <p:nvPr/>
                </p:nvSpPr>
                <p:spPr bwMode="auto">
                  <a:xfrm>
                    <a:off x="1496" y="2837"/>
                    <a:ext cx="22" cy="13"/>
                  </a:xfrm>
                  <a:custGeom>
                    <a:gdLst>
                      <a:gd name="T0" fmla="*/ 23 w 23"/>
                      <a:gd name="T1" fmla="*/ 0 h 14"/>
                      <a:gd name="T2" fmla="*/ 7 w 23"/>
                      <a:gd name="T3" fmla="*/ 1 h 14"/>
                      <a:gd name="T4" fmla="*/ 0 w 23"/>
                      <a:gd name="T5" fmla="*/ 4 h 14"/>
                      <a:gd name="T6" fmla="*/ 0 w 23"/>
                      <a:gd name="T7" fmla="*/ 4 h 14"/>
                      <a:gd name="T8" fmla="*/ 4 w 23"/>
                      <a:gd name="T9" fmla="*/ 5 h 14"/>
                      <a:gd name="T10" fmla="*/ 8 w 23"/>
                      <a:gd name="T11" fmla="*/ 12 h 14"/>
                      <a:gd name="T12" fmla="*/ 9 w 23"/>
                      <a:gd name="T13" fmla="*/ 14 h 14"/>
                      <a:gd name="T14" fmla="*/ 9 w 23"/>
                      <a:gd name="T15" fmla="*/ 14 h 14"/>
                      <a:gd name="T16" fmla="*/ 9 w 23"/>
                      <a:gd name="T17" fmla="*/ 14 h 14"/>
                      <a:gd name="T18" fmla="*/ 11 w 23"/>
                      <a:gd name="T19" fmla="*/ 13 h 14"/>
                      <a:gd name="T20" fmla="*/ 20 w 23"/>
                      <a:gd name="T21" fmla="*/ 8 h 14"/>
                      <a:gd name="T22" fmla="*/ 21 w 23"/>
                      <a:gd name="T23" fmla="*/ 8 h 14"/>
                      <a:gd name="T24" fmla="*/ 21 w 23"/>
                      <a:gd name="T25" fmla="*/ 8 h 14"/>
                      <a:gd name="T26" fmla="*/ 20 w 23"/>
                      <a:gd name="T27" fmla="*/ 3 h 14"/>
                      <a:gd name="T28" fmla="*/ 22 w 23"/>
                      <a:gd name="T29" fmla="*/ 1 h 14"/>
                      <a:gd name="T30" fmla="*/ 23 w 23"/>
                      <a:gd name="T31" fmla="*/ 1 h 14"/>
                      <a:gd name="T32" fmla="*/ 23 w 23"/>
                      <a:gd name="T33" fmla="*/ 1 h 14"/>
                      <a:gd name="T34" fmla="*/ 23 w 23"/>
                      <a:gd name="T35" fmla="*/ 0 h 14"/>
                      <a:gd name="T36" fmla="*/ 23 w 23"/>
                      <a:gd name="T37" fmla="*/ 0 h 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14">
                        <a:moveTo>
                          <a:pt x="23" y="0"/>
                        </a:moveTo>
                        <a:cubicBezTo>
                          <a:pt x="21" y="0"/>
                          <a:pt x="9" y="1"/>
                          <a:pt x="7" y="1"/>
                        </a:cubicBezTo>
                        <a:cubicBezTo>
                          <a:pt x="5" y="2"/>
                          <a:pt x="2" y="4"/>
                          <a:pt x="0" y="4"/>
                        </a:cubicBezTo>
                        <a:cubicBezTo>
                          <a:pt x="0" y="4"/>
                          <a:pt x="0" y="4"/>
                          <a:pt x="0" y="4"/>
                        </a:cubicBezTo>
                        <a:cubicBezTo>
                          <a:pt x="1" y="5"/>
                          <a:pt x="2" y="5"/>
                          <a:pt x="4" y="5"/>
                        </a:cubicBezTo>
                        <a:cubicBezTo>
                          <a:pt x="8" y="7"/>
                          <a:pt x="8" y="9"/>
                          <a:pt x="8" y="12"/>
                        </a:cubicBezTo>
                        <a:cubicBezTo>
                          <a:pt x="8" y="13"/>
                          <a:pt x="8" y="13"/>
                          <a:pt x="9" y="14"/>
                        </a:cubicBezTo>
                        <a:cubicBezTo>
                          <a:pt x="9" y="14"/>
                          <a:pt x="9" y="14"/>
                          <a:pt x="9" y="14"/>
                        </a:cubicBezTo>
                        <a:cubicBezTo>
                          <a:pt x="9" y="14"/>
                          <a:pt x="9" y="14"/>
                          <a:pt x="9" y="14"/>
                        </a:cubicBezTo>
                        <a:cubicBezTo>
                          <a:pt x="10" y="14"/>
                          <a:pt x="10" y="13"/>
                          <a:pt x="11" y="13"/>
                        </a:cubicBezTo>
                        <a:cubicBezTo>
                          <a:pt x="15" y="9"/>
                          <a:pt x="18" y="7"/>
                          <a:pt x="20" y="8"/>
                        </a:cubicBezTo>
                        <a:cubicBezTo>
                          <a:pt x="21" y="8"/>
                          <a:pt x="21" y="8"/>
                          <a:pt x="21" y="8"/>
                        </a:cubicBezTo>
                        <a:cubicBezTo>
                          <a:pt x="21" y="8"/>
                          <a:pt x="21" y="8"/>
                          <a:pt x="21" y="8"/>
                        </a:cubicBezTo>
                        <a:cubicBezTo>
                          <a:pt x="20" y="7"/>
                          <a:pt x="19" y="5"/>
                          <a:pt x="20" y="3"/>
                        </a:cubicBezTo>
                        <a:cubicBezTo>
                          <a:pt x="20" y="3"/>
                          <a:pt x="21" y="2"/>
                          <a:pt x="22" y="1"/>
                        </a:cubicBezTo>
                        <a:cubicBezTo>
                          <a:pt x="22" y="1"/>
                          <a:pt x="23" y="1"/>
                          <a:pt x="23" y="1"/>
                        </a:cubicBezTo>
                        <a:cubicBezTo>
                          <a:pt x="23" y="1"/>
                          <a:pt x="23" y="1"/>
                          <a:pt x="23" y="1"/>
                        </a:cubicBezTo>
                        <a:cubicBezTo>
                          <a:pt x="23" y="0"/>
                          <a:pt x="23" y="0"/>
                          <a:pt x="23" y="0"/>
                        </a:cubicBezTo>
                        <a:cubicBezTo>
                          <a:pt x="23" y="0"/>
                          <a:pt x="23"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9" name="Freeform 1339">
                    <a:extLst>
                      <a:ext uri="{FF2B5EF4-FFF2-40B4-BE49-F238E27FC236}">
                        <a16:creationId xmlns="" xmlns:a16="http://schemas.microsoft.com/office/drawing/2014/main" id="{55980903-4EC9-4523-9EEE-CD75568E04F3}"/>
                      </a:ext>
                    </a:extLst>
                  </p:cNvPr>
                  <p:cNvSpPr/>
                  <p:nvPr/>
                </p:nvSpPr>
                <p:spPr bwMode="auto">
                  <a:xfrm flipH="1">
                    <a:off x="1518" y="283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0" name="Freeform 1340">
                    <a:extLst>
                      <a:ext uri="{FF2B5EF4-FFF2-40B4-BE49-F238E27FC236}">
                        <a16:creationId xmlns="" xmlns:a16="http://schemas.microsoft.com/office/drawing/2014/main" id="{1C72BB97-837A-4B34-AF6F-55C62B515971}"/>
                      </a:ext>
                    </a:extLst>
                  </p:cNvPr>
                  <p:cNvSpPr/>
                  <p:nvPr/>
                </p:nvSpPr>
                <p:spPr bwMode="auto">
                  <a:xfrm>
                    <a:off x="1826" y="2854"/>
                    <a:ext cx="128" cy="87"/>
                  </a:xfrm>
                  <a:custGeom>
                    <a:gdLst>
                      <a:gd name="T0" fmla="*/ 120 w 134"/>
                      <a:gd name="T1" fmla="*/ 46 h 91"/>
                      <a:gd name="T2" fmla="*/ 113 w 134"/>
                      <a:gd name="T3" fmla="*/ 39 h 91"/>
                      <a:gd name="T4" fmla="*/ 108 w 134"/>
                      <a:gd name="T5" fmla="*/ 33 h 91"/>
                      <a:gd name="T6" fmla="*/ 100 w 134"/>
                      <a:gd name="T7" fmla="*/ 29 h 91"/>
                      <a:gd name="T8" fmla="*/ 94 w 134"/>
                      <a:gd name="T9" fmla="*/ 25 h 91"/>
                      <a:gd name="T10" fmla="*/ 92 w 134"/>
                      <a:gd name="T11" fmla="*/ 21 h 91"/>
                      <a:gd name="T12" fmla="*/ 96 w 134"/>
                      <a:gd name="T13" fmla="*/ 17 h 91"/>
                      <a:gd name="T14" fmla="*/ 93 w 134"/>
                      <a:gd name="T15" fmla="*/ 10 h 91"/>
                      <a:gd name="T16" fmla="*/ 93 w 134"/>
                      <a:gd name="T17" fmla="*/ 9 h 91"/>
                      <a:gd name="T18" fmla="*/ 92 w 134"/>
                      <a:gd name="T19" fmla="*/ 8 h 91"/>
                      <a:gd name="T20" fmla="*/ 91 w 134"/>
                      <a:gd name="T21" fmla="*/ 7 h 91"/>
                      <a:gd name="T22" fmla="*/ 90 w 134"/>
                      <a:gd name="T23" fmla="*/ 5 h 91"/>
                      <a:gd name="T24" fmla="*/ 89 w 134"/>
                      <a:gd name="T25" fmla="*/ 4 h 91"/>
                      <a:gd name="T26" fmla="*/ 86 w 134"/>
                      <a:gd name="T27" fmla="*/ 1 h 91"/>
                      <a:gd name="T28" fmla="*/ 86 w 134"/>
                      <a:gd name="T29" fmla="*/ 1 h 91"/>
                      <a:gd name="T30" fmla="*/ 84 w 134"/>
                      <a:gd name="T31" fmla="*/ 0 h 91"/>
                      <a:gd name="T32" fmla="*/ 77 w 134"/>
                      <a:gd name="T33" fmla="*/ 5 h 91"/>
                      <a:gd name="T34" fmla="*/ 74 w 134"/>
                      <a:gd name="T35" fmla="*/ 10 h 91"/>
                      <a:gd name="T36" fmla="*/ 54 w 134"/>
                      <a:gd name="T37" fmla="*/ 23 h 91"/>
                      <a:gd name="T38" fmla="*/ 48 w 134"/>
                      <a:gd name="T39" fmla="*/ 24 h 91"/>
                      <a:gd name="T40" fmla="*/ 47 w 134"/>
                      <a:gd name="T41" fmla="*/ 29 h 91"/>
                      <a:gd name="T42" fmla="*/ 37 w 134"/>
                      <a:gd name="T43" fmla="*/ 35 h 91"/>
                      <a:gd name="T44" fmla="*/ 27 w 134"/>
                      <a:gd name="T45" fmla="*/ 37 h 91"/>
                      <a:gd name="T46" fmla="*/ 25 w 134"/>
                      <a:gd name="T47" fmla="*/ 39 h 91"/>
                      <a:gd name="T48" fmla="*/ 22 w 134"/>
                      <a:gd name="T49" fmla="*/ 40 h 91"/>
                      <a:gd name="T50" fmla="*/ 19 w 134"/>
                      <a:gd name="T51" fmla="*/ 39 h 91"/>
                      <a:gd name="T52" fmla="*/ 12 w 134"/>
                      <a:gd name="T53" fmla="*/ 42 h 91"/>
                      <a:gd name="T54" fmla="*/ 10 w 134"/>
                      <a:gd name="T55" fmla="*/ 42 h 91"/>
                      <a:gd name="T56" fmla="*/ 9 w 134"/>
                      <a:gd name="T57" fmla="*/ 41 h 91"/>
                      <a:gd name="T58" fmla="*/ 8 w 134"/>
                      <a:gd name="T59" fmla="*/ 43 h 91"/>
                      <a:gd name="T60" fmla="*/ 6 w 134"/>
                      <a:gd name="T61" fmla="*/ 44 h 91"/>
                      <a:gd name="T62" fmla="*/ 5 w 134"/>
                      <a:gd name="T63" fmla="*/ 46 h 91"/>
                      <a:gd name="T64" fmla="*/ 0 w 134"/>
                      <a:gd name="T65" fmla="*/ 57 h 91"/>
                      <a:gd name="T66" fmla="*/ 1 w 134"/>
                      <a:gd name="T67" fmla="*/ 66 h 91"/>
                      <a:gd name="T68" fmla="*/ 6 w 134"/>
                      <a:gd name="T69" fmla="*/ 81 h 91"/>
                      <a:gd name="T70" fmla="*/ 12 w 134"/>
                      <a:gd name="T71" fmla="*/ 87 h 91"/>
                      <a:gd name="T72" fmla="*/ 14 w 134"/>
                      <a:gd name="T73" fmla="*/ 89 h 91"/>
                      <a:gd name="T74" fmla="*/ 15 w 134"/>
                      <a:gd name="T75" fmla="*/ 90 h 91"/>
                      <a:gd name="T76" fmla="*/ 16 w 134"/>
                      <a:gd name="T77" fmla="*/ 91 h 91"/>
                      <a:gd name="T78" fmla="*/ 16 w 134"/>
                      <a:gd name="T79" fmla="*/ 91 h 91"/>
                      <a:gd name="T80" fmla="*/ 16 w 134"/>
                      <a:gd name="T81" fmla="*/ 90 h 91"/>
                      <a:gd name="T82" fmla="*/ 17 w 134"/>
                      <a:gd name="T83" fmla="*/ 89 h 91"/>
                      <a:gd name="T84" fmla="*/ 17 w 134"/>
                      <a:gd name="T85" fmla="*/ 88 h 91"/>
                      <a:gd name="T86" fmla="*/ 17 w 134"/>
                      <a:gd name="T87" fmla="*/ 87 h 91"/>
                      <a:gd name="T88" fmla="*/ 17 w 134"/>
                      <a:gd name="T89" fmla="*/ 86 h 91"/>
                      <a:gd name="T90" fmla="*/ 17 w 134"/>
                      <a:gd name="T91" fmla="*/ 86 h 91"/>
                      <a:gd name="T92" fmla="*/ 17 w 134"/>
                      <a:gd name="T93" fmla="*/ 84 h 91"/>
                      <a:gd name="T94" fmla="*/ 30 w 134"/>
                      <a:gd name="T95" fmla="*/ 80 h 91"/>
                      <a:gd name="T96" fmla="*/ 38 w 134"/>
                      <a:gd name="T97" fmla="*/ 75 h 91"/>
                      <a:gd name="T98" fmla="*/ 52 w 134"/>
                      <a:gd name="T99" fmla="*/ 65 h 91"/>
                      <a:gd name="T100" fmla="*/ 81 w 134"/>
                      <a:gd name="T101" fmla="*/ 75 h 91"/>
                      <a:gd name="T102" fmla="*/ 90 w 134"/>
                      <a:gd name="T103" fmla="*/ 68 h 91"/>
                      <a:gd name="T104" fmla="*/ 94 w 134"/>
                      <a:gd name="T105" fmla="*/ 68 h 91"/>
                      <a:gd name="T106" fmla="*/ 111 w 134"/>
                      <a:gd name="T107" fmla="*/ 65 h 91"/>
                      <a:gd name="T108" fmla="*/ 114 w 134"/>
                      <a:gd name="T109" fmla="*/ 64 h 91"/>
                      <a:gd name="T110" fmla="*/ 128 w 134"/>
                      <a:gd name="T111" fmla="*/ 64 h 91"/>
                      <a:gd name="T112" fmla="*/ 132 w 134"/>
                      <a:gd name="T113" fmla="*/ 60 h 9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4" h="91">
                        <a:moveTo>
                          <a:pt x="124" y="52"/>
                        </a:moveTo>
                        <a:cubicBezTo>
                          <a:pt x="124" y="51"/>
                          <a:pt x="124" y="49"/>
                          <a:pt x="120" y="46"/>
                        </a:cubicBezTo>
                        <a:cubicBezTo>
                          <a:pt x="119" y="45"/>
                          <a:pt x="118" y="44"/>
                          <a:pt x="117" y="44"/>
                        </a:cubicBezTo>
                        <a:cubicBezTo>
                          <a:pt x="115" y="42"/>
                          <a:pt x="113" y="41"/>
                          <a:pt x="113" y="39"/>
                        </a:cubicBezTo>
                        <a:cubicBezTo>
                          <a:pt x="113" y="38"/>
                          <a:pt x="113" y="38"/>
                          <a:pt x="111" y="36"/>
                        </a:cubicBezTo>
                        <a:cubicBezTo>
                          <a:pt x="110" y="35"/>
                          <a:pt x="109" y="34"/>
                          <a:pt x="108" y="33"/>
                        </a:cubicBezTo>
                        <a:cubicBezTo>
                          <a:pt x="106" y="30"/>
                          <a:pt x="101" y="29"/>
                          <a:pt x="101" y="29"/>
                        </a:cubicBezTo>
                        <a:cubicBezTo>
                          <a:pt x="100" y="29"/>
                          <a:pt x="100" y="29"/>
                          <a:pt x="100" y="29"/>
                        </a:cubicBezTo>
                        <a:cubicBezTo>
                          <a:pt x="98" y="26"/>
                          <a:pt x="98" y="26"/>
                          <a:pt x="98" y="26"/>
                        </a:cubicBezTo>
                        <a:cubicBezTo>
                          <a:pt x="94" y="25"/>
                          <a:pt x="94" y="25"/>
                          <a:pt x="94" y="25"/>
                        </a:cubicBezTo>
                        <a:cubicBezTo>
                          <a:pt x="93" y="25"/>
                          <a:pt x="93" y="25"/>
                          <a:pt x="93" y="25"/>
                        </a:cubicBezTo>
                        <a:cubicBezTo>
                          <a:pt x="93" y="24"/>
                          <a:pt x="92" y="23"/>
                          <a:pt x="92" y="21"/>
                        </a:cubicBezTo>
                        <a:cubicBezTo>
                          <a:pt x="92" y="20"/>
                          <a:pt x="93" y="18"/>
                          <a:pt x="95" y="17"/>
                        </a:cubicBezTo>
                        <a:cubicBezTo>
                          <a:pt x="96" y="17"/>
                          <a:pt x="96" y="17"/>
                          <a:pt x="96" y="17"/>
                        </a:cubicBezTo>
                        <a:cubicBezTo>
                          <a:pt x="96" y="16"/>
                          <a:pt x="95" y="13"/>
                          <a:pt x="94" y="12"/>
                        </a:cubicBezTo>
                        <a:cubicBezTo>
                          <a:pt x="94" y="11"/>
                          <a:pt x="94" y="11"/>
                          <a:pt x="93" y="10"/>
                        </a:cubicBezTo>
                        <a:cubicBezTo>
                          <a:pt x="93" y="10"/>
                          <a:pt x="93" y="10"/>
                          <a:pt x="93" y="9"/>
                        </a:cubicBezTo>
                        <a:cubicBezTo>
                          <a:pt x="93" y="9"/>
                          <a:pt x="93" y="9"/>
                          <a:pt x="93" y="9"/>
                        </a:cubicBezTo>
                        <a:cubicBezTo>
                          <a:pt x="93" y="9"/>
                          <a:pt x="93" y="9"/>
                          <a:pt x="93" y="9"/>
                        </a:cubicBezTo>
                        <a:cubicBezTo>
                          <a:pt x="93" y="8"/>
                          <a:pt x="92" y="8"/>
                          <a:pt x="92" y="8"/>
                        </a:cubicBezTo>
                        <a:cubicBezTo>
                          <a:pt x="92" y="8"/>
                          <a:pt x="92" y="8"/>
                          <a:pt x="92" y="8"/>
                        </a:cubicBezTo>
                        <a:cubicBezTo>
                          <a:pt x="92" y="7"/>
                          <a:pt x="92" y="7"/>
                          <a:pt x="91" y="7"/>
                        </a:cubicBezTo>
                        <a:cubicBezTo>
                          <a:pt x="91" y="7"/>
                          <a:pt x="91" y="7"/>
                          <a:pt x="91" y="6"/>
                        </a:cubicBezTo>
                        <a:cubicBezTo>
                          <a:pt x="91" y="6"/>
                          <a:pt x="91" y="6"/>
                          <a:pt x="90" y="5"/>
                        </a:cubicBezTo>
                        <a:cubicBezTo>
                          <a:pt x="90" y="5"/>
                          <a:pt x="90" y="5"/>
                          <a:pt x="90" y="5"/>
                        </a:cubicBezTo>
                        <a:cubicBezTo>
                          <a:pt x="90" y="5"/>
                          <a:pt x="89" y="4"/>
                          <a:pt x="89" y="4"/>
                        </a:cubicBezTo>
                        <a:cubicBezTo>
                          <a:pt x="89" y="4"/>
                          <a:pt x="89" y="4"/>
                          <a:pt x="89" y="4"/>
                        </a:cubicBezTo>
                        <a:cubicBezTo>
                          <a:pt x="88" y="3"/>
                          <a:pt x="87" y="2"/>
                          <a:pt x="86" y="1"/>
                        </a:cubicBezTo>
                        <a:cubicBezTo>
                          <a:pt x="86" y="1"/>
                          <a:pt x="86" y="1"/>
                          <a:pt x="86" y="1"/>
                        </a:cubicBezTo>
                        <a:cubicBezTo>
                          <a:pt x="86" y="1"/>
                          <a:pt x="86" y="1"/>
                          <a:pt x="86" y="1"/>
                        </a:cubicBezTo>
                        <a:cubicBezTo>
                          <a:pt x="85" y="0"/>
                          <a:pt x="85" y="0"/>
                          <a:pt x="84" y="0"/>
                        </a:cubicBezTo>
                        <a:cubicBezTo>
                          <a:pt x="84" y="0"/>
                          <a:pt x="84" y="0"/>
                          <a:pt x="84" y="0"/>
                        </a:cubicBezTo>
                        <a:cubicBezTo>
                          <a:pt x="82" y="0"/>
                          <a:pt x="79" y="2"/>
                          <a:pt x="77" y="3"/>
                        </a:cubicBezTo>
                        <a:cubicBezTo>
                          <a:pt x="77" y="4"/>
                          <a:pt x="77" y="4"/>
                          <a:pt x="77" y="5"/>
                        </a:cubicBezTo>
                        <a:cubicBezTo>
                          <a:pt x="77" y="6"/>
                          <a:pt x="76" y="7"/>
                          <a:pt x="75" y="9"/>
                        </a:cubicBezTo>
                        <a:cubicBezTo>
                          <a:pt x="75" y="9"/>
                          <a:pt x="74" y="10"/>
                          <a:pt x="74" y="10"/>
                        </a:cubicBezTo>
                        <a:cubicBezTo>
                          <a:pt x="71" y="13"/>
                          <a:pt x="67" y="16"/>
                          <a:pt x="64" y="20"/>
                        </a:cubicBezTo>
                        <a:cubicBezTo>
                          <a:pt x="62" y="23"/>
                          <a:pt x="58" y="23"/>
                          <a:pt x="54" y="23"/>
                        </a:cubicBezTo>
                        <a:cubicBezTo>
                          <a:pt x="51" y="23"/>
                          <a:pt x="51" y="23"/>
                          <a:pt x="51" y="23"/>
                        </a:cubicBezTo>
                        <a:cubicBezTo>
                          <a:pt x="49" y="23"/>
                          <a:pt x="48" y="23"/>
                          <a:pt x="48" y="24"/>
                        </a:cubicBezTo>
                        <a:cubicBezTo>
                          <a:pt x="48" y="24"/>
                          <a:pt x="48" y="24"/>
                          <a:pt x="48" y="24"/>
                        </a:cubicBezTo>
                        <a:cubicBezTo>
                          <a:pt x="48" y="25"/>
                          <a:pt x="49" y="28"/>
                          <a:pt x="47" y="29"/>
                        </a:cubicBezTo>
                        <a:cubicBezTo>
                          <a:pt x="46" y="31"/>
                          <a:pt x="42" y="32"/>
                          <a:pt x="39" y="34"/>
                        </a:cubicBezTo>
                        <a:cubicBezTo>
                          <a:pt x="37" y="35"/>
                          <a:pt x="37" y="35"/>
                          <a:pt x="37" y="35"/>
                        </a:cubicBezTo>
                        <a:cubicBezTo>
                          <a:pt x="36" y="36"/>
                          <a:pt x="35" y="36"/>
                          <a:pt x="33" y="36"/>
                        </a:cubicBezTo>
                        <a:cubicBezTo>
                          <a:pt x="31" y="36"/>
                          <a:pt x="28" y="37"/>
                          <a:pt x="27" y="37"/>
                        </a:cubicBezTo>
                        <a:cubicBezTo>
                          <a:pt x="26" y="38"/>
                          <a:pt x="26" y="38"/>
                          <a:pt x="25" y="38"/>
                        </a:cubicBezTo>
                        <a:cubicBezTo>
                          <a:pt x="25" y="38"/>
                          <a:pt x="25" y="39"/>
                          <a:pt x="25" y="39"/>
                        </a:cubicBezTo>
                        <a:cubicBezTo>
                          <a:pt x="24" y="40"/>
                          <a:pt x="23" y="40"/>
                          <a:pt x="22" y="40"/>
                        </a:cubicBezTo>
                        <a:cubicBezTo>
                          <a:pt x="22" y="40"/>
                          <a:pt x="22" y="40"/>
                          <a:pt x="22" y="40"/>
                        </a:cubicBezTo>
                        <a:cubicBezTo>
                          <a:pt x="22" y="40"/>
                          <a:pt x="22" y="40"/>
                          <a:pt x="22" y="40"/>
                        </a:cubicBezTo>
                        <a:cubicBezTo>
                          <a:pt x="21" y="40"/>
                          <a:pt x="20" y="39"/>
                          <a:pt x="19" y="39"/>
                        </a:cubicBezTo>
                        <a:cubicBezTo>
                          <a:pt x="19" y="38"/>
                          <a:pt x="18" y="38"/>
                          <a:pt x="18" y="38"/>
                        </a:cubicBezTo>
                        <a:cubicBezTo>
                          <a:pt x="16" y="42"/>
                          <a:pt x="13" y="42"/>
                          <a:pt x="12" y="42"/>
                        </a:cubicBezTo>
                        <a:cubicBezTo>
                          <a:pt x="11" y="42"/>
                          <a:pt x="11" y="42"/>
                          <a:pt x="10" y="42"/>
                        </a:cubicBezTo>
                        <a:cubicBezTo>
                          <a:pt x="10" y="42"/>
                          <a:pt x="10" y="42"/>
                          <a:pt x="10" y="42"/>
                        </a:cubicBezTo>
                        <a:cubicBezTo>
                          <a:pt x="9" y="42"/>
                          <a:pt x="9" y="41"/>
                          <a:pt x="9" y="41"/>
                        </a:cubicBezTo>
                        <a:cubicBezTo>
                          <a:pt x="9" y="41"/>
                          <a:pt x="9" y="41"/>
                          <a:pt x="9" y="41"/>
                        </a:cubicBezTo>
                        <a:cubicBezTo>
                          <a:pt x="9" y="42"/>
                          <a:pt x="8" y="42"/>
                          <a:pt x="8" y="42"/>
                        </a:cubicBezTo>
                        <a:cubicBezTo>
                          <a:pt x="8" y="42"/>
                          <a:pt x="8" y="42"/>
                          <a:pt x="8" y="43"/>
                        </a:cubicBezTo>
                        <a:cubicBezTo>
                          <a:pt x="7" y="43"/>
                          <a:pt x="7" y="43"/>
                          <a:pt x="7" y="43"/>
                        </a:cubicBezTo>
                        <a:cubicBezTo>
                          <a:pt x="7" y="44"/>
                          <a:pt x="7" y="44"/>
                          <a:pt x="6" y="44"/>
                        </a:cubicBezTo>
                        <a:cubicBezTo>
                          <a:pt x="6" y="44"/>
                          <a:pt x="6" y="44"/>
                          <a:pt x="6" y="45"/>
                        </a:cubicBezTo>
                        <a:cubicBezTo>
                          <a:pt x="6" y="45"/>
                          <a:pt x="5" y="46"/>
                          <a:pt x="5" y="46"/>
                        </a:cubicBezTo>
                        <a:cubicBezTo>
                          <a:pt x="4" y="49"/>
                          <a:pt x="3" y="51"/>
                          <a:pt x="2" y="53"/>
                        </a:cubicBezTo>
                        <a:cubicBezTo>
                          <a:pt x="1" y="54"/>
                          <a:pt x="0" y="56"/>
                          <a:pt x="0" y="57"/>
                        </a:cubicBezTo>
                        <a:cubicBezTo>
                          <a:pt x="0" y="57"/>
                          <a:pt x="0" y="58"/>
                          <a:pt x="0" y="59"/>
                        </a:cubicBezTo>
                        <a:cubicBezTo>
                          <a:pt x="1" y="61"/>
                          <a:pt x="1" y="63"/>
                          <a:pt x="1" y="66"/>
                        </a:cubicBezTo>
                        <a:cubicBezTo>
                          <a:pt x="1" y="69"/>
                          <a:pt x="2" y="71"/>
                          <a:pt x="4" y="74"/>
                        </a:cubicBezTo>
                        <a:cubicBezTo>
                          <a:pt x="6" y="77"/>
                          <a:pt x="6" y="80"/>
                          <a:pt x="6" y="81"/>
                        </a:cubicBezTo>
                        <a:cubicBezTo>
                          <a:pt x="7" y="82"/>
                          <a:pt x="7" y="83"/>
                          <a:pt x="8" y="84"/>
                        </a:cubicBezTo>
                        <a:cubicBezTo>
                          <a:pt x="9" y="85"/>
                          <a:pt x="10" y="86"/>
                          <a:pt x="12" y="87"/>
                        </a:cubicBezTo>
                        <a:cubicBezTo>
                          <a:pt x="12" y="88"/>
                          <a:pt x="13" y="88"/>
                          <a:pt x="13" y="88"/>
                        </a:cubicBezTo>
                        <a:cubicBezTo>
                          <a:pt x="13" y="89"/>
                          <a:pt x="13" y="89"/>
                          <a:pt x="14" y="89"/>
                        </a:cubicBezTo>
                        <a:cubicBezTo>
                          <a:pt x="14" y="89"/>
                          <a:pt x="14" y="89"/>
                          <a:pt x="14" y="90"/>
                        </a:cubicBezTo>
                        <a:cubicBezTo>
                          <a:pt x="15" y="90"/>
                          <a:pt x="15" y="90"/>
                          <a:pt x="15" y="90"/>
                        </a:cubicBezTo>
                        <a:cubicBezTo>
                          <a:pt x="15" y="90"/>
                          <a:pt x="15" y="91"/>
                          <a:pt x="15" y="91"/>
                        </a:cubicBezTo>
                        <a:cubicBezTo>
                          <a:pt x="15" y="91"/>
                          <a:pt x="16" y="91"/>
                          <a:pt x="16" y="91"/>
                        </a:cubicBezTo>
                        <a:cubicBezTo>
                          <a:pt x="16" y="91"/>
                          <a:pt x="16" y="91"/>
                          <a:pt x="16" y="91"/>
                        </a:cubicBezTo>
                        <a:cubicBezTo>
                          <a:pt x="16" y="91"/>
                          <a:pt x="16" y="91"/>
                          <a:pt x="16" y="91"/>
                        </a:cubicBezTo>
                        <a:cubicBezTo>
                          <a:pt x="16" y="91"/>
                          <a:pt x="16" y="91"/>
                          <a:pt x="16" y="91"/>
                        </a:cubicBezTo>
                        <a:cubicBezTo>
                          <a:pt x="16" y="91"/>
                          <a:pt x="16" y="90"/>
                          <a:pt x="16" y="90"/>
                        </a:cubicBezTo>
                        <a:cubicBezTo>
                          <a:pt x="16" y="90"/>
                          <a:pt x="16" y="90"/>
                          <a:pt x="16" y="90"/>
                        </a:cubicBezTo>
                        <a:cubicBezTo>
                          <a:pt x="17" y="90"/>
                          <a:pt x="17" y="89"/>
                          <a:pt x="17" y="89"/>
                        </a:cubicBezTo>
                        <a:cubicBezTo>
                          <a:pt x="17" y="89"/>
                          <a:pt x="17" y="89"/>
                          <a:pt x="17" y="89"/>
                        </a:cubicBezTo>
                        <a:cubicBezTo>
                          <a:pt x="17" y="88"/>
                          <a:pt x="17" y="88"/>
                          <a:pt x="17" y="88"/>
                        </a:cubicBezTo>
                        <a:cubicBezTo>
                          <a:pt x="17" y="88"/>
                          <a:pt x="17" y="88"/>
                          <a:pt x="17" y="88"/>
                        </a:cubicBezTo>
                        <a:cubicBezTo>
                          <a:pt x="17" y="87"/>
                          <a:pt x="17" y="87"/>
                          <a:pt x="17" y="87"/>
                        </a:cubicBezTo>
                        <a:cubicBezTo>
                          <a:pt x="17" y="87"/>
                          <a:pt x="17" y="87"/>
                          <a:pt x="17" y="87"/>
                        </a:cubicBezTo>
                        <a:cubicBezTo>
                          <a:pt x="17" y="87"/>
                          <a:pt x="17" y="87"/>
                          <a:pt x="17" y="86"/>
                        </a:cubicBezTo>
                        <a:cubicBezTo>
                          <a:pt x="17" y="86"/>
                          <a:pt x="17" y="86"/>
                          <a:pt x="17" y="86"/>
                        </a:cubicBezTo>
                        <a:cubicBezTo>
                          <a:pt x="17" y="86"/>
                          <a:pt x="17" y="86"/>
                          <a:pt x="17" y="86"/>
                        </a:cubicBezTo>
                        <a:cubicBezTo>
                          <a:pt x="17" y="86"/>
                          <a:pt x="17" y="85"/>
                          <a:pt x="17" y="85"/>
                        </a:cubicBezTo>
                        <a:cubicBezTo>
                          <a:pt x="17" y="84"/>
                          <a:pt x="17" y="84"/>
                          <a:pt x="17" y="84"/>
                        </a:cubicBezTo>
                        <a:cubicBezTo>
                          <a:pt x="25" y="82"/>
                          <a:pt x="25" y="82"/>
                          <a:pt x="25" y="82"/>
                        </a:cubicBezTo>
                        <a:cubicBezTo>
                          <a:pt x="30" y="80"/>
                          <a:pt x="30" y="80"/>
                          <a:pt x="30" y="80"/>
                        </a:cubicBezTo>
                        <a:cubicBezTo>
                          <a:pt x="38" y="81"/>
                          <a:pt x="38" y="81"/>
                          <a:pt x="38" y="81"/>
                        </a:cubicBezTo>
                        <a:cubicBezTo>
                          <a:pt x="38" y="75"/>
                          <a:pt x="38" y="75"/>
                          <a:pt x="38" y="75"/>
                        </a:cubicBezTo>
                        <a:cubicBezTo>
                          <a:pt x="38" y="75"/>
                          <a:pt x="38" y="75"/>
                          <a:pt x="38" y="75"/>
                        </a:cubicBezTo>
                        <a:cubicBezTo>
                          <a:pt x="39" y="73"/>
                          <a:pt x="46" y="65"/>
                          <a:pt x="52" y="65"/>
                        </a:cubicBezTo>
                        <a:cubicBezTo>
                          <a:pt x="56" y="65"/>
                          <a:pt x="60" y="70"/>
                          <a:pt x="62" y="72"/>
                        </a:cubicBezTo>
                        <a:cubicBezTo>
                          <a:pt x="81" y="75"/>
                          <a:pt x="81" y="75"/>
                          <a:pt x="81" y="75"/>
                        </a:cubicBezTo>
                        <a:cubicBezTo>
                          <a:pt x="81" y="73"/>
                          <a:pt x="83" y="69"/>
                          <a:pt x="84" y="68"/>
                        </a:cubicBezTo>
                        <a:cubicBezTo>
                          <a:pt x="86" y="67"/>
                          <a:pt x="88" y="67"/>
                          <a:pt x="90" y="68"/>
                        </a:cubicBezTo>
                        <a:cubicBezTo>
                          <a:pt x="91" y="68"/>
                          <a:pt x="92" y="68"/>
                          <a:pt x="93" y="68"/>
                        </a:cubicBezTo>
                        <a:cubicBezTo>
                          <a:pt x="93" y="68"/>
                          <a:pt x="94" y="68"/>
                          <a:pt x="94" y="68"/>
                        </a:cubicBezTo>
                        <a:cubicBezTo>
                          <a:pt x="97" y="67"/>
                          <a:pt x="101" y="64"/>
                          <a:pt x="106" y="64"/>
                        </a:cubicBezTo>
                        <a:cubicBezTo>
                          <a:pt x="108" y="64"/>
                          <a:pt x="110" y="65"/>
                          <a:pt x="111" y="65"/>
                        </a:cubicBezTo>
                        <a:cubicBezTo>
                          <a:pt x="112" y="65"/>
                          <a:pt x="112" y="65"/>
                          <a:pt x="113" y="65"/>
                        </a:cubicBezTo>
                        <a:cubicBezTo>
                          <a:pt x="113" y="65"/>
                          <a:pt x="113" y="65"/>
                          <a:pt x="114" y="64"/>
                        </a:cubicBezTo>
                        <a:cubicBezTo>
                          <a:pt x="114" y="63"/>
                          <a:pt x="116" y="61"/>
                          <a:pt x="119" y="61"/>
                        </a:cubicBezTo>
                        <a:cubicBezTo>
                          <a:pt x="122" y="61"/>
                          <a:pt x="127" y="63"/>
                          <a:pt x="128" y="64"/>
                        </a:cubicBezTo>
                        <a:cubicBezTo>
                          <a:pt x="134" y="63"/>
                          <a:pt x="134" y="63"/>
                          <a:pt x="134" y="63"/>
                        </a:cubicBezTo>
                        <a:cubicBezTo>
                          <a:pt x="132" y="60"/>
                          <a:pt x="132" y="60"/>
                          <a:pt x="132" y="60"/>
                        </a:cubicBezTo>
                        <a:cubicBezTo>
                          <a:pt x="127" y="57"/>
                          <a:pt x="124" y="55"/>
                          <a:pt x="124"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1" name="Freeform 1341">
                    <a:extLst>
                      <a:ext uri="{FF2B5EF4-FFF2-40B4-BE49-F238E27FC236}">
                        <a16:creationId xmlns="" xmlns:a16="http://schemas.microsoft.com/office/drawing/2014/main" id="{D890C808-816F-4C02-9F0E-B7C0DCB16588}"/>
                      </a:ext>
                    </a:extLst>
                  </p:cNvPr>
                  <p:cNvSpPr/>
                  <p:nvPr/>
                </p:nvSpPr>
                <p:spPr bwMode="auto">
                  <a:xfrm>
                    <a:off x="1699" y="2825"/>
                    <a:ext cx="125" cy="99"/>
                  </a:xfrm>
                  <a:custGeom>
                    <a:gdLst>
                      <a:gd name="T0" fmla="*/ 123 w 130"/>
                      <a:gd name="T1" fmla="*/ 6 h 104"/>
                      <a:gd name="T2" fmla="*/ 122 w 130"/>
                      <a:gd name="T3" fmla="*/ 4 h 104"/>
                      <a:gd name="T4" fmla="*/ 119 w 130"/>
                      <a:gd name="T5" fmla="*/ 1 h 104"/>
                      <a:gd name="T6" fmla="*/ 119 w 130"/>
                      <a:gd name="T7" fmla="*/ 1 h 104"/>
                      <a:gd name="T8" fmla="*/ 119 w 130"/>
                      <a:gd name="T9" fmla="*/ 1 h 104"/>
                      <a:gd name="T10" fmla="*/ 116 w 130"/>
                      <a:gd name="T11" fmla="*/ 3 h 104"/>
                      <a:gd name="T12" fmla="*/ 108 w 130"/>
                      <a:gd name="T13" fmla="*/ 8 h 104"/>
                      <a:gd name="T14" fmla="*/ 96 w 130"/>
                      <a:gd name="T15" fmla="*/ 5 h 104"/>
                      <a:gd name="T16" fmla="*/ 91 w 130"/>
                      <a:gd name="T17" fmla="*/ 6 h 104"/>
                      <a:gd name="T18" fmla="*/ 86 w 130"/>
                      <a:gd name="T19" fmla="*/ 6 h 104"/>
                      <a:gd name="T20" fmla="*/ 82 w 130"/>
                      <a:gd name="T21" fmla="*/ 8 h 104"/>
                      <a:gd name="T22" fmla="*/ 73 w 130"/>
                      <a:gd name="T23" fmla="*/ 12 h 104"/>
                      <a:gd name="T24" fmla="*/ 63 w 130"/>
                      <a:gd name="T25" fmla="*/ 9 h 104"/>
                      <a:gd name="T26" fmla="*/ 50 w 130"/>
                      <a:gd name="T27" fmla="*/ 9 h 104"/>
                      <a:gd name="T28" fmla="*/ 43 w 130"/>
                      <a:gd name="T29" fmla="*/ 5 h 104"/>
                      <a:gd name="T30" fmla="*/ 38 w 130"/>
                      <a:gd name="T31" fmla="*/ 2 h 104"/>
                      <a:gd name="T32" fmla="*/ 31 w 130"/>
                      <a:gd name="T33" fmla="*/ 1 h 104"/>
                      <a:gd name="T34" fmla="*/ 27 w 130"/>
                      <a:gd name="T35" fmla="*/ 3 h 104"/>
                      <a:gd name="T36" fmla="*/ 27 w 130"/>
                      <a:gd name="T37" fmla="*/ 3 h 104"/>
                      <a:gd name="T38" fmla="*/ 20 w 130"/>
                      <a:gd name="T39" fmla="*/ 2 h 104"/>
                      <a:gd name="T40" fmla="*/ 17 w 130"/>
                      <a:gd name="T41" fmla="*/ 7 h 104"/>
                      <a:gd name="T42" fmla="*/ 11 w 130"/>
                      <a:gd name="T43" fmla="*/ 18 h 104"/>
                      <a:gd name="T44" fmla="*/ 11 w 130"/>
                      <a:gd name="T45" fmla="*/ 19 h 104"/>
                      <a:gd name="T46" fmla="*/ 10 w 130"/>
                      <a:gd name="T47" fmla="*/ 21 h 104"/>
                      <a:gd name="T48" fmla="*/ 10 w 130"/>
                      <a:gd name="T49" fmla="*/ 22 h 104"/>
                      <a:gd name="T50" fmla="*/ 11 w 130"/>
                      <a:gd name="T51" fmla="*/ 24 h 104"/>
                      <a:gd name="T52" fmla="*/ 11 w 130"/>
                      <a:gd name="T53" fmla="*/ 26 h 104"/>
                      <a:gd name="T54" fmla="*/ 9 w 130"/>
                      <a:gd name="T55" fmla="*/ 45 h 104"/>
                      <a:gd name="T56" fmla="*/ 5 w 130"/>
                      <a:gd name="T57" fmla="*/ 51 h 104"/>
                      <a:gd name="T58" fmla="*/ 1 w 130"/>
                      <a:gd name="T59" fmla="*/ 58 h 104"/>
                      <a:gd name="T60" fmla="*/ 1 w 130"/>
                      <a:gd name="T61" fmla="*/ 71 h 104"/>
                      <a:gd name="T62" fmla="*/ 4 w 130"/>
                      <a:gd name="T63" fmla="*/ 77 h 104"/>
                      <a:gd name="T64" fmla="*/ 4 w 130"/>
                      <a:gd name="T65" fmla="*/ 79 h 104"/>
                      <a:gd name="T66" fmla="*/ 15 w 130"/>
                      <a:gd name="T67" fmla="*/ 82 h 104"/>
                      <a:gd name="T68" fmla="*/ 32 w 130"/>
                      <a:gd name="T69" fmla="*/ 96 h 104"/>
                      <a:gd name="T70" fmla="*/ 38 w 130"/>
                      <a:gd name="T71" fmla="*/ 104 h 104"/>
                      <a:gd name="T72" fmla="*/ 48 w 130"/>
                      <a:gd name="T73" fmla="*/ 101 h 104"/>
                      <a:gd name="T74" fmla="*/ 61 w 130"/>
                      <a:gd name="T75" fmla="*/ 100 h 104"/>
                      <a:gd name="T76" fmla="*/ 63 w 130"/>
                      <a:gd name="T77" fmla="*/ 99 h 104"/>
                      <a:gd name="T78" fmla="*/ 64 w 130"/>
                      <a:gd name="T79" fmla="*/ 97 h 104"/>
                      <a:gd name="T80" fmla="*/ 65 w 130"/>
                      <a:gd name="T81" fmla="*/ 95 h 104"/>
                      <a:gd name="T82" fmla="*/ 65 w 130"/>
                      <a:gd name="T83" fmla="*/ 93 h 104"/>
                      <a:gd name="T84" fmla="*/ 65 w 130"/>
                      <a:gd name="T85" fmla="*/ 92 h 104"/>
                      <a:gd name="T86" fmla="*/ 66 w 130"/>
                      <a:gd name="T87" fmla="*/ 90 h 104"/>
                      <a:gd name="T88" fmla="*/ 66 w 130"/>
                      <a:gd name="T89" fmla="*/ 90 h 104"/>
                      <a:gd name="T90" fmla="*/ 66 w 130"/>
                      <a:gd name="T91" fmla="*/ 89 h 104"/>
                      <a:gd name="T92" fmla="*/ 66 w 130"/>
                      <a:gd name="T93" fmla="*/ 88 h 104"/>
                      <a:gd name="T94" fmla="*/ 83 w 130"/>
                      <a:gd name="T95" fmla="*/ 75 h 104"/>
                      <a:gd name="T96" fmla="*/ 89 w 130"/>
                      <a:gd name="T97" fmla="*/ 74 h 104"/>
                      <a:gd name="T98" fmla="*/ 97 w 130"/>
                      <a:gd name="T99" fmla="*/ 78 h 104"/>
                      <a:gd name="T100" fmla="*/ 106 w 130"/>
                      <a:gd name="T101" fmla="*/ 60 h 104"/>
                      <a:gd name="T102" fmla="*/ 112 w 130"/>
                      <a:gd name="T103" fmla="*/ 53 h 104"/>
                      <a:gd name="T104" fmla="*/ 114 w 130"/>
                      <a:gd name="T105" fmla="*/ 45 h 104"/>
                      <a:gd name="T106" fmla="*/ 123 w 130"/>
                      <a:gd name="T107" fmla="*/ 26 h 104"/>
                      <a:gd name="T108" fmla="*/ 129 w 130"/>
                      <a:gd name="T109" fmla="*/ 23 h 104"/>
                      <a:gd name="T110" fmla="*/ 130 w 130"/>
                      <a:gd name="T111" fmla="*/ 18 h 104"/>
                      <a:gd name="T112" fmla="*/ 124 w 130"/>
                      <a:gd name="T113" fmla="*/ 11 h 104"/>
                      <a:gd name="T114" fmla="*/ 124 w 130"/>
                      <a:gd name="T115" fmla="*/ 9 h 104"/>
                      <a:gd name="T116" fmla="*/ 124 w 130"/>
                      <a:gd name="T117" fmla="*/ 8 h 104"/>
                      <a:gd name="T118" fmla="*/ 124 w 130"/>
                      <a:gd name="T119" fmla="*/ 7 h 10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104">
                        <a:moveTo>
                          <a:pt x="124" y="7"/>
                        </a:moveTo>
                        <a:cubicBezTo>
                          <a:pt x="123" y="7"/>
                          <a:pt x="123" y="6"/>
                          <a:pt x="123" y="6"/>
                        </a:cubicBezTo>
                        <a:cubicBezTo>
                          <a:pt x="123" y="6"/>
                          <a:pt x="123" y="6"/>
                          <a:pt x="123" y="6"/>
                        </a:cubicBezTo>
                        <a:cubicBezTo>
                          <a:pt x="122" y="5"/>
                          <a:pt x="122" y="5"/>
                          <a:pt x="122" y="4"/>
                        </a:cubicBezTo>
                        <a:cubicBezTo>
                          <a:pt x="121" y="4"/>
                          <a:pt x="121" y="3"/>
                          <a:pt x="121" y="3"/>
                        </a:cubicBezTo>
                        <a:cubicBezTo>
                          <a:pt x="120" y="2"/>
                          <a:pt x="120" y="2"/>
                          <a:pt x="119" y="1"/>
                        </a:cubicBezTo>
                        <a:cubicBezTo>
                          <a:pt x="119" y="1"/>
                          <a:pt x="119" y="1"/>
                          <a:pt x="119" y="1"/>
                        </a:cubicBezTo>
                        <a:cubicBezTo>
                          <a:pt x="119" y="1"/>
                          <a:pt x="119" y="1"/>
                          <a:pt x="119" y="1"/>
                        </a:cubicBezTo>
                        <a:cubicBezTo>
                          <a:pt x="119" y="1"/>
                          <a:pt x="119" y="1"/>
                          <a:pt x="119" y="1"/>
                        </a:cubicBezTo>
                        <a:cubicBezTo>
                          <a:pt x="119" y="1"/>
                          <a:pt x="119" y="1"/>
                          <a:pt x="119" y="1"/>
                        </a:cubicBezTo>
                        <a:cubicBezTo>
                          <a:pt x="118" y="1"/>
                          <a:pt x="117" y="2"/>
                          <a:pt x="117" y="3"/>
                        </a:cubicBezTo>
                        <a:cubicBezTo>
                          <a:pt x="116" y="3"/>
                          <a:pt x="116" y="3"/>
                          <a:pt x="116" y="3"/>
                        </a:cubicBezTo>
                        <a:cubicBezTo>
                          <a:pt x="114" y="5"/>
                          <a:pt x="113" y="7"/>
                          <a:pt x="111" y="8"/>
                        </a:cubicBezTo>
                        <a:cubicBezTo>
                          <a:pt x="110" y="8"/>
                          <a:pt x="109" y="8"/>
                          <a:pt x="108" y="8"/>
                        </a:cubicBezTo>
                        <a:cubicBezTo>
                          <a:pt x="105" y="8"/>
                          <a:pt x="102" y="7"/>
                          <a:pt x="100" y="6"/>
                        </a:cubicBezTo>
                        <a:cubicBezTo>
                          <a:pt x="100" y="6"/>
                          <a:pt x="99" y="5"/>
                          <a:pt x="96" y="5"/>
                        </a:cubicBezTo>
                        <a:cubicBezTo>
                          <a:pt x="95" y="5"/>
                          <a:pt x="94" y="6"/>
                          <a:pt x="92" y="6"/>
                        </a:cubicBezTo>
                        <a:cubicBezTo>
                          <a:pt x="92" y="6"/>
                          <a:pt x="91" y="6"/>
                          <a:pt x="91" y="6"/>
                        </a:cubicBezTo>
                        <a:cubicBezTo>
                          <a:pt x="90" y="6"/>
                          <a:pt x="89" y="6"/>
                          <a:pt x="89" y="6"/>
                        </a:cubicBezTo>
                        <a:cubicBezTo>
                          <a:pt x="88" y="6"/>
                          <a:pt x="87" y="6"/>
                          <a:pt x="86" y="6"/>
                        </a:cubicBezTo>
                        <a:cubicBezTo>
                          <a:pt x="86" y="6"/>
                          <a:pt x="86" y="6"/>
                          <a:pt x="86" y="6"/>
                        </a:cubicBezTo>
                        <a:cubicBezTo>
                          <a:pt x="85" y="6"/>
                          <a:pt x="83" y="7"/>
                          <a:pt x="82" y="8"/>
                        </a:cubicBezTo>
                        <a:cubicBezTo>
                          <a:pt x="81" y="9"/>
                          <a:pt x="80" y="10"/>
                          <a:pt x="79" y="11"/>
                        </a:cubicBezTo>
                        <a:cubicBezTo>
                          <a:pt x="78" y="11"/>
                          <a:pt x="76" y="12"/>
                          <a:pt x="73" y="12"/>
                        </a:cubicBezTo>
                        <a:cubicBezTo>
                          <a:pt x="71" y="12"/>
                          <a:pt x="68" y="11"/>
                          <a:pt x="66" y="11"/>
                        </a:cubicBezTo>
                        <a:cubicBezTo>
                          <a:pt x="65" y="10"/>
                          <a:pt x="64" y="10"/>
                          <a:pt x="63" y="9"/>
                        </a:cubicBezTo>
                        <a:cubicBezTo>
                          <a:pt x="61" y="8"/>
                          <a:pt x="59" y="6"/>
                          <a:pt x="58" y="6"/>
                        </a:cubicBezTo>
                        <a:cubicBezTo>
                          <a:pt x="57" y="6"/>
                          <a:pt x="53" y="7"/>
                          <a:pt x="50" y="9"/>
                        </a:cubicBezTo>
                        <a:cubicBezTo>
                          <a:pt x="49" y="9"/>
                          <a:pt x="49" y="9"/>
                          <a:pt x="48" y="9"/>
                        </a:cubicBezTo>
                        <a:cubicBezTo>
                          <a:pt x="45" y="9"/>
                          <a:pt x="44" y="7"/>
                          <a:pt x="43" y="5"/>
                        </a:cubicBezTo>
                        <a:cubicBezTo>
                          <a:pt x="42" y="4"/>
                          <a:pt x="42" y="3"/>
                          <a:pt x="41" y="2"/>
                        </a:cubicBezTo>
                        <a:cubicBezTo>
                          <a:pt x="41" y="2"/>
                          <a:pt x="40" y="2"/>
                          <a:pt x="38" y="2"/>
                        </a:cubicBezTo>
                        <a:cubicBezTo>
                          <a:pt x="37" y="1"/>
                          <a:pt x="34" y="1"/>
                          <a:pt x="32" y="0"/>
                        </a:cubicBezTo>
                        <a:cubicBezTo>
                          <a:pt x="32" y="0"/>
                          <a:pt x="31" y="0"/>
                          <a:pt x="31" y="1"/>
                        </a:cubicBezTo>
                        <a:cubicBezTo>
                          <a:pt x="31" y="1"/>
                          <a:pt x="31" y="1"/>
                          <a:pt x="30" y="1"/>
                        </a:cubicBezTo>
                        <a:cubicBezTo>
                          <a:pt x="30" y="2"/>
                          <a:pt x="29" y="3"/>
                          <a:pt x="27" y="3"/>
                        </a:cubicBezTo>
                        <a:cubicBezTo>
                          <a:pt x="27" y="3"/>
                          <a:pt x="27" y="3"/>
                          <a:pt x="27" y="3"/>
                        </a:cubicBezTo>
                        <a:cubicBezTo>
                          <a:pt x="27" y="3"/>
                          <a:pt x="27" y="3"/>
                          <a:pt x="27" y="3"/>
                        </a:cubicBezTo>
                        <a:cubicBezTo>
                          <a:pt x="26" y="2"/>
                          <a:pt x="26" y="2"/>
                          <a:pt x="26" y="2"/>
                        </a:cubicBezTo>
                        <a:cubicBezTo>
                          <a:pt x="24" y="2"/>
                          <a:pt x="22" y="2"/>
                          <a:pt x="20" y="2"/>
                        </a:cubicBezTo>
                        <a:cubicBezTo>
                          <a:pt x="18" y="2"/>
                          <a:pt x="18" y="2"/>
                          <a:pt x="18" y="2"/>
                        </a:cubicBezTo>
                        <a:cubicBezTo>
                          <a:pt x="17" y="3"/>
                          <a:pt x="17" y="5"/>
                          <a:pt x="17" y="7"/>
                        </a:cubicBezTo>
                        <a:cubicBezTo>
                          <a:pt x="17" y="9"/>
                          <a:pt x="16" y="10"/>
                          <a:pt x="15" y="11"/>
                        </a:cubicBezTo>
                        <a:cubicBezTo>
                          <a:pt x="14" y="13"/>
                          <a:pt x="11" y="16"/>
                          <a:pt x="11" y="18"/>
                        </a:cubicBezTo>
                        <a:cubicBezTo>
                          <a:pt x="11" y="18"/>
                          <a:pt x="11" y="19"/>
                          <a:pt x="11" y="19"/>
                        </a:cubicBezTo>
                        <a:cubicBezTo>
                          <a:pt x="11" y="19"/>
                          <a:pt x="11" y="19"/>
                          <a:pt x="11" y="19"/>
                        </a:cubicBezTo>
                        <a:cubicBezTo>
                          <a:pt x="11" y="20"/>
                          <a:pt x="10" y="20"/>
                          <a:pt x="10" y="20"/>
                        </a:cubicBezTo>
                        <a:cubicBezTo>
                          <a:pt x="10" y="20"/>
                          <a:pt x="10" y="21"/>
                          <a:pt x="10" y="21"/>
                        </a:cubicBezTo>
                        <a:cubicBezTo>
                          <a:pt x="10" y="21"/>
                          <a:pt x="10" y="21"/>
                          <a:pt x="10" y="21"/>
                        </a:cubicBezTo>
                        <a:cubicBezTo>
                          <a:pt x="10" y="21"/>
                          <a:pt x="10" y="22"/>
                          <a:pt x="10" y="22"/>
                        </a:cubicBezTo>
                        <a:cubicBezTo>
                          <a:pt x="10" y="22"/>
                          <a:pt x="10" y="23"/>
                          <a:pt x="11" y="23"/>
                        </a:cubicBezTo>
                        <a:cubicBezTo>
                          <a:pt x="11" y="23"/>
                          <a:pt x="11" y="24"/>
                          <a:pt x="11" y="24"/>
                        </a:cubicBezTo>
                        <a:cubicBezTo>
                          <a:pt x="11" y="25"/>
                          <a:pt x="11" y="25"/>
                          <a:pt x="11" y="25"/>
                        </a:cubicBezTo>
                        <a:cubicBezTo>
                          <a:pt x="11" y="25"/>
                          <a:pt x="11" y="26"/>
                          <a:pt x="11" y="26"/>
                        </a:cubicBezTo>
                        <a:cubicBezTo>
                          <a:pt x="11" y="26"/>
                          <a:pt x="11" y="27"/>
                          <a:pt x="11" y="27"/>
                        </a:cubicBezTo>
                        <a:cubicBezTo>
                          <a:pt x="12" y="31"/>
                          <a:pt x="12" y="42"/>
                          <a:pt x="9" y="45"/>
                        </a:cubicBezTo>
                        <a:cubicBezTo>
                          <a:pt x="7" y="47"/>
                          <a:pt x="6" y="50"/>
                          <a:pt x="5" y="51"/>
                        </a:cubicBezTo>
                        <a:cubicBezTo>
                          <a:pt x="5" y="51"/>
                          <a:pt x="5" y="51"/>
                          <a:pt x="5" y="51"/>
                        </a:cubicBezTo>
                        <a:cubicBezTo>
                          <a:pt x="5" y="52"/>
                          <a:pt x="5" y="52"/>
                          <a:pt x="5" y="52"/>
                        </a:cubicBezTo>
                        <a:cubicBezTo>
                          <a:pt x="5" y="52"/>
                          <a:pt x="2" y="54"/>
                          <a:pt x="1" y="58"/>
                        </a:cubicBezTo>
                        <a:cubicBezTo>
                          <a:pt x="0" y="62"/>
                          <a:pt x="1" y="64"/>
                          <a:pt x="1" y="67"/>
                        </a:cubicBezTo>
                        <a:cubicBezTo>
                          <a:pt x="1" y="68"/>
                          <a:pt x="1" y="70"/>
                          <a:pt x="1" y="71"/>
                        </a:cubicBezTo>
                        <a:cubicBezTo>
                          <a:pt x="1" y="73"/>
                          <a:pt x="2" y="74"/>
                          <a:pt x="3" y="75"/>
                        </a:cubicBezTo>
                        <a:cubicBezTo>
                          <a:pt x="3" y="76"/>
                          <a:pt x="3" y="77"/>
                          <a:pt x="4" y="77"/>
                        </a:cubicBezTo>
                        <a:cubicBezTo>
                          <a:pt x="4" y="77"/>
                          <a:pt x="4" y="78"/>
                          <a:pt x="4" y="78"/>
                        </a:cubicBezTo>
                        <a:cubicBezTo>
                          <a:pt x="4" y="78"/>
                          <a:pt x="4" y="79"/>
                          <a:pt x="4" y="79"/>
                        </a:cubicBezTo>
                        <a:cubicBezTo>
                          <a:pt x="4" y="79"/>
                          <a:pt x="4" y="79"/>
                          <a:pt x="4" y="79"/>
                        </a:cubicBezTo>
                        <a:cubicBezTo>
                          <a:pt x="5" y="80"/>
                          <a:pt x="11" y="81"/>
                          <a:pt x="15" y="82"/>
                        </a:cubicBezTo>
                        <a:cubicBezTo>
                          <a:pt x="17" y="82"/>
                          <a:pt x="18" y="82"/>
                          <a:pt x="20" y="83"/>
                        </a:cubicBezTo>
                        <a:cubicBezTo>
                          <a:pt x="26" y="84"/>
                          <a:pt x="32" y="93"/>
                          <a:pt x="32" y="96"/>
                        </a:cubicBezTo>
                        <a:cubicBezTo>
                          <a:pt x="32" y="98"/>
                          <a:pt x="35" y="103"/>
                          <a:pt x="37" y="104"/>
                        </a:cubicBezTo>
                        <a:cubicBezTo>
                          <a:pt x="38" y="104"/>
                          <a:pt x="38" y="104"/>
                          <a:pt x="38" y="104"/>
                        </a:cubicBezTo>
                        <a:cubicBezTo>
                          <a:pt x="39" y="104"/>
                          <a:pt x="41" y="103"/>
                          <a:pt x="42" y="103"/>
                        </a:cubicBezTo>
                        <a:cubicBezTo>
                          <a:pt x="44" y="102"/>
                          <a:pt x="46" y="101"/>
                          <a:pt x="48" y="101"/>
                        </a:cubicBezTo>
                        <a:cubicBezTo>
                          <a:pt x="50" y="101"/>
                          <a:pt x="50" y="101"/>
                          <a:pt x="50" y="101"/>
                        </a:cubicBezTo>
                        <a:cubicBezTo>
                          <a:pt x="59" y="101"/>
                          <a:pt x="61" y="100"/>
                          <a:pt x="61" y="100"/>
                        </a:cubicBezTo>
                        <a:cubicBezTo>
                          <a:pt x="62" y="100"/>
                          <a:pt x="63" y="99"/>
                          <a:pt x="63" y="99"/>
                        </a:cubicBezTo>
                        <a:cubicBezTo>
                          <a:pt x="63" y="99"/>
                          <a:pt x="63" y="99"/>
                          <a:pt x="63" y="99"/>
                        </a:cubicBezTo>
                        <a:cubicBezTo>
                          <a:pt x="63" y="99"/>
                          <a:pt x="64" y="98"/>
                          <a:pt x="64" y="98"/>
                        </a:cubicBezTo>
                        <a:cubicBezTo>
                          <a:pt x="64" y="98"/>
                          <a:pt x="64" y="97"/>
                          <a:pt x="64" y="97"/>
                        </a:cubicBezTo>
                        <a:cubicBezTo>
                          <a:pt x="64" y="97"/>
                          <a:pt x="64" y="96"/>
                          <a:pt x="64" y="96"/>
                        </a:cubicBezTo>
                        <a:cubicBezTo>
                          <a:pt x="64" y="96"/>
                          <a:pt x="64" y="95"/>
                          <a:pt x="65" y="95"/>
                        </a:cubicBezTo>
                        <a:cubicBezTo>
                          <a:pt x="65" y="95"/>
                          <a:pt x="65" y="94"/>
                          <a:pt x="65" y="94"/>
                        </a:cubicBezTo>
                        <a:cubicBezTo>
                          <a:pt x="65" y="94"/>
                          <a:pt x="65" y="93"/>
                          <a:pt x="65" y="93"/>
                        </a:cubicBezTo>
                        <a:cubicBezTo>
                          <a:pt x="65" y="93"/>
                          <a:pt x="65" y="93"/>
                          <a:pt x="65" y="93"/>
                        </a:cubicBezTo>
                        <a:cubicBezTo>
                          <a:pt x="65" y="92"/>
                          <a:pt x="65" y="92"/>
                          <a:pt x="65" y="92"/>
                        </a:cubicBezTo>
                        <a:cubicBezTo>
                          <a:pt x="65" y="91"/>
                          <a:pt x="65" y="91"/>
                          <a:pt x="65" y="91"/>
                        </a:cubicBezTo>
                        <a:cubicBezTo>
                          <a:pt x="66" y="91"/>
                          <a:pt x="66" y="91"/>
                          <a:pt x="66" y="90"/>
                        </a:cubicBezTo>
                        <a:cubicBezTo>
                          <a:pt x="66" y="90"/>
                          <a:pt x="66" y="90"/>
                          <a:pt x="66" y="90"/>
                        </a:cubicBezTo>
                        <a:cubicBezTo>
                          <a:pt x="66" y="90"/>
                          <a:pt x="66" y="90"/>
                          <a:pt x="66" y="90"/>
                        </a:cubicBezTo>
                        <a:cubicBezTo>
                          <a:pt x="66" y="90"/>
                          <a:pt x="66" y="90"/>
                          <a:pt x="66" y="90"/>
                        </a:cubicBezTo>
                        <a:cubicBezTo>
                          <a:pt x="66" y="89"/>
                          <a:pt x="66" y="89"/>
                          <a:pt x="66" y="89"/>
                        </a:cubicBezTo>
                        <a:cubicBezTo>
                          <a:pt x="66" y="89"/>
                          <a:pt x="66" y="89"/>
                          <a:pt x="66" y="89"/>
                        </a:cubicBezTo>
                        <a:cubicBezTo>
                          <a:pt x="66" y="88"/>
                          <a:pt x="66" y="88"/>
                          <a:pt x="66" y="88"/>
                        </a:cubicBezTo>
                        <a:cubicBezTo>
                          <a:pt x="78" y="76"/>
                          <a:pt x="80" y="75"/>
                          <a:pt x="80" y="75"/>
                        </a:cubicBezTo>
                        <a:cubicBezTo>
                          <a:pt x="81" y="75"/>
                          <a:pt x="82" y="75"/>
                          <a:pt x="83" y="75"/>
                        </a:cubicBezTo>
                        <a:cubicBezTo>
                          <a:pt x="84" y="75"/>
                          <a:pt x="85" y="75"/>
                          <a:pt x="86" y="75"/>
                        </a:cubicBezTo>
                        <a:cubicBezTo>
                          <a:pt x="87" y="74"/>
                          <a:pt x="88" y="74"/>
                          <a:pt x="89" y="74"/>
                        </a:cubicBezTo>
                        <a:cubicBezTo>
                          <a:pt x="91" y="74"/>
                          <a:pt x="95" y="76"/>
                          <a:pt x="97" y="79"/>
                        </a:cubicBezTo>
                        <a:cubicBezTo>
                          <a:pt x="97" y="79"/>
                          <a:pt x="97" y="78"/>
                          <a:pt x="97" y="78"/>
                        </a:cubicBezTo>
                        <a:cubicBezTo>
                          <a:pt x="99" y="74"/>
                          <a:pt x="99" y="74"/>
                          <a:pt x="99" y="74"/>
                        </a:cubicBezTo>
                        <a:cubicBezTo>
                          <a:pt x="101" y="71"/>
                          <a:pt x="106" y="62"/>
                          <a:pt x="106" y="60"/>
                        </a:cubicBezTo>
                        <a:cubicBezTo>
                          <a:pt x="106" y="57"/>
                          <a:pt x="109" y="55"/>
                          <a:pt x="110" y="54"/>
                        </a:cubicBezTo>
                        <a:cubicBezTo>
                          <a:pt x="111" y="54"/>
                          <a:pt x="111" y="53"/>
                          <a:pt x="112" y="53"/>
                        </a:cubicBezTo>
                        <a:cubicBezTo>
                          <a:pt x="112" y="52"/>
                          <a:pt x="112" y="52"/>
                          <a:pt x="112" y="52"/>
                        </a:cubicBezTo>
                        <a:cubicBezTo>
                          <a:pt x="112" y="50"/>
                          <a:pt x="112" y="46"/>
                          <a:pt x="114" y="45"/>
                        </a:cubicBezTo>
                        <a:cubicBezTo>
                          <a:pt x="115" y="44"/>
                          <a:pt x="116" y="41"/>
                          <a:pt x="116" y="40"/>
                        </a:cubicBezTo>
                        <a:cubicBezTo>
                          <a:pt x="115" y="37"/>
                          <a:pt x="123" y="26"/>
                          <a:pt x="123" y="26"/>
                        </a:cubicBezTo>
                        <a:cubicBezTo>
                          <a:pt x="124" y="25"/>
                          <a:pt x="125" y="25"/>
                          <a:pt x="127" y="24"/>
                        </a:cubicBezTo>
                        <a:cubicBezTo>
                          <a:pt x="127" y="24"/>
                          <a:pt x="129" y="24"/>
                          <a:pt x="129" y="23"/>
                        </a:cubicBezTo>
                        <a:cubicBezTo>
                          <a:pt x="129" y="23"/>
                          <a:pt x="129" y="22"/>
                          <a:pt x="129" y="22"/>
                        </a:cubicBezTo>
                        <a:cubicBezTo>
                          <a:pt x="129" y="20"/>
                          <a:pt x="130" y="19"/>
                          <a:pt x="130" y="18"/>
                        </a:cubicBezTo>
                        <a:cubicBezTo>
                          <a:pt x="127" y="18"/>
                          <a:pt x="124" y="15"/>
                          <a:pt x="124" y="12"/>
                        </a:cubicBezTo>
                        <a:cubicBezTo>
                          <a:pt x="124" y="12"/>
                          <a:pt x="124" y="11"/>
                          <a:pt x="124" y="11"/>
                        </a:cubicBezTo>
                        <a:cubicBezTo>
                          <a:pt x="124" y="11"/>
                          <a:pt x="124" y="11"/>
                          <a:pt x="124" y="10"/>
                        </a:cubicBezTo>
                        <a:cubicBezTo>
                          <a:pt x="124" y="10"/>
                          <a:pt x="124" y="10"/>
                          <a:pt x="124" y="9"/>
                        </a:cubicBezTo>
                        <a:cubicBezTo>
                          <a:pt x="124" y="9"/>
                          <a:pt x="124" y="9"/>
                          <a:pt x="124" y="9"/>
                        </a:cubicBezTo>
                        <a:cubicBezTo>
                          <a:pt x="124" y="8"/>
                          <a:pt x="124" y="8"/>
                          <a:pt x="124" y="8"/>
                        </a:cubicBezTo>
                        <a:cubicBezTo>
                          <a:pt x="124" y="7"/>
                          <a:pt x="124" y="7"/>
                          <a:pt x="124" y="7"/>
                        </a:cubicBezTo>
                        <a:cubicBezTo>
                          <a:pt x="124" y="7"/>
                          <a:pt x="124" y="7"/>
                          <a:pt x="124" y="7"/>
                        </a:cubicBezTo>
                        <a:cubicBezTo>
                          <a:pt x="124" y="7"/>
                          <a:pt x="124" y="7"/>
                          <a:pt x="12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2" name="Freeform 1342">
                    <a:extLst>
                      <a:ext uri="{FF2B5EF4-FFF2-40B4-BE49-F238E27FC236}">
                        <a16:creationId xmlns="" xmlns:a16="http://schemas.microsoft.com/office/drawing/2014/main" id="{40986AF3-BBAA-4743-A403-6984CE0F9A66}"/>
                      </a:ext>
                    </a:extLst>
                  </p:cNvPr>
                  <p:cNvSpPr/>
                  <p:nvPr/>
                </p:nvSpPr>
                <p:spPr bwMode="auto">
                  <a:xfrm>
                    <a:off x="1678" y="2840"/>
                    <a:ext cx="29" cy="62"/>
                  </a:xfrm>
                  <a:custGeom>
                    <a:gdLst>
                      <a:gd name="T0" fmla="*/ 26 w 30"/>
                      <a:gd name="T1" fmla="*/ 5 h 65"/>
                      <a:gd name="T2" fmla="*/ 23 w 30"/>
                      <a:gd name="T3" fmla="*/ 1 h 65"/>
                      <a:gd name="T4" fmla="*/ 22 w 30"/>
                      <a:gd name="T5" fmla="*/ 0 h 65"/>
                      <a:gd name="T6" fmla="*/ 21 w 30"/>
                      <a:gd name="T7" fmla="*/ 0 h 65"/>
                      <a:gd name="T8" fmla="*/ 21 w 30"/>
                      <a:gd name="T9" fmla="*/ 2 h 65"/>
                      <a:gd name="T10" fmla="*/ 21 w 30"/>
                      <a:gd name="T11" fmla="*/ 3 h 65"/>
                      <a:gd name="T12" fmla="*/ 20 w 30"/>
                      <a:gd name="T13" fmla="*/ 7 h 65"/>
                      <a:gd name="T14" fmla="*/ 17 w 30"/>
                      <a:gd name="T15" fmla="*/ 9 h 65"/>
                      <a:gd name="T16" fmla="*/ 6 w 30"/>
                      <a:gd name="T17" fmla="*/ 12 h 65"/>
                      <a:gd name="T18" fmla="*/ 1 w 30"/>
                      <a:gd name="T19" fmla="*/ 16 h 65"/>
                      <a:gd name="T20" fmla="*/ 0 w 30"/>
                      <a:gd name="T21" fmla="*/ 16 h 65"/>
                      <a:gd name="T22" fmla="*/ 1 w 30"/>
                      <a:gd name="T23" fmla="*/ 18 h 65"/>
                      <a:gd name="T24" fmla="*/ 1 w 30"/>
                      <a:gd name="T25" fmla="*/ 19 h 65"/>
                      <a:gd name="T26" fmla="*/ 1 w 30"/>
                      <a:gd name="T27" fmla="*/ 20 h 65"/>
                      <a:gd name="T28" fmla="*/ 2 w 30"/>
                      <a:gd name="T29" fmla="*/ 21 h 65"/>
                      <a:gd name="T30" fmla="*/ 2 w 30"/>
                      <a:gd name="T31" fmla="*/ 21 h 65"/>
                      <a:gd name="T32" fmla="*/ 3 w 30"/>
                      <a:gd name="T33" fmla="*/ 22 h 65"/>
                      <a:gd name="T34" fmla="*/ 4 w 30"/>
                      <a:gd name="T35" fmla="*/ 22 h 65"/>
                      <a:gd name="T36" fmla="*/ 8 w 30"/>
                      <a:gd name="T37" fmla="*/ 31 h 65"/>
                      <a:gd name="T38" fmla="*/ 10 w 30"/>
                      <a:gd name="T39" fmla="*/ 41 h 65"/>
                      <a:gd name="T40" fmla="*/ 10 w 30"/>
                      <a:gd name="T41" fmla="*/ 48 h 65"/>
                      <a:gd name="T42" fmla="*/ 11 w 30"/>
                      <a:gd name="T43" fmla="*/ 49 h 65"/>
                      <a:gd name="T44" fmla="*/ 11 w 30"/>
                      <a:gd name="T45" fmla="*/ 51 h 65"/>
                      <a:gd name="T46" fmla="*/ 11 w 30"/>
                      <a:gd name="T47" fmla="*/ 54 h 65"/>
                      <a:gd name="T48" fmla="*/ 11 w 30"/>
                      <a:gd name="T49" fmla="*/ 56 h 65"/>
                      <a:gd name="T50" fmla="*/ 11 w 30"/>
                      <a:gd name="T51" fmla="*/ 59 h 65"/>
                      <a:gd name="T52" fmla="*/ 11 w 30"/>
                      <a:gd name="T53" fmla="*/ 63 h 65"/>
                      <a:gd name="T54" fmla="*/ 11 w 30"/>
                      <a:gd name="T55" fmla="*/ 65 h 65"/>
                      <a:gd name="T56" fmla="*/ 20 w 30"/>
                      <a:gd name="T57" fmla="*/ 63 h 65"/>
                      <a:gd name="T58" fmla="*/ 21 w 30"/>
                      <a:gd name="T59" fmla="*/ 61 h 65"/>
                      <a:gd name="T60" fmla="*/ 19 w 30"/>
                      <a:gd name="T61" fmla="*/ 51 h 65"/>
                      <a:gd name="T62" fmla="*/ 24 w 30"/>
                      <a:gd name="T63" fmla="*/ 33 h 65"/>
                      <a:gd name="T64" fmla="*/ 29 w 30"/>
                      <a:gd name="T65" fmla="*/ 12 h 65"/>
                      <a:gd name="T66" fmla="*/ 29 w 30"/>
                      <a:gd name="T67" fmla="*/ 10 h 65"/>
                      <a:gd name="T68" fmla="*/ 29 w 30"/>
                      <a:gd name="T69" fmla="*/ 8 h 65"/>
                      <a:gd name="T70" fmla="*/ 27 w 30"/>
                      <a:gd name="T71" fmla="*/ 6 h 6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65">
                        <a:moveTo>
                          <a:pt x="27" y="6"/>
                        </a:moveTo>
                        <a:cubicBezTo>
                          <a:pt x="27" y="6"/>
                          <a:pt x="26" y="6"/>
                          <a:pt x="26" y="5"/>
                        </a:cubicBezTo>
                        <a:cubicBezTo>
                          <a:pt x="24" y="5"/>
                          <a:pt x="23" y="3"/>
                          <a:pt x="23" y="2"/>
                        </a:cubicBezTo>
                        <a:cubicBezTo>
                          <a:pt x="23" y="2"/>
                          <a:pt x="23" y="1"/>
                          <a:pt x="23" y="1"/>
                        </a:cubicBezTo>
                        <a:cubicBezTo>
                          <a:pt x="23" y="1"/>
                          <a:pt x="23" y="0"/>
                          <a:pt x="23" y="0"/>
                        </a:cubicBezTo>
                        <a:cubicBezTo>
                          <a:pt x="23" y="0"/>
                          <a:pt x="22" y="0"/>
                          <a:pt x="22" y="0"/>
                        </a:cubicBezTo>
                        <a:cubicBezTo>
                          <a:pt x="22" y="0"/>
                          <a:pt x="22" y="0"/>
                          <a:pt x="21" y="0"/>
                        </a:cubicBezTo>
                        <a:cubicBezTo>
                          <a:pt x="21" y="0"/>
                          <a:pt x="21" y="0"/>
                          <a:pt x="21" y="0"/>
                        </a:cubicBezTo>
                        <a:cubicBezTo>
                          <a:pt x="21" y="1"/>
                          <a:pt x="21" y="1"/>
                          <a:pt x="21" y="1"/>
                        </a:cubicBezTo>
                        <a:cubicBezTo>
                          <a:pt x="21" y="1"/>
                          <a:pt x="21" y="2"/>
                          <a:pt x="21" y="2"/>
                        </a:cubicBezTo>
                        <a:cubicBezTo>
                          <a:pt x="21" y="2"/>
                          <a:pt x="21" y="2"/>
                          <a:pt x="21" y="3"/>
                        </a:cubicBezTo>
                        <a:cubicBezTo>
                          <a:pt x="21" y="3"/>
                          <a:pt x="21" y="3"/>
                          <a:pt x="21" y="3"/>
                        </a:cubicBezTo>
                        <a:cubicBezTo>
                          <a:pt x="22" y="9"/>
                          <a:pt x="22" y="9"/>
                          <a:pt x="22" y="9"/>
                        </a:cubicBezTo>
                        <a:cubicBezTo>
                          <a:pt x="20" y="7"/>
                          <a:pt x="20" y="7"/>
                          <a:pt x="20" y="7"/>
                        </a:cubicBezTo>
                        <a:cubicBezTo>
                          <a:pt x="19" y="8"/>
                          <a:pt x="19" y="8"/>
                          <a:pt x="18" y="8"/>
                        </a:cubicBezTo>
                        <a:cubicBezTo>
                          <a:pt x="18" y="9"/>
                          <a:pt x="18" y="9"/>
                          <a:pt x="17" y="9"/>
                        </a:cubicBezTo>
                        <a:cubicBezTo>
                          <a:pt x="16" y="11"/>
                          <a:pt x="13" y="11"/>
                          <a:pt x="10" y="12"/>
                        </a:cubicBezTo>
                        <a:cubicBezTo>
                          <a:pt x="9" y="12"/>
                          <a:pt x="7" y="12"/>
                          <a:pt x="6" y="12"/>
                        </a:cubicBezTo>
                        <a:cubicBezTo>
                          <a:pt x="6" y="12"/>
                          <a:pt x="5" y="13"/>
                          <a:pt x="4" y="14"/>
                        </a:cubicBezTo>
                        <a:cubicBezTo>
                          <a:pt x="3" y="15"/>
                          <a:pt x="2" y="16"/>
                          <a:pt x="1" y="16"/>
                        </a:cubicBezTo>
                        <a:cubicBezTo>
                          <a:pt x="1" y="16"/>
                          <a:pt x="1" y="16"/>
                          <a:pt x="0" y="16"/>
                        </a:cubicBezTo>
                        <a:cubicBezTo>
                          <a:pt x="0" y="16"/>
                          <a:pt x="0" y="16"/>
                          <a:pt x="0" y="16"/>
                        </a:cubicBezTo>
                        <a:cubicBezTo>
                          <a:pt x="0" y="16"/>
                          <a:pt x="0" y="17"/>
                          <a:pt x="0" y="17"/>
                        </a:cubicBezTo>
                        <a:cubicBezTo>
                          <a:pt x="1" y="17"/>
                          <a:pt x="1" y="18"/>
                          <a:pt x="1" y="18"/>
                        </a:cubicBezTo>
                        <a:cubicBezTo>
                          <a:pt x="1" y="18"/>
                          <a:pt x="1" y="18"/>
                          <a:pt x="1" y="18"/>
                        </a:cubicBezTo>
                        <a:cubicBezTo>
                          <a:pt x="1" y="19"/>
                          <a:pt x="1" y="19"/>
                          <a:pt x="1" y="19"/>
                        </a:cubicBezTo>
                        <a:cubicBezTo>
                          <a:pt x="1" y="19"/>
                          <a:pt x="1" y="19"/>
                          <a:pt x="1" y="19"/>
                        </a:cubicBezTo>
                        <a:cubicBezTo>
                          <a:pt x="1" y="20"/>
                          <a:pt x="1" y="20"/>
                          <a:pt x="1" y="20"/>
                        </a:cubicBezTo>
                        <a:cubicBezTo>
                          <a:pt x="1" y="20"/>
                          <a:pt x="1" y="20"/>
                          <a:pt x="1" y="20"/>
                        </a:cubicBezTo>
                        <a:cubicBezTo>
                          <a:pt x="1" y="20"/>
                          <a:pt x="1" y="21"/>
                          <a:pt x="2" y="21"/>
                        </a:cubicBezTo>
                        <a:cubicBezTo>
                          <a:pt x="2" y="21"/>
                          <a:pt x="2" y="21"/>
                          <a:pt x="2" y="21"/>
                        </a:cubicBezTo>
                        <a:cubicBezTo>
                          <a:pt x="2" y="21"/>
                          <a:pt x="2" y="21"/>
                          <a:pt x="2" y="21"/>
                        </a:cubicBezTo>
                        <a:cubicBezTo>
                          <a:pt x="2" y="21"/>
                          <a:pt x="2" y="21"/>
                          <a:pt x="2" y="21"/>
                        </a:cubicBezTo>
                        <a:cubicBezTo>
                          <a:pt x="2" y="22"/>
                          <a:pt x="3" y="22"/>
                          <a:pt x="3" y="22"/>
                        </a:cubicBezTo>
                        <a:cubicBezTo>
                          <a:pt x="3" y="22"/>
                          <a:pt x="3" y="22"/>
                          <a:pt x="3" y="22"/>
                        </a:cubicBezTo>
                        <a:cubicBezTo>
                          <a:pt x="3" y="22"/>
                          <a:pt x="3" y="22"/>
                          <a:pt x="4" y="22"/>
                        </a:cubicBezTo>
                        <a:cubicBezTo>
                          <a:pt x="4" y="23"/>
                          <a:pt x="5" y="23"/>
                          <a:pt x="5" y="23"/>
                        </a:cubicBezTo>
                        <a:cubicBezTo>
                          <a:pt x="10" y="26"/>
                          <a:pt x="9" y="29"/>
                          <a:pt x="8" y="31"/>
                        </a:cubicBezTo>
                        <a:cubicBezTo>
                          <a:pt x="8" y="31"/>
                          <a:pt x="8" y="32"/>
                          <a:pt x="8" y="32"/>
                        </a:cubicBezTo>
                        <a:cubicBezTo>
                          <a:pt x="10" y="34"/>
                          <a:pt x="10" y="37"/>
                          <a:pt x="10" y="41"/>
                        </a:cubicBezTo>
                        <a:cubicBezTo>
                          <a:pt x="10" y="43"/>
                          <a:pt x="10" y="45"/>
                          <a:pt x="10" y="46"/>
                        </a:cubicBezTo>
                        <a:cubicBezTo>
                          <a:pt x="10" y="47"/>
                          <a:pt x="10" y="47"/>
                          <a:pt x="10" y="48"/>
                        </a:cubicBezTo>
                        <a:cubicBezTo>
                          <a:pt x="11" y="48"/>
                          <a:pt x="11" y="48"/>
                          <a:pt x="11" y="48"/>
                        </a:cubicBezTo>
                        <a:cubicBezTo>
                          <a:pt x="11" y="49"/>
                          <a:pt x="11" y="49"/>
                          <a:pt x="11" y="49"/>
                        </a:cubicBezTo>
                        <a:cubicBezTo>
                          <a:pt x="11" y="50"/>
                          <a:pt x="11" y="50"/>
                          <a:pt x="11" y="50"/>
                        </a:cubicBezTo>
                        <a:cubicBezTo>
                          <a:pt x="11" y="51"/>
                          <a:pt x="11" y="51"/>
                          <a:pt x="11" y="51"/>
                        </a:cubicBezTo>
                        <a:cubicBezTo>
                          <a:pt x="11" y="52"/>
                          <a:pt x="11" y="52"/>
                          <a:pt x="11" y="52"/>
                        </a:cubicBezTo>
                        <a:cubicBezTo>
                          <a:pt x="11" y="53"/>
                          <a:pt x="11" y="53"/>
                          <a:pt x="11" y="54"/>
                        </a:cubicBezTo>
                        <a:cubicBezTo>
                          <a:pt x="11" y="54"/>
                          <a:pt x="11" y="54"/>
                          <a:pt x="11" y="55"/>
                        </a:cubicBezTo>
                        <a:cubicBezTo>
                          <a:pt x="11" y="55"/>
                          <a:pt x="11" y="56"/>
                          <a:pt x="11" y="56"/>
                        </a:cubicBezTo>
                        <a:cubicBezTo>
                          <a:pt x="11" y="57"/>
                          <a:pt x="11" y="57"/>
                          <a:pt x="11" y="57"/>
                        </a:cubicBezTo>
                        <a:cubicBezTo>
                          <a:pt x="11" y="58"/>
                          <a:pt x="11" y="59"/>
                          <a:pt x="11" y="59"/>
                        </a:cubicBezTo>
                        <a:cubicBezTo>
                          <a:pt x="11" y="60"/>
                          <a:pt x="11" y="60"/>
                          <a:pt x="11" y="60"/>
                        </a:cubicBezTo>
                        <a:cubicBezTo>
                          <a:pt x="11" y="61"/>
                          <a:pt x="11" y="62"/>
                          <a:pt x="11" y="63"/>
                        </a:cubicBezTo>
                        <a:cubicBezTo>
                          <a:pt x="11" y="63"/>
                          <a:pt x="11" y="64"/>
                          <a:pt x="11" y="64"/>
                        </a:cubicBezTo>
                        <a:cubicBezTo>
                          <a:pt x="11" y="64"/>
                          <a:pt x="11" y="65"/>
                          <a:pt x="11" y="65"/>
                        </a:cubicBezTo>
                        <a:cubicBezTo>
                          <a:pt x="14" y="65"/>
                          <a:pt x="16" y="65"/>
                          <a:pt x="17" y="65"/>
                        </a:cubicBezTo>
                        <a:cubicBezTo>
                          <a:pt x="18" y="65"/>
                          <a:pt x="19" y="64"/>
                          <a:pt x="20" y="63"/>
                        </a:cubicBezTo>
                        <a:cubicBezTo>
                          <a:pt x="20" y="63"/>
                          <a:pt x="21" y="62"/>
                          <a:pt x="22" y="62"/>
                        </a:cubicBezTo>
                        <a:cubicBezTo>
                          <a:pt x="21" y="62"/>
                          <a:pt x="21" y="62"/>
                          <a:pt x="21" y="61"/>
                        </a:cubicBezTo>
                        <a:cubicBezTo>
                          <a:pt x="20" y="60"/>
                          <a:pt x="19" y="58"/>
                          <a:pt x="19" y="55"/>
                        </a:cubicBezTo>
                        <a:cubicBezTo>
                          <a:pt x="19" y="54"/>
                          <a:pt x="19" y="53"/>
                          <a:pt x="19" y="51"/>
                        </a:cubicBezTo>
                        <a:cubicBezTo>
                          <a:pt x="19" y="48"/>
                          <a:pt x="18" y="46"/>
                          <a:pt x="19" y="42"/>
                        </a:cubicBezTo>
                        <a:cubicBezTo>
                          <a:pt x="20" y="37"/>
                          <a:pt x="23" y="34"/>
                          <a:pt x="24" y="33"/>
                        </a:cubicBezTo>
                        <a:cubicBezTo>
                          <a:pt x="25" y="31"/>
                          <a:pt x="26" y="28"/>
                          <a:pt x="28" y="26"/>
                        </a:cubicBezTo>
                        <a:cubicBezTo>
                          <a:pt x="30" y="25"/>
                          <a:pt x="30" y="18"/>
                          <a:pt x="29" y="12"/>
                        </a:cubicBezTo>
                        <a:cubicBezTo>
                          <a:pt x="29" y="11"/>
                          <a:pt x="29" y="11"/>
                          <a:pt x="29" y="10"/>
                        </a:cubicBezTo>
                        <a:cubicBezTo>
                          <a:pt x="29" y="10"/>
                          <a:pt x="29" y="10"/>
                          <a:pt x="29" y="10"/>
                        </a:cubicBezTo>
                        <a:cubicBezTo>
                          <a:pt x="29" y="10"/>
                          <a:pt x="29" y="9"/>
                          <a:pt x="29" y="9"/>
                        </a:cubicBezTo>
                        <a:cubicBezTo>
                          <a:pt x="29" y="8"/>
                          <a:pt x="29" y="8"/>
                          <a:pt x="29" y="8"/>
                        </a:cubicBezTo>
                        <a:cubicBezTo>
                          <a:pt x="29" y="8"/>
                          <a:pt x="28" y="7"/>
                          <a:pt x="28" y="6"/>
                        </a:cubicBezTo>
                        <a:cubicBezTo>
                          <a:pt x="28" y="6"/>
                          <a:pt x="28" y="6"/>
                          <a:pt x="27" y="6"/>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3" name="Freeform 1343">
                    <a:extLst>
                      <a:ext uri="{FF2B5EF4-FFF2-40B4-BE49-F238E27FC236}">
                        <a16:creationId xmlns="" xmlns:a16="http://schemas.microsoft.com/office/drawing/2014/main" id="{675C4B38-3C7E-4108-BD34-675BA016A1B9}"/>
                      </a:ext>
                    </a:extLst>
                  </p:cNvPr>
                  <p:cNvSpPr/>
                  <p:nvPr/>
                </p:nvSpPr>
                <p:spPr bwMode="auto">
                  <a:xfrm flipH="1">
                    <a:off x="1706" y="2849"/>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4" name="Freeform 1344">
                    <a:extLst>
                      <a:ext uri="{FF2B5EF4-FFF2-40B4-BE49-F238E27FC236}">
                        <a16:creationId xmlns="" xmlns:a16="http://schemas.microsoft.com/office/drawing/2014/main" id="{4307D482-1E0D-400D-B825-21B33688359F}"/>
                      </a:ext>
                    </a:extLst>
                  </p:cNvPr>
                  <p:cNvSpPr/>
                  <p:nvPr/>
                </p:nvSpPr>
                <p:spPr bwMode="auto">
                  <a:xfrm>
                    <a:off x="1698" y="2898"/>
                    <a:ext cx="1" cy="1"/>
                  </a:xfrm>
                  <a:custGeom>
                    <a:gdLst>
                      <a:gd name="T0" fmla="*/ 1 w 1"/>
                      <a:gd name="T1" fmla="*/ 1 h 1"/>
                      <a:gd name="T2" fmla="*/ 0 w 1"/>
                      <a:gd name="T3" fmla="*/ 0 h 1"/>
                      <a:gd name="T4" fmla="*/ 1 w 1"/>
                      <a:gd name="T5" fmla="*/ 1 h 1"/>
                      <a:gd name="T6" fmla="*/ 1 w 1"/>
                      <a:gd name="T7" fmla="*/ 1 h 1"/>
                    </a:gdLst>
                    <a:cxnLst>
                      <a:cxn ang="0">
                        <a:pos x="T0" y="T1"/>
                      </a:cxn>
                      <a:cxn ang="0">
                        <a:pos x="T2" y="T3"/>
                      </a:cxn>
                      <a:cxn ang="0">
                        <a:pos x="T4" y="T5"/>
                      </a:cxn>
                      <a:cxn ang="0">
                        <a:pos x="T6" y="T7"/>
                      </a:cxn>
                    </a:cxnLst>
                    <a:rect l="0" t="0" r="r" b="b"/>
                    <a:pathLst>
                      <a:path w="1" h="1">
                        <a:moveTo>
                          <a:pt x="1" y="1"/>
                        </a:moveTo>
                        <a:cubicBezTo>
                          <a:pt x="0" y="1"/>
                          <a:pt x="0" y="1"/>
                          <a:pt x="0" y="0"/>
                        </a:cubicBezTo>
                        <a:cubicBezTo>
                          <a:pt x="0" y="1"/>
                          <a:pt x="0"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5" name="Freeform 1345">
                    <a:extLst>
                      <a:ext uri="{FF2B5EF4-FFF2-40B4-BE49-F238E27FC236}">
                        <a16:creationId xmlns="" xmlns:a16="http://schemas.microsoft.com/office/drawing/2014/main" id="{EB5B86D7-702E-4266-BA99-FC0D932E9D70}"/>
                      </a:ext>
                    </a:extLst>
                  </p:cNvPr>
                  <p:cNvSpPr/>
                  <p:nvPr/>
                </p:nvSpPr>
                <p:spPr bwMode="auto">
                  <a:xfrm flipH="1">
                    <a:off x="1706" y="2849"/>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6" name="Freeform 1346">
                    <a:extLst>
                      <a:ext uri="{FF2B5EF4-FFF2-40B4-BE49-F238E27FC236}">
                        <a16:creationId xmlns="" xmlns:a16="http://schemas.microsoft.com/office/drawing/2014/main" id="{C357B9F1-3EC5-4138-AF81-5CAD46141FDF}"/>
                      </a:ext>
                    </a:extLst>
                  </p:cNvPr>
                  <p:cNvSpPr/>
                  <p:nvPr/>
                </p:nvSpPr>
                <p:spPr bwMode="auto">
                  <a:xfrm>
                    <a:off x="1705" y="2846"/>
                    <a:ext cx="1" cy="2"/>
                  </a:xfrm>
                  <a:custGeom>
                    <a:gdLst>
                      <a:gd name="T0" fmla="*/ 0 w 1"/>
                      <a:gd name="T1" fmla="*/ 0 h 2"/>
                      <a:gd name="T2" fmla="*/ 0 w 1"/>
                      <a:gd name="T3" fmla="*/ 0 h 2"/>
                      <a:gd name="T4" fmla="*/ 1 w 1"/>
                      <a:gd name="T5" fmla="*/ 2 h 2"/>
                      <a:gd name="T6" fmla="*/ 0 w 1"/>
                      <a:gd name="T7" fmla="*/ 0 h 2"/>
                    </a:gdLst>
                    <a:cxnLst>
                      <a:cxn ang="0">
                        <a:pos x="T0" y="T1"/>
                      </a:cxn>
                      <a:cxn ang="0">
                        <a:pos x="T2" y="T3"/>
                      </a:cxn>
                      <a:cxn ang="0">
                        <a:pos x="T4" y="T5"/>
                      </a:cxn>
                      <a:cxn ang="0">
                        <a:pos x="T6" y="T7"/>
                      </a:cxn>
                    </a:cxnLst>
                    <a:rect l="0" t="0" r="r" b="b"/>
                    <a:pathLst>
                      <a:path w="1" h="2">
                        <a:moveTo>
                          <a:pt x="0" y="0"/>
                        </a:moveTo>
                        <a:cubicBezTo>
                          <a:pt x="0" y="0"/>
                          <a:pt x="0" y="0"/>
                          <a:pt x="0" y="0"/>
                        </a:cubicBezTo>
                        <a:cubicBezTo>
                          <a:pt x="0" y="1"/>
                          <a:pt x="1" y="2"/>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7" name="Freeform 1347">
                    <a:extLst>
                      <a:ext uri="{FF2B5EF4-FFF2-40B4-BE49-F238E27FC236}">
                        <a16:creationId xmlns="" xmlns:a16="http://schemas.microsoft.com/office/drawing/2014/main" id="{B028FFAB-FB9E-46D3-AC98-33C58F04898C}"/>
                      </a:ext>
                    </a:extLst>
                  </p:cNvPr>
                  <p:cNvSpPr/>
                  <p:nvPr/>
                </p:nvSpPr>
                <p:spPr bwMode="auto">
                  <a:xfrm>
                    <a:off x="1670" y="2854"/>
                    <a:ext cx="15" cy="51"/>
                  </a:xfrm>
                  <a:custGeom>
                    <a:gdLst>
                      <a:gd name="T0" fmla="*/ 2 w 16"/>
                      <a:gd name="T1" fmla="*/ 1 h 53"/>
                      <a:gd name="T2" fmla="*/ 2 w 16"/>
                      <a:gd name="T3" fmla="*/ 0 h 53"/>
                      <a:gd name="T4" fmla="*/ 0 w 16"/>
                      <a:gd name="T5" fmla="*/ 0 h 53"/>
                      <a:gd name="T6" fmla="*/ 0 w 16"/>
                      <a:gd name="T7" fmla="*/ 0 h 53"/>
                      <a:gd name="T8" fmla="*/ 0 w 16"/>
                      <a:gd name="T9" fmla="*/ 0 h 53"/>
                      <a:gd name="T10" fmla="*/ 0 w 16"/>
                      <a:gd name="T11" fmla="*/ 2 h 53"/>
                      <a:gd name="T12" fmla="*/ 0 w 16"/>
                      <a:gd name="T13" fmla="*/ 2 h 53"/>
                      <a:gd name="T14" fmla="*/ 1 w 16"/>
                      <a:gd name="T15" fmla="*/ 3 h 53"/>
                      <a:gd name="T16" fmla="*/ 1 w 16"/>
                      <a:gd name="T17" fmla="*/ 3 h 53"/>
                      <a:gd name="T18" fmla="*/ 1 w 16"/>
                      <a:gd name="T19" fmla="*/ 4 h 53"/>
                      <a:gd name="T20" fmla="*/ 1 w 16"/>
                      <a:gd name="T21" fmla="*/ 4 h 53"/>
                      <a:gd name="T22" fmla="*/ 1 w 16"/>
                      <a:gd name="T23" fmla="*/ 4 h 53"/>
                      <a:gd name="T24" fmla="*/ 4 w 16"/>
                      <a:gd name="T25" fmla="*/ 12 h 53"/>
                      <a:gd name="T26" fmla="*/ 4 w 16"/>
                      <a:gd name="T27" fmla="*/ 14 h 53"/>
                      <a:gd name="T28" fmla="*/ 5 w 16"/>
                      <a:gd name="T29" fmla="*/ 27 h 53"/>
                      <a:gd name="T30" fmla="*/ 8 w 16"/>
                      <a:gd name="T31" fmla="*/ 43 h 53"/>
                      <a:gd name="T32" fmla="*/ 8 w 16"/>
                      <a:gd name="T33" fmla="*/ 46 h 53"/>
                      <a:gd name="T34" fmla="*/ 8 w 16"/>
                      <a:gd name="T35" fmla="*/ 46 h 53"/>
                      <a:gd name="T36" fmla="*/ 9 w 16"/>
                      <a:gd name="T37" fmla="*/ 48 h 53"/>
                      <a:gd name="T38" fmla="*/ 9 w 16"/>
                      <a:gd name="T39" fmla="*/ 49 h 53"/>
                      <a:gd name="T40" fmla="*/ 10 w 16"/>
                      <a:gd name="T41" fmla="*/ 51 h 53"/>
                      <a:gd name="T42" fmla="*/ 10 w 16"/>
                      <a:gd name="T43" fmla="*/ 53 h 53"/>
                      <a:gd name="T44" fmla="*/ 11 w 16"/>
                      <a:gd name="T45" fmla="*/ 53 h 53"/>
                      <a:gd name="T46" fmla="*/ 11 w 16"/>
                      <a:gd name="T47" fmla="*/ 53 h 53"/>
                      <a:gd name="T48" fmla="*/ 16 w 16"/>
                      <a:gd name="T49" fmla="*/ 51 h 53"/>
                      <a:gd name="T50" fmla="*/ 16 w 16"/>
                      <a:gd name="T51" fmla="*/ 50 h 53"/>
                      <a:gd name="T52" fmla="*/ 16 w 16"/>
                      <a:gd name="T53" fmla="*/ 48 h 53"/>
                      <a:gd name="T54" fmla="*/ 16 w 16"/>
                      <a:gd name="T55" fmla="*/ 46 h 53"/>
                      <a:gd name="T56" fmla="*/ 16 w 16"/>
                      <a:gd name="T57" fmla="*/ 45 h 53"/>
                      <a:gd name="T58" fmla="*/ 16 w 16"/>
                      <a:gd name="T59" fmla="*/ 43 h 53"/>
                      <a:gd name="T60" fmla="*/ 16 w 16"/>
                      <a:gd name="T61" fmla="*/ 42 h 53"/>
                      <a:gd name="T62" fmla="*/ 16 w 16"/>
                      <a:gd name="T63" fmla="*/ 40 h 53"/>
                      <a:gd name="T64" fmla="*/ 16 w 16"/>
                      <a:gd name="T65" fmla="*/ 39 h 53"/>
                      <a:gd name="T66" fmla="*/ 16 w 16"/>
                      <a:gd name="T67" fmla="*/ 38 h 53"/>
                      <a:gd name="T68" fmla="*/ 16 w 16"/>
                      <a:gd name="T69" fmla="*/ 37 h 53"/>
                      <a:gd name="T70" fmla="*/ 16 w 16"/>
                      <a:gd name="T71" fmla="*/ 35 h 53"/>
                      <a:gd name="T72" fmla="*/ 16 w 16"/>
                      <a:gd name="T73" fmla="*/ 35 h 53"/>
                      <a:gd name="T74" fmla="*/ 16 w 16"/>
                      <a:gd name="T75" fmla="*/ 33 h 53"/>
                      <a:gd name="T76" fmla="*/ 16 w 16"/>
                      <a:gd name="T77" fmla="*/ 33 h 53"/>
                      <a:gd name="T78" fmla="*/ 15 w 16"/>
                      <a:gd name="T79" fmla="*/ 32 h 53"/>
                      <a:gd name="T80" fmla="*/ 15 w 16"/>
                      <a:gd name="T81" fmla="*/ 26 h 53"/>
                      <a:gd name="T82" fmla="*/ 14 w 16"/>
                      <a:gd name="T83" fmla="*/ 20 h 53"/>
                      <a:gd name="T84" fmla="*/ 13 w 16"/>
                      <a:gd name="T85" fmla="*/ 15 h 53"/>
                      <a:gd name="T86" fmla="*/ 12 w 16"/>
                      <a:gd name="T87" fmla="*/ 12 h 53"/>
                      <a:gd name="T88" fmla="*/ 11 w 16"/>
                      <a:gd name="T89" fmla="*/ 11 h 53"/>
                      <a:gd name="T90" fmla="*/ 10 w 16"/>
                      <a:gd name="T91" fmla="*/ 10 h 53"/>
                      <a:gd name="T92" fmla="*/ 9 w 16"/>
                      <a:gd name="T93" fmla="*/ 10 h 53"/>
                      <a:gd name="T94" fmla="*/ 9 w 16"/>
                      <a:gd name="T95" fmla="*/ 9 h 53"/>
                      <a:gd name="T96" fmla="*/ 8 w 16"/>
                      <a:gd name="T97" fmla="*/ 9 h 53"/>
                      <a:gd name="T98" fmla="*/ 8 w 16"/>
                      <a:gd name="T99" fmla="*/ 9 h 53"/>
                      <a:gd name="T100" fmla="*/ 7 w 16"/>
                      <a:gd name="T101" fmla="*/ 8 h 53"/>
                      <a:gd name="T102" fmla="*/ 7 w 16"/>
                      <a:gd name="T103" fmla="*/ 8 h 53"/>
                      <a:gd name="T104" fmla="*/ 7 w 16"/>
                      <a:gd name="T105" fmla="*/ 7 h 53"/>
                      <a:gd name="T106" fmla="*/ 6 w 16"/>
                      <a:gd name="T107" fmla="*/ 6 h 53"/>
                      <a:gd name="T108" fmla="*/ 6 w 16"/>
                      <a:gd name="T109" fmla="*/ 6 h 53"/>
                      <a:gd name="T110" fmla="*/ 6 w 16"/>
                      <a:gd name="T111" fmla="*/ 5 h 53"/>
                      <a:gd name="T112" fmla="*/ 6 w 16"/>
                      <a:gd name="T113" fmla="*/ 4 h 53"/>
                      <a:gd name="T114" fmla="*/ 6 w 16"/>
                      <a:gd name="T115" fmla="*/ 3 h 53"/>
                      <a:gd name="T116" fmla="*/ 5 w 16"/>
                      <a:gd name="T117" fmla="*/ 2 h 53"/>
                      <a:gd name="T118" fmla="*/ 5 w 16"/>
                      <a:gd name="T119" fmla="*/ 1 h 53"/>
                      <a:gd name="T120" fmla="*/ 2 w 16"/>
                      <a:gd name="T121" fmla="*/ 1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 h="52">
                        <a:moveTo>
                          <a:pt x="2" y="1"/>
                        </a:moveTo>
                        <a:cubicBezTo>
                          <a:pt x="2" y="1"/>
                          <a:pt x="2" y="1"/>
                          <a:pt x="2" y="0"/>
                        </a:cubicBezTo>
                        <a:cubicBezTo>
                          <a:pt x="1" y="0"/>
                          <a:pt x="1" y="0"/>
                          <a:pt x="0" y="0"/>
                        </a:cubicBezTo>
                        <a:cubicBezTo>
                          <a:pt x="0" y="0"/>
                          <a:pt x="0" y="0"/>
                          <a:pt x="0" y="0"/>
                        </a:cubicBezTo>
                        <a:cubicBezTo>
                          <a:pt x="0" y="0"/>
                          <a:pt x="0" y="0"/>
                          <a:pt x="0" y="0"/>
                        </a:cubicBezTo>
                        <a:cubicBezTo>
                          <a:pt x="0" y="1"/>
                          <a:pt x="0" y="2"/>
                          <a:pt x="0" y="2"/>
                        </a:cubicBezTo>
                        <a:cubicBezTo>
                          <a:pt x="0" y="2"/>
                          <a:pt x="0" y="2"/>
                          <a:pt x="0" y="2"/>
                        </a:cubicBezTo>
                        <a:cubicBezTo>
                          <a:pt x="0" y="2"/>
                          <a:pt x="0" y="3"/>
                          <a:pt x="1" y="3"/>
                        </a:cubicBezTo>
                        <a:cubicBezTo>
                          <a:pt x="1" y="3"/>
                          <a:pt x="1" y="3"/>
                          <a:pt x="1" y="3"/>
                        </a:cubicBezTo>
                        <a:cubicBezTo>
                          <a:pt x="1" y="3"/>
                          <a:pt x="1" y="4"/>
                          <a:pt x="1" y="4"/>
                        </a:cubicBezTo>
                        <a:cubicBezTo>
                          <a:pt x="1" y="4"/>
                          <a:pt x="1" y="4"/>
                          <a:pt x="1" y="4"/>
                        </a:cubicBezTo>
                        <a:cubicBezTo>
                          <a:pt x="1" y="4"/>
                          <a:pt x="1" y="4"/>
                          <a:pt x="1" y="4"/>
                        </a:cubicBezTo>
                        <a:cubicBezTo>
                          <a:pt x="3" y="5"/>
                          <a:pt x="5" y="7"/>
                          <a:pt x="4" y="12"/>
                        </a:cubicBezTo>
                        <a:cubicBezTo>
                          <a:pt x="4" y="14"/>
                          <a:pt x="4" y="14"/>
                          <a:pt x="4" y="14"/>
                        </a:cubicBezTo>
                        <a:cubicBezTo>
                          <a:pt x="4" y="18"/>
                          <a:pt x="3" y="24"/>
                          <a:pt x="5" y="27"/>
                        </a:cubicBezTo>
                        <a:cubicBezTo>
                          <a:pt x="6" y="31"/>
                          <a:pt x="8" y="37"/>
                          <a:pt x="8" y="43"/>
                        </a:cubicBezTo>
                        <a:cubicBezTo>
                          <a:pt x="8" y="44"/>
                          <a:pt x="8" y="45"/>
                          <a:pt x="8" y="46"/>
                        </a:cubicBezTo>
                        <a:cubicBezTo>
                          <a:pt x="8" y="46"/>
                          <a:pt x="8" y="46"/>
                          <a:pt x="8" y="46"/>
                        </a:cubicBezTo>
                        <a:cubicBezTo>
                          <a:pt x="8" y="47"/>
                          <a:pt x="8" y="48"/>
                          <a:pt x="9" y="48"/>
                        </a:cubicBezTo>
                        <a:cubicBezTo>
                          <a:pt x="9" y="49"/>
                          <a:pt x="9" y="49"/>
                          <a:pt x="9" y="49"/>
                        </a:cubicBezTo>
                        <a:cubicBezTo>
                          <a:pt x="9" y="50"/>
                          <a:pt x="9" y="51"/>
                          <a:pt x="10" y="51"/>
                        </a:cubicBezTo>
                        <a:cubicBezTo>
                          <a:pt x="10" y="52"/>
                          <a:pt x="10" y="52"/>
                          <a:pt x="10" y="53"/>
                        </a:cubicBezTo>
                        <a:cubicBezTo>
                          <a:pt x="10" y="53"/>
                          <a:pt x="11" y="53"/>
                          <a:pt x="11" y="53"/>
                        </a:cubicBezTo>
                        <a:cubicBezTo>
                          <a:pt x="11" y="53"/>
                          <a:pt x="11" y="53"/>
                          <a:pt x="11" y="53"/>
                        </a:cubicBezTo>
                        <a:cubicBezTo>
                          <a:pt x="12" y="52"/>
                          <a:pt x="14" y="51"/>
                          <a:pt x="16" y="51"/>
                        </a:cubicBezTo>
                        <a:cubicBezTo>
                          <a:pt x="16" y="51"/>
                          <a:pt x="16" y="50"/>
                          <a:pt x="16" y="50"/>
                        </a:cubicBezTo>
                        <a:cubicBezTo>
                          <a:pt x="16" y="49"/>
                          <a:pt x="16" y="49"/>
                          <a:pt x="16" y="48"/>
                        </a:cubicBezTo>
                        <a:cubicBezTo>
                          <a:pt x="16" y="47"/>
                          <a:pt x="16" y="47"/>
                          <a:pt x="16" y="46"/>
                        </a:cubicBezTo>
                        <a:cubicBezTo>
                          <a:pt x="16" y="46"/>
                          <a:pt x="16" y="45"/>
                          <a:pt x="16" y="45"/>
                        </a:cubicBezTo>
                        <a:cubicBezTo>
                          <a:pt x="16" y="44"/>
                          <a:pt x="16" y="44"/>
                          <a:pt x="16" y="43"/>
                        </a:cubicBezTo>
                        <a:cubicBezTo>
                          <a:pt x="16" y="43"/>
                          <a:pt x="16" y="42"/>
                          <a:pt x="16" y="42"/>
                        </a:cubicBezTo>
                        <a:cubicBezTo>
                          <a:pt x="16" y="41"/>
                          <a:pt x="16" y="40"/>
                          <a:pt x="16" y="40"/>
                        </a:cubicBezTo>
                        <a:cubicBezTo>
                          <a:pt x="16" y="40"/>
                          <a:pt x="16" y="39"/>
                          <a:pt x="16" y="39"/>
                        </a:cubicBezTo>
                        <a:cubicBezTo>
                          <a:pt x="16" y="38"/>
                          <a:pt x="16" y="38"/>
                          <a:pt x="16" y="38"/>
                        </a:cubicBezTo>
                        <a:cubicBezTo>
                          <a:pt x="16" y="37"/>
                          <a:pt x="16" y="37"/>
                          <a:pt x="16" y="37"/>
                        </a:cubicBezTo>
                        <a:cubicBezTo>
                          <a:pt x="16" y="36"/>
                          <a:pt x="16" y="36"/>
                          <a:pt x="16" y="35"/>
                        </a:cubicBezTo>
                        <a:cubicBezTo>
                          <a:pt x="16" y="35"/>
                          <a:pt x="16" y="35"/>
                          <a:pt x="16" y="35"/>
                        </a:cubicBezTo>
                        <a:cubicBezTo>
                          <a:pt x="16" y="34"/>
                          <a:pt x="16" y="34"/>
                          <a:pt x="16" y="33"/>
                        </a:cubicBezTo>
                        <a:cubicBezTo>
                          <a:pt x="16" y="33"/>
                          <a:pt x="16" y="33"/>
                          <a:pt x="16" y="33"/>
                        </a:cubicBezTo>
                        <a:cubicBezTo>
                          <a:pt x="15" y="33"/>
                          <a:pt x="15" y="32"/>
                          <a:pt x="15" y="32"/>
                        </a:cubicBezTo>
                        <a:cubicBezTo>
                          <a:pt x="15" y="30"/>
                          <a:pt x="15" y="28"/>
                          <a:pt x="15" y="26"/>
                        </a:cubicBezTo>
                        <a:cubicBezTo>
                          <a:pt x="15" y="23"/>
                          <a:pt x="15" y="21"/>
                          <a:pt x="14" y="20"/>
                        </a:cubicBezTo>
                        <a:cubicBezTo>
                          <a:pt x="13" y="18"/>
                          <a:pt x="13" y="16"/>
                          <a:pt x="13" y="15"/>
                        </a:cubicBezTo>
                        <a:cubicBezTo>
                          <a:pt x="14" y="13"/>
                          <a:pt x="14" y="13"/>
                          <a:pt x="12" y="12"/>
                        </a:cubicBezTo>
                        <a:cubicBezTo>
                          <a:pt x="12" y="11"/>
                          <a:pt x="11" y="11"/>
                          <a:pt x="11" y="11"/>
                        </a:cubicBezTo>
                        <a:cubicBezTo>
                          <a:pt x="10" y="11"/>
                          <a:pt x="10" y="10"/>
                          <a:pt x="10" y="10"/>
                        </a:cubicBezTo>
                        <a:cubicBezTo>
                          <a:pt x="9" y="10"/>
                          <a:pt x="9" y="10"/>
                          <a:pt x="9" y="10"/>
                        </a:cubicBezTo>
                        <a:cubicBezTo>
                          <a:pt x="9" y="10"/>
                          <a:pt x="9" y="10"/>
                          <a:pt x="9" y="9"/>
                        </a:cubicBezTo>
                        <a:cubicBezTo>
                          <a:pt x="8" y="9"/>
                          <a:pt x="8" y="9"/>
                          <a:pt x="8" y="9"/>
                        </a:cubicBezTo>
                        <a:cubicBezTo>
                          <a:pt x="8" y="9"/>
                          <a:pt x="8" y="9"/>
                          <a:pt x="8" y="9"/>
                        </a:cubicBezTo>
                        <a:cubicBezTo>
                          <a:pt x="8" y="8"/>
                          <a:pt x="7" y="8"/>
                          <a:pt x="7" y="8"/>
                        </a:cubicBezTo>
                        <a:cubicBezTo>
                          <a:pt x="7" y="8"/>
                          <a:pt x="7" y="8"/>
                          <a:pt x="7" y="8"/>
                        </a:cubicBezTo>
                        <a:cubicBezTo>
                          <a:pt x="7" y="7"/>
                          <a:pt x="7" y="7"/>
                          <a:pt x="7" y="7"/>
                        </a:cubicBezTo>
                        <a:cubicBezTo>
                          <a:pt x="7" y="7"/>
                          <a:pt x="6" y="7"/>
                          <a:pt x="6" y="6"/>
                        </a:cubicBezTo>
                        <a:cubicBezTo>
                          <a:pt x="6" y="6"/>
                          <a:pt x="6" y="6"/>
                          <a:pt x="6" y="6"/>
                        </a:cubicBezTo>
                        <a:cubicBezTo>
                          <a:pt x="6" y="5"/>
                          <a:pt x="6" y="5"/>
                          <a:pt x="6" y="5"/>
                        </a:cubicBezTo>
                        <a:cubicBezTo>
                          <a:pt x="6" y="4"/>
                          <a:pt x="6" y="4"/>
                          <a:pt x="6" y="4"/>
                        </a:cubicBezTo>
                        <a:cubicBezTo>
                          <a:pt x="6" y="3"/>
                          <a:pt x="6" y="3"/>
                          <a:pt x="6" y="3"/>
                        </a:cubicBezTo>
                        <a:cubicBezTo>
                          <a:pt x="6"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8" name="Freeform 1348">
                    <a:extLst>
                      <a:ext uri="{FF2B5EF4-FFF2-40B4-BE49-F238E27FC236}">
                        <a16:creationId xmlns="" xmlns:a16="http://schemas.microsoft.com/office/drawing/2014/main" id="{8D213B06-AAEF-4762-89B8-248500F0049D}"/>
                      </a:ext>
                    </a:extLst>
                  </p:cNvPr>
                  <p:cNvSpPr/>
                  <p:nvPr/>
                </p:nvSpPr>
                <p:spPr bwMode="auto">
                  <a:xfrm>
                    <a:off x="1674" y="2856"/>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9" name="Freeform 1349">
                    <a:extLst>
                      <a:ext uri="{FF2B5EF4-FFF2-40B4-BE49-F238E27FC236}">
                        <a16:creationId xmlns="" xmlns:a16="http://schemas.microsoft.com/office/drawing/2014/main" id="{DD1D3F97-D033-4468-AA3E-126465DA6009}"/>
                      </a:ext>
                    </a:extLst>
                  </p:cNvPr>
                  <p:cNvSpPr/>
                  <p:nvPr/>
                </p:nvSpPr>
                <p:spPr bwMode="auto">
                  <a:xfrm>
                    <a:off x="1684" y="2885"/>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0" name="Freeform 1350">
                    <a:extLst>
                      <a:ext uri="{FF2B5EF4-FFF2-40B4-BE49-F238E27FC236}">
                        <a16:creationId xmlns="" xmlns:a16="http://schemas.microsoft.com/office/drawing/2014/main" id="{759E5A2F-CAA6-46C1-9258-FAB84998C851}"/>
                      </a:ext>
                    </a:extLst>
                  </p:cNvPr>
                  <p:cNvSpPr/>
                  <p:nvPr/>
                </p:nvSpPr>
                <p:spPr bwMode="auto">
                  <a:xfrm>
                    <a:off x="1677" y="286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1" name="Freeform 1351">
                    <a:extLst>
                      <a:ext uri="{FF2B5EF4-FFF2-40B4-BE49-F238E27FC236}">
                        <a16:creationId xmlns="" xmlns:a16="http://schemas.microsoft.com/office/drawing/2014/main" id="{2420477C-75E1-463D-9EE5-AC7C7452867C}"/>
                      </a:ext>
                    </a:extLst>
                  </p:cNvPr>
                  <p:cNvSpPr/>
                  <p:nvPr/>
                </p:nvSpPr>
                <p:spPr bwMode="auto">
                  <a:xfrm flipH="1">
                    <a:off x="1685" y="2898"/>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2" name="Freeform 1352">
                    <a:extLst>
                      <a:ext uri="{FF2B5EF4-FFF2-40B4-BE49-F238E27FC236}">
                        <a16:creationId xmlns="" xmlns:a16="http://schemas.microsoft.com/office/drawing/2014/main" id="{C3D38FD8-9D50-4B99-97CE-E792A5194281}"/>
                      </a:ext>
                    </a:extLst>
                  </p:cNvPr>
                  <p:cNvSpPr/>
                  <p:nvPr/>
                </p:nvSpPr>
                <p:spPr bwMode="auto">
                  <a:xfrm flipH="1">
                    <a:off x="1685" y="2895"/>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3" name="Freeform 1353">
                    <a:extLst>
                      <a:ext uri="{FF2B5EF4-FFF2-40B4-BE49-F238E27FC236}">
                        <a16:creationId xmlns="" xmlns:a16="http://schemas.microsoft.com/office/drawing/2014/main" id="{3FCC97D0-F2B8-4538-B575-D66F26EB51CA}"/>
                      </a:ext>
                    </a:extLst>
                  </p:cNvPr>
                  <p:cNvSpPr/>
                  <p:nvPr/>
                </p:nvSpPr>
                <p:spPr bwMode="auto">
                  <a:xfrm>
                    <a:off x="1678" y="286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4" name="Freeform 1354">
                    <a:extLst>
                      <a:ext uri="{FF2B5EF4-FFF2-40B4-BE49-F238E27FC236}">
                        <a16:creationId xmlns="" xmlns:a16="http://schemas.microsoft.com/office/drawing/2014/main" id="{27AA413B-9D26-41AB-9AC7-4D3407E1A8DD}"/>
                      </a:ext>
                    </a:extLst>
                  </p:cNvPr>
                  <p:cNvSpPr/>
                  <p:nvPr/>
                </p:nvSpPr>
                <p:spPr bwMode="auto">
                  <a:xfrm flipH="1">
                    <a:off x="1685" y="2893"/>
                    <a:ext cx="0" cy="1"/>
                  </a:xfrm>
                  <a:custGeom>
                    <a:gdLst>
                      <a:gd name="T0" fmla="*/ 0 h 2"/>
                      <a:gd name="T1" fmla="*/ 2 h 2"/>
                      <a:gd name="T2" fmla="*/ 0 h 2"/>
                    </a:gd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5" name="Freeform 1355">
                    <a:extLst>
                      <a:ext uri="{FF2B5EF4-FFF2-40B4-BE49-F238E27FC236}">
                        <a16:creationId xmlns="" xmlns:a16="http://schemas.microsoft.com/office/drawing/2014/main" id="{F6F15CD2-84DB-4C9D-92ED-EC38D568842B}"/>
                      </a:ext>
                    </a:extLst>
                  </p:cNvPr>
                  <p:cNvSpPr/>
                  <p:nvPr/>
                </p:nvSpPr>
                <p:spPr bwMode="auto">
                  <a:xfrm flipH="1">
                    <a:off x="1676" y="286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6" name="Freeform 1356">
                    <a:extLst>
                      <a:ext uri="{FF2B5EF4-FFF2-40B4-BE49-F238E27FC236}">
                        <a16:creationId xmlns="" xmlns:a16="http://schemas.microsoft.com/office/drawing/2014/main" id="{B1AA5984-9287-44E1-AEB0-497EF20059FF}"/>
                      </a:ext>
                    </a:extLst>
                  </p:cNvPr>
                  <p:cNvSpPr/>
                  <p:nvPr/>
                </p:nvSpPr>
                <p:spPr bwMode="auto">
                  <a:xfrm flipH="1">
                    <a:off x="1685" y="2888"/>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7" name="Freeform 1357">
                    <a:extLst>
                      <a:ext uri="{FF2B5EF4-FFF2-40B4-BE49-F238E27FC236}">
                        <a16:creationId xmlns="" xmlns:a16="http://schemas.microsoft.com/office/drawing/2014/main" id="{A31F9DDA-8D21-4B97-9DDB-CB68F3DCD2F4}"/>
                      </a:ext>
                    </a:extLst>
                  </p:cNvPr>
                  <p:cNvSpPr/>
                  <p:nvPr/>
                </p:nvSpPr>
                <p:spPr bwMode="auto">
                  <a:xfrm flipH="1">
                    <a:off x="1685" y="2886"/>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8" name="Freeform 1358">
                    <a:extLst>
                      <a:ext uri="{FF2B5EF4-FFF2-40B4-BE49-F238E27FC236}">
                        <a16:creationId xmlns="" xmlns:a16="http://schemas.microsoft.com/office/drawing/2014/main" id="{BAB58753-8A7A-471B-A775-CBD894D58FCE}"/>
                      </a:ext>
                    </a:extLst>
                  </p:cNvPr>
                  <p:cNvSpPr/>
                  <p:nvPr/>
                </p:nvSpPr>
                <p:spPr bwMode="auto">
                  <a:xfrm flipH="1">
                    <a:off x="1685" y="289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9" name="Freeform 1359">
                    <a:extLst>
                      <a:ext uri="{FF2B5EF4-FFF2-40B4-BE49-F238E27FC236}">
                        <a16:creationId xmlns="" xmlns:a16="http://schemas.microsoft.com/office/drawing/2014/main" id="{F90820DA-1B57-455E-98CF-89E09D6990B1}"/>
                      </a:ext>
                    </a:extLst>
                  </p:cNvPr>
                  <p:cNvSpPr/>
                  <p:nvPr/>
                </p:nvSpPr>
                <p:spPr bwMode="auto">
                  <a:xfrm>
                    <a:off x="1676" y="286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0" name="Freeform 1360">
                    <a:extLst>
                      <a:ext uri="{FF2B5EF4-FFF2-40B4-BE49-F238E27FC236}">
                        <a16:creationId xmlns="" xmlns:a16="http://schemas.microsoft.com/office/drawing/2014/main" id="{F50C4B53-4643-4DF3-8FBF-B937A8D0FA59}"/>
                      </a:ext>
                    </a:extLst>
                  </p:cNvPr>
                  <p:cNvSpPr/>
                  <p:nvPr/>
                </p:nvSpPr>
                <p:spPr bwMode="auto">
                  <a:xfrm flipH="1">
                    <a:off x="1675" y="286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1" name="Freeform 1361">
                    <a:extLst>
                      <a:ext uri="{FF2B5EF4-FFF2-40B4-BE49-F238E27FC236}">
                        <a16:creationId xmlns="" xmlns:a16="http://schemas.microsoft.com/office/drawing/2014/main" id="{84379ACD-5F55-4490-80F3-08B2036D629C}"/>
                      </a:ext>
                    </a:extLst>
                  </p:cNvPr>
                  <p:cNvSpPr/>
                  <p:nvPr/>
                </p:nvSpPr>
                <p:spPr bwMode="auto">
                  <a:xfrm flipH="1">
                    <a:off x="1675" y="285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2" name="Freeform 1362">
                    <a:extLst>
                      <a:ext uri="{FF2B5EF4-FFF2-40B4-BE49-F238E27FC236}">
                        <a16:creationId xmlns="" xmlns:a16="http://schemas.microsoft.com/office/drawing/2014/main" id="{61834DB2-CDAF-4613-B8F6-DE7563E9005E}"/>
                      </a:ext>
                    </a:extLst>
                  </p:cNvPr>
                  <p:cNvSpPr/>
                  <p:nvPr/>
                </p:nvSpPr>
                <p:spPr bwMode="auto">
                  <a:xfrm flipH="1">
                    <a:off x="1685" y="2902"/>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3" name="Freeform 1363">
                    <a:extLst>
                      <a:ext uri="{FF2B5EF4-FFF2-40B4-BE49-F238E27FC236}">
                        <a16:creationId xmlns="" xmlns:a16="http://schemas.microsoft.com/office/drawing/2014/main" id="{B4F45DDE-990E-493C-80F8-14A2490C64D7}"/>
                      </a:ext>
                    </a:extLst>
                  </p:cNvPr>
                  <p:cNvSpPr/>
                  <p:nvPr/>
                </p:nvSpPr>
                <p:spPr bwMode="auto">
                  <a:xfrm>
                    <a:off x="1822" y="2832"/>
                    <a:ext cx="4" cy="7"/>
                  </a:xfrm>
                  <a:custGeom>
                    <a:gdLst>
                      <a:gd name="T0" fmla="*/ 4 w 4"/>
                      <a:gd name="T1" fmla="*/ 7 h 7"/>
                      <a:gd name="T2" fmla="*/ 4 w 4"/>
                      <a:gd name="T3" fmla="*/ 7 h 7"/>
                      <a:gd name="T4" fmla="*/ 3 w 4"/>
                      <a:gd name="T5" fmla="*/ 5 h 7"/>
                      <a:gd name="T6" fmla="*/ 3 w 4"/>
                      <a:gd name="T7" fmla="*/ 5 h 7"/>
                      <a:gd name="T8" fmla="*/ 2 w 4"/>
                      <a:gd name="T9" fmla="*/ 4 h 7"/>
                      <a:gd name="T10" fmla="*/ 2 w 4"/>
                      <a:gd name="T11" fmla="*/ 3 h 7"/>
                      <a:gd name="T12" fmla="*/ 1 w 4"/>
                      <a:gd name="T13" fmla="*/ 1 h 7"/>
                      <a:gd name="T14" fmla="*/ 0 w 4"/>
                      <a:gd name="T15" fmla="*/ 0 h 7"/>
                      <a:gd name="T16" fmla="*/ 0 w 4"/>
                      <a:gd name="T17" fmla="*/ 0 h 7"/>
                      <a:gd name="T18" fmla="*/ 0 w 4"/>
                      <a:gd name="T19" fmla="*/ 2 h 7"/>
                      <a:gd name="T20" fmla="*/ 0 w 4"/>
                      <a:gd name="T21" fmla="*/ 2 h 7"/>
                      <a:gd name="T22" fmla="*/ 0 w 4"/>
                      <a:gd name="T23" fmla="*/ 3 h 7"/>
                      <a:gd name="T24" fmla="*/ 0 w 4"/>
                      <a:gd name="T25" fmla="*/ 3 h 7"/>
                      <a:gd name="T26" fmla="*/ 0 w 4"/>
                      <a:gd name="T27" fmla="*/ 4 h 7"/>
                      <a:gd name="T28" fmla="*/ 3 w 4"/>
                      <a:gd name="T29" fmla="*/ 7 h 7"/>
                      <a:gd name="T30" fmla="*/ 4 w 4"/>
                      <a:gd name="T31" fmla="*/ 7 h 7"/>
                      <a:gd name="T32" fmla="*/ 4 w 4"/>
                      <a:gd name="T33" fmla="*/ 7 h 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7">
                        <a:moveTo>
                          <a:pt x="4" y="7"/>
                        </a:moveTo>
                        <a:cubicBezTo>
                          <a:pt x="4" y="7"/>
                          <a:pt x="4" y="7"/>
                          <a:pt x="4" y="7"/>
                        </a:cubicBezTo>
                        <a:cubicBezTo>
                          <a:pt x="4" y="6"/>
                          <a:pt x="4" y="6"/>
                          <a:pt x="3" y="5"/>
                        </a:cubicBezTo>
                        <a:cubicBezTo>
                          <a:pt x="3" y="5"/>
                          <a:pt x="3" y="5"/>
                          <a:pt x="3" y="5"/>
                        </a:cubicBezTo>
                        <a:cubicBezTo>
                          <a:pt x="3" y="4"/>
                          <a:pt x="3" y="4"/>
                          <a:pt x="2" y="4"/>
                        </a:cubicBezTo>
                        <a:cubicBezTo>
                          <a:pt x="2" y="3"/>
                          <a:pt x="2" y="3"/>
                          <a:pt x="2" y="3"/>
                        </a:cubicBezTo>
                        <a:cubicBezTo>
                          <a:pt x="2" y="2"/>
                          <a:pt x="1" y="2"/>
                          <a:pt x="1" y="1"/>
                        </a:cubicBezTo>
                        <a:cubicBezTo>
                          <a:pt x="1" y="1"/>
                          <a:pt x="0" y="1"/>
                          <a:pt x="0" y="0"/>
                        </a:cubicBezTo>
                        <a:cubicBezTo>
                          <a:pt x="0" y="0"/>
                          <a:pt x="0" y="0"/>
                          <a:pt x="0" y="0"/>
                        </a:cubicBezTo>
                        <a:cubicBezTo>
                          <a:pt x="0" y="1"/>
                          <a:pt x="0" y="1"/>
                          <a:pt x="0" y="2"/>
                        </a:cubicBezTo>
                        <a:cubicBezTo>
                          <a:pt x="0" y="2"/>
                          <a:pt x="0" y="2"/>
                          <a:pt x="0" y="2"/>
                        </a:cubicBezTo>
                        <a:cubicBezTo>
                          <a:pt x="0" y="2"/>
                          <a:pt x="0" y="3"/>
                          <a:pt x="0" y="3"/>
                        </a:cubicBezTo>
                        <a:cubicBezTo>
                          <a:pt x="0" y="3"/>
                          <a:pt x="0" y="3"/>
                          <a:pt x="0" y="3"/>
                        </a:cubicBezTo>
                        <a:cubicBezTo>
                          <a:pt x="0" y="3"/>
                          <a:pt x="0" y="4"/>
                          <a:pt x="0" y="4"/>
                        </a:cubicBezTo>
                        <a:cubicBezTo>
                          <a:pt x="0" y="5"/>
                          <a:pt x="2" y="6"/>
                          <a:pt x="3" y="7"/>
                        </a:cubicBezTo>
                        <a:cubicBezTo>
                          <a:pt x="3" y="7"/>
                          <a:pt x="4" y="7"/>
                          <a:pt x="4"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4" name="Freeform 1364">
                    <a:extLst>
                      <a:ext uri="{FF2B5EF4-FFF2-40B4-BE49-F238E27FC236}">
                        <a16:creationId xmlns="" xmlns:a16="http://schemas.microsoft.com/office/drawing/2014/main" id="{4616C6DD-3105-4CA7-981C-A95B6C78B9BB}"/>
                      </a:ext>
                    </a:extLst>
                  </p:cNvPr>
                  <p:cNvSpPr/>
                  <p:nvPr/>
                </p:nvSpPr>
                <p:spPr bwMode="auto">
                  <a:xfrm>
                    <a:off x="1763" y="2847"/>
                    <a:ext cx="76" cy="105"/>
                  </a:xfrm>
                  <a:custGeom>
                    <a:gdLst>
                      <a:gd name="T0" fmla="*/ 32 w 79"/>
                      <a:gd name="T1" fmla="*/ 104 h 110"/>
                      <a:gd name="T2" fmla="*/ 33 w 79"/>
                      <a:gd name="T3" fmla="*/ 104 h 110"/>
                      <a:gd name="T4" fmla="*/ 49 w 79"/>
                      <a:gd name="T5" fmla="*/ 105 h 110"/>
                      <a:gd name="T6" fmla="*/ 50 w 79"/>
                      <a:gd name="T7" fmla="*/ 105 h 110"/>
                      <a:gd name="T8" fmla="*/ 53 w 79"/>
                      <a:gd name="T9" fmla="*/ 105 h 110"/>
                      <a:gd name="T10" fmla="*/ 55 w 79"/>
                      <a:gd name="T11" fmla="*/ 105 h 110"/>
                      <a:gd name="T12" fmla="*/ 58 w 79"/>
                      <a:gd name="T13" fmla="*/ 105 h 110"/>
                      <a:gd name="T14" fmla="*/ 63 w 79"/>
                      <a:gd name="T15" fmla="*/ 105 h 110"/>
                      <a:gd name="T16" fmla="*/ 77 w 79"/>
                      <a:gd name="T17" fmla="*/ 110 h 110"/>
                      <a:gd name="T18" fmla="*/ 79 w 79"/>
                      <a:gd name="T19" fmla="*/ 103 h 110"/>
                      <a:gd name="T20" fmla="*/ 78 w 79"/>
                      <a:gd name="T21" fmla="*/ 102 h 110"/>
                      <a:gd name="T22" fmla="*/ 77 w 79"/>
                      <a:gd name="T23" fmla="*/ 101 h 110"/>
                      <a:gd name="T24" fmla="*/ 70 w 79"/>
                      <a:gd name="T25" fmla="*/ 95 h 110"/>
                      <a:gd name="T26" fmla="*/ 67 w 79"/>
                      <a:gd name="T27" fmla="*/ 90 h 110"/>
                      <a:gd name="T28" fmla="*/ 66 w 79"/>
                      <a:gd name="T29" fmla="*/ 84 h 110"/>
                      <a:gd name="T30" fmla="*/ 62 w 79"/>
                      <a:gd name="T31" fmla="*/ 68 h 110"/>
                      <a:gd name="T32" fmla="*/ 63 w 79"/>
                      <a:gd name="T33" fmla="*/ 59 h 110"/>
                      <a:gd name="T34" fmla="*/ 67 w 79"/>
                      <a:gd name="T35" fmla="*/ 51 h 110"/>
                      <a:gd name="T36" fmla="*/ 69 w 79"/>
                      <a:gd name="T37" fmla="*/ 49 h 110"/>
                      <a:gd name="T38" fmla="*/ 70 w 79"/>
                      <a:gd name="T39" fmla="*/ 47 h 110"/>
                      <a:gd name="T40" fmla="*/ 72 w 79"/>
                      <a:gd name="T41" fmla="*/ 46 h 110"/>
                      <a:gd name="T42" fmla="*/ 71 w 79"/>
                      <a:gd name="T43" fmla="*/ 45 h 110"/>
                      <a:gd name="T44" fmla="*/ 70 w 79"/>
                      <a:gd name="T45" fmla="*/ 42 h 110"/>
                      <a:gd name="T46" fmla="*/ 64 w 79"/>
                      <a:gd name="T47" fmla="*/ 33 h 110"/>
                      <a:gd name="T48" fmla="*/ 58 w 79"/>
                      <a:gd name="T49" fmla="*/ 27 h 110"/>
                      <a:gd name="T50" fmla="*/ 57 w 79"/>
                      <a:gd name="T51" fmla="*/ 21 h 110"/>
                      <a:gd name="T52" fmla="*/ 64 w 79"/>
                      <a:gd name="T53" fmla="*/ 17 h 110"/>
                      <a:gd name="T54" fmla="*/ 70 w 79"/>
                      <a:gd name="T55" fmla="*/ 17 h 110"/>
                      <a:gd name="T56" fmla="*/ 66 w 79"/>
                      <a:gd name="T57" fmla="*/ 2 h 110"/>
                      <a:gd name="T58" fmla="*/ 66 w 79"/>
                      <a:gd name="T59" fmla="*/ 0 h 110"/>
                      <a:gd name="T60" fmla="*/ 66 w 79"/>
                      <a:gd name="T61" fmla="*/ 1 h 110"/>
                      <a:gd name="T62" fmla="*/ 59 w 79"/>
                      <a:gd name="T63" fmla="*/ 6 h 110"/>
                      <a:gd name="T64" fmla="*/ 49 w 79"/>
                      <a:gd name="T65" fmla="*/ 26 h 110"/>
                      <a:gd name="T66" fmla="*/ 49 w 79"/>
                      <a:gd name="T67" fmla="*/ 30 h 110"/>
                      <a:gd name="T68" fmla="*/ 43 w 79"/>
                      <a:gd name="T69" fmla="*/ 37 h 110"/>
                      <a:gd name="T70" fmla="*/ 34 w 79"/>
                      <a:gd name="T71" fmla="*/ 57 h 110"/>
                      <a:gd name="T72" fmla="*/ 26 w 79"/>
                      <a:gd name="T73" fmla="*/ 59 h 110"/>
                      <a:gd name="T74" fmla="*/ 15 w 79"/>
                      <a:gd name="T75" fmla="*/ 56 h 110"/>
                      <a:gd name="T76" fmla="*/ 3 w 79"/>
                      <a:gd name="T77" fmla="*/ 68 h 110"/>
                      <a:gd name="T78" fmla="*/ 2 w 79"/>
                      <a:gd name="T79" fmla="*/ 69 h 110"/>
                      <a:gd name="T80" fmla="*/ 2 w 79"/>
                      <a:gd name="T81" fmla="*/ 70 h 110"/>
                      <a:gd name="T82" fmla="*/ 2 w 79"/>
                      <a:gd name="T83" fmla="*/ 71 h 110"/>
                      <a:gd name="T84" fmla="*/ 2 w 79"/>
                      <a:gd name="T85" fmla="*/ 72 h 110"/>
                      <a:gd name="T86" fmla="*/ 1 w 79"/>
                      <a:gd name="T87" fmla="*/ 74 h 110"/>
                      <a:gd name="T88" fmla="*/ 1 w 79"/>
                      <a:gd name="T89" fmla="*/ 76 h 110"/>
                      <a:gd name="T90" fmla="*/ 0 w 79"/>
                      <a:gd name="T91" fmla="*/ 78 h 110"/>
                      <a:gd name="T92" fmla="*/ 3 w 79"/>
                      <a:gd name="T93" fmla="*/ 82 h 110"/>
                      <a:gd name="T94" fmla="*/ 6 w 79"/>
                      <a:gd name="T95" fmla="*/ 85 h 110"/>
                      <a:gd name="T96" fmla="*/ 12 w 79"/>
                      <a:gd name="T97" fmla="*/ 85 h 110"/>
                      <a:gd name="T98" fmla="*/ 15 w 79"/>
                      <a:gd name="T99" fmla="*/ 100 h 110"/>
                      <a:gd name="T100" fmla="*/ 27 w 79"/>
                      <a:gd name="T101" fmla="*/ 106 h 1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9" h="110">
                        <a:moveTo>
                          <a:pt x="32" y="104"/>
                        </a:moveTo>
                        <a:cubicBezTo>
                          <a:pt x="32" y="104"/>
                          <a:pt x="32" y="104"/>
                          <a:pt x="32" y="104"/>
                        </a:cubicBezTo>
                        <a:cubicBezTo>
                          <a:pt x="32" y="104"/>
                          <a:pt x="32" y="104"/>
                          <a:pt x="32" y="104"/>
                        </a:cubicBezTo>
                        <a:cubicBezTo>
                          <a:pt x="33" y="104"/>
                          <a:pt x="33" y="104"/>
                          <a:pt x="33" y="104"/>
                        </a:cubicBezTo>
                        <a:cubicBezTo>
                          <a:pt x="33" y="104"/>
                          <a:pt x="33" y="104"/>
                          <a:pt x="33" y="104"/>
                        </a:cubicBezTo>
                        <a:cubicBezTo>
                          <a:pt x="35" y="104"/>
                          <a:pt x="42" y="105"/>
                          <a:pt x="49" y="105"/>
                        </a:cubicBezTo>
                        <a:cubicBezTo>
                          <a:pt x="49" y="105"/>
                          <a:pt x="50" y="105"/>
                          <a:pt x="50" y="105"/>
                        </a:cubicBezTo>
                        <a:cubicBezTo>
                          <a:pt x="50" y="105"/>
                          <a:pt x="50" y="105"/>
                          <a:pt x="50" y="105"/>
                        </a:cubicBezTo>
                        <a:cubicBezTo>
                          <a:pt x="51" y="105"/>
                          <a:pt x="52" y="105"/>
                          <a:pt x="52" y="105"/>
                        </a:cubicBezTo>
                        <a:cubicBezTo>
                          <a:pt x="52" y="105"/>
                          <a:pt x="53" y="105"/>
                          <a:pt x="53" y="105"/>
                        </a:cubicBezTo>
                        <a:cubicBezTo>
                          <a:pt x="53" y="105"/>
                          <a:pt x="54" y="105"/>
                          <a:pt x="54" y="105"/>
                        </a:cubicBezTo>
                        <a:cubicBezTo>
                          <a:pt x="55" y="105"/>
                          <a:pt x="55" y="105"/>
                          <a:pt x="55" y="105"/>
                        </a:cubicBezTo>
                        <a:cubicBezTo>
                          <a:pt x="56" y="105"/>
                          <a:pt x="56" y="105"/>
                          <a:pt x="56" y="105"/>
                        </a:cubicBezTo>
                        <a:cubicBezTo>
                          <a:pt x="57" y="105"/>
                          <a:pt x="57" y="105"/>
                          <a:pt x="58" y="105"/>
                        </a:cubicBezTo>
                        <a:cubicBezTo>
                          <a:pt x="61" y="105"/>
                          <a:pt x="62" y="105"/>
                          <a:pt x="62" y="105"/>
                        </a:cubicBezTo>
                        <a:cubicBezTo>
                          <a:pt x="62" y="105"/>
                          <a:pt x="63" y="105"/>
                          <a:pt x="63" y="105"/>
                        </a:cubicBezTo>
                        <a:cubicBezTo>
                          <a:pt x="66" y="105"/>
                          <a:pt x="73" y="108"/>
                          <a:pt x="77" y="110"/>
                        </a:cubicBezTo>
                        <a:cubicBezTo>
                          <a:pt x="77" y="110"/>
                          <a:pt x="77" y="110"/>
                          <a:pt x="77" y="110"/>
                        </a:cubicBezTo>
                        <a:cubicBezTo>
                          <a:pt x="77" y="108"/>
                          <a:pt x="78" y="106"/>
                          <a:pt x="78" y="104"/>
                        </a:cubicBezTo>
                        <a:cubicBezTo>
                          <a:pt x="78" y="104"/>
                          <a:pt x="78" y="103"/>
                          <a:pt x="79" y="103"/>
                        </a:cubicBezTo>
                        <a:cubicBezTo>
                          <a:pt x="78" y="103"/>
                          <a:pt x="78" y="103"/>
                          <a:pt x="78" y="103"/>
                        </a:cubicBezTo>
                        <a:cubicBezTo>
                          <a:pt x="78" y="103"/>
                          <a:pt x="78" y="103"/>
                          <a:pt x="78" y="102"/>
                        </a:cubicBezTo>
                        <a:cubicBezTo>
                          <a:pt x="78" y="102"/>
                          <a:pt x="78" y="102"/>
                          <a:pt x="78" y="102"/>
                        </a:cubicBezTo>
                        <a:cubicBezTo>
                          <a:pt x="77" y="102"/>
                          <a:pt x="77" y="102"/>
                          <a:pt x="77" y="101"/>
                        </a:cubicBezTo>
                        <a:cubicBezTo>
                          <a:pt x="77" y="101"/>
                          <a:pt x="75" y="99"/>
                          <a:pt x="74" y="98"/>
                        </a:cubicBezTo>
                        <a:cubicBezTo>
                          <a:pt x="73" y="97"/>
                          <a:pt x="71" y="96"/>
                          <a:pt x="70" y="95"/>
                        </a:cubicBezTo>
                        <a:cubicBezTo>
                          <a:pt x="68" y="92"/>
                          <a:pt x="68" y="91"/>
                          <a:pt x="68" y="91"/>
                        </a:cubicBezTo>
                        <a:cubicBezTo>
                          <a:pt x="67" y="90"/>
                          <a:pt x="67" y="90"/>
                          <a:pt x="67" y="90"/>
                        </a:cubicBezTo>
                        <a:cubicBezTo>
                          <a:pt x="67" y="89"/>
                          <a:pt x="67" y="89"/>
                          <a:pt x="67" y="89"/>
                        </a:cubicBezTo>
                        <a:cubicBezTo>
                          <a:pt x="67" y="89"/>
                          <a:pt x="68" y="86"/>
                          <a:pt x="66" y="84"/>
                        </a:cubicBezTo>
                        <a:cubicBezTo>
                          <a:pt x="64" y="81"/>
                          <a:pt x="62" y="78"/>
                          <a:pt x="62" y="74"/>
                        </a:cubicBezTo>
                        <a:cubicBezTo>
                          <a:pt x="62" y="72"/>
                          <a:pt x="62" y="70"/>
                          <a:pt x="62" y="68"/>
                        </a:cubicBezTo>
                        <a:cubicBezTo>
                          <a:pt x="61" y="67"/>
                          <a:pt x="61" y="66"/>
                          <a:pt x="61" y="65"/>
                        </a:cubicBezTo>
                        <a:cubicBezTo>
                          <a:pt x="61" y="63"/>
                          <a:pt x="62" y="61"/>
                          <a:pt x="63" y="59"/>
                        </a:cubicBezTo>
                        <a:cubicBezTo>
                          <a:pt x="65" y="57"/>
                          <a:pt x="66" y="55"/>
                          <a:pt x="66" y="53"/>
                        </a:cubicBezTo>
                        <a:cubicBezTo>
                          <a:pt x="67" y="52"/>
                          <a:pt x="67" y="51"/>
                          <a:pt x="67" y="51"/>
                        </a:cubicBezTo>
                        <a:cubicBezTo>
                          <a:pt x="68" y="50"/>
                          <a:pt x="68" y="50"/>
                          <a:pt x="68" y="50"/>
                        </a:cubicBezTo>
                        <a:cubicBezTo>
                          <a:pt x="68" y="50"/>
                          <a:pt x="68" y="49"/>
                          <a:pt x="69" y="49"/>
                        </a:cubicBezTo>
                        <a:cubicBezTo>
                          <a:pt x="69" y="49"/>
                          <a:pt x="69" y="48"/>
                          <a:pt x="69" y="48"/>
                        </a:cubicBezTo>
                        <a:cubicBezTo>
                          <a:pt x="70" y="48"/>
                          <a:pt x="70" y="47"/>
                          <a:pt x="70" y="47"/>
                        </a:cubicBezTo>
                        <a:cubicBezTo>
                          <a:pt x="71" y="47"/>
                          <a:pt x="71" y="47"/>
                          <a:pt x="71" y="46"/>
                        </a:cubicBezTo>
                        <a:cubicBezTo>
                          <a:pt x="71" y="46"/>
                          <a:pt x="71" y="46"/>
                          <a:pt x="72" y="46"/>
                        </a:cubicBezTo>
                        <a:cubicBezTo>
                          <a:pt x="72" y="46"/>
                          <a:pt x="72" y="46"/>
                          <a:pt x="71" y="46"/>
                        </a:cubicBezTo>
                        <a:cubicBezTo>
                          <a:pt x="71" y="46"/>
                          <a:pt x="71" y="45"/>
                          <a:pt x="71" y="45"/>
                        </a:cubicBezTo>
                        <a:cubicBezTo>
                          <a:pt x="71" y="44"/>
                          <a:pt x="71" y="44"/>
                          <a:pt x="70" y="43"/>
                        </a:cubicBezTo>
                        <a:cubicBezTo>
                          <a:pt x="70" y="43"/>
                          <a:pt x="70" y="43"/>
                          <a:pt x="70" y="42"/>
                        </a:cubicBezTo>
                        <a:cubicBezTo>
                          <a:pt x="70" y="41"/>
                          <a:pt x="69" y="40"/>
                          <a:pt x="69" y="39"/>
                        </a:cubicBezTo>
                        <a:cubicBezTo>
                          <a:pt x="68" y="36"/>
                          <a:pt x="66" y="35"/>
                          <a:pt x="64" y="33"/>
                        </a:cubicBezTo>
                        <a:cubicBezTo>
                          <a:pt x="63" y="32"/>
                          <a:pt x="61" y="31"/>
                          <a:pt x="60" y="30"/>
                        </a:cubicBezTo>
                        <a:cubicBezTo>
                          <a:pt x="59" y="29"/>
                          <a:pt x="58" y="28"/>
                          <a:pt x="58" y="27"/>
                        </a:cubicBezTo>
                        <a:cubicBezTo>
                          <a:pt x="57" y="26"/>
                          <a:pt x="56" y="24"/>
                          <a:pt x="56" y="23"/>
                        </a:cubicBezTo>
                        <a:cubicBezTo>
                          <a:pt x="56" y="22"/>
                          <a:pt x="57" y="22"/>
                          <a:pt x="57" y="21"/>
                        </a:cubicBezTo>
                        <a:cubicBezTo>
                          <a:pt x="57" y="21"/>
                          <a:pt x="57" y="21"/>
                          <a:pt x="57" y="21"/>
                        </a:cubicBezTo>
                        <a:cubicBezTo>
                          <a:pt x="57" y="17"/>
                          <a:pt x="62" y="17"/>
                          <a:pt x="64" y="17"/>
                        </a:cubicBezTo>
                        <a:cubicBezTo>
                          <a:pt x="66" y="17"/>
                          <a:pt x="67" y="17"/>
                          <a:pt x="69" y="17"/>
                        </a:cubicBezTo>
                        <a:cubicBezTo>
                          <a:pt x="69" y="17"/>
                          <a:pt x="70" y="17"/>
                          <a:pt x="70" y="17"/>
                        </a:cubicBezTo>
                        <a:cubicBezTo>
                          <a:pt x="68" y="14"/>
                          <a:pt x="66" y="8"/>
                          <a:pt x="66" y="3"/>
                        </a:cubicBezTo>
                        <a:cubicBezTo>
                          <a:pt x="66" y="3"/>
                          <a:pt x="66" y="2"/>
                          <a:pt x="66" y="2"/>
                        </a:cubicBezTo>
                        <a:cubicBezTo>
                          <a:pt x="66" y="1"/>
                          <a:pt x="66" y="1"/>
                          <a:pt x="66" y="1"/>
                        </a:cubicBezTo>
                        <a:cubicBezTo>
                          <a:pt x="66" y="1"/>
                          <a:pt x="66" y="0"/>
                          <a:pt x="66" y="0"/>
                        </a:cubicBezTo>
                        <a:cubicBezTo>
                          <a:pt x="66" y="0"/>
                          <a:pt x="66" y="0"/>
                          <a:pt x="66" y="0"/>
                        </a:cubicBezTo>
                        <a:cubicBezTo>
                          <a:pt x="66" y="0"/>
                          <a:pt x="66" y="0"/>
                          <a:pt x="66" y="1"/>
                        </a:cubicBezTo>
                        <a:cubicBezTo>
                          <a:pt x="66" y="4"/>
                          <a:pt x="62" y="5"/>
                          <a:pt x="60" y="5"/>
                        </a:cubicBezTo>
                        <a:cubicBezTo>
                          <a:pt x="60" y="5"/>
                          <a:pt x="59" y="6"/>
                          <a:pt x="59" y="6"/>
                        </a:cubicBezTo>
                        <a:cubicBezTo>
                          <a:pt x="58" y="7"/>
                          <a:pt x="53" y="15"/>
                          <a:pt x="53" y="16"/>
                        </a:cubicBezTo>
                        <a:cubicBezTo>
                          <a:pt x="53" y="18"/>
                          <a:pt x="52" y="25"/>
                          <a:pt x="49" y="26"/>
                        </a:cubicBezTo>
                        <a:cubicBezTo>
                          <a:pt x="49" y="26"/>
                          <a:pt x="49" y="28"/>
                          <a:pt x="49" y="29"/>
                        </a:cubicBezTo>
                        <a:cubicBezTo>
                          <a:pt x="49" y="30"/>
                          <a:pt x="49" y="30"/>
                          <a:pt x="49" y="30"/>
                        </a:cubicBezTo>
                        <a:cubicBezTo>
                          <a:pt x="49" y="32"/>
                          <a:pt x="47" y="33"/>
                          <a:pt x="46" y="34"/>
                        </a:cubicBezTo>
                        <a:cubicBezTo>
                          <a:pt x="45" y="35"/>
                          <a:pt x="43" y="36"/>
                          <a:pt x="43" y="37"/>
                        </a:cubicBezTo>
                        <a:cubicBezTo>
                          <a:pt x="43" y="39"/>
                          <a:pt x="41" y="44"/>
                          <a:pt x="36" y="53"/>
                        </a:cubicBezTo>
                        <a:cubicBezTo>
                          <a:pt x="34" y="57"/>
                          <a:pt x="34" y="57"/>
                          <a:pt x="34" y="57"/>
                        </a:cubicBezTo>
                        <a:cubicBezTo>
                          <a:pt x="32" y="60"/>
                          <a:pt x="31" y="62"/>
                          <a:pt x="29" y="62"/>
                        </a:cubicBezTo>
                        <a:cubicBezTo>
                          <a:pt x="28" y="62"/>
                          <a:pt x="27" y="62"/>
                          <a:pt x="26" y="59"/>
                        </a:cubicBezTo>
                        <a:cubicBezTo>
                          <a:pt x="26" y="57"/>
                          <a:pt x="23" y="55"/>
                          <a:pt x="22" y="55"/>
                        </a:cubicBezTo>
                        <a:cubicBezTo>
                          <a:pt x="19" y="57"/>
                          <a:pt x="17" y="56"/>
                          <a:pt x="15" y="56"/>
                        </a:cubicBezTo>
                        <a:cubicBezTo>
                          <a:pt x="15" y="56"/>
                          <a:pt x="15" y="56"/>
                          <a:pt x="15" y="56"/>
                        </a:cubicBezTo>
                        <a:cubicBezTo>
                          <a:pt x="13" y="57"/>
                          <a:pt x="8" y="62"/>
                          <a:pt x="3" y="68"/>
                        </a:cubicBezTo>
                        <a:cubicBezTo>
                          <a:pt x="3" y="68"/>
                          <a:pt x="3" y="68"/>
                          <a:pt x="3" y="68"/>
                        </a:cubicBezTo>
                        <a:cubicBezTo>
                          <a:pt x="3" y="68"/>
                          <a:pt x="3" y="69"/>
                          <a:pt x="2" y="69"/>
                        </a:cubicBezTo>
                        <a:cubicBezTo>
                          <a:pt x="2" y="69"/>
                          <a:pt x="2" y="69"/>
                          <a:pt x="2" y="69"/>
                        </a:cubicBezTo>
                        <a:cubicBezTo>
                          <a:pt x="2" y="69"/>
                          <a:pt x="2" y="70"/>
                          <a:pt x="2" y="70"/>
                        </a:cubicBezTo>
                        <a:cubicBezTo>
                          <a:pt x="2" y="70"/>
                          <a:pt x="2" y="70"/>
                          <a:pt x="2" y="70"/>
                        </a:cubicBezTo>
                        <a:cubicBezTo>
                          <a:pt x="2" y="71"/>
                          <a:pt x="2" y="71"/>
                          <a:pt x="2" y="71"/>
                        </a:cubicBezTo>
                        <a:cubicBezTo>
                          <a:pt x="2" y="71"/>
                          <a:pt x="2" y="72"/>
                          <a:pt x="2" y="72"/>
                        </a:cubicBezTo>
                        <a:cubicBezTo>
                          <a:pt x="2" y="72"/>
                          <a:pt x="2" y="72"/>
                          <a:pt x="2" y="72"/>
                        </a:cubicBezTo>
                        <a:cubicBezTo>
                          <a:pt x="2" y="73"/>
                          <a:pt x="1" y="73"/>
                          <a:pt x="1" y="73"/>
                        </a:cubicBezTo>
                        <a:cubicBezTo>
                          <a:pt x="1" y="74"/>
                          <a:pt x="1" y="74"/>
                          <a:pt x="1" y="74"/>
                        </a:cubicBezTo>
                        <a:cubicBezTo>
                          <a:pt x="1" y="74"/>
                          <a:pt x="1" y="75"/>
                          <a:pt x="1" y="75"/>
                        </a:cubicBezTo>
                        <a:cubicBezTo>
                          <a:pt x="1" y="75"/>
                          <a:pt x="1" y="76"/>
                          <a:pt x="1" y="76"/>
                        </a:cubicBezTo>
                        <a:cubicBezTo>
                          <a:pt x="1" y="76"/>
                          <a:pt x="0" y="77"/>
                          <a:pt x="0" y="77"/>
                        </a:cubicBezTo>
                        <a:cubicBezTo>
                          <a:pt x="0" y="77"/>
                          <a:pt x="0" y="77"/>
                          <a:pt x="0" y="78"/>
                        </a:cubicBezTo>
                        <a:cubicBezTo>
                          <a:pt x="0" y="78"/>
                          <a:pt x="0" y="78"/>
                          <a:pt x="0" y="78"/>
                        </a:cubicBezTo>
                        <a:cubicBezTo>
                          <a:pt x="1" y="79"/>
                          <a:pt x="2" y="80"/>
                          <a:pt x="3" y="82"/>
                        </a:cubicBezTo>
                        <a:cubicBezTo>
                          <a:pt x="3" y="82"/>
                          <a:pt x="3" y="83"/>
                          <a:pt x="4" y="84"/>
                        </a:cubicBezTo>
                        <a:cubicBezTo>
                          <a:pt x="4" y="84"/>
                          <a:pt x="5" y="85"/>
                          <a:pt x="6" y="85"/>
                        </a:cubicBezTo>
                        <a:cubicBezTo>
                          <a:pt x="7" y="85"/>
                          <a:pt x="7" y="85"/>
                          <a:pt x="8" y="85"/>
                        </a:cubicBezTo>
                        <a:cubicBezTo>
                          <a:pt x="10" y="84"/>
                          <a:pt x="11" y="84"/>
                          <a:pt x="12" y="85"/>
                        </a:cubicBezTo>
                        <a:cubicBezTo>
                          <a:pt x="15" y="87"/>
                          <a:pt x="17" y="96"/>
                          <a:pt x="16" y="98"/>
                        </a:cubicBezTo>
                        <a:cubicBezTo>
                          <a:pt x="16" y="99"/>
                          <a:pt x="16" y="100"/>
                          <a:pt x="15" y="100"/>
                        </a:cubicBezTo>
                        <a:cubicBezTo>
                          <a:pt x="15" y="102"/>
                          <a:pt x="14" y="104"/>
                          <a:pt x="14" y="106"/>
                        </a:cubicBezTo>
                        <a:cubicBezTo>
                          <a:pt x="27" y="106"/>
                          <a:pt x="27" y="106"/>
                          <a:pt x="27" y="106"/>
                        </a:cubicBezTo>
                        <a:cubicBezTo>
                          <a:pt x="32" y="104"/>
                          <a:pt x="32" y="104"/>
                          <a:pt x="32"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5" name="Freeform 1365">
                    <a:extLst>
                      <a:ext uri="{FF2B5EF4-FFF2-40B4-BE49-F238E27FC236}">
                        <a16:creationId xmlns="" xmlns:a16="http://schemas.microsoft.com/office/drawing/2014/main" id="{D51CDF4F-F586-478B-B0A0-8D60099B0F89}"/>
                      </a:ext>
                    </a:extLst>
                  </p:cNvPr>
                  <p:cNvSpPr/>
                  <p:nvPr/>
                </p:nvSpPr>
                <p:spPr bwMode="auto">
                  <a:xfrm flipH="1">
                    <a:off x="1829" y="2893"/>
                    <a:ext cx="0" cy="0"/>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6" name="Freeform 1366">
                    <a:extLst>
                      <a:ext uri="{FF2B5EF4-FFF2-40B4-BE49-F238E27FC236}">
                        <a16:creationId xmlns="" xmlns:a16="http://schemas.microsoft.com/office/drawing/2014/main" id="{CF51C259-258C-4240-958C-F06D57CC956E}"/>
                      </a:ext>
                    </a:extLst>
                  </p:cNvPr>
                  <p:cNvSpPr/>
                  <p:nvPr/>
                </p:nvSpPr>
                <p:spPr bwMode="auto">
                  <a:xfrm flipH="1">
                    <a:off x="1838" y="294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7" name="Freeform 1367">
                    <a:extLst>
                      <a:ext uri="{FF2B5EF4-FFF2-40B4-BE49-F238E27FC236}">
                        <a16:creationId xmlns="" xmlns:a16="http://schemas.microsoft.com/office/drawing/2014/main" id="{C89092C1-4F5E-4407-A488-E9DD90476FB8}"/>
                      </a:ext>
                    </a:extLst>
                  </p:cNvPr>
                  <p:cNvSpPr/>
                  <p:nvPr/>
                </p:nvSpPr>
                <p:spPr bwMode="auto">
                  <a:xfrm>
                    <a:off x="1830" y="2891"/>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8" name="Freeform 1368">
                    <a:extLst>
                      <a:ext uri="{FF2B5EF4-FFF2-40B4-BE49-F238E27FC236}">
                        <a16:creationId xmlns="" xmlns:a16="http://schemas.microsoft.com/office/drawing/2014/main" id="{57233961-F0D3-4F28-968D-51A668A06AD8}"/>
                      </a:ext>
                    </a:extLst>
                  </p:cNvPr>
                  <p:cNvSpPr/>
                  <p:nvPr/>
                </p:nvSpPr>
                <p:spPr bwMode="auto">
                  <a:xfrm>
                    <a:off x="1837" y="2943"/>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9" name="Freeform 1369">
                    <a:extLst>
                      <a:ext uri="{FF2B5EF4-FFF2-40B4-BE49-F238E27FC236}">
                        <a16:creationId xmlns="" xmlns:a16="http://schemas.microsoft.com/office/drawing/2014/main" id="{23178F49-42AA-4320-95C7-AC1579CDFC41}"/>
                      </a:ext>
                    </a:extLst>
                  </p:cNvPr>
                  <p:cNvSpPr/>
                  <p:nvPr/>
                </p:nvSpPr>
                <p:spPr bwMode="auto">
                  <a:xfrm>
                    <a:off x="1827" y="2894"/>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0" name="Freeform 1370">
                    <a:extLst>
                      <a:ext uri="{FF2B5EF4-FFF2-40B4-BE49-F238E27FC236}">
                        <a16:creationId xmlns="" xmlns:a16="http://schemas.microsoft.com/office/drawing/2014/main" id="{BA6AC33B-F20F-4573-B609-C0DA907BFA41}"/>
                      </a:ext>
                    </a:extLst>
                  </p:cNvPr>
                  <p:cNvSpPr/>
                  <p:nvPr/>
                </p:nvSpPr>
                <p:spPr bwMode="auto">
                  <a:xfrm flipH="1">
                    <a:off x="1822" y="283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1" name="Freeform 1371">
                    <a:extLst>
                      <a:ext uri="{FF2B5EF4-FFF2-40B4-BE49-F238E27FC236}">
                        <a16:creationId xmlns="" xmlns:a16="http://schemas.microsoft.com/office/drawing/2014/main" id="{CFFB43DE-5792-4C84-A959-1CB83D6E3F01}"/>
                      </a:ext>
                    </a:extLst>
                  </p:cNvPr>
                  <p:cNvSpPr/>
                  <p:nvPr/>
                </p:nvSpPr>
                <p:spPr bwMode="auto">
                  <a:xfrm flipH="1">
                    <a:off x="1826" y="284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2" name="Freeform 1372">
                    <a:extLst>
                      <a:ext uri="{FF2B5EF4-FFF2-40B4-BE49-F238E27FC236}">
                        <a16:creationId xmlns="" xmlns:a16="http://schemas.microsoft.com/office/drawing/2014/main" id="{A4553BB2-6391-4D88-95FD-608A58B93AE5}"/>
                      </a:ext>
                    </a:extLst>
                  </p:cNvPr>
                  <p:cNvSpPr/>
                  <p:nvPr/>
                </p:nvSpPr>
                <p:spPr bwMode="auto">
                  <a:xfrm flipH="1">
                    <a:off x="1822" y="283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3" name="Freeform 1373">
                    <a:extLst>
                      <a:ext uri="{FF2B5EF4-FFF2-40B4-BE49-F238E27FC236}">
                        <a16:creationId xmlns="" xmlns:a16="http://schemas.microsoft.com/office/drawing/2014/main" id="{539C5B40-5C1B-4E8F-9EAA-6F77388CA738}"/>
                      </a:ext>
                    </a:extLst>
                  </p:cNvPr>
                  <p:cNvSpPr/>
                  <p:nvPr/>
                </p:nvSpPr>
                <p:spPr bwMode="auto">
                  <a:xfrm flipH="1">
                    <a:off x="1822" y="2832"/>
                    <a:ext cx="0" cy="2"/>
                  </a:xfrm>
                  <a:custGeom>
                    <a:gdLst>
                      <a:gd name="T0" fmla="*/ 0 h 2"/>
                      <a:gd name="T1" fmla="*/ 2 h 2"/>
                      <a:gd name="T2" fmla="*/ 0 h 2"/>
                      <a:gd name="T3" fmla="*/ 0 h 2"/>
                    </a:gdLst>
                    <a:cxnLst>
                      <a:cxn ang="0">
                        <a:pos x="0" y="T0"/>
                      </a:cxn>
                      <a:cxn ang="0">
                        <a:pos x="0" y="T1"/>
                      </a:cxn>
                      <a:cxn ang="0">
                        <a:pos x="0" y="T2"/>
                      </a:cxn>
                      <a:cxn ang="0">
                        <a:pos x="0" y="T3"/>
                      </a:cxn>
                    </a:cxnLst>
                    <a:rect l="0" t="0" r="r" b="b"/>
                    <a:pathLst>
                      <a:path h="2">
                        <a:moveTo>
                          <a:pt x="0" y="0"/>
                        </a:moveTo>
                        <a:cubicBezTo>
                          <a:pt x="0" y="1"/>
                          <a:pt x="0" y="1"/>
                          <a:pt x="0" y="2"/>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4" name="Freeform 1374">
                    <a:extLst>
                      <a:ext uri="{FF2B5EF4-FFF2-40B4-BE49-F238E27FC236}">
                        <a16:creationId xmlns="" xmlns:a16="http://schemas.microsoft.com/office/drawing/2014/main" id="{3F4C9257-4F19-47F0-8275-E274CD3770EB}"/>
                      </a:ext>
                    </a:extLst>
                  </p:cNvPr>
                  <p:cNvSpPr/>
                  <p:nvPr/>
                </p:nvSpPr>
                <p:spPr bwMode="auto">
                  <a:xfrm flipH="1">
                    <a:off x="1765" y="29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5" name="Freeform 1375">
                    <a:extLst>
                      <a:ext uri="{FF2B5EF4-FFF2-40B4-BE49-F238E27FC236}">
                        <a16:creationId xmlns="" xmlns:a16="http://schemas.microsoft.com/office/drawing/2014/main" id="{9784A896-8A99-4DAF-A5B6-0DE02D73AC78}"/>
                      </a:ext>
                    </a:extLst>
                  </p:cNvPr>
                  <p:cNvSpPr/>
                  <p:nvPr/>
                </p:nvSpPr>
                <p:spPr bwMode="auto">
                  <a:xfrm flipH="1">
                    <a:off x="1764" y="291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6" name="Freeform 1376">
                    <a:extLst>
                      <a:ext uri="{FF2B5EF4-FFF2-40B4-BE49-F238E27FC236}">
                        <a16:creationId xmlns="" xmlns:a16="http://schemas.microsoft.com/office/drawing/2014/main" id="{32CF3A04-5BB9-4A80-B084-D558C35823CE}"/>
                      </a:ext>
                    </a:extLst>
                  </p:cNvPr>
                  <p:cNvSpPr/>
                  <p:nvPr/>
                </p:nvSpPr>
                <p:spPr bwMode="auto">
                  <a:xfrm flipH="1">
                    <a:off x="1763" y="2920"/>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7" name="Freeform 1377">
                    <a:extLst>
                      <a:ext uri="{FF2B5EF4-FFF2-40B4-BE49-F238E27FC236}">
                        <a16:creationId xmlns="" xmlns:a16="http://schemas.microsoft.com/office/drawing/2014/main" id="{C89E767A-83D7-4191-8E1A-7FF4826E658E}"/>
                      </a:ext>
                    </a:extLst>
                  </p:cNvPr>
                  <p:cNvSpPr/>
                  <p:nvPr/>
                </p:nvSpPr>
                <p:spPr bwMode="auto">
                  <a:xfrm>
                    <a:off x="1791" y="2897"/>
                    <a:ext cx="7" cy="9"/>
                  </a:xfrm>
                  <a:custGeom>
                    <a:gdLst>
                      <a:gd name="T0" fmla="*/ 5 w 7"/>
                      <a:gd name="T1" fmla="*/ 4 h 9"/>
                      <a:gd name="T2" fmla="*/ 7 w 7"/>
                      <a:gd name="T3" fmla="*/ 0 h 9"/>
                      <a:gd name="T4" fmla="*/ 5 w 7"/>
                      <a:gd name="T5" fmla="*/ 4 h 9"/>
                      <a:gd name="T6" fmla="*/ 0 w 7"/>
                      <a:gd name="T7" fmla="*/ 9 h 9"/>
                      <a:gd name="T8" fmla="*/ 5 w 7"/>
                      <a:gd name="T9" fmla="*/ 4 h 9"/>
                    </a:gdLst>
                    <a:cxnLst>
                      <a:cxn ang="0">
                        <a:pos x="T0" y="T1"/>
                      </a:cxn>
                      <a:cxn ang="0">
                        <a:pos x="T2" y="T3"/>
                      </a:cxn>
                      <a:cxn ang="0">
                        <a:pos x="T4" y="T5"/>
                      </a:cxn>
                      <a:cxn ang="0">
                        <a:pos x="T6" y="T7"/>
                      </a:cxn>
                      <a:cxn ang="0">
                        <a:pos x="T8" y="T9"/>
                      </a:cxn>
                    </a:cxnLst>
                    <a:rect l="0" t="0" r="r" b="b"/>
                    <a:pathLst>
                      <a:path w="7" h="9">
                        <a:moveTo>
                          <a:pt x="5" y="4"/>
                        </a:moveTo>
                        <a:cubicBezTo>
                          <a:pt x="7" y="0"/>
                          <a:pt x="7" y="0"/>
                          <a:pt x="7" y="0"/>
                        </a:cubicBezTo>
                        <a:cubicBezTo>
                          <a:pt x="5" y="4"/>
                          <a:pt x="5" y="4"/>
                          <a:pt x="5" y="4"/>
                        </a:cubicBezTo>
                        <a:cubicBezTo>
                          <a:pt x="3" y="7"/>
                          <a:pt x="2" y="9"/>
                          <a:pt x="0" y="9"/>
                        </a:cubicBezTo>
                        <a:cubicBezTo>
                          <a:pt x="2" y="9"/>
                          <a:pt x="3" y="7"/>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8" name="Freeform 1378">
                    <a:extLst>
                      <a:ext uri="{FF2B5EF4-FFF2-40B4-BE49-F238E27FC236}">
                        <a16:creationId xmlns="" xmlns:a16="http://schemas.microsoft.com/office/drawing/2014/main" id="{8B62264D-DE45-4A45-AE66-AA2D750FBCB3}"/>
                      </a:ext>
                    </a:extLst>
                  </p:cNvPr>
                  <p:cNvSpPr/>
                  <p:nvPr/>
                </p:nvSpPr>
                <p:spPr bwMode="auto">
                  <a:xfrm flipH="1">
                    <a:off x="1764" y="291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9" name="Freeform 1379">
                    <a:extLst>
                      <a:ext uri="{FF2B5EF4-FFF2-40B4-BE49-F238E27FC236}">
                        <a16:creationId xmlns="" xmlns:a16="http://schemas.microsoft.com/office/drawing/2014/main" id="{3FA4669B-DCAC-4BE4-8EB3-A40019B8133E}"/>
                      </a:ext>
                    </a:extLst>
                  </p:cNvPr>
                  <p:cNvSpPr/>
                  <p:nvPr/>
                </p:nvSpPr>
                <p:spPr bwMode="auto">
                  <a:xfrm>
                    <a:off x="1765" y="291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0" name="Freeform 1380">
                    <a:extLst>
                      <a:ext uri="{FF2B5EF4-FFF2-40B4-BE49-F238E27FC236}">
                        <a16:creationId xmlns="" xmlns:a16="http://schemas.microsoft.com/office/drawing/2014/main" id="{48AFCE0F-363A-4717-9F9A-30AC29F00647}"/>
                      </a:ext>
                    </a:extLst>
                  </p:cNvPr>
                  <p:cNvSpPr/>
                  <p:nvPr/>
                </p:nvSpPr>
                <p:spPr bwMode="auto">
                  <a:xfrm flipH="1">
                    <a:off x="1765" y="291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1" name="Freeform 1381">
                    <a:extLst>
                      <a:ext uri="{FF2B5EF4-FFF2-40B4-BE49-F238E27FC236}">
                        <a16:creationId xmlns="" xmlns:a16="http://schemas.microsoft.com/office/drawing/2014/main" id="{45A0F6EC-960A-4CAA-B0CD-22BEE9D82801}"/>
                      </a:ext>
                    </a:extLst>
                  </p:cNvPr>
                  <p:cNvSpPr/>
                  <p:nvPr/>
                </p:nvSpPr>
                <p:spPr bwMode="auto">
                  <a:xfrm flipH="1">
                    <a:off x="1765" y="291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2" name="Freeform 1382">
                    <a:extLst>
                      <a:ext uri="{FF2B5EF4-FFF2-40B4-BE49-F238E27FC236}">
                        <a16:creationId xmlns="" xmlns:a16="http://schemas.microsoft.com/office/drawing/2014/main" id="{92517EA9-17DB-46D9-985F-1FD1965318AE}"/>
                      </a:ext>
                    </a:extLst>
                  </p:cNvPr>
                  <p:cNvSpPr/>
                  <p:nvPr/>
                </p:nvSpPr>
                <p:spPr bwMode="auto">
                  <a:xfrm>
                    <a:off x="1578" y="2859"/>
                    <a:ext cx="61" cy="64"/>
                  </a:xfrm>
                  <a:custGeom>
                    <a:gdLst>
                      <a:gd name="T0" fmla="*/ 59 w 64"/>
                      <a:gd name="T1" fmla="*/ 9 h 67"/>
                      <a:gd name="T2" fmla="*/ 56 w 64"/>
                      <a:gd name="T3" fmla="*/ 8 h 67"/>
                      <a:gd name="T4" fmla="*/ 45 w 64"/>
                      <a:gd name="T5" fmla="*/ 12 h 67"/>
                      <a:gd name="T6" fmla="*/ 35 w 64"/>
                      <a:gd name="T7" fmla="*/ 5 h 67"/>
                      <a:gd name="T8" fmla="*/ 34 w 64"/>
                      <a:gd name="T9" fmla="*/ 4 h 67"/>
                      <a:gd name="T10" fmla="*/ 33 w 64"/>
                      <a:gd name="T11" fmla="*/ 3 h 67"/>
                      <a:gd name="T12" fmla="*/ 32 w 64"/>
                      <a:gd name="T13" fmla="*/ 3 h 67"/>
                      <a:gd name="T14" fmla="*/ 31 w 64"/>
                      <a:gd name="T15" fmla="*/ 3 h 67"/>
                      <a:gd name="T16" fmla="*/ 30 w 64"/>
                      <a:gd name="T17" fmla="*/ 3 h 67"/>
                      <a:gd name="T18" fmla="*/ 23 w 64"/>
                      <a:gd name="T19" fmla="*/ 4 h 67"/>
                      <a:gd name="T20" fmla="*/ 21 w 64"/>
                      <a:gd name="T21" fmla="*/ 1 h 67"/>
                      <a:gd name="T22" fmla="*/ 11 w 64"/>
                      <a:gd name="T23" fmla="*/ 5 h 67"/>
                      <a:gd name="T24" fmla="*/ 5 w 64"/>
                      <a:gd name="T25" fmla="*/ 6 h 67"/>
                      <a:gd name="T26" fmla="*/ 5 w 64"/>
                      <a:gd name="T27" fmla="*/ 6 h 67"/>
                      <a:gd name="T28" fmla="*/ 4 w 64"/>
                      <a:gd name="T29" fmla="*/ 6 h 67"/>
                      <a:gd name="T30" fmla="*/ 4 w 64"/>
                      <a:gd name="T31" fmla="*/ 7 h 67"/>
                      <a:gd name="T32" fmla="*/ 4 w 64"/>
                      <a:gd name="T33" fmla="*/ 9 h 67"/>
                      <a:gd name="T34" fmla="*/ 4 w 64"/>
                      <a:gd name="T35" fmla="*/ 10 h 67"/>
                      <a:gd name="T36" fmla="*/ 7 w 64"/>
                      <a:gd name="T37" fmla="*/ 18 h 67"/>
                      <a:gd name="T38" fmla="*/ 8 w 64"/>
                      <a:gd name="T39" fmla="*/ 26 h 67"/>
                      <a:gd name="T40" fmla="*/ 3 w 64"/>
                      <a:gd name="T41" fmla="*/ 26 h 67"/>
                      <a:gd name="T42" fmla="*/ 4 w 64"/>
                      <a:gd name="T43" fmla="*/ 33 h 67"/>
                      <a:gd name="T44" fmla="*/ 2 w 64"/>
                      <a:gd name="T45" fmla="*/ 36 h 67"/>
                      <a:gd name="T46" fmla="*/ 1 w 64"/>
                      <a:gd name="T47" fmla="*/ 38 h 67"/>
                      <a:gd name="T48" fmla="*/ 2 w 64"/>
                      <a:gd name="T49" fmla="*/ 42 h 67"/>
                      <a:gd name="T50" fmla="*/ 3 w 64"/>
                      <a:gd name="T51" fmla="*/ 48 h 67"/>
                      <a:gd name="T52" fmla="*/ 13 w 64"/>
                      <a:gd name="T53" fmla="*/ 58 h 67"/>
                      <a:gd name="T54" fmla="*/ 11 w 64"/>
                      <a:gd name="T55" fmla="*/ 64 h 67"/>
                      <a:gd name="T56" fmla="*/ 10 w 64"/>
                      <a:gd name="T57" fmla="*/ 66 h 67"/>
                      <a:gd name="T58" fmla="*/ 22 w 64"/>
                      <a:gd name="T59" fmla="*/ 64 h 67"/>
                      <a:gd name="T60" fmla="*/ 61 w 64"/>
                      <a:gd name="T61" fmla="*/ 60 h 67"/>
                      <a:gd name="T62" fmla="*/ 61 w 64"/>
                      <a:gd name="T63" fmla="*/ 59 h 67"/>
                      <a:gd name="T64" fmla="*/ 61 w 64"/>
                      <a:gd name="T65" fmla="*/ 58 h 67"/>
                      <a:gd name="T66" fmla="*/ 56 w 64"/>
                      <a:gd name="T67" fmla="*/ 44 h 67"/>
                      <a:gd name="T68" fmla="*/ 60 w 64"/>
                      <a:gd name="T69" fmla="*/ 34 h 67"/>
                      <a:gd name="T70" fmla="*/ 64 w 64"/>
                      <a:gd name="T71" fmla="*/ 26 h 67"/>
                      <a:gd name="T72" fmla="*/ 64 w 64"/>
                      <a:gd name="T73" fmla="*/ 25 h 67"/>
                      <a:gd name="T74" fmla="*/ 64 w 64"/>
                      <a:gd name="T75" fmla="*/ 23 h 67"/>
                      <a:gd name="T76" fmla="*/ 64 w 64"/>
                      <a:gd name="T77" fmla="*/ 21 h 67"/>
                      <a:gd name="T78" fmla="*/ 63 w 64"/>
                      <a:gd name="T79" fmla="*/ 19 h 67"/>
                      <a:gd name="T80" fmla="*/ 63 w 64"/>
                      <a:gd name="T81" fmla="*/ 16 h 67"/>
                      <a:gd name="T82" fmla="*/ 62 w 64"/>
                      <a:gd name="T83" fmla="*/ 14 h 67"/>
                      <a:gd name="T84" fmla="*/ 61 w 64"/>
                      <a:gd name="T85" fmla="*/ 11 h 67"/>
                      <a:gd name="T86" fmla="*/ 61 w 64"/>
                      <a:gd name="T87" fmla="*/ 10 h 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7">
                        <a:moveTo>
                          <a:pt x="60" y="10"/>
                        </a:moveTo>
                        <a:cubicBezTo>
                          <a:pt x="60" y="10"/>
                          <a:pt x="59" y="9"/>
                          <a:pt x="59" y="9"/>
                        </a:cubicBezTo>
                        <a:cubicBezTo>
                          <a:pt x="59" y="9"/>
                          <a:pt x="58" y="9"/>
                          <a:pt x="57" y="8"/>
                        </a:cubicBezTo>
                        <a:cubicBezTo>
                          <a:pt x="57" y="8"/>
                          <a:pt x="56" y="8"/>
                          <a:pt x="56" y="8"/>
                        </a:cubicBezTo>
                        <a:cubicBezTo>
                          <a:pt x="53" y="8"/>
                          <a:pt x="50" y="9"/>
                          <a:pt x="49" y="11"/>
                        </a:cubicBezTo>
                        <a:cubicBezTo>
                          <a:pt x="48" y="12"/>
                          <a:pt x="46" y="12"/>
                          <a:pt x="45" y="12"/>
                        </a:cubicBezTo>
                        <a:cubicBezTo>
                          <a:pt x="41" y="12"/>
                          <a:pt x="36" y="7"/>
                          <a:pt x="35" y="6"/>
                        </a:cubicBezTo>
                        <a:cubicBezTo>
                          <a:pt x="35" y="5"/>
                          <a:pt x="35" y="5"/>
                          <a:pt x="35" y="5"/>
                        </a:cubicBezTo>
                        <a:cubicBezTo>
                          <a:pt x="35" y="5"/>
                          <a:pt x="35" y="5"/>
                          <a:pt x="35" y="5"/>
                        </a:cubicBezTo>
                        <a:cubicBezTo>
                          <a:pt x="34" y="5"/>
                          <a:pt x="34" y="5"/>
                          <a:pt x="34" y="4"/>
                        </a:cubicBezTo>
                        <a:cubicBezTo>
                          <a:pt x="34" y="4"/>
                          <a:pt x="34" y="4"/>
                          <a:pt x="33" y="4"/>
                        </a:cubicBezTo>
                        <a:cubicBezTo>
                          <a:pt x="33" y="4"/>
                          <a:pt x="33" y="4"/>
                          <a:pt x="33" y="3"/>
                        </a:cubicBezTo>
                        <a:cubicBezTo>
                          <a:pt x="33" y="3"/>
                          <a:pt x="33" y="3"/>
                          <a:pt x="32" y="3"/>
                        </a:cubicBezTo>
                        <a:cubicBezTo>
                          <a:pt x="32" y="3"/>
                          <a:pt x="32" y="3"/>
                          <a:pt x="32" y="3"/>
                        </a:cubicBezTo>
                        <a:cubicBezTo>
                          <a:pt x="31" y="3"/>
                          <a:pt x="31" y="3"/>
                          <a:pt x="31" y="3"/>
                        </a:cubicBezTo>
                        <a:cubicBezTo>
                          <a:pt x="31" y="3"/>
                          <a:pt x="31" y="3"/>
                          <a:pt x="31" y="3"/>
                        </a:cubicBezTo>
                        <a:cubicBezTo>
                          <a:pt x="31" y="3"/>
                          <a:pt x="30" y="3"/>
                          <a:pt x="30" y="3"/>
                        </a:cubicBezTo>
                        <a:cubicBezTo>
                          <a:pt x="30" y="3"/>
                          <a:pt x="30" y="3"/>
                          <a:pt x="30" y="3"/>
                        </a:cubicBezTo>
                        <a:cubicBezTo>
                          <a:pt x="27" y="5"/>
                          <a:pt x="26" y="5"/>
                          <a:pt x="24" y="5"/>
                        </a:cubicBezTo>
                        <a:cubicBezTo>
                          <a:pt x="24" y="5"/>
                          <a:pt x="24" y="4"/>
                          <a:pt x="23" y="4"/>
                        </a:cubicBezTo>
                        <a:cubicBezTo>
                          <a:pt x="22" y="3"/>
                          <a:pt x="22" y="2"/>
                          <a:pt x="22" y="0"/>
                        </a:cubicBezTo>
                        <a:cubicBezTo>
                          <a:pt x="22" y="1"/>
                          <a:pt x="21" y="1"/>
                          <a:pt x="21" y="1"/>
                        </a:cubicBezTo>
                        <a:cubicBezTo>
                          <a:pt x="20" y="4"/>
                          <a:pt x="17" y="7"/>
                          <a:pt x="14" y="7"/>
                        </a:cubicBezTo>
                        <a:cubicBezTo>
                          <a:pt x="13" y="7"/>
                          <a:pt x="11" y="6"/>
                          <a:pt x="11" y="5"/>
                        </a:cubicBezTo>
                        <a:cubicBezTo>
                          <a:pt x="10" y="4"/>
                          <a:pt x="9" y="3"/>
                          <a:pt x="8" y="3"/>
                        </a:cubicBezTo>
                        <a:cubicBezTo>
                          <a:pt x="7" y="6"/>
                          <a:pt x="6" y="6"/>
                          <a:pt x="5" y="6"/>
                        </a:cubicBezTo>
                        <a:cubicBezTo>
                          <a:pt x="5" y="6"/>
                          <a:pt x="5" y="6"/>
                          <a:pt x="5" y="6"/>
                        </a:cubicBezTo>
                        <a:cubicBezTo>
                          <a:pt x="5" y="6"/>
                          <a:pt x="5" y="6"/>
                          <a:pt x="5" y="6"/>
                        </a:cubicBezTo>
                        <a:cubicBezTo>
                          <a:pt x="5" y="6"/>
                          <a:pt x="4" y="6"/>
                          <a:pt x="4" y="6"/>
                        </a:cubicBezTo>
                        <a:cubicBezTo>
                          <a:pt x="4" y="6"/>
                          <a:pt x="4" y="6"/>
                          <a:pt x="4" y="6"/>
                        </a:cubicBezTo>
                        <a:cubicBezTo>
                          <a:pt x="4" y="6"/>
                          <a:pt x="4" y="7"/>
                          <a:pt x="4" y="7"/>
                        </a:cubicBezTo>
                        <a:cubicBezTo>
                          <a:pt x="4" y="7"/>
                          <a:pt x="4" y="7"/>
                          <a:pt x="4" y="7"/>
                        </a:cubicBezTo>
                        <a:cubicBezTo>
                          <a:pt x="4" y="8"/>
                          <a:pt x="4" y="8"/>
                          <a:pt x="4" y="9"/>
                        </a:cubicBezTo>
                        <a:cubicBezTo>
                          <a:pt x="4" y="9"/>
                          <a:pt x="4" y="9"/>
                          <a:pt x="4" y="9"/>
                        </a:cubicBezTo>
                        <a:cubicBezTo>
                          <a:pt x="4" y="9"/>
                          <a:pt x="4" y="9"/>
                          <a:pt x="4" y="10"/>
                        </a:cubicBezTo>
                        <a:cubicBezTo>
                          <a:pt x="4" y="10"/>
                          <a:pt x="4" y="10"/>
                          <a:pt x="4" y="10"/>
                        </a:cubicBezTo>
                        <a:cubicBezTo>
                          <a:pt x="4" y="10"/>
                          <a:pt x="4" y="10"/>
                          <a:pt x="4" y="11"/>
                        </a:cubicBezTo>
                        <a:cubicBezTo>
                          <a:pt x="7" y="12"/>
                          <a:pt x="8" y="15"/>
                          <a:pt x="7" y="18"/>
                        </a:cubicBezTo>
                        <a:cubicBezTo>
                          <a:pt x="7" y="18"/>
                          <a:pt x="7" y="19"/>
                          <a:pt x="8" y="19"/>
                        </a:cubicBezTo>
                        <a:cubicBezTo>
                          <a:pt x="9" y="21"/>
                          <a:pt x="10" y="24"/>
                          <a:pt x="8" y="26"/>
                        </a:cubicBezTo>
                        <a:cubicBezTo>
                          <a:pt x="7" y="27"/>
                          <a:pt x="5" y="27"/>
                          <a:pt x="4" y="26"/>
                        </a:cubicBezTo>
                        <a:cubicBezTo>
                          <a:pt x="4" y="26"/>
                          <a:pt x="3" y="26"/>
                          <a:pt x="3" y="26"/>
                        </a:cubicBezTo>
                        <a:cubicBezTo>
                          <a:pt x="3" y="27"/>
                          <a:pt x="4" y="27"/>
                          <a:pt x="4" y="28"/>
                        </a:cubicBezTo>
                        <a:cubicBezTo>
                          <a:pt x="5" y="29"/>
                          <a:pt x="6" y="31"/>
                          <a:pt x="4" y="33"/>
                        </a:cubicBezTo>
                        <a:cubicBezTo>
                          <a:pt x="4" y="34"/>
                          <a:pt x="3" y="34"/>
                          <a:pt x="3" y="35"/>
                        </a:cubicBezTo>
                        <a:cubicBezTo>
                          <a:pt x="2" y="35"/>
                          <a:pt x="2" y="36"/>
                          <a:pt x="2" y="36"/>
                        </a:cubicBezTo>
                        <a:cubicBezTo>
                          <a:pt x="2" y="36"/>
                          <a:pt x="2" y="36"/>
                          <a:pt x="2" y="36"/>
                        </a:cubicBezTo>
                        <a:cubicBezTo>
                          <a:pt x="1" y="36"/>
                          <a:pt x="1" y="37"/>
                          <a:pt x="1" y="38"/>
                        </a:cubicBezTo>
                        <a:cubicBezTo>
                          <a:pt x="1" y="38"/>
                          <a:pt x="1" y="38"/>
                          <a:pt x="1" y="38"/>
                        </a:cubicBezTo>
                        <a:cubicBezTo>
                          <a:pt x="2" y="39"/>
                          <a:pt x="2" y="41"/>
                          <a:pt x="2" y="42"/>
                        </a:cubicBezTo>
                        <a:cubicBezTo>
                          <a:pt x="2" y="44"/>
                          <a:pt x="1" y="45"/>
                          <a:pt x="0" y="47"/>
                        </a:cubicBezTo>
                        <a:cubicBezTo>
                          <a:pt x="1" y="47"/>
                          <a:pt x="2" y="47"/>
                          <a:pt x="3" y="48"/>
                        </a:cubicBezTo>
                        <a:cubicBezTo>
                          <a:pt x="4" y="48"/>
                          <a:pt x="4" y="49"/>
                          <a:pt x="5" y="49"/>
                        </a:cubicBezTo>
                        <a:cubicBezTo>
                          <a:pt x="9" y="51"/>
                          <a:pt x="13" y="54"/>
                          <a:pt x="13" y="58"/>
                        </a:cubicBezTo>
                        <a:cubicBezTo>
                          <a:pt x="12" y="60"/>
                          <a:pt x="12" y="62"/>
                          <a:pt x="11" y="63"/>
                        </a:cubicBezTo>
                        <a:cubicBezTo>
                          <a:pt x="11" y="63"/>
                          <a:pt x="11" y="64"/>
                          <a:pt x="11" y="64"/>
                        </a:cubicBezTo>
                        <a:cubicBezTo>
                          <a:pt x="11" y="64"/>
                          <a:pt x="11" y="65"/>
                          <a:pt x="11" y="65"/>
                        </a:cubicBezTo>
                        <a:cubicBezTo>
                          <a:pt x="10" y="65"/>
                          <a:pt x="10" y="66"/>
                          <a:pt x="10" y="66"/>
                        </a:cubicBezTo>
                        <a:cubicBezTo>
                          <a:pt x="10" y="66"/>
                          <a:pt x="10" y="66"/>
                          <a:pt x="10" y="67"/>
                        </a:cubicBezTo>
                        <a:cubicBezTo>
                          <a:pt x="13" y="66"/>
                          <a:pt x="17" y="65"/>
                          <a:pt x="22" y="64"/>
                        </a:cubicBezTo>
                        <a:cubicBezTo>
                          <a:pt x="27" y="62"/>
                          <a:pt x="34" y="61"/>
                          <a:pt x="40" y="59"/>
                        </a:cubicBezTo>
                        <a:cubicBezTo>
                          <a:pt x="47" y="58"/>
                          <a:pt x="54" y="59"/>
                          <a:pt x="61" y="60"/>
                        </a:cubicBezTo>
                        <a:cubicBezTo>
                          <a:pt x="61" y="60"/>
                          <a:pt x="61" y="59"/>
                          <a:pt x="61" y="59"/>
                        </a:cubicBezTo>
                        <a:cubicBezTo>
                          <a:pt x="61" y="59"/>
                          <a:pt x="61" y="59"/>
                          <a:pt x="61" y="59"/>
                        </a:cubicBezTo>
                        <a:cubicBezTo>
                          <a:pt x="61" y="59"/>
                          <a:pt x="61" y="59"/>
                          <a:pt x="61" y="59"/>
                        </a:cubicBezTo>
                        <a:cubicBezTo>
                          <a:pt x="61" y="58"/>
                          <a:pt x="61" y="58"/>
                          <a:pt x="61" y="58"/>
                        </a:cubicBezTo>
                        <a:cubicBezTo>
                          <a:pt x="61" y="58"/>
                          <a:pt x="61" y="58"/>
                          <a:pt x="61" y="58"/>
                        </a:cubicBezTo>
                        <a:cubicBezTo>
                          <a:pt x="60" y="56"/>
                          <a:pt x="56" y="47"/>
                          <a:pt x="56" y="44"/>
                        </a:cubicBezTo>
                        <a:cubicBezTo>
                          <a:pt x="56" y="43"/>
                          <a:pt x="57" y="42"/>
                          <a:pt x="58" y="40"/>
                        </a:cubicBezTo>
                        <a:cubicBezTo>
                          <a:pt x="59" y="38"/>
                          <a:pt x="60" y="35"/>
                          <a:pt x="60" y="34"/>
                        </a:cubicBezTo>
                        <a:cubicBezTo>
                          <a:pt x="60" y="31"/>
                          <a:pt x="62" y="30"/>
                          <a:pt x="63" y="28"/>
                        </a:cubicBezTo>
                        <a:cubicBezTo>
                          <a:pt x="63" y="28"/>
                          <a:pt x="64" y="27"/>
                          <a:pt x="64" y="26"/>
                        </a:cubicBezTo>
                        <a:cubicBezTo>
                          <a:pt x="64" y="26"/>
                          <a:pt x="64" y="26"/>
                          <a:pt x="64" y="25"/>
                        </a:cubicBezTo>
                        <a:cubicBezTo>
                          <a:pt x="64" y="25"/>
                          <a:pt x="64" y="25"/>
                          <a:pt x="64" y="25"/>
                        </a:cubicBezTo>
                        <a:cubicBezTo>
                          <a:pt x="64" y="24"/>
                          <a:pt x="64" y="24"/>
                          <a:pt x="64" y="24"/>
                        </a:cubicBezTo>
                        <a:cubicBezTo>
                          <a:pt x="64" y="24"/>
                          <a:pt x="64" y="23"/>
                          <a:pt x="64" y="23"/>
                        </a:cubicBezTo>
                        <a:cubicBezTo>
                          <a:pt x="64" y="23"/>
                          <a:pt x="64" y="22"/>
                          <a:pt x="64" y="22"/>
                        </a:cubicBezTo>
                        <a:cubicBezTo>
                          <a:pt x="64" y="22"/>
                          <a:pt x="64" y="21"/>
                          <a:pt x="64" y="21"/>
                        </a:cubicBezTo>
                        <a:cubicBezTo>
                          <a:pt x="64" y="20"/>
                          <a:pt x="64" y="20"/>
                          <a:pt x="64" y="20"/>
                        </a:cubicBezTo>
                        <a:cubicBezTo>
                          <a:pt x="63" y="19"/>
                          <a:pt x="63" y="19"/>
                          <a:pt x="63" y="19"/>
                        </a:cubicBezTo>
                        <a:cubicBezTo>
                          <a:pt x="63" y="18"/>
                          <a:pt x="63" y="18"/>
                          <a:pt x="63" y="17"/>
                        </a:cubicBezTo>
                        <a:cubicBezTo>
                          <a:pt x="63" y="17"/>
                          <a:pt x="63" y="16"/>
                          <a:pt x="63" y="16"/>
                        </a:cubicBezTo>
                        <a:cubicBezTo>
                          <a:pt x="63" y="16"/>
                          <a:pt x="63" y="15"/>
                          <a:pt x="62" y="15"/>
                        </a:cubicBezTo>
                        <a:cubicBezTo>
                          <a:pt x="62" y="14"/>
                          <a:pt x="62" y="14"/>
                          <a:pt x="62" y="14"/>
                        </a:cubicBezTo>
                        <a:cubicBezTo>
                          <a:pt x="62" y="13"/>
                          <a:pt x="62" y="13"/>
                          <a:pt x="62" y="12"/>
                        </a:cubicBezTo>
                        <a:cubicBezTo>
                          <a:pt x="62" y="12"/>
                          <a:pt x="61" y="12"/>
                          <a:pt x="61" y="11"/>
                        </a:cubicBezTo>
                        <a:cubicBezTo>
                          <a:pt x="61" y="11"/>
                          <a:pt x="61" y="11"/>
                          <a:pt x="61" y="10"/>
                        </a:cubicBezTo>
                        <a:cubicBezTo>
                          <a:pt x="61" y="10"/>
                          <a:pt x="61" y="10"/>
                          <a:pt x="61" y="10"/>
                        </a:cubicBezTo>
                        <a:cubicBezTo>
                          <a:pt x="61" y="10"/>
                          <a:pt x="61" y="10"/>
                          <a:pt x="6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3" name="Freeform 1383">
                    <a:extLst>
                      <a:ext uri="{FF2B5EF4-FFF2-40B4-BE49-F238E27FC236}">
                        <a16:creationId xmlns="" xmlns:a16="http://schemas.microsoft.com/office/drawing/2014/main" id="{0E8F241C-3856-4729-9F62-3BE200370E15}"/>
                      </a:ext>
                    </a:extLst>
                  </p:cNvPr>
                  <p:cNvSpPr/>
                  <p:nvPr/>
                </p:nvSpPr>
                <p:spPr bwMode="auto">
                  <a:xfrm>
                    <a:off x="1635" y="2855"/>
                    <a:ext cx="41" cy="65"/>
                  </a:xfrm>
                  <a:custGeom>
                    <a:gdLst>
                      <a:gd name="T0" fmla="*/ 32 w 43"/>
                      <a:gd name="T1" fmla="*/ 2 h 68"/>
                      <a:gd name="T2" fmla="*/ 31 w 43"/>
                      <a:gd name="T3" fmla="*/ 2 h 68"/>
                      <a:gd name="T4" fmla="*/ 31 w 43"/>
                      <a:gd name="T5" fmla="*/ 2 h 68"/>
                      <a:gd name="T6" fmla="*/ 30 w 43"/>
                      <a:gd name="T7" fmla="*/ 2 h 68"/>
                      <a:gd name="T8" fmla="*/ 29 w 43"/>
                      <a:gd name="T9" fmla="*/ 1 h 68"/>
                      <a:gd name="T10" fmla="*/ 4 w 43"/>
                      <a:gd name="T11" fmla="*/ 1 h 68"/>
                      <a:gd name="T12" fmla="*/ 6 w 43"/>
                      <a:gd name="T13" fmla="*/ 11 h 68"/>
                      <a:gd name="T14" fmla="*/ 5 w 43"/>
                      <a:gd name="T15" fmla="*/ 13 h 68"/>
                      <a:gd name="T16" fmla="*/ 5 w 43"/>
                      <a:gd name="T17" fmla="*/ 14 h 68"/>
                      <a:gd name="T18" fmla="*/ 6 w 43"/>
                      <a:gd name="T19" fmla="*/ 17 h 68"/>
                      <a:gd name="T20" fmla="*/ 7 w 43"/>
                      <a:gd name="T21" fmla="*/ 19 h 68"/>
                      <a:gd name="T22" fmla="*/ 7 w 43"/>
                      <a:gd name="T23" fmla="*/ 22 h 68"/>
                      <a:gd name="T24" fmla="*/ 8 w 43"/>
                      <a:gd name="T25" fmla="*/ 24 h 68"/>
                      <a:gd name="T26" fmla="*/ 8 w 43"/>
                      <a:gd name="T27" fmla="*/ 27 h 68"/>
                      <a:gd name="T28" fmla="*/ 8 w 43"/>
                      <a:gd name="T29" fmla="*/ 29 h 68"/>
                      <a:gd name="T30" fmla="*/ 8 w 43"/>
                      <a:gd name="T31" fmla="*/ 30 h 68"/>
                      <a:gd name="T32" fmla="*/ 4 w 43"/>
                      <a:gd name="T33" fmla="*/ 37 h 68"/>
                      <a:gd name="T34" fmla="*/ 0 w 43"/>
                      <a:gd name="T35" fmla="*/ 49 h 68"/>
                      <a:gd name="T36" fmla="*/ 5 w 43"/>
                      <a:gd name="T37" fmla="*/ 61 h 68"/>
                      <a:gd name="T38" fmla="*/ 5 w 43"/>
                      <a:gd name="T39" fmla="*/ 63 h 68"/>
                      <a:gd name="T40" fmla="*/ 5 w 43"/>
                      <a:gd name="T41" fmla="*/ 64 h 68"/>
                      <a:gd name="T42" fmla="*/ 5 w 43"/>
                      <a:gd name="T43" fmla="*/ 65 h 68"/>
                      <a:gd name="T44" fmla="*/ 11 w 43"/>
                      <a:gd name="T45" fmla="*/ 68 h 68"/>
                      <a:gd name="T46" fmla="*/ 39 w 43"/>
                      <a:gd name="T47" fmla="*/ 56 h 68"/>
                      <a:gd name="T48" fmla="*/ 43 w 43"/>
                      <a:gd name="T49" fmla="*/ 54 h 68"/>
                      <a:gd name="T50" fmla="*/ 42 w 43"/>
                      <a:gd name="T51" fmla="*/ 52 h 68"/>
                      <a:gd name="T52" fmla="*/ 41 w 43"/>
                      <a:gd name="T53" fmla="*/ 49 h 68"/>
                      <a:gd name="T54" fmla="*/ 40 w 43"/>
                      <a:gd name="T55" fmla="*/ 45 h 68"/>
                      <a:gd name="T56" fmla="*/ 37 w 43"/>
                      <a:gd name="T57" fmla="*/ 28 h 68"/>
                      <a:gd name="T58" fmla="*/ 36 w 43"/>
                      <a:gd name="T59" fmla="*/ 11 h 68"/>
                      <a:gd name="T60" fmla="*/ 34 w 43"/>
                      <a:gd name="T61" fmla="*/ 6 h 68"/>
                      <a:gd name="T62" fmla="*/ 33 w 43"/>
                      <a:gd name="T63" fmla="*/ 5 h 68"/>
                      <a:gd name="T64" fmla="*/ 33 w 43"/>
                      <a:gd name="T65" fmla="*/ 4 h 68"/>
                      <a:gd name="T66" fmla="*/ 32 w 43"/>
                      <a:gd name="T67" fmla="*/ 2 h 68"/>
                      <a:gd name="T68" fmla="*/ 32 w 43"/>
                      <a:gd name="T69" fmla="*/ 2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 h="68">
                        <a:moveTo>
                          <a:pt x="32" y="2"/>
                        </a:moveTo>
                        <a:cubicBezTo>
                          <a:pt x="32" y="2"/>
                          <a:pt x="32" y="2"/>
                          <a:pt x="32"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0" y="2"/>
                          <a:pt x="30" y="2"/>
                        </a:cubicBezTo>
                        <a:cubicBezTo>
                          <a:pt x="30" y="2"/>
                          <a:pt x="30" y="2"/>
                          <a:pt x="30" y="2"/>
                        </a:cubicBezTo>
                        <a:cubicBezTo>
                          <a:pt x="30" y="2"/>
                          <a:pt x="29" y="2"/>
                          <a:pt x="29" y="1"/>
                        </a:cubicBezTo>
                        <a:cubicBezTo>
                          <a:pt x="27" y="1"/>
                          <a:pt x="20" y="0"/>
                          <a:pt x="12" y="0"/>
                        </a:cubicBezTo>
                        <a:cubicBezTo>
                          <a:pt x="7" y="0"/>
                          <a:pt x="5" y="0"/>
                          <a:pt x="4" y="1"/>
                        </a:cubicBezTo>
                        <a:cubicBezTo>
                          <a:pt x="4" y="2"/>
                          <a:pt x="5" y="4"/>
                          <a:pt x="5" y="6"/>
                        </a:cubicBezTo>
                        <a:cubicBezTo>
                          <a:pt x="6" y="8"/>
                          <a:pt x="6" y="10"/>
                          <a:pt x="6" y="11"/>
                        </a:cubicBezTo>
                        <a:cubicBezTo>
                          <a:pt x="6" y="11"/>
                          <a:pt x="6" y="12"/>
                          <a:pt x="6" y="12"/>
                        </a:cubicBezTo>
                        <a:cubicBezTo>
                          <a:pt x="5" y="13"/>
                          <a:pt x="5" y="13"/>
                          <a:pt x="5" y="13"/>
                        </a:cubicBezTo>
                        <a:cubicBezTo>
                          <a:pt x="5" y="13"/>
                          <a:pt x="5" y="13"/>
                          <a:pt x="5" y="13"/>
                        </a:cubicBezTo>
                        <a:cubicBezTo>
                          <a:pt x="5" y="14"/>
                          <a:pt x="5" y="14"/>
                          <a:pt x="5" y="14"/>
                        </a:cubicBezTo>
                        <a:cubicBezTo>
                          <a:pt x="5" y="14"/>
                          <a:pt x="5" y="15"/>
                          <a:pt x="6" y="15"/>
                        </a:cubicBezTo>
                        <a:cubicBezTo>
                          <a:pt x="6" y="16"/>
                          <a:pt x="6" y="16"/>
                          <a:pt x="6" y="17"/>
                        </a:cubicBezTo>
                        <a:cubicBezTo>
                          <a:pt x="6" y="17"/>
                          <a:pt x="6" y="17"/>
                          <a:pt x="6" y="18"/>
                        </a:cubicBezTo>
                        <a:cubicBezTo>
                          <a:pt x="6" y="18"/>
                          <a:pt x="7" y="19"/>
                          <a:pt x="7" y="19"/>
                        </a:cubicBezTo>
                        <a:cubicBezTo>
                          <a:pt x="7" y="20"/>
                          <a:pt x="7" y="20"/>
                          <a:pt x="7" y="20"/>
                        </a:cubicBezTo>
                        <a:cubicBezTo>
                          <a:pt x="7" y="21"/>
                          <a:pt x="7" y="21"/>
                          <a:pt x="7" y="22"/>
                        </a:cubicBezTo>
                        <a:cubicBezTo>
                          <a:pt x="7" y="22"/>
                          <a:pt x="7" y="23"/>
                          <a:pt x="8" y="23"/>
                        </a:cubicBezTo>
                        <a:cubicBezTo>
                          <a:pt x="8" y="23"/>
                          <a:pt x="8" y="24"/>
                          <a:pt x="8" y="24"/>
                        </a:cubicBezTo>
                        <a:cubicBezTo>
                          <a:pt x="8" y="25"/>
                          <a:pt x="8" y="25"/>
                          <a:pt x="8" y="25"/>
                        </a:cubicBezTo>
                        <a:cubicBezTo>
                          <a:pt x="8" y="26"/>
                          <a:pt x="8" y="26"/>
                          <a:pt x="8" y="27"/>
                        </a:cubicBezTo>
                        <a:cubicBezTo>
                          <a:pt x="8" y="27"/>
                          <a:pt x="8" y="27"/>
                          <a:pt x="8" y="27"/>
                        </a:cubicBezTo>
                        <a:cubicBezTo>
                          <a:pt x="8" y="28"/>
                          <a:pt x="8" y="28"/>
                          <a:pt x="8" y="29"/>
                        </a:cubicBezTo>
                        <a:cubicBezTo>
                          <a:pt x="8" y="29"/>
                          <a:pt x="8" y="29"/>
                          <a:pt x="8" y="29"/>
                        </a:cubicBezTo>
                        <a:cubicBezTo>
                          <a:pt x="8" y="30"/>
                          <a:pt x="8" y="30"/>
                          <a:pt x="8" y="30"/>
                        </a:cubicBezTo>
                        <a:cubicBezTo>
                          <a:pt x="8" y="32"/>
                          <a:pt x="7" y="34"/>
                          <a:pt x="6" y="35"/>
                        </a:cubicBezTo>
                        <a:cubicBezTo>
                          <a:pt x="5" y="36"/>
                          <a:pt x="4" y="37"/>
                          <a:pt x="4" y="37"/>
                        </a:cubicBezTo>
                        <a:cubicBezTo>
                          <a:pt x="4" y="40"/>
                          <a:pt x="3" y="43"/>
                          <a:pt x="1" y="46"/>
                        </a:cubicBezTo>
                        <a:cubicBezTo>
                          <a:pt x="1" y="47"/>
                          <a:pt x="0" y="48"/>
                          <a:pt x="0" y="49"/>
                        </a:cubicBezTo>
                        <a:cubicBezTo>
                          <a:pt x="0" y="50"/>
                          <a:pt x="3" y="58"/>
                          <a:pt x="4" y="60"/>
                        </a:cubicBezTo>
                        <a:cubicBezTo>
                          <a:pt x="4" y="60"/>
                          <a:pt x="5" y="61"/>
                          <a:pt x="5" y="61"/>
                        </a:cubicBezTo>
                        <a:cubicBezTo>
                          <a:pt x="5" y="61"/>
                          <a:pt x="5" y="61"/>
                          <a:pt x="5" y="62"/>
                        </a:cubicBezTo>
                        <a:cubicBezTo>
                          <a:pt x="5" y="62"/>
                          <a:pt x="5" y="62"/>
                          <a:pt x="5" y="63"/>
                        </a:cubicBezTo>
                        <a:cubicBezTo>
                          <a:pt x="5" y="63"/>
                          <a:pt x="5" y="63"/>
                          <a:pt x="5" y="63"/>
                        </a:cubicBezTo>
                        <a:cubicBezTo>
                          <a:pt x="5" y="63"/>
                          <a:pt x="5" y="64"/>
                          <a:pt x="5" y="64"/>
                        </a:cubicBezTo>
                        <a:cubicBezTo>
                          <a:pt x="5" y="65"/>
                          <a:pt x="5" y="65"/>
                          <a:pt x="5" y="65"/>
                        </a:cubicBezTo>
                        <a:cubicBezTo>
                          <a:pt x="5" y="65"/>
                          <a:pt x="5" y="65"/>
                          <a:pt x="5" y="65"/>
                        </a:cubicBezTo>
                        <a:cubicBezTo>
                          <a:pt x="7" y="66"/>
                          <a:pt x="9" y="67"/>
                          <a:pt x="10" y="67"/>
                        </a:cubicBezTo>
                        <a:cubicBezTo>
                          <a:pt x="11" y="67"/>
                          <a:pt x="11" y="68"/>
                          <a:pt x="11" y="68"/>
                        </a:cubicBezTo>
                        <a:cubicBezTo>
                          <a:pt x="13" y="68"/>
                          <a:pt x="24" y="63"/>
                          <a:pt x="32" y="59"/>
                        </a:cubicBezTo>
                        <a:cubicBezTo>
                          <a:pt x="34" y="58"/>
                          <a:pt x="37" y="57"/>
                          <a:pt x="39" y="56"/>
                        </a:cubicBezTo>
                        <a:cubicBezTo>
                          <a:pt x="40" y="56"/>
                          <a:pt x="42" y="55"/>
                          <a:pt x="43" y="54"/>
                        </a:cubicBezTo>
                        <a:cubicBezTo>
                          <a:pt x="43" y="54"/>
                          <a:pt x="43" y="54"/>
                          <a:pt x="43" y="54"/>
                        </a:cubicBezTo>
                        <a:cubicBezTo>
                          <a:pt x="43" y="54"/>
                          <a:pt x="42" y="53"/>
                          <a:pt x="42" y="52"/>
                        </a:cubicBezTo>
                        <a:cubicBezTo>
                          <a:pt x="42" y="52"/>
                          <a:pt x="42" y="52"/>
                          <a:pt x="42" y="52"/>
                        </a:cubicBezTo>
                        <a:cubicBezTo>
                          <a:pt x="42" y="51"/>
                          <a:pt x="41" y="50"/>
                          <a:pt x="41" y="49"/>
                        </a:cubicBezTo>
                        <a:cubicBezTo>
                          <a:pt x="41" y="49"/>
                          <a:pt x="41" y="49"/>
                          <a:pt x="41" y="49"/>
                        </a:cubicBezTo>
                        <a:cubicBezTo>
                          <a:pt x="41" y="48"/>
                          <a:pt x="40" y="47"/>
                          <a:pt x="40" y="46"/>
                        </a:cubicBezTo>
                        <a:cubicBezTo>
                          <a:pt x="40" y="46"/>
                          <a:pt x="40" y="45"/>
                          <a:pt x="40" y="45"/>
                        </a:cubicBezTo>
                        <a:cubicBezTo>
                          <a:pt x="40" y="44"/>
                          <a:pt x="40" y="43"/>
                          <a:pt x="40" y="42"/>
                        </a:cubicBezTo>
                        <a:cubicBezTo>
                          <a:pt x="40" y="37"/>
                          <a:pt x="38" y="31"/>
                          <a:pt x="37" y="28"/>
                        </a:cubicBezTo>
                        <a:cubicBezTo>
                          <a:pt x="35" y="24"/>
                          <a:pt x="36" y="19"/>
                          <a:pt x="36" y="13"/>
                        </a:cubicBezTo>
                        <a:cubicBezTo>
                          <a:pt x="36" y="11"/>
                          <a:pt x="36" y="11"/>
                          <a:pt x="36" y="11"/>
                        </a:cubicBezTo>
                        <a:cubicBezTo>
                          <a:pt x="37" y="7"/>
                          <a:pt x="35" y="6"/>
                          <a:pt x="35" y="6"/>
                        </a:cubicBezTo>
                        <a:cubicBezTo>
                          <a:pt x="34" y="6"/>
                          <a:pt x="34" y="6"/>
                          <a:pt x="34" y="6"/>
                        </a:cubicBezTo>
                        <a:cubicBezTo>
                          <a:pt x="34" y="6"/>
                          <a:pt x="34" y="6"/>
                          <a:pt x="34" y="6"/>
                        </a:cubicBezTo>
                        <a:cubicBezTo>
                          <a:pt x="34" y="5"/>
                          <a:pt x="34" y="5"/>
                          <a:pt x="33" y="5"/>
                        </a:cubicBezTo>
                        <a:cubicBezTo>
                          <a:pt x="33" y="5"/>
                          <a:pt x="33" y="5"/>
                          <a:pt x="33" y="5"/>
                        </a:cubicBezTo>
                        <a:cubicBezTo>
                          <a:pt x="33" y="4"/>
                          <a:pt x="33" y="4"/>
                          <a:pt x="33" y="4"/>
                        </a:cubicBezTo>
                        <a:cubicBezTo>
                          <a:pt x="33" y="4"/>
                          <a:pt x="33" y="3"/>
                          <a:pt x="33" y="3"/>
                        </a:cubicBezTo>
                        <a:cubicBezTo>
                          <a:pt x="33" y="3"/>
                          <a:pt x="32" y="2"/>
                          <a:pt x="32" y="2"/>
                        </a:cubicBezTo>
                        <a:cubicBezTo>
                          <a:pt x="32" y="2"/>
                          <a:pt x="32" y="2"/>
                          <a:pt x="32" y="2"/>
                        </a:cubicBezTo>
                        <a:cubicBezTo>
                          <a:pt x="32" y="2"/>
                          <a:pt x="32" y="2"/>
                          <a:pt x="3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4" name="Freeform 1384">
                    <a:extLst>
                      <a:ext uri="{FF2B5EF4-FFF2-40B4-BE49-F238E27FC236}">
                        <a16:creationId xmlns="" xmlns:a16="http://schemas.microsoft.com/office/drawing/2014/main" id="{3A8BD0F8-0689-416B-935B-F7F87D99994D}"/>
                      </a:ext>
                    </a:extLst>
                  </p:cNvPr>
                  <p:cNvSpPr/>
                  <p:nvPr/>
                </p:nvSpPr>
                <p:spPr bwMode="auto">
                  <a:xfrm>
                    <a:off x="1666" y="2857"/>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5" name="Freeform 1385">
                    <a:extLst>
                      <a:ext uri="{FF2B5EF4-FFF2-40B4-BE49-F238E27FC236}">
                        <a16:creationId xmlns="" xmlns:a16="http://schemas.microsoft.com/office/drawing/2014/main" id="{5A67A116-310B-493E-9B0B-4B6499D60AE3}"/>
                      </a:ext>
                    </a:extLst>
                  </p:cNvPr>
                  <p:cNvSpPr/>
                  <p:nvPr/>
                </p:nvSpPr>
                <p:spPr bwMode="auto">
                  <a:xfrm>
                    <a:off x="1673" y="2899"/>
                    <a:ext cx="1" cy="3"/>
                  </a:xfrm>
                  <a:custGeom>
                    <a:gdLst>
                      <a:gd name="T0" fmla="*/ 0 w 1"/>
                      <a:gd name="T1" fmla="*/ 0 h 3"/>
                      <a:gd name="T2" fmla="*/ 1 w 1"/>
                      <a:gd name="T3" fmla="*/ 3 h 3"/>
                      <a:gd name="T4" fmla="*/ 0 w 1"/>
                      <a:gd name="T5" fmla="*/ 0 h 3"/>
                    </a:gd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6" name="Freeform 1386">
                    <a:extLst>
                      <a:ext uri="{FF2B5EF4-FFF2-40B4-BE49-F238E27FC236}">
                        <a16:creationId xmlns="" xmlns:a16="http://schemas.microsoft.com/office/drawing/2014/main" id="{A62B2061-EA04-4DEE-AE68-7A45AD124AF6}"/>
                      </a:ext>
                    </a:extLst>
                  </p:cNvPr>
                  <p:cNvSpPr/>
                  <p:nvPr/>
                </p:nvSpPr>
                <p:spPr bwMode="auto">
                  <a:xfrm>
                    <a:off x="1668" y="286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7" name="Freeform 1387">
                    <a:extLst>
                      <a:ext uri="{FF2B5EF4-FFF2-40B4-BE49-F238E27FC236}">
                        <a16:creationId xmlns="" xmlns:a16="http://schemas.microsoft.com/office/drawing/2014/main" id="{5E4F5E74-997C-4AEA-B7EC-0B65AB75D000}"/>
                      </a:ext>
                    </a:extLst>
                  </p:cNvPr>
                  <p:cNvSpPr/>
                  <p:nvPr/>
                </p:nvSpPr>
                <p:spPr bwMode="auto">
                  <a:xfrm>
                    <a:off x="1667" y="2860"/>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8" name="Freeform 1388">
                    <a:extLst>
                      <a:ext uri="{FF2B5EF4-FFF2-40B4-BE49-F238E27FC236}">
                        <a16:creationId xmlns="" xmlns:a16="http://schemas.microsoft.com/office/drawing/2014/main" id="{35433C9B-4A66-4B2A-AE4E-BAA13A620CEA}"/>
                      </a:ext>
                    </a:extLst>
                  </p:cNvPr>
                  <p:cNvSpPr/>
                  <p:nvPr/>
                </p:nvSpPr>
                <p:spPr bwMode="auto">
                  <a:xfrm>
                    <a:off x="1674" y="2902"/>
                    <a:ext cx="1" cy="3"/>
                  </a:xfrm>
                  <a:custGeom>
                    <a:gdLst>
                      <a:gd name="T0" fmla="*/ 0 w 1"/>
                      <a:gd name="T1" fmla="*/ 0 h 3"/>
                      <a:gd name="T2" fmla="*/ 1 w 1"/>
                      <a:gd name="T3" fmla="*/ 3 h 3"/>
                      <a:gd name="T4" fmla="*/ 0 w 1"/>
                      <a:gd name="T5" fmla="*/ 0 h 3"/>
                    </a:gd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9" name="Freeform 1389">
                    <a:extLst>
                      <a:ext uri="{FF2B5EF4-FFF2-40B4-BE49-F238E27FC236}">
                        <a16:creationId xmlns="" xmlns:a16="http://schemas.microsoft.com/office/drawing/2014/main" id="{6C2EB46F-0E6B-4BF7-95A6-F230F8026005}"/>
                      </a:ext>
                    </a:extLst>
                  </p:cNvPr>
                  <p:cNvSpPr/>
                  <p:nvPr/>
                </p:nvSpPr>
                <p:spPr bwMode="auto">
                  <a:xfrm>
                    <a:off x="1675" y="2905"/>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2"/>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0" name="Freeform 1390">
                    <a:extLst>
                      <a:ext uri="{FF2B5EF4-FFF2-40B4-BE49-F238E27FC236}">
                        <a16:creationId xmlns="" xmlns:a16="http://schemas.microsoft.com/office/drawing/2014/main" id="{7D571578-92D9-4A77-8E54-A0D7B21201D3}"/>
                      </a:ext>
                    </a:extLst>
                  </p:cNvPr>
                  <p:cNvSpPr/>
                  <p:nvPr/>
                </p:nvSpPr>
                <p:spPr bwMode="auto">
                  <a:xfrm flipH="1">
                    <a:off x="1667" y="285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1" name="Freeform 1391">
                    <a:extLst>
                      <a:ext uri="{FF2B5EF4-FFF2-40B4-BE49-F238E27FC236}">
                        <a16:creationId xmlns="" xmlns:a16="http://schemas.microsoft.com/office/drawing/2014/main" id="{062F0FE0-B199-4D10-9910-06D3177FCE2E}"/>
                      </a:ext>
                    </a:extLst>
                  </p:cNvPr>
                  <p:cNvSpPr/>
                  <p:nvPr/>
                </p:nvSpPr>
                <p:spPr bwMode="auto">
                  <a:xfrm flipH="1">
                    <a:off x="1673" y="2895"/>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2" name="Freeform 1392">
                    <a:extLst>
                      <a:ext uri="{FF2B5EF4-FFF2-40B4-BE49-F238E27FC236}">
                        <a16:creationId xmlns="" xmlns:a16="http://schemas.microsoft.com/office/drawing/2014/main" id="{285BFA7C-C7C9-4FD8-8EE5-FD4E20EED0FA}"/>
                      </a:ext>
                    </a:extLst>
                  </p:cNvPr>
                  <p:cNvSpPr/>
                  <p:nvPr/>
                </p:nvSpPr>
                <p:spPr bwMode="auto">
                  <a:xfrm flipH="1">
                    <a:off x="1641" y="2871"/>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3" name="Freeform 1393">
                    <a:extLst>
                      <a:ext uri="{FF2B5EF4-FFF2-40B4-BE49-F238E27FC236}">
                        <a16:creationId xmlns="" xmlns:a16="http://schemas.microsoft.com/office/drawing/2014/main" id="{5A55BD4C-4C0A-4892-9948-093A61F765E1}"/>
                      </a:ext>
                    </a:extLst>
                  </p:cNvPr>
                  <p:cNvSpPr/>
                  <p:nvPr/>
                </p:nvSpPr>
                <p:spPr bwMode="auto">
                  <a:xfrm flipH="1">
                    <a:off x="1643" y="287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4" name="Freeform 1394">
                    <a:extLst>
                      <a:ext uri="{FF2B5EF4-FFF2-40B4-BE49-F238E27FC236}">
                        <a16:creationId xmlns="" xmlns:a16="http://schemas.microsoft.com/office/drawing/2014/main" id="{6746B8EF-7E59-4E5A-8CD2-8479C8645B3F}"/>
                      </a:ext>
                    </a:extLst>
                  </p:cNvPr>
                  <p:cNvSpPr/>
                  <p:nvPr/>
                </p:nvSpPr>
                <p:spPr bwMode="auto">
                  <a:xfrm flipH="1">
                    <a:off x="1643" y="288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5" name="Freeform 1395">
                    <a:extLst>
                      <a:ext uri="{FF2B5EF4-FFF2-40B4-BE49-F238E27FC236}">
                        <a16:creationId xmlns="" xmlns:a16="http://schemas.microsoft.com/office/drawing/2014/main" id="{D0FF5EB7-A2DD-4A0C-BEE3-9B822778F7E5}"/>
                      </a:ext>
                    </a:extLst>
                  </p:cNvPr>
                  <p:cNvSpPr/>
                  <p:nvPr/>
                </p:nvSpPr>
                <p:spPr bwMode="auto">
                  <a:xfrm flipH="1">
                    <a:off x="1642" y="287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6" name="Freeform 1396">
                    <a:extLst>
                      <a:ext uri="{FF2B5EF4-FFF2-40B4-BE49-F238E27FC236}">
                        <a16:creationId xmlns="" xmlns:a16="http://schemas.microsoft.com/office/drawing/2014/main" id="{FE0A6D7D-A706-4FE4-9B49-86DA22A33B9E}"/>
                      </a:ext>
                    </a:extLst>
                  </p:cNvPr>
                  <p:cNvSpPr/>
                  <p:nvPr/>
                </p:nvSpPr>
                <p:spPr bwMode="auto">
                  <a:xfrm flipH="1">
                    <a:off x="1640" y="29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7" name="Freeform 1397">
                    <a:extLst>
                      <a:ext uri="{FF2B5EF4-FFF2-40B4-BE49-F238E27FC236}">
                        <a16:creationId xmlns="" xmlns:a16="http://schemas.microsoft.com/office/drawing/2014/main" id="{C09696A9-A503-4726-8169-80434B6892A2}"/>
                      </a:ext>
                    </a:extLst>
                  </p:cNvPr>
                  <p:cNvSpPr/>
                  <p:nvPr/>
                </p:nvSpPr>
                <p:spPr bwMode="auto">
                  <a:xfrm flipH="1">
                    <a:off x="1640" y="291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8" name="Freeform 1398">
                    <a:extLst>
                      <a:ext uri="{FF2B5EF4-FFF2-40B4-BE49-F238E27FC236}">
                        <a16:creationId xmlns="" xmlns:a16="http://schemas.microsoft.com/office/drawing/2014/main" id="{8A3EE750-C74D-4752-8BD8-F7BC896E8547}"/>
                      </a:ext>
                    </a:extLst>
                  </p:cNvPr>
                  <p:cNvSpPr/>
                  <p:nvPr/>
                </p:nvSpPr>
                <p:spPr bwMode="auto">
                  <a:xfrm flipH="1">
                    <a:off x="1643" y="288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9" name="Freeform 1399">
                    <a:extLst>
                      <a:ext uri="{FF2B5EF4-FFF2-40B4-BE49-F238E27FC236}">
                        <a16:creationId xmlns="" xmlns:a16="http://schemas.microsoft.com/office/drawing/2014/main" id="{8C4C831C-1D9E-4607-88FF-595434A58333}"/>
                      </a:ext>
                    </a:extLst>
                  </p:cNvPr>
                  <p:cNvSpPr/>
                  <p:nvPr/>
                </p:nvSpPr>
                <p:spPr bwMode="auto">
                  <a:xfrm>
                    <a:off x="1640" y="286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0" name="Freeform 1400">
                    <a:extLst>
                      <a:ext uri="{FF2B5EF4-FFF2-40B4-BE49-F238E27FC236}">
                        <a16:creationId xmlns="" xmlns:a16="http://schemas.microsoft.com/office/drawing/2014/main" id="{0251B290-6A08-4A1C-A1E5-3009D07DF2CC}"/>
                      </a:ext>
                    </a:extLst>
                  </p:cNvPr>
                  <p:cNvSpPr/>
                  <p:nvPr/>
                </p:nvSpPr>
                <p:spPr bwMode="auto">
                  <a:xfrm flipH="1">
                    <a:off x="1640" y="291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1" name="Freeform 1401">
                    <a:extLst>
                      <a:ext uri="{FF2B5EF4-FFF2-40B4-BE49-F238E27FC236}">
                        <a16:creationId xmlns="" xmlns:a16="http://schemas.microsoft.com/office/drawing/2014/main" id="{59EEAF31-638F-46BF-B769-4666B3B021C3}"/>
                      </a:ext>
                    </a:extLst>
                  </p:cNvPr>
                  <p:cNvSpPr/>
                  <p:nvPr/>
                </p:nvSpPr>
                <p:spPr bwMode="auto">
                  <a:xfrm>
                    <a:off x="1642" y="2876"/>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2" name="Freeform 1402">
                    <a:extLst>
                      <a:ext uri="{FF2B5EF4-FFF2-40B4-BE49-F238E27FC236}">
                        <a16:creationId xmlns="" xmlns:a16="http://schemas.microsoft.com/office/drawing/2014/main" id="{CBD0CF63-4BF1-46C2-9767-C18440DDEBEE}"/>
                      </a:ext>
                    </a:extLst>
                  </p:cNvPr>
                  <p:cNvSpPr/>
                  <p:nvPr/>
                </p:nvSpPr>
                <p:spPr bwMode="auto">
                  <a:xfrm>
                    <a:off x="1507" y="2837"/>
                    <a:ext cx="76" cy="56"/>
                  </a:xfrm>
                  <a:custGeom>
                    <a:gdLst>
                      <a:gd name="T0" fmla="*/ 56 w 79"/>
                      <a:gd name="T1" fmla="*/ 45 h 59"/>
                      <a:gd name="T2" fmla="*/ 57 w 79"/>
                      <a:gd name="T3" fmla="*/ 45 h 59"/>
                      <a:gd name="T4" fmla="*/ 64 w 79"/>
                      <a:gd name="T5" fmla="*/ 56 h 59"/>
                      <a:gd name="T6" fmla="*/ 70 w 79"/>
                      <a:gd name="T7" fmla="*/ 54 h 59"/>
                      <a:gd name="T8" fmla="*/ 72 w 79"/>
                      <a:gd name="T9" fmla="*/ 54 h 59"/>
                      <a:gd name="T10" fmla="*/ 73 w 79"/>
                      <a:gd name="T11" fmla="*/ 55 h 59"/>
                      <a:gd name="T12" fmla="*/ 74 w 79"/>
                      <a:gd name="T13" fmla="*/ 55 h 59"/>
                      <a:gd name="T14" fmla="*/ 74 w 79"/>
                      <a:gd name="T15" fmla="*/ 53 h 59"/>
                      <a:gd name="T16" fmla="*/ 79 w 79"/>
                      <a:gd name="T17" fmla="*/ 46 h 59"/>
                      <a:gd name="T18" fmla="*/ 77 w 79"/>
                      <a:gd name="T19" fmla="*/ 40 h 59"/>
                      <a:gd name="T20" fmla="*/ 75 w 79"/>
                      <a:gd name="T21" fmla="*/ 36 h 59"/>
                      <a:gd name="T22" fmla="*/ 74 w 79"/>
                      <a:gd name="T23" fmla="*/ 34 h 59"/>
                      <a:gd name="T24" fmla="*/ 74 w 79"/>
                      <a:gd name="T25" fmla="*/ 32 h 59"/>
                      <a:gd name="T26" fmla="*/ 74 w 79"/>
                      <a:gd name="T27" fmla="*/ 30 h 59"/>
                      <a:gd name="T28" fmla="*/ 75 w 79"/>
                      <a:gd name="T29" fmla="*/ 27 h 59"/>
                      <a:gd name="T30" fmla="*/ 74 w 79"/>
                      <a:gd name="T31" fmla="*/ 26 h 59"/>
                      <a:gd name="T32" fmla="*/ 73 w 79"/>
                      <a:gd name="T33" fmla="*/ 22 h 59"/>
                      <a:gd name="T34" fmla="*/ 70 w 79"/>
                      <a:gd name="T35" fmla="*/ 14 h 59"/>
                      <a:gd name="T36" fmla="*/ 62 w 79"/>
                      <a:gd name="T37" fmla="*/ 5 h 59"/>
                      <a:gd name="T38" fmla="*/ 51 w 79"/>
                      <a:gd name="T39" fmla="*/ 6 h 59"/>
                      <a:gd name="T40" fmla="*/ 44 w 79"/>
                      <a:gd name="T41" fmla="*/ 8 h 59"/>
                      <a:gd name="T42" fmla="*/ 40 w 79"/>
                      <a:gd name="T43" fmla="*/ 9 h 59"/>
                      <a:gd name="T44" fmla="*/ 39 w 79"/>
                      <a:gd name="T45" fmla="*/ 8 h 59"/>
                      <a:gd name="T46" fmla="*/ 38 w 79"/>
                      <a:gd name="T47" fmla="*/ 7 h 59"/>
                      <a:gd name="T48" fmla="*/ 38 w 79"/>
                      <a:gd name="T49" fmla="*/ 6 h 59"/>
                      <a:gd name="T50" fmla="*/ 37 w 79"/>
                      <a:gd name="T51" fmla="*/ 5 h 59"/>
                      <a:gd name="T52" fmla="*/ 36 w 79"/>
                      <a:gd name="T53" fmla="*/ 5 h 59"/>
                      <a:gd name="T54" fmla="*/ 33 w 79"/>
                      <a:gd name="T55" fmla="*/ 5 h 59"/>
                      <a:gd name="T56" fmla="*/ 20 w 79"/>
                      <a:gd name="T57" fmla="*/ 2 h 59"/>
                      <a:gd name="T58" fmla="*/ 18 w 79"/>
                      <a:gd name="T59" fmla="*/ 1 h 59"/>
                      <a:gd name="T60" fmla="*/ 16 w 79"/>
                      <a:gd name="T61" fmla="*/ 1 h 59"/>
                      <a:gd name="T62" fmla="*/ 15 w 79"/>
                      <a:gd name="T63" fmla="*/ 2 h 59"/>
                      <a:gd name="T64" fmla="*/ 14 w 79"/>
                      <a:gd name="T65" fmla="*/ 4 h 59"/>
                      <a:gd name="T66" fmla="*/ 12 w 79"/>
                      <a:gd name="T67" fmla="*/ 5 h 59"/>
                      <a:gd name="T68" fmla="*/ 14 w 79"/>
                      <a:gd name="T69" fmla="*/ 8 h 59"/>
                      <a:gd name="T70" fmla="*/ 2 w 79"/>
                      <a:gd name="T71" fmla="*/ 16 h 59"/>
                      <a:gd name="T72" fmla="*/ 0 w 79"/>
                      <a:gd name="T73" fmla="*/ 17 h 59"/>
                      <a:gd name="T74" fmla="*/ 19 w 79"/>
                      <a:gd name="T75" fmla="*/ 37 h 59"/>
                      <a:gd name="T76" fmla="*/ 20 w 79"/>
                      <a:gd name="T77" fmla="*/ 36 h 59"/>
                      <a:gd name="T78" fmla="*/ 22 w 79"/>
                      <a:gd name="T79" fmla="*/ 34 h 59"/>
                      <a:gd name="T80" fmla="*/ 23 w 79"/>
                      <a:gd name="T81" fmla="*/ 33 h 59"/>
                      <a:gd name="T82" fmla="*/ 23 w 79"/>
                      <a:gd name="T83" fmla="*/ 32 h 59"/>
                      <a:gd name="T84" fmla="*/ 24 w 79"/>
                      <a:gd name="T85" fmla="*/ 32 h 59"/>
                      <a:gd name="T86" fmla="*/ 31 w 79"/>
                      <a:gd name="T87" fmla="*/ 29 h 59"/>
                      <a:gd name="T88" fmla="*/ 50 w 79"/>
                      <a:gd name="T89" fmla="*/ 40 h 59"/>
                      <a:gd name="T90" fmla="*/ 51 w 79"/>
                      <a:gd name="T91" fmla="*/ 43 h 59"/>
                      <a:gd name="T92" fmla="*/ 51 w 79"/>
                      <a:gd name="T93" fmla="*/ 45 h 59"/>
                      <a:gd name="T94" fmla="*/ 54 w 79"/>
                      <a:gd name="T95" fmla="*/ 45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59">
                        <a:moveTo>
                          <a:pt x="54" y="45"/>
                        </a:moveTo>
                        <a:cubicBezTo>
                          <a:pt x="54" y="45"/>
                          <a:pt x="54" y="45"/>
                          <a:pt x="54" y="45"/>
                        </a:cubicBezTo>
                        <a:cubicBezTo>
                          <a:pt x="54" y="45"/>
                          <a:pt x="55" y="45"/>
                          <a:pt x="56" y="45"/>
                        </a:cubicBezTo>
                        <a:cubicBezTo>
                          <a:pt x="56" y="45"/>
                          <a:pt x="56" y="45"/>
                          <a:pt x="56" y="45"/>
                        </a:cubicBezTo>
                        <a:cubicBezTo>
                          <a:pt x="56" y="45"/>
                          <a:pt x="57" y="45"/>
                          <a:pt x="57" y="45"/>
                        </a:cubicBezTo>
                        <a:cubicBezTo>
                          <a:pt x="57" y="45"/>
                          <a:pt x="57" y="45"/>
                          <a:pt x="57" y="45"/>
                        </a:cubicBezTo>
                        <a:cubicBezTo>
                          <a:pt x="58" y="45"/>
                          <a:pt x="58" y="45"/>
                          <a:pt x="58" y="45"/>
                        </a:cubicBezTo>
                        <a:cubicBezTo>
                          <a:pt x="59" y="45"/>
                          <a:pt x="60" y="45"/>
                          <a:pt x="61" y="46"/>
                        </a:cubicBezTo>
                        <a:cubicBezTo>
                          <a:pt x="62" y="48"/>
                          <a:pt x="64" y="53"/>
                          <a:pt x="64" y="56"/>
                        </a:cubicBezTo>
                        <a:cubicBezTo>
                          <a:pt x="63" y="57"/>
                          <a:pt x="64" y="58"/>
                          <a:pt x="64" y="58"/>
                        </a:cubicBezTo>
                        <a:cubicBezTo>
                          <a:pt x="65" y="59"/>
                          <a:pt x="65" y="59"/>
                          <a:pt x="65" y="59"/>
                        </a:cubicBezTo>
                        <a:cubicBezTo>
                          <a:pt x="67" y="57"/>
                          <a:pt x="68" y="55"/>
                          <a:pt x="70" y="54"/>
                        </a:cubicBezTo>
                        <a:cubicBezTo>
                          <a:pt x="70" y="54"/>
                          <a:pt x="70" y="54"/>
                          <a:pt x="71" y="54"/>
                        </a:cubicBezTo>
                        <a:cubicBezTo>
                          <a:pt x="71" y="54"/>
                          <a:pt x="71" y="54"/>
                          <a:pt x="72" y="54"/>
                        </a:cubicBezTo>
                        <a:cubicBezTo>
                          <a:pt x="72" y="54"/>
                          <a:pt x="72" y="54"/>
                          <a:pt x="72" y="54"/>
                        </a:cubicBezTo>
                        <a:cubicBezTo>
                          <a:pt x="72" y="54"/>
                          <a:pt x="72" y="54"/>
                          <a:pt x="72" y="54"/>
                        </a:cubicBezTo>
                        <a:cubicBezTo>
                          <a:pt x="72" y="54"/>
                          <a:pt x="72" y="54"/>
                          <a:pt x="72" y="54"/>
                        </a:cubicBezTo>
                        <a:cubicBezTo>
                          <a:pt x="73" y="55"/>
                          <a:pt x="73" y="55"/>
                          <a:pt x="73" y="55"/>
                        </a:cubicBezTo>
                        <a:cubicBezTo>
                          <a:pt x="73" y="55"/>
                          <a:pt x="73" y="55"/>
                          <a:pt x="73" y="55"/>
                        </a:cubicBezTo>
                        <a:cubicBezTo>
                          <a:pt x="73" y="55"/>
                          <a:pt x="73" y="55"/>
                          <a:pt x="73" y="56"/>
                        </a:cubicBezTo>
                        <a:cubicBezTo>
                          <a:pt x="73" y="55"/>
                          <a:pt x="74" y="55"/>
                          <a:pt x="74" y="55"/>
                        </a:cubicBezTo>
                        <a:cubicBezTo>
                          <a:pt x="74" y="54"/>
                          <a:pt x="75" y="54"/>
                          <a:pt x="75" y="54"/>
                        </a:cubicBezTo>
                        <a:cubicBezTo>
                          <a:pt x="75" y="54"/>
                          <a:pt x="75" y="54"/>
                          <a:pt x="75" y="54"/>
                        </a:cubicBezTo>
                        <a:cubicBezTo>
                          <a:pt x="75" y="54"/>
                          <a:pt x="75" y="53"/>
                          <a:pt x="74" y="53"/>
                        </a:cubicBezTo>
                        <a:cubicBezTo>
                          <a:pt x="74" y="51"/>
                          <a:pt x="73" y="49"/>
                          <a:pt x="74" y="47"/>
                        </a:cubicBezTo>
                        <a:cubicBezTo>
                          <a:pt x="75" y="45"/>
                          <a:pt x="76" y="45"/>
                          <a:pt x="77" y="45"/>
                        </a:cubicBezTo>
                        <a:cubicBezTo>
                          <a:pt x="78" y="45"/>
                          <a:pt x="78" y="45"/>
                          <a:pt x="79" y="46"/>
                        </a:cubicBezTo>
                        <a:cubicBezTo>
                          <a:pt x="79" y="46"/>
                          <a:pt x="79" y="46"/>
                          <a:pt x="79" y="46"/>
                        </a:cubicBezTo>
                        <a:cubicBezTo>
                          <a:pt x="79" y="45"/>
                          <a:pt x="79" y="45"/>
                          <a:pt x="78" y="44"/>
                        </a:cubicBezTo>
                        <a:cubicBezTo>
                          <a:pt x="77" y="43"/>
                          <a:pt x="77" y="41"/>
                          <a:pt x="77" y="40"/>
                        </a:cubicBezTo>
                        <a:cubicBezTo>
                          <a:pt x="77" y="39"/>
                          <a:pt x="77" y="38"/>
                          <a:pt x="76" y="37"/>
                        </a:cubicBezTo>
                        <a:cubicBezTo>
                          <a:pt x="76" y="37"/>
                          <a:pt x="75" y="36"/>
                          <a:pt x="75" y="36"/>
                        </a:cubicBezTo>
                        <a:cubicBezTo>
                          <a:pt x="75" y="36"/>
                          <a:pt x="75" y="36"/>
                          <a:pt x="75" y="36"/>
                        </a:cubicBezTo>
                        <a:cubicBezTo>
                          <a:pt x="75" y="36"/>
                          <a:pt x="74" y="35"/>
                          <a:pt x="74" y="35"/>
                        </a:cubicBezTo>
                        <a:cubicBezTo>
                          <a:pt x="74" y="35"/>
                          <a:pt x="74" y="35"/>
                          <a:pt x="74" y="35"/>
                        </a:cubicBezTo>
                        <a:cubicBezTo>
                          <a:pt x="74" y="34"/>
                          <a:pt x="74" y="34"/>
                          <a:pt x="74" y="34"/>
                        </a:cubicBezTo>
                        <a:cubicBezTo>
                          <a:pt x="74" y="34"/>
                          <a:pt x="74" y="34"/>
                          <a:pt x="74" y="33"/>
                        </a:cubicBezTo>
                        <a:cubicBezTo>
                          <a:pt x="74" y="33"/>
                          <a:pt x="74" y="33"/>
                          <a:pt x="74" y="33"/>
                        </a:cubicBezTo>
                        <a:cubicBezTo>
                          <a:pt x="74" y="32"/>
                          <a:pt x="74" y="32"/>
                          <a:pt x="74" y="32"/>
                        </a:cubicBezTo>
                        <a:cubicBezTo>
                          <a:pt x="74" y="32"/>
                          <a:pt x="74" y="31"/>
                          <a:pt x="74" y="31"/>
                        </a:cubicBezTo>
                        <a:cubicBezTo>
                          <a:pt x="74" y="31"/>
                          <a:pt x="74" y="31"/>
                          <a:pt x="74" y="31"/>
                        </a:cubicBezTo>
                        <a:cubicBezTo>
                          <a:pt x="74" y="30"/>
                          <a:pt x="74" y="30"/>
                          <a:pt x="74" y="30"/>
                        </a:cubicBezTo>
                        <a:cubicBezTo>
                          <a:pt x="74" y="29"/>
                          <a:pt x="74" y="29"/>
                          <a:pt x="74" y="29"/>
                        </a:cubicBezTo>
                        <a:cubicBezTo>
                          <a:pt x="74" y="29"/>
                          <a:pt x="74" y="28"/>
                          <a:pt x="74" y="28"/>
                        </a:cubicBezTo>
                        <a:cubicBezTo>
                          <a:pt x="75" y="28"/>
                          <a:pt x="75" y="28"/>
                          <a:pt x="75" y="27"/>
                        </a:cubicBezTo>
                        <a:cubicBezTo>
                          <a:pt x="75" y="27"/>
                          <a:pt x="75" y="27"/>
                          <a:pt x="75" y="27"/>
                        </a:cubicBezTo>
                        <a:cubicBezTo>
                          <a:pt x="74" y="27"/>
                          <a:pt x="74" y="26"/>
                          <a:pt x="74" y="26"/>
                        </a:cubicBezTo>
                        <a:cubicBezTo>
                          <a:pt x="74" y="26"/>
                          <a:pt x="74" y="26"/>
                          <a:pt x="74" y="26"/>
                        </a:cubicBezTo>
                        <a:cubicBezTo>
                          <a:pt x="74" y="26"/>
                          <a:pt x="74" y="26"/>
                          <a:pt x="74" y="26"/>
                        </a:cubicBezTo>
                        <a:cubicBezTo>
                          <a:pt x="74" y="26"/>
                          <a:pt x="74" y="26"/>
                          <a:pt x="74" y="26"/>
                        </a:cubicBezTo>
                        <a:cubicBezTo>
                          <a:pt x="73" y="24"/>
                          <a:pt x="73" y="23"/>
                          <a:pt x="73" y="22"/>
                        </a:cubicBezTo>
                        <a:cubicBezTo>
                          <a:pt x="73" y="21"/>
                          <a:pt x="72" y="21"/>
                          <a:pt x="72" y="20"/>
                        </a:cubicBezTo>
                        <a:cubicBezTo>
                          <a:pt x="71" y="20"/>
                          <a:pt x="69" y="19"/>
                          <a:pt x="69" y="17"/>
                        </a:cubicBezTo>
                        <a:cubicBezTo>
                          <a:pt x="69" y="16"/>
                          <a:pt x="69" y="15"/>
                          <a:pt x="70" y="14"/>
                        </a:cubicBezTo>
                        <a:cubicBezTo>
                          <a:pt x="69" y="12"/>
                          <a:pt x="67" y="11"/>
                          <a:pt x="67" y="9"/>
                        </a:cubicBezTo>
                        <a:cubicBezTo>
                          <a:pt x="67" y="8"/>
                          <a:pt x="65" y="4"/>
                          <a:pt x="64" y="3"/>
                        </a:cubicBezTo>
                        <a:cubicBezTo>
                          <a:pt x="64" y="3"/>
                          <a:pt x="63" y="4"/>
                          <a:pt x="62" y="5"/>
                        </a:cubicBezTo>
                        <a:cubicBezTo>
                          <a:pt x="60" y="7"/>
                          <a:pt x="58" y="8"/>
                          <a:pt x="56" y="8"/>
                        </a:cubicBezTo>
                        <a:cubicBezTo>
                          <a:pt x="55" y="8"/>
                          <a:pt x="54" y="8"/>
                          <a:pt x="53" y="7"/>
                        </a:cubicBezTo>
                        <a:cubicBezTo>
                          <a:pt x="52" y="7"/>
                          <a:pt x="51" y="6"/>
                          <a:pt x="51" y="6"/>
                        </a:cubicBezTo>
                        <a:cubicBezTo>
                          <a:pt x="50" y="8"/>
                          <a:pt x="48" y="9"/>
                          <a:pt x="47" y="9"/>
                        </a:cubicBezTo>
                        <a:cubicBezTo>
                          <a:pt x="46" y="9"/>
                          <a:pt x="46" y="8"/>
                          <a:pt x="45" y="8"/>
                        </a:cubicBezTo>
                        <a:cubicBezTo>
                          <a:pt x="45" y="8"/>
                          <a:pt x="44" y="8"/>
                          <a:pt x="44" y="8"/>
                        </a:cubicBezTo>
                        <a:cubicBezTo>
                          <a:pt x="43" y="9"/>
                          <a:pt x="42" y="9"/>
                          <a:pt x="41" y="9"/>
                        </a:cubicBezTo>
                        <a:cubicBezTo>
                          <a:pt x="41" y="9"/>
                          <a:pt x="41" y="9"/>
                          <a:pt x="40" y="9"/>
                        </a:cubicBezTo>
                        <a:cubicBezTo>
                          <a:pt x="40" y="9"/>
                          <a:pt x="40" y="9"/>
                          <a:pt x="40" y="9"/>
                        </a:cubicBezTo>
                        <a:cubicBezTo>
                          <a:pt x="40" y="9"/>
                          <a:pt x="40" y="9"/>
                          <a:pt x="40" y="9"/>
                        </a:cubicBezTo>
                        <a:cubicBezTo>
                          <a:pt x="40" y="9"/>
                          <a:pt x="40" y="9"/>
                          <a:pt x="39" y="9"/>
                        </a:cubicBezTo>
                        <a:cubicBezTo>
                          <a:pt x="39" y="8"/>
                          <a:pt x="39" y="8"/>
                          <a:pt x="39" y="8"/>
                        </a:cubicBezTo>
                        <a:cubicBezTo>
                          <a:pt x="39" y="8"/>
                          <a:pt x="39" y="8"/>
                          <a:pt x="39" y="8"/>
                        </a:cubicBezTo>
                        <a:cubicBezTo>
                          <a:pt x="39" y="8"/>
                          <a:pt x="39" y="8"/>
                          <a:pt x="38" y="7"/>
                        </a:cubicBezTo>
                        <a:cubicBezTo>
                          <a:pt x="38" y="7"/>
                          <a:pt x="38" y="7"/>
                          <a:pt x="38" y="7"/>
                        </a:cubicBezTo>
                        <a:cubicBezTo>
                          <a:pt x="38" y="7"/>
                          <a:pt x="38" y="7"/>
                          <a:pt x="38" y="7"/>
                        </a:cubicBezTo>
                        <a:cubicBezTo>
                          <a:pt x="38" y="7"/>
                          <a:pt x="38" y="6"/>
                          <a:pt x="38" y="6"/>
                        </a:cubicBezTo>
                        <a:cubicBezTo>
                          <a:pt x="38" y="6"/>
                          <a:pt x="38" y="6"/>
                          <a:pt x="38" y="6"/>
                        </a:cubicBezTo>
                        <a:cubicBezTo>
                          <a:pt x="38" y="6"/>
                          <a:pt x="38" y="6"/>
                          <a:pt x="38" y="5"/>
                        </a:cubicBezTo>
                        <a:cubicBezTo>
                          <a:pt x="37" y="5"/>
                          <a:pt x="37" y="5"/>
                          <a:pt x="37" y="5"/>
                        </a:cubicBezTo>
                        <a:cubicBezTo>
                          <a:pt x="37" y="5"/>
                          <a:pt x="37" y="5"/>
                          <a:pt x="37" y="5"/>
                        </a:cubicBezTo>
                        <a:cubicBezTo>
                          <a:pt x="37" y="5"/>
                          <a:pt x="37" y="4"/>
                          <a:pt x="37" y="4"/>
                        </a:cubicBezTo>
                        <a:cubicBezTo>
                          <a:pt x="37" y="4"/>
                          <a:pt x="37" y="5"/>
                          <a:pt x="37" y="5"/>
                        </a:cubicBezTo>
                        <a:cubicBezTo>
                          <a:pt x="37" y="5"/>
                          <a:pt x="36" y="5"/>
                          <a:pt x="36" y="5"/>
                        </a:cubicBezTo>
                        <a:cubicBezTo>
                          <a:pt x="36" y="5"/>
                          <a:pt x="35" y="5"/>
                          <a:pt x="35" y="5"/>
                        </a:cubicBezTo>
                        <a:cubicBezTo>
                          <a:pt x="35" y="5"/>
                          <a:pt x="34" y="5"/>
                          <a:pt x="34" y="5"/>
                        </a:cubicBezTo>
                        <a:cubicBezTo>
                          <a:pt x="34" y="5"/>
                          <a:pt x="33" y="5"/>
                          <a:pt x="33" y="5"/>
                        </a:cubicBezTo>
                        <a:cubicBezTo>
                          <a:pt x="33" y="5"/>
                          <a:pt x="32" y="5"/>
                          <a:pt x="32" y="5"/>
                        </a:cubicBezTo>
                        <a:cubicBezTo>
                          <a:pt x="32" y="5"/>
                          <a:pt x="31" y="5"/>
                          <a:pt x="31" y="5"/>
                        </a:cubicBezTo>
                        <a:cubicBezTo>
                          <a:pt x="28" y="5"/>
                          <a:pt x="21" y="5"/>
                          <a:pt x="20" y="2"/>
                        </a:cubicBezTo>
                        <a:cubicBezTo>
                          <a:pt x="19" y="2"/>
                          <a:pt x="19" y="2"/>
                          <a:pt x="19" y="2"/>
                        </a:cubicBezTo>
                        <a:cubicBezTo>
                          <a:pt x="19" y="2"/>
                          <a:pt x="19" y="1"/>
                          <a:pt x="18" y="1"/>
                        </a:cubicBezTo>
                        <a:cubicBezTo>
                          <a:pt x="18" y="1"/>
                          <a:pt x="18" y="1"/>
                          <a:pt x="18" y="1"/>
                        </a:cubicBezTo>
                        <a:cubicBezTo>
                          <a:pt x="18" y="1"/>
                          <a:pt x="18" y="1"/>
                          <a:pt x="17" y="1"/>
                        </a:cubicBezTo>
                        <a:cubicBezTo>
                          <a:pt x="17" y="1"/>
                          <a:pt x="17" y="1"/>
                          <a:pt x="17" y="1"/>
                        </a:cubicBezTo>
                        <a:cubicBezTo>
                          <a:pt x="17" y="1"/>
                          <a:pt x="16" y="1"/>
                          <a:pt x="16" y="1"/>
                        </a:cubicBezTo>
                        <a:cubicBezTo>
                          <a:pt x="16" y="1"/>
                          <a:pt x="16" y="0"/>
                          <a:pt x="15" y="0"/>
                        </a:cubicBezTo>
                        <a:cubicBezTo>
                          <a:pt x="15" y="2"/>
                          <a:pt x="15" y="2"/>
                          <a:pt x="15" y="2"/>
                        </a:cubicBezTo>
                        <a:cubicBezTo>
                          <a:pt x="15" y="2"/>
                          <a:pt x="15" y="2"/>
                          <a:pt x="15" y="2"/>
                        </a:cubicBezTo>
                        <a:cubicBezTo>
                          <a:pt x="15" y="2"/>
                          <a:pt x="15" y="2"/>
                          <a:pt x="15" y="2"/>
                        </a:cubicBezTo>
                        <a:cubicBezTo>
                          <a:pt x="14" y="2"/>
                          <a:pt x="14" y="3"/>
                          <a:pt x="14" y="3"/>
                        </a:cubicBezTo>
                        <a:cubicBezTo>
                          <a:pt x="14" y="3"/>
                          <a:pt x="14" y="3"/>
                          <a:pt x="14" y="4"/>
                        </a:cubicBezTo>
                        <a:cubicBezTo>
                          <a:pt x="14" y="4"/>
                          <a:pt x="13" y="4"/>
                          <a:pt x="13" y="4"/>
                        </a:cubicBezTo>
                        <a:cubicBezTo>
                          <a:pt x="13" y="4"/>
                          <a:pt x="13" y="5"/>
                          <a:pt x="12" y="5"/>
                        </a:cubicBezTo>
                        <a:cubicBezTo>
                          <a:pt x="12" y="5"/>
                          <a:pt x="12" y="5"/>
                          <a:pt x="12" y="5"/>
                        </a:cubicBezTo>
                        <a:cubicBezTo>
                          <a:pt x="12" y="5"/>
                          <a:pt x="12" y="5"/>
                          <a:pt x="12" y="5"/>
                        </a:cubicBezTo>
                        <a:cubicBezTo>
                          <a:pt x="12" y="6"/>
                          <a:pt x="13" y="6"/>
                          <a:pt x="13" y="6"/>
                        </a:cubicBezTo>
                        <a:cubicBezTo>
                          <a:pt x="13" y="7"/>
                          <a:pt x="14" y="8"/>
                          <a:pt x="14" y="8"/>
                        </a:cubicBezTo>
                        <a:cubicBezTo>
                          <a:pt x="14" y="11"/>
                          <a:pt x="9" y="13"/>
                          <a:pt x="7" y="12"/>
                        </a:cubicBezTo>
                        <a:cubicBezTo>
                          <a:pt x="7" y="12"/>
                          <a:pt x="6" y="12"/>
                          <a:pt x="5" y="13"/>
                        </a:cubicBezTo>
                        <a:cubicBezTo>
                          <a:pt x="4" y="14"/>
                          <a:pt x="3" y="15"/>
                          <a:pt x="2" y="16"/>
                        </a:cubicBezTo>
                        <a:cubicBezTo>
                          <a:pt x="2" y="16"/>
                          <a:pt x="2" y="16"/>
                          <a:pt x="1" y="16"/>
                        </a:cubicBezTo>
                        <a:cubicBezTo>
                          <a:pt x="1" y="16"/>
                          <a:pt x="1" y="16"/>
                          <a:pt x="0" y="17"/>
                        </a:cubicBezTo>
                        <a:cubicBezTo>
                          <a:pt x="0" y="17"/>
                          <a:pt x="0" y="17"/>
                          <a:pt x="0" y="17"/>
                        </a:cubicBezTo>
                        <a:cubicBezTo>
                          <a:pt x="1" y="18"/>
                          <a:pt x="2" y="19"/>
                          <a:pt x="3" y="20"/>
                        </a:cubicBezTo>
                        <a:cubicBezTo>
                          <a:pt x="4" y="22"/>
                          <a:pt x="4" y="24"/>
                          <a:pt x="6" y="25"/>
                        </a:cubicBezTo>
                        <a:cubicBezTo>
                          <a:pt x="11" y="28"/>
                          <a:pt x="15" y="32"/>
                          <a:pt x="19" y="37"/>
                        </a:cubicBezTo>
                        <a:cubicBezTo>
                          <a:pt x="19" y="37"/>
                          <a:pt x="19" y="37"/>
                          <a:pt x="19" y="37"/>
                        </a:cubicBezTo>
                        <a:cubicBezTo>
                          <a:pt x="19" y="37"/>
                          <a:pt x="19" y="37"/>
                          <a:pt x="19" y="37"/>
                        </a:cubicBezTo>
                        <a:cubicBezTo>
                          <a:pt x="19" y="37"/>
                          <a:pt x="20" y="36"/>
                          <a:pt x="20" y="36"/>
                        </a:cubicBezTo>
                        <a:cubicBezTo>
                          <a:pt x="20" y="36"/>
                          <a:pt x="20" y="36"/>
                          <a:pt x="21" y="36"/>
                        </a:cubicBezTo>
                        <a:cubicBezTo>
                          <a:pt x="21" y="35"/>
                          <a:pt x="21" y="35"/>
                          <a:pt x="21" y="35"/>
                        </a:cubicBezTo>
                        <a:cubicBezTo>
                          <a:pt x="21" y="35"/>
                          <a:pt x="22" y="35"/>
                          <a:pt x="22" y="34"/>
                        </a:cubicBezTo>
                        <a:cubicBezTo>
                          <a:pt x="22" y="34"/>
                          <a:pt x="22" y="34"/>
                          <a:pt x="22" y="34"/>
                        </a:cubicBezTo>
                        <a:cubicBezTo>
                          <a:pt x="22" y="34"/>
                          <a:pt x="22" y="34"/>
                          <a:pt x="22" y="34"/>
                        </a:cubicBezTo>
                        <a:cubicBezTo>
                          <a:pt x="23" y="33"/>
                          <a:pt x="23" y="33"/>
                          <a:pt x="23" y="33"/>
                        </a:cubicBezTo>
                        <a:cubicBezTo>
                          <a:pt x="23" y="33"/>
                          <a:pt x="23" y="33"/>
                          <a:pt x="23" y="33"/>
                        </a:cubicBezTo>
                        <a:cubicBezTo>
                          <a:pt x="23" y="33"/>
                          <a:pt x="23" y="33"/>
                          <a:pt x="23" y="33"/>
                        </a:cubicBezTo>
                        <a:cubicBezTo>
                          <a:pt x="23" y="33"/>
                          <a:pt x="23" y="33"/>
                          <a:pt x="23" y="32"/>
                        </a:cubicBezTo>
                        <a:cubicBezTo>
                          <a:pt x="23" y="32"/>
                          <a:pt x="23" y="32"/>
                          <a:pt x="24" y="32"/>
                        </a:cubicBezTo>
                        <a:cubicBezTo>
                          <a:pt x="24" y="32"/>
                          <a:pt x="24" y="32"/>
                          <a:pt x="24" y="32"/>
                        </a:cubicBezTo>
                        <a:cubicBezTo>
                          <a:pt x="24" y="32"/>
                          <a:pt x="24" y="32"/>
                          <a:pt x="24" y="32"/>
                        </a:cubicBezTo>
                        <a:cubicBezTo>
                          <a:pt x="24" y="30"/>
                          <a:pt x="25" y="28"/>
                          <a:pt x="27" y="28"/>
                        </a:cubicBezTo>
                        <a:cubicBezTo>
                          <a:pt x="28" y="28"/>
                          <a:pt x="29" y="29"/>
                          <a:pt x="30" y="29"/>
                        </a:cubicBezTo>
                        <a:cubicBezTo>
                          <a:pt x="31" y="29"/>
                          <a:pt x="31" y="29"/>
                          <a:pt x="31" y="29"/>
                        </a:cubicBezTo>
                        <a:cubicBezTo>
                          <a:pt x="32" y="29"/>
                          <a:pt x="34" y="29"/>
                          <a:pt x="35" y="28"/>
                        </a:cubicBezTo>
                        <a:cubicBezTo>
                          <a:pt x="37" y="28"/>
                          <a:pt x="38" y="27"/>
                          <a:pt x="39" y="27"/>
                        </a:cubicBezTo>
                        <a:cubicBezTo>
                          <a:pt x="43" y="27"/>
                          <a:pt x="50" y="37"/>
                          <a:pt x="50" y="40"/>
                        </a:cubicBezTo>
                        <a:cubicBezTo>
                          <a:pt x="50" y="41"/>
                          <a:pt x="50" y="41"/>
                          <a:pt x="50" y="42"/>
                        </a:cubicBezTo>
                        <a:cubicBezTo>
                          <a:pt x="50" y="42"/>
                          <a:pt x="50" y="42"/>
                          <a:pt x="50" y="42"/>
                        </a:cubicBezTo>
                        <a:cubicBezTo>
                          <a:pt x="51" y="43"/>
                          <a:pt x="51" y="43"/>
                          <a:pt x="51" y="43"/>
                        </a:cubicBezTo>
                        <a:cubicBezTo>
                          <a:pt x="51" y="43"/>
                          <a:pt x="51" y="44"/>
                          <a:pt x="51" y="44"/>
                        </a:cubicBezTo>
                        <a:cubicBezTo>
                          <a:pt x="51" y="44"/>
                          <a:pt x="51" y="44"/>
                          <a:pt x="51" y="45"/>
                        </a:cubicBezTo>
                        <a:cubicBezTo>
                          <a:pt x="51" y="45"/>
                          <a:pt x="51" y="45"/>
                          <a:pt x="51" y="45"/>
                        </a:cubicBezTo>
                        <a:cubicBezTo>
                          <a:pt x="51" y="45"/>
                          <a:pt x="51" y="45"/>
                          <a:pt x="51" y="46"/>
                        </a:cubicBezTo>
                        <a:cubicBezTo>
                          <a:pt x="51" y="46"/>
                          <a:pt x="51" y="46"/>
                          <a:pt x="51" y="46"/>
                        </a:cubicBezTo>
                        <a:cubicBezTo>
                          <a:pt x="52" y="45"/>
                          <a:pt x="53" y="45"/>
                          <a:pt x="54"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3" name="Freeform 1403">
                    <a:extLst>
                      <a:ext uri="{FF2B5EF4-FFF2-40B4-BE49-F238E27FC236}">
                        <a16:creationId xmlns="" xmlns:a16="http://schemas.microsoft.com/office/drawing/2014/main" id="{D2F409A6-07C0-401E-811D-D3B584BC6D51}"/>
                      </a:ext>
                    </a:extLst>
                  </p:cNvPr>
                  <p:cNvSpPr/>
                  <p:nvPr/>
                </p:nvSpPr>
                <p:spPr bwMode="auto">
                  <a:xfrm>
                    <a:off x="1524" y="2838"/>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4" name="Freeform 1404">
                    <a:extLst>
                      <a:ext uri="{FF2B5EF4-FFF2-40B4-BE49-F238E27FC236}">
                        <a16:creationId xmlns="" xmlns:a16="http://schemas.microsoft.com/office/drawing/2014/main" id="{7880A370-59A3-468A-9015-C44400D3FD56}"/>
                      </a:ext>
                    </a:extLst>
                  </p:cNvPr>
                  <p:cNvSpPr/>
                  <p:nvPr/>
                </p:nvSpPr>
                <p:spPr bwMode="auto">
                  <a:xfrm flipH="1">
                    <a:off x="1521" y="2837"/>
                    <a:ext cx="0" cy="2"/>
                  </a:xfrm>
                  <a:custGeom>
                    <a:gdLst>
                      <a:gd name="T0" fmla="*/ 1 h 2"/>
                      <a:gd name="T1" fmla="*/ 1 h 2"/>
                      <a:gd name="T2" fmla="*/ 2 h 2"/>
                      <a:gd name="T3" fmla="*/ 2 h 2"/>
                      <a:gd name="T4" fmla="*/ 0 h 2"/>
                      <a:gd name="T5" fmla="*/ 0 h 2"/>
                      <a:gd name="T6" fmla="*/ 1 h 2"/>
                    </a:gdLst>
                    <a:cxnLst>
                      <a:cxn ang="0">
                        <a:pos x="0" y="T0"/>
                      </a:cxn>
                      <a:cxn ang="0">
                        <a:pos x="0" y="T1"/>
                      </a:cxn>
                      <a:cxn ang="0">
                        <a:pos x="0" y="T2"/>
                      </a:cxn>
                      <a:cxn ang="0">
                        <a:pos x="0" y="T3"/>
                      </a:cxn>
                      <a:cxn ang="0">
                        <a:pos x="0" y="T4"/>
                      </a:cxn>
                      <a:cxn ang="0">
                        <a:pos x="0" y="T5"/>
                      </a:cxn>
                      <a:cxn ang="0">
                        <a:pos x="0" y="T6"/>
                      </a:cxn>
                    </a:cxnLst>
                    <a:rect l="0" t="0" r="r" b="b"/>
                    <a:pathLst>
                      <a:path h="2">
                        <a:moveTo>
                          <a:pt x="0" y="1"/>
                        </a:moveTo>
                        <a:cubicBezTo>
                          <a:pt x="0" y="1"/>
                          <a:pt x="0" y="1"/>
                          <a:pt x="0" y="1"/>
                        </a:cubicBezTo>
                        <a:cubicBezTo>
                          <a:pt x="0" y="1"/>
                          <a:pt x="0" y="2"/>
                          <a:pt x="0" y="2"/>
                        </a:cubicBezTo>
                        <a:cubicBezTo>
                          <a:pt x="0" y="2"/>
                          <a:pt x="0" y="2"/>
                          <a:pt x="0" y="2"/>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5" name="Freeform 1405">
                    <a:extLst>
                      <a:ext uri="{FF2B5EF4-FFF2-40B4-BE49-F238E27FC236}">
                        <a16:creationId xmlns="" xmlns:a16="http://schemas.microsoft.com/office/drawing/2014/main" id="{DEC390C3-2EFD-4F83-9181-2D4E90ED7320}"/>
                      </a:ext>
                    </a:extLst>
                  </p:cNvPr>
                  <p:cNvSpPr/>
                  <p:nvPr/>
                </p:nvSpPr>
                <p:spPr bwMode="auto">
                  <a:xfrm>
                    <a:off x="1538" y="284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6" name="Freeform 1406">
                    <a:extLst>
                      <a:ext uri="{FF2B5EF4-FFF2-40B4-BE49-F238E27FC236}">
                        <a16:creationId xmlns="" xmlns:a16="http://schemas.microsoft.com/office/drawing/2014/main" id="{325F967A-27BC-4120-A185-C6FA8D5C9355}"/>
                      </a:ext>
                    </a:extLst>
                  </p:cNvPr>
                  <p:cNvSpPr/>
                  <p:nvPr/>
                </p:nvSpPr>
                <p:spPr bwMode="auto">
                  <a:xfrm>
                    <a:off x="1540" y="284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7" name="Freeform 1407">
                    <a:extLst>
                      <a:ext uri="{FF2B5EF4-FFF2-40B4-BE49-F238E27FC236}">
                        <a16:creationId xmlns="" xmlns:a16="http://schemas.microsoft.com/office/drawing/2014/main" id="{C0A64490-0A81-4D6A-A5FE-DCE9517DA921}"/>
                      </a:ext>
                    </a:extLst>
                  </p:cNvPr>
                  <p:cNvSpPr/>
                  <p:nvPr/>
                </p:nvSpPr>
                <p:spPr bwMode="auto">
                  <a:xfrm>
                    <a:off x="1522" y="283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8" name="Freeform 1408">
                    <a:extLst>
                      <a:ext uri="{FF2B5EF4-FFF2-40B4-BE49-F238E27FC236}">
                        <a16:creationId xmlns="" xmlns:a16="http://schemas.microsoft.com/office/drawing/2014/main" id="{C826B236-B59B-46EE-90EA-EC19C7729128}"/>
                      </a:ext>
                    </a:extLst>
                  </p:cNvPr>
                  <p:cNvSpPr/>
                  <p:nvPr/>
                </p:nvSpPr>
                <p:spPr bwMode="auto">
                  <a:xfrm>
                    <a:off x="1541" y="284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9" name="Freeform 1409">
                    <a:extLst>
                      <a:ext uri="{FF2B5EF4-FFF2-40B4-BE49-F238E27FC236}">
                        <a16:creationId xmlns="" xmlns:a16="http://schemas.microsoft.com/office/drawing/2014/main" id="{4F1D9343-88C2-437B-A62D-FCC330E05BA1}"/>
                      </a:ext>
                    </a:extLst>
                  </p:cNvPr>
                  <p:cNvSpPr/>
                  <p:nvPr/>
                </p:nvSpPr>
                <p:spPr bwMode="auto">
                  <a:xfrm>
                    <a:off x="1523" y="283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0" name="Freeform 1410">
                    <a:extLst>
                      <a:ext uri="{FF2B5EF4-FFF2-40B4-BE49-F238E27FC236}">
                        <a16:creationId xmlns="" xmlns:a16="http://schemas.microsoft.com/office/drawing/2014/main" id="{821D4EBF-CA21-4390-9262-D435CBD028C4}"/>
                      </a:ext>
                    </a:extLst>
                  </p:cNvPr>
                  <p:cNvSpPr/>
                  <p:nvPr/>
                </p:nvSpPr>
                <p:spPr bwMode="auto">
                  <a:xfrm>
                    <a:off x="1507" y="285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1" name="Freeform 1411">
                    <a:extLst>
                      <a:ext uri="{FF2B5EF4-FFF2-40B4-BE49-F238E27FC236}">
                        <a16:creationId xmlns="" xmlns:a16="http://schemas.microsoft.com/office/drawing/2014/main" id="{1A9A8D12-78D7-46D3-AF6B-9AA22F9FEB8D}"/>
                      </a:ext>
                    </a:extLst>
                  </p:cNvPr>
                  <p:cNvSpPr/>
                  <p:nvPr/>
                </p:nvSpPr>
                <p:spPr bwMode="auto">
                  <a:xfrm>
                    <a:off x="1520" y="283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2" name="Freeform 1412">
                    <a:extLst>
                      <a:ext uri="{FF2B5EF4-FFF2-40B4-BE49-F238E27FC236}">
                        <a16:creationId xmlns="" xmlns:a16="http://schemas.microsoft.com/office/drawing/2014/main" id="{0D287114-3AC9-4207-9274-DF4475FAEE90}"/>
                      </a:ext>
                    </a:extLst>
                  </p:cNvPr>
                  <p:cNvSpPr/>
                  <p:nvPr/>
                </p:nvSpPr>
                <p:spPr bwMode="auto">
                  <a:xfrm>
                    <a:off x="1519" y="284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3" name="Oval 1413">
                    <a:extLst>
                      <a:ext uri="{FF2B5EF4-FFF2-40B4-BE49-F238E27FC236}">
                        <a16:creationId xmlns="" xmlns:a16="http://schemas.microsoft.com/office/drawing/2014/main" id="{8F85E1EF-9B2B-4A54-8CF0-2AF38F935A53}"/>
                      </a:ext>
                    </a:extLst>
                  </p:cNvPr>
                  <p:cNvSpPr>
                    <a:spLocks noChangeArrowheads="1"/>
                  </p:cNvSpPr>
                  <p:nvPr/>
                </p:nvSpPr>
                <p:spPr bwMode="auto">
                  <a:xfrm>
                    <a:off x="1519" y="284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4" name="Freeform 1414">
                    <a:extLst>
                      <a:ext uri="{FF2B5EF4-FFF2-40B4-BE49-F238E27FC236}">
                        <a16:creationId xmlns="" xmlns:a16="http://schemas.microsoft.com/office/drawing/2014/main" id="{50722D72-0AA0-4381-A0C6-6AB3C608CBE9}"/>
                      </a:ext>
                    </a:extLst>
                  </p:cNvPr>
                  <p:cNvSpPr/>
                  <p:nvPr/>
                </p:nvSpPr>
                <p:spPr bwMode="auto">
                  <a:xfrm flipH="1">
                    <a:off x="1521" y="283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5" name="Freeform 1415">
                    <a:extLst>
                      <a:ext uri="{FF2B5EF4-FFF2-40B4-BE49-F238E27FC236}">
                        <a16:creationId xmlns="" xmlns:a16="http://schemas.microsoft.com/office/drawing/2014/main" id="{0BEF3086-BCEB-4EC9-B7AC-925C76D05233}"/>
                      </a:ext>
                    </a:extLst>
                  </p:cNvPr>
                  <p:cNvSpPr/>
                  <p:nvPr/>
                </p:nvSpPr>
                <p:spPr bwMode="auto">
                  <a:xfrm flipH="1">
                    <a:off x="1578" y="287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6" name="Freeform 1416">
                    <a:extLst>
                      <a:ext uri="{FF2B5EF4-FFF2-40B4-BE49-F238E27FC236}">
                        <a16:creationId xmlns="" xmlns:a16="http://schemas.microsoft.com/office/drawing/2014/main" id="{5B822900-3AA5-4CEB-BECE-AB26C6F6E852}"/>
                      </a:ext>
                    </a:extLst>
                  </p:cNvPr>
                  <p:cNvSpPr/>
                  <p:nvPr/>
                </p:nvSpPr>
                <p:spPr bwMode="auto">
                  <a:xfrm flipH="1">
                    <a:off x="1578" y="286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7" name="Freeform 1417">
                    <a:extLst>
                      <a:ext uri="{FF2B5EF4-FFF2-40B4-BE49-F238E27FC236}">
                        <a16:creationId xmlns="" xmlns:a16="http://schemas.microsoft.com/office/drawing/2014/main" id="{CC96FC36-3DAA-4F41-A6AC-634A6C68FCD5}"/>
                      </a:ext>
                    </a:extLst>
                  </p:cNvPr>
                  <p:cNvSpPr/>
                  <p:nvPr/>
                </p:nvSpPr>
                <p:spPr bwMode="auto">
                  <a:xfrm flipH="1">
                    <a:off x="1578" y="286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8" name="Freeform 1418">
                    <a:extLst>
                      <a:ext uri="{FF2B5EF4-FFF2-40B4-BE49-F238E27FC236}">
                        <a16:creationId xmlns="" xmlns:a16="http://schemas.microsoft.com/office/drawing/2014/main" id="{2481759B-85F3-492E-ADE9-8EBC11E8F107}"/>
                      </a:ext>
                    </a:extLst>
                  </p:cNvPr>
                  <p:cNvSpPr/>
                  <p:nvPr/>
                </p:nvSpPr>
                <p:spPr bwMode="auto">
                  <a:xfrm flipH="1">
                    <a:off x="1578" y="286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9" name="Freeform 1419">
                    <a:extLst>
                      <a:ext uri="{FF2B5EF4-FFF2-40B4-BE49-F238E27FC236}">
                        <a16:creationId xmlns="" xmlns:a16="http://schemas.microsoft.com/office/drawing/2014/main" id="{8EFD26A6-A3C3-464F-A936-CE9781BA5514}"/>
                      </a:ext>
                    </a:extLst>
                  </p:cNvPr>
                  <p:cNvSpPr/>
                  <p:nvPr/>
                </p:nvSpPr>
                <p:spPr bwMode="auto">
                  <a:xfrm flipH="1">
                    <a:off x="1578" y="286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0" name="Freeform 1420">
                    <a:extLst>
                      <a:ext uri="{FF2B5EF4-FFF2-40B4-BE49-F238E27FC236}">
                        <a16:creationId xmlns="" xmlns:a16="http://schemas.microsoft.com/office/drawing/2014/main" id="{48B274A8-4981-415F-9CFD-49CB414B406A}"/>
                      </a:ext>
                    </a:extLst>
                  </p:cNvPr>
                  <p:cNvSpPr/>
                  <p:nvPr/>
                </p:nvSpPr>
                <p:spPr bwMode="auto">
                  <a:xfrm>
                    <a:off x="1578" y="286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1" name="Freeform 1421">
                    <a:extLst>
                      <a:ext uri="{FF2B5EF4-FFF2-40B4-BE49-F238E27FC236}">
                        <a16:creationId xmlns="" xmlns:a16="http://schemas.microsoft.com/office/drawing/2014/main" id="{17A68361-5EB6-4379-917C-43B3EDE0B08F}"/>
                      </a:ext>
                    </a:extLst>
                  </p:cNvPr>
                  <p:cNvSpPr/>
                  <p:nvPr/>
                </p:nvSpPr>
                <p:spPr bwMode="auto">
                  <a:xfrm flipH="1">
                    <a:off x="1579" y="287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2" name="Freeform 1422">
                    <a:extLst>
                      <a:ext uri="{FF2B5EF4-FFF2-40B4-BE49-F238E27FC236}">
                        <a16:creationId xmlns="" xmlns:a16="http://schemas.microsoft.com/office/drawing/2014/main" id="{8786ED84-0BAB-4EBD-8078-32EB0B3C53DE}"/>
                      </a:ext>
                    </a:extLst>
                  </p:cNvPr>
                  <p:cNvSpPr/>
                  <p:nvPr/>
                </p:nvSpPr>
                <p:spPr bwMode="auto">
                  <a:xfrm>
                    <a:off x="1577" y="2889"/>
                    <a:ext cx="2" cy="2"/>
                  </a:xfrm>
                  <a:custGeom>
                    <a:gdLst>
                      <a:gd name="T0" fmla="*/ 1 w 2"/>
                      <a:gd name="T1" fmla="*/ 1 h 2"/>
                      <a:gd name="T2" fmla="*/ 2 w 2"/>
                      <a:gd name="T3" fmla="*/ 0 h 2"/>
                      <a:gd name="T4" fmla="*/ 1 w 2"/>
                      <a:gd name="T5" fmla="*/ 1 h 2"/>
                      <a:gd name="T6" fmla="*/ 0 w 2"/>
                      <a:gd name="T7" fmla="*/ 2 h 2"/>
                      <a:gd name="T8" fmla="*/ 0 w 2"/>
                      <a:gd name="T9" fmla="*/ 2 h 2"/>
                      <a:gd name="T10" fmla="*/ 1 w 2"/>
                      <a:gd name="T11" fmla="*/ 1 h 2"/>
                    </a:gdLst>
                    <a:cxnLst>
                      <a:cxn ang="0">
                        <a:pos x="T0" y="T1"/>
                      </a:cxn>
                      <a:cxn ang="0">
                        <a:pos x="T2" y="T3"/>
                      </a:cxn>
                      <a:cxn ang="0">
                        <a:pos x="T4" y="T5"/>
                      </a:cxn>
                      <a:cxn ang="0">
                        <a:pos x="T6" y="T7"/>
                      </a:cxn>
                      <a:cxn ang="0">
                        <a:pos x="T8" y="T9"/>
                      </a:cxn>
                      <a:cxn ang="0">
                        <a:pos x="T10" y="T11"/>
                      </a:cxn>
                    </a:cxnLst>
                    <a:rect l="0" t="0" r="r" b="b"/>
                    <a:pathLst>
                      <a:path w="2" h="2">
                        <a:moveTo>
                          <a:pt x="1" y="1"/>
                        </a:moveTo>
                        <a:cubicBezTo>
                          <a:pt x="1" y="0"/>
                          <a:pt x="2" y="0"/>
                          <a:pt x="2" y="0"/>
                        </a:cubicBezTo>
                        <a:cubicBezTo>
                          <a:pt x="2" y="0"/>
                          <a:pt x="1" y="0"/>
                          <a:pt x="1" y="1"/>
                        </a:cubicBezTo>
                        <a:cubicBezTo>
                          <a:pt x="1" y="1"/>
                          <a:pt x="0" y="1"/>
                          <a:pt x="0" y="2"/>
                        </a:cubicBezTo>
                        <a:cubicBezTo>
                          <a:pt x="0" y="2"/>
                          <a:pt x="0" y="2"/>
                          <a:pt x="0" y="2"/>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3" name="Freeform 1423">
                    <a:extLst>
                      <a:ext uri="{FF2B5EF4-FFF2-40B4-BE49-F238E27FC236}">
                        <a16:creationId xmlns="" xmlns:a16="http://schemas.microsoft.com/office/drawing/2014/main" id="{6268A429-7D5B-4897-9475-245300F2877D}"/>
                      </a:ext>
                    </a:extLst>
                  </p:cNvPr>
                  <p:cNvSpPr/>
                  <p:nvPr/>
                </p:nvSpPr>
                <p:spPr bwMode="auto">
                  <a:xfrm>
                    <a:off x="1545" y="2884"/>
                    <a:ext cx="41" cy="39"/>
                  </a:xfrm>
                  <a:custGeom>
                    <a:gdLst>
                      <a:gd name="T0" fmla="*/ 30 w 43"/>
                      <a:gd name="T1" fmla="*/ 10 h 41"/>
                      <a:gd name="T2" fmla="*/ 29 w 43"/>
                      <a:gd name="T3" fmla="*/ 12 h 41"/>
                      <a:gd name="T4" fmla="*/ 25 w 43"/>
                      <a:gd name="T5" fmla="*/ 14 h 41"/>
                      <a:gd name="T6" fmla="*/ 21 w 43"/>
                      <a:gd name="T7" fmla="*/ 12 h 41"/>
                      <a:gd name="T8" fmla="*/ 20 w 43"/>
                      <a:gd name="T9" fmla="*/ 7 h 41"/>
                      <a:gd name="T10" fmla="*/ 18 w 43"/>
                      <a:gd name="T11" fmla="*/ 0 h 41"/>
                      <a:gd name="T12" fmla="*/ 17 w 43"/>
                      <a:gd name="T13" fmla="*/ 0 h 41"/>
                      <a:gd name="T14" fmla="*/ 16 w 43"/>
                      <a:gd name="T15" fmla="*/ 0 h 41"/>
                      <a:gd name="T16" fmla="*/ 15 w 43"/>
                      <a:gd name="T17" fmla="*/ 0 h 41"/>
                      <a:gd name="T18" fmla="*/ 15 w 43"/>
                      <a:gd name="T19" fmla="*/ 0 h 41"/>
                      <a:gd name="T20" fmla="*/ 14 w 43"/>
                      <a:gd name="T21" fmla="*/ 0 h 41"/>
                      <a:gd name="T22" fmla="*/ 13 w 43"/>
                      <a:gd name="T23" fmla="*/ 0 h 41"/>
                      <a:gd name="T24" fmla="*/ 12 w 43"/>
                      <a:gd name="T25" fmla="*/ 1 h 41"/>
                      <a:gd name="T26" fmla="*/ 12 w 43"/>
                      <a:gd name="T27" fmla="*/ 3 h 41"/>
                      <a:gd name="T28" fmla="*/ 11 w 43"/>
                      <a:gd name="T29" fmla="*/ 4 h 41"/>
                      <a:gd name="T30" fmla="*/ 11 w 43"/>
                      <a:gd name="T31" fmla="*/ 5 h 41"/>
                      <a:gd name="T32" fmla="*/ 7 w 43"/>
                      <a:gd name="T33" fmla="*/ 10 h 41"/>
                      <a:gd name="T34" fmla="*/ 4 w 43"/>
                      <a:gd name="T35" fmla="*/ 12 h 41"/>
                      <a:gd name="T36" fmla="*/ 1 w 43"/>
                      <a:gd name="T37" fmla="*/ 14 h 41"/>
                      <a:gd name="T38" fmla="*/ 1 w 43"/>
                      <a:gd name="T39" fmla="*/ 14 h 41"/>
                      <a:gd name="T40" fmla="*/ 1 w 43"/>
                      <a:gd name="T41" fmla="*/ 14 h 41"/>
                      <a:gd name="T42" fmla="*/ 1 w 43"/>
                      <a:gd name="T43" fmla="*/ 14 h 41"/>
                      <a:gd name="T44" fmla="*/ 1 w 43"/>
                      <a:gd name="T45" fmla="*/ 14 h 41"/>
                      <a:gd name="T46" fmla="*/ 0 w 43"/>
                      <a:gd name="T47" fmla="*/ 15 h 41"/>
                      <a:gd name="T48" fmla="*/ 13 w 43"/>
                      <a:gd name="T49" fmla="*/ 24 h 41"/>
                      <a:gd name="T50" fmla="*/ 39 w 43"/>
                      <a:gd name="T51" fmla="*/ 40 h 41"/>
                      <a:gd name="T52" fmla="*/ 40 w 43"/>
                      <a:gd name="T53" fmla="*/ 41 h 41"/>
                      <a:gd name="T54" fmla="*/ 40 w 43"/>
                      <a:gd name="T55" fmla="*/ 40 h 41"/>
                      <a:gd name="T56" fmla="*/ 40 w 43"/>
                      <a:gd name="T57" fmla="*/ 39 h 41"/>
                      <a:gd name="T58" fmla="*/ 40 w 43"/>
                      <a:gd name="T59" fmla="*/ 38 h 41"/>
                      <a:gd name="T60" fmla="*/ 41 w 43"/>
                      <a:gd name="T61" fmla="*/ 38 h 41"/>
                      <a:gd name="T62" fmla="*/ 41 w 43"/>
                      <a:gd name="T63" fmla="*/ 37 h 41"/>
                      <a:gd name="T64" fmla="*/ 41 w 43"/>
                      <a:gd name="T65" fmla="*/ 36 h 41"/>
                      <a:gd name="T66" fmla="*/ 42 w 43"/>
                      <a:gd name="T67" fmla="*/ 35 h 41"/>
                      <a:gd name="T68" fmla="*/ 43 w 43"/>
                      <a:gd name="T69" fmla="*/ 32 h 41"/>
                      <a:gd name="T70" fmla="*/ 37 w 43"/>
                      <a:gd name="T71" fmla="*/ 27 h 41"/>
                      <a:gd name="T72" fmla="*/ 35 w 43"/>
                      <a:gd name="T73" fmla="*/ 25 h 41"/>
                      <a:gd name="T74" fmla="*/ 32 w 43"/>
                      <a:gd name="T75" fmla="*/ 24 h 41"/>
                      <a:gd name="T76" fmla="*/ 30 w 43"/>
                      <a:gd name="T77" fmla="*/ 22 h 41"/>
                      <a:gd name="T78" fmla="*/ 30 w 43"/>
                      <a:gd name="T79" fmla="*/ 21 h 41"/>
                      <a:gd name="T80" fmla="*/ 31 w 43"/>
                      <a:gd name="T81" fmla="*/ 19 h 41"/>
                      <a:gd name="T82" fmla="*/ 31 w 43"/>
                      <a:gd name="T83" fmla="*/ 12 h 41"/>
                      <a:gd name="T84" fmla="*/ 31 w 43"/>
                      <a:gd name="T85" fmla="*/ 10 h 41"/>
                      <a:gd name="T86" fmla="*/ 30 w 43"/>
                      <a:gd name="T87" fmla="*/ 10 h 4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 h="41">
                        <a:moveTo>
                          <a:pt x="30" y="10"/>
                        </a:moveTo>
                        <a:cubicBezTo>
                          <a:pt x="30" y="10"/>
                          <a:pt x="29" y="11"/>
                          <a:pt x="29" y="12"/>
                        </a:cubicBezTo>
                        <a:cubicBezTo>
                          <a:pt x="28" y="13"/>
                          <a:pt x="27" y="14"/>
                          <a:pt x="25" y="14"/>
                        </a:cubicBezTo>
                        <a:cubicBezTo>
                          <a:pt x="24" y="14"/>
                          <a:pt x="22" y="13"/>
                          <a:pt x="21" y="12"/>
                        </a:cubicBezTo>
                        <a:cubicBezTo>
                          <a:pt x="20" y="11"/>
                          <a:pt x="19" y="9"/>
                          <a:pt x="20" y="7"/>
                        </a:cubicBezTo>
                        <a:cubicBezTo>
                          <a:pt x="20" y="4"/>
                          <a:pt x="19" y="1"/>
                          <a:pt x="18" y="0"/>
                        </a:cubicBezTo>
                        <a:cubicBezTo>
                          <a:pt x="18" y="0"/>
                          <a:pt x="17" y="0"/>
                          <a:pt x="17" y="0"/>
                        </a:cubicBezTo>
                        <a:cubicBezTo>
                          <a:pt x="17" y="0"/>
                          <a:pt x="16" y="0"/>
                          <a:pt x="16" y="0"/>
                        </a:cubicBezTo>
                        <a:cubicBezTo>
                          <a:pt x="16" y="0"/>
                          <a:pt x="16" y="0"/>
                          <a:pt x="15" y="0"/>
                        </a:cubicBezTo>
                        <a:cubicBezTo>
                          <a:pt x="15" y="0"/>
                          <a:pt x="15" y="0"/>
                          <a:pt x="15" y="0"/>
                        </a:cubicBezTo>
                        <a:cubicBezTo>
                          <a:pt x="14" y="0"/>
                          <a:pt x="14" y="0"/>
                          <a:pt x="14" y="0"/>
                        </a:cubicBezTo>
                        <a:cubicBezTo>
                          <a:pt x="13" y="0"/>
                          <a:pt x="13" y="0"/>
                          <a:pt x="13" y="0"/>
                        </a:cubicBezTo>
                        <a:cubicBezTo>
                          <a:pt x="13" y="0"/>
                          <a:pt x="12" y="1"/>
                          <a:pt x="12" y="1"/>
                        </a:cubicBezTo>
                        <a:cubicBezTo>
                          <a:pt x="12" y="2"/>
                          <a:pt x="12" y="3"/>
                          <a:pt x="12" y="3"/>
                        </a:cubicBezTo>
                        <a:cubicBezTo>
                          <a:pt x="12" y="4"/>
                          <a:pt x="11" y="4"/>
                          <a:pt x="11" y="4"/>
                        </a:cubicBezTo>
                        <a:cubicBezTo>
                          <a:pt x="11" y="4"/>
                          <a:pt x="11" y="5"/>
                          <a:pt x="11" y="5"/>
                        </a:cubicBezTo>
                        <a:cubicBezTo>
                          <a:pt x="11" y="7"/>
                          <a:pt x="9" y="8"/>
                          <a:pt x="7" y="10"/>
                        </a:cubicBezTo>
                        <a:cubicBezTo>
                          <a:pt x="6" y="11"/>
                          <a:pt x="5" y="11"/>
                          <a:pt x="4" y="12"/>
                        </a:cubicBezTo>
                        <a:cubicBezTo>
                          <a:pt x="3" y="13"/>
                          <a:pt x="2" y="13"/>
                          <a:pt x="1" y="14"/>
                        </a:cubicBezTo>
                        <a:cubicBezTo>
                          <a:pt x="1" y="14"/>
                          <a:pt x="1" y="14"/>
                          <a:pt x="1" y="14"/>
                        </a:cubicBezTo>
                        <a:cubicBezTo>
                          <a:pt x="1" y="14"/>
                          <a:pt x="1" y="14"/>
                          <a:pt x="1" y="14"/>
                        </a:cubicBezTo>
                        <a:cubicBezTo>
                          <a:pt x="1" y="14"/>
                          <a:pt x="1" y="14"/>
                          <a:pt x="1" y="14"/>
                        </a:cubicBezTo>
                        <a:cubicBezTo>
                          <a:pt x="1" y="14"/>
                          <a:pt x="1" y="14"/>
                          <a:pt x="1" y="14"/>
                        </a:cubicBezTo>
                        <a:cubicBezTo>
                          <a:pt x="1" y="15"/>
                          <a:pt x="0" y="15"/>
                          <a:pt x="0" y="15"/>
                        </a:cubicBezTo>
                        <a:cubicBezTo>
                          <a:pt x="5" y="18"/>
                          <a:pt x="9" y="21"/>
                          <a:pt x="13" y="24"/>
                        </a:cubicBezTo>
                        <a:cubicBezTo>
                          <a:pt x="22" y="31"/>
                          <a:pt x="34" y="38"/>
                          <a:pt x="39" y="40"/>
                        </a:cubicBezTo>
                        <a:cubicBezTo>
                          <a:pt x="39" y="40"/>
                          <a:pt x="40" y="40"/>
                          <a:pt x="40" y="41"/>
                        </a:cubicBezTo>
                        <a:cubicBezTo>
                          <a:pt x="40" y="40"/>
                          <a:pt x="40" y="40"/>
                          <a:pt x="40" y="40"/>
                        </a:cubicBezTo>
                        <a:cubicBezTo>
                          <a:pt x="40" y="40"/>
                          <a:pt x="40" y="40"/>
                          <a:pt x="40" y="39"/>
                        </a:cubicBezTo>
                        <a:cubicBezTo>
                          <a:pt x="40" y="39"/>
                          <a:pt x="40" y="39"/>
                          <a:pt x="40" y="38"/>
                        </a:cubicBezTo>
                        <a:cubicBezTo>
                          <a:pt x="41" y="38"/>
                          <a:pt x="41" y="38"/>
                          <a:pt x="41" y="38"/>
                        </a:cubicBezTo>
                        <a:cubicBezTo>
                          <a:pt x="41" y="37"/>
                          <a:pt x="41" y="37"/>
                          <a:pt x="41" y="37"/>
                        </a:cubicBezTo>
                        <a:cubicBezTo>
                          <a:pt x="41" y="37"/>
                          <a:pt x="41" y="36"/>
                          <a:pt x="41" y="36"/>
                        </a:cubicBezTo>
                        <a:cubicBezTo>
                          <a:pt x="41" y="36"/>
                          <a:pt x="41" y="36"/>
                          <a:pt x="42" y="35"/>
                        </a:cubicBezTo>
                        <a:cubicBezTo>
                          <a:pt x="42" y="34"/>
                          <a:pt x="42" y="33"/>
                          <a:pt x="43" y="32"/>
                        </a:cubicBezTo>
                        <a:cubicBezTo>
                          <a:pt x="43" y="30"/>
                          <a:pt x="39" y="28"/>
                          <a:pt x="37" y="27"/>
                        </a:cubicBezTo>
                        <a:cubicBezTo>
                          <a:pt x="36" y="26"/>
                          <a:pt x="35" y="26"/>
                          <a:pt x="35" y="25"/>
                        </a:cubicBezTo>
                        <a:cubicBezTo>
                          <a:pt x="34" y="25"/>
                          <a:pt x="33" y="24"/>
                          <a:pt x="32" y="24"/>
                        </a:cubicBezTo>
                        <a:cubicBezTo>
                          <a:pt x="31" y="23"/>
                          <a:pt x="30" y="23"/>
                          <a:pt x="30" y="22"/>
                        </a:cubicBezTo>
                        <a:cubicBezTo>
                          <a:pt x="30" y="22"/>
                          <a:pt x="30" y="22"/>
                          <a:pt x="30" y="21"/>
                        </a:cubicBezTo>
                        <a:cubicBezTo>
                          <a:pt x="29" y="20"/>
                          <a:pt x="31" y="19"/>
                          <a:pt x="31" y="19"/>
                        </a:cubicBezTo>
                        <a:cubicBezTo>
                          <a:pt x="31" y="18"/>
                          <a:pt x="32" y="17"/>
                          <a:pt x="31" y="12"/>
                        </a:cubicBezTo>
                        <a:cubicBezTo>
                          <a:pt x="31" y="12"/>
                          <a:pt x="31" y="11"/>
                          <a:pt x="31" y="10"/>
                        </a:cubicBezTo>
                        <a:cubicBezTo>
                          <a:pt x="31" y="10"/>
                          <a:pt x="31" y="10"/>
                          <a:pt x="3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4" name="Freeform 1424">
                    <a:extLst>
                      <a:ext uri="{FF2B5EF4-FFF2-40B4-BE49-F238E27FC236}">
                        <a16:creationId xmlns="" xmlns:a16="http://schemas.microsoft.com/office/drawing/2014/main" id="{8D50B5E7-46CC-42C9-8C9A-9B7BB225462D}"/>
                      </a:ext>
                    </a:extLst>
                  </p:cNvPr>
                  <p:cNvSpPr/>
                  <p:nvPr/>
                </p:nvSpPr>
                <p:spPr bwMode="auto">
                  <a:xfrm>
                    <a:off x="1584" y="292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5" name="Freeform 1425">
                    <a:extLst>
                      <a:ext uri="{FF2B5EF4-FFF2-40B4-BE49-F238E27FC236}">
                        <a16:creationId xmlns="" xmlns:a16="http://schemas.microsoft.com/office/drawing/2014/main" id="{DD3B4316-DE91-4501-AC95-B67F1C7DB6CE}"/>
                      </a:ext>
                    </a:extLst>
                  </p:cNvPr>
                  <p:cNvSpPr/>
                  <p:nvPr/>
                </p:nvSpPr>
                <p:spPr bwMode="auto">
                  <a:xfrm flipH="1">
                    <a:off x="1585" y="291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6" name="Freeform 1426">
                    <a:extLst>
                      <a:ext uri="{FF2B5EF4-FFF2-40B4-BE49-F238E27FC236}">
                        <a16:creationId xmlns="" xmlns:a16="http://schemas.microsoft.com/office/drawing/2014/main" id="{3C7A67B8-C38C-4C6F-9272-5BD48731ED7E}"/>
                      </a:ext>
                    </a:extLst>
                  </p:cNvPr>
                  <p:cNvSpPr/>
                  <p:nvPr/>
                </p:nvSpPr>
                <p:spPr bwMode="auto">
                  <a:xfrm flipH="1">
                    <a:off x="1584" y="292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7" name="Freeform 1427">
                    <a:extLst>
                      <a:ext uri="{FF2B5EF4-FFF2-40B4-BE49-F238E27FC236}">
                        <a16:creationId xmlns="" xmlns:a16="http://schemas.microsoft.com/office/drawing/2014/main" id="{B89007C5-C60B-4582-B508-E460A058FC8E}"/>
                      </a:ext>
                    </a:extLst>
                  </p:cNvPr>
                  <p:cNvSpPr/>
                  <p:nvPr/>
                </p:nvSpPr>
                <p:spPr bwMode="auto">
                  <a:xfrm>
                    <a:off x="1562" y="288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8" name="Freeform 1428">
                    <a:extLst>
                      <a:ext uri="{FF2B5EF4-FFF2-40B4-BE49-F238E27FC236}">
                        <a16:creationId xmlns="" xmlns:a16="http://schemas.microsoft.com/office/drawing/2014/main" id="{3DD2971B-82DF-475D-BA3D-AC4A6A1470B4}"/>
                      </a:ext>
                    </a:extLst>
                  </p:cNvPr>
                  <p:cNvSpPr/>
                  <p:nvPr/>
                </p:nvSpPr>
                <p:spPr bwMode="auto">
                  <a:xfrm>
                    <a:off x="1565" y="2895"/>
                    <a:ext cx="8" cy="3"/>
                  </a:xfrm>
                  <a:custGeom>
                    <a:gdLst>
                      <a:gd name="T0" fmla="*/ 8 w 8"/>
                      <a:gd name="T1" fmla="*/ 0 h 3"/>
                      <a:gd name="T2" fmla="*/ 0 w 8"/>
                      <a:gd name="T3" fmla="*/ 0 h 3"/>
                      <a:gd name="T4" fmla="*/ 4 w 8"/>
                      <a:gd name="T5" fmla="*/ 2 h 3"/>
                      <a:gd name="T6" fmla="*/ 8 w 8"/>
                      <a:gd name="T7" fmla="*/ 0 h 3"/>
                    </a:gdLst>
                    <a:cxnLst>
                      <a:cxn ang="0">
                        <a:pos x="T0" y="T1"/>
                      </a:cxn>
                      <a:cxn ang="0">
                        <a:pos x="T2" y="T3"/>
                      </a:cxn>
                      <a:cxn ang="0">
                        <a:pos x="T4" y="T5"/>
                      </a:cxn>
                      <a:cxn ang="0">
                        <a:pos x="T6" y="T7"/>
                      </a:cxn>
                    </a:cxnLst>
                    <a:rect l="0" t="0" r="r" b="b"/>
                    <a:pathLst>
                      <a:path w="8" h="3">
                        <a:moveTo>
                          <a:pt x="8" y="0"/>
                        </a:moveTo>
                        <a:cubicBezTo>
                          <a:pt x="6" y="3"/>
                          <a:pt x="2" y="2"/>
                          <a:pt x="0" y="0"/>
                        </a:cubicBezTo>
                        <a:cubicBezTo>
                          <a:pt x="1" y="1"/>
                          <a:pt x="3" y="2"/>
                          <a:pt x="4" y="2"/>
                        </a:cubicBezTo>
                        <a:cubicBezTo>
                          <a:pt x="6" y="2"/>
                          <a:pt x="7"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9" name="Freeform 1429">
                    <a:extLst>
                      <a:ext uri="{FF2B5EF4-FFF2-40B4-BE49-F238E27FC236}">
                        <a16:creationId xmlns="" xmlns:a16="http://schemas.microsoft.com/office/drawing/2014/main" id="{B07DC225-EFEA-4167-9C55-D17AAD398AE5}"/>
                      </a:ext>
                    </a:extLst>
                  </p:cNvPr>
                  <p:cNvSpPr/>
                  <p:nvPr/>
                </p:nvSpPr>
                <p:spPr bwMode="auto">
                  <a:xfrm>
                    <a:off x="1559" y="288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427" name="Group 1631">
                  <a:extLst>
                    <a:ext uri="{FF2B5EF4-FFF2-40B4-BE49-F238E27FC236}">
                      <a16:creationId xmlns="" xmlns:a16="http://schemas.microsoft.com/office/drawing/2014/main" id="{4BA22205-3AD5-45CD-BA4F-90C4B95D57A2}"/>
                    </a:ext>
                  </a:extLst>
                </p:cNvPr>
                <p:cNvGrpSpPr/>
                <p:nvPr/>
              </p:nvGrpSpPr>
              <p:grpSpPr>
                <a:xfrm>
                  <a:off x="1486" y="2617"/>
                  <a:ext cx="558" cy="408"/>
                  <a:chOff x="1486" y="2617"/>
                  <a:chExt cx="558" cy="408"/>
                </a:xfrm>
                <a:grpFill/>
              </p:grpSpPr>
              <p:sp>
                <p:nvSpPr>
                  <p:cNvPr id="650" name="Freeform 1431">
                    <a:extLst>
                      <a:ext uri="{FF2B5EF4-FFF2-40B4-BE49-F238E27FC236}">
                        <a16:creationId xmlns="" xmlns:a16="http://schemas.microsoft.com/office/drawing/2014/main" id="{3A814C55-5589-4815-B663-A701076E5E52}"/>
                      </a:ext>
                    </a:extLst>
                  </p:cNvPr>
                  <p:cNvSpPr/>
                  <p:nvPr/>
                </p:nvSpPr>
                <p:spPr bwMode="auto">
                  <a:xfrm>
                    <a:off x="1560" y="288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1" name="Freeform 1432">
                    <a:extLst>
                      <a:ext uri="{FF2B5EF4-FFF2-40B4-BE49-F238E27FC236}">
                        <a16:creationId xmlns="" xmlns:a16="http://schemas.microsoft.com/office/drawing/2014/main" id="{E04AA20E-7526-431C-8F1F-075BE8F05B85}"/>
                      </a:ext>
                    </a:extLst>
                  </p:cNvPr>
                  <p:cNvSpPr/>
                  <p:nvPr/>
                </p:nvSpPr>
                <p:spPr bwMode="auto">
                  <a:xfrm>
                    <a:off x="1557" y="2884"/>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2" name="Freeform 1433">
                    <a:extLst>
                      <a:ext uri="{FF2B5EF4-FFF2-40B4-BE49-F238E27FC236}">
                        <a16:creationId xmlns="" xmlns:a16="http://schemas.microsoft.com/office/drawing/2014/main" id="{91D841C0-A651-4913-9FDD-4C4D06D20371}"/>
                      </a:ext>
                    </a:extLst>
                  </p:cNvPr>
                  <p:cNvSpPr/>
                  <p:nvPr/>
                </p:nvSpPr>
                <p:spPr bwMode="auto">
                  <a:xfrm>
                    <a:off x="1526" y="2867"/>
                    <a:ext cx="27" cy="29"/>
                  </a:xfrm>
                  <a:custGeom>
                    <a:gdLst>
                      <a:gd name="T0" fmla="*/ 27 w 28"/>
                      <a:gd name="T1" fmla="*/ 15 h 31"/>
                      <a:gd name="T2" fmla="*/ 26 w 28"/>
                      <a:gd name="T3" fmla="*/ 9 h 31"/>
                      <a:gd name="T4" fmla="*/ 19 w 28"/>
                      <a:gd name="T5" fmla="*/ 0 h 31"/>
                      <a:gd name="T6" fmla="*/ 16 w 28"/>
                      <a:gd name="T7" fmla="*/ 1 h 31"/>
                      <a:gd name="T8" fmla="*/ 11 w 28"/>
                      <a:gd name="T9" fmla="*/ 2 h 31"/>
                      <a:gd name="T10" fmla="*/ 9 w 28"/>
                      <a:gd name="T11" fmla="*/ 2 h 31"/>
                      <a:gd name="T12" fmla="*/ 8 w 28"/>
                      <a:gd name="T13" fmla="*/ 1 h 31"/>
                      <a:gd name="T14" fmla="*/ 7 w 28"/>
                      <a:gd name="T15" fmla="*/ 2 h 31"/>
                      <a:gd name="T16" fmla="*/ 7 w 28"/>
                      <a:gd name="T17" fmla="*/ 2 h 31"/>
                      <a:gd name="T18" fmla="*/ 7 w 28"/>
                      <a:gd name="T19" fmla="*/ 3 h 31"/>
                      <a:gd name="T20" fmla="*/ 7 w 28"/>
                      <a:gd name="T21" fmla="*/ 3 h 31"/>
                      <a:gd name="T22" fmla="*/ 6 w 28"/>
                      <a:gd name="T23" fmla="*/ 4 h 31"/>
                      <a:gd name="T24" fmla="*/ 6 w 28"/>
                      <a:gd name="T25" fmla="*/ 5 h 31"/>
                      <a:gd name="T26" fmla="*/ 6 w 28"/>
                      <a:gd name="T27" fmla="*/ 5 h 31"/>
                      <a:gd name="T28" fmla="*/ 5 w 28"/>
                      <a:gd name="T29" fmla="*/ 6 h 31"/>
                      <a:gd name="T30" fmla="*/ 4 w 28"/>
                      <a:gd name="T31" fmla="*/ 6 h 31"/>
                      <a:gd name="T32" fmla="*/ 4 w 28"/>
                      <a:gd name="T33" fmla="*/ 7 h 31"/>
                      <a:gd name="T34" fmla="*/ 3 w 28"/>
                      <a:gd name="T35" fmla="*/ 8 h 31"/>
                      <a:gd name="T36" fmla="*/ 2 w 28"/>
                      <a:gd name="T37" fmla="*/ 8 h 31"/>
                      <a:gd name="T38" fmla="*/ 2 w 28"/>
                      <a:gd name="T39" fmla="*/ 9 h 31"/>
                      <a:gd name="T40" fmla="*/ 1 w 28"/>
                      <a:gd name="T41" fmla="*/ 10 h 31"/>
                      <a:gd name="T42" fmla="*/ 0 w 28"/>
                      <a:gd name="T43" fmla="*/ 10 h 31"/>
                      <a:gd name="T44" fmla="*/ 1 w 28"/>
                      <a:gd name="T45" fmla="*/ 13 h 31"/>
                      <a:gd name="T46" fmla="*/ 9 w 28"/>
                      <a:gd name="T47" fmla="*/ 26 h 31"/>
                      <a:gd name="T48" fmla="*/ 10 w 28"/>
                      <a:gd name="T49" fmla="*/ 26 h 31"/>
                      <a:gd name="T50" fmla="*/ 17 w 28"/>
                      <a:gd name="T51" fmla="*/ 31 h 31"/>
                      <a:gd name="T52" fmla="*/ 17 w 28"/>
                      <a:gd name="T53" fmla="*/ 31 h 31"/>
                      <a:gd name="T54" fmla="*/ 18 w 28"/>
                      <a:gd name="T55" fmla="*/ 30 h 31"/>
                      <a:gd name="T56" fmla="*/ 18 w 28"/>
                      <a:gd name="T57" fmla="*/ 30 h 31"/>
                      <a:gd name="T58" fmla="*/ 18 w 28"/>
                      <a:gd name="T59" fmla="*/ 29 h 31"/>
                      <a:gd name="T60" fmla="*/ 18 w 28"/>
                      <a:gd name="T61" fmla="*/ 29 h 31"/>
                      <a:gd name="T62" fmla="*/ 19 w 28"/>
                      <a:gd name="T63" fmla="*/ 29 h 31"/>
                      <a:gd name="T64" fmla="*/ 22 w 28"/>
                      <a:gd name="T65" fmla="*/ 26 h 31"/>
                      <a:gd name="T66" fmla="*/ 27 w 28"/>
                      <a:gd name="T67" fmla="*/ 22 h 31"/>
                      <a:gd name="T68" fmla="*/ 28 w 28"/>
                      <a:gd name="T69" fmla="*/ 20 h 31"/>
                      <a:gd name="T70" fmla="*/ 28 w 28"/>
                      <a:gd name="T71" fmla="*/ 19 h 31"/>
                      <a:gd name="T72" fmla="*/ 28 w 28"/>
                      <a:gd name="T73" fmla="*/ 19 h 31"/>
                      <a:gd name="T74" fmla="*/ 28 w 28"/>
                      <a:gd name="T75" fmla="*/ 18 h 31"/>
                      <a:gd name="T76" fmla="*/ 28 w 28"/>
                      <a:gd name="T77" fmla="*/ 17 h 31"/>
                      <a:gd name="T78" fmla="*/ 27 w 28"/>
                      <a:gd name="T79" fmla="*/ 15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 h="31">
                        <a:moveTo>
                          <a:pt x="27" y="15"/>
                        </a:moveTo>
                        <a:cubicBezTo>
                          <a:pt x="27" y="13"/>
                          <a:pt x="26" y="11"/>
                          <a:pt x="26" y="9"/>
                        </a:cubicBezTo>
                        <a:cubicBezTo>
                          <a:pt x="26" y="7"/>
                          <a:pt x="21" y="1"/>
                          <a:pt x="19" y="0"/>
                        </a:cubicBezTo>
                        <a:cubicBezTo>
                          <a:pt x="19" y="0"/>
                          <a:pt x="18" y="1"/>
                          <a:pt x="16" y="1"/>
                        </a:cubicBezTo>
                        <a:cubicBezTo>
                          <a:pt x="15" y="2"/>
                          <a:pt x="13" y="2"/>
                          <a:pt x="11" y="2"/>
                        </a:cubicBezTo>
                        <a:cubicBezTo>
                          <a:pt x="10" y="2"/>
                          <a:pt x="10" y="2"/>
                          <a:pt x="9" y="2"/>
                        </a:cubicBezTo>
                        <a:cubicBezTo>
                          <a:pt x="9" y="1"/>
                          <a:pt x="8" y="1"/>
                          <a:pt x="8" y="1"/>
                        </a:cubicBezTo>
                        <a:cubicBezTo>
                          <a:pt x="8" y="2"/>
                          <a:pt x="8" y="2"/>
                          <a:pt x="7" y="2"/>
                        </a:cubicBezTo>
                        <a:cubicBezTo>
                          <a:pt x="7" y="2"/>
                          <a:pt x="7" y="2"/>
                          <a:pt x="7" y="2"/>
                        </a:cubicBezTo>
                        <a:cubicBezTo>
                          <a:pt x="7" y="3"/>
                          <a:pt x="7" y="3"/>
                          <a:pt x="7" y="3"/>
                        </a:cubicBezTo>
                        <a:cubicBezTo>
                          <a:pt x="7" y="3"/>
                          <a:pt x="7" y="3"/>
                          <a:pt x="7" y="3"/>
                        </a:cubicBezTo>
                        <a:cubicBezTo>
                          <a:pt x="7" y="4"/>
                          <a:pt x="7" y="4"/>
                          <a:pt x="6" y="4"/>
                        </a:cubicBezTo>
                        <a:cubicBezTo>
                          <a:pt x="6" y="4"/>
                          <a:pt x="6" y="4"/>
                          <a:pt x="6" y="5"/>
                        </a:cubicBezTo>
                        <a:cubicBezTo>
                          <a:pt x="6" y="5"/>
                          <a:pt x="6" y="5"/>
                          <a:pt x="6" y="5"/>
                        </a:cubicBezTo>
                        <a:cubicBezTo>
                          <a:pt x="5" y="5"/>
                          <a:pt x="5" y="5"/>
                          <a:pt x="5" y="6"/>
                        </a:cubicBezTo>
                        <a:cubicBezTo>
                          <a:pt x="5" y="6"/>
                          <a:pt x="5" y="6"/>
                          <a:pt x="4" y="6"/>
                        </a:cubicBezTo>
                        <a:cubicBezTo>
                          <a:pt x="4" y="6"/>
                          <a:pt x="4" y="7"/>
                          <a:pt x="4" y="7"/>
                        </a:cubicBezTo>
                        <a:cubicBezTo>
                          <a:pt x="4" y="7"/>
                          <a:pt x="3" y="7"/>
                          <a:pt x="3" y="8"/>
                        </a:cubicBezTo>
                        <a:cubicBezTo>
                          <a:pt x="3" y="8"/>
                          <a:pt x="3" y="8"/>
                          <a:pt x="2" y="8"/>
                        </a:cubicBezTo>
                        <a:cubicBezTo>
                          <a:pt x="2" y="9"/>
                          <a:pt x="2" y="9"/>
                          <a:pt x="2" y="9"/>
                        </a:cubicBezTo>
                        <a:cubicBezTo>
                          <a:pt x="1" y="9"/>
                          <a:pt x="1" y="10"/>
                          <a:pt x="1" y="10"/>
                        </a:cubicBezTo>
                        <a:cubicBezTo>
                          <a:pt x="1" y="10"/>
                          <a:pt x="1" y="10"/>
                          <a:pt x="0" y="10"/>
                        </a:cubicBezTo>
                        <a:cubicBezTo>
                          <a:pt x="1" y="11"/>
                          <a:pt x="1" y="12"/>
                          <a:pt x="1" y="13"/>
                        </a:cubicBezTo>
                        <a:cubicBezTo>
                          <a:pt x="4" y="21"/>
                          <a:pt x="6" y="23"/>
                          <a:pt x="9" y="26"/>
                        </a:cubicBezTo>
                        <a:cubicBezTo>
                          <a:pt x="10" y="26"/>
                          <a:pt x="10" y="26"/>
                          <a:pt x="10" y="26"/>
                        </a:cubicBezTo>
                        <a:cubicBezTo>
                          <a:pt x="11" y="28"/>
                          <a:pt x="14" y="29"/>
                          <a:pt x="17" y="31"/>
                        </a:cubicBezTo>
                        <a:cubicBezTo>
                          <a:pt x="17" y="31"/>
                          <a:pt x="17" y="31"/>
                          <a:pt x="17" y="31"/>
                        </a:cubicBezTo>
                        <a:cubicBezTo>
                          <a:pt x="17" y="31"/>
                          <a:pt x="17" y="30"/>
                          <a:pt x="18" y="30"/>
                        </a:cubicBezTo>
                        <a:cubicBezTo>
                          <a:pt x="18" y="30"/>
                          <a:pt x="18" y="30"/>
                          <a:pt x="18" y="30"/>
                        </a:cubicBezTo>
                        <a:cubicBezTo>
                          <a:pt x="18" y="29"/>
                          <a:pt x="18" y="29"/>
                          <a:pt x="18" y="29"/>
                        </a:cubicBezTo>
                        <a:cubicBezTo>
                          <a:pt x="18" y="29"/>
                          <a:pt x="18" y="29"/>
                          <a:pt x="18" y="29"/>
                        </a:cubicBezTo>
                        <a:cubicBezTo>
                          <a:pt x="19" y="29"/>
                          <a:pt x="19" y="29"/>
                          <a:pt x="19" y="29"/>
                        </a:cubicBezTo>
                        <a:cubicBezTo>
                          <a:pt x="20" y="28"/>
                          <a:pt x="21" y="27"/>
                          <a:pt x="22" y="26"/>
                        </a:cubicBezTo>
                        <a:cubicBezTo>
                          <a:pt x="23" y="25"/>
                          <a:pt x="27" y="23"/>
                          <a:pt x="27" y="22"/>
                        </a:cubicBezTo>
                        <a:cubicBezTo>
                          <a:pt x="27" y="22"/>
                          <a:pt x="28" y="21"/>
                          <a:pt x="28" y="20"/>
                        </a:cubicBezTo>
                        <a:cubicBezTo>
                          <a:pt x="28" y="20"/>
                          <a:pt x="28" y="19"/>
                          <a:pt x="28" y="19"/>
                        </a:cubicBezTo>
                        <a:cubicBezTo>
                          <a:pt x="28" y="19"/>
                          <a:pt x="28" y="19"/>
                          <a:pt x="28" y="19"/>
                        </a:cubicBezTo>
                        <a:cubicBezTo>
                          <a:pt x="28" y="18"/>
                          <a:pt x="28" y="18"/>
                          <a:pt x="28" y="18"/>
                        </a:cubicBezTo>
                        <a:cubicBezTo>
                          <a:pt x="28" y="17"/>
                          <a:pt x="28" y="17"/>
                          <a:pt x="28" y="17"/>
                        </a:cubicBezTo>
                        <a:cubicBezTo>
                          <a:pt x="28" y="17"/>
                          <a:pt x="28" y="16"/>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3" name="Freeform 1434">
                    <a:extLst>
                      <a:ext uri="{FF2B5EF4-FFF2-40B4-BE49-F238E27FC236}">
                        <a16:creationId xmlns="" xmlns:a16="http://schemas.microsoft.com/office/drawing/2014/main" id="{1D31A23A-EDA0-4EF7-A71D-5F6437B50BBF}"/>
                      </a:ext>
                    </a:extLst>
                  </p:cNvPr>
                  <p:cNvSpPr/>
                  <p:nvPr/>
                </p:nvSpPr>
                <p:spPr bwMode="auto">
                  <a:xfrm flipH="1">
                    <a:off x="1532" y="2871"/>
                    <a:ext cx="0" cy="0"/>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4" name="Freeform 1435">
                    <a:extLst>
                      <a:ext uri="{FF2B5EF4-FFF2-40B4-BE49-F238E27FC236}">
                        <a16:creationId xmlns="" xmlns:a16="http://schemas.microsoft.com/office/drawing/2014/main" id="{DA6F4417-4597-4AE4-84F3-264375B2CB74}"/>
                      </a:ext>
                    </a:extLst>
                  </p:cNvPr>
                  <p:cNvSpPr/>
                  <p:nvPr/>
                </p:nvSpPr>
                <p:spPr bwMode="auto">
                  <a:xfrm flipH="1">
                    <a:off x="1533" y="28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5" name="Freeform 1436">
                    <a:extLst>
                      <a:ext uri="{FF2B5EF4-FFF2-40B4-BE49-F238E27FC236}">
                        <a16:creationId xmlns="" xmlns:a16="http://schemas.microsoft.com/office/drawing/2014/main" id="{7F2CB2EA-F4F4-463E-AA8F-746E61FCE187}"/>
                      </a:ext>
                    </a:extLst>
                  </p:cNvPr>
                  <p:cNvSpPr/>
                  <p:nvPr/>
                </p:nvSpPr>
                <p:spPr bwMode="auto">
                  <a:xfrm flipH="1">
                    <a:off x="1533" y="287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6" name="Freeform 1437">
                    <a:extLst>
                      <a:ext uri="{FF2B5EF4-FFF2-40B4-BE49-F238E27FC236}">
                        <a16:creationId xmlns="" xmlns:a16="http://schemas.microsoft.com/office/drawing/2014/main" id="{A027C6FC-6C79-4A1A-9C2B-70938DC820CF}"/>
                      </a:ext>
                    </a:extLst>
                  </p:cNvPr>
                  <p:cNvSpPr/>
                  <p:nvPr/>
                </p:nvSpPr>
                <p:spPr bwMode="auto">
                  <a:xfrm>
                    <a:off x="1531" y="2871"/>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0" y="0"/>
                          <a:pt x="1"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7" name="Freeform 1438">
                    <a:extLst>
                      <a:ext uri="{FF2B5EF4-FFF2-40B4-BE49-F238E27FC236}">
                        <a16:creationId xmlns="" xmlns:a16="http://schemas.microsoft.com/office/drawing/2014/main" id="{42D6DE83-70D6-45CF-9734-48690213CED5}"/>
                      </a:ext>
                    </a:extLst>
                  </p:cNvPr>
                  <p:cNvSpPr/>
                  <p:nvPr/>
                </p:nvSpPr>
                <p:spPr bwMode="auto">
                  <a:xfrm>
                    <a:off x="1552" y="2881"/>
                    <a:ext cx="1" cy="2"/>
                  </a:xfrm>
                  <a:custGeom>
                    <a:gdLst>
                      <a:gd name="T0" fmla="*/ 1 w 1"/>
                      <a:gd name="T1" fmla="*/ 2 h 2"/>
                      <a:gd name="T2" fmla="*/ 0 w 1"/>
                      <a:gd name="T3" fmla="*/ 0 h 2"/>
                      <a:gd name="T4" fmla="*/ 1 w 1"/>
                      <a:gd name="T5" fmla="*/ 2 h 2"/>
                      <a:gd name="T6" fmla="*/ 1 w 1"/>
                      <a:gd name="T7" fmla="*/ 2 h 2"/>
                    </a:gdLst>
                    <a:cxnLst>
                      <a:cxn ang="0">
                        <a:pos x="T0" y="T1"/>
                      </a:cxn>
                      <a:cxn ang="0">
                        <a:pos x="T2" y="T3"/>
                      </a:cxn>
                      <a:cxn ang="0">
                        <a:pos x="T4" y="T5"/>
                      </a:cxn>
                      <a:cxn ang="0">
                        <a:pos x="T6" y="T7"/>
                      </a:cxn>
                    </a:cxnLst>
                    <a:rect l="0" t="0" r="r" b="b"/>
                    <a:pathLst>
                      <a:path w="1" h="2">
                        <a:moveTo>
                          <a:pt x="1" y="2"/>
                        </a:moveTo>
                        <a:cubicBezTo>
                          <a:pt x="1" y="2"/>
                          <a:pt x="1" y="1"/>
                          <a:pt x="0" y="0"/>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8" name="Freeform 1439">
                    <a:extLst>
                      <a:ext uri="{FF2B5EF4-FFF2-40B4-BE49-F238E27FC236}">
                        <a16:creationId xmlns="" xmlns:a16="http://schemas.microsoft.com/office/drawing/2014/main" id="{10D6EE9A-D61B-4A34-A187-1911750CC593}"/>
                      </a:ext>
                    </a:extLst>
                  </p:cNvPr>
                  <p:cNvSpPr/>
                  <p:nvPr/>
                </p:nvSpPr>
                <p:spPr bwMode="auto">
                  <a:xfrm>
                    <a:off x="1527" y="287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9" name="Freeform 1440">
                    <a:extLst>
                      <a:ext uri="{FF2B5EF4-FFF2-40B4-BE49-F238E27FC236}">
                        <a16:creationId xmlns="" xmlns:a16="http://schemas.microsoft.com/office/drawing/2014/main" id="{C80027C3-3F3A-400D-B188-91182BD98442}"/>
                      </a:ext>
                    </a:extLst>
                  </p:cNvPr>
                  <p:cNvSpPr/>
                  <p:nvPr/>
                </p:nvSpPr>
                <p:spPr bwMode="auto">
                  <a:xfrm flipH="1">
                    <a:off x="1530" y="287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0" name="Freeform 1441">
                    <a:extLst>
                      <a:ext uri="{FF2B5EF4-FFF2-40B4-BE49-F238E27FC236}">
                        <a16:creationId xmlns="" xmlns:a16="http://schemas.microsoft.com/office/drawing/2014/main" id="{E0692BBE-C562-4497-B216-0FF7A1081DD6}"/>
                      </a:ext>
                    </a:extLst>
                  </p:cNvPr>
                  <p:cNvSpPr/>
                  <p:nvPr/>
                </p:nvSpPr>
                <p:spPr bwMode="auto">
                  <a:xfrm>
                    <a:off x="1528" y="287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1" name="Freeform 1442">
                    <a:extLst>
                      <a:ext uri="{FF2B5EF4-FFF2-40B4-BE49-F238E27FC236}">
                        <a16:creationId xmlns="" xmlns:a16="http://schemas.microsoft.com/office/drawing/2014/main" id="{70E48F24-5121-4D11-B952-DE2F001282AB}"/>
                      </a:ext>
                    </a:extLst>
                  </p:cNvPr>
                  <p:cNvSpPr/>
                  <p:nvPr/>
                </p:nvSpPr>
                <p:spPr bwMode="auto">
                  <a:xfrm>
                    <a:off x="1552" y="2885"/>
                    <a:ext cx="1" cy="3"/>
                  </a:xfrm>
                  <a:custGeom>
                    <a:gdLst>
                      <a:gd name="T0" fmla="*/ 0 w 1"/>
                      <a:gd name="T1" fmla="*/ 3 h 3"/>
                      <a:gd name="T2" fmla="*/ 1 w 1"/>
                      <a:gd name="T3" fmla="*/ 1 h 3"/>
                      <a:gd name="T4" fmla="*/ 1 w 1"/>
                      <a:gd name="T5" fmla="*/ 0 h 3"/>
                      <a:gd name="T6" fmla="*/ 1 w 1"/>
                      <a:gd name="T7" fmla="*/ 1 h 3"/>
                      <a:gd name="T8" fmla="*/ 0 w 1"/>
                      <a:gd name="T9" fmla="*/ 3 h 3"/>
                    </a:gdLst>
                    <a:cxnLst>
                      <a:cxn ang="0">
                        <a:pos x="T0" y="T1"/>
                      </a:cxn>
                      <a:cxn ang="0">
                        <a:pos x="T2" y="T3"/>
                      </a:cxn>
                      <a:cxn ang="0">
                        <a:pos x="T4" y="T5"/>
                      </a:cxn>
                      <a:cxn ang="0">
                        <a:pos x="T6" y="T7"/>
                      </a:cxn>
                      <a:cxn ang="0">
                        <a:pos x="T8" y="T9"/>
                      </a:cxn>
                    </a:cxnLst>
                    <a:rect l="0" t="0" r="r" b="b"/>
                    <a:pathLst>
                      <a:path w="1" h="3">
                        <a:moveTo>
                          <a:pt x="0" y="3"/>
                        </a:moveTo>
                        <a:cubicBezTo>
                          <a:pt x="0" y="3"/>
                          <a:pt x="1" y="2"/>
                          <a:pt x="1" y="1"/>
                        </a:cubicBezTo>
                        <a:cubicBezTo>
                          <a:pt x="1" y="1"/>
                          <a:pt x="1" y="0"/>
                          <a:pt x="1" y="0"/>
                        </a:cubicBezTo>
                        <a:cubicBezTo>
                          <a:pt x="1" y="0"/>
                          <a:pt x="1" y="1"/>
                          <a:pt x="1" y="1"/>
                        </a:cubicBezTo>
                        <a:cubicBezTo>
                          <a:pt x="1" y="2"/>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2" name="Freeform 1443">
                    <a:extLst>
                      <a:ext uri="{FF2B5EF4-FFF2-40B4-BE49-F238E27FC236}">
                        <a16:creationId xmlns="" xmlns:a16="http://schemas.microsoft.com/office/drawing/2014/main" id="{1DD5CF8B-46F9-46C1-934C-7F0E5F3040E1}"/>
                      </a:ext>
                    </a:extLst>
                  </p:cNvPr>
                  <p:cNvSpPr/>
                  <p:nvPr/>
                </p:nvSpPr>
                <p:spPr bwMode="auto">
                  <a:xfrm flipH="1">
                    <a:off x="1542" y="28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3" name="Freeform 1444">
                    <a:extLst>
                      <a:ext uri="{FF2B5EF4-FFF2-40B4-BE49-F238E27FC236}">
                        <a16:creationId xmlns="" xmlns:a16="http://schemas.microsoft.com/office/drawing/2014/main" id="{8E6FECA3-46C9-4F9A-8AB4-24758E99F275}"/>
                      </a:ext>
                    </a:extLst>
                  </p:cNvPr>
                  <p:cNvSpPr/>
                  <p:nvPr/>
                </p:nvSpPr>
                <p:spPr bwMode="auto">
                  <a:xfrm flipH="1">
                    <a:off x="1553" y="288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4" name="Freeform 1445">
                    <a:extLst>
                      <a:ext uri="{FF2B5EF4-FFF2-40B4-BE49-F238E27FC236}">
                        <a16:creationId xmlns="" xmlns:a16="http://schemas.microsoft.com/office/drawing/2014/main" id="{2515A491-C6BD-4B97-A6CD-98B9210FE256}"/>
                      </a:ext>
                    </a:extLst>
                  </p:cNvPr>
                  <p:cNvSpPr/>
                  <p:nvPr/>
                </p:nvSpPr>
                <p:spPr bwMode="auto">
                  <a:xfrm flipH="1">
                    <a:off x="1543" y="28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5" name="Freeform 1446">
                    <a:extLst>
                      <a:ext uri="{FF2B5EF4-FFF2-40B4-BE49-F238E27FC236}">
                        <a16:creationId xmlns="" xmlns:a16="http://schemas.microsoft.com/office/drawing/2014/main" id="{DE28257D-7F10-4CD9-983E-4FF434AC4D6F}"/>
                      </a:ext>
                    </a:extLst>
                  </p:cNvPr>
                  <p:cNvSpPr/>
                  <p:nvPr/>
                </p:nvSpPr>
                <p:spPr bwMode="auto">
                  <a:xfrm flipH="1">
                    <a:off x="1543" y="289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6" name="Freeform 1447">
                    <a:extLst>
                      <a:ext uri="{FF2B5EF4-FFF2-40B4-BE49-F238E27FC236}">
                        <a16:creationId xmlns="" xmlns:a16="http://schemas.microsoft.com/office/drawing/2014/main" id="{08FE947D-90B6-47F0-8763-CF67DB776679}"/>
                      </a:ext>
                    </a:extLst>
                  </p:cNvPr>
                  <p:cNvSpPr/>
                  <p:nvPr/>
                </p:nvSpPr>
                <p:spPr bwMode="auto">
                  <a:xfrm>
                    <a:off x="1486" y="2667"/>
                    <a:ext cx="86" cy="70"/>
                  </a:xfrm>
                  <a:custGeom>
                    <a:gdLst>
                      <a:gd name="T0" fmla="*/ 89 w 90"/>
                      <a:gd name="T1" fmla="*/ 2 h 73"/>
                      <a:gd name="T2" fmla="*/ 84 w 90"/>
                      <a:gd name="T3" fmla="*/ 0 h 73"/>
                      <a:gd name="T4" fmla="*/ 43 w 90"/>
                      <a:gd name="T5" fmla="*/ 0 h 73"/>
                      <a:gd name="T6" fmla="*/ 38 w 90"/>
                      <a:gd name="T7" fmla="*/ 9 h 73"/>
                      <a:gd name="T8" fmla="*/ 31 w 90"/>
                      <a:gd name="T9" fmla="*/ 18 h 73"/>
                      <a:gd name="T10" fmla="*/ 23 w 90"/>
                      <a:gd name="T11" fmla="*/ 29 h 73"/>
                      <a:gd name="T12" fmla="*/ 14 w 90"/>
                      <a:gd name="T13" fmla="*/ 46 h 73"/>
                      <a:gd name="T14" fmla="*/ 3 w 90"/>
                      <a:gd name="T15" fmla="*/ 65 h 73"/>
                      <a:gd name="T16" fmla="*/ 0 w 90"/>
                      <a:gd name="T17" fmla="*/ 73 h 73"/>
                      <a:gd name="T18" fmla="*/ 40 w 90"/>
                      <a:gd name="T19" fmla="*/ 73 h 73"/>
                      <a:gd name="T20" fmla="*/ 40 w 90"/>
                      <a:gd name="T21" fmla="*/ 57 h 73"/>
                      <a:gd name="T22" fmla="*/ 47 w 90"/>
                      <a:gd name="T23" fmla="*/ 51 h 73"/>
                      <a:gd name="T24" fmla="*/ 52 w 90"/>
                      <a:gd name="T25" fmla="*/ 49 h 73"/>
                      <a:gd name="T26" fmla="*/ 52 w 90"/>
                      <a:gd name="T27" fmla="*/ 17 h 73"/>
                      <a:gd name="T28" fmla="*/ 54 w 90"/>
                      <a:gd name="T29" fmla="*/ 17 h 73"/>
                      <a:gd name="T30" fmla="*/ 81 w 90"/>
                      <a:gd name="T31" fmla="*/ 17 h 73"/>
                      <a:gd name="T32" fmla="*/ 90 w 90"/>
                      <a:gd name="T33" fmla="*/ 17 h 73"/>
                      <a:gd name="T34" fmla="*/ 90 w 90"/>
                      <a:gd name="T35" fmla="*/ 8 h 73"/>
                      <a:gd name="T36" fmla="*/ 90 w 90"/>
                      <a:gd name="T37" fmla="*/ 8 h 73"/>
                      <a:gd name="T38" fmla="*/ 90 w 90"/>
                      <a:gd name="T39" fmla="*/ 5 h 73"/>
                      <a:gd name="T40" fmla="*/ 90 w 90"/>
                      <a:gd name="T41" fmla="*/ 5 h 73"/>
                      <a:gd name="T42" fmla="*/ 90 w 90"/>
                      <a:gd name="T43" fmla="*/ 3 h 73"/>
                      <a:gd name="T44" fmla="*/ 90 w 90"/>
                      <a:gd name="T45" fmla="*/ 3 h 73"/>
                      <a:gd name="T46" fmla="*/ 89 w 90"/>
                      <a:gd name="T47" fmla="*/ 2 h 7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0" h="73">
                        <a:moveTo>
                          <a:pt x="89" y="2"/>
                        </a:moveTo>
                        <a:cubicBezTo>
                          <a:pt x="89" y="1"/>
                          <a:pt x="89" y="0"/>
                          <a:pt x="84" y="0"/>
                        </a:cubicBezTo>
                        <a:cubicBezTo>
                          <a:pt x="43" y="0"/>
                          <a:pt x="43" y="0"/>
                          <a:pt x="43" y="0"/>
                        </a:cubicBezTo>
                        <a:cubicBezTo>
                          <a:pt x="40" y="3"/>
                          <a:pt x="39" y="6"/>
                          <a:pt x="38" y="9"/>
                        </a:cubicBezTo>
                        <a:cubicBezTo>
                          <a:pt x="37" y="12"/>
                          <a:pt x="34" y="14"/>
                          <a:pt x="31" y="18"/>
                        </a:cubicBezTo>
                        <a:cubicBezTo>
                          <a:pt x="27" y="21"/>
                          <a:pt x="23" y="26"/>
                          <a:pt x="23" y="29"/>
                        </a:cubicBezTo>
                        <a:cubicBezTo>
                          <a:pt x="22" y="34"/>
                          <a:pt x="19" y="39"/>
                          <a:pt x="14" y="46"/>
                        </a:cubicBezTo>
                        <a:cubicBezTo>
                          <a:pt x="10" y="52"/>
                          <a:pt x="6" y="58"/>
                          <a:pt x="3" y="65"/>
                        </a:cubicBezTo>
                        <a:cubicBezTo>
                          <a:pt x="1" y="68"/>
                          <a:pt x="0" y="71"/>
                          <a:pt x="0" y="73"/>
                        </a:cubicBezTo>
                        <a:cubicBezTo>
                          <a:pt x="40" y="73"/>
                          <a:pt x="40" y="73"/>
                          <a:pt x="40" y="73"/>
                        </a:cubicBezTo>
                        <a:cubicBezTo>
                          <a:pt x="40" y="57"/>
                          <a:pt x="40" y="57"/>
                          <a:pt x="40" y="57"/>
                        </a:cubicBezTo>
                        <a:cubicBezTo>
                          <a:pt x="40" y="55"/>
                          <a:pt x="43" y="53"/>
                          <a:pt x="47" y="51"/>
                        </a:cubicBezTo>
                        <a:cubicBezTo>
                          <a:pt x="49" y="51"/>
                          <a:pt x="51" y="49"/>
                          <a:pt x="52" y="49"/>
                        </a:cubicBezTo>
                        <a:cubicBezTo>
                          <a:pt x="52" y="17"/>
                          <a:pt x="52" y="17"/>
                          <a:pt x="52" y="17"/>
                        </a:cubicBezTo>
                        <a:cubicBezTo>
                          <a:pt x="54" y="17"/>
                          <a:pt x="54" y="17"/>
                          <a:pt x="54" y="17"/>
                        </a:cubicBezTo>
                        <a:cubicBezTo>
                          <a:pt x="54" y="17"/>
                          <a:pt x="70" y="17"/>
                          <a:pt x="81" y="17"/>
                        </a:cubicBezTo>
                        <a:cubicBezTo>
                          <a:pt x="86" y="17"/>
                          <a:pt x="89" y="17"/>
                          <a:pt x="90" y="17"/>
                        </a:cubicBezTo>
                        <a:cubicBezTo>
                          <a:pt x="90" y="15"/>
                          <a:pt x="90" y="12"/>
                          <a:pt x="90" y="8"/>
                        </a:cubicBezTo>
                        <a:cubicBezTo>
                          <a:pt x="90" y="8"/>
                          <a:pt x="90" y="8"/>
                          <a:pt x="90" y="8"/>
                        </a:cubicBezTo>
                        <a:cubicBezTo>
                          <a:pt x="90" y="7"/>
                          <a:pt x="90" y="6"/>
                          <a:pt x="90" y="5"/>
                        </a:cubicBezTo>
                        <a:cubicBezTo>
                          <a:pt x="90" y="5"/>
                          <a:pt x="90" y="5"/>
                          <a:pt x="90" y="5"/>
                        </a:cubicBezTo>
                        <a:cubicBezTo>
                          <a:pt x="90" y="4"/>
                          <a:pt x="90" y="4"/>
                          <a:pt x="90" y="3"/>
                        </a:cubicBezTo>
                        <a:cubicBezTo>
                          <a:pt x="90" y="3"/>
                          <a:pt x="90" y="3"/>
                          <a:pt x="90" y="3"/>
                        </a:cubicBezTo>
                        <a:cubicBezTo>
                          <a:pt x="90" y="2"/>
                          <a:pt x="89" y="2"/>
                          <a:pt x="8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7" name="Freeform 1448">
                    <a:extLst>
                      <a:ext uri="{FF2B5EF4-FFF2-40B4-BE49-F238E27FC236}">
                        <a16:creationId xmlns="" xmlns:a16="http://schemas.microsoft.com/office/drawing/2014/main" id="{40DBCB34-B60B-4DB2-ABF2-935CDD39FF9B}"/>
                      </a:ext>
                    </a:extLst>
                  </p:cNvPr>
                  <p:cNvSpPr/>
                  <p:nvPr/>
                </p:nvSpPr>
                <p:spPr bwMode="auto">
                  <a:xfrm>
                    <a:off x="1571" y="2669"/>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8" name="Freeform 1449">
                    <a:extLst>
                      <a:ext uri="{FF2B5EF4-FFF2-40B4-BE49-F238E27FC236}">
                        <a16:creationId xmlns="" xmlns:a16="http://schemas.microsoft.com/office/drawing/2014/main" id="{7662CF09-679A-48E8-A995-724728E70CE3}"/>
                      </a:ext>
                    </a:extLst>
                  </p:cNvPr>
                  <p:cNvSpPr/>
                  <p:nvPr/>
                </p:nvSpPr>
                <p:spPr bwMode="auto">
                  <a:xfrm>
                    <a:off x="1486" y="2673"/>
                    <a:ext cx="121" cy="137"/>
                  </a:xfrm>
                  <a:custGeom>
                    <a:gdLst>
                      <a:gd name="T0" fmla="*/ 52 w 127"/>
                      <a:gd name="T1" fmla="*/ 143 h 143"/>
                      <a:gd name="T2" fmla="*/ 53 w 127"/>
                      <a:gd name="T3" fmla="*/ 143 h 143"/>
                      <a:gd name="T4" fmla="*/ 54 w 127"/>
                      <a:gd name="T5" fmla="*/ 143 h 143"/>
                      <a:gd name="T6" fmla="*/ 54 w 127"/>
                      <a:gd name="T7" fmla="*/ 142 h 143"/>
                      <a:gd name="T8" fmla="*/ 66 w 127"/>
                      <a:gd name="T9" fmla="*/ 139 h 143"/>
                      <a:gd name="T10" fmla="*/ 67 w 127"/>
                      <a:gd name="T11" fmla="*/ 137 h 143"/>
                      <a:gd name="T12" fmla="*/ 73 w 127"/>
                      <a:gd name="T13" fmla="*/ 136 h 143"/>
                      <a:gd name="T14" fmla="*/ 82 w 127"/>
                      <a:gd name="T15" fmla="*/ 135 h 143"/>
                      <a:gd name="T16" fmla="*/ 83 w 127"/>
                      <a:gd name="T17" fmla="*/ 135 h 143"/>
                      <a:gd name="T18" fmla="*/ 101 w 127"/>
                      <a:gd name="T19" fmla="*/ 135 h 143"/>
                      <a:gd name="T20" fmla="*/ 127 w 127"/>
                      <a:gd name="T21" fmla="*/ 135 h 143"/>
                      <a:gd name="T22" fmla="*/ 124 w 127"/>
                      <a:gd name="T23" fmla="*/ 124 h 143"/>
                      <a:gd name="T24" fmla="*/ 127 w 127"/>
                      <a:gd name="T25" fmla="*/ 22 h 143"/>
                      <a:gd name="T26" fmla="*/ 96 w 127"/>
                      <a:gd name="T27" fmla="*/ 1 h 143"/>
                      <a:gd name="T28" fmla="*/ 94 w 127"/>
                      <a:gd name="T29" fmla="*/ 0 h 143"/>
                      <a:gd name="T30" fmla="*/ 94 w 127"/>
                      <a:gd name="T31" fmla="*/ 3 h 143"/>
                      <a:gd name="T32" fmla="*/ 94 w 127"/>
                      <a:gd name="T33" fmla="*/ 5 h 143"/>
                      <a:gd name="T34" fmla="*/ 94 w 127"/>
                      <a:gd name="T35" fmla="*/ 6 h 143"/>
                      <a:gd name="T36" fmla="*/ 94 w 127"/>
                      <a:gd name="T37" fmla="*/ 8 h 143"/>
                      <a:gd name="T38" fmla="*/ 94 w 127"/>
                      <a:gd name="T39" fmla="*/ 10 h 143"/>
                      <a:gd name="T40" fmla="*/ 94 w 127"/>
                      <a:gd name="T41" fmla="*/ 10 h 143"/>
                      <a:gd name="T42" fmla="*/ 94 w 127"/>
                      <a:gd name="T43" fmla="*/ 11 h 143"/>
                      <a:gd name="T44" fmla="*/ 94 w 127"/>
                      <a:gd name="T45" fmla="*/ 12 h 143"/>
                      <a:gd name="T46" fmla="*/ 94 w 127"/>
                      <a:gd name="T47" fmla="*/ 12 h 143"/>
                      <a:gd name="T48" fmla="*/ 94 w 127"/>
                      <a:gd name="T49" fmla="*/ 13 h 143"/>
                      <a:gd name="T50" fmla="*/ 93 w 127"/>
                      <a:gd name="T51" fmla="*/ 13 h 143"/>
                      <a:gd name="T52" fmla="*/ 93 w 127"/>
                      <a:gd name="T53" fmla="*/ 13 h 143"/>
                      <a:gd name="T54" fmla="*/ 93 w 127"/>
                      <a:gd name="T55" fmla="*/ 13 h 143"/>
                      <a:gd name="T56" fmla="*/ 93 w 127"/>
                      <a:gd name="T57" fmla="*/ 13 h 143"/>
                      <a:gd name="T58" fmla="*/ 58 w 127"/>
                      <a:gd name="T59" fmla="*/ 14 h 143"/>
                      <a:gd name="T60" fmla="*/ 56 w 127"/>
                      <a:gd name="T61" fmla="*/ 42 h 143"/>
                      <a:gd name="T62" fmla="*/ 44 w 127"/>
                      <a:gd name="T63" fmla="*/ 51 h 143"/>
                      <a:gd name="T64" fmla="*/ 0 w 127"/>
                      <a:gd name="T65" fmla="*/ 70 h 143"/>
                      <a:gd name="T66" fmla="*/ 5 w 127"/>
                      <a:gd name="T67" fmla="*/ 79 h 143"/>
                      <a:gd name="T68" fmla="*/ 8 w 127"/>
                      <a:gd name="T69" fmla="*/ 98 h 143"/>
                      <a:gd name="T70" fmla="*/ 4 w 127"/>
                      <a:gd name="T71" fmla="*/ 125 h 143"/>
                      <a:gd name="T72" fmla="*/ 5 w 127"/>
                      <a:gd name="T73" fmla="*/ 123 h 143"/>
                      <a:gd name="T74" fmla="*/ 7 w 127"/>
                      <a:gd name="T75" fmla="*/ 123 h 143"/>
                      <a:gd name="T76" fmla="*/ 12 w 127"/>
                      <a:gd name="T77" fmla="*/ 123 h 143"/>
                      <a:gd name="T78" fmla="*/ 18 w 127"/>
                      <a:gd name="T79" fmla="*/ 123 h 143"/>
                      <a:gd name="T80" fmla="*/ 28 w 127"/>
                      <a:gd name="T81" fmla="*/ 123 h 143"/>
                      <a:gd name="T82" fmla="*/ 38 w 127"/>
                      <a:gd name="T83" fmla="*/ 128 h 143"/>
                      <a:gd name="T84" fmla="*/ 46 w 127"/>
                      <a:gd name="T85" fmla="*/ 138 h 143"/>
                      <a:gd name="T86" fmla="*/ 50 w 127"/>
                      <a:gd name="T87" fmla="*/ 142 h 143"/>
                      <a:gd name="T88" fmla="*/ 51 w 127"/>
                      <a:gd name="T89" fmla="*/ 143 h 143"/>
                      <a:gd name="T90" fmla="*/ 51 w 127"/>
                      <a:gd name="T91" fmla="*/ 143 h 1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43">
                        <a:moveTo>
                          <a:pt x="51" y="143"/>
                        </a:moveTo>
                        <a:cubicBezTo>
                          <a:pt x="52" y="143"/>
                          <a:pt x="52" y="143"/>
                          <a:pt x="52" y="143"/>
                        </a:cubicBezTo>
                        <a:cubicBezTo>
                          <a:pt x="52" y="143"/>
                          <a:pt x="53" y="143"/>
                          <a:pt x="53" y="143"/>
                        </a:cubicBezTo>
                        <a:cubicBezTo>
                          <a:pt x="53" y="143"/>
                          <a:pt x="53" y="143"/>
                          <a:pt x="53" y="143"/>
                        </a:cubicBezTo>
                        <a:cubicBezTo>
                          <a:pt x="53" y="143"/>
                          <a:pt x="53" y="143"/>
                          <a:pt x="53" y="143"/>
                        </a:cubicBezTo>
                        <a:cubicBezTo>
                          <a:pt x="54" y="143"/>
                          <a:pt x="54" y="143"/>
                          <a:pt x="54" y="143"/>
                        </a:cubicBezTo>
                        <a:cubicBezTo>
                          <a:pt x="54" y="143"/>
                          <a:pt x="54" y="143"/>
                          <a:pt x="54" y="142"/>
                        </a:cubicBezTo>
                        <a:cubicBezTo>
                          <a:pt x="54" y="142"/>
                          <a:pt x="54" y="142"/>
                          <a:pt x="54" y="142"/>
                        </a:cubicBezTo>
                        <a:cubicBezTo>
                          <a:pt x="54" y="136"/>
                          <a:pt x="59" y="133"/>
                          <a:pt x="64" y="138"/>
                        </a:cubicBezTo>
                        <a:cubicBezTo>
                          <a:pt x="65" y="139"/>
                          <a:pt x="66" y="139"/>
                          <a:pt x="66" y="139"/>
                        </a:cubicBezTo>
                        <a:cubicBezTo>
                          <a:pt x="66" y="139"/>
                          <a:pt x="67" y="139"/>
                          <a:pt x="67" y="139"/>
                        </a:cubicBezTo>
                        <a:cubicBezTo>
                          <a:pt x="67" y="138"/>
                          <a:pt x="67" y="138"/>
                          <a:pt x="67" y="137"/>
                        </a:cubicBezTo>
                        <a:cubicBezTo>
                          <a:pt x="68" y="137"/>
                          <a:pt x="69" y="136"/>
                          <a:pt x="70" y="136"/>
                        </a:cubicBezTo>
                        <a:cubicBezTo>
                          <a:pt x="71" y="136"/>
                          <a:pt x="72" y="136"/>
                          <a:pt x="73" y="136"/>
                        </a:cubicBezTo>
                        <a:cubicBezTo>
                          <a:pt x="74" y="137"/>
                          <a:pt x="76" y="137"/>
                          <a:pt x="77" y="137"/>
                        </a:cubicBezTo>
                        <a:cubicBezTo>
                          <a:pt x="78" y="137"/>
                          <a:pt x="81" y="136"/>
                          <a:pt x="82" y="135"/>
                        </a:cubicBezTo>
                        <a:cubicBezTo>
                          <a:pt x="82" y="135"/>
                          <a:pt x="83" y="135"/>
                          <a:pt x="83" y="135"/>
                        </a:cubicBezTo>
                        <a:cubicBezTo>
                          <a:pt x="83" y="135"/>
                          <a:pt x="83" y="135"/>
                          <a:pt x="83" y="135"/>
                        </a:cubicBezTo>
                        <a:cubicBezTo>
                          <a:pt x="84" y="135"/>
                          <a:pt x="84" y="135"/>
                          <a:pt x="84" y="135"/>
                        </a:cubicBezTo>
                        <a:cubicBezTo>
                          <a:pt x="84" y="135"/>
                          <a:pt x="92" y="135"/>
                          <a:pt x="101" y="135"/>
                        </a:cubicBezTo>
                        <a:cubicBezTo>
                          <a:pt x="102" y="135"/>
                          <a:pt x="104" y="135"/>
                          <a:pt x="105" y="135"/>
                        </a:cubicBezTo>
                        <a:cubicBezTo>
                          <a:pt x="121" y="135"/>
                          <a:pt x="125" y="135"/>
                          <a:pt x="127" y="135"/>
                        </a:cubicBezTo>
                        <a:cubicBezTo>
                          <a:pt x="127" y="134"/>
                          <a:pt x="127" y="131"/>
                          <a:pt x="127" y="128"/>
                        </a:cubicBezTo>
                        <a:cubicBezTo>
                          <a:pt x="124" y="124"/>
                          <a:pt x="124" y="124"/>
                          <a:pt x="124" y="124"/>
                        </a:cubicBezTo>
                        <a:cubicBezTo>
                          <a:pt x="113" y="22"/>
                          <a:pt x="113" y="22"/>
                          <a:pt x="113" y="22"/>
                        </a:cubicBezTo>
                        <a:cubicBezTo>
                          <a:pt x="127" y="22"/>
                          <a:pt x="127" y="22"/>
                          <a:pt x="127" y="22"/>
                        </a:cubicBezTo>
                        <a:cubicBezTo>
                          <a:pt x="113" y="12"/>
                          <a:pt x="101" y="4"/>
                          <a:pt x="96" y="1"/>
                        </a:cubicBezTo>
                        <a:cubicBezTo>
                          <a:pt x="96" y="1"/>
                          <a:pt x="96" y="1"/>
                          <a:pt x="96" y="1"/>
                        </a:cubicBezTo>
                        <a:cubicBezTo>
                          <a:pt x="95" y="1"/>
                          <a:pt x="95" y="0"/>
                          <a:pt x="94" y="0"/>
                        </a:cubicBezTo>
                        <a:cubicBezTo>
                          <a:pt x="94" y="0"/>
                          <a:pt x="94" y="0"/>
                          <a:pt x="94" y="0"/>
                        </a:cubicBezTo>
                        <a:cubicBezTo>
                          <a:pt x="94" y="3"/>
                          <a:pt x="94" y="3"/>
                          <a:pt x="94" y="3"/>
                        </a:cubicBezTo>
                        <a:cubicBezTo>
                          <a:pt x="94" y="3"/>
                          <a:pt x="94" y="3"/>
                          <a:pt x="94" y="3"/>
                        </a:cubicBezTo>
                        <a:cubicBezTo>
                          <a:pt x="94" y="3"/>
                          <a:pt x="94" y="3"/>
                          <a:pt x="94" y="4"/>
                        </a:cubicBezTo>
                        <a:cubicBezTo>
                          <a:pt x="94" y="4"/>
                          <a:pt x="94" y="4"/>
                          <a:pt x="94" y="5"/>
                        </a:cubicBezTo>
                        <a:cubicBezTo>
                          <a:pt x="94" y="5"/>
                          <a:pt x="94" y="5"/>
                          <a:pt x="94" y="6"/>
                        </a:cubicBezTo>
                        <a:cubicBezTo>
                          <a:pt x="94" y="6"/>
                          <a:pt x="94" y="6"/>
                          <a:pt x="94" y="6"/>
                        </a:cubicBezTo>
                        <a:cubicBezTo>
                          <a:pt x="94" y="7"/>
                          <a:pt x="94" y="7"/>
                          <a:pt x="94" y="7"/>
                        </a:cubicBezTo>
                        <a:cubicBezTo>
                          <a:pt x="94" y="7"/>
                          <a:pt x="94" y="8"/>
                          <a:pt x="94" y="8"/>
                        </a:cubicBezTo>
                        <a:cubicBezTo>
                          <a:pt x="94" y="8"/>
                          <a:pt x="94" y="8"/>
                          <a:pt x="94" y="8"/>
                        </a:cubicBezTo>
                        <a:cubicBezTo>
                          <a:pt x="94" y="9"/>
                          <a:pt x="94" y="9"/>
                          <a:pt x="94" y="10"/>
                        </a:cubicBezTo>
                        <a:cubicBezTo>
                          <a:pt x="94" y="10"/>
                          <a:pt x="94" y="10"/>
                          <a:pt x="94" y="10"/>
                        </a:cubicBezTo>
                        <a:cubicBezTo>
                          <a:pt x="94" y="10"/>
                          <a:pt x="94" y="10"/>
                          <a:pt x="94" y="10"/>
                        </a:cubicBezTo>
                        <a:cubicBezTo>
                          <a:pt x="94" y="11"/>
                          <a:pt x="94" y="11"/>
                          <a:pt x="94" y="11"/>
                        </a:cubicBezTo>
                        <a:cubicBezTo>
                          <a:pt x="94" y="11"/>
                          <a:pt x="94" y="11"/>
                          <a:pt x="94" y="11"/>
                        </a:cubicBezTo>
                        <a:cubicBezTo>
                          <a:pt x="94" y="11"/>
                          <a:pt x="94" y="11"/>
                          <a:pt x="94" y="11"/>
                        </a:cubicBezTo>
                        <a:cubicBezTo>
                          <a:pt x="94" y="12"/>
                          <a:pt x="94" y="12"/>
                          <a:pt x="94" y="12"/>
                        </a:cubicBezTo>
                        <a:cubicBezTo>
                          <a:pt x="94" y="12"/>
                          <a:pt x="94" y="12"/>
                          <a:pt x="94" y="12"/>
                        </a:cubicBezTo>
                        <a:cubicBezTo>
                          <a:pt x="94" y="12"/>
                          <a:pt x="94" y="12"/>
                          <a:pt x="94" y="12"/>
                        </a:cubicBezTo>
                        <a:cubicBezTo>
                          <a:pt x="94" y="12"/>
                          <a:pt x="94" y="12"/>
                          <a:pt x="94" y="12"/>
                        </a:cubicBezTo>
                        <a:cubicBezTo>
                          <a:pt x="94" y="12"/>
                          <a:pt x="94" y="13"/>
                          <a:pt x="94" y="13"/>
                        </a:cubicBezTo>
                        <a:cubicBezTo>
                          <a:pt x="94" y="13"/>
                          <a:pt x="94"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2" y="14"/>
                          <a:pt x="92" y="14"/>
                          <a:pt x="81" y="14"/>
                        </a:cubicBezTo>
                        <a:cubicBezTo>
                          <a:pt x="74" y="14"/>
                          <a:pt x="64" y="14"/>
                          <a:pt x="58" y="14"/>
                        </a:cubicBezTo>
                        <a:cubicBezTo>
                          <a:pt x="57" y="14"/>
                          <a:pt x="56" y="14"/>
                          <a:pt x="56" y="14"/>
                        </a:cubicBezTo>
                        <a:cubicBezTo>
                          <a:pt x="56" y="42"/>
                          <a:pt x="56" y="42"/>
                          <a:pt x="56" y="42"/>
                        </a:cubicBezTo>
                        <a:cubicBezTo>
                          <a:pt x="56" y="44"/>
                          <a:pt x="53" y="46"/>
                          <a:pt x="49" y="48"/>
                        </a:cubicBezTo>
                        <a:cubicBezTo>
                          <a:pt x="47" y="49"/>
                          <a:pt x="45" y="50"/>
                          <a:pt x="44" y="51"/>
                        </a:cubicBezTo>
                        <a:cubicBezTo>
                          <a:pt x="44" y="70"/>
                          <a:pt x="44" y="70"/>
                          <a:pt x="44" y="70"/>
                        </a:cubicBezTo>
                        <a:cubicBezTo>
                          <a:pt x="0" y="70"/>
                          <a:pt x="0" y="70"/>
                          <a:pt x="0" y="70"/>
                        </a:cubicBezTo>
                        <a:cubicBezTo>
                          <a:pt x="0" y="74"/>
                          <a:pt x="2" y="76"/>
                          <a:pt x="4" y="78"/>
                        </a:cubicBezTo>
                        <a:cubicBezTo>
                          <a:pt x="4" y="78"/>
                          <a:pt x="5" y="79"/>
                          <a:pt x="5" y="79"/>
                        </a:cubicBezTo>
                        <a:cubicBezTo>
                          <a:pt x="8" y="82"/>
                          <a:pt x="7" y="85"/>
                          <a:pt x="7" y="88"/>
                        </a:cubicBezTo>
                        <a:cubicBezTo>
                          <a:pt x="6" y="91"/>
                          <a:pt x="6" y="94"/>
                          <a:pt x="8" y="98"/>
                        </a:cubicBezTo>
                        <a:cubicBezTo>
                          <a:pt x="12" y="103"/>
                          <a:pt x="11" y="112"/>
                          <a:pt x="4" y="122"/>
                        </a:cubicBezTo>
                        <a:cubicBezTo>
                          <a:pt x="4" y="123"/>
                          <a:pt x="4" y="124"/>
                          <a:pt x="4" y="125"/>
                        </a:cubicBezTo>
                        <a:cubicBezTo>
                          <a:pt x="4" y="124"/>
                          <a:pt x="5" y="124"/>
                          <a:pt x="5" y="123"/>
                        </a:cubicBezTo>
                        <a:cubicBezTo>
                          <a:pt x="5" y="123"/>
                          <a:pt x="5" y="123"/>
                          <a:pt x="5" y="123"/>
                        </a:cubicBezTo>
                        <a:cubicBezTo>
                          <a:pt x="6" y="123"/>
                          <a:pt x="6" y="123"/>
                          <a:pt x="6" y="123"/>
                        </a:cubicBezTo>
                        <a:cubicBezTo>
                          <a:pt x="6" y="123"/>
                          <a:pt x="7" y="123"/>
                          <a:pt x="7" y="123"/>
                        </a:cubicBezTo>
                        <a:cubicBezTo>
                          <a:pt x="7" y="123"/>
                          <a:pt x="8" y="123"/>
                          <a:pt x="8" y="123"/>
                        </a:cubicBezTo>
                        <a:cubicBezTo>
                          <a:pt x="9" y="123"/>
                          <a:pt x="10" y="123"/>
                          <a:pt x="12" y="123"/>
                        </a:cubicBezTo>
                        <a:cubicBezTo>
                          <a:pt x="14" y="123"/>
                          <a:pt x="16" y="123"/>
                          <a:pt x="17" y="123"/>
                        </a:cubicBezTo>
                        <a:cubicBezTo>
                          <a:pt x="17" y="123"/>
                          <a:pt x="17" y="123"/>
                          <a:pt x="18" y="123"/>
                        </a:cubicBezTo>
                        <a:cubicBezTo>
                          <a:pt x="19" y="123"/>
                          <a:pt x="22" y="122"/>
                          <a:pt x="25" y="122"/>
                        </a:cubicBezTo>
                        <a:cubicBezTo>
                          <a:pt x="26" y="122"/>
                          <a:pt x="27" y="122"/>
                          <a:pt x="28" y="123"/>
                        </a:cubicBezTo>
                        <a:cubicBezTo>
                          <a:pt x="30" y="124"/>
                          <a:pt x="33" y="127"/>
                          <a:pt x="34" y="128"/>
                        </a:cubicBezTo>
                        <a:cubicBezTo>
                          <a:pt x="38" y="128"/>
                          <a:pt x="38" y="128"/>
                          <a:pt x="38" y="128"/>
                        </a:cubicBezTo>
                        <a:cubicBezTo>
                          <a:pt x="39" y="129"/>
                          <a:pt x="39" y="129"/>
                          <a:pt x="39" y="129"/>
                        </a:cubicBezTo>
                        <a:cubicBezTo>
                          <a:pt x="40" y="132"/>
                          <a:pt x="43" y="137"/>
                          <a:pt x="46" y="138"/>
                        </a:cubicBezTo>
                        <a:cubicBezTo>
                          <a:pt x="46" y="139"/>
                          <a:pt x="47" y="139"/>
                          <a:pt x="47" y="139"/>
                        </a:cubicBezTo>
                        <a:cubicBezTo>
                          <a:pt x="48" y="140"/>
                          <a:pt x="49" y="141"/>
                          <a:pt x="50" y="142"/>
                        </a:cubicBezTo>
                        <a:cubicBezTo>
                          <a:pt x="50" y="142"/>
                          <a:pt x="50" y="142"/>
                          <a:pt x="50" y="142"/>
                        </a:cubicBezTo>
                        <a:cubicBezTo>
                          <a:pt x="51" y="142"/>
                          <a:pt x="51" y="143"/>
                          <a:pt x="51" y="143"/>
                        </a:cubicBezTo>
                        <a:cubicBezTo>
                          <a:pt x="51" y="143"/>
                          <a:pt x="51" y="143"/>
                          <a:pt x="51" y="143"/>
                        </a:cubicBezTo>
                        <a:cubicBezTo>
                          <a:pt x="51" y="143"/>
                          <a:pt x="51" y="143"/>
                          <a:pt x="51"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9" name="Freeform 1450">
                    <a:extLst>
                      <a:ext uri="{FF2B5EF4-FFF2-40B4-BE49-F238E27FC236}">
                        <a16:creationId xmlns="" xmlns:a16="http://schemas.microsoft.com/office/drawing/2014/main" id="{D91EFDE7-4DF0-416F-A582-D1BE457269F5}"/>
                      </a:ext>
                    </a:extLst>
                  </p:cNvPr>
                  <p:cNvSpPr/>
                  <p:nvPr/>
                </p:nvSpPr>
                <p:spPr bwMode="auto">
                  <a:xfrm flipH="1">
                    <a:off x="1576" y="2673"/>
                    <a:ext cx="0" cy="3"/>
                  </a:xfrm>
                  <a:custGeom>
                    <a:gdLst>
                      <a:gd name="T0" fmla="*/ 1 h 3"/>
                      <a:gd name="T1" fmla="*/ 2 h 3"/>
                      <a:gd name="T2" fmla="*/ 3 h 3"/>
                      <a:gd name="T3" fmla="*/ 3 h 3"/>
                      <a:gd name="T4" fmla="*/ 3 h 3"/>
                      <a:gd name="T5" fmla="*/ 0 h 3"/>
                      <a:gd name="T6" fmla="*/ 0 h 3"/>
                      <a:gd name="T7" fmla="*/ 1 h 3"/>
                    </a:gd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1"/>
                        </a:moveTo>
                        <a:cubicBezTo>
                          <a:pt x="0" y="1"/>
                          <a:pt x="0" y="1"/>
                          <a:pt x="0" y="2"/>
                        </a:cubicBezTo>
                        <a:cubicBezTo>
                          <a:pt x="0" y="2"/>
                          <a:pt x="0" y="2"/>
                          <a:pt x="0" y="3"/>
                        </a:cubicBezTo>
                        <a:cubicBezTo>
                          <a:pt x="0" y="3"/>
                          <a:pt x="0" y="3"/>
                          <a:pt x="0" y="3"/>
                        </a:cubicBezTo>
                        <a:cubicBezTo>
                          <a:pt x="0" y="3"/>
                          <a:pt x="0" y="3"/>
                          <a:pt x="0" y="3"/>
                        </a:cubicBezTo>
                        <a:cubicBezTo>
                          <a:pt x="0" y="0"/>
                          <a:pt x="0" y="0"/>
                          <a:pt x="0" y="0"/>
                        </a:cubicBez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0" name="Freeform 1451">
                    <a:extLst>
                      <a:ext uri="{FF2B5EF4-FFF2-40B4-BE49-F238E27FC236}">
                        <a16:creationId xmlns="" xmlns:a16="http://schemas.microsoft.com/office/drawing/2014/main" id="{2115A18D-BF1F-4E6B-837A-71CA7354BCC2}"/>
                      </a:ext>
                    </a:extLst>
                  </p:cNvPr>
                  <p:cNvSpPr/>
                  <p:nvPr/>
                </p:nvSpPr>
                <p:spPr bwMode="auto">
                  <a:xfrm flipH="1">
                    <a:off x="1578" y="267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1" name="Freeform 1452">
                    <a:extLst>
                      <a:ext uri="{FF2B5EF4-FFF2-40B4-BE49-F238E27FC236}">
                        <a16:creationId xmlns="" xmlns:a16="http://schemas.microsoft.com/office/drawing/2014/main" id="{15573C4B-70E2-411C-9014-CF50A79C6DC1}"/>
                      </a:ext>
                    </a:extLst>
                  </p:cNvPr>
                  <p:cNvSpPr/>
                  <p:nvPr/>
                </p:nvSpPr>
                <p:spPr bwMode="auto">
                  <a:xfrm flipH="1">
                    <a:off x="1576" y="267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2" name="Oval 1453">
                    <a:extLst>
                      <a:ext uri="{FF2B5EF4-FFF2-40B4-BE49-F238E27FC236}">
                        <a16:creationId xmlns="" xmlns:a16="http://schemas.microsoft.com/office/drawing/2014/main" id="{29F209DC-9438-4E88-8BEB-6A9EAA6D498C}"/>
                      </a:ext>
                    </a:extLst>
                  </p:cNvPr>
                  <p:cNvSpPr>
                    <a:spLocks noChangeArrowheads="1"/>
                  </p:cNvSpPr>
                  <p:nvPr/>
                </p:nvSpPr>
                <p:spPr bwMode="auto">
                  <a:xfrm>
                    <a:off x="1576" y="267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3" name="Freeform 1454">
                    <a:extLst>
                      <a:ext uri="{FF2B5EF4-FFF2-40B4-BE49-F238E27FC236}">
                        <a16:creationId xmlns="" xmlns:a16="http://schemas.microsoft.com/office/drawing/2014/main" id="{1C7010D0-A963-4C80-8FE2-5F76143F3742}"/>
                      </a:ext>
                    </a:extLst>
                  </p:cNvPr>
                  <p:cNvSpPr/>
                  <p:nvPr/>
                </p:nvSpPr>
                <p:spPr bwMode="auto">
                  <a:xfrm>
                    <a:off x="1490" y="2791"/>
                    <a:ext cx="1" cy="2"/>
                  </a:xfrm>
                  <a:custGeom>
                    <a:gdLst>
                      <a:gd name="T0" fmla="*/ 0 w 1"/>
                      <a:gd name="T1" fmla="*/ 2 h 2"/>
                      <a:gd name="T2" fmla="*/ 0 w 1"/>
                      <a:gd name="T3" fmla="*/ 2 h 2"/>
                      <a:gd name="T4" fmla="*/ 1 w 1"/>
                      <a:gd name="T5" fmla="*/ 0 h 2"/>
                      <a:gd name="T6" fmla="*/ 0 w 1"/>
                      <a:gd name="T7" fmla="*/ 2 h 2"/>
                    </a:gdLst>
                    <a:cxnLst>
                      <a:cxn ang="0">
                        <a:pos x="T0" y="T1"/>
                      </a:cxn>
                      <a:cxn ang="0">
                        <a:pos x="T2" y="T3"/>
                      </a:cxn>
                      <a:cxn ang="0">
                        <a:pos x="T4" y="T5"/>
                      </a:cxn>
                      <a:cxn ang="0">
                        <a:pos x="T6" y="T7"/>
                      </a:cxn>
                    </a:cxnLst>
                    <a:rect l="0" t="0" r="r" b="b"/>
                    <a:pathLst>
                      <a:path w="1" h="2">
                        <a:moveTo>
                          <a:pt x="0" y="2"/>
                        </a:moveTo>
                        <a:cubicBezTo>
                          <a:pt x="0" y="2"/>
                          <a:pt x="0" y="2"/>
                          <a:pt x="0" y="2"/>
                        </a:cubicBezTo>
                        <a:cubicBezTo>
                          <a:pt x="0" y="1"/>
                          <a:pt x="1" y="1"/>
                          <a:pt x="1" y="0"/>
                        </a:cubicBezTo>
                        <a:cubicBezTo>
                          <a:pt x="1"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4" name="Freeform 1455">
                    <a:extLst>
                      <a:ext uri="{FF2B5EF4-FFF2-40B4-BE49-F238E27FC236}">
                        <a16:creationId xmlns="" xmlns:a16="http://schemas.microsoft.com/office/drawing/2014/main" id="{23942BAD-EBD1-4353-9F26-539CC0E96129}"/>
                      </a:ext>
                    </a:extLst>
                  </p:cNvPr>
                  <p:cNvSpPr/>
                  <p:nvPr/>
                </p:nvSpPr>
                <p:spPr bwMode="auto">
                  <a:xfrm>
                    <a:off x="1534" y="280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5" name="Freeform 1456">
                    <a:extLst>
                      <a:ext uri="{FF2B5EF4-FFF2-40B4-BE49-F238E27FC236}">
                        <a16:creationId xmlns="" xmlns:a16="http://schemas.microsoft.com/office/drawing/2014/main" id="{D1DF59DF-65A4-4D98-912E-5F7021F73293}"/>
                      </a:ext>
                    </a:extLst>
                  </p:cNvPr>
                  <p:cNvSpPr/>
                  <p:nvPr/>
                </p:nvSpPr>
                <p:spPr bwMode="auto">
                  <a:xfrm>
                    <a:off x="1531" y="2806"/>
                    <a:ext cx="3" cy="3"/>
                  </a:xfrm>
                  <a:custGeom>
                    <a:gdLst>
                      <a:gd name="T0" fmla="*/ 0 w 3"/>
                      <a:gd name="T1" fmla="*/ 0 h 3"/>
                      <a:gd name="T2" fmla="*/ 3 w 3"/>
                      <a:gd name="T3" fmla="*/ 3 h 3"/>
                      <a:gd name="T4" fmla="*/ 0 w 3"/>
                      <a:gd name="T5" fmla="*/ 0 h 3"/>
                    </a:gd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6" name="Freeform 1457">
                    <a:extLst>
                      <a:ext uri="{FF2B5EF4-FFF2-40B4-BE49-F238E27FC236}">
                        <a16:creationId xmlns="" xmlns:a16="http://schemas.microsoft.com/office/drawing/2014/main" id="{8DD20473-27B5-447D-87C9-9BAFBA0E2444}"/>
                      </a:ext>
                    </a:extLst>
                  </p:cNvPr>
                  <p:cNvSpPr/>
                  <p:nvPr/>
                </p:nvSpPr>
                <p:spPr bwMode="auto">
                  <a:xfrm>
                    <a:off x="1491" y="279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7" name="Freeform 1458">
                    <a:extLst>
                      <a:ext uri="{FF2B5EF4-FFF2-40B4-BE49-F238E27FC236}">
                        <a16:creationId xmlns="" xmlns:a16="http://schemas.microsoft.com/office/drawing/2014/main" id="{E434400A-9150-469A-B569-47462C6C10B2}"/>
                      </a:ext>
                    </a:extLst>
                  </p:cNvPr>
                  <p:cNvSpPr/>
                  <p:nvPr/>
                </p:nvSpPr>
                <p:spPr bwMode="auto">
                  <a:xfrm>
                    <a:off x="1493" y="2791"/>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8" name="Freeform 1459">
                    <a:extLst>
                      <a:ext uri="{FF2B5EF4-FFF2-40B4-BE49-F238E27FC236}">
                        <a16:creationId xmlns="" xmlns:a16="http://schemas.microsoft.com/office/drawing/2014/main" id="{FA485947-3424-4497-85B3-5B8D7D1AB996}"/>
                      </a:ext>
                    </a:extLst>
                  </p:cNvPr>
                  <p:cNvSpPr/>
                  <p:nvPr/>
                </p:nvSpPr>
                <p:spPr bwMode="auto">
                  <a:xfrm>
                    <a:off x="1494" y="2791"/>
                    <a:ext cx="3" cy="0"/>
                  </a:xfrm>
                  <a:custGeom>
                    <a:gdLst>
                      <a:gd name="T0" fmla="*/ 4 w 4"/>
                      <a:gd name="T1" fmla="*/ 0 w 4"/>
                      <a:gd name="T2" fmla="*/ 4 w 4"/>
                    </a:gd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9" name="Freeform 1460">
                    <a:extLst>
                      <a:ext uri="{FF2B5EF4-FFF2-40B4-BE49-F238E27FC236}">
                        <a16:creationId xmlns="" xmlns:a16="http://schemas.microsoft.com/office/drawing/2014/main" id="{00C23473-B23D-4D86-8AC4-3BA4E570556A}"/>
                      </a:ext>
                    </a:extLst>
                  </p:cNvPr>
                  <p:cNvSpPr/>
                  <p:nvPr/>
                </p:nvSpPr>
                <p:spPr bwMode="auto">
                  <a:xfrm>
                    <a:off x="1502" y="2790"/>
                    <a:ext cx="8" cy="1"/>
                  </a:xfrm>
                  <a:custGeom>
                    <a:gdLst>
                      <a:gd name="T0" fmla="*/ 0 w 8"/>
                      <a:gd name="T1" fmla="*/ 1 h 1"/>
                      <a:gd name="T2" fmla="*/ 1 w 8"/>
                      <a:gd name="T3" fmla="*/ 1 h 1"/>
                      <a:gd name="T4" fmla="*/ 8 w 8"/>
                      <a:gd name="T5" fmla="*/ 0 h 1"/>
                      <a:gd name="T6" fmla="*/ 1 w 8"/>
                      <a:gd name="T7" fmla="*/ 1 h 1"/>
                      <a:gd name="T8" fmla="*/ 0 w 8"/>
                      <a:gd name="T9" fmla="*/ 1 h 1"/>
                    </a:gdLst>
                    <a:cxnLst>
                      <a:cxn ang="0">
                        <a:pos x="T0" y="T1"/>
                      </a:cxn>
                      <a:cxn ang="0">
                        <a:pos x="T2" y="T3"/>
                      </a:cxn>
                      <a:cxn ang="0">
                        <a:pos x="T4" y="T5"/>
                      </a:cxn>
                      <a:cxn ang="0">
                        <a:pos x="T6" y="T7"/>
                      </a:cxn>
                      <a:cxn ang="0">
                        <a:pos x="T8" y="T9"/>
                      </a:cxn>
                    </a:cxnLst>
                    <a:rect l="0" t="0" r="r" b="b"/>
                    <a:pathLst>
                      <a:path w="8" h="1">
                        <a:moveTo>
                          <a:pt x="0" y="1"/>
                        </a:moveTo>
                        <a:cubicBezTo>
                          <a:pt x="0" y="1"/>
                          <a:pt x="0" y="1"/>
                          <a:pt x="1" y="1"/>
                        </a:cubicBezTo>
                        <a:cubicBezTo>
                          <a:pt x="2" y="1"/>
                          <a:pt x="5" y="0"/>
                          <a:pt x="8" y="0"/>
                        </a:cubicBezTo>
                        <a:cubicBezTo>
                          <a:pt x="5" y="0"/>
                          <a:pt x="2" y="1"/>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0" name="Freeform 1461">
                    <a:extLst>
                      <a:ext uri="{FF2B5EF4-FFF2-40B4-BE49-F238E27FC236}">
                        <a16:creationId xmlns="" xmlns:a16="http://schemas.microsoft.com/office/drawing/2014/main" id="{54E282C9-A78A-4F11-A284-03BFF7D95243}"/>
                      </a:ext>
                    </a:extLst>
                  </p:cNvPr>
                  <p:cNvSpPr/>
                  <p:nvPr/>
                </p:nvSpPr>
                <p:spPr bwMode="auto">
                  <a:xfrm flipH="1">
                    <a:off x="1575" y="268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1" name="Freeform 1462">
                    <a:extLst>
                      <a:ext uri="{FF2B5EF4-FFF2-40B4-BE49-F238E27FC236}">
                        <a16:creationId xmlns="" xmlns:a16="http://schemas.microsoft.com/office/drawing/2014/main" id="{C8B2E56E-932C-4AEB-BEE9-40E208C0E707}"/>
                      </a:ext>
                    </a:extLst>
                  </p:cNvPr>
                  <p:cNvSpPr/>
                  <p:nvPr/>
                </p:nvSpPr>
                <p:spPr bwMode="auto">
                  <a:xfrm>
                    <a:off x="1575" y="268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2" name="Freeform 1463">
                    <a:extLst>
                      <a:ext uri="{FF2B5EF4-FFF2-40B4-BE49-F238E27FC236}">
                        <a16:creationId xmlns="" xmlns:a16="http://schemas.microsoft.com/office/drawing/2014/main" id="{692A45D5-5D79-48F2-A1DE-DA70EC8338FB}"/>
                      </a:ext>
                    </a:extLst>
                  </p:cNvPr>
                  <p:cNvSpPr/>
                  <p:nvPr/>
                </p:nvSpPr>
                <p:spPr bwMode="auto">
                  <a:xfrm flipH="1">
                    <a:off x="1575" y="268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3" name="Freeform 1464">
                    <a:extLst>
                      <a:ext uri="{FF2B5EF4-FFF2-40B4-BE49-F238E27FC236}">
                        <a16:creationId xmlns="" xmlns:a16="http://schemas.microsoft.com/office/drawing/2014/main" id="{C1520A85-FE3D-4B30-BB48-2D4FA78BF605}"/>
                      </a:ext>
                    </a:extLst>
                  </p:cNvPr>
                  <p:cNvSpPr/>
                  <p:nvPr/>
                </p:nvSpPr>
                <p:spPr bwMode="auto">
                  <a:xfrm flipH="1">
                    <a:off x="1576" y="267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4" name="Freeform 1465">
                    <a:extLst>
                      <a:ext uri="{FF2B5EF4-FFF2-40B4-BE49-F238E27FC236}">
                        <a16:creationId xmlns="" xmlns:a16="http://schemas.microsoft.com/office/drawing/2014/main" id="{352DBEA2-3F24-480B-A21E-F18211D93D04}"/>
                      </a:ext>
                    </a:extLst>
                  </p:cNvPr>
                  <p:cNvSpPr/>
                  <p:nvPr/>
                </p:nvSpPr>
                <p:spPr bwMode="auto">
                  <a:xfrm flipH="1">
                    <a:off x="1575" y="268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5" name="Freeform 1466">
                    <a:extLst>
                      <a:ext uri="{FF2B5EF4-FFF2-40B4-BE49-F238E27FC236}">
                        <a16:creationId xmlns="" xmlns:a16="http://schemas.microsoft.com/office/drawing/2014/main" id="{4D1DC673-B824-466F-BDF5-68F90933DF09}"/>
                      </a:ext>
                    </a:extLst>
                  </p:cNvPr>
                  <p:cNvSpPr/>
                  <p:nvPr/>
                </p:nvSpPr>
                <p:spPr bwMode="auto">
                  <a:xfrm flipH="1">
                    <a:off x="1576" y="268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6" name="Freeform 1467">
                    <a:extLst>
                      <a:ext uri="{FF2B5EF4-FFF2-40B4-BE49-F238E27FC236}">
                        <a16:creationId xmlns="" xmlns:a16="http://schemas.microsoft.com/office/drawing/2014/main" id="{86B0146F-F279-472D-BCE9-D2C200476972}"/>
                      </a:ext>
                    </a:extLst>
                  </p:cNvPr>
                  <p:cNvSpPr/>
                  <p:nvPr/>
                </p:nvSpPr>
                <p:spPr bwMode="auto">
                  <a:xfrm flipH="1">
                    <a:off x="1576" y="268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7" name="Freeform 1468">
                    <a:extLst>
                      <a:ext uri="{FF2B5EF4-FFF2-40B4-BE49-F238E27FC236}">
                        <a16:creationId xmlns="" xmlns:a16="http://schemas.microsoft.com/office/drawing/2014/main" id="{9030F56C-2084-41A2-8A37-F2D2D6C80103}"/>
                      </a:ext>
                    </a:extLst>
                  </p:cNvPr>
                  <p:cNvSpPr/>
                  <p:nvPr/>
                </p:nvSpPr>
                <p:spPr bwMode="auto">
                  <a:xfrm flipH="1">
                    <a:off x="1576" y="268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8" name="Freeform 1469">
                    <a:extLst>
                      <a:ext uri="{FF2B5EF4-FFF2-40B4-BE49-F238E27FC236}">
                        <a16:creationId xmlns="" xmlns:a16="http://schemas.microsoft.com/office/drawing/2014/main" id="{69FDB10B-4730-4134-8604-AEBBB4380552}"/>
                      </a:ext>
                    </a:extLst>
                  </p:cNvPr>
                  <p:cNvSpPr/>
                  <p:nvPr/>
                </p:nvSpPr>
                <p:spPr bwMode="auto">
                  <a:xfrm flipH="1">
                    <a:off x="1576" y="268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9" name="Freeform 1470">
                    <a:extLst>
                      <a:ext uri="{FF2B5EF4-FFF2-40B4-BE49-F238E27FC236}">
                        <a16:creationId xmlns="" xmlns:a16="http://schemas.microsoft.com/office/drawing/2014/main" id="{4933492E-60EB-4A8C-A868-354DC123125A}"/>
                      </a:ext>
                    </a:extLst>
                  </p:cNvPr>
                  <p:cNvSpPr/>
                  <p:nvPr/>
                </p:nvSpPr>
                <p:spPr bwMode="auto">
                  <a:xfrm flipH="1">
                    <a:off x="1576" y="268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0" name="Freeform 1471">
                    <a:extLst>
                      <a:ext uri="{FF2B5EF4-FFF2-40B4-BE49-F238E27FC236}">
                        <a16:creationId xmlns="" xmlns:a16="http://schemas.microsoft.com/office/drawing/2014/main" id="{9A7F727E-1814-4AC9-8D19-D3694494CF9B}"/>
                      </a:ext>
                    </a:extLst>
                  </p:cNvPr>
                  <p:cNvSpPr/>
                  <p:nvPr/>
                </p:nvSpPr>
                <p:spPr bwMode="auto">
                  <a:xfrm flipH="1">
                    <a:off x="1576" y="267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1" name="Freeform 1472">
                    <a:extLst>
                      <a:ext uri="{FF2B5EF4-FFF2-40B4-BE49-F238E27FC236}">
                        <a16:creationId xmlns="" xmlns:a16="http://schemas.microsoft.com/office/drawing/2014/main" id="{B6EBC7C9-4943-443F-9930-AAFB5F5DFAB5}"/>
                      </a:ext>
                    </a:extLst>
                  </p:cNvPr>
                  <p:cNvSpPr/>
                  <p:nvPr/>
                </p:nvSpPr>
                <p:spPr bwMode="auto">
                  <a:xfrm flipH="1">
                    <a:off x="1576" y="267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2" name="Freeform 1473">
                    <a:extLst>
                      <a:ext uri="{FF2B5EF4-FFF2-40B4-BE49-F238E27FC236}">
                        <a16:creationId xmlns="" xmlns:a16="http://schemas.microsoft.com/office/drawing/2014/main" id="{BC4EDBCE-DDE5-4177-9CAC-3CD94E10DB55}"/>
                      </a:ext>
                    </a:extLst>
                  </p:cNvPr>
                  <p:cNvSpPr/>
                  <p:nvPr/>
                </p:nvSpPr>
                <p:spPr bwMode="auto">
                  <a:xfrm flipH="1">
                    <a:off x="1576" y="268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3" name="Freeform 1474">
                    <a:extLst>
                      <a:ext uri="{FF2B5EF4-FFF2-40B4-BE49-F238E27FC236}">
                        <a16:creationId xmlns="" xmlns:a16="http://schemas.microsoft.com/office/drawing/2014/main" id="{784F7F2A-F8BA-42CC-AACE-193118BEC92F}"/>
                      </a:ext>
                    </a:extLst>
                  </p:cNvPr>
                  <p:cNvSpPr/>
                  <p:nvPr/>
                </p:nvSpPr>
                <p:spPr bwMode="auto">
                  <a:xfrm flipH="1">
                    <a:off x="1576" y="267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4" name="Freeform 1475">
                    <a:extLst>
                      <a:ext uri="{FF2B5EF4-FFF2-40B4-BE49-F238E27FC236}">
                        <a16:creationId xmlns="" xmlns:a16="http://schemas.microsoft.com/office/drawing/2014/main" id="{5B9E77D6-70FC-415E-A60E-FF5005AED5FD}"/>
                      </a:ext>
                    </a:extLst>
                  </p:cNvPr>
                  <p:cNvSpPr/>
                  <p:nvPr/>
                </p:nvSpPr>
                <p:spPr bwMode="auto">
                  <a:xfrm flipH="1">
                    <a:off x="1576" y="267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5" name="Freeform 1476">
                    <a:extLst>
                      <a:ext uri="{FF2B5EF4-FFF2-40B4-BE49-F238E27FC236}">
                        <a16:creationId xmlns="" xmlns:a16="http://schemas.microsoft.com/office/drawing/2014/main" id="{1947BABE-D9A7-4669-9130-1423D8392DAC}"/>
                      </a:ext>
                    </a:extLst>
                  </p:cNvPr>
                  <p:cNvSpPr/>
                  <p:nvPr/>
                </p:nvSpPr>
                <p:spPr bwMode="auto">
                  <a:xfrm>
                    <a:off x="1537" y="2698"/>
                    <a:ext cx="176" cy="164"/>
                  </a:xfrm>
                  <a:custGeom>
                    <a:gdLst>
                      <a:gd name="T0" fmla="*/ 2 w 184"/>
                      <a:gd name="T1" fmla="*/ 125 h 171"/>
                      <a:gd name="T2" fmla="*/ 10 w 184"/>
                      <a:gd name="T3" fmla="*/ 140 h 171"/>
                      <a:gd name="T4" fmla="*/ 10 w 184"/>
                      <a:gd name="T5" fmla="*/ 142 h 171"/>
                      <a:gd name="T6" fmla="*/ 10 w 184"/>
                      <a:gd name="T7" fmla="*/ 147 h 171"/>
                      <a:gd name="T8" fmla="*/ 10 w 184"/>
                      <a:gd name="T9" fmla="*/ 148 h 171"/>
                      <a:gd name="T10" fmla="*/ 16 w 184"/>
                      <a:gd name="T11" fmla="*/ 149 h 171"/>
                      <a:gd name="T12" fmla="*/ 24 w 184"/>
                      <a:gd name="T13" fmla="*/ 149 h 171"/>
                      <a:gd name="T14" fmla="*/ 33 w 184"/>
                      <a:gd name="T15" fmla="*/ 144 h 171"/>
                      <a:gd name="T16" fmla="*/ 42 w 184"/>
                      <a:gd name="T17" fmla="*/ 156 h 171"/>
                      <a:gd name="T18" fmla="*/ 42 w 184"/>
                      <a:gd name="T19" fmla="*/ 161 h 171"/>
                      <a:gd name="T20" fmla="*/ 47 w 184"/>
                      <a:gd name="T21" fmla="*/ 170 h 171"/>
                      <a:gd name="T22" fmla="*/ 47 w 184"/>
                      <a:gd name="T23" fmla="*/ 170 h 171"/>
                      <a:gd name="T24" fmla="*/ 48 w 184"/>
                      <a:gd name="T25" fmla="*/ 169 h 171"/>
                      <a:gd name="T26" fmla="*/ 53 w 184"/>
                      <a:gd name="T27" fmla="*/ 167 h 171"/>
                      <a:gd name="T28" fmla="*/ 54 w 184"/>
                      <a:gd name="T29" fmla="*/ 168 h 171"/>
                      <a:gd name="T30" fmla="*/ 55 w 184"/>
                      <a:gd name="T31" fmla="*/ 169 h 171"/>
                      <a:gd name="T32" fmla="*/ 56 w 184"/>
                      <a:gd name="T33" fmla="*/ 170 h 171"/>
                      <a:gd name="T34" fmla="*/ 57 w 184"/>
                      <a:gd name="T35" fmla="*/ 171 h 171"/>
                      <a:gd name="T36" fmla="*/ 69 w 184"/>
                      <a:gd name="T37" fmla="*/ 166 h 171"/>
                      <a:gd name="T38" fmla="*/ 70 w 184"/>
                      <a:gd name="T39" fmla="*/ 168 h 171"/>
                      <a:gd name="T40" fmla="*/ 73 w 184"/>
                      <a:gd name="T41" fmla="*/ 167 h 171"/>
                      <a:gd name="T42" fmla="*/ 74 w 184"/>
                      <a:gd name="T43" fmla="*/ 163 h 171"/>
                      <a:gd name="T44" fmla="*/ 75 w 184"/>
                      <a:gd name="T45" fmla="*/ 161 h 171"/>
                      <a:gd name="T46" fmla="*/ 76 w 184"/>
                      <a:gd name="T47" fmla="*/ 151 h 171"/>
                      <a:gd name="T48" fmla="*/ 85 w 184"/>
                      <a:gd name="T49" fmla="*/ 146 h 171"/>
                      <a:gd name="T50" fmla="*/ 93 w 184"/>
                      <a:gd name="T51" fmla="*/ 131 h 171"/>
                      <a:gd name="T52" fmla="*/ 98 w 184"/>
                      <a:gd name="T53" fmla="*/ 134 h 171"/>
                      <a:gd name="T54" fmla="*/ 103 w 184"/>
                      <a:gd name="T55" fmla="*/ 128 h 171"/>
                      <a:gd name="T56" fmla="*/ 113 w 184"/>
                      <a:gd name="T57" fmla="*/ 124 h 171"/>
                      <a:gd name="T58" fmla="*/ 126 w 184"/>
                      <a:gd name="T59" fmla="*/ 116 h 171"/>
                      <a:gd name="T60" fmla="*/ 140 w 184"/>
                      <a:gd name="T61" fmla="*/ 115 h 171"/>
                      <a:gd name="T62" fmla="*/ 147 w 184"/>
                      <a:gd name="T63" fmla="*/ 115 h 171"/>
                      <a:gd name="T64" fmla="*/ 157 w 184"/>
                      <a:gd name="T65" fmla="*/ 112 h 171"/>
                      <a:gd name="T66" fmla="*/ 174 w 184"/>
                      <a:gd name="T67" fmla="*/ 110 h 171"/>
                      <a:gd name="T68" fmla="*/ 180 w 184"/>
                      <a:gd name="T69" fmla="*/ 105 h 171"/>
                      <a:gd name="T70" fmla="*/ 183 w 184"/>
                      <a:gd name="T71" fmla="*/ 97 h 171"/>
                      <a:gd name="T72" fmla="*/ 183 w 184"/>
                      <a:gd name="T73" fmla="*/ 95 h 171"/>
                      <a:gd name="T74" fmla="*/ 183 w 184"/>
                      <a:gd name="T75" fmla="*/ 93 h 171"/>
                      <a:gd name="T76" fmla="*/ 184 w 184"/>
                      <a:gd name="T77" fmla="*/ 87 h 171"/>
                      <a:gd name="T78" fmla="*/ 184 w 184"/>
                      <a:gd name="T79" fmla="*/ 81 h 171"/>
                      <a:gd name="T80" fmla="*/ 184 w 184"/>
                      <a:gd name="T81" fmla="*/ 72 h 171"/>
                      <a:gd name="T82" fmla="*/ 176 w 184"/>
                      <a:gd name="T83" fmla="*/ 73 h 171"/>
                      <a:gd name="T84" fmla="*/ 169 w 184"/>
                      <a:gd name="T85" fmla="*/ 61 h 171"/>
                      <a:gd name="T86" fmla="*/ 156 w 184"/>
                      <a:gd name="T87" fmla="*/ 56 h 171"/>
                      <a:gd name="T88" fmla="*/ 64 w 184"/>
                      <a:gd name="T89" fmla="*/ 0 h 171"/>
                      <a:gd name="T90" fmla="*/ 78 w 184"/>
                      <a:gd name="T91" fmla="*/ 101 h 171"/>
                      <a:gd name="T92" fmla="*/ 32 w 184"/>
                      <a:gd name="T93" fmla="*/ 113 h 171"/>
                      <a:gd name="T94" fmla="*/ 19 w 184"/>
                      <a:gd name="T95" fmla="*/ 114 h 171"/>
                      <a:gd name="T96" fmla="*/ 14 w 184"/>
                      <a:gd name="T97" fmla="*/ 118 h 171"/>
                      <a:gd name="T98" fmla="*/ 5 w 184"/>
                      <a:gd name="T99" fmla="*/ 116 h 171"/>
                      <a:gd name="T100" fmla="*/ 4 w 184"/>
                      <a:gd name="T101" fmla="*/ 119 h 171"/>
                      <a:gd name="T102" fmla="*/ 2 w 184"/>
                      <a:gd name="T103" fmla="*/ 121 h 171"/>
                      <a:gd name="T104" fmla="*/ 0 w 184"/>
                      <a:gd name="T105" fmla="*/ 121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4" h="171">
                        <a:moveTo>
                          <a:pt x="0" y="121"/>
                        </a:moveTo>
                        <a:cubicBezTo>
                          <a:pt x="2" y="125"/>
                          <a:pt x="2" y="125"/>
                          <a:pt x="2" y="125"/>
                        </a:cubicBezTo>
                        <a:cubicBezTo>
                          <a:pt x="2" y="125"/>
                          <a:pt x="2" y="125"/>
                          <a:pt x="2" y="125"/>
                        </a:cubicBezTo>
                        <a:cubicBezTo>
                          <a:pt x="2" y="127"/>
                          <a:pt x="3" y="130"/>
                          <a:pt x="3" y="131"/>
                        </a:cubicBezTo>
                        <a:cubicBezTo>
                          <a:pt x="7" y="135"/>
                          <a:pt x="10" y="137"/>
                          <a:pt x="10" y="139"/>
                        </a:cubicBezTo>
                        <a:cubicBezTo>
                          <a:pt x="10" y="139"/>
                          <a:pt x="10" y="140"/>
                          <a:pt x="10" y="140"/>
                        </a:cubicBezTo>
                        <a:cubicBezTo>
                          <a:pt x="10" y="140"/>
                          <a:pt x="10" y="141"/>
                          <a:pt x="10" y="141"/>
                        </a:cubicBezTo>
                        <a:cubicBezTo>
                          <a:pt x="10" y="141"/>
                          <a:pt x="10" y="141"/>
                          <a:pt x="10" y="141"/>
                        </a:cubicBezTo>
                        <a:cubicBezTo>
                          <a:pt x="10" y="142"/>
                          <a:pt x="10" y="142"/>
                          <a:pt x="10" y="142"/>
                        </a:cubicBezTo>
                        <a:cubicBezTo>
                          <a:pt x="10" y="143"/>
                          <a:pt x="10" y="143"/>
                          <a:pt x="10" y="144"/>
                        </a:cubicBezTo>
                        <a:cubicBezTo>
                          <a:pt x="10" y="144"/>
                          <a:pt x="10" y="144"/>
                          <a:pt x="10" y="144"/>
                        </a:cubicBezTo>
                        <a:cubicBezTo>
                          <a:pt x="10" y="147"/>
                          <a:pt x="10" y="147"/>
                          <a:pt x="10" y="147"/>
                        </a:cubicBezTo>
                        <a:cubicBezTo>
                          <a:pt x="10" y="147"/>
                          <a:pt x="10" y="147"/>
                          <a:pt x="10" y="147"/>
                        </a:cubicBezTo>
                        <a:cubicBezTo>
                          <a:pt x="10" y="148"/>
                          <a:pt x="10" y="148"/>
                          <a:pt x="10" y="148"/>
                        </a:cubicBezTo>
                        <a:cubicBezTo>
                          <a:pt x="10" y="148"/>
                          <a:pt x="10" y="148"/>
                          <a:pt x="10" y="148"/>
                        </a:cubicBezTo>
                        <a:cubicBezTo>
                          <a:pt x="10" y="148"/>
                          <a:pt x="10" y="148"/>
                          <a:pt x="10" y="148"/>
                        </a:cubicBezTo>
                        <a:cubicBezTo>
                          <a:pt x="10" y="149"/>
                          <a:pt x="10" y="149"/>
                          <a:pt x="11" y="150"/>
                        </a:cubicBezTo>
                        <a:cubicBezTo>
                          <a:pt x="13" y="148"/>
                          <a:pt x="14" y="149"/>
                          <a:pt x="16" y="149"/>
                        </a:cubicBezTo>
                        <a:cubicBezTo>
                          <a:pt x="16" y="150"/>
                          <a:pt x="16" y="150"/>
                          <a:pt x="16" y="150"/>
                        </a:cubicBezTo>
                        <a:cubicBezTo>
                          <a:pt x="17" y="148"/>
                          <a:pt x="18" y="147"/>
                          <a:pt x="20" y="147"/>
                        </a:cubicBezTo>
                        <a:cubicBezTo>
                          <a:pt x="21" y="147"/>
                          <a:pt x="22" y="148"/>
                          <a:pt x="24" y="149"/>
                        </a:cubicBezTo>
                        <a:cubicBezTo>
                          <a:pt x="24" y="149"/>
                          <a:pt x="25" y="149"/>
                          <a:pt x="25" y="149"/>
                        </a:cubicBezTo>
                        <a:cubicBezTo>
                          <a:pt x="26" y="149"/>
                          <a:pt x="28" y="147"/>
                          <a:pt x="28" y="147"/>
                        </a:cubicBezTo>
                        <a:cubicBezTo>
                          <a:pt x="31" y="145"/>
                          <a:pt x="32" y="144"/>
                          <a:pt x="33" y="144"/>
                        </a:cubicBezTo>
                        <a:cubicBezTo>
                          <a:pt x="34" y="144"/>
                          <a:pt x="34" y="144"/>
                          <a:pt x="34" y="144"/>
                        </a:cubicBezTo>
                        <a:cubicBezTo>
                          <a:pt x="37" y="144"/>
                          <a:pt x="40" y="151"/>
                          <a:pt x="40" y="154"/>
                        </a:cubicBezTo>
                        <a:cubicBezTo>
                          <a:pt x="40" y="154"/>
                          <a:pt x="41" y="155"/>
                          <a:pt x="42" y="156"/>
                        </a:cubicBezTo>
                        <a:cubicBezTo>
                          <a:pt x="43" y="157"/>
                          <a:pt x="44" y="158"/>
                          <a:pt x="44" y="159"/>
                        </a:cubicBezTo>
                        <a:cubicBezTo>
                          <a:pt x="44" y="160"/>
                          <a:pt x="44" y="161"/>
                          <a:pt x="42" y="161"/>
                        </a:cubicBezTo>
                        <a:cubicBezTo>
                          <a:pt x="42" y="161"/>
                          <a:pt x="42" y="161"/>
                          <a:pt x="42" y="161"/>
                        </a:cubicBezTo>
                        <a:cubicBezTo>
                          <a:pt x="45" y="162"/>
                          <a:pt x="45" y="165"/>
                          <a:pt x="46" y="166"/>
                        </a:cubicBezTo>
                        <a:cubicBezTo>
                          <a:pt x="46" y="167"/>
                          <a:pt x="46" y="168"/>
                          <a:pt x="46" y="168"/>
                        </a:cubicBezTo>
                        <a:cubicBezTo>
                          <a:pt x="46" y="169"/>
                          <a:pt x="47" y="169"/>
                          <a:pt x="47" y="170"/>
                        </a:cubicBezTo>
                        <a:cubicBezTo>
                          <a:pt x="47" y="170"/>
                          <a:pt x="47" y="170"/>
                          <a:pt x="47" y="170"/>
                        </a:cubicBezTo>
                        <a:cubicBezTo>
                          <a:pt x="47" y="170"/>
                          <a:pt x="47" y="170"/>
                          <a:pt x="47" y="170"/>
                        </a:cubicBezTo>
                        <a:cubicBezTo>
                          <a:pt x="47" y="170"/>
                          <a:pt x="47" y="170"/>
                          <a:pt x="47" y="170"/>
                        </a:cubicBezTo>
                        <a:cubicBezTo>
                          <a:pt x="47" y="170"/>
                          <a:pt x="48" y="170"/>
                          <a:pt x="48" y="170"/>
                        </a:cubicBezTo>
                        <a:cubicBezTo>
                          <a:pt x="48" y="170"/>
                          <a:pt x="48" y="170"/>
                          <a:pt x="48" y="170"/>
                        </a:cubicBezTo>
                        <a:cubicBezTo>
                          <a:pt x="48" y="170"/>
                          <a:pt x="48" y="170"/>
                          <a:pt x="48" y="169"/>
                        </a:cubicBezTo>
                        <a:cubicBezTo>
                          <a:pt x="49" y="168"/>
                          <a:pt x="50" y="167"/>
                          <a:pt x="51" y="167"/>
                        </a:cubicBezTo>
                        <a:cubicBezTo>
                          <a:pt x="52" y="167"/>
                          <a:pt x="52" y="167"/>
                          <a:pt x="52" y="167"/>
                        </a:cubicBezTo>
                        <a:cubicBezTo>
                          <a:pt x="53" y="167"/>
                          <a:pt x="53" y="167"/>
                          <a:pt x="53" y="167"/>
                        </a:cubicBezTo>
                        <a:cubicBezTo>
                          <a:pt x="53" y="167"/>
                          <a:pt x="53" y="167"/>
                          <a:pt x="53" y="167"/>
                        </a:cubicBezTo>
                        <a:cubicBezTo>
                          <a:pt x="54" y="167"/>
                          <a:pt x="54" y="168"/>
                          <a:pt x="54" y="168"/>
                        </a:cubicBezTo>
                        <a:cubicBezTo>
                          <a:pt x="54" y="168"/>
                          <a:pt x="54" y="168"/>
                          <a:pt x="54" y="168"/>
                        </a:cubicBezTo>
                        <a:cubicBezTo>
                          <a:pt x="54" y="168"/>
                          <a:pt x="55" y="168"/>
                          <a:pt x="55" y="168"/>
                        </a:cubicBezTo>
                        <a:cubicBezTo>
                          <a:pt x="55" y="168"/>
                          <a:pt x="55" y="168"/>
                          <a:pt x="55" y="169"/>
                        </a:cubicBezTo>
                        <a:cubicBezTo>
                          <a:pt x="55" y="169"/>
                          <a:pt x="55" y="169"/>
                          <a:pt x="55" y="169"/>
                        </a:cubicBezTo>
                        <a:cubicBezTo>
                          <a:pt x="56" y="169"/>
                          <a:pt x="56" y="169"/>
                          <a:pt x="56" y="169"/>
                        </a:cubicBezTo>
                        <a:cubicBezTo>
                          <a:pt x="56" y="169"/>
                          <a:pt x="56" y="169"/>
                          <a:pt x="56" y="170"/>
                        </a:cubicBezTo>
                        <a:cubicBezTo>
                          <a:pt x="56" y="170"/>
                          <a:pt x="56" y="170"/>
                          <a:pt x="56" y="170"/>
                        </a:cubicBezTo>
                        <a:cubicBezTo>
                          <a:pt x="56" y="170"/>
                          <a:pt x="56" y="170"/>
                          <a:pt x="57" y="170"/>
                        </a:cubicBezTo>
                        <a:cubicBezTo>
                          <a:pt x="57" y="170"/>
                          <a:pt x="57" y="170"/>
                          <a:pt x="57" y="170"/>
                        </a:cubicBezTo>
                        <a:cubicBezTo>
                          <a:pt x="57" y="170"/>
                          <a:pt x="57" y="171"/>
                          <a:pt x="57" y="171"/>
                        </a:cubicBezTo>
                        <a:cubicBezTo>
                          <a:pt x="57" y="171"/>
                          <a:pt x="57" y="171"/>
                          <a:pt x="57" y="171"/>
                        </a:cubicBezTo>
                        <a:cubicBezTo>
                          <a:pt x="58" y="171"/>
                          <a:pt x="60" y="169"/>
                          <a:pt x="60" y="168"/>
                        </a:cubicBezTo>
                        <a:cubicBezTo>
                          <a:pt x="61" y="165"/>
                          <a:pt x="67" y="163"/>
                          <a:pt x="69" y="166"/>
                        </a:cubicBezTo>
                        <a:cubicBezTo>
                          <a:pt x="69" y="166"/>
                          <a:pt x="70" y="167"/>
                          <a:pt x="69" y="168"/>
                        </a:cubicBezTo>
                        <a:cubicBezTo>
                          <a:pt x="69" y="168"/>
                          <a:pt x="69" y="168"/>
                          <a:pt x="69" y="169"/>
                        </a:cubicBezTo>
                        <a:cubicBezTo>
                          <a:pt x="70" y="168"/>
                          <a:pt x="70" y="168"/>
                          <a:pt x="70" y="168"/>
                        </a:cubicBezTo>
                        <a:cubicBezTo>
                          <a:pt x="71" y="168"/>
                          <a:pt x="71" y="167"/>
                          <a:pt x="72" y="167"/>
                        </a:cubicBezTo>
                        <a:cubicBezTo>
                          <a:pt x="72" y="167"/>
                          <a:pt x="72" y="167"/>
                          <a:pt x="73" y="167"/>
                        </a:cubicBezTo>
                        <a:cubicBezTo>
                          <a:pt x="73" y="167"/>
                          <a:pt x="73" y="167"/>
                          <a:pt x="73" y="167"/>
                        </a:cubicBezTo>
                        <a:cubicBezTo>
                          <a:pt x="73" y="167"/>
                          <a:pt x="73" y="166"/>
                          <a:pt x="73" y="166"/>
                        </a:cubicBezTo>
                        <a:cubicBezTo>
                          <a:pt x="74" y="166"/>
                          <a:pt x="74" y="165"/>
                          <a:pt x="74" y="165"/>
                        </a:cubicBezTo>
                        <a:cubicBezTo>
                          <a:pt x="74" y="164"/>
                          <a:pt x="74" y="164"/>
                          <a:pt x="74" y="163"/>
                        </a:cubicBezTo>
                        <a:cubicBezTo>
                          <a:pt x="74" y="163"/>
                          <a:pt x="75" y="163"/>
                          <a:pt x="75" y="163"/>
                        </a:cubicBezTo>
                        <a:cubicBezTo>
                          <a:pt x="75" y="162"/>
                          <a:pt x="75" y="162"/>
                          <a:pt x="75" y="161"/>
                        </a:cubicBezTo>
                        <a:cubicBezTo>
                          <a:pt x="75" y="161"/>
                          <a:pt x="75" y="161"/>
                          <a:pt x="75" y="161"/>
                        </a:cubicBezTo>
                        <a:cubicBezTo>
                          <a:pt x="76" y="160"/>
                          <a:pt x="76" y="160"/>
                          <a:pt x="76" y="159"/>
                        </a:cubicBezTo>
                        <a:cubicBezTo>
                          <a:pt x="76" y="159"/>
                          <a:pt x="76" y="158"/>
                          <a:pt x="75" y="157"/>
                        </a:cubicBezTo>
                        <a:cubicBezTo>
                          <a:pt x="75" y="155"/>
                          <a:pt x="74" y="152"/>
                          <a:pt x="76" y="151"/>
                        </a:cubicBezTo>
                        <a:cubicBezTo>
                          <a:pt x="77" y="151"/>
                          <a:pt x="78" y="151"/>
                          <a:pt x="79" y="151"/>
                        </a:cubicBezTo>
                        <a:cubicBezTo>
                          <a:pt x="82" y="151"/>
                          <a:pt x="83" y="150"/>
                          <a:pt x="84" y="148"/>
                        </a:cubicBezTo>
                        <a:cubicBezTo>
                          <a:pt x="85" y="147"/>
                          <a:pt x="85" y="146"/>
                          <a:pt x="85" y="146"/>
                        </a:cubicBezTo>
                        <a:cubicBezTo>
                          <a:pt x="86" y="143"/>
                          <a:pt x="87" y="142"/>
                          <a:pt x="88" y="141"/>
                        </a:cubicBezTo>
                        <a:cubicBezTo>
                          <a:pt x="88" y="137"/>
                          <a:pt x="89" y="133"/>
                          <a:pt x="92" y="132"/>
                        </a:cubicBezTo>
                        <a:cubicBezTo>
                          <a:pt x="92" y="131"/>
                          <a:pt x="92" y="131"/>
                          <a:pt x="93" y="131"/>
                        </a:cubicBezTo>
                        <a:cubicBezTo>
                          <a:pt x="93" y="131"/>
                          <a:pt x="94" y="132"/>
                          <a:pt x="94" y="132"/>
                        </a:cubicBezTo>
                        <a:cubicBezTo>
                          <a:pt x="95" y="132"/>
                          <a:pt x="95" y="132"/>
                          <a:pt x="95" y="132"/>
                        </a:cubicBezTo>
                        <a:cubicBezTo>
                          <a:pt x="96" y="133"/>
                          <a:pt x="98" y="134"/>
                          <a:pt x="98" y="134"/>
                        </a:cubicBezTo>
                        <a:cubicBezTo>
                          <a:pt x="98" y="134"/>
                          <a:pt x="98" y="134"/>
                          <a:pt x="98" y="134"/>
                        </a:cubicBezTo>
                        <a:cubicBezTo>
                          <a:pt x="99" y="130"/>
                          <a:pt x="101" y="130"/>
                          <a:pt x="102" y="129"/>
                        </a:cubicBezTo>
                        <a:cubicBezTo>
                          <a:pt x="103" y="129"/>
                          <a:pt x="103" y="129"/>
                          <a:pt x="103" y="128"/>
                        </a:cubicBezTo>
                        <a:cubicBezTo>
                          <a:pt x="104" y="125"/>
                          <a:pt x="106" y="123"/>
                          <a:pt x="108" y="123"/>
                        </a:cubicBezTo>
                        <a:cubicBezTo>
                          <a:pt x="109" y="123"/>
                          <a:pt x="110" y="124"/>
                          <a:pt x="111" y="124"/>
                        </a:cubicBezTo>
                        <a:cubicBezTo>
                          <a:pt x="112" y="124"/>
                          <a:pt x="113" y="124"/>
                          <a:pt x="113" y="124"/>
                        </a:cubicBezTo>
                        <a:cubicBezTo>
                          <a:pt x="113" y="121"/>
                          <a:pt x="116" y="120"/>
                          <a:pt x="118" y="120"/>
                        </a:cubicBezTo>
                        <a:cubicBezTo>
                          <a:pt x="120" y="120"/>
                          <a:pt x="122" y="119"/>
                          <a:pt x="124" y="118"/>
                        </a:cubicBezTo>
                        <a:cubicBezTo>
                          <a:pt x="124" y="117"/>
                          <a:pt x="125" y="117"/>
                          <a:pt x="126" y="116"/>
                        </a:cubicBezTo>
                        <a:cubicBezTo>
                          <a:pt x="128" y="115"/>
                          <a:pt x="130" y="113"/>
                          <a:pt x="132" y="113"/>
                        </a:cubicBezTo>
                        <a:cubicBezTo>
                          <a:pt x="133" y="113"/>
                          <a:pt x="134" y="114"/>
                          <a:pt x="134" y="114"/>
                        </a:cubicBezTo>
                        <a:cubicBezTo>
                          <a:pt x="135" y="115"/>
                          <a:pt x="136" y="115"/>
                          <a:pt x="140" y="115"/>
                        </a:cubicBezTo>
                        <a:cubicBezTo>
                          <a:pt x="141" y="115"/>
                          <a:pt x="141" y="115"/>
                          <a:pt x="141" y="115"/>
                        </a:cubicBezTo>
                        <a:cubicBezTo>
                          <a:pt x="144" y="115"/>
                          <a:pt x="146" y="115"/>
                          <a:pt x="146" y="115"/>
                        </a:cubicBezTo>
                        <a:cubicBezTo>
                          <a:pt x="146" y="115"/>
                          <a:pt x="147" y="115"/>
                          <a:pt x="147" y="115"/>
                        </a:cubicBezTo>
                        <a:cubicBezTo>
                          <a:pt x="147" y="115"/>
                          <a:pt x="147" y="114"/>
                          <a:pt x="148" y="114"/>
                        </a:cubicBezTo>
                        <a:cubicBezTo>
                          <a:pt x="149" y="113"/>
                          <a:pt x="150" y="113"/>
                          <a:pt x="152" y="112"/>
                        </a:cubicBezTo>
                        <a:cubicBezTo>
                          <a:pt x="153" y="112"/>
                          <a:pt x="155" y="111"/>
                          <a:pt x="157" y="112"/>
                        </a:cubicBezTo>
                        <a:cubicBezTo>
                          <a:pt x="157" y="112"/>
                          <a:pt x="158" y="112"/>
                          <a:pt x="159" y="112"/>
                        </a:cubicBezTo>
                        <a:cubicBezTo>
                          <a:pt x="161" y="112"/>
                          <a:pt x="164" y="111"/>
                          <a:pt x="167" y="111"/>
                        </a:cubicBezTo>
                        <a:cubicBezTo>
                          <a:pt x="170" y="110"/>
                          <a:pt x="172" y="110"/>
                          <a:pt x="174" y="110"/>
                        </a:cubicBezTo>
                        <a:cubicBezTo>
                          <a:pt x="176" y="110"/>
                          <a:pt x="177" y="109"/>
                          <a:pt x="179" y="107"/>
                        </a:cubicBezTo>
                        <a:cubicBezTo>
                          <a:pt x="179" y="106"/>
                          <a:pt x="179" y="106"/>
                          <a:pt x="180" y="105"/>
                        </a:cubicBezTo>
                        <a:cubicBezTo>
                          <a:pt x="180" y="105"/>
                          <a:pt x="180" y="105"/>
                          <a:pt x="180" y="105"/>
                        </a:cubicBezTo>
                        <a:cubicBezTo>
                          <a:pt x="180" y="104"/>
                          <a:pt x="181" y="103"/>
                          <a:pt x="181" y="102"/>
                        </a:cubicBezTo>
                        <a:cubicBezTo>
                          <a:pt x="182" y="100"/>
                          <a:pt x="182" y="99"/>
                          <a:pt x="182" y="98"/>
                        </a:cubicBezTo>
                        <a:cubicBezTo>
                          <a:pt x="183" y="98"/>
                          <a:pt x="183" y="98"/>
                          <a:pt x="183" y="97"/>
                        </a:cubicBezTo>
                        <a:cubicBezTo>
                          <a:pt x="183" y="97"/>
                          <a:pt x="183" y="97"/>
                          <a:pt x="183" y="97"/>
                        </a:cubicBezTo>
                        <a:cubicBezTo>
                          <a:pt x="183" y="96"/>
                          <a:pt x="183" y="96"/>
                          <a:pt x="183" y="96"/>
                        </a:cubicBezTo>
                        <a:cubicBezTo>
                          <a:pt x="183" y="96"/>
                          <a:pt x="183" y="96"/>
                          <a:pt x="183" y="95"/>
                        </a:cubicBezTo>
                        <a:cubicBezTo>
                          <a:pt x="183" y="95"/>
                          <a:pt x="183" y="95"/>
                          <a:pt x="183" y="95"/>
                        </a:cubicBezTo>
                        <a:cubicBezTo>
                          <a:pt x="183" y="94"/>
                          <a:pt x="183" y="94"/>
                          <a:pt x="183" y="93"/>
                        </a:cubicBezTo>
                        <a:cubicBezTo>
                          <a:pt x="183" y="93"/>
                          <a:pt x="183" y="93"/>
                          <a:pt x="183" y="93"/>
                        </a:cubicBezTo>
                        <a:cubicBezTo>
                          <a:pt x="183" y="92"/>
                          <a:pt x="183" y="91"/>
                          <a:pt x="183" y="90"/>
                        </a:cubicBezTo>
                        <a:cubicBezTo>
                          <a:pt x="183" y="90"/>
                          <a:pt x="183" y="90"/>
                          <a:pt x="184" y="90"/>
                        </a:cubicBezTo>
                        <a:cubicBezTo>
                          <a:pt x="184" y="89"/>
                          <a:pt x="184" y="88"/>
                          <a:pt x="184" y="87"/>
                        </a:cubicBezTo>
                        <a:cubicBezTo>
                          <a:pt x="184" y="86"/>
                          <a:pt x="184" y="86"/>
                          <a:pt x="184" y="86"/>
                        </a:cubicBezTo>
                        <a:cubicBezTo>
                          <a:pt x="184" y="85"/>
                          <a:pt x="184" y="84"/>
                          <a:pt x="184" y="83"/>
                        </a:cubicBezTo>
                        <a:cubicBezTo>
                          <a:pt x="184" y="82"/>
                          <a:pt x="184" y="82"/>
                          <a:pt x="184" y="81"/>
                        </a:cubicBezTo>
                        <a:cubicBezTo>
                          <a:pt x="184" y="80"/>
                          <a:pt x="184" y="79"/>
                          <a:pt x="184" y="77"/>
                        </a:cubicBezTo>
                        <a:cubicBezTo>
                          <a:pt x="184" y="77"/>
                          <a:pt x="184" y="77"/>
                          <a:pt x="184" y="76"/>
                        </a:cubicBezTo>
                        <a:cubicBezTo>
                          <a:pt x="184" y="75"/>
                          <a:pt x="184" y="73"/>
                          <a:pt x="184" y="72"/>
                        </a:cubicBezTo>
                        <a:cubicBezTo>
                          <a:pt x="184" y="71"/>
                          <a:pt x="184" y="71"/>
                          <a:pt x="184" y="71"/>
                        </a:cubicBezTo>
                        <a:cubicBezTo>
                          <a:pt x="181" y="72"/>
                          <a:pt x="178" y="72"/>
                          <a:pt x="177" y="72"/>
                        </a:cubicBezTo>
                        <a:cubicBezTo>
                          <a:pt x="177" y="73"/>
                          <a:pt x="176" y="73"/>
                          <a:pt x="176" y="73"/>
                        </a:cubicBezTo>
                        <a:cubicBezTo>
                          <a:pt x="174" y="73"/>
                          <a:pt x="174" y="73"/>
                          <a:pt x="174" y="73"/>
                        </a:cubicBezTo>
                        <a:cubicBezTo>
                          <a:pt x="174" y="71"/>
                          <a:pt x="174" y="71"/>
                          <a:pt x="174" y="71"/>
                        </a:cubicBezTo>
                        <a:cubicBezTo>
                          <a:pt x="174" y="71"/>
                          <a:pt x="174" y="63"/>
                          <a:pt x="169" y="61"/>
                        </a:cubicBezTo>
                        <a:cubicBezTo>
                          <a:pt x="164" y="58"/>
                          <a:pt x="157" y="57"/>
                          <a:pt x="157" y="57"/>
                        </a:cubicBezTo>
                        <a:cubicBezTo>
                          <a:pt x="156" y="57"/>
                          <a:pt x="156" y="57"/>
                          <a:pt x="156" y="57"/>
                        </a:cubicBezTo>
                        <a:cubicBezTo>
                          <a:pt x="156" y="56"/>
                          <a:pt x="156" y="56"/>
                          <a:pt x="156" y="56"/>
                        </a:cubicBezTo>
                        <a:cubicBezTo>
                          <a:pt x="156" y="56"/>
                          <a:pt x="152" y="49"/>
                          <a:pt x="149" y="46"/>
                        </a:cubicBezTo>
                        <a:cubicBezTo>
                          <a:pt x="147" y="44"/>
                          <a:pt x="118" y="25"/>
                          <a:pt x="80" y="0"/>
                        </a:cubicBezTo>
                        <a:cubicBezTo>
                          <a:pt x="64" y="0"/>
                          <a:pt x="64" y="0"/>
                          <a:pt x="64" y="0"/>
                        </a:cubicBezTo>
                        <a:cubicBezTo>
                          <a:pt x="75" y="96"/>
                          <a:pt x="75" y="96"/>
                          <a:pt x="75" y="96"/>
                        </a:cubicBezTo>
                        <a:cubicBezTo>
                          <a:pt x="78" y="100"/>
                          <a:pt x="78" y="100"/>
                          <a:pt x="78" y="100"/>
                        </a:cubicBezTo>
                        <a:cubicBezTo>
                          <a:pt x="78" y="101"/>
                          <a:pt x="78" y="101"/>
                          <a:pt x="78" y="101"/>
                        </a:cubicBezTo>
                        <a:cubicBezTo>
                          <a:pt x="79" y="107"/>
                          <a:pt x="78" y="111"/>
                          <a:pt x="76" y="112"/>
                        </a:cubicBezTo>
                        <a:cubicBezTo>
                          <a:pt x="75" y="113"/>
                          <a:pt x="74" y="113"/>
                          <a:pt x="52" y="113"/>
                        </a:cubicBezTo>
                        <a:cubicBezTo>
                          <a:pt x="44" y="113"/>
                          <a:pt x="36" y="113"/>
                          <a:pt x="32" y="113"/>
                        </a:cubicBezTo>
                        <a:cubicBezTo>
                          <a:pt x="32" y="113"/>
                          <a:pt x="31" y="113"/>
                          <a:pt x="31" y="113"/>
                        </a:cubicBezTo>
                        <a:cubicBezTo>
                          <a:pt x="30" y="113"/>
                          <a:pt x="26" y="115"/>
                          <a:pt x="24" y="115"/>
                        </a:cubicBezTo>
                        <a:cubicBezTo>
                          <a:pt x="22" y="115"/>
                          <a:pt x="21" y="115"/>
                          <a:pt x="19" y="114"/>
                        </a:cubicBezTo>
                        <a:cubicBezTo>
                          <a:pt x="19" y="114"/>
                          <a:pt x="18" y="114"/>
                          <a:pt x="17" y="114"/>
                        </a:cubicBezTo>
                        <a:cubicBezTo>
                          <a:pt x="17" y="114"/>
                          <a:pt x="17" y="114"/>
                          <a:pt x="17" y="114"/>
                        </a:cubicBezTo>
                        <a:cubicBezTo>
                          <a:pt x="17" y="115"/>
                          <a:pt x="16" y="118"/>
                          <a:pt x="14" y="118"/>
                        </a:cubicBezTo>
                        <a:cubicBezTo>
                          <a:pt x="12" y="118"/>
                          <a:pt x="11" y="117"/>
                          <a:pt x="9" y="115"/>
                        </a:cubicBezTo>
                        <a:cubicBezTo>
                          <a:pt x="7" y="113"/>
                          <a:pt x="6" y="113"/>
                          <a:pt x="6" y="113"/>
                        </a:cubicBezTo>
                        <a:cubicBezTo>
                          <a:pt x="6" y="113"/>
                          <a:pt x="5" y="114"/>
                          <a:pt x="5" y="116"/>
                        </a:cubicBezTo>
                        <a:cubicBezTo>
                          <a:pt x="5" y="117"/>
                          <a:pt x="5" y="117"/>
                          <a:pt x="5" y="118"/>
                        </a:cubicBezTo>
                        <a:cubicBezTo>
                          <a:pt x="5" y="118"/>
                          <a:pt x="5" y="118"/>
                          <a:pt x="5" y="118"/>
                        </a:cubicBezTo>
                        <a:cubicBezTo>
                          <a:pt x="5" y="118"/>
                          <a:pt x="4" y="119"/>
                          <a:pt x="4" y="119"/>
                        </a:cubicBezTo>
                        <a:cubicBezTo>
                          <a:pt x="4" y="119"/>
                          <a:pt x="4" y="119"/>
                          <a:pt x="4" y="119"/>
                        </a:cubicBezTo>
                        <a:cubicBezTo>
                          <a:pt x="3" y="120"/>
                          <a:pt x="3" y="120"/>
                          <a:pt x="3" y="120"/>
                        </a:cubicBezTo>
                        <a:cubicBezTo>
                          <a:pt x="2" y="120"/>
                          <a:pt x="2" y="120"/>
                          <a:pt x="2" y="121"/>
                        </a:cubicBezTo>
                        <a:cubicBezTo>
                          <a:pt x="2" y="121"/>
                          <a:pt x="1" y="121"/>
                          <a:pt x="0" y="121"/>
                        </a:cubicBezTo>
                        <a:cubicBezTo>
                          <a:pt x="0" y="121"/>
                          <a:pt x="0" y="121"/>
                          <a:pt x="0" y="121"/>
                        </a:cubicBezTo>
                        <a:cubicBezTo>
                          <a:pt x="0" y="121"/>
                          <a:pt x="0" y="121"/>
                          <a:pt x="0" y="1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6" name="Freeform 1477">
                    <a:extLst>
                      <a:ext uri="{FF2B5EF4-FFF2-40B4-BE49-F238E27FC236}">
                        <a16:creationId xmlns="" xmlns:a16="http://schemas.microsoft.com/office/drawing/2014/main" id="{CAEE2CE5-E3E5-4326-8E2B-A60787A03803}"/>
                      </a:ext>
                    </a:extLst>
                  </p:cNvPr>
                  <p:cNvSpPr/>
                  <p:nvPr/>
                </p:nvSpPr>
                <p:spPr bwMode="auto">
                  <a:xfrm>
                    <a:off x="1686" y="2752"/>
                    <a:ext cx="1" cy="1"/>
                  </a:xfrm>
                  <a:custGeom>
                    <a:gdLst>
                      <a:gd name="T0" fmla="*/ 0 w 1"/>
                      <a:gd name="T1" fmla="*/ 0 h 1"/>
                      <a:gd name="T2" fmla="*/ 0 w 1"/>
                      <a:gd name="T3" fmla="*/ 1 h 1"/>
                      <a:gd name="T4" fmla="*/ 1 w 1"/>
                      <a:gd name="T5" fmla="*/ 1 h 1"/>
                      <a:gd name="T6" fmla="*/ 0 w 1"/>
                      <a:gd name="T7" fmla="*/ 1 h 1"/>
                      <a:gd name="T8" fmla="*/ 0 w 1"/>
                      <a:gd name="T9" fmla="*/ 0 h 1"/>
                    </a:gdLst>
                    <a:cxnLst>
                      <a:cxn ang="0">
                        <a:pos x="T0" y="T1"/>
                      </a:cxn>
                      <a:cxn ang="0">
                        <a:pos x="T2" y="T3"/>
                      </a:cxn>
                      <a:cxn ang="0">
                        <a:pos x="T4" y="T5"/>
                      </a:cxn>
                      <a:cxn ang="0">
                        <a:pos x="T6" y="T7"/>
                      </a:cxn>
                      <a:cxn ang="0">
                        <a:pos x="T8" y="T9"/>
                      </a:cxn>
                    </a:cxnLst>
                    <a:rect l="0" t="0" r="r" b="b"/>
                    <a:pathLst>
                      <a:path w="1" h="1">
                        <a:moveTo>
                          <a:pt x="0" y="0"/>
                        </a:moveTo>
                        <a:lnTo>
                          <a:pt x="0" y="1"/>
                        </a:lnTo>
                        <a:lnTo>
                          <a:pt x="1" y="1"/>
                        </a:lnTo>
                        <a:lnTo>
                          <a:pt x="0"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7" name="Freeform 1478">
                    <a:extLst>
                      <a:ext uri="{FF2B5EF4-FFF2-40B4-BE49-F238E27FC236}">
                        <a16:creationId xmlns="" xmlns:a16="http://schemas.microsoft.com/office/drawing/2014/main" id="{777C1DE7-9960-46EA-B599-8D9CD6C00923}"/>
                      </a:ext>
                    </a:extLst>
                  </p:cNvPr>
                  <p:cNvSpPr/>
                  <p:nvPr/>
                </p:nvSpPr>
                <p:spPr bwMode="auto">
                  <a:xfrm>
                    <a:off x="1706" y="2766"/>
                    <a:ext cx="7" cy="1"/>
                  </a:xfrm>
                  <a:custGeom>
                    <a:gdLst>
                      <a:gd name="T0" fmla="*/ 0 w 7"/>
                      <a:gd name="T1" fmla="*/ 1 h 1"/>
                      <a:gd name="T2" fmla="*/ 7 w 7"/>
                      <a:gd name="T3" fmla="*/ 0 h 1"/>
                      <a:gd name="T4" fmla="*/ 7 w 7"/>
                      <a:gd name="T5" fmla="*/ 0 h 1"/>
                      <a:gd name="T6" fmla="*/ 0 w 7"/>
                      <a:gd name="T7" fmla="*/ 1 h 1"/>
                    </a:gdLst>
                    <a:cxnLst>
                      <a:cxn ang="0">
                        <a:pos x="T0" y="T1"/>
                      </a:cxn>
                      <a:cxn ang="0">
                        <a:pos x="T2" y="T3"/>
                      </a:cxn>
                      <a:cxn ang="0">
                        <a:pos x="T4" y="T5"/>
                      </a:cxn>
                      <a:cxn ang="0">
                        <a:pos x="T6" y="T7"/>
                      </a:cxn>
                    </a:cxnLst>
                    <a:rect l="0" t="0" r="r" b="b"/>
                    <a:pathLst>
                      <a:path w="7" h="1">
                        <a:moveTo>
                          <a:pt x="0" y="1"/>
                        </a:moveTo>
                        <a:cubicBezTo>
                          <a:pt x="1" y="1"/>
                          <a:pt x="4" y="1"/>
                          <a:pt x="7" y="0"/>
                        </a:cubicBezTo>
                        <a:cubicBezTo>
                          <a:pt x="7" y="0"/>
                          <a:pt x="7" y="0"/>
                          <a:pt x="7" y="0"/>
                        </a:cubicBezTo>
                        <a:cubicBezTo>
                          <a:pt x="4"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8" name="Freeform 1479">
                    <a:extLst>
                      <a:ext uri="{FF2B5EF4-FFF2-40B4-BE49-F238E27FC236}">
                        <a16:creationId xmlns="" xmlns:a16="http://schemas.microsoft.com/office/drawing/2014/main" id="{3170E65C-5914-48A6-A224-5373703D5BF8}"/>
                      </a:ext>
                    </a:extLst>
                  </p:cNvPr>
                  <p:cNvSpPr/>
                  <p:nvPr/>
                </p:nvSpPr>
                <p:spPr bwMode="auto">
                  <a:xfrm flipH="1">
                    <a:off x="1546" y="2832"/>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9" name="Freeform 1480">
                    <a:extLst>
                      <a:ext uri="{FF2B5EF4-FFF2-40B4-BE49-F238E27FC236}">
                        <a16:creationId xmlns="" xmlns:a16="http://schemas.microsoft.com/office/drawing/2014/main" id="{29FA3F4C-6EE2-40B9-834D-204A9438577F}"/>
                      </a:ext>
                    </a:extLst>
                  </p:cNvPr>
                  <p:cNvSpPr/>
                  <p:nvPr/>
                </p:nvSpPr>
                <p:spPr bwMode="auto">
                  <a:xfrm flipH="1">
                    <a:off x="1546" y="283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0" name="Oval 1481">
                    <a:extLst>
                      <a:ext uri="{FF2B5EF4-FFF2-40B4-BE49-F238E27FC236}">
                        <a16:creationId xmlns="" xmlns:a16="http://schemas.microsoft.com/office/drawing/2014/main" id="{A939146C-91C0-46D7-B51A-11005C831E3D}"/>
                      </a:ext>
                    </a:extLst>
                  </p:cNvPr>
                  <p:cNvSpPr>
                    <a:spLocks noChangeArrowheads="1"/>
                  </p:cNvSpPr>
                  <p:nvPr/>
                </p:nvSpPr>
                <p:spPr bwMode="auto">
                  <a:xfrm>
                    <a:off x="1537" y="2814"/>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1" name="Freeform 1482">
                    <a:extLst>
                      <a:ext uri="{FF2B5EF4-FFF2-40B4-BE49-F238E27FC236}">
                        <a16:creationId xmlns="" xmlns:a16="http://schemas.microsoft.com/office/drawing/2014/main" id="{1095D525-4752-4C2B-851F-149B7AC28A3E}"/>
                      </a:ext>
                    </a:extLst>
                  </p:cNvPr>
                  <p:cNvSpPr/>
                  <p:nvPr/>
                </p:nvSpPr>
                <p:spPr bwMode="auto">
                  <a:xfrm flipH="1">
                    <a:off x="1546" y="2839"/>
                    <a:ext cx="0" cy="1"/>
                  </a:xfrm>
                  <a:custGeom>
                    <a:gdLst>
                      <a:gd name="T0" fmla="*/ 1 h 1"/>
                      <a:gd name="T1" fmla="*/ 0 h 1"/>
                      <a:gd name="T2" fmla="*/ 0 h 1"/>
                      <a:gd name="T3" fmla="*/ 0 h 1"/>
                      <a:gd name="T4" fmla="*/ 1 h 1"/>
                    </a:gdLst>
                    <a:cxnLst>
                      <a:cxn ang="0">
                        <a:pos x="0" y="T0"/>
                      </a:cxn>
                      <a:cxn ang="0">
                        <a:pos x="0" y="T1"/>
                      </a:cxn>
                      <a:cxn ang="0">
                        <a:pos x="0" y="T2"/>
                      </a:cxn>
                      <a:cxn ang="0">
                        <a:pos x="0" y="T3"/>
                      </a:cxn>
                      <a:cxn ang="0">
                        <a:pos x="0" y="T4"/>
                      </a:cxn>
                    </a:cxnLst>
                    <a:rect l="0" t="0" r="r" b="b"/>
                    <a:pathLst>
                      <a:path h="1">
                        <a:moveTo>
                          <a:pt x="0" y="1"/>
                        </a:moveTo>
                        <a:cubicBezTo>
                          <a:pt x="0" y="0"/>
                          <a:pt x="0" y="0"/>
                          <a:pt x="0" y="0"/>
                        </a:cubicBezTo>
                        <a:cubicBezTo>
                          <a:pt x="0" y="0"/>
                          <a:pt x="0" y="0"/>
                          <a:pt x="0" y="0"/>
                        </a:cubicBezTo>
                        <a:cubicBezTo>
                          <a:pt x="0" y="0"/>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2" name="Freeform 1483">
                    <a:extLst>
                      <a:ext uri="{FF2B5EF4-FFF2-40B4-BE49-F238E27FC236}">
                        <a16:creationId xmlns="" xmlns:a16="http://schemas.microsoft.com/office/drawing/2014/main" id="{29A79B48-6450-4015-89D6-4E5B2AB56494}"/>
                      </a:ext>
                    </a:extLst>
                  </p:cNvPr>
                  <p:cNvSpPr/>
                  <p:nvPr/>
                </p:nvSpPr>
                <p:spPr bwMode="auto">
                  <a:xfrm flipH="1">
                    <a:off x="1590" y="2860"/>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3" name="Freeform 1484">
                    <a:extLst>
                      <a:ext uri="{FF2B5EF4-FFF2-40B4-BE49-F238E27FC236}">
                        <a16:creationId xmlns="" xmlns:a16="http://schemas.microsoft.com/office/drawing/2014/main" id="{5254AE0E-90C0-44CE-86DE-1DB9DABDAD1A}"/>
                      </a:ext>
                    </a:extLst>
                  </p:cNvPr>
                  <p:cNvSpPr/>
                  <p:nvPr/>
                </p:nvSpPr>
                <p:spPr bwMode="auto">
                  <a:xfrm>
                    <a:off x="1590" y="286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4" name="Freeform 1485">
                    <a:extLst>
                      <a:ext uri="{FF2B5EF4-FFF2-40B4-BE49-F238E27FC236}">
                        <a16:creationId xmlns="" xmlns:a16="http://schemas.microsoft.com/office/drawing/2014/main" id="{ED396D7C-5467-4D97-8958-8583E469C306}"/>
                      </a:ext>
                    </a:extLst>
                  </p:cNvPr>
                  <p:cNvSpPr/>
                  <p:nvPr/>
                </p:nvSpPr>
                <p:spPr bwMode="auto">
                  <a:xfrm>
                    <a:off x="1588" y="285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5" name="Freeform 1486">
                    <a:extLst>
                      <a:ext uri="{FF2B5EF4-FFF2-40B4-BE49-F238E27FC236}">
                        <a16:creationId xmlns="" xmlns:a16="http://schemas.microsoft.com/office/drawing/2014/main" id="{6027276D-5595-43F5-ACCF-237BBD7E48AA}"/>
                      </a:ext>
                    </a:extLst>
                  </p:cNvPr>
                  <p:cNvSpPr/>
                  <p:nvPr/>
                </p:nvSpPr>
                <p:spPr bwMode="auto">
                  <a:xfrm>
                    <a:off x="1583" y="2858"/>
                    <a:ext cx="2" cy="2"/>
                  </a:xfrm>
                  <a:custGeom>
                    <a:gdLst>
                      <a:gd name="T0" fmla="*/ 0 w 3"/>
                      <a:gd name="T1" fmla="*/ 2 h 2"/>
                      <a:gd name="T2" fmla="*/ 3 w 3"/>
                      <a:gd name="T3" fmla="*/ 0 h 2"/>
                      <a:gd name="T4" fmla="*/ 0 w 3"/>
                      <a:gd name="T5" fmla="*/ 2 h 2"/>
                    </a:gdLst>
                    <a:cxnLst>
                      <a:cxn ang="0">
                        <a:pos x="T0" y="T1"/>
                      </a:cxn>
                      <a:cxn ang="0">
                        <a:pos x="T2" y="T3"/>
                      </a:cxn>
                      <a:cxn ang="0">
                        <a:pos x="T4" y="T5"/>
                      </a:cxn>
                    </a:cxnLst>
                    <a:rect l="0" t="0" r="r" b="b"/>
                    <a:pathLst>
                      <a:path w="3" h="2">
                        <a:moveTo>
                          <a:pt x="0" y="2"/>
                        </a:moveTo>
                        <a:cubicBezTo>
                          <a:pt x="1" y="1"/>
                          <a:pt x="2" y="0"/>
                          <a:pt x="3" y="0"/>
                        </a:cubicBezTo>
                        <a:cubicBezTo>
                          <a:pt x="2" y="0"/>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6" name="Freeform 1487">
                    <a:extLst>
                      <a:ext uri="{FF2B5EF4-FFF2-40B4-BE49-F238E27FC236}">
                        <a16:creationId xmlns="" xmlns:a16="http://schemas.microsoft.com/office/drawing/2014/main" id="{3EEBFCC8-B6FD-461C-B0D8-1B2B500937A4}"/>
                      </a:ext>
                    </a:extLst>
                  </p:cNvPr>
                  <p:cNvSpPr/>
                  <p:nvPr/>
                </p:nvSpPr>
                <p:spPr bwMode="auto">
                  <a:xfrm>
                    <a:off x="1587" y="2858"/>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7" name="Freeform 1488">
                    <a:extLst>
                      <a:ext uri="{FF2B5EF4-FFF2-40B4-BE49-F238E27FC236}">
                        <a16:creationId xmlns="" xmlns:a16="http://schemas.microsoft.com/office/drawing/2014/main" id="{D485EC31-B983-488D-80C5-1CBA514D967F}"/>
                      </a:ext>
                    </a:extLst>
                  </p:cNvPr>
                  <p:cNvSpPr/>
                  <p:nvPr/>
                </p:nvSpPr>
                <p:spPr bwMode="auto">
                  <a:xfrm>
                    <a:off x="1586" y="285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8" name="Freeform 1489">
                    <a:extLst>
                      <a:ext uri="{FF2B5EF4-FFF2-40B4-BE49-F238E27FC236}">
                        <a16:creationId xmlns="" xmlns:a16="http://schemas.microsoft.com/office/drawing/2014/main" id="{BC6B98A7-556B-4F27-9940-BCA9CC2EC58B}"/>
                      </a:ext>
                    </a:extLst>
                  </p:cNvPr>
                  <p:cNvSpPr/>
                  <p:nvPr/>
                </p:nvSpPr>
                <p:spPr bwMode="auto">
                  <a:xfrm flipH="1">
                    <a:off x="1589" y="286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9" name="Freeform 1490">
                    <a:extLst>
                      <a:ext uri="{FF2B5EF4-FFF2-40B4-BE49-F238E27FC236}">
                        <a16:creationId xmlns="" xmlns:a16="http://schemas.microsoft.com/office/drawing/2014/main" id="{239D1DEE-45DB-4B75-9C42-3CF573F9D9BC}"/>
                      </a:ext>
                    </a:extLst>
                  </p:cNvPr>
                  <p:cNvSpPr/>
                  <p:nvPr/>
                </p:nvSpPr>
                <p:spPr bwMode="auto">
                  <a:xfrm>
                    <a:off x="1606" y="285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0" name="Freeform 1491">
                    <a:extLst>
                      <a:ext uri="{FF2B5EF4-FFF2-40B4-BE49-F238E27FC236}">
                        <a16:creationId xmlns="" xmlns:a16="http://schemas.microsoft.com/office/drawing/2014/main" id="{BCE0FEA2-FE4D-4453-BDE0-13CD746F3207}"/>
                      </a:ext>
                    </a:extLst>
                  </p:cNvPr>
                  <p:cNvSpPr/>
                  <p:nvPr/>
                </p:nvSpPr>
                <p:spPr bwMode="auto">
                  <a:xfrm flipH="1">
                    <a:off x="1583" y="2860"/>
                    <a:ext cx="0" cy="1"/>
                  </a:xfrm>
                  <a:custGeom>
                    <a:gdLst>
                      <a:gd name="T0" fmla="*/ 1 h 1"/>
                      <a:gd name="T1" fmla="*/ 1 h 1"/>
                      <a:gd name="T2" fmla="*/ 0 h 1"/>
                      <a:gd name="T3" fmla="*/ 1 h 1"/>
                      <a:gd name="T4" fmla="*/ 1 h 1"/>
                    </a:gd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1" name="Freeform 1492">
                    <a:extLst>
                      <a:ext uri="{FF2B5EF4-FFF2-40B4-BE49-F238E27FC236}">
                        <a16:creationId xmlns="" xmlns:a16="http://schemas.microsoft.com/office/drawing/2014/main" id="{EB93761E-5005-4873-881A-970E479BE843}"/>
                      </a:ext>
                    </a:extLst>
                  </p:cNvPr>
                  <p:cNvSpPr/>
                  <p:nvPr/>
                </p:nvSpPr>
                <p:spPr bwMode="auto">
                  <a:xfrm flipH="1">
                    <a:off x="1591" y="2861"/>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2" name="Freeform 1493">
                    <a:extLst>
                      <a:ext uri="{FF2B5EF4-FFF2-40B4-BE49-F238E27FC236}">
                        <a16:creationId xmlns="" xmlns:a16="http://schemas.microsoft.com/office/drawing/2014/main" id="{80180D7A-4F1D-4605-8C42-72961A8B3AC0}"/>
                      </a:ext>
                    </a:extLst>
                  </p:cNvPr>
                  <p:cNvSpPr/>
                  <p:nvPr/>
                </p:nvSpPr>
                <p:spPr bwMode="auto">
                  <a:xfrm flipH="1">
                    <a:off x="1582" y="286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3" name="Freeform 1494">
                    <a:extLst>
                      <a:ext uri="{FF2B5EF4-FFF2-40B4-BE49-F238E27FC236}">
                        <a16:creationId xmlns="" xmlns:a16="http://schemas.microsoft.com/office/drawing/2014/main" id="{B1478EC9-E85B-46B2-8A79-10FAFDF82708}"/>
                      </a:ext>
                    </a:extLst>
                  </p:cNvPr>
                  <p:cNvSpPr/>
                  <p:nvPr/>
                </p:nvSpPr>
                <p:spPr bwMode="auto">
                  <a:xfrm>
                    <a:off x="1581" y="2859"/>
                    <a:ext cx="1" cy="2"/>
                  </a:xfrm>
                  <a:custGeom>
                    <a:gdLst>
                      <a:gd name="T0" fmla="*/ 1 w 1"/>
                      <a:gd name="T1" fmla="*/ 2 h 2"/>
                      <a:gd name="T2" fmla="*/ 0 w 1"/>
                      <a:gd name="T3" fmla="*/ 0 h 2"/>
                      <a:gd name="T4" fmla="*/ 1 w 1"/>
                      <a:gd name="T5" fmla="*/ 1 h 2"/>
                      <a:gd name="T6" fmla="*/ 1 w 1"/>
                      <a:gd name="T7" fmla="*/ 2 h 2"/>
                    </a:gdLst>
                    <a:cxnLst>
                      <a:cxn ang="0">
                        <a:pos x="T0" y="T1"/>
                      </a:cxn>
                      <a:cxn ang="0">
                        <a:pos x="T2" y="T3"/>
                      </a:cxn>
                      <a:cxn ang="0">
                        <a:pos x="T4" y="T5"/>
                      </a:cxn>
                      <a:cxn ang="0">
                        <a:pos x="T6" y="T7"/>
                      </a:cxn>
                    </a:cxnLst>
                    <a:rect l="0" t="0" r="r" b="b"/>
                    <a:pathLst>
                      <a:path w="1" h="2">
                        <a:moveTo>
                          <a:pt x="1" y="2"/>
                        </a:moveTo>
                        <a:cubicBezTo>
                          <a:pt x="1" y="1"/>
                          <a:pt x="0" y="1"/>
                          <a:pt x="0" y="0"/>
                        </a:cubicBezTo>
                        <a:cubicBezTo>
                          <a:pt x="0" y="1"/>
                          <a:pt x="1" y="1"/>
                          <a:pt x="1" y="1"/>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4" name="Freeform 1495">
                    <a:extLst>
                      <a:ext uri="{FF2B5EF4-FFF2-40B4-BE49-F238E27FC236}">
                        <a16:creationId xmlns="" xmlns:a16="http://schemas.microsoft.com/office/drawing/2014/main" id="{0436D454-24F3-4ABF-8B7E-B23FAB39C742}"/>
                      </a:ext>
                    </a:extLst>
                  </p:cNvPr>
                  <p:cNvSpPr/>
                  <p:nvPr/>
                </p:nvSpPr>
                <p:spPr bwMode="auto">
                  <a:xfrm flipH="1">
                    <a:off x="1546" y="2836"/>
                    <a:ext cx="0" cy="3"/>
                  </a:xfrm>
                  <a:custGeom>
                    <a:gdLst>
                      <a:gd name="T0" fmla="*/ 0 h 3"/>
                      <a:gd name="T1" fmla="*/ 0 h 3"/>
                      <a:gd name="T2" fmla="*/ 3 h 3"/>
                      <a:gd name="T3" fmla="*/ 3 h 3"/>
                      <a:gd name="T4" fmla="*/ 0 h 3"/>
                    </a:gdLst>
                    <a:cxnLst>
                      <a:cxn ang="0">
                        <a:pos x="0" y="T0"/>
                      </a:cxn>
                      <a:cxn ang="0">
                        <a:pos x="0" y="T1"/>
                      </a:cxn>
                      <a:cxn ang="0">
                        <a:pos x="0" y="T2"/>
                      </a:cxn>
                      <a:cxn ang="0">
                        <a:pos x="0" y="T3"/>
                      </a:cxn>
                      <a:cxn ang="0">
                        <a:pos x="0" y="T4"/>
                      </a:cxn>
                    </a:cxnLst>
                    <a:rect l="0" t="0" r="r" b="b"/>
                    <a:pathLst>
                      <a:path h="3">
                        <a:moveTo>
                          <a:pt x="0" y="0"/>
                        </a:moveTo>
                        <a:cubicBezTo>
                          <a:pt x="0" y="0"/>
                          <a:pt x="0" y="0"/>
                          <a:pt x="0" y="0"/>
                        </a:cubicBezTo>
                        <a:cubicBezTo>
                          <a:pt x="0" y="1"/>
                          <a:pt x="0" y="2"/>
                          <a:pt x="0" y="3"/>
                        </a:cubicBezTo>
                        <a:cubicBezTo>
                          <a:pt x="0" y="3"/>
                          <a:pt x="0" y="3"/>
                          <a:pt x="0" y="3"/>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5" name="Freeform 1496">
                    <a:extLst>
                      <a:ext uri="{FF2B5EF4-FFF2-40B4-BE49-F238E27FC236}">
                        <a16:creationId xmlns="" xmlns:a16="http://schemas.microsoft.com/office/drawing/2014/main" id="{9747E771-0AD8-476F-8590-6D8C9F025973}"/>
                      </a:ext>
                    </a:extLst>
                  </p:cNvPr>
                  <p:cNvSpPr/>
                  <p:nvPr/>
                </p:nvSpPr>
                <p:spPr bwMode="auto">
                  <a:xfrm flipH="1">
                    <a:off x="1546" y="2839"/>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6" name="Freeform 1497">
                    <a:extLst>
                      <a:ext uri="{FF2B5EF4-FFF2-40B4-BE49-F238E27FC236}">
                        <a16:creationId xmlns="" xmlns:a16="http://schemas.microsoft.com/office/drawing/2014/main" id="{B4B721E0-2A19-4B40-9AF0-9AACE88CFF5B}"/>
                      </a:ext>
                    </a:extLst>
                  </p:cNvPr>
                  <p:cNvSpPr/>
                  <p:nvPr/>
                </p:nvSpPr>
                <p:spPr bwMode="auto">
                  <a:xfrm flipH="1">
                    <a:off x="1582" y="2860"/>
                    <a:ext cx="0" cy="1"/>
                  </a:xfrm>
                  <a:custGeom>
                    <a:gdLst>
                      <a:gd name="T0" fmla="*/ 0 h 1"/>
                      <a:gd name="T1" fmla="*/ 1 h 1"/>
                      <a:gd name="T2" fmla="*/ 1 h 1"/>
                      <a:gd name="T3" fmla="*/ 0 h 1"/>
                    </a:gd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7" name="Freeform 1498">
                    <a:extLst>
                      <a:ext uri="{FF2B5EF4-FFF2-40B4-BE49-F238E27FC236}">
                        <a16:creationId xmlns="" xmlns:a16="http://schemas.microsoft.com/office/drawing/2014/main" id="{0C909A0D-6F6F-4253-8FF9-7D62B728E906}"/>
                      </a:ext>
                    </a:extLst>
                  </p:cNvPr>
                  <p:cNvSpPr/>
                  <p:nvPr/>
                </p:nvSpPr>
                <p:spPr bwMode="auto">
                  <a:xfrm flipH="1">
                    <a:off x="1541" y="2811"/>
                    <a:ext cx="0"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8" name="Freeform 1499">
                    <a:extLst>
                      <a:ext uri="{FF2B5EF4-FFF2-40B4-BE49-F238E27FC236}">
                        <a16:creationId xmlns="" xmlns:a16="http://schemas.microsoft.com/office/drawing/2014/main" id="{BAB2BE0B-F8C3-445D-A033-DD27B1F083CE}"/>
                      </a:ext>
                    </a:extLst>
                  </p:cNvPr>
                  <p:cNvSpPr/>
                  <p:nvPr/>
                </p:nvSpPr>
                <p:spPr bwMode="auto">
                  <a:xfrm>
                    <a:off x="1545" y="2808"/>
                    <a:ext cx="5" cy="3"/>
                  </a:xfrm>
                  <a:custGeom>
                    <a:gdLst>
                      <a:gd name="T0" fmla="*/ 0 w 5"/>
                      <a:gd name="T1" fmla="*/ 0 h 3"/>
                      <a:gd name="T2" fmla="*/ 5 w 5"/>
                      <a:gd name="T3" fmla="*/ 3 h 3"/>
                      <a:gd name="T4" fmla="*/ 0 w 5"/>
                      <a:gd name="T5" fmla="*/ 0 h 3"/>
                    </a:gdLst>
                    <a:cxnLst>
                      <a:cxn ang="0">
                        <a:pos x="T0" y="T1"/>
                      </a:cxn>
                      <a:cxn ang="0">
                        <a:pos x="T2" y="T3"/>
                      </a:cxn>
                      <a:cxn ang="0">
                        <a:pos x="T4" y="T5"/>
                      </a:cxn>
                    </a:cxnLst>
                    <a:rect l="0" t="0" r="r" b="b"/>
                    <a:pathLst>
                      <a:path w="5" h="3">
                        <a:moveTo>
                          <a:pt x="0" y="0"/>
                        </a:moveTo>
                        <a:cubicBezTo>
                          <a:pt x="2" y="2"/>
                          <a:pt x="3" y="3"/>
                          <a:pt x="5" y="3"/>
                        </a:cubicBezTo>
                        <a:cubicBezTo>
                          <a:pt x="3" y="3"/>
                          <a:pt x="2"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9" name="Freeform 1500">
                    <a:extLst>
                      <a:ext uri="{FF2B5EF4-FFF2-40B4-BE49-F238E27FC236}">
                        <a16:creationId xmlns="" xmlns:a16="http://schemas.microsoft.com/office/drawing/2014/main" id="{8DF40BE1-1695-4599-9219-78A741D76F4C}"/>
                      </a:ext>
                    </a:extLst>
                  </p:cNvPr>
                  <p:cNvSpPr/>
                  <p:nvPr/>
                </p:nvSpPr>
                <p:spPr bwMode="auto">
                  <a:xfrm flipH="1">
                    <a:off x="1541" y="2809"/>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0" name="Freeform 1501">
                    <a:extLst>
                      <a:ext uri="{FF2B5EF4-FFF2-40B4-BE49-F238E27FC236}">
                        <a16:creationId xmlns="" xmlns:a16="http://schemas.microsoft.com/office/drawing/2014/main" id="{AF83724B-A79B-418B-9DDA-F6151F4B6547}"/>
                      </a:ext>
                    </a:extLst>
                  </p:cNvPr>
                  <p:cNvSpPr/>
                  <p:nvPr/>
                </p:nvSpPr>
                <p:spPr bwMode="auto">
                  <a:xfrm>
                    <a:off x="1540" y="281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1" name="Freeform 1502">
                    <a:extLst>
                      <a:ext uri="{FF2B5EF4-FFF2-40B4-BE49-F238E27FC236}">
                        <a16:creationId xmlns="" xmlns:a16="http://schemas.microsoft.com/office/drawing/2014/main" id="{0CBF2DBD-9BF4-4B13-B244-D98D3A9DDB53}"/>
                      </a:ext>
                    </a:extLst>
                  </p:cNvPr>
                  <p:cNvSpPr/>
                  <p:nvPr/>
                </p:nvSpPr>
                <p:spPr bwMode="auto">
                  <a:xfrm>
                    <a:off x="1537" y="2814"/>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2" name="Freeform 1503">
                    <a:extLst>
                      <a:ext uri="{FF2B5EF4-FFF2-40B4-BE49-F238E27FC236}">
                        <a16:creationId xmlns="" xmlns:a16="http://schemas.microsoft.com/office/drawing/2014/main" id="{465B607A-A288-4039-8932-766F5BF0A6AB}"/>
                      </a:ext>
                    </a:extLst>
                  </p:cNvPr>
                  <p:cNvSpPr/>
                  <p:nvPr/>
                </p:nvSpPr>
                <p:spPr bwMode="auto">
                  <a:xfrm>
                    <a:off x="1610" y="2810"/>
                    <a:ext cx="85" cy="57"/>
                  </a:xfrm>
                  <a:custGeom>
                    <a:gdLst>
                      <a:gd name="T0" fmla="*/ 87 w 88"/>
                      <a:gd name="T1" fmla="*/ 35 h 59"/>
                      <a:gd name="T2" fmla="*/ 86 w 88"/>
                      <a:gd name="T3" fmla="*/ 35 h 59"/>
                      <a:gd name="T4" fmla="*/ 86 w 88"/>
                      <a:gd name="T5" fmla="*/ 34 h 59"/>
                      <a:gd name="T6" fmla="*/ 84 w 88"/>
                      <a:gd name="T7" fmla="*/ 34 h 59"/>
                      <a:gd name="T8" fmla="*/ 83 w 88"/>
                      <a:gd name="T9" fmla="*/ 29 h 59"/>
                      <a:gd name="T10" fmla="*/ 78 w 88"/>
                      <a:gd name="T11" fmla="*/ 29 h 59"/>
                      <a:gd name="T12" fmla="*/ 74 w 88"/>
                      <a:gd name="T13" fmla="*/ 25 h 59"/>
                      <a:gd name="T14" fmla="*/ 70 w 88"/>
                      <a:gd name="T15" fmla="*/ 19 h 59"/>
                      <a:gd name="T16" fmla="*/ 66 w 88"/>
                      <a:gd name="T17" fmla="*/ 14 h 59"/>
                      <a:gd name="T18" fmla="*/ 62 w 88"/>
                      <a:gd name="T19" fmla="*/ 8 h 59"/>
                      <a:gd name="T20" fmla="*/ 61 w 88"/>
                      <a:gd name="T21" fmla="*/ 7 h 59"/>
                      <a:gd name="T22" fmla="*/ 61 w 88"/>
                      <a:gd name="T23" fmla="*/ 6 h 59"/>
                      <a:gd name="T24" fmla="*/ 61 w 88"/>
                      <a:gd name="T25" fmla="*/ 4 h 59"/>
                      <a:gd name="T26" fmla="*/ 61 w 88"/>
                      <a:gd name="T27" fmla="*/ 2 h 59"/>
                      <a:gd name="T28" fmla="*/ 57 w 88"/>
                      <a:gd name="T29" fmla="*/ 2 h 59"/>
                      <a:gd name="T30" fmla="*/ 56 w 88"/>
                      <a:gd name="T31" fmla="*/ 1 h 59"/>
                      <a:gd name="T32" fmla="*/ 56 w 88"/>
                      <a:gd name="T33" fmla="*/ 1 h 59"/>
                      <a:gd name="T34" fmla="*/ 55 w 88"/>
                      <a:gd name="T35" fmla="*/ 1 h 59"/>
                      <a:gd name="T36" fmla="*/ 55 w 88"/>
                      <a:gd name="T37" fmla="*/ 1 h 59"/>
                      <a:gd name="T38" fmla="*/ 55 w 88"/>
                      <a:gd name="T39" fmla="*/ 0 h 59"/>
                      <a:gd name="T40" fmla="*/ 51 w 88"/>
                      <a:gd name="T41" fmla="*/ 3 h 59"/>
                      <a:gd name="T42" fmla="*/ 42 w 88"/>
                      <a:gd name="T43" fmla="*/ 7 h 59"/>
                      <a:gd name="T44" fmla="*/ 33 w 88"/>
                      <a:gd name="T45" fmla="*/ 11 h 59"/>
                      <a:gd name="T46" fmla="*/ 30 w 88"/>
                      <a:gd name="T47" fmla="*/ 12 h 59"/>
                      <a:gd name="T48" fmla="*/ 25 w 88"/>
                      <a:gd name="T49" fmla="*/ 17 h 59"/>
                      <a:gd name="T50" fmla="*/ 16 w 88"/>
                      <a:gd name="T51" fmla="*/ 19 h 59"/>
                      <a:gd name="T52" fmla="*/ 15 w 88"/>
                      <a:gd name="T53" fmla="*/ 25 h 59"/>
                      <a:gd name="T54" fmla="*/ 14 w 88"/>
                      <a:gd name="T55" fmla="*/ 26 h 59"/>
                      <a:gd name="T56" fmla="*/ 2 w 88"/>
                      <a:gd name="T57" fmla="*/ 38 h 59"/>
                      <a:gd name="T58" fmla="*/ 2 w 88"/>
                      <a:gd name="T59" fmla="*/ 39 h 59"/>
                      <a:gd name="T60" fmla="*/ 2 w 88"/>
                      <a:gd name="T61" fmla="*/ 45 h 59"/>
                      <a:gd name="T62" fmla="*/ 1 w 88"/>
                      <a:gd name="T63" fmla="*/ 47 h 59"/>
                      <a:gd name="T64" fmla="*/ 1 w 88"/>
                      <a:gd name="T65" fmla="*/ 49 h 59"/>
                      <a:gd name="T66" fmla="*/ 0 w 88"/>
                      <a:gd name="T67" fmla="*/ 51 h 59"/>
                      <a:gd name="T68" fmla="*/ 4 w 88"/>
                      <a:gd name="T69" fmla="*/ 54 h 59"/>
                      <a:gd name="T70" fmla="*/ 5 w 88"/>
                      <a:gd name="T71" fmla="*/ 55 h 59"/>
                      <a:gd name="T72" fmla="*/ 11 w 88"/>
                      <a:gd name="T73" fmla="*/ 59 h 59"/>
                      <a:gd name="T74" fmla="*/ 22 w 88"/>
                      <a:gd name="T75" fmla="*/ 55 h 59"/>
                      <a:gd name="T76" fmla="*/ 28 w 88"/>
                      <a:gd name="T77" fmla="*/ 57 h 59"/>
                      <a:gd name="T78" fmla="*/ 27 w 88"/>
                      <a:gd name="T79" fmla="*/ 55 h 59"/>
                      <a:gd name="T80" fmla="*/ 26 w 88"/>
                      <a:gd name="T81" fmla="*/ 45 h 59"/>
                      <a:gd name="T82" fmla="*/ 42 w 88"/>
                      <a:gd name="T83" fmla="*/ 43 h 59"/>
                      <a:gd name="T84" fmla="*/ 50 w 88"/>
                      <a:gd name="T85" fmla="*/ 44 h 59"/>
                      <a:gd name="T86" fmla="*/ 52 w 88"/>
                      <a:gd name="T87" fmla="*/ 44 h 59"/>
                      <a:gd name="T88" fmla="*/ 54 w 88"/>
                      <a:gd name="T89" fmla="*/ 44 h 59"/>
                      <a:gd name="T90" fmla="*/ 55 w 88"/>
                      <a:gd name="T91" fmla="*/ 44 h 59"/>
                      <a:gd name="T92" fmla="*/ 57 w 88"/>
                      <a:gd name="T93" fmla="*/ 43 h 59"/>
                      <a:gd name="T94" fmla="*/ 57 w 88"/>
                      <a:gd name="T95" fmla="*/ 43 h 59"/>
                      <a:gd name="T96" fmla="*/ 59 w 88"/>
                      <a:gd name="T97" fmla="*/ 42 h 59"/>
                      <a:gd name="T98" fmla="*/ 61 w 88"/>
                      <a:gd name="T99" fmla="*/ 41 h 59"/>
                      <a:gd name="T100" fmla="*/ 62 w 88"/>
                      <a:gd name="T101" fmla="*/ 42 h 59"/>
                      <a:gd name="T102" fmla="*/ 69 w 88"/>
                      <a:gd name="T103" fmla="*/ 43 h 59"/>
                      <a:gd name="T104" fmla="*/ 70 w 88"/>
                      <a:gd name="T105" fmla="*/ 43 h 59"/>
                      <a:gd name="T106" fmla="*/ 73 w 88"/>
                      <a:gd name="T107" fmla="*/ 42 h 59"/>
                      <a:gd name="T108" fmla="*/ 85 w 88"/>
                      <a:gd name="T109" fmla="*/ 38 h 59"/>
                      <a:gd name="T110" fmla="*/ 88 w 88"/>
                      <a:gd name="T111" fmla="*/ 36 h 59"/>
                      <a:gd name="T112" fmla="*/ 88 w 88"/>
                      <a:gd name="T113" fmla="*/ 36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 h="59">
                        <a:moveTo>
                          <a:pt x="88" y="35"/>
                        </a:moveTo>
                        <a:cubicBezTo>
                          <a:pt x="87" y="35"/>
                          <a:pt x="87" y="35"/>
                          <a:pt x="87" y="35"/>
                        </a:cubicBezTo>
                        <a:cubicBezTo>
                          <a:pt x="87" y="35"/>
                          <a:pt x="87" y="35"/>
                          <a:pt x="87" y="35"/>
                        </a:cubicBezTo>
                        <a:cubicBezTo>
                          <a:pt x="87" y="35"/>
                          <a:pt x="86" y="35"/>
                          <a:pt x="86" y="35"/>
                        </a:cubicBezTo>
                        <a:cubicBezTo>
                          <a:pt x="86" y="35"/>
                          <a:pt x="86" y="35"/>
                          <a:pt x="86" y="35"/>
                        </a:cubicBezTo>
                        <a:cubicBezTo>
                          <a:pt x="86" y="35"/>
                          <a:pt x="86" y="35"/>
                          <a:pt x="86" y="34"/>
                        </a:cubicBezTo>
                        <a:cubicBezTo>
                          <a:pt x="85" y="34"/>
                          <a:pt x="85" y="34"/>
                          <a:pt x="85" y="34"/>
                        </a:cubicBezTo>
                        <a:cubicBezTo>
                          <a:pt x="84" y="34"/>
                          <a:pt x="84" y="34"/>
                          <a:pt x="84" y="34"/>
                        </a:cubicBezTo>
                        <a:cubicBezTo>
                          <a:pt x="84" y="34"/>
                          <a:pt x="84" y="34"/>
                          <a:pt x="84" y="34"/>
                        </a:cubicBezTo>
                        <a:cubicBezTo>
                          <a:pt x="83" y="33"/>
                          <a:pt x="83" y="31"/>
                          <a:pt x="83" y="29"/>
                        </a:cubicBezTo>
                        <a:cubicBezTo>
                          <a:pt x="83" y="29"/>
                          <a:pt x="83" y="29"/>
                          <a:pt x="83" y="28"/>
                        </a:cubicBezTo>
                        <a:cubicBezTo>
                          <a:pt x="81" y="29"/>
                          <a:pt x="79" y="29"/>
                          <a:pt x="78" y="29"/>
                        </a:cubicBezTo>
                        <a:cubicBezTo>
                          <a:pt x="76" y="28"/>
                          <a:pt x="76" y="27"/>
                          <a:pt x="75" y="26"/>
                        </a:cubicBezTo>
                        <a:cubicBezTo>
                          <a:pt x="75" y="26"/>
                          <a:pt x="74" y="25"/>
                          <a:pt x="74" y="25"/>
                        </a:cubicBezTo>
                        <a:cubicBezTo>
                          <a:pt x="74" y="25"/>
                          <a:pt x="74" y="25"/>
                          <a:pt x="74" y="25"/>
                        </a:cubicBezTo>
                        <a:cubicBezTo>
                          <a:pt x="70" y="25"/>
                          <a:pt x="70" y="20"/>
                          <a:pt x="70" y="19"/>
                        </a:cubicBezTo>
                        <a:cubicBezTo>
                          <a:pt x="70" y="18"/>
                          <a:pt x="67" y="15"/>
                          <a:pt x="66" y="15"/>
                        </a:cubicBezTo>
                        <a:cubicBezTo>
                          <a:pt x="66" y="14"/>
                          <a:pt x="66" y="14"/>
                          <a:pt x="66" y="14"/>
                        </a:cubicBezTo>
                        <a:cubicBezTo>
                          <a:pt x="64" y="13"/>
                          <a:pt x="63" y="11"/>
                          <a:pt x="63" y="9"/>
                        </a:cubicBezTo>
                        <a:cubicBezTo>
                          <a:pt x="63" y="9"/>
                          <a:pt x="62" y="8"/>
                          <a:pt x="62" y="8"/>
                        </a:cubicBezTo>
                        <a:cubicBezTo>
                          <a:pt x="62" y="8"/>
                          <a:pt x="61" y="7"/>
                          <a:pt x="61" y="7"/>
                        </a:cubicBezTo>
                        <a:cubicBezTo>
                          <a:pt x="61" y="7"/>
                          <a:pt x="61" y="7"/>
                          <a:pt x="61" y="7"/>
                        </a:cubicBezTo>
                        <a:cubicBezTo>
                          <a:pt x="61" y="7"/>
                          <a:pt x="61" y="6"/>
                          <a:pt x="61" y="6"/>
                        </a:cubicBezTo>
                        <a:cubicBezTo>
                          <a:pt x="61" y="6"/>
                          <a:pt x="61" y="6"/>
                          <a:pt x="61" y="6"/>
                        </a:cubicBezTo>
                        <a:cubicBezTo>
                          <a:pt x="61" y="5"/>
                          <a:pt x="61" y="5"/>
                          <a:pt x="61" y="4"/>
                        </a:cubicBezTo>
                        <a:cubicBezTo>
                          <a:pt x="61" y="4"/>
                          <a:pt x="61" y="4"/>
                          <a:pt x="61" y="4"/>
                        </a:cubicBezTo>
                        <a:cubicBezTo>
                          <a:pt x="61" y="4"/>
                          <a:pt x="61" y="3"/>
                          <a:pt x="61" y="2"/>
                        </a:cubicBezTo>
                        <a:cubicBezTo>
                          <a:pt x="61" y="2"/>
                          <a:pt x="61" y="2"/>
                          <a:pt x="61" y="2"/>
                        </a:cubicBezTo>
                        <a:cubicBezTo>
                          <a:pt x="61" y="2"/>
                          <a:pt x="61" y="2"/>
                          <a:pt x="60" y="2"/>
                        </a:cubicBezTo>
                        <a:cubicBezTo>
                          <a:pt x="59" y="2"/>
                          <a:pt x="58" y="2"/>
                          <a:pt x="57" y="2"/>
                        </a:cubicBezTo>
                        <a:cubicBezTo>
                          <a:pt x="57" y="1"/>
                          <a:pt x="57" y="1"/>
                          <a:pt x="57" y="1"/>
                        </a:cubicBezTo>
                        <a:cubicBezTo>
                          <a:pt x="57" y="1"/>
                          <a:pt x="56" y="1"/>
                          <a:pt x="56" y="1"/>
                        </a:cubicBezTo>
                        <a:cubicBezTo>
                          <a:pt x="56" y="1"/>
                          <a:pt x="56" y="1"/>
                          <a:pt x="56" y="1"/>
                        </a:cubicBezTo>
                        <a:cubicBezTo>
                          <a:pt x="56" y="1"/>
                          <a:pt x="56" y="1"/>
                          <a:pt x="56" y="1"/>
                        </a:cubicBezTo>
                        <a:cubicBezTo>
                          <a:pt x="56" y="1"/>
                          <a:pt x="55" y="1"/>
                          <a:pt x="55" y="1"/>
                        </a:cubicBezTo>
                        <a:cubicBezTo>
                          <a:pt x="55" y="1"/>
                          <a:pt x="55" y="1"/>
                          <a:pt x="55" y="1"/>
                        </a:cubicBezTo>
                        <a:cubicBezTo>
                          <a:pt x="55" y="1"/>
                          <a:pt x="55" y="1"/>
                          <a:pt x="55" y="1"/>
                        </a:cubicBezTo>
                        <a:cubicBezTo>
                          <a:pt x="55" y="1"/>
                          <a:pt x="55" y="1"/>
                          <a:pt x="55" y="1"/>
                        </a:cubicBezTo>
                        <a:cubicBezTo>
                          <a:pt x="55" y="0"/>
                          <a:pt x="55" y="0"/>
                          <a:pt x="55" y="0"/>
                        </a:cubicBezTo>
                        <a:cubicBezTo>
                          <a:pt x="55" y="0"/>
                          <a:pt x="55" y="0"/>
                          <a:pt x="55" y="0"/>
                        </a:cubicBezTo>
                        <a:cubicBezTo>
                          <a:pt x="54" y="0"/>
                          <a:pt x="53" y="1"/>
                          <a:pt x="52" y="2"/>
                        </a:cubicBezTo>
                        <a:cubicBezTo>
                          <a:pt x="52" y="2"/>
                          <a:pt x="51" y="2"/>
                          <a:pt x="51" y="3"/>
                        </a:cubicBezTo>
                        <a:cubicBezTo>
                          <a:pt x="50" y="3"/>
                          <a:pt x="50" y="4"/>
                          <a:pt x="49" y="4"/>
                        </a:cubicBezTo>
                        <a:cubicBezTo>
                          <a:pt x="46" y="6"/>
                          <a:pt x="44" y="7"/>
                          <a:pt x="42" y="7"/>
                        </a:cubicBezTo>
                        <a:cubicBezTo>
                          <a:pt x="41" y="7"/>
                          <a:pt x="40" y="7"/>
                          <a:pt x="40" y="7"/>
                        </a:cubicBezTo>
                        <a:cubicBezTo>
                          <a:pt x="40" y="10"/>
                          <a:pt x="37" y="12"/>
                          <a:pt x="33" y="11"/>
                        </a:cubicBezTo>
                        <a:cubicBezTo>
                          <a:pt x="33" y="11"/>
                          <a:pt x="32" y="10"/>
                          <a:pt x="31" y="10"/>
                        </a:cubicBezTo>
                        <a:cubicBezTo>
                          <a:pt x="31" y="10"/>
                          <a:pt x="31" y="10"/>
                          <a:pt x="30" y="12"/>
                        </a:cubicBezTo>
                        <a:cubicBezTo>
                          <a:pt x="30" y="15"/>
                          <a:pt x="28" y="16"/>
                          <a:pt x="26" y="16"/>
                        </a:cubicBezTo>
                        <a:cubicBezTo>
                          <a:pt x="25" y="16"/>
                          <a:pt x="25" y="16"/>
                          <a:pt x="25" y="17"/>
                        </a:cubicBezTo>
                        <a:cubicBezTo>
                          <a:pt x="25" y="21"/>
                          <a:pt x="23" y="21"/>
                          <a:pt x="22" y="21"/>
                        </a:cubicBezTo>
                        <a:cubicBezTo>
                          <a:pt x="20" y="21"/>
                          <a:pt x="18" y="20"/>
                          <a:pt x="16" y="19"/>
                        </a:cubicBezTo>
                        <a:cubicBezTo>
                          <a:pt x="16" y="19"/>
                          <a:pt x="16" y="19"/>
                          <a:pt x="16" y="19"/>
                        </a:cubicBezTo>
                        <a:cubicBezTo>
                          <a:pt x="15" y="20"/>
                          <a:pt x="15" y="23"/>
                          <a:pt x="15" y="25"/>
                        </a:cubicBezTo>
                        <a:cubicBezTo>
                          <a:pt x="15" y="26"/>
                          <a:pt x="15" y="26"/>
                          <a:pt x="15" y="26"/>
                        </a:cubicBezTo>
                        <a:cubicBezTo>
                          <a:pt x="14" y="26"/>
                          <a:pt x="14" y="26"/>
                          <a:pt x="14" y="26"/>
                        </a:cubicBezTo>
                        <a:cubicBezTo>
                          <a:pt x="14" y="26"/>
                          <a:pt x="12" y="28"/>
                          <a:pt x="11" y="33"/>
                        </a:cubicBezTo>
                        <a:cubicBezTo>
                          <a:pt x="9" y="37"/>
                          <a:pt x="5" y="38"/>
                          <a:pt x="2" y="38"/>
                        </a:cubicBezTo>
                        <a:cubicBezTo>
                          <a:pt x="2" y="38"/>
                          <a:pt x="2" y="38"/>
                          <a:pt x="2" y="38"/>
                        </a:cubicBezTo>
                        <a:cubicBezTo>
                          <a:pt x="2" y="38"/>
                          <a:pt x="2" y="38"/>
                          <a:pt x="2" y="39"/>
                        </a:cubicBezTo>
                        <a:cubicBezTo>
                          <a:pt x="3" y="40"/>
                          <a:pt x="3" y="42"/>
                          <a:pt x="3" y="44"/>
                        </a:cubicBezTo>
                        <a:cubicBezTo>
                          <a:pt x="2" y="44"/>
                          <a:pt x="2" y="45"/>
                          <a:pt x="2" y="45"/>
                        </a:cubicBezTo>
                        <a:cubicBezTo>
                          <a:pt x="2" y="45"/>
                          <a:pt x="2" y="46"/>
                          <a:pt x="2" y="46"/>
                        </a:cubicBezTo>
                        <a:cubicBezTo>
                          <a:pt x="2" y="46"/>
                          <a:pt x="2" y="46"/>
                          <a:pt x="1" y="47"/>
                        </a:cubicBezTo>
                        <a:cubicBezTo>
                          <a:pt x="1" y="47"/>
                          <a:pt x="1" y="47"/>
                          <a:pt x="1" y="48"/>
                        </a:cubicBezTo>
                        <a:cubicBezTo>
                          <a:pt x="1" y="48"/>
                          <a:pt x="1" y="49"/>
                          <a:pt x="1" y="49"/>
                        </a:cubicBezTo>
                        <a:cubicBezTo>
                          <a:pt x="1" y="49"/>
                          <a:pt x="0" y="50"/>
                          <a:pt x="0" y="50"/>
                        </a:cubicBezTo>
                        <a:cubicBezTo>
                          <a:pt x="0" y="50"/>
                          <a:pt x="0" y="50"/>
                          <a:pt x="0" y="51"/>
                        </a:cubicBezTo>
                        <a:cubicBezTo>
                          <a:pt x="2" y="51"/>
                          <a:pt x="3" y="52"/>
                          <a:pt x="4" y="54"/>
                        </a:cubicBezTo>
                        <a:cubicBezTo>
                          <a:pt x="4" y="54"/>
                          <a:pt x="4" y="54"/>
                          <a:pt x="4" y="54"/>
                        </a:cubicBezTo>
                        <a:cubicBezTo>
                          <a:pt x="4" y="54"/>
                          <a:pt x="5" y="54"/>
                          <a:pt x="5" y="55"/>
                        </a:cubicBezTo>
                        <a:cubicBezTo>
                          <a:pt x="5" y="55"/>
                          <a:pt x="5" y="55"/>
                          <a:pt x="5" y="55"/>
                        </a:cubicBezTo>
                        <a:cubicBezTo>
                          <a:pt x="6" y="56"/>
                          <a:pt x="8" y="58"/>
                          <a:pt x="10" y="59"/>
                        </a:cubicBezTo>
                        <a:cubicBezTo>
                          <a:pt x="10" y="59"/>
                          <a:pt x="11" y="59"/>
                          <a:pt x="11" y="59"/>
                        </a:cubicBezTo>
                        <a:cubicBezTo>
                          <a:pt x="11" y="59"/>
                          <a:pt x="11" y="59"/>
                          <a:pt x="12" y="59"/>
                        </a:cubicBezTo>
                        <a:cubicBezTo>
                          <a:pt x="14" y="56"/>
                          <a:pt x="18" y="55"/>
                          <a:pt x="22" y="55"/>
                        </a:cubicBezTo>
                        <a:cubicBezTo>
                          <a:pt x="23" y="55"/>
                          <a:pt x="26" y="56"/>
                          <a:pt x="28" y="57"/>
                        </a:cubicBezTo>
                        <a:cubicBezTo>
                          <a:pt x="28" y="57"/>
                          <a:pt x="28" y="57"/>
                          <a:pt x="28" y="57"/>
                        </a:cubicBezTo>
                        <a:cubicBezTo>
                          <a:pt x="28" y="57"/>
                          <a:pt x="28" y="57"/>
                          <a:pt x="28" y="57"/>
                        </a:cubicBezTo>
                        <a:cubicBezTo>
                          <a:pt x="28" y="57"/>
                          <a:pt x="28" y="56"/>
                          <a:pt x="27" y="55"/>
                        </a:cubicBezTo>
                        <a:cubicBezTo>
                          <a:pt x="27" y="54"/>
                          <a:pt x="27" y="54"/>
                          <a:pt x="27" y="54"/>
                        </a:cubicBezTo>
                        <a:cubicBezTo>
                          <a:pt x="26" y="50"/>
                          <a:pt x="25" y="47"/>
                          <a:pt x="26" y="45"/>
                        </a:cubicBezTo>
                        <a:cubicBezTo>
                          <a:pt x="27" y="44"/>
                          <a:pt x="28" y="43"/>
                          <a:pt x="38" y="43"/>
                        </a:cubicBezTo>
                        <a:cubicBezTo>
                          <a:pt x="39" y="43"/>
                          <a:pt x="40" y="43"/>
                          <a:pt x="42" y="43"/>
                        </a:cubicBezTo>
                        <a:cubicBezTo>
                          <a:pt x="42" y="43"/>
                          <a:pt x="42" y="43"/>
                          <a:pt x="43" y="43"/>
                        </a:cubicBezTo>
                        <a:cubicBezTo>
                          <a:pt x="45" y="43"/>
                          <a:pt x="48" y="43"/>
                          <a:pt x="50" y="44"/>
                        </a:cubicBezTo>
                        <a:cubicBezTo>
                          <a:pt x="50" y="44"/>
                          <a:pt x="50" y="44"/>
                          <a:pt x="50" y="44"/>
                        </a:cubicBezTo>
                        <a:cubicBezTo>
                          <a:pt x="51" y="44"/>
                          <a:pt x="51" y="44"/>
                          <a:pt x="52" y="44"/>
                        </a:cubicBezTo>
                        <a:cubicBezTo>
                          <a:pt x="52" y="44"/>
                          <a:pt x="52" y="44"/>
                          <a:pt x="52" y="44"/>
                        </a:cubicBezTo>
                        <a:cubicBezTo>
                          <a:pt x="53" y="44"/>
                          <a:pt x="53" y="44"/>
                          <a:pt x="54" y="44"/>
                        </a:cubicBezTo>
                        <a:cubicBezTo>
                          <a:pt x="54" y="44"/>
                          <a:pt x="54" y="44"/>
                          <a:pt x="54" y="44"/>
                        </a:cubicBezTo>
                        <a:cubicBezTo>
                          <a:pt x="55" y="44"/>
                          <a:pt x="55" y="44"/>
                          <a:pt x="55" y="44"/>
                        </a:cubicBezTo>
                        <a:cubicBezTo>
                          <a:pt x="55" y="44"/>
                          <a:pt x="56" y="45"/>
                          <a:pt x="56" y="45"/>
                        </a:cubicBezTo>
                        <a:cubicBezTo>
                          <a:pt x="56" y="44"/>
                          <a:pt x="57" y="44"/>
                          <a:pt x="57" y="43"/>
                        </a:cubicBezTo>
                        <a:cubicBezTo>
                          <a:pt x="57" y="43"/>
                          <a:pt x="57" y="43"/>
                          <a:pt x="57" y="43"/>
                        </a:cubicBezTo>
                        <a:cubicBezTo>
                          <a:pt x="57" y="43"/>
                          <a:pt x="57" y="43"/>
                          <a:pt x="57" y="43"/>
                        </a:cubicBezTo>
                        <a:cubicBezTo>
                          <a:pt x="57" y="43"/>
                          <a:pt x="57" y="43"/>
                          <a:pt x="57" y="43"/>
                        </a:cubicBezTo>
                        <a:cubicBezTo>
                          <a:pt x="59" y="42"/>
                          <a:pt x="59" y="42"/>
                          <a:pt x="59" y="42"/>
                        </a:cubicBezTo>
                        <a:cubicBezTo>
                          <a:pt x="59" y="42"/>
                          <a:pt x="59" y="42"/>
                          <a:pt x="59" y="42"/>
                        </a:cubicBezTo>
                        <a:cubicBezTo>
                          <a:pt x="61" y="41"/>
                          <a:pt x="61" y="41"/>
                          <a:pt x="61" y="41"/>
                        </a:cubicBezTo>
                        <a:cubicBezTo>
                          <a:pt x="61" y="42"/>
                          <a:pt x="61" y="42"/>
                          <a:pt x="61" y="42"/>
                        </a:cubicBezTo>
                        <a:cubicBezTo>
                          <a:pt x="61" y="42"/>
                          <a:pt x="62" y="42"/>
                          <a:pt x="62" y="42"/>
                        </a:cubicBezTo>
                        <a:cubicBezTo>
                          <a:pt x="63" y="42"/>
                          <a:pt x="64" y="42"/>
                          <a:pt x="65" y="43"/>
                        </a:cubicBezTo>
                        <a:cubicBezTo>
                          <a:pt x="67" y="43"/>
                          <a:pt x="68" y="43"/>
                          <a:pt x="69" y="43"/>
                        </a:cubicBezTo>
                        <a:cubicBezTo>
                          <a:pt x="70" y="43"/>
                          <a:pt x="70" y="43"/>
                          <a:pt x="70" y="43"/>
                        </a:cubicBezTo>
                        <a:cubicBezTo>
                          <a:pt x="70" y="43"/>
                          <a:pt x="70" y="43"/>
                          <a:pt x="70" y="43"/>
                        </a:cubicBezTo>
                        <a:cubicBezTo>
                          <a:pt x="71" y="43"/>
                          <a:pt x="71" y="43"/>
                          <a:pt x="72" y="42"/>
                        </a:cubicBezTo>
                        <a:cubicBezTo>
                          <a:pt x="72" y="42"/>
                          <a:pt x="72" y="42"/>
                          <a:pt x="73" y="42"/>
                        </a:cubicBezTo>
                        <a:cubicBezTo>
                          <a:pt x="74" y="40"/>
                          <a:pt x="76" y="39"/>
                          <a:pt x="77" y="39"/>
                        </a:cubicBezTo>
                        <a:cubicBezTo>
                          <a:pt x="81" y="39"/>
                          <a:pt x="85" y="38"/>
                          <a:pt x="85" y="38"/>
                        </a:cubicBezTo>
                        <a:cubicBezTo>
                          <a:pt x="86" y="37"/>
                          <a:pt x="87" y="36"/>
                          <a:pt x="87" y="36"/>
                        </a:cubicBezTo>
                        <a:cubicBezTo>
                          <a:pt x="87" y="36"/>
                          <a:pt x="87" y="36"/>
                          <a:pt x="88" y="36"/>
                        </a:cubicBezTo>
                        <a:cubicBezTo>
                          <a:pt x="88" y="36"/>
                          <a:pt x="88" y="36"/>
                          <a:pt x="88" y="36"/>
                        </a:cubicBezTo>
                        <a:cubicBezTo>
                          <a:pt x="88" y="36"/>
                          <a:pt x="88" y="36"/>
                          <a:pt x="88" y="36"/>
                        </a:cubicBezTo>
                        <a:cubicBezTo>
                          <a:pt x="88" y="35"/>
                          <a:pt x="88" y="35"/>
                          <a:pt x="88"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3" name="Freeform 1504">
                    <a:extLst>
                      <a:ext uri="{FF2B5EF4-FFF2-40B4-BE49-F238E27FC236}">
                        <a16:creationId xmlns="" xmlns:a16="http://schemas.microsoft.com/office/drawing/2014/main" id="{B9764010-BD26-4B04-A949-14684C9B024B}"/>
                      </a:ext>
                    </a:extLst>
                  </p:cNvPr>
                  <p:cNvSpPr/>
                  <p:nvPr/>
                </p:nvSpPr>
                <p:spPr bwMode="auto">
                  <a:xfrm>
                    <a:off x="1694" y="284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4" name="Freeform 1505">
                    <a:extLst>
                      <a:ext uri="{FF2B5EF4-FFF2-40B4-BE49-F238E27FC236}">
                        <a16:creationId xmlns="" xmlns:a16="http://schemas.microsoft.com/office/drawing/2014/main" id="{BE6D0119-ED06-428E-A664-75E6E53B7E9A}"/>
                      </a:ext>
                    </a:extLst>
                  </p:cNvPr>
                  <p:cNvSpPr/>
                  <p:nvPr/>
                </p:nvSpPr>
                <p:spPr bwMode="auto">
                  <a:xfrm>
                    <a:off x="1679" y="285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5" name="Freeform 1506">
                    <a:extLst>
                      <a:ext uri="{FF2B5EF4-FFF2-40B4-BE49-F238E27FC236}">
                        <a16:creationId xmlns="" xmlns:a16="http://schemas.microsoft.com/office/drawing/2014/main" id="{7DB72222-A4F7-4A17-9560-D94647412813}"/>
                      </a:ext>
                    </a:extLst>
                  </p:cNvPr>
                  <p:cNvSpPr/>
                  <p:nvPr/>
                </p:nvSpPr>
                <p:spPr bwMode="auto">
                  <a:xfrm flipH="1">
                    <a:off x="1695" y="284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6" name="Freeform 1507">
                    <a:extLst>
                      <a:ext uri="{FF2B5EF4-FFF2-40B4-BE49-F238E27FC236}">
                        <a16:creationId xmlns="" xmlns:a16="http://schemas.microsoft.com/office/drawing/2014/main" id="{9A36CD96-210C-459F-8CE4-3BA81826DAFC}"/>
                      </a:ext>
                    </a:extLst>
                  </p:cNvPr>
                  <p:cNvSpPr/>
                  <p:nvPr/>
                </p:nvSpPr>
                <p:spPr bwMode="auto">
                  <a:xfrm>
                    <a:off x="1676" y="2851"/>
                    <a:ext cx="1" cy="0"/>
                  </a:xfrm>
                  <a:custGeom>
                    <a:gdLst>
                      <a:gd name="T0" fmla="*/ 0 w 1"/>
                      <a:gd name="T1" fmla="*/ 0 w 1"/>
                      <a:gd name="T2" fmla="*/ 1 w 1"/>
                      <a:gd name="T3" fmla="*/ 1 w 1"/>
                      <a:gd name="T4" fmla="*/ 1 w 1"/>
                      <a:gd name="T5" fmla="*/ 1 w 1"/>
                      <a:gd name="T6" fmla="*/ 0 w 1"/>
                    </a:gd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1" y="0"/>
                          <a:pt x="1" y="0"/>
                          <a:pt x="1" y="0"/>
                        </a:cubicBezTo>
                        <a:cubicBezTo>
                          <a:pt x="1" y="0"/>
                          <a:pt x="1" y="0"/>
                          <a:pt x="1" y="0"/>
                        </a:cubicBezTo>
                        <a:cubicBezTo>
                          <a:pt x="1" y="0"/>
                          <a:pt x="1" y="0"/>
                          <a:pt x="1" y="0"/>
                        </a:cubicBezTo>
                        <a:cubicBezTo>
                          <a:pt x="1"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7" name="Freeform 1508">
                    <a:extLst>
                      <a:ext uri="{FF2B5EF4-FFF2-40B4-BE49-F238E27FC236}">
                        <a16:creationId xmlns="" xmlns:a16="http://schemas.microsoft.com/office/drawing/2014/main" id="{B4F690B0-0D45-479F-B4C8-1EC13CFCBDE2}"/>
                      </a:ext>
                    </a:extLst>
                  </p:cNvPr>
                  <p:cNvSpPr/>
                  <p:nvPr/>
                </p:nvSpPr>
                <p:spPr bwMode="auto">
                  <a:xfrm>
                    <a:off x="1670" y="2850"/>
                    <a:ext cx="6" cy="1"/>
                  </a:xfrm>
                  <a:custGeom>
                    <a:gdLst>
                      <a:gd name="T0" fmla="*/ 3 w 7"/>
                      <a:gd name="T1" fmla="*/ 1 h 1"/>
                      <a:gd name="T2" fmla="*/ 0 w 7"/>
                      <a:gd name="T3" fmla="*/ 0 h 1"/>
                      <a:gd name="T4" fmla="*/ 3 w 7"/>
                      <a:gd name="T5" fmla="*/ 1 h 1"/>
                      <a:gd name="T6" fmla="*/ 7 w 7"/>
                      <a:gd name="T7" fmla="*/ 1 h 1"/>
                      <a:gd name="T8" fmla="*/ 7 w 7"/>
                      <a:gd name="T9" fmla="*/ 1 h 1"/>
                      <a:gd name="T10" fmla="*/ 3 w 7"/>
                      <a:gd name="T11" fmla="*/ 1 h 1"/>
                    </a:gdLst>
                    <a:cxnLst>
                      <a:cxn ang="0">
                        <a:pos x="T0" y="T1"/>
                      </a:cxn>
                      <a:cxn ang="0">
                        <a:pos x="T2" y="T3"/>
                      </a:cxn>
                      <a:cxn ang="0">
                        <a:pos x="T4" y="T5"/>
                      </a:cxn>
                      <a:cxn ang="0">
                        <a:pos x="T6" y="T7"/>
                      </a:cxn>
                      <a:cxn ang="0">
                        <a:pos x="T8" y="T9"/>
                      </a:cxn>
                      <a:cxn ang="0">
                        <a:pos x="T10" y="T11"/>
                      </a:cxn>
                    </a:cxnLst>
                    <a:rect l="0" t="0" r="r" b="b"/>
                    <a:pathLst>
                      <a:path w="7" h="1">
                        <a:moveTo>
                          <a:pt x="3" y="1"/>
                        </a:moveTo>
                        <a:cubicBezTo>
                          <a:pt x="2" y="0"/>
                          <a:pt x="1" y="0"/>
                          <a:pt x="0" y="0"/>
                        </a:cubicBezTo>
                        <a:cubicBezTo>
                          <a:pt x="1" y="0"/>
                          <a:pt x="2" y="0"/>
                          <a:pt x="3" y="1"/>
                        </a:cubicBezTo>
                        <a:cubicBezTo>
                          <a:pt x="5" y="1"/>
                          <a:pt x="6" y="1"/>
                          <a:pt x="7" y="1"/>
                        </a:cubicBezTo>
                        <a:cubicBezTo>
                          <a:pt x="7" y="1"/>
                          <a:pt x="7" y="1"/>
                          <a:pt x="7" y="1"/>
                        </a:cubicBezTo>
                        <a:cubicBezTo>
                          <a:pt x="6" y="1"/>
                          <a:pt x="5"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8" name="Freeform 1509">
                    <a:extLst>
                      <a:ext uri="{FF2B5EF4-FFF2-40B4-BE49-F238E27FC236}">
                        <a16:creationId xmlns="" xmlns:a16="http://schemas.microsoft.com/office/drawing/2014/main" id="{7AEE4560-803B-4711-931D-B4C74972FE40}"/>
                      </a:ext>
                    </a:extLst>
                  </p:cNvPr>
                  <p:cNvSpPr/>
                  <p:nvPr/>
                </p:nvSpPr>
                <p:spPr bwMode="auto">
                  <a:xfrm>
                    <a:off x="1665" y="2850"/>
                    <a:ext cx="2" cy="1"/>
                  </a:xfrm>
                  <a:custGeom>
                    <a:gdLst>
                      <a:gd name="T0" fmla="*/ 0 w 2"/>
                      <a:gd name="T1" fmla="*/ 1 h 1"/>
                      <a:gd name="T2" fmla="*/ 0 w 2"/>
                      <a:gd name="T3" fmla="*/ 1 h 1"/>
                      <a:gd name="T4" fmla="*/ 2 w 2"/>
                      <a:gd name="T5" fmla="*/ 0 h 1"/>
                      <a:gd name="T6" fmla="*/ 0 w 2"/>
                      <a:gd name="T7" fmla="*/ 1 h 1"/>
                    </a:gdLst>
                    <a:cxnLst>
                      <a:cxn ang="0">
                        <a:pos x="T0" y="T1"/>
                      </a:cxn>
                      <a:cxn ang="0">
                        <a:pos x="T2" y="T3"/>
                      </a:cxn>
                      <a:cxn ang="0">
                        <a:pos x="T4" y="T5"/>
                      </a:cxn>
                      <a:cxn ang="0">
                        <a:pos x="T6" y="T7"/>
                      </a:cxn>
                    </a:cxnLst>
                    <a:rect l="0" t="0" r="r" b="b"/>
                    <a:pathLst>
                      <a:path w="2" h="1">
                        <a:moveTo>
                          <a:pt x="0" y="1"/>
                        </a:moveTo>
                        <a:cubicBezTo>
                          <a:pt x="0" y="1"/>
                          <a:pt x="0" y="1"/>
                          <a:pt x="0" y="1"/>
                        </a:cubicBezTo>
                        <a:cubicBezTo>
                          <a:pt x="1" y="1"/>
                          <a:pt x="1" y="1"/>
                          <a:pt x="2"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9" name="Freeform 1510">
                    <a:extLst>
                      <a:ext uri="{FF2B5EF4-FFF2-40B4-BE49-F238E27FC236}">
                        <a16:creationId xmlns="" xmlns:a16="http://schemas.microsoft.com/office/drawing/2014/main" id="{2A53E276-0330-4174-959B-41EA811EB6E8}"/>
                      </a:ext>
                    </a:extLst>
                  </p:cNvPr>
                  <p:cNvSpPr/>
                  <p:nvPr/>
                </p:nvSpPr>
                <p:spPr bwMode="auto">
                  <a:xfrm flipH="1">
                    <a:off x="1676" y="285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0" name="Freeform 1511">
                    <a:extLst>
                      <a:ext uri="{FF2B5EF4-FFF2-40B4-BE49-F238E27FC236}">
                        <a16:creationId xmlns="" xmlns:a16="http://schemas.microsoft.com/office/drawing/2014/main" id="{4A0327DF-1AD5-4C3B-86FB-751E61DB75C0}"/>
                      </a:ext>
                    </a:extLst>
                  </p:cNvPr>
                  <p:cNvSpPr/>
                  <p:nvPr/>
                </p:nvSpPr>
                <p:spPr bwMode="auto">
                  <a:xfrm flipH="1">
                    <a:off x="1637" y="286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1" name="Freeform 1512">
                    <a:extLst>
                      <a:ext uri="{FF2B5EF4-FFF2-40B4-BE49-F238E27FC236}">
                        <a16:creationId xmlns="" xmlns:a16="http://schemas.microsoft.com/office/drawing/2014/main" id="{56207D0A-AFCC-4026-8B2E-C43474945FFA}"/>
                      </a:ext>
                    </a:extLst>
                  </p:cNvPr>
                  <p:cNvSpPr/>
                  <p:nvPr/>
                </p:nvSpPr>
                <p:spPr bwMode="auto">
                  <a:xfrm>
                    <a:off x="1610" y="2859"/>
                    <a:ext cx="4" cy="3"/>
                  </a:xfrm>
                  <a:custGeom>
                    <a:gdLst>
                      <a:gd name="T0" fmla="*/ 0 w 4"/>
                      <a:gd name="T1" fmla="*/ 0 h 3"/>
                      <a:gd name="T2" fmla="*/ 0 w 4"/>
                      <a:gd name="T3" fmla="*/ 0 h 3"/>
                      <a:gd name="T4" fmla="*/ 4 w 4"/>
                      <a:gd name="T5" fmla="*/ 3 h 3"/>
                      <a:gd name="T6" fmla="*/ 0 w 4"/>
                      <a:gd name="T7" fmla="*/ 0 h 3"/>
                    </a:gdLst>
                    <a:cxnLst>
                      <a:cxn ang="0">
                        <a:pos x="T0" y="T1"/>
                      </a:cxn>
                      <a:cxn ang="0">
                        <a:pos x="T2" y="T3"/>
                      </a:cxn>
                      <a:cxn ang="0">
                        <a:pos x="T4" y="T5"/>
                      </a:cxn>
                      <a:cxn ang="0">
                        <a:pos x="T6" y="T7"/>
                      </a:cxn>
                    </a:cxnLst>
                    <a:rect l="0" t="0" r="r" b="b"/>
                    <a:pathLst>
                      <a:path w="4" h="3">
                        <a:moveTo>
                          <a:pt x="0" y="0"/>
                        </a:moveTo>
                        <a:cubicBezTo>
                          <a:pt x="0" y="0"/>
                          <a:pt x="0" y="0"/>
                          <a:pt x="0" y="0"/>
                        </a:cubicBezTo>
                        <a:cubicBezTo>
                          <a:pt x="2" y="0"/>
                          <a:pt x="3" y="1"/>
                          <a:pt x="4" y="3"/>
                        </a:cubicBezTo>
                        <a:cubicBezTo>
                          <a:pt x="3" y="1"/>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2" name="Freeform 1513">
                    <a:extLst>
                      <a:ext uri="{FF2B5EF4-FFF2-40B4-BE49-F238E27FC236}">
                        <a16:creationId xmlns="" xmlns:a16="http://schemas.microsoft.com/office/drawing/2014/main" id="{50BAFDCA-125A-4E99-952B-5A264C91664C}"/>
                      </a:ext>
                    </a:extLst>
                  </p:cNvPr>
                  <p:cNvSpPr/>
                  <p:nvPr/>
                </p:nvSpPr>
                <p:spPr bwMode="auto">
                  <a:xfrm>
                    <a:off x="1614" y="286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3" name="Freeform 1514">
                    <a:extLst>
                      <a:ext uri="{FF2B5EF4-FFF2-40B4-BE49-F238E27FC236}">
                        <a16:creationId xmlns="" xmlns:a16="http://schemas.microsoft.com/office/drawing/2014/main" id="{E230793D-979B-48B1-B46A-6E56A776214B}"/>
                      </a:ext>
                    </a:extLst>
                  </p:cNvPr>
                  <p:cNvSpPr/>
                  <p:nvPr/>
                </p:nvSpPr>
                <p:spPr bwMode="auto">
                  <a:xfrm>
                    <a:off x="1662" y="285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4" name="Oval 1515">
                    <a:extLst>
                      <a:ext uri="{FF2B5EF4-FFF2-40B4-BE49-F238E27FC236}">
                        <a16:creationId xmlns="" xmlns:a16="http://schemas.microsoft.com/office/drawing/2014/main" id="{996B6DEE-6511-4C51-A994-5F2252918C0A}"/>
                      </a:ext>
                    </a:extLst>
                  </p:cNvPr>
                  <p:cNvSpPr>
                    <a:spLocks noChangeArrowheads="1"/>
                  </p:cNvSpPr>
                  <p:nvPr/>
                </p:nvSpPr>
                <p:spPr bwMode="auto">
                  <a:xfrm>
                    <a:off x="1637" y="286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5" name="Freeform 1516">
                    <a:extLst>
                      <a:ext uri="{FF2B5EF4-FFF2-40B4-BE49-F238E27FC236}">
                        <a16:creationId xmlns="" xmlns:a16="http://schemas.microsoft.com/office/drawing/2014/main" id="{14DB6C5B-E27B-44BE-87D1-2D06F9C12425}"/>
                      </a:ext>
                    </a:extLst>
                  </p:cNvPr>
                  <p:cNvSpPr/>
                  <p:nvPr/>
                </p:nvSpPr>
                <p:spPr bwMode="auto">
                  <a:xfrm flipH="1">
                    <a:off x="1665" y="285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6" name="Freeform 1517">
                    <a:extLst>
                      <a:ext uri="{FF2B5EF4-FFF2-40B4-BE49-F238E27FC236}">
                        <a16:creationId xmlns="" xmlns:a16="http://schemas.microsoft.com/office/drawing/2014/main" id="{C5C7F0DA-3B53-4896-BF05-E780EF937F0F}"/>
                      </a:ext>
                    </a:extLst>
                  </p:cNvPr>
                  <p:cNvSpPr/>
                  <p:nvPr/>
                </p:nvSpPr>
                <p:spPr bwMode="auto">
                  <a:xfrm>
                    <a:off x="1647" y="2851"/>
                    <a:ext cx="4" cy="0"/>
                  </a:xfrm>
                  <a:custGeom>
                    <a:gdLst>
                      <a:gd name="T0" fmla="*/ 4 w 4"/>
                      <a:gd name="T1" fmla="*/ 0 w 4"/>
                      <a:gd name="T2" fmla="*/ 4 w 4"/>
                    </a:gd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7" name="Freeform 1518">
                    <a:extLst>
                      <a:ext uri="{FF2B5EF4-FFF2-40B4-BE49-F238E27FC236}">
                        <a16:creationId xmlns="" xmlns:a16="http://schemas.microsoft.com/office/drawing/2014/main" id="{7C82EB29-F52C-4D7E-967D-A6121CBCB6C0}"/>
                      </a:ext>
                    </a:extLst>
                  </p:cNvPr>
                  <p:cNvSpPr/>
                  <p:nvPr/>
                </p:nvSpPr>
                <p:spPr bwMode="auto">
                  <a:xfrm>
                    <a:off x="1660" y="2852"/>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8" name="Freeform 1519">
                    <a:extLst>
                      <a:ext uri="{FF2B5EF4-FFF2-40B4-BE49-F238E27FC236}">
                        <a16:creationId xmlns="" xmlns:a16="http://schemas.microsoft.com/office/drawing/2014/main" id="{C1512F48-08E5-46E8-A9A8-4C44F89EAC8C}"/>
                      </a:ext>
                    </a:extLst>
                  </p:cNvPr>
                  <p:cNvSpPr/>
                  <p:nvPr/>
                </p:nvSpPr>
                <p:spPr bwMode="auto">
                  <a:xfrm>
                    <a:off x="1651" y="2851"/>
                    <a:ext cx="7" cy="1"/>
                  </a:xfrm>
                  <a:custGeom>
                    <a:gdLst>
                      <a:gd name="T0" fmla="*/ 7 w 7"/>
                      <a:gd name="T1" fmla="*/ 1 h 1"/>
                      <a:gd name="T2" fmla="*/ 0 w 7"/>
                      <a:gd name="T3" fmla="*/ 0 h 1"/>
                      <a:gd name="T4" fmla="*/ 7 w 7"/>
                      <a:gd name="T5" fmla="*/ 1 h 1"/>
                    </a:gdLst>
                    <a:cxnLst>
                      <a:cxn ang="0">
                        <a:pos x="T0" y="T1"/>
                      </a:cxn>
                      <a:cxn ang="0">
                        <a:pos x="T2" y="T3"/>
                      </a:cxn>
                      <a:cxn ang="0">
                        <a:pos x="T4" y="T5"/>
                      </a:cxn>
                    </a:cxnLst>
                    <a:rect l="0" t="0" r="r" b="b"/>
                    <a:pathLst>
                      <a:path w="7" h="1">
                        <a:moveTo>
                          <a:pt x="7" y="1"/>
                        </a:moveTo>
                        <a:cubicBezTo>
                          <a:pt x="5" y="0"/>
                          <a:pt x="2" y="0"/>
                          <a:pt x="0" y="0"/>
                        </a:cubicBezTo>
                        <a:cubicBezTo>
                          <a:pt x="2" y="0"/>
                          <a:pt x="5"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9" name="Freeform 1520">
                    <a:extLst>
                      <a:ext uri="{FF2B5EF4-FFF2-40B4-BE49-F238E27FC236}">
                        <a16:creationId xmlns="" xmlns:a16="http://schemas.microsoft.com/office/drawing/2014/main" id="{BAD27E5B-07AF-466E-880D-CA911411824C}"/>
                      </a:ext>
                    </a:extLst>
                  </p:cNvPr>
                  <p:cNvSpPr/>
                  <p:nvPr/>
                </p:nvSpPr>
                <p:spPr bwMode="auto">
                  <a:xfrm>
                    <a:off x="1667" y="2849"/>
                    <a:ext cx="2" cy="1"/>
                  </a:xfrm>
                  <a:custGeom>
                    <a:gdLst>
                      <a:gd name="T0" fmla="*/ 2 w 2"/>
                      <a:gd name="T1" fmla="*/ 1 h 1"/>
                      <a:gd name="T2" fmla="*/ 2 w 2"/>
                      <a:gd name="T3" fmla="*/ 1 h 1"/>
                      <a:gd name="T4" fmla="*/ 2 w 2"/>
                      <a:gd name="T5" fmla="*/ 0 h 1"/>
                      <a:gd name="T6" fmla="*/ 0 w 2"/>
                      <a:gd name="T7" fmla="*/ 1 h 1"/>
                      <a:gd name="T8" fmla="*/ 0 w 2"/>
                      <a:gd name="T9" fmla="*/ 1 h 1"/>
                      <a:gd name="T10" fmla="*/ 1 w 2"/>
                      <a:gd name="T11" fmla="*/ 1 h 1"/>
                      <a:gd name="T12" fmla="*/ 1 w 2"/>
                      <a:gd name="T13" fmla="*/ 1 h 1"/>
                      <a:gd name="T14" fmla="*/ 2 w 2"/>
                      <a:gd name="T15" fmla="*/ 1 h 1"/>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cubicBezTo>
                          <a:pt x="2" y="1"/>
                          <a:pt x="2" y="1"/>
                          <a:pt x="2" y="1"/>
                        </a:cubicBezTo>
                        <a:cubicBezTo>
                          <a:pt x="2" y="0"/>
                          <a:pt x="2" y="0"/>
                          <a:pt x="2" y="0"/>
                        </a:cubicBezTo>
                        <a:cubicBezTo>
                          <a:pt x="0" y="1"/>
                          <a:pt x="0" y="1"/>
                          <a:pt x="0" y="1"/>
                        </a:cubicBezTo>
                        <a:cubicBezTo>
                          <a:pt x="0" y="1"/>
                          <a:pt x="0" y="1"/>
                          <a:pt x="0" y="1"/>
                        </a:cubicBezTo>
                        <a:cubicBezTo>
                          <a:pt x="1" y="1"/>
                          <a:pt x="1" y="1"/>
                          <a:pt x="1" y="1"/>
                        </a:cubicBezTo>
                        <a:cubicBezTo>
                          <a:pt x="1" y="1"/>
                          <a:pt x="1" y="1"/>
                          <a:pt x="1"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0" name="Freeform 1521">
                    <a:extLst>
                      <a:ext uri="{FF2B5EF4-FFF2-40B4-BE49-F238E27FC236}">
                        <a16:creationId xmlns="" xmlns:a16="http://schemas.microsoft.com/office/drawing/2014/main" id="{B7616E43-F461-45D1-8ABA-4D9F12C66F64}"/>
                      </a:ext>
                    </a:extLst>
                  </p:cNvPr>
                  <p:cNvSpPr/>
                  <p:nvPr/>
                </p:nvSpPr>
                <p:spPr bwMode="auto">
                  <a:xfrm>
                    <a:off x="1658" y="2852"/>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1" name="Freeform 1522">
                    <a:extLst>
                      <a:ext uri="{FF2B5EF4-FFF2-40B4-BE49-F238E27FC236}">
                        <a16:creationId xmlns="" xmlns:a16="http://schemas.microsoft.com/office/drawing/2014/main" id="{75A9979A-514E-41D7-AD30-B16ECCAB84BC}"/>
                      </a:ext>
                    </a:extLst>
                  </p:cNvPr>
                  <p:cNvSpPr/>
                  <p:nvPr/>
                </p:nvSpPr>
                <p:spPr bwMode="auto">
                  <a:xfrm>
                    <a:off x="1667" y="285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2" name="Oval 1523">
                    <a:extLst>
                      <a:ext uri="{FF2B5EF4-FFF2-40B4-BE49-F238E27FC236}">
                        <a16:creationId xmlns="" xmlns:a16="http://schemas.microsoft.com/office/drawing/2014/main" id="{276AA669-3A15-4F0D-A7DF-640F3C47B556}"/>
                      </a:ext>
                    </a:extLst>
                  </p:cNvPr>
                  <p:cNvSpPr>
                    <a:spLocks noChangeArrowheads="1"/>
                  </p:cNvSpPr>
                  <p:nvPr/>
                </p:nvSpPr>
                <p:spPr bwMode="auto">
                  <a:xfrm>
                    <a:off x="1637" y="286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3" name="Freeform 1524">
                    <a:extLst>
                      <a:ext uri="{FF2B5EF4-FFF2-40B4-BE49-F238E27FC236}">
                        <a16:creationId xmlns="" xmlns:a16="http://schemas.microsoft.com/office/drawing/2014/main" id="{D568F63B-6365-43BC-960D-3B4C976321E1}"/>
                      </a:ext>
                    </a:extLst>
                  </p:cNvPr>
                  <p:cNvSpPr/>
                  <p:nvPr/>
                </p:nvSpPr>
                <p:spPr bwMode="auto">
                  <a:xfrm>
                    <a:off x="1665" y="2812"/>
                    <a:ext cx="3" cy="0"/>
                  </a:xfrm>
                  <a:custGeom>
                    <a:gdLst>
                      <a:gd name="T0" fmla="*/ 3 w 3"/>
                      <a:gd name="T1" fmla="*/ 0 w 3"/>
                      <a:gd name="T2" fmla="*/ 3 w 3"/>
                    </a:gd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4" name="Freeform 1525">
                    <a:extLst>
                      <a:ext uri="{FF2B5EF4-FFF2-40B4-BE49-F238E27FC236}">
                        <a16:creationId xmlns="" xmlns:a16="http://schemas.microsoft.com/office/drawing/2014/main" id="{333EEC21-49B5-4E30-BF88-74CAAF12E4BF}"/>
                      </a:ext>
                    </a:extLst>
                  </p:cNvPr>
                  <p:cNvSpPr/>
                  <p:nvPr/>
                </p:nvSpPr>
                <p:spPr bwMode="auto">
                  <a:xfrm>
                    <a:off x="1626" y="2828"/>
                    <a:ext cx="5" cy="2"/>
                  </a:xfrm>
                  <a:custGeom>
                    <a:gdLst>
                      <a:gd name="T0" fmla="*/ 6 w 6"/>
                      <a:gd name="T1" fmla="*/ 2 h 2"/>
                      <a:gd name="T2" fmla="*/ 0 w 6"/>
                      <a:gd name="T3" fmla="*/ 0 h 2"/>
                      <a:gd name="T4" fmla="*/ 6 w 6"/>
                      <a:gd name="T5" fmla="*/ 2 h 2"/>
                    </a:gdLst>
                    <a:cxnLst>
                      <a:cxn ang="0">
                        <a:pos x="T0" y="T1"/>
                      </a:cxn>
                      <a:cxn ang="0">
                        <a:pos x="T2" y="T3"/>
                      </a:cxn>
                      <a:cxn ang="0">
                        <a:pos x="T4" y="T5"/>
                      </a:cxn>
                    </a:cxnLst>
                    <a:rect l="0" t="0" r="r" b="b"/>
                    <a:pathLst>
                      <a:path w="6" h="2">
                        <a:moveTo>
                          <a:pt x="6" y="2"/>
                        </a:moveTo>
                        <a:cubicBezTo>
                          <a:pt x="4" y="2"/>
                          <a:pt x="2" y="1"/>
                          <a:pt x="0" y="0"/>
                        </a:cubicBezTo>
                        <a:cubicBezTo>
                          <a:pt x="2" y="1"/>
                          <a:pt x="4"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5" name="Freeform 1526">
                    <a:extLst>
                      <a:ext uri="{FF2B5EF4-FFF2-40B4-BE49-F238E27FC236}">
                        <a16:creationId xmlns="" xmlns:a16="http://schemas.microsoft.com/office/drawing/2014/main" id="{AE0D11E4-CE17-41EF-9979-46B27DAB1DB5}"/>
                      </a:ext>
                    </a:extLst>
                  </p:cNvPr>
                  <p:cNvSpPr/>
                  <p:nvPr/>
                </p:nvSpPr>
                <p:spPr bwMode="auto">
                  <a:xfrm flipH="1">
                    <a:off x="1663" y="281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6" name="Freeform 1527">
                    <a:extLst>
                      <a:ext uri="{FF2B5EF4-FFF2-40B4-BE49-F238E27FC236}">
                        <a16:creationId xmlns="" xmlns:a16="http://schemas.microsoft.com/office/drawing/2014/main" id="{263E4D29-C803-4ACE-97FC-C8E53CA247A5}"/>
                      </a:ext>
                    </a:extLst>
                  </p:cNvPr>
                  <p:cNvSpPr/>
                  <p:nvPr/>
                </p:nvSpPr>
                <p:spPr bwMode="auto">
                  <a:xfrm flipH="1">
                    <a:off x="1663" y="281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7" name="Freeform 1528">
                    <a:extLst>
                      <a:ext uri="{FF2B5EF4-FFF2-40B4-BE49-F238E27FC236}">
                        <a16:creationId xmlns="" xmlns:a16="http://schemas.microsoft.com/office/drawing/2014/main" id="{402C6CA1-DCCD-408C-93EA-C5FF9562A5FE}"/>
                      </a:ext>
                    </a:extLst>
                  </p:cNvPr>
                  <p:cNvSpPr/>
                  <p:nvPr/>
                </p:nvSpPr>
                <p:spPr bwMode="auto">
                  <a:xfrm>
                    <a:off x="1612" y="2852"/>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8" name="Freeform 1529">
                    <a:extLst>
                      <a:ext uri="{FF2B5EF4-FFF2-40B4-BE49-F238E27FC236}">
                        <a16:creationId xmlns="" xmlns:a16="http://schemas.microsoft.com/office/drawing/2014/main" id="{766CC3E0-8D77-4733-8EFD-7D8D4D4EB7F7}"/>
                      </a:ext>
                    </a:extLst>
                  </p:cNvPr>
                  <p:cNvSpPr/>
                  <p:nvPr/>
                </p:nvSpPr>
                <p:spPr bwMode="auto">
                  <a:xfrm>
                    <a:off x="1664" y="281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9" name="Freeform 1530">
                    <a:extLst>
                      <a:ext uri="{FF2B5EF4-FFF2-40B4-BE49-F238E27FC236}">
                        <a16:creationId xmlns="" xmlns:a16="http://schemas.microsoft.com/office/drawing/2014/main" id="{90247FF4-7FCB-4F52-9192-A32798B18630}"/>
                      </a:ext>
                    </a:extLst>
                  </p:cNvPr>
                  <p:cNvSpPr/>
                  <p:nvPr/>
                </p:nvSpPr>
                <p:spPr bwMode="auto">
                  <a:xfrm flipH="1">
                    <a:off x="1611" y="285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0" name="Freeform 1531">
                    <a:extLst>
                      <a:ext uri="{FF2B5EF4-FFF2-40B4-BE49-F238E27FC236}">
                        <a16:creationId xmlns="" xmlns:a16="http://schemas.microsoft.com/office/drawing/2014/main" id="{28F395E8-C847-4317-B669-4AD7F481A004}"/>
                      </a:ext>
                    </a:extLst>
                  </p:cNvPr>
                  <p:cNvSpPr/>
                  <p:nvPr/>
                </p:nvSpPr>
                <p:spPr bwMode="auto">
                  <a:xfrm flipH="1">
                    <a:off x="1664" y="281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1" name="Freeform 1532">
                    <a:extLst>
                      <a:ext uri="{FF2B5EF4-FFF2-40B4-BE49-F238E27FC236}">
                        <a16:creationId xmlns="" xmlns:a16="http://schemas.microsoft.com/office/drawing/2014/main" id="{2250408F-705F-43D8-9A79-735DDE4F0F70}"/>
                      </a:ext>
                    </a:extLst>
                  </p:cNvPr>
                  <p:cNvSpPr/>
                  <p:nvPr/>
                </p:nvSpPr>
                <p:spPr bwMode="auto">
                  <a:xfrm flipH="1">
                    <a:off x="1663" y="281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2" name="Freeform 1533">
                    <a:extLst>
                      <a:ext uri="{FF2B5EF4-FFF2-40B4-BE49-F238E27FC236}">
                        <a16:creationId xmlns="" xmlns:a16="http://schemas.microsoft.com/office/drawing/2014/main" id="{EA6445DF-5A32-4901-A03D-FE0986EC1C6C}"/>
                      </a:ext>
                    </a:extLst>
                  </p:cNvPr>
                  <p:cNvSpPr/>
                  <p:nvPr/>
                </p:nvSpPr>
                <p:spPr bwMode="auto">
                  <a:xfrm>
                    <a:off x="1611" y="285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3" name="Freeform 1534">
                    <a:extLst>
                      <a:ext uri="{FF2B5EF4-FFF2-40B4-BE49-F238E27FC236}">
                        <a16:creationId xmlns="" xmlns:a16="http://schemas.microsoft.com/office/drawing/2014/main" id="{4F602603-5C28-4365-8405-C4C025370ECF}"/>
                      </a:ext>
                    </a:extLst>
                  </p:cNvPr>
                  <p:cNvSpPr/>
                  <p:nvPr/>
                </p:nvSpPr>
                <p:spPr bwMode="auto">
                  <a:xfrm flipH="1">
                    <a:off x="1610" y="2858"/>
                    <a:ext cx="0" cy="1"/>
                  </a:xfrm>
                  <a:custGeom>
                    <a:gdLst>
                      <a:gd name="T0" fmla="*/ 1 h 1"/>
                      <a:gd name="T1" fmla="*/ 0 h 1"/>
                      <a:gd name="T2" fmla="*/ 1 h 1"/>
                      <a:gd name="T3" fmla="*/ 1 h 1"/>
                    </a:gd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4" name="Oval 1535">
                    <a:extLst>
                      <a:ext uri="{FF2B5EF4-FFF2-40B4-BE49-F238E27FC236}">
                        <a16:creationId xmlns="" xmlns:a16="http://schemas.microsoft.com/office/drawing/2014/main" id="{E479F884-7190-4C51-92F3-B961450C4207}"/>
                      </a:ext>
                    </a:extLst>
                  </p:cNvPr>
                  <p:cNvSpPr>
                    <a:spLocks noChangeArrowheads="1"/>
                  </p:cNvSpPr>
                  <p:nvPr/>
                </p:nvSpPr>
                <p:spPr bwMode="auto">
                  <a:xfrm>
                    <a:off x="1610" y="2859"/>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5" name="Freeform 1536">
                    <a:extLst>
                      <a:ext uri="{FF2B5EF4-FFF2-40B4-BE49-F238E27FC236}">
                        <a16:creationId xmlns="" xmlns:a16="http://schemas.microsoft.com/office/drawing/2014/main" id="{AC76CD95-3884-4BBE-A384-3C330E1DF844}"/>
                      </a:ext>
                    </a:extLst>
                  </p:cNvPr>
                  <p:cNvSpPr/>
                  <p:nvPr/>
                </p:nvSpPr>
                <p:spPr bwMode="auto">
                  <a:xfrm>
                    <a:off x="1673" y="2716"/>
                    <a:ext cx="162" cy="126"/>
                  </a:xfrm>
                  <a:custGeom>
                    <a:gdLst>
                      <a:gd name="T0" fmla="*/ 148 w 170"/>
                      <a:gd name="T1" fmla="*/ 99 h 132"/>
                      <a:gd name="T2" fmla="*/ 169 w 170"/>
                      <a:gd name="T3" fmla="*/ 36 h 132"/>
                      <a:gd name="T4" fmla="*/ 165 w 170"/>
                      <a:gd name="T5" fmla="*/ 23 h 132"/>
                      <a:gd name="T6" fmla="*/ 163 w 170"/>
                      <a:gd name="T7" fmla="*/ 17 h 132"/>
                      <a:gd name="T8" fmla="*/ 163 w 170"/>
                      <a:gd name="T9" fmla="*/ 15 h 132"/>
                      <a:gd name="T10" fmla="*/ 163 w 170"/>
                      <a:gd name="T11" fmla="*/ 13 h 132"/>
                      <a:gd name="T12" fmla="*/ 154 w 170"/>
                      <a:gd name="T13" fmla="*/ 11 h 132"/>
                      <a:gd name="T14" fmla="*/ 146 w 170"/>
                      <a:gd name="T15" fmla="*/ 2 h 132"/>
                      <a:gd name="T16" fmla="*/ 143 w 170"/>
                      <a:gd name="T17" fmla="*/ 1 h 132"/>
                      <a:gd name="T18" fmla="*/ 140 w 170"/>
                      <a:gd name="T19" fmla="*/ 1 h 132"/>
                      <a:gd name="T20" fmla="*/ 136 w 170"/>
                      <a:gd name="T21" fmla="*/ 0 h 132"/>
                      <a:gd name="T22" fmla="*/ 84 w 170"/>
                      <a:gd name="T23" fmla="*/ 30 h 132"/>
                      <a:gd name="T24" fmla="*/ 54 w 170"/>
                      <a:gd name="T25" fmla="*/ 50 h 132"/>
                      <a:gd name="T26" fmla="*/ 52 w 170"/>
                      <a:gd name="T27" fmla="*/ 50 h 132"/>
                      <a:gd name="T28" fmla="*/ 50 w 170"/>
                      <a:gd name="T29" fmla="*/ 51 h 132"/>
                      <a:gd name="T30" fmla="*/ 48 w 170"/>
                      <a:gd name="T31" fmla="*/ 52 h 132"/>
                      <a:gd name="T32" fmla="*/ 46 w 170"/>
                      <a:gd name="T33" fmla="*/ 52 h 132"/>
                      <a:gd name="T34" fmla="*/ 46 w 170"/>
                      <a:gd name="T35" fmla="*/ 54 h 132"/>
                      <a:gd name="T36" fmla="*/ 46 w 170"/>
                      <a:gd name="T37" fmla="*/ 61 h 132"/>
                      <a:gd name="T38" fmla="*/ 46 w 170"/>
                      <a:gd name="T39" fmla="*/ 67 h 132"/>
                      <a:gd name="T40" fmla="*/ 46 w 170"/>
                      <a:gd name="T41" fmla="*/ 71 h 132"/>
                      <a:gd name="T42" fmla="*/ 45 w 170"/>
                      <a:gd name="T43" fmla="*/ 75 h 132"/>
                      <a:gd name="T44" fmla="*/ 45 w 170"/>
                      <a:gd name="T45" fmla="*/ 77 h 132"/>
                      <a:gd name="T46" fmla="*/ 45 w 170"/>
                      <a:gd name="T47" fmla="*/ 79 h 132"/>
                      <a:gd name="T48" fmla="*/ 45 w 170"/>
                      <a:gd name="T49" fmla="*/ 81 h 132"/>
                      <a:gd name="T50" fmla="*/ 45 w 170"/>
                      <a:gd name="T51" fmla="*/ 81 h 132"/>
                      <a:gd name="T52" fmla="*/ 44 w 170"/>
                      <a:gd name="T53" fmla="*/ 82 h 132"/>
                      <a:gd name="T54" fmla="*/ 44 w 170"/>
                      <a:gd name="T55" fmla="*/ 82 h 132"/>
                      <a:gd name="T56" fmla="*/ 40 w 170"/>
                      <a:gd name="T57" fmla="*/ 91 h 132"/>
                      <a:gd name="T58" fmla="*/ 14 w 170"/>
                      <a:gd name="T59" fmla="*/ 98 h 132"/>
                      <a:gd name="T60" fmla="*/ 5 w 170"/>
                      <a:gd name="T61" fmla="*/ 101 h 132"/>
                      <a:gd name="T62" fmla="*/ 0 w 170"/>
                      <a:gd name="T63" fmla="*/ 101 h 132"/>
                      <a:gd name="T64" fmla="*/ 0 w 170"/>
                      <a:gd name="T65" fmla="*/ 103 h 132"/>
                      <a:gd name="T66" fmla="*/ 0 w 170"/>
                      <a:gd name="T67" fmla="*/ 104 h 132"/>
                      <a:gd name="T68" fmla="*/ 3 w 170"/>
                      <a:gd name="T69" fmla="*/ 110 h 132"/>
                      <a:gd name="T70" fmla="*/ 9 w 170"/>
                      <a:gd name="T71" fmla="*/ 120 h 132"/>
                      <a:gd name="T72" fmla="*/ 17 w 170"/>
                      <a:gd name="T73" fmla="*/ 124 h 132"/>
                      <a:gd name="T74" fmla="*/ 21 w 170"/>
                      <a:gd name="T75" fmla="*/ 124 h 132"/>
                      <a:gd name="T76" fmla="*/ 23 w 170"/>
                      <a:gd name="T77" fmla="*/ 130 h 132"/>
                      <a:gd name="T78" fmla="*/ 24 w 170"/>
                      <a:gd name="T79" fmla="*/ 128 h 132"/>
                      <a:gd name="T80" fmla="*/ 25 w 170"/>
                      <a:gd name="T81" fmla="*/ 127 h 132"/>
                      <a:gd name="T82" fmla="*/ 26 w 170"/>
                      <a:gd name="T83" fmla="*/ 126 h 132"/>
                      <a:gd name="T84" fmla="*/ 29 w 170"/>
                      <a:gd name="T85" fmla="*/ 126 h 132"/>
                      <a:gd name="T86" fmla="*/ 33 w 170"/>
                      <a:gd name="T87" fmla="*/ 131 h 132"/>
                      <a:gd name="T88" fmla="*/ 35 w 170"/>
                      <a:gd name="T89" fmla="*/ 132 h 132"/>
                      <a:gd name="T90" fmla="*/ 41 w 170"/>
                      <a:gd name="T91" fmla="*/ 120 h 132"/>
                      <a:gd name="T92" fmla="*/ 50 w 170"/>
                      <a:gd name="T93" fmla="*/ 112 h 132"/>
                      <a:gd name="T94" fmla="*/ 56 w 170"/>
                      <a:gd name="T95" fmla="*/ 112 h 132"/>
                      <a:gd name="T96" fmla="*/ 67 w 170"/>
                      <a:gd name="T97" fmla="*/ 112 h 132"/>
                      <a:gd name="T98" fmla="*/ 76 w 170"/>
                      <a:gd name="T99" fmla="*/ 119 h 132"/>
                      <a:gd name="T100" fmla="*/ 96 w 170"/>
                      <a:gd name="T101" fmla="*/ 121 h 132"/>
                      <a:gd name="T102" fmla="*/ 107 w 170"/>
                      <a:gd name="T103" fmla="*/ 119 h 132"/>
                      <a:gd name="T104" fmla="*/ 120 w 170"/>
                      <a:gd name="T105" fmla="*/ 116 h 132"/>
                      <a:gd name="T106" fmla="*/ 124 w 170"/>
                      <a:gd name="T107" fmla="*/ 115 h 132"/>
                      <a:gd name="T108" fmla="*/ 130 w 170"/>
                      <a:gd name="T109" fmla="*/ 116 h 132"/>
                      <a:gd name="T110" fmla="*/ 141 w 170"/>
                      <a:gd name="T111" fmla="*/ 115 h 132"/>
                      <a:gd name="T112" fmla="*/ 146 w 170"/>
                      <a:gd name="T113" fmla="*/ 109 h 13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0" h="132">
                        <a:moveTo>
                          <a:pt x="146" y="109"/>
                        </a:moveTo>
                        <a:cubicBezTo>
                          <a:pt x="146" y="106"/>
                          <a:pt x="146" y="105"/>
                          <a:pt x="147" y="103"/>
                        </a:cubicBezTo>
                        <a:cubicBezTo>
                          <a:pt x="147" y="102"/>
                          <a:pt x="148" y="102"/>
                          <a:pt x="148" y="99"/>
                        </a:cubicBezTo>
                        <a:cubicBezTo>
                          <a:pt x="149" y="93"/>
                          <a:pt x="164" y="78"/>
                          <a:pt x="166" y="76"/>
                        </a:cubicBezTo>
                        <a:cubicBezTo>
                          <a:pt x="167" y="74"/>
                          <a:pt x="167" y="66"/>
                          <a:pt x="167" y="49"/>
                        </a:cubicBezTo>
                        <a:cubicBezTo>
                          <a:pt x="167" y="45"/>
                          <a:pt x="168" y="41"/>
                          <a:pt x="169" y="36"/>
                        </a:cubicBezTo>
                        <a:cubicBezTo>
                          <a:pt x="170" y="35"/>
                          <a:pt x="170" y="34"/>
                          <a:pt x="169" y="33"/>
                        </a:cubicBezTo>
                        <a:cubicBezTo>
                          <a:pt x="168" y="32"/>
                          <a:pt x="167" y="31"/>
                          <a:pt x="167" y="28"/>
                        </a:cubicBezTo>
                        <a:cubicBezTo>
                          <a:pt x="168" y="26"/>
                          <a:pt x="166" y="25"/>
                          <a:pt x="165" y="23"/>
                        </a:cubicBezTo>
                        <a:cubicBezTo>
                          <a:pt x="164" y="21"/>
                          <a:pt x="163" y="20"/>
                          <a:pt x="163" y="18"/>
                        </a:cubicBezTo>
                        <a:cubicBezTo>
                          <a:pt x="163" y="18"/>
                          <a:pt x="163" y="18"/>
                          <a:pt x="163" y="17"/>
                        </a:cubicBezTo>
                        <a:cubicBezTo>
                          <a:pt x="163" y="17"/>
                          <a:pt x="163" y="17"/>
                          <a:pt x="163" y="17"/>
                        </a:cubicBezTo>
                        <a:cubicBezTo>
                          <a:pt x="163" y="17"/>
                          <a:pt x="163" y="17"/>
                          <a:pt x="163" y="16"/>
                        </a:cubicBezTo>
                        <a:cubicBezTo>
                          <a:pt x="163" y="16"/>
                          <a:pt x="163" y="16"/>
                          <a:pt x="163" y="16"/>
                        </a:cubicBezTo>
                        <a:cubicBezTo>
                          <a:pt x="163" y="16"/>
                          <a:pt x="163" y="16"/>
                          <a:pt x="163" y="15"/>
                        </a:cubicBezTo>
                        <a:cubicBezTo>
                          <a:pt x="163" y="15"/>
                          <a:pt x="163" y="15"/>
                          <a:pt x="163" y="14"/>
                        </a:cubicBezTo>
                        <a:cubicBezTo>
                          <a:pt x="163" y="14"/>
                          <a:pt x="163" y="14"/>
                          <a:pt x="163" y="14"/>
                        </a:cubicBezTo>
                        <a:cubicBezTo>
                          <a:pt x="163" y="14"/>
                          <a:pt x="163" y="13"/>
                          <a:pt x="163" y="13"/>
                        </a:cubicBezTo>
                        <a:cubicBezTo>
                          <a:pt x="163" y="13"/>
                          <a:pt x="163" y="13"/>
                          <a:pt x="163" y="13"/>
                        </a:cubicBezTo>
                        <a:cubicBezTo>
                          <a:pt x="162" y="11"/>
                          <a:pt x="162" y="9"/>
                          <a:pt x="162" y="7"/>
                        </a:cubicBezTo>
                        <a:cubicBezTo>
                          <a:pt x="154" y="11"/>
                          <a:pt x="154" y="11"/>
                          <a:pt x="154" y="11"/>
                        </a:cubicBezTo>
                        <a:cubicBezTo>
                          <a:pt x="153" y="9"/>
                          <a:pt x="153" y="9"/>
                          <a:pt x="153" y="9"/>
                        </a:cubicBezTo>
                        <a:cubicBezTo>
                          <a:pt x="153" y="9"/>
                          <a:pt x="151" y="6"/>
                          <a:pt x="147" y="3"/>
                        </a:cubicBezTo>
                        <a:cubicBezTo>
                          <a:pt x="146" y="3"/>
                          <a:pt x="146" y="2"/>
                          <a:pt x="146" y="2"/>
                        </a:cubicBezTo>
                        <a:cubicBezTo>
                          <a:pt x="145" y="2"/>
                          <a:pt x="145" y="2"/>
                          <a:pt x="145" y="2"/>
                        </a:cubicBezTo>
                        <a:cubicBezTo>
                          <a:pt x="145" y="2"/>
                          <a:pt x="144" y="2"/>
                          <a:pt x="144" y="1"/>
                        </a:cubicBezTo>
                        <a:cubicBezTo>
                          <a:pt x="144" y="1"/>
                          <a:pt x="143" y="1"/>
                          <a:pt x="143" y="1"/>
                        </a:cubicBezTo>
                        <a:cubicBezTo>
                          <a:pt x="143" y="1"/>
                          <a:pt x="142" y="1"/>
                          <a:pt x="142" y="1"/>
                        </a:cubicBezTo>
                        <a:cubicBezTo>
                          <a:pt x="142" y="1"/>
                          <a:pt x="141" y="1"/>
                          <a:pt x="141" y="1"/>
                        </a:cubicBezTo>
                        <a:cubicBezTo>
                          <a:pt x="141" y="1"/>
                          <a:pt x="140" y="1"/>
                          <a:pt x="140" y="1"/>
                        </a:cubicBezTo>
                        <a:cubicBezTo>
                          <a:pt x="139" y="1"/>
                          <a:pt x="139" y="1"/>
                          <a:pt x="139" y="1"/>
                        </a:cubicBezTo>
                        <a:cubicBezTo>
                          <a:pt x="138" y="0"/>
                          <a:pt x="138" y="0"/>
                          <a:pt x="138" y="0"/>
                        </a:cubicBezTo>
                        <a:cubicBezTo>
                          <a:pt x="137" y="0"/>
                          <a:pt x="137" y="0"/>
                          <a:pt x="136" y="0"/>
                        </a:cubicBezTo>
                        <a:cubicBezTo>
                          <a:pt x="136" y="0"/>
                          <a:pt x="136" y="0"/>
                          <a:pt x="135" y="0"/>
                        </a:cubicBezTo>
                        <a:cubicBezTo>
                          <a:pt x="134" y="0"/>
                          <a:pt x="133" y="0"/>
                          <a:pt x="132" y="0"/>
                        </a:cubicBezTo>
                        <a:cubicBezTo>
                          <a:pt x="84" y="30"/>
                          <a:pt x="84" y="30"/>
                          <a:pt x="84" y="30"/>
                        </a:cubicBezTo>
                        <a:cubicBezTo>
                          <a:pt x="63" y="47"/>
                          <a:pt x="63" y="47"/>
                          <a:pt x="63" y="47"/>
                        </a:cubicBezTo>
                        <a:cubicBezTo>
                          <a:pt x="63" y="47"/>
                          <a:pt x="59" y="48"/>
                          <a:pt x="54" y="50"/>
                        </a:cubicBezTo>
                        <a:cubicBezTo>
                          <a:pt x="54" y="50"/>
                          <a:pt x="54" y="50"/>
                          <a:pt x="54" y="50"/>
                        </a:cubicBezTo>
                        <a:cubicBezTo>
                          <a:pt x="54" y="50"/>
                          <a:pt x="53" y="50"/>
                          <a:pt x="53" y="50"/>
                        </a:cubicBezTo>
                        <a:cubicBezTo>
                          <a:pt x="53" y="50"/>
                          <a:pt x="53" y="50"/>
                          <a:pt x="53" y="50"/>
                        </a:cubicBezTo>
                        <a:cubicBezTo>
                          <a:pt x="52" y="50"/>
                          <a:pt x="52" y="50"/>
                          <a:pt x="52" y="50"/>
                        </a:cubicBezTo>
                        <a:cubicBezTo>
                          <a:pt x="52" y="50"/>
                          <a:pt x="51" y="51"/>
                          <a:pt x="51" y="51"/>
                        </a:cubicBezTo>
                        <a:cubicBezTo>
                          <a:pt x="51" y="51"/>
                          <a:pt x="51" y="51"/>
                          <a:pt x="51" y="51"/>
                        </a:cubicBezTo>
                        <a:cubicBezTo>
                          <a:pt x="50" y="51"/>
                          <a:pt x="50" y="51"/>
                          <a:pt x="50" y="51"/>
                        </a:cubicBezTo>
                        <a:cubicBezTo>
                          <a:pt x="50" y="51"/>
                          <a:pt x="49" y="51"/>
                          <a:pt x="49" y="51"/>
                        </a:cubicBezTo>
                        <a:cubicBezTo>
                          <a:pt x="49" y="51"/>
                          <a:pt x="49" y="51"/>
                          <a:pt x="49" y="51"/>
                        </a:cubicBezTo>
                        <a:cubicBezTo>
                          <a:pt x="48" y="51"/>
                          <a:pt x="48" y="52"/>
                          <a:pt x="48" y="52"/>
                        </a:cubicBezTo>
                        <a:cubicBezTo>
                          <a:pt x="48" y="52"/>
                          <a:pt x="48" y="52"/>
                          <a:pt x="47" y="52"/>
                        </a:cubicBezTo>
                        <a:cubicBezTo>
                          <a:pt x="47" y="52"/>
                          <a:pt x="47" y="52"/>
                          <a:pt x="47" y="52"/>
                        </a:cubicBezTo>
                        <a:cubicBezTo>
                          <a:pt x="47" y="52"/>
                          <a:pt x="46" y="52"/>
                          <a:pt x="46" y="52"/>
                        </a:cubicBezTo>
                        <a:cubicBezTo>
                          <a:pt x="46" y="52"/>
                          <a:pt x="46" y="52"/>
                          <a:pt x="46" y="52"/>
                        </a:cubicBezTo>
                        <a:cubicBezTo>
                          <a:pt x="46" y="52"/>
                          <a:pt x="46" y="52"/>
                          <a:pt x="45" y="52"/>
                        </a:cubicBezTo>
                        <a:cubicBezTo>
                          <a:pt x="45" y="53"/>
                          <a:pt x="46" y="53"/>
                          <a:pt x="46" y="54"/>
                        </a:cubicBezTo>
                        <a:cubicBezTo>
                          <a:pt x="46" y="55"/>
                          <a:pt x="46" y="56"/>
                          <a:pt x="46" y="57"/>
                        </a:cubicBezTo>
                        <a:cubicBezTo>
                          <a:pt x="46" y="57"/>
                          <a:pt x="46" y="58"/>
                          <a:pt x="46" y="59"/>
                        </a:cubicBezTo>
                        <a:cubicBezTo>
                          <a:pt x="46" y="60"/>
                          <a:pt x="46" y="60"/>
                          <a:pt x="46" y="61"/>
                        </a:cubicBezTo>
                        <a:cubicBezTo>
                          <a:pt x="46" y="62"/>
                          <a:pt x="46" y="62"/>
                          <a:pt x="46" y="63"/>
                        </a:cubicBezTo>
                        <a:cubicBezTo>
                          <a:pt x="46" y="64"/>
                          <a:pt x="46" y="64"/>
                          <a:pt x="46" y="65"/>
                        </a:cubicBezTo>
                        <a:cubicBezTo>
                          <a:pt x="46" y="66"/>
                          <a:pt x="46" y="66"/>
                          <a:pt x="46" y="67"/>
                        </a:cubicBezTo>
                        <a:cubicBezTo>
                          <a:pt x="46" y="67"/>
                          <a:pt x="46" y="68"/>
                          <a:pt x="46" y="68"/>
                        </a:cubicBezTo>
                        <a:cubicBezTo>
                          <a:pt x="46" y="69"/>
                          <a:pt x="46" y="70"/>
                          <a:pt x="46" y="70"/>
                        </a:cubicBezTo>
                        <a:cubicBezTo>
                          <a:pt x="46" y="71"/>
                          <a:pt x="46" y="71"/>
                          <a:pt x="46" y="71"/>
                        </a:cubicBezTo>
                        <a:cubicBezTo>
                          <a:pt x="46" y="72"/>
                          <a:pt x="45" y="72"/>
                          <a:pt x="45" y="73"/>
                        </a:cubicBezTo>
                        <a:cubicBezTo>
                          <a:pt x="45" y="73"/>
                          <a:pt x="45" y="73"/>
                          <a:pt x="45" y="74"/>
                        </a:cubicBezTo>
                        <a:cubicBezTo>
                          <a:pt x="45" y="74"/>
                          <a:pt x="45" y="75"/>
                          <a:pt x="45" y="75"/>
                        </a:cubicBezTo>
                        <a:cubicBezTo>
                          <a:pt x="45" y="75"/>
                          <a:pt x="45" y="76"/>
                          <a:pt x="45" y="76"/>
                        </a:cubicBezTo>
                        <a:cubicBezTo>
                          <a:pt x="45" y="76"/>
                          <a:pt x="45" y="77"/>
                          <a:pt x="45" y="77"/>
                        </a:cubicBezTo>
                        <a:cubicBezTo>
                          <a:pt x="45" y="77"/>
                          <a:pt x="45" y="77"/>
                          <a:pt x="45" y="77"/>
                        </a:cubicBezTo>
                        <a:cubicBezTo>
                          <a:pt x="45" y="78"/>
                          <a:pt x="45" y="78"/>
                          <a:pt x="45" y="78"/>
                        </a:cubicBezTo>
                        <a:cubicBezTo>
                          <a:pt x="45" y="78"/>
                          <a:pt x="45" y="79"/>
                          <a:pt x="45" y="79"/>
                        </a:cubicBezTo>
                        <a:cubicBezTo>
                          <a:pt x="45" y="79"/>
                          <a:pt x="45" y="79"/>
                          <a:pt x="45" y="79"/>
                        </a:cubicBezTo>
                        <a:cubicBezTo>
                          <a:pt x="45" y="80"/>
                          <a:pt x="45" y="80"/>
                          <a:pt x="45" y="80"/>
                        </a:cubicBezTo>
                        <a:cubicBezTo>
                          <a:pt x="45" y="80"/>
                          <a:pt x="45" y="80"/>
                          <a:pt x="45" y="80"/>
                        </a:cubicBezTo>
                        <a:cubicBezTo>
                          <a:pt x="45" y="80"/>
                          <a:pt x="45" y="81"/>
                          <a:pt x="45" y="81"/>
                        </a:cubicBezTo>
                        <a:cubicBezTo>
                          <a:pt x="45" y="81"/>
                          <a:pt x="45" y="81"/>
                          <a:pt x="45" y="81"/>
                        </a:cubicBezTo>
                        <a:cubicBezTo>
                          <a:pt x="45" y="81"/>
                          <a:pt x="45" y="81"/>
                          <a:pt x="45" y="81"/>
                        </a:cubicBezTo>
                        <a:cubicBezTo>
                          <a:pt x="45" y="81"/>
                          <a:pt x="45" y="81"/>
                          <a:pt x="45" y="81"/>
                        </a:cubicBezTo>
                        <a:cubicBezTo>
                          <a:pt x="45" y="81"/>
                          <a:pt x="45" y="82"/>
                          <a:pt x="45"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3" y="84"/>
                          <a:pt x="43" y="85"/>
                        </a:cubicBezTo>
                        <a:cubicBezTo>
                          <a:pt x="42" y="88"/>
                          <a:pt x="41" y="89"/>
                          <a:pt x="40" y="90"/>
                        </a:cubicBezTo>
                        <a:cubicBezTo>
                          <a:pt x="40" y="91"/>
                          <a:pt x="40" y="91"/>
                          <a:pt x="40" y="91"/>
                        </a:cubicBezTo>
                        <a:cubicBezTo>
                          <a:pt x="38" y="93"/>
                          <a:pt x="36" y="96"/>
                          <a:pt x="32" y="96"/>
                        </a:cubicBezTo>
                        <a:cubicBezTo>
                          <a:pt x="31" y="96"/>
                          <a:pt x="28" y="96"/>
                          <a:pt x="25" y="97"/>
                        </a:cubicBezTo>
                        <a:cubicBezTo>
                          <a:pt x="21" y="97"/>
                          <a:pt x="17" y="98"/>
                          <a:pt x="14" y="98"/>
                        </a:cubicBezTo>
                        <a:cubicBezTo>
                          <a:pt x="12" y="97"/>
                          <a:pt x="10" y="98"/>
                          <a:pt x="8" y="99"/>
                        </a:cubicBezTo>
                        <a:cubicBezTo>
                          <a:pt x="7" y="100"/>
                          <a:pt x="7" y="100"/>
                          <a:pt x="6" y="100"/>
                        </a:cubicBezTo>
                        <a:cubicBezTo>
                          <a:pt x="6" y="101"/>
                          <a:pt x="5" y="101"/>
                          <a:pt x="5" y="101"/>
                        </a:cubicBezTo>
                        <a:cubicBezTo>
                          <a:pt x="5" y="101"/>
                          <a:pt x="5" y="101"/>
                          <a:pt x="5" y="101"/>
                        </a:cubicBezTo>
                        <a:cubicBezTo>
                          <a:pt x="3" y="101"/>
                          <a:pt x="1" y="101"/>
                          <a:pt x="0" y="101"/>
                        </a:cubicBezTo>
                        <a:cubicBezTo>
                          <a:pt x="0" y="101"/>
                          <a:pt x="0" y="101"/>
                          <a:pt x="0" y="101"/>
                        </a:cubicBezTo>
                        <a:cubicBezTo>
                          <a:pt x="0" y="101"/>
                          <a:pt x="0" y="101"/>
                          <a:pt x="0" y="101"/>
                        </a:cubicBezTo>
                        <a:cubicBezTo>
                          <a:pt x="0" y="102"/>
                          <a:pt x="0" y="102"/>
                          <a:pt x="0" y="102"/>
                        </a:cubicBezTo>
                        <a:cubicBezTo>
                          <a:pt x="0" y="102"/>
                          <a:pt x="0" y="103"/>
                          <a:pt x="0" y="103"/>
                        </a:cubicBezTo>
                        <a:cubicBezTo>
                          <a:pt x="0" y="103"/>
                          <a:pt x="0" y="103"/>
                          <a:pt x="0" y="103"/>
                        </a:cubicBezTo>
                        <a:cubicBezTo>
                          <a:pt x="0" y="103"/>
                          <a:pt x="0" y="103"/>
                          <a:pt x="0" y="103"/>
                        </a:cubicBezTo>
                        <a:cubicBezTo>
                          <a:pt x="0" y="104"/>
                          <a:pt x="0" y="104"/>
                          <a:pt x="0" y="104"/>
                        </a:cubicBezTo>
                        <a:cubicBezTo>
                          <a:pt x="1" y="105"/>
                          <a:pt x="1" y="106"/>
                          <a:pt x="1" y="107"/>
                        </a:cubicBezTo>
                        <a:cubicBezTo>
                          <a:pt x="2" y="108"/>
                          <a:pt x="2" y="109"/>
                          <a:pt x="3" y="110"/>
                        </a:cubicBezTo>
                        <a:cubicBezTo>
                          <a:pt x="3" y="110"/>
                          <a:pt x="3" y="110"/>
                          <a:pt x="3" y="110"/>
                        </a:cubicBezTo>
                        <a:cubicBezTo>
                          <a:pt x="4" y="110"/>
                          <a:pt x="4" y="110"/>
                          <a:pt x="4" y="110"/>
                        </a:cubicBezTo>
                        <a:cubicBezTo>
                          <a:pt x="6" y="112"/>
                          <a:pt x="9" y="115"/>
                          <a:pt x="9" y="118"/>
                        </a:cubicBezTo>
                        <a:cubicBezTo>
                          <a:pt x="9" y="120"/>
                          <a:pt x="9" y="120"/>
                          <a:pt x="9" y="120"/>
                        </a:cubicBezTo>
                        <a:cubicBezTo>
                          <a:pt x="11" y="120"/>
                          <a:pt x="12" y="121"/>
                          <a:pt x="13" y="123"/>
                        </a:cubicBezTo>
                        <a:cubicBezTo>
                          <a:pt x="13" y="123"/>
                          <a:pt x="14" y="124"/>
                          <a:pt x="14" y="124"/>
                        </a:cubicBezTo>
                        <a:cubicBezTo>
                          <a:pt x="15" y="124"/>
                          <a:pt x="16" y="124"/>
                          <a:pt x="17" y="124"/>
                        </a:cubicBezTo>
                        <a:cubicBezTo>
                          <a:pt x="18" y="123"/>
                          <a:pt x="19" y="123"/>
                          <a:pt x="19" y="123"/>
                        </a:cubicBezTo>
                        <a:cubicBezTo>
                          <a:pt x="20" y="123"/>
                          <a:pt x="20" y="123"/>
                          <a:pt x="20" y="123"/>
                        </a:cubicBezTo>
                        <a:cubicBezTo>
                          <a:pt x="21" y="124"/>
                          <a:pt x="21" y="124"/>
                          <a:pt x="21" y="124"/>
                        </a:cubicBezTo>
                        <a:cubicBezTo>
                          <a:pt x="22" y="125"/>
                          <a:pt x="22" y="126"/>
                          <a:pt x="22" y="128"/>
                        </a:cubicBezTo>
                        <a:cubicBezTo>
                          <a:pt x="22" y="128"/>
                          <a:pt x="22" y="129"/>
                          <a:pt x="22" y="130"/>
                        </a:cubicBezTo>
                        <a:cubicBezTo>
                          <a:pt x="22" y="130"/>
                          <a:pt x="22" y="130"/>
                          <a:pt x="23" y="130"/>
                        </a:cubicBezTo>
                        <a:cubicBezTo>
                          <a:pt x="23" y="130"/>
                          <a:pt x="23" y="130"/>
                          <a:pt x="23" y="130"/>
                        </a:cubicBezTo>
                        <a:cubicBezTo>
                          <a:pt x="23" y="130"/>
                          <a:pt x="23" y="130"/>
                          <a:pt x="23" y="130"/>
                        </a:cubicBezTo>
                        <a:cubicBezTo>
                          <a:pt x="23" y="129"/>
                          <a:pt x="23" y="128"/>
                          <a:pt x="24" y="128"/>
                        </a:cubicBezTo>
                        <a:cubicBezTo>
                          <a:pt x="24" y="128"/>
                          <a:pt x="24" y="128"/>
                          <a:pt x="24" y="128"/>
                        </a:cubicBezTo>
                        <a:cubicBezTo>
                          <a:pt x="24" y="128"/>
                          <a:pt x="24" y="128"/>
                          <a:pt x="24" y="128"/>
                        </a:cubicBezTo>
                        <a:cubicBezTo>
                          <a:pt x="24" y="128"/>
                          <a:pt x="25" y="127"/>
                          <a:pt x="25" y="127"/>
                        </a:cubicBezTo>
                        <a:cubicBezTo>
                          <a:pt x="25" y="127"/>
                          <a:pt x="25" y="127"/>
                          <a:pt x="25" y="127"/>
                        </a:cubicBezTo>
                        <a:cubicBezTo>
                          <a:pt x="25" y="127"/>
                          <a:pt x="26" y="126"/>
                          <a:pt x="26" y="126"/>
                        </a:cubicBezTo>
                        <a:cubicBezTo>
                          <a:pt x="26" y="126"/>
                          <a:pt x="26" y="126"/>
                          <a:pt x="26" y="126"/>
                        </a:cubicBezTo>
                        <a:cubicBezTo>
                          <a:pt x="27" y="126"/>
                          <a:pt x="27" y="126"/>
                          <a:pt x="28" y="126"/>
                        </a:cubicBezTo>
                        <a:cubicBezTo>
                          <a:pt x="28" y="126"/>
                          <a:pt x="28" y="126"/>
                          <a:pt x="28" y="126"/>
                        </a:cubicBezTo>
                        <a:cubicBezTo>
                          <a:pt x="28" y="126"/>
                          <a:pt x="28" y="126"/>
                          <a:pt x="29" y="126"/>
                        </a:cubicBezTo>
                        <a:cubicBezTo>
                          <a:pt x="29" y="126"/>
                          <a:pt x="29" y="126"/>
                          <a:pt x="29" y="126"/>
                        </a:cubicBezTo>
                        <a:cubicBezTo>
                          <a:pt x="32" y="127"/>
                          <a:pt x="32" y="129"/>
                          <a:pt x="33" y="130"/>
                        </a:cubicBezTo>
                        <a:cubicBezTo>
                          <a:pt x="33" y="130"/>
                          <a:pt x="33" y="131"/>
                          <a:pt x="33" y="131"/>
                        </a:cubicBezTo>
                        <a:cubicBezTo>
                          <a:pt x="33" y="132"/>
                          <a:pt x="33" y="132"/>
                          <a:pt x="33" y="132"/>
                        </a:cubicBezTo>
                        <a:cubicBezTo>
                          <a:pt x="34" y="132"/>
                          <a:pt x="34" y="132"/>
                          <a:pt x="35" y="132"/>
                        </a:cubicBezTo>
                        <a:cubicBezTo>
                          <a:pt x="35" y="132"/>
                          <a:pt x="35" y="132"/>
                          <a:pt x="35" y="132"/>
                        </a:cubicBezTo>
                        <a:cubicBezTo>
                          <a:pt x="35" y="132"/>
                          <a:pt x="35" y="132"/>
                          <a:pt x="35" y="132"/>
                        </a:cubicBezTo>
                        <a:cubicBezTo>
                          <a:pt x="35" y="128"/>
                          <a:pt x="41" y="122"/>
                          <a:pt x="41" y="122"/>
                        </a:cubicBezTo>
                        <a:cubicBezTo>
                          <a:pt x="41" y="122"/>
                          <a:pt x="41" y="121"/>
                          <a:pt x="41" y="120"/>
                        </a:cubicBezTo>
                        <a:cubicBezTo>
                          <a:pt x="41" y="117"/>
                          <a:pt x="42" y="115"/>
                          <a:pt x="43" y="113"/>
                        </a:cubicBezTo>
                        <a:cubicBezTo>
                          <a:pt x="44" y="112"/>
                          <a:pt x="46" y="112"/>
                          <a:pt x="48" y="112"/>
                        </a:cubicBezTo>
                        <a:cubicBezTo>
                          <a:pt x="49" y="112"/>
                          <a:pt x="49" y="112"/>
                          <a:pt x="50" y="112"/>
                        </a:cubicBezTo>
                        <a:cubicBezTo>
                          <a:pt x="51" y="112"/>
                          <a:pt x="53" y="112"/>
                          <a:pt x="54" y="112"/>
                        </a:cubicBezTo>
                        <a:cubicBezTo>
                          <a:pt x="55" y="113"/>
                          <a:pt x="55" y="113"/>
                          <a:pt x="55" y="113"/>
                        </a:cubicBezTo>
                        <a:cubicBezTo>
                          <a:pt x="55" y="113"/>
                          <a:pt x="56" y="112"/>
                          <a:pt x="56" y="112"/>
                        </a:cubicBezTo>
                        <a:cubicBezTo>
                          <a:pt x="57" y="111"/>
                          <a:pt x="59" y="110"/>
                          <a:pt x="60" y="110"/>
                        </a:cubicBezTo>
                        <a:cubicBezTo>
                          <a:pt x="61" y="110"/>
                          <a:pt x="62" y="110"/>
                          <a:pt x="63" y="111"/>
                        </a:cubicBezTo>
                        <a:cubicBezTo>
                          <a:pt x="64" y="111"/>
                          <a:pt x="65" y="112"/>
                          <a:pt x="67" y="112"/>
                        </a:cubicBezTo>
                        <a:cubicBezTo>
                          <a:pt x="68" y="112"/>
                          <a:pt x="71" y="112"/>
                          <a:pt x="72" y="114"/>
                        </a:cubicBezTo>
                        <a:cubicBezTo>
                          <a:pt x="73" y="114"/>
                          <a:pt x="74" y="116"/>
                          <a:pt x="74" y="117"/>
                        </a:cubicBezTo>
                        <a:cubicBezTo>
                          <a:pt x="75" y="118"/>
                          <a:pt x="75" y="119"/>
                          <a:pt x="76" y="119"/>
                        </a:cubicBezTo>
                        <a:cubicBezTo>
                          <a:pt x="80" y="117"/>
                          <a:pt x="84" y="116"/>
                          <a:pt x="86" y="116"/>
                        </a:cubicBezTo>
                        <a:cubicBezTo>
                          <a:pt x="88" y="116"/>
                          <a:pt x="90" y="117"/>
                          <a:pt x="93" y="119"/>
                        </a:cubicBezTo>
                        <a:cubicBezTo>
                          <a:pt x="94" y="120"/>
                          <a:pt x="95" y="121"/>
                          <a:pt x="96" y="121"/>
                        </a:cubicBezTo>
                        <a:cubicBezTo>
                          <a:pt x="97" y="121"/>
                          <a:pt x="99" y="122"/>
                          <a:pt x="101" y="122"/>
                        </a:cubicBezTo>
                        <a:cubicBezTo>
                          <a:pt x="104" y="122"/>
                          <a:pt x="105" y="121"/>
                          <a:pt x="105" y="121"/>
                        </a:cubicBezTo>
                        <a:cubicBezTo>
                          <a:pt x="106" y="121"/>
                          <a:pt x="106" y="120"/>
                          <a:pt x="107" y="119"/>
                        </a:cubicBezTo>
                        <a:cubicBezTo>
                          <a:pt x="109" y="118"/>
                          <a:pt x="111" y="116"/>
                          <a:pt x="114" y="116"/>
                        </a:cubicBezTo>
                        <a:cubicBezTo>
                          <a:pt x="115" y="116"/>
                          <a:pt x="115" y="116"/>
                          <a:pt x="115" y="116"/>
                        </a:cubicBezTo>
                        <a:cubicBezTo>
                          <a:pt x="116" y="116"/>
                          <a:pt x="118" y="116"/>
                          <a:pt x="120" y="116"/>
                        </a:cubicBezTo>
                        <a:cubicBezTo>
                          <a:pt x="121" y="116"/>
                          <a:pt x="123" y="115"/>
                          <a:pt x="124" y="115"/>
                        </a:cubicBezTo>
                        <a:cubicBezTo>
                          <a:pt x="124" y="115"/>
                          <a:pt x="124" y="115"/>
                          <a:pt x="124" y="115"/>
                        </a:cubicBezTo>
                        <a:cubicBezTo>
                          <a:pt x="124" y="115"/>
                          <a:pt x="124" y="115"/>
                          <a:pt x="124" y="115"/>
                        </a:cubicBezTo>
                        <a:cubicBezTo>
                          <a:pt x="127" y="115"/>
                          <a:pt x="128" y="116"/>
                          <a:pt x="129" y="116"/>
                        </a:cubicBezTo>
                        <a:cubicBezTo>
                          <a:pt x="129" y="116"/>
                          <a:pt x="129" y="116"/>
                          <a:pt x="130" y="116"/>
                        </a:cubicBezTo>
                        <a:cubicBezTo>
                          <a:pt x="130" y="116"/>
                          <a:pt x="130" y="116"/>
                          <a:pt x="130" y="116"/>
                        </a:cubicBezTo>
                        <a:cubicBezTo>
                          <a:pt x="131" y="117"/>
                          <a:pt x="134" y="118"/>
                          <a:pt x="136" y="118"/>
                        </a:cubicBezTo>
                        <a:cubicBezTo>
                          <a:pt x="136" y="119"/>
                          <a:pt x="137" y="118"/>
                          <a:pt x="137" y="118"/>
                        </a:cubicBezTo>
                        <a:cubicBezTo>
                          <a:pt x="138" y="118"/>
                          <a:pt x="140" y="116"/>
                          <a:pt x="141" y="115"/>
                        </a:cubicBezTo>
                        <a:cubicBezTo>
                          <a:pt x="142" y="113"/>
                          <a:pt x="144" y="111"/>
                          <a:pt x="146" y="111"/>
                        </a:cubicBezTo>
                        <a:cubicBezTo>
                          <a:pt x="146" y="111"/>
                          <a:pt x="146" y="111"/>
                          <a:pt x="146" y="111"/>
                        </a:cubicBezTo>
                        <a:cubicBezTo>
                          <a:pt x="146" y="110"/>
                          <a:pt x="146" y="110"/>
                          <a:pt x="146"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6" name="Freeform 1537">
                    <a:extLst>
                      <a:ext uri="{FF2B5EF4-FFF2-40B4-BE49-F238E27FC236}">
                        <a16:creationId xmlns="" xmlns:a16="http://schemas.microsoft.com/office/drawing/2014/main" id="{1B518E79-4D5B-4014-B02E-EC43361F8DB8}"/>
                      </a:ext>
                    </a:extLst>
                  </p:cNvPr>
                  <p:cNvSpPr/>
                  <p:nvPr/>
                </p:nvSpPr>
                <p:spPr bwMode="auto">
                  <a:xfrm flipH="1">
                    <a:off x="1721" y="27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7" name="Freeform 1538">
                    <a:extLst>
                      <a:ext uri="{FF2B5EF4-FFF2-40B4-BE49-F238E27FC236}">
                        <a16:creationId xmlns="" xmlns:a16="http://schemas.microsoft.com/office/drawing/2014/main" id="{EE21BAD1-3CBB-4D09-87AB-1BAB09A06FEB}"/>
                      </a:ext>
                    </a:extLst>
                  </p:cNvPr>
                  <p:cNvSpPr/>
                  <p:nvPr/>
                </p:nvSpPr>
                <p:spPr bwMode="auto">
                  <a:xfrm>
                    <a:off x="1722" y="276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8" name="Freeform 1539">
                    <a:extLst>
                      <a:ext uri="{FF2B5EF4-FFF2-40B4-BE49-F238E27FC236}">
                        <a16:creationId xmlns="" xmlns:a16="http://schemas.microsoft.com/office/drawing/2014/main" id="{7D0FB053-CBC8-4028-884F-A945EEB7CB59}"/>
                      </a:ext>
                    </a:extLst>
                  </p:cNvPr>
                  <p:cNvSpPr/>
                  <p:nvPr/>
                </p:nvSpPr>
                <p:spPr bwMode="auto">
                  <a:xfrm>
                    <a:off x="1719" y="276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9" name="Freeform 1540">
                    <a:extLst>
                      <a:ext uri="{FF2B5EF4-FFF2-40B4-BE49-F238E27FC236}">
                        <a16:creationId xmlns="" xmlns:a16="http://schemas.microsoft.com/office/drawing/2014/main" id="{76787822-11B6-40E1-877C-F24BAAD38A2D}"/>
                      </a:ext>
                    </a:extLst>
                  </p:cNvPr>
                  <p:cNvSpPr/>
                  <p:nvPr/>
                </p:nvSpPr>
                <p:spPr bwMode="auto">
                  <a:xfrm>
                    <a:off x="1724" y="2761"/>
                    <a:ext cx="9" cy="2"/>
                  </a:xfrm>
                  <a:custGeom>
                    <a:gdLst>
                      <a:gd name="T0" fmla="*/ 9 w 9"/>
                      <a:gd name="T1" fmla="*/ 0 h 3"/>
                      <a:gd name="T2" fmla="*/ 0 w 9"/>
                      <a:gd name="T3" fmla="*/ 3 h 3"/>
                      <a:gd name="T4" fmla="*/ 9 w 9"/>
                      <a:gd name="T5" fmla="*/ 0 h 3"/>
                    </a:gdLst>
                    <a:cxnLst>
                      <a:cxn ang="0">
                        <a:pos x="T0" y="T1"/>
                      </a:cxn>
                      <a:cxn ang="0">
                        <a:pos x="T2" y="T3"/>
                      </a:cxn>
                      <a:cxn ang="0">
                        <a:pos x="T4" y="T5"/>
                      </a:cxn>
                    </a:cxnLst>
                    <a:rect l="0" t="0" r="r" b="b"/>
                    <a:pathLst>
                      <a:path w="9" h="3">
                        <a:moveTo>
                          <a:pt x="9" y="0"/>
                        </a:moveTo>
                        <a:cubicBezTo>
                          <a:pt x="9" y="0"/>
                          <a:pt x="5" y="1"/>
                          <a:pt x="0" y="3"/>
                        </a:cubicBezTo>
                        <a:cubicBezTo>
                          <a:pt x="5" y="1"/>
                          <a:pt x="9"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0" name="Freeform 1541">
                    <a:extLst>
                      <a:ext uri="{FF2B5EF4-FFF2-40B4-BE49-F238E27FC236}">
                        <a16:creationId xmlns="" xmlns:a16="http://schemas.microsoft.com/office/drawing/2014/main" id="{B5D125DF-D06C-4020-9E04-C04BEAAB42BE}"/>
                      </a:ext>
                    </a:extLst>
                  </p:cNvPr>
                  <p:cNvSpPr/>
                  <p:nvPr/>
                </p:nvSpPr>
                <p:spPr bwMode="auto">
                  <a:xfrm>
                    <a:off x="1723" y="276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1" name="Freeform 1542">
                    <a:extLst>
                      <a:ext uri="{FF2B5EF4-FFF2-40B4-BE49-F238E27FC236}">
                        <a16:creationId xmlns="" xmlns:a16="http://schemas.microsoft.com/office/drawing/2014/main" id="{56519229-3360-4603-B1F9-844C1B57EAE4}"/>
                      </a:ext>
                    </a:extLst>
                  </p:cNvPr>
                  <p:cNvSpPr/>
                  <p:nvPr/>
                </p:nvSpPr>
                <p:spPr bwMode="auto">
                  <a:xfrm>
                    <a:off x="1753" y="2716"/>
                    <a:ext cx="46" cy="28"/>
                  </a:xfrm>
                  <a:custGeom>
                    <a:gdLst>
                      <a:gd name="T0" fmla="*/ 0 w 46"/>
                      <a:gd name="T1" fmla="*/ 28 h 28"/>
                      <a:gd name="T2" fmla="*/ 46 w 46"/>
                      <a:gd name="T3" fmla="*/ 0 h 28"/>
                      <a:gd name="T4" fmla="*/ 46 w 46"/>
                      <a:gd name="T5" fmla="*/ 0 h 28"/>
                      <a:gd name="T6" fmla="*/ 0 w 46"/>
                      <a:gd name="T7" fmla="*/ 28 h 28"/>
                    </a:gdLst>
                    <a:cxnLst>
                      <a:cxn ang="0">
                        <a:pos x="T0" y="T1"/>
                      </a:cxn>
                      <a:cxn ang="0">
                        <a:pos x="T2" y="T3"/>
                      </a:cxn>
                      <a:cxn ang="0">
                        <a:pos x="T4" y="T5"/>
                      </a:cxn>
                      <a:cxn ang="0">
                        <a:pos x="T6" y="T7"/>
                      </a:cxn>
                    </a:cxnLst>
                    <a:rect l="0" t="0" r="r" b="b"/>
                    <a:pathLst>
                      <a:path w="46" h="28">
                        <a:moveTo>
                          <a:pt x="0" y="28"/>
                        </a:moveTo>
                        <a:lnTo>
                          <a:pt x="46" y="0"/>
                        </a:lnTo>
                        <a:lnTo>
                          <a:pt x="46" y="0"/>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2" name="Freeform 1543">
                    <a:extLst>
                      <a:ext uri="{FF2B5EF4-FFF2-40B4-BE49-F238E27FC236}">
                        <a16:creationId xmlns="" xmlns:a16="http://schemas.microsoft.com/office/drawing/2014/main" id="{2C91E41C-58A7-4209-B9CA-A96F9BCE0CC1}"/>
                      </a:ext>
                    </a:extLst>
                  </p:cNvPr>
                  <p:cNvSpPr/>
                  <p:nvPr/>
                </p:nvSpPr>
                <p:spPr bwMode="auto">
                  <a:xfrm>
                    <a:off x="1718" y="276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3" name="Freeform 1544">
                    <a:extLst>
                      <a:ext uri="{FF2B5EF4-FFF2-40B4-BE49-F238E27FC236}">
                        <a16:creationId xmlns="" xmlns:a16="http://schemas.microsoft.com/office/drawing/2014/main" id="{D382D283-A26F-4405-8CCE-96F73AC81CE9}"/>
                      </a:ext>
                    </a:extLst>
                  </p:cNvPr>
                  <p:cNvSpPr/>
                  <p:nvPr/>
                </p:nvSpPr>
                <p:spPr bwMode="auto">
                  <a:xfrm flipH="1">
                    <a:off x="1717" y="276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4" name="Freeform 1545">
                    <a:extLst>
                      <a:ext uri="{FF2B5EF4-FFF2-40B4-BE49-F238E27FC236}">
                        <a16:creationId xmlns="" xmlns:a16="http://schemas.microsoft.com/office/drawing/2014/main" id="{B99FF344-4C2B-4F69-BB97-BAAE74029565}"/>
                      </a:ext>
                    </a:extLst>
                  </p:cNvPr>
                  <p:cNvSpPr/>
                  <p:nvPr/>
                </p:nvSpPr>
                <p:spPr bwMode="auto">
                  <a:xfrm flipH="1">
                    <a:off x="1717" y="276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5" name="Freeform 1546">
                    <a:extLst>
                      <a:ext uri="{FF2B5EF4-FFF2-40B4-BE49-F238E27FC236}">
                        <a16:creationId xmlns="" xmlns:a16="http://schemas.microsoft.com/office/drawing/2014/main" id="{E6AC7933-64A1-4926-AE4E-0168A10F445B}"/>
                      </a:ext>
                    </a:extLst>
                  </p:cNvPr>
                  <p:cNvSpPr/>
                  <p:nvPr/>
                </p:nvSpPr>
                <p:spPr bwMode="auto">
                  <a:xfrm>
                    <a:off x="1811"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6" name="Freeform 1547">
                    <a:extLst>
                      <a:ext uri="{FF2B5EF4-FFF2-40B4-BE49-F238E27FC236}">
                        <a16:creationId xmlns="" xmlns:a16="http://schemas.microsoft.com/office/drawing/2014/main" id="{5685D533-D6C3-4912-B6F2-278200C36F5F}"/>
                      </a:ext>
                    </a:extLst>
                  </p:cNvPr>
                  <p:cNvSpPr/>
                  <p:nvPr/>
                </p:nvSpPr>
                <p:spPr bwMode="auto">
                  <a:xfrm>
                    <a:off x="1799" y="2716"/>
                    <a:ext cx="3" cy="0"/>
                  </a:xfrm>
                  <a:custGeom>
                    <a:gdLst>
                      <a:gd name="T0" fmla="*/ 0 w 3"/>
                      <a:gd name="T1" fmla="*/ 3 w 3"/>
                      <a:gd name="T2" fmla="*/ 0 w 3"/>
                    </a:gd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7" name="Freeform 1548">
                    <a:extLst>
                      <a:ext uri="{FF2B5EF4-FFF2-40B4-BE49-F238E27FC236}">
                        <a16:creationId xmlns="" xmlns:a16="http://schemas.microsoft.com/office/drawing/2014/main" id="{C794CCC1-CCF3-4CD6-9AF4-FF60ECFE8C64}"/>
                      </a:ext>
                    </a:extLst>
                  </p:cNvPr>
                  <p:cNvSpPr/>
                  <p:nvPr/>
                </p:nvSpPr>
                <p:spPr bwMode="auto">
                  <a:xfrm>
                    <a:off x="1807"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8" name="Freeform 1549">
                    <a:extLst>
                      <a:ext uri="{FF2B5EF4-FFF2-40B4-BE49-F238E27FC236}">
                        <a16:creationId xmlns="" xmlns:a16="http://schemas.microsoft.com/office/drawing/2014/main" id="{D0DCD367-6E8E-43E2-8236-29CE1FB6C5F1}"/>
                      </a:ext>
                    </a:extLst>
                  </p:cNvPr>
                  <p:cNvSpPr/>
                  <p:nvPr/>
                </p:nvSpPr>
                <p:spPr bwMode="auto">
                  <a:xfrm>
                    <a:off x="1809"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9" name="Freeform 1550">
                    <a:extLst>
                      <a:ext uri="{FF2B5EF4-FFF2-40B4-BE49-F238E27FC236}">
                        <a16:creationId xmlns="" xmlns:a16="http://schemas.microsoft.com/office/drawing/2014/main" id="{ED20917E-EE4F-447B-9329-525ECEC4BE69}"/>
                      </a:ext>
                    </a:extLst>
                  </p:cNvPr>
                  <p:cNvSpPr/>
                  <p:nvPr/>
                </p:nvSpPr>
                <p:spPr bwMode="auto">
                  <a:xfrm>
                    <a:off x="1803" y="2716"/>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0" name="Freeform 1551">
                    <a:extLst>
                      <a:ext uri="{FF2B5EF4-FFF2-40B4-BE49-F238E27FC236}">
                        <a16:creationId xmlns="" xmlns:a16="http://schemas.microsoft.com/office/drawing/2014/main" id="{8AEC7654-40CD-46A9-99EE-924B51B6A956}"/>
                      </a:ext>
                    </a:extLst>
                  </p:cNvPr>
                  <p:cNvSpPr/>
                  <p:nvPr/>
                </p:nvSpPr>
                <p:spPr bwMode="auto">
                  <a:xfrm>
                    <a:off x="1805"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1" name="Rectangle 1552">
                    <a:extLst>
                      <a:ext uri="{FF2B5EF4-FFF2-40B4-BE49-F238E27FC236}">
                        <a16:creationId xmlns="" xmlns:a16="http://schemas.microsoft.com/office/drawing/2014/main" id="{5D1320C4-64E4-4E6E-B2A4-47EC9B09703E}"/>
                      </a:ext>
                    </a:extLst>
                  </p:cNvPr>
                  <p:cNvSpPr>
                    <a:spLocks noChangeArrowheads="1"/>
                  </p:cNvSpPr>
                  <p:nvPr/>
                </p:nvSpPr>
                <p:spPr bwMode="auto">
                  <a:xfrm>
                    <a:off x="1799" y="2716"/>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2" name="Freeform 1553">
                    <a:extLst>
                      <a:ext uri="{FF2B5EF4-FFF2-40B4-BE49-F238E27FC236}">
                        <a16:creationId xmlns="" xmlns:a16="http://schemas.microsoft.com/office/drawing/2014/main" id="{8D9F67CB-E8F4-475D-AFA4-7D928A19A6F8}"/>
                      </a:ext>
                    </a:extLst>
                  </p:cNvPr>
                  <p:cNvSpPr/>
                  <p:nvPr/>
                </p:nvSpPr>
                <p:spPr bwMode="auto">
                  <a:xfrm>
                    <a:off x="1791" y="2826"/>
                    <a:ext cx="5" cy="1"/>
                  </a:xfrm>
                  <a:custGeom>
                    <a:gdLst>
                      <a:gd name="T0" fmla="*/ 0 w 5"/>
                      <a:gd name="T1" fmla="*/ 0 h 1"/>
                      <a:gd name="T2" fmla="*/ 5 w 5"/>
                      <a:gd name="T3" fmla="*/ 1 h 1"/>
                      <a:gd name="T4" fmla="*/ 0 w 5"/>
                      <a:gd name="T5" fmla="*/ 0 h 1"/>
                    </a:gdLst>
                    <a:cxnLst>
                      <a:cxn ang="0">
                        <a:pos x="T0" y="T1"/>
                      </a:cxn>
                      <a:cxn ang="0">
                        <a:pos x="T2" y="T3"/>
                      </a:cxn>
                      <a:cxn ang="0">
                        <a:pos x="T4" y="T5"/>
                      </a:cxn>
                    </a:cxnLst>
                    <a:rect l="0" t="0" r="r" b="b"/>
                    <a:pathLst>
                      <a:path w="5" h="1">
                        <a:moveTo>
                          <a:pt x="0" y="0"/>
                        </a:moveTo>
                        <a:cubicBezTo>
                          <a:pt x="3" y="0"/>
                          <a:pt x="4" y="1"/>
                          <a:pt x="5" y="1"/>
                        </a:cubicBezTo>
                        <a:cubicBezTo>
                          <a:pt x="4" y="1"/>
                          <a:pt x="3"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3" name="Freeform 1554">
                    <a:extLst>
                      <a:ext uri="{FF2B5EF4-FFF2-40B4-BE49-F238E27FC236}">
                        <a16:creationId xmlns="" xmlns:a16="http://schemas.microsoft.com/office/drawing/2014/main" id="{D215F702-A60D-45A5-B779-F73145A4F86C}"/>
                      </a:ext>
                    </a:extLst>
                  </p:cNvPr>
                  <p:cNvSpPr/>
                  <p:nvPr/>
                </p:nvSpPr>
                <p:spPr bwMode="auto">
                  <a:xfrm>
                    <a:off x="1720" y="2823"/>
                    <a:ext cx="5" cy="1"/>
                  </a:xfrm>
                  <a:custGeom>
                    <a:gdLst>
                      <a:gd name="T0" fmla="*/ 0 w 5"/>
                      <a:gd name="T1" fmla="*/ 0 h 1"/>
                      <a:gd name="T2" fmla="*/ 4 w 5"/>
                      <a:gd name="T3" fmla="*/ 0 h 1"/>
                      <a:gd name="T4" fmla="*/ 5 w 5"/>
                      <a:gd name="T5" fmla="*/ 1 h 1"/>
                      <a:gd name="T6" fmla="*/ 4 w 5"/>
                      <a:gd name="T7" fmla="*/ 0 h 1"/>
                      <a:gd name="T8" fmla="*/ 0 w 5"/>
                      <a:gd name="T9" fmla="*/ 0 h 1"/>
                    </a:gd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1"/>
                          <a:pt x="5" y="1"/>
                          <a:pt x="5" y="1"/>
                        </a:cubicBezTo>
                        <a:cubicBezTo>
                          <a:pt x="4" y="0"/>
                          <a:pt x="4" y="0"/>
                          <a:pt x="4"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4" name="Freeform 1555">
                    <a:extLst>
                      <a:ext uri="{FF2B5EF4-FFF2-40B4-BE49-F238E27FC236}">
                        <a16:creationId xmlns="" xmlns:a16="http://schemas.microsoft.com/office/drawing/2014/main" id="{FAE2E2F7-9339-4EF5-BF9E-56211DD16A5A}"/>
                      </a:ext>
                    </a:extLst>
                  </p:cNvPr>
                  <p:cNvSpPr/>
                  <p:nvPr/>
                </p:nvSpPr>
                <p:spPr bwMode="auto">
                  <a:xfrm flipH="1">
                    <a:off x="1706" y="284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5" name="Freeform 1556">
                    <a:extLst>
                      <a:ext uri="{FF2B5EF4-FFF2-40B4-BE49-F238E27FC236}">
                        <a16:creationId xmlns="" xmlns:a16="http://schemas.microsoft.com/office/drawing/2014/main" id="{2CBB3D7F-507E-4D9D-B88C-EFFDE40499C2}"/>
                      </a:ext>
                    </a:extLst>
                  </p:cNvPr>
                  <p:cNvSpPr/>
                  <p:nvPr/>
                </p:nvSpPr>
                <p:spPr bwMode="auto">
                  <a:xfrm>
                    <a:off x="1783" y="2827"/>
                    <a:ext cx="4" cy="0"/>
                  </a:xfrm>
                  <a:custGeom>
                    <a:gdLst>
                      <a:gd name="T0" fmla="*/ 0 w 5"/>
                      <a:gd name="T1" fmla="*/ 5 w 5"/>
                      <a:gd name="T2" fmla="*/ 0 w 5"/>
                    </a:gd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6" name="Freeform 1557">
                    <a:extLst>
                      <a:ext uri="{FF2B5EF4-FFF2-40B4-BE49-F238E27FC236}">
                        <a16:creationId xmlns="" xmlns:a16="http://schemas.microsoft.com/office/drawing/2014/main" id="{B13B4C5B-27B8-48E6-96D2-A956B48374F7}"/>
                      </a:ext>
                    </a:extLst>
                  </p:cNvPr>
                  <p:cNvSpPr/>
                  <p:nvPr/>
                </p:nvSpPr>
                <p:spPr bwMode="auto">
                  <a:xfrm>
                    <a:off x="1797" y="2827"/>
                    <a:ext cx="6" cy="1"/>
                  </a:xfrm>
                  <a:custGeom>
                    <a:gdLst>
                      <a:gd name="T0" fmla="*/ 6 w 6"/>
                      <a:gd name="T1" fmla="*/ 2 h 2"/>
                      <a:gd name="T2" fmla="*/ 0 w 6"/>
                      <a:gd name="T3" fmla="*/ 0 h 2"/>
                      <a:gd name="T4" fmla="*/ 6 w 6"/>
                      <a:gd name="T5" fmla="*/ 2 h 2"/>
                    </a:gdLst>
                    <a:cxnLst>
                      <a:cxn ang="0">
                        <a:pos x="T0" y="T1"/>
                      </a:cxn>
                      <a:cxn ang="0">
                        <a:pos x="T2" y="T3"/>
                      </a:cxn>
                      <a:cxn ang="0">
                        <a:pos x="T4" y="T5"/>
                      </a:cxn>
                    </a:cxnLst>
                    <a:rect l="0" t="0" r="r" b="b"/>
                    <a:pathLst>
                      <a:path w="6" h="2">
                        <a:moveTo>
                          <a:pt x="6" y="2"/>
                        </a:moveTo>
                        <a:cubicBezTo>
                          <a:pt x="4" y="2"/>
                          <a:pt x="1" y="1"/>
                          <a:pt x="0" y="0"/>
                        </a:cubicBezTo>
                        <a:cubicBezTo>
                          <a:pt x="1" y="1"/>
                          <a:pt x="4"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7" name="Freeform 1558">
                    <a:extLst>
                      <a:ext uri="{FF2B5EF4-FFF2-40B4-BE49-F238E27FC236}">
                        <a16:creationId xmlns="" xmlns:a16="http://schemas.microsoft.com/office/drawing/2014/main" id="{DD0F96B0-AFB3-49FE-ADC6-1E883E1B246A}"/>
                      </a:ext>
                    </a:extLst>
                  </p:cNvPr>
                  <p:cNvSpPr/>
                  <p:nvPr/>
                </p:nvSpPr>
                <p:spPr bwMode="auto">
                  <a:xfrm flipH="1">
                    <a:off x="1697" y="28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8" name="Freeform 1559">
                    <a:extLst>
                      <a:ext uri="{FF2B5EF4-FFF2-40B4-BE49-F238E27FC236}">
                        <a16:creationId xmlns="" xmlns:a16="http://schemas.microsoft.com/office/drawing/2014/main" id="{4232F7C1-15D7-4754-BA84-B8074C41F283}"/>
                      </a:ext>
                    </a:extLst>
                  </p:cNvPr>
                  <p:cNvSpPr/>
                  <p:nvPr/>
                </p:nvSpPr>
                <p:spPr bwMode="auto">
                  <a:xfrm flipH="1">
                    <a:off x="1695" y="2838"/>
                    <a:ext cx="0" cy="2"/>
                  </a:xfrm>
                  <a:custGeom>
                    <a:gdLst>
                      <a:gd name="T0" fmla="*/ 0 w 1"/>
                      <a:gd name="T1" fmla="*/ 2 h 2"/>
                      <a:gd name="T2" fmla="*/ 1 w 1"/>
                      <a:gd name="T3" fmla="*/ 0 h 2"/>
                      <a:gd name="T4" fmla="*/ 1 w 1"/>
                      <a:gd name="T5" fmla="*/ 0 h 2"/>
                      <a:gd name="T6" fmla="*/ 0 w 1"/>
                      <a:gd name="T7" fmla="*/ 2 h 2"/>
                    </a:gdLst>
                    <a:cxnLst>
                      <a:cxn ang="0">
                        <a:pos x="T0" y="T1"/>
                      </a:cxn>
                      <a:cxn ang="0">
                        <a:pos x="T2" y="T3"/>
                      </a:cxn>
                      <a:cxn ang="0">
                        <a:pos x="T4" y="T5"/>
                      </a:cxn>
                      <a:cxn ang="0">
                        <a:pos x="T6" y="T7"/>
                      </a:cxn>
                    </a:cxnLst>
                    <a:rect l="0" t="0" r="r" b="b"/>
                    <a:pathLst>
                      <a:path w="1" h="2">
                        <a:moveTo>
                          <a:pt x="0" y="2"/>
                        </a:moveTo>
                        <a:cubicBezTo>
                          <a:pt x="0" y="1"/>
                          <a:pt x="1" y="0"/>
                          <a:pt x="1" y="0"/>
                        </a:cubicBezTo>
                        <a:cubicBezTo>
                          <a:pt x="1" y="0"/>
                          <a:pt x="1" y="0"/>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9" name="Freeform 1560">
                    <a:extLst>
                      <a:ext uri="{FF2B5EF4-FFF2-40B4-BE49-F238E27FC236}">
                        <a16:creationId xmlns="" xmlns:a16="http://schemas.microsoft.com/office/drawing/2014/main" id="{F6020624-2AA9-45BF-A3D4-AA1E40852E59}"/>
                      </a:ext>
                    </a:extLst>
                  </p:cNvPr>
                  <p:cNvSpPr/>
                  <p:nvPr/>
                </p:nvSpPr>
                <p:spPr bwMode="auto">
                  <a:xfrm>
                    <a:off x="1704" y="2842"/>
                    <a:ext cx="2" cy="0"/>
                  </a:xfrm>
                  <a:custGeom>
                    <a:gdLst>
                      <a:gd name="T0" fmla="*/ 2 w 2"/>
                      <a:gd name="T1" fmla="*/ 2 w 2"/>
                      <a:gd name="T2" fmla="*/ 0 w 2"/>
                      <a:gd name="T3" fmla="*/ 2 w 2"/>
                      <a:gd name="T4" fmla="*/ 2 w 2"/>
                      <a:gd name="T5" fmla="*/ 2 w 2"/>
                    </a:gdLst>
                    <a:cxnLst>
                      <a:cxn ang="0">
                        <a:pos x="T0" y="0"/>
                      </a:cxn>
                      <a:cxn ang="0">
                        <a:pos x="T1" y="0"/>
                      </a:cxn>
                      <a:cxn ang="0">
                        <a:pos x="T2" y="0"/>
                      </a:cxn>
                      <a:cxn ang="0">
                        <a:pos x="T3" y="0"/>
                      </a:cxn>
                      <a:cxn ang="0">
                        <a:pos x="T4" y="0"/>
                      </a:cxn>
                      <a:cxn ang="0">
                        <a:pos x="T5" y="0"/>
                      </a:cxn>
                    </a:cxnLst>
                    <a:rect l="0" t="0" r="r" b="b"/>
                    <a:pathLst>
                      <a:path w="2">
                        <a:moveTo>
                          <a:pt x="2" y="0"/>
                        </a:moveTo>
                        <a:cubicBezTo>
                          <a:pt x="2" y="0"/>
                          <a:pt x="2" y="0"/>
                          <a:pt x="2" y="0"/>
                        </a:cubicBezTo>
                        <a:cubicBezTo>
                          <a:pt x="1" y="0"/>
                          <a:pt x="1" y="0"/>
                          <a:pt x="0" y="0"/>
                        </a:cubicBezTo>
                        <a:cubicBezTo>
                          <a:pt x="1" y="0"/>
                          <a:pt x="2" y="0"/>
                          <a:pt x="2" y="0"/>
                        </a:cubicBezTo>
                        <a:cubicBezTo>
                          <a:pt x="2"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0" name="Freeform 1561">
                    <a:extLst>
                      <a:ext uri="{FF2B5EF4-FFF2-40B4-BE49-F238E27FC236}">
                        <a16:creationId xmlns="" xmlns:a16="http://schemas.microsoft.com/office/drawing/2014/main" id="{6784F103-0C83-4948-B71B-756DFBCB9CF0}"/>
                      </a:ext>
                    </a:extLst>
                  </p:cNvPr>
                  <p:cNvSpPr/>
                  <p:nvPr/>
                </p:nvSpPr>
                <p:spPr bwMode="auto">
                  <a:xfrm>
                    <a:off x="1699" y="283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1" name="Freeform 1562">
                    <a:extLst>
                      <a:ext uri="{FF2B5EF4-FFF2-40B4-BE49-F238E27FC236}">
                        <a16:creationId xmlns="" xmlns:a16="http://schemas.microsoft.com/office/drawing/2014/main" id="{1576E18F-EAA0-4D9C-B0A5-D6F260D28846}"/>
                      </a:ext>
                    </a:extLst>
                  </p:cNvPr>
                  <p:cNvSpPr/>
                  <p:nvPr/>
                </p:nvSpPr>
                <p:spPr bwMode="auto">
                  <a:xfrm flipH="1">
                    <a:off x="1696" y="283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2" name="Freeform 1563">
                    <a:extLst>
                      <a:ext uri="{FF2B5EF4-FFF2-40B4-BE49-F238E27FC236}">
                        <a16:creationId xmlns="" xmlns:a16="http://schemas.microsoft.com/office/drawing/2014/main" id="{AE80E15E-3BD4-4032-B888-7E552EF9E83F}"/>
                      </a:ext>
                    </a:extLst>
                  </p:cNvPr>
                  <p:cNvSpPr/>
                  <p:nvPr/>
                </p:nvSpPr>
                <p:spPr bwMode="auto">
                  <a:xfrm flipH="1">
                    <a:off x="1706" y="2842"/>
                    <a:ext cx="0" cy="0"/>
                  </a:xfrm>
                  <a:custGeom>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3" name="Freeform 1564">
                    <a:extLst>
                      <a:ext uri="{FF2B5EF4-FFF2-40B4-BE49-F238E27FC236}">
                        <a16:creationId xmlns="" xmlns:a16="http://schemas.microsoft.com/office/drawing/2014/main" id="{396B62B9-C983-4AE8-A093-99791DD8E3A5}"/>
                      </a:ext>
                    </a:extLst>
                  </p:cNvPr>
                  <p:cNvSpPr/>
                  <p:nvPr/>
                </p:nvSpPr>
                <p:spPr bwMode="auto">
                  <a:xfrm flipH="1">
                    <a:off x="1716" y="279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4" name="Freeform 1565">
                    <a:extLst>
                      <a:ext uri="{FF2B5EF4-FFF2-40B4-BE49-F238E27FC236}">
                        <a16:creationId xmlns="" xmlns:a16="http://schemas.microsoft.com/office/drawing/2014/main" id="{75D53A11-3450-4F31-B96C-6C89D0725CA4}"/>
                      </a:ext>
                    </a:extLst>
                  </p:cNvPr>
                  <p:cNvSpPr/>
                  <p:nvPr/>
                </p:nvSpPr>
                <p:spPr bwMode="auto">
                  <a:xfrm flipH="1">
                    <a:off x="1716" y="278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5" name="Freeform 1566">
                    <a:extLst>
                      <a:ext uri="{FF2B5EF4-FFF2-40B4-BE49-F238E27FC236}">
                        <a16:creationId xmlns="" xmlns:a16="http://schemas.microsoft.com/office/drawing/2014/main" id="{791DD254-F7F6-44E5-810A-85B479AB6B42}"/>
                      </a:ext>
                    </a:extLst>
                  </p:cNvPr>
                  <p:cNvSpPr/>
                  <p:nvPr/>
                </p:nvSpPr>
                <p:spPr bwMode="auto">
                  <a:xfrm flipH="1">
                    <a:off x="1716" y="2790"/>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6" name="Freeform 1567">
                    <a:extLst>
                      <a:ext uri="{FF2B5EF4-FFF2-40B4-BE49-F238E27FC236}">
                        <a16:creationId xmlns="" xmlns:a16="http://schemas.microsoft.com/office/drawing/2014/main" id="{6AB96C9F-F653-4921-9338-335B98465E53}"/>
                      </a:ext>
                    </a:extLst>
                  </p:cNvPr>
                  <p:cNvSpPr/>
                  <p:nvPr/>
                </p:nvSpPr>
                <p:spPr bwMode="auto">
                  <a:xfrm flipH="1">
                    <a:off x="1717" y="2772"/>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7" name="Freeform 1568">
                    <a:extLst>
                      <a:ext uri="{FF2B5EF4-FFF2-40B4-BE49-F238E27FC236}">
                        <a16:creationId xmlns="" xmlns:a16="http://schemas.microsoft.com/office/drawing/2014/main" id="{1C85E2CA-00BC-4608-8500-2CC8E3F030E9}"/>
                      </a:ext>
                    </a:extLst>
                  </p:cNvPr>
                  <p:cNvSpPr/>
                  <p:nvPr/>
                </p:nvSpPr>
                <p:spPr bwMode="auto">
                  <a:xfrm flipH="1">
                    <a:off x="1716" y="278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8" name="Freeform 1569">
                    <a:extLst>
                      <a:ext uri="{FF2B5EF4-FFF2-40B4-BE49-F238E27FC236}">
                        <a16:creationId xmlns="" xmlns:a16="http://schemas.microsoft.com/office/drawing/2014/main" id="{838BB823-48E4-4CA0-A098-ECAD8B9AD7BE}"/>
                      </a:ext>
                    </a:extLst>
                  </p:cNvPr>
                  <p:cNvSpPr/>
                  <p:nvPr/>
                </p:nvSpPr>
                <p:spPr bwMode="auto">
                  <a:xfrm flipH="1">
                    <a:off x="1717" y="2767"/>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9" name="Freeform 1570">
                    <a:extLst>
                      <a:ext uri="{FF2B5EF4-FFF2-40B4-BE49-F238E27FC236}">
                        <a16:creationId xmlns="" xmlns:a16="http://schemas.microsoft.com/office/drawing/2014/main" id="{A9D6EFC5-15DB-4F0E-ACA3-EE1D92EE2CDA}"/>
                      </a:ext>
                    </a:extLst>
                  </p:cNvPr>
                  <p:cNvSpPr/>
                  <p:nvPr/>
                </p:nvSpPr>
                <p:spPr bwMode="auto">
                  <a:xfrm flipH="1">
                    <a:off x="1716" y="279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0" name="Freeform 1571">
                    <a:extLst>
                      <a:ext uri="{FF2B5EF4-FFF2-40B4-BE49-F238E27FC236}">
                        <a16:creationId xmlns="" xmlns:a16="http://schemas.microsoft.com/office/drawing/2014/main" id="{35B2FB12-A69B-474E-AB53-4D729F70A5DB}"/>
                      </a:ext>
                    </a:extLst>
                  </p:cNvPr>
                  <p:cNvSpPr/>
                  <p:nvPr/>
                </p:nvSpPr>
                <p:spPr bwMode="auto">
                  <a:xfrm flipH="1">
                    <a:off x="1717" y="2776"/>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1" name="Freeform 1572">
                    <a:extLst>
                      <a:ext uri="{FF2B5EF4-FFF2-40B4-BE49-F238E27FC236}">
                        <a16:creationId xmlns="" xmlns:a16="http://schemas.microsoft.com/office/drawing/2014/main" id="{C6A9E4FE-92AE-439D-9D4E-8491FB9FB9ED}"/>
                      </a:ext>
                    </a:extLst>
                  </p:cNvPr>
                  <p:cNvSpPr/>
                  <p:nvPr/>
                </p:nvSpPr>
                <p:spPr bwMode="auto">
                  <a:xfrm flipH="1">
                    <a:off x="1716" y="278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2" name="Freeform 1573">
                    <a:extLst>
                      <a:ext uri="{FF2B5EF4-FFF2-40B4-BE49-F238E27FC236}">
                        <a16:creationId xmlns="" xmlns:a16="http://schemas.microsoft.com/office/drawing/2014/main" id="{52E946B5-5DC5-40B4-AFA5-06DD59C1CF66}"/>
                      </a:ext>
                    </a:extLst>
                  </p:cNvPr>
                  <p:cNvSpPr/>
                  <p:nvPr/>
                </p:nvSpPr>
                <p:spPr bwMode="auto">
                  <a:xfrm flipH="1">
                    <a:off x="1717" y="2780"/>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3" name="Freeform 1574">
                    <a:extLst>
                      <a:ext uri="{FF2B5EF4-FFF2-40B4-BE49-F238E27FC236}">
                        <a16:creationId xmlns="" xmlns:a16="http://schemas.microsoft.com/office/drawing/2014/main" id="{10FF2AEE-A45F-47D0-966A-F467B584171D}"/>
                      </a:ext>
                    </a:extLst>
                  </p:cNvPr>
                  <p:cNvSpPr/>
                  <p:nvPr/>
                </p:nvSpPr>
                <p:spPr bwMode="auto">
                  <a:xfrm flipH="1">
                    <a:off x="1717" y="2783"/>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4" name="Freeform 1575">
                    <a:extLst>
                      <a:ext uri="{FF2B5EF4-FFF2-40B4-BE49-F238E27FC236}">
                        <a16:creationId xmlns="" xmlns:a16="http://schemas.microsoft.com/office/drawing/2014/main" id="{57A292B2-C130-4289-B2EF-E97864DDC1F8}"/>
                      </a:ext>
                    </a:extLst>
                  </p:cNvPr>
                  <p:cNvSpPr/>
                  <p:nvPr/>
                </p:nvSpPr>
                <p:spPr bwMode="auto">
                  <a:xfrm flipH="1">
                    <a:off x="1716" y="2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5" name="Freeform 1576">
                    <a:extLst>
                      <a:ext uri="{FF2B5EF4-FFF2-40B4-BE49-F238E27FC236}">
                        <a16:creationId xmlns="" xmlns:a16="http://schemas.microsoft.com/office/drawing/2014/main" id="{D899C370-4444-47A3-8AEF-8A4CEFC8E024}"/>
                      </a:ext>
                    </a:extLst>
                  </p:cNvPr>
                  <p:cNvSpPr/>
                  <p:nvPr/>
                </p:nvSpPr>
                <p:spPr bwMode="auto">
                  <a:xfrm>
                    <a:off x="1677" y="2811"/>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6" name="Freeform 1577">
                    <a:extLst>
                      <a:ext uri="{FF2B5EF4-FFF2-40B4-BE49-F238E27FC236}">
                        <a16:creationId xmlns="" xmlns:a16="http://schemas.microsoft.com/office/drawing/2014/main" id="{87256704-E0FE-4E19-81F2-16DDAB2EF050}"/>
                      </a:ext>
                    </a:extLst>
                  </p:cNvPr>
                  <p:cNvSpPr/>
                  <p:nvPr/>
                </p:nvSpPr>
                <p:spPr bwMode="auto">
                  <a:xfrm>
                    <a:off x="1673" y="2812"/>
                    <a:ext cx="4" cy="0"/>
                  </a:xfrm>
                  <a:custGeom>
                    <a:gdLst>
                      <a:gd name="T0" fmla="*/ 0 w 5"/>
                      <a:gd name="T1" fmla="*/ 5 w 5"/>
                      <a:gd name="T2" fmla="*/ 0 w 5"/>
                    </a:gd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7" name="Freeform 1578">
                    <a:extLst>
                      <a:ext uri="{FF2B5EF4-FFF2-40B4-BE49-F238E27FC236}">
                        <a16:creationId xmlns="" xmlns:a16="http://schemas.microsoft.com/office/drawing/2014/main" id="{3D47E527-CD59-4F19-9399-3BF89EA5CA05}"/>
                      </a:ext>
                    </a:extLst>
                  </p:cNvPr>
                  <p:cNvSpPr/>
                  <p:nvPr/>
                </p:nvSpPr>
                <p:spPr bwMode="auto">
                  <a:xfrm flipH="1">
                    <a:off x="1715" y="27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8" name="Freeform 1579">
                    <a:extLst>
                      <a:ext uri="{FF2B5EF4-FFF2-40B4-BE49-F238E27FC236}">
                        <a16:creationId xmlns="" xmlns:a16="http://schemas.microsoft.com/office/drawing/2014/main" id="{2B463D0C-6120-4E96-9960-4E4ABF0A3910}"/>
                      </a:ext>
                    </a:extLst>
                  </p:cNvPr>
                  <p:cNvSpPr/>
                  <p:nvPr/>
                </p:nvSpPr>
                <p:spPr bwMode="auto">
                  <a:xfrm flipH="1">
                    <a:off x="1715" y="27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9" name="Freeform 1580">
                    <a:extLst>
                      <a:ext uri="{FF2B5EF4-FFF2-40B4-BE49-F238E27FC236}">
                        <a16:creationId xmlns="" xmlns:a16="http://schemas.microsoft.com/office/drawing/2014/main" id="{CF8FB1B4-F2C9-469D-88F7-C31AA4E81F61}"/>
                      </a:ext>
                    </a:extLst>
                  </p:cNvPr>
                  <p:cNvSpPr/>
                  <p:nvPr/>
                </p:nvSpPr>
                <p:spPr bwMode="auto">
                  <a:xfrm flipH="1">
                    <a:off x="1716" y="279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0" name="Freeform 1581">
                    <a:extLst>
                      <a:ext uri="{FF2B5EF4-FFF2-40B4-BE49-F238E27FC236}">
                        <a16:creationId xmlns="" xmlns:a16="http://schemas.microsoft.com/office/drawing/2014/main" id="{E8A06632-634F-4BFE-B29C-40DB6A98B42F}"/>
                      </a:ext>
                    </a:extLst>
                  </p:cNvPr>
                  <p:cNvSpPr/>
                  <p:nvPr/>
                </p:nvSpPr>
                <p:spPr bwMode="auto">
                  <a:xfrm flipH="1">
                    <a:off x="1673" y="281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1" name="Freeform 1582">
                    <a:extLst>
                      <a:ext uri="{FF2B5EF4-FFF2-40B4-BE49-F238E27FC236}">
                        <a16:creationId xmlns="" xmlns:a16="http://schemas.microsoft.com/office/drawing/2014/main" id="{D7F452CF-89BF-4EC7-8AD8-1943713BA7B3}"/>
                      </a:ext>
                    </a:extLst>
                  </p:cNvPr>
                  <p:cNvSpPr/>
                  <p:nvPr/>
                </p:nvSpPr>
                <p:spPr bwMode="auto">
                  <a:xfrm flipH="1">
                    <a:off x="1673" y="281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2" name="Freeform 1583">
                    <a:extLst>
                      <a:ext uri="{FF2B5EF4-FFF2-40B4-BE49-F238E27FC236}">
                        <a16:creationId xmlns="" xmlns:a16="http://schemas.microsoft.com/office/drawing/2014/main" id="{BCEE7941-4FFF-47E0-B160-1E11DA356F6B}"/>
                      </a:ext>
                    </a:extLst>
                  </p:cNvPr>
                  <p:cNvSpPr/>
                  <p:nvPr/>
                </p:nvSpPr>
                <p:spPr bwMode="auto">
                  <a:xfrm>
                    <a:off x="1694" y="2840"/>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3" name="Freeform 1584">
                    <a:extLst>
                      <a:ext uri="{FF2B5EF4-FFF2-40B4-BE49-F238E27FC236}">
                        <a16:creationId xmlns="" xmlns:a16="http://schemas.microsoft.com/office/drawing/2014/main" id="{71341705-D2C1-45C7-83B0-44FCCE053DFB}"/>
                      </a:ext>
                    </a:extLst>
                  </p:cNvPr>
                  <p:cNvSpPr/>
                  <p:nvPr/>
                </p:nvSpPr>
                <p:spPr bwMode="auto">
                  <a:xfrm>
                    <a:off x="1691" y="283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4" name="Freeform 1585">
                    <a:extLst>
                      <a:ext uri="{FF2B5EF4-FFF2-40B4-BE49-F238E27FC236}">
                        <a16:creationId xmlns="" xmlns:a16="http://schemas.microsoft.com/office/drawing/2014/main" id="{9291F732-626E-4FD4-8478-9384B09D4822}"/>
                      </a:ext>
                    </a:extLst>
                  </p:cNvPr>
                  <p:cNvSpPr/>
                  <p:nvPr/>
                </p:nvSpPr>
                <p:spPr bwMode="auto">
                  <a:xfrm flipH="1">
                    <a:off x="1673" y="281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5" name="Freeform 1586">
                    <a:extLst>
                      <a:ext uri="{FF2B5EF4-FFF2-40B4-BE49-F238E27FC236}">
                        <a16:creationId xmlns="" xmlns:a16="http://schemas.microsoft.com/office/drawing/2014/main" id="{EAD05FA0-1989-47A8-9E56-C61251F7401E}"/>
                      </a:ext>
                    </a:extLst>
                  </p:cNvPr>
                  <p:cNvSpPr/>
                  <p:nvPr/>
                </p:nvSpPr>
                <p:spPr bwMode="auto">
                  <a:xfrm flipH="1">
                    <a:off x="1673" y="281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6" name="Rectangle 1587">
                    <a:extLst>
                      <a:ext uri="{FF2B5EF4-FFF2-40B4-BE49-F238E27FC236}">
                        <a16:creationId xmlns="" xmlns:a16="http://schemas.microsoft.com/office/drawing/2014/main" id="{F0B3040A-4F1D-44AC-A7C6-AD858F5131CA}"/>
                      </a:ext>
                    </a:extLst>
                  </p:cNvPr>
                  <p:cNvSpPr>
                    <a:spLocks noChangeArrowheads="1"/>
                  </p:cNvSpPr>
                  <p:nvPr/>
                </p:nvSpPr>
                <p:spPr bwMode="auto">
                  <a:xfrm>
                    <a:off x="1673" y="2812"/>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7" name="Freeform 1588">
                    <a:extLst>
                      <a:ext uri="{FF2B5EF4-FFF2-40B4-BE49-F238E27FC236}">
                        <a16:creationId xmlns="" xmlns:a16="http://schemas.microsoft.com/office/drawing/2014/main" id="{743E4217-39DE-446A-9D7A-8CDA64E886E0}"/>
                      </a:ext>
                    </a:extLst>
                  </p:cNvPr>
                  <p:cNvSpPr/>
                  <p:nvPr/>
                </p:nvSpPr>
                <p:spPr bwMode="auto">
                  <a:xfrm>
                    <a:off x="1816" y="2716"/>
                    <a:ext cx="103" cy="175"/>
                  </a:xfrm>
                  <a:custGeom>
                    <a:gdLst>
                      <a:gd name="T0" fmla="*/ 21 w 108"/>
                      <a:gd name="T1" fmla="*/ 183 h 183"/>
                      <a:gd name="T2" fmla="*/ 22 w 108"/>
                      <a:gd name="T3" fmla="*/ 183 h 183"/>
                      <a:gd name="T4" fmla="*/ 28 w 108"/>
                      <a:gd name="T5" fmla="*/ 179 h 183"/>
                      <a:gd name="T6" fmla="*/ 32 w 108"/>
                      <a:gd name="T7" fmla="*/ 181 h 183"/>
                      <a:gd name="T8" fmla="*/ 45 w 108"/>
                      <a:gd name="T9" fmla="*/ 176 h 183"/>
                      <a:gd name="T10" fmla="*/ 55 w 108"/>
                      <a:gd name="T11" fmla="*/ 172 h 183"/>
                      <a:gd name="T12" fmla="*/ 56 w 108"/>
                      <a:gd name="T13" fmla="*/ 165 h 183"/>
                      <a:gd name="T14" fmla="*/ 64 w 108"/>
                      <a:gd name="T15" fmla="*/ 164 h 183"/>
                      <a:gd name="T16" fmla="*/ 81 w 108"/>
                      <a:gd name="T17" fmla="*/ 152 h 183"/>
                      <a:gd name="T18" fmla="*/ 83 w 108"/>
                      <a:gd name="T19" fmla="*/ 150 h 183"/>
                      <a:gd name="T20" fmla="*/ 94 w 108"/>
                      <a:gd name="T21" fmla="*/ 141 h 183"/>
                      <a:gd name="T22" fmla="*/ 94 w 108"/>
                      <a:gd name="T23" fmla="*/ 141 h 183"/>
                      <a:gd name="T24" fmla="*/ 96 w 108"/>
                      <a:gd name="T25" fmla="*/ 141 h 183"/>
                      <a:gd name="T26" fmla="*/ 91 w 108"/>
                      <a:gd name="T27" fmla="*/ 131 h 183"/>
                      <a:gd name="T28" fmla="*/ 91 w 108"/>
                      <a:gd name="T29" fmla="*/ 125 h 183"/>
                      <a:gd name="T30" fmla="*/ 88 w 108"/>
                      <a:gd name="T31" fmla="*/ 115 h 183"/>
                      <a:gd name="T32" fmla="*/ 87 w 108"/>
                      <a:gd name="T33" fmla="*/ 108 h 183"/>
                      <a:gd name="T34" fmla="*/ 91 w 108"/>
                      <a:gd name="T35" fmla="*/ 104 h 183"/>
                      <a:gd name="T36" fmla="*/ 97 w 108"/>
                      <a:gd name="T37" fmla="*/ 93 h 183"/>
                      <a:gd name="T38" fmla="*/ 108 w 108"/>
                      <a:gd name="T39" fmla="*/ 85 h 183"/>
                      <a:gd name="T40" fmla="*/ 108 w 108"/>
                      <a:gd name="T41" fmla="*/ 75 h 183"/>
                      <a:gd name="T42" fmla="*/ 24 w 108"/>
                      <a:gd name="T43" fmla="*/ 0 h 183"/>
                      <a:gd name="T44" fmla="*/ 17 w 108"/>
                      <a:gd name="T45" fmla="*/ 16 h 183"/>
                      <a:gd name="T46" fmla="*/ 17 w 108"/>
                      <a:gd name="T47" fmla="*/ 17 h 183"/>
                      <a:gd name="T48" fmla="*/ 17 w 108"/>
                      <a:gd name="T49" fmla="*/ 18 h 183"/>
                      <a:gd name="T50" fmla="*/ 21 w 108"/>
                      <a:gd name="T51" fmla="*/ 28 h 183"/>
                      <a:gd name="T52" fmla="*/ 23 w 108"/>
                      <a:gd name="T53" fmla="*/ 37 h 183"/>
                      <a:gd name="T54" fmla="*/ 19 w 108"/>
                      <a:gd name="T55" fmla="*/ 79 h 183"/>
                      <a:gd name="T56" fmla="*/ 0 w 108"/>
                      <a:gd name="T57" fmla="*/ 105 h 183"/>
                      <a:gd name="T58" fmla="*/ 0 w 108"/>
                      <a:gd name="T59" fmla="*/ 110 h 183"/>
                      <a:gd name="T60" fmla="*/ 0 w 108"/>
                      <a:gd name="T61" fmla="*/ 112 h 183"/>
                      <a:gd name="T62" fmla="*/ 1 w 108"/>
                      <a:gd name="T63" fmla="*/ 114 h 183"/>
                      <a:gd name="T64" fmla="*/ 2 w 108"/>
                      <a:gd name="T65" fmla="*/ 114 h 183"/>
                      <a:gd name="T66" fmla="*/ 5 w 108"/>
                      <a:gd name="T67" fmla="*/ 118 h 183"/>
                      <a:gd name="T68" fmla="*/ 5 w 108"/>
                      <a:gd name="T69" fmla="*/ 118 h 183"/>
                      <a:gd name="T70" fmla="*/ 5 w 108"/>
                      <a:gd name="T71" fmla="*/ 118 h 183"/>
                      <a:gd name="T72" fmla="*/ 7 w 108"/>
                      <a:gd name="T73" fmla="*/ 118 h 183"/>
                      <a:gd name="T74" fmla="*/ 9 w 108"/>
                      <a:gd name="T75" fmla="*/ 119 h 183"/>
                      <a:gd name="T76" fmla="*/ 14 w 108"/>
                      <a:gd name="T77" fmla="*/ 131 h 183"/>
                      <a:gd name="T78" fmla="*/ 15 w 108"/>
                      <a:gd name="T79" fmla="*/ 141 h 183"/>
                      <a:gd name="T80" fmla="*/ 21 w 108"/>
                      <a:gd name="T81" fmla="*/ 156 h 183"/>
                      <a:gd name="T82" fmla="*/ 9 w 108"/>
                      <a:gd name="T83" fmla="*/ 158 h 183"/>
                      <a:gd name="T84" fmla="*/ 6 w 108"/>
                      <a:gd name="T85" fmla="*/ 159 h 183"/>
                      <a:gd name="T86" fmla="*/ 11 w 108"/>
                      <a:gd name="T87" fmla="*/ 167 h 183"/>
                      <a:gd name="T88" fmla="*/ 18 w 108"/>
                      <a:gd name="T89" fmla="*/ 177 h 183"/>
                      <a:gd name="T90" fmla="*/ 19 w 108"/>
                      <a:gd name="T91" fmla="*/ 179 h 183"/>
                      <a:gd name="T92" fmla="*/ 21 w 108"/>
                      <a:gd name="T93" fmla="*/ 182 h 18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8" h="183">
                        <a:moveTo>
                          <a:pt x="21" y="182"/>
                        </a:moveTo>
                        <a:cubicBezTo>
                          <a:pt x="21" y="183"/>
                          <a:pt x="21" y="183"/>
                          <a:pt x="21" y="183"/>
                        </a:cubicBezTo>
                        <a:cubicBezTo>
                          <a:pt x="21" y="183"/>
                          <a:pt x="21" y="183"/>
                          <a:pt x="21" y="183"/>
                        </a:cubicBezTo>
                        <a:cubicBezTo>
                          <a:pt x="22" y="183"/>
                          <a:pt x="22" y="183"/>
                          <a:pt x="22" y="183"/>
                        </a:cubicBezTo>
                        <a:cubicBezTo>
                          <a:pt x="22" y="183"/>
                          <a:pt x="24" y="182"/>
                          <a:pt x="25" y="181"/>
                        </a:cubicBezTo>
                        <a:cubicBezTo>
                          <a:pt x="26" y="179"/>
                          <a:pt x="27" y="179"/>
                          <a:pt x="28" y="179"/>
                        </a:cubicBezTo>
                        <a:cubicBezTo>
                          <a:pt x="29" y="179"/>
                          <a:pt x="30" y="180"/>
                          <a:pt x="31" y="180"/>
                        </a:cubicBezTo>
                        <a:cubicBezTo>
                          <a:pt x="32" y="180"/>
                          <a:pt x="32" y="181"/>
                          <a:pt x="32" y="181"/>
                        </a:cubicBezTo>
                        <a:cubicBezTo>
                          <a:pt x="34" y="178"/>
                          <a:pt x="39" y="177"/>
                          <a:pt x="42" y="177"/>
                        </a:cubicBezTo>
                        <a:cubicBezTo>
                          <a:pt x="43" y="177"/>
                          <a:pt x="45" y="177"/>
                          <a:pt x="45" y="176"/>
                        </a:cubicBezTo>
                        <a:cubicBezTo>
                          <a:pt x="47" y="176"/>
                          <a:pt x="47" y="176"/>
                          <a:pt x="47" y="176"/>
                        </a:cubicBezTo>
                        <a:cubicBezTo>
                          <a:pt x="49" y="175"/>
                          <a:pt x="53" y="173"/>
                          <a:pt x="55" y="172"/>
                        </a:cubicBezTo>
                        <a:cubicBezTo>
                          <a:pt x="54" y="171"/>
                          <a:pt x="54" y="171"/>
                          <a:pt x="54" y="171"/>
                        </a:cubicBezTo>
                        <a:cubicBezTo>
                          <a:pt x="54" y="170"/>
                          <a:pt x="53" y="167"/>
                          <a:pt x="56" y="165"/>
                        </a:cubicBezTo>
                        <a:cubicBezTo>
                          <a:pt x="57" y="164"/>
                          <a:pt x="59" y="164"/>
                          <a:pt x="61" y="164"/>
                        </a:cubicBezTo>
                        <a:cubicBezTo>
                          <a:pt x="64" y="164"/>
                          <a:pt x="64" y="164"/>
                          <a:pt x="64" y="164"/>
                        </a:cubicBezTo>
                        <a:cubicBezTo>
                          <a:pt x="67" y="164"/>
                          <a:pt x="70" y="164"/>
                          <a:pt x="71" y="162"/>
                        </a:cubicBezTo>
                        <a:cubicBezTo>
                          <a:pt x="74" y="159"/>
                          <a:pt x="78" y="155"/>
                          <a:pt x="81" y="152"/>
                        </a:cubicBezTo>
                        <a:cubicBezTo>
                          <a:pt x="81" y="152"/>
                          <a:pt x="82" y="151"/>
                          <a:pt x="82" y="151"/>
                        </a:cubicBezTo>
                        <a:cubicBezTo>
                          <a:pt x="83" y="151"/>
                          <a:pt x="83" y="151"/>
                          <a:pt x="83" y="150"/>
                        </a:cubicBezTo>
                        <a:cubicBezTo>
                          <a:pt x="83" y="149"/>
                          <a:pt x="83" y="147"/>
                          <a:pt x="85" y="145"/>
                        </a:cubicBezTo>
                        <a:cubicBezTo>
                          <a:pt x="87" y="144"/>
                          <a:pt x="91" y="141"/>
                          <a:pt x="94" y="141"/>
                        </a:cubicBezTo>
                        <a:cubicBezTo>
                          <a:pt x="94" y="141"/>
                          <a:pt x="94" y="141"/>
                          <a:pt x="94" y="141"/>
                        </a:cubicBezTo>
                        <a:cubicBezTo>
                          <a:pt x="94" y="141"/>
                          <a:pt x="94" y="141"/>
                          <a:pt x="94" y="141"/>
                        </a:cubicBezTo>
                        <a:cubicBezTo>
                          <a:pt x="95" y="141"/>
                          <a:pt x="95" y="141"/>
                          <a:pt x="95" y="141"/>
                        </a:cubicBezTo>
                        <a:cubicBezTo>
                          <a:pt x="95" y="141"/>
                          <a:pt x="95" y="141"/>
                          <a:pt x="96" y="141"/>
                        </a:cubicBezTo>
                        <a:cubicBezTo>
                          <a:pt x="96" y="139"/>
                          <a:pt x="96" y="139"/>
                          <a:pt x="96" y="139"/>
                        </a:cubicBezTo>
                        <a:cubicBezTo>
                          <a:pt x="94" y="138"/>
                          <a:pt x="91" y="135"/>
                          <a:pt x="91" y="131"/>
                        </a:cubicBezTo>
                        <a:cubicBezTo>
                          <a:pt x="91" y="130"/>
                          <a:pt x="91" y="129"/>
                          <a:pt x="91" y="128"/>
                        </a:cubicBezTo>
                        <a:cubicBezTo>
                          <a:pt x="91" y="127"/>
                          <a:pt x="91" y="125"/>
                          <a:pt x="91" y="125"/>
                        </a:cubicBezTo>
                        <a:cubicBezTo>
                          <a:pt x="89" y="125"/>
                          <a:pt x="87" y="124"/>
                          <a:pt x="86" y="122"/>
                        </a:cubicBezTo>
                        <a:cubicBezTo>
                          <a:pt x="85" y="120"/>
                          <a:pt x="86" y="117"/>
                          <a:pt x="88" y="115"/>
                        </a:cubicBezTo>
                        <a:cubicBezTo>
                          <a:pt x="88" y="115"/>
                          <a:pt x="88" y="114"/>
                          <a:pt x="87" y="113"/>
                        </a:cubicBezTo>
                        <a:cubicBezTo>
                          <a:pt x="87" y="111"/>
                          <a:pt x="86" y="109"/>
                          <a:pt x="87" y="108"/>
                        </a:cubicBezTo>
                        <a:cubicBezTo>
                          <a:pt x="87" y="107"/>
                          <a:pt x="88" y="106"/>
                          <a:pt x="90" y="106"/>
                        </a:cubicBezTo>
                        <a:cubicBezTo>
                          <a:pt x="91" y="106"/>
                          <a:pt x="91" y="106"/>
                          <a:pt x="91" y="104"/>
                        </a:cubicBezTo>
                        <a:cubicBezTo>
                          <a:pt x="91" y="102"/>
                          <a:pt x="91" y="99"/>
                          <a:pt x="95" y="98"/>
                        </a:cubicBezTo>
                        <a:cubicBezTo>
                          <a:pt x="96" y="98"/>
                          <a:pt x="97" y="97"/>
                          <a:pt x="97" y="93"/>
                        </a:cubicBezTo>
                        <a:cubicBezTo>
                          <a:pt x="97" y="89"/>
                          <a:pt x="104" y="86"/>
                          <a:pt x="108" y="85"/>
                        </a:cubicBezTo>
                        <a:cubicBezTo>
                          <a:pt x="108" y="85"/>
                          <a:pt x="108" y="85"/>
                          <a:pt x="108" y="85"/>
                        </a:cubicBezTo>
                        <a:cubicBezTo>
                          <a:pt x="108" y="84"/>
                          <a:pt x="108" y="81"/>
                          <a:pt x="108" y="78"/>
                        </a:cubicBezTo>
                        <a:cubicBezTo>
                          <a:pt x="108" y="77"/>
                          <a:pt x="108" y="76"/>
                          <a:pt x="108" y="75"/>
                        </a:cubicBezTo>
                        <a:cubicBezTo>
                          <a:pt x="108" y="45"/>
                          <a:pt x="108" y="45"/>
                          <a:pt x="108" y="45"/>
                        </a:cubicBezTo>
                        <a:cubicBezTo>
                          <a:pt x="24" y="0"/>
                          <a:pt x="24" y="0"/>
                          <a:pt x="24" y="0"/>
                        </a:cubicBezTo>
                        <a:cubicBezTo>
                          <a:pt x="16" y="5"/>
                          <a:pt x="16" y="5"/>
                          <a:pt x="16" y="5"/>
                        </a:cubicBezTo>
                        <a:cubicBezTo>
                          <a:pt x="16" y="10"/>
                          <a:pt x="17" y="14"/>
                          <a:pt x="17" y="16"/>
                        </a:cubicBezTo>
                        <a:cubicBezTo>
                          <a:pt x="17" y="16"/>
                          <a:pt x="17" y="16"/>
                          <a:pt x="17" y="16"/>
                        </a:cubicBezTo>
                        <a:cubicBezTo>
                          <a:pt x="17" y="17"/>
                          <a:pt x="17" y="17"/>
                          <a:pt x="17" y="17"/>
                        </a:cubicBezTo>
                        <a:cubicBezTo>
                          <a:pt x="17" y="17"/>
                          <a:pt x="17" y="17"/>
                          <a:pt x="17" y="17"/>
                        </a:cubicBezTo>
                        <a:cubicBezTo>
                          <a:pt x="17" y="18"/>
                          <a:pt x="17" y="18"/>
                          <a:pt x="17" y="18"/>
                        </a:cubicBezTo>
                        <a:cubicBezTo>
                          <a:pt x="17" y="18"/>
                          <a:pt x="18" y="20"/>
                          <a:pt x="18" y="21"/>
                        </a:cubicBezTo>
                        <a:cubicBezTo>
                          <a:pt x="20" y="23"/>
                          <a:pt x="22" y="25"/>
                          <a:pt x="21" y="28"/>
                        </a:cubicBezTo>
                        <a:cubicBezTo>
                          <a:pt x="21" y="30"/>
                          <a:pt x="22" y="30"/>
                          <a:pt x="22" y="31"/>
                        </a:cubicBezTo>
                        <a:cubicBezTo>
                          <a:pt x="23" y="32"/>
                          <a:pt x="24" y="34"/>
                          <a:pt x="23" y="37"/>
                        </a:cubicBezTo>
                        <a:cubicBezTo>
                          <a:pt x="22" y="42"/>
                          <a:pt x="21" y="46"/>
                          <a:pt x="21" y="49"/>
                        </a:cubicBezTo>
                        <a:cubicBezTo>
                          <a:pt x="21" y="77"/>
                          <a:pt x="20" y="78"/>
                          <a:pt x="19" y="79"/>
                        </a:cubicBezTo>
                        <a:cubicBezTo>
                          <a:pt x="18" y="80"/>
                          <a:pt x="3" y="95"/>
                          <a:pt x="2" y="100"/>
                        </a:cubicBezTo>
                        <a:cubicBezTo>
                          <a:pt x="2" y="103"/>
                          <a:pt x="1" y="104"/>
                          <a:pt x="0" y="105"/>
                        </a:cubicBezTo>
                        <a:cubicBezTo>
                          <a:pt x="0" y="106"/>
                          <a:pt x="0" y="106"/>
                          <a:pt x="0" y="109"/>
                        </a:cubicBezTo>
                        <a:cubicBezTo>
                          <a:pt x="0" y="110"/>
                          <a:pt x="0" y="110"/>
                          <a:pt x="0" y="110"/>
                        </a:cubicBezTo>
                        <a:cubicBezTo>
                          <a:pt x="0" y="111"/>
                          <a:pt x="0" y="111"/>
                          <a:pt x="0" y="111"/>
                        </a:cubicBezTo>
                        <a:cubicBezTo>
                          <a:pt x="0" y="112"/>
                          <a:pt x="0" y="112"/>
                          <a:pt x="0" y="112"/>
                        </a:cubicBezTo>
                        <a:cubicBezTo>
                          <a:pt x="0" y="112"/>
                          <a:pt x="0" y="112"/>
                          <a:pt x="1" y="113"/>
                        </a:cubicBezTo>
                        <a:cubicBezTo>
                          <a:pt x="1" y="113"/>
                          <a:pt x="1" y="113"/>
                          <a:pt x="1" y="114"/>
                        </a:cubicBezTo>
                        <a:cubicBezTo>
                          <a:pt x="1" y="114"/>
                          <a:pt x="1" y="114"/>
                          <a:pt x="1" y="114"/>
                        </a:cubicBezTo>
                        <a:cubicBezTo>
                          <a:pt x="2" y="114"/>
                          <a:pt x="2" y="114"/>
                          <a:pt x="2" y="114"/>
                        </a:cubicBezTo>
                        <a:cubicBezTo>
                          <a:pt x="2" y="115"/>
                          <a:pt x="3" y="115"/>
                          <a:pt x="3" y="116"/>
                        </a:cubicBezTo>
                        <a:cubicBezTo>
                          <a:pt x="4" y="117"/>
                          <a:pt x="4" y="118"/>
                          <a:pt x="5" y="118"/>
                        </a:cubicBezTo>
                        <a:cubicBezTo>
                          <a:pt x="5" y="118"/>
                          <a:pt x="5" y="118"/>
                          <a:pt x="5" y="118"/>
                        </a:cubicBezTo>
                        <a:cubicBezTo>
                          <a:pt x="5" y="118"/>
                          <a:pt x="5" y="118"/>
                          <a:pt x="5" y="118"/>
                        </a:cubicBezTo>
                        <a:cubicBezTo>
                          <a:pt x="5" y="118"/>
                          <a:pt x="5" y="118"/>
                          <a:pt x="5" y="118"/>
                        </a:cubicBezTo>
                        <a:cubicBezTo>
                          <a:pt x="5" y="118"/>
                          <a:pt x="5" y="118"/>
                          <a:pt x="5" y="118"/>
                        </a:cubicBezTo>
                        <a:cubicBezTo>
                          <a:pt x="5" y="118"/>
                          <a:pt x="6" y="118"/>
                          <a:pt x="6" y="118"/>
                        </a:cubicBezTo>
                        <a:cubicBezTo>
                          <a:pt x="7" y="118"/>
                          <a:pt x="7" y="118"/>
                          <a:pt x="7" y="118"/>
                        </a:cubicBezTo>
                        <a:cubicBezTo>
                          <a:pt x="7" y="118"/>
                          <a:pt x="7" y="118"/>
                          <a:pt x="7" y="118"/>
                        </a:cubicBezTo>
                        <a:cubicBezTo>
                          <a:pt x="7" y="119"/>
                          <a:pt x="8" y="119"/>
                          <a:pt x="9" y="119"/>
                        </a:cubicBezTo>
                        <a:cubicBezTo>
                          <a:pt x="9" y="120"/>
                          <a:pt x="9" y="120"/>
                          <a:pt x="10" y="120"/>
                        </a:cubicBezTo>
                        <a:cubicBezTo>
                          <a:pt x="12" y="123"/>
                          <a:pt x="14" y="128"/>
                          <a:pt x="14" y="131"/>
                        </a:cubicBezTo>
                        <a:cubicBezTo>
                          <a:pt x="14" y="132"/>
                          <a:pt x="14" y="133"/>
                          <a:pt x="15" y="134"/>
                        </a:cubicBezTo>
                        <a:cubicBezTo>
                          <a:pt x="15" y="135"/>
                          <a:pt x="16" y="137"/>
                          <a:pt x="15" y="141"/>
                        </a:cubicBezTo>
                        <a:cubicBezTo>
                          <a:pt x="15" y="145"/>
                          <a:pt x="18" y="152"/>
                          <a:pt x="19" y="153"/>
                        </a:cubicBezTo>
                        <a:cubicBezTo>
                          <a:pt x="21" y="154"/>
                          <a:pt x="21" y="155"/>
                          <a:pt x="21" y="156"/>
                        </a:cubicBezTo>
                        <a:cubicBezTo>
                          <a:pt x="20" y="158"/>
                          <a:pt x="18" y="159"/>
                          <a:pt x="13" y="158"/>
                        </a:cubicBezTo>
                        <a:cubicBezTo>
                          <a:pt x="12" y="158"/>
                          <a:pt x="11" y="158"/>
                          <a:pt x="9" y="158"/>
                        </a:cubicBezTo>
                        <a:cubicBezTo>
                          <a:pt x="7" y="158"/>
                          <a:pt x="6" y="158"/>
                          <a:pt x="6" y="158"/>
                        </a:cubicBezTo>
                        <a:cubicBezTo>
                          <a:pt x="6" y="159"/>
                          <a:pt x="6" y="159"/>
                          <a:pt x="6" y="159"/>
                        </a:cubicBezTo>
                        <a:cubicBezTo>
                          <a:pt x="5" y="160"/>
                          <a:pt x="5" y="162"/>
                          <a:pt x="8" y="164"/>
                        </a:cubicBezTo>
                        <a:cubicBezTo>
                          <a:pt x="9" y="165"/>
                          <a:pt x="10" y="166"/>
                          <a:pt x="11" y="167"/>
                        </a:cubicBezTo>
                        <a:cubicBezTo>
                          <a:pt x="14" y="169"/>
                          <a:pt x="17" y="171"/>
                          <a:pt x="18" y="175"/>
                        </a:cubicBezTo>
                        <a:cubicBezTo>
                          <a:pt x="18" y="175"/>
                          <a:pt x="18" y="176"/>
                          <a:pt x="18" y="177"/>
                        </a:cubicBezTo>
                        <a:cubicBezTo>
                          <a:pt x="18" y="177"/>
                          <a:pt x="18" y="177"/>
                          <a:pt x="18" y="177"/>
                        </a:cubicBezTo>
                        <a:cubicBezTo>
                          <a:pt x="19" y="178"/>
                          <a:pt x="19" y="179"/>
                          <a:pt x="19" y="179"/>
                        </a:cubicBezTo>
                        <a:cubicBezTo>
                          <a:pt x="19" y="179"/>
                          <a:pt x="19" y="179"/>
                          <a:pt x="19" y="179"/>
                        </a:cubicBezTo>
                        <a:cubicBezTo>
                          <a:pt x="20" y="181"/>
                          <a:pt x="20" y="182"/>
                          <a:pt x="21" y="1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8" name="Freeform 1589">
                    <a:extLst>
                      <a:ext uri="{FF2B5EF4-FFF2-40B4-BE49-F238E27FC236}">
                        <a16:creationId xmlns="" xmlns:a16="http://schemas.microsoft.com/office/drawing/2014/main" id="{61E5434C-79D1-46DA-91A8-F9BB17CAA60B}"/>
                      </a:ext>
                    </a:extLst>
                  </p:cNvPr>
                  <p:cNvSpPr/>
                  <p:nvPr/>
                </p:nvSpPr>
                <p:spPr bwMode="auto">
                  <a:xfrm>
                    <a:off x="1839" y="2716"/>
                    <a:ext cx="80" cy="43"/>
                  </a:xfrm>
                  <a:custGeom>
                    <a:gdLst>
                      <a:gd name="T0" fmla="*/ 0 w 80"/>
                      <a:gd name="T1" fmla="*/ 0 h 43"/>
                      <a:gd name="T2" fmla="*/ 80 w 80"/>
                      <a:gd name="T3" fmla="*/ 43 h 43"/>
                      <a:gd name="T4" fmla="*/ 80 w 80"/>
                      <a:gd name="T5" fmla="*/ 43 h 43"/>
                      <a:gd name="T6" fmla="*/ 0 w 80"/>
                      <a:gd name="T7" fmla="*/ 0 h 43"/>
                    </a:gdLst>
                    <a:cxnLst>
                      <a:cxn ang="0">
                        <a:pos x="T0" y="T1"/>
                      </a:cxn>
                      <a:cxn ang="0">
                        <a:pos x="T2" y="T3"/>
                      </a:cxn>
                      <a:cxn ang="0">
                        <a:pos x="T4" y="T5"/>
                      </a:cxn>
                      <a:cxn ang="0">
                        <a:pos x="T6" y="T7"/>
                      </a:cxn>
                    </a:cxnLst>
                    <a:rect l="0" t="0" r="r" b="b"/>
                    <a:pathLst>
                      <a:path w="80" h="43">
                        <a:moveTo>
                          <a:pt x="0" y="0"/>
                        </a:moveTo>
                        <a:lnTo>
                          <a:pt x="80" y="43"/>
                        </a:lnTo>
                        <a:lnTo>
                          <a:pt x="80" y="4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9" name="Freeform 1590">
                    <a:extLst>
                      <a:ext uri="{FF2B5EF4-FFF2-40B4-BE49-F238E27FC236}">
                        <a16:creationId xmlns="" xmlns:a16="http://schemas.microsoft.com/office/drawing/2014/main" id="{6035FE7E-74A2-4E64-8AF6-C55B6A3A72FA}"/>
                      </a:ext>
                    </a:extLst>
                  </p:cNvPr>
                  <p:cNvSpPr/>
                  <p:nvPr/>
                </p:nvSpPr>
                <p:spPr bwMode="auto">
                  <a:xfrm>
                    <a:off x="1831" y="2716"/>
                    <a:ext cx="8" cy="4"/>
                  </a:xfrm>
                  <a:custGeom>
                    <a:gdLst>
                      <a:gd name="T0" fmla="*/ 0 w 8"/>
                      <a:gd name="T1" fmla="*/ 4 h 4"/>
                      <a:gd name="T2" fmla="*/ 8 w 8"/>
                      <a:gd name="T3" fmla="*/ 0 h 4"/>
                      <a:gd name="T4" fmla="*/ 0 w 8"/>
                      <a:gd name="T5" fmla="*/ 4 h 4"/>
                      <a:gd name="T6" fmla="*/ 0 w 8"/>
                      <a:gd name="T7" fmla="*/ 4 h 4"/>
                    </a:gdLst>
                    <a:cxnLst>
                      <a:cxn ang="0">
                        <a:pos x="T0" y="T1"/>
                      </a:cxn>
                      <a:cxn ang="0">
                        <a:pos x="T2" y="T3"/>
                      </a:cxn>
                      <a:cxn ang="0">
                        <a:pos x="T4" y="T5"/>
                      </a:cxn>
                      <a:cxn ang="0">
                        <a:pos x="T6" y="T7"/>
                      </a:cxn>
                    </a:cxnLst>
                    <a:rect l="0" t="0" r="r" b="b"/>
                    <a:pathLst>
                      <a:path w="8" h="4">
                        <a:moveTo>
                          <a:pt x="0" y="4"/>
                        </a:moveTo>
                        <a:lnTo>
                          <a:pt x="8" y="0"/>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0" name="Freeform 1591">
                    <a:extLst>
                      <a:ext uri="{FF2B5EF4-FFF2-40B4-BE49-F238E27FC236}">
                        <a16:creationId xmlns="" xmlns:a16="http://schemas.microsoft.com/office/drawing/2014/main" id="{9D7E75C9-24C3-47FB-9ED8-AB5FBAE78BC0}"/>
                      </a:ext>
                    </a:extLst>
                  </p:cNvPr>
                  <p:cNvSpPr/>
                  <p:nvPr/>
                </p:nvSpPr>
                <p:spPr bwMode="auto">
                  <a:xfrm>
                    <a:off x="1906" y="2850"/>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1" name="Freeform 1592">
                    <a:extLst>
                      <a:ext uri="{FF2B5EF4-FFF2-40B4-BE49-F238E27FC236}">
                        <a16:creationId xmlns="" xmlns:a16="http://schemas.microsoft.com/office/drawing/2014/main" id="{C68C5243-39AA-4EF3-96CA-8AD539033229}"/>
                      </a:ext>
                    </a:extLst>
                  </p:cNvPr>
                  <p:cNvSpPr/>
                  <p:nvPr/>
                </p:nvSpPr>
                <p:spPr bwMode="auto">
                  <a:xfrm flipH="1">
                    <a:off x="1836" y="2890"/>
                    <a:ext cx="0" cy="1"/>
                  </a:xfrm>
                  <a:custGeom>
                    <a:gdLst>
                      <a:gd name="T0" fmla="*/ 0 h 1"/>
                      <a:gd name="T1" fmla="*/ 0 h 1"/>
                      <a:gd name="T2" fmla="*/ 0 h 1"/>
                      <a:gd name="T3" fmla="*/ 0 h 1"/>
                      <a:gd name="T4" fmla="*/ 1 h 1"/>
                      <a:gd name="T5" fmla="*/ 0 h 1"/>
                    </a:gd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0"/>
                        </a:cubicBez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2" name="Freeform 1593">
                    <a:extLst>
                      <a:ext uri="{FF2B5EF4-FFF2-40B4-BE49-F238E27FC236}">
                        <a16:creationId xmlns="" xmlns:a16="http://schemas.microsoft.com/office/drawing/2014/main" id="{359B5EDB-F834-4483-AFD3-0590CD8E7818}"/>
                      </a:ext>
                    </a:extLst>
                  </p:cNvPr>
                  <p:cNvSpPr/>
                  <p:nvPr/>
                </p:nvSpPr>
                <p:spPr bwMode="auto">
                  <a:xfrm>
                    <a:off x="1897" y="2850"/>
                    <a:ext cx="9" cy="4"/>
                  </a:xfrm>
                  <a:custGeom>
                    <a:gdLst>
                      <a:gd name="T0" fmla="*/ 9 w 9"/>
                      <a:gd name="T1" fmla="*/ 0 h 4"/>
                      <a:gd name="T2" fmla="*/ 0 w 9"/>
                      <a:gd name="T3" fmla="*/ 4 h 4"/>
                      <a:gd name="T4" fmla="*/ 9 w 9"/>
                      <a:gd name="T5" fmla="*/ 0 h 4"/>
                      <a:gd name="T6" fmla="*/ 9 w 9"/>
                      <a:gd name="T7" fmla="*/ 0 h 4"/>
                    </a:gdLst>
                    <a:cxnLst>
                      <a:cxn ang="0">
                        <a:pos x="T0" y="T1"/>
                      </a:cxn>
                      <a:cxn ang="0">
                        <a:pos x="T2" y="T3"/>
                      </a:cxn>
                      <a:cxn ang="0">
                        <a:pos x="T4" y="T5"/>
                      </a:cxn>
                      <a:cxn ang="0">
                        <a:pos x="T6" y="T7"/>
                      </a:cxn>
                    </a:cxnLst>
                    <a:rect l="0" t="0" r="r" b="b"/>
                    <a:pathLst>
                      <a:path w="9" h="4">
                        <a:moveTo>
                          <a:pt x="9" y="0"/>
                        </a:moveTo>
                        <a:cubicBezTo>
                          <a:pt x="6" y="0"/>
                          <a:pt x="2" y="3"/>
                          <a:pt x="0" y="4"/>
                        </a:cubicBezTo>
                        <a:cubicBezTo>
                          <a:pt x="2" y="3"/>
                          <a:pt x="6" y="0"/>
                          <a:pt x="9" y="0"/>
                        </a:cubicBezTo>
                        <a:cubicBezTo>
                          <a:pt x="9" y="0"/>
                          <a:pt x="9"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3" name="Freeform 1594">
                    <a:extLst>
                      <a:ext uri="{FF2B5EF4-FFF2-40B4-BE49-F238E27FC236}">
                        <a16:creationId xmlns="" xmlns:a16="http://schemas.microsoft.com/office/drawing/2014/main" id="{B4241AF9-AC6F-439A-905A-721D56AF3104}"/>
                      </a:ext>
                    </a:extLst>
                  </p:cNvPr>
                  <p:cNvSpPr/>
                  <p:nvPr/>
                </p:nvSpPr>
                <p:spPr bwMode="auto">
                  <a:xfrm>
                    <a:off x="1836" y="2891"/>
                    <a:ext cx="1" cy="0"/>
                  </a:xfrm>
                  <a:custGeom>
                    <a:gdLst>
                      <a:gd name="T0" fmla="*/ 1 w 1"/>
                      <a:gd name="T1" fmla="*/ 0 w 1"/>
                      <a:gd name="T2" fmla="*/ 0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4" name="Freeform 1595">
                    <a:extLst>
                      <a:ext uri="{FF2B5EF4-FFF2-40B4-BE49-F238E27FC236}">
                        <a16:creationId xmlns="" xmlns:a16="http://schemas.microsoft.com/office/drawing/2014/main" id="{144AFA5C-2A13-4918-95E8-38064CA37DE4}"/>
                      </a:ext>
                    </a:extLst>
                  </p:cNvPr>
                  <p:cNvSpPr/>
                  <p:nvPr/>
                </p:nvSpPr>
                <p:spPr bwMode="auto">
                  <a:xfrm>
                    <a:off x="1818" y="2825"/>
                    <a:ext cx="3" cy="3"/>
                  </a:xfrm>
                  <a:custGeom>
                    <a:gdLst>
                      <a:gd name="T0" fmla="*/ 3 w 3"/>
                      <a:gd name="T1" fmla="*/ 4 h 4"/>
                      <a:gd name="T2" fmla="*/ 1 w 3"/>
                      <a:gd name="T3" fmla="*/ 2 h 4"/>
                      <a:gd name="T4" fmla="*/ 0 w 3"/>
                      <a:gd name="T5" fmla="*/ 0 h 4"/>
                      <a:gd name="T6" fmla="*/ 1 w 3"/>
                      <a:gd name="T7" fmla="*/ 2 h 4"/>
                      <a:gd name="T8" fmla="*/ 2 w 3"/>
                      <a:gd name="T9" fmla="*/ 4 h 4"/>
                      <a:gd name="T10" fmla="*/ 3 w 3"/>
                      <a:gd name="T11" fmla="*/ 4 h 4"/>
                      <a:gd name="T12" fmla="*/ 3 w 3"/>
                      <a:gd name="T13" fmla="*/ 4 h 4"/>
                      <a:gd name="T14" fmla="*/ 3 w 3"/>
                      <a:gd name="T15" fmla="*/ 4 h 4"/>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cubicBezTo>
                          <a:pt x="2" y="4"/>
                          <a:pt x="2" y="3"/>
                          <a:pt x="1" y="2"/>
                        </a:cubicBezTo>
                        <a:cubicBezTo>
                          <a:pt x="1" y="1"/>
                          <a:pt x="0" y="1"/>
                          <a:pt x="0" y="0"/>
                        </a:cubicBezTo>
                        <a:cubicBezTo>
                          <a:pt x="0" y="1"/>
                          <a:pt x="1" y="1"/>
                          <a:pt x="1" y="2"/>
                        </a:cubicBezTo>
                        <a:cubicBezTo>
                          <a:pt x="2" y="3"/>
                          <a:pt x="2" y="4"/>
                          <a:pt x="2" y="4"/>
                        </a:cubicBezTo>
                        <a:cubicBezTo>
                          <a:pt x="3" y="4"/>
                          <a:pt x="3" y="4"/>
                          <a:pt x="3" y="4"/>
                        </a:cubicBezTo>
                        <a:cubicBezTo>
                          <a:pt x="3" y="4"/>
                          <a:pt x="3" y="4"/>
                          <a:pt x="3"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5" name="Freeform 1596">
                    <a:extLst>
                      <a:ext uri="{FF2B5EF4-FFF2-40B4-BE49-F238E27FC236}">
                        <a16:creationId xmlns="" xmlns:a16="http://schemas.microsoft.com/office/drawing/2014/main" id="{66AD33AE-E63B-4DC7-9F82-13FA1CFEA7D9}"/>
                      </a:ext>
                    </a:extLst>
                  </p:cNvPr>
                  <p:cNvSpPr/>
                  <p:nvPr/>
                </p:nvSpPr>
                <p:spPr bwMode="auto">
                  <a:xfrm>
                    <a:off x="1822" y="282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6" name="Freeform 1597">
                    <a:extLst>
                      <a:ext uri="{FF2B5EF4-FFF2-40B4-BE49-F238E27FC236}">
                        <a16:creationId xmlns="" xmlns:a16="http://schemas.microsoft.com/office/drawing/2014/main" id="{FD6D9942-1470-4828-A248-712248070351}"/>
                      </a:ext>
                    </a:extLst>
                  </p:cNvPr>
                  <p:cNvSpPr/>
                  <p:nvPr/>
                </p:nvSpPr>
                <p:spPr bwMode="auto">
                  <a:xfrm>
                    <a:off x="1816" y="2823"/>
                    <a:ext cx="1" cy="2"/>
                  </a:xfrm>
                  <a:custGeom>
                    <a:gdLst>
                      <a:gd name="T0" fmla="*/ 0 w 1"/>
                      <a:gd name="T1" fmla="*/ 0 h 2"/>
                      <a:gd name="T2" fmla="*/ 0 w 1"/>
                      <a:gd name="T3" fmla="*/ 0 h 2"/>
                      <a:gd name="T4" fmla="*/ 1 w 1"/>
                      <a:gd name="T5" fmla="*/ 1 h 2"/>
                      <a:gd name="T6" fmla="*/ 1 w 1"/>
                      <a:gd name="T7" fmla="*/ 2 h 2"/>
                      <a:gd name="T8" fmla="*/ 1 w 1"/>
                      <a:gd name="T9" fmla="*/ 1 h 2"/>
                      <a:gd name="T10" fmla="*/ 0 w 1"/>
                      <a:gd name="T11" fmla="*/ 0 h 2"/>
                    </a:gdLst>
                    <a:cxnLst>
                      <a:cxn ang="0">
                        <a:pos x="T0" y="T1"/>
                      </a:cxn>
                      <a:cxn ang="0">
                        <a:pos x="T2" y="T3"/>
                      </a:cxn>
                      <a:cxn ang="0">
                        <a:pos x="T4" y="T5"/>
                      </a:cxn>
                      <a:cxn ang="0">
                        <a:pos x="T6" y="T7"/>
                      </a:cxn>
                      <a:cxn ang="0">
                        <a:pos x="T8" y="T9"/>
                      </a:cxn>
                      <a:cxn ang="0">
                        <a:pos x="T10" y="T11"/>
                      </a:cxn>
                    </a:cxnLst>
                    <a:rect l="0" t="0" r="r" b="b"/>
                    <a:pathLst>
                      <a:path w="1" h="2">
                        <a:moveTo>
                          <a:pt x="0" y="0"/>
                        </a:moveTo>
                        <a:cubicBezTo>
                          <a:pt x="0" y="0"/>
                          <a:pt x="0" y="0"/>
                          <a:pt x="0" y="0"/>
                        </a:cubicBezTo>
                        <a:cubicBezTo>
                          <a:pt x="0" y="0"/>
                          <a:pt x="0" y="0"/>
                          <a:pt x="1" y="1"/>
                        </a:cubicBezTo>
                        <a:cubicBezTo>
                          <a:pt x="1" y="1"/>
                          <a:pt x="1" y="1"/>
                          <a:pt x="1" y="2"/>
                        </a:cubicBezTo>
                        <a:cubicBezTo>
                          <a:pt x="1" y="1"/>
                          <a:pt x="1" y="1"/>
                          <a:pt x="1"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7" name="Freeform 1598">
                    <a:extLst>
                      <a:ext uri="{FF2B5EF4-FFF2-40B4-BE49-F238E27FC236}">
                        <a16:creationId xmlns="" xmlns:a16="http://schemas.microsoft.com/office/drawing/2014/main" id="{B11671BD-673A-4CEF-AB9C-34712623189C}"/>
                      </a:ext>
                    </a:extLst>
                  </p:cNvPr>
                  <p:cNvSpPr/>
                  <p:nvPr/>
                </p:nvSpPr>
                <p:spPr bwMode="auto">
                  <a:xfrm>
                    <a:off x="1821" y="2828"/>
                    <a:ext cx="1" cy="0"/>
                  </a:xfrm>
                  <a:custGeom>
                    <a:gdLst>
                      <a:gd name="T0" fmla="*/ 0 w 1"/>
                      <a:gd name="T1" fmla="*/ 0 w 1"/>
                      <a:gd name="T2" fmla="*/ 1 w 1"/>
                      <a:gd name="T3" fmla="*/ 1 w 1"/>
                      <a:gd name="T4" fmla="*/ 0 w 1"/>
                    </a:gd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8" name="Freeform 1599">
                    <a:extLst>
                      <a:ext uri="{FF2B5EF4-FFF2-40B4-BE49-F238E27FC236}">
                        <a16:creationId xmlns="" xmlns:a16="http://schemas.microsoft.com/office/drawing/2014/main" id="{CD8A1488-B7AC-4D50-9B46-8B429D8C5C9E}"/>
                      </a:ext>
                    </a:extLst>
                  </p:cNvPr>
                  <p:cNvSpPr/>
                  <p:nvPr/>
                </p:nvSpPr>
                <p:spPr bwMode="auto">
                  <a:xfrm flipH="1">
                    <a:off x="1833" y="2883"/>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9" name="Freeform 1600">
                    <a:extLst>
                      <a:ext uri="{FF2B5EF4-FFF2-40B4-BE49-F238E27FC236}">
                        <a16:creationId xmlns="" xmlns:a16="http://schemas.microsoft.com/office/drawing/2014/main" id="{9490BF91-1F53-4A9C-93F8-3A1DABE2E88A}"/>
                      </a:ext>
                    </a:extLst>
                  </p:cNvPr>
                  <p:cNvSpPr/>
                  <p:nvPr/>
                </p:nvSpPr>
                <p:spPr bwMode="auto">
                  <a:xfrm>
                    <a:off x="1834" y="2887"/>
                    <a:ext cx="2" cy="3"/>
                  </a:xfrm>
                  <a:custGeom>
                    <a:gdLst>
                      <a:gd name="T0" fmla="*/ 0 w 2"/>
                      <a:gd name="T1" fmla="*/ 0 h 3"/>
                      <a:gd name="T2" fmla="*/ 2 w 2"/>
                      <a:gd name="T3" fmla="*/ 3 h 3"/>
                      <a:gd name="T4" fmla="*/ 2 w 2"/>
                      <a:gd name="T5" fmla="*/ 3 h 3"/>
                      <a:gd name="T6" fmla="*/ 0 w 2"/>
                      <a:gd name="T7" fmla="*/ 0 h 3"/>
                    </a:gdLst>
                    <a:cxnLst>
                      <a:cxn ang="0">
                        <a:pos x="T0" y="T1"/>
                      </a:cxn>
                      <a:cxn ang="0">
                        <a:pos x="T2" y="T3"/>
                      </a:cxn>
                      <a:cxn ang="0">
                        <a:pos x="T4" y="T5"/>
                      </a:cxn>
                      <a:cxn ang="0">
                        <a:pos x="T6" y="T7"/>
                      </a:cxn>
                    </a:cxnLst>
                    <a:rect l="0" t="0" r="r" b="b"/>
                    <a:pathLst>
                      <a:path w="2" h="3">
                        <a:moveTo>
                          <a:pt x="0" y="0"/>
                        </a:moveTo>
                        <a:cubicBezTo>
                          <a:pt x="1" y="2"/>
                          <a:pt x="1" y="3"/>
                          <a:pt x="2" y="3"/>
                        </a:cubicBezTo>
                        <a:cubicBezTo>
                          <a:pt x="2" y="3"/>
                          <a:pt x="2" y="3"/>
                          <a:pt x="2" y="3"/>
                        </a:cubicBezTo>
                        <a:cubicBezTo>
                          <a:pt x="1" y="3"/>
                          <a:pt x="1"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0" name="Freeform 1601">
                    <a:extLst>
                      <a:ext uri="{FF2B5EF4-FFF2-40B4-BE49-F238E27FC236}">
                        <a16:creationId xmlns="" xmlns:a16="http://schemas.microsoft.com/office/drawing/2014/main" id="{FB5B0A6A-F062-4B39-BC22-A154C6B61FFB}"/>
                      </a:ext>
                    </a:extLst>
                  </p:cNvPr>
                  <p:cNvSpPr/>
                  <p:nvPr/>
                </p:nvSpPr>
                <p:spPr bwMode="auto">
                  <a:xfrm>
                    <a:off x="1833" y="2885"/>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2"/>
                          <a:pt x="1" y="1"/>
                          <a:pt x="0" y="0"/>
                        </a:cubicBezTo>
                        <a:cubicBezTo>
                          <a:pt x="1" y="1"/>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1" name="Freeform 1602">
                    <a:extLst>
                      <a:ext uri="{FF2B5EF4-FFF2-40B4-BE49-F238E27FC236}">
                        <a16:creationId xmlns="" xmlns:a16="http://schemas.microsoft.com/office/drawing/2014/main" id="{9E596F36-3858-4967-A2DF-BF3EBCD93E9E}"/>
                      </a:ext>
                    </a:extLst>
                  </p:cNvPr>
                  <p:cNvSpPr/>
                  <p:nvPr/>
                </p:nvSpPr>
                <p:spPr bwMode="auto">
                  <a:xfrm>
                    <a:off x="1823" y="2828"/>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0" y="1"/>
                          <a:pt x="1" y="1"/>
                          <a:pt x="2" y="1"/>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2" name="Freeform 1603">
                    <a:extLst>
                      <a:ext uri="{FF2B5EF4-FFF2-40B4-BE49-F238E27FC236}">
                        <a16:creationId xmlns="" xmlns:a16="http://schemas.microsoft.com/office/drawing/2014/main" id="{55D3DE2E-748E-4D37-93BD-14865DDB8764}"/>
                      </a:ext>
                    </a:extLst>
                  </p:cNvPr>
                  <p:cNvSpPr/>
                  <p:nvPr/>
                </p:nvSpPr>
                <p:spPr bwMode="auto">
                  <a:xfrm flipH="1">
                    <a:off x="1836" y="289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3" name="Freeform 1604">
                    <a:extLst>
                      <a:ext uri="{FF2B5EF4-FFF2-40B4-BE49-F238E27FC236}">
                        <a16:creationId xmlns="" xmlns:a16="http://schemas.microsoft.com/office/drawing/2014/main" id="{4E9A7B16-8DBB-44D3-8E45-B4B91E1C1DAC}"/>
                      </a:ext>
                    </a:extLst>
                  </p:cNvPr>
                  <p:cNvSpPr/>
                  <p:nvPr/>
                </p:nvSpPr>
                <p:spPr bwMode="auto">
                  <a:xfrm>
                    <a:off x="1822" y="2828"/>
                    <a:ext cx="1" cy="0"/>
                  </a:xfrm>
                  <a:custGeom>
                    <a:gdLst>
                      <a:gd name="T0" fmla="*/ 0 w 1"/>
                      <a:gd name="T1" fmla="*/ 0 w 1"/>
                      <a:gd name="T2" fmla="*/ 1 w 1"/>
                      <a:gd name="T3" fmla="*/ 1 w 1"/>
                      <a:gd name="T4" fmla="*/ 0 w 1"/>
                    </a:gd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4" name="Freeform 1605">
                    <a:extLst>
                      <a:ext uri="{FF2B5EF4-FFF2-40B4-BE49-F238E27FC236}">
                        <a16:creationId xmlns="" xmlns:a16="http://schemas.microsoft.com/office/drawing/2014/main" id="{C5EBC4B5-3B9A-4F4B-8FE3-AF51C7757B17}"/>
                      </a:ext>
                    </a:extLst>
                  </p:cNvPr>
                  <p:cNvSpPr/>
                  <p:nvPr/>
                </p:nvSpPr>
                <p:spPr bwMode="auto">
                  <a:xfrm>
                    <a:off x="1820" y="2828"/>
                    <a:ext cx="1" cy="0"/>
                  </a:xfrm>
                  <a:custGeom>
                    <a:gdLst>
                      <a:gd name="T0" fmla="*/ 0 w 1"/>
                      <a:gd name="T1" fmla="*/ 1 w 1"/>
                      <a:gd name="T2" fmla="*/ 1 w 1"/>
                      <a:gd name="T3" fmla="*/ 0 w 1"/>
                    </a:gd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5" name="Freeform 1606">
                    <a:extLst>
                      <a:ext uri="{FF2B5EF4-FFF2-40B4-BE49-F238E27FC236}">
                        <a16:creationId xmlns="" xmlns:a16="http://schemas.microsoft.com/office/drawing/2014/main" id="{F239BE2B-155E-4D4E-A532-3A00D6BEFB32}"/>
                      </a:ext>
                    </a:extLst>
                  </p:cNvPr>
                  <p:cNvSpPr/>
                  <p:nvPr/>
                </p:nvSpPr>
                <p:spPr bwMode="auto">
                  <a:xfrm flipH="1">
                    <a:off x="1832" y="273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6" name="Freeform 1607">
                    <a:extLst>
                      <a:ext uri="{FF2B5EF4-FFF2-40B4-BE49-F238E27FC236}">
                        <a16:creationId xmlns="" xmlns:a16="http://schemas.microsoft.com/office/drawing/2014/main" id="{A8B3C130-9FD7-4A72-820B-19D157C62378}"/>
                      </a:ext>
                    </a:extLst>
                  </p:cNvPr>
                  <p:cNvSpPr/>
                  <p:nvPr/>
                </p:nvSpPr>
                <p:spPr bwMode="auto">
                  <a:xfrm flipH="1">
                    <a:off x="1832" y="273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7" name="Freeform 1608">
                    <a:extLst>
                      <a:ext uri="{FF2B5EF4-FFF2-40B4-BE49-F238E27FC236}">
                        <a16:creationId xmlns="" xmlns:a16="http://schemas.microsoft.com/office/drawing/2014/main" id="{F19AD6E3-5C5D-41DB-AA85-63936C84FCD3}"/>
                      </a:ext>
                    </a:extLst>
                  </p:cNvPr>
                  <p:cNvSpPr/>
                  <p:nvPr/>
                </p:nvSpPr>
                <p:spPr bwMode="auto">
                  <a:xfrm flipH="1">
                    <a:off x="1816" y="282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8" name="Freeform 1609">
                    <a:extLst>
                      <a:ext uri="{FF2B5EF4-FFF2-40B4-BE49-F238E27FC236}">
                        <a16:creationId xmlns="" xmlns:a16="http://schemas.microsoft.com/office/drawing/2014/main" id="{6C9E7941-99BE-47F5-8DAF-52C1F8B8FF49}"/>
                      </a:ext>
                    </a:extLst>
                  </p:cNvPr>
                  <p:cNvSpPr/>
                  <p:nvPr/>
                </p:nvSpPr>
                <p:spPr bwMode="auto">
                  <a:xfrm>
                    <a:off x="1932" y="2617"/>
                    <a:ext cx="112" cy="113"/>
                  </a:xfrm>
                  <a:custGeom>
                    <a:gdLst>
                      <a:gd name="T0" fmla="*/ 108 w 117"/>
                      <a:gd name="T1" fmla="*/ 26 h 118"/>
                      <a:gd name="T2" fmla="*/ 109 w 117"/>
                      <a:gd name="T3" fmla="*/ 24 h 118"/>
                      <a:gd name="T4" fmla="*/ 109 w 117"/>
                      <a:gd name="T5" fmla="*/ 24 h 118"/>
                      <a:gd name="T6" fmla="*/ 103 w 117"/>
                      <a:gd name="T7" fmla="*/ 8 h 118"/>
                      <a:gd name="T8" fmla="*/ 98 w 117"/>
                      <a:gd name="T9" fmla="*/ 8 h 118"/>
                      <a:gd name="T10" fmla="*/ 91 w 117"/>
                      <a:gd name="T11" fmla="*/ 7 h 118"/>
                      <a:gd name="T12" fmla="*/ 75 w 117"/>
                      <a:gd name="T13" fmla="*/ 4 h 118"/>
                      <a:gd name="T14" fmla="*/ 70 w 117"/>
                      <a:gd name="T15" fmla="*/ 3 h 118"/>
                      <a:gd name="T16" fmla="*/ 54 w 117"/>
                      <a:gd name="T17" fmla="*/ 7 h 118"/>
                      <a:gd name="T18" fmla="*/ 39 w 117"/>
                      <a:gd name="T19" fmla="*/ 9 h 118"/>
                      <a:gd name="T20" fmla="*/ 37 w 117"/>
                      <a:gd name="T21" fmla="*/ 8 h 118"/>
                      <a:gd name="T22" fmla="*/ 19 w 117"/>
                      <a:gd name="T23" fmla="*/ 3 h 118"/>
                      <a:gd name="T24" fmla="*/ 3 w 117"/>
                      <a:gd name="T25" fmla="*/ 0 h 118"/>
                      <a:gd name="T26" fmla="*/ 3 w 117"/>
                      <a:gd name="T27" fmla="*/ 0 h 118"/>
                      <a:gd name="T28" fmla="*/ 3 w 117"/>
                      <a:gd name="T29" fmla="*/ 8 h 118"/>
                      <a:gd name="T30" fmla="*/ 1 w 117"/>
                      <a:gd name="T31" fmla="*/ 15 h 118"/>
                      <a:gd name="T32" fmla="*/ 1 w 117"/>
                      <a:gd name="T33" fmla="*/ 23 h 118"/>
                      <a:gd name="T34" fmla="*/ 2 w 117"/>
                      <a:gd name="T35" fmla="*/ 31 h 118"/>
                      <a:gd name="T36" fmla="*/ 2 w 117"/>
                      <a:gd name="T37" fmla="*/ 116 h 118"/>
                      <a:gd name="T38" fmla="*/ 68 w 117"/>
                      <a:gd name="T39" fmla="*/ 116 h 118"/>
                      <a:gd name="T40" fmla="*/ 71 w 117"/>
                      <a:gd name="T41" fmla="*/ 113 h 118"/>
                      <a:gd name="T42" fmla="*/ 73 w 117"/>
                      <a:gd name="T43" fmla="*/ 113 h 118"/>
                      <a:gd name="T44" fmla="*/ 79 w 117"/>
                      <a:gd name="T45" fmla="*/ 115 h 118"/>
                      <a:gd name="T46" fmla="*/ 93 w 117"/>
                      <a:gd name="T47" fmla="*/ 115 h 118"/>
                      <a:gd name="T48" fmla="*/ 94 w 117"/>
                      <a:gd name="T49" fmla="*/ 116 h 118"/>
                      <a:gd name="T50" fmla="*/ 98 w 117"/>
                      <a:gd name="T51" fmla="*/ 118 h 118"/>
                      <a:gd name="T52" fmla="*/ 99 w 117"/>
                      <a:gd name="T53" fmla="*/ 117 h 118"/>
                      <a:gd name="T54" fmla="*/ 105 w 117"/>
                      <a:gd name="T55" fmla="*/ 113 h 118"/>
                      <a:gd name="T56" fmla="*/ 108 w 117"/>
                      <a:gd name="T57" fmla="*/ 110 h 118"/>
                      <a:gd name="T58" fmla="*/ 112 w 117"/>
                      <a:gd name="T59" fmla="*/ 105 h 118"/>
                      <a:gd name="T60" fmla="*/ 114 w 117"/>
                      <a:gd name="T61" fmla="*/ 105 h 118"/>
                      <a:gd name="T62" fmla="*/ 116 w 117"/>
                      <a:gd name="T63" fmla="*/ 102 h 118"/>
                      <a:gd name="T64" fmla="*/ 117 w 117"/>
                      <a:gd name="T65" fmla="*/ 102 h 118"/>
                      <a:gd name="T66" fmla="*/ 117 w 117"/>
                      <a:gd name="T67" fmla="*/ 98 h 118"/>
                      <a:gd name="T68" fmla="*/ 115 w 117"/>
                      <a:gd name="T69" fmla="*/ 93 h 118"/>
                      <a:gd name="T70" fmla="*/ 112 w 117"/>
                      <a:gd name="T71" fmla="*/ 86 h 118"/>
                      <a:gd name="T72" fmla="*/ 105 w 117"/>
                      <a:gd name="T73" fmla="*/ 74 h 118"/>
                      <a:gd name="T74" fmla="*/ 100 w 117"/>
                      <a:gd name="T75" fmla="*/ 63 h 118"/>
                      <a:gd name="T76" fmla="*/ 97 w 117"/>
                      <a:gd name="T77" fmla="*/ 58 h 118"/>
                      <a:gd name="T78" fmla="*/ 94 w 117"/>
                      <a:gd name="T79" fmla="*/ 51 h 118"/>
                      <a:gd name="T80" fmla="*/ 92 w 117"/>
                      <a:gd name="T81" fmla="*/ 45 h 118"/>
                      <a:gd name="T82" fmla="*/ 87 w 117"/>
                      <a:gd name="T83" fmla="*/ 40 h 118"/>
                      <a:gd name="T84" fmla="*/ 81 w 117"/>
                      <a:gd name="T85" fmla="*/ 18 h 118"/>
                      <a:gd name="T86" fmla="*/ 83 w 117"/>
                      <a:gd name="T87" fmla="*/ 16 h 118"/>
                      <a:gd name="T88" fmla="*/ 84 w 117"/>
                      <a:gd name="T89" fmla="*/ 16 h 118"/>
                      <a:gd name="T90" fmla="*/ 91 w 117"/>
                      <a:gd name="T91" fmla="*/ 28 h 118"/>
                      <a:gd name="T92" fmla="*/ 93 w 117"/>
                      <a:gd name="T93" fmla="*/ 31 h 118"/>
                      <a:gd name="T94" fmla="*/ 102 w 117"/>
                      <a:gd name="T95" fmla="*/ 45 h 118"/>
                      <a:gd name="T96" fmla="*/ 105 w 117"/>
                      <a:gd name="T97" fmla="*/ 35 h 118"/>
                      <a:gd name="T98" fmla="*/ 108 w 117"/>
                      <a:gd name="T99" fmla="*/ 29 h 118"/>
                      <a:gd name="T100" fmla="*/ 108 w 117"/>
                      <a:gd name="T101" fmla="*/ 28 h 118"/>
                      <a:gd name="T102" fmla="*/ 108 w 117"/>
                      <a:gd name="T103" fmla="*/ 26 h 1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 h="118">
                        <a:moveTo>
                          <a:pt x="108" y="26"/>
                        </a:moveTo>
                        <a:cubicBezTo>
                          <a:pt x="109" y="24"/>
                          <a:pt x="109" y="24"/>
                          <a:pt x="109" y="24"/>
                        </a:cubicBezTo>
                        <a:cubicBezTo>
                          <a:pt x="109" y="24"/>
                          <a:pt x="109" y="24"/>
                          <a:pt x="109" y="24"/>
                        </a:cubicBezTo>
                        <a:cubicBezTo>
                          <a:pt x="103" y="8"/>
                          <a:pt x="103" y="8"/>
                          <a:pt x="103" y="8"/>
                        </a:cubicBezTo>
                        <a:cubicBezTo>
                          <a:pt x="102" y="8"/>
                          <a:pt x="100" y="8"/>
                          <a:pt x="98" y="8"/>
                        </a:cubicBezTo>
                        <a:cubicBezTo>
                          <a:pt x="96" y="7"/>
                          <a:pt x="93" y="7"/>
                          <a:pt x="91" y="7"/>
                        </a:cubicBezTo>
                        <a:cubicBezTo>
                          <a:pt x="85" y="9"/>
                          <a:pt x="81" y="7"/>
                          <a:pt x="75" y="4"/>
                        </a:cubicBezTo>
                        <a:cubicBezTo>
                          <a:pt x="74" y="4"/>
                          <a:pt x="73" y="3"/>
                          <a:pt x="70" y="3"/>
                        </a:cubicBezTo>
                        <a:cubicBezTo>
                          <a:pt x="63" y="3"/>
                          <a:pt x="55" y="6"/>
                          <a:pt x="54" y="7"/>
                        </a:cubicBezTo>
                        <a:cubicBezTo>
                          <a:pt x="52" y="11"/>
                          <a:pt x="45" y="12"/>
                          <a:pt x="39" y="9"/>
                        </a:cubicBezTo>
                        <a:cubicBezTo>
                          <a:pt x="37" y="8"/>
                          <a:pt x="37" y="8"/>
                          <a:pt x="37" y="8"/>
                        </a:cubicBezTo>
                        <a:cubicBezTo>
                          <a:pt x="33" y="7"/>
                          <a:pt x="27" y="4"/>
                          <a:pt x="19" y="3"/>
                        </a:cubicBezTo>
                        <a:cubicBezTo>
                          <a:pt x="10" y="3"/>
                          <a:pt x="5" y="2"/>
                          <a:pt x="3" y="0"/>
                        </a:cubicBezTo>
                        <a:cubicBezTo>
                          <a:pt x="3" y="0"/>
                          <a:pt x="3" y="0"/>
                          <a:pt x="3" y="0"/>
                        </a:cubicBezTo>
                        <a:cubicBezTo>
                          <a:pt x="2" y="4"/>
                          <a:pt x="2" y="6"/>
                          <a:pt x="3" y="8"/>
                        </a:cubicBezTo>
                        <a:cubicBezTo>
                          <a:pt x="3" y="10"/>
                          <a:pt x="4" y="13"/>
                          <a:pt x="1" y="15"/>
                        </a:cubicBezTo>
                        <a:cubicBezTo>
                          <a:pt x="0" y="17"/>
                          <a:pt x="0" y="19"/>
                          <a:pt x="1" y="23"/>
                        </a:cubicBezTo>
                        <a:cubicBezTo>
                          <a:pt x="1" y="25"/>
                          <a:pt x="2" y="28"/>
                          <a:pt x="2" y="31"/>
                        </a:cubicBezTo>
                        <a:cubicBezTo>
                          <a:pt x="2" y="116"/>
                          <a:pt x="2" y="116"/>
                          <a:pt x="2" y="116"/>
                        </a:cubicBezTo>
                        <a:cubicBezTo>
                          <a:pt x="68" y="116"/>
                          <a:pt x="68" y="116"/>
                          <a:pt x="68" y="116"/>
                        </a:cubicBezTo>
                        <a:cubicBezTo>
                          <a:pt x="71" y="113"/>
                          <a:pt x="71" y="113"/>
                          <a:pt x="71" y="113"/>
                        </a:cubicBezTo>
                        <a:cubicBezTo>
                          <a:pt x="72" y="113"/>
                          <a:pt x="73" y="113"/>
                          <a:pt x="73" y="113"/>
                        </a:cubicBezTo>
                        <a:cubicBezTo>
                          <a:pt x="76" y="113"/>
                          <a:pt x="77" y="114"/>
                          <a:pt x="79" y="115"/>
                        </a:cubicBezTo>
                        <a:cubicBezTo>
                          <a:pt x="93" y="115"/>
                          <a:pt x="93" y="115"/>
                          <a:pt x="93" y="115"/>
                        </a:cubicBezTo>
                        <a:cubicBezTo>
                          <a:pt x="94" y="116"/>
                          <a:pt x="94" y="116"/>
                          <a:pt x="94" y="116"/>
                        </a:cubicBezTo>
                        <a:cubicBezTo>
                          <a:pt x="95" y="116"/>
                          <a:pt x="96" y="118"/>
                          <a:pt x="98" y="118"/>
                        </a:cubicBezTo>
                        <a:cubicBezTo>
                          <a:pt x="99" y="118"/>
                          <a:pt x="99" y="118"/>
                          <a:pt x="99" y="117"/>
                        </a:cubicBezTo>
                        <a:cubicBezTo>
                          <a:pt x="100" y="116"/>
                          <a:pt x="101" y="113"/>
                          <a:pt x="105" y="113"/>
                        </a:cubicBezTo>
                        <a:cubicBezTo>
                          <a:pt x="106" y="113"/>
                          <a:pt x="107" y="112"/>
                          <a:pt x="108" y="110"/>
                        </a:cubicBezTo>
                        <a:cubicBezTo>
                          <a:pt x="109" y="108"/>
                          <a:pt x="110" y="105"/>
                          <a:pt x="112" y="105"/>
                        </a:cubicBezTo>
                        <a:cubicBezTo>
                          <a:pt x="114" y="105"/>
                          <a:pt x="114" y="105"/>
                          <a:pt x="114" y="105"/>
                        </a:cubicBezTo>
                        <a:cubicBezTo>
                          <a:pt x="115" y="105"/>
                          <a:pt x="115" y="104"/>
                          <a:pt x="116" y="102"/>
                        </a:cubicBezTo>
                        <a:cubicBezTo>
                          <a:pt x="117" y="102"/>
                          <a:pt x="117" y="102"/>
                          <a:pt x="117" y="102"/>
                        </a:cubicBezTo>
                        <a:cubicBezTo>
                          <a:pt x="117" y="100"/>
                          <a:pt x="117" y="99"/>
                          <a:pt x="117" y="98"/>
                        </a:cubicBezTo>
                        <a:cubicBezTo>
                          <a:pt x="117" y="95"/>
                          <a:pt x="117" y="95"/>
                          <a:pt x="115" y="93"/>
                        </a:cubicBezTo>
                        <a:cubicBezTo>
                          <a:pt x="114" y="92"/>
                          <a:pt x="113" y="90"/>
                          <a:pt x="112" y="86"/>
                        </a:cubicBezTo>
                        <a:cubicBezTo>
                          <a:pt x="111" y="83"/>
                          <a:pt x="108" y="78"/>
                          <a:pt x="105" y="74"/>
                        </a:cubicBezTo>
                        <a:cubicBezTo>
                          <a:pt x="102" y="68"/>
                          <a:pt x="100" y="65"/>
                          <a:pt x="100" y="63"/>
                        </a:cubicBezTo>
                        <a:cubicBezTo>
                          <a:pt x="99" y="61"/>
                          <a:pt x="98" y="60"/>
                          <a:pt x="97" y="58"/>
                        </a:cubicBezTo>
                        <a:cubicBezTo>
                          <a:pt x="96" y="56"/>
                          <a:pt x="94" y="54"/>
                          <a:pt x="94" y="51"/>
                        </a:cubicBezTo>
                        <a:cubicBezTo>
                          <a:pt x="94" y="49"/>
                          <a:pt x="94" y="48"/>
                          <a:pt x="92" y="45"/>
                        </a:cubicBezTo>
                        <a:cubicBezTo>
                          <a:pt x="90" y="44"/>
                          <a:pt x="89" y="42"/>
                          <a:pt x="87" y="40"/>
                        </a:cubicBezTo>
                        <a:cubicBezTo>
                          <a:pt x="82" y="32"/>
                          <a:pt x="80" y="21"/>
                          <a:pt x="81" y="18"/>
                        </a:cubicBezTo>
                        <a:cubicBezTo>
                          <a:pt x="82" y="16"/>
                          <a:pt x="82" y="16"/>
                          <a:pt x="83" y="16"/>
                        </a:cubicBezTo>
                        <a:cubicBezTo>
                          <a:pt x="84" y="16"/>
                          <a:pt x="84" y="16"/>
                          <a:pt x="84" y="16"/>
                        </a:cubicBezTo>
                        <a:cubicBezTo>
                          <a:pt x="86" y="16"/>
                          <a:pt x="87" y="18"/>
                          <a:pt x="91" y="28"/>
                        </a:cubicBezTo>
                        <a:cubicBezTo>
                          <a:pt x="92" y="30"/>
                          <a:pt x="92" y="31"/>
                          <a:pt x="93" y="31"/>
                        </a:cubicBezTo>
                        <a:cubicBezTo>
                          <a:pt x="96" y="39"/>
                          <a:pt x="101" y="45"/>
                          <a:pt x="102" y="45"/>
                        </a:cubicBezTo>
                        <a:cubicBezTo>
                          <a:pt x="103" y="44"/>
                          <a:pt x="105" y="38"/>
                          <a:pt x="105" y="35"/>
                        </a:cubicBezTo>
                        <a:cubicBezTo>
                          <a:pt x="106" y="32"/>
                          <a:pt x="107" y="30"/>
                          <a:pt x="108" y="29"/>
                        </a:cubicBezTo>
                        <a:cubicBezTo>
                          <a:pt x="108" y="28"/>
                          <a:pt x="108" y="28"/>
                          <a:pt x="108" y="28"/>
                        </a:cubicBezTo>
                        <a:cubicBezTo>
                          <a:pt x="108" y="26"/>
                          <a:pt x="108" y="26"/>
                          <a:pt x="108"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9" name="Rectangle 1610">
                    <a:extLst>
                      <a:ext uri="{FF2B5EF4-FFF2-40B4-BE49-F238E27FC236}">
                        <a16:creationId xmlns="" xmlns:a16="http://schemas.microsoft.com/office/drawing/2014/main" id="{BE5F3424-6E48-4F3E-8997-BCD10229A42B}"/>
                      </a:ext>
                    </a:extLst>
                  </p:cNvPr>
                  <p:cNvSpPr>
                    <a:spLocks noChangeArrowheads="1"/>
                  </p:cNvSpPr>
                  <p:nvPr/>
                </p:nvSpPr>
                <p:spPr bwMode="auto">
                  <a:xfrm>
                    <a:off x="1935" y="2617"/>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0" name="Freeform 1611">
                    <a:extLst>
                      <a:ext uri="{FF2B5EF4-FFF2-40B4-BE49-F238E27FC236}">
                        <a16:creationId xmlns="" xmlns:a16="http://schemas.microsoft.com/office/drawing/2014/main" id="{66FF0A24-410E-4788-BDB8-A87D0FF606FD}"/>
                      </a:ext>
                    </a:extLst>
                  </p:cNvPr>
                  <p:cNvSpPr/>
                  <p:nvPr/>
                </p:nvSpPr>
                <p:spPr bwMode="auto">
                  <a:xfrm>
                    <a:off x="1766" y="2950"/>
                    <a:ext cx="56" cy="63"/>
                  </a:xfrm>
                  <a:custGeom>
                    <a:gdLst>
                      <a:gd name="T0" fmla="*/ 29 w 58"/>
                      <a:gd name="T1" fmla="*/ 0 h 66"/>
                      <a:gd name="T2" fmla="*/ 29 w 58"/>
                      <a:gd name="T3" fmla="*/ 3 h 66"/>
                      <a:gd name="T4" fmla="*/ 29 w 58"/>
                      <a:gd name="T5" fmla="*/ 5 h 66"/>
                      <a:gd name="T6" fmla="*/ 29 w 58"/>
                      <a:gd name="T7" fmla="*/ 8 h 66"/>
                      <a:gd name="T8" fmla="*/ 29 w 58"/>
                      <a:gd name="T9" fmla="*/ 10 h 66"/>
                      <a:gd name="T10" fmla="*/ 29 w 58"/>
                      <a:gd name="T11" fmla="*/ 11 h 66"/>
                      <a:gd name="T12" fmla="*/ 29 w 58"/>
                      <a:gd name="T13" fmla="*/ 13 h 66"/>
                      <a:gd name="T14" fmla="*/ 29 w 58"/>
                      <a:gd name="T15" fmla="*/ 13 h 66"/>
                      <a:gd name="T16" fmla="*/ 29 w 58"/>
                      <a:gd name="T17" fmla="*/ 15 h 66"/>
                      <a:gd name="T18" fmla="*/ 12 w 58"/>
                      <a:gd name="T19" fmla="*/ 16 h 66"/>
                      <a:gd name="T20" fmla="*/ 11 w 58"/>
                      <a:gd name="T21" fmla="*/ 16 h 66"/>
                      <a:gd name="T22" fmla="*/ 10 w 58"/>
                      <a:gd name="T23" fmla="*/ 16 h 66"/>
                      <a:gd name="T24" fmla="*/ 9 w 58"/>
                      <a:gd name="T25" fmla="*/ 16 h 66"/>
                      <a:gd name="T26" fmla="*/ 7 w 58"/>
                      <a:gd name="T27" fmla="*/ 17 h 66"/>
                      <a:gd name="T28" fmla="*/ 7 w 58"/>
                      <a:gd name="T29" fmla="*/ 19 h 66"/>
                      <a:gd name="T30" fmla="*/ 11 w 58"/>
                      <a:gd name="T31" fmla="*/ 24 h 66"/>
                      <a:gd name="T32" fmla="*/ 5 w 58"/>
                      <a:gd name="T33" fmla="*/ 28 h 66"/>
                      <a:gd name="T34" fmla="*/ 2 w 58"/>
                      <a:gd name="T35" fmla="*/ 39 h 66"/>
                      <a:gd name="T36" fmla="*/ 13 w 58"/>
                      <a:gd name="T37" fmla="*/ 54 h 66"/>
                      <a:gd name="T38" fmla="*/ 23 w 58"/>
                      <a:gd name="T39" fmla="*/ 66 h 66"/>
                      <a:gd name="T40" fmla="*/ 23 w 58"/>
                      <a:gd name="T41" fmla="*/ 66 h 66"/>
                      <a:gd name="T42" fmla="*/ 25 w 58"/>
                      <a:gd name="T43" fmla="*/ 65 h 66"/>
                      <a:gd name="T44" fmla="*/ 26 w 58"/>
                      <a:gd name="T45" fmla="*/ 64 h 66"/>
                      <a:gd name="T46" fmla="*/ 30 w 58"/>
                      <a:gd name="T47" fmla="*/ 64 h 66"/>
                      <a:gd name="T48" fmla="*/ 28 w 58"/>
                      <a:gd name="T49" fmla="*/ 57 h 66"/>
                      <a:gd name="T50" fmla="*/ 34 w 58"/>
                      <a:gd name="T51" fmla="*/ 50 h 66"/>
                      <a:gd name="T52" fmla="*/ 37 w 58"/>
                      <a:gd name="T53" fmla="*/ 48 h 66"/>
                      <a:gd name="T54" fmla="*/ 46 w 58"/>
                      <a:gd name="T55" fmla="*/ 48 h 66"/>
                      <a:gd name="T56" fmla="*/ 52 w 58"/>
                      <a:gd name="T57" fmla="*/ 51 h 66"/>
                      <a:gd name="T58" fmla="*/ 58 w 58"/>
                      <a:gd name="T59" fmla="*/ 41 h 66"/>
                      <a:gd name="T60" fmla="*/ 56 w 58"/>
                      <a:gd name="T61" fmla="*/ 31 h 66"/>
                      <a:gd name="T62" fmla="*/ 54 w 58"/>
                      <a:gd name="T63" fmla="*/ 18 h 66"/>
                      <a:gd name="T64" fmla="*/ 55 w 58"/>
                      <a:gd name="T65" fmla="*/ 12 h 66"/>
                      <a:gd name="T66" fmla="*/ 46 w 58"/>
                      <a:gd name="T67" fmla="*/ 13 h 66"/>
                      <a:gd name="T68" fmla="*/ 45 w 58"/>
                      <a:gd name="T69" fmla="*/ 13 h 66"/>
                      <a:gd name="T70" fmla="*/ 44 w 58"/>
                      <a:gd name="T71" fmla="*/ 13 h 66"/>
                      <a:gd name="T72" fmla="*/ 43 w 58"/>
                      <a:gd name="T73" fmla="*/ 12 h 66"/>
                      <a:gd name="T74" fmla="*/ 43 w 58"/>
                      <a:gd name="T75" fmla="*/ 11 h 66"/>
                      <a:gd name="T76" fmla="*/ 43 w 58"/>
                      <a:gd name="T77" fmla="*/ 9 h 66"/>
                      <a:gd name="T78" fmla="*/ 43 w 58"/>
                      <a:gd name="T79" fmla="*/ 7 h 66"/>
                      <a:gd name="T80" fmla="*/ 44 w 58"/>
                      <a:gd name="T81" fmla="*/ 4 h 66"/>
                      <a:gd name="T82" fmla="*/ 44 w 58"/>
                      <a:gd name="T83" fmla="*/ 1 h 6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 h="66">
                        <a:moveTo>
                          <a:pt x="30" y="0"/>
                        </a:moveTo>
                        <a:cubicBezTo>
                          <a:pt x="29" y="0"/>
                          <a:pt x="29" y="0"/>
                          <a:pt x="29" y="0"/>
                        </a:cubicBezTo>
                        <a:cubicBezTo>
                          <a:pt x="29" y="1"/>
                          <a:pt x="29" y="1"/>
                          <a:pt x="29" y="1"/>
                        </a:cubicBezTo>
                        <a:cubicBezTo>
                          <a:pt x="29" y="2"/>
                          <a:pt x="29" y="2"/>
                          <a:pt x="29" y="3"/>
                        </a:cubicBezTo>
                        <a:cubicBezTo>
                          <a:pt x="29" y="3"/>
                          <a:pt x="29" y="4"/>
                          <a:pt x="29" y="4"/>
                        </a:cubicBezTo>
                        <a:cubicBezTo>
                          <a:pt x="29" y="4"/>
                          <a:pt x="29" y="5"/>
                          <a:pt x="29" y="5"/>
                        </a:cubicBezTo>
                        <a:cubicBezTo>
                          <a:pt x="29" y="6"/>
                          <a:pt x="29" y="6"/>
                          <a:pt x="29" y="7"/>
                        </a:cubicBezTo>
                        <a:cubicBezTo>
                          <a:pt x="29" y="7"/>
                          <a:pt x="29" y="7"/>
                          <a:pt x="29" y="8"/>
                        </a:cubicBezTo>
                        <a:cubicBezTo>
                          <a:pt x="29" y="8"/>
                          <a:pt x="29" y="8"/>
                          <a:pt x="29" y="9"/>
                        </a:cubicBezTo>
                        <a:cubicBezTo>
                          <a:pt x="29" y="9"/>
                          <a:pt x="29" y="9"/>
                          <a:pt x="29" y="10"/>
                        </a:cubicBezTo>
                        <a:cubicBezTo>
                          <a:pt x="29" y="10"/>
                          <a:pt x="29" y="10"/>
                          <a:pt x="29" y="11"/>
                        </a:cubicBezTo>
                        <a:cubicBezTo>
                          <a:pt x="29" y="11"/>
                          <a:pt x="29" y="11"/>
                          <a:pt x="29" y="11"/>
                        </a:cubicBezTo>
                        <a:cubicBezTo>
                          <a:pt x="29" y="12"/>
                          <a:pt x="29" y="12"/>
                          <a:pt x="29" y="12"/>
                        </a:cubicBezTo>
                        <a:cubicBezTo>
                          <a:pt x="29" y="12"/>
                          <a:pt x="29" y="12"/>
                          <a:pt x="29" y="13"/>
                        </a:cubicBezTo>
                        <a:cubicBezTo>
                          <a:pt x="29" y="13"/>
                          <a:pt x="29" y="13"/>
                          <a:pt x="29" y="13"/>
                        </a:cubicBezTo>
                        <a:cubicBezTo>
                          <a:pt x="29" y="13"/>
                          <a:pt x="29" y="13"/>
                          <a:pt x="29" y="13"/>
                        </a:cubicBezTo>
                        <a:cubicBezTo>
                          <a:pt x="29" y="14"/>
                          <a:pt x="29" y="14"/>
                          <a:pt x="29" y="14"/>
                        </a:cubicBezTo>
                        <a:cubicBezTo>
                          <a:pt x="29" y="15"/>
                          <a:pt x="29" y="15"/>
                          <a:pt x="29" y="15"/>
                        </a:cubicBezTo>
                        <a:cubicBezTo>
                          <a:pt x="27" y="15"/>
                          <a:pt x="27" y="15"/>
                          <a:pt x="27" y="15"/>
                        </a:cubicBezTo>
                        <a:cubicBezTo>
                          <a:pt x="26" y="16"/>
                          <a:pt x="14" y="16"/>
                          <a:pt x="12" y="16"/>
                        </a:cubicBezTo>
                        <a:cubicBezTo>
                          <a:pt x="11" y="16"/>
                          <a:pt x="11" y="16"/>
                          <a:pt x="11" y="16"/>
                        </a:cubicBezTo>
                        <a:cubicBezTo>
                          <a:pt x="11" y="16"/>
                          <a:pt x="11" y="16"/>
                          <a:pt x="11" y="16"/>
                        </a:cubicBezTo>
                        <a:cubicBezTo>
                          <a:pt x="11" y="16"/>
                          <a:pt x="11" y="16"/>
                          <a:pt x="11" y="16"/>
                        </a:cubicBezTo>
                        <a:cubicBezTo>
                          <a:pt x="11" y="16"/>
                          <a:pt x="11" y="16"/>
                          <a:pt x="10" y="16"/>
                        </a:cubicBezTo>
                        <a:cubicBezTo>
                          <a:pt x="10" y="16"/>
                          <a:pt x="10" y="16"/>
                          <a:pt x="10" y="16"/>
                        </a:cubicBezTo>
                        <a:cubicBezTo>
                          <a:pt x="10" y="16"/>
                          <a:pt x="9" y="16"/>
                          <a:pt x="9" y="16"/>
                        </a:cubicBezTo>
                        <a:cubicBezTo>
                          <a:pt x="9" y="17"/>
                          <a:pt x="8" y="17"/>
                          <a:pt x="8" y="17"/>
                        </a:cubicBezTo>
                        <a:cubicBezTo>
                          <a:pt x="8" y="17"/>
                          <a:pt x="8" y="17"/>
                          <a:pt x="7" y="17"/>
                        </a:cubicBezTo>
                        <a:cubicBezTo>
                          <a:pt x="7" y="17"/>
                          <a:pt x="7" y="18"/>
                          <a:pt x="7" y="18"/>
                        </a:cubicBezTo>
                        <a:cubicBezTo>
                          <a:pt x="7" y="18"/>
                          <a:pt x="7" y="18"/>
                          <a:pt x="7" y="19"/>
                        </a:cubicBezTo>
                        <a:cubicBezTo>
                          <a:pt x="9" y="20"/>
                          <a:pt x="10" y="21"/>
                          <a:pt x="11" y="22"/>
                        </a:cubicBezTo>
                        <a:cubicBezTo>
                          <a:pt x="11" y="23"/>
                          <a:pt x="11" y="24"/>
                          <a:pt x="11" y="24"/>
                        </a:cubicBezTo>
                        <a:cubicBezTo>
                          <a:pt x="10" y="26"/>
                          <a:pt x="8" y="26"/>
                          <a:pt x="7" y="27"/>
                        </a:cubicBezTo>
                        <a:cubicBezTo>
                          <a:pt x="6" y="27"/>
                          <a:pt x="5" y="27"/>
                          <a:pt x="5" y="28"/>
                        </a:cubicBezTo>
                        <a:cubicBezTo>
                          <a:pt x="5" y="30"/>
                          <a:pt x="3" y="33"/>
                          <a:pt x="0" y="36"/>
                        </a:cubicBezTo>
                        <a:cubicBezTo>
                          <a:pt x="0" y="37"/>
                          <a:pt x="2" y="38"/>
                          <a:pt x="2" y="39"/>
                        </a:cubicBezTo>
                        <a:cubicBezTo>
                          <a:pt x="4" y="42"/>
                          <a:pt x="5" y="43"/>
                          <a:pt x="6" y="45"/>
                        </a:cubicBezTo>
                        <a:cubicBezTo>
                          <a:pt x="6" y="46"/>
                          <a:pt x="7" y="48"/>
                          <a:pt x="13" y="54"/>
                        </a:cubicBezTo>
                        <a:cubicBezTo>
                          <a:pt x="16" y="56"/>
                          <a:pt x="17" y="58"/>
                          <a:pt x="18" y="60"/>
                        </a:cubicBezTo>
                        <a:cubicBezTo>
                          <a:pt x="19" y="62"/>
                          <a:pt x="20" y="64"/>
                          <a:pt x="23" y="66"/>
                        </a:cubicBezTo>
                        <a:cubicBezTo>
                          <a:pt x="23" y="66"/>
                          <a:pt x="23" y="66"/>
                          <a:pt x="23" y="66"/>
                        </a:cubicBezTo>
                        <a:cubicBezTo>
                          <a:pt x="23" y="66"/>
                          <a:pt x="23" y="66"/>
                          <a:pt x="23" y="66"/>
                        </a:cubicBezTo>
                        <a:cubicBezTo>
                          <a:pt x="23" y="66"/>
                          <a:pt x="24" y="65"/>
                          <a:pt x="24" y="65"/>
                        </a:cubicBezTo>
                        <a:cubicBezTo>
                          <a:pt x="24" y="65"/>
                          <a:pt x="24" y="65"/>
                          <a:pt x="25" y="65"/>
                        </a:cubicBezTo>
                        <a:cubicBezTo>
                          <a:pt x="25" y="64"/>
                          <a:pt x="25" y="64"/>
                          <a:pt x="26" y="64"/>
                        </a:cubicBezTo>
                        <a:cubicBezTo>
                          <a:pt x="26" y="64"/>
                          <a:pt x="26" y="64"/>
                          <a:pt x="26" y="64"/>
                        </a:cubicBezTo>
                        <a:cubicBezTo>
                          <a:pt x="27" y="64"/>
                          <a:pt x="28" y="64"/>
                          <a:pt x="28" y="64"/>
                        </a:cubicBezTo>
                        <a:cubicBezTo>
                          <a:pt x="30" y="64"/>
                          <a:pt x="30" y="64"/>
                          <a:pt x="30" y="64"/>
                        </a:cubicBezTo>
                        <a:cubicBezTo>
                          <a:pt x="30" y="63"/>
                          <a:pt x="29" y="61"/>
                          <a:pt x="29" y="59"/>
                        </a:cubicBezTo>
                        <a:cubicBezTo>
                          <a:pt x="28" y="57"/>
                          <a:pt x="28" y="57"/>
                          <a:pt x="28" y="57"/>
                        </a:cubicBezTo>
                        <a:cubicBezTo>
                          <a:pt x="27" y="55"/>
                          <a:pt x="27" y="53"/>
                          <a:pt x="28" y="52"/>
                        </a:cubicBezTo>
                        <a:cubicBezTo>
                          <a:pt x="30" y="50"/>
                          <a:pt x="33" y="50"/>
                          <a:pt x="34" y="50"/>
                        </a:cubicBezTo>
                        <a:cubicBezTo>
                          <a:pt x="37" y="50"/>
                          <a:pt x="37" y="50"/>
                          <a:pt x="37" y="50"/>
                        </a:cubicBezTo>
                        <a:cubicBezTo>
                          <a:pt x="37" y="50"/>
                          <a:pt x="37" y="48"/>
                          <a:pt x="37" y="48"/>
                        </a:cubicBezTo>
                        <a:cubicBezTo>
                          <a:pt x="38" y="46"/>
                          <a:pt x="39" y="44"/>
                          <a:pt x="42" y="44"/>
                        </a:cubicBezTo>
                        <a:cubicBezTo>
                          <a:pt x="44" y="44"/>
                          <a:pt x="45" y="46"/>
                          <a:pt x="46" y="48"/>
                        </a:cubicBezTo>
                        <a:cubicBezTo>
                          <a:pt x="47" y="49"/>
                          <a:pt x="47" y="50"/>
                          <a:pt x="48" y="51"/>
                        </a:cubicBezTo>
                        <a:cubicBezTo>
                          <a:pt x="49" y="50"/>
                          <a:pt x="51" y="51"/>
                          <a:pt x="52" y="51"/>
                        </a:cubicBezTo>
                        <a:cubicBezTo>
                          <a:pt x="54" y="52"/>
                          <a:pt x="54" y="52"/>
                          <a:pt x="56" y="52"/>
                        </a:cubicBezTo>
                        <a:cubicBezTo>
                          <a:pt x="58" y="52"/>
                          <a:pt x="58" y="44"/>
                          <a:pt x="58" y="41"/>
                        </a:cubicBezTo>
                        <a:cubicBezTo>
                          <a:pt x="58" y="40"/>
                          <a:pt x="58" y="39"/>
                          <a:pt x="58" y="38"/>
                        </a:cubicBezTo>
                        <a:cubicBezTo>
                          <a:pt x="58" y="34"/>
                          <a:pt x="58" y="32"/>
                          <a:pt x="56" y="31"/>
                        </a:cubicBezTo>
                        <a:cubicBezTo>
                          <a:pt x="53" y="29"/>
                          <a:pt x="51" y="26"/>
                          <a:pt x="51" y="23"/>
                        </a:cubicBezTo>
                        <a:cubicBezTo>
                          <a:pt x="51" y="21"/>
                          <a:pt x="52" y="19"/>
                          <a:pt x="54" y="18"/>
                        </a:cubicBezTo>
                        <a:cubicBezTo>
                          <a:pt x="55" y="17"/>
                          <a:pt x="56" y="16"/>
                          <a:pt x="56" y="15"/>
                        </a:cubicBezTo>
                        <a:cubicBezTo>
                          <a:pt x="56" y="14"/>
                          <a:pt x="56" y="13"/>
                          <a:pt x="55" y="12"/>
                        </a:cubicBezTo>
                        <a:cubicBezTo>
                          <a:pt x="54" y="12"/>
                          <a:pt x="51" y="12"/>
                          <a:pt x="49" y="13"/>
                        </a:cubicBezTo>
                        <a:cubicBezTo>
                          <a:pt x="48" y="13"/>
                          <a:pt x="47" y="13"/>
                          <a:pt x="46" y="13"/>
                        </a:cubicBezTo>
                        <a:cubicBezTo>
                          <a:pt x="46"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2"/>
                          <a:pt x="43" y="12"/>
                        </a:cubicBezTo>
                        <a:cubicBezTo>
                          <a:pt x="43" y="12"/>
                          <a:pt x="43" y="12"/>
                          <a:pt x="43" y="12"/>
                        </a:cubicBezTo>
                        <a:cubicBezTo>
                          <a:pt x="43" y="12"/>
                          <a:pt x="43" y="11"/>
                          <a:pt x="43" y="11"/>
                        </a:cubicBezTo>
                        <a:cubicBezTo>
                          <a:pt x="43" y="10"/>
                          <a:pt x="43" y="10"/>
                          <a:pt x="43" y="10"/>
                        </a:cubicBezTo>
                        <a:cubicBezTo>
                          <a:pt x="43" y="9"/>
                          <a:pt x="43" y="9"/>
                          <a:pt x="43" y="9"/>
                        </a:cubicBezTo>
                        <a:cubicBezTo>
                          <a:pt x="43" y="9"/>
                          <a:pt x="43" y="8"/>
                          <a:pt x="43" y="8"/>
                        </a:cubicBezTo>
                        <a:cubicBezTo>
                          <a:pt x="43" y="7"/>
                          <a:pt x="43" y="7"/>
                          <a:pt x="43" y="7"/>
                        </a:cubicBezTo>
                        <a:cubicBezTo>
                          <a:pt x="43" y="6"/>
                          <a:pt x="43" y="6"/>
                          <a:pt x="44" y="5"/>
                        </a:cubicBezTo>
                        <a:cubicBezTo>
                          <a:pt x="44" y="5"/>
                          <a:pt x="44" y="4"/>
                          <a:pt x="44" y="4"/>
                        </a:cubicBezTo>
                        <a:cubicBezTo>
                          <a:pt x="44" y="3"/>
                          <a:pt x="44" y="2"/>
                          <a:pt x="44" y="1"/>
                        </a:cubicBezTo>
                        <a:cubicBezTo>
                          <a:pt x="44" y="1"/>
                          <a:pt x="44" y="1"/>
                          <a:pt x="44" y="1"/>
                        </a:cubicBezTo>
                        <a:cubicBezTo>
                          <a:pt x="37" y="1"/>
                          <a:pt x="31"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1" name="Freeform 1612">
                    <a:extLst>
                      <a:ext uri="{FF2B5EF4-FFF2-40B4-BE49-F238E27FC236}">
                        <a16:creationId xmlns="" xmlns:a16="http://schemas.microsoft.com/office/drawing/2014/main" id="{2F1C6A5A-C225-4FCE-A842-DD901D551DEC}"/>
                      </a:ext>
                    </a:extLst>
                  </p:cNvPr>
                  <p:cNvSpPr/>
                  <p:nvPr/>
                </p:nvSpPr>
                <p:spPr bwMode="auto">
                  <a:xfrm>
                    <a:off x="1795" y="2950"/>
                    <a:ext cx="13" cy="1"/>
                  </a:xfrm>
                  <a:custGeom>
                    <a:gdLst>
                      <a:gd name="T0" fmla="*/ 14 w 14"/>
                      <a:gd name="T1" fmla="*/ 1 h 1"/>
                      <a:gd name="T2" fmla="*/ 0 w 14"/>
                      <a:gd name="T3" fmla="*/ 0 h 1"/>
                      <a:gd name="T4" fmla="*/ 0 w 14"/>
                      <a:gd name="T5" fmla="*/ 0 h 1"/>
                      <a:gd name="T6" fmla="*/ 14 w 14"/>
                      <a:gd name="T7" fmla="*/ 1 h 1"/>
                    </a:gdLst>
                    <a:cxnLst>
                      <a:cxn ang="0">
                        <a:pos x="T0" y="T1"/>
                      </a:cxn>
                      <a:cxn ang="0">
                        <a:pos x="T2" y="T3"/>
                      </a:cxn>
                      <a:cxn ang="0">
                        <a:pos x="T4" y="T5"/>
                      </a:cxn>
                      <a:cxn ang="0">
                        <a:pos x="T6" y="T7"/>
                      </a:cxn>
                    </a:cxnLst>
                    <a:rect l="0" t="0" r="r" b="b"/>
                    <a:pathLst>
                      <a:path w="14" h="1">
                        <a:moveTo>
                          <a:pt x="14" y="1"/>
                        </a:moveTo>
                        <a:cubicBezTo>
                          <a:pt x="7" y="1"/>
                          <a:pt x="1" y="0"/>
                          <a:pt x="0" y="0"/>
                        </a:cubicBezTo>
                        <a:cubicBezTo>
                          <a:pt x="0" y="0"/>
                          <a:pt x="0" y="0"/>
                          <a:pt x="0" y="0"/>
                        </a:cubicBezTo>
                        <a:cubicBezTo>
                          <a:pt x="1" y="0"/>
                          <a:pt x="7" y="1"/>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2" name="Freeform 1613">
                    <a:extLst>
                      <a:ext uri="{FF2B5EF4-FFF2-40B4-BE49-F238E27FC236}">
                        <a16:creationId xmlns="" xmlns:a16="http://schemas.microsoft.com/office/drawing/2014/main" id="{BF6A5834-9A3A-4F07-AFA4-39760827797A}"/>
                      </a:ext>
                    </a:extLst>
                  </p:cNvPr>
                  <p:cNvSpPr/>
                  <p:nvPr/>
                </p:nvSpPr>
                <p:spPr bwMode="auto">
                  <a:xfrm>
                    <a:off x="1772" y="2952"/>
                    <a:ext cx="18" cy="9"/>
                  </a:xfrm>
                  <a:custGeom>
                    <a:gdLst>
                      <a:gd name="T0" fmla="*/ 6 w 19"/>
                      <a:gd name="T1" fmla="*/ 0 h 10"/>
                      <a:gd name="T2" fmla="*/ 6 w 19"/>
                      <a:gd name="T3" fmla="*/ 3 h 10"/>
                      <a:gd name="T4" fmla="*/ 1 w 19"/>
                      <a:gd name="T5" fmla="*/ 7 h 10"/>
                      <a:gd name="T6" fmla="*/ 0 w 19"/>
                      <a:gd name="T7" fmla="*/ 8 h 10"/>
                      <a:gd name="T8" fmla="*/ 0 w 19"/>
                      <a:gd name="T9" fmla="*/ 8 h 10"/>
                      <a:gd name="T10" fmla="*/ 3 w 19"/>
                      <a:gd name="T11" fmla="*/ 10 h 10"/>
                      <a:gd name="T12" fmla="*/ 3 w 19"/>
                      <a:gd name="T13" fmla="*/ 10 h 10"/>
                      <a:gd name="T14" fmla="*/ 5 w 19"/>
                      <a:gd name="T15" fmla="*/ 10 h 10"/>
                      <a:gd name="T16" fmla="*/ 5 w 19"/>
                      <a:gd name="T17" fmla="*/ 10 h 10"/>
                      <a:gd name="T18" fmla="*/ 5 w 19"/>
                      <a:gd name="T19" fmla="*/ 10 h 10"/>
                      <a:gd name="T20" fmla="*/ 5 w 19"/>
                      <a:gd name="T21" fmla="*/ 10 h 10"/>
                      <a:gd name="T22" fmla="*/ 6 w 19"/>
                      <a:gd name="T23" fmla="*/ 10 h 10"/>
                      <a:gd name="T24" fmla="*/ 19 w 19"/>
                      <a:gd name="T25" fmla="*/ 10 h 10"/>
                      <a:gd name="T26" fmla="*/ 19 w 19"/>
                      <a:gd name="T27" fmla="*/ 8 h 10"/>
                      <a:gd name="T28" fmla="*/ 19 w 19"/>
                      <a:gd name="T29" fmla="*/ 7 h 10"/>
                      <a:gd name="T30" fmla="*/ 19 w 19"/>
                      <a:gd name="T31" fmla="*/ 5 h 10"/>
                      <a:gd name="T32" fmla="*/ 19 w 19"/>
                      <a:gd name="T33" fmla="*/ 4 h 10"/>
                      <a:gd name="T34" fmla="*/ 19 w 19"/>
                      <a:gd name="T35" fmla="*/ 2 h 10"/>
                      <a:gd name="T36" fmla="*/ 19 w 19"/>
                      <a:gd name="T37" fmla="*/ 0 h 10"/>
                      <a:gd name="T38" fmla="*/ 19 w 19"/>
                      <a:gd name="T39" fmla="*/ 0 h 10"/>
                      <a:gd name="T40" fmla="*/ 19 w 19"/>
                      <a:gd name="T41" fmla="*/ 0 h 10"/>
                      <a:gd name="T42" fmla="*/ 6 w 19"/>
                      <a:gd name="T43" fmla="*/ 0 h 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 h="10">
                        <a:moveTo>
                          <a:pt x="6" y="0"/>
                        </a:moveTo>
                        <a:cubicBezTo>
                          <a:pt x="6" y="1"/>
                          <a:pt x="6" y="2"/>
                          <a:pt x="6" y="3"/>
                        </a:cubicBezTo>
                        <a:cubicBezTo>
                          <a:pt x="5" y="5"/>
                          <a:pt x="3" y="7"/>
                          <a:pt x="1" y="7"/>
                        </a:cubicBezTo>
                        <a:cubicBezTo>
                          <a:pt x="0" y="8"/>
                          <a:pt x="0" y="8"/>
                          <a:pt x="0" y="8"/>
                        </a:cubicBezTo>
                        <a:cubicBezTo>
                          <a:pt x="0" y="8"/>
                          <a:pt x="0" y="8"/>
                          <a:pt x="0" y="8"/>
                        </a:cubicBezTo>
                        <a:cubicBezTo>
                          <a:pt x="2" y="8"/>
                          <a:pt x="3" y="9"/>
                          <a:pt x="3" y="10"/>
                        </a:cubicBezTo>
                        <a:cubicBezTo>
                          <a:pt x="3" y="10"/>
                          <a:pt x="3" y="10"/>
                          <a:pt x="3" y="10"/>
                        </a:cubicBezTo>
                        <a:cubicBezTo>
                          <a:pt x="4" y="10"/>
                          <a:pt x="4" y="10"/>
                          <a:pt x="5" y="10"/>
                        </a:cubicBezTo>
                        <a:cubicBezTo>
                          <a:pt x="5" y="10"/>
                          <a:pt x="5" y="10"/>
                          <a:pt x="5" y="10"/>
                        </a:cubicBezTo>
                        <a:cubicBezTo>
                          <a:pt x="5" y="10"/>
                          <a:pt x="5" y="10"/>
                          <a:pt x="5" y="10"/>
                        </a:cubicBezTo>
                        <a:cubicBezTo>
                          <a:pt x="5" y="10"/>
                          <a:pt x="5" y="10"/>
                          <a:pt x="5" y="10"/>
                        </a:cubicBezTo>
                        <a:cubicBezTo>
                          <a:pt x="5" y="10"/>
                          <a:pt x="5" y="10"/>
                          <a:pt x="6" y="10"/>
                        </a:cubicBezTo>
                        <a:cubicBezTo>
                          <a:pt x="8" y="10"/>
                          <a:pt x="16" y="10"/>
                          <a:pt x="19" y="10"/>
                        </a:cubicBezTo>
                        <a:cubicBezTo>
                          <a:pt x="19" y="9"/>
                          <a:pt x="19" y="8"/>
                          <a:pt x="19" y="8"/>
                        </a:cubicBezTo>
                        <a:cubicBezTo>
                          <a:pt x="19" y="7"/>
                          <a:pt x="19" y="7"/>
                          <a:pt x="19" y="7"/>
                        </a:cubicBezTo>
                        <a:cubicBezTo>
                          <a:pt x="19" y="6"/>
                          <a:pt x="19" y="6"/>
                          <a:pt x="19" y="5"/>
                        </a:cubicBezTo>
                        <a:cubicBezTo>
                          <a:pt x="19" y="5"/>
                          <a:pt x="19" y="4"/>
                          <a:pt x="19" y="4"/>
                        </a:cubicBezTo>
                        <a:cubicBezTo>
                          <a:pt x="19" y="3"/>
                          <a:pt x="19" y="3"/>
                          <a:pt x="19" y="2"/>
                        </a:cubicBezTo>
                        <a:cubicBezTo>
                          <a:pt x="19" y="1"/>
                          <a:pt x="19" y="1"/>
                          <a:pt x="19" y="0"/>
                        </a:cubicBezTo>
                        <a:cubicBezTo>
                          <a:pt x="19" y="0"/>
                          <a:pt x="19" y="0"/>
                          <a:pt x="19" y="0"/>
                        </a:cubicBezTo>
                        <a:cubicBezTo>
                          <a:pt x="19" y="0"/>
                          <a:pt x="19" y="0"/>
                          <a:pt x="19"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3" name="Freeform 1614">
                    <a:extLst>
                      <a:ext uri="{FF2B5EF4-FFF2-40B4-BE49-F238E27FC236}">
                        <a16:creationId xmlns="" xmlns:a16="http://schemas.microsoft.com/office/drawing/2014/main" id="{84CC2E1D-4067-4A00-929B-8BF744F0B71D}"/>
                      </a:ext>
                    </a:extLst>
                  </p:cNvPr>
                  <p:cNvSpPr/>
                  <p:nvPr/>
                </p:nvSpPr>
                <p:spPr bwMode="auto">
                  <a:xfrm flipH="1">
                    <a:off x="1790" y="295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4" name="Freeform 1615">
                    <a:extLst>
                      <a:ext uri="{FF2B5EF4-FFF2-40B4-BE49-F238E27FC236}">
                        <a16:creationId xmlns="" xmlns:a16="http://schemas.microsoft.com/office/drawing/2014/main" id="{B289F341-B851-4BE5-A9A8-BB998661C358}"/>
                      </a:ext>
                    </a:extLst>
                  </p:cNvPr>
                  <p:cNvSpPr/>
                  <p:nvPr/>
                </p:nvSpPr>
                <p:spPr bwMode="auto">
                  <a:xfrm flipH="1">
                    <a:off x="1790" y="295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5" name="Freeform 1616">
                    <a:extLst>
                      <a:ext uri="{FF2B5EF4-FFF2-40B4-BE49-F238E27FC236}">
                        <a16:creationId xmlns="" xmlns:a16="http://schemas.microsoft.com/office/drawing/2014/main" id="{A3EAAF05-3418-48F7-9D4D-AF3643605E85}"/>
                      </a:ext>
                    </a:extLst>
                  </p:cNvPr>
                  <p:cNvSpPr/>
                  <p:nvPr/>
                </p:nvSpPr>
                <p:spPr bwMode="auto">
                  <a:xfrm>
                    <a:off x="1775" y="2961"/>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6" name="Freeform 1617">
                    <a:extLst>
                      <a:ext uri="{FF2B5EF4-FFF2-40B4-BE49-F238E27FC236}">
                        <a16:creationId xmlns="" xmlns:a16="http://schemas.microsoft.com/office/drawing/2014/main" id="{EECB9E89-7637-4873-8AD2-C3EA83D2123A}"/>
                      </a:ext>
                    </a:extLst>
                  </p:cNvPr>
                  <p:cNvSpPr/>
                  <p:nvPr/>
                </p:nvSpPr>
                <p:spPr bwMode="auto">
                  <a:xfrm>
                    <a:off x="1777" y="296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7" name="Freeform 1618">
                    <a:extLst>
                      <a:ext uri="{FF2B5EF4-FFF2-40B4-BE49-F238E27FC236}">
                        <a16:creationId xmlns="" xmlns:a16="http://schemas.microsoft.com/office/drawing/2014/main" id="{48673E39-0256-4859-BE46-3FAB18F49A99}"/>
                      </a:ext>
                    </a:extLst>
                  </p:cNvPr>
                  <p:cNvSpPr/>
                  <p:nvPr/>
                </p:nvSpPr>
                <p:spPr bwMode="auto">
                  <a:xfrm flipH="1">
                    <a:off x="1777" y="296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8" name="Freeform 1619">
                    <a:extLst>
                      <a:ext uri="{FF2B5EF4-FFF2-40B4-BE49-F238E27FC236}">
                        <a16:creationId xmlns="" xmlns:a16="http://schemas.microsoft.com/office/drawing/2014/main" id="{420118AF-B409-4E5E-A3A8-41EF7CBB1DA3}"/>
                      </a:ext>
                    </a:extLst>
                  </p:cNvPr>
                  <p:cNvSpPr/>
                  <p:nvPr/>
                </p:nvSpPr>
                <p:spPr bwMode="auto">
                  <a:xfrm flipH="1">
                    <a:off x="1790" y="2959"/>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9" name="Freeform 1620">
                    <a:extLst>
                      <a:ext uri="{FF2B5EF4-FFF2-40B4-BE49-F238E27FC236}">
                        <a16:creationId xmlns="" xmlns:a16="http://schemas.microsoft.com/office/drawing/2014/main" id="{89A93D0D-61AF-4745-A1BF-1544B473C57F}"/>
                      </a:ext>
                    </a:extLst>
                  </p:cNvPr>
                  <p:cNvSpPr/>
                  <p:nvPr/>
                </p:nvSpPr>
                <p:spPr bwMode="auto">
                  <a:xfrm flipH="1">
                    <a:off x="1790" y="2957"/>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0" name="Freeform 1621">
                    <a:extLst>
                      <a:ext uri="{FF2B5EF4-FFF2-40B4-BE49-F238E27FC236}">
                        <a16:creationId xmlns="" xmlns:a16="http://schemas.microsoft.com/office/drawing/2014/main" id="{B7643D56-841A-4572-9570-0DE1EF7C70ED}"/>
                      </a:ext>
                    </a:extLst>
                  </p:cNvPr>
                  <p:cNvSpPr/>
                  <p:nvPr/>
                </p:nvSpPr>
                <p:spPr bwMode="auto">
                  <a:xfrm>
                    <a:off x="1791" y="2935"/>
                    <a:ext cx="71" cy="90"/>
                  </a:xfrm>
                  <a:custGeom>
                    <a:gdLst>
                      <a:gd name="T0" fmla="*/ 62 w 74"/>
                      <a:gd name="T1" fmla="*/ 2 h 95"/>
                      <a:gd name="T2" fmla="*/ 54 w 74"/>
                      <a:gd name="T3" fmla="*/ 11 h 95"/>
                      <a:gd name="T4" fmla="*/ 54 w 74"/>
                      <a:gd name="T5" fmla="*/ 11 h 95"/>
                      <a:gd name="T6" fmla="*/ 51 w 74"/>
                      <a:gd name="T7" fmla="*/ 21 h 95"/>
                      <a:gd name="T8" fmla="*/ 51 w 74"/>
                      <a:gd name="T9" fmla="*/ 24 h 95"/>
                      <a:gd name="T10" fmla="*/ 34 w 74"/>
                      <a:gd name="T11" fmla="*/ 17 h 95"/>
                      <a:gd name="T12" fmla="*/ 29 w 74"/>
                      <a:gd name="T13" fmla="*/ 17 h 95"/>
                      <a:gd name="T14" fmla="*/ 26 w 74"/>
                      <a:gd name="T15" fmla="*/ 17 h 95"/>
                      <a:gd name="T16" fmla="*/ 23 w 74"/>
                      <a:gd name="T17" fmla="*/ 17 h 95"/>
                      <a:gd name="T18" fmla="*/ 22 w 74"/>
                      <a:gd name="T19" fmla="*/ 20 h 95"/>
                      <a:gd name="T20" fmla="*/ 21 w 74"/>
                      <a:gd name="T21" fmla="*/ 22 h 95"/>
                      <a:gd name="T22" fmla="*/ 21 w 74"/>
                      <a:gd name="T23" fmla="*/ 24 h 95"/>
                      <a:gd name="T24" fmla="*/ 21 w 74"/>
                      <a:gd name="T25" fmla="*/ 25 h 95"/>
                      <a:gd name="T26" fmla="*/ 31 w 74"/>
                      <a:gd name="T27" fmla="*/ 25 h 95"/>
                      <a:gd name="T28" fmla="*/ 30 w 74"/>
                      <a:gd name="T29" fmla="*/ 38 h 95"/>
                      <a:gd name="T30" fmla="*/ 32 w 74"/>
                      <a:gd name="T31" fmla="*/ 43 h 95"/>
                      <a:gd name="T32" fmla="*/ 36 w 74"/>
                      <a:gd name="T33" fmla="*/ 57 h 95"/>
                      <a:gd name="T34" fmla="*/ 25 w 74"/>
                      <a:gd name="T35" fmla="*/ 71 h 95"/>
                      <a:gd name="T36" fmla="*/ 21 w 74"/>
                      <a:gd name="T37" fmla="*/ 71 h 95"/>
                      <a:gd name="T38" fmla="*/ 16 w 74"/>
                      <a:gd name="T39" fmla="*/ 64 h 95"/>
                      <a:gd name="T40" fmla="*/ 11 w 74"/>
                      <a:gd name="T41" fmla="*/ 70 h 95"/>
                      <a:gd name="T42" fmla="*/ 5 w 74"/>
                      <a:gd name="T43" fmla="*/ 70 h 95"/>
                      <a:gd name="T44" fmla="*/ 6 w 74"/>
                      <a:gd name="T45" fmla="*/ 74 h 95"/>
                      <a:gd name="T46" fmla="*/ 2 w 74"/>
                      <a:gd name="T47" fmla="*/ 84 h 95"/>
                      <a:gd name="T48" fmla="*/ 1 w 74"/>
                      <a:gd name="T49" fmla="*/ 84 h 95"/>
                      <a:gd name="T50" fmla="*/ 0 w 74"/>
                      <a:gd name="T51" fmla="*/ 85 h 95"/>
                      <a:gd name="T52" fmla="*/ 9 w 74"/>
                      <a:gd name="T53" fmla="*/ 94 h 95"/>
                      <a:gd name="T54" fmla="*/ 12 w 74"/>
                      <a:gd name="T55" fmla="*/ 93 h 95"/>
                      <a:gd name="T56" fmla="*/ 13 w 74"/>
                      <a:gd name="T57" fmla="*/ 92 h 95"/>
                      <a:gd name="T58" fmla="*/ 15 w 74"/>
                      <a:gd name="T59" fmla="*/ 91 h 95"/>
                      <a:gd name="T60" fmla="*/ 16 w 74"/>
                      <a:gd name="T61" fmla="*/ 91 h 95"/>
                      <a:gd name="T62" fmla="*/ 17 w 74"/>
                      <a:gd name="T63" fmla="*/ 90 h 95"/>
                      <a:gd name="T64" fmla="*/ 18 w 74"/>
                      <a:gd name="T65" fmla="*/ 90 h 95"/>
                      <a:gd name="T66" fmla="*/ 18 w 74"/>
                      <a:gd name="T67" fmla="*/ 90 h 95"/>
                      <a:gd name="T68" fmla="*/ 21 w 74"/>
                      <a:gd name="T69" fmla="*/ 92 h 95"/>
                      <a:gd name="T70" fmla="*/ 32 w 74"/>
                      <a:gd name="T71" fmla="*/ 89 h 95"/>
                      <a:gd name="T72" fmla="*/ 38 w 74"/>
                      <a:gd name="T73" fmla="*/ 91 h 95"/>
                      <a:gd name="T74" fmla="*/ 45 w 74"/>
                      <a:gd name="T75" fmla="*/ 89 h 95"/>
                      <a:gd name="T76" fmla="*/ 45 w 74"/>
                      <a:gd name="T77" fmla="*/ 87 h 95"/>
                      <a:gd name="T78" fmla="*/ 49 w 74"/>
                      <a:gd name="T79" fmla="*/ 81 h 95"/>
                      <a:gd name="T80" fmla="*/ 50 w 74"/>
                      <a:gd name="T81" fmla="*/ 65 h 95"/>
                      <a:gd name="T82" fmla="*/ 55 w 74"/>
                      <a:gd name="T83" fmla="*/ 53 h 95"/>
                      <a:gd name="T84" fmla="*/ 64 w 74"/>
                      <a:gd name="T85" fmla="*/ 35 h 95"/>
                      <a:gd name="T86" fmla="*/ 71 w 74"/>
                      <a:gd name="T87" fmla="*/ 12 h 95"/>
                      <a:gd name="T88" fmla="*/ 73 w 74"/>
                      <a:gd name="T89" fmla="*/ 9 h 95"/>
                      <a:gd name="T90" fmla="*/ 74 w 74"/>
                      <a:gd name="T91" fmla="*/ 6 h 95"/>
                      <a:gd name="T92" fmla="*/ 74 w 74"/>
                      <a:gd name="T93" fmla="*/ 4 h 95"/>
                      <a:gd name="T94" fmla="*/ 74 w 74"/>
                      <a:gd name="T95" fmla="*/ 2 h 95"/>
                      <a:gd name="T96" fmla="*/ 66 w 74"/>
                      <a:gd name="T97" fmla="*/ 0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5">
                        <a:moveTo>
                          <a:pt x="66" y="0"/>
                        </a:moveTo>
                        <a:cubicBezTo>
                          <a:pt x="62" y="2"/>
                          <a:pt x="62" y="2"/>
                          <a:pt x="62" y="2"/>
                        </a:cubicBezTo>
                        <a:cubicBezTo>
                          <a:pt x="57" y="3"/>
                          <a:pt x="57" y="3"/>
                          <a:pt x="57" y="3"/>
                        </a:cubicBezTo>
                        <a:cubicBezTo>
                          <a:pt x="57" y="5"/>
                          <a:pt x="56" y="8"/>
                          <a:pt x="54" y="11"/>
                        </a:cubicBezTo>
                        <a:cubicBezTo>
                          <a:pt x="54" y="11"/>
                          <a:pt x="54" y="11"/>
                          <a:pt x="54" y="11"/>
                        </a:cubicBezTo>
                        <a:cubicBezTo>
                          <a:pt x="54" y="11"/>
                          <a:pt x="54" y="11"/>
                          <a:pt x="54" y="11"/>
                        </a:cubicBezTo>
                        <a:cubicBezTo>
                          <a:pt x="54" y="12"/>
                          <a:pt x="54" y="12"/>
                          <a:pt x="54" y="12"/>
                        </a:cubicBezTo>
                        <a:cubicBezTo>
                          <a:pt x="52" y="14"/>
                          <a:pt x="51" y="19"/>
                          <a:pt x="51" y="21"/>
                        </a:cubicBezTo>
                        <a:cubicBezTo>
                          <a:pt x="51" y="21"/>
                          <a:pt x="51" y="21"/>
                          <a:pt x="51" y="21"/>
                        </a:cubicBezTo>
                        <a:cubicBezTo>
                          <a:pt x="51" y="24"/>
                          <a:pt x="51" y="24"/>
                          <a:pt x="51" y="24"/>
                        </a:cubicBezTo>
                        <a:cubicBezTo>
                          <a:pt x="48" y="22"/>
                          <a:pt x="48" y="22"/>
                          <a:pt x="48" y="22"/>
                        </a:cubicBezTo>
                        <a:cubicBezTo>
                          <a:pt x="44" y="20"/>
                          <a:pt x="37" y="17"/>
                          <a:pt x="34" y="17"/>
                        </a:cubicBezTo>
                        <a:cubicBezTo>
                          <a:pt x="33" y="17"/>
                          <a:pt x="32" y="17"/>
                          <a:pt x="29" y="17"/>
                        </a:cubicBezTo>
                        <a:cubicBezTo>
                          <a:pt x="29" y="17"/>
                          <a:pt x="29" y="17"/>
                          <a:pt x="29" y="17"/>
                        </a:cubicBezTo>
                        <a:cubicBezTo>
                          <a:pt x="29" y="17"/>
                          <a:pt x="29" y="17"/>
                          <a:pt x="29" y="17"/>
                        </a:cubicBezTo>
                        <a:cubicBezTo>
                          <a:pt x="28" y="17"/>
                          <a:pt x="27" y="17"/>
                          <a:pt x="26" y="17"/>
                        </a:cubicBezTo>
                        <a:cubicBezTo>
                          <a:pt x="26" y="17"/>
                          <a:pt x="26" y="17"/>
                          <a:pt x="25" y="17"/>
                        </a:cubicBezTo>
                        <a:cubicBezTo>
                          <a:pt x="25" y="17"/>
                          <a:pt x="24" y="17"/>
                          <a:pt x="23" y="17"/>
                        </a:cubicBezTo>
                        <a:cubicBezTo>
                          <a:pt x="22" y="17"/>
                          <a:pt x="22" y="17"/>
                          <a:pt x="22" y="17"/>
                        </a:cubicBezTo>
                        <a:cubicBezTo>
                          <a:pt x="22" y="18"/>
                          <a:pt x="22" y="19"/>
                          <a:pt x="22" y="20"/>
                        </a:cubicBezTo>
                        <a:cubicBezTo>
                          <a:pt x="22" y="20"/>
                          <a:pt x="22" y="20"/>
                          <a:pt x="22" y="20"/>
                        </a:cubicBezTo>
                        <a:cubicBezTo>
                          <a:pt x="22" y="21"/>
                          <a:pt x="21" y="21"/>
                          <a:pt x="21" y="22"/>
                        </a:cubicBezTo>
                        <a:cubicBezTo>
                          <a:pt x="21" y="22"/>
                          <a:pt x="21" y="22"/>
                          <a:pt x="21" y="23"/>
                        </a:cubicBezTo>
                        <a:cubicBezTo>
                          <a:pt x="21" y="23"/>
                          <a:pt x="21" y="24"/>
                          <a:pt x="21" y="24"/>
                        </a:cubicBezTo>
                        <a:cubicBezTo>
                          <a:pt x="21" y="24"/>
                          <a:pt x="21" y="24"/>
                          <a:pt x="21" y="24"/>
                        </a:cubicBezTo>
                        <a:cubicBezTo>
                          <a:pt x="21" y="25"/>
                          <a:pt x="21" y="25"/>
                          <a:pt x="21" y="25"/>
                        </a:cubicBezTo>
                        <a:cubicBezTo>
                          <a:pt x="21" y="25"/>
                          <a:pt x="22" y="25"/>
                          <a:pt x="22" y="25"/>
                        </a:cubicBezTo>
                        <a:cubicBezTo>
                          <a:pt x="25" y="24"/>
                          <a:pt x="29" y="23"/>
                          <a:pt x="31" y="25"/>
                        </a:cubicBezTo>
                        <a:cubicBezTo>
                          <a:pt x="34" y="27"/>
                          <a:pt x="35" y="29"/>
                          <a:pt x="34" y="31"/>
                        </a:cubicBezTo>
                        <a:cubicBezTo>
                          <a:pt x="34" y="34"/>
                          <a:pt x="32" y="36"/>
                          <a:pt x="30" y="38"/>
                        </a:cubicBezTo>
                        <a:cubicBezTo>
                          <a:pt x="29" y="38"/>
                          <a:pt x="29" y="39"/>
                          <a:pt x="29" y="39"/>
                        </a:cubicBezTo>
                        <a:cubicBezTo>
                          <a:pt x="29" y="40"/>
                          <a:pt x="30" y="42"/>
                          <a:pt x="32" y="43"/>
                        </a:cubicBezTo>
                        <a:cubicBezTo>
                          <a:pt x="36" y="45"/>
                          <a:pt x="36" y="50"/>
                          <a:pt x="36" y="54"/>
                        </a:cubicBezTo>
                        <a:cubicBezTo>
                          <a:pt x="36" y="55"/>
                          <a:pt x="36" y="56"/>
                          <a:pt x="36" y="57"/>
                        </a:cubicBezTo>
                        <a:cubicBezTo>
                          <a:pt x="36" y="63"/>
                          <a:pt x="36" y="71"/>
                          <a:pt x="31" y="72"/>
                        </a:cubicBezTo>
                        <a:cubicBezTo>
                          <a:pt x="28" y="72"/>
                          <a:pt x="26" y="72"/>
                          <a:pt x="25" y="71"/>
                        </a:cubicBezTo>
                        <a:cubicBezTo>
                          <a:pt x="24" y="71"/>
                          <a:pt x="23" y="70"/>
                          <a:pt x="22" y="70"/>
                        </a:cubicBezTo>
                        <a:cubicBezTo>
                          <a:pt x="21" y="71"/>
                          <a:pt x="21" y="71"/>
                          <a:pt x="21" y="71"/>
                        </a:cubicBezTo>
                        <a:cubicBezTo>
                          <a:pt x="19" y="71"/>
                          <a:pt x="18" y="68"/>
                          <a:pt x="17" y="66"/>
                        </a:cubicBezTo>
                        <a:cubicBezTo>
                          <a:pt x="16" y="65"/>
                          <a:pt x="16" y="64"/>
                          <a:pt x="16" y="64"/>
                        </a:cubicBezTo>
                        <a:cubicBezTo>
                          <a:pt x="16" y="64"/>
                          <a:pt x="15" y="65"/>
                          <a:pt x="15" y="65"/>
                        </a:cubicBezTo>
                        <a:cubicBezTo>
                          <a:pt x="15" y="67"/>
                          <a:pt x="14" y="70"/>
                          <a:pt x="11" y="70"/>
                        </a:cubicBezTo>
                        <a:cubicBezTo>
                          <a:pt x="8" y="70"/>
                          <a:pt x="8" y="70"/>
                          <a:pt x="8" y="70"/>
                        </a:cubicBezTo>
                        <a:cubicBezTo>
                          <a:pt x="6" y="70"/>
                          <a:pt x="5" y="70"/>
                          <a:pt x="5" y="70"/>
                        </a:cubicBezTo>
                        <a:cubicBezTo>
                          <a:pt x="5" y="70"/>
                          <a:pt x="5" y="71"/>
                          <a:pt x="6" y="72"/>
                        </a:cubicBezTo>
                        <a:cubicBezTo>
                          <a:pt x="6" y="74"/>
                          <a:pt x="6" y="74"/>
                          <a:pt x="6" y="74"/>
                        </a:cubicBezTo>
                        <a:cubicBezTo>
                          <a:pt x="8" y="77"/>
                          <a:pt x="9" y="80"/>
                          <a:pt x="7" y="82"/>
                        </a:cubicBezTo>
                        <a:cubicBezTo>
                          <a:pt x="6" y="84"/>
                          <a:pt x="4" y="84"/>
                          <a:pt x="2" y="84"/>
                        </a:cubicBezTo>
                        <a:cubicBezTo>
                          <a:pt x="2" y="84"/>
                          <a:pt x="1" y="84"/>
                          <a:pt x="1" y="84"/>
                        </a:cubicBezTo>
                        <a:cubicBezTo>
                          <a:pt x="1" y="84"/>
                          <a:pt x="1" y="84"/>
                          <a:pt x="1" y="84"/>
                        </a:cubicBezTo>
                        <a:cubicBezTo>
                          <a:pt x="0" y="84"/>
                          <a:pt x="0" y="84"/>
                          <a:pt x="0" y="85"/>
                        </a:cubicBezTo>
                        <a:cubicBezTo>
                          <a:pt x="0" y="85"/>
                          <a:pt x="0" y="85"/>
                          <a:pt x="0" y="85"/>
                        </a:cubicBezTo>
                        <a:cubicBezTo>
                          <a:pt x="3" y="88"/>
                          <a:pt x="6" y="91"/>
                          <a:pt x="8" y="95"/>
                        </a:cubicBezTo>
                        <a:cubicBezTo>
                          <a:pt x="9" y="95"/>
                          <a:pt x="9" y="95"/>
                          <a:pt x="9" y="94"/>
                        </a:cubicBezTo>
                        <a:cubicBezTo>
                          <a:pt x="9" y="94"/>
                          <a:pt x="10" y="94"/>
                          <a:pt x="10" y="94"/>
                        </a:cubicBezTo>
                        <a:cubicBezTo>
                          <a:pt x="11" y="94"/>
                          <a:pt x="11" y="93"/>
                          <a:pt x="12" y="93"/>
                        </a:cubicBezTo>
                        <a:cubicBezTo>
                          <a:pt x="12" y="93"/>
                          <a:pt x="12" y="93"/>
                          <a:pt x="12" y="92"/>
                        </a:cubicBezTo>
                        <a:cubicBezTo>
                          <a:pt x="13" y="92"/>
                          <a:pt x="13" y="92"/>
                          <a:pt x="13" y="92"/>
                        </a:cubicBezTo>
                        <a:cubicBezTo>
                          <a:pt x="14" y="92"/>
                          <a:pt x="14" y="92"/>
                          <a:pt x="14" y="91"/>
                        </a:cubicBezTo>
                        <a:cubicBezTo>
                          <a:pt x="14" y="91"/>
                          <a:pt x="15" y="91"/>
                          <a:pt x="15" y="91"/>
                        </a:cubicBezTo>
                        <a:cubicBezTo>
                          <a:pt x="15" y="91"/>
                          <a:pt x="15" y="91"/>
                          <a:pt x="16" y="91"/>
                        </a:cubicBezTo>
                        <a:cubicBezTo>
                          <a:pt x="16" y="91"/>
                          <a:pt x="16" y="91"/>
                          <a:pt x="16" y="91"/>
                        </a:cubicBezTo>
                        <a:cubicBezTo>
                          <a:pt x="16" y="91"/>
                          <a:pt x="16" y="90"/>
                          <a:pt x="17" y="90"/>
                        </a:cubicBezTo>
                        <a:cubicBezTo>
                          <a:pt x="17" y="90"/>
                          <a:pt x="17" y="90"/>
                          <a:pt x="17" y="90"/>
                        </a:cubicBezTo>
                        <a:cubicBezTo>
                          <a:pt x="17" y="90"/>
                          <a:pt x="17" y="90"/>
                          <a:pt x="17" y="90"/>
                        </a:cubicBezTo>
                        <a:cubicBezTo>
                          <a:pt x="17" y="90"/>
                          <a:pt x="17" y="90"/>
                          <a:pt x="18" y="90"/>
                        </a:cubicBezTo>
                        <a:cubicBezTo>
                          <a:pt x="18" y="90"/>
                          <a:pt x="18" y="90"/>
                          <a:pt x="18" y="90"/>
                        </a:cubicBezTo>
                        <a:cubicBezTo>
                          <a:pt x="18" y="90"/>
                          <a:pt x="18" y="90"/>
                          <a:pt x="18" y="90"/>
                        </a:cubicBezTo>
                        <a:cubicBezTo>
                          <a:pt x="19" y="90"/>
                          <a:pt x="19" y="90"/>
                          <a:pt x="19" y="90"/>
                        </a:cubicBezTo>
                        <a:cubicBezTo>
                          <a:pt x="20" y="91"/>
                          <a:pt x="20" y="91"/>
                          <a:pt x="21" y="92"/>
                        </a:cubicBezTo>
                        <a:cubicBezTo>
                          <a:pt x="23" y="93"/>
                          <a:pt x="23" y="93"/>
                          <a:pt x="25" y="91"/>
                        </a:cubicBezTo>
                        <a:cubicBezTo>
                          <a:pt x="27" y="90"/>
                          <a:pt x="29" y="89"/>
                          <a:pt x="32" y="89"/>
                        </a:cubicBezTo>
                        <a:cubicBezTo>
                          <a:pt x="35" y="89"/>
                          <a:pt x="37" y="90"/>
                          <a:pt x="37" y="93"/>
                        </a:cubicBezTo>
                        <a:cubicBezTo>
                          <a:pt x="37" y="93"/>
                          <a:pt x="38" y="92"/>
                          <a:pt x="38" y="91"/>
                        </a:cubicBezTo>
                        <a:cubicBezTo>
                          <a:pt x="40" y="90"/>
                          <a:pt x="42" y="89"/>
                          <a:pt x="44" y="89"/>
                        </a:cubicBezTo>
                        <a:cubicBezTo>
                          <a:pt x="44" y="89"/>
                          <a:pt x="44" y="89"/>
                          <a:pt x="45" y="89"/>
                        </a:cubicBezTo>
                        <a:cubicBezTo>
                          <a:pt x="45" y="89"/>
                          <a:pt x="45" y="89"/>
                          <a:pt x="45" y="89"/>
                        </a:cubicBezTo>
                        <a:cubicBezTo>
                          <a:pt x="45" y="89"/>
                          <a:pt x="45" y="89"/>
                          <a:pt x="45" y="87"/>
                        </a:cubicBezTo>
                        <a:cubicBezTo>
                          <a:pt x="45" y="83"/>
                          <a:pt x="46" y="81"/>
                          <a:pt x="48" y="81"/>
                        </a:cubicBezTo>
                        <a:cubicBezTo>
                          <a:pt x="49" y="81"/>
                          <a:pt x="49" y="81"/>
                          <a:pt x="49" y="81"/>
                        </a:cubicBezTo>
                        <a:cubicBezTo>
                          <a:pt x="49" y="81"/>
                          <a:pt x="49" y="80"/>
                          <a:pt x="49" y="78"/>
                        </a:cubicBezTo>
                        <a:cubicBezTo>
                          <a:pt x="49" y="74"/>
                          <a:pt x="49" y="69"/>
                          <a:pt x="50" y="65"/>
                        </a:cubicBezTo>
                        <a:cubicBezTo>
                          <a:pt x="50" y="63"/>
                          <a:pt x="50" y="61"/>
                          <a:pt x="50" y="59"/>
                        </a:cubicBezTo>
                        <a:cubicBezTo>
                          <a:pt x="50" y="57"/>
                          <a:pt x="52" y="55"/>
                          <a:pt x="55" y="53"/>
                        </a:cubicBezTo>
                        <a:cubicBezTo>
                          <a:pt x="57" y="51"/>
                          <a:pt x="60" y="49"/>
                          <a:pt x="60" y="47"/>
                        </a:cubicBezTo>
                        <a:cubicBezTo>
                          <a:pt x="60" y="44"/>
                          <a:pt x="61" y="40"/>
                          <a:pt x="64" y="35"/>
                        </a:cubicBezTo>
                        <a:cubicBezTo>
                          <a:pt x="66" y="31"/>
                          <a:pt x="68" y="26"/>
                          <a:pt x="68" y="23"/>
                        </a:cubicBezTo>
                        <a:cubicBezTo>
                          <a:pt x="68" y="17"/>
                          <a:pt x="69" y="15"/>
                          <a:pt x="71" y="12"/>
                        </a:cubicBezTo>
                        <a:cubicBezTo>
                          <a:pt x="72" y="12"/>
                          <a:pt x="72" y="11"/>
                          <a:pt x="72" y="10"/>
                        </a:cubicBezTo>
                        <a:cubicBezTo>
                          <a:pt x="73" y="10"/>
                          <a:pt x="73" y="9"/>
                          <a:pt x="73" y="9"/>
                        </a:cubicBezTo>
                        <a:cubicBezTo>
                          <a:pt x="73" y="8"/>
                          <a:pt x="73" y="8"/>
                          <a:pt x="73" y="8"/>
                        </a:cubicBezTo>
                        <a:cubicBezTo>
                          <a:pt x="73" y="7"/>
                          <a:pt x="74" y="7"/>
                          <a:pt x="74" y="6"/>
                        </a:cubicBezTo>
                        <a:cubicBezTo>
                          <a:pt x="74" y="6"/>
                          <a:pt x="74" y="6"/>
                          <a:pt x="74" y="5"/>
                        </a:cubicBezTo>
                        <a:cubicBezTo>
                          <a:pt x="74" y="5"/>
                          <a:pt x="74" y="4"/>
                          <a:pt x="74" y="4"/>
                        </a:cubicBezTo>
                        <a:cubicBezTo>
                          <a:pt x="74" y="3"/>
                          <a:pt x="74" y="3"/>
                          <a:pt x="74" y="2"/>
                        </a:cubicBezTo>
                        <a:cubicBezTo>
                          <a:pt x="74" y="2"/>
                          <a:pt x="74" y="2"/>
                          <a:pt x="74" y="2"/>
                        </a:cubicBezTo>
                        <a:cubicBezTo>
                          <a:pt x="70" y="1"/>
                          <a:pt x="70" y="1"/>
                          <a:pt x="70" y="1"/>
                        </a:cubicBezTo>
                        <a:lnTo>
                          <a:pt x="6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1" name="Freeform 1622">
                    <a:extLst>
                      <a:ext uri="{FF2B5EF4-FFF2-40B4-BE49-F238E27FC236}">
                        <a16:creationId xmlns="" xmlns:a16="http://schemas.microsoft.com/office/drawing/2014/main" id="{DC09A8EC-BB1E-4B61-A6A7-CB58322F6B6F}"/>
                      </a:ext>
                    </a:extLst>
                  </p:cNvPr>
                  <p:cNvSpPr/>
                  <p:nvPr/>
                </p:nvSpPr>
                <p:spPr bwMode="auto">
                  <a:xfrm flipH="1">
                    <a:off x="1843" y="294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2" name="Freeform 1623">
                    <a:extLst>
                      <a:ext uri="{FF2B5EF4-FFF2-40B4-BE49-F238E27FC236}">
                        <a16:creationId xmlns="" xmlns:a16="http://schemas.microsoft.com/office/drawing/2014/main" id="{FDEAC4BD-9B8E-40FE-A19C-4D38AC16C24C}"/>
                      </a:ext>
                    </a:extLst>
                  </p:cNvPr>
                  <p:cNvSpPr/>
                  <p:nvPr/>
                </p:nvSpPr>
                <p:spPr bwMode="auto">
                  <a:xfrm>
                    <a:off x="1854" y="2935"/>
                    <a:ext cx="4" cy="1"/>
                  </a:xfrm>
                  <a:custGeom>
                    <a:gdLst>
                      <a:gd name="T0" fmla="*/ 0 w 4"/>
                      <a:gd name="T1" fmla="*/ 0 h 1"/>
                      <a:gd name="T2" fmla="*/ 0 w 4"/>
                      <a:gd name="T3" fmla="*/ 0 h 1"/>
                      <a:gd name="T4" fmla="*/ 4 w 4"/>
                      <a:gd name="T5" fmla="*/ 1 h 1"/>
                      <a:gd name="T6" fmla="*/ 0 w 4"/>
                      <a:gd name="T7" fmla="*/ 0 h 1"/>
                    </a:gdLst>
                    <a:cxnLst>
                      <a:cxn ang="0">
                        <a:pos x="T0" y="T1"/>
                      </a:cxn>
                      <a:cxn ang="0">
                        <a:pos x="T2" y="T3"/>
                      </a:cxn>
                      <a:cxn ang="0">
                        <a:pos x="T4" y="T5"/>
                      </a:cxn>
                      <a:cxn ang="0">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3" name="Freeform 1624">
                    <a:extLst>
                      <a:ext uri="{FF2B5EF4-FFF2-40B4-BE49-F238E27FC236}">
                        <a16:creationId xmlns="" xmlns:a16="http://schemas.microsoft.com/office/drawing/2014/main" id="{32E3DA0E-48BE-45B5-B3F9-2D2A3ECB0A32}"/>
                      </a:ext>
                    </a:extLst>
                  </p:cNvPr>
                  <p:cNvSpPr/>
                  <p:nvPr/>
                </p:nvSpPr>
                <p:spPr bwMode="auto">
                  <a:xfrm>
                    <a:off x="1813" y="2951"/>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4" name="Freeform 1625">
                    <a:extLst>
                      <a:ext uri="{FF2B5EF4-FFF2-40B4-BE49-F238E27FC236}">
                        <a16:creationId xmlns="" xmlns:a16="http://schemas.microsoft.com/office/drawing/2014/main" id="{CD7646F0-8935-4E1D-BD72-DE3C4CCE165E}"/>
                      </a:ext>
                    </a:extLst>
                  </p:cNvPr>
                  <p:cNvSpPr/>
                  <p:nvPr/>
                </p:nvSpPr>
                <p:spPr bwMode="auto">
                  <a:xfrm>
                    <a:off x="1816" y="2951"/>
                    <a:ext cx="3" cy="0"/>
                  </a:xfrm>
                  <a:custGeom>
                    <a:gdLst>
                      <a:gd name="T0" fmla="*/ 3 w 3"/>
                      <a:gd name="T1" fmla="*/ 3 w 3"/>
                      <a:gd name="T2" fmla="*/ 0 w 3"/>
                      <a:gd name="T3" fmla="*/ 3 w 3"/>
                    </a:gdLst>
                    <a:cxnLst>
                      <a:cxn ang="0">
                        <a:pos x="T0" y="0"/>
                      </a:cxn>
                      <a:cxn ang="0">
                        <a:pos x="T1" y="0"/>
                      </a:cxn>
                      <a:cxn ang="0">
                        <a:pos x="T2" y="0"/>
                      </a:cxn>
                      <a:cxn ang="0">
                        <a:pos x="T3" y="0"/>
                      </a:cxn>
                    </a:cxnLst>
                    <a:rect l="0" t="0" r="r" b="b"/>
                    <a:pathLst>
                      <a:path w="3">
                        <a:moveTo>
                          <a:pt x="3" y="0"/>
                        </a:moveTo>
                        <a:cubicBezTo>
                          <a:pt x="3" y="0"/>
                          <a:pt x="3" y="0"/>
                          <a:pt x="3" y="0"/>
                        </a:cubicBez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5" name="Freeform 1626">
                    <a:extLst>
                      <a:ext uri="{FF2B5EF4-FFF2-40B4-BE49-F238E27FC236}">
                        <a16:creationId xmlns="" xmlns:a16="http://schemas.microsoft.com/office/drawing/2014/main" id="{88153EF4-DB8E-4924-9D96-7313D535D8E6}"/>
                      </a:ext>
                    </a:extLst>
                  </p:cNvPr>
                  <p:cNvSpPr/>
                  <p:nvPr/>
                </p:nvSpPr>
                <p:spPr bwMode="auto">
                  <a:xfrm>
                    <a:off x="1840" y="2945"/>
                    <a:ext cx="3" cy="10"/>
                  </a:xfrm>
                  <a:custGeom>
                    <a:gdLst>
                      <a:gd name="T0" fmla="*/ 0 w 3"/>
                      <a:gd name="T1" fmla="*/ 10 h 10"/>
                      <a:gd name="T2" fmla="*/ 0 w 3"/>
                      <a:gd name="T3" fmla="*/ 10 h 10"/>
                      <a:gd name="T4" fmla="*/ 0 w 3"/>
                      <a:gd name="T5" fmla="*/ 10 h 10"/>
                      <a:gd name="T6" fmla="*/ 3 w 3"/>
                      <a:gd name="T7" fmla="*/ 1 h 10"/>
                      <a:gd name="T8" fmla="*/ 3 w 3"/>
                      <a:gd name="T9" fmla="*/ 0 h 10"/>
                      <a:gd name="T10" fmla="*/ 3 w 3"/>
                      <a:gd name="T11" fmla="*/ 1 h 10"/>
                      <a:gd name="T12" fmla="*/ 0 w 3"/>
                      <a:gd name="T13" fmla="*/ 10 h 10"/>
                    </a:gdLst>
                    <a:cxnLst>
                      <a:cxn ang="0">
                        <a:pos x="T0" y="T1"/>
                      </a:cxn>
                      <a:cxn ang="0">
                        <a:pos x="T2" y="T3"/>
                      </a:cxn>
                      <a:cxn ang="0">
                        <a:pos x="T4" y="T5"/>
                      </a:cxn>
                      <a:cxn ang="0">
                        <a:pos x="T6" y="T7"/>
                      </a:cxn>
                      <a:cxn ang="0">
                        <a:pos x="T8" y="T9"/>
                      </a:cxn>
                      <a:cxn ang="0">
                        <a:pos x="T10" y="T11"/>
                      </a:cxn>
                      <a:cxn ang="0">
                        <a:pos x="T12" y="T13"/>
                      </a:cxn>
                    </a:cxnLst>
                    <a:rect l="0" t="0" r="r" b="b"/>
                    <a:pathLst>
                      <a:path w="3" h="10">
                        <a:moveTo>
                          <a:pt x="0" y="10"/>
                        </a:moveTo>
                        <a:cubicBezTo>
                          <a:pt x="0" y="10"/>
                          <a:pt x="0" y="10"/>
                          <a:pt x="0" y="10"/>
                        </a:cubicBezTo>
                        <a:cubicBezTo>
                          <a:pt x="0" y="10"/>
                          <a:pt x="0" y="10"/>
                          <a:pt x="0" y="10"/>
                        </a:cubicBezTo>
                        <a:cubicBezTo>
                          <a:pt x="0" y="8"/>
                          <a:pt x="1" y="3"/>
                          <a:pt x="3" y="1"/>
                        </a:cubicBezTo>
                        <a:cubicBezTo>
                          <a:pt x="3" y="0"/>
                          <a:pt x="3" y="0"/>
                          <a:pt x="3" y="0"/>
                        </a:cubicBezTo>
                        <a:cubicBezTo>
                          <a:pt x="3" y="1"/>
                          <a:pt x="3" y="1"/>
                          <a:pt x="3" y="1"/>
                        </a:cubicBezTo>
                        <a:cubicBezTo>
                          <a:pt x="1" y="4"/>
                          <a:pt x="0"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6" name="Freeform 1627">
                    <a:extLst>
                      <a:ext uri="{FF2B5EF4-FFF2-40B4-BE49-F238E27FC236}">
                        <a16:creationId xmlns="" xmlns:a16="http://schemas.microsoft.com/office/drawing/2014/main" id="{26498913-BF71-454C-954A-D45BF187B045}"/>
                      </a:ext>
                    </a:extLst>
                  </p:cNvPr>
                  <p:cNvSpPr/>
                  <p:nvPr/>
                </p:nvSpPr>
                <p:spPr bwMode="auto">
                  <a:xfrm flipH="1">
                    <a:off x="1843" y="2945"/>
                    <a:ext cx="0" cy="1"/>
                  </a:xfrm>
                  <a:custGeom>
                    <a:gdLst>
                      <a:gd name="T0" fmla="*/ 0 h 1"/>
                      <a:gd name="T1" fmla="*/ 0 h 1"/>
                      <a:gd name="T2" fmla="*/ 1 h 1"/>
                      <a:gd name="T3" fmla="*/ 0 h 1"/>
                    </a:gd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7" name="Freeform 1628">
                    <a:extLst>
                      <a:ext uri="{FF2B5EF4-FFF2-40B4-BE49-F238E27FC236}">
                        <a16:creationId xmlns="" xmlns:a16="http://schemas.microsoft.com/office/drawing/2014/main" id="{AE79D0AC-50DE-4345-A6E0-D971F311D38D}"/>
                      </a:ext>
                    </a:extLst>
                  </p:cNvPr>
                  <p:cNvSpPr/>
                  <p:nvPr/>
                </p:nvSpPr>
                <p:spPr bwMode="auto">
                  <a:xfrm flipH="1">
                    <a:off x="1812" y="295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8" name="Freeform 1629">
                    <a:extLst>
                      <a:ext uri="{FF2B5EF4-FFF2-40B4-BE49-F238E27FC236}">
                        <a16:creationId xmlns="" xmlns:a16="http://schemas.microsoft.com/office/drawing/2014/main" id="{45A8029C-516A-41B6-B769-BAB0BFA406D1}"/>
                      </a:ext>
                    </a:extLst>
                  </p:cNvPr>
                  <p:cNvSpPr/>
                  <p:nvPr/>
                </p:nvSpPr>
                <p:spPr bwMode="auto">
                  <a:xfrm flipH="1">
                    <a:off x="1811" y="295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9" name="Freeform 1630">
                    <a:extLst>
                      <a:ext uri="{FF2B5EF4-FFF2-40B4-BE49-F238E27FC236}">
                        <a16:creationId xmlns="" xmlns:a16="http://schemas.microsoft.com/office/drawing/2014/main" id="{0D2F9741-2732-4A59-949F-8A284E88C05D}"/>
                      </a:ext>
                    </a:extLst>
                  </p:cNvPr>
                  <p:cNvSpPr/>
                  <p:nvPr/>
                </p:nvSpPr>
                <p:spPr bwMode="auto">
                  <a:xfrm flipH="1">
                    <a:off x="1792" y="30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428" name="Group 1832">
                  <a:extLst>
                    <a:ext uri="{FF2B5EF4-FFF2-40B4-BE49-F238E27FC236}">
                      <a16:creationId xmlns="" xmlns:a16="http://schemas.microsoft.com/office/drawing/2014/main" id="{8B15FF57-E634-41E8-91FF-2BBE19ED8A35}"/>
                    </a:ext>
                  </a:extLst>
                </p:cNvPr>
                <p:cNvGrpSpPr/>
                <p:nvPr/>
              </p:nvGrpSpPr>
              <p:grpSpPr>
                <a:xfrm>
                  <a:off x="1791" y="2634"/>
                  <a:ext cx="411" cy="636"/>
                  <a:chOff x="1791" y="2634"/>
                  <a:chExt cx="411" cy="636"/>
                </a:xfrm>
                <a:grpFill/>
              </p:grpSpPr>
              <p:sp>
                <p:nvSpPr>
                  <p:cNvPr id="450" name="Freeform 1632">
                    <a:extLst>
                      <a:ext uri="{FF2B5EF4-FFF2-40B4-BE49-F238E27FC236}">
                        <a16:creationId xmlns="" xmlns:a16="http://schemas.microsoft.com/office/drawing/2014/main" id="{152C2B74-4E1B-450E-A7E6-8A2905CC9BE2}"/>
                      </a:ext>
                    </a:extLst>
                  </p:cNvPr>
                  <p:cNvSpPr/>
                  <p:nvPr/>
                </p:nvSpPr>
                <p:spPr bwMode="auto">
                  <a:xfrm flipH="1">
                    <a:off x="1811" y="29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1" name="Freeform 1633">
                    <a:extLst>
                      <a:ext uri="{FF2B5EF4-FFF2-40B4-BE49-F238E27FC236}">
                        <a16:creationId xmlns="" xmlns:a16="http://schemas.microsoft.com/office/drawing/2014/main" id="{CCEB73A8-5AE8-42D7-A5B0-9041B98B3C24}"/>
                      </a:ext>
                    </a:extLst>
                  </p:cNvPr>
                  <p:cNvSpPr/>
                  <p:nvPr/>
                </p:nvSpPr>
                <p:spPr bwMode="auto">
                  <a:xfrm flipH="1">
                    <a:off x="1791" y="301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2" name="Freeform 1634">
                    <a:extLst>
                      <a:ext uri="{FF2B5EF4-FFF2-40B4-BE49-F238E27FC236}">
                        <a16:creationId xmlns="" xmlns:a16="http://schemas.microsoft.com/office/drawing/2014/main" id="{83A3A68C-5A54-44AD-B1C6-AEA64CB4387F}"/>
                      </a:ext>
                    </a:extLst>
                  </p:cNvPr>
                  <p:cNvSpPr/>
                  <p:nvPr/>
                </p:nvSpPr>
                <p:spPr bwMode="auto">
                  <a:xfrm>
                    <a:off x="1902" y="2719"/>
                    <a:ext cx="172" cy="214"/>
                  </a:xfrm>
                  <a:custGeom>
                    <a:gdLst>
                      <a:gd name="T0" fmla="*/ 22 w 180"/>
                      <a:gd name="T1" fmla="*/ 44 h 223"/>
                      <a:gd name="T2" fmla="*/ 19 w 180"/>
                      <a:gd name="T3" fmla="*/ 85 h 223"/>
                      <a:gd name="T4" fmla="*/ 5 w 180"/>
                      <a:gd name="T5" fmla="*/ 100 h 223"/>
                      <a:gd name="T6" fmla="*/ 1 w 180"/>
                      <a:gd name="T7" fmla="*/ 114 h 223"/>
                      <a:gd name="T8" fmla="*/ 4 w 180"/>
                      <a:gd name="T9" fmla="*/ 118 h 223"/>
                      <a:gd name="T10" fmla="*/ 9 w 180"/>
                      <a:gd name="T11" fmla="*/ 132 h 223"/>
                      <a:gd name="T12" fmla="*/ 9 w 180"/>
                      <a:gd name="T13" fmla="*/ 139 h 223"/>
                      <a:gd name="T14" fmla="*/ 12 w 180"/>
                      <a:gd name="T15" fmla="*/ 142 h 223"/>
                      <a:gd name="T16" fmla="*/ 13 w 180"/>
                      <a:gd name="T17" fmla="*/ 143 h 223"/>
                      <a:gd name="T18" fmla="*/ 17 w 180"/>
                      <a:gd name="T19" fmla="*/ 149 h 223"/>
                      <a:gd name="T20" fmla="*/ 17 w 180"/>
                      <a:gd name="T21" fmla="*/ 150 h 223"/>
                      <a:gd name="T22" fmla="*/ 17 w 180"/>
                      <a:gd name="T23" fmla="*/ 162 h 223"/>
                      <a:gd name="T24" fmla="*/ 22 w 180"/>
                      <a:gd name="T25" fmla="*/ 167 h 223"/>
                      <a:gd name="T26" fmla="*/ 37 w 180"/>
                      <a:gd name="T27" fmla="*/ 180 h 223"/>
                      <a:gd name="T28" fmla="*/ 48 w 180"/>
                      <a:gd name="T29" fmla="*/ 193 h 223"/>
                      <a:gd name="T30" fmla="*/ 58 w 180"/>
                      <a:gd name="T31" fmla="*/ 204 h 223"/>
                      <a:gd name="T32" fmla="*/ 59 w 180"/>
                      <a:gd name="T33" fmla="*/ 205 h 223"/>
                      <a:gd name="T34" fmla="*/ 60 w 180"/>
                      <a:gd name="T35" fmla="*/ 206 h 223"/>
                      <a:gd name="T36" fmla="*/ 61 w 180"/>
                      <a:gd name="T37" fmla="*/ 209 h 223"/>
                      <a:gd name="T38" fmla="*/ 65 w 180"/>
                      <a:gd name="T39" fmla="*/ 212 h 223"/>
                      <a:gd name="T40" fmla="*/ 70 w 180"/>
                      <a:gd name="T41" fmla="*/ 213 h 223"/>
                      <a:gd name="T42" fmla="*/ 85 w 180"/>
                      <a:gd name="T43" fmla="*/ 212 h 223"/>
                      <a:gd name="T44" fmla="*/ 86 w 180"/>
                      <a:gd name="T45" fmla="*/ 214 h 223"/>
                      <a:gd name="T46" fmla="*/ 89 w 180"/>
                      <a:gd name="T47" fmla="*/ 216 h 223"/>
                      <a:gd name="T48" fmla="*/ 92 w 180"/>
                      <a:gd name="T49" fmla="*/ 218 h 223"/>
                      <a:gd name="T50" fmla="*/ 95 w 180"/>
                      <a:gd name="T51" fmla="*/ 221 h 223"/>
                      <a:gd name="T52" fmla="*/ 102 w 180"/>
                      <a:gd name="T53" fmla="*/ 220 h 223"/>
                      <a:gd name="T54" fmla="*/ 104 w 180"/>
                      <a:gd name="T55" fmla="*/ 220 h 223"/>
                      <a:gd name="T56" fmla="*/ 110 w 180"/>
                      <a:gd name="T57" fmla="*/ 223 h 223"/>
                      <a:gd name="T58" fmla="*/ 123 w 180"/>
                      <a:gd name="T59" fmla="*/ 220 h 223"/>
                      <a:gd name="T60" fmla="*/ 129 w 180"/>
                      <a:gd name="T61" fmla="*/ 216 h 223"/>
                      <a:gd name="T62" fmla="*/ 143 w 180"/>
                      <a:gd name="T63" fmla="*/ 207 h 223"/>
                      <a:gd name="T64" fmla="*/ 146 w 180"/>
                      <a:gd name="T65" fmla="*/ 208 h 223"/>
                      <a:gd name="T66" fmla="*/ 149 w 180"/>
                      <a:gd name="T67" fmla="*/ 209 h 223"/>
                      <a:gd name="T68" fmla="*/ 138 w 180"/>
                      <a:gd name="T69" fmla="*/ 195 h 223"/>
                      <a:gd name="T70" fmla="*/ 128 w 180"/>
                      <a:gd name="T71" fmla="*/ 182 h 223"/>
                      <a:gd name="T72" fmla="*/ 119 w 180"/>
                      <a:gd name="T73" fmla="*/ 171 h 223"/>
                      <a:gd name="T74" fmla="*/ 129 w 180"/>
                      <a:gd name="T75" fmla="*/ 165 h 223"/>
                      <a:gd name="T76" fmla="*/ 133 w 180"/>
                      <a:gd name="T77" fmla="*/ 148 h 223"/>
                      <a:gd name="T78" fmla="*/ 137 w 180"/>
                      <a:gd name="T79" fmla="*/ 139 h 223"/>
                      <a:gd name="T80" fmla="*/ 143 w 180"/>
                      <a:gd name="T81" fmla="*/ 127 h 223"/>
                      <a:gd name="T82" fmla="*/ 154 w 180"/>
                      <a:gd name="T83" fmla="*/ 114 h 223"/>
                      <a:gd name="T84" fmla="*/ 158 w 180"/>
                      <a:gd name="T85" fmla="*/ 101 h 223"/>
                      <a:gd name="T86" fmla="*/ 163 w 180"/>
                      <a:gd name="T87" fmla="*/ 75 h 223"/>
                      <a:gd name="T88" fmla="*/ 172 w 180"/>
                      <a:gd name="T89" fmla="*/ 65 h 223"/>
                      <a:gd name="T90" fmla="*/ 176 w 180"/>
                      <a:gd name="T91" fmla="*/ 63 h 223"/>
                      <a:gd name="T92" fmla="*/ 179 w 180"/>
                      <a:gd name="T93" fmla="*/ 59 h 223"/>
                      <a:gd name="T94" fmla="*/ 166 w 180"/>
                      <a:gd name="T95" fmla="*/ 34 h 223"/>
                      <a:gd name="T96" fmla="*/ 155 w 180"/>
                      <a:gd name="T97" fmla="*/ 6 h 223"/>
                      <a:gd name="T98" fmla="*/ 149 w 180"/>
                      <a:gd name="T99" fmla="*/ 0 h 223"/>
                      <a:gd name="T100" fmla="*/ 147 w 180"/>
                      <a:gd name="T101" fmla="*/ 2 h 223"/>
                      <a:gd name="T102" fmla="*/ 143 w 180"/>
                      <a:gd name="T103" fmla="*/ 2 h 223"/>
                      <a:gd name="T104" fmla="*/ 134 w 180"/>
                      <a:gd name="T105" fmla="*/ 12 h 223"/>
                      <a:gd name="T106" fmla="*/ 108 w 180"/>
                      <a:gd name="T107" fmla="*/ 12 h 223"/>
                      <a:gd name="T108" fmla="*/ 100 w 180"/>
                      <a:gd name="T109" fmla="*/ 13 h 223"/>
                      <a:gd name="T110" fmla="*/ 22 w 180"/>
                      <a:gd name="T111" fmla="*/ 36 h 22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0" h="223">
                        <a:moveTo>
                          <a:pt x="22" y="36"/>
                        </a:moveTo>
                        <a:cubicBezTo>
                          <a:pt x="22" y="39"/>
                          <a:pt x="22" y="39"/>
                          <a:pt x="22" y="39"/>
                        </a:cubicBezTo>
                        <a:cubicBezTo>
                          <a:pt x="22" y="44"/>
                          <a:pt x="22" y="44"/>
                          <a:pt x="22" y="44"/>
                        </a:cubicBezTo>
                        <a:cubicBezTo>
                          <a:pt x="22" y="71"/>
                          <a:pt x="22" y="71"/>
                          <a:pt x="22" y="71"/>
                        </a:cubicBezTo>
                        <a:cubicBezTo>
                          <a:pt x="23" y="84"/>
                          <a:pt x="20" y="85"/>
                          <a:pt x="19" y="85"/>
                        </a:cubicBezTo>
                        <a:cubicBezTo>
                          <a:pt x="19" y="85"/>
                          <a:pt x="19" y="85"/>
                          <a:pt x="19" y="85"/>
                        </a:cubicBezTo>
                        <a:cubicBezTo>
                          <a:pt x="12" y="87"/>
                          <a:pt x="11" y="89"/>
                          <a:pt x="11" y="89"/>
                        </a:cubicBezTo>
                        <a:cubicBezTo>
                          <a:pt x="11" y="91"/>
                          <a:pt x="11" y="97"/>
                          <a:pt x="5" y="98"/>
                        </a:cubicBezTo>
                        <a:cubicBezTo>
                          <a:pt x="5" y="98"/>
                          <a:pt x="5" y="100"/>
                          <a:pt x="5" y="100"/>
                        </a:cubicBezTo>
                        <a:cubicBezTo>
                          <a:pt x="5" y="102"/>
                          <a:pt x="5" y="106"/>
                          <a:pt x="1" y="106"/>
                        </a:cubicBezTo>
                        <a:cubicBezTo>
                          <a:pt x="1" y="107"/>
                          <a:pt x="1" y="107"/>
                          <a:pt x="1" y="107"/>
                        </a:cubicBezTo>
                        <a:cubicBezTo>
                          <a:pt x="2" y="109"/>
                          <a:pt x="3" y="112"/>
                          <a:pt x="1" y="114"/>
                        </a:cubicBezTo>
                        <a:cubicBezTo>
                          <a:pt x="0" y="115"/>
                          <a:pt x="0" y="116"/>
                          <a:pt x="0" y="117"/>
                        </a:cubicBezTo>
                        <a:cubicBezTo>
                          <a:pt x="0" y="117"/>
                          <a:pt x="0" y="117"/>
                          <a:pt x="1" y="117"/>
                        </a:cubicBezTo>
                        <a:cubicBezTo>
                          <a:pt x="2" y="117"/>
                          <a:pt x="3" y="118"/>
                          <a:pt x="4" y="118"/>
                        </a:cubicBezTo>
                        <a:cubicBezTo>
                          <a:pt x="5" y="120"/>
                          <a:pt x="5" y="122"/>
                          <a:pt x="5" y="125"/>
                        </a:cubicBezTo>
                        <a:cubicBezTo>
                          <a:pt x="5" y="126"/>
                          <a:pt x="5" y="127"/>
                          <a:pt x="5" y="127"/>
                        </a:cubicBezTo>
                        <a:cubicBezTo>
                          <a:pt x="5" y="130"/>
                          <a:pt x="8" y="132"/>
                          <a:pt x="9" y="132"/>
                        </a:cubicBezTo>
                        <a:cubicBezTo>
                          <a:pt x="9" y="132"/>
                          <a:pt x="9" y="133"/>
                          <a:pt x="9" y="133"/>
                        </a:cubicBezTo>
                        <a:cubicBezTo>
                          <a:pt x="11" y="133"/>
                          <a:pt x="11" y="133"/>
                          <a:pt x="11" y="133"/>
                        </a:cubicBezTo>
                        <a:cubicBezTo>
                          <a:pt x="9" y="139"/>
                          <a:pt x="9" y="139"/>
                          <a:pt x="9" y="139"/>
                        </a:cubicBezTo>
                        <a:cubicBezTo>
                          <a:pt x="10" y="140"/>
                          <a:pt x="11" y="140"/>
                          <a:pt x="11" y="142"/>
                        </a:cubicBezTo>
                        <a:cubicBezTo>
                          <a:pt x="12" y="142"/>
                          <a:pt x="12" y="142"/>
                          <a:pt x="12" y="142"/>
                        </a:cubicBezTo>
                        <a:cubicBezTo>
                          <a:pt x="12" y="142"/>
                          <a:pt x="12" y="142"/>
                          <a:pt x="12" y="142"/>
                        </a:cubicBezTo>
                        <a:cubicBezTo>
                          <a:pt x="12" y="142"/>
                          <a:pt x="12" y="142"/>
                          <a:pt x="12" y="142"/>
                        </a:cubicBezTo>
                        <a:cubicBezTo>
                          <a:pt x="12" y="142"/>
                          <a:pt x="12" y="142"/>
                          <a:pt x="12" y="142"/>
                        </a:cubicBezTo>
                        <a:cubicBezTo>
                          <a:pt x="12" y="143"/>
                          <a:pt x="12" y="143"/>
                          <a:pt x="13" y="143"/>
                        </a:cubicBezTo>
                        <a:cubicBezTo>
                          <a:pt x="14" y="145"/>
                          <a:pt x="15" y="146"/>
                          <a:pt x="16" y="148"/>
                        </a:cubicBezTo>
                        <a:cubicBezTo>
                          <a:pt x="16" y="148"/>
                          <a:pt x="16" y="148"/>
                          <a:pt x="16" y="148"/>
                        </a:cubicBezTo>
                        <a:cubicBezTo>
                          <a:pt x="16" y="148"/>
                          <a:pt x="17" y="148"/>
                          <a:pt x="17" y="149"/>
                        </a:cubicBezTo>
                        <a:cubicBezTo>
                          <a:pt x="17" y="149"/>
                          <a:pt x="17" y="149"/>
                          <a:pt x="17" y="149"/>
                        </a:cubicBezTo>
                        <a:cubicBezTo>
                          <a:pt x="17" y="149"/>
                          <a:pt x="17" y="149"/>
                          <a:pt x="17" y="150"/>
                        </a:cubicBezTo>
                        <a:cubicBezTo>
                          <a:pt x="17" y="150"/>
                          <a:pt x="17" y="150"/>
                          <a:pt x="17" y="150"/>
                        </a:cubicBezTo>
                        <a:cubicBezTo>
                          <a:pt x="17" y="150"/>
                          <a:pt x="18" y="151"/>
                          <a:pt x="18" y="151"/>
                        </a:cubicBezTo>
                        <a:cubicBezTo>
                          <a:pt x="19" y="153"/>
                          <a:pt x="20" y="156"/>
                          <a:pt x="20" y="159"/>
                        </a:cubicBezTo>
                        <a:cubicBezTo>
                          <a:pt x="19" y="160"/>
                          <a:pt x="18" y="161"/>
                          <a:pt x="17" y="162"/>
                        </a:cubicBezTo>
                        <a:cubicBezTo>
                          <a:pt x="16" y="162"/>
                          <a:pt x="16" y="162"/>
                          <a:pt x="16" y="162"/>
                        </a:cubicBezTo>
                        <a:cubicBezTo>
                          <a:pt x="21" y="163"/>
                          <a:pt x="21" y="163"/>
                          <a:pt x="21" y="163"/>
                        </a:cubicBezTo>
                        <a:cubicBezTo>
                          <a:pt x="22" y="167"/>
                          <a:pt x="22" y="167"/>
                          <a:pt x="22" y="167"/>
                        </a:cubicBezTo>
                        <a:cubicBezTo>
                          <a:pt x="24" y="167"/>
                          <a:pt x="29" y="168"/>
                          <a:pt x="31" y="171"/>
                        </a:cubicBezTo>
                        <a:cubicBezTo>
                          <a:pt x="32" y="173"/>
                          <a:pt x="33" y="173"/>
                          <a:pt x="34" y="174"/>
                        </a:cubicBezTo>
                        <a:cubicBezTo>
                          <a:pt x="36" y="176"/>
                          <a:pt x="37" y="177"/>
                          <a:pt x="37" y="180"/>
                        </a:cubicBezTo>
                        <a:cubicBezTo>
                          <a:pt x="37" y="180"/>
                          <a:pt x="38" y="181"/>
                          <a:pt x="39" y="181"/>
                        </a:cubicBezTo>
                        <a:cubicBezTo>
                          <a:pt x="40" y="182"/>
                          <a:pt x="41" y="183"/>
                          <a:pt x="43" y="184"/>
                        </a:cubicBezTo>
                        <a:cubicBezTo>
                          <a:pt x="48" y="188"/>
                          <a:pt x="48" y="191"/>
                          <a:pt x="48" y="193"/>
                        </a:cubicBezTo>
                        <a:cubicBezTo>
                          <a:pt x="48" y="194"/>
                          <a:pt x="51" y="196"/>
                          <a:pt x="54" y="197"/>
                        </a:cubicBezTo>
                        <a:cubicBezTo>
                          <a:pt x="55" y="198"/>
                          <a:pt x="55" y="198"/>
                          <a:pt x="55" y="198"/>
                        </a:cubicBezTo>
                        <a:cubicBezTo>
                          <a:pt x="58" y="204"/>
                          <a:pt x="58" y="204"/>
                          <a:pt x="58" y="204"/>
                        </a:cubicBezTo>
                        <a:cubicBezTo>
                          <a:pt x="58" y="204"/>
                          <a:pt x="58" y="204"/>
                          <a:pt x="58" y="204"/>
                        </a:cubicBezTo>
                        <a:cubicBezTo>
                          <a:pt x="58" y="204"/>
                          <a:pt x="58" y="204"/>
                          <a:pt x="58" y="204"/>
                        </a:cubicBezTo>
                        <a:cubicBezTo>
                          <a:pt x="59" y="205"/>
                          <a:pt x="59" y="205"/>
                          <a:pt x="59" y="205"/>
                        </a:cubicBezTo>
                        <a:cubicBezTo>
                          <a:pt x="59" y="205"/>
                          <a:pt x="59" y="205"/>
                          <a:pt x="59" y="205"/>
                        </a:cubicBezTo>
                        <a:cubicBezTo>
                          <a:pt x="60" y="206"/>
                          <a:pt x="60" y="206"/>
                          <a:pt x="60" y="206"/>
                        </a:cubicBezTo>
                        <a:cubicBezTo>
                          <a:pt x="60" y="206"/>
                          <a:pt x="60" y="206"/>
                          <a:pt x="60" y="206"/>
                        </a:cubicBezTo>
                        <a:cubicBezTo>
                          <a:pt x="60" y="207"/>
                          <a:pt x="61" y="207"/>
                          <a:pt x="61" y="208"/>
                        </a:cubicBezTo>
                        <a:cubicBezTo>
                          <a:pt x="61" y="208"/>
                          <a:pt x="61" y="208"/>
                          <a:pt x="61" y="209"/>
                        </a:cubicBezTo>
                        <a:cubicBezTo>
                          <a:pt x="61" y="209"/>
                          <a:pt x="61" y="209"/>
                          <a:pt x="61" y="209"/>
                        </a:cubicBezTo>
                        <a:cubicBezTo>
                          <a:pt x="62" y="209"/>
                          <a:pt x="62" y="209"/>
                          <a:pt x="62" y="210"/>
                        </a:cubicBezTo>
                        <a:cubicBezTo>
                          <a:pt x="62" y="210"/>
                          <a:pt x="62" y="210"/>
                          <a:pt x="62" y="210"/>
                        </a:cubicBezTo>
                        <a:cubicBezTo>
                          <a:pt x="63" y="211"/>
                          <a:pt x="65" y="212"/>
                          <a:pt x="65" y="212"/>
                        </a:cubicBezTo>
                        <a:cubicBezTo>
                          <a:pt x="65" y="212"/>
                          <a:pt x="65" y="212"/>
                          <a:pt x="65" y="212"/>
                        </a:cubicBezTo>
                        <a:cubicBezTo>
                          <a:pt x="66" y="213"/>
                          <a:pt x="67" y="213"/>
                          <a:pt x="68" y="213"/>
                        </a:cubicBezTo>
                        <a:cubicBezTo>
                          <a:pt x="69" y="213"/>
                          <a:pt x="69" y="213"/>
                          <a:pt x="70" y="213"/>
                        </a:cubicBezTo>
                        <a:cubicBezTo>
                          <a:pt x="72" y="210"/>
                          <a:pt x="75" y="211"/>
                          <a:pt x="77" y="212"/>
                        </a:cubicBezTo>
                        <a:cubicBezTo>
                          <a:pt x="79" y="211"/>
                          <a:pt x="82" y="210"/>
                          <a:pt x="84" y="212"/>
                        </a:cubicBezTo>
                        <a:cubicBezTo>
                          <a:pt x="84" y="212"/>
                          <a:pt x="84" y="212"/>
                          <a:pt x="85" y="212"/>
                        </a:cubicBezTo>
                        <a:cubicBezTo>
                          <a:pt x="85" y="212"/>
                          <a:pt x="85" y="212"/>
                          <a:pt x="85" y="212"/>
                        </a:cubicBezTo>
                        <a:cubicBezTo>
                          <a:pt x="85" y="213"/>
                          <a:pt x="85" y="213"/>
                          <a:pt x="86" y="213"/>
                        </a:cubicBezTo>
                        <a:cubicBezTo>
                          <a:pt x="86" y="213"/>
                          <a:pt x="86" y="213"/>
                          <a:pt x="86" y="214"/>
                        </a:cubicBezTo>
                        <a:cubicBezTo>
                          <a:pt x="87" y="214"/>
                          <a:pt x="87" y="214"/>
                          <a:pt x="87" y="214"/>
                        </a:cubicBezTo>
                        <a:cubicBezTo>
                          <a:pt x="87" y="214"/>
                          <a:pt x="88" y="215"/>
                          <a:pt x="88" y="215"/>
                        </a:cubicBezTo>
                        <a:cubicBezTo>
                          <a:pt x="88" y="215"/>
                          <a:pt x="89" y="215"/>
                          <a:pt x="89" y="216"/>
                        </a:cubicBezTo>
                        <a:cubicBezTo>
                          <a:pt x="89" y="216"/>
                          <a:pt x="90" y="216"/>
                          <a:pt x="90" y="216"/>
                        </a:cubicBezTo>
                        <a:cubicBezTo>
                          <a:pt x="90" y="217"/>
                          <a:pt x="90" y="217"/>
                          <a:pt x="91" y="217"/>
                        </a:cubicBezTo>
                        <a:cubicBezTo>
                          <a:pt x="91" y="217"/>
                          <a:pt x="91" y="218"/>
                          <a:pt x="92" y="218"/>
                        </a:cubicBezTo>
                        <a:cubicBezTo>
                          <a:pt x="92" y="218"/>
                          <a:pt x="92" y="219"/>
                          <a:pt x="93" y="219"/>
                        </a:cubicBezTo>
                        <a:cubicBezTo>
                          <a:pt x="93" y="219"/>
                          <a:pt x="93" y="219"/>
                          <a:pt x="94" y="220"/>
                        </a:cubicBezTo>
                        <a:cubicBezTo>
                          <a:pt x="94" y="220"/>
                          <a:pt x="94" y="220"/>
                          <a:pt x="95" y="221"/>
                        </a:cubicBezTo>
                        <a:cubicBezTo>
                          <a:pt x="95" y="221"/>
                          <a:pt x="95" y="221"/>
                          <a:pt x="96" y="222"/>
                        </a:cubicBezTo>
                        <a:cubicBezTo>
                          <a:pt x="96" y="222"/>
                          <a:pt x="96" y="222"/>
                          <a:pt x="96" y="222"/>
                        </a:cubicBezTo>
                        <a:cubicBezTo>
                          <a:pt x="98" y="222"/>
                          <a:pt x="100" y="221"/>
                          <a:pt x="102" y="220"/>
                        </a:cubicBezTo>
                        <a:cubicBezTo>
                          <a:pt x="102" y="220"/>
                          <a:pt x="102" y="220"/>
                          <a:pt x="102" y="220"/>
                        </a:cubicBezTo>
                        <a:cubicBezTo>
                          <a:pt x="103" y="220"/>
                          <a:pt x="103" y="220"/>
                          <a:pt x="104" y="220"/>
                        </a:cubicBezTo>
                        <a:cubicBezTo>
                          <a:pt x="104" y="220"/>
                          <a:pt x="104" y="220"/>
                          <a:pt x="104" y="220"/>
                        </a:cubicBezTo>
                        <a:cubicBezTo>
                          <a:pt x="104" y="220"/>
                          <a:pt x="104" y="220"/>
                          <a:pt x="104" y="220"/>
                        </a:cubicBezTo>
                        <a:cubicBezTo>
                          <a:pt x="106" y="220"/>
                          <a:pt x="108" y="221"/>
                          <a:pt x="109" y="222"/>
                        </a:cubicBezTo>
                        <a:cubicBezTo>
                          <a:pt x="109" y="222"/>
                          <a:pt x="110" y="222"/>
                          <a:pt x="110" y="223"/>
                        </a:cubicBezTo>
                        <a:cubicBezTo>
                          <a:pt x="112" y="221"/>
                          <a:pt x="116" y="219"/>
                          <a:pt x="118" y="219"/>
                        </a:cubicBezTo>
                        <a:cubicBezTo>
                          <a:pt x="119" y="219"/>
                          <a:pt x="120" y="220"/>
                          <a:pt x="120" y="220"/>
                        </a:cubicBezTo>
                        <a:cubicBezTo>
                          <a:pt x="121" y="220"/>
                          <a:pt x="122" y="220"/>
                          <a:pt x="123" y="220"/>
                        </a:cubicBezTo>
                        <a:cubicBezTo>
                          <a:pt x="124" y="220"/>
                          <a:pt x="124" y="220"/>
                          <a:pt x="125" y="220"/>
                        </a:cubicBezTo>
                        <a:cubicBezTo>
                          <a:pt x="125" y="219"/>
                          <a:pt x="126" y="218"/>
                          <a:pt x="128" y="217"/>
                        </a:cubicBezTo>
                        <a:cubicBezTo>
                          <a:pt x="128" y="217"/>
                          <a:pt x="129" y="216"/>
                          <a:pt x="129" y="216"/>
                        </a:cubicBezTo>
                        <a:cubicBezTo>
                          <a:pt x="130" y="215"/>
                          <a:pt x="130" y="215"/>
                          <a:pt x="130" y="215"/>
                        </a:cubicBezTo>
                        <a:cubicBezTo>
                          <a:pt x="131" y="212"/>
                          <a:pt x="138" y="208"/>
                          <a:pt x="140" y="208"/>
                        </a:cubicBezTo>
                        <a:cubicBezTo>
                          <a:pt x="141" y="207"/>
                          <a:pt x="142" y="207"/>
                          <a:pt x="143" y="207"/>
                        </a:cubicBezTo>
                        <a:cubicBezTo>
                          <a:pt x="143" y="207"/>
                          <a:pt x="144" y="207"/>
                          <a:pt x="144" y="207"/>
                        </a:cubicBezTo>
                        <a:cubicBezTo>
                          <a:pt x="145" y="207"/>
                          <a:pt x="145" y="207"/>
                          <a:pt x="146" y="207"/>
                        </a:cubicBezTo>
                        <a:cubicBezTo>
                          <a:pt x="146" y="207"/>
                          <a:pt x="146" y="208"/>
                          <a:pt x="146" y="208"/>
                        </a:cubicBezTo>
                        <a:cubicBezTo>
                          <a:pt x="147" y="208"/>
                          <a:pt x="147" y="208"/>
                          <a:pt x="147" y="208"/>
                        </a:cubicBezTo>
                        <a:cubicBezTo>
                          <a:pt x="148" y="208"/>
                          <a:pt x="148" y="208"/>
                          <a:pt x="148" y="208"/>
                        </a:cubicBezTo>
                        <a:cubicBezTo>
                          <a:pt x="148" y="209"/>
                          <a:pt x="149" y="209"/>
                          <a:pt x="149" y="209"/>
                        </a:cubicBezTo>
                        <a:cubicBezTo>
                          <a:pt x="149" y="208"/>
                          <a:pt x="149" y="208"/>
                          <a:pt x="149" y="207"/>
                        </a:cubicBezTo>
                        <a:cubicBezTo>
                          <a:pt x="149" y="206"/>
                          <a:pt x="149" y="205"/>
                          <a:pt x="149" y="204"/>
                        </a:cubicBezTo>
                        <a:cubicBezTo>
                          <a:pt x="146" y="204"/>
                          <a:pt x="140" y="200"/>
                          <a:pt x="138" y="195"/>
                        </a:cubicBezTo>
                        <a:cubicBezTo>
                          <a:pt x="138" y="194"/>
                          <a:pt x="137" y="193"/>
                          <a:pt x="137" y="193"/>
                        </a:cubicBezTo>
                        <a:cubicBezTo>
                          <a:pt x="136" y="191"/>
                          <a:pt x="134" y="189"/>
                          <a:pt x="133" y="187"/>
                        </a:cubicBezTo>
                        <a:cubicBezTo>
                          <a:pt x="131" y="186"/>
                          <a:pt x="129" y="184"/>
                          <a:pt x="128" y="182"/>
                        </a:cubicBezTo>
                        <a:cubicBezTo>
                          <a:pt x="128" y="181"/>
                          <a:pt x="126" y="181"/>
                          <a:pt x="124" y="180"/>
                        </a:cubicBezTo>
                        <a:cubicBezTo>
                          <a:pt x="122" y="179"/>
                          <a:pt x="119" y="179"/>
                          <a:pt x="118" y="177"/>
                        </a:cubicBezTo>
                        <a:cubicBezTo>
                          <a:pt x="117" y="174"/>
                          <a:pt x="118" y="172"/>
                          <a:pt x="119" y="171"/>
                        </a:cubicBezTo>
                        <a:cubicBezTo>
                          <a:pt x="120" y="171"/>
                          <a:pt x="120" y="170"/>
                          <a:pt x="120" y="169"/>
                        </a:cubicBezTo>
                        <a:cubicBezTo>
                          <a:pt x="120" y="168"/>
                          <a:pt x="121" y="165"/>
                          <a:pt x="126" y="165"/>
                        </a:cubicBezTo>
                        <a:cubicBezTo>
                          <a:pt x="127" y="165"/>
                          <a:pt x="128" y="165"/>
                          <a:pt x="129" y="165"/>
                        </a:cubicBezTo>
                        <a:cubicBezTo>
                          <a:pt x="129" y="165"/>
                          <a:pt x="129" y="165"/>
                          <a:pt x="129" y="166"/>
                        </a:cubicBezTo>
                        <a:cubicBezTo>
                          <a:pt x="130" y="163"/>
                          <a:pt x="130" y="158"/>
                          <a:pt x="130" y="155"/>
                        </a:cubicBezTo>
                        <a:cubicBezTo>
                          <a:pt x="130" y="152"/>
                          <a:pt x="132" y="150"/>
                          <a:pt x="133" y="148"/>
                        </a:cubicBezTo>
                        <a:cubicBezTo>
                          <a:pt x="133" y="147"/>
                          <a:pt x="134" y="146"/>
                          <a:pt x="134" y="146"/>
                        </a:cubicBezTo>
                        <a:cubicBezTo>
                          <a:pt x="133" y="145"/>
                          <a:pt x="133" y="144"/>
                          <a:pt x="133" y="143"/>
                        </a:cubicBezTo>
                        <a:cubicBezTo>
                          <a:pt x="134" y="141"/>
                          <a:pt x="135" y="140"/>
                          <a:pt x="137" y="139"/>
                        </a:cubicBezTo>
                        <a:cubicBezTo>
                          <a:pt x="138" y="139"/>
                          <a:pt x="139" y="138"/>
                          <a:pt x="139" y="138"/>
                        </a:cubicBezTo>
                        <a:cubicBezTo>
                          <a:pt x="140" y="137"/>
                          <a:pt x="140" y="136"/>
                          <a:pt x="140" y="134"/>
                        </a:cubicBezTo>
                        <a:cubicBezTo>
                          <a:pt x="141" y="132"/>
                          <a:pt x="141" y="129"/>
                          <a:pt x="143" y="127"/>
                        </a:cubicBezTo>
                        <a:cubicBezTo>
                          <a:pt x="144" y="126"/>
                          <a:pt x="145" y="124"/>
                          <a:pt x="146" y="123"/>
                        </a:cubicBezTo>
                        <a:cubicBezTo>
                          <a:pt x="147" y="120"/>
                          <a:pt x="149" y="118"/>
                          <a:pt x="151" y="118"/>
                        </a:cubicBezTo>
                        <a:cubicBezTo>
                          <a:pt x="152" y="118"/>
                          <a:pt x="154" y="116"/>
                          <a:pt x="154" y="114"/>
                        </a:cubicBezTo>
                        <a:cubicBezTo>
                          <a:pt x="154" y="113"/>
                          <a:pt x="155" y="111"/>
                          <a:pt x="156" y="109"/>
                        </a:cubicBezTo>
                        <a:cubicBezTo>
                          <a:pt x="157" y="107"/>
                          <a:pt x="158" y="104"/>
                          <a:pt x="158" y="101"/>
                        </a:cubicBezTo>
                        <a:cubicBezTo>
                          <a:pt x="158" y="101"/>
                          <a:pt x="158" y="101"/>
                          <a:pt x="158" y="101"/>
                        </a:cubicBezTo>
                        <a:cubicBezTo>
                          <a:pt x="158" y="101"/>
                          <a:pt x="158" y="100"/>
                          <a:pt x="158" y="99"/>
                        </a:cubicBezTo>
                        <a:cubicBezTo>
                          <a:pt x="157" y="94"/>
                          <a:pt x="156" y="89"/>
                          <a:pt x="159" y="85"/>
                        </a:cubicBezTo>
                        <a:cubicBezTo>
                          <a:pt x="162" y="81"/>
                          <a:pt x="164" y="78"/>
                          <a:pt x="163" y="75"/>
                        </a:cubicBezTo>
                        <a:cubicBezTo>
                          <a:pt x="162" y="71"/>
                          <a:pt x="166" y="70"/>
                          <a:pt x="168" y="68"/>
                        </a:cubicBezTo>
                        <a:cubicBezTo>
                          <a:pt x="169" y="68"/>
                          <a:pt x="169" y="67"/>
                          <a:pt x="170" y="67"/>
                        </a:cubicBezTo>
                        <a:cubicBezTo>
                          <a:pt x="170" y="66"/>
                          <a:pt x="171" y="66"/>
                          <a:pt x="172" y="65"/>
                        </a:cubicBezTo>
                        <a:cubicBezTo>
                          <a:pt x="173" y="65"/>
                          <a:pt x="173" y="65"/>
                          <a:pt x="174" y="64"/>
                        </a:cubicBezTo>
                        <a:cubicBezTo>
                          <a:pt x="174" y="64"/>
                          <a:pt x="174" y="64"/>
                          <a:pt x="174" y="64"/>
                        </a:cubicBezTo>
                        <a:cubicBezTo>
                          <a:pt x="175" y="63"/>
                          <a:pt x="175" y="63"/>
                          <a:pt x="176" y="63"/>
                        </a:cubicBezTo>
                        <a:cubicBezTo>
                          <a:pt x="176" y="62"/>
                          <a:pt x="176" y="62"/>
                          <a:pt x="177" y="62"/>
                        </a:cubicBezTo>
                        <a:cubicBezTo>
                          <a:pt x="177" y="61"/>
                          <a:pt x="178" y="61"/>
                          <a:pt x="178" y="61"/>
                        </a:cubicBezTo>
                        <a:cubicBezTo>
                          <a:pt x="178" y="60"/>
                          <a:pt x="178" y="60"/>
                          <a:pt x="179" y="59"/>
                        </a:cubicBezTo>
                        <a:cubicBezTo>
                          <a:pt x="179" y="59"/>
                          <a:pt x="179" y="59"/>
                          <a:pt x="180" y="58"/>
                        </a:cubicBezTo>
                        <a:cubicBezTo>
                          <a:pt x="177" y="56"/>
                          <a:pt x="175" y="54"/>
                          <a:pt x="174" y="54"/>
                        </a:cubicBezTo>
                        <a:cubicBezTo>
                          <a:pt x="169" y="52"/>
                          <a:pt x="166" y="44"/>
                          <a:pt x="166" y="34"/>
                        </a:cubicBezTo>
                        <a:cubicBezTo>
                          <a:pt x="166" y="28"/>
                          <a:pt x="165" y="23"/>
                          <a:pt x="165" y="19"/>
                        </a:cubicBezTo>
                        <a:cubicBezTo>
                          <a:pt x="164" y="18"/>
                          <a:pt x="164" y="17"/>
                          <a:pt x="164" y="16"/>
                        </a:cubicBezTo>
                        <a:cubicBezTo>
                          <a:pt x="164" y="14"/>
                          <a:pt x="160" y="8"/>
                          <a:pt x="155" y="6"/>
                        </a:cubicBezTo>
                        <a:cubicBezTo>
                          <a:pt x="152" y="4"/>
                          <a:pt x="150" y="2"/>
                          <a:pt x="149" y="0"/>
                        </a:cubicBezTo>
                        <a:cubicBezTo>
                          <a:pt x="149" y="0"/>
                          <a:pt x="149" y="0"/>
                          <a:pt x="149" y="0"/>
                        </a:cubicBezTo>
                        <a:cubicBezTo>
                          <a:pt x="149" y="0"/>
                          <a:pt x="149" y="0"/>
                          <a:pt x="149" y="0"/>
                        </a:cubicBezTo>
                        <a:cubicBezTo>
                          <a:pt x="149" y="0"/>
                          <a:pt x="148" y="1"/>
                          <a:pt x="148" y="1"/>
                        </a:cubicBezTo>
                        <a:cubicBezTo>
                          <a:pt x="148" y="1"/>
                          <a:pt x="148" y="1"/>
                          <a:pt x="148" y="1"/>
                        </a:cubicBezTo>
                        <a:cubicBezTo>
                          <a:pt x="147" y="1"/>
                          <a:pt x="147" y="1"/>
                          <a:pt x="147" y="2"/>
                        </a:cubicBezTo>
                        <a:cubicBezTo>
                          <a:pt x="147" y="2"/>
                          <a:pt x="147" y="2"/>
                          <a:pt x="147" y="2"/>
                        </a:cubicBezTo>
                        <a:cubicBezTo>
                          <a:pt x="146" y="2"/>
                          <a:pt x="146" y="2"/>
                          <a:pt x="145" y="2"/>
                        </a:cubicBezTo>
                        <a:cubicBezTo>
                          <a:pt x="143" y="2"/>
                          <a:pt x="143" y="2"/>
                          <a:pt x="143" y="2"/>
                        </a:cubicBezTo>
                        <a:cubicBezTo>
                          <a:pt x="143" y="2"/>
                          <a:pt x="143" y="3"/>
                          <a:pt x="143" y="4"/>
                        </a:cubicBezTo>
                        <a:cubicBezTo>
                          <a:pt x="142" y="6"/>
                          <a:pt x="140" y="10"/>
                          <a:pt x="136" y="10"/>
                        </a:cubicBezTo>
                        <a:cubicBezTo>
                          <a:pt x="134" y="10"/>
                          <a:pt x="134" y="10"/>
                          <a:pt x="134" y="12"/>
                        </a:cubicBezTo>
                        <a:cubicBezTo>
                          <a:pt x="133" y="13"/>
                          <a:pt x="132" y="15"/>
                          <a:pt x="129" y="15"/>
                        </a:cubicBezTo>
                        <a:cubicBezTo>
                          <a:pt x="126" y="15"/>
                          <a:pt x="124" y="13"/>
                          <a:pt x="123" y="12"/>
                        </a:cubicBezTo>
                        <a:cubicBezTo>
                          <a:pt x="108" y="12"/>
                          <a:pt x="108" y="12"/>
                          <a:pt x="108" y="12"/>
                        </a:cubicBezTo>
                        <a:cubicBezTo>
                          <a:pt x="107" y="11"/>
                          <a:pt x="107" y="11"/>
                          <a:pt x="107" y="11"/>
                        </a:cubicBezTo>
                        <a:cubicBezTo>
                          <a:pt x="107" y="11"/>
                          <a:pt x="105" y="10"/>
                          <a:pt x="104" y="10"/>
                        </a:cubicBezTo>
                        <a:cubicBezTo>
                          <a:pt x="100" y="13"/>
                          <a:pt x="100" y="13"/>
                          <a:pt x="100" y="13"/>
                        </a:cubicBezTo>
                        <a:cubicBezTo>
                          <a:pt x="33" y="13"/>
                          <a:pt x="33" y="13"/>
                          <a:pt x="33" y="13"/>
                        </a:cubicBezTo>
                        <a:cubicBezTo>
                          <a:pt x="33" y="36"/>
                          <a:pt x="33" y="36"/>
                          <a:pt x="33" y="36"/>
                        </a:cubicBezTo>
                        <a:lnTo>
                          <a:pt x="22"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3" name="Freeform 1635">
                    <a:extLst>
                      <a:ext uri="{FF2B5EF4-FFF2-40B4-BE49-F238E27FC236}">
                        <a16:creationId xmlns="" xmlns:a16="http://schemas.microsoft.com/office/drawing/2014/main" id="{92FBCEE2-5109-4577-8669-F0B255359A88}"/>
                      </a:ext>
                    </a:extLst>
                  </p:cNvPr>
                  <p:cNvSpPr/>
                  <p:nvPr/>
                </p:nvSpPr>
                <p:spPr bwMode="auto">
                  <a:xfrm>
                    <a:off x="1913" y="285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4" name="Freeform 1636">
                    <a:extLst>
                      <a:ext uri="{FF2B5EF4-FFF2-40B4-BE49-F238E27FC236}">
                        <a16:creationId xmlns="" xmlns:a16="http://schemas.microsoft.com/office/drawing/2014/main" id="{AEB9172A-1FCE-4D49-9A0B-6C42145A8DCB}"/>
                      </a:ext>
                    </a:extLst>
                  </p:cNvPr>
                  <p:cNvSpPr/>
                  <p:nvPr/>
                </p:nvSpPr>
                <p:spPr bwMode="auto">
                  <a:xfrm>
                    <a:off x="1955" y="2909"/>
                    <a:ext cx="3" cy="6"/>
                  </a:xfrm>
                  <a:custGeom>
                    <a:gdLst>
                      <a:gd name="T0" fmla="*/ 3 w 3"/>
                      <a:gd name="T1" fmla="*/ 6 h 6"/>
                      <a:gd name="T2" fmla="*/ 0 w 3"/>
                      <a:gd name="T3" fmla="*/ 0 h 6"/>
                      <a:gd name="T4" fmla="*/ 3 w 3"/>
                      <a:gd name="T5" fmla="*/ 6 h 6"/>
                      <a:gd name="T6" fmla="*/ 3 w 3"/>
                      <a:gd name="T7" fmla="*/ 6 h 6"/>
                    </a:gdLst>
                    <a:cxnLst>
                      <a:cxn ang="0">
                        <a:pos x="T0" y="T1"/>
                      </a:cxn>
                      <a:cxn ang="0">
                        <a:pos x="T2" y="T3"/>
                      </a:cxn>
                      <a:cxn ang="0">
                        <a:pos x="T4" y="T5"/>
                      </a:cxn>
                      <a:cxn ang="0">
                        <a:pos x="T6" y="T7"/>
                      </a:cxn>
                    </a:cxnLst>
                    <a:rect l="0" t="0" r="r" b="b"/>
                    <a:pathLst>
                      <a:path w="3" h="6">
                        <a:moveTo>
                          <a:pt x="3" y="6"/>
                        </a:moveTo>
                        <a:lnTo>
                          <a:pt x="0" y="0"/>
                        </a:lnTo>
                        <a:lnTo>
                          <a:pt x="3" y="6"/>
                        </a:lnTo>
                        <a:lnTo>
                          <a:pt x="3"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5" name="Freeform 1637">
                    <a:extLst>
                      <a:ext uri="{FF2B5EF4-FFF2-40B4-BE49-F238E27FC236}">
                        <a16:creationId xmlns="" xmlns:a16="http://schemas.microsoft.com/office/drawing/2014/main" id="{D175FBC3-F17C-46D0-9BE7-336ECF307316}"/>
                      </a:ext>
                    </a:extLst>
                  </p:cNvPr>
                  <p:cNvSpPr/>
                  <p:nvPr/>
                </p:nvSpPr>
                <p:spPr bwMode="auto">
                  <a:xfrm flipH="1">
                    <a:off x="1918" y="286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6" name="Freeform 1638">
                    <a:extLst>
                      <a:ext uri="{FF2B5EF4-FFF2-40B4-BE49-F238E27FC236}">
                        <a16:creationId xmlns="" xmlns:a16="http://schemas.microsoft.com/office/drawing/2014/main" id="{0003C728-A86F-4B4B-B03A-8747A1AFBD93}"/>
                      </a:ext>
                    </a:extLst>
                  </p:cNvPr>
                  <p:cNvSpPr/>
                  <p:nvPr/>
                </p:nvSpPr>
                <p:spPr bwMode="auto">
                  <a:xfrm flipH="1">
                    <a:off x="1914" y="285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7" name="Freeform 1639">
                    <a:extLst>
                      <a:ext uri="{FF2B5EF4-FFF2-40B4-BE49-F238E27FC236}">
                        <a16:creationId xmlns="" xmlns:a16="http://schemas.microsoft.com/office/drawing/2014/main" id="{F7A723D5-76DC-4883-9CC1-885484A0CF17}"/>
                      </a:ext>
                    </a:extLst>
                  </p:cNvPr>
                  <p:cNvSpPr/>
                  <p:nvPr/>
                </p:nvSpPr>
                <p:spPr bwMode="auto">
                  <a:xfrm>
                    <a:off x="1917" y="2861"/>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8" name="Freeform 1640">
                    <a:extLst>
                      <a:ext uri="{FF2B5EF4-FFF2-40B4-BE49-F238E27FC236}">
                        <a16:creationId xmlns="" xmlns:a16="http://schemas.microsoft.com/office/drawing/2014/main" id="{FC53A5D7-FE55-4D25-A4D5-27701D780273}"/>
                      </a:ext>
                    </a:extLst>
                  </p:cNvPr>
                  <p:cNvSpPr/>
                  <p:nvPr/>
                </p:nvSpPr>
                <p:spPr bwMode="auto">
                  <a:xfrm>
                    <a:off x="1914" y="2856"/>
                    <a:ext cx="3" cy="5"/>
                  </a:xfrm>
                  <a:custGeom>
                    <a:gdLst>
                      <a:gd name="T0" fmla="*/ 0 w 3"/>
                      <a:gd name="T1" fmla="*/ 0 h 5"/>
                      <a:gd name="T2" fmla="*/ 3 w 3"/>
                      <a:gd name="T3" fmla="*/ 5 h 5"/>
                      <a:gd name="T4" fmla="*/ 0 w 3"/>
                      <a:gd name="T5" fmla="*/ 0 h 5"/>
                    </a:gdLst>
                    <a:cxnLst>
                      <a:cxn ang="0">
                        <a:pos x="T0" y="T1"/>
                      </a:cxn>
                      <a:cxn ang="0">
                        <a:pos x="T2" y="T3"/>
                      </a:cxn>
                      <a:cxn ang="0">
                        <a:pos x="T4" y="T5"/>
                      </a:cxn>
                    </a:cxnLst>
                    <a:rect l="0" t="0" r="r" b="b"/>
                    <a:pathLst>
                      <a:path w="3" h="5">
                        <a:moveTo>
                          <a:pt x="0" y="0"/>
                        </a:moveTo>
                        <a:cubicBezTo>
                          <a:pt x="1" y="2"/>
                          <a:pt x="2" y="3"/>
                          <a:pt x="3" y="5"/>
                        </a:cubicBezTo>
                        <a:cubicBezTo>
                          <a:pt x="2" y="3"/>
                          <a:pt x="1"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9" name="Freeform 1641">
                    <a:extLst>
                      <a:ext uri="{FF2B5EF4-FFF2-40B4-BE49-F238E27FC236}">
                        <a16:creationId xmlns="" xmlns:a16="http://schemas.microsoft.com/office/drawing/2014/main" id="{8B11C87C-D873-429E-9F7B-70251DFF7BE5}"/>
                      </a:ext>
                    </a:extLst>
                  </p:cNvPr>
                  <p:cNvSpPr/>
                  <p:nvPr/>
                </p:nvSpPr>
                <p:spPr bwMode="auto">
                  <a:xfrm>
                    <a:off x="1911" y="2846"/>
                    <a:ext cx="2" cy="6"/>
                  </a:xfrm>
                  <a:custGeom>
                    <a:gdLst>
                      <a:gd name="T0" fmla="*/ 2 w 2"/>
                      <a:gd name="T1" fmla="*/ 1 h 7"/>
                      <a:gd name="T2" fmla="*/ 0 w 2"/>
                      <a:gd name="T3" fmla="*/ 7 h 7"/>
                      <a:gd name="T4" fmla="*/ 0 w 2"/>
                      <a:gd name="T5" fmla="*/ 7 h 7"/>
                      <a:gd name="T6" fmla="*/ 2 w 2"/>
                      <a:gd name="T7" fmla="*/ 1 h 7"/>
                      <a:gd name="T8" fmla="*/ 0 w 2"/>
                      <a:gd name="T9" fmla="*/ 1 h 7"/>
                      <a:gd name="T10" fmla="*/ 0 w 2"/>
                      <a:gd name="T11" fmla="*/ 0 h 7"/>
                      <a:gd name="T12" fmla="*/ 0 w 2"/>
                      <a:gd name="T13" fmla="*/ 1 h 7"/>
                      <a:gd name="T14" fmla="*/ 2 w 2"/>
                      <a:gd name="T15" fmla="*/ 1 h 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2" y="1"/>
                        </a:moveTo>
                        <a:cubicBezTo>
                          <a:pt x="0" y="7"/>
                          <a:pt x="0" y="7"/>
                          <a:pt x="0" y="7"/>
                        </a:cubicBezTo>
                        <a:cubicBezTo>
                          <a:pt x="0" y="7"/>
                          <a:pt x="0" y="7"/>
                          <a:pt x="0" y="7"/>
                        </a:cubicBezTo>
                        <a:cubicBezTo>
                          <a:pt x="2" y="1"/>
                          <a:pt x="2" y="1"/>
                          <a:pt x="2" y="1"/>
                        </a:cubicBezTo>
                        <a:cubicBezTo>
                          <a:pt x="0" y="1"/>
                          <a:pt x="0" y="1"/>
                          <a:pt x="0" y="1"/>
                        </a:cubicBezTo>
                        <a:cubicBezTo>
                          <a:pt x="0" y="1"/>
                          <a:pt x="0" y="0"/>
                          <a:pt x="0" y="0"/>
                        </a:cubicBezTo>
                        <a:cubicBezTo>
                          <a:pt x="0" y="0"/>
                          <a:pt x="0" y="1"/>
                          <a:pt x="0"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0" name="Freeform 1642">
                    <a:extLst>
                      <a:ext uri="{FF2B5EF4-FFF2-40B4-BE49-F238E27FC236}">
                        <a16:creationId xmlns="" xmlns:a16="http://schemas.microsoft.com/office/drawing/2014/main" id="{2E37C8C7-9096-435E-AF41-820812688D72}"/>
                      </a:ext>
                    </a:extLst>
                  </p:cNvPr>
                  <p:cNvSpPr/>
                  <p:nvPr/>
                </p:nvSpPr>
                <p:spPr bwMode="auto">
                  <a:xfrm flipH="1">
                    <a:off x="1914" y="285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1" name="Oval 1643">
                    <a:extLst>
                      <a:ext uri="{FF2B5EF4-FFF2-40B4-BE49-F238E27FC236}">
                        <a16:creationId xmlns="" xmlns:a16="http://schemas.microsoft.com/office/drawing/2014/main" id="{27BF4BCD-C2A7-446C-ACFD-F395559FB676}"/>
                      </a:ext>
                    </a:extLst>
                  </p:cNvPr>
                  <p:cNvSpPr>
                    <a:spLocks noChangeArrowheads="1"/>
                  </p:cNvSpPr>
                  <p:nvPr/>
                </p:nvSpPr>
                <p:spPr bwMode="auto">
                  <a:xfrm>
                    <a:off x="1914" y="285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2" name="Freeform 1644">
                    <a:extLst>
                      <a:ext uri="{FF2B5EF4-FFF2-40B4-BE49-F238E27FC236}">
                        <a16:creationId xmlns="" xmlns:a16="http://schemas.microsoft.com/office/drawing/2014/main" id="{0F12F8B2-AEAA-474F-B05F-E6B2BD68AE3E}"/>
                      </a:ext>
                    </a:extLst>
                  </p:cNvPr>
                  <p:cNvSpPr/>
                  <p:nvPr/>
                </p:nvSpPr>
                <p:spPr bwMode="auto">
                  <a:xfrm flipH="1">
                    <a:off x="2043" y="27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3" name="Freeform 1645">
                    <a:extLst>
                      <a:ext uri="{FF2B5EF4-FFF2-40B4-BE49-F238E27FC236}">
                        <a16:creationId xmlns="" xmlns:a16="http://schemas.microsoft.com/office/drawing/2014/main" id="{14512F9B-76D4-4ACE-B98A-B6078741D326}"/>
                      </a:ext>
                    </a:extLst>
                  </p:cNvPr>
                  <p:cNvSpPr/>
                  <p:nvPr/>
                </p:nvSpPr>
                <p:spPr bwMode="auto">
                  <a:xfrm flipH="1">
                    <a:off x="2044" y="272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4" name="Freeform 1646">
                    <a:extLst>
                      <a:ext uri="{FF2B5EF4-FFF2-40B4-BE49-F238E27FC236}">
                        <a16:creationId xmlns="" xmlns:a16="http://schemas.microsoft.com/office/drawing/2014/main" id="{57787CB5-03F2-4464-BD03-3A99981C4794}"/>
                      </a:ext>
                    </a:extLst>
                  </p:cNvPr>
                  <p:cNvSpPr/>
                  <p:nvPr/>
                </p:nvSpPr>
                <p:spPr bwMode="auto">
                  <a:xfrm flipH="1">
                    <a:off x="2045" y="271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5" name="Freeform 1647">
                    <a:extLst>
                      <a:ext uri="{FF2B5EF4-FFF2-40B4-BE49-F238E27FC236}">
                        <a16:creationId xmlns="" xmlns:a16="http://schemas.microsoft.com/office/drawing/2014/main" id="{D941A1B6-98D9-431A-A600-368C64CE9250}"/>
                      </a:ext>
                    </a:extLst>
                  </p:cNvPr>
                  <p:cNvSpPr/>
                  <p:nvPr/>
                </p:nvSpPr>
                <p:spPr bwMode="auto">
                  <a:xfrm>
                    <a:off x="2112" y="2837"/>
                    <a:ext cx="16" cy="15"/>
                  </a:xfrm>
                  <a:custGeom>
                    <a:gdLst>
                      <a:gd name="T0" fmla="*/ 4 w 16"/>
                      <a:gd name="T1" fmla="*/ 5 h 16"/>
                      <a:gd name="T2" fmla="*/ 4 w 16"/>
                      <a:gd name="T3" fmla="*/ 6 h 16"/>
                      <a:gd name="T4" fmla="*/ 3 w 16"/>
                      <a:gd name="T5" fmla="*/ 7 h 16"/>
                      <a:gd name="T6" fmla="*/ 3 w 16"/>
                      <a:gd name="T7" fmla="*/ 8 h 16"/>
                      <a:gd name="T8" fmla="*/ 1 w 16"/>
                      <a:gd name="T9" fmla="*/ 9 h 16"/>
                      <a:gd name="T10" fmla="*/ 1 w 16"/>
                      <a:gd name="T11" fmla="*/ 16 h 16"/>
                      <a:gd name="T12" fmla="*/ 2 w 16"/>
                      <a:gd name="T13" fmla="*/ 16 h 16"/>
                      <a:gd name="T14" fmla="*/ 5 w 16"/>
                      <a:gd name="T15" fmla="*/ 15 h 16"/>
                      <a:gd name="T16" fmla="*/ 6 w 16"/>
                      <a:gd name="T17" fmla="*/ 15 h 16"/>
                      <a:gd name="T18" fmla="*/ 6 w 16"/>
                      <a:gd name="T19" fmla="*/ 14 h 16"/>
                      <a:gd name="T20" fmla="*/ 8 w 16"/>
                      <a:gd name="T21" fmla="*/ 14 h 16"/>
                      <a:gd name="T22" fmla="*/ 8 w 16"/>
                      <a:gd name="T23" fmla="*/ 14 h 16"/>
                      <a:gd name="T24" fmla="*/ 9 w 16"/>
                      <a:gd name="T25" fmla="*/ 15 h 16"/>
                      <a:gd name="T26" fmla="*/ 10 w 16"/>
                      <a:gd name="T27" fmla="*/ 15 h 16"/>
                      <a:gd name="T28" fmla="*/ 10 w 16"/>
                      <a:gd name="T29" fmla="*/ 16 h 16"/>
                      <a:gd name="T30" fmla="*/ 11 w 16"/>
                      <a:gd name="T31" fmla="*/ 16 h 16"/>
                      <a:gd name="T32" fmla="*/ 12 w 16"/>
                      <a:gd name="T33" fmla="*/ 14 h 16"/>
                      <a:gd name="T34" fmla="*/ 11 w 16"/>
                      <a:gd name="T35" fmla="*/ 13 h 16"/>
                      <a:gd name="T36" fmla="*/ 8 w 16"/>
                      <a:gd name="T37" fmla="*/ 12 h 16"/>
                      <a:gd name="T38" fmla="*/ 8 w 16"/>
                      <a:gd name="T39" fmla="*/ 9 h 16"/>
                      <a:gd name="T40" fmla="*/ 16 w 16"/>
                      <a:gd name="T41" fmla="*/ 3 h 16"/>
                      <a:gd name="T42" fmla="*/ 14 w 16"/>
                      <a:gd name="T43" fmla="*/ 0 h 16"/>
                      <a:gd name="T44" fmla="*/ 13 w 16"/>
                      <a:gd name="T45" fmla="*/ 0 h 16"/>
                      <a:gd name="T46" fmla="*/ 13 w 16"/>
                      <a:gd name="T47" fmla="*/ 0 h 16"/>
                      <a:gd name="T48" fmla="*/ 13 w 16"/>
                      <a:gd name="T49" fmla="*/ 0 h 16"/>
                      <a:gd name="T50" fmla="*/ 12 w 16"/>
                      <a:gd name="T51" fmla="*/ 1 h 16"/>
                      <a:gd name="T52" fmla="*/ 12 w 16"/>
                      <a:gd name="T53" fmla="*/ 1 h 16"/>
                      <a:gd name="T54" fmla="*/ 12 w 16"/>
                      <a:gd name="T55" fmla="*/ 1 h 16"/>
                      <a:gd name="T56" fmla="*/ 12 w 16"/>
                      <a:gd name="T57" fmla="*/ 1 h 16"/>
                      <a:gd name="T58" fmla="*/ 9 w 16"/>
                      <a:gd name="T59" fmla="*/ 2 h 16"/>
                      <a:gd name="T60" fmla="*/ 9 w 16"/>
                      <a:gd name="T61" fmla="*/ 2 h 16"/>
                      <a:gd name="T62" fmla="*/ 6 w 16"/>
                      <a:gd name="T63" fmla="*/ 2 h 16"/>
                      <a:gd name="T64" fmla="*/ 4 w 16"/>
                      <a:gd name="T65" fmla="*/ 5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 h="16">
                        <a:moveTo>
                          <a:pt x="4" y="5"/>
                        </a:moveTo>
                        <a:cubicBezTo>
                          <a:pt x="4" y="5"/>
                          <a:pt x="4" y="6"/>
                          <a:pt x="4" y="6"/>
                        </a:cubicBezTo>
                        <a:cubicBezTo>
                          <a:pt x="4" y="6"/>
                          <a:pt x="3" y="7"/>
                          <a:pt x="3" y="7"/>
                        </a:cubicBezTo>
                        <a:cubicBezTo>
                          <a:pt x="3" y="7"/>
                          <a:pt x="3" y="7"/>
                          <a:pt x="3" y="8"/>
                        </a:cubicBezTo>
                        <a:cubicBezTo>
                          <a:pt x="2" y="8"/>
                          <a:pt x="2" y="9"/>
                          <a:pt x="1" y="9"/>
                        </a:cubicBezTo>
                        <a:cubicBezTo>
                          <a:pt x="0" y="11"/>
                          <a:pt x="1" y="15"/>
                          <a:pt x="1" y="16"/>
                        </a:cubicBezTo>
                        <a:cubicBezTo>
                          <a:pt x="1" y="16"/>
                          <a:pt x="1" y="16"/>
                          <a:pt x="2" y="16"/>
                        </a:cubicBezTo>
                        <a:cubicBezTo>
                          <a:pt x="3" y="16"/>
                          <a:pt x="4" y="16"/>
                          <a:pt x="5" y="15"/>
                        </a:cubicBezTo>
                        <a:cubicBezTo>
                          <a:pt x="5" y="15"/>
                          <a:pt x="6" y="15"/>
                          <a:pt x="6" y="15"/>
                        </a:cubicBezTo>
                        <a:cubicBezTo>
                          <a:pt x="6" y="15"/>
                          <a:pt x="6" y="15"/>
                          <a:pt x="6" y="14"/>
                        </a:cubicBezTo>
                        <a:cubicBezTo>
                          <a:pt x="7" y="14"/>
                          <a:pt x="7" y="14"/>
                          <a:pt x="8" y="14"/>
                        </a:cubicBezTo>
                        <a:cubicBezTo>
                          <a:pt x="8" y="14"/>
                          <a:pt x="8" y="14"/>
                          <a:pt x="8" y="14"/>
                        </a:cubicBezTo>
                        <a:cubicBezTo>
                          <a:pt x="8" y="15"/>
                          <a:pt x="9" y="15"/>
                          <a:pt x="9" y="15"/>
                        </a:cubicBezTo>
                        <a:cubicBezTo>
                          <a:pt x="9" y="15"/>
                          <a:pt x="10" y="15"/>
                          <a:pt x="10" y="15"/>
                        </a:cubicBezTo>
                        <a:cubicBezTo>
                          <a:pt x="10" y="15"/>
                          <a:pt x="10" y="15"/>
                          <a:pt x="10" y="16"/>
                        </a:cubicBezTo>
                        <a:cubicBezTo>
                          <a:pt x="11" y="16"/>
                          <a:pt x="11" y="16"/>
                          <a:pt x="11" y="16"/>
                        </a:cubicBezTo>
                        <a:cubicBezTo>
                          <a:pt x="11" y="15"/>
                          <a:pt x="12" y="14"/>
                          <a:pt x="12" y="14"/>
                        </a:cubicBezTo>
                        <a:cubicBezTo>
                          <a:pt x="12" y="14"/>
                          <a:pt x="11" y="13"/>
                          <a:pt x="11" y="13"/>
                        </a:cubicBezTo>
                        <a:cubicBezTo>
                          <a:pt x="10" y="13"/>
                          <a:pt x="9" y="13"/>
                          <a:pt x="8" y="12"/>
                        </a:cubicBezTo>
                        <a:cubicBezTo>
                          <a:pt x="8" y="11"/>
                          <a:pt x="7" y="10"/>
                          <a:pt x="8" y="9"/>
                        </a:cubicBezTo>
                        <a:cubicBezTo>
                          <a:pt x="8" y="7"/>
                          <a:pt x="13" y="4"/>
                          <a:pt x="16" y="3"/>
                        </a:cubicBezTo>
                        <a:cubicBezTo>
                          <a:pt x="16" y="3"/>
                          <a:pt x="16" y="2"/>
                          <a:pt x="14" y="0"/>
                        </a:cubicBezTo>
                        <a:cubicBezTo>
                          <a:pt x="14" y="0"/>
                          <a:pt x="14" y="0"/>
                          <a:pt x="13" y="0"/>
                        </a:cubicBezTo>
                        <a:cubicBezTo>
                          <a:pt x="13" y="0"/>
                          <a:pt x="13" y="0"/>
                          <a:pt x="13" y="0"/>
                        </a:cubicBezTo>
                        <a:cubicBezTo>
                          <a:pt x="13" y="0"/>
                          <a:pt x="13" y="0"/>
                          <a:pt x="13" y="0"/>
                        </a:cubicBezTo>
                        <a:cubicBezTo>
                          <a:pt x="13" y="0"/>
                          <a:pt x="12" y="1"/>
                          <a:pt x="12" y="1"/>
                        </a:cubicBezTo>
                        <a:cubicBezTo>
                          <a:pt x="12" y="1"/>
                          <a:pt x="12" y="1"/>
                          <a:pt x="12" y="1"/>
                        </a:cubicBezTo>
                        <a:cubicBezTo>
                          <a:pt x="12" y="1"/>
                          <a:pt x="12" y="1"/>
                          <a:pt x="12" y="1"/>
                        </a:cubicBezTo>
                        <a:cubicBezTo>
                          <a:pt x="12" y="1"/>
                          <a:pt x="12" y="1"/>
                          <a:pt x="12" y="1"/>
                        </a:cubicBezTo>
                        <a:cubicBezTo>
                          <a:pt x="11" y="2"/>
                          <a:pt x="10" y="2"/>
                          <a:pt x="9" y="2"/>
                        </a:cubicBezTo>
                        <a:cubicBezTo>
                          <a:pt x="9" y="2"/>
                          <a:pt x="9" y="2"/>
                          <a:pt x="9" y="2"/>
                        </a:cubicBezTo>
                        <a:cubicBezTo>
                          <a:pt x="8" y="2"/>
                          <a:pt x="7" y="2"/>
                          <a:pt x="6" y="2"/>
                        </a:cubicBezTo>
                        <a:cubicBezTo>
                          <a:pt x="6" y="3"/>
                          <a:pt x="5" y="4"/>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6" name="Freeform 1648">
                    <a:extLst>
                      <a:ext uri="{FF2B5EF4-FFF2-40B4-BE49-F238E27FC236}">
                        <a16:creationId xmlns="" xmlns:a16="http://schemas.microsoft.com/office/drawing/2014/main" id="{C7939940-9DEE-4C34-AF87-017826F7F63D}"/>
                      </a:ext>
                    </a:extLst>
                  </p:cNvPr>
                  <p:cNvSpPr/>
                  <p:nvPr/>
                </p:nvSpPr>
                <p:spPr bwMode="auto">
                  <a:xfrm>
                    <a:off x="2123" y="2850"/>
                    <a:ext cx="1" cy="2"/>
                  </a:xfrm>
                  <a:custGeom>
                    <a:gdLst>
                      <a:gd name="T0" fmla="*/ 0 w 1"/>
                      <a:gd name="T1" fmla="*/ 2 h 2"/>
                      <a:gd name="T2" fmla="*/ 1 w 1"/>
                      <a:gd name="T3" fmla="*/ 0 h 2"/>
                      <a:gd name="T4" fmla="*/ 1 w 1"/>
                      <a:gd name="T5" fmla="*/ 0 h 2"/>
                      <a:gd name="T6" fmla="*/ 0 w 1"/>
                      <a:gd name="T7" fmla="*/ 2 h 2"/>
                      <a:gd name="T8" fmla="*/ 0 w 1"/>
                      <a:gd name="T9" fmla="*/ 2 h 2"/>
                    </a:gdLst>
                    <a:cxnLst>
                      <a:cxn ang="0">
                        <a:pos x="T0" y="T1"/>
                      </a:cxn>
                      <a:cxn ang="0">
                        <a:pos x="T2" y="T3"/>
                      </a:cxn>
                      <a:cxn ang="0">
                        <a:pos x="T4" y="T5"/>
                      </a:cxn>
                      <a:cxn ang="0">
                        <a:pos x="T6" y="T7"/>
                      </a:cxn>
                      <a:cxn ang="0">
                        <a:pos x="T8" y="T9"/>
                      </a:cxn>
                    </a:cxnLst>
                    <a:rect l="0" t="0" r="r" b="b"/>
                    <a:pathLst>
                      <a:path w="1" h="2">
                        <a:moveTo>
                          <a:pt x="0" y="2"/>
                        </a:moveTo>
                        <a:cubicBezTo>
                          <a:pt x="0" y="1"/>
                          <a:pt x="1" y="0"/>
                          <a:pt x="1" y="0"/>
                        </a:cubicBezTo>
                        <a:cubicBezTo>
                          <a:pt x="1" y="0"/>
                          <a:pt x="1" y="0"/>
                          <a:pt x="1" y="0"/>
                        </a:cubicBezTo>
                        <a:cubicBezTo>
                          <a:pt x="1" y="0"/>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7" name="Freeform 1649">
                    <a:extLst>
                      <a:ext uri="{FF2B5EF4-FFF2-40B4-BE49-F238E27FC236}">
                        <a16:creationId xmlns="" xmlns:a16="http://schemas.microsoft.com/office/drawing/2014/main" id="{17443EDB-1E5E-444A-B08F-94F1456123C1}"/>
                      </a:ext>
                    </a:extLst>
                  </p:cNvPr>
                  <p:cNvSpPr/>
                  <p:nvPr/>
                </p:nvSpPr>
                <p:spPr bwMode="auto">
                  <a:xfrm>
                    <a:off x="2055" y="2779"/>
                    <a:ext cx="68" cy="56"/>
                  </a:xfrm>
                  <a:custGeom>
                    <a:gdLst>
                      <a:gd name="T0" fmla="*/ 2 w 71"/>
                      <a:gd name="T1" fmla="*/ 37 h 59"/>
                      <a:gd name="T2" fmla="*/ 5 w 71"/>
                      <a:gd name="T3" fmla="*/ 37 h 59"/>
                      <a:gd name="T4" fmla="*/ 10 w 71"/>
                      <a:gd name="T5" fmla="*/ 38 h 59"/>
                      <a:gd name="T6" fmla="*/ 11 w 71"/>
                      <a:gd name="T7" fmla="*/ 35 h 59"/>
                      <a:gd name="T8" fmla="*/ 16 w 71"/>
                      <a:gd name="T9" fmla="*/ 31 h 59"/>
                      <a:gd name="T10" fmla="*/ 20 w 71"/>
                      <a:gd name="T11" fmla="*/ 33 h 59"/>
                      <a:gd name="T12" fmla="*/ 21 w 71"/>
                      <a:gd name="T13" fmla="*/ 34 h 59"/>
                      <a:gd name="T14" fmla="*/ 24 w 71"/>
                      <a:gd name="T15" fmla="*/ 36 h 59"/>
                      <a:gd name="T16" fmla="*/ 30 w 71"/>
                      <a:gd name="T17" fmla="*/ 35 h 59"/>
                      <a:gd name="T18" fmla="*/ 31 w 71"/>
                      <a:gd name="T19" fmla="*/ 36 h 59"/>
                      <a:gd name="T20" fmla="*/ 33 w 71"/>
                      <a:gd name="T21" fmla="*/ 36 h 59"/>
                      <a:gd name="T22" fmla="*/ 36 w 71"/>
                      <a:gd name="T23" fmla="*/ 36 h 59"/>
                      <a:gd name="T24" fmla="*/ 42 w 71"/>
                      <a:gd name="T25" fmla="*/ 35 h 59"/>
                      <a:gd name="T26" fmla="*/ 67 w 71"/>
                      <a:gd name="T27" fmla="*/ 59 h 59"/>
                      <a:gd name="T28" fmla="*/ 67 w 71"/>
                      <a:gd name="T29" fmla="*/ 59 h 59"/>
                      <a:gd name="T30" fmla="*/ 68 w 71"/>
                      <a:gd name="T31" fmla="*/ 59 h 59"/>
                      <a:gd name="T32" fmla="*/ 68 w 71"/>
                      <a:gd name="T33" fmla="*/ 59 h 59"/>
                      <a:gd name="T34" fmla="*/ 69 w 71"/>
                      <a:gd name="T35" fmla="*/ 59 h 59"/>
                      <a:gd name="T36" fmla="*/ 70 w 71"/>
                      <a:gd name="T37" fmla="*/ 59 h 59"/>
                      <a:gd name="T38" fmla="*/ 70 w 71"/>
                      <a:gd name="T39" fmla="*/ 59 h 59"/>
                      <a:gd name="T40" fmla="*/ 70 w 71"/>
                      <a:gd name="T41" fmla="*/ 58 h 59"/>
                      <a:gd name="T42" fmla="*/ 71 w 71"/>
                      <a:gd name="T43" fmla="*/ 58 h 59"/>
                      <a:gd name="T44" fmla="*/ 60 w 71"/>
                      <a:gd name="T45" fmla="*/ 46 h 59"/>
                      <a:gd name="T46" fmla="*/ 44 w 71"/>
                      <a:gd name="T47" fmla="*/ 35 h 59"/>
                      <a:gd name="T48" fmla="*/ 38 w 71"/>
                      <a:gd name="T49" fmla="*/ 29 h 59"/>
                      <a:gd name="T50" fmla="*/ 36 w 71"/>
                      <a:gd name="T51" fmla="*/ 27 h 59"/>
                      <a:gd name="T52" fmla="*/ 26 w 71"/>
                      <a:gd name="T53" fmla="*/ 9 h 59"/>
                      <a:gd name="T54" fmla="*/ 22 w 71"/>
                      <a:gd name="T55" fmla="*/ 0 h 59"/>
                      <a:gd name="T56" fmla="*/ 22 w 71"/>
                      <a:gd name="T57" fmla="*/ 0 h 59"/>
                      <a:gd name="T58" fmla="*/ 21 w 71"/>
                      <a:gd name="T59" fmla="*/ 1 h 59"/>
                      <a:gd name="T60" fmla="*/ 19 w 71"/>
                      <a:gd name="T61" fmla="*/ 3 h 59"/>
                      <a:gd name="T62" fmla="*/ 18 w 71"/>
                      <a:gd name="T63" fmla="*/ 4 h 59"/>
                      <a:gd name="T64" fmla="*/ 17 w 71"/>
                      <a:gd name="T65" fmla="*/ 5 h 59"/>
                      <a:gd name="T66" fmla="*/ 16 w 71"/>
                      <a:gd name="T67" fmla="*/ 5 h 59"/>
                      <a:gd name="T68" fmla="*/ 14 w 71"/>
                      <a:gd name="T69" fmla="*/ 7 h 59"/>
                      <a:gd name="T70" fmla="*/ 13 w 71"/>
                      <a:gd name="T71" fmla="*/ 8 h 59"/>
                      <a:gd name="T72" fmla="*/ 10 w 71"/>
                      <a:gd name="T73" fmla="*/ 10 h 59"/>
                      <a:gd name="T74" fmla="*/ 7 w 71"/>
                      <a:gd name="T75" fmla="*/ 12 h 59"/>
                      <a:gd name="T76" fmla="*/ 2 w 71"/>
                      <a:gd name="T77" fmla="*/ 25 h 59"/>
                      <a:gd name="T78" fmla="*/ 2 w 71"/>
                      <a:gd name="T79" fmla="*/ 36 h 59"/>
                      <a:gd name="T80" fmla="*/ 2 w 71"/>
                      <a:gd name="T81" fmla="*/ 36 h 59"/>
                      <a:gd name="T82" fmla="*/ 2 w 71"/>
                      <a:gd name="T83" fmla="*/ 37 h 59"/>
                      <a:gd name="T84" fmla="*/ 2 w 71"/>
                      <a:gd name="T85" fmla="*/ 37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1" h="59">
                        <a:moveTo>
                          <a:pt x="2" y="37"/>
                        </a:moveTo>
                        <a:cubicBezTo>
                          <a:pt x="3" y="37"/>
                          <a:pt x="4" y="37"/>
                          <a:pt x="5" y="37"/>
                        </a:cubicBezTo>
                        <a:cubicBezTo>
                          <a:pt x="8" y="37"/>
                          <a:pt x="10" y="37"/>
                          <a:pt x="10" y="38"/>
                        </a:cubicBezTo>
                        <a:cubicBezTo>
                          <a:pt x="11" y="37"/>
                          <a:pt x="11" y="36"/>
                          <a:pt x="11" y="35"/>
                        </a:cubicBezTo>
                        <a:cubicBezTo>
                          <a:pt x="12" y="32"/>
                          <a:pt x="14" y="31"/>
                          <a:pt x="16" y="31"/>
                        </a:cubicBezTo>
                        <a:cubicBezTo>
                          <a:pt x="17" y="31"/>
                          <a:pt x="18" y="32"/>
                          <a:pt x="20" y="33"/>
                        </a:cubicBezTo>
                        <a:cubicBezTo>
                          <a:pt x="20" y="34"/>
                          <a:pt x="21" y="34"/>
                          <a:pt x="21" y="34"/>
                        </a:cubicBezTo>
                        <a:cubicBezTo>
                          <a:pt x="22" y="36"/>
                          <a:pt x="23" y="36"/>
                          <a:pt x="24" y="36"/>
                        </a:cubicBezTo>
                        <a:cubicBezTo>
                          <a:pt x="28" y="34"/>
                          <a:pt x="30" y="35"/>
                          <a:pt x="30" y="35"/>
                        </a:cubicBezTo>
                        <a:cubicBezTo>
                          <a:pt x="31" y="35"/>
                          <a:pt x="31" y="35"/>
                          <a:pt x="31" y="36"/>
                        </a:cubicBezTo>
                        <a:cubicBezTo>
                          <a:pt x="31" y="36"/>
                          <a:pt x="31" y="36"/>
                          <a:pt x="33" y="36"/>
                        </a:cubicBezTo>
                        <a:cubicBezTo>
                          <a:pt x="34" y="36"/>
                          <a:pt x="35" y="36"/>
                          <a:pt x="36" y="36"/>
                        </a:cubicBezTo>
                        <a:cubicBezTo>
                          <a:pt x="39" y="35"/>
                          <a:pt x="41" y="35"/>
                          <a:pt x="42" y="35"/>
                        </a:cubicBezTo>
                        <a:cubicBezTo>
                          <a:pt x="43" y="36"/>
                          <a:pt x="45" y="36"/>
                          <a:pt x="67" y="59"/>
                        </a:cubicBezTo>
                        <a:cubicBezTo>
                          <a:pt x="67" y="59"/>
                          <a:pt x="67" y="59"/>
                          <a:pt x="67" y="59"/>
                        </a:cubicBezTo>
                        <a:cubicBezTo>
                          <a:pt x="67" y="59"/>
                          <a:pt x="67" y="59"/>
                          <a:pt x="68" y="59"/>
                        </a:cubicBezTo>
                        <a:cubicBezTo>
                          <a:pt x="68" y="59"/>
                          <a:pt x="68" y="59"/>
                          <a:pt x="68" y="59"/>
                        </a:cubicBezTo>
                        <a:cubicBezTo>
                          <a:pt x="69" y="59"/>
                          <a:pt x="69" y="59"/>
                          <a:pt x="69" y="59"/>
                        </a:cubicBezTo>
                        <a:cubicBezTo>
                          <a:pt x="69" y="59"/>
                          <a:pt x="69" y="59"/>
                          <a:pt x="70" y="59"/>
                        </a:cubicBezTo>
                        <a:cubicBezTo>
                          <a:pt x="70" y="59"/>
                          <a:pt x="70" y="59"/>
                          <a:pt x="70" y="59"/>
                        </a:cubicBezTo>
                        <a:cubicBezTo>
                          <a:pt x="70" y="58"/>
                          <a:pt x="70" y="58"/>
                          <a:pt x="70" y="58"/>
                        </a:cubicBezTo>
                        <a:cubicBezTo>
                          <a:pt x="70" y="58"/>
                          <a:pt x="70" y="58"/>
                          <a:pt x="71" y="58"/>
                        </a:cubicBezTo>
                        <a:cubicBezTo>
                          <a:pt x="67" y="55"/>
                          <a:pt x="64" y="51"/>
                          <a:pt x="60" y="46"/>
                        </a:cubicBezTo>
                        <a:cubicBezTo>
                          <a:pt x="54" y="38"/>
                          <a:pt x="47" y="35"/>
                          <a:pt x="44" y="35"/>
                        </a:cubicBezTo>
                        <a:cubicBezTo>
                          <a:pt x="40" y="35"/>
                          <a:pt x="39" y="32"/>
                          <a:pt x="38" y="29"/>
                        </a:cubicBezTo>
                        <a:cubicBezTo>
                          <a:pt x="37" y="29"/>
                          <a:pt x="37" y="28"/>
                          <a:pt x="36" y="27"/>
                        </a:cubicBezTo>
                        <a:cubicBezTo>
                          <a:pt x="32" y="27"/>
                          <a:pt x="27" y="15"/>
                          <a:pt x="26" y="9"/>
                        </a:cubicBezTo>
                        <a:cubicBezTo>
                          <a:pt x="26" y="7"/>
                          <a:pt x="25" y="3"/>
                          <a:pt x="22" y="0"/>
                        </a:cubicBezTo>
                        <a:cubicBezTo>
                          <a:pt x="22" y="0"/>
                          <a:pt x="22" y="0"/>
                          <a:pt x="22" y="0"/>
                        </a:cubicBezTo>
                        <a:cubicBezTo>
                          <a:pt x="21" y="1"/>
                          <a:pt x="21" y="1"/>
                          <a:pt x="21" y="1"/>
                        </a:cubicBezTo>
                        <a:cubicBezTo>
                          <a:pt x="20" y="2"/>
                          <a:pt x="20" y="2"/>
                          <a:pt x="19" y="3"/>
                        </a:cubicBezTo>
                        <a:cubicBezTo>
                          <a:pt x="19" y="3"/>
                          <a:pt x="19" y="3"/>
                          <a:pt x="18" y="4"/>
                        </a:cubicBezTo>
                        <a:cubicBezTo>
                          <a:pt x="18" y="4"/>
                          <a:pt x="17" y="5"/>
                          <a:pt x="17" y="5"/>
                        </a:cubicBezTo>
                        <a:cubicBezTo>
                          <a:pt x="17" y="5"/>
                          <a:pt x="16" y="5"/>
                          <a:pt x="16" y="5"/>
                        </a:cubicBezTo>
                        <a:cubicBezTo>
                          <a:pt x="16" y="6"/>
                          <a:pt x="15" y="6"/>
                          <a:pt x="14" y="7"/>
                        </a:cubicBezTo>
                        <a:cubicBezTo>
                          <a:pt x="14" y="7"/>
                          <a:pt x="13" y="7"/>
                          <a:pt x="13" y="8"/>
                        </a:cubicBezTo>
                        <a:cubicBezTo>
                          <a:pt x="12" y="9"/>
                          <a:pt x="11" y="9"/>
                          <a:pt x="10" y="10"/>
                        </a:cubicBezTo>
                        <a:cubicBezTo>
                          <a:pt x="7" y="11"/>
                          <a:pt x="7" y="12"/>
                          <a:pt x="7" y="12"/>
                        </a:cubicBezTo>
                        <a:cubicBezTo>
                          <a:pt x="8" y="16"/>
                          <a:pt x="6" y="20"/>
                          <a:pt x="2" y="25"/>
                        </a:cubicBezTo>
                        <a:cubicBezTo>
                          <a:pt x="0" y="28"/>
                          <a:pt x="1" y="32"/>
                          <a:pt x="2" y="36"/>
                        </a:cubicBezTo>
                        <a:cubicBezTo>
                          <a:pt x="2" y="36"/>
                          <a:pt x="2" y="36"/>
                          <a:pt x="2" y="36"/>
                        </a:cubicBezTo>
                        <a:cubicBezTo>
                          <a:pt x="2" y="37"/>
                          <a:pt x="2" y="37"/>
                          <a:pt x="2" y="37"/>
                        </a:cubicBezTo>
                        <a:cubicBezTo>
                          <a:pt x="2" y="37"/>
                          <a:pt x="2" y="37"/>
                          <a:pt x="2"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8" name="Freeform 1650">
                    <a:extLst>
                      <a:ext uri="{FF2B5EF4-FFF2-40B4-BE49-F238E27FC236}">
                        <a16:creationId xmlns="" xmlns:a16="http://schemas.microsoft.com/office/drawing/2014/main" id="{036AF42D-188D-495D-92C6-26520B2058B0}"/>
                      </a:ext>
                    </a:extLst>
                  </p:cNvPr>
                  <p:cNvSpPr/>
                  <p:nvPr/>
                </p:nvSpPr>
                <p:spPr bwMode="auto">
                  <a:xfrm>
                    <a:off x="2072" y="2782"/>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9" name="Freeform 1651">
                    <a:extLst>
                      <a:ext uri="{FF2B5EF4-FFF2-40B4-BE49-F238E27FC236}">
                        <a16:creationId xmlns="" xmlns:a16="http://schemas.microsoft.com/office/drawing/2014/main" id="{614CE6D6-B69C-4C18-A291-8ED755C845B2}"/>
                      </a:ext>
                    </a:extLst>
                  </p:cNvPr>
                  <p:cNvSpPr/>
                  <p:nvPr/>
                </p:nvSpPr>
                <p:spPr bwMode="auto">
                  <a:xfrm>
                    <a:off x="2070" y="278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0" name="Freeform 1652">
                    <a:extLst>
                      <a:ext uri="{FF2B5EF4-FFF2-40B4-BE49-F238E27FC236}">
                        <a16:creationId xmlns="" xmlns:a16="http://schemas.microsoft.com/office/drawing/2014/main" id="{2A8897D0-FC62-4521-9A7B-CAC111BFE2B1}"/>
                      </a:ext>
                    </a:extLst>
                  </p:cNvPr>
                  <p:cNvSpPr/>
                  <p:nvPr/>
                </p:nvSpPr>
                <p:spPr bwMode="auto">
                  <a:xfrm>
                    <a:off x="2075" y="277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1" name="Freeform 1653">
                    <a:extLst>
                      <a:ext uri="{FF2B5EF4-FFF2-40B4-BE49-F238E27FC236}">
                        <a16:creationId xmlns="" xmlns:a16="http://schemas.microsoft.com/office/drawing/2014/main" id="{7E658205-588A-4970-B4D5-EE82FF69BAAB}"/>
                      </a:ext>
                    </a:extLst>
                  </p:cNvPr>
                  <p:cNvSpPr/>
                  <p:nvPr/>
                </p:nvSpPr>
                <p:spPr bwMode="auto">
                  <a:xfrm>
                    <a:off x="2055" y="2803"/>
                    <a:ext cx="2" cy="10"/>
                  </a:xfrm>
                  <a:custGeom>
                    <a:gdLst>
                      <a:gd name="T0" fmla="*/ 2 w 2"/>
                      <a:gd name="T1" fmla="*/ 0 h 11"/>
                      <a:gd name="T2" fmla="*/ 2 w 2"/>
                      <a:gd name="T3" fmla="*/ 11 h 11"/>
                      <a:gd name="T4" fmla="*/ 2 w 2"/>
                      <a:gd name="T5" fmla="*/ 11 h 11"/>
                      <a:gd name="T6" fmla="*/ 2 w 2"/>
                      <a:gd name="T7" fmla="*/ 11 h 11"/>
                      <a:gd name="T8" fmla="*/ 2 w 2"/>
                      <a:gd name="T9" fmla="*/ 0 h 11"/>
                    </a:gdLst>
                    <a:cxnLst>
                      <a:cxn ang="0">
                        <a:pos x="T0" y="T1"/>
                      </a:cxn>
                      <a:cxn ang="0">
                        <a:pos x="T2" y="T3"/>
                      </a:cxn>
                      <a:cxn ang="0">
                        <a:pos x="T4" y="T5"/>
                      </a:cxn>
                      <a:cxn ang="0">
                        <a:pos x="T6" y="T7"/>
                      </a:cxn>
                      <a:cxn ang="0">
                        <a:pos x="T8" y="T9"/>
                      </a:cxn>
                    </a:cxnLst>
                    <a:rect l="0" t="0" r="r" b="b"/>
                    <a:pathLst>
                      <a:path w="2" h="11">
                        <a:moveTo>
                          <a:pt x="2" y="0"/>
                        </a:moveTo>
                        <a:cubicBezTo>
                          <a:pt x="0" y="3"/>
                          <a:pt x="1" y="7"/>
                          <a:pt x="2" y="11"/>
                        </a:cubicBezTo>
                        <a:cubicBezTo>
                          <a:pt x="2" y="11"/>
                          <a:pt x="2" y="11"/>
                          <a:pt x="2" y="11"/>
                        </a:cubicBezTo>
                        <a:cubicBezTo>
                          <a:pt x="2" y="11"/>
                          <a:pt x="2" y="11"/>
                          <a:pt x="2" y="11"/>
                        </a:cubicBezTo>
                        <a:cubicBezTo>
                          <a:pt x="1" y="7"/>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2" name="Freeform 1654">
                    <a:extLst>
                      <a:ext uri="{FF2B5EF4-FFF2-40B4-BE49-F238E27FC236}">
                        <a16:creationId xmlns="" xmlns:a16="http://schemas.microsoft.com/office/drawing/2014/main" id="{FFA359E8-2F8E-46AB-A14E-2B1B064100A8}"/>
                      </a:ext>
                    </a:extLst>
                  </p:cNvPr>
                  <p:cNvSpPr/>
                  <p:nvPr/>
                </p:nvSpPr>
                <p:spPr bwMode="auto">
                  <a:xfrm>
                    <a:off x="2121" y="283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3" name="Freeform 1655">
                    <a:extLst>
                      <a:ext uri="{FF2B5EF4-FFF2-40B4-BE49-F238E27FC236}">
                        <a16:creationId xmlns="" xmlns:a16="http://schemas.microsoft.com/office/drawing/2014/main" id="{86C87BEA-A75B-406B-80EF-EF0F9FF941C2}"/>
                      </a:ext>
                    </a:extLst>
                  </p:cNvPr>
                  <p:cNvSpPr/>
                  <p:nvPr/>
                </p:nvSpPr>
                <p:spPr bwMode="auto">
                  <a:xfrm flipH="1">
                    <a:off x="2122" y="283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4" name="Freeform 1656">
                    <a:extLst>
                      <a:ext uri="{FF2B5EF4-FFF2-40B4-BE49-F238E27FC236}">
                        <a16:creationId xmlns="" xmlns:a16="http://schemas.microsoft.com/office/drawing/2014/main" id="{7006FEB5-D19E-4917-8A58-E729E275CAAA}"/>
                      </a:ext>
                    </a:extLst>
                  </p:cNvPr>
                  <p:cNvSpPr/>
                  <p:nvPr/>
                </p:nvSpPr>
                <p:spPr bwMode="auto">
                  <a:xfrm flipH="1">
                    <a:off x="2119" y="283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5" name="Freeform 1657">
                    <a:extLst>
                      <a:ext uri="{FF2B5EF4-FFF2-40B4-BE49-F238E27FC236}">
                        <a16:creationId xmlns="" xmlns:a16="http://schemas.microsoft.com/office/drawing/2014/main" id="{11EFEEB1-8B3B-4E7B-BCE6-89F2C4324AC5}"/>
                      </a:ext>
                    </a:extLst>
                  </p:cNvPr>
                  <p:cNvSpPr/>
                  <p:nvPr/>
                </p:nvSpPr>
                <p:spPr bwMode="auto">
                  <a:xfrm flipH="1">
                    <a:off x="2120" y="283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6" name="Freeform 1658">
                    <a:extLst>
                      <a:ext uri="{FF2B5EF4-FFF2-40B4-BE49-F238E27FC236}">
                        <a16:creationId xmlns="" xmlns:a16="http://schemas.microsoft.com/office/drawing/2014/main" id="{44A41707-CEDB-4484-B56D-D41E30BC5BE2}"/>
                      </a:ext>
                    </a:extLst>
                  </p:cNvPr>
                  <p:cNvSpPr/>
                  <p:nvPr/>
                </p:nvSpPr>
                <p:spPr bwMode="auto">
                  <a:xfrm>
                    <a:off x="2018" y="2812"/>
                    <a:ext cx="156" cy="122"/>
                  </a:xfrm>
                  <a:custGeom>
                    <a:gdLst>
                      <a:gd name="T0" fmla="*/ 41 w 163"/>
                      <a:gd name="T1" fmla="*/ 8 h 127"/>
                      <a:gd name="T2" fmla="*/ 40 w 163"/>
                      <a:gd name="T3" fmla="*/ 11 h 127"/>
                      <a:gd name="T4" fmla="*/ 38 w 163"/>
                      <a:gd name="T5" fmla="*/ 14 h 127"/>
                      <a:gd name="T6" fmla="*/ 30 w 163"/>
                      <a:gd name="T7" fmla="*/ 25 h 127"/>
                      <a:gd name="T8" fmla="*/ 25 w 163"/>
                      <a:gd name="T9" fmla="*/ 33 h 127"/>
                      <a:gd name="T10" fmla="*/ 21 w 163"/>
                      <a:gd name="T11" fmla="*/ 44 h 127"/>
                      <a:gd name="T12" fmla="*/ 17 w 163"/>
                      <a:gd name="T13" fmla="*/ 47 h 127"/>
                      <a:gd name="T14" fmla="*/ 13 w 163"/>
                      <a:gd name="T15" fmla="*/ 58 h 127"/>
                      <a:gd name="T16" fmla="*/ 7 w 163"/>
                      <a:gd name="T17" fmla="*/ 72 h 127"/>
                      <a:gd name="T18" fmla="*/ 3 w 163"/>
                      <a:gd name="T19" fmla="*/ 73 h 127"/>
                      <a:gd name="T20" fmla="*/ 0 w 163"/>
                      <a:gd name="T21" fmla="*/ 78 h 127"/>
                      <a:gd name="T22" fmla="*/ 11 w 163"/>
                      <a:gd name="T23" fmla="*/ 84 h 127"/>
                      <a:gd name="T24" fmla="*/ 21 w 163"/>
                      <a:gd name="T25" fmla="*/ 96 h 127"/>
                      <a:gd name="T26" fmla="*/ 32 w 163"/>
                      <a:gd name="T27" fmla="*/ 104 h 127"/>
                      <a:gd name="T28" fmla="*/ 32 w 163"/>
                      <a:gd name="T29" fmla="*/ 111 h 127"/>
                      <a:gd name="T30" fmla="*/ 31 w 163"/>
                      <a:gd name="T31" fmla="*/ 114 h 127"/>
                      <a:gd name="T32" fmla="*/ 33 w 163"/>
                      <a:gd name="T33" fmla="*/ 114 h 127"/>
                      <a:gd name="T34" fmla="*/ 34 w 163"/>
                      <a:gd name="T35" fmla="*/ 115 h 127"/>
                      <a:gd name="T36" fmla="*/ 46 w 163"/>
                      <a:gd name="T37" fmla="*/ 117 h 127"/>
                      <a:gd name="T38" fmla="*/ 71 w 163"/>
                      <a:gd name="T39" fmla="*/ 127 h 127"/>
                      <a:gd name="T40" fmla="*/ 77 w 163"/>
                      <a:gd name="T41" fmla="*/ 121 h 127"/>
                      <a:gd name="T42" fmla="*/ 89 w 163"/>
                      <a:gd name="T43" fmla="*/ 120 h 127"/>
                      <a:gd name="T44" fmla="*/ 98 w 163"/>
                      <a:gd name="T45" fmla="*/ 120 h 127"/>
                      <a:gd name="T46" fmla="*/ 98 w 163"/>
                      <a:gd name="T47" fmla="*/ 119 h 127"/>
                      <a:gd name="T48" fmla="*/ 103 w 163"/>
                      <a:gd name="T49" fmla="*/ 118 h 127"/>
                      <a:gd name="T50" fmla="*/ 106 w 163"/>
                      <a:gd name="T51" fmla="*/ 118 h 127"/>
                      <a:gd name="T52" fmla="*/ 108 w 163"/>
                      <a:gd name="T53" fmla="*/ 118 h 127"/>
                      <a:gd name="T54" fmla="*/ 123 w 163"/>
                      <a:gd name="T55" fmla="*/ 110 h 127"/>
                      <a:gd name="T56" fmla="*/ 134 w 163"/>
                      <a:gd name="T57" fmla="*/ 109 h 127"/>
                      <a:gd name="T58" fmla="*/ 161 w 163"/>
                      <a:gd name="T59" fmla="*/ 79 h 127"/>
                      <a:gd name="T60" fmla="*/ 122 w 163"/>
                      <a:gd name="T61" fmla="*/ 68 h 127"/>
                      <a:gd name="T62" fmla="*/ 115 w 163"/>
                      <a:gd name="T63" fmla="*/ 61 h 127"/>
                      <a:gd name="T64" fmla="*/ 106 w 163"/>
                      <a:gd name="T65" fmla="*/ 49 h 127"/>
                      <a:gd name="T66" fmla="*/ 107 w 163"/>
                      <a:gd name="T67" fmla="*/ 47 h 127"/>
                      <a:gd name="T68" fmla="*/ 107 w 163"/>
                      <a:gd name="T69" fmla="*/ 46 h 127"/>
                      <a:gd name="T70" fmla="*/ 108 w 163"/>
                      <a:gd name="T71" fmla="*/ 45 h 127"/>
                      <a:gd name="T72" fmla="*/ 107 w 163"/>
                      <a:gd name="T73" fmla="*/ 45 h 127"/>
                      <a:gd name="T74" fmla="*/ 106 w 163"/>
                      <a:gd name="T75" fmla="*/ 44 h 127"/>
                      <a:gd name="T76" fmla="*/ 101 w 163"/>
                      <a:gd name="T77" fmla="*/ 46 h 127"/>
                      <a:gd name="T78" fmla="*/ 97 w 163"/>
                      <a:gd name="T79" fmla="*/ 32 h 127"/>
                      <a:gd name="T80" fmla="*/ 99 w 163"/>
                      <a:gd name="T81" fmla="*/ 31 h 127"/>
                      <a:gd name="T82" fmla="*/ 100 w 163"/>
                      <a:gd name="T83" fmla="*/ 29 h 127"/>
                      <a:gd name="T84" fmla="*/ 102 w 163"/>
                      <a:gd name="T85" fmla="*/ 27 h 127"/>
                      <a:gd name="T86" fmla="*/ 91 w 163"/>
                      <a:gd name="T87" fmla="*/ 15 h 127"/>
                      <a:gd name="T88" fmla="*/ 88 w 163"/>
                      <a:gd name="T89" fmla="*/ 12 h 127"/>
                      <a:gd name="T90" fmla="*/ 85 w 163"/>
                      <a:gd name="T91" fmla="*/ 9 h 127"/>
                      <a:gd name="T92" fmla="*/ 83 w 163"/>
                      <a:gd name="T93" fmla="*/ 7 h 127"/>
                      <a:gd name="T94" fmla="*/ 80 w 163"/>
                      <a:gd name="T95" fmla="*/ 4 h 127"/>
                      <a:gd name="T96" fmla="*/ 76 w 163"/>
                      <a:gd name="T97" fmla="*/ 5 h 127"/>
                      <a:gd name="T98" fmla="*/ 69 w 163"/>
                      <a:gd name="T99" fmla="*/ 4 h 127"/>
                      <a:gd name="T100" fmla="*/ 65 w 163"/>
                      <a:gd name="T101" fmla="*/ 4 h 127"/>
                      <a:gd name="T102" fmla="*/ 57 w 163"/>
                      <a:gd name="T103" fmla="*/ 2 h 127"/>
                      <a:gd name="T104" fmla="*/ 55 w 163"/>
                      <a:gd name="T105" fmla="*/ 0 h 127"/>
                      <a:gd name="T106" fmla="*/ 54 w 163"/>
                      <a:gd name="T107" fmla="*/ 3 h 127"/>
                      <a:gd name="T108" fmla="*/ 47 w 163"/>
                      <a:gd name="T109" fmla="*/ 6 h 127"/>
                      <a:gd name="T110" fmla="*/ 41 w 163"/>
                      <a:gd name="T111" fmla="*/ 6 h 127"/>
                      <a:gd name="T112" fmla="*/ 41 w 163"/>
                      <a:gd name="T113" fmla="*/ 6 h 1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 h="127">
                        <a:moveTo>
                          <a:pt x="41" y="8"/>
                        </a:moveTo>
                        <a:cubicBezTo>
                          <a:pt x="41" y="8"/>
                          <a:pt x="41" y="8"/>
                          <a:pt x="41" y="8"/>
                        </a:cubicBezTo>
                        <a:cubicBezTo>
                          <a:pt x="41" y="9"/>
                          <a:pt x="40" y="9"/>
                          <a:pt x="40" y="10"/>
                        </a:cubicBezTo>
                        <a:cubicBezTo>
                          <a:pt x="40" y="10"/>
                          <a:pt x="40" y="11"/>
                          <a:pt x="40" y="11"/>
                        </a:cubicBezTo>
                        <a:cubicBezTo>
                          <a:pt x="40" y="11"/>
                          <a:pt x="40" y="12"/>
                          <a:pt x="39" y="12"/>
                        </a:cubicBezTo>
                        <a:cubicBezTo>
                          <a:pt x="39" y="13"/>
                          <a:pt x="39" y="13"/>
                          <a:pt x="38" y="14"/>
                        </a:cubicBezTo>
                        <a:cubicBezTo>
                          <a:pt x="38" y="15"/>
                          <a:pt x="37" y="17"/>
                          <a:pt x="37" y="17"/>
                        </a:cubicBezTo>
                        <a:cubicBezTo>
                          <a:pt x="37" y="21"/>
                          <a:pt x="33" y="25"/>
                          <a:pt x="30" y="25"/>
                        </a:cubicBezTo>
                        <a:cubicBezTo>
                          <a:pt x="30" y="25"/>
                          <a:pt x="29" y="27"/>
                          <a:pt x="28" y="28"/>
                        </a:cubicBezTo>
                        <a:cubicBezTo>
                          <a:pt x="27" y="30"/>
                          <a:pt x="26" y="31"/>
                          <a:pt x="25" y="33"/>
                        </a:cubicBezTo>
                        <a:cubicBezTo>
                          <a:pt x="24" y="34"/>
                          <a:pt x="24" y="35"/>
                          <a:pt x="23" y="37"/>
                        </a:cubicBezTo>
                        <a:cubicBezTo>
                          <a:pt x="23" y="40"/>
                          <a:pt x="23" y="42"/>
                          <a:pt x="21" y="44"/>
                        </a:cubicBezTo>
                        <a:cubicBezTo>
                          <a:pt x="20" y="45"/>
                          <a:pt x="19" y="45"/>
                          <a:pt x="18" y="46"/>
                        </a:cubicBezTo>
                        <a:cubicBezTo>
                          <a:pt x="17" y="46"/>
                          <a:pt x="17" y="46"/>
                          <a:pt x="17" y="47"/>
                        </a:cubicBezTo>
                        <a:cubicBezTo>
                          <a:pt x="18" y="49"/>
                          <a:pt x="17" y="51"/>
                          <a:pt x="15" y="53"/>
                        </a:cubicBezTo>
                        <a:cubicBezTo>
                          <a:pt x="14" y="55"/>
                          <a:pt x="13" y="56"/>
                          <a:pt x="13" y="58"/>
                        </a:cubicBezTo>
                        <a:cubicBezTo>
                          <a:pt x="13" y="58"/>
                          <a:pt x="13" y="70"/>
                          <a:pt x="11" y="72"/>
                        </a:cubicBezTo>
                        <a:cubicBezTo>
                          <a:pt x="10" y="73"/>
                          <a:pt x="9" y="73"/>
                          <a:pt x="7" y="72"/>
                        </a:cubicBezTo>
                        <a:cubicBezTo>
                          <a:pt x="7" y="72"/>
                          <a:pt x="6" y="72"/>
                          <a:pt x="5" y="72"/>
                        </a:cubicBezTo>
                        <a:cubicBezTo>
                          <a:pt x="3" y="72"/>
                          <a:pt x="3" y="73"/>
                          <a:pt x="3" y="73"/>
                        </a:cubicBezTo>
                        <a:cubicBezTo>
                          <a:pt x="3" y="75"/>
                          <a:pt x="2" y="76"/>
                          <a:pt x="1" y="77"/>
                        </a:cubicBezTo>
                        <a:cubicBezTo>
                          <a:pt x="1" y="77"/>
                          <a:pt x="0" y="78"/>
                          <a:pt x="0" y="78"/>
                        </a:cubicBezTo>
                        <a:cubicBezTo>
                          <a:pt x="1" y="78"/>
                          <a:pt x="3" y="79"/>
                          <a:pt x="4" y="79"/>
                        </a:cubicBezTo>
                        <a:cubicBezTo>
                          <a:pt x="7" y="80"/>
                          <a:pt x="10" y="81"/>
                          <a:pt x="11" y="84"/>
                        </a:cubicBezTo>
                        <a:cubicBezTo>
                          <a:pt x="12" y="85"/>
                          <a:pt x="13" y="86"/>
                          <a:pt x="14" y="88"/>
                        </a:cubicBezTo>
                        <a:cubicBezTo>
                          <a:pt x="17" y="90"/>
                          <a:pt x="19" y="93"/>
                          <a:pt x="21" y="96"/>
                        </a:cubicBezTo>
                        <a:cubicBezTo>
                          <a:pt x="23" y="101"/>
                          <a:pt x="27" y="103"/>
                          <a:pt x="29" y="103"/>
                        </a:cubicBezTo>
                        <a:cubicBezTo>
                          <a:pt x="30" y="103"/>
                          <a:pt x="31" y="104"/>
                          <a:pt x="32" y="104"/>
                        </a:cubicBezTo>
                        <a:cubicBezTo>
                          <a:pt x="32" y="105"/>
                          <a:pt x="32" y="106"/>
                          <a:pt x="32" y="107"/>
                        </a:cubicBezTo>
                        <a:cubicBezTo>
                          <a:pt x="32" y="108"/>
                          <a:pt x="32" y="109"/>
                          <a:pt x="32" y="111"/>
                        </a:cubicBezTo>
                        <a:cubicBezTo>
                          <a:pt x="32" y="112"/>
                          <a:pt x="32" y="112"/>
                          <a:pt x="32" y="113"/>
                        </a:cubicBezTo>
                        <a:cubicBezTo>
                          <a:pt x="31" y="113"/>
                          <a:pt x="31" y="114"/>
                          <a:pt x="31" y="114"/>
                        </a:cubicBezTo>
                        <a:cubicBezTo>
                          <a:pt x="32" y="114"/>
                          <a:pt x="32" y="114"/>
                          <a:pt x="32" y="114"/>
                        </a:cubicBezTo>
                        <a:cubicBezTo>
                          <a:pt x="33" y="114"/>
                          <a:pt x="33" y="114"/>
                          <a:pt x="33" y="114"/>
                        </a:cubicBezTo>
                        <a:cubicBezTo>
                          <a:pt x="33" y="114"/>
                          <a:pt x="33" y="115"/>
                          <a:pt x="33" y="115"/>
                        </a:cubicBezTo>
                        <a:cubicBezTo>
                          <a:pt x="34" y="115"/>
                          <a:pt x="34" y="115"/>
                          <a:pt x="34" y="115"/>
                        </a:cubicBezTo>
                        <a:cubicBezTo>
                          <a:pt x="34" y="115"/>
                          <a:pt x="36" y="115"/>
                          <a:pt x="37" y="115"/>
                        </a:cubicBezTo>
                        <a:cubicBezTo>
                          <a:pt x="40" y="115"/>
                          <a:pt x="44" y="116"/>
                          <a:pt x="46" y="117"/>
                        </a:cubicBezTo>
                        <a:cubicBezTo>
                          <a:pt x="48" y="120"/>
                          <a:pt x="56" y="124"/>
                          <a:pt x="57" y="124"/>
                        </a:cubicBezTo>
                        <a:cubicBezTo>
                          <a:pt x="59" y="124"/>
                          <a:pt x="68" y="125"/>
                          <a:pt x="71" y="127"/>
                        </a:cubicBezTo>
                        <a:cubicBezTo>
                          <a:pt x="71" y="126"/>
                          <a:pt x="72" y="126"/>
                          <a:pt x="72" y="125"/>
                        </a:cubicBezTo>
                        <a:cubicBezTo>
                          <a:pt x="73" y="124"/>
                          <a:pt x="75" y="122"/>
                          <a:pt x="77" y="121"/>
                        </a:cubicBezTo>
                        <a:cubicBezTo>
                          <a:pt x="80" y="119"/>
                          <a:pt x="83" y="118"/>
                          <a:pt x="86" y="118"/>
                        </a:cubicBezTo>
                        <a:cubicBezTo>
                          <a:pt x="88" y="118"/>
                          <a:pt x="89" y="119"/>
                          <a:pt x="89" y="120"/>
                        </a:cubicBezTo>
                        <a:cubicBezTo>
                          <a:pt x="90" y="121"/>
                          <a:pt x="91" y="122"/>
                          <a:pt x="92" y="121"/>
                        </a:cubicBezTo>
                        <a:cubicBezTo>
                          <a:pt x="93" y="121"/>
                          <a:pt x="96" y="120"/>
                          <a:pt x="98" y="120"/>
                        </a:cubicBezTo>
                        <a:cubicBezTo>
                          <a:pt x="98" y="120"/>
                          <a:pt x="98" y="120"/>
                          <a:pt x="98" y="120"/>
                        </a:cubicBezTo>
                        <a:cubicBezTo>
                          <a:pt x="98" y="119"/>
                          <a:pt x="98" y="119"/>
                          <a:pt x="98" y="119"/>
                        </a:cubicBezTo>
                        <a:cubicBezTo>
                          <a:pt x="98" y="119"/>
                          <a:pt x="98" y="119"/>
                          <a:pt x="98" y="119"/>
                        </a:cubicBezTo>
                        <a:cubicBezTo>
                          <a:pt x="103" y="118"/>
                          <a:pt x="103" y="118"/>
                          <a:pt x="103" y="118"/>
                        </a:cubicBezTo>
                        <a:cubicBezTo>
                          <a:pt x="103" y="118"/>
                          <a:pt x="103" y="118"/>
                          <a:pt x="103" y="118"/>
                        </a:cubicBezTo>
                        <a:cubicBezTo>
                          <a:pt x="104" y="118"/>
                          <a:pt x="105" y="118"/>
                          <a:pt x="106" y="118"/>
                        </a:cubicBezTo>
                        <a:cubicBezTo>
                          <a:pt x="106" y="118"/>
                          <a:pt x="107" y="118"/>
                          <a:pt x="108" y="118"/>
                        </a:cubicBezTo>
                        <a:cubicBezTo>
                          <a:pt x="108" y="118"/>
                          <a:pt x="108" y="118"/>
                          <a:pt x="108" y="118"/>
                        </a:cubicBezTo>
                        <a:cubicBezTo>
                          <a:pt x="108" y="118"/>
                          <a:pt x="109" y="117"/>
                          <a:pt x="110" y="116"/>
                        </a:cubicBezTo>
                        <a:cubicBezTo>
                          <a:pt x="113" y="114"/>
                          <a:pt x="117" y="110"/>
                          <a:pt x="123" y="110"/>
                        </a:cubicBezTo>
                        <a:cubicBezTo>
                          <a:pt x="124" y="110"/>
                          <a:pt x="126" y="110"/>
                          <a:pt x="127" y="110"/>
                        </a:cubicBezTo>
                        <a:cubicBezTo>
                          <a:pt x="130" y="110"/>
                          <a:pt x="132" y="111"/>
                          <a:pt x="134" y="109"/>
                        </a:cubicBezTo>
                        <a:cubicBezTo>
                          <a:pt x="136" y="106"/>
                          <a:pt x="157" y="85"/>
                          <a:pt x="163" y="79"/>
                        </a:cubicBezTo>
                        <a:cubicBezTo>
                          <a:pt x="162" y="79"/>
                          <a:pt x="162" y="79"/>
                          <a:pt x="161" y="79"/>
                        </a:cubicBezTo>
                        <a:cubicBezTo>
                          <a:pt x="159" y="79"/>
                          <a:pt x="154" y="79"/>
                          <a:pt x="145" y="76"/>
                        </a:cubicBezTo>
                        <a:cubicBezTo>
                          <a:pt x="137" y="73"/>
                          <a:pt x="125" y="68"/>
                          <a:pt x="122" y="68"/>
                        </a:cubicBezTo>
                        <a:cubicBezTo>
                          <a:pt x="121" y="67"/>
                          <a:pt x="119" y="66"/>
                          <a:pt x="117" y="64"/>
                        </a:cubicBezTo>
                        <a:cubicBezTo>
                          <a:pt x="116" y="63"/>
                          <a:pt x="115" y="61"/>
                          <a:pt x="115" y="61"/>
                        </a:cubicBezTo>
                        <a:cubicBezTo>
                          <a:pt x="111" y="59"/>
                          <a:pt x="107" y="51"/>
                          <a:pt x="107" y="50"/>
                        </a:cubicBezTo>
                        <a:cubicBezTo>
                          <a:pt x="106" y="49"/>
                          <a:pt x="106" y="49"/>
                          <a:pt x="106" y="49"/>
                        </a:cubicBezTo>
                        <a:cubicBezTo>
                          <a:pt x="106" y="49"/>
                          <a:pt x="106" y="49"/>
                          <a:pt x="106" y="49"/>
                        </a:cubicBezTo>
                        <a:cubicBezTo>
                          <a:pt x="106" y="48"/>
                          <a:pt x="106" y="48"/>
                          <a:pt x="107" y="47"/>
                        </a:cubicBezTo>
                        <a:cubicBezTo>
                          <a:pt x="107" y="47"/>
                          <a:pt x="107" y="47"/>
                          <a:pt x="107" y="47"/>
                        </a:cubicBezTo>
                        <a:cubicBezTo>
                          <a:pt x="107" y="47"/>
                          <a:pt x="107" y="46"/>
                          <a:pt x="107" y="46"/>
                        </a:cubicBezTo>
                        <a:cubicBezTo>
                          <a:pt x="107" y="46"/>
                          <a:pt x="107" y="45"/>
                          <a:pt x="107" y="45"/>
                        </a:cubicBezTo>
                        <a:cubicBezTo>
                          <a:pt x="107" y="45"/>
                          <a:pt x="107" y="45"/>
                          <a:pt x="108" y="45"/>
                        </a:cubicBezTo>
                        <a:cubicBezTo>
                          <a:pt x="107" y="45"/>
                          <a:pt x="107" y="45"/>
                          <a:pt x="107" y="45"/>
                        </a:cubicBezTo>
                        <a:cubicBezTo>
                          <a:pt x="107" y="45"/>
                          <a:pt x="107" y="45"/>
                          <a:pt x="107" y="45"/>
                        </a:cubicBezTo>
                        <a:cubicBezTo>
                          <a:pt x="107" y="45"/>
                          <a:pt x="107" y="44"/>
                          <a:pt x="107" y="44"/>
                        </a:cubicBezTo>
                        <a:cubicBezTo>
                          <a:pt x="106" y="44"/>
                          <a:pt x="106" y="44"/>
                          <a:pt x="106" y="44"/>
                        </a:cubicBezTo>
                        <a:cubicBezTo>
                          <a:pt x="106" y="44"/>
                          <a:pt x="106" y="44"/>
                          <a:pt x="106" y="45"/>
                        </a:cubicBezTo>
                        <a:cubicBezTo>
                          <a:pt x="104" y="46"/>
                          <a:pt x="102" y="46"/>
                          <a:pt x="101" y="46"/>
                        </a:cubicBezTo>
                        <a:cubicBezTo>
                          <a:pt x="98" y="46"/>
                          <a:pt x="97" y="45"/>
                          <a:pt x="97" y="44"/>
                        </a:cubicBezTo>
                        <a:cubicBezTo>
                          <a:pt x="96" y="43"/>
                          <a:pt x="94" y="36"/>
                          <a:pt x="97" y="32"/>
                        </a:cubicBezTo>
                        <a:cubicBezTo>
                          <a:pt x="98" y="32"/>
                          <a:pt x="98" y="31"/>
                          <a:pt x="99" y="31"/>
                        </a:cubicBezTo>
                        <a:cubicBezTo>
                          <a:pt x="99" y="31"/>
                          <a:pt x="99" y="31"/>
                          <a:pt x="99" y="31"/>
                        </a:cubicBezTo>
                        <a:cubicBezTo>
                          <a:pt x="99" y="30"/>
                          <a:pt x="100" y="30"/>
                          <a:pt x="100" y="29"/>
                        </a:cubicBezTo>
                        <a:cubicBezTo>
                          <a:pt x="100" y="29"/>
                          <a:pt x="100" y="29"/>
                          <a:pt x="100" y="29"/>
                        </a:cubicBezTo>
                        <a:cubicBezTo>
                          <a:pt x="101" y="28"/>
                          <a:pt x="101" y="27"/>
                          <a:pt x="101" y="27"/>
                        </a:cubicBezTo>
                        <a:cubicBezTo>
                          <a:pt x="101" y="27"/>
                          <a:pt x="101" y="27"/>
                          <a:pt x="102" y="27"/>
                        </a:cubicBezTo>
                        <a:cubicBezTo>
                          <a:pt x="102" y="26"/>
                          <a:pt x="102" y="26"/>
                          <a:pt x="102" y="26"/>
                        </a:cubicBezTo>
                        <a:cubicBezTo>
                          <a:pt x="98" y="22"/>
                          <a:pt x="95" y="18"/>
                          <a:pt x="91" y="15"/>
                        </a:cubicBezTo>
                        <a:cubicBezTo>
                          <a:pt x="91" y="15"/>
                          <a:pt x="91" y="15"/>
                          <a:pt x="91" y="15"/>
                        </a:cubicBezTo>
                        <a:cubicBezTo>
                          <a:pt x="90" y="14"/>
                          <a:pt x="89" y="13"/>
                          <a:pt x="88" y="12"/>
                        </a:cubicBezTo>
                        <a:cubicBezTo>
                          <a:pt x="88" y="12"/>
                          <a:pt x="88" y="12"/>
                          <a:pt x="88" y="12"/>
                        </a:cubicBezTo>
                        <a:cubicBezTo>
                          <a:pt x="87" y="11"/>
                          <a:pt x="86" y="10"/>
                          <a:pt x="85" y="9"/>
                        </a:cubicBezTo>
                        <a:cubicBezTo>
                          <a:pt x="85" y="9"/>
                          <a:pt x="85" y="9"/>
                          <a:pt x="85" y="9"/>
                        </a:cubicBezTo>
                        <a:cubicBezTo>
                          <a:pt x="84" y="8"/>
                          <a:pt x="84" y="7"/>
                          <a:pt x="83" y="7"/>
                        </a:cubicBezTo>
                        <a:cubicBezTo>
                          <a:pt x="83" y="7"/>
                          <a:pt x="83" y="7"/>
                          <a:pt x="83" y="7"/>
                        </a:cubicBezTo>
                        <a:cubicBezTo>
                          <a:pt x="81" y="5"/>
                          <a:pt x="80" y="5"/>
                          <a:pt x="80" y="4"/>
                        </a:cubicBezTo>
                        <a:cubicBezTo>
                          <a:pt x="80" y="4"/>
                          <a:pt x="80" y="4"/>
                          <a:pt x="79" y="4"/>
                        </a:cubicBezTo>
                        <a:cubicBezTo>
                          <a:pt x="78" y="4"/>
                          <a:pt x="77" y="4"/>
                          <a:pt x="76" y="5"/>
                        </a:cubicBezTo>
                        <a:cubicBezTo>
                          <a:pt x="74" y="5"/>
                          <a:pt x="73" y="5"/>
                          <a:pt x="72" y="5"/>
                        </a:cubicBezTo>
                        <a:cubicBezTo>
                          <a:pt x="70" y="5"/>
                          <a:pt x="69" y="5"/>
                          <a:pt x="69" y="4"/>
                        </a:cubicBezTo>
                        <a:cubicBezTo>
                          <a:pt x="68" y="4"/>
                          <a:pt x="68" y="4"/>
                          <a:pt x="67" y="4"/>
                        </a:cubicBezTo>
                        <a:cubicBezTo>
                          <a:pt x="67" y="4"/>
                          <a:pt x="67" y="4"/>
                          <a:pt x="65" y="4"/>
                        </a:cubicBezTo>
                        <a:cubicBezTo>
                          <a:pt x="64" y="5"/>
                          <a:pt x="63" y="5"/>
                          <a:pt x="62" y="5"/>
                        </a:cubicBezTo>
                        <a:cubicBezTo>
                          <a:pt x="60" y="5"/>
                          <a:pt x="58" y="3"/>
                          <a:pt x="57" y="2"/>
                        </a:cubicBezTo>
                        <a:cubicBezTo>
                          <a:pt x="57" y="2"/>
                          <a:pt x="56" y="2"/>
                          <a:pt x="56" y="1"/>
                        </a:cubicBezTo>
                        <a:cubicBezTo>
                          <a:pt x="55" y="0"/>
                          <a:pt x="55" y="0"/>
                          <a:pt x="55" y="0"/>
                        </a:cubicBezTo>
                        <a:cubicBezTo>
                          <a:pt x="55" y="0"/>
                          <a:pt x="54" y="1"/>
                          <a:pt x="54" y="2"/>
                        </a:cubicBezTo>
                        <a:cubicBezTo>
                          <a:pt x="54" y="2"/>
                          <a:pt x="54" y="2"/>
                          <a:pt x="54" y="3"/>
                        </a:cubicBezTo>
                        <a:cubicBezTo>
                          <a:pt x="53" y="5"/>
                          <a:pt x="52" y="7"/>
                          <a:pt x="50" y="7"/>
                        </a:cubicBezTo>
                        <a:cubicBezTo>
                          <a:pt x="49" y="7"/>
                          <a:pt x="48" y="7"/>
                          <a:pt x="47" y="6"/>
                        </a:cubicBezTo>
                        <a:cubicBezTo>
                          <a:pt x="47" y="6"/>
                          <a:pt x="47" y="6"/>
                          <a:pt x="44" y="6"/>
                        </a:cubicBezTo>
                        <a:cubicBezTo>
                          <a:pt x="43" y="6"/>
                          <a:pt x="42" y="6"/>
                          <a:pt x="41" y="6"/>
                        </a:cubicBezTo>
                        <a:cubicBezTo>
                          <a:pt x="41" y="6"/>
                          <a:pt x="41" y="6"/>
                          <a:pt x="41" y="6"/>
                        </a:cubicBezTo>
                        <a:cubicBezTo>
                          <a:pt x="41" y="6"/>
                          <a:pt x="41" y="6"/>
                          <a:pt x="41" y="6"/>
                        </a:cubicBezTo>
                        <a:cubicBezTo>
                          <a:pt x="41" y="7"/>
                          <a:pt x="41" y="7"/>
                          <a:pt x="4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7" name="Freeform 1659">
                    <a:extLst>
                      <a:ext uri="{FF2B5EF4-FFF2-40B4-BE49-F238E27FC236}">
                        <a16:creationId xmlns="" xmlns:a16="http://schemas.microsoft.com/office/drawing/2014/main" id="{2FD405CE-0003-455B-A082-5134F116D66F}"/>
                      </a:ext>
                    </a:extLst>
                  </p:cNvPr>
                  <p:cNvSpPr/>
                  <p:nvPr/>
                </p:nvSpPr>
                <p:spPr bwMode="auto">
                  <a:xfrm flipH="1">
                    <a:off x="2120" y="285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8" name="Freeform 1660">
                    <a:extLst>
                      <a:ext uri="{FF2B5EF4-FFF2-40B4-BE49-F238E27FC236}">
                        <a16:creationId xmlns="" xmlns:a16="http://schemas.microsoft.com/office/drawing/2014/main" id="{DE828EBA-10CA-42F4-9D7E-8189B851B4F2}"/>
                      </a:ext>
                    </a:extLst>
                  </p:cNvPr>
                  <p:cNvSpPr/>
                  <p:nvPr/>
                </p:nvSpPr>
                <p:spPr bwMode="auto">
                  <a:xfrm flipH="1">
                    <a:off x="2119" y="285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9" name="Freeform 1661">
                    <a:extLst>
                      <a:ext uri="{FF2B5EF4-FFF2-40B4-BE49-F238E27FC236}">
                        <a16:creationId xmlns="" xmlns:a16="http://schemas.microsoft.com/office/drawing/2014/main" id="{E502FC0A-DACA-41C7-B01E-7AAA2F2DCF1B}"/>
                      </a:ext>
                    </a:extLst>
                  </p:cNvPr>
                  <p:cNvSpPr/>
                  <p:nvPr/>
                </p:nvSpPr>
                <p:spPr bwMode="auto">
                  <a:xfrm flipH="1">
                    <a:off x="2120" y="285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0" name="Freeform 1662">
                    <a:extLst>
                      <a:ext uri="{FF2B5EF4-FFF2-40B4-BE49-F238E27FC236}">
                        <a16:creationId xmlns="" xmlns:a16="http://schemas.microsoft.com/office/drawing/2014/main" id="{27B25557-9D97-4C07-A039-611AED07E925}"/>
                      </a:ext>
                    </a:extLst>
                  </p:cNvPr>
                  <p:cNvSpPr/>
                  <p:nvPr/>
                </p:nvSpPr>
                <p:spPr bwMode="auto">
                  <a:xfrm flipH="1">
                    <a:off x="2112" y="292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1" name="Freeform 1663">
                    <a:extLst>
                      <a:ext uri="{FF2B5EF4-FFF2-40B4-BE49-F238E27FC236}">
                        <a16:creationId xmlns="" xmlns:a16="http://schemas.microsoft.com/office/drawing/2014/main" id="{C441B2D8-3FAD-41FB-BB75-3EF290E61F8E}"/>
                      </a:ext>
                    </a:extLst>
                  </p:cNvPr>
                  <p:cNvSpPr/>
                  <p:nvPr/>
                </p:nvSpPr>
                <p:spPr bwMode="auto">
                  <a:xfrm>
                    <a:off x="2056" y="2820"/>
                    <a:ext cx="1" cy="2"/>
                  </a:xfrm>
                  <a:custGeom>
                    <a:gdLst>
                      <a:gd name="T0" fmla="*/ 0 w 1"/>
                      <a:gd name="T1" fmla="*/ 2 h 2"/>
                      <a:gd name="T2" fmla="*/ 1 w 1"/>
                      <a:gd name="T3" fmla="*/ 0 h 2"/>
                      <a:gd name="T4" fmla="*/ 0 w 1"/>
                      <a:gd name="T5" fmla="*/ 2 h 2"/>
                    </a:gdLst>
                    <a:cxnLst>
                      <a:cxn ang="0">
                        <a:pos x="T0" y="T1"/>
                      </a:cxn>
                      <a:cxn ang="0">
                        <a:pos x="T2" y="T3"/>
                      </a:cxn>
                      <a:cxn ang="0">
                        <a:pos x="T4" y="T5"/>
                      </a:cxn>
                    </a:cxnLst>
                    <a:rect l="0" t="0" r="r" b="b"/>
                    <a:pathLst>
                      <a:path w="1" h="2">
                        <a:moveTo>
                          <a:pt x="0" y="2"/>
                        </a:moveTo>
                        <a:cubicBezTo>
                          <a:pt x="0" y="1"/>
                          <a:pt x="1" y="1"/>
                          <a:pt x="1" y="0"/>
                        </a:cubicBezTo>
                        <a:cubicBezTo>
                          <a:pt x="1"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2" name="Freeform 1664">
                    <a:extLst>
                      <a:ext uri="{FF2B5EF4-FFF2-40B4-BE49-F238E27FC236}">
                        <a16:creationId xmlns="" xmlns:a16="http://schemas.microsoft.com/office/drawing/2014/main" id="{D5D135C5-B5F4-4AB5-936A-65991E33AD08}"/>
                      </a:ext>
                    </a:extLst>
                  </p:cNvPr>
                  <p:cNvSpPr/>
                  <p:nvPr/>
                </p:nvSpPr>
                <p:spPr bwMode="auto">
                  <a:xfrm>
                    <a:off x="2047" y="2920"/>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0"/>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3" name="Freeform 1665">
                    <a:extLst>
                      <a:ext uri="{FF2B5EF4-FFF2-40B4-BE49-F238E27FC236}">
                        <a16:creationId xmlns="" xmlns:a16="http://schemas.microsoft.com/office/drawing/2014/main" id="{1F8F36D9-8962-4678-8FC4-22786FB4E5C9}"/>
                      </a:ext>
                    </a:extLst>
                  </p:cNvPr>
                  <p:cNvSpPr/>
                  <p:nvPr/>
                </p:nvSpPr>
                <p:spPr bwMode="auto">
                  <a:xfrm flipH="1">
                    <a:off x="2048" y="2915"/>
                    <a:ext cx="0" cy="3"/>
                  </a:xfrm>
                  <a:custGeom>
                    <a:gdLst>
                      <a:gd name="T0" fmla="*/ 0 h 4"/>
                      <a:gd name="T1" fmla="*/ 4 h 4"/>
                      <a:gd name="T2" fmla="*/ 0 h 4"/>
                    </a:gdLst>
                    <a:cxnLst>
                      <a:cxn ang="0">
                        <a:pos x="0" y="T0"/>
                      </a:cxn>
                      <a:cxn ang="0">
                        <a:pos x="0" y="T1"/>
                      </a:cxn>
                      <a:cxn ang="0">
                        <a:pos x="0" y="T2"/>
                      </a:cxn>
                    </a:cxnLst>
                    <a:rect l="0" t="0" r="r" b="b"/>
                    <a:pathLst>
                      <a:path h="4">
                        <a:moveTo>
                          <a:pt x="0" y="0"/>
                        </a:moveTo>
                        <a:cubicBezTo>
                          <a:pt x="0" y="1"/>
                          <a:pt x="0" y="2"/>
                          <a:pt x="0" y="4"/>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4" name="Freeform 1666">
                    <a:extLst>
                      <a:ext uri="{FF2B5EF4-FFF2-40B4-BE49-F238E27FC236}">
                        <a16:creationId xmlns="" xmlns:a16="http://schemas.microsoft.com/office/drawing/2014/main" id="{7A5990F4-B031-4CD9-88A5-A94A0F915D63}"/>
                      </a:ext>
                    </a:extLst>
                  </p:cNvPr>
                  <p:cNvSpPr/>
                  <p:nvPr/>
                </p:nvSpPr>
                <p:spPr bwMode="auto">
                  <a:xfrm>
                    <a:off x="2055" y="282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5" name="Freeform 1667">
                    <a:extLst>
                      <a:ext uri="{FF2B5EF4-FFF2-40B4-BE49-F238E27FC236}">
                        <a16:creationId xmlns="" xmlns:a16="http://schemas.microsoft.com/office/drawing/2014/main" id="{18A77F50-7A95-475B-8445-B987F399E41C}"/>
                      </a:ext>
                    </a:extLst>
                  </p:cNvPr>
                  <p:cNvSpPr/>
                  <p:nvPr/>
                </p:nvSpPr>
                <p:spPr bwMode="auto">
                  <a:xfrm flipH="1">
                    <a:off x="2057" y="2818"/>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6" name="Freeform 1668">
                    <a:extLst>
                      <a:ext uri="{FF2B5EF4-FFF2-40B4-BE49-F238E27FC236}">
                        <a16:creationId xmlns="" xmlns:a16="http://schemas.microsoft.com/office/drawing/2014/main" id="{3CE58306-5648-4FAA-AB6E-6FBFBD850F61}"/>
                      </a:ext>
                    </a:extLst>
                  </p:cNvPr>
                  <p:cNvSpPr/>
                  <p:nvPr/>
                </p:nvSpPr>
                <p:spPr bwMode="auto">
                  <a:xfrm flipH="1">
                    <a:off x="2115" y="2837"/>
                    <a:ext cx="0" cy="1"/>
                  </a:xfrm>
                  <a:custGeom>
                    <a:gdLst>
                      <a:gd name="T0" fmla="*/ 0 h 1"/>
                      <a:gd name="T1" fmla="*/ 0 h 1"/>
                      <a:gd name="T2" fmla="*/ 1 h 1"/>
                      <a:gd name="T3" fmla="*/ 0 h 1"/>
                    </a:gd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7" name="Freeform 1669">
                    <a:extLst>
                      <a:ext uri="{FF2B5EF4-FFF2-40B4-BE49-F238E27FC236}">
                        <a16:creationId xmlns="" xmlns:a16="http://schemas.microsoft.com/office/drawing/2014/main" id="{2C66A520-6D1A-426B-95E1-6B8688EDFF12}"/>
                      </a:ext>
                    </a:extLst>
                  </p:cNvPr>
                  <p:cNvSpPr/>
                  <p:nvPr/>
                </p:nvSpPr>
                <p:spPr bwMode="auto">
                  <a:xfrm>
                    <a:off x="2112" y="2840"/>
                    <a:ext cx="1" cy="2"/>
                  </a:xfrm>
                  <a:custGeom>
                    <a:gdLst>
                      <a:gd name="T0" fmla="*/ 1 w 1"/>
                      <a:gd name="T1" fmla="*/ 0 h 2"/>
                      <a:gd name="T2" fmla="*/ 0 w 1"/>
                      <a:gd name="T3" fmla="*/ 2 h 2"/>
                      <a:gd name="T4" fmla="*/ 1 w 1"/>
                      <a:gd name="T5" fmla="*/ 0 h 2"/>
                    </a:gdLst>
                    <a:cxnLst>
                      <a:cxn ang="0">
                        <a:pos x="T0" y="T1"/>
                      </a:cxn>
                      <a:cxn ang="0">
                        <a:pos x="T2" y="T3"/>
                      </a:cxn>
                      <a:cxn ang="0">
                        <a:pos x="T4" y="T5"/>
                      </a:cxn>
                    </a:cxnLst>
                    <a:rect l="0" t="0" r="r" b="b"/>
                    <a:pathLst>
                      <a:path w="1" h="2">
                        <a:moveTo>
                          <a:pt x="1" y="0"/>
                        </a:moveTo>
                        <a:cubicBezTo>
                          <a:pt x="1" y="1"/>
                          <a:pt x="0" y="1"/>
                          <a:pt x="0" y="2"/>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8" name="Freeform 1670">
                    <a:extLst>
                      <a:ext uri="{FF2B5EF4-FFF2-40B4-BE49-F238E27FC236}">
                        <a16:creationId xmlns="" xmlns:a16="http://schemas.microsoft.com/office/drawing/2014/main" id="{1ED2D12E-04C0-464F-B856-4EDE747D0905}"/>
                      </a:ext>
                    </a:extLst>
                  </p:cNvPr>
                  <p:cNvSpPr/>
                  <p:nvPr/>
                </p:nvSpPr>
                <p:spPr bwMode="auto">
                  <a:xfrm>
                    <a:off x="2120" y="2855"/>
                    <a:ext cx="1" cy="0"/>
                  </a:xfrm>
                  <a:custGeom>
                    <a:gdLst>
                      <a:gd name="T0" fmla="*/ 1 w 1"/>
                      <a:gd name="T1" fmla="*/ 0 w 1"/>
                      <a:gd name="T2" fmla="*/ 1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9" name="Freeform 1671">
                    <a:extLst>
                      <a:ext uri="{FF2B5EF4-FFF2-40B4-BE49-F238E27FC236}">
                        <a16:creationId xmlns="" xmlns:a16="http://schemas.microsoft.com/office/drawing/2014/main" id="{17C2E5B0-78E9-47D8-AB23-B896C648CC07}"/>
                      </a:ext>
                    </a:extLst>
                  </p:cNvPr>
                  <p:cNvSpPr/>
                  <p:nvPr/>
                </p:nvSpPr>
                <p:spPr bwMode="auto">
                  <a:xfrm flipH="1">
                    <a:off x="2120" y="285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0" name="Freeform 1672">
                    <a:extLst>
                      <a:ext uri="{FF2B5EF4-FFF2-40B4-BE49-F238E27FC236}">
                        <a16:creationId xmlns="" xmlns:a16="http://schemas.microsoft.com/office/drawing/2014/main" id="{AEEEE23E-BC5B-4E03-AEC8-63A5111626B7}"/>
                      </a:ext>
                    </a:extLst>
                  </p:cNvPr>
                  <p:cNvSpPr/>
                  <p:nvPr/>
                </p:nvSpPr>
                <p:spPr bwMode="auto">
                  <a:xfrm>
                    <a:off x="2111" y="2842"/>
                    <a:ext cx="1"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0"/>
                          <a:pt x="1" y="1"/>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1" name="Freeform 1673">
                    <a:extLst>
                      <a:ext uri="{FF2B5EF4-FFF2-40B4-BE49-F238E27FC236}">
                        <a16:creationId xmlns="" xmlns:a16="http://schemas.microsoft.com/office/drawing/2014/main" id="{5E26673D-321A-4476-9CAC-C7D8F3A08B91}"/>
                      </a:ext>
                    </a:extLst>
                  </p:cNvPr>
                  <p:cNvSpPr/>
                  <p:nvPr/>
                </p:nvSpPr>
                <p:spPr bwMode="auto">
                  <a:xfrm>
                    <a:off x="2113" y="2838"/>
                    <a:ext cx="1" cy="2"/>
                  </a:xfrm>
                  <a:custGeom>
                    <a:gdLst>
                      <a:gd name="T0" fmla="*/ 1 w 1"/>
                      <a:gd name="T1" fmla="*/ 0 h 2"/>
                      <a:gd name="T2" fmla="*/ 0 w 1"/>
                      <a:gd name="T3" fmla="*/ 2 h 2"/>
                      <a:gd name="T4" fmla="*/ 1 w 1"/>
                      <a:gd name="T5" fmla="*/ 0 h 2"/>
                    </a:gdLst>
                    <a:cxnLst>
                      <a:cxn ang="0">
                        <a:pos x="T0" y="T1"/>
                      </a:cxn>
                      <a:cxn ang="0">
                        <a:pos x="T2" y="T3"/>
                      </a:cxn>
                      <a:cxn ang="0">
                        <a:pos x="T4" y="T5"/>
                      </a:cxn>
                    </a:cxnLst>
                    <a:rect l="0" t="0" r="r" b="b"/>
                    <a:pathLst>
                      <a:path w="1" h="2">
                        <a:moveTo>
                          <a:pt x="1" y="0"/>
                        </a:moveTo>
                        <a:cubicBezTo>
                          <a:pt x="1" y="0"/>
                          <a:pt x="1" y="1"/>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2" name="Freeform 1674">
                    <a:extLst>
                      <a:ext uri="{FF2B5EF4-FFF2-40B4-BE49-F238E27FC236}">
                        <a16:creationId xmlns="" xmlns:a16="http://schemas.microsoft.com/office/drawing/2014/main" id="{054347F1-7473-4D24-8F99-29459057B656}"/>
                      </a:ext>
                    </a:extLst>
                  </p:cNvPr>
                  <p:cNvSpPr/>
                  <p:nvPr/>
                </p:nvSpPr>
                <p:spPr bwMode="auto">
                  <a:xfrm flipH="1">
                    <a:off x="2097" y="281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3" name="Freeform 1675">
                    <a:extLst>
                      <a:ext uri="{FF2B5EF4-FFF2-40B4-BE49-F238E27FC236}">
                        <a16:creationId xmlns="" xmlns:a16="http://schemas.microsoft.com/office/drawing/2014/main" id="{BBB45DE2-078B-4B43-9DE7-C99C9581995B}"/>
                      </a:ext>
                    </a:extLst>
                  </p:cNvPr>
                  <p:cNvSpPr/>
                  <p:nvPr/>
                </p:nvSpPr>
                <p:spPr bwMode="auto">
                  <a:xfrm>
                    <a:off x="2082" y="2816"/>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4" name="Freeform 1676">
                    <a:extLst>
                      <a:ext uri="{FF2B5EF4-FFF2-40B4-BE49-F238E27FC236}">
                        <a16:creationId xmlns="" xmlns:a16="http://schemas.microsoft.com/office/drawing/2014/main" id="{F332E50D-990B-492F-BFDC-2FC82408BF3E}"/>
                      </a:ext>
                    </a:extLst>
                  </p:cNvPr>
                  <p:cNvSpPr/>
                  <p:nvPr/>
                </p:nvSpPr>
                <p:spPr bwMode="auto">
                  <a:xfrm flipH="1">
                    <a:off x="2099" y="28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5" name="Freeform 1677">
                    <a:extLst>
                      <a:ext uri="{FF2B5EF4-FFF2-40B4-BE49-F238E27FC236}">
                        <a16:creationId xmlns="" xmlns:a16="http://schemas.microsoft.com/office/drawing/2014/main" id="{2D92A4DC-602F-4F7F-B5B9-DEEA5E5F8AC9}"/>
                      </a:ext>
                    </a:extLst>
                  </p:cNvPr>
                  <p:cNvSpPr/>
                  <p:nvPr/>
                </p:nvSpPr>
                <p:spPr bwMode="auto">
                  <a:xfrm flipH="1">
                    <a:off x="2105" y="282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6" name="Freeform 1678">
                    <a:extLst>
                      <a:ext uri="{FF2B5EF4-FFF2-40B4-BE49-F238E27FC236}">
                        <a16:creationId xmlns="" xmlns:a16="http://schemas.microsoft.com/office/drawing/2014/main" id="{11699655-0102-47BD-9FAB-6DAD8280E4B4}"/>
                      </a:ext>
                    </a:extLst>
                  </p:cNvPr>
                  <p:cNvSpPr/>
                  <p:nvPr/>
                </p:nvSpPr>
                <p:spPr bwMode="auto">
                  <a:xfrm flipH="1">
                    <a:off x="2102" y="282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7" name="Freeform 1679">
                    <a:extLst>
                      <a:ext uri="{FF2B5EF4-FFF2-40B4-BE49-F238E27FC236}">
                        <a16:creationId xmlns="" xmlns:a16="http://schemas.microsoft.com/office/drawing/2014/main" id="{807C4BB2-FC09-4666-8250-F2071AABB6CF}"/>
                      </a:ext>
                    </a:extLst>
                  </p:cNvPr>
                  <p:cNvSpPr/>
                  <p:nvPr/>
                </p:nvSpPr>
                <p:spPr bwMode="auto">
                  <a:xfrm flipH="1">
                    <a:off x="2057" y="2818"/>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8" name="Freeform 1680">
                    <a:extLst>
                      <a:ext uri="{FF2B5EF4-FFF2-40B4-BE49-F238E27FC236}">
                        <a16:creationId xmlns="" xmlns:a16="http://schemas.microsoft.com/office/drawing/2014/main" id="{75F87ED9-ABB5-4750-BCC6-2520B2F5B72E}"/>
                      </a:ext>
                    </a:extLst>
                  </p:cNvPr>
                  <p:cNvSpPr/>
                  <p:nvPr/>
                </p:nvSpPr>
                <p:spPr bwMode="auto">
                  <a:xfrm>
                    <a:off x="2066" y="2815"/>
                    <a:ext cx="3" cy="4"/>
                  </a:xfrm>
                  <a:custGeom>
                    <a:gdLst>
                      <a:gd name="T0" fmla="*/ 4 w 4"/>
                      <a:gd name="T1" fmla="*/ 0 h 4"/>
                      <a:gd name="T2" fmla="*/ 0 w 4"/>
                      <a:gd name="T3" fmla="*/ 4 h 4"/>
                      <a:gd name="T4" fmla="*/ 4 w 4"/>
                      <a:gd name="T5" fmla="*/ 0 h 4"/>
                    </a:gdLst>
                    <a:cxnLst>
                      <a:cxn ang="0">
                        <a:pos x="T0" y="T1"/>
                      </a:cxn>
                      <a:cxn ang="0">
                        <a:pos x="T2" y="T3"/>
                      </a:cxn>
                      <a:cxn ang="0">
                        <a:pos x="T4" y="T5"/>
                      </a:cxn>
                    </a:cxnLst>
                    <a:rect l="0" t="0" r="r" b="b"/>
                    <a:pathLst>
                      <a:path w="4" h="4">
                        <a:moveTo>
                          <a:pt x="4" y="0"/>
                        </a:moveTo>
                        <a:cubicBezTo>
                          <a:pt x="3" y="2"/>
                          <a:pt x="2" y="4"/>
                          <a:pt x="0" y="4"/>
                        </a:cubicBezTo>
                        <a:cubicBezTo>
                          <a:pt x="2" y="4"/>
                          <a:pt x="3"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9" name="Freeform 1681">
                    <a:extLst>
                      <a:ext uri="{FF2B5EF4-FFF2-40B4-BE49-F238E27FC236}">
                        <a16:creationId xmlns="" xmlns:a16="http://schemas.microsoft.com/office/drawing/2014/main" id="{54A55312-4CB8-4F6B-9F08-5001A5354904}"/>
                      </a:ext>
                    </a:extLst>
                  </p:cNvPr>
                  <p:cNvSpPr/>
                  <p:nvPr/>
                </p:nvSpPr>
                <p:spPr bwMode="auto">
                  <a:xfrm flipH="1">
                    <a:off x="2041" y="2640"/>
                    <a:ext cx="0" cy="1"/>
                  </a:xfrm>
                  <a:custGeom>
                    <a:gdLst>
                      <a:gd name="T0" fmla="*/ 1 h 1"/>
                      <a:gd name="T1" fmla="*/ 0 h 1"/>
                      <a:gd name="T2" fmla="*/ 1 h 1"/>
                      <a:gd name="T3" fmla="*/ 1 h 1"/>
                    </a:gd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0" name="Freeform 1682">
                    <a:extLst>
                      <a:ext uri="{FF2B5EF4-FFF2-40B4-BE49-F238E27FC236}">
                        <a16:creationId xmlns="" xmlns:a16="http://schemas.microsoft.com/office/drawing/2014/main" id="{116A9CA7-2EE1-44D8-B914-0800455123E4}"/>
                      </a:ext>
                    </a:extLst>
                  </p:cNvPr>
                  <p:cNvSpPr/>
                  <p:nvPr/>
                </p:nvSpPr>
                <p:spPr bwMode="auto">
                  <a:xfrm flipH="1">
                    <a:off x="2042" y="263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1" name="Freeform 1683">
                    <a:extLst>
                      <a:ext uri="{FF2B5EF4-FFF2-40B4-BE49-F238E27FC236}">
                        <a16:creationId xmlns="" xmlns:a16="http://schemas.microsoft.com/office/drawing/2014/main" id="{F0E62CE0-BAAC-4688-9D40-4933A7DFCD30}"/>
                      </a:ext>
                    </a:extLst>
                  </p:cNvPr>
                  <p:cNvSpPr/>
                  <p:nvPr/>
                </p:nvSpPr>
                <p:spPr bwMode="auto">
                  <a:xfrm flipH="1">
                    <a:off x="2042" y="263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2" name="Freeform 1684">
                    <a:extLst>
                      <a:ext uri="{FF2B5EF4-FFF2-40B4-BE49-F238E27FC236}">
                        <a16:creationId xmlns="" xmlns:a16="http://schemas.microsoft.com/office/drawing/2014/main" id="{9E9DA8D2-0535-41E2-A2D6-0362947324F5}"/>
                      </a:ext>
                    </a:extLst>
                  </p:cNvPr>
                  <p:cNvSpPr/>
                  <p:nvPr/>
                </p:nvSpPr>
                <p:spPr bwMode="auto">
                  <a:xfrm>
                    <a:off x="2038" y="2645"/>
                    <a:ext cx="1" cy="2"/>
                  </a:xfrm>
                  <a:custGeom>
                    <a:gdLst>
                      <a:gd name="T0" fmla="*/ 0 w 1"/>
                      <a:gd name="T1" fmla="*/ 2 h 2"/>
                      <a:gd name="T2" fmla="*/ 1 w 1"/>
                      <a:gd name="T3" fmla="*/ 0 h 2"/>
                      <a:gd name="T4" fmla="*/ 0 w 1"/>
                      <a:gd name="T5" fmla="*/ 2 h 2"/>
                      <a:gd name="T6" fmla="*/ 0 w 1"/>
                      <a:gd name="T7" fmla="*/ 2 h 2"/>
                    </a:gdLst>
                    <a:cxnLst>
                      <a:cxn ang="0">
                        <a:pos x="T0" y="T1"/>
                      </a:cxn>
                      <a:cxn ang="0">
                        <a:pos x="T2" y="T3"/>
                      </a:cxn>
                      <a:cxn ang="0">
                        <a:pos x="T4" y="T5"/>
                      </a:cxn>
                      <a:cxn ang="0">
                        <a:pos x="T6" y="T7"/>
                      </a:cxn>
                    </a:cxnLst>
                    <a:rect l="0" t="0" r="r" b="b"/>
                    <a:pathLst>
                      <a:path w="1" h="2">
                        <a:moveTo>
                          <a:pt x="0" y="2"/>
                        </a:move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3" name="Freeform 1685">
                    <a:extLst>
                      <a:ext uri="{FF2B5EF4-FFF2-40B4-BE49-F238E27FC236}">
                        <a16:creationId xmlns="" xmlns:a16="http://schemas.microsoft.com/office/drawing/2014/main" id="{0FA7E205-208D-4903-9734-9941279BB536}"/>
                      </a:ext>
                    </a:extLst>
                  </p:cNvPr>
                  <p:cNvSpPr/>
                  <p:nvPr/>
                </p:nvSpPr>
                <p:spPr bwMode="auto">
                  <a:xfrm flipH="1">
                    <a:off x="2039" y="2644"/>
                    <a:ext cx="0" cy="1"/>
                  </a:xfrm>
                  <a:custGeom>
                    <a:gdLst>
                      <a:gd name="T0" fmla="*/ 1 h 1"/>
                      <a:gd name="T1" fmla="*/ 0 h 1"/>
                      <a:gd name="T2" fmla="*/ 0 h 1"/>
                      <a:gd name="T3" fmla="*/ 1 h 1"/>
                    </a:gd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4" name="Freeform 1686">
                    <a:extLst>
                      <a:ext uri="{FF2B5EF4-FFF2-40B4-BE49-F238E27FC236}">
                        <a16:creationId xmlns="" xmlns:a16="http://schemas.microsoft.com/office/drawing/2014/main" id="{479398D4-86E1-46D4-BE00-00CBBD58A024}"/>
                      </a:ext>
                    </a:extLst>
                  </p:cNvPr>
                  <p:cNvSpPr/>
                  <p:nvPr/>
                </p:nvSpPr>
                <p:spPr bwMode="auto">
                  <a:xfrm>
                    <a:off x="2040" y="2645"/>
                    <a:ext cx="1" cy="0"/>
                  </a:xfrm>
                  <a:custGeom>
                    <a:gdLst>
                      <a:gd name="T0" fmla="*/ 0 w 1"/>
                      <a:gd name="T1" fmla="*/ 1 w 1"/>
                      <a:gd name="T2" fmla="*/ 1 w 1"/>
                      <a:gd name="T3" fmla="*/ 0 w 1"/>
                      <a:gd name="T4" fmla="*/ 0 w 1"/>
                    </a:gdLst>
                    <a:cxnLst>
                      <a:cxn ang="0">
                        <a:pos x="T0" y="0"/>
                      </a:cxn>
                      <a:cxn ang="0">
                        <a:pos x="T1" y="0"/>
                      </a:cxn>
                      <a:cxn ang="0">
                        <a:pos x="T2" y="0"/>
                      </a:cxn>
                      <a:cxn ang="0">
                        <a:pos x="T3" y="0"/>
                      </a:cxn>
                      <a:cxn ang="0">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5" name="Freeform 1687">
                    <a:extLst>
                      <a:ext uri="{FF2B5EF4-FFF2-40B4-BE49-F238E27FC236}">
                        <a16:creationId xmlns="" xmlns:a16="http://schemas.microsoft.com/office/drawing/2014/main" id="{EBF7DB64-C2AA-4EEA-89BD-875DF43B4399}"/>
                      </a:ext>
                    </a:extLst>
                  </p:cNvPr>
                  <p:cNvSpPr/>
                  <p:nvPr/>
                </p:nvSpPr>
                <p:spPr bwMode="auto">
                  <a:xfrm flipH="1">
                    <a:off x="2047" y="264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6" name="Freeform 1688">
                    <a:extLst>
                      <a:ext uri="{FF2B5EF4-FFF2-40B4-BE49-F238E27FC236}">
                        <a16:creationId xmlns="" xmlns:a16="http://schemas.microsoft.com/office/drawing/2014/main" id="{F95BD749-B59A-45F1-87B1-3452B8BE2A06}"/>
                      </a:ext>
                    </a:extLst>
                  </p:cNvPr>
                  <p:cNvSpPr/>
                  <p:nvPr/>
                </p:nvSpPr>
                <p:spPr bwMode="auto">
                  <a:xfrm flipH="1">
                    <a:off x="2046" y="264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7" name="Freeform 1689">
                    <a:extLst>
                      <a:ext uri="{FF2B5EF4-FFF2-40B4-BE49-F238E27FC236}">
                        <a16:creationId xmlns="" xmlns:a16="http://schemas.microsoft.com/office/drawing/2014/main" id="{5CA9601B-2151-4507-8DA1-F613671EB01A}"/>
                      </a:ext>
                    </a:extLst>
                  </p:cNvPr>
                  <p:cNvSpPr/>
                  <p:nvPr/>
                </p:nvSpPr>
                <p:spPr bwMode="auto">
                  <a:xfrm flipH="1">
                    <a:off x="2046" y="264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8" name="Freeform 1690">
                    <a:extLst>
                      <a:ext uri="{FF2B5EF4-FFF2-40B4-BE49-F238E27FC236}">
                        <a16:creationId xmlns="" xmlns:a16="http://schemas.microsoft.com/office/drawing/2014/main" id="{6C1B8C5D-8D61-434A-A837-D102966960EE}"/>
                      </a:ext>
                    </a:extLst>
                  </p:cNvPr>
                  <p:cNvSpPr/>
                  <p:nvPr/>
                </p:nvSpPr>
                <p:spPr bwMode="auto">
                  <a:xfrm flipH="1">
                    <a:off x="2043" y="264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9" name="Freeform 1691">
                    <a:extLst>
                      <a:ext uri="{FF2B5EF4-FFF2-40B4-BE49-F238E27FC236}">
                        <a16:creationId xmlns="" xmlns:a16="http://schemas.microsoft.com/office/drawing/2014/main" id="{5087372E-5E9C-45DA-82E3-66C20899E730}"/>
                      </a:ext>
                    </a:extLst>
                  </p:cNvPr>
                  <p:cNvSpPr/>
                  <p:nvPr/>
                </p:nvSpPr>
                <p:spPr bwMode="auto">
                  <a:xfrm flipH="1">
                    <a:off x="2041" y="264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0" name="Freeform 1692">
                    <a:extLst>
                      <a:ext uri="{FF2B5EF4-FFF2-40B4-BE49-F238E27FC236}">
                        <a16:creationId xmlns="" xmlns:a16="http://schemas.microsoft.com/office/drawing/2014/main" id="{CCFE22BF-B452-4F73-8324-E6F76CD5B54F}"/>
                      </a:ext>
                    </a:extLst>
                  </p:cNvPr>
                  <p:cNvSpPr/>
                  <p:nvPr/>
                </p:nvSpPr>
                <p:spPr bwMode="auto">
                  <a:xfrm>
                    <a:off x="2044" y="264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1" name="Freeform 1693">
                    <a:extLst>
                      <a:ext uri="{FF2B5EF4-FFF2-40B4-BE49-F238E27FC236}">
                        <a16:creationId xmlns="" xmlns:a16="http://schemas.microsoft.com/office/drawing/2014/main" id="{350DD43F-CCBF-4757-864D-B9724E06F8CE}"/>
                      </a:ext>
                    </a:extLst>
                  </p:cNvPr>
                  <p:cNvSpPr/>
                  <p:nvPr/>
                </p:nvSpPr>
                <p:spPr bwMode="auto">
                  <a:xfrm>
                    <a:off x="2040" y="2645"/>
                    <a:ext cx="1" cy="0"/>
                  </a:xfrm>
                  <a:custGeom>
                    <a:gdLst>
                      <a:gd name="T0" fmla="*/ 0 w 1"/>
                      <a:gd name="T1" fmla="*/ 1 w 1"/>
                      <a:gd name="T2" fmla="*/ 1 w 1"/>
                      <a:gd name="T3" fmla="*/ 0 w 1"/>
                    </a:gd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2" name="Freeform 1694">
                    <a:extLst>
                      <a:ext uri="{FF2B5EF4-FFF2-40B4-BE49-F238E27FC236}">
                        <a16:creationId xmlns="" xmlns:a16="http://schemas.microsoft.com/office/drawing/2014/main" id="{E7FF6B53-5488-4C41-BBB1-839B7DC7A138}"/>
                      </a:ext>
                    </a:extLst>
                  </p:cNvPr>
                  <p:cNvSpPr/>
                  <p:nvPr/>
                </p:nvSpPr>
                <p:spPr bwMode="auto">
                  <a:xfrm>
                    <a:off x="2027" y="2921"/>
                    <a:ext cx="81" cy="101"/>
                  </a:xfrm>
                  <a:custGeom>
                    <a:gdLst>
                      <a:gd name="T0" fmla="*/ 76 w 84"/>
                      <a:gd name="T1" fmla="*/ 8 h 105"/>
                      <a:gd name="T2" fmla="*/ 65 w 84"/>
                      <a:gd name="T3" fmla="*/ 14 h 105"/>
                      <a:gd name="T4" fmla="*/ 59 w 84"/>
                      <a:gd name="T5" fmla="*/ 16 h 105"/>
                      <a:gd name="T6" fmla="*/ 33 w 84"/>
                      <a:gd name="T7" fmla="*/ 6 h 105"/>
                      <a:gd name="T8" fmla="*/ 22 w 84"/>
                      <a:gd name="T9" fmla="*/ 4 h 105"/>
                      <a:gd name="T10" fmla="*/ 21 w 84"/>
                      <a:gd name="T11" fmla="*/ 4 h 105"/>
                      <a:gd name="T12" fmla="*/ 18 w 84"/>
                      <a:gd name="T13" fmla="*/ 3 h 105"/>
                      <a:gd name="T14" fmla="*/ 17 w 84"/>
                      <a:gd name="T15" fmla="*/ 2 h 105"/>
                      <a:gd name="T16" fmla="*/ 16 w 84"/>
                      <a:gd name="T17" fmla="*/ 2 h 105"/>
                      <a:gd name="T18" fmla="*/ 10 w 84"/>
                      <a:gd name="T19" fmla="*/ 1 h 105"/>
                      <a:gd name="T20" fmla="*/ 2 w 84"/>
                      <a:gd name="T21" fmla="*/ 6 h 105"/>
                      <a:gd name="T22" fmla="*/ 6 w 84"/>
                      <a:gd name="T23" fmla="*/ 10 h 105"/>
                      <a:gd name="T24" fmla="*/ 12 w 84"/>
                      <a:gd name="T25" fmla="*/ 22 h 105"/>
                      <a:gd name="T26" fmla="*/ 12 w 84"/>
                      <a:gd name="T27" fmla="*/ 33 h 105"/>
                      <a:gd name="T28" fmla="*/ 3 w 84"/>
                      <a:gd name="T29" fmla="*/ 47 h 105"/>
                      <a:gd name="T30" fmla="*/ 3 w 84"/>
                      <a:gd name="T31" fmla="*/ 47 h 105"/>
                      <a:gd name="T32" fmla="*/ 3 w 84"/>
                      <a:gd name="T33" fmla="*/ 48 h 105"/>
                      <a:gd name="T34" fmla="*/ 3 w 84"/>
                      <a:gd name="T35" fmla="*/ 48 h 105"/>
                      <a:gd name="T36" fmla="*/ 3 w 84"/>
                      <a:gd name="T37" fmla="*/ 49 h 105"/>
                      <a:gd name="T38" fmla="*/ 2 w 84"/>
                      <a:gd name="T39" fmla="*/ 50 h 105"/>
                      <a:gd name="T40" fmla="*/ 1 w 84"/>
                      <a:gd name="T41" fmla="*/ 51 h 105"/>
                      <a:gd name="T42" fmla="*/ 4 w 84"/>
                      <a:gd name="T43" fmla="*/ 61 h 105"/>
                      <a:gd name="T44" fmla="*/ 43 w 84"/>
                      <a:gd name="T45" fmla="*/ 87 h 105"/>
                      <a:gd name="T46" fmla="*/ 46 w 84"/>
                      <a:gd name="T47" fmla="*/ 97 h 105"/>
                      <a:gd name="T48" fmla="*/ 48 w 84"/>
                      <a:gd name="T49" fmla="*/ 98 h 105"/>
                      <a:gd name="T50" fmla="*/ 50 w 84"/>
                      <a:gd name="T51" fmla="*/ 100 h 105"/>
                      <a:gd name="T52" fmla="*/ 53 w 84"/>
                      <a:gd name="T53" fmla="*/ 101 h 105"/>
                      <a:gd name="T54" fmla="*/ 55 w 84"/>
                      <a:gd name="T55" fmla="*/ 103 h 105"/>
                      <a:gd name="T56" fmla="*/ 58 w 84"/>
                      <a:gd name="T57" fmla="*/ 105 h 105"/>
                      <a:gd name="T58" fmla="*/ 68 w 84"/>
                      <a:gd name="T59" fmla="*/ 83 h 105"/>
                      <a:gd name="T60" fmla="*/ 76 w 84"/>
                      <a:gd name="T61" fmla="*/ 77 h 105"/>
                      <a:gd name="T62" fmla="*/ 80 w 84"/>
                      <a:gd name="T63" fmla="*/ 75 h 105"/>
                      <a:gd name="T64" fmla="*/ 82 w 84"/>
                      <a:gd name="T65" fmla="*/ 73 h 105"/>
                      <a:gd name="T66" fmla="*/ 77 w 84"/>
                      <a:gd name="T67" fmla="*/ 64 h 105"/>
                      <a:gd name="T68" fmla="*/ 82 w 84"/>
                      <a:gd name="T69" fmla="*/ 14 h 105"/>
                      <a:gd name="T70" fmla="*/ 84 w 84"/>
                      <a:gd name="T71" fmla="*/ 11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4" h="105">
                        <a:moveTo>
                          <a:pt x="84" y="11"/>
                        </a:moveTo>
                        <a:cubicBezTo>
                          <a:pt x="81" y="12"/>
                          <a:pt x="78" y="11"/>
                          <a:pt x="76" y="8"/>
                        </a:cubicBezTo>
                        <a:cubicBezTo>
                          <a:pt x="74" y="8"/>
                          <a:pt x="71" y="9"/>
                          <a:pt x="69" y="10"/>
                        </a:cubicBezTo>
                        <a:cubicBezTo>
                          <a:pt x="67" y="11"/>
                          <a:pt x="66" y="13"/>
                          <a:pt x="65" y="14"/>
                        </a:cubicBezTo>
                        <a:cubicBezTo>
                          <a:pt x="64" y="16"/>
                          <a:pt x="62" y="17"/>
                          <a:pt x="61" y="17"/>
                        </a:cubicBezTo>
                        <a:cubicBezTo>
                          <a:pt x="60" y="17"/>
                          <a:pt x="60" y="17"/>
                          <a:pt x="59" y="16"/>
                        </a:cubicBezTo>
                        <a:cubicBezTo>
                          <a:pt x="58" y="16"/>
                          <a:pt x="50" y="14"/>
                          <a:pt x="47" y="14"/>
                        </a:cubicBezTo>
                        <a:cubicBezTo>
                          <a:pt x="44" y="14"/>
                          <a:pt x="35" y="8"/>
                          <a:pt x="33" y="6"/>
                        </a:cubicBezTo>
                        <a:cubicBezTo>
                          <a:pt x="32" y="6"/>
                          <a:pt x="29" y="5"/>
                          <a:pt x="27" y="5"/>
                        </a:cubicBezTo>
                        <a:cubicBezTo>
                          <a:pt x="25" y="5"/>
                          <a:pt x="23" y="5"/>
                          <a:pt x="22" y="4"/>
                        </a:cubicBezTo>
                        <a:cubicBezTo>
                          <a:pt x="22" y="4"/>
                          <a:pt x="21" y="4"/>
                          <a:pt x="21" y="4"/>
                        </a:cubicBezTo>
                        <a:cubicBezTo>
                          <a:pt x="21" y="4"/>
                          <a:pt x="21" y="4"/>
                          <a:pt x="21" y="4"/>
                        </a:cubicBezTo>
                        <a:cubicBezTo>
                          <a:pt x="19" y="3"/>
                          <a:pt x="19" y="3"/>
                          <a:pt x="19" y="3"/>
                        </a:cubicBezTo>
                        <a:cubicBezTo>
                          <a:pt x="19" y="3"/>
                          <a:pt x="18" y="3"/>
                          <a:pt x="18" y="3"/>
                        </a:cubicBezTo>
                        <a:cubicBezTo>
                          <a:pt x="17" y="2"/>
                          <a:pt x="17" y="2"/>
                          <a:pt x="17" y="2"/>
                        </a:cubicBezTo>
                        <a:cubicBezTo>
                          <a:pt x="17" y="2"/>
                          <a:pt x="17" y="2"/>
                          <a:pt x="17" y="2"/>
                        </a:cubicBezTo>
                        <a:cubicBezTo>
                          <a:pt x="17" y="2"/>
                          <a:pt x="17" y="2"/>
                          <a:pt x="17" y="2"/>
                        </a:cubicBezTo>
                        <a:cubicBezTo>
                          <a:pt x="17" y="2"/>
                          <a:pt x="16" y="2"/>
                          <a:pt x="16" y="2"/>
                        </a:cubicBezTo>
                        <a:cubicBezTo>
                          <a:pt x="16" y="2"/>
                          <a:pt x="15" y="1"/>
                          <a:pt x="15" y="1"/>
                        </a:cubicBezTo>
                        <a:cubicBezTo>
                          <a:pt x="15" y="0"/>
                          <a:pt x="13" y="0"/>
                          <a:pt x="10" y="1"/>
                        </a:cubicBezTo>
                        <a:cubicBezTo>
                          <a:pt x="8" y="1"/>
                          <a:pt x="3" y="4"/>
                          <a:pt x="3" y="5"/>
                        </a:cubicBezTo>
                        <a:cubicBezTo>
                          <a:pt x="2" y="6"/>
                          <a:pt x="2" y="6"/>
                          <a:pt x="2" y="6"/>
                        </a:cubicBezTo>
                        <a:cubicBezTo>
                          <a:pt x="2" y="6"/>
                          <a:pt x="2" y="6"/>
                          <a:pt x="2" y="6"/>
                        </a:cubicBezTo>
                        <a:cubicBezTo>
                          <a:pt x="6" y="10"/>
                          <a:pt x="6" y="10"/>
                          <a:pt x="6" y="10"/>
                        </a:cubicBezTo>
                        <a:cubicBezTo>
                          <a:pt x="7" y="18"/>
                          <a:pt x="7" y="18"/>
                          <a:pt x="7" y="18"/>
                        </a:cubicBezTo>
                        <a:cubicBezTo>
                          <a:pt x="12" y="22"/>
                          <a:pt x="12" y="22"/>
                          <a:pt x="12" y="22"/>
                        </a:cubicBezTo>
                        <a:cubicBezTo>
                          <a:pt x="12" y="23"/>
                          <a:pt x="12" y="23"/>
                          <a:pt x="12" y="23"/>
                        </a:cubicBezTo>
                        <a:cubicBezTo>
                          <a:pt x="12" y="23"/>
                          <a:pt x="12" y="28"/>
                          <a:pt x="12" y="33"/>
                        </a:cubicBezTo>
                        <a:cubicBezTo>
                          <a:pt x="11" y="38"/>
                          <a:pt x="6" y="44"/>
                          <a:pt x="3" y="47"/>
                        </a:cubicBezTo>
                        <a:cubicBezTo>
                          <a:pt x="3" y="47"/>
                          <a:pt x="3" y="47"/>
                          <a:pt x="3" y="47"/>
                        </a:cubicBezTo>
                        <a:cubicBezTo>
                          <a:pt x="3" y="47"/>
                          <a:pt x="3" y="47"/>
                          <a:pt x="3" y="47"/>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3" y="48"/>
                          <a:pt x="3" y="48"/>
                          <a:pt x="3" y="49"/>
                        </a:cubicBezTo>
                        <a:cubicBezTo>
                          <a:pt x="3" y="49"/>
                          <a:pt x="3" y="49"/>
                          <a:pt x="3" y="49"/>
                        </a:cubicBezTo>
                        <a:cubicBezTo>
                          <a:pt x="2" y="49"/>
                          <a:pt x="2" y="49"/>
                          <a:pt x="2" y="49"/>
                        </a:cubicBezTo>
                        <a:cubicBezTo>
                          <a:pt x="2" y="50"/>
                          <a:pt x="2" y="50"/>
                          <a:pt x="2" y="50"/>
                        </a:cubicBezTo>
                        <a:cubicBezTo>
                          <a:pt x="2" y="50"/>
                          <a:pt x="2" y="50"/>
                          <a:pt x="2" y="51"/>
                        </a:cubicBezTo>
                        <a:cubicBezTo>
                          <a:pt x="2" y="51"/>
                          <a:pt x="1" y="51"/>
                          <a:pt x="1" y="51"/>
                        </a:cubicBezTo>
                        <a:cubicBezTo>
                          <a:pt x="5" y="53"/>
                          <a:pt x="9" y="55"/>
                          <a:pt x="8" y="57"/>
                        </a:cubicBezTo>
                        <a:cubicBezTo>
                          <a:pt x="8" y="60"/>
                          <a:pt x="6" y="60"/>
                          <a:pt x="4" y="61"/>
                        </a:cubicBezTo>
                        <a:cubicBezTo>
                          <a:pt x="1" y="62"/>
                          <a:pt x="0" y="62"/>
                          <a:pt x="0" y="64"/>
                        </a:cubicBezTo>
                        <a:cubicBezTo>
                          <a:pt x="43" y="87"/>
                          <a:pt x="43" y="87"/>
                          <a:pt x="43" y="87"/>
                        </a:cubicBezTo>
                        <a:cubicBezTo>
                          <a:pt x="42" y="94"/>
                          <a:pt x="42" y="94"/>
                          <a:pt x="42" y="94"/>
                        </a:cubicBezTo>
                        <a:cubicBezTo>
                          <a:pt x="43" y="94"/>
                          <a:pt x="44" y="96"/>
                          <a:pt x="46" y="97"/>
                        </a:cubicBezTo>
                        <a:cubicBezTo>
                          <a:pt x="46" y="97"/>
                          <a:pt x="46" y="97"/>
                          <a:pt x="47" y="97"/>
                        </a:cubicBezTo>
                        <a:cubicBezTo>
                          <a:pt x="47" y="97"/>
                          <a:pt x="48" y="98"/>
                          <a:pt x="48" y="98"/>
                        </a:cubicBezTo>
                        <a:cubicBezTo>
                          <a:pt x="48" y="98"/>
                          <a:pt x="48" y="98"/>
                          <a:pt x="49" y="99"/>
                        </a:cubicBezTo>
                        <a:cubicBezTo>
                          <a:pt x="49" y="99"/>
                          <a:pt x="50" y="99"/>
                          <a:pt x="50" y="100"/>
                        </a:cubicBezTo>
                        <a:cubicBezTo>
                          <a:pt x="50" y="100"/>
                          <a:pt x="51" y="100"/>
                          <a:pt x="51" y="100"/>
                        </a:cubicBezTo>
                        <a:cubicBezTo>
                          <a:pt x="52" y="101"/>
                          <a:pt x="52" y="101"/>
                          <a:pt x="53" y="101"/>
                        </a:cubicBezTo>
                        <a:cubicBezTo>
                          <a:pt x="53" y="102"/>
                          <a:pt x="53" y="102"/>
                          <a:pt x="54" y="102"/>
                        </a:cubicBezTo>
                        <a:cubicBezTo>
                          <a:pt x="54" y="102"/>
                          <a:pt x="55" y="103"/>
                          <a:pt x="55" y="103"/>
                        </a:cubicBezTo>
                        <a:cubicBezTo>
                          <a:pt x="55" y="103"/>
                          <a:pt x="56" y="104"/>
                          <a:pt x="56" y="104"/>
                        </a:cubicBezTo>
                        <a:cubicBezTo>
                          <a:pt x="57" y="104"/>
                          <a:pt x="57" y="105"/>
                          <a:pt x="58" y="105"/>
                        </a:cubicBezTo>
                        <a:cubicBezTo>
                          <a:pt x="58" y="105"/>
                          <a:pt x="58" y="105"/>
                          <a:pt x="58" y="105"/>
                        </a:cubicBezTo>
                        <a:cubicBezTo>
                          <a:pt x="62" y="96"/>
                          <a:pt x="67" y="85"/>
                          <a:pt x="68" y="83"/>
                        </a:cubicBezTo>
                        <a:cubicBezTo>
                          <a:pt x="70" y="80"/>
                          <a:pt x="72" y="79"/>
                          <a:pt x="73" y="78"/>
                        </a:cubicBezTo>
                        <a:cubicBezTo>
                          <a:pt x="74" y="78"/>
                          <a:pt x="75" y="77"/>
                          <a:pt x="76" y="77"/>
                        </a:cubicBezTo>
                        <a:cubicBezTo>
                          <a:pt x="77" y="75"/>
                          <a:pt x="78" y="75"/>
                          <a:pt x="79" y="75"/>
                        </a:cubicBezTo>
                        <a:cubicBezTo>
                          <a:pt x="80" y="75"/>
                          <a:pt x="80" y="75"/>
                          <a:pt x="80" y="75"/>
                        </a:cubicBezTo>
                        <a:cubicBezTo>
                          <a:pt x="80" y="75"/>
                          <a:pt x="80" y="75"/>
                          <a:pt x="80" y="75"/>
                        </a:cubicBezTo>
                        <a:cubicBezTo>
                          <a:pt x="80" y="75"/>
                          <a:pt x="81" y="74"/>
                          <a:pt x="82" y="73"/>
                        </a:cubicBezTo>
                        <a:cubicBezTo>
                          <a:pt x="82" y="73"/>
                          <a:pt x="82" y="73"/>
                          <a:pt x="82" y="72"/>
                        </a:cubicBezTo>
                        <a:cubicBezTo>
                          <a:pt x="77" y="64"/>
                          <a:pt x="77" y="64"/>
                          <a:pt x="77" y="64"/>
                        </a:cubicBezTo>
                        <a:cubicBezTo>
                          <a:pt x="76" y="23"/>
                          <a:pt x="76" y="23"/>
                          <a:pt x="76" y="23"/>
                        </a:cubicBezTo>
                        <a:cubicBezTo>
                          <a:pt x="82" y="14"/>
                          <a:pt x="82" y="14"/>
                          <a:pt x="82" y="14"/>
                        </a:cubicBezTo>
                        <a:cubicBezTo>
                          <a:pt x="84" y="11"/>
                          <a:pt x="84" y="11"/>
                          <a:pt x="84" y="11"/>
                        </a:cubicBezTo>
                        <a:cubicBezTo>
                          <a:pt x="84" y="11"/>
                          <a:pt x="84" y="11"/>
                          <a:pt x="8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3" name="Freeform 1695">
                    <a:extLst>
                      <a:ext uri="{FF2B5EF4-FFF2-40B4-BE49-F238E27FC236}">
                        <a16:creationId xmlns="" xmlns:a16="http://schemas.microsoft.com/office/drawing/2014/main" id="{EFEAAA21-6910-415B-8DCF-0C7E87E68C4A}"/>
                      </a:ext>
                    </a:extLst>
                  </p:cNvPr>
                  <p:cNvSpPr/>
                  <p:nvPr/>
                </p:nvSpPr>
                <p:spPr bwMode="auto">
                  <a:xfrm>
                    <a:off x="2100" y="2932"/>
                    <a:ext cx="8" cy="11"/>
                  </a:xfrm>
                  <a:custGeom>
                    <a:gdLst>
                      <a:gd name="T0" fmla="*/ 0 w 8"/>
                      <a:gd name="T1" fmla="*/ 11 h 11"/>
                      <a:gd name="T2" fmla="*/ 8 w 8"/>
                      <a:gd name="T3" fmla="*/ 0 h 11"/>
                      <a:gd name="T4" fmla="*/ 6 w 8"/>
                      <a:gd name="T5" fmla="*/ 3 h 11"/>
                      <a:gd name="T6" fmla="*/ 0 w 8"/>
                      <a:gd name="T7" fmla="*/ 11 h 11"/>
                    </a:gdLst>
                    <a:cxnLst>
                      <a:cxn ang="0">
                        <a:pos x="T0" y="T1"/>
                      </a:cxn>
                      <a:cxn ang="0">
                        <a:pos x="T2" y="T3"/>
                      </a:cxn>
                      <a:cxn ang="0">
                        <a:pos x="T4" y="T5"/>
                      </a:cxn>
                      <a:cxn ang="0">
                        <a:pos x="T6" y="T7"/>
                      </a:cxn>
                    </a:cxnLst>
                    <a:rect l="0" t="0" r="r" b="b"/>
                    <a:pathLst>
                      <a:path w="8" h="11">
                        <a:moveTo>
                          <a:pt x="0" y="11"/>
                        </a:moveTo>
                        <a:lnTo>
                          <a:pt x="8" y="0"/>
                        </a:lnTo>
                        <a:lnTo>
                          <a:pt x="6" y="3"/>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4" name="Freeform 1696">
                    <a:extLst>
                      <a:ext uri="{FF2B5EF4-FFF2-40B4-BE49-F238E27FC236}">
                        <a16:creationId xmlns="" xmlns:a16="http://schemas.microsoft.com/office/drawing/2014/main" id="{D4D2C461-AE96-45B7-B995-65A5C7328EEC}"/>
                      </a:ext>
                    </a:extLst>
                  </p:cNvPr>
                  <p:cNvSpPr/>
                  <p:nvPr/>
                </p:nvSpPr>
                <p:spPr bwMode="auto">
                  <a:xfrm>
                    <a:off x="2101" y="2982"/>
                    <a:ext cx="5" cy="8"/>
                  </a:xfrm>
                  <a:custGeom>
                    <a:gdLst>
                      <a:gd name="T0" fmla="*/ 5 w 5"/>
                      <a:gd name="T1" fmla="*/ 8 h 8"/>
                      <a:gd name="T2" fmla="*/ 0 w 5"/>
                      <a:gd name="T3" fmla="*/ 0 h 8"/>
                      <a:gd name="T4" fmla="*/ 5 w 5"/>
                      <a:gd name="T5" fmla="*/ 8 h 8"/>
                      <a:gd name="T6" fmla="*/ 5 w 5"/>
                      <a:gd name="T7" fmla="*/ 8 h 8"/>
                    </a:gdLst>
                    <a:cxnLst>
                      <a:cxn ang="0">
                        <a:pos x="T0" y="T1"/>
                      </a:cxn>
                      <a:cxn ang="0">
                        <a:pos x="T2" y="T3"/>
                      </a:cxn>
                      <a:cxn ang="0">
                        <a:pos x="T4" y="T5"/>
                      </a:cxn>
                      <a:cxn ang="0">
                        <a:pos x="T6" y="T7"/>
                      </a:cxn>
                    </a:cxnLst>
                    <a:rect l="0" t="0" r="r" b="b"/>
                    <a:pathLst>
                      <a:path w="5" h="8">
                        <a:moveTo>
                          <a:pt x="5" y="8"/>
                        </a:moveTo>
                        <a:lnTo>
                          <a:pt x="0" y="0"/>
                        </a:lnTo>
                        <a:lnTo>
                          <a:pt x="5" y="8"/>
                        </a:lnTo>
                        <a:lnTo>
                          <a:pt x="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5" name="Freeform 1697">
                    <a:extLst>
                      <a:ext uri="{FF2B5EF4-FFF2-40B4-BE49-F238E27FC236}">
                        <a16:creationId xmlns="" xmlns:a16="http://schemas.microsoft.com/office/drawing/2014/main" id="{7A229F3A-43B4-4CCF-9395-2D1A0B263B2D}"/>
                      </a:ext>
                    </a:extLst>
                  </p:cNvPr>
                  <p:cNvSpPr/>
                  <p:nvPr/>
                </p:nvSpPr>
                <p:spPr bwMode="auto">
                  <a:xfrm>
                    <a:off x="2046" y="2924"/>
                    <a:ext cx="1" cy="1"/>
                  </a:xfrm>
                  <a:custGeom>
                    <a:gdLst>
                      <a:gd name="T0" fmla="*/ 0 w 2"/>
                      <a:gd name="T1" fmla="*/ 0 h 1"/>
                      <a:gd name="T2" fmla="*/ 2 w 2"/>
                      <a:gd name="T3" fmla="*/ 1 h 1"/>
                      <a:gd name="T4" fmla="*/ 2 w 2"/>
                      <a:gd name="T5" fmla="*/ 1 h 1"/>
                      <a:gd name="T6" fmla="*/ 1 w 2"/>
                      <a:gd name="T7" fmla="*/ 0 h 1"/>
                      <a:gd name="T8" fmla="*/ 0 w 2"/>
                      <a:gd name="T9" fmla="*/ 0 h 1"/>
                    </a:gdLst>
                    <a:cxnLst>
                      <a:cxn ang="0">
                        <a:pos x="T0" y="T1"/>
                      </a:cxn>
                      <a:cxn ang="0">
                        <a:pos x="T2" y="T3"/>
                      </a:cxn>
                      <a:cxn ang="0">
                        <a:pos x="T4" y="T5"/>
                      </a:cxn>
                      <a:cxn ang="0">
                        <a:pos x="T6" y="T7"/>
                      </a:cxn>
                      <a:cxn ang="0">
                        <a:pos x="T8" y="T9"/>
                      </a:cxn>
                    </a:cxnLst>
                    <a:rect l="0" t="0" r="r" b="b"/>
                    <a:pathLst>
                      <a:path w="2" h="1">
                        <a:moveTo>
                          <a:pt x="0" y="0"/>
                        </a:moveTo>
                        <a:cubicBezTo>
                          <a:pt x="2" y="1"/>
                          <a:pt x="2" y="1"/>
                          <a:pt x="2" y="1"/>
                        </a:cubicBezTo>
                        <a:cubicBezTo>
                          <a:pt x="2" y="1"/>
                          <a:pt x="2" y="1"/>
                          <a:pt x="2" y="1"/>
                        </a:cubicBezTo>
                        <a:cubicBezTo>
                          <a:pt x="2" y="1"/>
                          <a:pt x="1" y="1"/>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6" name="Freeform 1698">
                    <a:extLst>
                      <a:ext uri="{FF2B5EF4-FFF2-40B4-BE49-F238E27FC236}">
                        <a16:creationId xmlns="" xmlns:a16="http://schemas.microsoft.com/office/drawing/2014/main" id="{338343B3-7CDE-4E7C-9F91-F9F37C18481A}"/>
                      </a:ext>
                    </a:extLst>
                  </p:cNvPr>
                  <p:cNvSpPr/>
                  <p:nvPr/>
                </p:nvSpPr>
                <p:spPr bwMode="auto">
                  <a:xfrm>
                    <a:off x="2029" y="2926"/>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7" name="Freeform 1699">
                    <a:extLst>
                      <a:ext uri="{FF2B5EF4-FFF2-40B4-BE49-F238E27FC236}">
                        <a16:creationId xmlns="" xmlns:a16="http://schemas.microsoft.com/office/drawing/2014/main" id="{A9280A59-E730-429D-821D-20B8804C47ED}"/>
                      </a:ext>
                    </a:extLst>
                  </p:cNvPr>
                  <p:cNvSpPr/>
                  <p:nvPr/>
                </p:nvSpPr>
                <p:spPr bwMode="auto">
                  <a:xfrm>
                    <a:off x="2043" y="292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8" name="Freeform 1700">
                    <a:extLst>
                      <a:ext uri="{FF2B5EF4-FFF2-40B4-BE49-F238E27FC236}">
                        <a16:creationId xmlns="" xmlns:a16="http://schemas.microsoft.com/office/drawing/2014/main" id="{E0D45BB7-4BCE-447D-94D9-B52FE47E83FD}"/>
                      </a:ext>
                    </a:extLst>
                  </p:cNvPr>
                  <p:cNvSpPr/>
                  <p:nvPr/>
                </p:nvSpPr>
                <p:spPr bwMode="auto">
                  <a:xfrm flipH="1">
                    <a:off x="2108" y="293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9" name="Freeform 1701">
                    <a:extLst>
                      <a:ext uri="{FF2B5EF4-FFF2-40B4-BE49-F238E27FC236}">
                        <a16:creationId xmlns="" xmlns:a16="http://schemas.microsoft.com/office/drawing/2014/main" id="{32D52B18-B572-499F-AA3F-A01A361D3C0E}"/>
                      </a:ext>
                    </a:extLst>
                  </p:cNvPr>
                  <p:cNvSpPr/>
                  <p:nvPr/>
                </p:nvSpPr>
                <p:spPr bwMode="auto">
                  <a:xfrm>
                    <a:off x="2044" y="2923"/>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0" name="Freeform 1702">
                    <a:extLst>
                      <a:ext uri="{FF2B5EF4-FFF2-40B4-BE49-F238E27FC236}">
                        <a16:creationId xmlns="" xmlns:a16="http://schemas.microsoft.com/office/drawing/2014/main" id="{005E9DD5-1B63-4A4B-847A-4531D6D5586E}"/>
                      </a:ext>
                    </a:extLst>
                  </p:cNvPr>
                  <p:cNvSpPr/>
                  <p:nvPr/>
                </p:nvSpPr>
                <p:spPr bwMode="auto">
                  <a:xfrm>
                    <a:off x="1981" y="2930"/>
                    <a:ext cx="54" cy="56"/>
                  </a:xfrm>
                  <a:custGeom>
                    <a:gdLst>
                      <a:gd name="T0" fmla="*/ 45 w 56"/>
                      <a:gd name="T1" fmla="*/ 2 h 59"/>
                      <a:gd name="T2" fmla="*/ 36 w 56"/>
                      <a:gd name="T3" fmla="*/ 3 h 59"/>
                      <a:gd name="T4" fmla="*/ 34 w 56"/>
                      <a:gd name="T5" fmla="*/ 3 h 59"/>
                      <a:gd name="T6" fmla="*/ 28 w 56"/>
                      <a:gd name="T7" fmla="*/ 7 h 59"/>
                      <a:gd name="T8" fmla="*/ 21 w 56"/>
                      <a:gd name="T9" fmla="*/ 4 h 59"/>
                      <a:gd name="T10" fmla="*/ 19 w 56"/>
                      <a:gd name="T11" fmla="*/ 4 h 59"/>
                      <a:gd name="T12" fmla="*/ 17 w 56"/>
                      <a:gd name="T13" fmla="*/ 5 h 59"/>
                      <a:gd name="T14" fmla="*/ 14 w 56"/>
                      <a:gd name="T15" fmla="*/ 14 h 59"/>
                      <a:gd name="T16" fmla="*/ 17 w 56"/>
                      <a:gd name="T17" fmla="*/ 20 h 59"/>
                      <a:gd name="T18" fmla="*/ 14 w 56"/>
                      <a:gd name="T19" fmla="*/ 26 h 59"/>
                      <a:gd name="T20" fmla="*/ 7 w 56"/>
                      <a:gd name="T21" fmla="*/ 33 h 59"/>
                      <a:gd name="T22" fmla="*/ 3 w 56"/>
                      <a:gd name="T23" fmla="*/ 40 h 59"/>
                      <a:gd name="T24" fmla="*/ 0 w 56"/>
                      <a:gd name="T25" fmla="*/ 53 h 59"/>
                      <a:gd name="T26" fmla="*/ 0 w 56"/>
                      <a:gd name="T27" fmla="*/ 56 h 59"/>
                      <a:gd name="T28" fmla="*/ 0 w 56"/>
                      <a:gd name="T29" fmla="*/ 59 h 59"/>
                      <a:gd name="T30" fmla="*/ 0 w 56"/>
                      <a:gd name="T31" fmla="*/ 59 h 59"/>
                      <a:gd name="T32" fmla="*/ 6 w 56"/>
                      <a:gd name="T33" fmla="*/ 57 h 59"/>
                      <a:gd name="T34" fmla="*/ 8 w 56"/>
                      <a:gd name="T35" fmla="*/ 56 h 59"/>
                      <a:gd name="T36" fmla="*/ 10 w 56"/>
                      <a:gd name="T37" fmla="*/ 55 h 59"/>
                      <a:gd name="T38" fmla="*/ 11 w 56"/>
                      <a:gd name="T39" fmla="*/ 55 h 59"/>
                      <a:gd name="T40" fmla="*/ 12 w 56"/>
                      <a:gd name="T41" fmla="*/ 55 h 59"/>
                      <a:gd name="T42" fmla="*/ 13 w 56"/>
                      <a:gd name="T43" fmla="*/ 54 h 59"/>
                      <a:gd name="T44" fmla="*/ 22 w 56"/>
                      <a:gd name="T45" fmla="*/ 54 h 59"/>
                      <a:gd name="T46" fmla="*/ 45 w 56"/>
                      <a:gd name="T47" fmla="*/ 41 h 59"/>
                      <a:gd name="T48" fmla="*/ 46 w 56"/>
                      <a:gd name="T49" fmla="*/ 41 h 59"/>
                      <a:gd name="T50" fmla="*/ 46 w 56"/>
                      <a:gd name="T51" fmla="*/ 39 h 59"/>
                      <a:gd name="T52" fmla="*/ 47 w 56"/>
                      <a:gd name="T53" fmla="*/ 38 h 59"/>
                      <a:gd name="T54" fmla="*/ 47 w 56"/>
                      <a:gd name="T55" fmla="*/ 37 h 59"/>
                      <a:gd name="T56" fmla="*/ 48 w 56"/>
                      <a:gd name="T57" fmla="*/ 37 h 59"/>
                      <a:gd name="T58" fmla="*/ 48 w 56"/>
                      <a:gd name="T59" fmla="*/ 36 h 59"/>
                      <a:gd name="T60" fmla="*/ 48 w 56"/>
                      <a:gd name="T61" fmla="*/ 36 h 59"/>
                      <a:gd name="T62" fmla="*/ 56 w 56"/>
                      <a:gd name="T63" fmla="*/ 23 h 59"/>
                      <a:gd name="T64" fmla="*/ 56 w 56"/>
                      <a:gd name="T65" fmla="*/ 15 h 59"/>
                      <a:gd name="T66" fmla="*/ 50 w 56"/>
                      <a:gd name="T67" fmla="*/ 3 h 59"/>
                      <a:gd name="T68" fmla="*/ 47 w 56"/>
                      <a:gd name="T69" fmla="*/ 0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59">
                        <a:moveTo>
                          <a:pt x="47" y="0"/>
                        </a:moveTo>
                        <a:cubicBezTo>
                          <a:pt x="47" y="1"/>
                          <a:pt x="46" y="1"/>
                          <a:pt x="45" y="2"/>
                        </a:cubicBezTo>
                        <a:cubicBezTo>
                          <a:pt x="45" y="2"/>
                          <a:pt x="45" y="4"/>
                          <a:pt x="40" y="4"/>
                        </a:cubicBezTo>
                        <a:cubicBezTo>
                          <a:pt x="39" y="4"/>
                          <a:pt x="37" y="4"/>
                          <a:pt x="36" y="3"/>
                        </a:cubicBezTo>
                        <a:cubicBezTo>
                          <a:pt x="36" y="3"/>
                          <a:pt x="35" y="3"/>
                          <a:pt x="35" y="3"/>
                        </a:cubicBezTo>
                        <a:cubicBezTo>
                          <a:pt x="35" y="3"/>
                          <a:pt x="35" y="3"/>
                          <a:pt x="34" y="3"/>
                        </a:cubicBezTo>
                        <a:cubicBezTo>
                          <a:pt x="33" y="4"/>
                          <a:pt x="30" y="5"/>
                          <a:pt x="30" y="6"/>
                        </a:cubicBezTo>
                        <a:cubicBezTo>
                          <a:pt x="29" y="6"/>
                          <a:pt x="28" y="7"/>
                          <a:pt x="28" y="7"/>
                        </a:cubicBezTo>
                        <a:cubicBezTo>
                          <a:pt x="26" y="7"/>
                          <a:pt x="25" y="6"/>
                          <a:pt x="24" y="5"/>
                        </a:cubicBezTo>
                        <a:cubicBezTo>
                          <a:pt x="23" y="5"/>
                          <a:pt x="22" y="4"/>
                          <a:pt x="21" y="4"/>
                        </a:cubicBezTo>
                        <a:cubicBezTo>
                          <a:pt x="21" y="4"/>
                          <a:pt x="20" y="4"/>
                          <a:pt x="20" y="4"/>
                        </a:cubicBezTo>
                        <a:cubicBezTo>
                          <a:pt x="20" y="4"/>
                          <a:pt x="20" y="4"/>
                          <a:pt x="19" y="4"/>
                        </a:cubicBezTo>
                        <a:cubicBezTo>
                          <a:pt x="19" y="4"/>
                          <a:pt x="18" y="5"/>
                          <a:pt x="18" y="5"/>
                        </a:cubicBezTo>
                        <a:cubicBezTo>
                          <a:pt x="18" y="5"/>
                          <a:pt x="18" y="5"/>
                          <a:pt x="17" y="5"/>
                        </a:cubicBezTo>
                        <a:cubicBezTo>
                          <a:pt x="16" y="5"/>
                          <a:pt x="15" y="6"/>
                          <a:pt x="14" y="6"/>
                        </a:cubicBezTo>
                        <a:cubicBezTo>
                          <a:pt x="14" y="8"/>
                          <a:pt x="14" y="12"/>
                          <a:pt x="14" y="14"/>
                        </a:cubicBezTo>
                        <a:cubicBezTo>
                          <a:pt x="14" y="15"/>
                          <a:pt x="14" y="15"/>
                          <a:pt x="15" y="16"/>
                        </a:cubicBezTo>
                        <a:cubicBezTo>
                          <a:pt x="16" y="16"/>
                          <a:pt x="17" y="18"/>
                          <a:pt x="17" y="20"/>
                        </a:cubicBezTo>
                        <a:cubicBezTo>
                          <a:pt x="17" y="22"/>
                          <a:pt x="16" y="23"/>
                          <a:pt x="15" y="25"/>
                        </a:cubicBezTo>
                        <a:cubicBezTo>
                          <a:pt x="15" y="25"/>
                          <a:pt x="14" y="26"/>
                          <a:pt x="14" y="26"/>
                        </a:cubicBezTo>
                        <a:cubicBezTo>
                          <a:pt x="14" y="29"/>
                          <a:pt x="10" y="30"/>
                          <a:pt x="8" y="31"/>
                        </a:cubicBezTo>
                        <a:cubicBezTo>
                          <a:pt x="8" y="31"/>
                          <a:pt x="7" y="32"/>
                          <a:pt x="7" y="33"/>
                        </a:cubicBezTo>
                        <a:cubicBezTo>
                          <a:pt x="6" y="34"/>
                          <a:pt x="6" y="35"/>
                          <a:pt x="4" y="37"/>
                        </a:cubicBezTo>
                        <a:cubicBezTo>
                          <a:pt x="4" y="37"/>
                          <a:pt x="4" y="38"/>
                          <a:pt x="3" y="40"/>
                        </a:cubicBezTo>
                        <a:cubicBezTo>
                          <a:pt x="3" y="41"/>
                          <a:pt x="3" y="42"/>
                          <a:pt x="2" y="44"/>
                        </a:cubicBezTo>
                        <a:cubicBezTo>
                          <a:pt x="1" y="46"/>
                          <a:pt x="0" y="50"/>
                          <a:pt x="0" y="53"/>
                        </a:cubicBezTo>
                        <a:cubicBezTo>
                          <a:pt x="0" y="53"/>
                          <a:pt x="0" y="54"/>
                          <a:pt x="0" y="55"/>
                        </a:cubicBezTo>
                        <a:cubicBezTo>
                          <a:pt x="0" y="56"/>
                          <a:pt x="0" y="56"/>
                          <a:pt x="0" y="56"/>
                        </a:cubicBezTo>
                        <a:cubicBezTo>
                          <a:pt x="0" y="57"/>
                          <a:pt x="0" y="58"/>
                          <a:pt x="0" y="58"/>
                        </a:cubicBezTo>
                        <a:cubicBezTo>
                          <a:pt x="0" y="58"/>
                          <a:pt x="0" y="59"/>
                          <a:pt x="0" y="59"/>
                        </a:cubicBezTo>
                        <a:cubicBezTo>
                          <a:pt x="0" y="59"/>
                          <a:pt x="0" y="59"/>
                          <a:pt x="0" y="59"/>
                        </a:cubicBezTo>
                        <a:cubicBezTo>
                          <a:pt x="0" y="59"/>
                          <a:pt x="0" y="59"/>
                          <a:pt x="0" y="59"/>
                        </a:cubicBezTo>
                        <a:cubicBezTo>
                          <a:pt x="0" y="58"/>
                          <a:pt x="1" y="58"/>
                          <a:pt x="1" y="58"/>
                        </a:cubicBezTo>
                        <a:cubicBezTo>
                          <a:pt x="2" y="58"/>
                          <a:pt x="2" y="57"/>
                          <a:pt x="6" y="57"/>
                        </a:cubicBezTo>
                        <a:cubicBezTo>
                          <a:pt x="6" y="56"/>
                          <a:pt x="6" y="56"/>
                          <a:pt x="6" y="56"/>
                        </a:cubicBezTo>
                        <a:cubicBezTo>
                          <a:pt x="8" y="56"/>
                          <a:pt x="8" y="56"/>
                          <a:pt x="8" y="56"/>
                        </a:cubicBezTo>
                        <a:cubicBezTo>
                          <a:pt x="10" y="55"/>
                          <a:pt x="10" y="55"/>
                          <a:pt x="10" y="55"/>
                        </a:cubicBezTo>
                        <a:cubicBezTo>
                          <a:pt x="10" y="55"/>
                          <a:pt x="10" y="55"/>
                          <a:pt x="10" y="55"/>
                        </a:cubicBezTo>
                        <a:cubicBezTo>
                          <a:pt x="10" y="55"/>
                          <a:pt x="10" y="55"/>
                          <a:pt x="10" y="55"/>
                        </a:cubicBezTo>
                        <a:cubicBezTo>
                          <a:pt x="10" y="55"/>
                          <a:pt x="11" y="55"/>
                          <a:pt x="11" y="55"/>
                        </a:cubicBezTo>
                        <a:cubicBezTo>
                          <a:pt x="11" y="55"/>
                          <a:pt x="12" y="55"/>
                          <a:pt x="12" y="55"/>
                        </a:cubicBezTo>
                        <a:cubicBezTo>
                          <a:pt x="12" y="55"/>
                          <a:pt x="12" y="55"/>
                          <a:pt x="12" y="55"/>
                        </a:cubicBezTo>
                        <a:cubicBezTo>
                          <a:pt x="12" y="55"/>
                          <a:pt x="13" y="55"/>
                          <a:pt x="13" y="55"/>
                        </a:cubicBezTo>
                        <a:cubicBezTo>
                          <a:pt x="13" y="55"/>
                          <a:pt x="13" y="54"/>
                          <a:pt x="13" y="54"/>
                        </a:cubicBezTo>
                        <a:cubicBezTo>
                          <a:pt x="14" y="54"/>
                          <a:pt x="14" y="54"/>
                          <a:pt x="14" y="54"/>
                        </a:cubicBezTo>
                        <a:cubicBezTo>
                          <a:pt x="22" y="54"/>
                          <a:pt x="22" y="54"/>
                          <a:pt x="22" y="54"/>
                        </a:cubicBezTo>
                        <a:cubicBezTo>
                          <a:pt x="23" y="49"/>
                          <a:pt x="27" y="43"/>
                          <a:pt x="31" y="41"/>
                        </a:cubicBezTo>
                        <a:cubicBezTo>
                          <a:pt x="35" y="40"/>
                          <a:pt x="40" y="40"/>
                          <a:pt x="45" y="41"/>
                        </a:cubicBezTo>
                        <a:cubicBezTo>
                          <a:pt x="45" y="41"/>
                          <a:pt x="45" y="41"/>
                          <a:pt x="46" y="41"/>
                        </a:cubicBezTo>
                        <a:cubicBezTo>
                          <a:pt x="46" y="41"/>
                          <a:pt x="46" y="41"/>
                          <a:pt x="46" y="41"/>
                        </a:cubicBezTo>
                        <a:cubicBezTo>
                          <a:pt x="46" y="40"/>
                          <a:pt x="46" y="40"/>
                          <a:pt x="46" y="40"/>
                        </a:cubicBezTo>
                        <a:cubicBezTo>
                          <a:pt x="46" y="40"/>
                          <a:pt x="46" y="39"/>
                          <a:pt x="46" y="39"/>
                        </a:cubicBezTo>
                        <a:cubicBezTo>
                          <a:pt x="46" y="39"/>
                          <a:pt x="47" y="39"/>
                          <a:pt x="47" y="39"/>
                        </a:cubicBezTo>
                        <a:cubicBezTo>
                          <a:pt x="47" y="38"/>
                          <a:pt x="47" y="38"/>
                          <a:pt x="47" y="38"/>
                        </a:cubicBezTo>
                        <a:cubicBezTo>
                          <a:pt x="47" y="38"/>
                          <a:pt x="47" y="38"/>
                          <a:pt x="47" y="38"/>
                        </a:cubicBezTo>
                        <a:cubicBezTo>
                          <a:pt x="47" y="38"/>
                          <a:pt x="47" y="37"/>
                          <a:pt x="47" y="37"/>
                        </a:cubicBezTo>
                        <a:cubicBezTo>
                          <a:pt x="47" y="37"/>
                          <a:pt x="47" y="37"/>
                          <a:pt x="48" y="37"/>
                        </a:cubicBezTo>
                        <a:cubicBezTo>
                          <a:pt x="48" y="37"/>
                          <a:pt x="48" y="37"/>
                          <a:pt x="48" y="37"/>
                        </a:cubicBezTo>
                        <a:cubicBezTo>
                          <a:pt x="48" y="36"/>
                          <a:pt x="48" y="36"/>
                          <a:pt x="48" y="36"/>
                        </a:cubicBezTo>
                        <a:cubicBezTo>
                          <a:pt x="48" y="36"/>
                          <a:pt x="48" y="36"/>
                          <a:pt x="48" y="36"/>
                        </a:cubicBezTo>
                        <a:cubicBezTo>
                          <a:pt x="48" y="36"/>
                          <a:pt x="48" y="36"/>
                          <a:pt x="48" y="36"/>
                        </a:cubicBezTo>
                        <a:cubicBezTo>
                          <a:pt x="48" y="36"/>
                          <a:pt x="48" y="36"/>
                          <a:pt x="48" y="36"/>
                        </a:cubicBezTo>
                        <a:cubicBezTo>
                          <a:pt x="48" y="36"/>
                          <a:pt x="49" y="35"/>
                          <a:pt x="49" y="35"/>
                        </a:cubicBezTo>
                        <a:cubicBezTo>
                          <a:pt x="51" y="33"/>
                          <a:pt x="55" y="27"/>
                          <a:pt x="56" y="23"/>
                        </a:cubicBezTo>
                        <a:cubicBezTo>
                          <a:pt x="56" y="22"/>
                          <a:pt x="56" y="22"/>
                          <a:pt x="56" y="21"/>
                        </a:cubicBezTo>
                        <a:cubicBezTo>
                          <a:pt x="56" y="18"/>
                          <a:pt x="56" y="16"/>
                          <a:pt x="56" y="15"/>
                        </a:cubicBezTo>
                        <a:cubicBezTo>
                          <a:pt x="52" y="11"/>
                          <a:pt x="52" y="11"/>
                          <a:pt x="52" y="11"/>
                        </a:cubicBezTo>
                        <a:cubicBezTo>
                          <a:pt x="50" y="3"/>
                          <a:pt x="50" y="3"/>
                          <a:pt x="50" y="3"/>
                        </a:cubicBezTo>
                        <a:cubicBezTo>
                          <a:pt x="47" y="0"/>
                          <a:pt x="47" y="0"/>
                          <a:pt x="47" y="0"/>
                        </a:cubicBezTo>
                        <a:cubicBezTo>
                          <a:pt x="47" y="0"/>
                          <a:pt x="47" y="0"/>
                          <a:pt x="4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1" name="Freeform 1703">
                    <a:extLst>
                      <a:ext uri="{FF2B5EF4-FFF2-40B4-BE49-F238E27FC236}">
                        <a16:creationId xmlns="" xmlns:a16="http://schemas.microsoft.com/office/drawing/2014/main" id="{6FE3A14D-A4DA-49E5-B5B7-FA4FBDD57D35}"/>
                      </a:ext>
                    </a:extLst>
                  </p:cNvPr>
                  <p:cNvSpPr/>
                  <p:nvPr/>
                </p:nvSpPr>
                <p:spPr bwMode="auto">
                  <a:xfrm>
                    <a:off x="1982" y="2984"/>
                    <a:ext cx="5" cy="1"/>
                  </a:xfrm>
                  <a:custGeom>
                    <a:gdLst>
                      <a:gd name="T0" fmla="*/ 5 w 5"/>
                      <a:gd name="T1" fmla="*/ 0 h 1"/>
                      <a:gd name="T2" fmla="*/ 0 w 5"/>
                      <a:gd name="T3" fmla="*/ 1 h 1"/>
                      <a:gd name="T4" fmla="*/ 5 w 5"/>
                      <a:gd name="T5" fmla="*/ 0 h 1"/>
                    </a:gdLst>
                    <a:cxnLst>
                      <a:cxn ang="0">
                        <a:pos x="T0" y="T1"/>
                      </a:cxn>
                      <a:cxn ang="0">
                        <a:pos x="T2" y="T3"/>
                      </a:cxn>
                      <a:cxn ang="0">
                        <a:pos x="T4" y="T5"/>
                      </a:cxn>
                    </a:cxnLst>
                    <a:rect l="0" t="0" r="r" b="b"/>
                    <a:pathLst>
                      <a:path w="5" h="1">
                        <a:moveTo>
                          <a:pt x="5" y="0"/>
                        </a:moveTo>
                        <a:cubicBezTo>
                          <a:pt x="1" y="0"/>
                          <a:pt x="1" y="1"/>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2" name="Freeform 1704">
                    <a:extLst>
                      <a:ext uri="{FF2B5EF4-FFF2-40B4-BE49-F238E27FC236}">
                        <a16:creationId xmlns="" xmlns:a16="http://schemas.microsoft.com/office/drawing/2014/main" id="{4768A5BF-C190-4C5F-BB74-B36979C61A67}"/>
                      </a:ext>
                    </a:extLst>
                  </p:cNvPr>
                  <p:cNvSpPr/>
                  <p:nvPr/>
                </p:nvSpPr>
                <p:spPr bwMode="auto">
                  <a:xfrm>
                    <a:off x="1981" y="298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3" name="Freeform 1705">
                    <a:extLst>
                      <a:ext uri="{FF2B5EF4-FFF2-40B4-BE49-F238E27FC236}">
                        <a16:creationId xmlns="" xmlns:a16="http://schemas.microsoft.com/office/drawing/2014/main" id="{4C0F9EE3-9C95-4018-B9C1-1592A1909A4E}"/>
                      </a:ext>
                    </a:extLst>
                  </p:cNvPr>
                  <p:cNvSpPr/>
                  <p:nvPr/>
                </p:nvSpPr>
                <p:spPr bwMode="auto">
                  <a:xfrm>
                    <a:off x="1989" y="2982"/>
                    <a:ext cx="2" cy="1"/>
                  </a:xfrm>
                  <a:custGeom>
                    <a:gdLst>
                      <a:gd name="T0" fmla="*/ 2 w 2"/>
                      <a:gd name="T1" fmla="*/ 0 h 1"/>
                      <a:gd name="T2" fmla="*/ 2 w 2"/>
                      <a:gd name="T3" fmla="*/ 0 h 1"/>
                      <a:gd name="T4" fmla="*/ 0 w 2"/>
                      <a:gd name="T5" fmla="*/ 1 h 1"/>
                      <a:gd name="T6" fmla="*/ 1 w 2"/>
                      <a:gd name="T7" fmla="*/ 0 h 1"/>
                      <a:gd name="T8" fmla="*/ 2 w 2"/>
                      <a:gd name="T9" fmla="*/ 0 h 1"/>
                    </a:gdLst>
                    <a:cxnLst>
                      <a:cxn ang="0">
                        <a:pos x="T0" y="T1"/>
                      </a:cxn>
                      <a:cxn ang="0">
                        <a:pos x="T2" y="T3"/>
                      </a:cxn>
                      <a:cxn ang="0">
                        <a:pos x="T4" y="T5"/>
                      </a:cxn>
                      <a:cxn ang="0">
                        <a:pos x="T6" y="T7"/>
                      </a:cxn>
                      <a:cxn ang="0">
                        <a:pos x="T8" y="T9"/>
                      </a:cxn>
                    </a:cxnLst>
                    <a:rect l="0" t="0" r="r" b="b"/>
                    <a:pathLst>
                      <a:path w="2" h="1">
                        <a:moveTo>
                          <a:pt x="2" y="0"/>
                        </a:moveTo>
                        <a:cubicBezTo>
                          <a:pt x="2" y="0"/>
                          <a:pt x="2" y="0"/>
                          <a:pt x="2" y="0"/>
                        </a:cubicBezTo>
                        <a:cubicBezTo>
                          <a:pt x="0" y="1"/>
                          <a:pt x="0" y="1"/>
                          <a:pt x="0" y="1"/>
                        </a:cubicBezTo>
                        <a:cubicBezTo>
                          <a:pt x="0" y="1"/>
                          <a:pt x="1" y="1"/>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4" name="Freeform 1706">
                    <a:extLst>
                      <a:ext uri="{FF2B5EF4-FFF2-40B4-BE49-F238E27FC236}">
                        <a16:creationId xmlns="" xmlns:a16="http://schemas.microsoft.com/office/drawing/2014/main" id="{736A9534-E9DC-4F3D-9936-CA422F538AEB}"/>
                      </a:ext>
                    </a:extLst>
                  </p:cNvPr>
                  <p:cNvSpPr/>
                  <p:nvPr/>
                </p:nvSpPr>
                <p:spPr bwMode="auto">
                  <a:xfrm flipH="1">
                    <a:off x="1981" y="298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5" name="Freeform 1707">
                    <a:extLst>
                      <a:ext uri="{FF2B5EF4-FFF2-40B4-BE49-F238E27FC236}">
                        <a16:creationId xmlns="" xmlns:a16="http://schemas.microsoft.com/office/drawing/2014/main" id="{4DE0268D-CDB4-44BC-A3C4-B5F29938BE4D}"/>
                      </a:ext>
                    </a:extLst>
                  </p:cNvPr>
                  <p:cNvSpPr/>
                  <p:nvPr/>
                </p:nvSpPr>
                <p:spPr bwMode="auto">
                  <a:xfrm>
                    <a:off x="1995" y="2935"/>
                    <a:ext cx="3" cy="1"/>
                  </a:xfrm>
                  <a:custGeom>
                    <a:gdLst>
                      <a:gd name="T0" fmla="*/ 0 w 3"/>
                      <a:gd name="T1" fmla="*/ 1 h 1"/>
                      <a:gd name="T2" fmla="*/ 0 w 3"/>
                      <a:gd name="T3" fmla="*/ 1 h 1"/>
                      <a:gd name="T4" fmla="*/ 3 w 3"/>
                      <a:gd name="T5" fmla="*/ 0 h 1"/>
                      <a:gd name="T6" fmla="*/ 0 w 3"/>
                      <a:gd name="T7" fmla="*/ 1 h 1"/>
                    </a:gdLst>
                    <a:cxnLst>
                      <a:cxn ang="0">
                        <a:pos x="T0" y="T1"/>
                      </a:cxn>
                      <a:cxn ang="0">
                        <a:pos x="T2" y="T3"/>
                      </a:cxn>
                      <a:cxn ang="0">
                        <a:pos x="T4" y="T5"/>
                      </a:cxn>
                      <a:cxn ang="0">
                        <a:pos x="T6" y="T7"/>
                      </a:cxn>
                    </a:cxnLst>
                    <a:rect l="0" t="0" r="r" b="b"/>
                    <a:pathLst>
                      <a:path w="3" h="1">
                        <a:moveTo>
                          <a:pt x="0" y="1"/>
                        </a:moveTo>
                        <a:cubicBezTo>
                          <a:pt x="0" y="1"/>
                          <a:pt x="0" y="1"/>
                          <a:pt x="0" y="1"/>
                        </a:cubicBezTo>
                        <a:cubicBezTo>
                          <a:pt x="1" y="1"/>
                          <a:pt x="2" y="0"/>
                          <a:pt x="3" y="0"/>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6" name="Freeform 1708">
                    <a:extLst>
                      <a:ext uri="{FF2B5EF4-FFF2-40B4-BE49-F238E27FC236}">
                        <a16:creationId xmlns="" xmlns:a16="http://schemas.microsoft.com/office/drawing/2014/main" id="{5E6AB09F-8A06-42BE-8CCB-2CD7364D6F80}"/>
                      </a:ext>
                    </a:extLst>
                  </p:cNvPr>
                  <p:cNvSpPr/>
                  <p:nvPr/>
                </p:nvSpPr>
                <p:spPr bwMode="auto">
                  <a:xfrm>
                    <a:off x="2001" y="293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7" name="Freeform 1709">
                    <a:extLst>
                      <a:ext uri="{FF2B5EF4-FFF2-40B4-BE49-F238E27FC236}">
                        <a16:creationId xmlns="" xmlns:a16="http://schemas.microsoft.com/office/drawing/2014/main" id="{2C1027FB-0038-42E6-BD07-9DC5A6B33A47}"/>
                      </a:ext>
                    </a:extLst>
                  </p:cNvPr>
                  <p:cNvSpPr/>
                  <p:nvPr/>
                </p:nvSpPr>
                <p:spPr bwMode="auto">
                  <a:xfrm>
                    <a:off x="1999" y="2934"/>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8" name="Freeform 1710">
                    <a:extLst>
                      <a:ext uri="{FF2B5EF4-FFF2-40B4-BE49-F238E27FC236}">
                        <a16:creationId xmlns="" xmlns:a16="http://schemas.microsoft.com/office/drawing/2014/main" id="{B930A951-3082-4C7B-94CA-9F4020CFAE8B}"/>
                      </a:ext>
                    </a:extLst>
                  </p:cNvPr>
                  <p:cNvSpPr/>
                  <p:nvPr/>
                </p:nvSpPr>
                <p:spPr bwMode="auto">
                  <a:xfrm flipH="1">
                    <a:off x="2025" y="29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9" name="Freeform 1711">
                    <a:extLst>
                      <a:ext uri="{FF2B5EF4-FFF2-40B4-BE49-F238E27FC236}">
                        <a16:creationId xmlns="" xmlns:a16="http://schemas.microsoft.com/office/drawing/2014/main" id="{0F1F24FC-B5AD-417E-BFC8-D46557B53BA2}"/>
                      </a:ext>
                    </a:extLst>
                  </p:cNvPr>
                  <p:cNvSpPr/>
                  <p:nvPr/>
                </p:nvSpPr>
                <p:spPr bwMode="auto">
                  <a:xfrm flipH="1">
                    <a:off x="2027" y="29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0" name="Freeform 1712">
                    <a:extLst>
                      <a:ext uri="{FF2B5EF4-FFF2-40B4-BE49-F238E27FC236}">
                        <a16:creationId xmlns="" xmlns:a16="http://schemas.microsoft.com/office/drawing/2014/main" id="{66EE939E-AF77-4443-964A-C7D4EF9D10FC}"/>
                      </a:ext>
                    </a:extLst>
                  </p:cNvPr>
                  <p:cNvSpPr/>
                  <p:nvPr/>
                </p:nvSpPr>
                <p:spPr bwMode="auto">
                  <a:xfrm flipH="1">
                    <a:off x="2026" y="296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1" name="Freeform 1713">
                    <a:extLst>
                      <a:ext uri="{FF2B5EF4-FFF2-40B4-BE49-F238E27FC236}">
                        <a16:creationId xmlns="" xmlns:a16="http://schemas.microsoft.com/office/drawing/2014/main" id="{B5558CD5-43DD-4A5B-9366-D698A85DF40F}"/>
                      </a:ext>
                    </a:extLst>
                  </p:cNvPr>
                  <p:cNvSpPr/>
                  <p:nvPr/>
                </p:nvSpPr>
                <p:spPr bwMode="auto">
                  <a:xfrm flipH="1">
                    <a:off x="2027" y="296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2" name="Freeform 1714">
                    <a:extLst>
                      <a:ext uri="{FF2B5EF4-FFF2-40B4-BE49-F238E27FC236}">
                        <a16:creationId xmlns="" xmlns:a16="http://schemas.microsoft.com/office/drawing/2014/main" id="{74DCBEB3-5286-4A75-B03C-89D15AA855BA}"/>
                      </a:ext>
                    </a:extLst>
                  </p:cNvPr>
                  <p:cNvSpPr/>
                  <p:nvPr/>
                </p:nvSpPr>
                <p:spPr bwMode="auto">
                  <a:xfrm flipH="1">
                    <a:off x="2027" y="29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3" name="Freeform 1715">
                    <a:extLst>
                      <a:ext uri="{FF2B5EF4-FFF2-40B4-BE49-F238E27FC236}">
                        <a16:creationId xmlns="" xmlns:a16="http://schemas.microsoft.com/office/drawing/2014/main" id="{A20B11D6-B92D-457A-BB57-B7988BF0F57C}"/>
                      </a:ext>
                    </a:extLst>
                  </p:cNvPr>
                  <p:cNvSpPr/>
                  <p:nvPr/>
                </p:nvSpPr>
                <p:spPr bwMode="auto">
                  <a:xfrm flipH="1">
                    <a:off x="2035" y="2944"/>
                    <a:ext cx="0" cy="6"/>
                  </a:xfrm>
                  <a:custGeom>
                    <a:gdLst>
                      <a:gd name="T0" fmla="*/ 0 h 6"/>
                      <a:gd name="T1" fmla="*/ 0 h 6"/>
                      <a:gd name="T2" fmla="*/ 6 h 6"/>
                      <a:gd name="T3" fmla="*/ 0 h 6"/>
                    </a:gdLst>
                    <a:cxnLst>
                      <a:cxn ang="0">
                        <a:pos x="0" y="T0"/>
                      </a:cxn>
                      <a:cxn ang="0">
                        <a:pos x="0" y="T1"/>
                      </a:cxn>
                      <a:cxn ang="0">
                        <a:pos x="0" y="T2"/>
                      </a:cxn>
                      <a:cxn ang="0">
                        <a:pos x="0" y="T3"/>
                      </a:cxn>
                    </a:cxnLst>
                    <a:rect l="0" t="0" r="r" b="b"/>
                    <a:pathLst>
                      <a:path h="6">
                        <a:moveTo>
                          <a:pt x="0" y="0"/>
                        </a:moveTo>
                        <a:cubicBezTo>
                          <a:pt x="0" y="0"/>
                          <a:pt x="0" y="0"/>
                          <a:pt x="0" y="0"/>
                        </a:cubicBezTo>
                        <a:cubicBezTo>
                          <a:pt x="0" y="1"/>
                          <a:pt x="0" y="3"/>
                          <a:pt x="0" y="6"/>
                        </a:cubicBezTo>
                        <a:cubicBezTo>
                          <a:pt x="0"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4" name="Freeform 1716">
                    <a:extLst>
                      <a:ext uri="{FF2B5EF4-FFF2-40B4-BE49-F238E27FC236}">
                        <a16:creationId xmlns="" xmlns:a16="http://schemas.microsoft.com/office/drawing/2014/main" id="{2D32947A-97D7-42CD-9B8A-C8CF4F7FD23A}"/>
                      </a:ext>
                    </a:extLst>
                  </p:cNvPr>
                  <p:cNvSpPr/>
                  <p:nvPr/>
                </p:nvSpPr>
                <p:spPr bwMode="auto">
                  <a:xfrm flipH="1">
                    <a:off x="2026" y="296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5" name="Freeform 1717">
                    <a:extLst>
                      <a:ext uri="{FF2B5EF4-FFF2-40B4-BE49-F238E27FC236}">
                        <a16:creationId xmlns="" xmlns:a16="http://schemas.microsoft.com/office/drawing/2014/main" id="{61B212F8-363D-4EB7-81CF-AB80A5AFD0B3}"/>
                      </a:ext>
                    </a:extLst>
                  </p:cNvPr>
                  <p:cNvSpPr/>
                  <p:nvPr/>
                </p:nvSpPr>
                <p:spPr bwMode="auto">
                  <a:xfrm flipH="1">
                    <a:off x="2025" y="296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6" name="Freeform 1718">
                    <a:extLst>
                      <a:ext uri="{FF2B5EF4-FFF2-40B4-BE49-F238E27FC236}">
                        <a16:creationId xmlns="" xmlns:a16="http://schemas.microsoft.com/office/drawing/2014/main" id="{F472E612-9B93-4E72-AC8D-68FFB60C5035}"/>
                      </a:ext>
                    </a:extLst>
                  </p:cNvPr>
                  <p:cNvSpPr/>
                  <p:nvPr/>
                </p:nvSpPr>
                <p:spPr bwMode="auto">
                  <a:xfrm>
                    <a:off x="2127" y="3108"/>
                    <a:ext cx="75" cy="147"/>
                  </a:xfrm>
                  <a:custGeom>
                    <a:gdLst>
                      <a:gd name="T0" fmla="*/ 69 w 79"/>
                      <a:gd name="T1" fmla="*/ 4 h 154"/>
                      <a:gd name="T2" fmla="*/ 67 w 79"/>
                      <a:gd name="T3" fmla="*/ 0 h 154"/>
                      <a:gd name="T4" fmla="*/ 65 w 79"/>
                      <a:gd name="T5" fmla="*/ 2 h 154"/>
                      <a:gd name="T6" fmla="*/ 64 w 79"/>
                      <a:gd name="T7" fmla="*/ 9 h 154"/>
                      <a:gd name="T8" fmla="*/ 63 w 79"/>
                      <a:gd name="T9" fmla="*/ 13 h 154"/>
                      <a:gd name="T10" fmla="*/ 55 w 79"/>
                      <a:gd name="T11" fmla="*/ 16 h 154"/>
                      <a:gd name="T12" fmla="*/ 52 w 79"/>
                      <a:gd name="T13" fmla="*/ 17 h 154"/>
                      <a:gd name="T14" fmla="*/ 52 w 79"/>
                      <a:gd name="T15" fmla="*/ 18 h 154"/>
                      <a:gd name="T16" fmla="*/ 51 w 79"/>
                      <a:gd name="T17" fmla="*/ 23 h 154"/>
                      <a:gd name="T18" fmla="*/ 51 w 79"/>
                      <a:gd name="T19" fmla="*/ 24 h 154"/>
                      <a:gd name="T20" fmla="*/ 51 w 79"/>
                      <a:gd name="T21" fmla="*/ 28 h 154"/>
                      <a:gd name="T22" fmla="*/ 42 w 79"/>
                      <a:gd name="T23" fmla="*/ 34 h 154"/>
                      <a:gd name="T24" fmla="*/ 36 w 79"/>
                      <a:gd name="T25" fmla="*/ 37 h 154"/>
                      <a:gd name="T26" fmla="*/ 25 w 79"/>
                      <a:gd name="T27" fmla="*/ 42 h 154"/>
                      <a:gd name="T28" fmla="*/ 19 w 79"/>
                      <a:gd name="T29" fmla="*/ 43 h 154"/>
                      <a:gd name="T30" fmla="*/ 11 w 79"/>
                      <a:gd name="T31" fmla="*/ 45 h 154"/>
                      <a:gd name="T32" fmla="*/ 11 w 79"/>
                      <a:gd name="T33" fmla="*/ 49 h 154"/>
                      <a:gd name="T34" fmla="*/ 8 w 79"/>
                      <a:gd name="T35" fmla="*/ 59 h 154"/>
                      <a:gd name="T36" fmla="*/ 10 w 79"/>
                      <a:gd name="T37" fmla="*/ 77 h 154"/>
                      <a:gd name="T38" fmla="*/ 7 w 79"/>
                      <a:gd name="T39" fmla="*/ 102 h 154"/>
                      <a:gd name="T40" fmla="*/ 3 w 79"/>
                      <a:gd name="T41" fmla="*/ 127 h 154"/>
                      <a:gd name="T42" fmla="*/ 6 w 79"/>
                      <a:gd name="T43" fmla="*/ 137 h 154"/>
                      <a:gd name="T44" fmla="*/ 10 w 79"/>
                      <a:gd name="T45" fmla="*/ 148 h 154"/>
                      <a:gd name="T46" fmla="*/ 24 w 79"/>
                      <a:gd name="T47" fmla="*/ 154 h 154"/>
                      <a:gd name="T48" fmla="*/ 27 w 79"/>
                      <a:gd name="T49" fmla="*/ 153 h 154"/>
                      <a:gd name="T50" fmla="*/ 34 w 79"/>
                      <a:gd name="T51" fmla="*/ 151 h 154"/>
                      <a:gd name="T52" fmla="*/ 39 w 79"/>
                      <a:gd name="T53" fmla="*/ 149 h 154"/>
                      <a:gd name="T54" fmla="*/ 49 w 79"/>
                      <a:gd name="T55" fmla="*/ 119 h 154"/>
                      <a:gd name="T56" fmla="*/ 55 w 79"/>
                      <a:gd name="T57" fmla="*/ 102 h 154"/>
                      <a:gd name="T58" fmla="*/ 67 w 79"/>
                      <a:gd name="T59" fmla="*/ 59 h 154"/>
                      <a:gd name="T60" fmla="*/ 68 w 79"/>
                      <a:gd name="T61" fmla="*/ 52 h 154"/>
                      <a:gd name="T62" fmla="*/ 69 w 79"/>
                      <a:gd name="T63" fmla="*/ 47 h 154"/>
                      <a:gd name="T64" fmla="*/ 69 w 79"/>
                      <a:gd name="T65" fmla="*/ 37 h 154"/>
                      <a:gd name="T66" fmla="*/ 72 w 79"/>
                      <a:gd name="T67" fmla="*/ 36 h 154"/>
                      <a:gd name="T68" fmla="*/ 75 w 79"/>
                      <a:gd name="T69" fmla="*/ 38 h 154"/>
                      <a:gd name="T70" fmla="*/ 77 w 79"/>
                      <a:gd name="T71" fmla="*/ 40 h 154"/>
                      <a:gd name="T72" fmla="*/ 78 w 79"/>
                      <a:gd name="T73" fmla="*/ 37 h 154"/>
                      <a:gd name="T74" fmla="*/ 77 w 79"/>
                      <a:gd name="T75" fmla="*/ 28 h 154"/>
                      <a:gd name="T76" fmla="*/ 74 w 79"/>
                      <a:gd name="T77" fmla="*/ 16 h 154"/>
                      <a:gd name="T78" fmla="*/ 69 w 79"/>
                      <a:gd name="T79" fmla="*/ 4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 h="154">
                        <a:moveTo>
                          <a:pt x="69" y="4"/>
                        </a:moveTo>
                        <a:cubicBezTo>
                          <a:pt x="68" y="2"/>
                          <a:pt x="67" y="1"/>
                          <a:pt x="67" y="0"/>
                        </a:cubicBezTo>
                        <a:cubicBezTo>
                          <a:pt x="66" y="1"/>
                          <a:pt x="66" y="2"/>
                          <a:pt x="65" y="2"/>
                        </a:cubicBezTo>
                        <a:cubicBezTo>
                          <a:pt x="65" y="3"/>
                          <a:pt x="64" y="6"/>
                          <a:pt x="64" y="9"/>
                        </a:cubicBezTo>
                        <a:cubicBezTo>
                          <a:pt x="65" y="10"/>
                          <a:pt x="64" y="11"/>
                          <a:pt x="63" y="13"/>
                        </a:cubicBezTo>
                        <a:cubicBezTo>
                          <a:pt x="61" y="15"/>
                          <a:pt x="58" y="16"/>
                          <a:pt x="55" y="16"/>
                        </a:cubicBezTo>
                        <a:cubicBezTo>
                          <a:pt x="54" y="16"/>
                          <a:pt x="53" y="16"/>
                          <a:pt x="52" y="17"/>
                        </a:cubicBezTo>
                        <a:cubicBezTo>
                          <a:pt x="52" y="17"/>
                          <a:pt x="52" y="18"/>
                          <a:pt x="52" y="18"/>
                        </a:cubicBezTo>
                        <a:cubicBezTo>
                          <a:pt x="53" y="21"/>
                          <a:pt x="52" y="23"/>
                          <a:pt x="51" y="23"/>
                        </a:cubicBezTo>
                        <a:cubicBezTo>
                          <a:pt x="51" y="23"/>
                          <a:pt x="51" y="24"/>
                          <a:pt x="51" y="24"/>
                        </a:cubicBezTo>
                        <a:cubicBezTo>
                          <a:pt x="52" y="25"/>
                          <a:pt x="52" y="27"/>
                          <a:pt x="51" y="28"/>
                        </a:cubicBezTo>
                        <a:cubicBezTo>
                          <a:pt x="50" y="31"/>
                          <a:pt x="46" y="34"/>
                          <a:pt x="42" y="34"/>
                        </a:cubicBezTo>
                        <a:cubicBezTo>
                          <a:pt x="40" y="34"/>
                          <a:pt x="38" y="36"/>
                          <a:pt x="36" y="37"/>
                        </a:cubicBezTo>
                        <a:cubicBezTo>
                          <a:pt x="32" y="40"/>
                          <a:pt x="29" y="42"/>
                          <a:pt x="25" y="42"/>
                        </a:cubicBezTo>
                        <a:cubicBezTo>
                          <a:pt x="23" y="42"/>
                          <a:pt x="21" y="42"/>
                          <a:pt x="19" y="43"/>
                        </a:cubicBezTo>
                        <a:cubicBezTo>
                          <a:pt x="16" y="44"/>
                          <a:pt x="14" y="45"/>
                          <a:pt x="11" y="45"/>
                        </a:cubicBezTo>
                        <a:cubicBezTo>
                          <a:pt x="11" y="45"/>
                          <a:pt x="11" y="47"/>
                          <a:pt x="11" y="49"/>
                        </a:cubicBezTo>
                        <a:cubicBezTo>
                          <a:pt x="10" y="52"/>
                          <a:pt x="10" y="55"/>
                          <a:pt x="8" y="59"/>
                        </a:cubicBezTo>
                        <a:cubicBezTo>
                          <a:pt x="6" y="63"/>
                          <a:pt x="6" y="69"/>
                          <a:pt x="10" y="77"/>
                        </a:cubicBezTo>
                        <a:cubicBezTo>
                          <a:pt x="13" y="85"/>
                          <a:pt x="16" y="92"/>
                          <a:pt x="7" y="102"/>
                        </a:cubicBezTo>
                        <a:cubicBezTo>
                          <a:pt x="0" y="111"/>
                          <a:pt x="0" y="121"/>
                          <a:pt x="3" y="127"/>
                        </a:cubicBezTo>
                        <a:cubicBezTo>
                          <a:pt x="4" y="130"/>
                          <a:pt x="5" y="133"/>
                          <a:pt x="6" y="137"/>
                        </a:cubicBezTo>
                        <a:cubicBezTo>
                          <a:pt x="7" y="141"/>
                          <a:pt x="8" y="145"/>
                          <a:pt x="10" y="148"/>
                        </a:cubicBezTo>
                        <a:cubicBezTo>
                          <a:pt x="13" y="151"/>
                          <a:pt x="19" y="154"/>
                          <a:pt x="24" y="154"/>
                        </a:cubicBezTo>
                        <a:cubicBezTo>
                          <a:pt x="25" y="154"/>
                          <a:pt x="26" y="153"/>
                          <a:pt x="27" y="153"/>
                        </a:cubicBezTo>
                        <a:cubicBezTo>
                          <a:pt x="29" y="151"/>
                          <a:pt x="32" y="151"/>
                          <a:pt x="34" y="151"/>
                        </a:cubicBezTo>
                        <a:cubicBezTo>
                          <a:pt x="36" y="151"/>
                          <a:pt x="37" y="150"/>
                          <a:pt x="39" y="149"/>
                        </a:cubicBezTo>
                        <a:cubicBezTo>
                          <a:pt x="41" y="146"/>
                          <a:pt x="45" y="132"/>
                          <a:pt x="49" y="119"/>
                        </a:cubicBezTo>
                        <a:cubicBezTo>
                          <a:pt x="51" y="113"/>
                          <a:pt x="53" y="107"/>
                          <a:pt x="55" y="102"/>
                        </a:cubicBezTo>
                        <a:cubicBezTo>
                          <a:pt x="59" y="89"/>
                          <a:pt x="67" y="63"/>
                          <a:pt x="67" y="59"/>
                        </a:cubicBezTo>
                        <a:cubicBezTo>
                          <a:pt x="66" y="56"/>
                          <a:pt x="67" y="54"/>
                          <a:pt x="68" y="52"/>
                        </a:cubicBezTo>
                        <a:cubicBezTo>
                          <a:pt x="69" y="50"/>
                          <a:pt x="70" y="49"/>
                          <a:pt x="69" y="47"/>
                        </a:cubicBezTo>
                        <a:cubicBezTo>
                          <a:pt x="67" y="43"/>
                          <a:pt x="68" y="39"/>
                          <a:pt x="69" y="37"/>
                        </a:cubicBezTo>
                        <a:cubicBezTo>
                          <a:pt x="70" y="36"/>
                          <a:pt x="72" y="36"/>
                          <a:pt x="72" y="36"/>
                        </a:cubicBezTo>
                        <a:cubicBezTo>
                          <a:pt x="73" y="36"/>
                          <a:pt x="74" y="36"/>
                          <a:pt x="75" y="38"/>
                        </a:cubicBezTo>
                        <a:cubicBezTo>
                          <a:pt x="76" y="39"/>
                          <a:pt x="77" y="40"/>
                          <a:pt x="77" y="40"/>
                        </a:cubicBezTo>
                        <a:cubicBezTo>
                          <a:pt x="77" y="40"/>
                          <a:pt x="78" y="39"/>
                          <a:pt x="78" y="37"/>
                        </a:cubicBezTo>
                        <a:cubicBezTo>
                          <a:pt x="79" y="35"/>
                          <a:pt x="78" y="31"/>
                          <a:pt x="77" y="28"/>
                        </a:cubicBezTo>
                        <a:cubicBezTo>
                          <a:pt x="76" y="24"/>
                          <a:pt x="74" y="20"/>
                          <a:pt x="74" y="16"/>
                        </a:cubicBezTo>
                        <a:cubicBezTo>
                          <a:pt x="74" y="12"/>
                          <a:pt x="71" y="7"/>
                          <a:pt x="6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7" name="Freeform 1719">
                    <a:extLst>
                      <a:ext uri="{FF2B5EF4-FFF2-40B4-BE49-F238E27FC236}">
                        <a16:creationId xmlns="" xmlns:a16="http://schemas.microsoft.com/office/drawing/2014/main" id="{2F29155B-B1A5-4FE0-A3CD-1DD88FD7A11D}"/>
                      </a:ext>
                    </a:extLst>
                  </p:cNvPr>
                  <p:cNvSpPr/>
                  <p:nvPr/>
                </p:nvSpPr>
                <p:spPr bwMode="auto">
                  <a:xfrm>
                    <a:off x="2124" y="2794"/>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8" name="Freeform 1720">
                    <a:extLst>
                      <a:ext uri="{FF2B5EF4-FFF2-40B4-BE49-F238E27FC236}">
                        <a16:creationId xmlns="" xmlns:a16="http://schemas.microsoft.com/office/drawing/2014/main" id="{E2C28F00-B22F-413B-BEDE-0FBE40C94FDC}"/>
                      </a:ext>
                    </a:extLst>
                  </p:cNvPr>
                  <p:cNvSpPr/>
                  <p:nvPr/>
                </p:nvSpPr>
                <p:spPr bwMode="auto">
                  <a:xfrm flipH="1">
                    <a:off x="2128" y="2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9" name="Freeform 1721">
                    <a:extLst>
                      <a:ext uri="{FF2B5EF4-FFF2-40B4-BE49-F238E27FC236}">
                        <a16:creationId xmlns="" xmlns:a16="http://schemas.microsoft.com/office/drawing/2014/main" id="{E1CA643A-A622-4BF2-97B6-4E89DFB3CB2A}"/>
                      </a:ext>
                    </a:extLst>
                  </p:cNvPr>
                  <p:cNvSpPr/>
                  <p:nvPr/>
                </p:nvSpPr>
                <p:spPr bwMode="auto">
                  <a:xfrm flipH="1">
                    <a:off x="2128" y="27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0" name="Freeform 1722">
                    <a:extLst>
                      <a:ext uri="{FF2B5EF4-FFF2-40B4-BE49-F238E27FC236}">
                        <a16:creationId xmlns="" xmlns:a16="http://schemas.microsoft.com/office/drawing/2014/main" id="{FEA6B177-C038-47DE-BBD5-A768F14DBB34}"/>
                      </a:ext>
                    </a:extLst>
                  </p:cNvPr>
                  <p:cNvSpPr/>
                  <p:nvPr/>
                </p:nvSpPr>
                <p:spPr bwMode="auto">
                  <a:xfrm>
                    <a:off x="2126" y="279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1" name="Freeform 1723">
                    <a:extLst>
                      <a:ext uri="{FF2B5EF4-FFF2-40B4-BE49-F238E27FC236}">
                        <a16:creationId xmlns="" xmlns:a16="http://schemas.microsoft.com/office/drawing/2014/main" id="{25CD8FE6-AF3B-46E3-9D6A-7D5F7A2FB19C}"/>
                      </a:ext>
                    </a:extLst>
                  </p:cNvPr>
                  <p:cNvSpPr/>
                  <p:nvPr/>
                </p:nvSpPr>
                <p:spPr bwMode="auto">
                  <a:xfrm flipH="1">
                    <a:off x="2127" y="2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2" name="Freeform 1724">
                    <a:extLst>
                      <a:ext uri="{FF2B5EF4-FFF2-40B4-BE49-F238E27FC236}">
                        <a16:creationId xmlns="" xmlns:a16="http://schemas.microsoft.com/office/drawing/2014/main" id="{AAE244D6-9C27-4957-A291-EFB30ABEF808}"/>
                      </a:ext>
                    </a:extLst>
                  </p:cNvPr>
                  <p:cNvSpPr/>
                  <p:nvPr/>
                </p:nvSpPr>
                <p:spPr bwMode="auto">
                  <a:xfrm flipH="1">
                    <a:off x="2128" y="27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3" name="Freeform 1725">
                    <a:extLst>
                      <a:ext uri="{FF2B5EF4-FFF2-40B4-BE49-F238E27FC236}">
                        <a16:creationId xmlns="" xmlns:a16="http://schemas.microsoft.com/office/drawing/2014/main" id="{6F251B41-9485-4099-A741-8524E8744A1D}"/>
                      </a:ext>
                    </a:extLst>
                  </p:cNvPr>
                  <p:cNvSpPr/>
                  <p:nvPr/>
                </p:nvSpPr>
                <p:spPr bwMode="auto">
                  <a:xfrm>
                    <a:off x="2125" y="279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4" name="Freeform 1726">
                    <a:extLst>
                      <a:ext uri="{FF2B5EF4-FFF2-40B4-BE49-F238E27FC236}">
                        <a16:creationId xmlns="" xmlns:a16="http://schemas.microsoft.com/office/drawing/2014/main" id="{96CEDB88-80C3-4993-80B8-12749412339F}"/>
                      </a:ext>
                    </a:extLst>
                  </p:cNvPr>
                  <p:cNvSpPr/>
                  <p:nvPr/>
                </p:nvSpPr>
                <p:spPr bwMode="auto">
                  <a:xfrm>
                    <a:off x="1970" y="3108"/>
                    <a:ext cx="10" cy="9"/>
                  </a:xfrm>
                  <a:custGeom>
                    <a:gdLst>
                      <a:gd name="T0" fmla="*/ 4 w 10"/>
                      <a:gd name="T1" fmla="*/ 9 h 10"/>
                      <a:gd name="T2" fmla="*/ 9 w 10"/>
                      <a:gd name="T3" fmla="*/ 9 h 10"/>
                      <a:gd name="T4" fmla="*/ 10 w 10"/>
                      <a:gd name="T5" fmla="*/ 6 h 10"/>
                      <a:gd name="T6" fmla="*/ 10 w 10"/>
                      <a:gd name="T7" fmla="*/ 0 h 10"/>
                      <a:gd name="T8" fmla="*/ 10 w 10"/>
                      <a:gd name="T9" fmla="*/ 1 h 10"/>
                      <a:gd name="T10" fmla="*/ 3 w 10"/>
                      <a:gd name="T11" fmla="*/ 2 h 10"/>
                      <a:gd name="T12" fmla="*/ 0 w 10"/>
                      <a:gd name="T13" fmla="*/ 0 h 10"/>
                      <a:gd name="T14" fmla="*/ 0 w 10"/>
                      <a:gd name="T15" fmla="*/ 1 h 10"/>
                      <a:gd name="T16" fmla="*/ 4 w 10"/>
                      <a:gd name="T17" fmla="*/ 9 h 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0">
                        <a:moveTo>
                          <a:pt x="4" y="9"/>
                        </a:moveTo>
                        <a:cubicBezTo>
                          <a:pt x="5" y="10"/>
                          <a:pt x="8" y="9"/>
                          <a:pt x="9" y="9"/>
                        </a:cubicBezTo>
                        <a:cubicBezTo>
                          <a:pt x="10" y="9"/>
                          <a:pt x="10" y="8"/>
                          <a:pt x="10" y="6"/>
                        </a:cubicBezTo>
                        <a:cubicBezTo>
                          <a:pt x="10" y="5"/>
                          <a:pt x="10" y="2"/>
                          <a:pt x="10" y="0"/>
                        </a:cubicBezTo>
                        <a:cubicBezTo>
                          <a:pt x="10" y="0"/>
                          <a:pt x="10" y="1"/>
                          <a:pt x="10" y="1"/>
                        </a:cubicBezTo>
                        <a:cubicBezTo>
                          <a:pt x="8" y="2"/>
                          <a:pt x="6" y="3"/>
                          <a:pt x="3" y="2"/>
                        </a:cubicBezTo>
                        <a:cubicBezTo>
                          <a:pt x="2" y="2"/>
                          <a:pt x="1" y="1"/>
                          <a:pt x="0" y="0"/>
                        </a:cubicBezTo>
                        <a:cubicBezTo>
                          <a:pt x="0" y="1"/>
                          <a:pt x="0" y="1"/>
                          <a:pt x="0" y="1"/>
                        </a:cubicBezTo>
                        <a:cubicBezTo>
                          <a:pt x="0" y="3"/>
                          <a:pt x="2" y="8"/>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5" name="Freeform 1727">
                    <a:extLst>
                      <a:ext uri="{FF2B5EF4-FFF2-40B4-BE49-F238E27FC236}">
                        <a16:creationId xmlns="" xmlns:a16="http://schemas.microsoft.com/office/drawing/2014/main" id="{3F335CE7-C1D8-4768-96B8-4F6CD65EBC63}"/>
                      </a:ext>
                    </a:extLst>
                  </p:cNvPr>
                  <p:cNvSpPr/>
                  <p:nvPr/>
                </p:nvSpPr>
                <p:spPr bwMode="auto">
                  <a:xfrm>
                    <a:off x="1801" y="2916"/>
                    <a:ext cx="193" cy="191"/>
                  </a:xfrm>
                  <a:custGeom>
                    <a:gdLst>
                      <a:gd name="T0" fmla="*/ 128 w 202"/>
                      <a:gd name="T1" fmla="*/ 182 h 199"/>
                      <a:gd name="T2" fmla="*/ 131 w 202"/>
                      <a:gd name="T3" fmla="*/ 186 h 199"/>
                      <a:gd name="T4" fmla="*/ 141 w 202"/>
                      <a:gd name="T5" fmla="*/ 191 h 199"/>
                      <a:gd name="T6" fmla="*/ 159 w 202"/>
                      <a:gd name="T7" fmla="*/ 190 h 199"/>
                      <a:gd name="T8" fmla="*/ 173 w 202"/>
                      <a:gd name="T9" fmla="*/ 195 h 199"/>
                      <a:gd name="T10" fmla="*/ 174 w 202"/>
                      <a:gd name="T11" fmla="*/ 176 h 199"/>
                      <a:gd name="T12" fmla="*/ 176 w 202"/>
                      <a:gd name="T13" fmla="*/ 159 h 199"/>
                      <a:gd name="T14" fmla="*/ 192 w 202"/>
                      <a:gd name="T15" fmla="*/ 152 h 199"/>
                      <a:gd name="T16" fmla="*/ 186 w 202"/>
                      <a:gd name="T17" fmla="*/ 141 h 199"/>
                      <a:gd name="T18" fmla="*/ 180 w 202"/>
                      <a:gd name="T19" fmla="*/ 91 h 199"/>
                      <a:gd name="T20" fmla="*/ 178 w 202"/>
                      <a:gd name="T21" fmla="*/ 88 h 199"/>
                      <a:gd name="T22" fmla="*/ 183 w 202"/>
                      <a:gd name="T23" fmla="*/ 74 h 199"/>
                      <a:gd name="T24" fmla="*/ 188 w 202"/>
                      <a:gd name="T25" fmla="*/ 56 h 199"/>
                      <a:gd name="T26" fmla="*/ 196 w 202"/>
                      <a:gd name="T27" fmla="*/ 41 h 199"/>
                      <a:gd name="T28" fmla="*/ 201 w 202"/>
                      <a:gd name="T29" fmla="*/ 33 h 199"/>
                      <a:gd name="T30" fmla="*/ 199 w 202"/>
                      <a:gd name="T31" fmla="*/ 26 h 199"/>
                      <a:gd name="T32" fmla="*/ 199 w 202"/>
                      <a:gd name="T33" fmla="*/ 23 h 199"/>
                      <a:gd name="T34" fmla="*/ 199 w 202"/>
                      <a:gd name="T35" fmla="*/ 20 h 199"/>
                      <a:gd name="T36" fmla="*/ 198 w 202"/>
                      <a:gd name="T37" fmla="*/ 18 h 199"/>
                      <a:gd name="T38" fmla="*/ 194 w 202"/>
                      <a:gd name="T39" fmla="*/ 14 h 199"/>
                      <a:gd name="T40" fmla="*/ 191 w 202"/>
                      <a:gd name="T41" fmla="*/ 11 h 199"/>
                      <a:gd name="T42" fmla="*/ 188 w 202"/>
                      <a:gd name="T43" fmla="*/ 10 h 199"/>
                      <a:gd name="T44" fmla="*/ 184 w 202"/>
                      <a:gd name="T45" fmla="*/ 10 h 199"/>
                      <a:gd name="T46" fmla="*/ 178 w 202"/>
                      <a:gd name="T47" fmla="*/ 9 h 199"/>
                      <a:gd name="T48" fmla="*/ 163 w 202"/>
                      <a:gd name="T49" fmla="*/ 2 h 199"/>
                      <a:gd name="T50" fmla="*/ 153 w 202"/>
                      <a:gd name="T51" fmla="*/ 3 h 199"/>
                      <a:gd name="T52" fmla="*/ 136 w 202"/>
                      <a:gd name="T53" fmla="*/ 4 h 199"/>
                      <a:gd name="T54" fmla="*/ 113 w 202"/>
                      <a:gd name="T55" fmla="*/ 7 h 199"/>
                      <a:gd name="T56" fmla="*/ 85 w 202"/>
                      <a:gd name="T57" fmla="*/ 9 h 199"/>
                      <a:gd name="T58" fmla="*/ 68 w 202"/>
                      <a:gd name="T59" fmla="*/ 20 h 199"/>
                      <a:gd name="T60" fmla="*/ 57 w 202"/>
                      <a:gd name="T61" fmla="*/ 56 h 199"/>
                      <a:gd name="T62" fmla="*/ 43 w 202"/>
                      <a:gd name="T63" fmla="*/ 85 h 199"/>
                      <a:gd name="T64" fmla="*/ 34 w 202"/>
                      <a:gd name="T65" fmla="*/ 112 h 199"/>
                      <a:gd name="T66" fmla="*/ 24 w 202"/>
                      <a:gd name="T67" fmla="*/ 116 h 199"/>
                      <a:gd name="T68" fmla="*/ 23 w 202"/>
                      <a:gd name="T69" fmla="*/ 115 h 199"/>
                      <a:gd name="T70" fmla="*/ 22 w 202"/>
                      <a:gd name="T71" fmla="*/ 112 h 199"/>
                      <a:gd name="T72" fmla="*/ 8 w 202"/>
                      <a:gd name="T73" fmla="*/ 113 h 199"/>
                      <a:gd name="T74" fmla="*/ 4 w 202"/>
                      <a:gd name="T75" fmla="*/ 115 h 199"/>
                      <a:gd name="T76" fmla="*/ 3 w 202"/>
                      <a:gd name="T77" fmla="*/ 127 h 199"/>
                      <a:gd name="T78" fmla="*/ 6 w 202"/>
                      <a:gd name="T79" fmla="*/ 125 h 199"/>
                      <a:gd name="T80" fmla="*/ 8 w 202"/>
                      <a:gd name="T81" fmla="*/ 125 h 199"/>
                      <a:gd name="T82" fmla="*/ 47 w 202"/>
                      <a:gd name="T83" fmla="*/ 126 h 199"/>
                      <a:gd name="T84" fmla="*/ 58 w 202"/>
                      <a:gd name="T85" fmla="*/ 150 h 199"/>
                      <a:gd name="T86" fmla="*/ 78 w 202"/>
                      <a:gd name="T87" fmla="*/ 138 h 199"/>
                      <a:gd name="T88" fmla="*/ 89 w 202"/>
                      <a:gd name="T89" fmla="*/ 140 h 199"/>
                      <a:gd name="T90" fmla="*/ 102 w 202"/>
                      <a:gd name="T91" fmla="*/ 144 h 199"/>
                      <a:gd name="T92" fmla="*/ 108 w 202"/>
                      <a:gd name="T93" fmla="*/ 178 h 199"/>
                      <a:gd name="T94" fmla="*/ 115 w 202"/>
                      <a:gd name="T95" fmla="*/ 182 h 199"/>
                      <a:gd name="T96" fmla="*/ 126 w 202"/>
                      <a:gd name="T97" fmla="*/ 181 h 19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1" h="199">
                        <a:moveTo>
                          <a:pt x="126" y="181"/>
                        </a:moveTo>
                        <a:cubicBezTo>
                          <a:pt x="126" y="181"/>
                          <a:pt x="126" y="181"/>
                          <a:pt x="126" y="181"/>
                        </a:cubicBezTo>
                        <a:cubicBezTo>
                          <a:pt x="128" y="182"/>
                          <a:pt x="128" y="182"/>
                          <a:pt x="128" y="182"/>
                        </a:cubicBezTo>
                        <a:cubicBezTo>
                          <a:pt x="128" y="182"/>
                          <a:pt x="128" y="182"/>
                          <a:pt x="128" y="182"/>
                        </a:cubicBezTo>
                        <a:cubicBezTo>
                          <a:pt x="129" y="183"/>
                          <a:pt x="129" y="184"/>
                          <a:pt x="130" y="184"/>
                        </a:cubicBezTo>
                        <a:cubicBezTo>
                          <a:pt x="130" y="185"/>
                          <a:pt x="130" y="185"/>
                          <a:pt x="130" y="185"/>
                        </a:cubicBezTo>
                        <a:cubicBezTo>
                          <a:pt x="130" y="185"/>
                          <a:pt x="130" y="185"/>
                          <a:pt x="130" y="185"/>
                        </a:cubicBezTo>
                        <a:cubicBezTo>
                          <a:pt x="130" y="186"/>
                          <a:pt x="131" y="186"/>
                          <a:pt x="131" y="186"/>
                        </a:cubicBezTo>
                        <a:cubicBezTo>
                          <a:pt x="132" y="186"/>
                          <a:pt x="135" y="185"/>
                          <a:pt x="137" y="185"/>
                        </a:cubicBezTo>
                        <a:cubicBezTo>
                          <a:pt x="138" y="185"/>
                          <a:pt x="139" y="185"/>
                          <a:pt x="140" y="186"/>
                        </a:cubicBezTo>
                        <a:cubicBezTo>
                          <a:pt x="140" y="187"/>
                          <a:pt x="141" y="188"/>
                          <a:pt x="140" y="188"/>
                        </a:cubicBezTo>
                        <a:cubicBezTo>
                          <a:pt x="140" y="189"/>
                          <a:pt x="141" y="191"/>
                          <a:pt x="141" y="191"/>
                        </a:cubicBezTo>
                        <a:cubicBezTo>
                          <a:pt x="143" y="191"/>
                          <a:pt x="146" y="192"/>
                          <a:pt x="148" y="193"/>
                        </a:cubicBezTo>
                        <a:cubicBezTo>
                          <a:pt x="149" y="194"/>
                          <a:pt x="151" y="194"/>
                          <a:pt x="151" y="194"/>
                        </a:cubicBezTo>
                        <a:cubicBezTo>
                          <a:pt x="152" y="194"/>
                          <a:pt x="154" y="194"/>
                          <a:pt x="154" y="194"/>
                        </a:cubicBezTo>
                        <a:cubicBezTo>
                          <a:pt x="155" y="192"/>
                          <a:pt x="157" y="190"/>
                          <a:pt x="159" y="190"/>
                        </a:cubicBezTo>
                        <a:cubicBezTo>
                          <a:pt x="161" y="190"/>
                          <a:pt x="162" y="191"/>
                          <a:pt x="162" y="192"/>
                        </a:cubicBezTo>
                        <a:cubicBezTo>
                          <a:pt x="164" y="196"/>
                          <a:pt x="166" y="197"/>
                          <a:pt x="166" y="197"/>
                        </a:cubicBezTo>
                        <a:cubicBezTo>
                          <a:pt x="169" y="197"/>
                          <a:pt x="173" y="197"/>
                          <a:pt x="175" y="199"/>
                        </a:cubicBezTo>
                        <a:cubicBezTo>
                          <a:pt x="175" y="198"/>
                          <a:pt x="174" y="196"/>
                          <a:pt x="173" y="195"/>
                        </a:cubicBezTo>
                        <a:cubicBezTo>
                          <a:pt x="173" y="194"/>
                          <a:pt x="172" y="193"/>
                          <a:pt x="172" y="193"/>
                        </a:cubicBezTo>
                        <a:cubicBezTo>
                          <a:pt x="170" y="192"/>
                          <a:pt x="171" y="189"/>
                          <a:pt x="172" y="185"/>
                        </a:cubicBezTo>
                        <a:cubicBezTo>
                          <a:pt x="173" y="184"/>
                          <a:pt x="173" y="182"/>
                          <a:pt x="173" y="181"/>
                        </a:cubicBezTo>
                        <a:cubicBezTo>
                          <a:pt x="173" y="180"/>
                          <a:pt x="174" y="178"/>
                          <a:pt x="174" y="176"/>
                        </a:cubicBezTo>
                        <a:cubicBezTo>
                          <a:pt x="174" y="174"/>
                          <a:pt x="175" y="171"/>
                          <a:pt x="175" y="170"/>
                        </a:cubicBezTo>
                        <a:cubicBezTo>
                          <a:pt x="174" y="169"/>
                          <a:pt x="173" y="168"/>
                          <a:pt x="173" y="167"/>
                        </a:cubicBezTo>
                        <a:cubicBezTo>
                          <a:pt x="173" y="165"/>
                          <a:pt x="174" y="163"/>
                          <a:pt x="176" y="161"/>
                        </a:cubicBezTo>
                        <a:cubicBezTo>
                          <a:pt x="176" y="161"/>
                          <a:pt x="176" y="159"/>
                          <a:pt x="176" y="159"/>
                        </a:cubicBezTo>
                        <a:cubicBezTo>
                          <a:pt x="176" y="157"/>
                          <a:pt x="176" y="155"/>
                          <a:pt x="177" y="154"/>
                        </a:cubicBezTo>
                        <a:cubicBezTo>
                          <a:pt x="178" y="153"/>
                          <a:pt x="179" y="153"/>
                          <a:pt x="180" y="153"/>
                        </a:cubicBezTo>
                        <a:cubicBezTo>
                          <a:pt x="184" y="153"/>
                          <a:pt x="184" y="153"/>
                          <a:pt x="184" y="153"/>
                        </a:cubicBezTo>
                        <a:cubicBezTo>
                          <a:pt x="190" y="153"/>
                          <a:pt x="192" y="152"/>
                          <a:pt x="192" y="152"/>
                        </a:cubicBezTo>
                        <a:cubicBezTo>
                          <a:pt x="193" y="151"/>
                          <a:pt x="193" y="151"/>
                          <a:pt x="193" y="151"/>
                        </a:cubicBezTo>
                        <a:cubicBezTo>
                          <a:pt x="193" y="151"/>
                          <a:pt x="193" y="151"/>
                          <a:pt x="193" y="151"/>
                        </a:cubicBezTo>
                        <a:cubicBezTo>
                          <a:pt x="192" y="150"/>
                          <a:pt x="192" y="149"/>
                          <a:pt x="192" y="149"/>
                        </a:cubicBezTo>
                        <a:cubicBezTo>
                          <a:pt x="190" y="146"/>
                          <a:pt x="188" y="142"/>
                          <a:pt x="186" y="141"/>
                        </a:cubicBezTo>
                        <a:cubicBezTo>
                          <a:pt x="180" y="138"/>
                          <a:pt x="178" y="110"/>
                          <a:pt x="179" y="101"/>
                        </a:cubicBezTo>
                        <a:cubicBezTo>
                          <a:pt x="179" y="98"/>
                          <a:pt x="179" y="97"/>
                          <a:pt x="181" y="96"/>
                        </a:cubicBezTo>
                        <a:cubicBezTo>
                          <a:pt x="180" y="91"/>
                          <a:pt x="180" y="91"/>
                          <a:pt x="180" y="91"/>
                        </a:cubicBezTo>
                        <a:cubicBezTo>
                          <a:pt x="180" y="91"/>
                          <a:pt x="180" y="91"/>
                          <a:pt x="180" y="91"/>
                        </a:cubicBezTo>
                        <a:cubicBezTo>
                          <a:pt x="180" y="91"/>
                          <a:pt x="179" y="91"/>
                          <a:pt x="179" y="91"/>
                        </a:cubicBezTo>
                        <a:cubicBezTo>
                          <a:pt x="179" y="90"/>
                          <a:pt x="179" y="90"/>
                          <a:pt x="179" y="90"/>
                        </a:cubicBezTo>
                        <a:cubicBezTo>
                          <a:pt x="179" y="90"/>
                          <a:pt x="178" y="90"/>
                          <a:pt x="178" y="89"/>
                        </a:cubicBezTo>
                        <a:cubicBezTo>
                          <a:pt x="178" y="89"/>
                          <a:pt x="178" y="89"/>
                          <a:pt x="178" y="88"/>
                        </a:cubicBezTo>
                        <a:cubicBezTo>
                          <a:pt x="178" y="88"/>
                          <a:pt x="178" y="88"/>
                          <a:pt x="178" y="88"/>
                        </a:cubicBezTo>
                        <a:cubicBezTo>
                          <a:pt x="177" y="88"/>
                          <a:pt x="177" y="87"/>
                          <a:pt x="177" y="86"/>
                        </a:cubicBezTo>
                        <a:cubicBezTo>
                          <a:pt x="177" y="84"/>
                          <a:pt x="179" y="83"/>
                          <a:pt x="180" y="82"/>
                        </a:cubicBezTo>
                        <a:cubicBezTo>
                          <a:pt x="180" y="79"/>
                          <a:pt x="180" y="75"/>
                          <a:pt x="183" y="74"/>
                        </a:cubicBezTo>
                        <a:cubicBezTo>
                          <a:pt x="184" y="74"/>
                          <a:pt x="184" y="74"/>
                          <a:pt x="184" y="74"/>
                        </a:cubicBezTo>
                        <a:cubicBezTo>
                          <a:pt x="184" y="73"/>
                          <a:pt x="184" y="73"/>
                          <a:pt x="185" y="72"/>
                        </a:cubicBezTo>
                        <a:cubicBezTo>
                          <a:pt x="185" y="71"/>
                          <a:pt x="185" y="69"/>
                          <a:pt x="185" y="67"/>
                        </a:cubicBezTo>
                        <a:cubicBezTo>
                          <a:pt x="185" y="63"/>
                          <a:pt x="186" y="59"/>
                          <a:pt x="188" y="56"/>
                        </a:cubicBezTo>
                        <a:cubicBezTo>
                          <a:pt x="188" y="55"/>
                          <a:pt x="188" y="54"/>
                          <a:pt x="188" y="53"/>
                        </a:cubicBezTo>
                        <a:cubicBezTo>
                          <a:pt x="189" y="51"/>
                          <a:pt x="189" y="49"/>
                          <a:pt x="191" y="47"/>
                        </a:cubicBezTo>
                        <a:cubicBezTo>
                          <a:pt x="191" y="47"/>
                          <a:pt x="192" y="46"/>
                          <a:pt x="192" y="45"/>
                        </a:cubicBezTo>
                        <a:cubicBezTo>
                          <a:pt x="193" y="44"/>
                          <a:pt x="194" y="41"/>
                          <a:pt x="196" y="41"/>
                        </a:cubicBezTo>
                        <a:cubicBezTo>
                          <a:pt x="199" y="40"/>
                          <a:pt x="199" y="39"/>
                          <a:pt x="199" y="39"/>
                        </a:cubicBezTo>
                        <a:cubicBezTo>
                          <a:pt x="199" y="38"/>
                          <a:pt x="200" y="37"/>
                          <a:pt x="201" y="36"/>
                        </a:cubicBezTo>
                        <a:cubicBezTo>
                          <a:pt x="202" y="35"/>
                          <a:pt x="202" y="34"/>
                          <a:pt x="202" y="34"/>
                        </a:cubicBezTo>
                        <a:cubicBezTo>
                          <a:pt x="202" y="33"/>
                          <a:pt x="202" y="33"/>
                          <a:pt x="201" y="33"/>
                        </a:cubicBezTo>
                        <a:cubicBezTo>
                          <a:pt x="200" y="32"/>
                          <a:pt x="199" y="31"/>
                          <a:pt x="199" y="28"/>
                        </a:cubicBezTo>
                        <a:cubicBezTo>
                          <a:pt x="199" y="28"/>
                          <a:pt x="199" y="27"/>
                          <a:pt x="199" y="27"/>
                        </a:cubicBezTo>
                        <a:cubicBezTo>
                          <a:pt x="199" y="27"/>
                          <a:pt x="199" y="27"/>
                          <a:pt x="199" y="27"/>
                        </a:cubicBezTo>
                        <a:cubicBezTo>
                          <a:pt x="199" y="26"/>
                          <a:pt x="199" y="26"/>
                          <a:pt x="199" y="26"/>
                        </a:cubicBezTo>
                        <a:cubicBezTo>
                          <a:pt x="199" y="25"/>
                          <a:pt x="199" y="25"/>
                          <a:pt x="199" y="25"/>
                        </a:cubicBezTo>
                        <a:cubicBezTo>
                          <a:pt x="199" y="25"/>
                          <a:pt x="199" y="25"/>
                          <a:pt x="199" y="24"/>
                        </a:cubicBezTo>
                        <a:cubicBezTo>
                          <a:pt x="199" y="24"/>
                          <a:pt x="199" y="24"/>
                          <a:pt x="199" y="24"/>
                        </a:cubicBezTo>
                        <a:cubicBezTo>
                          <a:pt x="199" y="23"/>
                          <a:pt x="199" y="23"/>
                          <a:pt x="199" y="23"/>
                        </a:cubicBezTo>
                        <a:cubicBezTo>
                          <a:pt x="199" y="22"/>
                          <a:pt x="199" y="22"/>
                          <a:pt x="199" y="21"/>
                        </a:cubicBezTo>
                        <a:cubicBezTo>
                          <a:pt x="199" y="21"/>
                          <a:pt x="199" y="21"/>
                          <a:pt x="199" y="21"/>
                        </a:cubicBezTo>
                        <a:cubicBezTo>
                          <a:pt x="199" y="21"/>
                          <a:pt x="199" y="20"/>
                          <a:pt x="199" y="20"/>
                        </a:cubicBezTo>
                        <a:cubicBezTo>
                          <a:pt x="199" y="20"/>
                          <a:pt x="199" y="20"/>
                          <a:pt x="199" y="20"/>
                        </a:cubicBezTo>
                        <a:cubicBezTo>
                          <a:pt x="199" y="20"/>
                          <a:pt x="200" y="19"/>
                          <a:pt x="200" y="19"/>
                        </a:cubicBezTo>
                        <a:cubicBezTo>
                          <a:pt x="200" y="19"/>
                          <a:pt x="200" y="19"/>
                          <a:pt x="200" y="19"/>
                        </a:cubicBezTo>
                        <a:cubicBezTo>
                          <a:pt x="199" y="19"/>
                          <a:pt x="199" y="19"/>
                          <a:pt x="199" y="18"/>
                        </a:cubicBezTo>
                        <a:cubicBezTo>
                          <a:pt x="199" y="18"/>
                          <a:pt x="198" y="18"/>
                          <a:pt x="198" y="18"/>
                        </a:cubicBezTo>
                        <a:cubicBezTo>
                          <a:pt x="198" y="17"/>
                          <a:pt x="197" y="17"/>
                          <a:pt x="197" y="17"/>
                        </a:cubicBezTo>
                        <a:cubicBezTo>
                          <a:pt x="197" y="16"/>
                          <a:pt x="196" y="16"/>
                          <a:pt x="196" y="16"/>
                        </a:cubicBezTo>
                        <a:cubicBezTo>
                          <a:pt x="196" y="16"/>
                          <a:pt x="195" y="15"/>
                          <a:pt x="195" y="15"/>
                        </a:cubicBezTo>
                        <a:cubicBezTo>
                          <a:pt x="195" y="15"/>
                          <a:pt x="194" y="14"/>
                          <a:pt x="194" y="14"/>
                        </a:cubicBezTo>
                        <a:cubicBezTo>
                          <a:pt x="194" y="14"/>
                          <a:pt x="194" y="14"/>
                          <a:pt x="193" y="14"/>
                        </a:cubicBezTo>
                        <a:cubicBezTo>
                          <a:pt x="193" y="13"/>
                          <a:pt x="193" y="13"/>
                          <a:pt x="192" y="13"/>
                        </a:cubicBezTo>
                        <a:cubicBezTo>
                          <a:pt x="192" y="12"/>
                          <a:pt x="192" y="12"/>
                          <a:pt x="192" y="12"/>
                        </a:cubicBezTo>
                        <a:cubicBezTo>
                          <a:pt x="191" y="12"/>
                          <a:pt x="191" y="12"/>
                          <a:pt x="191" y="11"/>
                        </a:cubicBezTo>
                        <a:cubicBezTo>
                          <a:pt x="190" y="11"/>
                          <a:pt x="190" y="11"/>
                          <a:pt x="190" y="11"/>
                        </a:cubicBezTo>
                        <a:cubicBezTo>
                          <a:pt x="190" y="11"/>
                          <a:pt x="190" y="10"/>
                          <a:pt x="189" y="10"/>
                        </a:cubicBezTo>
                        <a:cubicBezTo>
                          <a:pt x="189" y="10"/>
                          <a:pt x="189" y="10"/>
                          <a:pt x="189" y="10"/>
                        </a:cubicBezTo>
                        <a:cubicBezTo>
                          <a:pt x="189" y="10"/>
                          <a:pt x="188" y="10"/>
                          <a:pt x="188" y="10"/>
                        </a:cubicBezTo>
                        <a:cubicBezTo>
                          <a:pt x="188" y="9"/>
                          <a:pt x="188" y="9"/>
                          <a:pt x="188" y="9"/>
                        </a:cubicBezTo>
                        <a:cubicBezTo>
                          <a:pt x="187" y="9"/>
                          <a:pt x="185" y="10"/>
                          <a:pt x="185" y="10"/>
                        </a:cubicBezTo>
                        <a:cubicBezTo>
                          <a:pt x="185" y="10"/>
                          <a:pt x="185" y="10"/>
                          <a:pt x="184" y="10"/>
                        </a:cubicBezTo>
                        <a:cubicBezTo>
                          <a:pt x="184" y="10"/>
                          <a:pt x="184" y="10"/>
                          <a:pt x="184" y="10"/>
                        </a:cubicBezTo>
                        <a:cubicBezTo>
                          <a:pt x="183" y="11"/>
                          <a:pt x="183" y="11"/>
                          <a:pt x="183" y="11"/>
                        </a:cubicBezTo>
                        <a:cubicBezTo>
                          <a:pt x="182" y="10"/>
                          <a:pt x="182" y="10"/>
                          <a:pt x="182" y="10"/>
                        </a:cubicBezTo>
                        <a:cubicBezTo>
                          <a:pt x="181" y="10"/>
                          <a:pt x="180" y="9"/>
                          <a:pt x="179" y="9"/>
                        </a:cubicBezTo>
                        <a:cubicBezTo>
                          <a:pt x="179" y="9"/>
                          <a:pt x="179" y="9"/>
                          <a:pt x="178" y="9"/>
                        </a:cubicBezTo>
                        <a:cubicBezTo>
                          <a:pt x="177" y="11"/>
                          <a:pt x="176" y="11"/>
                          <a:pt x="174" y="11"/>
                        </a:cubicBezTo>
                        <a:cubicBezTo>
                          <a:pt x="171" y="11"/>
                          <a:pt x="169" y="10"/>
                          <a:pt x="169" y="10"/>
                        </a:cubicBezTo>
                        <a:cubicBezTo>
                          <a:pt x="169" y="10"/>
                          <a:pt x="165" y="7"/>
                          <a:pt x="163" y="3"/>
                        </a:cubicBezTo>
                        <a:cubicBezTo>
                          <a:pt x="163" y="3"/>
                          <a:pt x="163" y="3"/>
                          <a:pt x="163" y="2"/>
                        </a:cubicBezTo>
                        <a:cubicBezTo>
                          <a:pt x="163" y="2"/>
                          <a:pt x="163" y="2"/>
                          <a:pt x="162" y="2"/>
                        </a:cubicBezTo>
                        <a:cubicBezTo>
                          <a:pt x="162" y="2"/>
                          <a:pt x="162" y="2"/>
                          <a:pt x="162" y="2"/>
                        </a:cubicBezTo>
                        <a:cubicBezTo>
                          <a:pt x="154" y="3"/>
                          <a:pt x="154" y="3"/>
                          <a:pt x="154" y="3"/>
                        </a:cubicBezTo>
                        <a:cubicBezTo>
                          <a:pt x="153" y="3"/>
                          <a:pt x="153" y="3"/>
                          <a:pt x="153" y="3"/>
                        </a:cubicBezTo>
                        <a:cubicBezTo>
                          <a:pt x="152" y="2"/>
                          <a:pt x="147" y="0"/>
                          <a:pt x="145" y="0"/>
                        </a:cubicBezTo>
                        <a:cubicBezTo>
                          <a:pt x="144" y="0"/>
                          <a:pt x="143" y="1"/>
                          <a:pt x="143" y="1"/>
                        </a:cubicBezTo>
                        <a:cubicBezTo>
                          <a:pt x="143" y="2"/>
                          <a:pt x="141" y="4"/>
                          <a:pt x="139" y="4"/>
                        </a:cubicBezTo>
                        <a:cubicBezTo>
                          <a:pt x="138" y="4"/>
                          <a:pt x="137" y="4"/>
                          <a:pt x="136" y="4"/>
                        </a:cubicBezTo>
                        <a:cubicBezTo>
                          <a:pt x="135" y="4"/>
                          <a:pt x="134" y="3"/>
                          <a:pt x="132" y="3"/>
                        </a:cubicBezTo>
                        <a:cubicBezTo>
                          <a:pt x="128" y="3"/>
                          <a:pt x="124" y="5"/>
                          <a:pt x="122" y="7"/>
                        </a:cubicBezTo>
                        <a:cubicBezTo>
                          <a:pt x="120" y="8"/>
                          <a:pt x="117" y="7"/>
                          <a:pt x="115" y="7"/>
                        </a:cubicBezTo>
                        <a:cubicBezTo>
                          <a:pt x="114" y="7"/>
                          <a:pt x="113" y="7"/>
                          <a:pt x="113" y="7"/>
                        </a:cubicBezTo>
                        <a:cubicBezTo>
                          <a:pt x="112" y="7"/>
                          <a:pt x="111" y="10"/>
                          <a:pt x="110" y="13"/>
                        </a:cubicBezTo>
                        <a:cubicBezTo>
                          <a:pt x="110" y="15"/>
                          <a:pt x="110" y="15"/>
                          <a:pt x="110" y="15"/>
                        </a:cubicBezTo>
                        <a:cubicBezTo>
                          <a:pt x="85" y="10"/>
                          <a:pt x="85" y="10"/>
                          <a:pt x="85" y="10"/>
                        </a:cubicBezTo>
                        <a:cubicBezTo>
                          <a:pt x="85" y="9"/>
                          <a:pt x="85" y="9"/>
                          <a:pt x="85" y="9"/>
                        </a:cubicBezTo>
                        <a:cubicBezTo>
                          <a:pt x="84" y="8"/>
                          <a:pt x="81" y="4"/>
                          <a:pt x="78" y="4"/>
                        </a:cubicBezTo>
                        <a:cubicBezTo>
                          <a:pt x="75" y="4"/>
                          <a:pt x="70" y="8"/>
                          <a:pt x="68" y="12"/>
                        </a:cubicBezTo>
                        <a:cubicBezTo>
                          <a:pt x="68" y="19"/>
                          <a:pt x="68" y="19"/>
                          <a:pt x="68" y="19"/>
                        </a:cubicBezTo>
                        <a:cubicBezTo>
                          <a:pt x="68" y="19"/>
                          <a:pt x="68" y="20"/>
                          <a:pt x="68" y="20"/>
                        </a:cubicBezTo>
                        <a:cubicBezTo>
                          <a:pt x="68" y="25"/>
                          <a:pt x="67" y="29"/>
                          <a:pt x="66" y="31"/>
                        </a:cubicBezTo>
                        <a:cubicBezTo>
                          <a:pt x="65" y="32"/>
                          <a:pt x="65" y="33"/>
                          <a:pt x="65" y="33"/>
                        </a:cubicBezTo>
                        <a:cubicBezTo>
                          <a:pt x="63" y="36"/>
                          <a:pt x="62" y="37"/>
                          <a:pt x="62" y="42"/>
                        </a:cubicBezTo>
                        <a:cubicBezTo>
                          <a:pt x="62" y="46"/>
                          <a:pt x="59" y="51"/>
                          <a:pt x="57" y="56"/>
                        </a:cubicBezTo>
                        <a:cubicBezTo>
                          <a:pt x="55" y="60"/>
                          <a:pt x="54" y="64"/>
                          <a:pt x="54" y="66"/>
                        </a:cubicBezTo>
                        <a:cubicBezTo>
                          <a:pt x="54" y="70"/>
                          <a:pt x="50" y="73"/>
                          <a:pt x="47" y="75"/>
                        </a:cubicBezTo>
                        <a:cubicBezTo>
                          <a:pt x="46" y="76"/>
                          <a:pt x="44" y="78"/>
                          <a:pt x="44" y="78"/>
                        </a:cubicBezTo>
                        <a:cubicBezTo>
                          <a:pt x="44" y="80"/>
                          <a:pt x="44" y="82"/>
                          <a:pt x="43" y="85"/>
                        </a:cubicBezTo>
                        <a:cubicBezTo>
                          <a:pt x="43" y="88"/>
                          <a:pt x="43" y="93"/>
                          <a:pt x="43" y="97"/>
                        </a:cubicBezTo>
                        <a:cubicBezTo>
                          <a:pt x="43" y="102"/>
                          <a:pt x="42" y="103"/>
                          <a:pt x="39" y="104"/>
                        </a:cubicBezTo>
                        <a:cubicBezTo>
                          <a:pt x="39" y="104"/>
                          <a:pt x="39" y="104"/>
                          <a:pt x="39" y="106"/>
                        </a:cubicBezTo>
                        <a:cubicBezTo>
                          <a:pt x="39" y="111"/>
                          <a:pt x="37" y="112"/>
                          <a:pt x="34" y="112"/>
                        </a:cubicBezTo>
                        <a:cubicBezTo>
                          <a:pt x="33" y="112"/>
                          <a:pt x="32" y="112"/>
                          <a:pt x="31" y="113"/>
                        </a:cubicBezTo>
                        <a:cubicBezTo>
                          <a:pt x="29" y="116"/>
                          <a:pt x="27" y="117"/>
                          <a:pt x="26" y="117"/>
                        </a:cubicBezTo>
                        <a:cubicBezTo>
                          <a:pt x="25" y="117"/>
                          <a:pt x="25" y="117"/>
                          <a:pt x="24" y="116"/>
                        </a:cubicBezTo>
                        <a:cubicBezTo>
                          <a:pt x="24" y="116"/>
                          <a:pt x="24" y="116"/>
                          <a:pt x="24" y="116"/>
                        </a:cubicBezTo>
                        <a:cubicBezTo>
                          <a:pt x="24" y="116"/>
                          <a:pt x="24" y="116"/>
                          <a:pt x="24" y="116"/>
                        </a:cubicBezTo>
                        <a:cubicBezTo>
                          <a:pt x="24" y="116"/>
                          <a:pt x="24" y="116"/>
                          <a:pt x="24" y="116"/>
                        </a:cubicBezTo>
                        <a:cubicBezTo>
                          <a:pt x="24" y="116"/>
                          <a:pt x="24" y="116"/>
                          <a:pt x="24" y="115"/>
                        </a:cubicBezTo>
                        <a:cubicBezTo>
                          <a:pt x="24" y="115"/>
                          <a:pt x="23" y="115"/>
                          <a:pt x="23" y="115"/>
                        </a:cubicBezTo>
                        <a:cubicBezTo>
                          <a:pt x="23" y="115"/>
                          <a:pt x="23" y="115"/>
                          <a:pt x="23" y="115"/>
                        </a:cubicBezTo>
                        <a:cubicBezTo>
                          <a:pt x="23" y="115"/>
                          <a:pt x="23" y="115"/>
                          <a:pt x="23" y="115"/>
                        </a:cubicBezTo>
                        <a:cubicBezTo>
                          <a:pt x="23" y="114"/>
                          <a:pt x="23" y="114"/>
                          <a:pt x="23" y="113"/>
                        </a:cubicBezTo>
                        <a:cubicBezTo>
                          <a:pt x="23" y="112"/>
                          <a:pt x="23" y="112"/>
                          <a:pt x="22" y="112"/>
                        </a:cubicBezTo>
                        <a:cubicBezTo>
                          <a:pt x="20" y="112"/>
                          <a:pt x="19" y="112"/>
                          <a:pt x="17" y="113"/>
                        </a:cubicBezTo>
                        <a:cubicBezTo>
                          <a:pt x="16" y="115"/>
                          <a:pt x="14" y="115"/>
                          <a:pt x="13" y="115"/>
                        </a:cubicBezTo>
                        <a:cubicBezTo>
                          <a:pt x="11" y="115"/>
                          <a:pt x="10" y="114"/>
                          <a:pt x="9" y="114"/>
                        </a:cubicBezTo>
                        <a:cubicBezTo>
                          <a:pt x="8" y="114"/>
                          <a:pt x="8" y="113"/>
                          <a:pt x="8" y="113"/>
                        </a:cubicBezTo>
                        <a:cubicBezTo>
                          <a:pt x="8" y="113"/>
                          <a:pt x="7" y="113"/>
                          <a:pt x="7" y="114"/>
                        </a:cubicBezTo>
                        <a:cubicBezTo>
                          <a:pt x="7" y="114"/>
                          <a:pt x="6" y="114"/>
                          <a:pt x="6" y="114"/>
                        </a:cubicBezTo>
                        <a:cubicBezTo>
                          <a:pt x="6" y="114"/>
                          <a:pt x="6" y="114"/>
                          <a:pt x="5" y="115"/>
                        </a:cubicBezTo>
                        <a:cubicBezTo>
                          <a:pt x="5" y="115"/>
                          <a:pt x="4" y="115"/>
                          <a:pt x="4" y="115"/>
                        </a:cubicBezTo>
                        <a:cubicBezTo>
                          <a:pt x="4" y="115"/>
                          <a:pt x="3" y="116"/>
                          <a:pt x="3" y="116"/>
                        </a:cubicBezTo>
                        <a:cubicBezTo>
                          <a:pt x="2" y="116"/>
                          <a:pt x="2" y="117"/>
                          <a:pt x="1" y="117"/>
                        </a:cubicBezTo>
                        <a:cubicBezTo>
                          <a:pt x="1" y="117"/>
                          <a:pt x="1" y="117"/>
                          <a:pt x="0" y="118"/>
                        </a:cubicBezTo>
                        <a:cubicBezTo>
                          <a:pt x="2" y="121"/>
                          <a:pt x="3" y="124"/>
                          <a:pt x="3" y="127"/>
                        </a:cubicBezTo>
                        <a:cubicBezTo>
                          <a:pt x="3" y="127"/>
                          <a:pt x="3" y="127"/>
                          <a:pt x="3" y="127"/>
                        </a:cubicBezTo>
                        <a:cubicBezTo>
                          <a:pt x="4" y="127"/>
                          <a:pt x="5" y="126"/>
                          <a:pt x="5" y="126"/>
                        </a:cubicBezTo>
                        <a:cubicBezTo>
                          <a:pt x="5" y="126"/>
                          <a:pt x="5" y="126"/>
                          <a:pt x="5" y="126"/>
                        </a:cubicBezTo>
                        <a:cubicBezTo>
                          <a:pt x="6" y="126"/>
                          <a:pt x="6" y="126"/>
                          <a:pt x="6" y="125"/>
                        </a:cubicBezTo>
                        <a:cubicBezTo>
                          <a:pt x="6" y="125"/>
                          <a:pt x="6" y="125"/>
                          <a:pt x="6" y="125"/>
                        </a:cubicBezTo>
                        <a:cubicBezTo>
                          <a:pt x="7" y="125"/>
                          <a:pt x="7" y="125"/>
                          <a:pt x="7" y="125"/>
                        </a:cubicBezTo>
                        <a:cubicBezTo>
                          <a:pt x="7" y="125"/>
                          <a:pt x="7" y="125"/>
                          <a:pt x="8" y="125"/>
                        </a:cubicBezTo>
                        <a:cubicBezTo>
                          <a:pt x="8" y="125"/>
                          <a:pt x="8" y="125"/>
                          <a:pt x="8" y="125"/>
                        </a:cubicBezTo>
                        <a:cubicBezTo>
                          <a:pt x="9" y="125"/>
                          <a:pt x="11" y="125"/>
                          <a:pt x="19" y="125"/>
                        </a:cubicBezTo>
                        <a:cubicBezTo>
                          <a:pt x="30" y="125"/>
                          <a:pt x="45" y="125"/>
                          <a:pt x="45" y="125"/>
                        </a:cubicBezTo>
                        <a:cubicBezTo>
                          <a:pt x="46" y="125"/>
                          <a:pt x="46" y="125"/>
                          <a:pt x="46" y="125"/>
                        </a:cubicBezTo>
                        <a:cubicBezTo>
                          <a:pt x="47" y="126"/>
                          <a:pt x="47" y="126"/>
                          <a:pt x="47" y="126"/>
                        </a:cubicBezTo>
                        <a:cubicBezTo>
                          <a:pt x="47" y="126"/>
                          <a:pt x="50" y="132"/>
                          <a:pt x="49" y="137"/>
                        </a:cubicBezTo>
                        <a:cubicBezTo>
                          <a:pt x="49" y="138"/>
                          <a:pt x="49" y="138"/>
                          <a:pt x="49" y="139"/>
                        </a:cubicBezTo>
                        <a:cubicBezTo>
                          <a:pt x="50" y="140"/>
                          <a:pt x="52" y="141"/>
                          <a:pt x="53" y="144"/>
                        </a:cubicBezTo>
                        <a:cubicBezTo>
                          <a:pt x="55" y="149"/>
                          <a:pt x="57" y="150"/>
                          <a:pt x="58" y="150"/>
                        </a:cubicBezTo>
                        <a:cubicBezTo>
                          <a:pt x="59" y="150"/>
                          <a:pt x="60" y="150"/>
                          <a:pt x="60" y="150"/>
                        </a:cubicBezTo>
                        <a:cubicBezTo>
                          <a:pt x="65" y="149"/>
                          <a:pt x="71" y="148"/>
                          <a:pt x="73" y="148"/>
                        </a:cubicBezTo>
                        <a:cubicBezTo>
                          <a:pt x="73" y="147"/>
                          <a:pt x="74" y="146"/>
                          <a:pt x="74" y="146"/>
                        </a:cubicBezTo>
                        <a:cubicBezTo>
                          <a:pt x="74" y="143"/>
                          <a:pt x="75" y="139"/>
                          <a:pt x="78" y="138"/>
                        </a:cubicBezTo>
                        <a:cubicBezTo>
                          <a:pt x="79" y="138"/>
                          <a:pt x="80" y="137"/>
                          <a:pt x="82" y="137"/>
                        </a:cubicBezTo>
                        <a:cubicBezTo>
                          <a:pt x="85" y="137"/>
                          <a:pt x="88" y="138"/>
                          <a:pt x="88" y="138"/>
                        </a:cubicBezTo>
                        <a:cubicBezTo>
                          <a:pt x="89" y="138"/>
                          <a:pt x="89" y="138"/>
                          <a:pt x="89" y="138"/>
                        </a:cubicBezTo>
                        <a:cubicBezTo>
                          <a:pt x="89" y="140"/>
                          <a:pt x="89" y="140"/>
                          <a:pt x="89" y="140"/>
                        </a:cubicBezTo>
                        <a:cubicBezTo>
                          <a:pt x="89" y="140"/>
                          <a:pt x="90" y="140"/>
                          <a:pt x="93" y="140"/>
                        </a:cubicBezTo>
                        <a:cubicBezTo>
                          <a:pt x="94" y="140"/>
                          <a:pt x="96" y="140"/>
                          <a:pt x="97" y="140"/>
                        </a:cubicBezTo>
                        <a:cubicBezTo>
                          <a:pt x="97" y="140"/>
                          <a:pt x="98" y="140"/>
                          <a:pt x="99" y="140"/>
                        </a:cubicBezTo>
                        <a:cubicBezTo>
                          <a:pt x="100" y="140"/>
                          <a:pt x="102" y="140"/>
                          <a:pt x="102" y="144"/>
                        </a:cubicBezTo>
                        <a:cubicBezTo>
                          <a:pt x="102" y="148"/>
                          <a:pt x="103" y="151"/>
                          <a:pt x="104" y="151"/>
                        </a:cubicBezTo>
                        <a:cubicBezTo>
                          <a:pt x="105" y="153"/>
                          <a:pt x="105" y="156"/>
                          <a:pt x="104" y="160"/>
                        </a:cubicBezTo>
                        <a:cubicBezTo>
                          <a:pt x="103" y="162"/>
                          <a:pt x="102" y="167"/>
                          <a:pt x="102" y="168"/>
                        </a:cubicBezTo>
                        <a:cubicBezTo>
                          <a:pt x="104" y="169"/>
                          <a:pt x="109" y="174"/>
                          <a:pt x="108" y="178"/>
                        </a:cubicBezTo>
                        <a:cubicBezTo>
                          <a:pt x="108" y="179"/>
                          <a:pt x="108" y="179"/>
                          <a:pt x="108" y="179"/>
                        </a:cubicBezTo>
                        <a:cubicBezTo>
                          <a:pt x="108" y="180"/>
                          <a:pt x="107" y="183"/>
                          <a:pt x="107" y="184"/>
                        </a:cubicBezTo>
                        <a:cubicBezTo>
                          <a:pt x="108" y="183"/>
                          <a:pt x="110" y="182"/>
                          <a:pt x="112" y="182"/>
                        </a:cubicBezTo>
                        <a:cubicBezTo>
                          <a:pt x="113" y="182"/>
                          <a:pt x="114" y="182"/>
                          <a:pt x="115" y="182"/>
                        </a:cubicBezTo>
                        <a:cubicBezTo>
                          <a:pt x="117" y="182"/>
                          <a:pt x="119" y="182"/>
                          <a:pt x="122" y="181"/>
                        </a:cubicBezTo>
                        <a:cubicBezTo>
                          <a:pt x="122" y="181"/>
                          <a:pt x="123" y="181"/>
                          <a:pt x="124" y="181"/>
                        </a:cubicBezTo>
                        <a:cubicBezTo>
                          <a:pt x="124" y="180"/>
                          <a:pt x="124" y="180"/>
                          <a:pt x="124" y="180"/>
                        </a:cubicBezTo>
                        <a:lnTo>
                          <a:pt x="126" y="1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6" name="Freeform 1728">
                    <a:extLst>
                      <a:ext uri="{FF2B5EF4-FFF2-40B4-BE49-F238E27FC236}">
                        <a16:creationId xmlns="" xmlns:a16="http://schemas.microsoft.com/office/drawing/2014/main" id="{AAFB7EE8-F95C-4B65-A4DA-8B9D44874E1E}"/>
                      </a:ext>
                    </a:extLst>
                  </p:cNvPr>
                  <p:cNvSpPr/>
                  <p:nvPr/>
                </p:nvSpPr>
                <p:spPr bwMode="auto">
                  <a:xfrm>
                    <a:off x="1806" y="3036"/>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7" name="Freeform 1729">
                    <a:extLst>
                      <a:ext uri="{FF2B5EF4-FFF2-40B4-BE49-F238E27FC236}">
                        <a16:creationId xmlns="" xmlns:a16="http://schemas.microsoft.com/office/drawing/2014/main" id="{EBC099F1-C979-4B32-BC86-19E46FBC0915}"/>
                      </a:ext>
                    </a:extLst>
                  </p:cNvPr>
                  <p:cNvSpPr/>
                  <p:nvPr/>
                </p:nvSpPr>
                <p:spPr bwMode="auto">
                  <a:xfrm>
                    <a:off x="1805" y="3036"/>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1"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8" name="Freeform 1730">
                    <a:extLst>
                      <a:ext uri="{FF2B5EF4-FFF2-40B4-BE49-F238E27FC236}">
                        <a16:creationId xmlns="" xmlns:a16="http://schemas.microsoft.com/office/drawing/2014/main" id="{8E4B6C6B-E730-4EE7-BEF1-D95262AC4EC9}"/>
                      </a:ext>
                    </a:extLst>
                  </p:cNvPr>
                  <p:cNvSpPr/>
                  <p:nvPr/>
                </p:nvSpPr>
                <p:spPr bwMode="auto">
                  <a:xfrm>
                    <a:off x="1921" y="3090"/>
                    <a:ext cx="2" cy="1"/>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0" y="0"/>
                          <a:pt x="0" y="0"/>
                          <a:pt x="0" y="0"/>
                        </a:cubicBezTo>
                        <a:cubicBezTo>
                          <a:pt x="1"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9" name="Freeform 1731">
                    <a:extLst>
                      <a:ext uri="{FF2B5EF4-FFF2-40B4-BE49-F238E27FC236}">
                        <a16:creationId xmlns="" xmlns:a16="http://schemas.microsoft.com/office/drawing/2014/main" id="{22ABEA2C-73D8-4C03-AE71-B50D2EFF154D}"/>
                      </a:ext>
                    </a:extLst>
                  </p:cNvPr>
                  <p:cNvSpPr/>
                  <p:nvPr/>
                </p:nvSpPr>
                <p:spPr bwMode="auto">
                  <a:xfrm flipH="1">
                    <a:off x="1808" y="30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0" name="Freeform 1732">
                    <a:extLst>
                      <a:ext uri="{FF2B5EF4-FFF2-40B4-BE49-F238E27FC236}">
                        <a16:creationId xmlns="" xmlns:a16="http://schemas.microsoft.com/office/drawing/2014/main" id="{540381F4-EA63-426F-84B6-BC1110801197}"/>
                      </a:ext>
                    </a:extLst>
                  </p:cNvPr>
                  <p:cNvSpPr/>
                  <p:nvPr/>
                </p:nvSpPr>
                <p:spPr bwMode="auto">
                  <a:xfrm>
                    <a:off x="1804" y="3037"/>
                    <a:ext cx="1"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1" name="Freeform 1733">
                    <a:extLst>
                      <a:ext uri="{FF2B5EF4-FFF2-40B4-BE49-F238E27FC236}">
                        <a16:creationId xmlns="" xmlns:a16="http://schemas.microsoft.com/office/drawing/2014/main" id="{95BF207A-E407-4E7F-BC07-102E71299E72}"/>
                      </a:ext>
                    </a:extLst>
                  </p:cNvPr>
                  <p:cNvSpPr/>
                  <p:nvPr/>
                </p:nvSpPr>
                <p:spPr bwMode="auto">
                  <a:xfrm>
                    <a:off x="1984" y="3061"/>
                    <a:ext cx="1" cy="1"/>
                  </a:xfrm>
                  <a:custGeom>
                    <a:gdLst>
                      <a:gd name="T0" fmla="*/ 1 w 1"/>
                      <a:gd name="T1" fmla="*/ 0 h 1"/>
                      <a:gd name="T2" fmla="*/ 0 w 1"/>
                      <a:gd name="T3" fmla="*/ 1 h 1"/>
                      <a:gd name="T4" fmla="*/ 1 w 1"/>
                      <a:gd name="T5" fmla="*/ 0 h 1"/>
                      <a:gd name="T6" fmla="*/ 1 w 1"/>
                      <a:gd name="T7" fmla="*/ 0 h 1"/>
                    </a:gdLst>
                    <a:cxnLst>
                      <a:cxn ang="0">
                        <a:pos x="T0" y="T1"/>
                      </a:cxn>
                      <a:cxn ang="0">
                        <a:pos x="T2" y="T3"/>
                      </a:cxn>
                      <a:cxn ang="0">
                        <a:pos x="T4" y="T5"/>
                      </a:cxn>
                      <a:cxn ang="0">
                        <a:pos x="T6" y="T7"/>
                      </a:cxn>
                    </a:cxnLst>
                    <a:rect l="0" t="0" r="r" b="b"/>
                    <a:pathLst>
                      <a:path w="1" h="1">
                        <a:moveTo>
                          <a:pt x="1" y="0"/>
                        </a:moveTo>
                        <a:cubicBezTo>
                          <a:pt x="0" y="1"/>
                          <a:pt x="0" y="1"/>
                          <a:pt x="0" y="1"/>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2" name="Freeform 1734">
                    <a:extLst>
                      <a:ext uri="{FF2B5EF4-FFF2-40B4-BE49-F238E27FC236}">
                        <a16:creationId xmlns="" xmlns:a16="http://schemas.microsoft.com/office/drawing/2014/main" id="{DF5B40EA-D511-4016-9CE2-CFC828851BB2}"/>
                      </a:ext>
                    </a:extLst>
                  </p:cNvPr>
                  <p:cNvSpPr/>
                  <p:nvPr/>
                </p:nvSpPr>
                <p:spPr bwMode="auto">
                  <a:xfrm>
                    <a:off x="1923" y="3091"/>
                    <a:ext cx="2" cy="1"/>
                  </a:xfrm>
                  <a:custGeom>
                    <a:gdLst>
                      <a:gd name="T0" fmla="*/ 2 w 2"/>
                      <a:gd name="T1" fmla="*/ 2 h 2"/>
                      <a:gd name="T2" fmla="*/ 0 w 2"/>
                      <a:gd name="T3" fmla="*/ 0 h 2"/>
                      <a:gd name="T4" fmla="*/ 0 w 2"/>
                      <a:gd name="T5" fmla="*/ 0 h 2"/>
                      <a:gd name="T6" fmla="*/ 2 w 2"/>
                      <a:gd name="T7" fmla="*/ 2 h 2"/>
                    </a:gdLst>
                    <a:cxnLst>
                      <a:cxn ang="0">
                        <a:pos x="T0" y="T1"/>
                      </a:cxn>
                      <a:cxn ang="0">
                        <a:pos x="T2" y="T3"/>
                      </a:cxn>
                      <a:cxn ang="0">
                        <a:pos x="T4" y="T5"/>
                      </a:cxn>
                      <a:cxn ang="0">
                        <a:pos x="T6" y="T7"/>
                      </a:cxn>
                    </a:cxnLst>
                    <a:rect l="0" t="0" r="r" b="b"/>
                    <a:pathLst>
                      <a:path w="2" h="2">
                        <a:moveTo>
                          <a:pt x="2" y="2"/>
                        </a:moveTo>
                        <a:cubicBezTo>
                          <a:pt x="1" y="2"/>
                          <a:pt x="1" y="1"/>
                          <a:pt x="0" y="0"/>
                        </a:cubicBezTo>
                        <a:cubicBezTo>
                          <a:pt x="0" y="0"/>
                          <a:pt x="0" y="0"/>
                          <a:pt x="0" y="0"/>
                        </a:cubicBezTo>
                        <a:cubicBezTo>
                          <a:pt x="1" y="1"/>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3" name="Freeform 1735">
                    <a:extLst>
                      <a:ext uri="{FF2B5EF4-FFF2-40B4-BE49-F238E27FC236}">
                        <a16:creationId xmlns="" xmlns:a16="http://schemas.microsoft.com/office/drawing/2014/main" id="{D8DE35B3-2FE7-4CC2-A1BE-1F83B07BC4CF}"/>
                      </a:ext>
                    </a:extLst>
                  </p:cNvPr>
                  <p:cNvSpPr/>
                  <p:nvPr/>
                </p:nvSpPr>
                <p:spPr bwMode="auto">
                  <a:xfrm>
                    <a:off x="1919" y="3089"/>
                    <a:ext cx="2" cy="1"/>
                  </a:xfrm>
                  <a:custGeom>
                    <a:gdLst>
                      <a:gd name="T0" fmla="*/ 2 w 2"/>
                      <a:gd name="T1" fmla="*/ 1 h 1"/>
                      <a:gd name="T2" fmla="*/ 2 w 2"/>
                      <a:gd name="T3" fmla="*/ 1 h 1"/>
                      <a:gd name="T4" fmla="*/ 2 w 2"/>
                      <a:gd name="T5" fmla="*/ 1 h 1"/>
                      <a:gd name="T6" fmla="*/ 0 w 2"/>
                      <a:gd name="T7" fmla="*/ 0 h 1"/>
                      <a:gd name="T8" fmla="*/ 0 w 2"/>
                      <a:gd name="T9" fmla="*/ 1 h 1"/>
                      <a:gd name="T10" fmla="*/ 2 w 2"/>
                      <a:gd name="T11" fmla="*/ 1 h 1"/>
                    </a:gd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1"/>
                        </a:cubicBezTo>
                        <a:cubicBezTo>
                          <a:pt x="2" y="1"/>
                          <a:pt x="2" y="1"/>
                          <a:pt x="2" y="1"/>
                        </a:cubicBezTo>
                        <a:cubicBezTo>
                          <a:pt x="0" y="0"/>
                          <a:pt x="0" y="0"/>
                          <a:pt x="0" y="0"/>
                        </a:cubicBezTo>
                        <a:cubicBezTo>
                          <a:pt x="0" y="1"/>
                          <a:pt x="0" y="1"/>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4" name="Freeform 1736">
                    <a:extLst>
                      <a:ext uri="{FF2B5EF4-FFF2-40B4-BE49-F238E27FC236}">
                        <a16:creationId xmlns="" xmlns:a16="http://schemas.microsoft.com/office/drawing/2014/main" id="{6AF3AD85-10B1-4806-A575-9B31BDF673A0}"/>
                      </a:ext>
                    </a:extLst>
                  </p:cNvPr>
                  <p:cNvSpPr/>
                  <p:nvPr/>
                </p:nvSpPr>
                <p:spPr bwMode="auto">
                  <a:xfrm>
                    <a:off x="1921" y="3090"/>
                    <a:ext cx="2" cy="1"/>
                  </a:xfrm>
                  <a:custGeom>
                    <a:gdLst>
                      <a:gd name="T0" fmla="*/ 0 w 2"/>
                      <a:gd name="T1" fmla="*/ 0 h 1"/>
                      <a:gd name="T2" fmla="*/ 0 w 2"/>
                      <a:gd name="T3" fmla="*/ 0 h 1"/>
                      <a:gd name="T4" fmla="*/ 2 w 2"/>
                      <a:gd name="T5" fmla="*/ 1 h 1"/>
                      <a:gd name="T6" fmla="*/ 2 w 2"/>
                      <a:gd name="T7" fmla="*/ 1 h 1"/>
                      <a:gd name="T8" fmla="*/ 0 w 2"/>
                      <a:gd name="T9" fmla="*/ 0 h 1"/>
                    </a:gd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0"/>
                          <a:pt x="1" y="1"/>
                          <a:pt x="2" y="1"/>
                        </a:cubicBezTo>
                        <a:cubicBezTo>
                          <a:pt x="2" y="1"/>
                          <a:pt x="2"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5" name="Freeform 1737">
                    <a:extLst>
                      <a:ext uri="{FF2B5EF4-FFF2-40B4-BE49-F238E27FC236}">
                        <a16:creationId xmlns="" xmlns:a16="http://schemas.microsoft.com/office/drawing/2014/main" id="{BE6C3DCF-E96F-47F7-B002-D87D87A4671D}"/>
                      </a:ext>
                    </a:extLst>
                  </p:cNvPr>
                  <p:cNvSpPr/>
                  <p:nvPr/>
                </p:nvSpPr>
                <p:spPr bwMode="auto">
                  <a:xfrm>
                    <a:off x="1972" y="300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6" name="Freeform 1738">
                    <a:extLst>
                      <a:ext uri="{FF2B5EF4-FFF2-40B4-BE49-F238E27FC236}">
                        <a16:creationId xmlns="" xmlns:a16="http://schemas.microsoft.com/office/drawing/2014/main" id="{B35D5B76-9AC2-42E3-A59B-4DE14092BA73}"/>
                      </a:ext>
                    </a:extLst>
                  </p:cNvPr>
                  <p:cNvSpPr/>
                  <p:nvPr/>
                </p:nvSpPr>
                <p:spPr bwMode="auto">
                  <a:xfrm flipH="1">
                    <a:off x="1971" y="300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7" name="Freeform 1739">
                    <a:extLst>
                      <a:ext uri="{FF2B5EF4-FFF2-40B4-BE49-F238E27FC236}">
                        <a16:creationId xmlns="" xmlns:a16="http://schemas.microsoft.com/office/drawing/2014/main" id="{E15A0BEA-2B29-48E7-BBA6-223471E1836D}"/>
                      </a:ext>
                    </a:extLst>
                  </p:cNvPr>
                  <p:cNvSpPr/>
                  <p:nvPr/>
                </p:nvSpPr>
                <p:spPr bwMode="auto">
                  <a:xfrm>
                    <a:off x="1971" y="300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1"/>
                          <a:pt x="0" y="0"/>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8" name="Freeform 1740">
                    <a:extLst>
                      <a:ext uri="{FF2B5EF4-FFF2-40B4-BE49-F238E27FC236}">
                        <a16:creationId xmlns="" xmlns:a16="http://schemas.microsoft.com/office/drawing/2014/main" id="{B36A74FE-AB66-4BD3-89A4-A6993C7B6658}"/>
                      </a:ext>
                    </a:extLst>
                  </p:cNvPr>
                  <p:cNvSpPr/>
                  <p:nvPr/>
                </p:nvSpPr>
                <p:spPr bwMode="auto">
                  <a:xfrm>
                    <a:off x="1807" y="3025"/>
                    <a:ext cx="1" cy="0"/>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9" name="Freeform 1741">
                    <a:extLst>
                      <a:ext uri="{FF2B5EF4-FFF2-40B4-BE49-F238E27FC236}">
                        <a16:creationId xmlns="" xmlns:a16="http://schemas.microsoft.com/office/drawing/2014/main" id="{D32C7C8F-E065-4FCE-8E78-76041E8F367C}"/>
                      </a:ext>
                    </a:extLst>
                  </p:cNvPr>
                  <p:cNvSpPr/>
                  <p:nvPr/>
                </p:nvSpPr>
                <p:spPr bwMode="auto">
                  <a:xfrm>
                    <a:off x="1801" y="3028"/>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0" name="Freeform 1742">
                    <a:extLst>
                      <a:ext uri="{FF2B5EF4-FFF2-40B4-BE49-F238E27FC236}">
                        <a16:creationId xmlns="" xmlns:a16="http://schemas.microsoft.com/office/drawing/2014/main" id="{2FE71C3A-3A4C-481C-8EB7-F01BCD5E4D29}"/>
                      </a:ext>
                    </a:extLst>
                  </p:cNvPr>
                  <p:cNvSpPr/>
                  <p:nvPr/>
                </p:nvSpPr>
                <p:spPr bwMode="auto">
                  <a:xfrm flipH="1">
                    <a:off x="1823" y="30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1" name="Freeform 1743">
                    <a:extLst>
                      <a:ext uri="{FF2B5EF4-FFF2-40B4-BE49-F238E27FC236}">
                        <a16:creationId xmlns="" xmlns:a16="http://schemas.microsoft.com/office/drawing/2014/main" id="{35498AE3-7A73-478F-B37A-48B7C13AB2ED}"/>
                      </a:ext>
                    </a:extLst>
                  </p:cNvPr>
                  <p:cNvSpPr/>
                  <p:nvPr/>
                </p:nvSpPr>
                <p:spPr bwMode="auto">
                  <a:xfrm flipH="1">
                    <a:off x="1866" y="293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2" name="Freeform 1744">
                    <a:extLst>
                      <a:ext uri="{FF2B5EF4-FFF2-40B4-BE49-F238E27FC236}">
                        <a16:creationId xmlns="" xmlns:a16="http://schemas.microsoft.com/office/drawing/2014/main" id="{D7E0AFE7-A0A8-4CFC-A855-0510F0AE515D}"/>
                      </a:ext>
                    </a:extLst>
                  </p:cNvPr>
                  <p:cNvSpPr/>
                  <p:nvPr/>
                </p:nvSpPr>
                <p:spPr bwMode="auto">
                  <a:xfrm>
                    <a:off x="1805" y="302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3" name="Freeform 1745">
                    <a:extLst>
                      <a:ext uri="{FF2B5EF4-FFF2-40B4-BE49-F238E27FC236}">
                        <a16:creationId xmlns="" xmlns:a16="http://schemas.microsoft.com/office/drawing/2014/main" id="{85E8AD07-7CB6-4FCD-801D-1114D182D602}"/>
                      </a:ext>
                    </a:extLst>
                  </p:cNvPr>
                  <p:cNvSpPr/>
                  <p:nvPr/>
                </p:nvSpPr>
                <p:spPr bwMode="auto">
                  <a:xfrm flipH="1">
                    <a:off x="1824" y="302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4" name="Freeform 1746">
                    <a:extLst>
                      <a:ext uri="{FF2B5EF4-FFF2-40B4-BE49-F238E27FC236}">
                        <a16:creationId xmlns="" xmlns:a16="http://schemas.microsoft.com/office/drawing/2014/main" id="{B1E5BBB9-F215-42A6-911F-D8D5F2196652}"/>
                      </a:ext>
                    </a:extLst>
                  </p:cNvPr>
                  <p:cNvSpPr/>
                  <p:nvPr/>
                </p:nvSpPr>
                <p:spPr bwMode="auto">
                  <a:xfrm flipH="1">
                    <a:off x="1824" y="302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5" name="Freeform 1747">
                    <a:extLst>
                      <a:ext uri="{FF2B5EF4-FFF2-40B4-BE49-F238E27FC236}">
                        <a16:creationId xmlns="" xmlns:a16="http://schemas.microsoft.com/office/drawing/2014/main" id="{A9607E6C-3051-46DC-BEBB-6F2C2B4E35B8}"/>
                      </a:ext>
                    </a:extLst>
                  </p:cNvPr>
                  <p:cNvSpPr/>
                  <p:nvPr/>
                </p:nvSpPr>
                <p:spPr bwMode="auto">
                  <a:xfrm>
                    <a:off x="1824" y="3027"/>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6" name="Freeform 1748">
                    <a:extLst>
                      <a:ext uri="{FF2B5EF4-FFF2-40B4-BE49-F238E27FC236}">
                        <a16:creationId xmlns="" xmlns:a16="http://schemas.microsoft.com/office/drawing/2014/main" id="{422DEB6C-B4A0-4D31-A8B1-99E6172B4275}"/>
                      </a:ext>
                    </a:extLst>
                  </p:cNvPr>
                  <p:cNvSpPr/>
                  <p:nvPr/>
                </p:nvSpPr>
                <p:spPr bwMode="auto">
                  <a:xfrm>
                    <a:off x="1804" y="302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7" name="Freeform 1749">
                    <a:extLst>
                      <a:ext uri="{FF2B5EF4-FFF2-40B4-BE49-F238E27FC236}">
                        <a16:creationId xmlns="" xmlns:a16="http://schemas.microsoft.com/office/drawing/2014/main" id="{2BA17DD9-0BA4-45A1-840F-8F35F2449D96}"/>
                      </a:ext>
                    </a:extLst>
                  </p:cNvPr>
                  <p:cNvSpPr/>
                  <p:nvPr/>
                </p:nvSpPr>
                <p:spPr bwMode="auto">
                  <a:xfrm>
                    <a:off x="1985" y="293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8" name="Freeform 1750">
                    <a:extLst>
                      <a:ext uri="{FF2B5EF4-FFF2-40B4-BE49-F238E27FC236}">
                        <a16:creationId xmlns="" xmlns:a16="http://schemas.microsoft.com/office/drawing/2014/main" id="{975E8F40-51E1-485F-9012-5F369F477997}"/>
                      </a:ext>
                    </a:extLst>
                  </p:cNvPr>
                  <p:cNvSpPr/>
                  <p:nvPr/>
                </p:nvSpPr>
                <p:spPr bwMode="auto">
                  <a:xfrm>
                    <a:off x="1989" y="2933"/>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9" name="Freeform 1751">
                    <a:extLst>
                      <a:ext uri="{FF2B5EF4-FFF2-40B4-BE49-F238E27FC236}">
                        <a16:creationId xmlns="" xmlns:a16="http://schemas.microsoft.com/office/drawing/2014/main" id="{B70097C7-81C1-4C24-919D-62C335537170}"/>
                      </a:ext>
                    </a:extLst>
                  </p:cNvPr>
                  <p:cNvSpPr/>
                  <p:nvPr/>
                </p:nvSpPr>
                <p:spPr bwMode="auto">
                  <a:xfrm flipH="1">
                    <a:off x="1981" y="29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0" name="Freeform 1752">
                    <a:extLst>
                      <a:ext uri="{FF2B5EF4-FFF2-40B4-BE49-F238E27FC236}">
                        <a16:creationId xmlns="" xmlns:a16="http://schemas.microsoft.com/office/drawing/2014/main" id="{4FE9A7A8-57F1-4440-8A81-E7BDDA4EE4B8}"/>
                      </a:ext>
                    </a:extLst>
                  </p:cNvPr>
                  <p:cNvSpPr/>
                  <p:nvPr/>
                </p:nvSpPr>
                <p:spPr bwMode="auto">
                  <a:xfrm>
                    <a:off x="1991" y="2934"/>
                    <a:ext cx="1" cy="1"/>
                  </a:xfrm>
                  <a:custGeom>
                    <a:gdLst>
                      <a:gd name="T0" fmla="*/ 0 w 1"/>
                      <a:gd name="T1" fmla="*/ 0 h 1"/>
                      <a:gd name="T2" fmla="*/ 1 w 1"/>
                      <a:gd name="T3" fmla="*/ 1 h 1"/>
                      <a:gd name="T4" fmla="*/ 1 w 1"/>
                      <a:gd name="T5" fmla="*/ 1 h 1"/>
                      <a:gd name="T6" fmla="*/ 0 w 1"/>
                      <a:gd name="T7" fmla="*/ 0 h 1"/>
                    </a:gdLst>
                    <a:cxnLst>
                      <a:cxn ang="0">
                        <a:pos x="T0" y="T1"/>
                      </a:cxn>
                      <a:cxn ang="0">
                        <a:pos x="T2" y="T3"/>
                      </a:cxn>
                      <a:cxn ang="0">
                        <a:pos x="T4" y="T5"/>
                      </a:cxn>
                      <a:cxn ang="0">
                        <a:pos x="T6" y="T7"/>
                      </a:cxn>
                    </a:cxnLst>
                    <a:rect l="0" t="0" r="r" b="b"/>
                    <a:pathLst>
                      <a:path w="1" h="1">
                        <a:moveTo>
                          <a:pt x="0" y="0"/>
                        </a:moveTo>
                        <a:cubicBezTo>
                          <a:pt x="0" y="1"/>
                          <a:pt x="0" y="1"/>
                          <a:pt x="1" y="1"/>
                        </a:cubicBezTo>
                        <a:cubicBezTo>
                          <a:pt x="1" y="1"/>
                          <a:pt x="1" y="1"/>
                          <a:pt x="1"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1" name="Freeform 1753">
                    <a:extLst>
                      <a:ext uri="{FF2B5EF4-FFF2-40B4-BE49-F238E27FC236}">
                        <a16:creationId xmlns="" xmlns:a16="http://schemas.microsoft.com/office/drawing/2014/main" id="{0771BB82-8D9F-421B-A64C-AB5C66668112}"/>
                      </a:ext>
                    </a:extLst>
                  </p:cNvPr>
                  <p:cNvSpPr/>
                  <p:nvPr/>
                </p:nvSpPr>
                <p:spPr bwMode="auto">
                  <a:xfrm flipH="1">
                    <a:off x="1957" y="291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2" name="Freeform 1754">
                    <a:extLst>
                      <a:ext uri="{FF2B5EF4-FFF2-40B4-BE49-F238E27FC236}">
                        <a16:creationId xmlns="" xmlns:a16="http://schemas.microsoft.com/office/drawing/2014/main" id="{B7F092F6-0211-4B14-8745-AC4B9F921F84}"/>
                      </a:ext>
                    </a:extLst>
                  </p:cNvPr>
                  <p:cNvSpPr/>
                  <p:nvPr/>
                </p:nvSpPr>
                <p:spPr bwMode="auto">
                  <a:xfrm>
                    <a:off x="1982" y="292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3" name="Freeform 1755">
                    <a:extLst>
                      <a:ext uri="{FF2B5EF4-FFF2-40B4-BE49-F238E27FC236}">
                        <a16:creationId xmlns="" xmlns:a16="http://schemas.microsoft.com/office/drawing/2014/main" id="{8A93417C-A7A4-40B4-B6DD-EFFAA1E7E697}"/>
                      </a:ext>
                    </a:extLst>
                  </p:cNvPr>
                  <p:cNvSpPr/>
                  <p:nvPr/>
                </p:nvSpPr>
                <p:spPr bwMode="auto">
                  <a:xfrm flipH="1">
                    <a:off x="1984" y="292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4" name="Freeform 1756">
                    <a:extLst>
                      <a:ext uri="{FF2B5EF4-FFF2-40B4-BE49-F238E27FC236}">
                        <a16:creationId xmlns="" xmlns:a16="http://schemas.microsoft.com/office/drawing/2014/main" id="{416F2FEC-36F3-4917-9D27-86923817335C}"/>
                      </a:ext>
                    </a:extLst>
                  </p:cNvPr>
                  <p:cNvSpPr/>
                  <p:nvPr/>
                </p:nvSpPr>
                <p:spPr bwMode="auto">
                  <a:xfrm>
                    <a:off x="1987" y="2931"/>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5" name="Freeform 1757">
                    <a:extLst>
                      <a:ext uri="{FF2B5EF4-FFF2-40B4-BE49-F238E27FC236}">
                        <a16:creationId xmlns="" xmlns:a16="http://schemas.microsoft.com/office/drawing/2014/main" id="{78C09983-46E5-499C-9F10-5BEFB7D5AB72}"/>
                      </a:ext>
                    </a:extLst>
                  </p:cNvPr>
                  <p:cNvSpPr/>
                  <p:nvPr/>
                </p:nvSpPr>
                <p:spPr bwMode="auto">
                  <a:xfrm>
                    <a:off x="1975" y="2926"/>
                    <a:ext cx="2" cy="1"/>
                  </a:xfrm>
                  <a:custGeom>
                    <a:gdLst>
                      <a:gd name="T0" fmla="*/ 0 w 2"/>
                      <a:gd name="T1" fmla="*/ 0 h 1"/>
                      <a:gd name="T2" fmla="*/ 1 w 2"/>
                      <a:gd name="T3" fmla="*/ 1 h 1"/>
                      <a:gd name="T4" fmla="*/ 2 w 2"/>
                      <a:gd name="T5" fmla="*/ 0 h 1"/>
                      <a:gd name="T6" fmla="*/ 1 w 2"/>
                      <a:gd name="T7" fmla="*/ 1 h 1"/>
                      <a:gd name="T8" fmla="*/ 0 w 2"/>
                      <a:gd name="T9" fmla="*/ 0 h 1"/>
                    </a:gdLst>
                    <a:cxnLst>
                      <a:cxn ang="0">
                        <a:pos x="T0" y="T1"/>
                      </a:cxn>
                      <a:cxn ang="0">
                        <a:pos x="T2" y="T3"/>
                      </a:cxn>
                      <a:cxn ang="0">
                        <a:pos x="T4" y="T5"/>
                      </a:cxn>
                      <a:cxn ang="0">
                        <a:pos x="T6" y="T7"/>
                      </a:cxn>
                      <a:cxn ang="0">
                        <a:pos x="T8" y="T9"/>
                      </a:cxn>
                    </a:cxnLst>
                    <a:rect l="0" t="0" r="r" b="b"/>
                    <a:pathLst>
                      <a:path w="2" h="1">
                        <a:moveTo>
                          <a:pt x="0" y="0"/>
                        </a:moveTo>
                        <a:lnTo>
                          <a:pt x="1" y="1"/>
                        </a:lnTo>
                        <a:lnTo>
                          <a:pt x="2" y="0"/>
                        </a:lnTo>
                        <a:lnTo>
                          <a:pt x="1"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6" name="Freeform 1758">
                    <a:extLst>
                      <a:ext uri="{FF2B5EF4-FFF2-40B4-BE49-F238E27FC236}">
                        <a16:creationId xmlns="" xmlns:a16="http://schemas.microsoft.com/office/drawing/2014/main" id="{DF5E01D3-5505-435B-8607-624D81B04F9B}"/>
                      </a:ext>
                    </a:extLst>
                  </p:cNvPr>
                  <p:cNvSpPr/>
                  <p:nvPr/>
                </p:nvSpPr>
                <p:spPr bwMode="auto">
                  <a:xfrm>
                    <a:off x="1978" y="2925"/>
                    <a:ext cx="2" cy="1"/>
                  </a:xfrm>
                  <a:custGeom>
                    <a:gdLst>
                      <a:gd name="T0" fmla="*/ 3 w 3"/>
                      <a:gd name="T1" fmla="*/ 0 h 1"/>
                      <a:gd name="T2" fmla="*/ 0 w 3"/>
                      <a:gd name="T3" fmla="*/ 1 h 1"/>
                      <a:gd name="T4" fmla="*/ 3 w 3"/>
                      <a:gd name="T5" fmla="*/ 0 h 1"/>
                    </a:gdLst>
                    <a:cxnLst>
                      <a:cxn ang="0">
                        <a:pos x="T0" y="T1"/>
                      </a:cxn>
                      <a:cxn ang="0">
                        <a:pos x="T2" y="T3"/>
                      </a:cxn>
                      <a:cxn ang="0">
                        <a:pos x="T4" y="T5"/>
                      </a:cxn>
                    </a:cxnLst>
                    <a:rect l="0" t="0" r="r" b="b"/>
                    <a:pathLst>
                      <a:path w="3" h="1">
                        <a:moveTo>
                          <a:pt x="3" y="0"/>
                        </a:moveTo>
                        <a:cubicBezTo>
                          <a:pt x="2" y="0"/>
                          <a:pt x="0" y="1"/>
                          <a:pt x="0" y="1"/>
                        </a:cubicBezTo>
                        <a:cubicBezTo>
                          <a:pt x="0" y="1"/>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7" name="Freeform 1759">
                    <a:extLst>
                      <a:ext uri="{FF2B5EF4-FFF2-40B4-BE49-F238E27FC236}">
                        <a16:creationId xmlns="" xmlns:a16="http://schemas.microsoft.com/office/drawing/2014/main" id="{67DFD9F5-9284-4B5F-AD48-20817F239579}"/>
                      </a:ext>
                    </a:extLst>
                  </p:cNvPr>
                  <p:cNvSpPr/>
                  <p:nvPr/>
                </p:nvSpPr>
                <p:spPr bwMode="auto">
                  <a:xfrm flipH="1">
                    <a:off x="1980" y="292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8" name="Freeform 1760">
                    <a:extLst>
                      <a:ext uri="{FF2B5EF4-FFF2-40B4-BE49-F238E27FC236}">
                        <a16:creationId xmlns="" xmlns:a16="http://schemas.microsoft.com/office/drawing/2014/main" id="{F63B2A0F-6A8A-40F7-A5A2-06B2AB26592D}"/>
                      </a:ext>
                    </a:extLst>
                  </p:cNvPr>
                  <p:cNvSpPr/>
                  <p:nvPr/>
                </p:nvSpPr>
                <p:spPr bwMode="auto">
                  <a:xfrm flipH="1">
                    <a:off x="1956" y="291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9" name="Freeform 1761">
                    <a:extLst>
                      <a:ext uri="{FF2B5EF4-FFF2-40B4-BE49-F238E27FC236}">
                        <a16:creationId xmlns="" xmlns:a16="http://schemas.microsoft.com/office/drawing/2014/main" id="{F09D688C-3131-42C6-BB27-A22E2E48B684}"/>
                      </a:ext>
                    </a:extLst>
                  </p:cNvPr>
                  <p:cNvSpPr/>
                  <p:nvPr/>
                </p:nvSpPr>
                <p:spPr bwMode="auto">
                  <a:xfrm flipH="1">
                    <a:off x="1991" y="293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0" name="Freeform 1762">
                    <a:extLst>
                      <a:ext uri="{FF2B5EF4-FFF2-40B4-BE49-F238E27FC236}">
                        <a16:creationId xmlns="" xmlns:a16="http://schemas.microsoft.com/office/drawing/2014/main" id="{8981BD34-B3FB-4BB5-83A9-1A3D39C31B06}"/>
                      </a:ext>
                    </a:extLst>
                  </p:cNvPr>
                  <p:cNvSpPr/>
                  <p:nvPr/>
                </p:nvSpPr>
                <p:spPr bwMode="auto">
                  <a:xfrm flipH="1">
                    <a:off x="1991" y="2937"/>
                    <a:ext cx="0" cy="1"/>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1" name="Freeform 1763">
                    <a:extLst>
                      <a:ext uri="{FF2B5EF4-FFF2-40B4-BE49-F238E27FC236}">
                        <a16:creationId xmlns="" xmlns:a16="http://schemas.microsoft.com/office/drawing/2014/main" id="{573D392D-0AB2-4B9B-887E-09D1347D7B2B}"/>
                      </a:ext>
                    </a:extLst>
                  </p:cNvPr>
                  <p:cNvSpPr/>
                  <p:nvPr/>
                </p:nvSpPr>
                <p:spPr bwMode="auto">
                  <a:xfrm flipH="1">
                    <a:off x="1991" y="2940"/>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2" name="Freeform 1764">
                    <a:extLst>
                      <a:ext uri="{FF2B5EF4-FFF2-40B4-BE49-F238E27FC236}">
                        <a16:creationId xmlns="" xmlns:a16="http://schemas.microsoft.com/office/drawing/2014/main" id="{5CCE420B-AC42-4493-84E0-B0F40515075A}"/>
                      </a:ext>
                    </a:extLst>
                  </p:cNvPr>
                  <p:cNvSpPr/>
                  <p:nvPr/>
                </p:nvSpPr>
                <p:spPr bwMode="auto">
                  <a:xfrm flipH="1">
                    <a:off x="1991" y="293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3" name="Freeform 1765">
                    <a:extLst>
                      <a:ext uri="{FF2B5EF4-FFF2-40B4-BE49-F238E27FC236}">
                        <a16:creationId xmlns="" xmlns:a16="http://schemas.microsoft.com/office/drawing/2014/main" id="{54F0D82E-7A4C-410E-BABA-8317D37B2EE9}"/>
                      </a:ext>
                    </a:extLst>
                  </p:cNvPr>
                  <p:cNvSpPr/>
                  <p:nvPr/>
                </p:nvSpPr>
                <p:spPr bwMode="auto">
                  <a:xfrm flipH="1">
                    <a:off x="1978" y="2981"/>
                    <a:ext cx="0" cy="4"/>
                  </a:xfrm>
                  <a:custGeom>
                    <a:gdLst>
                      <a:gd name="T0" fmla="*/ 5 h 5"/>
                      <a:gd name="T1" fmla="*/ 0 h 5"/>
                      <a:gd name="T2" fmla="*/ 5 h 5"/>
                    </a:gdLst>
                    <a:cxnLst>
                      <a:cxn ang="0">
                        <a:pos x="0" y="T0"/>
                      </a:cxn>
                      <a:cxn ang="0">
                        <a:pos x="0" y="T1"/>
                      </a:cxn>
                      <a:cxn ang="0">
                        <a:pos x="0" y="T2"/>
                      </a:cxn>
                    </a:cxnLst>
                    <a:rect l="0" t="0" r="r" b="b"/>
                    <a:pathLst>
                      <a:path h="5">
                        <a:moveTo>
                          <a:pt x="0" y="5"/>
                        </a:moveTo>
                        <a:cubicBezTo>
                          <a:pt x="0" y="4"/>
                          <a:pt x="0" y="2"/>
                          <a:pt x="0" y="0"/>
                        </a:cubicBezTo>
                        <a:cubicBezTo>
                          <a:pt x="0" y="2"/>
                          <a:pt x="0"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4" name="Freeform 1766">
                    <a:extLst>
                      <a:ext uri="{FF2B5EF4-FFF2-40B4-BE49-F238E27FC236}">
                        <a16:creationId xmlns="" xmlns:a16="http://schemas.microsoft.com/office/drawing/2014/main" id="{77C3D793-BF9B-43B1-AA7D-268EF28DBCD3}"/>
                      </a:ext>
                    </a:extLst>
                  </p:cNvPr>
                  <p:cNvSpPr/>
                  <p:nvPr/>
                </p:nvSpPr>
                <p:spPr bwMode="auto">
                  <a:xfrm flipH="1">
                    <a:off x="1991" y="294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5" name="Freeform 1767">
                    <a:extLst>
                      <a:ext uri="{FF2B5EF4-FFF2-40B4-BE49-F238E27FC236}">
                        <a16:creationId xmlns="" xmlns:a16="http://schemas.microsoft.com/office/drawing/2014/main" id="{E473B9BD-C8D8-42A7-9172-BAB99B8925A0}"/>
                      </a:ext>
                    </a:extLst>
                  </p:cNvPr>
                  <p:cNvSpPr/>
                  <p:nvPr/>
                </p:nvSpPr>
                <p:spPr bwMode="auto">
                  <a:xfrm>
                    <a:off x="1991" y="293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6" name="Freeform 1768">
                    <a:extLst>
                      <a:ext uri="{FF2B5EF4-FFF2-40B4-BE49-F238E27FC236}">
                        <a16:creationId xmlns="" xmlns:a16="http://schemas.microsoft.com/office/drawing/2014/main" id="{65E2FD61-5B5E-414D-ACAB-9708D4DF6FDC}"/>
                      </a:ext>
                    </a:extLst>
                  </p:cNvPr>
                  <p:cNvSpPr/>
                  <p:nvPr/>
                </p:nvSpPr>
                <p:spPr bwMode="auto">
                  <a:xfrm>
                    <a:off x="1978" y="3002"/>
                    <a:ext cx="11" cy="17"/>
                  </a:xfrm>
                  <a:custGeom>
                    <a:gdLst>
                      <a:gd name="T0" fmla="*/ 8 w 12"/>
                      <a:gd name="T1" fmla="*/ 0 h 18"/>
                      <a:gd name="T2" fmla="*/ 8 w 12"/>
                      <a:gd name="T3" fmla="*/ 0 h 18"/>
                      <a:gd name="T4" fmla="*/ 8 w 12"/>
                      <a:gd name="T5" fmla="*/ 0 h 18"/>
                      <a:gd name="T6" fmla="*/ 8 w 12"/>
                      <a:gd name="T7" fmla="*/ 1 h 18"/>
                      <a:gd name="T8" fmla="*/ 7 w 12"/>
                      <a:gd name="T9" fmla="*/ 1 h 18"/>
                      <a:gd name="T10" fmla="*/ 6 w 12"/>
                      <a:gd name="T11" fmla="*/ 2 h 18"/>
                      <a:gd name="T12" fmla="*/ 6 w 12"/>
                      <a:gd name="T13" fmla="*/ 2 h 18"/>
                      <a:gd name="T14" fmla="*/ 5 w 12"/>
                      <a:gd name="T15" fmla="*/ 3 h 18"/>
                      <a:gd name="T16" fmla="*/ 4 w 12"/>
                      <a:gd name="T17" fmla="*/ 3 h 18"/>
                      <a:gd name="T18" fmla="*/ 3 w 12"/>
                      <a:gd name="T19" fmla="*/ 3 h 18"/>
                      <a:gd name="T20" fmla="*/ 2 w 12"/>
                      <a:gd name="T21" fmla="*/ 3 h 18"/>
                      <a:gd name="T22" fmla="*/ 2 w 12"/>
                      <a:gd name="T23" fmla="*/ 3 h 18"/>
                      <a:gd name="T24" fmla="*/ 0 w 12"/>
                      <a:gd name="T25" fmla="*/ 3 h 18"/>
                      <a:gd name="T26" fmla="*/ 0 w 12"/>
                      <a:gd name="T27" fmla="*/ 3 h 18"/>
                      <a:gd name="T28" fmla="*/ 0 w 12"/>
                      <a:gd name="T29" fmla="*/ 9 h 18"/>
                      <a:gd name="T30" fmla="*/ 0 w 12"/>
                      <a:gd name="T31" fmla="*/ 9 h 18"/>
                      <a:gd name="T32" fmla="*/ 2 w 12"/>
                      <a:gd name="T33" fmla="*/ 18 h 18"/>
                      <a:gd name="T34" fmla="*/ 3 w 12"/>
                      <a:gd name="T35" fmla="*/ 17 h 18"/>
                      <a:gd name="T36" fmla="*/ 4 w 12"/>
                      <a:gd name="T37" fmla="*/ 17 h 18"/>
                      <a:gd name="T38" fmla="*/ 4 w 12"/>
                      <a:gd name="T39" fmla="*/ 17 h 18"/>
                      <a:gd name="T40" fmla="*/ 4 w 12"/>
                      <a:gd name="T41" fmla="*/ 17 h 18"/>
                      <a:gd name="T42" fmla="*/ 5 w 12"/>
                      <a:gd name="T43" fmla="*/ 16 h 18"/>
                      <a:gd name="T44" fmla="*/ 12 w 12"/>
                      <a:gd name="T45" fmla="*/ 6 h 18"/>
                      <a:gd name="T46" fmla="*/ 10 w 12"/>
                      <a:gd name="T47" fmla="*/ 4 h 18"/>
                      <a:gd name="T48" fmla="*/ 10 w 12"/>
                      <a:gd name="T49" fmla="*/ 3 h 18"/>
                      <a:gd name="T50" fmla="*/ 10 w 12"/>
                      <a:gd name="T51" fmla="*/ 3 h 18"/>
                      <a:gd name="T52" fmla="*/ 10 w 12"/>
                      <a:gd name="T53" fmla="*/ 3 h 18"/>
                      <a:gd name="T54" fmla="*/ 10 w 12"/>
                      <a:gd name="T55" fmla="*/ 2 h 18"/>
                      <a:gd name="T56" fmla="*/ 10 w 12"/>
                      <a:gd name="T57" fmla="*/ 1 h 18"/>
                      <a:gd name="T58" fmla="*/ 10 w 12"/>
                      <a:gd name="T59" fmla="*/ 0 h 18"/>
                      <a:gd name="T60" fmla="*/ 10 w 12"/>
                      <a:gd name="T61" fmla="*/ 0 h 18"/>
                      <a:gd name="T62" fmla="*/ 10 w 12"/>
                      <a:gd name="T63" fmla="*/ 0 h 18"/>
                      <a:gd name="T64" fmla="*/ 8 w 12"/>
                      <a:gd name="T65" fmla="*/ 0 h 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 h="18">
                        <a:moveTo>
                          <a:pt x="8" y="0"/>
                        </a:moveTo>
                        <a:cubicBezTo>
                          <a:pt x="8" y="0"/>
                          <a:pt x="8" y="0"/>
                          <a:pt x="8" y="0"/>
                        </a:cubicBezTo>
                        <a:cubicBezTo>
                          <a:pt x="8" y="0"/>
                          <a:pt x="8" y="0"/>
                          <a:pt x="8" y="0"/>
                        </a:cubicBezTo>
                        <a:cubicBezTo>
                          <a:pt x="8" y="0"/>
                          <a:pt x="8" y="0"/>
                          <a:pt x="8" y="1"/>
                        </a:cubicBezTo>
                        <a:cubicBezTo>
                          <a:pt x="7" y="1"/>
                          <a:pt x="7" y="1"/>
                          <a:pt x="7" y="1"/>
                        </a:cubicBezTo>
                        <a:cubicBezTo>
                          <a:pt x="7" y="2"/>
                          <a:pt x="6" y="2"/>
                          <a:pt x="6" y="2"/>
                        </a:cubicBezTo>
                        <a:cubicBezTo>
                          <a:pt x="6" y="2"/>
                          <a:pt x="6" y="2"/>
                          <a:pt x="6" y="2"/>
                        </a:cubicBezTo>
                        <a:cubicBezTo>
                          <a:pt x="5" y="2"/>
                          <a:pt x="5" y="3"/>
                          <a:pt x="5" y="3"/>
                        </a:cubicBezTo>
                        <a:cubicBezTo>
                          <a:pt x="5" y="3"/>
                          <a:pt x="5" y="3"/>
                          <a:pt x="4" y="3"/>
                        </a:cubicBezTo>
                        <a:cubicBezTo>
                          <a:pt x="4" y="3"/>
                          <a:pt x="4" y="3"/>
                          <a:pt x="3" y="3"/>
                        </a:cubicBezTo>
                        <a:cubicBezTo>
                          <a:pt x="3" y="3"/>
                          <a:pt x="3" y="3"/>
                          <a:pt x="2" y="3"/>
                        </a:cubicBezTo>
                        <a:cubicBezTo>
                          <a:pt x="2" y="3"/>
                          <a:pt x="2" y="3"/>
                          <a:pt x="2" y="3"/>
                        </a:cubicBezTo>
                        <a:cubicBezTo>
                          <a:pt x="2" y="3"/>
                          <a:pt x="1" y="3"/>
                          <a:pt x="0" y="3"/>
                        </a:cubicBezTo>
                        <a:cubicBezTo>
                          <a:pt x="0" y="3"/>
                          <a:pt x="0" y="3"/>
                          <a:pt x="0" y="3"/>
                        </a:cubicBezTo>
                        <a:cubicBezTo>
                          <a:pt x="0" y="9"/>
                          <a:pt x="0" y="9"/>
                          <a:pt x="0" y="9"/>
                        </a:cubicBezTo>
                        <a:cubicBezTo>
                          <a:pt x="0" y="9"/>
                          <a:pt x="0" y="9"/>
                          <a:pt x="0" y="9"/>
                        </a:cubicBezTo>
                        <a:cubicBezTo>
                          <a:pt x="1" y="11"/>
                          <a:pt x="1" y="14"/>
                          <a:pt x="2" y="18"/>
                        </a:cubicBezTo>
                        <a:cubicBezTo>
                          <a:pt x="3" y="18"/>
                          <a:pt x="3" y="17"/>
                          <a:pt x="3" y="17"/>
                        </a:cubicBezTo>
                        <a:cubicBezTo>
                          <a:pt x="3" y="17"/>
                          <a:pt x="3" y="17"/>
                          <a:pt x="4" y="17"/>
                        </a:cubicBezTo>
                        <a:cubicBezTo>
                          <a:pt x="4" y="17"/>
                          <a:pt x="4" y="17"/>
                          <a:pt x="4" y="17"/>
                        </a:cubicBezTo>
                        <a:cubicBezTo>
                          <a:pt x="4" y="17"/>
                          <a:pt x="4" y="17"/>
                          <a:pt x="4" y="17"/>
                        </a:cubicBezTo>
                        <a:cubicBezTo>
                          <a:pt x="5" y="17"/>
                          <a:pt x="5" y="17"/>
                          <a:pt x="5" y="16"/>
                        </a:cubicBezTo>
                        <a:cubicBezTo>
                          <a:pt x="6" y="16"/>
                          <a:pt x="9" y="11"/>
                          <a:pt x="12" y="6"/>
                        </a:cubicBezTo>
                        <a:cubicBezTo>
                          <a:pt x="10" y="4"/>
                          <a:pt x="10" y="4"/>
                          <a:pt x="10" y="4"/>
                        </a:cubicBezTo>
                        <a:cubicBezTo>
                          <a:pt x="10" y="3"/>
                          <a:pt x="10" y="3"/>
                          <a:pt x="10" y="3"/>
                        </a:cubicBezTo>
                        <a:cubicBezTo>
                          <a:pt x="10" y="3"/>
                          <a:pt x="10" y="3"/>
                          <a:pt x="10" y="3"/>
                        </a:cubicBezTo>
                        <a:cubicBezTo>
                          <a:pt x="10" y="3"/>
                          <a:pt x="10" y="3"/>
                          <a:pt x="10" y="3"/>
                        </a:cubicBezTo>
                        <a:cubicBezTo>
                          <a:pt x="10" y="2"/>
                          <a:pt x="10" y="2"/>
                          <a:pt x="10" y="2"/>
                        </a:cubicBezTo>
                        <a:cubicBezTo>
                          <a:pt x="10" y="2"/>
                          <a:pt x="10" y="2"/>
                          <a:pt x="10" y="1"/>
                        </a:cubicBezTo>
                        <a:cubicBezTo>
                          <a:pt x="10" y="1"/>
                          <a:pt x="10" y="1"/>
                          <a:pt x="10" y="0"/>
                        </a:cubicBezTo>
                        <a:cubicBezTo>
                          <a:pt x="10" y="0"/>
                          <a:pt x="10" y="0"/>
                          <a:pt x="10" y="0"/>
                        </a:cubicBezTo>
                        <a:cubicBezTo>
                          <a:pt x="10" y="0"/>
                          <a:pt x="10" y="0"/>
                          <a:pt x="10" y="0"/>
                        </a:cubicBezTo>
                        <a:cubicBezTo>
                          <a:pt x="9" y="0"/>
                          <a:pt x="9"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7" name="Freeform 1769">
                    <a:extLst>
                      <a:ext uri="{FF2B5EF4-FFF2-40B4-BE49-F238E27FC236}">
                        <a16:creationId xmlns="" xmlns:a16="http://schemas.microsoft.com/office/drawing/2014/main" id="{108E7D41-A3CE-4AB5-8EC9-0DA61367AF0C}"/>
                      </a:ext>
                    </a:extLst>
                  </p:cNvPr>
                  <p:cNvSpPr/>
                  <p:nvPr/>
                </p:nvSpPr>
                <p:spPr bwMode="auto">
                  <a:xfrm flipH="1">
                    <a:off x="1978" y="3004"/>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8" name="Freeform 1770">
                    <a:extLst>
                      <a:ext uri="{FF2B5EF4-FFF2-40B4-BE49-F238E27FC236}">
                        <a16:creationId xmlns="" xmlns:a16="http://schemas.microsoft.com/office/drawing/2014/main" id="{E2C47127-237D-4BDE-B393-C767A0DD185B}"/>
                      </a:ext>
                    </a:extLst>
                  </p:cNvPr>
                  <p:cNvSpPr/>
                  <p:nvPr/>
                </p:nvSpPr>
                <p:spPr bwMode="auto">
                  <a:xfrm>
                    <a:off x="1985" y="3002"/>
                    <a:ext cx="2" cy="0"/>
                  </a:xfrm>
                  <a:custGeom>
                    <a:gdLst>
                      <a:gd name="T0" fmla="*/ 0 w 2"/>
                      <a:gd name="T1" fmla="*/ 0 w 2"/>
                      <a:gd name="T2" fmla="*/ 0 w 2"/>
                      <a:gd name="T3" fmla="*/ 2 w 2"/>
                      <a:gd name="T4" fmla="*/ 2 w 2"/>
                      <a:gd name="T5" fmla="*/ 0 w 2"/>
                      <a:gd name="T6" fmla="*/ 0 w 2"/>
                    </a:gd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1" y="0"/>
                          <a:pt x="1" y="0"/>
                          <a:pt x="2" y="0"/>
                        </a:cubicBezTo>
                        <a:cubicBezTo>
                          <a:pt x="2" y="0"/>
                          <a:pt x="2" y="0"/>
                          <a:pt x="2"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9" name="Freeform 1771">
                    <a:extLst>
                      <a:ext uri="{FF2B5EF4-FFF2-40B4-BE49-F238E27FC236}">
                        <a16:creationId xmlns="" xmlns:a16="http://schemas.microsoft.com/office/drawing/2014/main" id="{1E163BA1-413D-4CE8-8DBD-DA55DF514DF2}"/>
                      </a:ext>
                    </a:extLst>
                  </p:cNvPr>
                  <p:cNvSpPr/>
                  <p:nvPr/>
                </p:nvSpPr>
                <p:spPr bwMode="auto">
                  <a:xfrm>
                    <a:off x="1982" y="300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0" name="Freeform 1772">
                    <a:extLst>
                      <a:ext uri="{FF2B5EF4-FFF2-40B4-BE49-F238E27FC236}">
                        <a16:creationId xmlns="" xmlns:a16="http://schemas.microsoft.com/office/drawing/2014/main" id="{652C75ED-296D-49DA-9F48-7D0EC81A50D6}"/>
                      </a:ext>
                    </a:extLst>
                  </p:cNvPr>
                  <p:cNvSpPr/>
                  <p:nvPr/>
                </p:nvSpPr>
                <p:spPr bwMode="auto">
                  <a:xfrm>
                    <a:off x="1978" y="3004"/>
                    <a:ext cx="2" cy="0"/>
                  </a:xfrm>
                  <a:custGeom>
                    <a:gdLst>
                      <a:gd name="T0" fmla="*/ 2 w 2"/>
                      <a:gd name="T1" fmla="*/ 0 w 2"/>
                      <a:gd name="T2" fmla="*/ 2 w 2"/>
                      <a:gd name="T3" fmla="*/ 2 w 2"/>
                    </a:gdLst>
                    <a:cxnLst>
                      <a:cxn ang="0">
                        <a:pos x="T0" y="0"/>
                      </a:cxn>
                      <a:cxn ang="0">
                        <a:pos x="T1" y="0"/>
                      </a:cxn>
                      <a:cxn ang="0">
                        <a:pos x="T2" y="0"/>
                      </a:cxn>
                      <a:cxn ang="0">
                        <a:pos x="T3" y="0"/>
                      </a:cxn>
                    </a:cxnLst>
                    <a:rect l="0" t="0" r="r" b="b"/>
                    <a:pathLst>
                      <a:path w="2">
                        <a:moveTo>
                          <a:pt x="2" y="0"/>
                        </a:moveTo>
                        <a:cubicBezTo>
                          <a:pt x="2" y="0"/>
                          <a:pt x="1" y="0"/>
                          <a:pt x="0" y="0"/>
                        </a:cubicBezTo>
                        <a:cubicBezTo>
                          <a:pt x="1"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1" name="Freeform 1773">
                    <a:extLst>
                      <a:ext uri="{FF2B5EF4-FFF2-40B4-BE49-F238E27FC236}">
                        <a16:creationId xmlns="" xmlns:a16="http://schemas.microsoft.com/office/drawing/2014/main" id="{5FE9F755-77FC-48D0-B555-07CA92A9FEE5}"/>
                      </a:ext>
                    </a:extLst>
                  </p:cNvPr>
                  <p:cNvSpPr/>
                  <p:nvPr/>
                </p:nvSpPr>
                <p:spPr bwMode="auto">
                  <a:xfrm>
                    <a:off x="1980" y="300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2" name="Freeform 1774">
                    <a:extLst>
                      <a:ext uri="{FF2B5EF4-FFF2-40B4-BE49-F238E27FC236}">
                        <a16:creationId xmlns="" xmlns:a16="http://schemas.microsoft.com/office/drawing/2014/main" id="{33E2F37F-19D5-4316-B06F-F710EC60E1A5}"/>
                      </a:ext>
                    </a:extLst>
                  </p:cNvPr>
                  <p:cNvSpPr/>
                  <p:nvPr/>
                </p:nvSpPr>
                <p:spPr bwMode="auto">
                  <a:xfrm>
                    <a:off x="1983" y="3003"/>
                    <a:ext cx="2" cy="0"/>
                  </a:xfrm>
                  <a:custGeom>
                    <a:gdLst>
                      <a:gd name="T0" fmla="*/ 2 w 2"/>
                      <a:gd name="T1" fmla="*/ 0 h 1"/>
                      <a:gd name="T2" fmla="*/ 1 w 2"/>
                      <a:gd name="T3" fmla="*/ 0 h 1"/>
                      <a:gd name="T4" fmla="*/ 0 w 2"/>
                      <a:gd name="T5" fmla="*/ 1 h 1"/>
                      <a:gd name="T6" fmla="*/ 1 w 2"/>
                      <a:gd name="T7" fmla="*/ 0 h 1"/>
                      <a:gd name="T8" fmla="*/ 2 w 2"/>
                      <a:gd name="T9" fmla="*/ 0 h 1"/>
                    </a:gd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1" y="1"/>
                          <a:pt x="0" y="1"/>
                          <a:pt x="0" y="1"/>
                        </a:cubicBezTo>
                        <a:cubicBezTo>
                          <a:pt x="0" y="1"/>
                          <a:pt x="1" y="1"/>
                          <a:pt x="1"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3" name="Freeform 1775">
                    <a:extLst>
                      <a:ext uri="{FF2B5EF4-FFF2-40B4-BE49-F238E27FC236}">
                        <a16:creationId xmlns="" xmlns:a16="http://schemas.microsoft.com/office/drawing/2014/main" id="{590149F5-BF36-473B-8F23-5A2C6EE0F33C}"/>
                      </a:ext>
                    </a:extLst>
                  </p:cNvPr>
                  <p:cNvSpPr/>
                  <p:nvPr/>
                </p:nvSpPr>
                <p:spPr bwMode="auto">
                  <a:xfrm flipH="1">
                    <a:off x="1978" y="301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4" name="Freeform 1776">
                    <a:extLst>
                      <a:ext uri="{FF2B5EF4-FFF2-40B4-BE49-F238E27FC236}">
                        <a16:creationId xmlns="" xmlns:a16="http://schemas.microsoft.com/office/drawing/2014/main" id="{819FD601-4C05-4ABA-81BD-7D74994FDE43}"/>
                      </a:ext>
                    </a:extLst>
                  </p:cNvPr>
                  <p:cNvSpPr/>
                  <p:nvPr/>
                </p:nvSpPr>
                <p:spPr bwMode="auto">
                  <a:xfrm>
                    <a:off x="1987" y="3091"/>
                    <a:ext cx="110" cy="179"/>
                  </a:xfrm>
                  <a:custGeom>
                    <a:gdLst>
                      <a:gd name="T0" fmla="*/ 56 w 115"/>
                      <a:gd name="T1" fmla="*/ 35 h 187"/>
                      <a:gd name="T2" fmla="*/ 59 w 115"/>
                      <a:gd name="T3" fmla="*/ 38 h 187"/>
                      <a:gd name="T4" fmla="*/ 61 w 115"/>
                      <a:gd name="T5" fmla="*/ 40 h 187"/>
                      <a:gd name="T6" fmla="*/ 63 w 115"/>
                      <a:gd name="T7" fmla="*/ 54 h 187"/>
                      <a:gd name="T8" fmla="*/ 56 w 115"/>
                      <a:gd name="T9" fmla="*/ 68 h 187"/>
                      <a:gd name="T10" fmla="*/ 54 w 115"/>
                      <a:gd name="T11" fmla="*/ 74 h 187"/>
                      <a:gd name="T12" fmla="*/ 44 w 115"/>
                      <a:gd name="T13" fmla="*/ 44 h 187"/>
                      <a:gd name="T14" fmla="*/ 37 w 115"/>
                      <a:gd name="T15" fmla="*/ 44 h 187"/>
                      <a:gd name="T16" fmla="*/ 30 w 115"/>
                      <a:gd name="T17" fmla="*/ 39 h 187"/>
                      <a:gd name="T18" fmla="*/ 0 w 115"/>
                      <a:gd name="T19" fmla="*/ 49 h 187"/>
                      <a:gd name="T20" fmla="*/ 4 w 115"/>
                      <a:gd name="T21" fmla="*/ 58 h 187"/>
                      <a:gd name="T22" fmla="*/ 7 w 115"/>
                      <a:gd name="T23" fmla="*/ 59 h 187"/>
                      <a:gd name="T24" fmla="*/ 10 w 115"/>
                      <a:gd name="T25" fmla="*/ 59 h 187"/>
                      <a:gd name="T26" fmla="*/ 13 w 115"/>
                      <a:gd name="T27" fmla="*/ 60 h 187"/>
                      <a:gd name="T28" fmla="*/ 15 w 115"/>
                      <a:gd name="T29" fmla="*/ 61 h 187"/>
                      <a:gd name="T30" fmla="*/ 30 w 115"/>
                      <a:gd name="T31" fmla="*/ 66 h 187"/>
                      <a:gd name="T32" fmla="*/ 29 w 115"/>
                      <a:gd name="T33" fmla="*/ 93 h 187"/>
                      <a:gd name="T34" fmla="*/ 31 w 115"/>
                      <a:gd name="T35" fmla="*/ 102 h 187"/>
                      <a:gd name="T36" fmla="*/ 25 w 115"/>
                      <a:gd name="T37" fmla="*/ 117 h 187"/>
                      <a:gd name="T38" fmla="*/ 12 w 115"/>
                      <a:gd name="T39" fmla="*/ 135 h 187"/>
                      <a:gd name="T40" fmla="*/ 12 w 115"/>
                      <a:gd name="T41" fmla="*/ 136 h 187"/>
                      <a:gd name="T42" fmla="*/ 13 w 115"/>
                      <a:gd name="T43" fmla="*/ 138 h 187"/>
                      <a:gd name="T44" fmla="*/ 18 w 115"/>
                      <a:gd name="T45" fmla="*/ 154 h 187"/>
                      <a:gd name="T46" fmla="*/ 20 w 115"/>
                      <a:gd name="T47" fmla="*/ 179 h 187"/>
                      <a:gd name="T48" fmla="*/ 23 w 115"/>
                      <a:gd name="T49" fmla="*/ 187 h 187"/>
                      <a:gd name="T50" fmla="*/ 26 w 115"/>
                      <a:gd name="T51" fmla="*/ 183 h 187"/>
                      <a:gd name="T52" fmla="*/ 26 w 115"/>
                      <a:gd name="T53" fmla="*/ 183 h 187"/>
                      <a:gd name="T54" fmla="*/ 53 w 115"/>
                      <a:gd name="T55" fmla="*/ 157 h 187"/>
                      <a:gd name="T56" fmla="*/ 54 w 115"/>
                      <a:gd name="T57" fmla="*/ 135 h 187"/>
                      <a:gd name="T58" fmla="*/ 47 w 115"/>
                      <a:gd name="T59" fmla="*/ 113 h 187"/>
                      <a:gd name="T60" fmla="*/ 53 w 115"/>
                      <a:gd name="T61" fmla="*/ 99 h 187"/>
                      <a:gd name="T62" fmla="*/ 64 w 115"/>
                      <a:gd name="T63" fmla="*/ 90 h 187"/>
                      <a:gd name="T64" fmla="*/ 89 w 115"/>
                      <a:gd name="T65" fmla="*/ 71 h 187"/>
                      <a:gd name="T66" fmla="*/ 112 w 115"/>
                      <a:gd name="T67" fmla="*/ 24 h 187"/>
                      <a:gd name="T68" fmla="*/ 111 w 115"/>
                      <a:gd name="T69" fmla="*/ 0 h 187"/>
                      <a:gd name="T70" fmla="*/ 108 w 115"/>
                      <a:gd name="T71" fmla="*/ 1 h 187"/>
                      <a:gd name="T72" fmla="*/ 105 w 115"/>
                      <a:gd name="T73" fmla="*/ 3 h 187"/>
                      <a:gd name="T74" fmla="*/ 104 w 115"/>
                      <a:gd name="T75" fmla="*/ 3 h 187"/>
                      <a:gd name="T76" fmla="*/ 103 w 115"/>
                      <a:gd name="T77" fmla="*/ 4 h 187"/>
                      <a:gd name="T78" fmla="*/ 99 w 115"/>
                      <a:gd name="T79" fmla="*/ 6 h 187"/>
                      <a:gd name="T80" fmla="*/ 88 w 115"/>
                      <a:gd name="T81" fmla="*/ 7 h 187"/>
                      <a:gd name="T82" fmla="*/ 81 w 115"/>
                      <a:gd name="T83" fmla="*/ 12 h 187"/>
                      <a:gd name="T84" fmla="*/ 67 w 115"/>
                      <a:gd name="T85" fmla="*/ 13 h 187"/>
                      <a:gd name="T86" fmla="*/ 59 w 115"/>
                      <a:gd name="T87" fmla="*/ 10 h 187"/>
                      <a:gd name="T88" fmla="*/ 55 w 115"/>
                      <a:gd name="T89" fmla="*/ 11 h 187"/>
                      <a:gd name="T90" fmla="*/ 52 w 115"/>
                      <a:gd name="T91" fmla="*/ 10 h 18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5" h="187">
                        <a:moveTo>
                          <a:pt x="51" y="13"/>
                        </a:moveTo>
                        <a:cubicBezTo>
                          <a:pt x="50" y="16"/>
                          <a:pt x="52" y="22"/>
                          <a:pt x="54" y="27"/>
                        </a:cubicBezTo>
                        <a:cubicBezTo>
                          <a:pt x="55" y="30"/>
                          <a:pt x="56" y="33"/>
                          <a:pt x="56" y="35"/>
                        </a:cubicBezTo>
                        <a:cubicBezTo>
                          <a:pt x="56" y="35"/>
                          <a:pt x="57" y="36"/>
                          <a:pt x="57" y="36"/>
                        </a:cubicBezTo>
                        <a:cubicBezTo>
                          <a:pt x="57" y="36"/>
                          <a:pt x="58" y="36"/>
                          <a:pt x="58" y="37"/>
                        </a:cubicBezTo>
                        <a:cubicBezTo>
                          <a:pt x="58" y="37"/>
                          <a:pt x="59" y="37"/>
                          <a:pt x="59" y="38"/>
                        </a:cubicBezTo>
                        <a:cubicBezTo>
                          <a:pt x="59" y="38"/>
                          <a:pt x="60" y="38"/>
                          <a:pt x="60" y="38"/>
                        </a:cubicBezTo>
                        <a:cubicBezTo>
                          <a:pt x="60" y="39"/>
                          <a:pt x="61" y="39"/>
                          <a:pt x="61" y="39"/>
                        </a:cubicBezTo>
                        <a:cubicBezTo>
                          <a:pt x="61" y="40"/>
                          <a:pt x="61" y="40"/>
                          <a:pt x="61" y="40"/>
                        </a:cubicBezTo>
                        <a:cubicBezTo>
                          <a:pt x="62" y="40"/>
                          <a:pt x="62" y="41"/>
                          <a:pt x="63" y="41"/>
                        </a:cubicBezTo>
                        <a:cubicBezTo>
                          <a:pt x="65" y="44"/>
                          <a:pt x="65" y="45"/>
                          <a:pt x="64" y="48"/>
                        </a:cubicBezTo>
                        <a:cubicBezTo>
                          <a:pt x="64" y="49"/>
                          <a:pt x="63" y="51"/>
                          <a:pt x="63" y="54"/>
                        </a:cubicBezTo>
                        <a:cubicBezTo>
                          <a:pt x="64" y="60"/>
                          <a:pt x="62" y="61"/>
                          <a:pt x="59" y="62"/>
                        </a:cubicBezTo>
                        <a:cubicBezTo>
                          <a:pt x="58" y="62"/>
                          <a:pt x="57" y="62"/>
                          <a:pt x="56" y="63"/>
                        </a:cubicBezTo>
                        <a:cubicBezTo>
                          <a:pt x="55" y="64"/>
                          <a:pt x="56" y="66"/>
                          <a:pt x="56" y="68"/>
                        </a:cubicBezTo>
                        <a:cubicBezTo>
                          <a:pt x="56" y="70"/>
                          <a:pt x="56" y="71"/>
                          <a:pt x="56" y="72"/>
                        </a:cubicBezTo>
                        <a:cubicBezTo>
                          <a:pt x="55" y="74"/>
                          <a:pt x="55" y="74"/>
                          <a:pt x="55" y="74"/>
                        </a:cubicBezTo>
                        <a:cubicBezTo>
                          <a:pt x="54" y="74"/>
                          <a:pt x="54" y="74"/>
                          <a:pt x="54" y="74"/>
                        </a:cubicBezTo>
                        <a:cubicBezTo>
                          <a:pt x="50" y="74"/>
                          <a:pt x="42" y="59"/>
                          <a:pt x="42" y="59"/>
                        </a:cubicBezTo>
                        <a:cubicBezTo>
                          <a:pt x="41" y="57"/>
                          <a:pt x="42" y="55"/>
                          <a:pt x="43" y="52"/>
                        </a:cubicBezTo>
                        <a:cubicBezTo>
                          <a:pt x="44" y="49"/>
                          <a:pt x="45" y="46"/>
                          <a:pt x="44" y="44"/>
                        </a:cubicBezTo>
                        <a:cubicBezTo>
                          <a:pt x="44" y="43"/>
                          <a:pt x="44" y="43"/>
                          <a:pt x="43" y="43"/>
                        </a:cubicBezTo>
                        <a:cubicBezTo>
                          <a:pt x="42" y="43"/>
                          <a:pt x="40" y="43"/>
                          <a:pt x="39" y="43"/>
                        </a:cubicBezTo>
                        <a:cubicBezTo>
                          <a:pt x="38" y="44"/>
                          <a:pt x="38" y="44"/>
                          <a:pt x="37" y="44"/>
                        </a:cubicBezTo>
                        <a:cubicBezTo>
                          <a:pt x="37" y="44"/>
                          <a:pt x="37" y="44"/>
                          <a:pt x="37" y="44"/>
                        </a:cubicBezTo>
                        <a:cubicBezTo>
                          <a:pt x="35" y="44"/>
                          <a:pt x="33" y="42"/>
                          <a:pt x="31" y="40"/>
                        </a:cubicBezTo>
                        <a:cubicBezTo>
                          <a:pt x="30" y="40"/>
                          <a:pt x="30" y="40"/>
                          <a:pt x="30" y="39"/>
                        </a:cubicBezTo>
                        <a:cubicBezTo>
                          <a:pt x="30" y="39"/>
                          <a:pt x="30" y="39"/>
                          <a:pt x="30" y="39"/>
                        </a:cubicBezTo>
                        <a:cubicBezTo>
                          <a:pt x="29" y="39"/>
                          <a:pt x="29" y="39"/>
                          <a:pt x="29" y="39"/>
                        </a:cubicBezTo>
                        <a:cubicBezTo>
                          <a:pt x="26" y="40"/>
                          <a:pt x="11" y="45"/>
                          <a:pt x="0" y="49"/>
                        </a:cubicBezTo>
                        <a:cubicBezTo>
                          <a:pt x="3" y="58"/>
                          <a:pt x="3" y="58"/>
                          <a:pt x="3" y="58"/>
                        </a:cubicBezTo>
                        <a:cubicBezTo>
                          <a:pt x="3" y="58"/>
                          <a:pt x="3" y="58"/>
                          <a:pt x="4" y="58"/>
                        </a:cubicBezTo>
                        <a:cubicBezTo>
                          <a:pt x="4" y="58"/>
                          <a:pt x="4" y="58"/>
                          <a:pt x="4" y="58"/>
                        </a:cubicBezTo>
                        <a:cubicBezTo>
                          <a:pt x="4" y="58"/>
                          <a:pt x="5" y="58"/>
                          <a:pt x="5" y="58"/>
                        </a:cubicBezTo>
                        <a:cubicBezTo>
                          <a:pt x="5" y="58"/>
                          <a:pt x="6" y="58"/>
                          <a:pt x="6" y="58"/>
                        </a:cubicBezTo>
                        <a:cubicBezTo>
                          <a:pt x="6" y="58"/>
                          <a:pt x="6" y="58"/>
                          <a:pt x="7" y="59"/>
                        </a:cubicBezTo>
                        <a:cubicBezTo>
                          <a:pt x="7" y="59"/>
                          <a:pt x="7" y="59"/>
                          <a:pt x="8" y="59"/>
                        </a:cubicBezTo>
                        <a:cubicBezTo>
                          <a:pt x="8" y="59"/>
                          <a:pt x="8" y="59"/>
                          <a:pt x="9" y="59"/>
                        </a:cubicBezTo>
                        <a:cubicBezTo>
                          <a:pt x="9" y="59"/>
                          <a:pt x="9" y="59"/>
                          <a:pt x="10" y="59"/>
                        </a:cubicBezTo>
                        <a:cubicBezTo>
                          <a:pt x="10" y="59"/>
                          <a:pt x="10" y="59"/>
                          <a:pt x="11" y="59"/>
                        </a:cubicBezTo>
                        <a:cubicBezTo>
                          <a:pt x="11" y="59"/>
                          <a:pt x="11" y="59"/>
                          <a:pt x="12" y="59"/>
                        </a:cubicBezTo>
                        <a:cubicBezTo>
                          <a:pt x="12" y="60"/>
                          <a:pt x="12" y="60"/>
                          <a:pt x="13" y="60"/>
                        </a:cubicBezTo>
                        <a:cubicBezTo>
                          <a:pt x="13" y="60"/>
                          <a:pt x="13" y="60"/>
                          <a:pt x="14" y="60"/>
                        </a:cubicBezTo>
                        <a:cubicBezTo>
                          <a:pt x="14" y="60"/>
                          <a:pt x="14" y="60"/>
                          <a:pt x="15" y="61"/>
                        </a:cubicBezTo>
                        <a:cubicBezTo>
                          <a:pt x="15" y="61"/>
                          <a:pt x="15" y="61"/>
                          <a:pt x="15" y="61"/>
                        </a:cubicBezTo>
                        <a:cubicBezTo>
                          <a:pt x="16" y="61"/>
                          <a:pt x="17" y="61"/>
                          <a:pt x="17" y="62"/>
                        </a:cubicBezTo>
                        <a:cubicBezTo>
                          <a:pt x="20" y="63"/>
                          <a:pt x="23" y="64"/>
                          <a:pt x="26" y="65"/>
                        </a:cubicBezTo>
                        <a:cubicBezTo>
                          <a:pt x="28" y="65"/>
                          <a:pt x="29" y="66"/>
                          <a:pt x="30" y="66"/>
                        </a:cubicBezTo>
                        <a:cubicBezTo>
                          <a:pt x="32" y="67"/>
                          <a:pt x="32" y="70"/>
                          <a:pt x="31" y="77"/>
                        </a:cubicBezTo>
                        <a:cubicBezTo>
                          <a:pt x="31" y="80"/>
                          <a:pt x="31" y="83"/>
                          <a:pt x="31" y="85"/>
                        </a:cubicBezTo>
                        <a:cubicBezTo>
                          <a:pt x="32" y="89"/>
                          <a:pt x="30" y="91"/>
                          <a:pt x="29" y="93"/>
                        </a:cubicBezTo>
                        <a:cubicBezTo>
                          <a:pt x="28" y="93"/>
                          <a:pt x="28" y="94"/>
                          <a:pt x="28" y="94"/>
                        </a:cubicBezTo>
                        <a:cubicBezTo>
                          <a:pt x="30" y="96"/>
                          <a:pt x="30" y="99"/>
                          <a:pt x="31" y="101"/>
                        </a:cubicBezTo>
                        <a:cubicBezTo>
                          <a:pt x="31" y="101"/>
                          <a:pt x="31" y="102"/>
                          <a:pt x="31" y="102"/>
                        </a:cubicBezTo>
                        <a:cubicBezTo>
                          <a:pt x="32" y="102"/>
                          <a:pt x="32" y="103"/>
                          <a:pt x="32" y="104"/>
                        </a:cubicBezTo>
                        <a:cubicBezTo>
                          <a:pt x="33" y="107"/>
                          <a:pt x="27" y="113"/>
                          <a:pt x="25" y="114"/>
                        </a:cubicBezTo>
                        <a:cubicBezTo>
                          <a:pt x="25" y="114"/>
                          <a:pt x="25" y="116"/>
                          <a:pt x="25" y="117"/>
                        </a:cubicBezTo>
                        <a:cubicBezTo>
                          <a:pt x="25" y="119"/>
                          <a:pt x="24" y="122"/>
                          <a:pt x="23" y="125"/>
                        </a:cubicBezTo>
                        <a:cubicBezTo>
                          <a:pt x="21" y="127"/>
                          <a:pt x="18" y="130"/>
                          <a:pt x="14" y="133"/>
                        </a:cubicBezTo>
                        <a:cubicBezTo>
                          <a:pt x="14" y="134"/>
                          <a:pt x="13" y="134"/>
                          <a:pt x="12" y="135"/>
                        </a:cubicBezTo>
                        <a:cubicBezTo>
                          <a:pt x="12" y="135"/>
                          <a:pt x="12" y="135"/>
                          <a:pt x="12" y="135"/>
                        </a:cubicBezTo>
                        <a:cubicBezTo>
                          <a:pt x="12" y="135"/>
                          <a:pt x="12" y="136"/>
                          <a:pt x="12" y="136"/>
                        </a:cubicBezTo>
                        <a:cubicBezTo>
                          <a:pt x="12" y="136"/>
                          <a:pt x="12" y="136"/>
                          <a:pt x="12" y="136"/>
                        </a:cubicBezTo>
                        <a:cubicBezTo>
                          <a:pt x="12" y="136"/>
                          <a:pt x="12" y="137"/>
                          <a:pt x="13" y="137"/>
                        </a:cubicBezTo>
                        <a:cubicBezTo>
                          <a:pt x="13" y="137"/>
                          <a:pt x="13" y="137"/>
                          <a:pt x="13" y="137"/>
                        </a:cubicBezTo>
                        <a:cubicBezTo>
                          <a:pt x="13" y="138"/>
                          <a:pt x="13" y="138"/>
                          <a:pt x="13" y="138"/>
                        </a:cubicBezTo>
                        <a:cubicBezTo>
                          <a:pt x="13" y="138"/>
                          <a:pt x="13" y="138"/>
                          <a:pt x="13" y="139"/>
                        </a:cubicBezTo>
                        <a:cubicBezTo>
                          <a:pt x="13" y="139"/>
                          <a:pt x="13" y="140"/>
                          <a:pt x="13" y="140"/>
                        </a:cubicBezTo>
                        <a:cubicBezTo>
                          <a:pt x="14" y="144"/>
                          <a:pt x="17" y="153"/>
                          <a:pt x="18" y="154"/>
                        </a:cubicBezTo>
                        <a:cubicBezTo>
                          <a:pt x="23" y="157"/>
                          <a:pt x="20" y="177"/>
                          <a:pt x="20" y="177"/>
                        </a:cubicBezTo>
                        <a:cubicBezTo>
                          <a:pt x="20" y="177"/>
                          <a:pt x="20" y="178"/>
                          <a:pt x="20" y="178"/>
                        </a:cubicBezTo>
                        <a:cubicBezTo>
                          <a:pt x="20" y="179"/>
                          <a:pt x="20" y="179"/>
                          <a:pt x="20" y="179"/>
                        </a:cubicBezTo>
                        <a:cubicBezTo>
                          <a:pt x="20" y="181"/>
                          <a:pt x="21" y="185"/>
                          <a:pt x="21" y="187"/>
                        </a:cubicBezTo>
                        <a:cubicBezTo>
                          <a:pt x="21" y="187"/>
                          <a:pt x="22" y="187"/>
                          <a:pt x="23" y="187"/>
                        </a:cubicBezTo>
                        <a:cubicBezTo>
                          <a:pt x="23" y="187"/>
                          <a:pt x="23" y="187"/>
                          <a:pt x="23" y="187"/>
                        </a:cubicBezTo>
                        <a:cubicBezTo>
                          <a:pt x="24" y="187"/>
                          <a:pt x="25" y="187"/>
                          <a:pt x="26" y="187"/>
                        </a:cubicBezTo>
                        <a:cubicBezTo>
                          <a:pt x="26" y="187"/>
                          <a:pt x="26" y="187"/>
                          <a:pt x="26" y="187"/>
                        </a:cubicBezTo>
                        <a:cubicBezTo>
                          <a:pt x="26" y="186"/>
                          <a:pt x="26" y="184"/>
                          <a:pt x="26" y="183"/>
                        </a:cubicBezTo>
                        <a:cubicBezTo>
                          <a:pt x="26" y="183"/>
                          <a:pt x="26" y="183"/>
                          <a:pt x="26" y="182"/>
                        </a:cubicBezTo>
                        <a:cubicBezTo>
                          <a:pt x="26" y="182"/>
                          <a:pt x="26" y="182"/>
                          <a:pt x="26" y="182"/>
                        </a:cubicBezTo>
                        <a:cubicBezTo>
                          <a:pt x="26" y="183"/>
                          <a:pt x="26" y="183"/>
                          <a:pt x="26" y="183"/>
                        </a:cubicBezTo>
                        <a:cubicBezTo>
                          <a:pt x="24" y="183"/>
                          <a:pt x="22" y="182"/>
                          <a:pt x="22" y="180"/>
                        </a:cubicBezTo>
                        <a:cubicBezTo>
                          <a:pt x="19" y="174"/>
                          <a:pt x="35" y="166"/>
                          <a:pt x="41" y="164"/>
                        </a:cubicBezTo>
                        <a:cubicBezTo>
                          <a:pt x="50" y="161"/>
                          <a:pt x="53" y="159"/>
                          <a:pt x="53" y="157"/>
                        </a:cubicBezTo>
                        <a:cubicBezTo>
                          <a:pt x="54" y="155"/>
                          <a:pt x="54" y="153"/>
                          <a:pt x="54" y="150"/>
                        </a:cubicBezTo>
                        <a:cubicBezTo>
                          <a:pt x="54" y="146"/>
                          <a:pt x="54" y="143"/>
                          <a:pt x="55" y="140"/>
                        </a:cubicBezTo>
                        <a:cubicBezTo>
                          <a:pt x="55" y="139"/>
                          <a:pt x="55" y="138"/>
                          <a:pt x="54" y="135"/>
                        </a:cubicBezTo>
                        <a:cubicBezTo>
                          <a:pt x="54" y="133"/>
                          <a:pt x="53" y="131"/>
                          <a:pt x="53" y="127"/>
                        </a:cubicBezTo>
                        <a:cubicBezTo>
                          <a:pt x="52" y="122"/>
                          <a:pt x="51" y="120"/>
                          <a:pt x="49" y="118"/>
                        </a:cubicBezTo>
                        <a:cubicBezTo>
                          <a:pt x="49" y="116"/>
                          <a:pt x="48" y="115"/>
                          <a:pt x="47" y="113"/>
                        </a:cubicBezTo>
                        <a:cubicBezTo>
                          <a:pt x="46" y="110"/>
                          <a:pt x="46" y="106"/>
                          <a:pt x="47" y="104"/>
                        </a:cubicBezTo>
                        <a:cubicBezTo>
                          <a:pt x="48" y="103"/>
                          <a:pt x="49" y="102"/>
                          <a:pt x="51" y="102"/>
                        </a:cubicBezTo>
                        <a:cubicBezTo>
                          <a:pt x="52" y="102"/>
                          <a:pt x="52" y="102"/>
                          <a:pt x="53" y="99"/>
                        </a:cubicBezTo>
                        <a:cubicBezTo>
                          <a:pt x="53" y="99"/>
                          <a:pt x="54" y="98"/>
                          <a:pt x="54" y="97"/>
                        </a:cubicBezTo>
                        <a:cubicBezTo>
                          <a:pt x="56" y="94"/>
                          <a:pt x="58" y="93"/>
                          <a:pt x="60" y="92"/>
                        </a:cubicBezTo>
                        <a:cubicBezTo>
                          <a:pt x="61" y="92"/>
                          <a:pt x="63" y="91"/>
                          <a:pt x="64" y="90"/>
                        </a:cubicBezTo>
                        <a:cubicBezTo>
                          <a:pt x="66" y="89"/>
                          <a:pt x="67" y="88"/>
                          <a:pt x="68" y="86"/>
                        </a:cubicBezTo>
                        <a:cubicBezTo>
                          <a:pt x="70" y="83"/>
                          <a:pt x="72" y="81"/>
                          <a:pt x="76" y="77"/>
                        </a:cubicBezTo>
                        <a:cubicBezTo>
                          <a:pt x="80" y="74"/>
                          <a:pt x="85" y="73"/>
                          <a:pt x="89" y="71"/>
                        </a:cubicBezTo>
                        <a:cubicBezTo>
                          <a:pt x="92" y="70"/>
                          <a:pt x="96" y="69"/>
                          <a:pt x="98" y="68"/>
                        </a:cubicBezTo>
                        <a:cubicBezTo>
                          <a:pt x="105" y="64"/>
                          <a:pt x="115" y="49"/>
                          <a:pt x="115" y="46"/>
                        </a:cubicBezTo>
                        <a:cubicBezTo>
                          <a:pt x="114" y="44"/>
                          <a:pt x="112" y="30"/>
                          <a:pt x="112" y="24"/>
                        </a:cubicBezTo>
                        <a:cubicBezTo>
                          <a:pt x="113" y="21"/>
                          <a:pt x="112" y="14"/>
                          <a:pt x="112" y="8"/>
                        </a:cubicBezTo>
                        <a:cubicBezTo>
                          <a:pt x="112" y="5"/>
                          <a:pt x="112" y="2"/>
                          <a:pt x="111" y="0"/>
                        </a:cubicBezTo>
                        <a:cubicBezTo>
                          <a:pt x="111" y="0"/>
                          <a:pt x="111" y="0"/>
                          <a:pt x="111" y="0"/>
                        </a:cubicBezTo>
                        <a:cubicBezTo>
                          <a:pt x="111" y="0"/>
                          <a:pt x="111" y="0"/>
                          <a:pt x="110" y="0"/>
                        </a:cubicBezTo>
                        <a:cubicBezTo>
                          <a:pt x="110" y="0"/>
                          <a:pt x="109" y="1"/>
                          <a:pt x="109" y="1"/>
                        </a:cubicBezTo>
                        <a:cubicBezTo>
                          <a:pt x="108" y="1"/>
                          <a:pt x="108" y="1"/>
                          <a:pt x="108" y="1"/>
                        </a:cubicBezTo>
                        <a:cubicBezTo>
                          <a:pt x="108" y="1"/>
                          <a:pt x="107" y="2"/>
                          <a:pt x="107" y="2"/>
                        </a:cubicBezTo>
                        <a:cubicBezTo>
                          <a:pt x="107" y="2"/>
                          <a:pt x="106" y="2"/>
                          <a:pt x="106" y="2"/>
                        </a:cubicBezTo>
                        <a:cubicBezTo>
                          <a:pt x="106" y="2"/>
                          <a:pt x="106" y="2"/>
                          <a:pt x="105" y="3"/>
                        </a:cubicBezTo>
                        <a:cubicBezTo>
                          <a:pt x="105" y="3"/>
                          <a:pt x="105" y="3"/>
                          <a:pt x="105" y="3"/>
                        </a:cubicBezTo>
                        <a:cubicBezTo>
                          <a:pt x="105" y="3"/>
                          <a:pt x="105" y="3"/>
                          <a:pt x="104" y="3"/>
                        </a:cubicBezTo>
                        <a:cubicBezTo>
                          <a:pt x="104" y="3"/>
                          <a:pt x="104" y="3"/>
                          <a:pt x="104" y="3"/>
                        </a:cubicBezTo>
                        <a:cubicBezTo>
                          <a:pt x="104" y="3"/>
                          <a:pt x="104" y="3"/>
                          <a:pt x="104" y="4"/>
                        </a:cubicBezTo>
                        <a:cubicBezTo>
                          <a:pt x="104" y="4"/>
                          <a:pt x="104" y="4"/>
                          <a:pt x="103" y="4"/>
                        </a:cubicBezTo>
                        <a:cubicBezTo>
                          <a:pt x="103" y="4"/>
                          <a:pt x="103" y="4"/>
                          <a:pt x="103" y="4"/>
                        </a:cubicBezTo>
                        <a:cubicBezTo>
                          <a:pt x="103" y="4"/>
                          <a:pt x="103" y="4"/>
                          <a:pt x="103" y="4"/>
                        </a:cubicBezTo>
                        <a:cubicBezTo>
                          <a:pt x="103" y="4"/>
                          <a:pt x="103" y="4"/>
                          <a:pt x="103" y="4"/>
                        </a:cubicBezTo>
                        <a:cubicBezTo>
                          <a:pt x="102" y="6"/>
                          <a:pt x="100" y="6"/>
                          <a:pt x="99" y="6"/>
                        </a:cubicBezTo>
                        <a:cubicBezTo>
                          <a:pt x="97" y="6"/>
                          <a:pt x="97" y="6"/>
                          <a:pt x="97" y="6"/>
                        </a:cubicBezTo>
                        <a:cubicBezTo>
                          <a:pt x="96" y="6"/>
                          <a:pt x="95" y="6"/>
                          <a:pt x="95" y="6"/>
                        </a:cubicBezTo>
                        <a:cubicBezTo>
                          <a:pt x="92" y="9"/>
                          <a:pt x="90" y="8"/>
                          <a:pt x="88" y="7"/>
                        </a:cubicBezTo>
                        <a:cubicBezTo>
                          <a:pt x="87" y="7"/>
                          <a:pt x="87" y="7"/>
                          <a:pt x="86" y="7"/>
                        </a:cubicBezTo>
                        <a:cubicBezTo>
                          <a:pt x="86" y="7"/>
                          <a:pt x="85" y="8"/>
                          <a:pt x="85" y="9"/>
                        </a:cubicBezTo>
                        <a:cubicBezTo>
                          <a:pt x="85" y="10"/>
                          <a:pt x="84" y="12"/>
                          <a:pt x="81" y="12"/>
                        </a:cubicBezTo>
                        <a:cubicBezTo>
                          <a:pt x="79" y="12"/>
                          <a:pt x="77" y="12"/>
                          <a:pt x="76" y="12"/>
                        </a:cubicBezTo>
                        <a:cubicBezTo>
                          <a:pt x="75" y="11"/>
                          <a:pt x="74" y="12"/>
                          <a:pt x="72" y="12"/>
                        </a:cubicBezTo>
                        <a:cubicBezTo>
                          <a:pt x="70" y="13"/>
                          <a:pt x="68" y="13"/>
                          <a:pt x="67" y="13"/>
                        </a:cubicBezTo>
                        <a:cubicBezTo>
                          <a:pt x="64" y="13"/>
                          <a:pt x="63" y="11"/>
                          <a:pt x="63" y="10"/>
                        </a:cubicBezTo>
                        <a:cubicBezTo>
                          <a:pt x="63" y="10"/>
                          <a:pt x="63" y="10"/>
                          <a:pt x="62" y="9"/>
                        </a:cubicBezTo>
                        <a:cubicBezTo>
                          <a:pt x="61" y="9"/>
                          <a:pt x="60" y="10"/>
                          <a:pt x="59" y="10"/>
                        </a:cubicBezTo>
                        <a:cubicBezTo>
                          <a:pt x="58" y="10"/>
                          <a:pt x="57" y="11"/>
                          <a:pt x="56" y="11"/>
                        </a:cubicBezTo>
                        <a:cubicBezTo>
                          <a:pt x="56" y="11"/>
                          <a:pt x="56" y="11"/>
                          <a:pt x="56" y="11"/>
                        </a:cubicBezTo>
                        <a:cubicBezTo>
                          <a:pt x="55" y="11"/>
                          <a:pt x="55" y="11"/>
                          <a:pt x="55" y="11"/>
                        </a:cubicBezTo>
                        <a:cubicBezTo>
                          <a:pt x="55" y="11"/>
                          <a:pt x="55" y="11"/>
                          <a:pt x="54" y="11"/>
                        </a:cubicBezTo>
                        <a:cubicBezTo>
                          <a:pt x="54" y="11"/>
                          <a:pt x="54" y="11"/>
                          <a:pt x="54" y="11"/>
                        </a:cubicBezTo>
                        <a:cubicBezTo>
                          <a:pt x="53" y="11"/>
                          <a:pt x="53" y="11"/>
                          <a:pt x="52" y="10"/>
                        </a:cubicBezTo>
                        <a:cubicBezTo>
                          <a:pt x="52" y="11"/>
                          <a:pt x="52" y="12"/>
                          <a:pt x="5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5" name="Freeform 1777">
                    <a:extLst>
                      <a:ext uri="{FF2B5EF4-FFF2-40B4-BE49-F238E27FC236}">
                        <a16:creationId xmlns="" xmlns:a16="http://schemas.microsoft.com/office/drawing/2014/main" id="{477B13EB-9416-4C49-A972-C67023413B58}"/>
                      </a:ext>
                    </a:extLst>
                  </p:cNvPr>
                  <p:cNvSpPr/>
                  <p:nvPr/>
                </p:nvSpPr>
                <p:spPr bwMode="auto">
                  <a:xfrm>
                    <a:off x="1994" y="314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6" name="Freeform 1778">
                    <a:extLst>
                      <a:ext uri="{FF2B5EF4-FFF2-40B4-BE49-F238E27FC236}">
                        <a16:creationId xmlns="" xmlns:a16="http://schemas.microsoft.com/office/drawing/2014/main" id="{BC281916-D90E-46EE-A0BB-0CBFFB4A2EBF}"/>
                      </a:ext>
                    </a:extLst>
                  </p:cNvPr>
                  <p:cNvSpPr/>
                  <p:nvPr/>
                </p:nvSpPr>
                <p:spPr bwMode="auto">
                  <a:xfrm>
                    <a:off x="1996" y="314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7" name="Freeform 1779">
                    <a:extLst>
                      <a:ext uri="{FF2B5EF4-FFF2-40B4-BE49-F238E27FC236}">
                        <a16:creationId xmlns="" xmlns:a16="http://schemas.microsoft.com/office/drawing/2014/main" id="{3B9188C1-14A0-4FBE-BFB4-360BFDD0817B}"/>
                      </a:ext>
                    </a:extLst>
                  </p:cNvPr>
                  <p:cNvSpPr/>
                  <p:nvPr/>
                </p:nvSpPr>
                <p:spPr bwMode="auto">
                  <a:xfrm>
                    <a:off x="1992" y="3147"/>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8" name="Freeform 1780">
                    <a:extLst>
                      <a:ext uri="{FF2B5EF4-FFF2-40B4-BE49-F238E27FC236}">
                        <a16:creationId xmlns="" xmlns:a16="http://schemas.microsoft.com/office/drawing/2014/main" id="{BF55172D-20FB-4B4D-B1C8-FB7BD398BC10}"/>
                      </a:ext>
                    </a:extLst>
                  </p:cNvPr>
                  <p:cNvSpPr/>
                  <p:nvPr/>
                </p:nvSpPr>
                <p:spPr bwMode="auto">
                  <a:xfrm>
                    <a:off x="1999" y="3219"/>
                    <a:ext cx="2" cy="2"/>
                  </a:xfrm>
                  <a:custGeom>
                    <a:gdLst>
                      <a:gd name="T0" fmla="*/ 0 w 2"/>
                      <a:gd name="T1" fmla="*/ 2 h 2"/>
                      <a:gd name="T2" fmla="*/ 2 w 2"/>
                      <a:gd name="T3" fmla="*/ 0 h 2"/>
                      <a:gd name="T4" fmla="*/ 0 w 2"/>
                      <a:gd name="T5" fmla="*/ 2 h 2"/>
                    </a:gdLst>
                    <a:cxnLst>
                      <a:cxn ang="0">
                        <a:pos x="T0" y="T1"/>
                      </a:cxn>
                      <a:cxn ang="0">
                        <a:pos x="T2" y="T3"/>
                      </a:cxn>
                      <a:cxn ang="0">
                        <a:pos x="T4" y="T5"/>
                      </a:cxn>
                    </a:cxnLst>
                    <a:rect l="0" t="0" r="r" b="b"/>
                    <a:pathLst>
                      <a:path w="2" h="2">
                        <a:moveTo>
                          <a:pt x="0" y="2"/>
                        </a:moveTo>
                        <a:cubicBezTo>
                          <a:pt x="1" y="1"/>
                          <a:pt x="2" y="1"/>
                          <a:pt x="2" y="0"/>
                        </a:cubicBezTo>
                        <a:cubicBezTo>
                          <a:pt x="2" y="1"/>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9" name="Freeform 1781">
                    <a:extLst>
                      <a:ext uri="{FF2B5EF4-FFF2-40B4-BE49-F238E27FC236}">
                        <a16:creationId xmlns="" xmlns:a16="http://schemas.microsoft.com/office/drawing/2014/main" id="{28A10A3D-1301-40FF-89EB-F5E0676127B1}"/>
                      </a:ext>
                    </a:extLst>
                  </p:cNvPr>
                  <p:cNvSpPr/>
                  <p:nvPr/>
                </p:nvSpPr>
                <p:spPr bwMode="auto">
                  <a:xfrm flipH="1">
                    <a:off x="1991" y="314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0" name="Freeform 1782">
                    <a:extLst>
                      <a:ext uri="{FF2B5EF4-FFF2-40B4-BE49-F238E27FC236}">
                        <a16:creationId xmlns="" xmlns:a16="http://schemas.microsoft.com/office/drawing/2014/main" id="{3D39AC77-12C7-4AAC-A61C-CAAA45CF1845}"/>
                      </a:ext>
                    </a:extLst>
                  </p:cNvPr>
                  <p:cNvSpPr/>
                  <p:nvPr/>
                </p:nvSpPr>
                <p:spPr bwMode="auto">
                  <a:xfrm>
                    <a:off x="2000" y="3149"/>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1" name="Freeform 1783">
                    <a:extLst>
                      <a:ext uri="{FF2B5EF4-FFF2-40B4-BE49-F238E27FC236}">
                        <a16:creationId xmlns="" xmlns:a16="http://schemas.microsoft.com/office/drawing/2014/main" id="{711B3E98-D61E-41FB-859E-30E4F57BE295}"/>
                      </a:ext>
                    </a:extLst>
                  </p:cNvPr>
                  <p:cNvSpPr/>
                  <p:nvPr/>
                </p:nvSpPr>
                <p:spPr bwMode="auto">
                  <a:xfrm flipH="1">
                    <a:off x="2002" y="315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2" name="Freeform 1784">
                    <a:extLst>
                      <a:ext uri="{FF2B5EF4-FFF2-40B4-BE49-F238E27FC236}">
                        <a16:creationId xmlns="" xmlns:a16="http://schemas.microsoft.com/office/drawing/2014/main" id="{DED6DCAB-E27B-49BB-B281-95C184655F41}"/>
                      </a:ext>
                    </a:extLst>
                  </p:cNvPr>
                  <p:cNvSpPr/>
                  <p:nvPr/>
                </p:nvSpPr>
                <p:spPr bwMode="auto">
                  <a:xfrm>
                    <a:off x="1998" y="314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3" name="Freeform 1785">
                    <a:extLst>
                      <a:ext uri="{FF2B5EF4-FFF2-40B4-BE49-F238E27FC236}">
                        <a16:creationId xmlns="" xmlns:a16="http://schemas.microsoft.com/office/drawing/2014/main" id="{DC356B93-313B-45D2-A148-1220CC4EA871}"/>
                      </a:ext>
                    </a:extLst>
                  </p:cNvPr>
                  <p:cNvSpPr/>
                  <p:nvPr/>
                </p:nvSpPr>
                <p:spPr bwMode="auto">
                  <a:xfrm>
                    <a:off x="2006" y="3262"/>
                    <a:ext cx="1" cy="8"/>
                  </a:xfrm>
                  <a:custGeom>
                    <a:gdLst>
                      <a:gd name="T0" fmla="*/ 0 w 1"/>
                      <a:gd name="T1" fmla="*/ 2 h 9"/>
                      <a:gd name="T2" fmla="*/ 1 w 1"/>
                      <a:gd name="T3" fmla="*/ 9 h 9"/>
                      <a:gd name="T4" fmla="*/ 1 w 1"/>
                      <a:gd name="T5" fmla="*/ 9 h 9"/>
                      <a:gd name="T6" fmla="*/ 0 w 1"/>
                      <a:gd name="T7" fmla="*/ 1 h 9"/>
                      <a:gd name="T8" fmla="*/ 0 w 1"/>
                      <a:gd name="T9" fmla="*/ 0 h 9"/>
                      <a:gd name="T10" fmla="*/ 0 w 1"/>
                      <a:gd name="T11" fmla="*/ 1 h 9"/>
                      <a:gd name="T12" fmla="*/ 0 w 1"/>
                      <a:gd name="T13" fmla="*/ 2 h 9"/>
                    </a:gdLst>
                    <a:cxnLst>
                      <a:cxn ang="0">
                        <a:pos x="T0" y="T1"/>
                      </a:cxn>
                      <a:cxn ang="0">
                        <a:pos x="T2" y="T3"/>
                      </a:cxn>
                      <a:cxn ang="0">
                        <a:pos x="T4" y="T5"/>
                      </a:cxn>
                      <a:cxn ang="0">
                        <a:pos x="T6" y="T7"/>
                      </a:cxn>
                      <a:cxn ang="0">
                        <a:pos x="T8" y="T9"/>
                      </a:cxn>
                      <a:cxn ang="0">
                        <a:pos x="T10" y="T11"/>
                      </a:cxn>
                      <a:cxn ang="0">
                        <a:pos x="T12" y="T13"/>
                      </a:cxn>
                    </a:cxnLst>
                    <a:rect l="0" t="0" r="r" b="b"/>
                    <a:pathLst>
                      <a:path w="1" h="9">
                        <a:moveTo>
                          <a:pt x="0" y="2"/>
                        </a:moveTo>
                        <a:cubicBezTo>
                          <a:pt x="0" y="4"/>
                          <a:pt x="1" y="7"/>
                          <a:pt x="1" y="9"/>
                        </a:cubicBezTo>
                        <a:cubicBezTo>
                          <a:pt x="1" y="9"/>
                          <a:pt x="1" y="9"/>
                          <a:pt x="1" y="9"/>
                        </a:cubicBezTo>
                        <a:cubicBezTo>
                          <a:pt x="1" y="7"/>
                          <a:pt x="0" y="3"/>
                          <a:pt x="0" y="1"/>
                        </a:cubicBezTo>
                        <a:cubicBezTo>
                          <a:pt x="0" y="0"/>
                          <a:pt x="0" y="0"/>
                          <a:pt x="0" y="0"/>
                        </a:cubicBezTo>
                        <a:cubicBezTo>
                          <a:pt x="0" y="0"/>
                          <a:pt x="0" y="0"/>
                          <a:pt x="0" y="1"/>
                        </a:cubicBez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4" name="Freeform 1786">
                    <a:extLst>
                      <a:ext uri="{FF2B5EF4-FFF2-40B4-BE49-F238E27FC236}">
                        <a16:creationId xmlns="" xmlns:a16="http://schemas.microsoft.com/office/drawing/2014/main" id="{4687DBA3-7A4A-4411-AFA5-6813A6C0C2E4}"/>
                      </a:ext>
                    </a:extLst>
                  </p:cNvPr>
                  <p:cNvSpPr/>
                  <p:nvPr/>
                </p:nvSpPr>
                <p:spPr bwMode="auto">
                  <a:xfrm>
                    <a:off x="2009" y="3270"/>
                    <a:ext cx="3" cy="0"/>
                  </a:xfrm>
                  <a:custGeom>
                    <a:gdLst>
                      <a:gd name="T0" fmla="*/ 3 w 3"/>
                      <a:gd name="T1" fmla="*/ 0 w 3"/>
                      <a:gd name="T2" fmla="*/ 3 w 3"/>
                    </a:gd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5" name="Freeform 1787">
                    <a:extLst>
                      <a:ext uri="{FF2B5EF4-FFF2-40B4-BE49-F238E27FC236}">
                        <a16:creationId xmlns="" xmlns:a16="http://schemas.microsoft.com/office/drawing/2014/main" id="{BC68B3F2-CB55-4BFC-9767-4CF3DADFFF5B}"/>
                      </a:ext>
                    </a:extLst>
                  </p:cNvPr>
                  <p:cNvSpPr/>
                  <p:nvPr/>
                </p:nvSpPr>
                <p:spPr bwMode="auto">
                  <a:xfrm flipH="1">
                    <a:off x="2000" y="322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6" name="Freeform 1788">
                    <a:extLst>
                      <a:ext uri="{FF2B5EF4-FFF2-40B4-BE49-F238E27FC236}">
                        <a16:creationId xmlns="" xmlns:a16="http://schemas.microsoft.com/office/drawing/2014/main" id="{F4B6FEDF-4CCB-4DCB-B2D3-1CE49C4B9C75}"/>
                      </a:ext>
                    </a:extLst>
                  </p:cNvPr>
                  <p:cNvSpPr/>
                  <p:nvPr/>
                </p:nvSpPr>
                <p:spPr bwMode="auto">
                  <a:xfrm>
                    <a:off x="1999" y="3222"/>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7" name="Freeform 1789">
                    <a:extLst>
                      <a:ext uri="{FF2B5EF4-FFF2-40B4-BE49-F238E27FC236}">
                        <a16:creationId xmlns="" xmlns:a16="http://schemas.microsoft.com/office/drawing/2014/main" id="{A950C906-E63F-4E8A-AEAD-2D38C4954F21}"/>
                      </a:ext>
                    </a:extLst>
                  </p:cNvPr>
                  <p:cNvSpPr/>
                  <p:nvPr/>
                </p:nvSpPr>
                <p:spPr bwMode="auto">
                  <a:xfrm flipH="1">
                    <a:off x="2000" y="322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8" name="Freeform 1790">
                    <a:extLst>
                      <a:ext uri="{FF2B5EF4-FFF2-40B4-BE49-F238E27FC236}">
                        <a16:creationId xmlns="" xmlns:a16="http://schemas.microsoft.com/office/drawing/2014/main" id="{4204BE4A-39DE-454F-9602-A25CF945D875}"/>
                      </a:ext>
                    </a:extLst>
                  </p:cNvPr>
                  <p:cNvSpPr/>
                  <p:nvPr/>
                </p:nvSpPr>
                <p:spPr bwMode="auto">
                  <a:xfrm flipH="1">
                    <a:off x="2006" y="3261"/>
                    <a:ext cx="0" cy="1"/>
                  </a:xfrm>
                  <a:custGeom>
                    <a:gdLst>
                      <a:gd name="T0" fmla="*/ 1 h 1"/>
                      <a:gd name="T1" fmla="*/ 1 h 1"/>
                      <a:gd name="T2" fmla="*/ 1 h 1"/>
                      <a:gd name="T3" fmla="*/ 0 h 1"/>
                      <a:gd name="T4" fmla="*/ 1 h 1"/>
                    </a:gd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1"/>
                        </a:cubicBezTo>
                        <a:cubicBezTo>
                          <a:pt x="0" y="1"/>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9" name="Freeform 1791">
                    <a:extLst>
                      <a:ext uri="{FF2B5EF4-FFF2-40B4-BE49-F238E27FC236}">
                        <a16:creationId xmlns="" xmlns:a16="http://schemas.microsoft.com/office/drawing/2014/main" id="{F78699E6-4CA2-431A-AAAB-F2B93338C892}"/>
                      </a:ext>
                    </a:extLst>
                  </p:cNvPr>
                  <p:cNvSpPr/>
                  <p:nvPr/>
                </p:nvSpPr>
                <p:spPr bwMode="auto">
                  <a:xfrm flipH="1">
                    <a:off x="1999" y="322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0" name="Freeform 1792">
                    <a:extLst>
                      <a:ext uri="{FF2B5EF4-FFF2-40B4-BE49-F238E27FC236}">
                        <a16:creationId xmlns="" xmlns:a16="http://schemas.microsoft.com/office/drawing/2014/main" id="{5D92B20D-015C-458D-A55F-50301959CA98}"/>
                      </a:ext>
                    </a:extLst>
                  </p:cNvPr>
                  <p:cNvSpPr/>
                  <p:nvPr/>
                </p:nvSpPr>
                <p:spPr bwMode="auto">
                  <a:xfrm>
                    <a:off x="2007" y="3270"/>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1" name="Freeform 1793">
                    <a:extLst>
                      <a:ext uri="{FF2B5EF4-FFF2-40B4-BE49-F238E27FC236}">
                        <a16:creationId xmlns="" xmlns:a16="http://schemas.microsoft.com/office/drawing/2014/main" id="{B3FDA721-6C03-4438-BDA3-8DFF53C1CCE9}"/>
                      </a:ext>
                    </a:extLst>
                  </p:cNvPr>
                  <p:cNvSpPr/>
                  <p:nvPr/>
                </p:nvSpPr>
                <p:spPr bwMode="auto">
                  <a:xfrm flipH="1">
                    <a:off x="2006" y="3262"/>
                    <a:ext cx="0" cy="2"/>
                  </a:xfrm>
                  <a:custGeom>
                    <a:gdLst>
                      <a:gd name="T0" fmla="*/ 0 h 2"/>
                      <a:gd name="T1" fmla="*/ 2 h 2"/>
                      <a:gd name="T2" fmla="*/ 1 h 2"/>
                      <a:gd name="T3" fmla="*/ 0 h 2"/>
                      <a:gd name="T4" fmla="*/ 0 h 2"/>
                    </a:gdLst>
                    <a:cxnLst>
                      <a:cxn ang="0">
                        <a:pos x="0" y="T0"/>
                      </a:cxn>
                      <a:cxn ang="0">
                        <a:pos x="0" y="T1"/>
                      </a:cxn>
                      <a:cxn ang="0">
                        <a:pos x="0" y="T2"/>
                      </a:cxn>
                      <a:cxn ang="0">
                        <a:pos x="0" y="T3"/>
                      </a:cxn>
                      <a:cxn ang="0">
                        <a:pos x="0" y="T4"/>
                      </a:cxn>
                    </a:cxnLst>
                    <a:rect l="0" t="0" r="r" b="b"/>
                    <a:pathLst>
                      <a:path h="2">
                        <a:moveTo>
                          <a:pt x="0" y="0"/>
                        </a:moveTo>
                        <a:cubicBezTo>
                          <a:pt x="0" y="0"/>
                          <a:pt x="0" y="1"/>
                          <a:pt x="0" y="2"/>
                        </a:cubicBez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2" name="Freeform 1794">
                    <a:extLst>
                      <a:ext uri="{FF2B5EF4-FFF2-40B4-BE49-F238E27FC236}">
                        <a16:creationId xmlns="" xmlns:a16="http://schemas.microsoft.com/office/drawing/2014/main" id="{E6D5C1B1-72C3-4B9A-9536-9EC6D5B48EC4}"/>
                      </a:ext>
                    </a:extLst>
                  </p:cNvPr>
                  <p:cNvSpPr/>
                  <p:nvPr/>
                </p:nvSpPr>
                <p:spPr bwMode="auto">
                  <a:xfrm flipH="1">
                    <a:off x="2007" y="327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3" name="Freeform 1795">
                    <a:extLst>
                      <a:ext uri="{FF2B5EF4-FFF2-40B4-BE49-F238E27FC236}">
                        <a16:creationId xmlns="" xmlns:a16="http://schemas.microsoft.com/office/drawing/2014/main" id="{F8CE5B83-D054-47DA-AC8C-5162DBED4887}"/>
                      </a:ext>
                    </a:extLst>
                  </p:cNvPr>
                  <p:cNvSpPr/>
                  <p:nvPr/>
                </p:nvSpPr>
                <p:spPr bwMode="auto">
                  <a:xfrm>
                    <a:off x="1987" y="3129"/>
                    <a:ext cx="28" cy="9"/>
                  </a:xfrm>
                  <a:custGeom>
                    <a:gdLst>
                      <a:gd name="T0" fmla="*/ 0 w 29"/>
                      <a:gd name="T1" fmla="*/ 10 h 10"/>
                      <a:gd name="T2" fmla="*/ 29 w 29"/>
                      <a:gd name="T3" fmla="*/ 0 h 10"/>
                      <a:gd name="T4" fmla="*/ 29 w 29"/>
                      <a:gd name="T5" fmla="*/ 0 h 10"/>
                      <a:gd name="T6" fmla="*/ 0 w 29"/>
                      <a:gd name="T7" fmla="*/ 10 h 10"/>
                    </a:gdLst>
                    <a:cxnLst>
                      <a:cxn ang="0">
                        <a:pos x="T0" y="T1"/>
                      </a:cxn>
                      <a:cxn ang="0">
                        <a:pos x="T2" y="T3"/>
                      </a:cxn>
                      <a:cxn ang="0">
                        <a:pos x="T4" y="T5"/>
                      </a:cxn>
                      <a:cxn ang="0">
                        <a:pos x="T6" y="T7"/>
                      </a:cxn>
                    </a:cxnLst>
                    <a:rect l="0" t="0" r="r" b="b"/>
                    <a:pathLst>
                      <a:path w="28" h="10">
                        <a:moveTo>
                          <a:pt x="0" y="10"/>
                        </a:moveTo>
                        <a:cubicBezTo>
                          <a:pt x="11" y="6"/>
                          <a:pt x="26" y="1"/>
                          <a:pt x="29" y="0"/>
                        </a:cubicBezTo>
                        <a:cubicBezTo>
                          <a:pt x="29" y="0"/>
                          <a:pt x="29" y="0"/>
                          <a:pt x="29" y="0"/>
                        </a:cubicBezTo>
                        <a:cubicBezTo>
                          <a:pt x="26" y="1"/>
                          <a:pt x="11" y="6"/>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4" name="Freeform 1796">
                    <a:extLst>
                      <a:ext uri="{FF2B5EF4-FFF2-40B4-BE49-F238E27FC236}">
                        <a16:creationId xmlns="" xmlns:a16="http://schemas.microsoft.com/office/drawing/2014/main" id="{86F93440-AEDC-4DE8-B87D-4C3A0278F8A2}"/>
                      </a:ext>
                    </a:extLst>
                  </p:cNvPr>
                  <p:cNvSpPr/>
                  <p:nvPr/>
                </p:nvSpPr>
                <p:spPr bwMode="auto">
                  <a:xfrm>
                    <a:off x="1987" y="3138"/>
                    <a:ext cx="3" cy="9"/>
                  </a:xfrm>
                  <a:custGeom>
                    <a:gdLst>
                      <a:gd name="T0" fmla="*/ 3 w 3"/>
                      <a:gd name="T1" fmla="*/ 9 h 9"/>
                      <a:gd name="T2" fmla="*/ 0 w 3"/>
                      <a:gd name="T3" fmla="*/ 0 h 9"/>
                      <a:gd name="T4" fmla="*/ 3 w 3"/>
                      <a:gd name="T5" fmla="*/ 9 h 9"/>
                      <a:gd name="T6" fmla="*/ 3 w 3"/>
                      <a:gd name="T7" fmla="*/ 9 h 9"/>
                    </a:gdLst>
                    <a:cxnLst>
                      <a:cxn ang="0">
                        <a:pos x="T0" y="T1"/>
                      </a:cxn>
                      <a:cxn ang="0">
                        <a:pos x="T2" y="T3"/>
                      </a:cxn>
                      <a:cxn ang="0">
                        <a:pos x="T4" y="T5"/>
                      </a:cxn>
                      <a:cxn ang="0">
                        <a:pos x="T6" y="T7"/>
                      </a:cxn>
                    </a:cxnLst>
                    <a:rect l="0" t="0" r="r" b="b"/>
                    <a:pathLst>
                      <a:path w="3" h="9">
                        <a:moveTo>
                          <a:pt x="3" y="9"/>
                        </a:moveTo>
                        <a:lnTo>
                          <a:pt x="0" y="0"/>
                        </a:lnTo>
                        <a:lnTo>
                          <a:pt x="3" y="9"/>
                        </a:lnTo>
                        <a:lnTo>
                          <a:pt x="3"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5" name="Freeform 1797">
                    <a:extLst>
                      <a:ext uri="{FF2B5EF4-FFF2-40B4-BE49-F238E27FC236}">
                        <a16:creationId xmlns="" xmlns:a16="http://schemas.microsoft.com/office/drawing/2014/main" id="{4788D07F-0C09-425A-B767-2EA77B2EDE11}"/>
                      </a:ext>
                    </a:extLst>
                  </p:cNvPr>
                  <p:cNvSpPr/>
                  <p:nvPr/>
                </p:nvSpPr>
                <p:spPr bwMode="auto">
                  <a:xfrm>
                    <a:off x="1980" y="2985"/>
                    <a:ext cx="113" cy="115"/>
                  </a:xfrm>
                  <a:custGeom>
                    <a:gdLst>
                      <a:gd name="T0" fmla="*/ 45 w 118"/>
                      <a:gd name="T1" fmla="*/ 16 h 120"/>
                      <a:gd name="T2" fmla="*/ 25 w 118"/>
                      <a:gd name="T3" fmla="*/ 17 h 120"/>
                      <a:gd name="T4" fmla="*/ 21 w 118"/>
                      <a:gd name="T5" fmla="*/ 0 h 120"/>
                      <a:gd name="T6" fmla="*/ 13 w 118"/>
                      <a:gd name="T7" fmla="*/ 4 h 120"/>
                      <a:gd name="T8" fmla="*/ 14 w 118"/>
                      <a:gd name="T9" fmla="*/ 14 h 120"/>
                      <a:gd name="T10" fmla="*/ 11 w 118"/>
                      <a:gd name="T11" fmla="*/ 16 h 120"/>
                      <a:gd name="T12" fmla="*/ 11 w 118"/>
                      <a:gd name="T13" fmla="*/ 18 h 120"/>
                      <a:gd name="T14" fmla="*/ 14 w 118"/>
                      <a:gd name="T15" fmla="*/ 21 h 120"/>
                      <a:gd name="T16" fmla="*/ 3 w 118"/>
                      <a:gd name="T17" fmla="*/ 37 h 120"/>
                      <a:gd name="T18" fmla="*/ 2 w 118"/>
                      <a:gd name="T19" fmla="*/ 38 h 120"/>
                      <a:gd name="T20" fmla="*/ 0 w 118"/>
                      <a:gd name="T21" fmla="*/ 39 h 120"/>
                      <a:gd name="T22" fmla="*/ 13 w 118"/>
                      <a:gd name="T23" fmla="*/ 74 h 120"/>
                      <a:gd name="T24" fmla="*/ 16 w 118"/>
                      <a:gd name="T25" fmla="*/ 84 h 120"/>
                      <a:gd name="T26" fmla="*/ 19 w 118"/>
                      <a:gd name="T27" fmla="*/ 85 h 120"/>
                      <a:gd name="T28" fmla="*/ 41 w 118"/>
                      <a:gd name="T29" fmla="*/ 95 h 120"/>
                      <a:gd name="T30" fmla="*/ 44 w 118"/>
                      <a:gd name="T31" fmla="*/ 95 h 120"/>
                      <a:gd name="T32" fmla="*/ 47 w 118"/>
                      <a:gd name="T33" fmla="*/ 95 h 120"/>
                      <a:gd name="T34" fmla="*/ 52 w 118"/>
                      <a:gd name="T35" fmla="*/ 96 h 120"/>
                      <a:gd name="T36" fmla="*/ 59 w 118"/>
                      <a:gd name="T37" fmla="*/ 118 h 120"/>
                      <a:gd name="T38" fmla="*/ 61 w 118"/>
                      <a:gd name="T39" fmla="*/ 118 h 120"/>
                      <a:gd name="T40" fmla="*/ 63 w 118"/>
                      <a:gd name="T41" fmla="*/ 118 h 120"/>
                      <a:gd name="T42" fmla="*/ 69 w 118"/>
                      <a:gd name="T43" fmla="*/ 116 h 120"/>
                      <a:gd name="T44" fmla="*/ 72 w 118"/>
                      <a:gd name="T45" fmla="*/ 117 h 120"/>
                      <a:gd name="T46" fmla="*/ 74 w 118"/>
                      <a:gd name="T47" fmla="*/ 120 h 120"/>
                      <a:gd name="T48" fmla="*/ 88 w 118"/>
                      <a:gd name="T49" fmla="*/ 119 h 120"/>
                      <a:gd name="T50" fmla="*/ 96 w 118"/>
                      <a:gd name="T51" fmla="*/ 114 h 120"/>
                      <a:gd name="T52" fmla="*/ 104 w 118"/>
                      <a:gd name="T53" fmla="*/ 113 h 120"/>
                      <a:gd name="T54" fmla="*/ 107 w 118"/>
                      <a:gd name="T55" fmla="*/ 113 h 120"/>
                      <a:gd name="T56" fmla="*/ 107 w 118"/>
                      <a:gd name="T57" fmla="*/ 112 h 120"/>
                      <a:gd name="T58" fmla="*/ 107 w 118"/>
                      <a:gd name="T59" fmla="*/ 112 h 120"/>
                      <a:gd name="T60" fmla="*/ 108 w 118"/>
                      <a:gd name="T61" fmla="*/ 112 h 120"/>
                      <a:gd name="T62" fmla="*/ 108 w 118"/>
                      <a:gd name="T63" fmla="*/ 111 h 120"/>
                      <a:gd name="T64" fmla="*/ 109 w 118"/>
                      <a:gd name="T65" fmla="*/ 111 h 120"/>
                      <a:gd name="T66" fmla="*/ 110 w 118"/>
                      <a:gd name="T67" fmla="*/ 110 h 120"/>
                      <a:gd name="T68" fmla="*/ 112 w 118"/>
                      <a:gd name="T69" fmla="*/ 109 h 120"/>
                      <a:gd name="T70" fmla="*/ 114 w 118"/>
                      <a:gd name="T71" fmla="*/ 108 h 120"/>
                      <a:gd name="T72" fmla="*/ 116 w 118"/>
                      <a:gd name="T73" fmla="*/ 107 h 120"/>
                      <a:gd name="T74" fmla="*/ 118 w 118"/>
                      <a:gd name="T75" fmla="*/ 106 h 120"/>
                      <a:gd name="T76" fmla="*/ 108 w 118"/>
                      <a:gd name="T77" fmla="*/ 92 h 120"/>
                      <a:gd name="T78" fmla="*/ 106 w 118"/>
                      <a:gd name="T79" fmla="*/ 78 h 120"/>
                      <a:gd name="T80" fmla="*/ 108 w 118"/>
                      <a:gd name="T81" fmla="*/ 66 h 120"/>
                      <a:gd name="T82" fmla="*/ 106 w 118"/>
                      <a:gd name="T83" fmla="*/ 42 h 120"/>
                      <a:gd name="T84" fmla="*/ 101 w 118"/>
                      <a:gd name="T85" fmla="*/ 39 h 120"/>
                      <a:gd name="T86" fmla="*/ 97 w 118"/>
                      <a:gd name="T87" fmla="*/ 36 h 120"/>
                      <a:gd name="T88" fmla="*/ 92 w 118"/>
                      <a:gd name="T89" fmla="*/ 33 h 120"/>
                      <a:gd name="T90" fmla="*/ 90 w 118"/>
                      <a:gd name="T91" fmla="*/ 31 h 120"/>
                      <a:gd name="T92" fmla="*/ 87 w 118"/>
                      <a:gd name="T93" fmla="*/ 29 h 120"/>
                      <a:gd name="T94" fmla="*/ 43 w 118"/>
                      <a:gd name="T95" fmla="*/ 10 h 12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8" h="120">
                        <a:moveTo>
                          <a:pt x="43" y="10"/>
                        </a:moveTo>
                        <a:cubicBezTo>
                          <a:pt x="43" y="11"/>
                          <a:pt x="44" y="11"/>
                          <a:pt x="44" y="12"/>
                        </a:cubicBezTo>
                        <a:cubicBezTo>
                          <a:pt x="45" y="13"/>
                          <a:pt x="46" y="14"/>
                          <a:pt x="45" y="16"/>
                        </a:cubicBezTo>
                        <a:cubicBezTo>
                          <a:pt x="45" y="17"/>
                          <a:pt x="44" y="18"/>
                          <a:pt x="43" y="18"/>
                        </a:cubicBezTo>
                        <a:cubicBezTo>
                          <a:pt x="41" y="18"/>
                          <a:pt x="39" y="18"/>
                          <a:pt x="36" y="17"/>
                        </a:cubicBezTo>
                        <a:cubicBezTo>
                          <a:pt x="32" y="16"/>
                          <a:pt x="28" y="16"/>
                          <a:pt x="25" y="17"/>
                        </a:cubicBezTo>
                        <a:cubicBezTo>
                          <a:pt x="23" y="17"/>
                          <a:pt x="22" y="17"/>
                          <a:pt x="21" y="16"/>
                        </a:cubicBezTo>
                        <a:cubicBezTo>
                          <a:pt x="18" y="13"/>
                          <a:pt x="20" y="5"/>
                          <a:pt x="21" y="0"/>
                        </a:cubicBezTo>
                        <a:cubicBezTo>
                          <a:pt x="21" y="0"/>
                          <a:pt x="21" y="0"/>
                          <a:pt x="21" y="0"/>
                        </a:cubicBezTo>
                        <a:cubicBezTo>
                          <a:pt x="15" y="0"/>
                          <a:pt x="15" y="0"/>
                          <a:pt x="15" y="0"/>
                        </a:cubicBezTo>
                        <a:cubicBezTo>
                          <a:pt x="15" y="0"/>
                          <a:pt x="14" y="1"/>
                          <a:pt x="12" y="1"/>
                        </a:cubicBezTo>
                        <a:cubicBezTo>
                          <a:pt x="13" y="4"/>
                          <a:pt x="13" y="4"/>
                          <a:pt x="13" y="4"/>
                        </a:cubicBezTo>
                        <a:cubicBezTo>
                          <a:pt x="13" y="4"/>
                          <a:pt x="16" y="9"/>
                          <a:pt x="15" y="13"/>
                        </a:cubicBezTo>
                        <a:cubicBezTo>
                          <a:pt x="15" y="13"/>
                          <a:pt x="15" y="13"/>
                          <a:pt x="14" y="14"/>
                        </a:cubicBezTo>
                        <a:cubicBezTo>
                          <a:pt x="14" y="14"/>
                          <a:pt x="14" y="14"/>
                          <a:pt x="14" y="14"/>
                        </a:cubicBezTo>
                        <a:cubicBezTo>
                          <a:pt x="14" y="14"/>
                          <a:pt x="14" y="15"/>
                          <a:pt x="13" y="15"/>
                        </a:cubicBezTo>
                        <a:cubicBezTo>
                          <a:pt x="13" y="15"/>
                          <a:pt x="13" y="15"/>
                          <a:pt x="13" y="15"/>
                        </a:cubicBezTo>
                        <a:cubicBezTo>
                          <a:pt x="13" y="15"/>
                          <a:pt x="12" y="16"/>
                          <a:pt x="11" y="16"/>
                        </a:cubicBezTo>
                        <a:cubicBezTo>
                          <a:pt x="11" y="16"/>
                          <a:pt x="11" y="16"/>
                          <a:pt x="11" y="16"/>
                        </a:cubicBezTo>
                        <a:cubicBezTo>
                          <a:pt x="11" y="16"/>
                          <a:pt x="11" y="16"/>
                          <a:pt x="11" y="16"/>
                        </a:cubicBezTo>
                        <a:cubicBezTo>
                          <a:pt x="11" y="17"/>
                          <a:pt x="11" y="17"/>
                          <a:pt x="11" y="18"/>
                        </a:cubicBezTo>
                        <a:cubicBezTo>
                          <a:pt x="11" y="18"/>
                          <a:pt x="11" y="18"/>
                          <a:pt x="11" y="18"/>
                        </a:cubicBezTo>
                        <a:cubicBezTo>
                          <a:pt x="11" y="18"/>
                          <a:pt x="11" y="19"/>
                          <a:pt x="11" y="19"/>
                        </a:cubicBezTo>
                        <a:cubicBezTo>
                          <a:pt x="14" y="21"/>
                          <a:pt x="14" y="21"/>
                          <a:pt x="14" y="21"/>
                        </a:cubicBezTo>
                        <a:cubicBezTo>
                          <a:pt x="14" y="23"/>
                          <a:pt x="14" y="23"/>
                          <a:pt x="14" y="23"/>
                        </a:cubicBezTo>
                        <a:cubicBezTo>
                          <a:pt x="12" y="27"/>
                          <a:pt x="7" y="36"/>
                          <a:pt x="3" y="37"/>
                        </a:cubicBezTo>
                        <a:cubicBezTo>
                          <a:pt x="3" y="37"/>
                          <a:pt x="3" y="37"/>
                          <a:pt x="3" y="37"/>
                        </a:cubicBezTo>
                        <a:cubicBezTo>
                          <a:pt x="3" y="37"/>
                          <a:pt x="3" y="37"/>
                          <a:pt x="3" y="37"/>
                        </a:cubicBezTo>
                        <a:cubicBezTo>
                          <a:pt x="3" y="37"/>
                          <a:pt x="3" y="38"/>
                          <a:pt x="2" y="38"/>
                        </a:cubicBezTo>
                        <a:cubicBezTo>
                          <a:pt x="2" y="38"/>
                          <a:pt x="2" y="38"/>
                          <a:pt x="2" y="38"/>
                        </a:cubicBezTo>
                        <a:cubicBezTo>
                          <a:pt x="2" y="38"/>
                          <a:pt x="1" y="38"/>
                          <a:pt x="1" y="38"/>
                        </a:cubicBezTo>
                        <a:cubicBezTo>
                          <a:pt x="1" y="39"/>
                          <a:pt x="1" y="39"/>
                          <a:pt x="0" y="39"/>
                        </a:cubicBezTo>
                        <a:cubicBezTo>
                          <a:pt x="0" y="39"/>
                          <a:pt x="0" y="39"/>
                          <a:pt x="0" y="39"/>
                        </a:cubicBezTo>
                        <a:cubicBezTo>
                          <a:pt x="1" y="46"/>
                          <a:pt x="3" y="56"/>
                          <a:pt x="6" y="58"/>
                        </a:cubicBezTo>
                        <a:cubicBezTo>
                          <a:pt x="11" y="62"/>
                          <a:pt x="11" y="67"/>
                          <a:pt x="12" y="71"/>
                        </a:cubicBezTo>
                        <a:cubicBezTo>
                          <a:pt x="12" y="72"/>
                          <a:pt x="12" y="73"/>
                          <a:pt x="13" y="74"/>
                        </a:cubicBezTo>
                        <a:cubicBezTo>
                          <a:pt x="13" y="75"/>
                          <a:pt x="14" y="76"/>
                          <a:pt x="14" y="77"/>
                        </a:cubicBezTo>
                        <a:cubicBezTo>
                          <a:pt x="16" y="79"/>
                          <a:pt x="17" y="81"/>
                          <a:pt x="16" y="83"/>
                        </a:cubicBezTo>
                        <a:cubicBezTo>
                          <a:pt x="16" y="83"/>
                          <a:pt x="16" y="83"/>
                          <a:pt x="16" y="84"/>
                        </a:cubicBezTo>
                        <a:cubicBezTo>
                          <a:pt x="16" y="84"/>
                          <a:pt x="16" y="84"/>
                          <a:pt x="16" y="84"/>
                        </a:cubicBezTo>
                        <a:cubicBezTo>
                          <a:pt x="17" y="84"/>
                          <a:pt x="18" y="84"/>
                          <a:pt x="18" y="85"/>
                        </a:cubicBezTo>
                        <a:cubicBezTo>
                          <a:pt x="18" y="85"/>
                          <a:pt x="19" y="85"/>
                          <a:pt x="19" y="85"/>
                        </a:cubicBezTo>
                        <a:cubicBezTo>
                          <a:pt x="20" y="85"/>
                          <a:pt x="20" y="86"/>
                          <a:pt x="21" y="86"/>
                        </a:cubicBezTo>
                        <a:cubicBezTo>
                          <a:pt x="22" y="87"/>
                          <a:pt x="24" y="87"/>
                          <a:pt x="25" y="88"/>
                        </a:cubicBezTo>
                        <a:cubicBezTo>
                          <a:pt x="28" y="88"/>
                          <a:pt x="39" y="92"/>
                          <a:pt x="41" y="95"/>
                        </a:cubicBezTo>
                        <a:cubicBezTo>
                          <a:pt x="41" y="95"/>
                          <a:pt x="41" y="95"/>
                          <a:pt x="41" y="95"/>
                        </a:cubicBezTo>
                        <a:cubicBezTo>
                          <a:pt x="41" y="95"/>
                          <a:pt x="41" y="95"/>
                          <a:pt x="41" y="95"/>
                        </a:cubicBezTo>
                        <a:cubicBezTo>
                          <a:pt x="42" y="95"/>
                          <a:pt x="43" y="95"/>
                          <a:pt x="44" y="95"/>
                        </a:cubicBezTo>
                        <a:cubicBezTo>
                          <a:pt x="44" y="95"/>
                          <a:pt x="44" y="95"/>
                          <a:pt x="44" y="95"/>
                        </a:cubicBezTo>
                        <a:cubicBezTo>
                          <a:pt x="45" y="95"/>
                          <a:pt x="46" y="95"/>
                          <a:pt x="46" y="95"/>
                        </a:cubicBezTo>
                        <a:cubicBezTo>
                          <a:pt x="46" y="95"/>
                          <a:pt x="47" y="95"/>
                          <a:pt x="47" y="95"/>
                        </a:cubicBezTo>
                        <a:cubicBezTo>
                          <a:pt x="48" y="94"/>
                          <a:pt x="50" y="94"/>
                          <a:pt x="52" y="96"/>
                        </a:cubicBezTo>
                        <a:cubicBezTo>
                          <a:pt x="52" y="96"/>
                          <a:pt x="52" y="96"/>
                          <a:pt x="52" y="96"/>
                        </a:cubicBezTo>
                        <a:cubicBezTo>
                          <a:pt x="52" y="96"/>
                          <a:pt x="52" y="96"/>
                          <a:pt x="52" y="96"/>
                        </a:cubicBezTo>
                        <a:cubicBezTo>
                          <a:pt x="52" y="96"/>
                          <a:pt x="52" y="96"/>
                          <a:pt x="52" y="96"/>
                        </a:cubicBezTo>
                        <a:cubicBezTo>
                          <a:pt x="56" y="100"/>
                          <a:pt x="59" y="110"/>
                          <a:pt x="59" y="117"/>
                        </a:cubicBezTo>
                        <a:cubicBezTo>
                          <a:pt x="59" y="117"/>
                          <a:pt x="59" y="118"/>
                          <a:pt x="59" y="118"/>
                        </a:cubicBezTo>
                        <a:cubicBezTo>
                          <a:pt x="59" y="118"/>
                          <a:pt x="60" y="118"/>
                          <a:pt x="60" y="118"/>
                        </a:cubicBezTo>
                        <a:cubicBezTo>
                          <a:pt x="60" y="118"/>
                          <a:pt x="61" y="118"/>
                          <a:pt x="61" y="118"/>
                        </a:cubicBezTo>
                        <a:cubicBezTo>
                          <a:pt x="61" y="118"/>
                          <a:pt x="61" y="118"/>
                          <a:pt x="61" y="118"/>
                        </a:cubicBezTo>
                        <a:cubicBezTo>
                          <a:pt x="62" y="118"/>
                          <a:pt x="62" y="118"/>
                          <a:pt x="62" y="118"/>
                        </a:cubicBezTo>
                        <a:cubicBezTo>
                          <a:pt x="62" y="118"/>
                          <a:pt x="63" y="118"/>
                          <a:pt x="63" y="118"/>
                        </a:cubicBezTo>
                        <a:cubicBezTo>
                          <a:pt x="63" y="118"/>
                          <a:pt x="63" y="118"/>
                          <a:pt x="63" y="118"/>
                        </a:cubicBezTo>
                        <a:cubicBezTo>
                          <a:pt x="64" y="118"/>
                          <a:pt x="64" y="118"/>
                          <a:pt x="65" y="117"/>
                        </a:cubicBezTo>
                        <a:cubicBezTo>
                          <a:pt x="66" y="117"/>
                          <a:pt x="67" y="116"/>
                          <a:pt x="69" y="116"/>
                        </a:cubicBezTo>
                        <a:cubicBezTo>
                          <a:pt x="69" y="116"/>
                          <a:pt x="69" y="116"/>
                          <a:pt x="69" y="116"/>
                        </a:cubicBezTo>
                        <a:cubicBezTo>
                          <a:pt x="69" y="116"/>
                          <a:pt x="70" y="116"/>
                          <a:pt x="71" y="117"/>
                        </a:cubicBezTo>
                        <a:cubicBezTo>
                          <a:pt x="71" y="117"/>
                          <a:pt x="72" y="117"/>
                          <a:pt x="72" y="117"/>
                        </a:cubicBezTo>
                        <a:cubicBezTo>
                          <a:pt x="72" y="117"/>
                          <a:pt x="72" y="117"/>
                          <a:pt x="72" y="117"/>
                        </a:cubicBezTo>
                        <a:cubicBezTo>
                          <a:pt x="73" y="118"/>
                          <a:pt x="73" y="118"/>
                          <a:pt x="73" y="118"/>
                        </a:cubicBezTo>
                        <a:cubicBezTo>
                          <a:pt x="73" y="118"/>
                          <a:pt x="73" y="118"/>
                          <a:pt x="73" y="118"/>
                        </a:cubicBezTo>
                        <a:cubicBezTo>
                          <a:pt x="74" y="119"/>
                          <a:pt x="74" y="119"/>
                          <a:pt x="74" y="120"/>
                        </a:cubicBezTo>
                        <a:cubicBezTo>
                          <a:pt x="75" y="120"/>
                          <a:pt x="77" y="120"/>
                          <a:pt x="78" y="119"/>
                        </a:cubicBezTo>
                        <a:cubicBezTo>
                          <a:pt x="81" y="119"/>
                          <a:pt x="83" y="118"/>
                          <a:pt x="84" y="119"/>
                        </a:cubicBezTo>
                        <a:cubicBezTo>
                          <a:pt x="85" y="119"/>
                          <a:pt x="86" y="119"/>
                          <a:pt x="88" y="119"/>
                        </a:cubicBezTo>
                        <a:cubicBezTo>
                          <a:pt x="88" y="119"/>
                          <a:pt x="88" y="119"/>
                          <a:pt x="88" y="119"/>
                        </a:cubicBezTo>
                        <a:cubicBezTo>
                          <a:pt x="89" y="115"/>
                          <a:pt x="91" y="113"/>
                          <a:pt x="94" y="114"/>
                        </a:cubicBezTo>
                        <a:cubicBezTo>
                          <a:pt x="95" y="114"/>
                          <a:pt x="96" y="114"/>
                          <a:pt x="96" y="114"/>
                        </a:cubicBezTo>
                        <a:cubicBezTo>
                          <a:pt x="97" y="115"/>
                          <a:pt x="97" y="115"/>
                          <a:pt x="98" y="115"/>
                        </a:cubicBezTo>
                        <a:cubicBezTo>
                          <a:pt x="98" y="115"/>
                          <a:pt x="98" y="115"/>
                          <a:pt x="99" y="114"/>
                        </a:cubicBezTo>
                        <a:cubicBezTo>
                          <a:pt x="101" y="113"/>
                          <a:pt x="103" y="113"/>
                          <a:pt x="104" y="113"/>
                        </a:cubicBezTo>
                        <a:cubicBezTo>
                          <a:pt x="106" y="113"/>
                          <a:pt x="106" y="113"/>
                          <a:pt x="106" y="113"/>
                        </a:cubicBezTo>
                        <a:cubicBezTo>
                          <a:pt x="107" y="113"/>
                          <a:pt x="107" y="113"/>
                          <a:pt x="107" y="113"/>
                        </a:cubicBezTo>
                        <a:cubicBezTo>
                          <a:pt x="107" y="113"/>
                          <a:pt x="107" y="113"/>
                          <a:pt x="107" y="113"/>
                        </a:cubicBezTo>
                        <a:cubicBezTo>
                          <a:pt x="107" y="113"/>
                          <a:pt x="107" y="113"/>
                          <a:pt x="107" y="113"/>
                        </a:cubicBezTo>
                        <a:cubicBezTo>
                          <a:pt x="107" y="113"/>
                          <a:pt x="107" y="113"/>
                          <a:pt x="107" y="113"/>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8" y="112"/>
                          <a:pt x="108" y="112"/>
                        </a:cubicBezTo>
                        <a:cubicBezTo>
                          <a:pt x="108" y="112"/>
                          <a:pt x="108" y="112"/>
                          <a:pt x="108" y="112"/>
                        </a:cubicBezTo>
                        <a:cubicBezTo>
                          <a:pt x="108" y="112"/>
                          <a:pt x="108" y="112"/>
                          <a:pt x="108" y="112"/>
                        </a:cubicBezTo>
                        <a:cubicBezTo>
                          <a:pt x="108" y="112"/>
                          <a:pt x="108" y="111"/>
                          <a:pt x="108" y="111"/>
                        </a:cubicBezTo>
                        <a:cubicBezTo>
                          <a:pt x="108" y="111"/>
                          <a:pt x="108" y="111"/>
                          <a:pt x="108" y="111"/>
                        </a:cubicBezTo>
                        <a:cubicBezTo>
                          <a:pt x="109" y="111"/>
                          <a:pt x="109" y="111"/>
                          <a:pt x="109" y="111"/>
                        </a:cubicBezTo>
                        <a:cubicBezTo>
                          <a:pt x="109" y="111"/>
                          <a:pt x="109" y="111"/>
                          <a:pt x="109" y="111"/>
                        </a:cubicBezTo>
                        <a:cubicBezTo>
                          <a:pt x="109" y="111"/>
                          <a:pt x="109" y="111"/>
                          <a:pt x="109" y="111"/>
                        </a:cubicBezTo>
                        <a:cubicBezTo>
                          <a:pt x="109" y="111"/>
                          <a:pt x="110" y="111"/>
                          <a:pt x="110" y="110"/>
                        </a:cubicBezTo>
                        <a:cubicBezTo>
                          <a:pt x="110" y="110"/>
                          <a:pt x="110" y="110"/>
                          <a:pt x="110" y="110"/>
                        </a:cubicBezTo>
                        <a:cubicBezTo>
                          <a:pt x="110" y="110"/>
                          <a:pt x="110" y="110"/>
                          <a:pt x="111" y="110"/>
                        </a:cubicBezTo>
                        <a:cubicBezTo>
                          <a:pt x="111" y="110"/>
                          <a:pt x="111" y="110"/>
                          <a:pt x="111" y="110"/>
                        </a:cubicBezTo>
                        <a:cubicBezTo>
                          <a:pt x="111" y="110"/>
                          <a:pt x="111" y="110"/>
                          <a:pt x="112" y="109"/>
                        </a:cubicBezTo>
                        <a:cubicBezTo>
                          <a:pt x="112" y="109"/>
                          <a:pt x="112" y="109"/>
                          <a:pt x="112" y="109"/>
                        </a:cubicBezTo>
                        <a:cubicBezTo>
                          <a:pt x="112" y="109"/>
                          <a:pt x="113" y="109"/>
                          <a:pt x="113" y="109"/>
                        </a:cubicBezTo>
                        <a:cubicBezTo>
                          <a:pt x="113" y="109"/>
                          <a:pt x="113" y="109"/>
                          <a:pt x="114" y="108"/>
                        </a:cubicBezTo>
                        <a:cubicBezTo>
                          <a:pt x="114" y="108"/>
                          <a:pt x="114" y="108"/>
                          <a:pt x="114" y="108"/>
                        </a:cubicBezTo>
                        <a:cubicBezTo>
                          <a:pt x="115" y="108"/>
                          <a:pt x="115" y="108"/>
                          <a:pt x="115" y="108"/>
                        </a:cubicBezTo>
                        <a:cubicBezTo>
                          <a:pt x="115" y="108"/>
                          <a:pt x="116" y="107"/>
                          <a:pt x="116" y="107"/>
                        </a:cubicBezTo>
                        <a:cubicBezTo>
                          <a:pt x="116" y="107"/>
                          <a:pt x="117" y="107"/>
                          <a:pt x="117" y="107"/>
                        </a:cubicBezTo>
                        <a:cubicBezTo>
                          <a:pt x="117" y="107"/>
                          <a:pt x="117" y="107"/>
                          <a:pt x="118" y="107"/>
                        </a:cubicBezTo>
                        <a:cubicBezTo>
                          <a:pt x="118" y="106"/>
                          <a:pt x="118" y="106"/>
                          <a:pt x="118" y="106"/>
                        </a:cubicBezTo>
                        <a:cubicBezTo>
                          <a:pt x="118" y="105"/>
                          <a:pt x="117" y="105"/>
                          <a:pt x="116" y="104"/>
                        </a:cubicBezTo>
                        <a:cubicBezTo>
                          <a:pt x="114" y="103"/>
                          <a:pt x="111" y="102"/>
                          <a:pt x="110" y="97"/>
                        </a:cubicBezTo>
                        <a:cubicBezTo>
                          <a:pt x="110" y="94"/>
                          <a:pt x="109" y="93"/>
                          <a:pt x="108" y="92"/>
                        </a:cubicBezTo>
                        <a:cubicBezTo>
                          <a:pt x="107" y="90"/>
                          <a:pt x="106" y="89"/>
                          <a:pt x="106" y="86"/>
                        </a:cubicBezTo>
                        <a:cubicBezTo>
                          <a:pt x="106" y="84"/>
                          <a:pt x="106" y="84"/>
                          <a:pt x="106" y="84"/>
                        </a:cubicBezTo>
                        <a:cubicBezTo>
                          <a:pt x="106" y="82"/>
                          <a:pt x="106" y="79"/>
                          <a:pt x="106" y="78"/>
                        </a:cubicBezTo>
                        <a:cubicBezTo>
                          <a:pt x="105" y="78"/>
                          <a:pt x="105" y="77"/>
                          <a:pt x="104" y="76"/>
                        </a:cubicBezTo>
                        <a:cubicBezTo>
                          <a:pt x="104" y="74"/>
                          <a:pt x="105" y="70"/>
                          <a:pt x="107" y="67"/>
                        </a:cubicBezTo>
                        <a:cubicBezTo>
                          <a:pt x="108" y="66"/>
                          <a:pt x="108" y="66"/>
                          <a:pt x="108" y="66"/>
                        </a:cubicBezTo>
                        <a:cubicBezTo>
                          <a:pt x="108" y="66"/>
                          <a:pt x="106" y="65"/>
                          <a:pt x="106" y="65"/>
                        </a:cubicBezTo>
                        <a:cubicBezTo>
                          <a:pt x="104" y="64"/>
                          <a:pt x="102" y="62"/>
                          <a:pt x="101" y="59"/>
                        </a:cubicBezTo>
                        <a:cubicBezTo>
                          <a:pt x="101" y="58"/>
                          <a:pt x="100" y="56"/>
                          <a:pt x="106" y="42"/>
                        </a:cubicBezTo>
                        <a:cubicBezTo>
                          <a:pt x="105" y="42"/>
                          <a:pt x="105" y="42"/>
                          <a:pt x="105" y="41"/>
                        </a:cubicBezTo>
                        <a:cubicBezTo>
                          <a:pt x="104" y="41"/>
                          <a:pt x="103" y="40"/>
                          <a:pt x="103" y="40"/>
                        </a:cubicBezTo>
                        <a:cubicBezTo>
                          <a:pt x="102" y="40"/>
                          <a:pt x="102" y="39"/>
                          <a:pt x="101" y="39"/>
                        </a:cubicBezTo>
                        <a:cubicBezTo>
                          <a:pt x="100" y="38"/>
                          <a:pt x="100" y="38"/>
                          <a:pt x="100" y="38"/>
                        </a:cubicBezTo>
                        <a:cubicBezTo>
                          <a:pt x="99" y="37"/>
                          <a:pt x="98" y="37"/>
                          <a:pt x="97" y="36"/>
                        </a:cubicBezTo>
                        <a:cubicBezTo>
                          <a:pt x="97" y="36"/>
                          <a:pt x="97" y="36"/>
                          <a:pt x="97" y="36"/>
                        </a:cubicBezTo>
                        <a:cubicBezTo>
                          <a:pt x="96" y="35"/>
                          <a:pt x="95" y="35"/>
                          <a:pt x="95" y="34"/>
                        </a:cubicBezTo>
                        <a:cubicBezTo>
                          <a:pt x="94" y="34"/>
                          <a:pt x="94" y="34"/>
                          <a:pt x="94" y="34"/>
                        </a:cubicBezTo>
                        <a:cubicBezTo>
                          <a:pt x="93" y="33"/>
                          <a:pt x="93" y="33"/>
                          <a:pt x="92" y="33"/>
                        </a:cubicBezTo>
                        <a:cubicBezTo>
                          <a:pt x="92" y="32"/>
                          <a:pt x="92" y="32"/>
                          <a:pt x="91" y="32"/>
                        </a:cubicBezTo>
                        <a:cubicBezTo>
                          <a:pt x="91" y="32"/>
                          <a:pt x="91" y="31"/>
                          <a:pt x="90" y="31"/>
                        </a:cubicBezTo>
                        <a:cubicBezTo>
                          <a:pt x="90" y="31"/>
                          <a:pt x="90" y="31"/>
                          <a:pt x="90" y="31"/>
                        </a:cubicBezTo>
                        <a:cubicBezTo>
                          <a:pt x="89" y="31"/>
                          <a:pt x="89" y="31"/>
                          <a:pt x="89" y="31"/>
                        </a:cubicBezTo>
                        <a:cubicBezTo>
                          <a:pt x="89" y="30"/>
                          <a:pt x="88" y="29"/>
                          <a:pt x="88" y="29"/>
                        </a:cubicBezTo>
                        <a:cubicBezTo>
                          <a:pt x="87" y="29"/>
                          <a:pt x="87" y="29"/>
                          <a:pt x="87" y="29"/>
                        </a:cubicBezTo>
                        <a:cubicBezTo>
                          <a:pt x="88" y="22"/>
                          <a:pt x="88" y="22"/>
                          <a:pt x="88" y="22"/>
                        </a:cubicBezTo>
                        <a:cubicBezTo>
                          <a:pt x="49" y="1"/>
                          <a:pt x="49" y="1"/>
                          <a:pt x="49" y="1"/>
                        </a:cubicBezTo>
                        <a:cubicBezTo>
                          <a:pt x="48" y="6"/>
                          <a:pt x="46" y="9"/>
                          <a:pt x="4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6" name="Freeform 1798">
                    <a:extLst>
                      <a:ext uri="{FF2B5EF4-FFF2-40B4-BE49-F238E27FC236}">
                        <a16:creationId xmlns="" xmlns:a16="http://schemas.microsoft.com/office/drawing/2014/main" id="{AACA6144-4344-4352-9ED3-AF493880817A}"/>
                      </a:ext>
                    </a:extLst>
                  </p:cNvPr>
                  <p:cNvSpPr/>
                  <p:nvPr/>
                </p:nvSpPr>
                <p:spPr bwMode="auto">
                  <a:xfrm>
                    <a:off x="1996" y="3066"/>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0"/>
                          <a:pt x="2" y="0"/>
                          <a:pt x="2" y="1"/>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7" name="Freeform 1799">
                    <a:extLst>
                      <a:ext uri="{FF2B5EF4-FFF2-40B4-BE49-F238E27FC236}">
                        <a16:creationId xmlns="" xmlns:a16="http://schemas.microsoft.com/office/drawing/2014/main" id="{7F071E3B-02A7-458B-9AF5-5318CBBCB74A}"/>
                      </a:ext>
                    </a:extLst>
                  </p:cNvPr>
                  <p:cNvSpPr/>
                  <p:nvPr/>
                </p:nvSpPr>
                <p:spPr bwMode="auto">
                  <a:xfrm>
                    <a:off x="1999" y="3067"/>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8" name="Freeform 1800">
                    <a:extLst>
                      <a:ext uri="{FF2B5EF4-FFF2-40B4-BE49-F238E27FC236}">
                        <a16:creationId xmlns="" xmlns:a16="http://schemas.microsoft.com/office/drawing/2014/main" id="{202783D7-A1CE-4EF6-A858-092BC97DBF34}"/>
                      </a:ext>
                    </a:extLst>
                  </p:cNvPr>
                  <p:cNvSpPr/>
                  <p:nvPr/>
                </p:nvSpPr>
                <p:spPr bwMode="auto">
                  <a:xfrm>
                    <a:off x="1994" y="2998"/>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9" name="Freeform 1801">
                    <a:extLst>
                      <a:ext uri="{FF2B5EF4-FFF2-40B4-BE49-F238E27FC236}">
                        <a16:creationId xmlns="" xmlns:a16="http://schemas.microsoft.com/office/drawing/2014/main" id="{275545CB-951E-4721-AE22-C67F156F9E9B}"/>
                      </a:ext>
                    </a:extLst>
                  </p:cNvPr>
                  <p:cNvSpPr/>
                  <p:nvPr/>
                </p:nvSpPr>
                <p:spPr bwMode="auto">
                  <a:xfrm>
                    <a:off x="1991" y="3000"/>
                    <a:ext cx="2"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0" name="Freeform 1802">
                    <a:extLst>
                      <a:ext uri="{FF2B5EF4-FFF2-40B4-BE49-F238E27FC236}">
                        <a16:creationId xmlns="" xmlns:a16="http://schemas.microsoft.com/office/drawing/2014/main" id="{BF1841E1-2060-4E65-A16F-90BD27E64A47}"/>
                      </a:ext>
                    </a:extLst>
                  </p:cNvPr>
                  <p:cNvSpPr/>
                  <p:nvPr/>
                </p:nvSpPr>
                <p:spPr bwMode="auto">
                  <a:xfrm>
                    <a:off x="1993" y="2999"/>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1" name="Freeform 1803">
                    <a:extLst>
                      <a:ext uri="{FF2B5EF4-FFF2-40B4-BE49-F238E27FC236}">
                        <a16:creationId xmlns="" xmlns:a16="http://schemas.microsoft.com/office/drawing/2014/main" id="{B64AB819-030B-4217-80EC-0E17B1D050FC}"/>
                      </a:ext>
                    </a:extLst>
                  </p:cNvPr>
                  <p:cNvSpPr/>
                  <p:nvPr/>
                </p:nvSpPr>
                <p:spPr bwMode="auto">
                  <a:xfrm>
                    <a:off x="2065" y="3013"/>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0"/>
                          <a:pt x="1" y="1"/>
                          <a:pt x="1" y="2"/>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2" name="Freeform 1804">
                    <a:extLst>
                      <a:ext uri="{FF2B5EF4-FFF2-40B4-BE49-F238E27FC236}">
                        <a16:creationId xmlns="" xmlns:a16="http://schemas.microsoft.com/office/drawing/2014/main" id="{2D94598F-3A58-449C-9759-8722569D10F8}"/>
                      </a:ext>
                    </a:extLst>
                  </p:cNvPr>
                  <p:cNvSpPr/>
                  <p:nvPr/>
                </p:nvSpPr>
                <p:spPr bwMode="auto">
                  <a:xfrm flipH="1">
                    <a:off x="2067" y="30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3" name="Freeform 1805">
                    <a:extLst>
                      <a:ext uri="{FF2B5EF4-FFF2-40B4-BE49-F238E27FC236}">
                        <a16:creationId xmlns="" xmlns:a16="http://schemas.microsoft.com/office/drawing/2014/main" id="{EB6023B2-147B-4396-8E57-44DFDE38EF77}"/>
                      </a:ext>
                    </a:extLst>
                  </p:cNvPr>
                  <p:cNvSpPr/>
                  <p:nvPr/>
                </p:nvSpPr>
                <p:spPr bwMode="auto">
                  <a:xfrm flipH="1">
                    <a:off x="2073" y="302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4" name="Freeform 1806">
                    <a:extLst>
                      <a:ext uri="{FF2B5EF4-FFF2-40B4-BE49-F238E27FC236}">
                        <a16:creationId xmlns="" xmlns:a16="http://schemas.microsoft.com/office/drawing/2014/main" id="{BD724DDE-4324-4B91-8808-5FE1435ED7AB}"/>
                      </a:ext>
                    </a:extLst>
                  </p:cNvPr>
                  <p:cNvSpPr/>
                  <p:nvPr/>
                </p:nvSpPr>
                <p:spPr bwMode="auto">
                  <a:xfrm flipH="1">
                    <a:off x="2068" y="3016"/>
                    <a:ext cx="0"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5" name="Freeform 1807">
                    <a:extLst>
                      <a:ext uri="{FF2B5EF4-FFF2-40B4-BE49-F238E27FC236}">
                        <a16:creationId xmlns="" xmlns:a16="http://schemas.microsoft.com/office/drawing/2014/main" id="{F9C10435-9000-4722-859D-7ADD137D8718}"/>
                      </a:ext>
                    </a:extLst>
                  </p:cNvPr>
                  <p:cNvSpPr/>
                  <p:nvPr/>
                </p:nvSpPr>
                <p:spPr bwMode="auto">
                  <a:xfrm>
                    <a:off x="2076" y="3022"/>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6" name="Freeform 1808">
                    <a:extLst>
                      <a:ext uri="{FF2B5EF4-FFF2-40B4-BE49-F238E27FC236}">
                        <a16:creationId xmlns="" xmlns:a16="http://schemas.microsoft.com/office/drawing/2014/main" id="{F1F085D2-33B4-494B-B58B-DD2F6CA589A3}"/>
                      </a:ext>
                    </a:extLst>
                  </p:cNvPr>
                  <p:cNvSpPr/>
                  <p:nvPr/>
                </p:nvSpPr>
                <p:spPr bwMode="auto">
                  <a:xfrm>
                    <a:off x="2070" y="301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7" name="Freeform 1809">
                    <a:extLst>
                      <a:ext uri="{FF2B5EF4-FFF2-40B4-BE49-F238E27FC236}">
                        <a16:creationId xmlns="" xmlns:a16="http://schemas.microsoft.com/office/drawing/2014/main" id="{5752F6A3-A1B6-42B5-8447-14093C7D1828}"/>
                      </a:ext>
                    </a:extLst>
                  </p:cNvPr>
                  <p:cNvSpPr/>
                  <p:nvPr/>
                </p:nvSpPr>
                <p:spPr bwMode="auto">
                  <a:xfrm>
                    <a:off x="2079" y="3024"/>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0" y="0"/>
                          <a:pt x="1" y="1"/>
                          <a:pt x="2"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8" name="Rectangle 1810">
                    <a:extLst>
                      <a:ext uri="{FF2B5EF4-FFF2-40B4-BE49-F238E27FC236}">
                        <a16:creationId xmlns="" xmlns:a16="http://schemas.microsoft.com/office/drawing/2014/main" id="{4FF0F66D-129B-4B88-9620-8D5987FBAC64}"/>
                      </a:ext>
                    </a:extLst>
                  </p:cNvPr>
                  <p:cNvSpPr>
                    <a:spLocks noChangeArrowheads="1"/>
                  </p:cNvSpPr>
                  <p:nvPr/>
                </p:nvSpPr>
                <p:spPr bwMode="auto">
                  <a:xfrm>
                    <a:off x="2001" y="298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9" name="Freeform 1811">
                    <a:extLst>
                      <a:ext uri="{FF2B5EF4-FFF2-40B4-BE49-F238E27FC236}">
                        <a16:creationId xmlns="" xmlns:a16="http://schemas.microsoft.com/office/drawing/2014/main" id="{787DCC18-7F3C-446D-8C32-F89746FAE030}"/>
                      </a:ext>
                    </a:extLst>
                  </p:cNvPr>
                  <p:cNvSpPr/>
                  <p:nvPr/>
                </p:nvSpPr>
                <p:spPr bwMode="auto">
                  <a:xfrm>
                    <a:off x="1981" y="302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0" name="Freeform 1812">
                    <a:extLst>
                      <a:ext uri="{FF2B5EF4-FFF2-40B4-BE49-F238E27FC236}">
                        <a16:creationId xmlns="" xmlns:a16="http://schemas.microsoft.com/office/drawing/2014/main" id="{C5077A87-9203-411C-8EE7-D935C5BBAA38}"/>
                      </a:ext>
                    </a:extLst>
                  </p:cNvPr>
                  <p:cNvSpPr/>
                  <p:nvPr/>
                </p:nvSpPr>
                <p:spPr bwMode="auto">
                  <a:xfrm>
                    <a:off x="1982" y="3021"/>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1" name="Freeform 1813">
                    <a:extLst>
                      <a:ext uri="{FF2B5EF4-FFF2-40B4-BE49-F238E27FC236}">
                        <a16:creationId xmlns="" xmlns:a16="http://schemas.microsoft.com/office/drawing/2014/main" id="{80DA117A-C2A4-4AC1-B1CA-419A2E1CC284}"/>
                      </a:ext>
                    </a:extLst>
                  </p:cNvPr>
                  <p:cNvSpPr/>
                  <p:nvPr/>
                </p:nvSpPr>
                <p:spPr bwMode="auto">
                  <a:xfrm flipH="1">
                    <a:off x="1980" y="302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2" name="Freeform 1814">
                    <a:extLst>
                      <a:ext uri="{FF2B5EF4-FFF2-40B4-BE49-F238E27FC236}">
                        <a16:creationId xmlns="" xmlns:a16="http://schemas.microsoft.com/office/drawing/2014/main" id="{84BD382C-2817-44FC-9485-DA504B38B52A}"/>
                      </a:ext>
                    </a:extLst>
                  </p:cNvPr>
                  <p:cNvSpPr/>
                  <p:nvPr/>
                </p:nvSpPr>
                <p:spPr bwMode="auto">
                  <a:xfrm flipH="1">
                    <a:off x="1983" y="30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3" name="Freeform 1815">
                    <a:extLst>
                      <a:ext uri="{FF2B5EF4-FFF2-40B4-BE49-F238E27FC236}">
                        <a16:creationId xmlns="" xmlns:a16="http://schemas.microsoft.com/office/drawing/2014/main" id="{85068A90-D31F-4ADC-BF58-A29B7ECA88BD}"/>
                      </a:ext>
                    </a:extLst>
                  </p:cNvPr>
                  <p:cNvSpPr/>
                  <p:nvPr/>
                </p:nvSpPr>
                <p:spPr bwMode="auto">
                  <a:xfrm flipH="1">
                    <a:off x="1991" y="3003"/>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4" name="Freeform 1816">
                    <a:extLst>
                      <a:ext uri="{FF2B5EF4-FFF2-40B4-BE49-F238E27FC236}">
                        <a16:creationId xmlns="" xmlns:a16="http://schemas.microsoft.com/office/drawing/2014/main" id="{9FA76816-F87D-4D5B-AC6B-063BBAE24D3E}"/>
                      </a:ext>
                    </a:extLst>
                  </p:cNvPr>
                  <p:cNvSpPr/>
                  <p:nvPr/>
                </p:nvSpPr>
                <p:spPr bwMode="auto">
                  <a:xfrm flipH="1">
                    <a:off x="1991" y="3001"/>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5" name="Freeform 1817">
                    <a:extLst>
                      <a:ext uri="{FF2B5EF4-FFF2-40B4-BE49-F238E27FC236}">
                        <a16:creationId xmlns="" xmlns:a16="http://schemas.microsoft.com/office/drawing/2014/main" id="{65A57FB1-61E7-494D-B1ED-972C3DF58542}"/>
                      </a:ext>
                    </a:extLst>
                  </p:cNvPr>
                  <p:cNvSpPr/>
                  <p:nvPr/>
                </p:nvSpPr>
                <p:spPr bwMode="auto">
                  <a:xfrm flipH="1">
                    <a:off x="2084" y="30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6" name="Freeform 1818">
                    <a:extLst>
                      <a:ext uri="{FF2B5EF4-FFF2-40B4-BE49-F238E27FC236}">
                        <a16:creationId xmlns="" xmlns:a16="http://schemas.microsoft.com/office/drawing/2014/main" id="{18897DA2-C6CB-4D95-A73E-E49BB3788B9F}"/>
                      </a:ext>
                    </a:extLst>
                  </p:cNvPr>
                  <p:cNvSpPr/>
                  <p:nvPr/>
                </p:nvSpPr>
                <p:spPr bwMode="auto">
                  <a:xfrm flipH="1">
                    <a:off x="2085" y="309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7" name="Freeform 1819">
                    <a:extLst>
                      <a:ext uri="{FF2B5EF4-FFF2-40B4-BE49-F238E27FC236}">
                        <a16:creationId xmlns="" xmlns:a16="http://schemas.microsoft.com/office/drawing/2014/main" id="{29420CFB-C93A-4BF2-A852-7D4FD4324446}"/>
                      </a:ext>
                    </a:extLst>
                  </p:cNvPr>
                  <p:cNvSpPr/>
                  <p:nvPr/>
                </p:nvSpPr>
                <p:spPr bwMode="auto">
                  <a:xfrm>
                    <a:off x="2085" y="3091"/>
                    <a:ext cx="1"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8" name="Freeform 1820">
                    <a:extLst>
                      <a:ext uri="{FF2B5EF4-FFF2-40B4-BE49-F238E27FC236}">
                        <a16:creationId xmlns="" xmlns:a16="http://schemas.microsoft.com/office/drawing/2014/main" id="{DA9C07B7-78B7-4058-B81E-741E05010F7D}"/>
                      </a:ext>
                    </a:extLst>
                  </p:cNvPr>
                  <p:cNvSpPr/>
                  <p:nvPr/>
                </p:nvSpPr>
                <p:spPr bwMode="auto">
                  <a:xfrm flipH="1">
                    <a:off x="2084" y="309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9" name="Freeform 1821">
                    <a:extLst>
                      <a:ext uri="{FF2B5EF4-FFF2-40B4-BE49-F238E27FC236}">
                        <a16:creationId xmlns="" xmlns:a16="http://schemas.microsoft.com/office/drawing/2014/main" id="{C1D22352-B9D5-4D2D-A377-2F71B87FE11E}"/>
                      </a:ext>
                    </a:extLst>
                  </p:cNvPr>
                  <p:cNvSpPr/>
                  <p:nvPr/>
                </p:nvSpPr>
                <p:spPr bwMode="auto">
                  <a:xfrm>
                    <a:off x="2092" y="308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0" name="Freeform 1822">
                    <a:extLst>
                      <a:ext uri="{FF2B5EF4-FFF2-40B4-BE49-F238E27FC236}">
                        <a16:creationId xmlns="" xmlns:a16="http://schemas.microsoft.com/office/drawing/2014/main" id="{40553B56-0DCF-4C44-8A81-17F40E683A61}"/>
                      </a:ext>
                    </a:extLst>
                  </p:cNvPr>
                  <p:cNvSpPr/>
                  <p:nvPr/>
                </p:nvSpPr>
                <p:spPr bwMode="auto">
                  <a:xfrm flipH="1">
                    <a:off x="2037" y="309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1" name="Freeform 1823">
                    <a:extLst>
                      <a:ext uri="{FF2B5EF4-FFF2-40B4-BE49-F238E27FC236}">
                        <a16:creationId xmlns="" xmlns:a16="http://schemas.microsoft.com/office/drawing/2014/main" id="{EE591183-6502-4D18-8856-C645640704FE}"/>
                      </a:ext>
                    </a:extLst>
                  </p:cNvPr>
                  <p:cNvSpPr/>
                  <p:nvPr/>
                </p:nvSpPr>
                <p:spPr bwMode="auto">
                  <a:xfrm>
                    <a:off x="2039" y="309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2" name="Freeform 1824">
                    <a:extLst>
                      <a:ext uri="{FF2B5EF4-FFF2-40B4-BE49-F238E27FC236}">
                        <a16:creationId xmlns="" xmlns:a16="http://schemas.microsoft.com/office/drawing/2014/main" id="{D549E102-9C41-456A-A9FF-75E9268733CE}"/>
                      </a:ext>
                    </a:extLst>
                  </p:cNvPr>
                  <p:cNvSpPr/>
                  <p:nvPr/>
                </p:nvSpPr>
                <p:spPr bwMode="auto">
                  <a:xfrm>
                    <a:off x="2038" y="309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3" name="Freeform 1825">
                    <a:extLst>
                      <a:ext uri="{FF2B5EF4-FFF2-40B4-BE49-F238E27FC236}">
                        <a16:creationId xmlns="" xmlns:a16="http://schemas.microsoft.com/office/drawing/2014/main" id="{E889AB98-6C34-4DA6-9344-2AA4BEA26276}"/>
                      </a:ext>
                    </a:extLst>
                  </p:cNvPr>
                  <p:cNvSpPr/>
                  <p:nvPr/>
                </p:nvSpPr>
                <p:spPr bwMode="auto">
                  <a:xfrm flipH="1">
                    <a:off x="2041" y="309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4" name="Freeform 1826">
                    <a:extLst>
                      <a:ext uri="{FF2B5EF4-FFF2-40B4-BE49-F238E27FC236}">
                        <a16:creationId xmlns="" xmlns:a16="http://schemas.microsoft.com/office/drawing/2014/main" id="{773BD473-26EA-4733-B3C6-9F6AAAB34EC9}"/>
                      </a:ext>
                    </a:extLst>
                  </p:cNvPr>
                  <p:cNvSpPr/>
                  <p:nvPr/>
                </p:nvSpPr>
                <p:spPr bwMode="auto">
                  <a:xfrm>
                    <a:off x="2083" y="309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5" name="Freeform 1827">
                    <a:extLst>
                      <a:ext uri="{FF2B5EF4-FFF2-40B4-BE49-F238E27FC236}">
                        <a16:creationId xmlns="" xmlns:a16="http://schemas.microsoft.com/office/drawing/2014/main" id="{75D61D6C-F22A-4A37-8178-D90C796319DD}"/>
                      </a:ext>
                    </a:extLst>
                  </p:cNvPr>
                  <p:cNvSpPr/>
                  <p:nvPr/>
                </p:nvSpPr>
                <p:spPr bwMode="auto">
                  <a:xfrm flipH="1">
                    <a:off x="2083" y="30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6" name="Freeform 1828">
                    <a:extLst>
                      <a:ext uri="{FF2B5EF4-FFF2-40B4-BE49-F238E27FC236}">
                        <a16:creationId xmlns="" xmlns:a16="http://schemas.microsoft.com/office/drawing/2014/main" id="{B6761A80-E98C-4150-9E9E-CC0EED2D797B}"/>
                      </a:ext>
                    </a:extLst>
                  </p:cNvPr>
                  <p:cNvSpPr/>
                  <p:nvPr/>
                </p:nvSpPr>
                <p:spPr bwMode="auto">
                  <a:xfrm flipH="1">
                    <a:off x="2083" y="30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7" name="Freeform 1829">
                    <a:extLst>
                      <a:ext uri="{FF2B5EF4-FFF2-40B4-BE49-F238E27FC236}">
                        <a16:creationId xmlns="" xmlns:a16="http://schemas.microsoft.com/office/drawing/2014/main" id="{173B677E-CB27-478A-B90A-E4A1A9198DA9}"/>
                      </a:ext>
                    </a:extLst>
                  </p:cNvPr>
                  <p:cNvSpPr/>
                  <p:nvPr/>
                </p:nvSpPr>
                <p:spPr bwMode="auto">
                  <a:xfrm flipH="1">
                    <a:off x="2083" y="309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8" name="Freeform 1830">
                    <a:extLst>
                      <a:ext uri="{FF2B5EF4-FFF2-40B4-BE49-F238E27FC236}">
                        <a16:creationId xmlns="" xmlns:a16="http://schemas.microsoft.com/office/drawing/2014/main" id="{C1491F43-04B6-4AE4-AAEA-54B278CFB050}"/>
                      </a:ext>
                    </a:extLst>
                  </p:cNvPr>
                  <p:cNvSpPr/>
                  <p:nvPr/>
                </p:nvSpPr>
                <p:spPr bwMode="auto">
                  <a:xfrm>
                    <a:off x="2090" y="3088"/>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9" name="Freeform 1831">
                    <a:extLst>
                      <a:ext uri="{FF2B5EF4-FFF2-40B4-BE49-F238E27FC236}">
                        <a16:creationId xmlns="" xmlns:a16="http://schemas.microsoft.com/office/drawing/2014/main" id="{479AD59A-A0B7-41D0-A052-6B4B6A873242}"/>
                      </a:ext>
                    </a:extLst>
                  </p:cNvPr>
                  <p:cNvSpPr/>
                  <p:nvPr/>
                </p:nvSpPr>
                <p:spPr bwMode="auto">
                  <a:xfrm>
                    <a:off x="2049" y="3097"/>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sp>
              <p:nvSpPr>
                <p:cNvPr id="429" name="Freeform 1833">
                  <a:extLst>
                    <a:ext uri="{FF2B5EF4-FFF2-40B4-BE49-F238E27FC236}">
                      <a16:creationId xmlns="" xmlns:a16="http://schemas.microsoft.com/office/drawing/2014/main" id="{EB45CA6D-E234-4614-9EBE-ED20D02287D8}"/>
                    </a:ext>
                  </a:extLst>
                </p:cNvPr>
                <p:cNvSpPr/>
                <p:nvPr/>
              </p:nvSpPr>
              <p:spPr bwMode="auto">
                <a:xfrm>
                  <a:off x="2050" y="3098"/>
                  <a:ext cx="5" cy="2"/>
                </a:xfrm>
                <a:custGeom>
                  <a:gdLst>
                    <a:gd name="T0" fmla="*/ 0 w 5"/>
                    <a:gd name="T1" fmla="*/ 0 h 2"/>
                    <a:gd name="T2" fmla="*/ 1 w 5"/>
                    <a:gd name="T3" fmla="*/ 2 h 2"/>
                    <a:gd name="T4" fmla="*/ 5 w 5"/>
                    <a:gd name="T5" fmla="*/ 1 h 2"/>
                    <a:gd name="T6" fmla="*/ 1 w 5"/>
                    <a:gd name="T7" fmla="*/ 2 h 2"/>
                    <a:gd name="T8" fmla="*/ 0 w 5"/>
                    <a:gd name="T9" fmla="*/ 0 h 2"/>
                  </a:gdLst>
                  <a:cxnLst>
                    <a:cxn ang="0">
                      <a:pos x="T0" y="T1"/>
                    </a:cxn>
                    <a:cxn ang="0">
                      <a:pos x="T2" y="T3"/>
                    </a:cxn>
                    <a:cxn ang="0">
                      <a:pos x="T4" y="T5"/>
                    </a:cxn>
                    <a:cxn ang="0">
                      <a:pos x="T6" y="T7"/>
                    </a:cxn>
                    <a:cxn ang="0">
                      <a:pos x="T8" y="T9"/>
                    </a:cxn>
                  </a:cxnLst>
                  <a:rect l="0" t="0" r="r" b="b"/>
                  <a:pathLst>
                    <a:path w="5" h="2">
                      <a:moveTo>
                        <a:pt x="0" y="0"/>
                      </a:moveTo>
                      <a:cubicBezTo>
                        <a:pt x="1" y="1"/>
                        <a:pt x="1" y="1"/>
                        <a:pt x="1" y="2"/>
                      </a:cubicBezTo>
                      <a:cubicBezTo>
                        <a:pt x="2" y="2"/>
                        <a:pt x="4" y="2"/>
                        <a:pt x="5" y="1"/>
                      </a:cubicBezTo>
                      <a:cubicBezTo>
                        <a:pt x="4" y="2"/>
                        <a:pt x="2" y="2"/>
                        <a:pt x="1" y="2"/>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0" name="Freeform 1834">
                  <a:extLst>
                    <a:ext uri="{FF2B5EF4-FFF2-40B4-BE49-F238E27FC236}">
                      <a16:creationId xmlns="" xmlns:a16="http://schemas.microsoft.com/office/drawing/2014/main" id="{1A30DEA0-302F-4DAF-A6B2-95CB25054270}"/>
                    </a:ext>
                  </a:extLst>
                </p:cNvPr>
                <p:cNvSpPr/>
                <p:nvPr/>
              </p:nvSpPr>
              <p:spPr bwMode="auto">
                <a:xfrm flipH="1">
                  <a:off x="2090" y="308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1" name="Freeform 1835">
                  <a:extLst>
                    <a:ext uri="{FF2B5EF4-FFF2-40B4-BE49-F238E27FC236}">
                      <a16:creationId xmlns="" xmlns:a16="http://schemas.microsoft.com/office/drawing/2014/main" id="{E38E1B0C-7016-4961-BEE0-8B28C992F045}"/>
                    </a:ext>
                  </a:extLst>
                </p:cNvPr>
                <p:cNvSpPr/>
                <p:nvPr/>
              </p:nvSpPr>
              <p:spPr bwMode="auto">
                <a:xfrm>
                  <a:off x="2046" y="3096"/>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0" y="0"/>
                        <a:pt x="1" y="0"/>
                        <a:pt x="2"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2" name="Freeform 1836">
                  <a:extLst>
                    <a:ext uri="{FF2B5EF4-FFF2-40B4-BE49-F238E27FC236}">
                      <a16:creationId xmlns="" xmlns:a16="http://schemas.microsoft.com/office/drawing/2014/main" id="{C1355D5F-4BBA-4A48-977C-50527D0E68F7}"/>
                    </a:ext>
                  </a:extLst>
                </p:cNvPr>
                <p:cNvSpPr/>
                <p:nvPr/>
              </p:nvSpPr>
              <p:spPr bwMode="auto">
                <a:xfrm>
                  <a:off x="2086" y="309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3" name="Freeform 1837">
                  <a:extLst>
                    <a:ext uri="{FF2B5EF4-FFF2-40B4-BE49-F238E27FC236}">
                      <a16:creationId xmlns="" xmlns:a16="http://schemas.microsoft.com/office/drawing/2014/main" id="{7412D516-909C-4128-809F-83D886A887AE}"/>
                    </a:ext>
                  </a:extLst>
                </p:cNvPr>
                <p:cNvSpPr/>
                <p:nvPr/>
              </p:nvSpPr>
              <p:spPr bwMode="auto">
                <a:xfrm>
                  <a:off x="2048" y="309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4" name="Freeform 1838">
                  <a:extLst>
                    <a:ext uri="{FF2B5EF4-FFF2-40B4-BE49-F238E27FC236}">
                      <a16:creationId xmlns="" xmlns:a16="http://schemas.microsoft.com/office/drawing/2014/main" id="{A56AD5F9-8E13-43D5-A0D2-A6DB7AF8AC98}"/>
                    </a:ext>
                  </a:extLst>
                </p:cNvPr>
                <p:cNvSpPr/>
                <p:nvPr/>
              </p:nvSpPr>
              <p:spPr bwMode="auto">
                <a:xfrm flipH="1">
                  <a:off x="2083" y="30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5" name="Freeform 1839">
                  <a:extLst>
                    <a:ext uri="{FF2B5EF4-FFF2-40B4-BE49-F238E27FC236}">
                      <a16:creationId xmlns="" xmlns:a16="http://schemas.microsoft.com/office/drawing/2014/main" id="{7387E1D9-77D6-4367-9209-2EAA7055F21F}"/>
                    </a:ext>
                  </a:extLst>
                </p:cNvPr>
                <p:cNvSpPr/>
                <p:nvPr/>
              </p:nvSpPr>
              <p:spPr bwMode="auto">
                <a:xfrm>
                  <a:off x="2087" y="3090"/>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6" name="Freeform 1840">
                  <a:extLst>
                    <a:ext uri="{FF2B5EF4-FFF2-40B4-BE49-F238E27FC236}">
                      <a16:creationId xmlns="" xmlns:a16="http://schemas.microsoft.com/office/drawing/2014/main" id="{B2C1A4E9-62BF-4713-BE3A-C4EA25B83292}"/>
                    </a:ext>
                  </a:extLst>
                </p:cNvPr>
                <p:cNvSpPr/>
                <p:nvPr/>
              </p:nvSpPr>
              <p:spPr bwMode="auto">
                <a:xfrm>
                  <a:off x="2088" y="309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7" name="Freeform 1841">
                  <a:extLst>
                    <a:ext uri="{FF2B5EF4-FFF2-40B4-BE49-F238E27FC236}">
                      <a16:creationId xmlns="" xmlns:a16="http://schemas.microsoft.com/office/drawing/2014/main" id="{53926E59-AF3C-49FA-AE51-531767A7DC31}"/>
                    </a:ext>
                  </a:extLst>
                </p:cNvPr>
                <p:cNvSpPr/>
                <p:nvPr/>
              </p:nvSpPr>
              <p:spPr bwMode="auto">
                <a:xfrm>
                  <a:off x="2015" y="3089"/>
                  <a:ext cx="31" cy="67"/>
                </a:xfrm>
                <a:custGeom>
                  <a:gdLst>
                    <a:gd name="T0" fmla="*/ 10 w 32"/>
                    <a:gd name="T1" fmla="*/ 2 h 70"/>
                    <a:gd name="T2" fmla="*/ 9 w 32"/>
                    <a:gd name="T3" fmla="*/ 2 h 70"/>
                    <a:gd name="T4" fmla="*/ 9 w 32"/>
                    <a:gd name="T5" fmla="*/ 2 h 70"/>
                    <a:gd name="T6" fmla="*/ 9 w 32"/>
                    <a:gd name="T7" fmla="*/ 2 h 70"/>
                    <a:gd name="T8" fmla="*/ 8 w 32"/>
                    <a:gd name="T9" fmla="*/ 3 h 70"/>
                    <a:gd name="T10" fmla="*/ 8 w 32"/>
                    <a:gd name="T11" fmla="*/ 3 h 70"/>
                    <a:gd name="T12" fmla="*/ 7 w 32"/>
                    <a:gd name="T13" fmla="*/ 3 h 70"/>
                    <a:gd name="T14" fmla="*/ 7 w 32"/>
                    <a:gd name="T15" fmla="*/ 3 h 70"/>
                    <a:gd name="T16" fmla="*/ 6 w 32"/>
                    <a:gd name="T17" fmla="*/ 3 h 70"/>
                    <a:gd name="T18" fmla="*/ 6 w 32"/>
                    <a:gd name="T19" fmla="*/ 19 h 70"/>
                    <a:gd name="T20" fmla="*/ 7 w 32"/>
                    <a:gd name="T21" fmla="*/ 22 h 70"/>
                    <a:gd name="T22" fmla="*/ 3 w 32"/>
                    <a:gd name="T23" fmla="*/ 24 h 70"/>
                    <a:gd name="T24" fmla="*/ 2 w 32"/>
                    <a:gd name="T25" fmla="*/ 24 h 70"/>
                    <a:gd name="T26" fmla="*/ 0 w 32"/>
                    <a:gd name="T27" fmla="*/ 35 h 70"/>
                    <a:gd name="T28" fmla="*/ 1 w 32"/>
                    <a:gd name="T29" fmla="*/ 37 h 70"/>
                    <a:gd name="T30" fmla="*/ 2 w 32"/>
                    <a:gd name="T31" fmla="*/ 38 h 70"/>
                    <a:gd name="T32" fmla="*/ 2 w 32"/>
                    <a:gd name="T33" fmla="*/ 38 h 70"/>
                    <a:gd name="T34" fmla="*/ 3 w 32"/>
                    <a:gd name="T35" fmla="*/ 39 h 70"/>
                    <a:gd name="T36" fmla="*/ 3 w 32"/>
                    <a:gd name="T37" fmla="*/ 39 h 70"/>
                    <a:gd name="T38" fmla="*/ 4 w 32"/>
                    <a:gd name="T39" fmla="*/ 40 h 70"/>
                    <a:gd name="T40" fmla="*/ 8 w 32"/>
                    <a:gd name="T41" fmla="*/ 43 h 70"/>
                    <a:gd name="T42" fmla="*/ 9 w 32"/>
                    <a:gd name="T43" fmla="*/ 43 h 70"/>
                    <a:gd name="T44" fmla="*/ 14 w 32"/>
                    <a:gd name="T45" fmla="*/ 42 h 70"/>
                    <a:gd name="T46" fmla="*/ 19 w 32"/>
                    <a:gd name="T47" fmla="*/ 46 h 70"/>
                    <a:gd name="T48" fmla="*/ 18 w 32"/>
                    <a:gd name="T49" fmla="*/ 56 h 70"/>
                    <a:gd name="T50" fmla="*/ 17 w 32"/>
                    <a:gd name="T51" fmla="*/ 60 h 70"/>
                    <a:gd name="T52" fmla="*/ 17 w 32"/>
                    <a:gd name="T53" fmla="*/ 61 h 70"/>
                    <a:gd name="T54" fmla="*/ 23 w 32"/>
                    <a:gd name="T55" fmla="*/ 70 h 70"/>
                    <a:gd name="T56" fmla="*/ 25 w 32"/>
                    <a:gd name="T57" fmla="*/ 63 h 70"/>
                    <a:gd name="T58" fmla="*/ 29 w 32"/>
                    <a:gd name="T59" fmla="*/ 61 h 70"/>
                    <a:gd name="T60" fmla="*/ 30 w 32"/>
                    <a:gd name="T61" fmla="*/ 57 h 70"/>
                    <a:gd name="T62" fmla="*/ 31 w 32"/>
                    <a:gd name="T63" fmla="*/ 50 h 70"/>
                    <a:gd name="T64" fmla="*/ 31 w 32"/>
                    <a:gd name="T65" fmla="*/ 47 h 70"/>
                    <a:gd name="T66" fmla="*/ 30 w 32"/>
                    <a:gd name="T67" fmla="*/ 46 h 70"/>
                    <a:gd name="T68" fmla="*/ 29 w 32"/>
                    <a:gd name="T69" fmla="*/ 45 h 70"/>
                    <a:gd name="T70" fmla="*/ 28 w 32"/>
                    <a:gd name="T71" fmla="*/ 44 h 70"/>
                    <a:gd name="T72" fmla="*/ 28 w 32"/>
                    <a:gd name="T73" fmla="*/ 44 h 70"/>
                    <a:gd name="T74" fmla="*/ 26 w 32"/>
                    <a:gd name="T75" fmla="*/ 43 h 70"/>
                    <a:gd name="T76" fmla="*/ 23 w 32"/>
                    <a:gd name="T77" fmla="*/ 44 h 70"/>
                    <a:gd name="T78" fmla="*/ 23 w 32"/>
                    <a:gd name="T79" fmla="*/ 44 h 70"/>
                    <a:gd name="T80" fmla="*/ 11 w 32"/>
                    <a:gd name="T81" fmla="*/ 24 h 70"/>
                    <a:gd name="T82" fmla="*/ 12 w 32"/>
                    <a:gd name="T83" fmla="*/ 14 h 70"/>
                    <a:gd name="T84" fmla="*/ 12 w 32"/>
                    <a:gd name="T85" fmla="*/ 4 h 70"/>
                    <a:gd name="T86" fmla="*/ 10 w 32"/>
                    <a:gd name="T87" fmla="*/ 0 h 70"/>
                    <a:gd name="T88" fmla="*/ 10 w 32"/>
                    <a:gd name="T89" fmla="*/ 0 h 70"/>
                    <a:gd name="T90" fmla="*/ 10 w 32"/>
                    <a:gd name="T91" fmla="*/ 1 h 70"/>
                    <a:gd name="T92" fmla="*/ 10 w 32"/>
                    <a:gd name="T93" fmla="*/ 2 h 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 h="70">
                      <a:moveTo>
                        <a:pt x="10" y="2"/>
                      </a:moveTo>
                      <a:cubicBezTo>
                        <a:pt x="9" y="2"/>
                        <a:pt x="9" y="2"/>
                        <a:pt x="9" y="2"/>
                      </a:cubicBezTo>
                      <a:cubicBezTo>
                        <a:pt x="9" y="2"/>
                        <a:pt x="9" y="2"/>
                        <a:pt x="9" y="2"/>
                      </a:cubicBezTo>
                      <a:cubicBezTo>
                        <a:pt x="9" y="2"/>
                        <a:pt x="9" y="2"/>
                        <a:pt x="9" y="2"/>
                      </a:cubicBezTo>
                      <a:cubicBezTo>
                        <a:pt x="9" y="3"/>
                        <a:pt x="8" y="3"/>
                        <a:pt x="8" y="3"/>
                      </a:cubicBezTo>
                      <a:cubicBezTo>
                        <a:pt x="8" y="3"/>
                        <a:pt x="8" y="3"/>
                        <a:pt x="8" y="3"/>
                      </a:cubicBezTo>
                      <a:cubicBezTo>
                        <a:pt x="8" y="3"/>
                        <a:pt x="8" y="3"/>
                        <a:pt x="7" y="3"/>
                      </a:cubicBezTo>
                      <a:cubicBezTo>
                        <a:pt x="7" y="3"/>
                        <a:pt x="7" y="3"/>
                        <a:pt x="7" y="3"/>
                      </a:cubicBezTo>
                      <a:cubicBezTo>
                        <a:pt x="6" y="3"/>
                        <a:pt x="6" y="3"/>
                        <a:pt x="6" y="3"/>
                      </a:cubicBezTo>
                      <a:cubicBezTo>
                        <a:pt x="5" y="6"/>
                        <a:pt x="5" y="18"/>
                        <a:pt x="6" y="19"/>
                      </a:cubicBezTo>
                      <a:cubicBezTo>
                        <a:pt x="7" y="21"/>
                        <a:pt x="7" y="22"/>
                        <a:pt x="7" y="22"/>
                      </a:cubicBezTo>
                      <a:cubicBezTo>
                        <a:pt x="6" y="24"/>
                        <a:pt x="5" y="24"/>
                        <a:pt x="3" y="24"/>
                      </a:cubicBezTo>
                      <a:cubicBezTo>
                        <a:pt x="3" y="24"/>
                        <a:pt x="2" y="24"/>
                        <a:pt x="2" y="24"/>
                      </a:cubicBezTo>
                      <a:cubicBezTo>
                        <a:pt x="2" y="27"/>
                        <a:pt x="2" y="33"/>
                        <a:pt x="0" y="35"/>
                      </a:cubicBezTo>
                      <a:cubicBezTo>
                        <a:pt x="0" y="36"/>
                        <a:pt x="1" y="36"/>
                        <a:pt x="1" y="37"/>
                      </a:cubicBezTo>
                      <a:cubicBezTo>
                        <a:pt x="1" y="37"/>
                        <a:pt x="1" y="38"/>
                        <a:pt x="2" y="38"/>
                      </a:cubicBezTo>
                      <a:cubicBezTo>
                        <a:pt x="2" y="38"/>
                        <a:pt x="2" y="38"/>
                        <a:pt x="2" y="38"/>
                      </a:cubicBezTo>
                      <a:cubicBezTo>
                        <a:pt x="2" y="38"/>
                        <a:pt x="2" y="38"/>
                        <a:pt x="3" y="39"/>
                      </a:cubicBezTo>
                      <a:cubicBezTo>
                        <a:pt x="3" y="39"/>
                        <a:pt x="3" y="39"/>
                        <a:pt x="3" y="39"/>
                      </a:cubicBezTo>
                      <a:cubicBezTo>
                        <a:pt x="3" y="39"/>
                        <a:pt x="4" y="40"/>
                        <a:pt x="4" y="40"/>
                      </a:cubicBezTo>
                      <a:cubicBezTo>
                        <a:pt x="5" y="41"/>
                        <a:pt x="7" y="43"/>
                        <a:pt x="8" y="43"/>
                      </a:cubicBezTo>
                      <a:cubicBezTo>
                        <a:pt x="8" y="43"/>
                        <a:pt x="9" y="43"/>
                        <a:pt x="9" y="43"/>
                      </a:cubicBezTo>
                      <a:cubicBezTo>
                        <a:pt x="10" y="42"/>
                        <a:pt x="12" y="42"/>
                        <a:pt x="14" y="42"/>
                      </a:cubicBezTo>
                      <a:cubicBezTo>
                        <a:pt x="17" y="42"/>
                        <a:pt x="18" y="43"/>
                        <a:pt x="19" y="46"/>
                      </a:cubicBezTo>
                      <a:cubicBezTo>
                        <a:pt x="20" y="49"/>
                        <a:pt x="19" y="53"/>
                        <a:pt x="18" y="56"/>
                      </a:cubicBezTo>
                      <a:cubicBezTo>
                        <a:pt x="17" y="58"/>
                        <a:pt x="17" y="60"/>
                        <a:pt x="17" y="60"/>
                      </a:cubicBezTo>
                      <a:cubicBezTo>
                        <a:pt x="17" y="61"/>
                        <a:pt x="17" y="61"/>
                        <a:pt x="17" y="61"/>
                      </a:cubicBezTo>
                      <a:cubicBezTo>
                        <a:pt x="18" y="63"/>
                        <a:pt x="20" y="67"/>
                        <a:pt x="23" y="70"/>
                      </a:cubicBezTo>
                      <a:cubicBezTo>
                        <a:pt x="22" y="67"/>
                        <a:pt x="23" y="65"/>
                        <a:pt x="25" y="63"/>
                      </a:cubicBezTo>
                      <a:cubicBezTo>
                        <a:pt x="26" y="61"/>
                        <a:pt x="28" y="61"/>
                        <a:pt x="29" y="61"/>
                      </a:cubicBezTo>
                      <a:cubicBezTo>
                        <a:pt x="30" y="61"/>
                        <a:pt x="31" y="61"/>
                        <a:pt x="30" y="57"/>
                      </a:cubicBezTo>
                      <a:cubicBezTo>
                        <a:pt x="30" y="53"/>
                        <a:pt x="31" y="51"/>
                        <a:pt x="31" y="50"/>
                      </a:cubicBezTo>
                      <a:cubicBezTo>
                        <a:pt x="32" y="48"/>
                        <a:pt x="32" y="48"/>
                        <a:pt x="31" y="47"/>
                      </a:cubicBezTo>
                      <a:cubicBezTo>
                        <a:pt x="30" y="47"/>
                        <a:pt x="30" y="46"/>
                        <a:pt x="30" y="46"/>
                      </a:cubicBezTo>
                      <a:cubicBezTo>
                        <a:pt x="29" y="46"/>
                        <a:pt x="29" y="46"/>
                        <a:pt x="29" y="45"/>
                      </a:cubicBezTo>
                      <a:cubicBezTo>
                        <a:pt x="29" y="45"/>
                        <a:pt x="29" y="45"/>
                        <a:pt x="28" y="44"/>
                      </a:cubicBezTo>
                      <a:cubicBezTo>
                        <a:pt x="28" y="44"/>
                        <a:pt x="28" y="44"/>
                        <a:pt x="28" y="44"/>
                      </a:cubicBezTo>
                      <a:cubicBezTo>
                        <a:pt x="27" y="44"/>
                        <a:pt x="27" y="43"/>
                        <a:pt x="26" y="43"/>
                      </a:cubicBezTo>
                      <a:cubicBezTo>
                        <a:pt x="25" y="43"/>
                        <a:pt x="25" y="44"/>
                        <a:pt x="23" y="44"/>
                      </a:cubicBezTo>
                      <a:cubicBezTo>
                        <a:pt x="23" y="44"/>
                        <a:pt x="23" y="44"/>
                        <a:pt x="23" y="44"/>
                      </a:cubicBezTo>
                      <a:cubicBezTo>
                        <a:pt x="18" y="44"/>
                        <a:pt x="12" y="31"/>
                        <a:pt x="11" y="24"/>
                      </a:cubicBezTo>
                      <a:cubicBezTo>
                        <a:pt x="10" y="20"/>
                        <a:pt x="11" y="17"/>
                        <a:pt x="12" y="14"/>
                      </a:cubicBezTo>
                      <a:cubicBezTo>
                        <a:pt x="13" y="11"/>
                        <a:pt x="14" y="8"/>
                        <a:pt x="12" y="4"/>
                      </a:cubicBezTo>
                      <a:cubicBezTo>
                        <a:pt x="11" y="3"/>
                        <a:pt x="11" y="1"/>
                        <a:pt x="10" y="0"/>
                      </a:cubicBezTo>
                      <a:cubicBezTo>
                        <a:pt x="10" y="0"/>
                        <a:pt x="10" y="0"/>
                        <a:pt x="10" y="0"/>
                      </a:cubicBezTo>
                      <a:cubicBezTo>
                        <a:pt x="10" y="1"/>
                        <a:pt x="10" y="1"/>
                        <a:pt x="10" y="1"/>
                      </a:cubicBezTo>
                      <a:cubicBezTo>
                        <a:pt x="10" y="2"/>
                        <a:pt x="10"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8" name="Freeform 1842">
                  <a:extLst>
                    <a:ext uri="{FF2B5EF4-FFF2-40B4-BE49-F238E27FC236}">
                      <a16:creationId xmlns="" xmlns:a16="http://schemas.microsoft.com/office/drawing/2014/main" id="{17FE8DA3-CFC9-436A-B3AF-BDA4724E0D2D}"/>
                    </a:ext>
                  </a:extLst>
                </p:cNvPr>
                <p:cNvSpPr/>
                <p:nvPr/>
              </p:nvSpPr>
              <p:spPr bwMode="auto">
                <a:xfrm>
                  <a:off x="2022" y="3080"/>
                  <a:ext cx="2" cy="4"/>
                </a:xfrm>
                <a:custGeom>
                  <a:gdLst>
                    <a:gd name="T0" fmla="*/ 0 w 2"/>
                    <a:gd name="T1" fmla="*/ 0 h 4"/>
                    <a:gd name="T2" fmla="*/ 2 w 2"/>
                    <a:gd name="T3" fmla="*/ 4 h 4"/>
                    <a:gd name="T4" fmla="*/ 2 w 2"/>
                    <a:gd name="T5" fmla="*/ 4 h 4"/>
                    <a:gd name="T6" fmla="*/ 1 w 2"/>
                    <a:gd name="T7" fmla="*/ 0 h 4"/>
                    <a:gd name="T8" fmla="*/ 1 w 2"/>
                    <a:gd name="T9" fmla="*/ 0 h 4"/>
                    <a:gd name="T10" fmla="*/ 0 w 2"/>
                    <a:gd name="T11" fmla="*/ 0 h 4"/>
                    <a:gd name="T12" fmla="*/ 0 w 2"/>
                    <a:gd name="T13" fmla="*/ 0 h 4"/>
                  </a:gdLst>
                  <a:cxnLst>
                    <a:cxn ang="0">
                      <a:pos x="T0" y="T1"/>
                    </a:cxn>
                    <a:cxn ang="0">
                      <a:pos x="T2" y="T3"/>
                    </a:cxn>
                    <a:cxn ang="0">
                      <a:pos x="T4" y="T5"/>
                    </a:cxn>
                    <a:cxn ang="0">
                      <a:pos x="T6" y="T7"/>
                    </a:cxn>
                    <a:cxn ang="0">
                      <a:pos x="T8" y="T9"/>
                    </a:cxn>
                    <a:cxn ang="0">
                      <a:pos x="T10" y="T11"/>
                    </a:cxn>
                    <a:cxn ang="0">
                      <a:pos x="T12" y="T13"/>
                    </a:cxn>
                  </a:cxnLst>
                  <a:rect l="0" t="0" r="r" b="b"/>
                  <a:pathLst>
                    <a:path w="2" h="4">
                      <a:moveTo>
                        <a:pt x="0" y="0"/>
                      </a:moveTo>
                      <a:cubicBezTo>
                        <a:pt x="1" y="1"/>
                        <a:pt x="1" y="2"/>
                        <a:pt x="2" y="4"/>
                      </a:cubicBezTo>
                      <a:cubicBezTo>
                        <a:pt x="2" y="4"/>
                        <a:pt x="2" y="4"/>
                        <a:pt x="2" y="4"/>
                      </a:cubicBezTo>
                      <a:cubicBezTo>
                        <a:pt x="1" y="2"/>
                        <a:pt x="1" y="1"/>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9" name="Freeform 1843">
                  <a:extLst>
                    <a:ext uri="{FF2B5EF4-FFF2-40B4-BE49-F238E27FC236}">
                      <a16:creationId xmlns="" xmlns:a16="http://schemas.microsoft.com/office/drawing/2014/main" id="{5EC0C75D-BED5-49A1-835B-FFF39412B0E8}"/>
                    </a:ext>
                  </a:extLst>
                </p:cNvPr>
                <p:cNvSpPr/>
                <p:nvPr/>
              </p:nvSpPr>
              <p:spPr bwMode="auto">
                <a:xfrm>
                  <a:off x="2023" y="3091"/>
                  <a:ext cx="1" cy="0"/>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0" name="Freeform 1844">
                  <a:extLst>
                    <a:ext uri="{FF2B5EF4-FFF2-40B4-BE49-F238E27FC236}">
                      <a16:creationId xmlns="" xmlns:a16="http://schemas.microsoft.com/office/drawing/2014/main" id="{ED14F578-FEA4-4CE1-ADE4-ABF787F62AFD}"/>
                    </a:ext>
                  </a:extLst>
                </p:cNvPr>
                <p:cNvSpPr/>
                <p:nvPr/>
              </p:nvSpPr>
              <p:spPr bwMode="auto">
                <a:xfrm flipH="1">
                  <a:off x="2024" y="3091"/>
                  <a:ext cx="0" cy="0"/>
                </a:xfrm>
                <a:custGeom>
                  <a:gdLst>
                    <a:gd name="T0" fmla="*/ 1 w 1"/>
                    <a:gd name="T1" fmla="*/ 0 w 1"/>
                    <a:gd name="T2" fmla="*/ 0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1" name="Freeform 1845">
                  <a:extLst>
                    <a:ext uri="{FF2B5EF4-FFF2-40B4-BE49-F238E27FC236}">
                      <a16:creationId xmlns="" xmlns:a16="http://schemas.microsoft.com/office/drawing/2014/main" id="{527618C1-4B89-43F1-93C3-9B7C12756415}"/>
                    </a:ext>
                  </a:extLst>
                </p:cNvPr>
                <p:cNvSpPr/>
                <p:nvPr/>
              </p:nvSpPr>
              <p:spPr bwMode="auto">
                <a:xfrm flipH="1">
                  <a:off x="2024" y="308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2" name="Freeform 1846">
                  <a:extLst>
                    <a:ext uri="{FF2B5EF4-FFF2-40B4-BE49-F238E27FC236}">
                      <a16:creationId xmlns="" xmlns:a16="http://schemas.microsoft.com/office/drawing/2014/main" id="{DA749745-1B9F-4A26-9812-416A0969283B}"/>
                    </a:ext>
                  </a:extLst>
                </p:cNvPr>
                <p:cNvSpPr/>
                <p:nvPr/>
              </p:nvSpPr>
              <p:spPr bwMode="auto">
                <a:xfrm>
                  <a:off x="2022" y="3080"/>
                  <a:ext cx="2" cy="4"/>
                </a:xfrm>
                <a:custGeom>
                  <a:gdLst>
                    <a:gd name="T0" fmla="*/ 2 w 2"/>
                    <a:gd name="T1" fmla="*/ 4 h 4"/>
                    <a:gd name="T2" fmla="*/ 0 w 2"/>
                    <a:gd name="T3" fmla="*/ 0 h 4"/>
                    <a:gd name="T4" fmla="*/ 2 w 2"/>
                    <a:gd name="T5" fmla="*/ 4 h 4"/>
                  </a:gdLst>
                  <a:cxnLst>
                    <a:cxn ang="0">
                      <a:pos x="T0" y="T1"/>
                    </a:cxn>
                    <a:cxn ang="0">
                      <a:pos x="T2" y="T3"/>
                    </a:cxn>
                    <a:cxn ang="0">
                      <a:pos x="T4" y="T5"/>
                    </a:cxn>
                  </a:cxnLst>
                  <a:rect l="0" t="0" r="r" b="b"/>
                  <a:pathLst>
                    <a:path w="2" h="4">
                      <a:moveTo>
                        <a:pt x="2" y="4"/>
                      </a:moveTo>
                      <a:cubicBezTo>
                        <a:pt x="1" y="2"/>
                        <a:pt x="1" y="1"/>
                        <a:pt x="0" y="0"/>
                      </a:cubicBezTo>
                      <a:cubicBezTo>
                        <a:pt x="1" y="1"/>
                        <a:pt x="1"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3" name="Freeform 1847">
                  <a:extLst>
                    <a:ext uri="{FF2B5EF4-FFF2-40B4-BE49-F238E27FC236}">
                      <a16:creationId xmlns="" xmlns:a16="http://schemas.microsoft.com/office/drawing/2014/main" id="{7D86DE97-6B94-4676-80F6-76D0D2E54BD0}"/>
                    </a:ext>
                  </a:extLst>
                </p:cNvPr>
                <p:cNvSpPr/>
                <p:nvPr/>
              </p:nvSpPr>
              <p:spPr bwMode="auto">
                <a:xfrm>
                  <a:off x="2022" y="3091"/>
                  <a:ext cx="1" cy="0"/>
                </a:xfrm>
                <a:custGeom>
                  <a:gdLst>
                    <a:gd name="T0" fmla="*/ 1 w 1"/>
                    <a:gd name="T1" fmla="*/ 0 w 1"/>
                    <a:gd name="T2" fmla="*/ 0 w 1"/>
                    <a:gd name="T3" fmla="*/ 1 w 1"/>
                  </a:gd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4" name="Freeform 1848">
                  <a:extLst>
                    <a:ext uri="{FF2B5EF4-FFF2-40B4-BE49-F238E27FC236}">
                      <a16:creationId xmlns="" xmlns:a16="http://schemas.microsoft.com/office/drawing/2014/main" id="{BCAA64A7-0D76-4F1B-A50A-2B7013114E55}"/>
                    </a:ext>
                  </a:extLst>
                </p:cNvPr>
                <p:cNvSpPr/>
                <p:nvPr/>
              </p:nvSpPr>
              <p:spPr bwMode="auto">
                <a:xfrm>
                  <a:off x="2044" y="3133"/>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5" name="Freeform 1849">
                  <a:extLst>
                    <a:ext uri="{FF2B5EF4-FFF2-40B4-BE49-F238E27FC236}">
                      <a16:creationId xmlns="" xmlns:a16="http://schemas.microsoft.com/office/drawing/2014/main" id="{512A0341-A7C0-482C-8C9E-6541C1BE4728}"/>
                    </a:ext>
                  </a:extLst>
                </p:cNvPr>
                <p:cNvSpPr/>
                <p:nvPr/>
              </p:nvSpPr>
              <p:spPr bwMode="auto">
                <a:xfrm>
                  <a:off x="2017" y="3125"/>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6" name="Freeform 1850">
                  <a:extLst>
                    <a:ext uri="{FF2B5EF4-FFF2-40B4-BE49-F238E27FC236}">
                      <a16:creationId xmlns="" xmlns:a16="http://schemas.microsoft.com/office/drawing/2014/main" id="{E4CD04C5-7545-4699-8C24-71CA012F8978}"/>
                    </a:ext>
                  </a:extLst>
                </p:cNvPr>
                <p:cNvSpPr/>
                <p:nvPr/>
              </p:nvSpPr>
              <p:spPr bwMode="auto">
                <a:xfrm>
                  <a:off x="2042" y="3131"/>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7" name="Freeform 1851">
                  <a:extLst>
                    <a:ext uri="{FF2B5EF4-FFF2-40B4-BE49-F238E27FC236}">
                      <a16:creationId xmlns="" xmlns:a16="http://schemas.microsoft.com/office/drawing/2014/main" id="{0804D39C-7656-49DA-9250-DB7A52EAFB80}"/>
                    </a:ext>
                  </a:extLst>
                </p:cNvPr>
                <p:cNvSpPr/>
                <p:nvPr/>
              </p:nvSpPr>
              <p:spPr bwMode="auto">
                <a:xfrm>
                  <a:off x="2018" y="3126"/>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8" name="Freeform 1852">
                  <a:extLst>
                    <a:ext uri="{FF2B5EF4-FFF2-40B4-BE49-F238E27FC236}">
                      <a16:creationId xmlns="" xmlns:a16="http://schemas.microsoft.com/office/drawing/2014/main" id="{9A435196-5A77-4787-B449-1D5B6F5972ED}"/>
                    </a:ext>
                  </a:extLst>
                </p:cNvPr>
                <p:cNvSpPr/>
                <p:nvPr/>
              </p:nvSpPr>
              <p:spPr bwMode="auto">
                <a:xfrm>
                  <a:off x="2040" y="3130"/>
                  <a:ext cx="2" cy="1"/>
                </a:xfrm>
                <a:custGeom>
                  <a:gdLst>
                    <a:gd name="T0" fmla="*/ 0 w 2"/>
                    <a:gd name="T1" fmla="*/ 0 h 1"/>
                    <a:gd name="T2" fmla="*/ 0 w 2"/>
                    <a:gd name="T3" fmla="*/ 0 h 1"/>
                    <a:gd name="T4" fmla="*/ 2 w 2"/>
                    <a:gd name="T5" fmla="*/ 1 h 1"/>
                    <a:gd name="T6" fmla="*/ 0 w 2"/>
                    <a:gd name="T7" fmla="*/ 0 h 1"/>
                  </a:gdLst>
                  <a:cxnLst>
                    <a:cxn ang="0">
                      <a:pos x="T0" y="T1"/>
                    </a:cxn>
                    <a:cxn ang="0">
                      <a:pos x="T2" y="T3"/>
                    </a:cxn>
                    <a:cxn ang="0">
                      <a:pos x="T4" y="T5"/>
                    </a:cxn>
                    <a:cxn ang="0">
                      <a:pos x="T6" y="T7"/>
                    </a:cxn>
                  </a:cxnLst>
                  <a:rect l="0" t="0" r="r" b="b"/>
                  <a:pathLst>
                    <a:path w="2" h="1">
                      <a:moveTo>
                        <a:pt x="0" y="0"/>
                      </a:moveTo>
                      <a:cubicBezTo>
                        <a:pt x="0" y="0"/>
                        <a:pt x="0" y="0"/>
                        <a:pt x="0" y="0"/>
                      </a:cubicBez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9" name="Freeform 1853">
                  <a:extLst>
                    <a:ext uri="{FF2B5EF4-FFF2-40B4-BE49-F238E27FC236}">
                      <a16:creationId xmlns="" xmlns:a16="http://schemas.microsoft.com/office/drawing/2014/main" id="{01C1A1CB-2973-4D53-98FE-CDB5AA861191}"/>
                    </a:ext>
                  </a:extLst>
                </p:cNvPr>
                <p:cNvSpPr/>
                <p:nvPr/>
              </p:nvSpPr>
              <p:spPr bwMode="auto">
                <a:xfrm flipH="1">
                  <a:off x="2023" y="308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8" name="Group 1856">
                <a:extLst>
                  <a:ext uri="{FF2B5EF4-FFF2-40B4-BE49-F238E27FC236}">
                    <a16:creationId xmlns="" xmlns:a16="http://schemas.microsoft.com/office/drawing/2014/main" id="{3799D6FC-40EE-4B0D-B1E9-74B14CD3D17B}"/>
                  </a:ext>
                </a:extLst>
              </p:cNvPr>
              <p:cNvGrpSpPr>
                <a:grpSpLocks noChangeAspect="1"/>
              </p:cNvGrpSpPr>
              <p:nvPr/>
            </p:nvGrpSpPr>
            <p:grpSpPr>
              <a:xfrm>
                <a:off x="4201838" y="4108149"/>
                <a:ext cx="942206" cy="1460371"/>
                <a:chOff x="1928" y="1721"/>
                <a:chExt cx="507" cy="812"/>
              </a:xfrm>
              <a:grpFill/>
            </p:grpSpPr>
            <p:grpSp>
              <p:nvGrpSpPr>
                <p:cNvPr id="177" name="Group 2057">
                  <a:extLst>
                    <a:ext uri="{FF2B5EF4-FFF2-40B4-BE49-F238E27FC236}">
                      <a16:creationId xmlns="" xmlns:a16="http://schemas.microsoft.com/office/drawing/2014/main" id="{A08F2AA1-9920-40B6-9372-2FF56EAABE82}"/>
                    </a:ext>
                  </a:extLst>
                </p:cNvPr>
                <p:cNvGrpSpPr/>
                <p:nvPr/>
              </p:nvGrpSpPr>
              <p:grpSpPr>
                <a:xfrm>
                  <a:off x="1928" y="1721"/>
                  <a:ext cx="507" cy="812"/>
                  <a:chOff x="1928" y="1721"/>
                  <a:chExt cx="507" cy="812"/>
                </a:xfrm>
                <a:grpFill/>
              </p:grpSpPr>
              <p:sp>
                <p:nvSpPr>
                  <p:cNvPr id="226" name="Freeform 1857">
                    <a:extLst>
                      <a:ext uri="{FF2B5EF4-FFF2-40B4-BE49-F238E27FC236}">
                        <a16:creationId xmlns="" xmlns:a16="http://schemas.microsoft.com/office/drawing/2014/main" id="{686492DA-A484-4944-BB0F-5D4F378BC3F3}"/>
                      </a:ext>
                    </a:extLst>
                  </p:cNvPr>
                  <p:cNvSpPr/>
                  <p:nvPr/>
                </p:nvSpPr>
                <p:spPr bwMode="auto">
                  <a:xfrm>
                    <a:off x="2010" y="1800"/>
                    <a:ext cx="425" cy="434"/>
                  </a:xfrm>
                  <a:custGeom>
                    <a:gdLst>
                      <a:gd name="T0" fmla="*/ 216 w 444"/>
                      <a:gd name="T1" fmla="*/ 30 h 453"/>
                      <a:gd name="T2" fmla="*/ 200 w 444"/>
                      <a:gd name="T3" fmla="*/ 39 h 453"/>
                      <a:gd name="T4" fmla="*/ 195 w 444"/>
                      <a:gd name="T5" fmla="*/ 38 h 453"/>
                      <a:gd name="T6" fmla="*/ 178 w 444"/>
                      <a:gd name="T7" fmla="*/ 43 h 453"/>
                      <a:gd name="T8" fmla="*/ 160 w 444"/>
                      <a:gd name="T9" fmla="*/ 13 h 453"/>
                      <a:gd name="T10" fmla="*/ 153 w 444"/>
                      <a:gd name="T11" fmla="*/ 1 h 453"/>
                      <a:gd name="T12" fmla="*/ 151 w 444"/>
                      <a:gd name="T13" fmla="*/ 5 h 453"/>
                      <a:gd name="T14" fmla="*/ 119 w 444"/>
                      <a:gd name="T15" fmla="*/ 15 h 453"/>
                      <a:gd name="T16" fmla="*/ 113 w 444"/>
                      <a:gd name="T17" fmla="*/ 28 h 453"/>
                      <a:gd name="T18" fmla="*/ 103 w 444"/>
                      <a:gd name="T19" fmla="*/ 45 h 453"/>
                      <a:gd name="T20" fmla="*/ 88 w 444"/>
                      <a:gd name="T21" fmla="*/ 51 h 453"/>
                      <a:gd name="T22" fmla="*/ 82 w 444"/>
                      <a:gd name="T23" fmla="*/ 50 h 453"/>
                      <a:gd name="T24" fmla="*/ 72 w 444"/>
                      <a:gd name="T25" fmla="*/ 38 h 453"/>
                      <a:gd name="T26" fmla="*/ 53 w 444"/>
                      <a:gd name="T27" fmla="*/ 40 h 453"/>
                      <a:gd name="T28" fmla="*/ 45 w 444"/>
                      <a:gd name="T29" fmla="*/ 54 h 453"/>
                      <a:gd name="T30" fmla="*/ 46 w 444"/>
                      <a:gd name="T31" fmla="*/ 107 h 453"/>
                      <a:gd name="T32" fmla="*/ 35 w 444"/>
                      <a:gd name="T33" fmla="*/ 107 h 453"/>
                      <a:gd name="T34" fmla="*/ 8 w 444"/>
                      <a:gd name="T35" fmla="*/ 128 h 453"/>
                      <a:gd name="T36" fmla="*/ 4 w 444"/>
                      <a:gd name="T37" fmla="*/ 150 h 453"/>
                      <a:gd name="T38" fmla="*/ 18 w 444"/>
                      <a:gd name="T39" fmla="*/ 170 h 453"/>
                      <a:gd name="T40" fmla="*/ 38 w 444"/>
                      <a:gd name="T41" fmla="*/ 182 h 453"/>
                      <a:gd name="T42" fmla="*/ 50 w 444"/>
                      <a:gd name="T43" fmla="*/ 181 h 453"/>
                      <a:gd name="T44" fmla="*/ 71 w 444"/>
                      <a:gd name="T45" fmla="*/ 175 h 453"/>
                      <a:gd name="T46" fmla="*/ 98 w 444"/>
                      <a:gd name="T47" fmla="*/ 172 h 453"/>
                      <a:gd name="T48" fmla="*/ 121 w 444"/>
                      <a:gd name="T49" fmla="*/ 201 h 453"/>
                      <a:gd name="T50" fmla="*/ 142 w 444"/>
                      <a:gd name="T51" fmla="*/ 211 h 453"/>
                      <a:gd name="T52" fmla="*/ 155 w 444"/>
                      <a:gd name="T53" fmla="*/ 234 h 453"/>
                      <a:gd name="T54" fmla="*/ 184 w 444"/>
                      <a:gd name="T55" fmla="*/ 271 h 453"/>
                      <a:gd name="T56" fmla="*/ 182 w 444"/>
                      <a:gd name="T57" fmla="*/ 283 h 453"/>
                      <a:gd name="T58" fmla="*/ 182 w 444"/>
                      <a:gd name="T59" fmla="*/ 286 h 453"/>
                      <a:gd name="T60" fmla="*/ 182 w 444"/>
                      <a:gd name="T61" fmla="*/ 310 h 453"/>
                      <a:gd name="T62" fmla="*/ 210 w 444"/>
                      <a:gd name="T63" fmla="*/ 334 h 453"/>
                      <a:gd name="T64" fmla="*/ 220 w 444"/>
                      <a:gd name="T65" fmla="*/ 352 h 453"/>
                      <a:gd name="T66" fmla="*/ 193 w 444"/>
                      <a:gd name="T67" fmla="*/ 406 h 453"/>
                      <a:gd name="T68" fmla="*/ 191 w 444"/>
                      <a:gd name="T69" fmla="*/ 409 h 453"/>
                      <a:gd name="T70" fmla="*/ 223 w 444"/>
                      <a:gd name="T71" fmla="*/ 430 h 453"/>
                      <a:gd name="T72" fmla="*/ 230 w 444"/>
                      <a:gd name="T73" fmla="*/ 448 h 453"/>
                      <a:gd name="T74" fmla="*/ 242 w 444"/>
                      <a:gd name="T75" fmla="*/ 437 h 453"/>
                      <a:gd name="T76" fmla="*/ 268 w 444"/>
                      <a:gd name="T77" fmla="*/ 407 h 453"/>
                      <a:gd name="T78" fmla="*/ 290 w 444"/>
                      <a:gd name="T79" fmla="*/ 349 h 453"/>
                      <a:gd name="T80" fmla="*/ 338 w 444"/>
                      <a:gd name="T81" fmla="*/ 320 h 453"/>
                      <a:gd name="T82" fmla="*/ 377 w 444"/>
                      <a:gd name="T83" fmla="*/ 296 h 453"/>
                      <a:gd name="T84" fmla="*/ 391 w 444"/>
                      <a:gd name="T85" fmla="*/ 262 h 453"/>
                      <a:gd name="T86" fmla="*/ 397 w 444"/>
                      <a:gd name="T87" fmla="*/ 206 h 453"/>
                      <a:gd name="T88" fmla="*/ 414 w 444"/>
                      <a:gd name="T89" fmla="*/ 185 h 453"/>
                      <a:gd name="T90" fmla="*/ 432 w 444"/>
                      <a:gd name="T91" fmla="*/ 118 h 453"/>
                      <a:gd name="T92" fmla="*/ 353 w 444"/>
                      <a:gd name="T93" fmla="*/ 90 h 453"/>
                      <a:gd name="T94" fmla="*/ 308 w 444"/>
                      <a:gd name="T95" fmla="*/ 68 h 453"/>
                      <a:gd name="T96" fmla="*/ 279 w 444"/>
                      <a:gd name="T97" fmla="*/ 83 h 453"/>
                      <a:gd name="T98" fmla="*/ 260 w 444"/>
                      <a:gd name="T99" fmla="*/ 69 h 453"/>
                      <a:gd name="T100" fmla="*/ 262 w 444"/>
                      <a:gd name="T101" fmla="*/ 33 h 453"/>
                      <a:gd name="T102" fmla="*/ 251 w 444"/>
                      <a:gd name="T103" fmla="*/ 17 h 453"/>
                      <a:gd name="T104" fmla="*/ 246 w 444"/>
                      <a:gd name="T105" fmla="*/ 25 h 453"/>
                      <a:gd name="T106" fmla="*/ 228 w 444"/>
                      <a:gd name="T107" fmla="*/ 36 h 453"/>
                      <a:gd name="T108" fmla="*/ 222 w 444"/>
                      <a:gd name="T109" fmla="*/ 35 h 4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3" h="452">
                        <a:moveTo>
                          <a:pt x="220" y="34"/>
                        </a:moveTo>
                        <a:cubicBezTo>
                          <a:pt x="218" y="33"/>
                          <a:pt x="218" y="33"/>
                          <a:pt x="218" y="33"/>
                        </a:cubicBezTo>
                        <a:cubicBezTo>
                          <a:pt x="218" y="32"/>
                          <a:pt x="218" y="32"/>
                          <a:pt x="218" y="32"/>
                        </a:cubicBezTo>
                        <a:cubicBezTo>
                          <a:pt x="217" y="31"/>
                          <a:pt x="217" y="31"/>
                          <a:pt x="217" y="31"/>
                        </a:cubicBezTo>
                        <a:cubicBezTo>
                          <a:pt x="217" y="31"/>
                          <a:pt x="217" y="31"/>
                          <a:pt x="217" y="31"/>
                        </a:cubicBezTo>
                        <a:cubicBezTo>
                          <a:pt x="217" y="31"/>
                          <a:pt x="217" y="31"/>
                          <a:pt x="217" y="31"/>
                        </a:cubicBezTo>
                        <a:cubicBezTo>
                          <a:pt x="217" y="31"/>
                          <a:pt x="217" y="31"/>
                          <a:pt x="216" y="30"/>
                        </a:cubicBezTo>
                        <a:cubicBezTo>
                          <a:pt x="216" y="30"/>
                          <a:pt x="216" y="30"/>
                          <a:pt x="216" y="30"/>
                        </a:cubicBezTo>
                        <a:cubicBezTo>
                          <a:pt x="215" y="30"/>
                          <a:pt x="213" y="31"/>
                          <a:pt x="212" y="31"/>
                        </a:cubicBezTo>
                        <a:cubicBezTo>
                          <a:pt x="210" y="31"/>
                          <a:pt x="208" y="31"/>
                          <a:pt x="206" y="31"/>
                        </a:cubicBezTo>
                        <a:cubicBezTo>
                          <a:pt x="206" y="31"/>
                          <a:pt x="206" y="31"/>
                          <a:pt x="206" y="31"/>
                        </a:cubicBezTo>
                        <a:cubicBezTo>
                          <a:pt x="205" y="32"/>
                          <a:pt x="205" y="32"/>
                          <a:pt x="205" y="33"/>
                        </a:cubicBezTo>
                        <a:cubicBezTo>
                          <a:pt x="205" y="35"/>
                          <a:pt x="205" y="37"/>
                          <a:pt x="202" y="38"/>
                        </a:cubicBezTo>
                        <a:cubicBezTo>
                          <a:pt x="202" y="39"/>
                          <a:pt x="201" y="39"/>
                          <a:pt x="200" y="39"/>
                        </a:cubicBezTo>
                        <a:cubicBezTo>
                          <a:pt x="200" y="39"/>
                          <a:pt x="200" y="39"/>
                          <a:pt x="200" y="39"/>
                        </a:cubicBezTo>
                        <a:cubicBezTo>
                          <a:pt x="200" y="39"/>
                          <a:pt x="200" y="39"/>
                          <a:pt x="200" y="39"/>
                        </a:cubicBezTo>
                        <a:cubicBezTo>
                          <a:pt x="200" y="39"/>
                          <a:pt x="200" y="39"/>
                          <a:pt x="200" y="39"/>
                        </a:cubicBezTo>
                        <a:cubicBezTo>
                          <a:pt x="195" y="38"/>
                          <a:pt x="195" y="38"/>
                          <a:pt x="195" y="38"/>
                        </a:cubicBezTo>
                        <a:cubicBezTo>
                          <a:pt x="195" y="38"/>
                          <a:pt x="195" y="38"/>
                          <a:pt x="195" y="38"/>
                        </a:cubicBezTo>
                        <a:cubicBezTo>
                          <a:pt x="195" y="38"/>
                          <a:pt x="195" y="38"/>
                          <a:pt x="195" y="38"/>
                        </a:cubicBezTo>
                        <a:cubicBezTo>
                          <a:pt x="195" y="38"/>
                          <a:pt x="195" y="38"/>
                          <a:pt x="195" y="38"/>
                        </a:cubicBezTo>
                        <a:cubicBezTo>
                          <a:pt x="194" y="38"/>
                          <a:pt x="194" y="38"/>
                          <a:pt x="193" y="38"/>
                        </a:cubicBezTo>
                        <a:cubicBezTo>
                          <a:pt x="193" y="37"/>
                          <a:pt x="193" y="37"/>
                          <a:pt x="192" y="37"/>
                        </a:cubicBezTo>
                        <a:cubicBezTo>
                          <a:pt x="191" y="37"/>
                          <a:pt x="190" y="37"/>
                          <a:pt x="189" y="37"/>
                        </a:cubicBezTo>
                        <a:cubicBezTo>
                          <a:pt x="188" y="39"/>
                          <a:pt x="187" y="39"/>
                          <a:pt x="186" y="40"/>
                        </a:cubicBezTo>
                        <a:cubicBezTo>
                          <a:pt x="186" y="40"/>
                          <a:pt x="185" y="40"/>
                          <a:pt x="185" y="40"/>
                        </a:cubicBezTo>
                        <a:cubicBezTo>
                          <a:pt x="184" y="40"/>
                          <a:pt x="184" y="40"/>
                          <a:pt x="184" y="40"/>
                        </a:cubicBezTo>
                        <a:cubicBezTo>
                          <a:pt x="183" y="42"/>
                          <a:pt x="180" y="42"/>
                          <a:pt x="178" y="43"/>
                        </a:cubicBezTo>
                        <a:cubicBezTo>
                          <a:pt x="177" y="43"/>
                          <a:pt x="176" y="43"/>
                          <a:pt x="176" y="43"/>
                        </a:cubicBezTo>
                        <a:cubicBezTo>
                          <a:pt x="175" y="44"/>
                          <a:pt x="174" y="45"/>
                          <a:pt x="172" y="45"/>
                        </a:cubicBezTo>
                        <a:cubicBezTo>
                          <a:pt x="171" y="45"/>
                          <a:pt x="171" y="45"/>
                          <a:pt x="171" y="45"/>
                        </a:cubicBezTo>
                        <a:cubicBezTo>
                          <a:pt x="168" y="44"/>
                          <a:pt x="165" y="43"/>
                          <a:pt x="161" y="39"/>
                        </a:cubicBezTo>
                        <a:cubicBezTo>
                          <a:pt x="157" y="34"/>
                          <a:pt x="156" y="27"/>
                          <a:pt x="156" y="23"/>
                        </a:cubicBezTo>
                        <a:cubicBezTo>
                          <a:pt x="156" y="21"/>
                          <a:pt x="157" y="17"/>
                          <a:pt x="159" y="16"/>
                        </a:cubicBezTo>
                        <a:cubicBezTo>
                          <a:pt x="160" y="15"/>
                          <a:pt x="160" y="14"/>
                          <a:pt x="160" y="13"/>
                        </a:cubicBezTo>
                        <a:cubicBezTo>
                          <a:pt x="160" y="12"/>
                          <a:pt x="160" y="10"/>
                          <a:pt x="158" y="10"/>
                        </a:cubicBezTo>
                        <a:cubicBezTo>
                          <a:pt x="155" y="9"/>
                          <a:pt x="155" y="6"/>
                          <a:pt x="155" y="3"/>
                        </a:cubicBezTo>
                        <a:cubicBezTo>
                          <a:pt x="155" y="1"/>
                          <a:pt x="155" y="1"/>
                          <a:pt x="154" y="1"/>
                        </a:cubicBezTo>
                        <a:cubicBezTo>
                          <a:pt x="154" y="0"/>
                          <a:pt x="154" y="0"/>
                          <a:pt x="153" y="1"/>
                        </a:cubicBezTo>
                        <a:cubicBezTo>
                          <a:pt x="153" y="1"/>
                          <a:pt x="153" y="1"/>
                          <a:pt x="153" y="1"/>
                        </a:cubicBezTo>
                        <a:cubicBezTo>
                          <a:pt x="153" y="1"/>
                          <a:pt x="153" y="1"/>
                          <a:pt x="153" y="1"/>
                        </a:cubicBezTo>
                        <a:cubicBezTo>
                          <a:pt x="153" y="1"/>
                          <a:pt x="153" y="1"/>
                          <a:pt x="153" y="1"/>
                        </a:cubicBezTo>
                        <a:cubicBezTo>
                          <a:pt x="153" y="1"/>
                          <a:pt x="153" y="1"/>
                          <a:pt x="153" y="1"/>
                        </a:cubicBezTo>
                        <a:cubicBezTo>
                          <a:pt x="152" y="1"/>
                          <a:pt x="152" y="2"/>
                          <a:pt x="152" y="2"/>
                        </a:cubicBezTo>
                        <a:cubicBezTo>
                          <a:pt x="152" y="2"/>
                          <a:pt x="152" y="2"/>
                          <a:pt x="152" y="2"/>
                        </a:cubicBezTo>
                        <a:cubicBezTo>
                          <a:pt x="152" y="3"/>
                          <a:pt x="152" y="3"/>
                          <a:pt x="152" y="3"/>
                        </a:cubicBezTo>
                        <a:cubicBezTo>
                          <a:pt x="151" y="3"/>
                          <a:pt x="151" y="4"/>
                          <a:pt x="151" y="5"/>
                        </a:cubicBezTo>
                        <a:cubicBezTo>
                          <a:pt x="151" y="5"/>
                          <a:pt x="151" y="5"/>
                          <a:pt x="151" y="5"/>
                        </a:cubicBezTo>
                        <a:cubicBezTo>
                          <a:pt x="151" y="5"/>
                          <a:pt x="151" y="5"/>
                          <a:pt x="151" y="5"/>
                        </a:cubicBezTo>
                        <a:cubicBezTo>
                          <a:pt x="150" y="6"/>
                          <a:pt x="149" y="6"/>
                          <a:pt x="148" y="7"/>
                        </a:cubicBezTo>
                        <a:cubicBezTo>
                          <a:pt x="147" y="7"/>
                          <a:pt x="146" y="8"/>
                          <a:pt x="144" y="9"/>
                        </a:cubicBezTo>
                        <a:cubicBezTo>
                          <a:pt x="140" y="11"/>
                          <a:pt x="136" y="13"/>
                          <a:pt x="133" y="12"/>
                        </a:cubicBezTo>
                        <a:cubicBezTo>
                          <a:pt x="133" y="12"/>
                          <a:pt x="132" y="12"/>
                          <a:pt x="132" y="12"/>
                        </a:cubicBezTo>
                        <a:cubicBezTo>
                          <a:pt x="130" y="12"/>
                          <a:pt x="128" y="13"/>
                          <a:pt x="128" y="15"/>
                        </a:cubicBezTo>
                        <a:cubicBezTo>
                          <a:pt x="128" y="18"/>
                          <a:pt x="126" y="19"/>
                          <a:pt x="124" y="19"/>
                        </a:cubicBezTo>
                        <a:cubicBezTo>
                          <a:pt x="122" y="19"/>
                          <a:pt x="120" y="17"/>
                          <a:pt x="119" y="15"/>
                        </a:cubicBezTo>
                        <a:cubicBezTo>
                          <a:pt x="119" y="15"/>
                          <a:pt x="117" y="14"/>
                          <a:pt x="116" y="14"/>
                        </a:cubicBezTo>
                        <a:cubicBezTo>
                          <a:pt x="114" y="14"/>
                          <a:pt x="111" y="14"/>
                          <a:pt x="110" y="12"/>
                        </a:cubicBezTo>
                        <a:cubicBezTo>
                          <a:pt x="110" y="12"/>
                          <a:pt x="109" y="12"/>
                          <a:pt x="107" y="12"/>
                        </a:cubicBezTo>
                        <a:cubicBezTo>
                          <a:pt x="110" y="15"/>
                          <a:pt x="110" y="18"/>
                          <a:pt x="110" y="21"/>
                        </a:cubicBezTo>
                        <a:cubicBezTo>
                          <a:pt x="110" y="22"/>
                          <a:pt x="111" y="22"/>
                          <a:pt x="111" y="23"/>
                        </a:cubicBezTo>
                        <a:cubicBezTo>
                          <a:pt x="112" y="24"/>
                          <a:pt x="113" y="25"/>
                          <a:pt x="113" y="28"/>
                        </a:cubicBezTo>
                        <a:cubicBezTo>
                          <a:pt x="113" y="28"/>
                          <a:pt x="113" y="28"/>
                          <a:pt x="113" y="28"/>
                        </a:cubicBezTo>
                        <a:cubicBezTo>
                          <a:pt x="114" y="28"/>
                          <a:pt x="114" y="28"/>
                          <a:pt x="114" y="28"/>
                        </a:cubicBezTo>
                        <a:cubicBezTo>
                          <a:pt x="115" y="28"/>
                          <a:pt x="116" y="27"/>
                          <a:pt x="117" y="27"/>
                        </a:cubicBezTo>
                        <a:cubicBezTo>
                          <a:pt x="119" y="27"/>
                          <a:pt x="121" y="29"/>
                          <a:pt x="121" y="31"/>
                        </a:cubicBezTo>
                        <a:cubicBezTo>
                          <a:pt x="121" y="33"/>
                          <a:pt x="119" y="35"/>
                          <a:pt x="116" y="36"/>
                        </a:cubicBezTo>
                        <a:cubicBezTo>
                          <a:pt x="113" y="37"/>
                          <a:pt x="112" y="38"/>
                          <a:pt x="111" y="41"/>
                        </a:cubicBezTo>
                        <a:cubicBezTo>
                          <a:pt x="110" y="44"/>
                          <a:pt x="108" y="44"/>
                          <a:pt x="106" y="44"/>
                        </a:cubicBezTo>
                        <a:cubicBezTo>
                          <a:pt x="105" y="44"/>
                          <a:pt x="104" y="45"/>
                          <a:pt x="103" y="45"/>
                        </a:cubicBezTo>
                        <a:cubicBezTo>
                          <a:pt x="103" y="46"/>
                          <a:pt x="103" y="46"/>
                          <a:pt x="103" y="46"/>
                        </a:cubicBezTo>
                        <a:cubicBezTo>
                          <a:pt x="100" y="48"/>
                          <a:pt x="98" y="50"/>
                          <a:pt x="95" y="50"/>
                        </a:cubicBezTo>
                        <a:cubicBezTo>
                          <a:pt x="95" y="50"/>
                          <a:pt x="94" y="50"/>
                          <a:pt x="93" y="50"/>
                        </a:cubicBezTo>
                        <a:cubicBezTo>
                          <a:pt x="93" y="49"/>
                          <a:pt x="92" y="49"/>
                          <a:pt x="92" y="49"/>
                        </a:cubicBezTo>
                        <a:cubicBezTo>
                          <a:pt x="92" y="49"/>
                          <a:pt x="90" y="50"/>
                          <a:pt x="89" y="51"/>
                        </a:cubicBezTo>
                        <a:cubicBezTo>
                          <a:pt x="89" y="51"/>
                          <a:pt x="88" y="51"/>
                          <a:pt x="88" y="51"/>
                        </a:cubicBezTo>
                        <a:cubicBezTo>
                          <a:pt x="88" y="51"/>
                          <a:pt x="88" y="51"/>
                          <a:pt x="88" y="51"/>
                        </a:cubicBezTo>
                        <a:cubicBezTo>
                          <a:pt x="87" y="51"/>
                          <a:pt x="87" y="51"/>
                          <a:pt x="86" y="51"/>
                        </a:cubicBezTo>
                        <a:cubicBezTo>
                          <a:pt x="86" y="51"/>
                          <a:pt x="86" y="51"/>
                          <a:pt x="86" y="51"/>
                        </a:cubicBezTo>
                        <a:cubicBezTo>
                          <a:pt x="86" y="51"/>
                          <a:pt x="86" y="51"/>
                          <a:pt x="86" y="51"/>
                        </a:cubicBezTo>
                        <a:cubicBezTo>
                          <a:pt x="86" y="52"/>
                          <a:pt x="85" y="51"/>
                          <a:pt x="84" y="51"/>
                        </a:cubicBezTo>
                        <a:cubicBezTo>
                          <a:pt x="84" y="51"/>
                          <a:pt x="84" y="51"/>
                          <a:pt x="84" y="51"/>
                        </a:cubicBezTo>
                        <a:cubicBezTo>
                          <a:pt x="83" y="50"/>
                          <a:pt x="83" y="50"/>
                          <a:pt x="83" y="50"/>
                        </a:cubicBezTo>
                        <a:cubicBezTo>
                          <a:pt x="83" y="50"/>
                          <a:pt x="83" y="50"/>
                          <a:pt x="82" y="50"/>
                        </a:cubicBezTo>
                        <a:cubicBezTo>
                          <a:pt x="82" y="50"/>
                          <a:pt x="82" y="49"/>
                          <a:pt x="81" y="49"/>
                        </a:cubicBezTo>
                        <a:cubicBezTo>
                          <a:pt x="81" y="49"/>
                          <a:pt x="81" y="49"/>
                          <a:pt x="81" y="49"/>
                        </a:cubicBezTo>
                        <a:cubicBezTo>
                          <a:pt x="80" y="48"/>
                          <a:pt x="80" y="48"/>
                          <a:pt x="80" y="48"/>
                        </a:cubicBezTo>
                        <a:cubicBezTo>
                          <a:pt x="79" y="47"/>
                          <a:pt x="78" y="45"/>
                          <a:pt x="76" y="43"/>
                        </a:cubicBezTo>
                        <a:cubicBezTo>
                          <a:pt x="76" y="42"/>
                          <a:pt x="75" y="41"/>
                          <a:pt x="75" y="41"/>
                        </a:cubicBezTo>
                        <a:cubicBezTo>
                          <a:pt x="75" y="40"/>
                          <a:pt x="75" y="40"/>
                          <a:pt x="74" y="40"/>
                        </a:cubicBezTo>
                        <a:cubicBezTo>
                          <a:pt x="74" y="39"/>
                          <a:pt x="73" y="38"/>
                          <a:pt x="72" y="38"/>
                        </a:cubicBezTo>
                        <a:cubicBezTo>
                          <a:pt x="72" y="37"/>
                          <a:pt x="72" y="37"/>
                          <a:pt x="72" y="37"/>
                        </a:cubicBezTo>
                        <a:cubicBezTo>
                          <a:pt x="72" y="37"/>
                          <a:pt x="72" y="37"/>
                          <a:pt x="72" y="37"/>
                        </a:cubicBezTo>
                        <a:cubicBezTo>
                          <a:pt x="71" y="38"/>
                          <a:pt x="71" y="38"/>
                          <a:pt x="70" y="38"/>
                        </a:cubicBezTo>
                        <a:cubicBezTo>
                          <a:pt x="68" y="39"/>
                          <a:pt x="65" y="40"/>
                          <a:pt x="63" y="40"/>
                        </a:cubicBezTo>
                        <a:cubicBezTo>
                          <a:pt x="63" y="40"/>
                          <a:pt x="62" y="40"/>
                          <a:pt x="62" y="40"/>
                        </a:cubicBezTo>
                        <a:cubicBezTo>
                          <a:pt x="61" y="40"/>
                          <a:pt x="60" y="40"/>
                          <a:pt x="59" y="40"/>
                        </a:cubicBezTo>
                        <a:cubicBezTo>
                          <a:pt x="57" y="40"/>
                          <a:pt x="55" y="40"/>
                          <a:pt x="53" y="40"/>
                        </a:cubicBezTo>
                        <a:cubicBezTo>
                          <a:pt x="49" y="40"/>
                          <a:pt x="47" y="40"/>
                          <a:pt x="46" y="40"/>
                        </a:cubicBezTo>
                        <a:cubicBezTo>
                          <a:pt x="46" y="41"/>
                          <a:pt x="47" y="42"/>
                          <a:pt x="47" y="43"/>
                        </a:cubicBezTo>
                        <a:cubicBezTo>
                          <a:pt x="47" y="43"/>
                          <a:pt x="48" y="44"/>
                          <a:pt x="48" y="44"/>
                        </a:cubicBezTo>
                        <a:cubicBezTo>
                          <a:pt x="50" y="44"/>
                          <a:pt x="53" y="45"/>
                          <a:pt x="53" y="47"/>
                        </a:cubicBezTo>
                        <a:cubicBezTo>
                          <a:pt x="54" y="49"/>
                          <a:pt x="53" y="50"/>
                          <a:pt x="51" y="52"/>
                        </a:cubicBezTo>
                        <a:cubicBezTo>
                          <a:pt x="49" y="53"/>
                          <a:pt x="47" y="53"/>
                          <a:pt x="46" y="54"/>
                        </a:cubicBezTo>
                        <a:cubicBezTo>
                          <a:pt x="45" y="54"/>
                          <a:pt x="45" y="54"/>
                          <a:pt x="45" y="54"/>
                        </a:cubicBezTo>
                        <a:cubicBezTo>
                          <a:pt x="45" y="54"/>
                          <a:pt x="44" y="54"/>
                          <a:pt x="44" y="56"/>
                        </a:cubicBezTo>
                        <a:cubicBezTo>
                          <a:pt x="44" y="59"/>
                          <a:pt x="46" y="61"/>
                          <a:pt x="48" y="64"/>
                        </a:cubicBezTo>
                        <a:cubicBezTo>
                          <a:pt x="50" y="67"/>
                          <a:pt x="53" y="71"/>
                          <a:pt x="51" y="75"/>
                        </a:cubicBezTo>
                        <a:cubicBezTo>
                          <a:pt x="50" y="78"/>
                          <a:pt x="49" y="87"/>
                          <a:pt x="49" y="90"/>
                        </a:cubicBezTo>
                        <a:cubicBezTo>
                          <a:pt x="49" y="90"/>
                          <a:pt x="49" y="90"/>
                          <a:pt x="49" y="90"/>
                        </a:cubicBezTo>
                        <a:cubicBezTo>
                          <a:pt x="49" y="92"/>
                          <a:pt x="48" y="102"/>
                          <a:pt x="45" y="106"/>
                        </a:cubicBezTo>
                        <a:cubicBezTo>
                          <a:pt x="46" y="107"/>
                          <a:pt x="46" y="107"/>
                          <a:pt x="46" y="107"/>
                        </a:cubicBezTo>
                        <a:cubicBezTo>
                          <a:pt x="43" y="107"/>
                          <a:pt x="43" y="107"/>
                          <a:pt x="43" y="107"/>
                        </a:cubicBezTo>
                        <a:cubicBezTo>
                          <a:pt x="43" y="107"/>
                          <a:pt x="42" y="107"/>
                          <a:pt x="42" y="107"/>
                        </a:cubicBezTo>
                        <a:cubicBezTo>
                          <a:pt x="41" y="107"/>
                          <a:pt x="41" y="107"/>
                          <a:pt x="41" y="107"/>
                        </a:cubicBezTo>
                        <a:cubicBezTo>
                          <a:pt x="41" y="107"/>
                          <a:pt x="41" y="107"/>
                          <a:pt x="41" y="107"/>
                        </a:cubicBezTo>
                        <a:cubicBezTo>
                          <a:pt x="40" y="107"/>
                          <a:pt x="40" y="107"/>
                          <a:pt x="39" y="107"/>
                        </a:cubicBezTo>
                        <a:cubicBezTo>
                          <a:pt x="38" y="107"/>
                          <a:pt x="37" y="106"/>
                          <a:pt x="37" y="106"/>
                        </a:cubicBezTo>
                        <a:cubicBezTo>
                          <a:pt x="36" y="106"/>
                          <a:pt x="36" y="106"/>
                          <a:pt x="35" y="107"/>
                        </a:cubicBezTo>
                        <a:cubicBezTo>
                          <a:pt x="35" y="107"/>
                          <a:pt x="35" y="107"/>
                          <a:pt x="34" y="107"/>
                        </a:cubicBezTo>
                        <a:cubicBezTo>
                          <a:pt x="32" y="109"/>
                          <a:pt x="29" y="110"/>
                          <a:pt x="27" y="110"/>
                        </a:cubicBezTo>
                        <a:cubicBezTo>
                          <a:pt x="25" y="111"/>
                          <a:pt x="23" y="111"/>
                          <a:pt x="21" y="112"/>
                        </a:cubicBezTo>
                        <a:cubicBezTo>
                          <a:pt x="18" y="114"/>
                          <a:pt x="16" y="115"/>
                          <a:pt x="14" y="116"/>
                        </a:cubicBezTo>
                        <a:cubicBezTo>
                          <a:pt x="12" y="116"/>
                          <a:pt x="11" y="117"/>
                          <a:pt x="11" y="118"/>
                        </a:cubicBezTo>
                        <a:cubicBezTo>
                          <a:pt x="11" y="120"/>
                          <a:pt x="10" y="122"/>
                          <a:pt x="9" y="124"/>
                        </a:cubicBezTo>
                        <a:cubicBezTo>
                          <a:pt x="8" y="125"/>
                          <a:pt x="7" y="126"/>
                          <a:pt x="8" y="128"/>
                        </a:cubicBezTo>
                        <a:cubicBezTo>
                          <a:pt x="9" y="132"/>
                          <a:pt x="6" y="133"/>
                          <a:pt x="5" y="134"/>
                        </a:cubicBezTo>
                        <a:cubicBezTo>
                          <a:pt x="4" y="134"/>
                          <a:pt x="3" y="135"/>
                          <a:pt x="2" y="136"/>
                        </a:cubicBezTo>
                        <a:cubicBezTo>
                          <a:pt x="1" y="137"/>
                          <a:pt x="1" y="137"/>
                          <a:pt x="2" y="138"/>
                        </a:cubicBezTo>
                        <a:cubicBezTo>
                          <a:pt x="2" y="139"/>
                          <a:pt x="2" y="141"/>
                          <a:pt x="1" y="143"/>
                        </a:cubicBezTo>
                        <a:cubicBezTo>
                          <a:pt x="0" y="143"/>
                          <a:pt x="0" y="144"/>
                          <a:pt x="1" y="145"/>
                        </a:cubicBezTo>
                        <a:cubicBezTo>
                          <a:pt x="1" y="146"/>
                          <a:pt x="2" y="148"/>
                          <a:pt x="3" y="149"/>
                        </a:cubicBezTo>
                        <a:cubicBezTo>
                          <a:pt x="4" y="150"/>
                          <a:pt x="4" y="150"/>
                          <a:pt x="4" y="150"/>
                        </a:cubicBezTo>
                        <a:cubicBezTo>
                          <a:pt x="4" y="151"/>
                          <a:pt x="5" y="152"/>
                          <a:pt x="5" y="152"/>
                        </a:cubicBezTo>
                        <a:cubicBezTo>
                          <a:pt x="7" y="155"/>
                          <a:pt x="9" y="158"/>
                          <a:pt x="9" y="161"/>
                        </a:cubicBezTo>
                        <a:cubicBezTo>
                          <a:pt x="9" y="162"/>
                          <a:pt x="9" y="162"/>
                          <a:pt x="9" y="163"/>
                        </a:cubicBezTo>
                        <a:cubicBezTo>
                          <a:pt x="10" y="163"/>
                          <a:pt x="11" y="163"/>
                          <a:pt x="12" y="163"/>
                        </a:cubicBezTo>
                        <a:cubicBezTo>
                          <a:pt x="13" y="163"/>
                          <a:pt x="13" y="163"/>
                          <a:pt x="13" y="163"/>
                        </a:cubicBezTo>
                        <a:cubicBezTo>
                          <a:pt x="15" y="163"/>
                          <a:pt x="16" y="166"/>
                          <a:pt x="16" y="167"/>
                        </a:cubicBezTo>
                        <a:cubicBezTo>
                          <a:pt x="17" y="169"/>
                          <a:pt x="17" y="170"/>
                          <a:pt x="18" y="170"/>
                        </a:cubicBezTo>
                        <a:cubicBezTo>
                          <a:pt x="20" y="170"/>
                          <a:pt x="21" y="170"/>
                          <a:pt x="22" y="170"/>
                        </a:cubicBezTo>
                        <a:cubicBezTo>
                          <a:pt x="24" y="170"/>
                          <a:pt x="25" y="170"/>
                          <a:pt x="26" y="170"/>
                        </a:cubicBezTo>
                        <a:cubicBezTo>
                          <a:pt x="28" y="170"/>
                          <a:pt x="28" y="169"/>
                          <a:pt x="29" y="169"/>
                        </a:cubicBezTo>
                        <a:cubicBezTo>
                          <a:pt x="30" y="167"/>
                          <a:pt x="32" y="165"/>
                          <a:pt x="34" y="165"/>
                        </a:cubicBezTo>
                        <a:cubicBezTo>
                          <a:pt x="35" y="165"/>
                          <a:pt x="37" y="165"/>
                          <a:pt x="37" y="169"/>
                        </a:cubicBezTo>
                        <a:cubicBezTo>
                          <a:pt x="37" y="170"/>
                          <a:pt x="37" y="170"/>
                          <a:pt x="37" y="171"/>
                        </a:cubicBezTo>
                        <a:cubicBezTo>
                          <a:pt x="37" y="174"/>
                          <a:pt x="37" y="180"/>
                          <a:pt x="38" y="182"/>
                        </a:cubicBezTo>
                        <a:cubicBezTo>
                          <a:pt x="40" y="181"/>
                          <a:pt x="43" y="181"/>
                          <a:pt x="44" y="181"/>
                        </a:cubicBezTo>
                        <a:cubicBezTo>
                          <a:pt x="45" y="181"/>
                          <a:pt x="45" y="181"/>
                          <a:pt x="46" y="181"/>
                        </a:cubicBezTo>
                        <a:cubicBezTo>
                          <a:pt x="46" y="181"/>
                          <a:pt x="46" y="181"/>
                          <a:pt x="46" y="181"/>
                        </a:cubicBezTo>
                        <a:cubicBezTo>
                          <a:pt x="49" y="181"/>
                          <a:pt x="49" y="181"/>
                          <a:pt x="49" y="181"/>
                        </a:cubicBezTo>
                        <a:cubicBezTo>
                          <a:pt x="49" y="181"/>
                          <a:pt x="49" y="181"/>
                          <a:pt x="50" y="181"/>
                        </a:cubicBezTo>
                        <a:cubicBezTo>
                          <a:pt x="50" y="181"/>
                          <a:pt x="50" y="181"/>
                          <a:pt x="50" y="181"/>
                        </a:cubicBezTo>
                        <a:cubicBezTo>
                          <a:pt x="50" y="181"/>
                          <a:pt x="50" y="181"/>
                          <a:pt x="50" y="181"/>
                        </a:cubicBezTo>
                        <a:cubicBezTo>
                          <a:pt x="51" y="181"/>
                          <a:pt x="52" y="182"/>
                          <a:pt x="53" y="182"/>
                        </a:cubicBezTo>
                        <a:cubicBezTo>
                          <a:pt x="53" y="182"/>
                          <a:pt x="53" y="182"/>
                          <a:pt x="53" y="182"/>
                        </a:cubicBezTo>
                        <a:cubicBezTo>
                          <a:pt x="54" y="182"/>
                          <a:pt x="54" y="182"/>
                          <a:pt x="55" y="182"/>
                        </a:cubicBezTo>
                        <a:cubicBezTo>
                          <a:pt x="55" y="182"/>
                          <a:pt x="55" y="182"/>
                          <a:pt x="55" y="182"/>
                        </a:cubicBezTo>
                        <a:cubicBezTo>
                          <a:pt x="57" y="183"/>
                          <a:pt x="59" y="182"/>
                          <a:pt x="61" y="180"/>
                        </a:cubicBezTo>
                        <a:cubicBezTo>
                          <a:pt x="63" y="179"/>
                          <a:pt x="64" y="178"/>
                          <a:pt x="66" y="177"/>
                        </a:cubicBezTo>
                        <a:cubicBezTo>
                          <a:pt x="68" y="177"/>
                          <a:pt x="69" y="176"/>
                          <a:pt x="71" y="175"/>
                        </a:cubicBezTo>
                        <a:cubicBezTo>
                          <a:pt x="72" y="174"/>
                          <a:pt x="73" y="174"/>
                          <a:pt x="74" y="173"/>
                        </a:cubicBezTo>
                        <a:cubicBezTo>
                          <a:pt x="78" y="171"/>
                          <a:pt x="81" y="169"/>
                          <a:pt x="85" y="169"/>
                        </a:cubicBezTo>
                        <a:cubicBezTo>
                          <a:pt x="87" y="169"/>
                          <a:pt x="88" y="168"/>
                          <a:pt x="90" y="168"/>
                        </a:cubicBezTo>
                        <a:cubicBezTo>
                          <a:pt x="91" y="168"/>
                          <a:pt x="93" y="168"/>
                          <a:pt x="94" y="168"/>
                        </a:cubicBezTo>
                        <a:cubicBezTo>
                          <a:pt x="95" y="168"/>
                          <a:pt x="97" y="168"/>
                          <a:pt x="98" y="169"/>
                        </a:cubicBezTo>
                        <a:cubicBezTo>
                          <a:pt x="98" y="169"/>
                          <a:pt x="98" y="170"/>
                          <a:pt x="98" y="171"/>
                        </a:cubicBezTo>
                        <a:cubicBezTo>
                          <a:pt x="98" y="171"/>
                          <a:pt x="98" y="171"/>
                          <a:pt x="98" y="172"/>
                        </a:cubicBezTo>
                        <a:cubicBezTo>
                          <a:pt x="97" y="175"/>
                          <a:pt x="96" y="186"/>
                          <a:pt x="101" y="192"/>
                        </a:cubicBezTo>
                        <a:cubicBezTo>
                          <a:pt x="105" y="197"/>
                          <a:pt x="108" y="199"/>
                          <a:pt x="110" y="199"/>
                        </a:cubicBezTo>
                        <a:cubicBezTo>
                          <a:pt x="111" y="199"/>
                          <a:pt x="112" y="199"/>
                          <a:pt x="113" y="199"/>
                        </a:cubicBezTo>
                        <a:cubicBezTo>
                          <a:pt x="114" y="199"/>
                          <a:pt x="114" y="199"/>
                          <a:pt x="115" y="199"/>
                        </a:cubicBezTo>
                        <a:cubicBezTo>
                          <a:pt x="117" y="199"/>
                          <a:pt x="118" y="200"/>
                          <a:pt x="119" y="200"/>
                        </a:cubicBezTo>
                        <a:cubicBezTo>
                          <a:pt x="119" y="201"/>
                          <a:pt x="120" y="201"/>
                          <a:pt x="120" y="201"/>
                        </a:cubicBezTo>
                        <a:cubicBezTo>
                          <a:pt x="121" y="201"/>
                          <a:pt x="121" y="201"/>
                          <a:pt x="121" y="201"/>
                        </a:cubicBezTo>
                        <a:cubicBezTo>
                          <a:pt x="125" y="201"/>
                          <a:pt x="125" y="203"/>
                          <a:pt x="125" y="204"/>
                        </a:cubicBezTo>
                        <a:cubicBezTo>
                          <a:pt x="126" y="205"/>
                          <a:pt x="126" y="205"/>
                          <a:pt x="126" y="205"/>
                        </a:cubicBezTo>
                        <a:cubicBezTo>
                          <a:pt x="127" y="205"/>
                          <a:pt x="129" y="205"/>
                          <a:pt x="130" y="205"/>
                        </a:cubicBezTo>
                        <a:cubicBezTo>
                          <a:pt x="135" y="206"/>
                          <a:pt x="137" y="208"/>
                          <a:pt x="137" y="211"/>
                        </a:cubicBezTo>
                        <a:cubicBezTo>
                          <a:pt x="137" y="211"/>
                          <a:pt x="138" y="211"/>
                          <a:pt x="139" y="211"/>
                        </a:cubicBezTo>
                        <a:cubicBezTo>
                          <a:pt x="139" y="211"/>
                          <a:pt x="139" y="211"/>
                          <a:pt x="140" y="211"/>
                        </a:cubicBezTo>
                        <a:cubicBezTo>
                          <a:pt x="140" y="211"/>
                          <a:pt x="141" y="211"/>
                          <a:pt x="142" y="211"/>
                        </a:cubicBezTo>
                        <a:cubicBezTo>
                          <a:pt x="144" y="211"/>
                          <a:pt x="147" y="211"/>
                          <a:pt x="149" y="212"/>
                        </a:cubicBezTo>
                        <a:cubicBezTo>
                          <a:pt x="149" y="213"/>
                          <a:pt x="149" y="213"/>
                          <a:pt x="149" y="213"/>
                        </a:cubicBezTo>
                        <a:cubicBezTo>
                          <a:pt x="152" y="215"/>
                          <a:pt x="154" y="217"/>
                          <a:pt x="154" y="222"/>
                        </a:cubicBezTo>
                        <a:cubicBezTo>
                          <a:pt x="154" y="223"/>
                          <a:pt x="154" y="224"/>
                          <a:pt x="155" y="225"/>
                        </a:cubicBezTo>
                        <a:cubicBezTo>
                          <a:pt x="156" y="227"/>
                          <a:pt x="157" y="228"/>
                          <a:pt x="156" y="230"/>
                        </a:cubicBezTo>
                        <a:cubicBezTo>
                          <a:pt x="156" y="231"/>
                          <a:pt x="155" y="231"/>
                          <a:pt x="154" y="232"/>
                        </a:cubicBezTo>
                        <a:cubicBezTo>
                          <a:pt x="154" y="232"/>
                          <a:pt x="155" y="233"/>
                          <a:pt x="155" y="234"/>
                        </a:cubicBezTo>
                        <a:cubicBezTo>
                          <a:pt x="156" y="236"/>
                          <a:pt x="157" y="237"/>
                          <a:pt x="157" y="239"/>
                        </a:cubicBezTo>
                        <a:cubicBezTo>
                          <a:pt x="157" y="242"/>
                          <a:pt x="161" y="244"/>
                          <a:pt x="167" y="243"/>
                        </a:cubicBezTo>
                        <a:cubicBezTo>
                          <a:pt x="168" y="243"/>
                          <a:pt x="169" y="243"/>
                          <a:pt x="170" y="243"/>
                        </a:cubicBezTo>
                        <a:cubicBezTo>
                          <a:pt x="175" y="243"/>
                          <a:pt x="178" y="244"/>
                          <a:pt x="178" y="251"/>
                        </a:cubicBezTo>
                        <a:cubicBezTo>
                          <a:pt x="178" y="253"/>
                          <a:pt x="179" y="254"/>
                          <a:pt x="181" y="256"/>
                        </a:cubicBezTo>
                        <a:cubicBezTo>
                          <a:pt x="182" y="257"/>
                          <a:pt x="184" y="259"/>
                          <a:pt x="185" y="261"/>
                        </a:cubicBezTo>
                        <a:cubicBezTo>
                          <a:pt x="186" y="265"/>
                          <a:pt x="185" y="268"/>
                          <a:pt x="184" y="271"/>
                        </a:cubicBezTo>
                        <a:cubicBezTo>
                          <a:pt x="184" y="273"/>
                          <a:pt x="183" y="275"/>
                          <a:pt x="184" y="276"/>
                        </a:cubicBezTo>
                        <a:cubicBezTo>
                          <a:pt x="184" y="277"/>
                          <a:pt x="184" y="278"/>
                          <a:pt x="184" y="278"/>
                        </a:cubicBezTo>
                        <a:cubicBezTo>
                          <a:pt x="184" y="279"/>
                          <a:pt x="184" y="279"/>
                          <a:pt x="184" y="279"/>
                        </a:cubicBezTo>
                        <a:cubicBezTo>
                          <a:pt x="183" y="280"/>
                          <a:pt x="183" y="280"/>
                          <a:pt x="183" y="281"/>
                        </a:cubicBezTo>
                        <a:cubicBezTo>
                          <a:pt x="183" y="281"/>
                          <a:pt x="183" y="281"/>
                          <a:pt x="183" y="282"/>
                        </a:cubicBezTo>
                        <a:cubicBezTo>
                          <a:pt x="183" y="282"/>
                          <a:pt x="183" y="282"/>
                          <a:pt x="182" y="283"/>
                        </a:cubicBezTo>
                        <a:cubicBezTo>
                          <a:pt x="182" y="283"/>
                          <a:pt x="182" y="283"/>
                          <a:pt x="182" y="283"/>
                        </a:cubicBezTo>
                        <a:cubicBezTo>
                          <a:pt x="182" y="284"/>
                          <a:pt x="182" y="284"/>
                          <a:pt x="181" y="284"/>
                        </a:cubicBezTo>
                        <a:cubicBezTo>
                          <a:pt x="181" y="284"/>
                          <a:pt x="181" y="284"/>
                          <a:pt x="181" y="285"/>
                        </a:cubicBezTo>
                        <a:cubicBezTo>
                          <a:pt x="181" y="285"/>
                          <a:pt x="181" y="285"/>
                          <a:pt x="181" y="285"/>
                        </a:cubicBezTo>
                        <a:cubicBezTo>
                          <a:pt x="181" y="285"/>
                          <a:pt x="181" y="285"/>
                          <a:pt x="181" y="285"/>
                        </a:cubicBezTo>
                        <a:cubicBezTo>
                          <a:pt x="181" y="285"/>
                          <a:pt x="181" y="285"/>
                          <a:pt x="181" y="285"/>
                        </a:cubicBezTo>
                        <a:cubicBezTo>
                          <a:pt x="181" y="285"/>
                          <a:pt x="182" y="286"/>
                          <a:pt x="182" y="286"/>
                        </a:cubicBezTo>
                        <a:cubicBezTo>
                          <a:pt x="182" y="286"/>
                          <a:pt x="182" y="286"/>
                          <a:pt x="182" y="286"/>
                        </a:cubicBezTo>
                        <a:cubicBezTo>
                          <a:pt x="182" y="287"/>
                          <a:pt x="182" y="287"/>
                          <a:pt x="182" y="287"/>
                        </a:cubicBezTo>
                        <a:cubicBezTo>
                          <a:pt x="182" y="287"/>
                          <a:pt x="182" y="288"/>
                          <a:pt x="182" y="288"/>
                        </a:cubicBezTo>
                        <a:cubicBezTo>
                          <a:pt x="182" y="288"/>
                          <a:pt x="182" y="289"/>
                          <a:pt x="182" y="289"/>
                        </a:cubicBezTo>
                        <a:cubicBezTo>
                          <a:pt x="182" y="291"/>
                          <a:pt x="181" y="291"/>
                          <a:pt x="180" y="292"/>
                        </a:cubicBezTo>
                        <a:cubicBezTo>
                          <a:pt x="180" y="292"/>
                          <a:pt x="181" y="293"/>
                          <a:pt x="181" y="294"/>
                        </a:cubicBezTo>
                        <a:cubicBezTo>
                          <a:pt x="182" y="296"/>
                          <a:pt x="184" y="300"/>
                          <a:pt x="183" y="305"/>
                        </a:cubicBezTo>
                        <a:cubicBezTo>
                          <a:pt x="182" y="307"/>
                          <a:pt x="182" y="310"/>
                          <a:pt x="182" y="310"/>
                        </a:cubicBezTo>
                        <a:cubicBezTo>
                          <a:pt x="182" y="311"/>
                          <a:pt x="183" y="311"/>
                          <a:pt x="187" y="311"/>
                        </a:cubicBezTo>
                        <a:cubicBezTo>
                          <a:pt x="191" y="311"/>
                          <a:pt x="193" y="312"/>
                          <a:pt x="194" y="313"/>
                        </a:cubicBezTo>
                        <a:cubicBezTo>
                          <a:pt x="194" y="313"/>
                          <a:pt x="195" y="313"/>
                          <a:pt x="195" y="313"/>
                        </a:cubicBezTo>
                        <a:cubicBezTo>
                          <a:pt x="195" y="313"/>
                          <a:pt x="195" y="313"/>
                          <a:pt x="195" y="313"/>
                        </a:cubicBezTo>
                        <a:cubicBezTo>
                          <a:pt x="196" y="312"/>
                          <a:pt x="197" y="312"/>
                          <a:pt x="197" y="312"/>
                        </a:cubicBezTo>
                        <a:cubicBezTo>
                          <a:pt x="202" y="312"/>
                          <a:pt x="206" y="321"/>
                          <a:pt x="206" y="323"/>
                        </a:cubicBezTo>
                        <a:cubicBezTo>
                          <a:pt x="207" y="327"/>
                          <a:pt x="209" y="332"/>
                          <a:pt x="210" y="334"/>
                        </a:cubicBezTo>
                        <a:cubicBezTo>
                          <a:pt x="210" y="334"/>
                          <a:pt x="210" y="334"/>
                          <a:pt x="210" y="334"/>
                        </a:cubicBezTo>
                        <a:cubicBezTo>
                          <a:pt x="212" y="333"/>
                          <a:pt x="214" y="332"/>
                          <a:pt x="217" y="332"/>
                        </a:cubicBezTo>
                        <a:cubicBezTo>
                          <a:pt x="218" y="332"/>
                          <a:pt x="219" y="332"/>
                          <a:pt x="220" y="332"/>
                        </a:cubicBezTo>
                        <a:cubicBezTo>
                          <a:pt x="220" y="333"/>
                          <a:pt x="221" y="333"/>
                          <a:pt x="221" y="333"/>
                        </a:cubicBezTo>
                        <a:cubicBezTo>
                          <a:pt x="224" y="336"/>
                          <a:pt x="222" y="342"/>
                          <a:pt x="221" y="348"/>
                        </a:cubicBezTo>
                        <a:cubicBezTo>
                          <a:pt x="221" y="349"/>
                          <a:pt x="220" y="351"/>
                          <a:pt x="220" y="352"/>
                        </a:cubicBezTo>
                        <a:cubicBezTo>
                          <a:pt x="220" y="352"/>
                          <a:pt x="220" y="352"/>
                          <a:pt x="220" y="352"/>
                        </a:cubicBezTo>
                        <a:cubicBezTo>
                          <a:pt x="224" y="352"/>
                          <a:pt x="226" y="353"/>
                          <a:pt x="226" y="353"/>
                        </a:cubicBezTo>
                        <a:cubicBezTo>
                          <a:pt x="230" y="355"/>
                          <a:pt x="230" y="371"/>
                          <a:pt x="229" y="373"/>
                        </a:cubicBezTo>
                        <a:cubicBezTo>
                          <a:pt x="228" y="375"/>
                          <a:pt x="226" y="376"/>
                          <a:pt x="221" y="378"/>
                        </a:cubicBezTo>
                        <a:cubicBezTo>
                          <a:pt x="219" y="379"/>
                          <a:pt x="216" y="380"/>
                          <a:pt x="215" y="381"/>
                        </a:cubicBezTo>
                        <a:cubicBezTo>
                          <a:pt x="211" y="384"/>
                          <a:pt x="201" y="394"/>
                          <a:pt x="196" y="401"/>
                        </a:cubicBezTo>
                        <a:cubicBezTo>
                          <a:pt x="195" y="403"/>
                          <a:pt x="194" y="404"/>
                          <a:pt x="193" y="405"/>
                        </a:cubicBezTo>
                        <a:cubicBezTo>
                          <a:pt x="193" y="405"/>
                          <a:pt x="193" y="406"/>
                          <a:pt x="193" y="406"/>
                        </a:cubicBezTo>
                        <a:cubicBezTo>
                          <a:pt x="192" y="407"/>
                          <a:pt x="191" y="408"/>
                          <a:pt x="190" y="409"/>
                        </a:cubicBezTo>
                        <a:cubicBezTo>
                          <a:pt x="190" y="409"/>
                          <a:pt x="190" y="409"/>
                          <a:pt x="190" y="409"/>
                        </a:cubicBezTo>
                        <a:cubicBezTo>
                          <a:pt x="190" y="409"/>
                          <a:pt x="190" y="409"/>
                          <a:pt x="190" y="409"/>
                        </a:cubicBezTo>
                        <a:cubicBezTo>
                          <a:pt x="190" y="409"/>
                          <a:pt x="190" y="409"/>
                          <a:pt x="190" y="409"/>
                        </a:cubicBezTo>
                        <a:cubicBezTo>
                          <a:pt x="190" y="409"/>
                          <a:pt x="190" y="409"/>
                          <a:pt x="190" y="409"/>
                        </a:cubicBezTo>
                        <a:cubicBezTo>
                          <a:pt x="191" y="409"/>
                          <a:pt x="191" y="409"/>
                          <a:pt x="191" y="409"/>
                        </a:cubicBezTo>
                        <a:cubicBezTo>
                          <a:pt x="191" y="409"/>
                          <a:pt x="191" y="409"/>
                          <a:pt x="191" y="409"/>
                        </a:cubicBezTo>
                        <a:cubicBezTo>
                          <a:pt x="193" y="410"/>
                          <a:pt x="195" y="410"/>
                          <a:pt x="198" y="413"/>
                        </a:cubicBezTo>
                        <a:cubicBezTo>
                          <a:pt x="198" y="413"/>
                          <a:pt x="198" y="414"/>
                          <a:pt x="199" y="414"/>
                        </a:cubicBezTo>
                        <a:cubicBezTo>
                          <a:pt x="201" y="417"/>
                          <a:pt x="202" y="419"/>
                          <a:pt x="203" y="420"/>
                        </a:cubicBezTo>
                        <a:cubicBezTo>
                          <a:pt x="203" y="419"/>
                          <a:pt x="205" y="418"/>
                          <a:pt x="207" y="418"/>
                        </a:cubicBezTo>
                        <a:cubicBezTo>
                          <a:pt x="208" y="418"/>
                          <a:pt x="209" y="419"/>
                          <a:pt x="210" y="420"/>
                        </a:cubicBezTo>
                        <a:cubicBezTo>
                          <a:pt x="212" y="423"/>
                          <a:pt x="215" y="425"/>
                          <a:pt x="218" y="427"/>
                        </a:cubicBezTo>
                        <a:cubicBezTo>
                          <a:pt x="220" y="428"/>
                          <a:pt x="222" y="429"/>
                          <a:pt x="223" y="430"/>
                        </a:cubicBezTo>
                        <a:cubicBezTo>
                          <a:pt x="223" y="430"/>
                          <a:pt x="224" y="431"/>
                          <a:pt x="225" y="431"/>
                        </a:cubicBezTo>
                        <a:cubicBezTo>
                          <a:pt x="227" y="433"/>
                          <a:pt x="231" y="435"/>
                          <a:pt x="231" y="440"/>
                        </a:cubicBezTo>
                        <a:cubicBezTo>
                          <a:pt x="231" y="441"/>
                          <a:pt x="231" y="442"/>
                          <a:pt x="231" y="443"/>
                        </a:cubicBezTo>
                        <a:cubicBezTo>
                          <a:pt x="231" y="444"/>
                          <a:pt x="231" y="445"/>
                          <a:pt x="231" y="445"/>
                        </a:cubicBezTo>
                        <a:cubicBezTo>
                          <a:pt x="231" y="446"/>
                          <a:pt x="231" y="446"/>
                          <a:pt x="231" y="446"/>
                        </a:cubicBezTo>
                        <a:cubicBezTo>
                          <a:pt x="230" y="447"/>
                          <a:pt x="230" y="447"/>
                          <a:pt x="230" y="448"/>
                        </a:cubicBezTo>
                        <a:cubicBezTo>
                          <a:pt x="230" y="448"/>
                          <a:pt x="230" y="448"/>
                          <a:pt x="230" y="448"/>
                        </a:cubicBezTo>
                        <a:cubicBezTo>
                          <a:pt x="230" y="449"/>
                          <a:pt x="230" y="450"/>
                          <a:pt x="231" y="450"/>
                        </a:cubicBezTo>
                        <a:cubicBezTo>
                          <a:pt x="231" y="451"/>
                          <a:pt x="231" y="451"/>
                          <a:pt x="231" y="451"/>
                        </a:cubicBezTo>
                        <a:cubicBezTo>
                          <a:pt x="231" y="452"/>
                          <a:pt x="231" y="452"/>
                          <a:pt x="231" y="453"/>
                        </a:cubicBezTo>
                        <a:cubicBezTo>
                          <a:pt x="231" y="453"/>
                          <a:pt x="231" y="453"/>
                          <a:pt x="231" y="453"/>
                        </a:cubicBezTo>
                        <a:cubicBezTo>
                          <a:pt x="232" y="452"/>
                          <a:pt x="233" y="451"/>
                          <a:pt x="234" y="450"/>
                        </a:cubicBezTo>
                        <a:cubicBezTo>
                          <a:pt x="238" y="447"/>
                          <a:pt x="239" y="445"/>
                          <a:pt x="240" y="442"/>
                        </a:cubicBezTo>
                        <a:cubicBezTo>
                          <a:pt x="240" y="441"/>
                          <a:pt x="241" y="439"/>
                          <a:pt x="242" y="437"/>
                        </a:cubicBezTo>
                        <a:cubicBezTo>
                          <a:pt x="243" y="435"/>
                          <a:pt x="244" y="433"/>
                          <a:pt x="244" y="432"/>
                        </a:cubicBezTo>
                        <a:cubicBezTo>
                          <a:pt x="244" y="429"/>
                          <a:pt x="245" y="426"/>
                          <a:pt x="249" y="423"/>
                        </a:cubicBezTo>
                        <a:cubicBezTo>
                          <a:pt x="250" y="421"/>
                          <a:pt x="250" y="420"/>
                          <a:pt x="250" y="418"/>
                        </a:cubicBezTo>
                        <a:cubicBezTo>
                          <a:pt x="250" y="416"/>
                          <a:pt x="250" y="413"/>
                          <a:pt x="255" y="410"/>
                        </a:cubicBezTo>
                        <a:cubicBezTo>
                          <a:pt x="259" y="409"/>
                          <a:pt x="261" y="409"/>
                          <a:pt x="262" y="411"/>
                        </a:cubicBezTo>
                        <a:cubicBezTo>
                          <a:pt x="264" y="414"/>
                          <a:pt x="262" y="418"/>
                          <a:pt x="260" y="421"/>
                        </a:cubicBezTo>
                        <a:cubicBezTo>
                          <a:pt x="263" y="417"/>
                          <a:pt x="265" y="412"/>
                          <a:pt x="268" y="407"/>
                        </a:cubicBezTo>
                        <a:cubicBezTo>
                          <a:pt x="268" y="406"/>
                          <a:pt x="269" y="405"/>
                          <a:pt x="270" y="403"/>
                        </a:cubicBezTo>
                        <a:cubicBezTo>
                          <a:pt x="274" y="395"/>
                          <a:pt x="278" y="391"/>
                          <a:pt x="282" y="390"/>
                        </a:cubicBezTo>
                        <a:cubicBezTo>
                          <a:pt x="283" y="390"/>
                          <a:pt x="285" y="387"/>
                          <a:pt x="284" y="376"/>
                        </a:cubicBezTo>
                        <a:cubicBezTo>
                          <a:pt x="284" y="374"/>
                          <a:pt x="284" y="373"/>
                          <a:pt x="283" y="371"/>
                        </a:cubicBezTo>
                        <a:cubicBezTo>
                          <a:pt x="283" y="366"/>
                          <a:pt x="282" y="362"/>
                          <a:pt x="284" y="358"/>
                        </a:cubicBezTo>
                        <a:cubicBezTo>
                          <a:pt x="285" y="357"/>
                          <a:pt x="286" y="355"/>
                          <a:pt x="286" y="354"/>
                        </a:cubicBezTo>
                        <a:cubicBezTo>
                          <a:pt x="286" y="352"/>
                          <a:pt x="286" y="349"/>
                          <a:pt x="290" y="349"/>
                        </a:cubicBezTo>
                        <a:cubicBezTo>
                          <a:pt x="292" y="349"/>
                          <a:pt x="298" y="343"/>
                          <a:pt x="302" y="339"/>
                        </a:cubicBezTo>
                        <a:cubicBezTo>
                          <a:pt x="308" y="333"/>
                          <a:pt x="312" y="332"/>
                          <a:pt x="318" y="332"/>
                        </a:cubicBezTo>
                        <a:cubicBezTo>
                          <a:pt x="320" y="332"/>
                          <a:pt x="321" y="331"/>
                          <a:pt x="321" y="331"/>
                        </a:cubicBezTo>
                        <a:cubicBezTo>
                          <a:pt x="321" y="330"/>
                          <a:pt x="322" y="329"/>
                          <a:pt x="324" y="328"/>
                        </a:cubicBezTo>
                        <a:cubicBezTo>
                          <a:pt x="327" y="328"/>
                          <a:pt x="329" y="326"/>
                          <a:pt x="330" y="324"/>
                        </a:cubicBezTo>
                        <a:cubicBezTo>
                          <a:pt x="331" y="323"/>
                          <a:pt x="332" y="323"/>
                          <a:pt x="332" y="322"/>
                        </a:cubicBezTo>
                        <a:cubicBezTo>
                          <a:pt x="333" y="321"/>
                          <a:pt x="335" y="320"/>
                          <a:pt x="338" y="320"/>
                        </a:cubicBezTo>
                        <a:cubicBezTo>
                          <a:pt x="340" y="320"/>
                          <a:pt x="343" y="321"/>
                          <a:pt x="345" y="321"/>
                        </a:cubicBezTo>
                        <a:cubicBezTo>
                          <a:pt x="348" y="321"/>
                          <a:pt x="350" y="322"/>
                          <a:pt x="352" y="322"/>
                        </a:cubicBezTo>
                        <a:cubicBezTo>
                          <a:pt x="356" y="322"/>
                          <a:pt x="356" y="322"/>
                          <a:pt x="356" y="322"/>
                        </a:cubicBezTo>
                        <a:cubicBezTo>
                          <a:pt x="360" y="322"/>
                          <a:pt x="360" y="321"/>
                          <a:pt x="360" y="320"/>
                        </a:cubicBezTo>
                        <a:cubicBezTo>
                          <a:pt x="360" y="316"/>
                          <a:pt x="364" y="312"/>
                          <a:pt x="369" y="312"/>
                        </a:cubicBezTo>
                        <a:cubicBezTo>
                          <a:pt x="371" y="312"/>
                          <a:pt x="372" y="312"/>
                          <a:pt x="372" y="308"/>
                        </a:cubicBezTo>
                        <a:cubicBezTo>
                          <a:pt x="372" y="302"/>
                          <a:pt x="373" y="299"/>
                          <a:pt x="377" y="296"/>
                        </a:cubicBezTo>
                        <a:cubicBezTo>
                          <a:pt x="379" y="295"/>
                          <a:pt x="379" y="292"/>
                          <a:pt x="380" y="289"/>
                        </a:cubicBezTo>
                        <a:cubicBezTo>
                          <a:pt x="380" y="288"/>
                          <a:pt x="381" y="287"/>
                          <a:pt x="381" y="286"/>
                        </a:cubicBezTo>
                        <a:cubicBezTo>
                          <a:pt x="381" y="284"/>
                          <a:pt x="383" y="283"/>
                          <a:pt x="384" y="283"/>
                        </a:cubicBezTo>
                        <a:cubicBezTo>
                          <a:pt x="385" y="282"/>
                          <a:pt x="385" y="282"/>
                          <a:pt x="385" y="281"/>
                        </a:cubicBezTo>
                        <a:cubicBezTo>
                          <a:pt x="385" y="278"/>
                          <a:pt x="385" y="276"/>
                          <a:pt x="386" y="273"/>
                        </a:cubicBezTo>
                        <a:cubicBezTo>
                          <a:pt x="386" y="271"/>
                          <a:pt x="387" y="269"/>
                          <a:pt x="387" y="267"/>
                        </a:cubicBezTo>
                        <a:cubicBezTo>
                          <a:pt x="387" y="264"/>
                          <a:pt x="389" y="262"/>
                          <a:pt x="391" y="262"/>
                        </a:cubicBezTo>
                        <a:cubicBezTo>
                          <a:pt x="392" y="261"/>
                          <a:pt x="392" y="261"/>
                          <a:pt x="393" y="260"/>
                        </a:cubicBezTo>
                        <a:cubicBezTo>
                          <a:pt x="393" y="260"/>
                          <a:pt x="393" y="259"/>
                          <a:pt x="393" y="257"/>
                        </a:cubicBezTo>
                        <a:cubicBezTo>
                          <a:pt x="392" y="255"/>
                          <a:pt x="392" y="251"/>
                          <a:pt x="394" y="246"/>
                        </a:cubicBezTo>
                        <a:cubicBezTo>
                          <a:pt x="395" y="242"/>
                          <a:pt x="395" y="237"/>
                          <a:pt x="394" y="232"/>
                        </a:cubicBezTo>
                        <a:cubicBezTo>
                          <a:pt x="394" y="230"/>
                          <a:pt x="394" y="228"/>
                          <a:pt x="394" y="225"/>
                        </a:cubicBezTo>
                        <a:cubicBezTo>
                          <a:pt x="394" y="217"/>
                          <a:pt x="394" y="210"/>
                          <a:pt x="397" y="207"/>
                        </a:cubicBezTo>
                        <a:cubicBezTo>
                          <a:pt x="397" y="207"/>
                          <a:pt x="397" y="207"/>
                          <a:pt x="397" y="206"/>
                        </a:cubicBezTo>
                        <a:cubicBezTo>
                          <a:pt x="397" y="206"/>
                          <a:pt x="397" y="206"/>
                          <a:pt x="397" y="206"/>
                        </a:cubicBezTo>
                        <a:cubicBezTo>
                          <a:pt x="395" y="205"/>
                          <a:pt x="394" y="204"/>
                          <a:pt x="395" y="202"/>
                        </a:cubicBezTo>
                        <a:cubicBezTo>
                          <a:pt x="395" y="200"/>
                          <a:pt x="398" y="198"/>
                          <a:pt x="400" y="199"/>
                        </a:cubicBezTo>
                        <a:cubicBezTo>
                          <a:pt x="401" y="199"/>
                          <a:pt x="402" y="200"/>
                          <a:pt x="402" y="201"/>
                        </a:cubicBezTo>
                        <a:cubicBezTo>
                          <a:pt x="403" y="201"/>
                          <a:pt x="404" y="202"/>
                          <a:pt x="405" y="201"/>
                        </a:cubicBezTo>
                        <a:cubicBezTo>
                          <a:pt x="408" y="200"/>
                          <a:pt x="411" y="193"/>
                          <a:pt x="413" y="187"/>
                        </a:cubicBezTo>
                        <a:cubicBezTo>
                          <a:pt x="414" y="185"/>
                          <a:pt x="414" y="185"/>
                          <a:pt x="414" y="185"/>
                        </a:cubicBezTo>
                        <a:cubicBezTo>
                          <a:pt x="416" y="178"/>
                          <a:pt x="420" y="177"/>
                          <a:pt x="423" y="176"/>
                        </a:cubicBezTo>
                        <a:cubicBezTo>
                          <a:pt x="424" y="176"/>
                          <a:pt x="425" y="176"/>
                          <a:pt x="425" y="176"/>
                        </a:cubicBezTo>
                        <a:cubicBezTo>
                          <a:pt x="428" y="174"/>
                          <a:pt x="435" y="167"/>
                          <a:pt x="440" y="154"/>
                        </a:cubicBezTo>
                        <a:cubicBezTo>
                          <a:pt x="444" y="145"/>
                          <a:pt x="441" y="135"/>
                          <a:pt x="439" y="128"/>
                        </a:cubicBezTo>
                        <a:cubicBezTo>
                          <a:pt x="438" y="126"/>
                          <a:pt x="438" y="124"/>
                          <a:pt x="438" y="123"/>
                        </a:cubicBezTo>
                        <a:cubicBezTo>
                          <a:pt x="436" y="118"/>
                          <a:pt x="435" y="118"/>
                          <a:pt x="434" y="118"/>
                        </a:cubicBezTo>
                        <a:cubicBezTo>
                          <a:pt x="433" y="118"/>
                          <a:pt x="433" y="118"/>
                          <a:pt x="432" y="118"/>
                        </a:cubicBezTo>
                        <a:cubicBezTo>
                          <a:pt x="431" y="118"/>
                          <a:pt x="431" y="118"/>
                          <a:pt x="430" y="118"/>
                        </a:cubicBezTo>
                        <a:cubicBezTo>
                          <a:pt x="430" y="118"/>
                          <a:pt x="429" y="118"/>
                          <a:pt x="429" y="118"/>
                        </a:cubicBezTo>
                        <a:cubicBezTo>
                          <a:pt x="420" y="118"/>
                          <a:pt x="411" y="113"/>
                          <a:pt x="401" y="103"/>
                        </a:cubicBezTo>
                        <a:cubicBezTo>
                          <a:pt x="395" y="95"/>
                          <a:pt x="387" y="92"/>
                          <a:pt x="379" y="92"/>
                        </a:cubicBezTo>
                        <a:cubicBezTo>
                          <a:pt x="376" y="92"/>
                          <a:pt x="374" y="92"/>
                          <a:pt x="370" y="93"/>
                        </a:cubicBezTo>
                        <a:cubicBezTo>
                          <a:pt x="369" y="93"/>
                          <a:pt x="368" y="94"/>
                          <a:pt x="366" y="94"/>
                        </a:cubicBezTo>
                        <a:cubicBezTo>
                          <a:pt x="361" y="94"/>
                          <a:pt x="357" y="92"/>
                          <a:pt x="353" y="90"/>
                        </a:cubicBezTo>
                        <a:cubicBezTo>
                          <a:pt x="351" y="89"/>
                          <a:pt x="349" y="88"/>
                          <a:pt x="347" y="88"/>
                        </a:cubicBezTo>
                        <a:cubicBezTo>
                          <a:pt x="345" y="87"/>
                          <a:pt x="341" y="90"/>
                          <a:pt x="339" y="92"/>
                        </a:cubicBezTo>
                        <a:cubicBezTo>
                          <a:pt x="337" y="93"/>
                          <a:pt x="335" y="94"/>
                          <a:pt x="334" y="95"/>
                        </a:cubicBezTo>
                        <a:cubicBezTo>
                          <a:pt x="332" y="96"/>
                          <a:pt x="331" y="95"/>
                          <a:pt x="330" y="94"/>
                        </a:cubicBezTo>
                        <a:cubicBezTo>
                          <a:pt x="329" y="93"/>
                          <a:pt x="330" y="91"/>
                          <a:pt x="331" y="88"/>
                        </a:cubicBezTo>
                        <a:cubicBezTo>
                          <a:pt x="332" y="86"/>
                          <a:pt x="333" y="84"/>
                          <a:pt x="333" y="82"/>
                        </a:cubicBezTo>
                        <a:cubicBezTo>
                          <a:pt x="333" y="82"/>
                          <a:pt x="333" y="78"/>
                          <a:pt x="308" y="68"/>
                        </a:cubicBezTo>
                        <a:cubicBezTo>
                          <a:pt x="304" y="67"/>
                          <a:pt x="301" y="66"/>
                          <a:pt x="299" y="66"/>
                        </a:cubicBezTo>
                        <a:cubicBezTo>
                          <a:pt x="296" y="66"/>
                          <a:pt x="294" y="68"/>
                          <a:pt x="294" y="71"/>
                        </a:cubicBezTo>
                        <a:cubicBezTo>
                          <a:pt x="294" y="75"/>
                          <a:pt x="293" y="76"/>
                          <a:pt x="291" y="76"/>
                        </a:cubicBezTo>
                        <a:cubicBezTo>
                          <a:pt x="290" y="76"/>
                          <a:pt x="290" y="76"/>
                          <a:pt x="289" y="76"/>
                        </a:cubicBezTo>
                        <a:cubicBezTo>
                          <a:pt x="289" y="76"/>
                          <a:pt x="288" y="76"/>
                          <a:pt x="288" y="76"/>
                        </a:cubicBezTo>
                        <a:cubicBezTo>
                          <a:pt x="287" y="76"/>
                          <a:pt x="286" y="77"/>
                          <a:pt x="286" y="78"/>
                        </a:cubicBezTo>
                        <a:cubicBezTo>
                          <a:pt x="284" y="83"/>
                          <a:pt x="281" y="83"/>
                          <a:pt x="279" y="83"/>
                        </a:cubicBezTo>
                        <a:cubicBezTo>
                          <a:pt x="277" y="83"/>
                          <a:pt x="276" y="82"/>
                          <a:pt x="275" y="80"/>
                        </a:cubicBezTo>
                        <a:cubicBezTo>
                          <a:pt x="275" y="79"/>
                          <a:pt x="275" y="77"/>
                          <a:pt x="277" y="75"/>
                        </a:cubicBezTo>
                        <a:cubicBezTo>
                          <a:pt x="281" y="73"/>
                          <a:pt x="285" y="68"/>
                          <a:pt x="286" y="64"/>
                        </a:cubicBezTo>
                        <a:cubicBezTo>
                          <a:pt x="286" y="62"/>
                          <a:pt x="279" y="59"/>
                          <a:pt x="271" y="59"/>
                        </a:cubicBezTo>
                        <a:cubicBezTo>
                          <a:pt x="269" y="59"/>
                          <a:pt x="267" y="60"/>
                          <a:pt x="266" y="60"/>
                        </a:cubicBezTo>
                        <a:cubicBezTo>
                          <a:pt x="264" y="61"/>
                          <a:pt x="264" y="62"/>
                          <a:pt x="263" y="65"/>
                        </a:cubicBezTo>
                        <a:cubicBezTo>
                          <a:pt x="263" y="67"/>
                          <a:pt x="262" y="69"/>
                          <a:pt x="260" y="69"/>
                        </a:cubicBezTo>
                        <a:cubicBezTo>
                          <a:pt x="259" y="69"/>
                          <a:pt x="258" y="69"/>
                          <a:pt x="257" y="69"/>
                        </a:cubicBezTo>
                        <a:cubicBezTo>
                          <a:pt x="255" y="67"/>
                          <a:pt x="253" y="64"/>
                          <a:pt x="254" y="62"/>
                        </a:cubicBezTo>
                        <a:cubicBezTo>
                          <a:pt x="255" y="58"/>
                          <a:pt x="258" y="56"/>
                          <a:pt x="261" y="56"/>
                        </a:cubicBezTo>
                        <a:cubicBezTo>
                          <a:pt x="261" y="56"/>
                          <a:pt x="261" y="56"/>
                          <a:pt x="261" y="56"/>
                        </a:cubicBezTo>
                        <a:cubicBezTo>
                          <a:pt x="263" y="56"/>
                          <a:pt x="266" y="52"/>
                          <a:pt x="271" y="43"/>
                        </a:cubicBezTo>
                        <a:cubicBezTo>
                          <a:pt x="272" y="41"/>
                          <a:pt x="271" y="40"/>
                          <a:pt x="267" y="37"/>
                        </a:cubicBezTo>
                        <a:cubicBezTo>
                          <a:pt x="265" y="36"/>
                          <a:pt x="263" y="35"/>
                          <a:pt x="262" y="33"/>
                        </a:cubicBezTo>
                        <a:cubicBezTo>
                          <a:pt x="259" y="30"/>
                          <a:pt x="258" y="25"/>
                          <a:pt x="257" y="21"/>
                        </a:cubicBezTo>
                        <a:cubicBezTo>
                          <a:pt x="257" y="18"/>
                          <a:pt x="256" y="15"/>
                          <a:pt x="255" y="13"/>
                        </a:cubicBezTo>
                        <a:cubicBezTo>
                          <a:pt x="255" y="13"/>
                          <a:pt x="255" y="13"/>
                          <a:pt x="255" y="13"/>
                        </a:cubicBezTo>
                        <a:cubicBezTo>
                          <a:pt x="255" y="13"/>
                          <a:pt x="254" y="14"/>
                          <a:pt x="254" y="14"/>
                        </a:cubicBezTo>
                        <a:cubicBezTo>
                          <a:pt x="254" y="14"/>
                          <a:pt x="253" y="15"/>
                          <a:pt x="253" y="15"/>
                        </a:cubicBezTo>
                        <a:cubicBezTo>
                          <a:pt x="253" y="15"/>
                          <a:pt x="252" y="16"/>
                          <a:pt x="252" y="16"/>
                        </a:cubicBezTo>
                        <a:cubicBezTo>
                          <a:pt x="252" y="16"/>
                          <a:pt x="251" y="17"/>
                          <a:pt x="251" y="17"/>
                        </a:cubicBezTo>
                        <a:cubicBezTo>
                          <a:pt x="251" y="18"/>
                          <a:pt x="250" y="18"/>
                          <a:pt x="250" y="18"/>
                        </a:cubicBezTo>
                        <a:cubicBezTo>
                          <a:pt x="250" y="19"/>
                          <a:pt x="250" y="19"/>
                          <a:pt x="249" y="19"/>
                        </a:cubicBezTo>
                        <a:cubicBezTo>
                          <a:pt x="249" y="20"/>
                          <a:pt x="249" y="20"/>
                          <a:pt x="248" y="20"/>
                        </a:cubicBezTo>
                        <a:cubicBezTo>
                          <a:pt x="248" y="21"/>
                          <a:pt x="248" y="21"/>
                          <a:pt x="248" y="22"/>
                        </a:cubicBezTo>
                        <a:cubicBezTo>
                          <a:pt x="247" y="22"/>
                          <a:pt x="247" y="22"/>
                          <a:pt x="247" y="23"/>
                        </a:cubicBezTo>
                        <a:cubicBezTo>
                          <a:pt x="247" y="23"/>
                          <a:pt x="246" y="23"/>
                          <a:pt x="246" y="24"/>
                        </a:cubicBezTo>
                        <a:cubicBezTo>
                          <a:pt x="246" y="24"/>
                          <a:pt x="246" y="24"/>
                          <a:pt x="246" y="25"/>
                        </a:cubicBezTo>
                        <a:cubicBezTo>
                          <a:pt x="245" y="25"/>
                          <a:pt x="245" y="26"/>
                          <a:pt x="245" y="26"/>
                        </a:cubicBezTo>
                        <a:cubicBezTo>
                          <a:pt x="245" y="26"/>
                          <a:pt x="245" y="27"/>
                          <a:pt x="244" y="27"/>
                        </a:cubicBezTo>
                        <a:cubicBezTo>
                          <a:pt x="244" y="27"/>
                          <a:pt x="244" y="28"/>
                          <a:pt x="244" y="29"/>
                        </a:cubicBezTo>
                        <a:cubicBezTo>
                          <a:pt x="242" y="33"/>
                          <a:pt x="240" y="34"/>
                          <a:pt x="237" y="34"/>
                        </a:cubicBezTo>
                        <a:cubicBezTo>
                          <a:pt x="234" y="34"/>
                          <a:pt x="234" y="34"/>
                          <a:pt x="234" y="34"/>
                        </a:cubicBezTo>
                        <a:cubicBezTo>
                          <a:pt x="233" y="34"/>
                          <a:pt x="232" y="34"/>
                          <a:pt x="230" y="35"/>
                        </a:cubicBezTo>
                        <a:cubicBezTo>
                          <a:pt x="230" y="35"/>
                          <a:pt x="229" y="35"/>
                          <a:pt x="228" y="36"/>
                        </a:cubicBezTo>
                        <a:cubicBezTo>
                          <a:pt x="228" y="36"/>
                          <a:pt x="228" y="36"/>
                          <a:pt x="227" y="36"/>
                        </a:cubicBezTo>
                        <a:cubicBezTo>
                          <a:pt x="227" y="36"/>
                          <a:pt x="226" y="36"/>
                          <a:pt x="226" y="36"/>
                        </a:cubicBezTo>
                        <a:cubicBezTo>
                          <a:pt x="226" y="36"/>
                          <a:pt x="226" y="36"/>
                          <a:pt x="226" y="36"/>
                        </a:cubicBezTo>
                        <a:cubicBezTo>
                          <a:pt x="226" y="36"/>
                          <a:pt x="225" y="36"/>
                          <a:pt x="225" y="36"/>
                        </a:cubicBezTo>
                        <a:cubicBezTo>
                          <a:pt x="225" y="36"/>
                          <a:pt x="224" y="36"/>
                          <a:pt x="224" y="36"/>
                        </a:cubicBezTo>
                        <a:cubicBezTo>
                          <a:pt x="224" y="36"/>
                          <a:pt x="223" y="35"/>
                          <a:pt x="223" y="35"/>
                        </a:cubicBezTo>
                        <a:cubicBezTo>
                          <a:pt x="223" y="35"/>
                          <a:pt x="222" y="35"/>
                          <a:pt x="222" y="35"/>
                        </a:cubicBezTo>
                        <a:cubicBezTo>
                          <a:pt x="222" y="35"/>
                          <a:pt x="222" y="35"/>
                          <a:pt x="221" y="35"/>
                        </a:cubicBezTo>
                        <a:cubicBezTo>
                          <a:pt x="221" y="35"/>
                          <a:pt x="221" y="34"/>
                          <a:pt x="22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7" name="Freeform 1858">
                    <a:extLst>
                      <a:ext uri="{FF2B5EF4-FFF2-40B4-BE49-F238E27FC236}">
                        <a16:creationId xmlns="" xmlns:a16="http://schemas.microsoft.com/office/drawing/2014/main" id="{6022F90C-A44F-4E4F-B763-B9902534F84C}"/>
                      </a:ext>
                    </a:extLst>
                  </p:cNvPr>
                  <p:cNvSpPr/>
                  <p:nvPr/>
                </p:nvSpPr>
                <p:spPr bwMode="auto">
                  <a:xfrm>
                    <a:off x="2178" y="2195"/>
                    <a:ext cx="50" cy="54"/>
                  </a:xfrm>
                  <a:custGeom>
                    <a:gdLst>
                      <a:gd name="T0" fmla="*/ 7 w 52"/>
                      <a:gd name="T1" fmla="*/ 4 h 56"/>
                      <a:gd name="T2" fmla="*/ 7 w 52"/>
                      <a:gd name="T3" fmla="*/ 5 h 56"/>
                      <a:gd name="T4" fmla="*/ 7 w 52"/>
                      <a:gd name="T5" fmla="*/ 5 h 56"/>
                      <a:gd name="T6" fmla="*/ 5 w 52"/>
                      <a:gd name="T7" fmla="*/ 13 h 56"/>
                      <a:gd name="T8" fmla="*/ 3 w 52"/>
                      <a:gd name="T9" fmla="*/ 25 h 56"/>
                      <a:gd name="T10" fmla="*/ 1 w 52"/>
                      <a:gd name="T11" fmla="*/ 34 h 56"/>
                      <a:gd name="T12" fmla="*/ 0 w 52"/>
                      <a:gd name="T13" fmla="*/ 40 h 56"/>
                      <a:gd name="T14" fmla="*/ 1 w 52"/>
                      <a:gd name="T15" fmla="*/ 44 h 56"/>
                      <a:gd name="T16" fmla="*/ 3 w 52"/>
                      <a:gd name="T17" fmla="*/ 45 h 56"/>
                      <a:gd name="T18" fmla="*/ 3 w 52"/>
                      <a:gd name="T19" fmla="*/ 46 h 56"/>
                      <a:gd name="T20" fmla="*/ 3 w 52"/>
                      <a:gd name="T21" fmla="*/ 46 h 56"/>
                      <a:gd name="T22" fmla="*/ 3 w 52"/>
                      <a:gd name="T23" fmla="*/ 47 h 56"/>
                      <a:gd name="T24" fmla="*/ 3 w 52"/>
                      <a:gd name="T25" fmla="*/ 48 h 56"/>
                      <a:gd name="T26" fmla="*/ 3 w 52"/>
                      <a:gd name="T27" fmla="*/ 49 h 56"/>
                      <a:gd name="T28" fmla="*/ 3 w 52"/>
                      <a:gd name="T29" fmla="*/ 50 h 56"/>
                      <a:gd name="T30" fmla="*/ 3 w 52"/>
                      <a:gd name="T31" fmla="*/ 50 h 56"/>
                      <a:gd name="T32" fmla="*/ 4 w 52"/>
                      <a:gd name="T33" fmla="*/ 51 h 56"/>
                      <a:gd name="T34" fmla="*/ 6 w 52"/>
                      <a:gd name="T35" fmla="*/ 51 h 56"/>
                      <a:gd name="T36" fmla="*/ 20 w 52"/>
                      <a:gd name="T37" fmla="*/ 55 h 56"/>
                      <a:gd name="T38" fmla="*/ 23 w 52"/>
                      <a:gd name="T39" fmla="*/ 56 h 56"/>
                      <a:gd name="T40" fmla="*/ 23 w 52"/>
                      <a:gd name="T41" fmla="*/ 56 h 56"/>
                      <a:gd name="T42" fmla="*/ 28 w 52"/>
                      <a:gd name="T43" fmla="*/ 55 h 56"/>
                      <a:gd name="T44" fmla="*/ 35 w 52"/>
                      <a:gd name="T45" fmla="*/ 55 h 56"/>
                      <a:gd name="T46" fmla="*/ 35 w 52"/>
                      <a:gd name="T47" fmla="*/ 55 h 56"/>
                      <a:gd name="T48" fmla="*/ 44 w 52"/>
                      <a:gd name="T49" fmla="*/ 53 h 56"/>
                      <a:gd name="T50" fmla="*/ 50 w 52"/>
                      <a:gd name="T51" fmla="*/ 46 h 56"/>
                      <a:gd name="T52" fmla="*/ 52 w 52"/>
                      <a:gd name="T53" fmla="*/ 44 h 56"/>
                      <a:gd name="T54" fmla="*/ 52 w 52"/>
                      <a:gd name="T55" fmla="*/ 44 h 56"/>
                      <a:gd name="T56" fmla="*/ 51 w 52"/>
                      <a:gd name="T57" fmla="*/ 40 h 56"/>
                      <a:gd name="T58" fmla="*/ 51 w 52"/>
                      <a:gd name="T59" fmla="*/ 40 h 56"/>
                      <a:gd name="T60" fmla="*/ 50 w 52"/>
                      <a:gd name="T61" fmla="*/ 37 h 56"/>
                      <a:gd name="T62" fmla="*/ 50 w 52"/>
                      <a:gd name="T63" fmla="*/ 36 h 56"/>
                      <a:gd name="T64" fmla="*/ 51 w 52"/>
                      <a:gd name="T65" fmla="*/ 33 h 56"/>
                      <a:gd name="T66" fmla="*/ 51 w 52"/>
                      <a:gd name="T67" fmla="*/ 33 h 56"/>
                      <a:gd name="T68" fmla="*/ 51 w 52"/>
                      <a:gd name="T69" fmla="*/ 30 h 56"/>
                      <a:gd name="T70" fmla="*/ 51 w 52"/>
                      <a:gd name="T71" fmla="*/ 27 h 56"/>
                      <a:gd name="T72" fmla="*/ 47 w 52"/>
                      <a:gd name="T73" fmla="*/ 22 h 56"/>
                      <a:gd name="T74" fmla="*/ 44 w 52"/>
                      <a:gd name="T75" fmla="*/ 19 h 56"/>
                      <a:gd name="T76" fmla="*/ 40 w 52"/>
                      <a:gd name="T77" fmla="*/ 17 h 56"/>
                      <a:gd name="T78" fmla="*/ 31 w 52"/>
                      <a:gd name="T79" fmla="*/ 10 h 56"/>
                      <a:gd name="T80" fmla="*/ 30 w 52"/>
                      <a:gd name="T81" fmla="*/ 9 h 56"/>
                      <a:gd name="T82" fmla="*/ 29 w 52"/>
                      <a:gd name="T83" fmla="*/ 10 h 56"/>
                      <a:gd name="T84" fmla="*/ 27 w 52"/>
                      <a:gd name="T85" fmla="*/ 12 h 56"/>
                      <a:gd name="T86" fmla="*/ 26 w 52"/>
                      <a:gd name="T87" fmla="*/ 12 h 56"/>
                      <a:gd name="T88" fmla="*/ 23 w 52"/>
                      <a:gd name="T89" fmla="*/ 9 h 56"/>
                      <a:gd name="T90" fmla="*/ 20 w 52"/>
                      <a:gd name="T91" fmla="*/ 4 h 56"/>
                      <a:gd name="T92" fmla="*/ 12 w 52"/>
                      <a:gd name="T93" fmla="*/ 1 h 56"/>
                      <a:gd name="T94" fmla="*/ 11 w 52"/>
                      <a:gd name="T95" fmla="*/ 1 h 56"/>
                      <a:gd name="T96" fmla="*/ 10 w 52"/>
                      <a:gd name="T97" fmla="*/ 1 h 56"/>
                      <a:gd name="T98" fmla="*/ 9 w 52"/>
                      <a:gd name="T99" fmla="*/ 1 h 56"/>
                      <a:gd name="T100" fmla="*/ 7 w 52"/>
                      <a:gd name="T101" fmla="*/ 4 h 5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 h="56">
                        <a:moveTo>
                          <a:pt x="7" y="4"/>
                        </a:moveTo>
                        <a:cubicBezTo>
                          <a:pt x="7" y="4"/>
                          <a:pt x="7" y="4"/>
                          <a:pt x="7" y="5"/>
                        </a:cubicBezTo>
                        <a:cubicBezTo>
                          <a:pt x="7" y="5"/>
                          <a:pt x="7" y="5"/>
                          <a:pt x="7" y="5"/>
                        </a:cubicBezTo>
                        <a:cubicBezTo>
                          <a:pt x="7" y="8"/>
                          <a:pt x="6" y="10"/>
                          <a:pt x="5" y="13"/>
                        </a:cubicBezTo>
                        <a:cubicBezTo>
                          <a:pt x="4" y="16"/>
                          <a:pt x="3" y="20"/>
                          <a:pt x="3" y="25"/>
                        </a:cubicBezTo>
                        <a:cubicBezTo>
                          <a:pt x="3" y="30"/>
                          <a:pt x="2" y="32"/>
                          <a:pt x="1" y="34"/>
                        </a:cubicBezTo>
                        <a:cubicBezTo>
                          <a:pt x="1" y="35"/>
                          <a:pt x="0" y="37"/>
                          <a:pt x="0" y="40"/>
                        </a:cubicBezTo>
                        <a:cubicBezTo>
                          <a:pt x="0" y="43"/>
                          <a:pt x="1" y="44"/>
                          <a:pt x="1" y="44"/>
                        </a:cubicBezTo>
                        <a:cubicBezTo>
                          <a:pt x="2" y="44"/>
                          <a:pt x="2" y="44"/>
                          <a:pt x="3" y="45"/>
                        </a:cubicBezTo>
                        <a:cubicBezTo>
                          <a:pt x="3" y="45"/>
                          <a:pt x="3" y="45"/>
                          <a:pt x="3" y="46"/>
                        </a:cubicBezTo>
                        <a:cubicBezTo>
                          <a:pt x="3" y="46"/>
                          <a:pt x="3" y="46"/>
                          <a:pt x="3" y="46"/>
                        </a:cubicBezTo>
                        <a:cubicBezTo>
                          <a:pt x="3" y="46"/>
                          <a:pt x="3" y="47"/>
                          <a:pt x="3" y="47"/>
                        </a:cubicBezTo>
                        <a:cubicBezTo>
                          <a:pt x="3" y="47"/>
                          <a:pt x="3" y="48"/>
                          <a:pt x="3" y="48"/>
                        </a:cubicBezTo>
                        <a:cubicBezTo>
                          <a:pt x="3" y="48"/>
                          <a:pt x="3" y="48"/>
                          <a:pt x="3" y="49"/>
                        </a:cubicBezTo>
                        <a:cubicBezTo>
                          <a:pt x="3" y="49"/>
                          <a:pt x="3" y="49"/>
                          <a:pt x="3" y="50"/>
                        </a:cubicBezTo>
                        <a:cubicBezTo>
                          <a:pt x="3" y="50"/>
                          <a:pt x="3" y="50"/>
                          <a:pt x="3" y="50"/>
                        </a:cubicBezTo>
                        <a:cubicBezTo>
                          <a:pt x="3" y="51"/>
                          <a:pt x="4" y="51"/>
                          <a:pt x="4" y="51"/>
                        </a:cubicBezTo>
                        <a:cubicBezTo>
                          <a:pt x="5" y="51"/>
                          <a:pt x="6" y="51"/>
                          <a:pt x="6" y="51"/>
                        </a:cubicBezTo>
                        <a:cubicBezTo>
                          <a:pt x="11" y="51"/>
                          <a:pt x="16" y="53"/>
                          <a:pt x="20" y="55"/>
                        </a:cubicBezTo>
                        <a:cubicBezTo>
                          <a:pt x="22" y="56"/>
                          <a:pt x="22" y="56"/>
                          <a:pt x="23" y="56"/>
                        </a:cubicBezTo>
                        <a:cubicBezTo>
                          <a:pt x="23" y="56"/>
                          <a:pt x="23" y="56"/>
                          <a:pt x="23" y="56"/>
                        </a:cubicBezTo>
                        <a:cubicBezTo>
                          <a:pt x="24" y="55"/>
                          <a:pt x="25" y="54"/>
                          <a:pt x="28" y="55"/>
                        </a:cubicBezTo>
                        <a:cubicBezTo>
                          <a:pt x="30" y="55"/>
                          <a:pt x="32" y="55"/>
                          <a:pt x="35" y="55"/>
                        </a:cubicBezTo>
                        <a:cubicBezTo>
                          <a:pt x="35" y="55"/>
                          <a:pt x="35" y="55"/>
                          <a:pt x="35" y="55"/>
                        </a:cubicBezTo>
                        <a:cubicBezTo>
                          <a:pt x="38" y="55"/>
                          <a:pt x="41" y="55"/>
                          <a:pt x="44" y="53"/>
                        </a:cubicBezTo>
                        <a:cubicBezTo>
                          <a:pt x="47" y="51"/>
                          <a:pt x="48" y="49"/>
                          <a:pt x="50" y="46"/>
                        </a:cubicBezTo>
                        <a:cubicBezTo>
                          <a:pt x="51" y="46"/>
                          <a:pt x="51" y="45"/>
                          <a:pt x="52" y="44"/>
                        </a:cubicBezTo>
                        <a:cubicBezTo>
                          <a:pt x="52" y="44"/>
                          <a:pt x="52" y="44"/>
                          <a:pt x="52" y="44"/>
                        </a:cubicBezTo>
                        <a:cubicBezTo>
                          <a:pt x="51" y="43"/>
                          <a:pt x="51" y="41"/>
                          <a:pt x="51" y="40"/>
                        </a:cubicBezTo>
                        <a:cubicBezTo>
                          <a:pt x="51" y="40"/>
                          <a:pt x="51" y="40"/>
                          <a:pt x="51" y="40"/>
                        </a:cubicBezTo>
                        <a:cubicBezTo>
                          <a:pt x="51" y="39"/>
                          <a:pt x="50" y="38"/>
                          <a:pt x="50" y="37"/>
                        </a:cubicBezTo>
                        <a:cubicBezTo>
                          <a:pt x="50" y="37"/>
                          <a:pt x="50" y="36"/>
                          <a:pt x="50" y="36"/>
                        </a:cubicBezTo>
                        <a:cubicBezTo>
                          <a:pt x="50" y="35"/>
                          <a:pt x="50" y="34"/>
                          <a:pt x="51" y="33"/>
                        </a:cubicBezTo>
                        <a:cubicBezTo>
                          <a:pt x="51" y="33"/>
                          <a:pt x="51" y="33"/>
                          <a:pt x="51" y="33"/>
                        </a:cubicBezTo>
                        <a:cubicBezTo>
                          <a:pt x="51" y="32"/>
                          <a:pt x="51" y="31"/>
                          <a:pt x="51" y="30"/>
                        </a:cubicBezTo>
                        <a:cubicBezTo>
                          <a:pt x="51" y="29"/>
                          <a:pt x="51" y="28"/>
                          <a:pt x="51" y="27"/>
                        </a:cubicBezTo>
                        <a:cubicBezTo>
                          <a:pt x="51" y="25"/>
                          <a:pt x="49" y="23"/>
                          <a:pt x="47" y="22"/>
                        </a:cubicBezTo>
                        <a:cubicBezTo>
                          <a:pt x="46" y="21"/>
                          <a:pt x="45" y="20"/>
                          <a:pt x="44" y="19"/>
                        </a:cubicBezTo>
                        <a:cubicBezTo>
                          <a:pt x="43" y="19"/>
                          <a:pt x="42" y="18"/>
                          <a:pt x="40" y="17"/>
                        </a:cubicBezTo>
                        <a:cubicBezTo>
                          <a:pt x="37" y="15"/>
                          <a:pt x="33" y="13"/>
                          <a:pt x="31" y="10"/>
                        </a:cubicBezTo>
                        <a:cubicBezTo>
                          <a:pt x="31" y="9"/>
                          <a:pt x="30" y="9"/>
                          <a:pt x="30" y="9"/>
                        </a:cubicBezTo>
                        <a:cubicBezTo>
                          <a:pt x="30" y="9"/>
                          <a:pt x="30" y="10"/>
                          <a:pt x="29" y="10"/>
                        </a:cubicBezTo>
                        <a:cubicBezTo>
                          <a:pt x="29" y="11"/>
                          <a:pt x="28" y="12"/>
                          <a:pt x="27" y="12"/>
                        </a:cubicBezTo>
                        <a:cubicBezTo>
                          <a:pt x="26" y="12"/>
                          <a:pt x="26" y="12"/>
                          <a:pt x="26" y="12"/>
                        </a:cubicBezTo>
                        <a:cubicBezTo>
                          <a:pt x="24" y="12"/>
                          <a:pt x="24" y="11"/>
                          <a:pt x="23" y="9"/>
                        </a:cubicBezTo>
                        <a:cubicBezTo>
                          <a:pt x="22" y="8"/>
                          <a:pt x="22" y="6"/>
                          <a:pt x="20" y="4"/>
                        </a:cubicBezTo>
                        <a:cubicBezTo>
                          <a:pt x="17" y="1"/>
                          <a:pt x="15" y="0"/>
                          <a:pt x="12" y="1"/>
                        </a:cubicBezTo>
                        <a:cubicBezTo>
                          <a:pt x="12" y="1"/>
                          <a:pt x="11" y="1"/>
                          <a:pt x="11" y="1"/>
                        </a:cubicBezTo>
                        <a:cubicBezTo>
                          <a:pt x="11" y="1"/>
                          <a:pt x="10" y="1"/>
                          <a:pt x="10" y="1"/>
                        </a:cubicBezTo>
                        <a:cubicBezTo>
                          <a:pt x="10" y="1"/>
                          <a:pt x="9" y="1"/>
                          <a:pt x="9" y="1"/>
                        </a:cubicBezTo>
                        <a:cubicBezTo>
                          <a:pt x="8" y="2"/>
                          <a:pt x="7" y="3"/>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8" name="Freeform 1859">
                    <a:extLst>
                      <a:ext uri="{FF2B5EF4-FFF2-40B4-BE49-F238E27FC236}">
                        <a16:creationId xmlns="" xmlns:a16="http://schemas.microsoft.com/office/drawing/2014/main" id="{60B8653B-32DB-443C-9EAB-49BEEB36D5C6}"/>
                      </a:ext>
                    </a:extLst>
                  </p:cNvPr>
                  <p:cNvSpPr/>
                  <p:nvPr/>
                </p:nvSpPr>
                <p:spPr bwMode="auto">
                  <a:xfrm>
                    <a:off x="2227" y="2234"/>
                    <a:ext cx="1" cy="4"/>
                  </a:xfrm>
                  <a:custGeom>
                    <a:gdLst>
                      <a:gd name="T0" fmla="*/ 0 w 1"/>
                      <a:gd name="T1" fmla="*/ 0 h 4"/>
                      <a:gd name="T2" fmla="*/ 1 w 1"/>
                      <a:gd name="T3" fmla="*/ 4 h 4"/>
                      <a:gd name="T4" fmla="*/ 0 w 1"/>
                      <a:gd name="T5" fmla="*/ 0 h 4"/>
                    </a:gdLst>
                    <a:cxnLst>
                      <a:cxn ang="0">
                        <a:pos x="T0" y="T1"/>
                      </a:cxn>
                      <a:cxn ang="0">
                        <a:pos x="T2" y="T3"/>
                      </a:cxn>
                      <a:cxn ang="0">
                        <a:pos x="T4" y="T5"/>
                      </a:cxn>
                    </a:cxnLst>
                    <a:rect l="0" t="0" r="r" b="b"/>
                    <a:pathLst>
                      <a:path w="1" h="4">
                        <a:moveTo>
                          <a:pt x="0" y="0"/>
                        </a:moveTo>
                        <a:cubicBezTo>
                          <a:pt x="0" y="1"/>
                          <a:pt x="0" y="3"/>
                          <a:pt x="1" y="4"/>
                        </a:cubicBezTo>
                        <a:cubicBezTo>
                          <a:pt x="0"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9" name="Freeform 1860">
                    <a:extLst>
                      <a:ext uri="{FF2B5EF4-FFF2-40B4-BE49-F238E27FC236}">
                        <a16:creationId xmlns="" xmlns:a16="http://schemas.microsoft.com/office/drawing/2014/main" id="{74BDEFB1-504E-40A7-94F9-0A17563ACCBF}"/>
                      </a:ext>
                    </a:extLst>
                  </p:cNvPr>
                  <p:cNvSpPr/>
                  <p:nvPr/>
                </p:nvSpPr>
                <p:spPr bwMode="auto">
                  <a:xfrm>
                    <a:off x="2226" y="2231"/>
                    <a:ext cx="1" cy="3"/>
                  </a:xfrm>
                  <a:custGeom>
                    <a:gdLst>
                      <a:gd name="T0" fmla="*/ 0 w 1"/>
                      <a:gd name="T1" fmla="*/ 0 h 3"/>
                      <a:gd name="T2" fmla="*/ 1 w 1"/>
                      <a:gd name="T3" fmla="*/ 3 h 3"/>
                      <a:gd name="T4" fmla="*/ 0 w 1"/>
                      <a:gd name="T5" fmla="*/ 0 h 3"/>
                    </a:gd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0" name="Freeform 1861">
                    <a:extLst>
                      <a:ext uri="{FF2B5EF4-FFF2-40B4-BE49-F238E27FC236}">
                        <a16:creationId xmlns="" xmlns:a16="http://schemas.microsoft.com/office/drawing/2014/main" id="{E2A321D7-B112-419D-AAD4-BDF8E50ED9AE}"/>
                      </a:ext>
                    </a:extLst>
                  </p:cNvPr>
                  <p:cNvSpPr/>
                  <p:nvPr/>
                </p:nvSpPr>
                <p:spPr bwMode="auto">
                  <a:xfrm>
                    <a:off x="2206" y="2204"/>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1" name="Freeform 1862">
                    <a:extLst>
                      <a:ext uri="{FF2B5EF4-FFF2-40B4-BE49-F238E27FC236}">
                        <a16:creationId xmlns="" xmlns:a16="http://schemas.microsoft.com/office/drawing/2014/main" id="{A8A37DBE-B672-4B56-9462-29A780F6F664}"/>
                      </a:ext>
                    </a:extLst>
                  </p:cNvPr>
                  <p:cNvSpPr/>
                  <p:nvPr/>
                </p:nvSpPr>
                <p:spPr bwMode="auto">
                  <a:xfrm flipH="1">
                    <a:off x="2227" y="2224"/>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2" name="Freeform 1863">
                    <a:extLst>
                      <a:ext uri="{FF2B5EF4-FFF2-40B4-BE49-F238E27FC236}">
                        <a16:creationId xmlns="" xmlns:a16="http://schemas.microsoft.com/office/drawing/2014/main" id="{8742F3DF-592E-4103-9FF4-AC0155CC1047}"/>
                      </a:ext>
                    </a:extLst>
                  </p:cNvPr>
                  <p:cNvSpPr/>
                  <p:nvPr/>
                </p:nvSpPr>
                <p:spPr bwMode="auto">
                  <a:xfrm>
                    <a:off x="2226" y="2227"/>
                    <a:ext cx="1" cy="3"/>
                  </a:xfrm>
                  <a:custGeom>
                    <a:gdLst>
                      <a:gd name="T0" fmla="*/ 0 w 1"/>
                      <a:gd name="T1" fmla="*/ 3 h 3"/>
                      <a:gd name="T2" fmla="*/ 1 w 1"/>
                      <a:gd name="T3" fmla="*/ 0 h 3"/>
                      <a:gd name="T4" fmla="*/ 0 w 1"/>
                      <a:gd name="T5" fmla="*/ 3 h 3"/>
                    </a:gdLst>
                    <a:cxnLst>
                      <a:cxn ang="0">
                        <a:pos x="T0" y="T1"/>
                      </a:cxn>
                      <a:cxn ang="0">
                        <a:pos x="T2" y="T3"/>
                      </a:cxn>
                      <a:cxn ang="0">
                        <a:pos x="T4" y="T5"/>
                      </a:cxn>
                    </a:cxnLst>
                    <a:rect l="0" t="0" r="r" b="b"/>
                    <a:pathLst>
                      <a:path w="1" h="3">
                        <a:moveTo>
                          <a:pt x="0" y="3"/>
                        </a:moveTo>
                        <a:cubicBezTo>
                          <a:pt x="0" y="2"/>
                          <a:pt x="0" y="1"/>
                          <a:pt x="1" y="0"/>
                        </a:cubicBezTo>
                        <a:cubicBezTo>
                          <a:pt x="0" y="1"/>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3" name="Freeform 1864">
                    <a:extLst>
                      <a:ext uri="{FF2B5EF4-FFF2-40B4-BE49-F238E27FC236}">
                        <a16:creationId xmlns="" xmlns:a16="http://schemas.microsoft.com/office/drawing/2014/main" id="{21EB7826-EEAF-4C1B-86F6-89DD4C8D5635}"/>
                      </a:ext>
                    </a:extLst>
                  </p:cNvPr>
                  <p:cNvSpPr/>
                  <p:nvPr/>
                </p:nvSpPr>
                <p:spPr bwMode="auto">
                  <a:xfrm>
                    <a:off x="2188" y="2196"/>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4" name="Freeform 1865">
                    <a:extLst>
                      <a:ext uri="{FF2B5EF4-FFF2-40B4-BE49-F238E27FC236}">
                        <a16:creationId xmlns="" xmlns:a16="http://schemas.microsoft.com/office/drawing/2014/main" id="{5DB304E5-0699-436F-BED8-70BA633BC5AD}"/>
                      </a:ext>
                    </a:extLst>
                  </p:cNvPr>
                  <p:cNvSpPr/>
                  <p:nvPr/>
                </p:nvSpPr>
                <p:spPr bwMode="auto">
                  <a:xfrm>
                    <a:off x="2208" y="2205"/>
                    <a:ext cx="8" cy="7"/>
                  </a:xfrm>
                  <a:custGeom>
                    <a:gdLst>
                      <a:gd name="T0" fmla="*/ 9 w 9"/>
                      <a:gd name="T1" fmla="*/ 7 h 7"/>
                      <a:gd name="T2" fmla="*/ 0 w 9"/>
                      <a:gd name="T3" fmla="*/ 0 h 7"/>
                      <a:gd name="T4" fmla="*/ 9 w 9"/>
                      <a:gd name="T5" fmla="*/ 7 h 7"/>
                    </a:gdLst>
                    <a:cxnLst>
                      <a:cxn ang="0">
                        <a:pos x="T0" y="T1"/>
                      </a:cxn>
                      <a:cxn ang="0">
                        <a:pos x="T2" y="T3"/>
                      </a:cxn>
                      <a:cxn ang="0">
                        <a:pos x="T4" y="T5"/>
                      </a:cxn>
                    </a:cxnLst>
                    <a:rect l="0" t="0" r="r" b="b"/>
                    <a:pathLst>
                      <a:path w="9" h="7">
                        <a:moveTo>
                          <a:pt x="9" y="7"/>
                        </a:moveTo>
                        <a:cubicBezTo>
                          <a:pt x="6" y="5"/>
                          <a:pt x="2" y="3"/>
                          <a:pt x="0" y="0"/>
                        </a:cubicBezTo>
                        <a:cubicBezTo>
                          <a:pt x="2" y="3"/>
                          <a:pt x="6" y="5"/>
                          <a:pt x="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5" name="Freeform 1866">
                    <a:extLst>
                      <a:ext uri="{FF2B5EF4-FFF2-40B4-BE49-F238E27FC236}">
                        <a16:creationId xmlns="" xmlns:a16="http://schemas.microsoft.com/office/drawing/2014/main" id="{3E3D68DA-9994-4BAA-AC9C-9ACBC2C7EB69}"/>
                      </a:ext>
                    </a:extLst>
                  </p:cNvPr>
                  <p:cNvSpPr/>
                  <p:nvPr/>
                </p:nvSpPr>
                <p:spPr bwMode="auto">
                  <a:xfrm flipH="1">
                    <a:off x="2064" y="2481"/>
                    <a:ext cx="0" cy="2"/>
                  </a:xfrm>
                  <a:custGeom>
                    <a:gdLst>
                      <a:gd name="T0" fmla="*/ 0 h 2"/>
                      <a:gd name="T1" fmla="*/ 2 h 2"/>
                      <a:gd name="T2" fmla="*/ 2 h 2"/>
                      <a:gd name="T3" fmla="*/ 0 h 2"/>
                      <a:gd name="T4" fmla="*/ 0 h 2"/>
                    </a:gdLst>
                    <a:cxnLst>
                      <a:cxn ang="0">
                        <a:pos x="0" y="T0"/>
                      </a:cxn>
                      <a:cxn ang="0">
                        <a:pos x="0" y="T1"/>
                      </a:cxn>
                      <a:cxn ang="0">
                        <a:pos x="0" y="T2"/>
                      </a:cxn>
                      <a:cxn ang="0">
                        <a:pos x="0" y="T3"/>
                      </a:cxn>
                      <a:cxn ang="0">
                        <a:pos x="0" y="T4"/>
                      </a:cxn>
                    </a:cxnLst>
                    <a:rect l="0" t="0" r="r" b="b"/>
                    <a:pathLst>
                      <a:path h="2">
                        <a:moveTo>
                          <a:pt x="0" y="0"/>
                        </a:moveTo>
                        <a:cubicBezTo>
                          <a:pt x="0" y="2"/>
                          <a:pt x="0" y="2"/>
                          <a:pt x="0" y="2"/>
                        </a:cubicBezTo>
                        <a:cubicBezTo>
                          <a:pt x="0" y="2"/>
                          <a:pt x="0" y="2"/>
                          <a:pt x="0" y="2"/>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6" name="Freeform 1867">
                    <a:extLst>
                      <a:ext uri="{FF2B5EF4-FFF2-40B4-BE49-F238E27FC236}">
                        <a16:creationId xmlns="" xmlns:a16="http://schemas.microsoft.com/office/drawing/2014/main" id="{89FA592F-755C-4496-9C92-ADE6CF4D434D}"/>
                      </a:ext>
                    </a:extLst>
                  </p:cNvPr>
                  <p:cNvSpPr/>
                  <p:nvPr/>
                </p:nvSpPr>
                <p:spPr bwMode="auto">
                  <a:xfrm>
                    <a:off x="2065" y="2491"/>
                    <a:ext cx="1" cy="2"/>
                  </a:xfrm>
                  <a:custGeom>
                    <a:gdLst>
                      <a:gd name="T0" fmla="*/ 0 w 1"/>
                      <a:gd name="T1" fmla="*/ 0 h 2"/>
                      <a:gd name="T2" fmla="*/ 0 w 1"/>
                      <a:gd name="T3" fmla="*/ 2 h 2"/>
                      <a:gd name="T4" fmla="*/ 1 w 1"/>
                      <a:gd name="T5" fmla="*/ 1 h 2"/>
                      <a:gd name="T6" fmla="*/ 0 w 1"/>
                      <a:gd name="T7" fmla="*/ 0 h 2"/>
                    </a:gdLst>
                    <a:cxnLst>
                      <a:cxn ang="0">
                        <a:pos x="T0" y="T1"/>
                      </a:cxn>
                      <a:cxn ang="0">
                        <a:pos x="T2" y="T3"/>
                      </a:cxn>
                      <a:cxn ang="0">
                        <a:pos x="T4" y="T5"/>
                      </a:cxn>
                      <a:cxn ang="0">
                        <a:pos x="T6" y="T7"/>
                      </a:cxn>
                    </a:cxnLst>
                    <a:rect l="0" t="0" r="r" b="b"/>
                    <a:pathLst>
                      <a:path w="1" h="2">
                        <a:moveTo>
                          <a:pt x="0" y="0"/>
                        </a:moveTo>
                        <a:cubicBezTo>
                          <a:pt x="0" y="1"/>
                          <a:pt x="0" y="1"/>
                          <a:pt x="0" y="2"/>
                        </a:cubicBezTo>
                        <a:cubicBezTo>
                          <a:pt x="0" y="2"/>
                          <a:pt x="1" y="2"/>
                          <a:pt x="1" y="1"/>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7" name="Freeform 1868">
                    <a:extLst>
                      <a:ext uri="{FF2B5EF4-FFF2-40B4-BE49-F238E27FC236}">
                        <a16:creationId xmlns="" xmlns:a16="http://schemas.microsoft.com/office/drawing/2014/main" id="{112004B3-3349-4542-9FCA-05415CAB1151}"/>
                      </a:ext>
                    </a:extLst>
                  </p:cNvPr>
                  <p:cNvSpPr/>
                  <p:nvPr/>
                </p:nvSpPr>
                <p:spPr bwMode="auto">
                  <a:xfrm>
                    <a:off x="2111" y="2345"/>
                    <a:ext cx="7" cy="5"/>
                  </a:xfrm>
                  <a:custGeom>
                    <a:gdLst>
                      <a:gd name="T0" fmla="*/ 2 w 7"/>
                      <a:gd name="T1" fmla="*/ 5 h 6"/>
                      <a:gd name="T2" fmla="*/ 3 w 7"/>
                      <a:gd name="T3" fmla="*/ 6 h 6"/>
                      <a:gd name="T4" fmla="*/ 7 w 7"/>
                      <a:gd name="T5" fmla="*/ 3 h 6"/>
                      <a:gd name="T6" fmla="*/ 6 w 7"/>
                      <a:gd name="T7" fmla="*/ 1 h 6"/>
                      <a:gd name="T8" fmla="*/ 5 w 7"/>
                      <a:gd name="T9" fmla="*/ 0 h 6"/>
                      <a:gd name="T10" fmla="*/ 3 w 7"/>
                      <a:gd name="T11" fmla="*/ 1 h 6"/>
                      <a:gd name="T12" fmla="*/ 0 w 7"/>
                      <a:gd name="T13" fmla="*/ 3 h 6"/>
                      <a:gd name="T14" fmla="*/ 2 w 7"/>
                      <a:gd name="T15" fmla="*/ 5 h 6"/>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6">
                        <a:moveTo>
                          <a:pt x="2" y="5"/>
                        </a:moveTo>
                        <a:cubicBezTo>
                          <a:pt x="3" y="6"/>
                          <a:pt x="3" y="6"/>
                          <a:pt x="3" y="6"/>
                        </a:cubicBezTo>
                        <a:cubicBezTo>
                          <a:pt x="4" y="6"/>
                          <a:pt x="6" y="5"/>
                          <a:pt x="7" y="3"/>
                        </a:cubicBezTo>
                        <a:cubicBezTo>
                          <a:pt x="7" y="2"/>
                          <a:pt x="7" y="2"/>
                          <a:pt x="6" y="1"/>
                        </a:cubicBezTo>
                        <a:cubicBezTo>
                          <a:pt x="5" y="0"/>
                          <a:pt x="5" y="0"/>
                          <a:pt x="5" y="0"/>
                        </a:cubicBezTo>
                        <a:cubicBezTo>
                          <a:pt x="4" y="0"/>
                          <a:pt x="4" y="1"/>
                          <a:pt x="3" y="1"/>
                        </a:cubicBezTo>
                        <a:cubicBezTo>
                          <a:pt x="2" y="2"/>
                          <a:pt x="2" y="3"/>
                          <a:pt x="0" y="3"/>
                        </a:cubicBezTo>
                        <a:cubicBezTo>
                          <a:pt x="1" y="4"/>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8" name="Freeform 1869">
                    <a:extLst>
                      <a:ext uri="{FF2B5EF4-FFF2-40B4-BE49-F238E27FC236}">
                        <a16:creationId xmlns="" xmlns:a16="http://schemas.microsoft.com/office/drawing/2014/main" id="{1C2AC699-68F9-4EF0-908A-7D43DE6F30B7}"/>
                      </a:ext>
                    </a:extLst>
                  </p:cNvPr>
                  <p:cNvSpPr/>
                  <p:nvPr/>
                </p:nvSpPr>
                <p:spPr bwMode="auto">
                  <a:xfrm>
                    <a:off x="2064" y="2501"/>
                    <a:ext cx="34" cy="23"/>
                  </a:xfrm>
                  <a:custGeom>
                    <a:gdLst>
                      <a:gd name="T0" fmla="*/ 20 w 35"/>
                      <a:gd name="T1" fmla="*/ 23 h 24"/>
                      <a:gd name="T2" fmla="*/ 22 w 35"/>
                      <a:gd name="T3" fmla="*/ 24 h 24"/>
                      <a:gd name="T4" fmla="*/ 30 w 35"/>
                      <a:gd name="T5" fmla="*/ 21 h 24"/>
                      <a:gd name="T6" fmla="*/ 35 w 35"/>
                      <a:gd name="T7" fmla="*/ 20 h 24"/>
                      <a:gd name="T8" fmla="*/ 30 w 35"/>
                      <a:gd name="T9" fmla="*/ 20 h 24"/>
                      <a:gd name="T10" fmla="*/ 9 w 35"/>
                      <a:gd name="T11" fmla="*/ 7 h 24"/>
                      <a:gd name="T12" fmla="*/ 6 w 35"/>
                      <a:gd name="T13" fmla="*/ 4 h 24"/>
                      <a:gd name="T14" fmla="*/ 3 w 35"/>
                      <a:gd name="T15" fmla="*/ 0 h 24"/>
                      <a:gd name="T16" fmla="*/ 3 w 35"/>
                      <a:gd name="T17" fmla="*/ 0 h 24"/>
                      <a:gd name="T18" fmla="*/ 2 w 35"/>
                      <a:gd name="T19" fmla="*/ 0 h 24"/>
                      <a:gd name="T20" fmla="*/ 1 w 35"/>
                      <a:gd name="T21" fmla="*/ 0 h 24"/>
                      <a:gd name="T22" fmla="*/ 1 w 35"/>
                      <a:gd name="T23" fmla="*/ 1 h 24"/>
                      <a:gd name="T24" fmla="*/ 1 w 35"/>
                      <a:gd name="T25" fmla="*/ 3 h 24"/>
                      <a:gd name="T26" fmla="*/ 1 w 35"/>
                      <a:gd name="T27" fmla="*/ 4 h 24"/>
                      <a:gd name="T28" fmla="*/ 0 w 35"/>
                      <a:gd name="T29" fmla="*/ 6 h 24"/>
                      <a:gd name="T30" fmla="*/ 0 w 35"/>
                      <a:gd name="T31" fmla="*/ 9 h 24"/>
                      <a:gd name="T32" fmla="*/ 0 w 35"/>
                      <a:gd name="T33" fmla="*/ 10 h 24"/>
                      <a:gd name="T34" fmla="*/ 0 w 35"/>
                      <a:gd name="T35" fmla="*/ 11 h 24"/>
                      <a:gd name="T36" fmla="*/ 0 w 35"/>
                      <a:gd name="T37" fmla="*/ 13 h 24"/>
                      <a:gd name="T38" fmla="*/ 0 w 35"/>
                      <a:gd name="T39" fmla="*/ 15 h 24"/>
                      <a:gd name="T40" fmla="*/ 0 w 35"/>
                      <a:gd name="T41" fmla="*/ 16 h 24"/>
                      <a:gd name="T42" fmla="*/ 0 w 35"/>
                      <a:gd name="T43" fmla="*/ 17 h 24"/>
                      <a:gd name="T44" fmla="*/ 0 w 35"/>
                      <a:gd name="T45" fmla="*/ 18 h 24"/>
                      <a:gd name="T46" fmla="*/ 0 w 35"/>
                      <a:gd name="T47" fmla="*/ 19 h 24"/>
                      <a:gd name="T48" fmla="*/ 1 w 35"/>
                      <a:gd name="T49" fmla="*/ 20 h 24"/>
                      <a:gd name="T50" fmla="*/ 1 w 35"/>
                      <a:gd name="T51" fmla="*/ 21 h 24"/>
                      <a:gd name="T52" fmla="*/ 1 w 35"/>
                      <a:gd name="T53" fmla="*/ 22 h 24"/>
                      <a:gd name="T54" fmla="*/ 1 w 35"/>
                      <a:gd name="T55" fmla="*/ 22 h 24"/>
                      <a:gd name="T56" fmla="*/ 3 w 35"/>
                      <a:gd name="T57" fmla="*/ 22 h 24"/>
                      <a:gd name="T58" fmla="*/ 10 w 35"/>
                      <a:gd name="T59" fmla="*/ 22 h 24"/>
                      <a:gd name="T60" fmla="*/ 13 w 35"/>
                      <a:gd name="T61" fmla="*/ 22 h 24"/>
                      <a:gd name="T62" fmla="*/ 14 w 35"/>
                      <a:gd name="T63" fmla="*/ 22 h 24"/>
                      <a:gd name="T64" fmla="*/ 16 w 35"/>
                      <a:gd name="T65" fmla="*/ 22 h 24"/>
                      <a:gd name="T66" fmla="*/ 16 w 35"/>
                      <a:gd name="T67" fmla="*/ 22 h 24"/>
                      <a:gd name="T68" fmla="*/ 18 w 35"/>
                      <a:gd name="T69" fmla="*/ 22 h 24"/>
                      <a:gd name="T70" fmla="*/ 18 w 35"/>
                      <a:gd name="T71" fmla="*/ 23 h 24"/>
                      <a:gd name="T72" fmla="*/ 19 w 35"/>
                      <a:gd name="T73" fmla="*/ 23 h 24"/>
                      <a:gd name="T74" fmla="*/ 20 w 35"/>
                      <a:gd name="T75" fmla="*/ 23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5" h="24">
                        <a:moveTo>
                          <a:pt x="20" y="23"/>
                        </a:moveTo>
                        <a:cubicBezTo>
                          <a:pt x="21" y="24"/>
                          <a:pt x="21" y="24"/>
                          <a:pt x="22" y="24"/>
                        </a:cubicBezTo>
                        <a:cubicBezTo>
                          <a:pt x="24" y="22"/>
                          <a:pt x="27" y="21"/>
                          <a:pt x="30" y="21"/>
                        </a:cubicBezTo>
                        <a:cubicBezTo>
                          <a:pt x="32" y="21"/>
                          <a:pt x="34" y="21"/>
                          <a:pt x="35" y="20"/>
                        </a:cubicBezTo>
                        <a:cubicBezTo>
                          <a:pt x="34" y="20"/>
                          <a:pt x="32" y="20"/>
                          <a:pt x="30" y="20"/>
                        </a:cubicBezTo>
                        <a:cubicBezTo>
                          <a:pt x="24" y="19"/>
                          <a:pt x="16" y="13"/>
                          <a:pt x="9" y="7"/>
                        </a:cubicBezTo>
                        <a:cubicBezTo>
                          <a:pt x="8" y="6"/>
                          <a:pt x="7" y="5"/>
                          <a:pt x="6" y="4"/>
                        </a:cubicBezTo>
                        <a:cubicBezTo>
                          <a:pt x="4" y="3"/>
                          <a:pt x="4" y="1"/>
                          <a:pt x="3" y="0"/>
                        </a:cubicBezTo>
                        <a:cubicBezTo>
                          <a:pt x="3" y="0"/>
                          <a:pt x="3" y="0"/>
                          <a:pt x="3" y="0"/>
                        </a:cubicBezTo>
                        <a:cubicBezTo>
                          <a:pt x="3" y="0"/>
                          <a:pt x="3" y="0"/>
                          <a:pt x="2" y="0"/>
                        </a:cubicBezTo>
                        <a:cubicBezTo>
                          <a:pt x="2" y="0"/>
                          <a:pt x="1" y="0"/>
                          <a:pt x="1" y="0"/>
                        </a:cubicBezTo>
                        <a:cubicBezTo>
                          <a:pt x="1" y="0"/>
                          <a:pt x="1" y="1"/>
                          <a:pt x="1" y="1"/>
                        </a:cubicBezTo>
                        <a:cubicBezTo>
                          <a:pt x="1" y="2"/>
                          <a:pt x="1" y="2"/>
                          <a:pt x="1" y="3"/>
                        </a:cubicBezTo>
                        <a:cubicBezTo>
                          <a:pt x="1" y="3"/>
                          <a:pt x="1" y="4"/>
                          <a:pt x="1" y="4"/>
                        </a:cubicBezTo>
                        <a:cubicBezTo>
                          <a:pt x="1" y="5"/>
                          <a:pt x="0" y="6"/>
                          <a:pt x="0" y="6"/>
                        </a:cubicBezTo>
                        <a:cubicBezTo>
                          <a:pt x="0" y="7"/>
                          <a:pt x="0" y="8"/>
                          <a:pt x="0" y="9"/>
                        </a:cubicBezTo>
                        <a:cubicBezTo>
                          <a:pt x="0" y="9"/>
                          <a:pt x="0" y="10"/>
                          <a:pt x="0" y="10"/>
                        </a:cubicBezTo>
                        <a:cubicBezTo>
                          <a:pt x="0" y="11"/>
                          <a:pt x="0" y="11"/>
                          <a:pt x="0" y="11"/>
                        </a:cubicBezTo>
                        <a:cubicBezTo>
                          <a:pt x="0" y="12"/>
                          <a:pt x="0" y="13"/>
                          <a:pt x="0" y="13"/>
                        </a:cubicBezTo>
                        <a:cubicBezTo>
                          <a:pt x="0" y="14"/>
                          <a:pt x="0" y="14"/>
                          <a:pt x="0" y="15"/>
                        </a:cubicBezTo>
                        <a:cubicBezTo>
                          <a:pt x="0" y="15"/>
                          <a:pt x="0" y="16"/>
                          <a:pt x="0" y="16"/>
                        </a:cubicBezTo>
                        <a:cubicBezTo>
                          <a:pt x="0" y="16"/>
                          <a:pt x="0" y="17"/>
                          <a:pt x="0" y="17"/>
                        </a:cubicBezTo>
                        <a:cubicBezTo>
                          <a:pt x="0" y="17"/>
                          <a:pt x="0" y="18"/>
                          <a:pt x="0" y="18"/>
                        </a:cubicBezTo>
                        <a:cubicBezTo>
                          <a:pt x="0" y="19"/>
                          <a:pt x="0" y="19"/>
                          <a:pt x="0" y="19"/>
                        </a:cubicBezTo>
                        <a:cubicBezTo>
                          <a:pt x="0" y="20"/>
                          <a:pt x="1" y="20"/>
                          <a:pt x="1" y="20"/>
                        </a:cubicBezTo>
                        <a:cubicBezTo>
                          <a:pt x="1" y="20"/>
                          <a:pt x="1" y="21"/>
                          <a:pt x="1" y="21"/>
                        </a:cubicBezTo>
                        <a:cubicBezTo>
                          <a:pt x="1" y="21"/>
                          <a:pt x="1" y="22"/>
                          <a:pt x="1" y="22"/>
                        </a:cubicBezTo>
                        <a:cubicBezTo>
                          <a:pt x="1" y="22"/>
                          <a:pt x="1" y="22"/>
                          <a:pt x="1" y="22"/>
                        </a:cubicBezTo>
                        <a:cubicBezTo>
                          <a:pt x="1" y="22"/>
                          <a:pt x="2" y="22"/>
                          <a:pt x="3" y="22"/>
                        </a:cubicBezTo>
                        <a:cubicBezTo>
                          <a:pt x="5" y="22"/>
                          <a:pt x="7" y="22"/>
                          <a:pt x="10" y="22"/>
                        </a:cubicBezTo>
                        <a:cubicBezTo>
                          <a:pt x="11" y="22"/>
                          <a:pt x="12" y="22"/>
                          <a:pt x="13" y="22"/>
                        </a:cubicBezTo>
                        <a:cubicBezTo>
                          <a:pt x="13" y="22"/>
                          <a:pt x="14" y="22"/>
                          <a:pt x="14" y="22"/>
                        </a:cubicBezTo>
                        <a:cubicBezTo>
                          <a:pt x="14" y="22"/>
                          <a:pt x="15" y="22"/>
                          <a:pt x="16" y="22"/>
                        </a:cubicBezTo>
                        <a:cubicBezTo>
                          <a:pt x="16" y="22"/>
                          <a:pt x="16" y="22"/>
                          <a:pt x="16" y="22"/>
                        </a:cubicBezTo>
                        <a:cubicBezTo>
                          <a:pt x="17" y="22"/>
                          <a:pt x="17" y="22"/>
                          <a:pt x="18" y="22"/>
                        </a:cubicBezTo>
                        <a:cubicBezTo>
                          <a:pt x="18" y="23"/>
                          <a:pt x="18" y="23"/>
                          <a:pt x="18" y="23"/>
                        </a:cubicBezTo>
                        <a:cubicBezTo>
                          <a:pt x="19" y="23"/>
                          <a:pt x="19" y="23"/>
                          <a:pt x="19" y="23"/>
                        </a:cubicBezTo>
                        <a:cubicBezTo>
                          <a:pt x="19" y="23"/>
                          <a:pt x="20" y="23"/>
                          <a:pt x="2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9" name="Freeform 1870">
                    <a:extLst>
                      <a:ext uri="{FF2B5EF4-FFF2-40B4-BE49-F238E27FC236}">
                        <a16:creationId xmlns="" xmlns:a16="http://schemas.microsoft.com/office/drawing/2014/main" id="{E8BE5A35-DB47-490D-832A-A29D9C684D0D}"/>
                      </a:ext>
                    </a:extLst>
                  </p:cNvPr>
                  <p:cNvSpPr/>
                  <p:nvPr/>
                </p:nvSpPr>
                <p:spPr bwMode="auto">
                  <a:xfrm>
                    <a:off x="2012" y="2100"/>
                    <a:ext cx="214" cy="381"/>
                  </a:xfrm>
                  <a:custGeom>
                    <a:gdLst>
                      <a:gd name="T0" fmla="*/ 181 w 223"/>
                      <a:gd name="T1" fmla="*/ 97 h 399"/>
                      <a:gd name="T2" fmla="*/ 216 w 223"/>
                      <a:gd name="T3" fmla="*/ 62 h 399"/>
                      <a:gd name="T4" fmla="*/ 217 w 223"/>
                      <a:gd name="T5" fmla="*/ 43 h 399"/>
                      <a:gd name="T6" fmla="*/ 217 w 223"/>
                      <a:gd name="T7" fmla="*/ 48 h 399"/>
                      <a:gd name="T8" fmla="*/ 215 w 223"/>
                      <a:gd name="T9" fmla="*/ 54 h 399"/>
                      <a:gd name="T10" fmla="*/ 213 w 223"/>
                      <a:gd name="T11" fmla="*/ 59 h 399"/>
                      <a:gd name="T12" fmla="*/ 209 w 223"/>
                      <a:gd name="T13" fmla="*/ 61 h 399"/>
                      <a:gd name="T14" fmla="*/ 193 w 223"/>
                      <a:gd name="T15" fmla="*/ 68 h 399"/>
                      <a:gd name="T16" fmla="*/ 178 w 223"/>
                      <a:gd name="T17" fmla="*/ 66 h 399"/>
                      <a:gd name="T18" fmla="*/ 171 w 223"/>
                      <a:gd name="T19" fmla="*/ 55 h 399"/>
                      <a:gd name="T20" fmla="*/ 157 w 223"/>
                      <a:gd name="T21" fmla="*/ 28 h 399"/>
                      <a:gd name="T22" fmla="*/ 133 w 223"/>
                      <a:gd name="T23" fmla="*/ 15 h 399"/>
                      <a:gd name="T24" fmla="*/ 127 w 223"/>
                      <a:gd name="T25" fmla="*/ 10 h 399"/>
                      <a:gd name="T26" fmla="*/ 122 w 223"/>
                      <a:gd name="T27" fmla="*/ 4 h 399"/>
                      <a:gd name="T28" fmla="*/ 118 w 223"/>
                      <a:gd name="T29" fmla="*/ 1 h 399"/>
                      <a:gd name="T30" fmla="*/ 109 w 223"/>
                      <a:gd name="T31" fmla="*/ 3 h 399"/>
                      <a:gd name="T32" fmla="*/ 85 w 223"/>
                      <a:gd name="T33" fmla="*/ 0 h 399"/>
                      <a:gd name="T34" fmla="*/ 77 w 223"/>
                      <a:gd name="T35" fmla="*/ 5 h 399"/>
                      <a:gd name="T36" fmla="*/ 73 w 223"/>
                      <a:gd name="T37" fmla="*/ 12 h 399"/>
                      <a:gd name="T38" fmla="*/ 72 w 223"/>
                      <a:gd name="T39" fmla="*/ 17 h 399"/>
                      <a:gd name="T40" fmla="*/ 71 w 223"/>
                      <a:gd name="T41" fmla="*/ 20 h 399"/>
                      <a:gd name="T42" fmla="*/ 57 w 223"/>
                      <a:gd name="T43" fmla="*/ 40 h 399"/>
                      <a:gd name="T44" fmla="*/ 58 w 223"/>
                      <a:gd name="T45" fmla="*/ 60 h 399"/>
                      <a:gd name="T46" fmla="*/ 40 w 223"/>
                      <a:gd name="T47" fmla="*/ 88 h 399"/>
                      <a:gd name="T48" fmla="*/ 37 w 223"/>
                      <a:gd name="T49" fmla="*/ 107 h 399"/>
                      <a:gd name="T50" fmla="*/ 42 w 223"/>
                      <a:gd name="T51" fmla="*/ 144 h 399"/>
                      <a:gd name="T52" fmla="*/ 35 w 223"/>
                      <a:gd name="T53" fmla="*/ 168 h 399"/>
                      <a:gd name="T54" fmla="*/ 27 w 223"/>
                      <a:gd name="T55" fmla="*/ 201 h 399"/>
                      <a:gd name="T56" fmla="*/ 24 w 223"/>
                      <a:gd name="T57" fmla="*/ 215 h 399"/>
                      <a:gd name="T58" fmla="*/ 18 w 223"/>
                      <a:gd name="T59" fmla="*/ 238 h 399"/>
                      <a:gd name="T60" fmla="*/ 18 w 223"/>
                      <a:gd name="T61" fmla="*/ 274 h 399"/>
                      <a:gd name="T62" fmla="*/ 27 w 223"/>
                      <a:gd name="T63" fmla="*/ 289 h 399"/>
                      <a:gd name="T64" fmla="*/ 21 w 223"/>
                      <a:gd name="T65" fmla="*/ 303 h 399"/>
                      <a:gd name="T66" fmla="*/ 19 w 223"/>
                      <a:gd name="T67" fmla="*/ 320 h 399"/>
                      <a:gd name="T68" fmla="*/ 12 w 223"/>
                      <a:gd name="T69" fmla="*/ 337 h 399"/>
                      <a:gd name="T70" fmla="*/ 1 w 223"/>
                      <a:gd name="T71" fmla="*/ 360 h 399"/>
                      <a:gd name="T72" fmla="*/ 14 w 223"/>
                      <a:gd name="T73" fmla="*/ 376 h 399"/>
                      <a:gd name="T74" fmla="*/ 19 w 223"/>
                      <a:gd name="T75" fmla="*/ 395 h 399"/>
                      <a:gd name="T76" fmla="*/ 45 w 223"/>
                      <a:gd name="T77" fmla="*/ 397 h 399"/>
                      <a:gd name="T78" fmla="*/ 51 w 223"/>
                      <a:gd name="T79" fmla="*/ 397 h 399"/>
                      <a:gd name="T80" fmla="*/ 49 w 223"/>
                      <a:gd name="T81" fmla="*/ 370 h 399"/>
                      <a:gd name="T82" fmla="*/ 77 w 223"/>
                      <a:gd name="T83" fmla="*/ 340 h 399"/>
                      <a:gd name="T84" fmla="*/ 74 w 223"/>
                      <a:gd name="T85" fmla="*/ 324 h 399"/>
                      <a:gd name="T86" fmla="*/ 88 w 223"/>
                      <a:gd name="T87" fmla="*/ 286 h 399"/>
                      <a:gd name="T88" fmla="*/ 99 w 223"/>
                      <a:gd name="T89" fmla="*/ 258 h 399"/>
                      <a:gd name="T90" fmla="*/ 93 w 223"/>
                      <a:gd name="T91" fmla="*/ 234 h 399"/>
                      <a:gd name="T92" fmla="*/ 123 w 223"/>
                      <a:gd name="T93" fmla="*/ 232 h 399"/>
                      <a:gd name="T94" fmla="*/ 124 w 223"/>
                      <a:gd name="T95" fmla="*/ 210 h 399"/>
                      <a:gd name="T96" fmla="*/ 185 w 223"/>
                      <a:gd name="T97" fmla="*/ 187 h 399"/>
                      <a:gd name="T98" fmla="*/ 182 w 223"/>
                      <a:gd name="T99" fmla="*/ 165 h 399"/>
                      <a:gd name="T100" fmla="*/ 172 w 223"/>
                      <a:gd name="T101" fmla="*/ 148 h 399"/>
                      <a:gd name="T102" fmla="*/ 174 w 223"/>
                      <a:gd name="T103" fmla="*/ 112 h 399"/>
                      <a:gd name="T104" fmla="*/ 177 w 223"/>
                      <a:gd name="T105" fmla="*/ 101 h 39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99">
                        <a:moveTo>
                          <a:pt x="177" y="101"/>
                        </a:moveTo>
                        <a:cubicBezTo>
                          <a:pt x="179" y="98"/>
                          <a:pt x="179" y="98"/>
                          <a:pt x="179" y="98"/>
                        </a:cubicBezTo>
                        <a:cubicBezTo>
                          <a:pt x="180" y="98"/>
                          <a:pt x="180" y="97"/>
                          <a:pt x="180" y="97"/>
                        </a:cubicBezTo>
                        <a:cubicBezTo>
                          <a:pt x="181" y="97"/>
                          <a:pt x="181" y="97"/>
                          <a:pt x="181" y="97"/>
                        </a:cubicBezTo>
                        <a:cubicBezTo>
                          <a:pt x="181" y="97"/>
                          <a:pt x="181" y="97"/>
                          <a:pt x="181" y="97"/>
                        </a:cubicBezTo>
                        <a:cubicBezTo>
                          <a:pt x="181" y="96"/>
                          <a:pt x="182" y="96"/>
                          <a:pt x="182" y="95"/>
                        </a:cubicBezTo>
                        <a:cubicBezTo>
                          <a:pt x="185" y="92"/>
                          <a:pt x="188" y="89"/>
                          <a:pt x="190" y="86"/>
                        </a:cubicBezTo>
                        <a:cubicBezTo>
                          <a:pt x="194" y="79"/>
                          <a:pt x="202" y="71"/>
                          <a:pt x="208" y="67"/>
                        </a:cubicBezTo>
                        <a:cubicBezTo>
                          <a:pt x="208" y="66"/>
                          <a:pt x="209" y="65"/>
                          <a:pt x="210" y="65"/>
                        </a:cubicBezTo>
                        <a:cubicBezTo>
                          <a:pt x="212" y="64"/>
                          <a:pt x="214" y="63"/>
                          <a:pt x="216" y="62"/>
                        </a:cubicBezTo>
                        <a:cubicBezTo>
                          <a:pt x="218" y="61"/>
                          <a:pt x="222" y="59"/>
                          <a:pt x="223" y="58"/>
                        </a:cubicBezTo>
                        <a:cubicBezTo>
                          <a:pt x="223" y="57"/>
                          <a:pt x="223" y="46"/>
                          <a:pt x="221" y="44"/>
                        </a:cubicBezTo>
                        <a:cubicBezTo>
                          <a:pt x="221" y="44"/>
                          <a:pt x="220" y="43"/>
                          <a:pt x="218" y="43"/>
                        </a:cubicBezTo>
                        <a:cubicBezTo>
                          <a:pt x="218" y="43"/>
                          <a:pt x="218" y="43"/>
                          <a:pt x="217" y="43"/>
                        </a:cubicBezTo>
                        <a:cubicBezTo>
                          <a:pt x="217" y="43"/>
                          <a:pt x="217" y="43"/>
                          <a:pt x="217" y="43"/>
                        </a:cubicBezTo>
                        <a:cubicBezTo>
                          <a:pt x="217" y="44"/>
                          <a:pt x="217" y="44"/>
                          <a:pt x="217" y="44"/>
                        </a:cubicBezTo>
                        <a:cubicBezTo>
                          <a:pt x="217" y="44"/>
                          <a:pt x="217" y="44"/>
                          <a:pt x="217" y="45"/>
                        </a:cubicBezTo>
                        <a:cubicBezTo>
                          <a:pt x="217" y="45"/>
                          <a:pt x="217" y="46"/>
                          <a:pt x="217" y="46"/>
                        </a:cubicBezTo>
                        <a:cubicBezTo>
                          <a:pt x="217" y="46"/>
                          <a:pt x="217" y="47"/>
                          <a:pt x="217" y="47"/>
                        </a:cubicBezTo>
                        <a:cubicBezTo>
                          <a:pt x="217" y="47"/>
                          <a:pt x="217" y="48"/>
                          <a:pt x="217" y="48"/>
                        </a:cubicBezTo>
                        <a:cubicBezTo>
                          <a:pt x="217" y="49"/>
                          <a:pt x="217" y="49"/>
                          <a:pt x="217" y="49"/>
                        </a:cubicBezTo>
                        <a:cubicBezTo>
                          <a:pt x="217" y="50"/>
                          <a:pt x="216" y="50"/>
                          <a:pt x="216" y="51"/>
                        </a:cubicBezTo>
                        <a:cubicBezTo>
                          <a:pt x="216" y="51"/>
                          <a:pt x="216" y="51"/>
                          <a:pt x="216" y="52"/>
                        </a:cubicBezTo>
                        <a:cubicBezTo>
                          <a:pt x="216" y="52"/>
                          <a:pt x="216" y="52"/>
                          <a:pt x="216" y="53"/>
                        </a:cubicBezTo>
                        <a:cubicBezTo>
                          <a:pt x="216" y="53"/>
                          <a:pt x="216" y="54"/>
                          <a:pt x="215" y="54"/>
                        </a:cubicBezTo>
                        <a:cubicBezTo>
                          <a:pt x="215" y="54"/>
                          <a:pt x="215" y="55"/>
                          <a:pt x="215" y="55"/>
                        </a:cubicBezTo>
                        <a:cubicBezTo>
                          <a:pt x="215" y="56"/>
                          <a:pt x="215" y="56"/>
                          <a:pt x="215" y="56"/>
                        </a:cubicBezTo>
                        <a:cubicBezTo>
                          <a:pt x="214" y="57"/>
                          <a:pt x="214" y="57"/>
                          <a:pt x="214" y="57"/>
                        </a:cubicBezTo>
                        <a:cubicBezTo>
                          <a:pt x="214" y="58"/>
                          <a:pt x="214" y="58"/>
                          <a:pt x="214" y="58"/>
                        </a:cubicBezTo>
                        <a:cubicBezTo>
                          <a:pt x="213" y="58"/>
                          <a:pt x="213" y="59"/>
                          <a:pt x="213" y="59"/>
                        </a:cubicBezTo>
                        <a:cubicBezTo>
                          <a:pt x="213" y="59"/>
                          <a:pt x="213" y="59"/>
                          <a:pt x="213" y="59"/>
                        </a:cubicBezTo>
                        <a:cubicBezTo>
                          <a:pt x="212" y="61"/>
                          <a:pt x="211" y="61"/>
                          <a:pt x="209" y="61"/>
                        </a:cubicBezTo>
                        <a:cubicBezTo>
                          <a:pt x="209" y="61"/>
                          <a:pt x="209" y="61"/>
                          <a:pt x="209" y="61"/>
                        </a:cubicBezTo>
                        <a:cubicBezTo>
                          <a:pt x="209" y="61"/>
                          <a:pt x="209" y="61"/>
                          <a:pt x="209" y="61"/>
                        </a:cubicBezTo>
                        <a:cubicBezTo>
                          <a:pt x="209" y="61"/>
                          <a:pt x="209" y="61"/>
                          <a:pt x="209" y="61"/>
                        </a:cubicBezTo>
                        <a:cubicBezTo>
                          <a:pt x="208" y="61"/>
                          <a:pt x="207" y="62"/>
                          <a:pt x="206" y="63"/>
                        </a:cubicBezTo>
                        <a:cubicBezTo>
                          <a:pt x="204" y="65"/>
                          <a:pt x="202" y="66"/>
                          <a:pt x="200" y="66"/>
                        </a:cubicBezTo>
                        <a:cubicBezTo>
                          <a:pt x="200" y="66"/>
                          <a:pt x="200" y="66"/>
                          <a:pt x="200" y="66"/>
                        </a:cubicBezTo>
                        <a:cubicBezTo>
                          <a:pt x="199" y="66"/>
                          <a:pt x="198" y="66"/>
                          <a:pt x="198" y="66"/>
                        </a:cubicBezTo>
                        <a:cubicBezTo>
                          <a:pt x="196" y="67"/>
                          <a:pt x="194" y="68"/>
                          <a:pt x="193" y="68"/>
                        </a:cubicBezTo>
                        <a:cubicBezTo>
                          <a:pt x="192" y="68"/>
                          <a:pt x="191" y="68"/>
                          <a:pt x="191" y="68"/>
                        </a:cubicBezTo>
                        <a:cubicBezTo>
                          <a:pt x="190" y="68"/>
                          <a:pt x="190" y="68"/>
                          <a:pt x="190" y="67"/>
                        </a:cubicBezTo>
                        <a:cubicBezTo>
                          <a:pt x="189" y="67"/>
                          <a:pt x="187" y="67"/>
                          <a:pt x="185" y="67"/>
                        </a:cubicBezTo>
                        <a:cubicBezTo>
                          <a:pt x="182" y="67"/>
                          <a:pt x="180" y="67"/>
                          <a:pt x="179" y="66"/>
                        </a:cubicBezTo>
                        <a:cubicBezTo>
                          <a:pt x="179" y="66"/>
                          <a:pt x="178" y="66"/>
                          <a:pt x="178" y="66"/>
                        </a:cubicBezTo>
                        <a:cubicBezTo>
                          <a:pt x="177" y="66"/>
                          <a:pt x="175" y="66"/>
                          <a:pt x="174" y="66"/>
                        </a:cubicBezTo>
                        <a:cubicBezTo>
                          <a:pt x="172" y="65"/>
                          <a:pt x="169" y="65"/>
                          <a:pt x="168" y="64"/>
                        </a:cubicBezTo>
                        <a:cubicBezTo>
                          <a:pt x="168" y="64"/>
                          <a:pt x="167" y="63"/>
                          <a:pt x="167" y="62"/>
                        </a:cubicBezTo>
                        <a:cubicBezTo>
                          <a:pt x="167" y="60"/>
                          <a:pt x="169" y="60"/>
                          <a:pt x="169" y="59"/>
                        </a:cubicBezTo>
                        <a:cubicBezTo>
                          <a:pt x="170" y="58"/>
                          <a:pt x="171" y="58"/>
                          <a:pt x="171" y="55"/>
                        </a:cubicBezTo>
                        <a:cubicBezTo>
                          <a:pt x="171" y="51"/>
                          <a:pt x="175" y="47"/>
                          <a:pt x="177" y="44"/>
                        </a:cubicBezTo>
                        <a:cubicBezTo>
                          <a:pt x="178" y="42"/>
                          <a:pt x="179" y="41"/>
                          <a:pt x="180" y="40"/>
                        </a:cubicBezTo>
                        <a:cubicBezTo>
                          <a:pt x="179" y="39"/>
                          <a:pt x="174" y="38"/>
                          <a:pt x="171" y="37"/>
                        </a:cubicBezTo>
                        <a:cubicBezTo>
                          <a:pt x="165" y="34"/>
                          <a:pt x="161" y="32"/>
                          <a:pt x="159" y="30"/>
                        </a:cubicBezTo>
                        <a:cubicBezTo>
                          <a:pt x="159" y="29"/>
                          <a:pt x="158" y="28"/>
                          <a:pt x="157" y="28"/>
                        </a:cubicBezTo>
                        <a:cubicBezTo>
                          <a:pt x="155" y="26"/>
                          <a:pt x="152" y="25"/>
                          <a:pt x="148" y="25"/>
                        </a:cubicBezTo>
                        <a:cubicBezTo>
                          <a:pt x="145" y="24"/>
                          <a:pt x="143" y="23"/>
                          <a:pt x="141" y="22"/>
                        </a:cubicBezTo>
                        <a:cubicBezTo>
                          <a:pt x="140" y="21"/>
                          <a:pt x="140" y="21"/>
                          <a:pt x="139" y="20"/>
                        </a:cubicBezTo>
                        <a:cubicBezTo>
                          <a:pt x="138" y="19"/>
                          <a:pt x="137" y="18"/>
                          <a:pt x="135" y="17"/>
                        </a:cubicBezTo>
                        <a:cubicBezTo>
                          <a:pt x="134" y="16"/>
                          <a:pt x="133" y="16"/>
                          <a:pt x="133" y="15"/>
                        </a:cubicBezTo>
                        <a:cubicBezTo>
                          <a:pt x="132" y="15"/>
                          <a:pt x="132" y="15"/>
                          <a:pt x="132" y="14"/>
                        </a:cubicBezTo>
                        <a:cubicBezTo>
                          <a:pt x="131" y="14"/>
                          <a:pt x="131" y="14"/>
                          <a:pt x="130" y="13"/>
                        </a:cubicBezTo>
                        <a:cubicBezTo>
                          <a:pt x="130" y="13"/>
                          <a:pt x="130" y="13"/>
                          <a:pt x="129" y="12"/>
                        </a:cubicBezTo>
                        <a:cubicBezTo>
                          <a:pt x="129" y="12"/>
                          <a:pt x="129" y="12"/>
                          <a:pt x="128" y="11"/>
                        </a:cubicBezTo>
                        <a:cubicBezTo>
                          <a:pt x="128" y="11"/>
                          <a:pt x="127" y="11"/>
                          <a:pt x="127" y="10"/>
                        </a:cubicBezTo>
                        <a:cubicBezTo>
                          <a:pt x="127" y="10"/>
                          <a:pt x="126" y="9"/>
                          <a:pt x="126" y="9"/>
                        </a:cubicBezTo>
                        <a:cubicBezTo>
                          <a:pt x="126" y="9"/>
                          <a:pt x="125" y="8"/>
                          <a:pt x="125" y="8"/>
                        </a:cubicBezTo>
                        <a:cubicBezTo>
                          <a:pt x="124" y="7"/>
                          <a:pt x="124" y="7"/>
                          <a:pt x="124" y="7"/>
                        </a:cubicBezTo>
                        <a:cubicBezTo>
                          <a:pt x="123" y="6"/>
                          <a:pt x="123" y="6"/>
                          <a:pt x="123" y="6"/>
                        </a:cubicBezTo>
                        <a:cubicBezTo>
                          <a:pt x="122" y="5"/>
                          <a:pt x="122" y="5"/>
                          <a:pt x="122" y="4"/>
                        </a:cubicBezTo>
                        <a:cubicBezTo>
                          <a:pt x="121" y="4"/>
                          <a:pt x="121" y="4"/>
                          <a:pt x="121" y="3"/>
                        </a:cubicBezTo>
                        <a:cubicBezTo>
                          <a:pt x="121" y="3"/>
                          <a:pt x="120" y="3"/>
                          <a:pt x="120" y="2"/>
                        </a:cubicBezTo>
                        <a:cubicBezTo>
                          <a:pt x="120" y="2"/>
                          <a:pt x="120" y="2"/>
                          <a:pt x="119" y="1"/>
                        </a:cubicBezTo>
                        <a:cubicBezTo>
                          <a:pt x="119" y="1"/>
                          <a:pt x="119" y="1"/>
                          <a:pt x="119" y="1"/>
                        </a:cubicBezTo>
                        <a:cubicBezTo>
                          <a:pt x="119" y="1"/>
                          <a:pt x="119" y="1"/>
                          <a:pt x="118" y="1"/>
                        </a:cubicBezTo>
                        <a:cubicBezTo>
                          <a:pt x="116" y="0"/>
                          <a:pt x="114" y="0"/>
                          <a:pt x="112" y="0"/>
                        </a:cubicBezTo>
                        <a:cubicBezTo>
                          <a:pt x="111" y="0"/>
                          <a:pt x="111" y="0"/>
                          <a:pt x="110" y="0"/>
                        </a:cubicBezTo>
                        <a:cubicBezTo>
                          <a:pt x="110" y="0"/>
                          <a:pt x="110" y="0"/>
                          <a:pt x="110" y="0"/>
                        </a:cubicBezTo>
                        <a:cubicBezTo>
                          <a:pt x="110" y="1"/>
                          <a:pt x="110" y="1"/>
                          <a:pt x="110" y="2"/>
                        </a:cubicBezTo>
                        <a:cubicBezTo>
                          <a:pt x="109" y="2"/>
                          <a:pt x="109" y="3"/>
                          <a:pt x="109" y="3"/>
                        </a:cubicBezTo>
                        <a:cubicBezTo>
                          <a:pt x="108" y="6"/>
                          <a:pt x="106" y="9"/>
                          <a:pt x="104" y="9"/>
                        </a:cubicBezTo>
                        <a:cubicBezTo>
                          <a:pt x="103" y="9"/>
                          <a:pt x="102" y="8"/>
                          <a:pt x="101" y="6"/>
                        </a:cubicBezTo>
                        <a:cubicBezTo>
                          <a:pt x="99" y="4"/>
                          <a:pt x="96" y="3"/>
                          <a:pt x="91" y="2"/>
                        </a:cubicBezTo>
                        <a:cubicBezTo>
                          <a:pt x="89" y="2"/>
                          <a:pt x="89" y="2"/>
                          <a:pt x="89" y="2"/>
                        </a:cubicBezTo>
                        <a:cubicBezTo>
                          <a:pt x="87" y="2"/>
                          <a:pt x="86" y="1"/>
                          <a:pt x="85" y="0"/>
                        </a:cubicBezTo>
                        <a:cubicBezTo>
                          <a:pt x="84" y="0"/>
                          <a:pt x="84" y="0"/>
                          <a:pt x="84" y="0"/>
                        </a:cubicBezTo>
                        <a:cubicBezTo>
                          <a:pt x="84" y="0"/>
                          <a:pt x="83" y="0"/>
                          <a:pt x="81" y="2"/>
                        </a:cubicBezTo>
                        <a:cubicBezTo>
                          <a:pt x="80" y="3"/>
                          <a:pt x="80" y="3"/>
                          <a:pt x="79" y="4"/>
                        </a:cubicBezTo>
                        <a:cubicBezTo>
                          <a:pt x="79" y="4"/>
                          <a:pt x="78" y="5"/>
                          <a:pt x="77" y="5"/>
                        </a:cubicBezTo>
                        <a:cubicBezTo>
                          <a:pt x="77" y="5"/>
                          <a:pt x="77" y="5"/>
                          <a:pt x="77" y="5"/>
                        </a:cubicBezTo>
                        <a:cubicBezTo>
                          <a:pt x="76" y="7"/>
                          <a:pt x="74" y="8"/>
                          <a:pt x="73" y="9"/>
                        </a:cubicBezTo>
                        <a:cubicBezTo>
                          <a:pt x="73" y="9"/>
                          <a:pt x="73" y="9"/>
                          <a:pt x="73" y="9"/>
                        </a:cubicBezTo>
                        <a:cubicBezTo>
                          <a:pt x="73" y="9"/>
                          <a:pt x="73" y="9"/>
                          <a:pt x="73" y="10"/>
                        </a:cubicBezTo>
                        <a:cubicBezTo>
                          <a:pt x="73" y="10"/>
                          <a:pt x="73" y="10"/>
                          <a:pt x="73" y="11"/>
                        </a:cubicBezTo>
                        <a:cubicBezTo>
                          <a:pt x="73" y="11"/>
                          <a:pt x="73" y="11"/>
                          <a:pt x="73" y="12"/>
                        </a:cubicBezTo>
                        <a:cubicBezTo>
                          <a:pt x="73" y="12"/>
                          <a:pt x="73" y="12"/>
                          <a:pt x="73" y="13"/>
                        </a:cubicBezTo>
                        <a:cubicBezTo>
                          <a:pt x="73" y="13"/>
                          <a:pt x="73" y="13"/>
                          <a:pt x="73" y="14"/>
                        </a:cubicBezTo>
                        <a:cubicBezTo>
                          <a:pt x="72" y="14"/>
                          <a:pt x="72" y="14"/>
                          <a:pt x="72" y="15"/>
                        </a:cubicBezTo>
                        <a:cubicBezTo>
                          <a:pt x="72" y="15"/>
                          <a:pt x="72" y="15"/>
                          <a:pt x="72" y="15"/>
                        </a:cubicBezTo>
                        <a:cubicBezTo>
                          <a:pt x="72" y="16"/>
                          <a:pt x="72" y="16"/>
                          <a:pt x="72" y="17"/>
                        </a:cubicBezTo>
                        <a:cubicBezTo>
                          <a:pt x="72" y="17"/>
                          <a:pt x="72" y="17"/>
                          <a:pt x="72" y="17"/>
                        </a:cubicBezTo>
                        <a:cubicBezTo>
                          <a:pt x="72" y="18"/>
                          <a:pt x="72" y="18"/>
                          <a:pt x="72" y="18"/>
                        </a:cubicBezTo>
                        <a:cubicBezTo>
                          <a:pt x="72" y="19"/>
                          <a:pt x="72" y="19"/>
                          <a:pt x="72" y="19"/>
                        </a:cubicBezTo>
                        <a:cubicBezTo>
                          <a:pt x="71" y="19"/>
                          <a:pt x="71" y="20"/>
                          <a:pt x="71" y="20"/>
                        </a:cubicBezTo>
                        <a:cubicBezTo>
                          <a:pt x="71" y="20"/>
                          <a:pt x="71" y="20"/>
                          <a:pt x="71" y="20"/>
                        </a:cubicBezTo>
                        <a:cubicBezTo>
                          <a:pt x="71" y="21"/>
                          <a:pt x="71" y="21"/>
                          <a:pt x="71" y="22"/>
                        </a:cubicBezTo>
                        <a:cubicBezTo>
                          <a:pt x="70" y="23"/>
                          <a:pt x="68" y="24"/>
                          <a:pt x="64" y="27"/>
                        </a:cubicBezTo>
                        <a:cubicBezTo>
                          <a:pt x="62" y="28"/>
                          <a:pt x="58" y="30"/>
                          <a:pt x="58" y="31"/>
                        </a:cubicBezTo>
                        <a:cubicBezTo>
                          <a:pt x="58" y="32"/>
                          <a:pt x="58" y="33"/>
                          <a:pt x="58" y="34"/>
                        </a:cubicBezTo>
                        <a:cubicBezTo>
                          <a:pt x="58" y="36"/>
                          <a:pt x="59" y="38"/>
                          <a:pt x="57" y="40"/>
                        </a:cubicBezTo>
                        <a:cubicBezTo>
                          <a:pt x="57" y="41"/>
                          <a:pt x="58" y="42"/>
                          <a:pt x="58" y="43"/>
                        </a:cubicBezTo>
                        <a:cubicBezTo>
                          <a:pt x="58" y="44"/>
                          <a:pt x="59" y="45"/>
                          <a:pt x="59" y="46"/>
                        </a:cubicBezTo>
                        <a:cubicBezTo>
                          <a:pt x="60" y="48"/>
                          <a:pt x="60" y="51"/>
                          <a:pt x="57" y="53"/>
                        </a:cubicBezTo>
                        <a:cubicBezTo>
                          <a:pt x="57" y="53"/>
                          <a:pt x="58" y="54"/>
                          <a:pt x="58" y="54"/>
                        </a:cubicBezTo>
                        <a:cubicBezTo>
                          <a:pt x="59" y="55"/>
                          <a:pt x="60" y="58"/>
                          <a:pt x="58" y="60"/>
                        </a:cubicBezTo>
                        <a:cubicBezTo>
                          <a:pt x="57" y="61"/>
                          <a:pt x="56" y="62"/>
                          <a:pt x="55" y="62"/>
                        </a:cubicBezTo>
                        <a:cubicBezTo>
                          <a:pt x="54" y="63"/>
                          <a:pt x="52" y="63"/>
                          <a:pt x="52" y="64"/>
                        </a:cubicBezTo>
                        <a:cubicBezTo>
                          <a:pt x="52" y="67"/>
                          <a:pt x="51" y="73"/>
                          <a:pt x="47" y="75"/>
                        </a:cubicBezTo>
                        <a:cubicBezTo>
                          <a:pt x="45" y="76"/>
                          <a:pt x="43" y="80"/>
                          <a:pt x="43" y="84"/>
                        </a:cubicBezTo>
                        <a:cubicBezTo>
                          <a:pt x="43" y="86"/>
                          <a:pt x="41" y="87"/>
                          <a:pt x="40" y="88"/>
                        </a:cubicBezTo>
                        <a:cubicBezTo>
                          <a:pt x="40" y="88"/>
                          <a:pt x="40" y="88"/>
                          <a:pt x="40" y="88"/>
                        </a:cubicBezTo>
                        <a:cubicBezTo>
                          <a:pt x="40" y="88"/>
                          <a:pt x="40" y="88"/>
                          <a:pt x="40" y="89"/>
                        </a:cubicBezTo>
                        <a:cubicBezTo>
                          <a:pt x="42" y="93"/>
                          <a:pt x="43" y="98"/>
                          <a:pt x="42" y="101"/>
                        </a:cubicBezTo>
                        <a:cubicBezTo>
                          <a:pt x="41" y="102"/>
                          <a:pt x="40" y="103"/>
                          <a:pt x="39" y="103"/>
                        </a:cubicBezTo>
                        <a:cubicBezTo>
                          <a:pt x="38" y="103"/>
                          <a:pt x="37" y="106"/>
                          <a:pt x="37" y="107"/>
                        </a:cubicBezTo>
                        <a:cubicBezTo>
                          <a:pt x="37" y="109"/>
                          <a:pt x="36" y="111"/>
                          <a:pt x="34" y="112"/>
                        </a:cubicBezTo>
                        <a:cubicBezTo>
                          <a:pt x="34" y="113"/>
                          <a:pt x="33" y="118"/>
                          <a:pt x="35" y="121"/>
                        </a:cubicBezTo>
                        <a:cubicBezTo>
                          <a:pt x="39" y="126"/>
                          <a:pt x="39" y="130"/>
                          <a:pt x="39" y="133"/>
                        </a:cubicBezTo>
                        <a:cubicBezTo>
                          <a:pt x="39" y="134"/>
                          <a:pt x="40" y="135"/>
                          <a:pt x="41" y="136"/>
                        </a:cubicBezTo>
                        <a:cubicBezTo>
                          <a:pt x="42" y="138"/>
                          <a:pt x="43" y="141"/>
                          <a:pt x="42" y="144"/>
                        </a:cubicBezTo>
                        <a:cubicBezTo>
                          <a:pt x="42" y="145"/>
                          <a:pt x="41" y="146"/>
                          <a:pt x="41" y="148"/>
                        </a:cubicBezTo>
                        <a:cubicBezTo>
                          <a:pt x="41" y="150"/>
                          <a:pt x="40" y="153"/>
                          <a:pt x="38" y="154"/>
                        </a:cubicBezTo>
                        <a:cubicBezTo>
                          <a:pt x="38" y="154"/>
                          <a:pt x="38" y="156"/>
                          <a:pt x="38" y="157"/>
                        </a:cubicBezTo>
                        <a:cubicBezTo>
                          <a:pt x="37" y="159"/>
                          <a:pt x="37" y="161"/>
                          <a:pt x="35" y="162"/>
                        </a:cubicBezTo>
                        <a:cubicBezTo>
                          <a:pt x="35" y="163"/>
                          <a:pt x="35" y="166"/>
                          <a:pt x="35" y="168"/>
                        </a:cubicBezTo>
                        <a:cubicBezTo>
                          <a:pt x="36" y="171"/>
                          <a:pt x="37" y="175"/>
                          <a:pt x="35" y="176"/>
                        </a:cubicBezTo>
                        <a:cubicBezTo>
                          <a:pt x="34" y="177"/>
                          <a:pt x="34" y="177"/>
                          <a:pt x="33" y="178"/>
                        </a:cubicBezTo>
                        <a:cubicBezTo>
                          <a:pt x="30" y="180"/>
                          <a:pt x="27" y="181"/>
                          <a:pt x="27" y="186"/>
                        </a:cubicBezTo>
                        <a:cubicBezTo>
                          <a:pt x="27" y="189"/>
                          <a:pt x="27" y="192"/>
                          <a:pt x="28" y="194"/>
                        </a:cubicBezTo>
                        <a:cubicBezTo>
                          <a:pt x="28" y="197"/>
                          <a:pt x="28" y="199"/>
                          <a:pt x="27" y="201"/>
                        </a:cubicBezTo>
                        <a:cubicBezTo>
                          <a:pt x="27" y="201"/>
                          <a:pt x="28" y="202"/>
                          <a:pt x="28" y="202"/>
                        </a:cubicBezTo>
                        <a:cubicBezTo>
                          <a:pt x="29" y="203"/>
                          <a:pt x="31" y="204"/>
                          <a:pt x="30" y="208"/>
                        </a:cubicBezTo>
                        <a:cubicBezTo>
                          <a:pt x="30" y="212"/>
                          <a:pt x="26" y="212"/>
                          <a:pt x="25" y="212"/>
                        </a:cubicBezTo>
                        <a:cubicBezTo>
                          <a:pt x="24" y="212"/>
                          <a:pt x="24" y="212"/>
                          <a:pt x="24" y="212"/>
                        </a:cubicBezTo>
                        <a:cubicBezTo>
                          <a:pt x="24" y="213"/>
                          <a:pt x="24" y="214"/>
                          <a:pt x="24" y="215"/>
                        </a:cubicBezTo>
                        <a:cubicBezTo>
                          <a:pt x="24" y="218"/>
                          <a:pt x="25" y="222"/>
                          <a:pt x="21" y="222"/>
                        </a:cubicBezTo>
                        <a:cubicBezTo>
                          <a:pt x="20" y="222"/>
                          <a:pt x="20" y="226"/>
                          <a:pt x="20" y="227"/>
                        </a:cubicBezTo>
                        <a:cubicBezTo>
                          <a:pt x="20" y="231"/>
                          <a:pt x="19" y="233"/>
                          <a:pt x="18" y="234"/>
                        </a:cubicBezTo>
                        <a:cubicBezTo>
                          <a:pt x="17" y="235"/>
                          <a:pt x="17" y="235"/>
                          <a:pt x="17" y="235"/>
                        </a:cubicBezTo>
                        <a:cubicBezTo>
                          <a:pt x="17" y="236"/>
                          <a:pt x="17" y="237"/>
                          <a:pt x="18" y="238"/>
                        </a:cubicBezTo>
                        <a:cubicBezTo>
                          <a:pt x="19" y="240"/>
                          <a:pt x="19" y="241"/>
                          <a:pt x="19" y="243"/>
                        </a:cubicBezTo>
                        <a:cubicBezTo>
                          <a:pt x="19" y="244"/>
                          <a:pt x="20" y="245"/>
                          <a:pt x="20" y="246"/>
                        </a:cubicBezTo>
                        <a:cubicBezTo>
                          <a:pt x="20" y="251"/>
                          <a:pt x="21" y="256"/>
                          <a:pt x="17" y="257"/>
                        </a:cubicBezTo>
                        <a:cubicBezTo>
                          <a:pt x="16" y="258"/>
                          <a:pt x="16" y="264"/>
                          <a:pt x="16" y="265"/>
                        </a:cubicBezTo>
                        <a:cubicBezTo>
                          <a:pt x="19" y="267"/>
                          <a:pt x="19" y="271"/>
                          <a:pt x="18" y="274"/>
                        </a:cubicBezTo>
                        <a:cubicBezTo>
                          <a:pt x="18" y="274"/>
                          <a:pt x="18" y="274"/>
                          <a:pt x="19" y="274"/>
                        </a:cubicBezTo>
                        <a:cubicBezTo>
                          <a:pt x="20" y="276"/>
                          <a:pt x="22" y="278"/>
                          <a:pt x="19" y="282"/>
                        </a:cubicBezTo>
                        <a:cubicBezTo>
                          <a:pt x="18" y="282"/>
                          <a:pt x="18" y="283"/>
                          <a:pt x="18" y="283"/>
                        </a:cubicBezTo>
                        <a:cubicBezTo>
                          <a:pt x="19" y="284"/>
                          <a:pt x="20" y="284"/>
                          <a:pt x="21" y="284"/>
                        </a:cubicBezTo>
                        <a:cubicBezTo>
                          <a:pt x="24" y="283"/>
                          <a:pt x="27" y="286"/>
                          <a:pt x="27" y="289"/>
                        </a:cubicBezTo>
                        <a:cubicBezTo>
                          <a:pt x="27" y="290"/>
                          <a:pt x="26" y="291"/>
                          <a:pt x="26" y="292"/>
                        </a:cubicBezTo>
                        <a:cubicBezTo>
                          <a:pt x="25" y="292"/>
                          <a:pt x="24" y="293"/>
                          <a:pt x="23" y="293"/>
                        </a:cubicBezTo>
                        <a:cubicBezTo>
                          <a:pt x="22" y="293"/>
                          <a:pt x="22" y="293"/>
                          <a:pt x="21" y="293"/>
                        </a:cubicBezTo>
                        <a:cubicBezTo>
                          <a:pt x="24" y="295"/>
                          <a:pt x="25" y="297"/>
                          <a:pt x="24" y="299"/>
                        </a:cubicBezTo>
                        <a:cubicBezTo>
                          <a:pt x="24" y="300"/>
                          <a:pt x="23" y="302"/>
                          <a:pt x="21" y="303"/>
                        </a:cubicBezTo>
                        <a:cubicBezTo>
                          <a:pt x="20" y="303"/>
                          <a:pt x="20" y="303"/>
                          <a:pt x="20" y="305"/>
                        </a:cubicBezTo>
                        <a:cubicBezTo>
                          <a:pt x="20" y="306"/>
                          <a:pt x="21" y="308"/>
                          <a:pt x="20" y="310"/>
                        </a:cubicBezTo>
                        <a:cubicBezTo>
                          <a:pt x="20" y="311"/>
                          <a:pt x="20" y="313"/>
                          <a:pt x="21" y="314"/>
                        </a:cubicBezTo>
                        <a:cubicBezTo>
                          <a:pt x="21" y="315"/>
                          <a:pt x="22" y="317"/>
                          <a:pt x="21" y="319"/>
                        </a:cubicBezTo>
                        <a:cubicBezTo>
                          <a:pt x="21" y="319"/>
                          <a:pt x="20" y="320"/>
                          <a:pt x="19" y="320"/>
                        </a:cubicBezTo>
                        <a:cubicBezTo>
                          <a:pt x="19" y="320"/>
                          <a:pt x="19" y="321"/>
                          <a:pt x="19" y="322"/>
                        </a:cubicBezTo>
                        <a:cubicBezTo>
                          <a:pt x="19" y="324"/>
                          <a:pt x="19" y="328"/>
                          <a:pt x="15" y="328"/>
                        </a:cubicBezTo>
                        <a:cubicBezTo>
                          <a:pt x="14" y="328"/>
                          <a:pt x="14" y="328"/>
                          <a:pt x="14" y="330"/>
                        </a:cubicBezTo>
                        <a:cubicBezTo>
                          <a:pt x="13" y="332"/>
                          <a:pt x="13" y="334"/>
                          <a:pt x="11" y="335"/>
                        </a:cubicBezTo>
                        <a:cubicBezTo>
                          <a:pt x="11" y="335"/>
                          <a:pt x="12" y="336"/>
                          <a:pt x="12" y="337"/>
                        </a:cubicBezTo>
                        <a:cubicBezTo>
                          <a:pt x="13" y="338"/>
                          <a:pt x="15" y="342"/>
                          <a:pt x="11" y="344"/>
                        </a:cubicBezTo>
                        <a:cubicBezTo>
                          <a:pt x="10" y="345"/>
                          <a:pt x="10" y="346"/>
                          <a:pt x="10" y="347"/>
                        </a:cubicBezTo>
                        <a:cubicBezTo>
                          <a:pt x="10" y="349"/>
                          <a:pt x="9" y="352"/>
                          <a:pt x="6" y="352"/>
                        </a:cubicBezTo>
                        <a:cubicBezTo>
                          <a:pt x="3" y="352"/>
                          <a:pt x="2" y="356"/>
                          <a:pt x="1" y="358"/>
                        </a:cubicBezTo>
                        <a:cubicBezTo>
                          <a:pt x="1" y="359"/>
                          <a:pt x="1" y="359"/>
                          <a:pt x="1" y="360"/>
                        </a:cubicBezTo>
                        <a:cubicBezTo>
                          <a:pt x="0" y="363"/>
                          <a:pt x="0" y="365"/>
                          <a:pt x="1" y="367"/>
                        </a:cubicBezTo>
                        <a:cubicBezTo>
                          <a:pt x="4" y="369"/>
                          <a:pt x="3" y="372"/>
                          <a:pt x="3" y="373"/>
                        </a:cubicBezTo>
                        <a:cubicBezTo>
                          <a:pt x="3" y="373"/>
                          <a:pt x="3" y="374"/>
                          <a:pt x="3" y="374"/>
                        </a:cubicBezTo>
                        <a:cubicBezTo>
                          <a:pt x="3" y="374"/>
                          <a:pt x="5" y="374"/>
                          <a:pt x="7" y="374"/>
                        </a:cubicBezTo>
                        <a:cubicBezTo>
                          <a:pt x="10" y="374"/>
                          <a:pt x="13" y="374"/>
                          <a:pt x="14" y="376"/>
                        </a:cubicBezTo>
                        <a:cubicBezTo>
                          <a:pt x="14" y="377"/>
                          <a:pt x="15" y="378"/>
                          <a:pt x="14" y="380"/>
                        </a:cubicBezTo>
                        <a:cubicBezTo>
                          <a:pt x="13" y="383"/>
                          <a:pt x="13" y="388"/>
                          <a:pt x="14" y="390"/>
                        </a:cubicBezTo>
                        <a:cubicBezTo>
                          <a:pt x="15" y="390"/>
                          <a:pt x="16" y="392"/>
                          <a:pt x="17" y="393"/>
                        </a:cubicBezTo>
                        <a:cubicBezTo>
                          <a:pt x="17" y="393"/>
                          <a:pt x="18" y="395"/>
                          <a:pt x="18" y="395"/>
                        </a:cubicBezTo>
                        <a:cubicBezTo>
                          <a:pt x="18" y="395"/>
                          <a:pt x="18" y="395"/>
                          <a:pt x="19" y="395"/>
                        </a:cubicBezTo>
                        <a:cubicBezTo>
                          <a:pt x="21" y="394"/>
                          <a:pt x="27" y="394"/>
                          <a:pt x="32" y="394"/>
                        </a:cubicBezTo>
                        <a:cubicBezTo>
                          <a:pt x="35" y="394"/>
                          <a:pt x="37" y="394"/>
                          <a:pt x="39" y="394"/>
                        </a:cubicBezTo>
                        <a:cubicBezTo>
                          <a:pt x="40" y="395"/>
                          <a:pt x="41" y="395"/>
                          <a:pt x="42" y="395"/>
                        </a:cubicBezTo>
                        <a:cubicBezTo>
                          <a:pt x="42" y="396"/>
                          <a:pt x="42" y="396"/>
                          <a:pt x="42" y="396"/>
                        </a:cubicBezTo>
                        <a:cubicBezTo>
                          <a:pt x="43" y="396"/>
                          <a:pt x="44" y="397"/>
                          <a:pt x="45" y="397"/>
                        </a:cubicBezTo>
                        <a:cubicBezTo>
                          <a:pt x="45" y="397"/>
                          <a:pt x="45" y="397"/>
                          <a:pt x="45" y="398"/>
                        </a:cubicBezTo>
                        <a:cubicBezTo>
                          <a:pt x="45" y="398"/>
                          <a:pt x="46" y="397"/>
                          <a:pt x="46" y="397"/>
                        </a:cubicBezTo>
                        <a:cubicBezTo>
                          <a:pt x="48" y="397"/>
                          <a:pt x="50" y="398"/>
                          <a:pt x="51" y="399"/>
                        </a:cubicBezTo>
                        <a:cubicBezTo>
                          <a:pt x="52" y="399"/>
                          <a:pt x="52" y="399"/>
                          <a:pt x="53" y="399"/>
                        </a:cubicBezTo>
                        <a:cubicBezTo>
                          <a:pt x="52" y="398"/>
                          <a:pt x="51" y="397"/>
                          <a:pt x="51" y="397"/>
                        </a:cubicBezTo>
                        <a:cubicBezTo>
                          <a:pt x="48" y="394"/>
                          <a:pt x="47" y="392"/>
                          <a:pt x="47" y="390"/>
                        </a:cubicBezTo>
                        <a:cubicBezTo>
                          <a:pt x="47" y="390"/>
                          <a:pt x="47" y="388"/>
                          <a:pt x="47" y="387"/>
                        </a:cubicBezTo>
                        <a:cubicBezTo>
                          <a:pt x="46" y="385"/>
                          <a:pt x="46" y="384"/>
                          <a:pt x="46" y="382"/>
                        </a:cubicBezTo>
                        <a:cubicBezTo>
                          <a:pt x="46" y="382"/>
                          <a:pt x="46" y="381"/>
                          <a:pt x="46" y="381"/>
                        </a:cubicBezTo>
                        <a:cubicBezTo>
                          <a:pt x="46" y="378"/>
                          <a:pt x="45" y="373"/>
                          <a:pt x="49" y="370"/>
                        </a:cubicBezTo>
                        <a:cubicBezTo>
                          <a:pt x="50" y="369"/>
                          <a:pt x="51" y="368"/>
                          <a:pt x="52" y="367"/>
                        </a:cubicBezTo>
                        <a:cubicBezTo>
                          <a:pt x="53" y="366"/>
                          <a:pt x="54" y="365"/>
                          <a:pt x="57" y="365"/>
                        </a:cubicBezTo>
                        <a:cubicBezTo>
                          <a:pt x="58" y="365"/>
                          <a:pt x="61" y="363"/>
                          <a:pt x="61" y="359"/>
                        </a:cubicBezTo>
                        <a:cubicBezTo>
                          <a:pt x="61" y="352"/>
                          <a:pt x="65" y="350"/>
                          <a:pt x="70" y="345"/>
                        </a:cubicBezTo>
                        <a:cubicBezTo>
                          <a:pt x="72" y="343"/>
                          <a:pt x="75" y="342"/>
                          <a:pt x="77" y="340"/>
                        </a:cubicBezTo>
                        <a:cubicBezTo>
                          <a:pt x="79" y="339"/>
                          <a:pt x="82" y="337"/>
                          <a:pt x="82" y="336"/>
                        </a:cubicBezTo>
                        <a:cubicBezTo>
                          <a:pt x="82" y="334"/>
                          <a:pt x="83" y="331"/>
                          <a:pt x="83" y="328"/>
                        </a:cubicBezTo>
                        <a:cubicBezTo>
                          <a:pt x="84" y="327"/>
                          <a:pt x="84" y="326"/>
                          <a:pt x="84" y="325"/>
                        </a:cubicBezTo>
                        <a:cubicBezTo>
                          <a:pt x="83" y="325"/>
                          <a:pt x="81" y="324"/>
                          <a:pt x="79" y="324"/>
                        </a:cubicBezTo>
                        <a:cubicBezTo>
                          <a:pt x="77" y="324"/>
                          <a:pt x="76" y="324"/>
                          <a:pt x="74" y="324"/>
                        </a:cubicBezTo>
                        <a:cubicBezTo>
                          <a:pt x="72" y="323"/>
                          <a:pt x="67" y="319"/>
                          <a:pt x="65" y="314"/>
                        </a:cubicBezTo>
                        <a:cubicBezTo>
                          <a:pt x="64" y="310"/>
                          <a:pt x="64" y="307"/>
                          <a:pt x="66" y="303"/>
                        </a:cubicBezTo>
                        <a:cubicBezTo>
                          <a:pt x="68" y="299"/>
                          <a:pt x="74" y="293"/>
                          <a:pt x="85" y="292"/>
                        </a:cubicBezTo>
                        <a:cubicBezTo>
                          <a:pt x="85" y="292"/>
                          <a:pt x="85" y="291"/>
                          <a:pt x="85" y="291"/>
                        </a:cubicBezTo>
                        <a:cubicBezTo>
                          <a:pt x="85" y="290"/>
                          <a:pt x="85" y="288"/>
                          <a:pt x="88" y="286"/>
                        </a:cubicBezTo>
                        <a:cubicBezTo>
                          <a:pt x="89" y="285"/>
                          <a:pt x="90" y="284"/>
                          <a:pt x="90" y="280"/>
                        </a:cubicBezTo>
                        <a:cubicBezTo>
                          <a:pt x="90" y="276"/>
                          <a:pt x="90" y="267"/>
                          <a:pt x="96" y="267"/>
                        </a:cubicBezTo>
                        <a:cubicBezTo>
                          <a:pt x="97" y="267"/>
                          <a:pt x="97" y="267"/>
                          <a:pt x="97" y="266"/>
                        </a:cubicBezTo>
                        <a:cubicBezTo>
                          <a:pt x="96" y="265"/>
                          <a:pt x="95" y="264"/>
                          <a:pt x="95" y="262"/>
                        </a:cubicBezTo>
                        <a:cubicBezTo>
                          <a:pt x="95" y="261"/>
                          <a:pt x="95" y="259"/>
                          <a:pt x="99" y="258"/>
                        </a:cubicBezTo>
                        <a:cubicBezTo>
                          <a:pt x="99" y="258"/>
                          <a:pt x="98" y="258"/>
                          <a:pt x="98" y="258"/>
                        </a:cubicBezTo>
                        <a:cubicBezTo>
                          <a:pt x="98" y="257"/>
                          <a:pt x="97" y="256"/>
                          <a:pt x="96" y="256"/>
                        </a:cubicBezTo>
                        <a:cubicBezTo>
                          <a:pt x="93" y="256"/>
                          <a:pt x="93" y="252"/>
                          <a:pt x="93" y="250"/>
                        </a:cubicBezTo>
                        <a:cubicBezTo>
                          <a:pt x="93" y="249"/>
                          <a:pt x="93" y="247"/>
                          <a:pt x="93" y="247"/>
                        </a:cubicBezTo>
                        <a:cubicBezTo>
                          <a:pt x="92" y="244"/>
                          <a:pt x="90" y="238"/>
                          <a:pt x="93" y="234"/>
                        </a:cubicBezTo>
                        <a:cubicBezTo>
                          <a:pt x="93" y="234"/>
                          <a:pt x="94" y="233"/>
                          <a:pt x="96" y="233"/>
                        </a:cubicBezTo>
                        <a:cubicBezTo>
                          <a:pt x="97" y="233"/>
                          <a:pt x="100" y="234"/>
                          <a:pt x="103" y="235"/>
                        </a:cubicBezTo>
                        <a:cubicBezTo>
                          <a:pt x="106" y="236"/>
                          <a:pt x="109" y="238"/>
                          <a:pt x="112" y="238"/>
                        </a:cubicBezTo>
                        <a:cubicBezTo>
                          <a:pt x="119" y="239"/>
                          <a:pt x="123" y="235"/>
                          <a:pt x="123" y="234"/>
                        </a:cubicBezTo>
                        <a:cubicBezTo>
                          <a:pt x="123" y="233"/>
                          <a:pt x="123" y="232"/>
                          <a:pt x="123" y="232"/>
                        </a:cubicBezTo>
                        <a:cubicBezTo>
                          <a:pt x="122" y="229"/>
                          <a:pt x="121" y="224"/>
                          <a:pt x="125" y="221"/>
                        </a:cubicBezTo>
                        <a:cubicBezTo>
                          <a:pt x="126" y="221"/>
                          <a:pt x="126" y="220"/>
                          <a:pt x="126" y="220"/>
                        </a:cubicBezTo>
                        <a:cubicBezTo>
                          <a:pt x="126" y="220"/>
                          <a:pt x="126" y="220"/>
                          <a:pt x="126" y="219"/>
                        </a:cubicBezTo>
                        <a:cubicBezTo>
                          <a:pt x="125" y="218"/>
                          <a:pt x="124" y="217"/>
                          <a:pt x="124" y="216"/>
                        </a:cubicBezTo>
                        <a:cubicBezTo>
                          <a:pt x="123" y="213"/>
                          <a:pt x="123" y="211"/>
                          <a:pt x="124" y="210"/>
                        </a:cubicBezTo>
                        <a:cubicBezTo>
                          <a:pt x="126" y="207"/>
                          <a:pt x="129" y="207"/>
                          <a:pt x="131" y="209"/>
                        </a:cubicBezTo>
                        <a:cubicBezTo>
                          <a:pt x="131" y="209"/>
                          <a:pt x="132" y="209"/>
                          <a:pt x="136" y="209"/>
                        </a:cubicBezTo>
                        <a:cubicBezTo>
                          <a:pt x="141" y="209"/>
                          <a:pt x="150" y="208"/>
                          <a:pt x="158" y="207"/>
                        </a:cubicBezTo>
                        <a:cubicBezTo>
                          <a:pt x="172" y="204"/>
                          <a:pt x="178" y="200"/>
                          <a:pt x="178" y="198"/>
                        </a:cubicBezTo>
                        <a:cubicBezTo>
                          <a:pt x="179" y="195"/>
                          <a:pt x="181" y="192"/>
                          <a:pt x="185" y="187"/>
                        </a:cubicBezTo>
                        <a:cubicBezTo>
                          <a:pt x="187" y="185"/>
                          <a:pt x="188" y="183"/>
                          <a:pt x="189" y="182"/>
                        </a:cubicBezTo>
                        <a:cubicBezTo>
                          <a:pt x="189" y="182"/>
                          <a:pt x="189" y="181"/>
                          <a:pt x="189" y="180"/>
                        </a:cubicBezTo>
                        <a:cubicBezTo>
                          <a:pt x="188" y="179"/>
                          <a:pt x="187" y="178"/>
                          <a:pt x="185" y="178"/>
                        </a:cubicBezTo>
                        <a:cubicBezTo>
                          <a:pt x="183" y="178"/>
                          <a:pt x="181" y="176"/>
                          <a:pt x="180" y="174"/>
                        </a:cubicBezTo>
                        <a:cubicBezTo>
                          <a:pt x="179" y="171"/>
                          <a:pt x="180" y="167"/>
                          <a:pt x="182" y="165"/>
                        </a:cubicBezTo>
                        <a:cubicBezTo>
                          <a:pt x="183" y="164"/>
                          <a:pt x="183" y="164"/>
                          <a:pt x="182" y="164"/>
                        </a:cubicBezTo>
                        <a:cubicBezTo>
                          <a:pt x="182" y="163"/>
                          <a:pt x="180" y="162"/>
                          <a:pt x="177" y="161"/>
                        </a:cubicBezTo>
                        <a:cubicBezTo>
                          <a:pt x="174" y="161"/>
                          <a:pt x="168" y="159"/>
                          <a:pt x="166" y="155"/>
                        </a:cubicBezTo>
                        <a:cubicBezTo>
                          <a:pt x="166" y="154"/>
                          <a:pt x="166" y="152"/>
                          <a:pt x="168" y="150"/>
                        </a:cubicBezTo>
                        <a:cubicBezTo>
                          <a:pt x="170" y="149"/>
                          <a:pt x="171" y="148"/>
                          <a:pt x="172" y="148"/>
                        </a:cubicBezTo>
                        <a:cubicBezTo>
                          <a:pt x="172" y="148"/>
                          <a:pt x="172" y="148"/>
                          <a:pt x="172" y="148"/>
                        </a:cubicBezTo>
                        <a:cubicBezTo>
                          <a:pt x="170" y="147"/>
                          <a:pt x="169" y="145"/>
                          <a:pt x="169" y="139"/>
                        </a:cubicBezTo>
                        <a:cubicBezTo>
                          <a:pt x="169" y="136"/>
                          <a:pt x="170" y="134"/>
                          <a:pt x="171" y="132"/>
                        </a:cubicBezTo>
                        <a:cubicBezTo>
                          <a:pt x="171" y="131"/>
                          <a:pt x="172" y="129"/>
                          <a:pt x="172" y="125"/>
                        </a:cubicBezTo>
                        <a:cubicBezTo>
                          <a:pt x="172" y="119"/>
                          <a:pt x="173" y="115"/>
                          <a:pt x="174" y="112"/>
                        </a:cubicBezTo>
                        <a:cubicBezTo>
                          <a:pt x="175" y="109"/>
                          <a:pt x="176" y="107"/>
                          <a:pt x="176" y="105"/>
                        </a:cubicBezTo>
                        <a:cubicBezTo>
                          <a:pt x="176" y="105"/>
                          <a:pt x="176" y="104"/>
                          <a:pt x="176" y="104"/>
                        </a:cubicBezTo>
                        <a:cubicBezTo>
                          <a:pt x="176" y="104"/>
                          <a:pt x="176" y="103"/>
                          <a:pt x="176" y="103"/>
                        </a:cubicBezTo>
                        <a:cubicBezTo>
                          <a:pt x="176" y="103"/>
                          <a:pt x="177" y="102"/>
                          <a:pt x="177" y="102"/>
                        </a:cubicBezTo>
                        <a:cubicBezTo>
                          <a:pt x="177" y="101"/>
                          <a:pt x="177" y="101"/>
                          <a:pt x="177" y="101"/>
                        </a:cubicBezTo>
                        <a:cubicBezTo>
                          <a:pt x="177" y="101"/>
                          <a:pt x="177" y="101"/>
                          <a:pt x="178" y="101"/>
                        </a:cubicBezTo>
                        <a:lnTo>
                          <a:pt x="17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0" name="Freeform 1871">
                    <a:extLst>
                      <a:ext uri="{FF2B5EF4-FFF2-40B4-BE49-F238E27FC236}">
                        <a16:creationId xmlns="" xmlns:a16="http://schemas.microsoft.com/office/drawing/2014/main" id="{65BED714-1D36-41C7-963A-EAA0DEC9E195}"/>
                      </a:ext>
                    </a:extLst>
                  </p:cNvPr>
                  <p:cNvSpPr/>
                  <p:nvPr/>
                </p:nvSpPr>
                <p:spPr bwMode="auto">
                  <a:xfrm>
                    <a:off x="2182" y="2194"/>
                    <a:ext cx="2" cy="2"/>
                  </a:xfrm>
                  <a:custGeom>
                    <a:gdLst>
                      <a:gd name="T0" fmla="*/ 0 w 2"/>
                      <a:gd name="T1" fmla="*/ 3 h 3"/>
                      <a:gd name="T2" fmla="*/ 1 w 2"/>
                      <a:gd name="T3" fmla="*/ 3 h 3"/>
                      <a:gd name="T4" fmla="*/ 1 w 2"/>
                      <a:gd name="T5" fmla="*/ 2 h 3"/>
                      <a:gd name="T6" fmla="*/ 1 w 2"/>
                      <a:gd name="T7" fmla="*/ 1 h 3"/>
                      <a:gd name="T8" fmla="*/ 2 w 2"/>
                      <a:gd name="T9" fmla="*/ 0 h 3"/>
                      <a:gd name="T10" fmla="*/ 0 w 2"/>
                      <a:gd name="T11" fmla="*/ 3 h 3"/>
                    </a:gdLst>
                    <a:cxnLst>
                      <a:cxn ang="0">
                        <a:pos x="T0" y="T1"/>
                      </a:cxn>
                      <a:cxn ang="0">
                        <a:pos x="T2" y="T3"/>
                      </a:cxn>
                      <a:cxn ang="0">
                        <a:pos x="T4" y="T5"/>
                      </a:cxn>
                      <a:cxn ang="0">
                        <a:pos x="T6" y="T7"/>
                      </a:cxn>
                      <a:cxn ang="0">
                        <a:pos x="T8" y="T9"/>
                      </a:cxn>
                      <a:cxn ang="0">
                        <a:pos x="T10" y="T11"/>
                      </a:cxn>
                    </a:cxnLst>
                    <a:rect l="0" t="0" r="r" b="b"/>
                    <a:pathLst>
                      <a:path w="2" h="3">
                        <a:moveTo>
                          <a:pt x="0" y="3"/>
                        </a:moveTo>
                        <a:cubicBezTo>
                          <a:pt x="1" y="3"/>
                          <a:pt x="1" y="3"/>
                          <a:pt x="1" y="3"/>
                        </a:cubicBezTo>
                        <a:cubicBezTo>
                          <a:pt x="1" y="2"/>
                          <a:pt x="1" y="2"/>
                          <a:pt x="1" y="2"/>
                        </a:cubicBezTo>
                        <a:cubicBezTo>
                          <a:pt x="1" y="2"/>
                          <a:pt x="1" y="2"/>
                          <a:pt x="1" y="1"/>
                        </a:cubicBezTo>
                        <a:cubicBezTo>
                          <a:pt x="2" y="1"/>
                          <a:pt x="2" y="1"/>
                          <a:pt x="2" y="0"/>
                        </a:cubicBez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1" name="Freeform 1872">
                    <a:extLst>
                      <a:ext uri="{FF2B5EF4-FFF2-40B4-BE49-F238E27FC236}">
                        <a16:creationId xmlns="" xmlns:a16="http://schemas.microsoft.com/office/drawing/2014/main" id="{F5F8ADC8-6451-4646-9313-7A27A5A33544}"/>
                      </a:ext>
                    </a:extLst>
                  </p:cNvPr>
                  <p:cNvSpPr/>
                  <p:nvPr/>
                </p:nvSpPr>
                <p:spPr bwMode="auto">
                  <a:xfrm>
                    <a:off x="2221" y="2141"/>
                    <a:ext cx="5" cy="14"/>
                  </a:xfrm>
                  <a:custGeom>
                    <a:gdLst>
                      <a:gd name="T0" fmla="*/ 3 w 5"/>
                      <a:gd name="T1" fmla="*/ 1 h 15"/>
                      <a:gd name="T2" fmla="*/ 0 w 5"/>
                      <a:gd name="T3" fmla="*/ 0 h 15"/>
                      <a:gd name="T4" fmla="*/ 3 w 5"/>
                      <a:gd name="T5" fmla="*/ 1 h 15"/>
                      <a:gd name="T6" fmla="*/ 5 w 5"/>
                      <a:gd name="T7" fmla="*/ 15 h 15"/>
                      <a:gd name="T8" fmla="*/ 3 w 5"/>
                      <a:gd name="T9" fmla="*/ 1 h 15"/>
                    </a:gdLst>
                    <a:cxnLst>
                      <a:cxn ang="0">
                        <a:pos x="T0" y="T1"/>
                      </a:cxn>
                      <a:cxn ang="0">
                        <a:pos x="T2" y="T3"/>
                      </a:cxn>
                      <a:cxn ang="0">
                        <a:pos x="T4" y="T5"/>
                      </a:cxn>
                      <a:cxn ang="0">
                        <a:pos x="T6" y="T7"/>
                      </a:cxn>
                      <a:cxn ang="0">
                        <a:pos x="T8" y="T9"/>
                      </a:cxn>
                    </a:cxnLst>
                    <a:rect l="0" t="0" r="r" b="b"/>
                    <a:pathLst>
                      <a:path w="5" h="15">
                        <a:moveTo>
                          <a:pt x="3" y="1"/>
                        </a:moveTo>
                        <a:cubicBezTo>
                          <a:pt x="3" y="1"/>
                          <a:pt x="2" y="0"/>
                          <a:pt x="0" y="0"/>
                        </a:cubicBezTo>
                        <a:cubicBezTo>
                          <a:pt x="2" y="0"/>
                          <a:pt x="3" y="1"/>
                          <a:pt x="3" y="1"/>
                        </a:cubicBezTo>
                        <a:cubicBezTo>
                          <a:pt x="5" y="3"/>
                          <a:pt x="5" y="14"/>
                          <a:pt x="5" y="15"/>
                        </a:cubicBezTo>
                        <a:cubicBezTo>
                          <a:pt x="5" y="14"/>
                          <a:pt x="5"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2" name="Freeform 1873">
                    <a:extLst>
                      <a:ext uri="{FF2B5EF4-FFF2-40B4-BE49-F238E27FC236}">
                        <a16:creationId xmlns="" xmlns:a16="http://schemas.microsoft.com/office/drawing/2014/main" id="{92A089C8-D6B2-4BAC-BBCE-A91A8FECA127}"/>
                      </a:ext>
                    </a:extLst>
                  </p:cNvPr>
                  <p:cNvSpPr/>
                  <p:nvPr/>
                </p:nvSpPr>
                <p:spPr bwMode="auto">
                  <a:xfrm flipH="1">
                    <a:off x="2220" y="214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3" name="Freeform 1874">
                    <a:extLst>
                      <a:ext uri="{FF2B5EF4-FFF2-40B4-BE49-F238E27FC236}">
                        <a16:creationId xmlns="" xmlns:a16="http://schemas.microsoft.com/office/drawing/2014/main" id="{B42BD489-CA77-4F40-B3FF-279D7E725EBB}"/>
                      </a:ext>
                    </a:extLst>
                  </p:cNvPr>
                  <p:cNvSpPr/>
                  <p:nvPr/>
                </p:nvSpPr>
                <p:spPr bwMode="auto">
                  <a:xfrm>
                    <a:off x="2194" y="2164"/>
                    <a:ext cx="18" cy="18"/>
                  </a:xfrm>
                  <a:custGeom>
                    <a:gdLst>
                      <a:gd name="T0" fmla="*/ 18 w 18"/>
                      <a:gd name="T1" fmla="*/ 0 h 19"/>
                      <a:gd name="T2" fmla="*/ 0 w 18"/>
                      <a:gd name="T3" fmla="*/ 19 h 19"/>
                      <a:gd name="T4" fmla="*/ 18 w 18"/>
                      <a:gd name="T5" fmla="*/ 0 h 19"/>
                    </a:gdLst>
                    <a:cxnLst>
                      <a:cxn ang="0">
                        <a:pos x="T0" y="T1"/>
                      </a:cxn>
                      <a:cxn ang="0">
                        <a:pos x="T2" y="T3"/>
                      </a:cxn>
                      <a:cxn ang="0">
                        <a:pos x="T4" y="T5"/>
                      </a:cxn>
                    </a:cxnLst>
                    <a:rect l="0" t="0" r="r" b="b"/>
                    <a:pathLst>
                      <a:path w="18" h="19">
                        <a:moveTo>
                          <a:pt x="18" y="0"/>
                        </a:moveTo>
                        <a:cubicBezTo>
                          <a:pt x="12" y="4"/>
                          <a:pt x="4" y="12"/>
                          <a:pt x="0" y="19"/>
                        </a:cubicBezTo>
                        <a:cubicBezTo>
                          <a:pt x="4" y="12"/>
                          <a:pt x="12" y="4"/>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4" name="Freeform 1875">
                    <a:extLst>
                      <a:ext uri="{FF2B5EF4-FFF2-40B4-BE49-F238E27FC236}">
                        <a16:creationId xmlns="" xmlns:a16="http://schemas.microsoft.com/office/drawing/2014/main" id="{90623597-1B2D-4543-BF35-1F95B3F2D170}"/>
                      </a:ext>
                    </a:extLst>
                  </p:cNvPr>
                  <p:cNvSpPr/>
                  <p:nvPr/>
                </p:nvSpPr>
                <p:spPr bwMode="auto">
                  <a:xfrm>
                    <a:off x="2185" y="219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5" name="Freeform 1876">
                    <a:extLst>
                      <a:ext uri="{FF2B5EF4-FFF2-40B4-BE49-F238E27FC236}">
                        <a16:creationId xmlns="" xmlns:a16="http://schemas.microsoft.com/office/drawing/2014/main" id="{BDF16F7F-1381-48E4-813B-8FFE078331D1}"/>
                      </a:ext>
                    </a:extLst>
                  </p:cNvPr>
                  <p:cNvSpPr/>
                  <p:nvPr/>
                </p:nvSpPr>
                <p:spPr bwMode="auto">
                  <a:xfrm flipH="1">
                    <a:off x="2182" y="219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6" name="Freeform 1877">
                    <a:extLst>
                      <a:ext uri="{FF2B5EF4-FFF2-40B4-BE49-F238E27FC236}">
                        <a16:creationId xmlns="" xmlns:a16="http://schemas.microsoft.com/office/drawing/2014/main" id="{8DB21151-F1E3-41EB-A43B-5FD46CC83804}"/>
                      </a:ext>
                    </a:extLst>
                  </p:cNvPr>
                  <p:cNvSpPr/>
                  <p:nvPr/>
                </p:nvSpPr>
                <p:spPr bwMode="auto">
                  <a:xfrm flipH="1">
                    <a:off x="2177" y="224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7" name="Freeform 1878">
                    <a:extLst>
                      <a:ext uri="{FF2B5EF4-FFF2-40B4-BE49-F238E27FC236}">
                        <a16:creationId xmlns="" xmlns:a16="http://schemas.microsoft.com/office/drawing/2014/main" id="{2C20CC15-4FD2-4FEE-9C3A-F93F10C0E63C}"/>
                      </a:ext>
                    </a:extLst>
                  </p:cNvPr>
                  <p:cNvSpPr/>
                  <p:nvPr/>
                </p:nvSpPr>
                <p:spPr bwMode="auto">
                  <a:xfrm flipH="1">
                    <a:off x="2181" y="219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8" name="Freeform 1879">
                    <a:extLst>
                      <a:ext uri="{FF2B5EF4-FFF2-40B4-BE49-F238E27FC236}">
                        <a16:creationId xmlns="" xmlns:a16="http://schemas.microsoft.com/office/drawing/2014/main" id="{F133CDFC-13E2-4E11-906F-85CED94C581A}"/>
                      </a:ext>
                    </a:extLst>
                  </p:cNvPr>
                  <p:cNvSpPr/>
                  <p:nvPr/>
                </p:nvSpPr>
                <p:spPr bwMode="auto">
                  <a:xfrm flipH="1">
                    <a:off x="2183" y="2195"/>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9" name="Freeform 1880">
                    <a:extLst>
                      <a:ext uri="{FF2B5EF4-FFF2-40B4-BE49-F238E27FC236}">
                        <a16:creationId xmlns="" xmlns:a16="http://schemas.microsoft.com/office/drawing/2014/main" id="{C6C84CDD-6EFD-457B-9619-E425964AFEE4}"/>
                      </a:ext>
                    </a:extLst>
                  </p:cNvPr>
                  <p:cNvSpPr/>
                  <p:nvPr/>
                </p:nvSpPr>
                <p:spPr bwMode="auto">
                  <a:xfrm>
                    <a:off x="2004" y="2341"/>
                    <a:ext cx="5" cy="16"/>
                  </a:xfrm>
                  <a:custGeom>
                    <a:gdLst>
                      <a:gd name="T0" fmla="*/ 0 w 5"/>
                      <a:gd name="T1" fmla="*/ 11 h 17"/>
                      <a:gd name="T2" fmla="*/ 0 w 5"/>
                      <a:gd name="T3" fmla="*/ 17 h 17"/>
                      <a:gd name="T4" fmla="*/ 0 w 5"/>
                      <a:gd name="T5" fmla="*/ 17 h 17"/>
                      <a:gd name="T6" fmla="*/ 3 w 5"/>
                      <a:gd name="T7" fmla="*/ 16 h 17"/>
                      <a:gd name="T8" fmla="*/ 3 w 5"/>
                      <a:gd name="T9" fmla="*/ 16 h 17"/>
                      <a:gd name="T10" fmla="*/ 5 w 5"/>
                      <a:gd name="T11" fmla="*/ 6 h 17"/>
                      <a:gd name="T12" fmla="*/ 5 w 5"/>
                      <a:gd name="T13" fmla="*/ 0 h 17"/>
                      <a:gd name="T14" fmla="*/ 5 w 5"/>
                      <a:gd name="T15" fmla="*/ 0 h 17"/>
                      <a:gd name="T16" fmla="*/ 3 w 5"/>
                      <a:gd name="T17" fmla="*/ 1 h 17"/>
                      <a:gd name="T18" fmla="*/ 0 w 5"/>
                      <a:gd name="T19" fmla="*/ 11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17">
                        <a:moveTo>
                          <a:pt x="0" y="11"/>
                        </a:moveTo>
                        <a:cubicBezTo>
                          <a:pt x="0" y="13"/>
                          <a:pt x="0" y="16"/>
                          <a:pt x="0" y="17"/>
                        </a:cubicBezTo>
                        <a:cubicBezTo>
                          <a:pt x="0" y="17"/>
                          <a:pt x="0" y="17"/>
                          <a:pt x="0" y="17"/>
                        </a:cubicBezTo>
                        <a:cubicBezTo>
                          <a:pt x="1" y="17"/>
                          <a:pt x="2" y="17"/>
                          <a:pt x="3" y="16"/>
                        </a:cubicBezTo>
                        <a:cubicBezTo>
                          <a:pt x="3" y="16"/>
                          <a:pt x="3" y="16"/>
                          <a:pt x="3" y="16"/>
                        </a:cubicBezTo>
                        <a:cubicBezTo>
                          <a:pt x="5" y="16"/>
                          <a:pt x="5" y="9"/>
                          <a:pt x="5" y="6"/>
                        </a:cubicBezTo>
                        <a:cubicBezTo>
                          <a:pt x="5" y="4"/>
                          <a:pt x="5" y="2"/>
                          <a:pt x="5" y="0"/>
                        </a:cubicBezTo>
                        <a:cubicBezTo>
                          <a:pt x="5" y="0"/>
                          <a:pt x="5" y="0"/>
                          <a:pt x="5" y="0"/>
                        </a:cubicBezTo>
                        <a:cubicBezTo>
                          <a:pt x="4" y="1"/>
                          <a:pt x="4" y="1"/>
                          <a:pt x="3" y="1"/>
                        </a:cubicBezTo>
                        <a:cubicBezTo>
                          <a:pt x="3" y="1"/>
                          <a:pt x="1" y="1"/>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0" name="Freeform 1881">
                    <a:extLst>
                      <a:ext uri="{FF2B5EF4-FFF2-40B4-BE49-F238E27FC236}">
                        <a16:creationId xmlns="" xmlns:a16="http://schemas.microsoft.com/office/drawing/2014/main" id="{53FADE38-4D2B-4DEE-A202-141641FEC411}"/>
                      </a:ext>
                    </a:extLst>
                  </p:cNvPr>
                  <p:cNvSpPr/>
                  <p:nvPr/>
                </p:nvSpPr>
                <p:spPr bwMode="auto">
                  <a:xfrm>
                    <a:off x="2068" y="2531"/>
                    <a:ext cx="1" cy="2"/>
                  </a:xfrm>
                  <a:custGeom>
                    <a:gdLst>
                      <a:gd name="T0" fmla="*/ 0 w 1"/>
                      <a:gd name="T1" fmla="*/ 0 h 2"/>
                      <a:gd name="T2" fmla="*/ 1 w 1"/>
                      <a:gd name="T3" fmla="*/ 2 h 2"/>
                      <a:gd name="T4" fmla="*/ 1 w 1"/>
                      <a:gd name="T5" fmla="*/ 2 h 2"/>
                      <a:gd name="T6" fmla="*/ 1 w 1"/>
                      <a:gd name="T7" fmla="*/ 0 h 2"/>
                      <a:gd name="T8" fmla="*/ 0 w 1"/>
                      <a:gd name="T9" fmla="*/ 0 h 2"/>
                    </a:gdLst>
                    <a:cxnLst>
                      <a:cxn ang="0">
                        <a:pos x="T0" y="T1"/>
                      </a:cxn>
                      <a:cxn ang="0">
                        <a:pos x="T2" y="T3"/>
                      </a:cxn>
                      <a:cxn ang="0">
                        <a:pos x="T4" y="T5"/>
                      </a:cxn>
                      <a:cxn ang="0">
                        <a:pos x="T6" y="T7"/>
                      </a:cxn>
                      <a:cxn ang="0">
                        <a:pos x="T8" y="T9"/>
                      </a:cxn>
                    </a:cxnLst>
                    <a:rect l="0" t="0" r="r" b="b"/>
                    <a:pathLst>
                      <a:path w="1" h="2">
                        <a:moveTo>
                          <a:pt x="0" y="0"/>
                        </a:moveTo>
                        <a:cubicBezTo>
                          <a:pt x="1" y="2"/>
                          <a:pt x="1" y="2"/>
                          <a:pt x="1" y="2"/>
                        </a:cubicBezTo>
                        <a:cubicBezTo>
                          <a:pt x="1" y="2"/>
                          <a:pt x="1" y="2"/>
                          <a:pt x="1" y="2"/>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1" name="Freeform 1882">
                    <a:extLst>
                      <a:ext uri="{FF2B5EF4-FFF2-40B4-BE49-F238E27FC236}">
                        <a16:creationId xmlns="" xmlns:a16="http://schemas.microsoft.com/office/drawing/2014/main" id="{3A8A4644-D471-423B-90D9-69D5EC6D83EB}"/>
                      </a:ext>
                    </a:extLst>
                  </p:cNvPr>
                  <p:cNvSpPr/>
                  <p:nvPr/>
                </p:nvSpPr>
                <p:spPr bwMode="auto">
                  <a:xfrm>
                    <a:off x="2023" y="2490"/>
                    <a:ext cx="6" cy="2"/>
                  </a:xfrm>
                  <a:custGeom>
                    <a:gdLst>
                      <a:gd name="T0" fmla="*/ 3 w 6"/>
                      <a:gd name="T1" fmla="*/ 0 h 2"/>
                      <a:gd name="T2" fmla="*/ 0 w 6"/>
                      <a:gd name="T3" fmla="*/ 2 h 2"/>
                      <a:gd name="T4" fmla="*/ 6 w 6"/>
                      <a:gd name="T5" fmla="*/ 0 h 2"/>
                      <a:gd name="T6" fmla="*/ 4 w 6"/>
                      <a:gd name="T7" fmla="*/ 0 h 2"/>
                      <a:gd name="T8" fmla="*/ 3 w 6"/>
                      <a:gd name="T9" fmla="*/ 0 h 2"/>
                    </a:gdLst>
                    <a:cxnLst>
                      <a:cxn ang="0">
                        <a:pos x="T0" y="T1"/>
                      </a:cxn>
                      <a:cxn ang="0">
                        <a:pos x="T2" y="T3"/>
                      </a:cxn>
                      <a:cxn ang="0">
                        <a:pos x="T4" y="T5"/>
                      </a:cxn>
                      <a:cxn ang="0">
                        <a:pos x="T6" y="T7"/>
                      </a:cxn>
                      <a:cxn ang="0">
                        <a:pos x="T8" y="T9"/>
                      </a:cxn>
                    </a:cxnLst>
                    <a:rect l="0" t="0" r="r" b="b"/>
                    <a:pathLst>
                      <a:path w="6" h="2">
                        <a:moveTo>
                          <a:pt x="3" y="0"/>
                        </a:moveTo>
                        <a:cubicBezTo>
                          <a:pt x="3" y="1"/>
                          <a:pt x="2" y="1"/>
                          <a:pt x="0" y="2"/>
                        </a:cubicBezTo>
                        <a:cubicBezTo>
                          <a:pt x="3" y="2"/>
                          <a:pt x="5" y="1"/>
                          <a:pt x="6" y="0"/>
                        </a:cubicBezTo>
                        <a:cubicBezTo>
                          <a:pt x="4" y="0"/>
                          <a:pt x="4" y="0"/>
                          <a:pt x="4" y="0"/>
                        </a:cubicBezTo>
                        <a:cubicBezTo>
                          <a:pt x="4" y="0"/>
                          <a:pt x="4"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2" name="Freeform 1883">
                    <a:extLst>
                      <a:ext uri="{FF2B5EF4-FFF2-40B4-BE49-F238E27FC236}">
                        <a16:creationId xmlns="" xmlns:a16="http://schemas.microsoft.com/office/drawing/2014/main" id="{4147DDCE-E106-4BF1-978C-5F56237CFACE}"/>
                      </a:ext>
                    </a:extLst>
                  </p:cNvPr>
                  <p:cNvSpPr/>
                  <p:nvPr/>
                </p:nvSpPr>
                <p:spPr bwMode="auto">
                  <a:xfrm>
                    <a:off x="2008" y="2483"/>
                    <a:ext cx="6" cy="4"/>
                  </a:xfrm>
                  <a:custGeom>
                    <a:gdLst>
                      <a:gd name="T0" fmla="*/ 2 w 7"/>
                      <a:gd name="T1" fmla="*/ 0 h 4"/>
                      <a:gd name="T2" fmla="*/ 2 w 7"/>
                      <a:gd name="T3" fmla="*/ 0 h 4"/>
                      <a:gd name="T4" fmla="*/ 1 w 7"/>
                      <a:gd name="T5" fmla="*/ 1 h 4"/>
                      <a:gd name="T6" fmla="*/ 1 w 7"/>
                      <a:gd name="T7" fmla="*/ 4 h 4"/>
                      <a:gd name="T8" fmla="*/ 2 w 7"/>
                      <a:gd name="T9" fmla="*/ 4 h 4"/>
                      <a:gd name="T10" fmla="*/ 6 w 7"/>
                      <a:gd name="T11" fmla="*/ 1 h 4"/>
                      <a:gd name="T12" fmla="*/ 6 w 7"/>
                      <a:gd name="T13" fmla="*/ 1 h 4"/>
                      <a:gd name="T14" fmla="*/ 7 w 7"/>
                      <a:gd name="T15" fmla="*/ 0 h 4"/>
                      <a:gd name="T16" fmla="*/ 2 w 7"/>
                      <a:gd name="T17" fmla="*/ 0 h 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2" y="0"/>
                        </a:moveTo>
                        <a:cubicBezTo>
                          <a:pt x="2" y="0"/>
                          <a:pt x="2" y="0"/>
                          <a:pt x="2" y="0"/>
                        </a:cubicBezTo>
                        <a:cubicBezTo>
                          <a:pt x="1" y="0"/>
                          <a:pt x="1" y="1"/>
                          <a:pt x="1" y="1"/>
                        </a:cubicBezTo>
                        <a:cubicBezTo>
                          <a:pt x="0" y="2"/>
                          <a:pt x="0" y="3"/>
                          <a:pt x="1" y="4"/>
                        </a:cubicBezTo>
                        <a:cubicBezTo>
                          <a:pt x="1" y="4"/>
                          <a:pt x="1" y="4"/>
                          <a:pt x="2" y="4"/>
                        </a:cubicBezTo>
                        <a:cubicBezTo>
                          <a:pt x="3" y="4"/>
                          <a:pt x="5" y="2"/>
                          <a:pt x="6" y="1"/>
                        </a:cubicBezTo>
                        <a:cubicBezTo>
                          <a:pt x="6" y="1"/>
                          <a:pt x="6" y="1"/>
                          <a:pt x="6" y="1"/>
                        </a:cubicBezTo>
                        <a:cubicBezTo>
                          <a:pt x="6" y="1"/>
                          <a:pt x="7" y="0"/>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3" name="Freeform 1884">
                    <a:extLst>
                      <a:ext uri="{FF2B5EF4-FFF2-40B4-BE49-F238E27FC236}">
                        <a16:creationId xmlns="" xmlns:a16="http://schemas.microsoft.com/office/drawing/2014/main" id="{5AF62CCB-5A78-48F7-A179-D5109E0B4B6C}"/>
                      </a:ext>
                    </a:extLst>
                  </p:cNvPr>
                  <p:cNvSpPr/>
                  <p:nvPr/>
                </p:nvSpPr>
                <p:spPr bwMode="auto">
                  <a:xfrm>
                    <a:off x="2010" y="2496"/>
                    <a:ext cx="26" cy="13"/>
                  </a:xfrm>
                  <a:custGeom>
                    <a:gdLst>
                      <a:gd name="T0" fmla="*/ 27 w 28"/>
                      <a:gd name="T1" fmla="*/ 0 h 14"/>
                      <a:gd name="T2" fmla="*/ 16 w 28"/>
                      <a:gd name="T3" fmla="*/ 2 h 14"/>
                      <a:gd name="T4" fmla="*/ 15 w 28"/>
                      <a:gd name="T5" fmla="*/ 2 h 14"/>
                      <a:gd name="T6" fmla="*/ 14 w 28"/>
                      <a:gd name="T7" fmla="*/ 6 h 14"/>
                      <a:gd name="T8" fmla="*/ 13 w 28"/>
                      <a:gd name="T9" fmla="*/ 8 h 14"/>
                      <a:gd name="T10" fmla="*/ 4 w 28"/>
                      <a:gd name="T11" fmla="*/ 7 h 14"/>
                      <a:gd name="T12" fmla="*/ 0 w 28"/>
                      <a:gd name="T13" fmla="*/ 6 h 14"/>
                      <a:gd name="T14" fmla="*/ 2 w 28"/>
                      <a:gd name="T15" fmla="*/ 10 h 14"/>
                      <a:gd name="T16" fmla="*/ 4 w 28"/>
                      <a:gd name="T17" fmla="*/ 11 h 14"/>
                      <a:gd name="T18" fmla="*/ 5 w 28"/>
                      <a:gd name="T19" fmla="*/ 11 h 14"/>
                      <a:gd name="T20" fmla="*/ 8 w 28"/>
                      <a:gd name="T21" fmla="*/ 11 h 14"/>
                      <a:gd name="T22" fmla="*/ 12 w 28"/>
                      <a:gd name="T23" fmla="*/ 12 h 14"/>
                      <a:gd name="T24" fmla="*/ 14 w 28"/>
                      <a:gd name="T25" fmla="*/ 14 h 14"/>
                      <a:gd name="T26" fmla="*/ 13 w 28"/>
                      <a:gd name="T27" fmla="*/ 11 h 14"/>
                      <a:gd name="T28" fmla="*/ 21 w 28"/>
                      <a:gd name="T29" fmla="*/ 8 h 14"/>
                      <a:gd name="T30" fmla="*/ 26 w 28"/>
                      <a:gd name="T31" fmla="*/ 7 h 14"/>
                      <a:gd name="T32" fmla="*/ 27 w 28"/>
                      <a:gd name="T33" fmla="*/ 2 h 14"/>
                      <a:gd name="T34" fmla="*/ 27 w 28"/>
                      <a:gd name="T35" fmla="*/ 0 h 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7" y="0"/>
                        </a:moveTo>
                        <a:cubicBezTo>
                          <a:pt x="24" y="3"/>
                          <a:pt x="19" y="4"/>
                          <a:pt x="16" y="2"/>
                        </a:cubicBezTo>
                        <a:cubicBezTo>
                          <a:pt x="16" y="1"/>
                          <a:pt x="15" y="1"/>
                          <a:pt x="15" y="2"/>
                        </a:cubicBezTo>
                        <a:cubicBezTo>
                          <a:pt x="14" y="3"/>
                          <a:pt x="14" y="4"/>
                          <a:pt x="14" y="6"/>
                        </a:cubicBezTo>
                        <a:cubicBezTo>
                          <a:pt x="14" y="7"/>
                          <a:pt x="13" y="8"/>
                          <a:pt x="13" y="8"/>
                        </a:cubicBezTo>
                        <a:cubicBezTo>
                          <a:pt x="11" y="10"/>
                          <a:pt x="8" y="9"/>
                          <a:pt x="4" y="7"/>
                        </a:cubicBezTo>
                        <a:cubicBezTo>
                          <a:pt x="2" y="7"/>
                          <a:pt x="1" y="6"/>
                          <a:pt x="0" y="6"/>
                        </a:cubicBezTo>
                        <a:cubicBezTo>
                          <a:pt x="0" y="7"/>
                          <a:pt x="1" y="8"/>
                          <a:pt x="2" y="10"/>
                        </a:cubicBezTo>
                        <a:cubicBezTo>
                          <a:pt x="3" y="11"/>
                          <a:pt x="4" y="11"/>
                          <a:pt x="4" y="11"/>
                        </a:cubicBezTo>
                        <a:cubicBezTo>
                          <a:pt x="5" y="11"/>
                          <a:pt x="5" y="11"/>
                          <a:pt x="5" y="11"/>
                        </a:cubicBezTo>
                        <a:cubicBezTo>
                          <a:pt x="6" y="11"/>
                          <a:pt x="7" y="11"/>
                          <a:pt x="8" y="11"/>
                        </a:cubicBezTo>
                        <a:cubicBezTo>
                          <a:pt x="9" y="11"/>
                          <a:pt x="10" y="11"/>
                          <a:pt x="12" y="12"/>
                        </a:cubicBezTo>
                        <a:cubicBezTo>
                          <a:pt x="12" y="13"/>
                          <a:pt x="13" y="13"/>
                          <a:pt x="14" y="14"/>
                        </a:cubicBezTo>
                        <a:cubicBezTo>
                          <a:pt x="13" y="13"/>
                          <a:pt x="13" y="12"/>
                          <a:pt x="13" y="11"/>
                        </a:cubicBezTo>
                        <a:cubicBezTo>
                          <a:pt x="14" y="8"/>
                          <a:pt x="18" y="6"/>
                          <a:pt x="21" y="8"/>
                        </a:cubicBezTo>
                        <a:cubicBezTo>
                          <a:pt x="23" y="9"/>
                          <a:pt x="25" y="8"/>
                          <a:pt x="26" y="7"/>
                        </a:cubicBezTo>
                        <a:cubicBezTo>
                          <a:pt x="27" y="6"/>
                          <a:pt x="28" y="4"/>
                          <a:pt x="27" y="2"/>
                        </a:cubicBezTo>
                        <a:cubicBezTo>
                          <a:pt x="27" y="2"/>
                          <a:pt x="27" y="1"/>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4" name="Freeform 1885">
                    <a:extLst>
                      <a:ext uri="{FF2B5EF4-FFF2-40B4-BE49-F238E27FC236}">
                        <a16:creationId xmlns="" xmlns:a16="http://schemas.microsoft.com/office/drawing/2014/main" id="{6F44E3E8-7C56-4D39-9AA2-91826D5F1D6E}"/>
                      </a:ext>
                    </a:extLst>
                  </p:cNvPr>
                  <p:cNvSpPr/>
                  <p:nvPr/>
                </p:nvSpPr>
                <p:spPr bwMode="auto">
                  <a:xfrm>
                    <a:off x="2004" y="2379"/>
                    <a:ext cx="3" cy="4"/>
                  </a:xfrm>
                  <a:custGeom>
                    <a:gdLst>
                      <a:gd name="T0" fmla="*/ 2 w 3"/>
                      <a:gd name="T1" fmla="*/ 2 h 4"/>
                      <a:gd name="T2" fmla="*/ 0 w 3"/>
                      <a:gd name="T3" fmla="*/ 0 h 4"/>
                      <a:gd name="T4" fmla="*/ 1 w 3"/>
                      <a:gd name="T5" fmla="*/ 1 h 4"/>
                      <a:gd name="T6" fmla="*/ 3 w 3"/>
                      <a:gd name="T7" fmla="*/ 4 h 4"/>
                      <a:gd name="T8" fmla="*/ 2 w 3"/>
                      <a:gd name="T9" fmla="*/ 2 h 4"/>
                    </a:gdLst>
                    <a:cxnLst>
                      <a:cxn ang="0">
                        <a:pos x="T0" y="T1"/>
                      </a:cxn>
                      <a:cxn ang="0">
                        <a:pos x="T2" y="T3"/>
                      </a:cxn>
                      <a:cxn ang="0">
                        <a:pos x="T4" y="T5"/>
                      </a:cxn>
                      <a:cxn ang="0">
                        <a:pos x="T6" y="T7"/>
                      </a:cxn>
                      <a:cxn ang="0">
                        <a:pos x="T8" y="T9"/>
                      </a:cxn>
                    </a:cxnLst>
                    <a:rect l="0" t="0" r="r" b="b"/>
                    <a:pathLst>
                      <a:path w="3" h="4">
                        <a:moveTo>
                          <a:pt x="2" y="2"/>
                        </a:moveTo>
                        <a:cubicBezTo>
                          <a:pt x="2" y="1"/>
                          <a:pt x="1" y="0"/>
                          <a:pt x="0" y="0"/>
                        </a:cubicBezTo>
                        <a:cubicBezTo>
                          <a:pt x="0" y="0"/>
                          <a:pt x="1" y="1"/>
                          <a:pt x="1" y="1"/>
                        </a:cubicBezTo>
                        <a:cubicBezTo>
                          <a:pt x="2" y="2"/>
                          <a:pt x="2" y="3"/>
                          <a:pt x="3" y="4"/>
                        </a:cubicBezTo>
                        <a:cubicBezTo>
                          <a:pt x="3" y="3"/>
                          <a:pt x="3" y="3"/>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5" name="Freeform 1886">
                    <a:extLst>
                      <a:ext uri="{FF2B5EF4-FFF2-40B4-BE49-F238E27FC236}">
                        <a16:creationId xmlns="" xmlns:a16="http://schemas.microsoft.com/office/drawing/2014/main" id="{9EC80EA4-A5AB-42D0-90BA-36B514A65A50}"/>
                      </a:ext>
                    </a:extLst>
                  </p:cNvPr>
                  <p:cNvSpPr/>
                  <p:nvPr/>
                </p:nvSpPr>
                <p:spPr bwMode="auto">
                  <a:xfrm>
                    <a:off x="2013" y="2491"/>
                    <a:ext cx="5" cy="5"/>
                  </a:xfrm>
                  <a:custGeom>
                    <a:gdLst>
                      <a:gd name="T0" fmla="*/ 3 w 5"/>
                      <a:gd name="T1" fmla="*/ 0 h 5"/>
                      <a:gd name="T2" fmla="*/ 1 w 5"/>
                      <a:gd name="T3" fmla="*/ 3 h 5"/>
                      <a:gd name="T4" fmla="*/ 0 w 5"/>
                      <a:gd name="T5" fmla="*/ 5 h 5"/>
                      <a:gd name="T6" fmla="*/ 1 w 5"/>
                      <a:gd name="T7" fmla="*/ 4 h 5"/>
                      <a:gd name="T8" fmla="*/ 5 w 5"/>
                      <a:gd name="T9" fmla="*/ 1 h 5"/>
                      <a:gd name="T10" fmla="*/ 3 w 5"/>
                      <a:gd name="T11" fmla="*/ 0 h 5"/>
                    </a:gdLst>
                    <a:cxnLst>
                      <a:cxn ang="0">
                        <a:pos x="T0" y="T1"/>
                      </a:cxn>
                      <a:cxn ang="0">
                        <a:pos x="T2" y="T3"/>
                      </a:cxn>
                      <a:cxn ang="0">
                        <a:pos x="T4" y="T5"/>
                      </a:cxn>
                      <a:cxn ang="0">
                        <a:pos x="T6" y="T7"/>
                      </a:cxn>
                      <a:cxn ang="0">
                        <a:pos x="T8" y="T9"/>
                      </a:cxn>
                      <a:cxn ang="0">
                        <a:pos x="T10" y="T11"/>
                      </a:cxn>
                    </a:cxnLst>
                    <a:rect l="0" t="0" r="r" b="b"/>
                    <a:pathLst>
                      <a:path w="5" h="5">
                        <a:moveTo>
                          <a:pt x="3" y="0"/>
                        </a:moveTo>
                        <a:cubicBezTo>
                          <a:pt x="2" y="0"/>
                          <a:pt x="1" y="2"/>
                          <a:pt x="1" y="3"/>
                        </a:cubicBezTo>
                        <a:cubicBezTo>
                          <a:pt x="1" y="4"/>
                          <a:pt x="0" y="5"/>
                          <a:pt x="0" y="5"/>
                        </a:cubicBezTo>
                        <a:cubicBezTo>
                          <a:pt x="0" y="5"/>
                          <a:pt x="0" y="5"/>
                          <a:pt x="1" y="4"/>
                        </a:cubicBezTo>
                        <a:cubicBezTo>
                          <a:pt x="2" y="3"/>
                          <a:pt x="3" y="2"/>
                          <a:pt x="5" y="1"/>
                        </a:cubicBezTo>
                        <a:cubicBezTo>
                          <a:pt x="4" y="1"/>
                          <a:pt x="4"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6" name="Freeform 1887">
                    <a:extLst>
                      <a:ext uri="{FF2B5EF4-FFF2-40B4-BE49-F238E27FC236}">
                        <a16:creationId xmlns="" xmlns:a16="http://schemas.microsoft.com/office/drawing/2014/main" id="{ADF950E2-E945-4662-8BB4-7258C8C9222F}"/>
                      </a:ext>
                    </a:extLst>
                  </p:cNvPr>
                  <p:cNvSpPr/>
                  <p:nvPr/>
                </p:nvSpPr>
                <p:spPr bwMode="auto">
                  <a:xfrm>
                    <a:off x="2042" y="2504"/>
                    <a:ext cx="2" cy="5"/>
                  </a:xfrm>
                  <a:custGeom>
                    <a:gdLst>
                      <a:gd name="T0" fmla="*/ 2 w 2"/>
                      <a:gd name="T1" fmla="*/ 5 h 5"/>
                      <a:gd name="T2" fmla="*/ 1 w 2"/>
                      <a:gd name="T3" fmla="*/ 3 h 5"/>
                      <a:gd name="T4" fmla="*/ 1 w 2"/>
                      <a:gd name="T5" fmla="*/ 0 h 5"/>
                      <a:gd name="T6" fmla="*/ 1 w 2"/>
                      <a:gd name="T7" fmla="*/ 5 h 5"/>
                      <a:gd name="T8" fmla="*/ 2 w 2"/>
                      <a:gd name="T9" fmla="*/ 5 h 5"/>
                    </a:gdLst>
                    <a:cxnLst>
                      <a:cxn ang="0">
                        <a:pos x="T0" y="T1"/>
                      </a:cxn>
                      <a:cxn ang="0">
                        <a:pos x="T2" y="T3"/>
                      </a:cxn>
                      <a:cxn ang="0">
                        <a:pos x="T4" y="T5"/>
                      </a:cxn>
                      <a:cxn ang="0">
                        <a:pos x="T6" y="T7"/>
                      </a:cxn>
                      <a:cxn ang="0">
                        <a:pos x="T8" y="T9"/>
                      </a:cxn>
                    </a:cxnLst>
                    <a:rect l="0" t="0" r="r" b="b"/>
                    <a:pathLst>
                      <a:path w="2" h="5">
                        <a:moveTo>
                          <a:pt x="2" y="5"/>
                        </a:moveTo>
                        <a:cubicBezTo>
                          <a:pt x="1" y="5"/>
                          <a:pt x="1" y="4"/>
                          <a:pt x="1" y="3"/>
                        </a:cubicBezTo>
                        <a:cubicBezTo>
                          <a:pt x="1" y="2"/>
                          <a:pt x="1" y="0"/>
                          <a:pt x="1" y="0"/>
                        </a:cubicBezTo>
                        <a:cubicBezTo>
                          <a:pt x="0" y="0"/>
                          <a:pt x="0" y="2"/>
                          <a:pt x="1" y="5"/>
                        </a:cubicBezTo>
                        <a:cubicBezTo>
                          <a:pt x="1"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7" name="Freeform 1888">
                    <a:extLst>
                      <a:ext uri="{FF2B5EF4-FFF2-40B4-BE49-F238E27FC236}">
                        <a16:creationId xmlns="" xmlns:a16="http://schemas.microsoft.com/office/drawing/2014/main" id="{020952D8-94A8-4809-8FB9-7175174B280B}"/>
                      </a:ext>
                    </a:extLst>
                  </p:cNvPr>
                  <p:cNvSpPr/>
                  <p:nvPr/>
                </p:nvSpPr>
                <p:spPr bwMode="auto">
                  <a:xfrm>
                    <a:off x="1990" y="2052"/>
                    <a:ext cx="89" cy="478"/>
                  </a:xfrm>
                  <a:custGeom>
                    <a:gdLst>
                      <a:gd name="T0" fmla="*/ 85 w 92"/>
                      <a:gd name="T1" fmla="*/ 60 h 500"/>
                      <a:gd name="T2" fmla="*/ 80 w 92"/>
                      <a:gd name="T3" fmla="*/ 39 h 500"/>
                      <a:gd name="T4" fmla="*/ 73 w 92"/>
                      <a:gd name="T5" fmla="*/ 15 h 500"/>
                      <a:gd name="T6" fmla="*/ 67 w 92"/>
                      <a:gd name="T7" fmla="*/ 0 h 500"/>
                      <a:gd name="T8" fmla="*/ 65 w 92"/>
                      <a:gd name="T9" fmla="*/ 6 h 500"/>
                      <a:gd name="T10" fmla="*/ 61 w 92"/>
                      <a:gd name="T11" fmla="*/ 10 h 500"/>
                      <a:gd name="T12" fmla="*/ 58 w 92"/>
                      <a:gd name="T13" fmla="*/ 79 h 500"/>
                      <a:gd name="T14" fmla="*/ 44 w 92"/>
                      <a:gd name="T15" fmla="*/ 133 h 500"/>
                      <a:gd name="T16" fmla="*/ 45 w 92"/>
                      <a:gd name="T17" fmla="*/ 182 h 500"/>
                      <a:gd name="T18" fmla="*/ 30 w 92"/>
                      <a:gd name="T19" fmla="*/ 229 h 500"/>
                      <a:gd name="T20" fmla="*/ 24 w 92"/>
                      <a:gd name="T21" fmla="*/ 259 h 500"/>
                      <a:gd name="T22" fmla="*/ 20 w 92"/>
                      <a:gd name="T23" fmla="*/ 293 h 500"/>
                      <a:gd name="T24" fmla="*/ 31 w 92"/>
                      <a:gd name="T25" fmla="*/ 298 h 500"/>
                      <a:gd name="T26" fmla="*/ 30 w 92"/>
                      <a:gd name="T27" fmla="*/ 317 h 500"/>
                      <a:gd name="T28" fmla="*/ 27 w 92"/>
                      <a:gd name="T29" fmla="*/ 338 h 500"/>
                      <a:gd name="T30" fmla="*/ 21 w 92"/>
                      <a:gd name="T31" fmla="*/ 353 h 500"/>
                      <a:gd name="T32" fmla="*/ 12 w 92"/>
                      <a:gd name="T33" fmla="*/ 357 h 500"/>
                      <a:gd name="T34" fmla="*/ 7 w 92"/>
                      <a:gd name="T35" fmla="*/ 362 h 500"/>
                      <a:gd name="T36" fmla="*/ 12 w 92"/>
                      <a:gd name="T37" fmla="*/ 368 h 500"/>
                      <a:gd name="T38" fmla="*/ 24 w 92"/>
                      <a:gd name="T39" fmla="*/ 388 h 500"/>
                      <a:gd name="T40" fmla="*/ 5 w 92"/>
                      <a:gd name="T41" fmla="*/ 389 h 500"/>
                      <a:gd name="T42" fmla="*/ 11 w 92"/>
                      <a:gd name="T43" fmla="*/ 390 h 500"/>
                      <a:gd name="T44" fmla="*/ 2 w 92"/>
                      <a:gd name="T45" fmla="*/ 410 h 500"/>
                      <a:gd name="T46" fmla="*/ 7 w 92"/>
                      <a:gd name="T47" fmla="*/ 413 h 500"/>
                      <a:gd name="T48" fmla="*/ 16 w 92"/>
                      <a:gd name="T49" fmla="*/ 411 h 500"/>
                      <a:gd name="T50" fmla="*/ 7 w 92"/>
                      <a:gd name="T51" fmla="*/ 429 h 500"/>
                      <a:gd name="T52" fmla="*/ 22 w 92"/>
                      <a:gd name="T53" fmla="*/ 435 h 500"/>
                      <a:gd name="T54" fmla="*/ 33 w 92"/>
                      <a:gd name="T55" fmla="*/ 445 h 500"/>
                      <a:gd name="T56" fmla="*/ 48 w 92"/>
                      <a:gd name="T57" fmla="*/ 459 h 500"/>
                      <a:gd name="T58" fmla="*/ 57 w 92"/>
                      <a:gd name="T59" fmla="*/ 466 h 500"/>
                      <a:gd name="T60" fmla="*/ 63 w 92"/>
                      <a:gd name="T61" fmla="*/ 475 h 500"/>
                      <a:gd name="T62" fmla="*/ 55 w 92"/>
                      <a:gd name="T63" fmla="*/ 483 h 500"/>
                      <a:gd name="T64" fmla="*/ 47 w 92"/>
                      <a:gd name="T65" fmla="*/ 482 h 500"/>
                      <a:gd name="T66" fmla="*/ 53 w 92"/>
                      <a:gd name="T67" fmla="*/ 492 h 500"/>
                      <a:gd name="T68" fmla="*/ 66 w 92"/>
                      <a:gd name="T69" fmla="*/ 497 h 500"/>
                      <a:gd name="T70" fmla="*/ 77 w 92"/>
                      <a:gd name="T71" fmla="*/ 495 h 500"/>
                      <a:gd name="T72" fmla="*/ 75 w 92"/>
                      <a:gd name="T73" fmla="*/ 494 h 500"/>
                      <a:gd name="T74" fmla="*/ 74 w 92"/>
                      <a:gd name="T75" fmla="*/ 492 h 500"/>
                      <a:gd name="T76" fmla="*/ 73 w 92"/>
                      <a:gd name="T77" fmla="*/ 486 h 500"/>
                      <a:gd name="T78" fmla="*/ 73 w 92"/>
                      <a:gd name="T79" fmla="*/ 476 h 500"/>
                      <a:gd name="T80" fmla="*/ 74 w 92"/>
                      <a:gd name="T81" fmla="*/ 458 h 500"/>
                      <a:gd name="T82" fmla="*/ 64 w 92"/>
                      <a:gd name="T83" fmla="*/ 450 h 500"/>
                      <a:gd name="T84" fmla="*/ 41 w 92"/>
                      <a:gd name="T85" fmla="*/ 449 h 500"/>
                      <a:gd name="T86" fmla="*/ 34 w 92"/>
                      <a:gd name="T87" fmla="*/ 443 h 500"/>
                      <a:gd name="T88" fmla="*/ 20 w 92"/>
                      <a:gd name="T89" fmla="*/ 409 h 500"/>
                      <a:gd name="T90" fmla="*/ 32 w 92"/>
                      <a:gd name="T91" fmla="*/ 382 h 500"/>
                      <a:gd name="T92" fmla="*/ 40 w 92"/>
                      <a:gd name="T93" fmla="*/ 365 h 500"/>
                      <a:gd name="T94" fmla="*/ 40 w 92"/>
                      <a:gd name="T95" fmla="*/ 345 h 500"/>
                      <a:gd name="T96" fmla="*/ 43 w 92"/>
                      <a:gd name="T97" fmla="*/ 338 h 500"/>
                      <a:gd name="T98" fmla="*/ 37 w 92"/>
                      <a:gd name="T99" fmla="*/ 319 h 500"/>
                      <a:gd name="T100" fmla="*/ 36 w 92"/>
                      <a:gd name="T101" fmla="*/ 285 h 500"/>
                      <a:gd name="T102" fmla="*/ 47 w 92"/>
                      <a:gd name="T103" fmla="*/ 258 h 500"/>
                      <a:gd name="T104" fmla="*/ 54 w 92"/>
                      <a:gd name="T105" fmla="*/ 225 h 500"/>
                      <a:gd name="T106" fmla="*/ 60 w 92"/>
                      <a:gd name="T107" fmla="*/ 197 h 500"/>
                      <a:gd name="T108" fmla="*/ 54 w 92"/>
                      <a:gd name="T109" fmla="*/ 160 h 500"/>
                      <a:gd name="T110" fmla="*/ 60 w 92"/>
                      <a:gd name="T111" fmla="*/ 140 h 500"/>
                      <a:gd name="T112" fmla="*/ 78 w 92"/>
                      <a:gd name="T113" fmla="*/ 107 h 500"/>
                      <a:gd name="T114" fmla="*/ 77 w 92"/>
                      <a:gd name="T115" fmla="*/ 84 h 500"/>
                      <a:gd name="T116" fmla="*/ 91 w 92"/>
                      <a:gd name="T117" fmla="*/ 68 h 500"/>
                      <a:gd name="T118" fmla="*/ 91 w 92"/>
                      <a:gd name="T119" fmla="*/ 64 h 500"/>
                      <a:gd name="T120" fmla="*/ 88 w 92"/>
                      <a:gd name="T121" fmla="*/ 62 h 50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2" h="500">
                        <a:moveTo>
                          <a:pt x="88" y="62"/>
                        </a:moveTo>
                        <a:cubicBezTo>
                          <a:pt x="88" y="62"/>
                          <a:pt x="88" y="62"/>
                          <a:pt x="88" y="62"/>
                        </a:cubicBezTo>
                        <a:cubicBezTo>
                          <a:pt x="88" y="62"/>
                          <a:pt x="88" y="62"/>
                          <a:pt x="88" y="62"/>
                        </a:cubicBezTo>
                        <a:cubicBezTo>
                          <a:pt x="87" y="62"/>
                          <a:pt x="87" y="62"/>
                          <a:pt x="86" y="62"/>
                        </a:cubicBezTo>
                        <a:cubicBezTo>
                          <a:pt x="86" y="61"/>
                          <a:pt x="86" y="61"/>
                          <a:pt x="86" y="61"/>
                        </a:cubicBezTo>
                        <a:cubicBezTo>
                          <a:pt x="86" y="61"/>
                          <a:pt x="85" y="61"/>
                          <a:pt x="85" y="60"/>
                        </a:cubicBezTo>
                        <a:cubicBezTo>
                          <a:pt x="85" y="60"/>
                          <a:pt x="85" y="60"/>
                          <a:pt x="85" y="60"/>
                        </a:cubicBezTo>
                        <a:cubicBezTo>
                          <a:pt x="85" y="60"/>
                          <a:pt x="85" y="60"/>
                          <a:pt x="85" y="60"/>
                        </a:cubicBezTo>
                        <a:cubicBezTo>
                          <a:pt x="85" y="59"/>
                          <a:pt x="85" y="58"/>
                          <a:pt x="85" y="56"/>
                        </a:cubicBezTo>
                        <a:cubicBezTo>
                          <a:pt x="84" y="53"/>
                          <a:pt x="84" y="50"/>
                          <a:pt x="83" y="49"/>
                        </a:cubicBezTo>
                        <a:cubicBezTo>
                          <a:pt x="81" y="47"/>
                          <a:pt x="81" y="44"/>
                          <a:pt x="80" y="42"/>
                        </a:cubicBezTo>
                        <a:cubicBezTo>
                          <a:pt x="80" y="41"/>
                          <a:pt x="80" y="39"/>
                          <a:pt x="80" y="39"/>
                        </a:cubicBezTo>
                        <a:cubicBezTo>
                          <a:pt x="77" y="37"/>
                          <a:pt x="74" y="34"/>
                          <a:pt x="74" y="30"/>
                        </a:cubicBezTo>
                        <a:cubicBezTo>
                          <a:pt x="73" y="28"/>
                          <a:pt x="74" y="27"/>
                          <a:pt x="75" y="26"/>
                        </a:cubicBezTo>
                        <a:cubicBezTo>
                          <a:pt x="76" y="26"/>
                          <a:pt x="76" y="25"/>
                          <a:pt x="76" y="23"/>
                        </a:cubicBezTo>
                        <a:cubicBezTo>
                          <a:pt x="76" y="22"/>
                          <a:pt x="76" y="20"/>
                          <a:pt x="77" y="18"/>
                        </a:cubicBezTo>
                        <a:cubicBezTo>
                          <a:pt x="77" y="18"/>
                          <a:pt x="77" y="18"/>
                          <a:pt x="77" y="18"/>
                        </a:cubicBezTo>
                        <a:cubicBezTo>
                          <a:pt x="75" y="17"/>
                          <a:pt x="74" y="16"/>
                          <a:pt x="73" y="15"/>
                        </a:cubicBezTo>
                        <a:cubicBezTo>
                          <a:pt x="70" y="12"/>
                          <a:pt x="71" y="9"/>
                          <a:pt x="71" y="7"/>
                        </a:cubicBezTo>
                        <a:cubicBezTo>
                          <a:pt x="71" y="5"/>
                          <a:pt x="71" y="4"/>
                          <a:pt x="70" y="3"/>
                        </a:cubicBezTo>
                        <a:cubicBezTo>
                          <a:pt x="70" y="2"/>
                          <a:pt x="69" y="2"/>
                          <a:pt x="69" y="1"/>
                        </a:cubicBezTo>
                        <a:cubicBezTo>
                          <a:pt x="68" y="1"/>
                          <a:pt x="68" y="1"/>
                          <a:pt x="68" y="1"/>
                        </a:cubicBezTo>
                        <a:cubicBezTo>
                          <a:pt x="68" y="1"/>
                          <a:pt x="68" y="0"/>
                          <a:pt x="67" y="0"/>
                        </a:cubicBezTo>
                        <a:cubicBezTo>
                          <a:pt x="67" y="0"/>
                          <a:pt x="67" y="0"/>
                          <a:pt x="67" y="0"/>
                        </a:cubicBezTo>
                        <a:cubicBezTo>
                          <a:pt x="67" y="0"/>
                          <a:pt x="67" y="0"/>
                          <a:pt x="67" y="0"/>
                        </a:cubicBezTo>
                        <a:cubicBezTo>
                          <a:pt x="67" y="1"/>
                          <a:pt x="67" y="1"/>
                          <a:pt x="67" y="2"/>
                        </a:cubicBezTo>
                        <a:cubicBezTo>
                          <a:pt x="67" y="2"/>
                          <a:pt x="66" y="2"/>
                          <a:pt x="66" y="3"/>
                        </a:cubicBezTo>
                        <a:cubicBezTo>
                          <a:pt x="66" y="3"/>
                          <a:pt x="66" y="3"/>
                          <a:pt x="66" y="4"/>
                        </a:cubicBezTo>
                        <a:cubicBezTo>
                          <a:pt x="66" y="4"/>
                          <a:pt x="65" y="5"/>
                          <a:pt x="65" y="5"/>
                        </a:cubicBezTo>
                        <a:cubicBezTo>
                          <a:pt x="65" y="5"/>
                          <a:pt x="65" y="5"/>
                          <a:pt x="65" y="6"/>
                        </a:cubicBezTo>
                        <a:cubicBezTo>
                          <a:pt x="64" y="6"/>
                          <a:pt x="63" y="7"/>
                          <a:pt x="63" y="7"/>
                        </a:cubicBezTo>
                        <a:cubicBezTo>
                          <a:pt x="63" y="7"/>
                          <a:pt x="62" y="7"/>
                          <a:pt x="62" y="7"/>
                        </a:cubicBezTo>
                        <a:cubicBezTo>
                          <a:pt x="62" y="7"/>
                          <a:pt x="62" y="7"/>
                          <a:pt x="62" y="7"/>
                        </a:cubicBezTo>
                        <a:cubicBezTo>
                          <a:pt x="62" y="7"/>
                          <a:pt x="62" y="8"/>
                          <a:pt x="61" y="8"/>
                        </a:cubicBezTo>
                        <a:cubicBezTo>
                          <a:pt x="61" y="8"/>
                          <a:pt x="61" y="8"/>
                          <a:pt x="61" y="8"/>
                        </a:cubicBezTo>
                        <a:cubicBezTo>
                          <a:pt x="61" y="9"/>
                          <a:pt x="61" y="9"/>
                          <a:pt x="61" y="10"/>
                        </a:cubicBezTo>
                        <a:cubicBezTo>
                          <a:pt x="61" y="12"/>
                          <a:pt x="61" y="15"/>
                          <a:pt x="61" y="16"/>
                        </a:cubicBezTo>
                        <a:cubicBezTo>
                          <a:pt x="63" y="21"/>
                          <a:pt x="64" y="39"/>
                          <a:pt x="62" y="47"/>
                        </a:cubicBezTo>
                        <a:cubicBezTo>
                          <a:pt x="61" y="54"/>
                          <a:pt x="59" y="60"/>
                          <a:pt x="58" y="64"/>
                        </a:cubicBezTo>
                        <a:cubicBezTo>
                          <a:pt x="57" y="65"/>
                          <a:pt x="57" y="65"/>
                          <a:pt x="58" y="66"/>
                        </a:cubicBezTo>
                        <a:cubicBezTo>
                          <a:pt x="60" y="68"/>
                          <a:pt x="60" y="70"/>
                          <a:pt x="59" y="71"/>
                        </a:cubicBezTo>
                        <a:cubicBezTo>
                          <a:pt x="58" y="72"/>
                          <a:pt x="58" y="75"/>
                          <a:pt x="58" y="79"/>
                        </a:cubicBezTo>
                        <a:cubicBezTo>
                          <a:pt x="58" y="81"/>
                          <a:pt x="58" y="83"/>
                          <a:pt x="58" y="85"/>
                        </a:cubicBezTo>
                        <a:cubicBezTo>
                          <a:pt x="58" y="90"/>
                          <a:pt x="56" y="97"/>
                          <a:pt x="55" y="103"/>
                        </a:cubicBezTo>
                        <a:cubicBezTo>
                          <a:pt x="54" y="106"/>
                          <a:pt x="53" y="109"/>
                          <a:pt x="53" y="111"/>
                        </a:cubicBezTo>
                        <a:cubicBezTo>
                          <a:pt x="53" y="113"/>
                          <a:pt x="52" y="115"/>
                          <a:pt x="51" y="116"/>
                        </a:cubicBezTo>
                        <a:cubicBezTo>
                          <a:pt x="50" y="118"/>
                          <a:pt x="50" y="120"/>
                          <a:pt x="50" y="122"/>
                        </a:cubicBezTo>
                        <a:cubicBezTo>
                          <a:pt x="50" y="127"/>
                          <a:pt x="47" y="131"/>
                          <a:pt x="44" y="133"/>
                        </a:cubicBezTo>
                        <a:cubicBezTo>
                          <a:pt x="44" y="134"/>
                          <a:pt x="46" y="136"/>
                          <a:pt x="46" y="138"/>
                        </a:cubicBezTo>
                        <a:cubicBezTo>
                          <a:pt x="48" y="141"/>
                          <a:pt x="49" y="143"/>
                          <a:pt x="49" y="146"/>
                        </a:cubicBezTo>
                        <a:cubicBezTo>
                          <a:pt x="49" y="148"/>
                          <a:pt x="48" y="149"/>
                          <a:pt x="47" y="151"/>
                        </a:cubicBezTo>
                        <a:cubicBezTo>
                          <a:pt x="45" y="153"/>
                          <a:pt x="44" y="154"/>
                          <a:pt x="45" y="157"/>
                        </a:cubicBezTo>
                        <a:cubicBezTo>
                          <a:pt x="46" y="164"/>
                          <a:pt x="45" y="174"/>
                          <a:pt x="45" y="179"/>
                        </a:cubicBezTo>
                        <a:cubicBezTo>
                          <a:pt x="45" y="181"/>
                          <a:pt x="45" y="182"/>
                          <a:pt x="45" y="182"/>
                        </a:cubicBezTo>
                        <a:cubicBezTo>
                          <a:pt x="45" y="184"/>
                          <a:pt x="44" y="185"/>
                          <a:pt x="43" y="186"/>
                        </a:cubicBezTo>
                        <a:cubicBezTo>
                          <a:pt x="43" y="187"/>
                          <a:pt x="42" y="188"/>
                          <a:pt x="42" y="190"/>
                        </a:cubicBezTo>
                        <a:cubicBezTo>
                          <a:pt x="43" y="193"/>
                          <a:pt x="42" y="195"/>
                          <a:pt x="41" y="197"/>
                        </a:cubicBezTo>
                        <a:cubicBezTo>
                          <a:pt x="40" y="199"/>
                          <a:pt x="39" y="201"/>
                          <a:pt x="38" y="204"/>
                        </a:cubicBezTo>
                        <a:cubicBezTo>
                          <a:pt x="38" y="210"/>
                          <a:pt x="34" y="218"/>
                          <a:pt x="32" y="224"/>
                        </a:cubicBezTo>
                        <a:cubicBezTo>
                          <a:pt x="31" y="226"/>
                          <a:pt x="30" y="227"/>
                          <a:pt x="30" y="229"/>
                        </a:cubicBezTo>
                        <a:cubicBezTo>
                          <a:pt x="29" y="230"/>
                          <a:pt x="29" y="232"/>
                          <a:pt x="28" y="233"/>
                        </a:cubicBezTo>
                        <a:cubicBezTo>
                          <a:pt x="27" y="236"/>
                          <a:pt x="26" y="239"/>
                          <a:pt x="22" y="239"/>
                        </a:cubicBezTo>
                        <a:cubicBezTo>
                          <a:pt x="22" y="239"/>
                          <a:pt x="22" y="239"/>
                          <a:pt x="22" y="239"/>
                        </a:cubicBezTo>
                        <a:cubicBezTo>
                          <a:pt x="22" y="240"/>
                          <a:pt x="21" y="241"/>
                          <a:pt x="23" y="245"/>
                        </a:cubicBezTo>
                        <a:cubicBezTo>
                          <a:pt x="24" y="247"/>
                          <a:pt x="24" y="250"/>
                          <a:pt x="23" y="252"/>
                        </a:cubicBezTo>
                        <a:cubicBezTo>
                          <a:pt x="23" y="255"/>
                          <a:pt x="23" y="257"/>
                          <a:pt x="24" y="259"/>
                        </a:cubicBezTo>
                        <a:cubicBezTo>
                          <a:pt x="27" y="264"/>
                          <a:pt x="26" y="267"/>
                          <a:pt x="25" y="271"/>
                        </a:cubicBezTo>
                        <a:cubicBezTo>
                          <a:pt x="25" y="272"/>
                          <a:pt x="25" y="272"/>
                          <a:pt x="25" y="272"/>
                        </a:cubicBezTo>
                        <a:cubicBezTo>
                          <a:pt x="24" y="274"/>
                          <a:pt x="23" y="275"/>
                          <a:pt x="23" y="276"/>
                        </a:cubicBezTo>
                        <a:cubicBezTo>
                          <a:pt x="22" y="278"/>
                          <a:pt x="21" y="279"/>
                          <a:pt x="21" y="281"/>
                        </a:cubicBezTo>
                        <a:cubicBezTo>
                          <a:pt x="21" y="283"/>
                          <a:pt x="21" y="285"/>
                          <a:pt x="20" y="286"/>
                        </a:cubicBezTo>
                        <a:cubicBezTo>
                          <a:pt x="19" y="289"/>
                          <a:pt x="19" y="291"/>
                          <a:pt x="20" y="293"/>
                        </a:cubicBezTo>
                        <a:cubicBezTo>
                          <a:pt x="21" y="295"/>
                          <a:pt x="21" y="297"/>
                          <a:pt x="21" y="298"/>
                        </a:cubicBezTo>
                        <a:cubicBezTo>
                          <a:pt x="22" y="298"/>
                          <a:pt x="22" y="298"/>
                          <a:pt x="23" y="298"/>
                        </a:cubicBezTo>
                        <a:cubicBezTo>
                          <a:pt x="23" y="298"/>
                          <a:pt x="23" y="298"/>
                          <a:pt x="23" y="298"/>
                        </a:cubicBezTo>
                        <a:cubicBezTo>
                          <a:pt x="23" y="297"/>
                          <a:pt x="23" y="295"/>
                          <a:pt x="26" y="294"/>
                        </a:cubicBezTo>
                        <a:cubicBezTo>
                          <a:pt x="28" y="293"/>
                          <a:pt x="29" y="294"/>
                          <a:pt x="30" y="295"/>
                        </a:cubicBezTo>
                        <a:cubicBezTo>
                          <a:pt x="31" y="296"/>
                          <a:pt x="31" y="297"/>
                          <a:pt x="31" y="298"/>
                        </a:cubicBezTo>
                        <a:cubicBezTo>
                          <a:pt x="31" y="298"/>
                          <a:pt x="31" y="298"/>
                          <a:pt x="31" y="298"/>
                        </a:cubicBezTo>
                        <a:cubicBezTo>
                          <a:pt x="33" y="299"/>
                          <a:pt x="34" y="300"/>
                          <a:pt x="34" y="302"/>
                        </a:cubicBezTo>
                        <a:cubicBezTo>
                          <a:pt x="35" y="303"/>
                          <a:pt x="34" y="305"/>
                          <a:pt x="31" y="307"/>
                        </a:cubicBezTo>
                        <a:cubicBezTo>
                          <a:pt x="31" y="307"/>
                          <a:pt x="31" y="308"/>
                          <a:pt x="31" y="310"/>
                        </a:cubicBezTo>
                        <a:cubicBezTo>
                          <a:pt x="32" y="312"/>
                          <a:pt x="32" y="314"/>
                          <a:pt x="31" y="316"/>
                        </a:cubicBezTo>
                        <a:cubicBezTo>
                          <a:pt x="30" y="317"/>
                          <a:pt x="30" y="317"/>
                          <a:pt x="30" y="317"/>
                        </a:cubicBezTo>
                        <a:cubicBezTo>
                          <a:pt x="29" y="319"/>
                          <a:pt x="28" y="321"/>
                          <a:pt x="28" y="323"/>
                        </a:cubicBezTo>
                        <a:cubicBezTo>
                          <a:pt x="30" y="326"/>
                          <a:pt x="29" y="327"/>
                          <a:pt x="28" y="328"/>
                        </a:cubicBezTo>
                        <a:cubicBezTo>
                          <a:pt x="27" y="329"/>
                          <a:pt x="27" y="330"/>
                          <a:pt x="27" y="331"/>
                        </a:cubicBezTo>
                        <a:cubicBezTo>
                          <a:pt x="27" y="333"/>
                          <a:pt x="27" y="333"/>
                          <a:pt x="27" y="334"/>
                        </a:cubicBezTo>
                        <a:cubicBezTo>
                          <a:pt x="28" y="335"/>
                          <a:pt x="28" y="337"/>
                          <a:pt x="27" y="338"/>
                        </a:cubicBezTo>
                        <a:cubicBezTo>
                          <a:pt x="27" y="338"/>
                          <a:pt x="27" y="338"/>
                          <a:pt x="27" y="338"/>
                        </a:cubicBezTo>
                        <a:cubicBezTo>
                          <a:pt x="28" y="339"/>
                          <a:pt x="28" y="340"/>
                          <a:pt x="27" y="342"/>
                        </a:cubicBezTo>
                        <a:cubicBezTo>
                          <a:pt x="27" y="342"/>
                          <a:pt x="27" y="343"/>
                          <a:pt x="26" y="343"/>
                        </a:cubicBezTo>
                        <a:cubicBezTo>
                          <a:pt x="26" y="344"/>
                          <a:pt x="27" y="346"/>
                          <a:pt x="27" y="347"/>
                        </a:cubicBezTo>
                        <a:cubicBezTo>
                          <a:pt x="28" y="348"/>
                          <a:pt x="28" y="349"/>
                          <a:pt x="27" y="350"/>
                        </a:cubicBezTo>
                        <a:cubicBezTo>
                          <a:pt x="27" y="352"/>
                          <a:pt x="25" y="352"/>
                          <a:pt x="24" y="352"/>
                        </a:cubicBezTo>
                        <a:cubicBezTo>
                          <a:pt x="23" y="352"/>
                          <a:pt x="22" y="352"/>
                          <a:pt x="21" y="353"/>
                        </a:cubicBezTo>
                        <a:cubicBezTo>
                          <a:pt x="21" y="353"/>
                          <a:pt x="21" y="353"/>
                          <a:pt x="21" y="353"/>
                        </a:cubicBezTo>
                        <a:cubicBezTo>
                          <a:pt x="21" y="353"/>
                          <a:pt x="21" y="353"/>
                          <a:pt x="22" y="354"/>
                        </a:cubicBezTo>
                        <a:cubicBezTo>
                          <a:pt x="22" y="355"/>
                          <a:pt x="24" y="357"/>
                          <a:pt x="22" y="360"/>
                        </a:cubicBezTo>
                        <a:cubicBezTo>
                          <a:pt x="22" y="361"/>
                          <a:pt x="21" y="362"/>
                          <a:pt x="19" y="362"/>
                        </a:cubicBezTo>
                        <a:cubicBezTo>
                          <a:pt x="17" y="362"/>
                          <a:pt x="15" y="359"/>
                          <a:pt x="13" y="358"/>
                        </a:cubicBezTo>
                        <a:cubicBezTo>
                          <a:pt x="12" y="357"/>
                          <a:pt x="12" y="357"/>
                          <a:pt x="12" y="357"/>
                        </a:cubicBezTo>
                        <a:cubicBezTo>
                          <a:pt x="11" y="357"/>
                          <a:pt x="11" y="356"/>
                          <a:pt x="11" y="355"/>
                        </a:cubicBezTo>
                        <a:cubicBezTo>
                          <a:pt x="11" y="355"/>
                          <a:pt x="11" y="355"/>
                          <a:pt x="11" y="355"/>
                        </a:cubicBezTo>
                        <a:cubicBezTo>
                          <a:pt x="10" y="356"/>
                          <a:pt x="9" y="356"/>
                          <a:pt x="8" y="357"/>
                        </a:cubicBezTo>
                        <a:cubicBezTo>
                          <a:pt x="7" y="357"/>
                          <a:pt x="6" y="357"/>
                          <a:pt x="5" y="358"/>
                        </a:cubicBezTo>
                        <a:cubicBezTo>
                          <a:pt x="5" y="358"/>
                          <a:pt x="6" y="359"/>
                          <a:pt x="6" y="359"/>
                        </a:cubicBezTo>
                        <a:cubicBezTo>
                          <a:pt x="6" y="360"/>
                          <a:pt x="7" y="361"/>
                          <a:pt x="7" y="362"/>
                        </a:cubicBezTo>
                        <a:cubicBezTo>
                          <a:pt x="7" y="363"/>
                          <a:pt x="6" y="363"/>
                          <a:pt x="5" y="364"/>
                        </a:cubicBezTo>
                        <a:cubicBezTo>
                          <a:pt x="4" y="364"/>
                          <a:pt x="3" y="364"/>
                          <a:pt x="3" y="365"/>
                        </a:cubicBezTo>
                        <a:cubicBezTo>
                          <a:pt x="5" y="365"/>
                          <a:pt x="6" y="366"/>
                          <a:pt x="7" y="368"/>
                        </a:cubicBezTo>
                        <a:cubicBezTo>
                          <a:pt x="7" y="368"/>
                          <a:pt x="7" y="369"/>
                          <a:pt x="7" y="369"/>
                        </a:cubicBezTo>
                        <a:cubicBezTo>
                          <a:pt x="7" y="369"/>
                          <a:pt x="7" y="368"/>
                          <a:pt x="7" y="368"/>
                        </a:cubicBezTo>
                        <a:cubicBezTo>
                          <a:pt x="9" y="368"/>
                          <a:pt x="10" y="368"/>
                          <a:pt x="12" y="368"/>
                        </a:cubicBezTo>
                        <a:cubicBezTo>
                          <a:pt x="15" y="369"/>
                          <a:pt x="16" y="371"/>
                          <a:pt x="16" y="374"/>
                        </a:cubicBezTo>
                        <a:cubicBezTo>
                          <a:pt x="16" y="376"/>
                          <a:pt x="15" y="378"/>
                          <a:pt x="13" y="378"/>
                        </a:cubicBezTo>
                        <a:cubicBezTo>
                          <a:pt x="12" y="378"/>
                          <a:pt x="11" y="380"/>
                          <a:pt x="11" y="382"/>
                        </a:cubicBezTo>
                        <a:cubicBezTo>
                          <a:pt x="11" y="382"/>
                          <a:pt x="13" y="382"/>
                          <a:pt x="15" y="382"/>
                        </a:cubicBezTo>
                        <a:cubicBezTo>
                          <a:pt x="17" y="382"/>
                          <a:pt x="19" y="381"/>
                          <a:pt x="20" y="382"/>
                        </a:cubicBezTo>
                        <a:cubicBezTo>
                          <a:pt x="23" y="383"/>
                          <a:pt x="24" y="385"/>
                          <a:pt x="24" y="388"/>
                        </a:cubicBezTo>
                        <a:cubicBezTo>
                          <a:pt x="23" y="389"/>
                          <a:pt x="22" y="391"/>
                          <a:pt x="21" y="391"/>
                        </a:cubicBezTo>
                        <a:cubicBezTo>
                          <a:pt x="20" y="391"/>
                          <a:pt x="19" y="390"/>
                          <a:pt x="18" y="390"/>
                        </a:cubicBezTo>
                        <a:cubicBezTo>
                          <a:pt x="17" y="388"/>
                          <a:pt x="15" y="387"/>
                          <a:pt x="15" y="387"/>
                        </a:cubicBezTo>
                        <a:cubicBezTo>
                          <a:pt x="14" y="387"/>
                          <a:pt x="14" y="387"/>
                          <a:pt x="14" y="387"/>
                        </a:cubicBezTo>
                        <a:cubicBezTo>
                          <a:pt x="13" y="390"/>
                          <a:pt x="11" y="390"/>
                          <a:pt x="10" y="390"/>
                        </a:cubicBezTo>
                        <a:cubicBezTo>
                          <a:pt x="8" y="390"/>
                          <a:pt x="7" y="390"/>
                          <a:pt x="5" y="389"/>
                        </a:cubicBezTo>
                        <a:cubicBezTo>
                          <a:pt x="5" y="389"/>
                          <a:pt x="5" y="389"/>
                          <a:pt x="5" y="389"/>
                        </a:cubicBezTo>
                        <a:cubicBezTo>
                          <a:pt x="4" y="389"/>
                          <a:pt x="1" y="391"/>
                          <a:pt x="0" y="392"/>
                        </a:cubicBezTo>
                        <a:cubicBezTo>
                          <a:pt x="1" y="393"/>
                          <a:pt x="2" y="395"/>
                          <a:pt x="2" y="396"/>
                        </a:cubicBezTo>
                        <a:cubicBezTo>
                          <a:pt x="3" y="396"/>
                          <a:pt x="3" y="396"/>
                          <a:pt x="3" y="396"/>
                        </a:cubicBezTo>
                        <a:cubicBezTo>
                          <a:pt x="4" y="396"/>
                          <a:pt x="6" y="395"/>
                          <a:pt x="6" y="394"/>
                        </a:cubicBezTo>
                        <a:cubicBezTo>
                          <a:pt x="7" y="392"/>
                          <a:pt x="9" y="390"/>
                          <a:pt x="11" y="390"/>
                        </a:cubicBezTo>
                        <a:cubicBezTo>
                          <a:pt x="11" y="390"/>
                          <a:pt x="14" y="391"/>
                          <a:pt x="15" y="395"/>
                        </a:cubicBezTo>
                        <a:cubicBezTo>
                          <a:pt x="15" y="399"/>
                          <a:pt x="11" y="400"/>
                          <a:pt x="10" y="400"/>
                        </a:cubicBezTo>
                        <a:cubicBezTo>
                          <a:pt x="10" y="400"/>
                          <a:pt x="9" y="401"/>
                          <a:pt x="9" y="401"/>
                        </a:cubicBezTo>
                        <a:cubicBezTo>
                          <a:pt x="8" y="403"/>
                          <a:pt x="6" y="406"/>
                          <a:pt x="2" y="408"/>
                        </a:cubicBezTo>
                        <a:cubicBezTo>
                          <a:pt x="2" y="409"/>
                          <a:pt x="2" y="409"/>
                          <a:pt x="2" y="409"/>
                        </a:cubicBezTo>
                        <a:cubicBezTo>
                          <a:pt x="2" y="409"/>
                          <a:pt x="2" y="410"/>
                          <a:pt x="2" y="410"/>
                        </a:cubicBezTo>
                        <a:cubicBezTo>
                          <a:pt x="3" y="409"/>
                          <a:pt x="4" y="409"/>
                          <a:pt x="4" y="409"/>
                        </a:cubicBezTo>
                        <a:cubicBezTo>
                          <a:pt x="5" y="409"/>
                          <a:pt x="5" y="409"/>
                          <a:pt x="5" y="409"/>
                        </a:cubicBezTo>
                        <a:cubicBezTo>
                          <a:pt x="6" y="410"/>
                          <a:pt x="6" y="410"/>
                          <a:pt x="6" y="410"/>
                        </a:cubicBezTo>
                        <a:cubicBezTo>
                          <a:pt x="7" y="411"/>
                          <a:pt x="6" y="412"/>
                          <a:pt x="6" y="412"/>
                        </a:cubicBezTo>
                        <a:cubicBezTo>
                          <a:pt x="6" y="413"/>
                          <a:pt x="6" y="413"/>
                          <a:pt x="6" y="413"/>
                        </a:cubicBezTo>
                        <a:cubicBezTo>
                          <a:pt x="7" y="413"/>
                          <a:pt x="7" y="413"/>
                          <a:pt x="7" y="413"/>
                        </a:cubicBezTo>
                        <a:cubicBezTo>
                          <a:pt x="7" y="413"/>
                          <a:pt x="8" y="413"/>
                          <a:pt x="8" y="413"/>
                        </a:cubicBezTo>
                        <a:cubicBezTo>
                          <a:pt x="8" y="412"/>
                          <a:pt x="8" y="412"/>
                          <a:pt x="8" y="411"/>
                        </a:cubicBezTo>
                        <a:cubicBezTo>
                          <a:pt x="7" y="409"/>
                          <a:pt x="8" y="406"/>
                          <a:pt x="9" y="404"/>
                        </a:cubicBezTo>
                        <a:cubicBezTo>
                          <a:pt x="10" y="403"/>
                          <a:pt x="11" y="402"/>
                          <a:pt x="13" y="402"/>
                        </a:cubicBezTo>
                        <a:cubicBezTo>
                          <a:pt x="13" y="402"/>
                          <a:pt x="15" y="403"/>
                          <a:pt x="16" y="404"/>
                        </a:cubicBezTo>
                        <a:cubicBezTo>
                          <a:pt x="19" y="407"/>
                          <a:pt x="17" y="410"/>
                          <a:pt x="16" y="411"/>
                        </a:cubicBezTo>
                        <a:cubicBezTo>
                          <a:pt x="15" y="412"/>
                          <a:pt x="15" y="413"/>
                          <a:pt x="15" y="413"/>
                        </a:cubicBezTo>
                        <a:cubicBezTo>
                          <a:pt x="15" y="415"/>
                          <a:pt x="14" y="416"/>
                          <a:pt x="14" y="418"/>
                        </a:cubicBezTo>
                        <a:cubicBezTo>
                          <a:pt x="14" y="419"/>
                          <a:pt x="13" y="421"/>
                          <a:pt x="13" y="422"/>
                        </a:cubicBezTo>
                        <a:cubicBezTo>
                          <a:pt x="13" y="424"/>
                          <a:pt x="11" y="425"/>
                          <a:pt x="10" y="425"/>
                        </a:cubicBezTo>
                        <a:cubicBezTo>
                          <a:pt x="10" y="426"/>
                          <a:pt x="10" y="426"/>
                          <a:pt x="10" y="426"/>
                        </a:cubicBezTo>
                        <a:cubicBezTo>
                          <a:pt x="10" y="428"/>
                          <a:pt x="9" y="429"/>
                          <a:pt x="7" y="429"/>
                        </a:cubicBezTo>
                        <a:cubicBezTo>
                          <a:pt x="8" y="431"/>
                          <a:pt x="7" y="432"/>
                          <a:pt x="7" y="432"/>
                        </a:cubicBezTo>
                        <a:cubicBezTo>
                          <a:pt x="8" y="432"/>
                          <a:pt x="9" y="432"/>
                          <a:pt x="11" y="432"/>
                        </a:cubicBezTo>
                        <a:cubicBezTo>
                          <a:pt x="12" y="432"/>
                          <a:pt x="12" y="433"/>
                          <a:pt x="13" y="433"/>
                        </a:cubicBezTo>
                        <a:cubicBezTo>
                          <a:pt x="13" y="433"/>
                          <a:pt x="13" y="433"/>
                          <a:pt x="13" y="433"/>
                        </a:cubicBezTo>
                        <a:cubicBezTo>
                          <a:pt x="13" y="433"/>
                          <a:pt x="14" y="433"/>
                          <a:pt x="15" y="432"/>
                        </a:cubicBezTo>
                        <a:cubicBezTo>
                          <a:pt x="18" y="431"/>
                          <a:pt x="21" y="433"/>
                          <a:pt x="22" y="435"/>
                        </a:cubicBezTo>
                        <a:cubicBezTo>
                          <a:pt x="22" y="437"/>
                          <a:pt x="21" y="439"/>
                          <a:pt x="19" y="440"/>
                        </a:cubicBezTo>
                        <a:cubicBezTo>
                          <a:pt x="18" y="440"/>
                          <a:pt x="18" y="440"/>
                          <a:pt x="17" y="440"/>
                        </a:cubicBezTo>
                        <a:cubicBezTo>
                          <a:pt x="19" y="440"/>
                          <a:pt x="21" y="441"/>
                          <a:pt x="21" y="443"/>
                        </a:cubicBezTo>
                        <a:cubicBezTo>
                          <a:pt x="21" y="443"/>
                          <a:pt x="21" y="443"/>
                          <a:pt x="21" y="443"/>
                        </a:cubicBezTo>
                        <a:cubicBezTo>
                          <a:pt x="22" y="440"/>
                          <a:pt x="23" y="439"/>
                          <a:pt x="25" y="439"/>
                        </a:cubicBezTo>
                        <a:cubicBezTo>
                          <a:pt x="28" y="439"/>
                          <a:pt x="32" y="442"/>
                          <a:pt x="33" y="445"/>
                        </a:cubicBezTo>
                        <a:cubicBezTo>
                          <a:pt x="33" y="446"/>
                          <a:pt x="33" y="447"/>
                          <a:pt x="32" y="448"/>
                        </a:cubicBezTo>
                        <a:cubicBezTo>
                          <a:pt x="32" y="449"/>
                          <a:pt x="31" y="449"/>
                          <a:pt x="30" y="450"/>
                        </a:cubicBezTo>
                        <a:cubicBezTo>
                          <a:pt x="31" y="449"/>
                          <a:pt x="32" y="449"/>
                          <a:pt x="33" y="449"/>
                        </a:cubicBezTo>
                        <a:cubicBezTo>
                          <a:pt x="36" y="449"/>
                          <a:pt x="44" y="450"/>
                          <a:pt x="45" y="454"/>
                        </a:cubicBezTo>
                        <a:cubicBezTo>
                          <a:pt x="45" y="455"/>
                          <a:pt x="45" y="456"/>
                          <a:pt x="45" y="456"/>
                        </a:cubicBezTo>
                        <a:cubicBezTo>
                          <a:pt x="46" y="456"/>
                          <a:pt x="47" y="457"/>
                          <a:pt x="48" y="459"/>
                        </a:cubicBezTo>
                        <a:cubicBezTo>
                          <a:pt x="48" y="459"/>
                          <a:pt x="48" y="459"/>
                          <a:pt x="48" y="460"/>
                        </a:cubicBezTo>
                        <a:cubicBezTo>
                          <a:pt x="51" y="456"/>
                          <a:pt x="56" y="454"/>
                          <a:pt x="59" y="453"/>
                        </a:cubicBezTo>
                        <a:cubicBezTo>
                          <a:pt x="62" y="452"/>
                          <a:pt x="64" y="454"/>
                          <a:pt x="64" y="455"/>
                        </a:cubicBezTo>
                        <a:cubicBezTo>
                          <a:pt x="65" y="458"/>
                          <a:pt x="62" y="461"/>
                          <a:pt x="58" y="463"/>
                        </a:cubicBezTo>
                        <a:cubicBezTo>
                          <a:pt x="56" y="463"/>
                          <a:pt x="56" y="464"/>
                          <a:pt x="56" y="464"/>
                        </a:cubicBezTo>
                        <a:cubicBezTo>
                          <a:pt x="56" y="464"/>
                          <a:pt x="56" y="464"/>
                          <a:pt x="57" y="466"/>
                        </a:cubicBezTo>
                        <a:cubicBezTo>
                          <a:pt x="58" y="467"/>
                          <a:pt x="60" y="466"/>
                          <a:pt x="61" y="466"/>
                        </a:cubicBezTo>
                        <a:cubicBezTo>
                          <a:pt x="63" y="465"/>
                          <a:pt x="66" y="464"/>
                          <a:pt x="68" y="466"/>
                        </a:cubicBezTo>
                        <a:cubicBezTo>
                          <a:pt x="69" y="467"/>
                          <a:pt x="69" y="469"/>
                          <a:pt x="69" y="469"/>
                        </a:cubicBezTo>
                        <a:cubicBezTo>
                          <a:pt x="68" y="471"/>
                          <a:pt x="66" y="472"/>
                          <a:pt x="65" y="472"/>
                        </a:cubicBezTo>
                        <a:cubicBezTo>
                          <a:pt x="64" y="473"/>
                          <a:pt x="62" y="473"/>
                          <a:pt x="62" y="473"/>
                        </a:cubicBezTo>
                        <a:cubicBezTo>
                          <a:pt x="62" y="474"/>
                          <a:pt x="62" y="475"/>
                          <a:pt x="63" y="475"/>
                        </a:cubicBezTo>
                        <a:cubicBezTo>
                          <a:pt x="63" y="477"/>
                          <a:pt x="64" y="478"/>
                          <a:pt x="64" y="480"/>
                        </a:cubicBezTo>
                        <a:cubicBezTo>
                          <a:pt x="63" y="481"/>
                          <a:pt x="63" y="482"/>
                          <a:pt x="61" y="482"/>
                        </a:cubicBezTo>
                        <a:cubicBezTo>
                          <a:pt x="61" y="483"/>
                          <a:pt x="60" y="483"/>
                          <a:pt x="59" y="483"/>
                        </a:cubicBezTo>
                        <a:cubicBezTo>
                          <a:pt x="58" y="483"/>
                          <a:pt x="57" y="482"/>
                          <a:pt x="56" y="480"/>
                        </a:cubicBezTo>
                        <a:cubicBezTo>
                          <a:pt x="56" y="481"/>
                          <a:pt x="56" y="481"/>
                          <a:pt x="56" y="482"/>
                        </a:cubicBezTo>
                        <a:cubicBezTo>
                          <a:pt x="55" y="483"/>
                          <a:pt x="55" y="483"/>
                          <a:pt x="55" y="483"/>
                        </a:cubicBezTo>
                        <a:cubicBezTo>
                          <a:pt x="54" y="483"/>
                          <a:pt x="54" y="483"/>
                          <a:pt x="54" y="483"/>
                        </a:cubicBezTo>
                        <a:cubicBezTo>
                          <a:pt x="52" y="483"/>
                          <a:pt x="49" y="480"/>
                          <a:pt x="46" y="478"/>
                        </a:cubicBezTo>
                        <a:cubicBezTo>
                          <a:pt x="46" y="478"/>
                          <a:pt x="46" y="477"/>
                          <a:pt x="46" y="477"/>
                        </a:cubicBezTo>
                        <a:cubicBezTo>
                          <a:pt x="46" y="478"/>
                          <a:pt x="46" y="478"/>
                          <a:pt x="46" y="478"/>
                        </a:cubicBezTo>
                        <a:cubicBezTo>
                          <a:pt x="46" y="478"/>
                          <a:pt x="46" y="479"/>
                          <a:pt x="46" y="479"/>
                        </a:cubicBezTo>
                        <a:cubicBezTo>
                          <a:pt x="47" y="480"/>
                          <a:pt x="48" y="481"/>
                          <a:pt x="47" y="482"/>
                        </a:cubicBezTo>
                        <a:cubicBezTo>
                          <a:pt x="47" y="484"/>
                          <a:pt x="45" y="484"/>
                          <a:pt x="44" y="484"/>
                        </a:cubicBezTo>
                        <a:cubicBezTo>
                          <a:pt x="41" y="484"/>
                          <a:pt x="41" y="485"/>
                          <a:pt x="41" y="485"/>
                        </a:cubicBezTo>
                        <a:cubicBezTo>
                          <a:pt x="41" y="485"/>
                          <a:pt x="41" y="485"/>
                          <a:pt x="41" y="485"/>
                        </a:cubicBezTo>
                        <a:cubicBezTo>
                          <a:pt x="41" y="485"/>
                          <a:pt x="42" y="485"/>
                          <a:pt x="42" y="485"/>
                        </a:cubicBezTo>
                        <a:cubicBezTo>
                          <a:pt x="44" y="485"/>
                          <a:pt x="46" y="485"/>
                          <a:pt x="48" y="485"/>
                        </a:cubicBezTo>
                        <a:cubicBezTo>
                          <a:pt x="52" y="486"/>
                          <a:pt x="52" y="489"/>
                          <a:pt x="53" y="492"/>
                        </a:cubicBezTo>
                        <a:cubicBezTo>
                          <a:pt x="53" y="492"/>
                          <a:pt x="53" y="492"/>
                          <a:pt x="53" y="493"/>
                        </a:cubicBezTo>
                        <a:cubicBezTo>
                          <a:pt x="53" y="490"/>
                          <a:pt x="54" y="487"/>
                          <a:pt x="57" y="486"/>
                        </a:cubicBezTo>
                        <a:cubicBezTo>
                          <a:pt x="58" y="486"/>
                          <a:pt x="58" y="486"/>
                          <a:pt x="58" y="486"/>
                        </a:cubicBezTo>
                        <a:cubicBezTo>
                          <a:pt x="60" y="486"/>
                          <a:pt x="61" y="489"/>
                          <a:pt x="61" y="491"/>
                        </a:cubicBezTo>
                        <a:cubicBezTo>
                          <a:pt x="62" y="493"/>
                          <a:pt x="62" y="496"/>
                          <a:pt x="66" y="497"/>
                        </a:cubicBezTo>
                        <a:cubicBezTo>
                          <a:pt x="66" y="497"/>
                          <a:pt x="66" y="497"/>
                          <a:pt x="66" y="497"/>
                        </a:cubicBezTo>
                        <a:cubicBezTo>
                          <a:pt x="66" y="496"/>
                          <a:pt x="66" y="494"/>
                          <a:pt x="68" y="493"/>
                        </a:cubicBezTo>
                        <a:cubicBezTo>
                          <a:pt x="69" y="493"/>
                          <a:pt x="70" y="492"/>
                          <a:pt x="70" y="492"/>
                        </a:cubicBezTo>
                        <a:cubicBezTo>
                          <a:pt x="73" y="492"/>
                          <a:pt x="75" y="495"/>
                          <a:pt x="77" y="497"/>
                        </a:cubicBezTo>
                        <a:cubicBezTo>
                          <a:pt x="78" y="498"/>
                          <a:pt x="79" y="500"/>
                          <a:pt x="80" y="500"/>
                        </a:cubicBezTo>
                        <a:cubicBezTo>
                          <a:pt x="80" y="499"/>
                          <a:pt x="79" y="498"/>
                          <a:pt x="78" y="497"/>
                        </a:cubicBezTo>
                        <a:cubicBezTo>
                          <a:pt x="78" y="497"/>
                          <a:pt x="77" y="496"/>
                          <a:pt x="77" y="495"/>
                        </a:cubicBezTo>
                        <a:cubicBezTo>
                          <a:pt x="76" y="495"/>
                          <a:pt x="76" y="495"/>
                          <a:pt x="76" y="495"/>
                        </a:cubicBezTo>
                        <a:cubicBezTo>
                          <a:pt x="76" y="495"/>
                          <a:pt x="76" y="495"/>
                          <a:pt x="75" y="495"/>
                        </a:cubicBezTo>
                        <a:cubicBezTo>
                          <a:pt x="75" y="495"/>
                          <a:pt x="75" y="495"/>
                          <a:pt x="75" y="495"/>
                        </a:cubicBezTo>
                        <a:cubicBezTo>
                          <a:pt x="75" y="495"/>
                          <a:pt x="75" y="495"/>
                          <a:pt x="75" y="495"/>
                        </a:cubicBezTo>
                        <a:cubicBezTo>
                          <a:pt x="75" y="495"/>
                          <a:pt x="75" y="495"/>
                          <a:pt x="75" y="494"/>
                        </a:cubicBezTo>
                        <a:cubicBezTo>
                          <a:pt x="75" y="494"/>
                          <a:pt x="75" y="494"/>
                          <a:pt x="75" y="494"/>
                        </a:cubicBezTo>
                        <a:cubicBezTo>
                          <a:pt x="75" y="494"/>
                          <a:pt x="75" y="494"/>
                          <a:pt x="75" y="494"/>
                        </a:cubicBezTo>
                        <a:cubicBezTo>
                          <a:pt x="74" y="494"/>
                          <a:pt x="74" y="494"/>
                          <a:pt x="74" y="494"/>
                        </a:cubicBezTo>
                        <a:cubicBezTo>
                          <a:pt x="74" y="494"/>
                          <a:pt x="74" y="494"/>
                          <a:pt x="74" y="493"/>
                        </a:cubicBezTo>
                        <a:cubicBezTo>
                          <a:pt x="74" y="493"/>
                          <a:pt x="74" y="493"/>
                          <a:pt x="74" y="493"/>
                        </a:cubicBezTo>
                        <a:cubicBezTo>
                          <a:pt x="74" y="493"/>
                          <a:pt x="74" y="493"/>
                          <a:pt x="74" y="493"/>
                        </a:cubicBezTo>
                        <a:cubicBezTo>
                          <a:pt x="74" y="492"/>
                          <a:pt x="74" y="492"/>
                          <a:pt x="74" y="492"/>
                        </a:cubicBezTo>
                        <a:cubicBezTo>
                          <a:pt x="74" y="492"/>
                          <a:pt x="74" y="492"/>
                          <a:pt x="74" y="491"/>
                        </a:cubicBezTo>
                        <a:cubicBezTo>
                          <a:pt x="74" y="491"/>
                          <a:pt x="74" y="491"/>
                          <a:pt x="74" y="491"/>
                        </a:cubicBezTo>
                        <a:cubicBezTo>
                          <a:pt x="74" y="490"/>
                          <a:pt x="74" y="490"/>
                          <a:pt x="74" y="490"/>
                        </a:cubicBezTo>
                        <a:cubicBezTo>
                          <a:pt x="74" y="489"/>
                          <a:pt x="74" y="489"/>
                          <a:pt x="73" y="489"/>
                        </a:cubicBezTo>
                        <a:cubicBezTo>
                          <a:pt x="73" y="488"/>
                          <a:pt x="73" y="488"/>
                          <a:pt x="73" y="488"/>
                        </a:cubicBezTo>
                        <a:cubicBezTo>
                          <a:pt x="73" y="487"/>
                          <a:pt x="73" y="487"/>
                          <a:pt x="73" y="486"/>
                        </a:cubicBezTo>
                        <a:cubicBezTo>
                          <a:pt x="73" y="486"/>
                          <a:pt x="73" y="486"/>
                          <a:pt x="73" y="485"/>
                        </a:cubicBezTo>
                        <a:cubicBezTo>
                          <a:pt x="73" y="485"/>
                          <a:pt x="73" y="484"/>
                          <a:pt x="73" y="483"/>
                        </a:cubicBezTo>
                        <a:cubicBezTo>
                          <a:pt x="73" y="483"/>
                          <a:pt x="73" y="483"/>
                          <a:pt x="73" y="482"/>
                        </a:cubicBezTo>
                        <a:cubicBezTo>
                          <a:pt x="73" y="482"/>
                          <a:pt x="73" y="481"/>
                          <a:pt x="73" y="480"/>
                        </a:cubicBezTo>
                        <a:cubicBezTo>
                          <a:pt x="73" y="479"/>
                          <a:pt x="73" y="479"/>
                          <a:pt x="73" y="479"/>
                        </a:cubicBezTo>
                        <a:cubicBezTo>
                          <a:pt x="73" y="478"/>
                          <a:pt x="73" y="477"/>
                          <a:pt x="73" y="476"/>
                        </a:cubicBezTo>
                        <a:cubicBezTo>
                          <a:pt x="73" y="475"/>
                          <a:pt x="73" y="475"/>
                          <a:pt x="73" y="474"/>
                        </a:cubicBezTo>
                        <a:cubicBezTo>
                          <a:pt x="73" y="473"/>
                          <a:pt x="74" y="472"/>
                          <a:pt x="74" y="471"/>
                        </a:cubicBezTo>
                        <a:cubicBezTo>
                          <a:pt x="74" y="470"/>
                          <a:pt x="74" y="470"/>
                          <a:pt x="74" y="469"/>
                        </a:cubicBezTo>
                        <a:cubicBezTo>
                          <a:pt x="74" y="468"/>
                          <a:pt x="74" y="466"/>
                          <a:pt x="74" y="465"/>
                        </a:cubicBezTo>
                        <a:cubicBezTo>
                          <a:pt x="74" y="465"/>
                          <a:pt x="74" y="464"/>
                          <a:pt x="74" y="464"/>
                        </a:cubicBezTo>
                        <a:cubicBezTo>
                          <a:pt x="74" y="462"/>
                          <a:pt x="74" y="460"/>
                          <a:pt x="74" y="458"/>
                        </a:cubicBezTo>
                        <a:cubicBezTo>
                          <a:pt x="74" y="458"/>
                          <a:pt x="74" y="458"/>
                          <a:pt x="74" y="458"/>
                        </a:cubicBezTo>
                        <a:cubicBezTo>
                          <a:pt x="73" y="458"/>
                          <a:pt x="73" y="458"/>
                          <a:pt x="73" y="458"/>
                        </a:cubicBezTo>
                        <a:cubicBezTo>
                          <a:pt x="70" y="458"/>
                          <a:pt x="67" y="457"/>
                          <a:pt x="65" y="455"/>
                        </a:cubicBezTo>
                        <a:cubicBezTo>
                          <a:pt x="64" y="455"/>
                          <a:pt x="64" y="453"/>
                          <a:pt x="64" y="451"/>
                        </a:cubicBezTo>
                        <a:cubicBezTo>
                          <a:pt x="64" y="451"/>
                          <a:pt x="64" y="450"/>
                          <a:pt x="65" y="450"/>
                        </a:cubicBezTo>
                        <a:cubicBezTo>
                          <a:pt x="64" y="450"/>
                          <a:pt x="64" y="450"/>
                          <a:pt x="64" y="450"/>
                        </a:cubicBezTo>
                        <a:cubicBezTo>
                          <a:pt x="64" y="450"/>
                          <a:pt x="64" y="449"/>
                          <a:pt x="63" y="449"/>
                        </a:cubicBezTo>
                        <a:cubicBezTo>
                          <a:pt x="63" y="449"/>
                          <a:pt x="63" y="449"/>
                          <a:pt x="63" y="449"/>
                        </a:cubicBezTo>
                        <a:cubicBezTo>
                          <a:pt x="62" y="449"/>
                          <a:pt x="62" y="448"/>
                          <a:pt x="61" y="448"/>
                        </a:cubicBezTo>
                        <a:cubicBezTo>
                          <a:pt x="60" y="448"/>
                          <a:pt x="58" y="448"/>
                          <a:pt x="55" y="448"/>
                        </a:cubicBezTo>
                        <a:cubicBezTo>
                          <a:pt x="49" y="448"/>
                          <a:pt x="42" y="448"/>
                          <a:pt x="42" y="449"/>
                        </a:cubicBezTo>
                        <a:cubicBezTo>
                          <a:pt x="41" y="449"/>
                          <a:pt x="41" y="449"/>
                          <a:pt x="41" y="449"/>
                        </a:cubicBezTo>
                        <a:cubicBezTo>
                          <a:pt x="41" y="449"/>
                          <a:pt x="41" y="449"/>
                          <a:pt x="41" y="449"/>
                        </a:cubicBezTo>
                        <a:cubicBezTo>
                          <a:pt x="41" y="449"/>
                          <a:pt x="41" y="449"/>
                          <a:pt x="41" y="449"/>
                        </a:cubicBezTo>
                        <a:cubicBezTo>
                          <a:pt x="40" y="449"/>
                          <a:pt x="39" y="448"/>
                          <a:pt x="38" y="447"/>
                        </a:cubicBezTo>
                        <a:cubicBezTo>
                          <a:pt x="37" y="447"/>
                          <a:pt x="37" y="446"/>
                          <a:pt x="36" y="445"/>
                        </a:cubicBezTo>
                        <a:cubicBezTo>
                          <a:pt x="36" y="445"/>
                          <a:pt x="36" y="444"/>
                          <a:pt x="36" y="444"/>
                        </a:cubicBezTo>
                        <a:cubicBezTo>
                          <a:pt x="35" y="444"/>
                          <a:pt x="34" y="443"/>
                          <a:pt x="34" y="443"/>
                        </a:cubicBezTo>
                        <a:cubicBezTo>
                          <a:pt x="32" y="440"/>
                          <a:pt x="32" y="432"/>
                          <a:pt x="33" y="429"/>
                        </a:cubicBezTo>
                        <a:cubicBezTo>
                          <a:pt x="33" y="428"/>
                          <a:pt x="31" y="428"/>
                          <a:pt x="29" y="428"/>
                        </a:cubicBezTo>
                        <a:cubicBezTo>
                          <a:pt x="27" y="428"/>
                          <a:pt x="25" y="428"/>
                          <a:pt x="24" y="427"/>
                        </a:cubicBezTo>
                        <a:cubicBezTo>
                          <a:pt x="21" y="426"/>
                          <a:pt x="22" y="424"/>
                          <a:pt x="22" y="422"/>
                        </a:cubicBezTo>
                        <a:cubicBezTo>
                          <a:pt x="22" y="421"/>
                          <a:pt x="22" y="421"/>
                          <a:pt x="21" y="419"/>
                        </a:cubicBezTo>
                        <a:cubicBezTo>
                          <a:pt x="18" y="416"/>
                          <a:pt x="19" y="412"/>
                          <a:pt x="20" y="409"/>
                        </a:cubicBezTo>
                        <a:cubicBezTo>
                          <a:pt x="20" y="408"/>
                          <a:pt x="20" y="408"/>
                          <a:pt x="20" y="407"/>
                        </a:cubicBezTo>
                        <a:cubicBezTo>
                          <a:pt x="21" y="404"/>
                          <a:pt x="23" y="398"/>
                          <a:pt x="29" y="398"/>
                        </a:cubicBezTo>
                        <a:cubicBezTo>
                          <a:pt x="29" y="398"/>
                          <a:pt x="29" y="397"/>
                          <a:pt x="29" y="397"/>
                        </a:cubicBezTo>
                        <a:cubicBezTo>
                          <a:pt x="29" y="395"/>
                          <a:pt x="30" y="392"/>
                          <a:pt x="32" y="391"/>
                        </a:cubicBezTo>
                        <a:cubicBezTo>
                          <a:pt x="32" y="390"/>
                          <a:pt x="32" y="389"/>
                          <a:pt x="32" y="389"/>
                        </a:cubicBezTo>
                        <a:cubicBezTo>
                          <a:pt x="31" y="387"/>
                          <a:pt x="29" y="384"/>
                          <a:pt x="32" y="382"/>
                        </a:cubicBezTo>
                        <a:cubicBezTo>
                          <a:pt x="32" y="382"/>
                          <a:pt x="32" y="381"/>
                          <a:pt x="33" y="380"/>
                        </a:cubicBezTo>
                        <a:cubicBezTo>
                          <a:pt x="33" y="378"/>
                          <a:pt x="33" y="375"/>
                          <a:pt x="37" y="374"/>
                        </a:cubicBezTo>
                        <a:cubicBezTo>
                          <a:pt x="38" y="374"/>
                          <a:pt x="38" y="374"/>
                          <a:pt x="38" y="374"/>
                        </a:cubicBezTo>
                        <a:cubicBezTo>
                          <a:pt x="38" y="374"/>
                          <a:pt x="38" y="373"/>
                          <a:pt x="38" y="372"/>
                        </a:cubicBezTo>
                        <a:cubicBezTo>
                          <a:pt x="38" y="371"/>
                          <a:pt x="37" y="367"/>
                          <a:pt x="40" y="367"/>
                        </a:cubicBezTo>
                        <a:cubicBezTo>
                          <a:pt x="40" y="366"/>
                          <a:pt x="40" y="366"/>
                          <a:pt x="40" y="365"/>
                        </a:cubicBezTo>
                        <a:cubicBezTo>
                          <a:pt x="40" y="364"/>
                          <a:pt x="39" y="361"/>
                          <a:pt x="39" y="359"/>
                        </a:cubicBezTo>
                        <a:cubicBezTo>
                          <a:pt x="40" y="358"/>
                          <a:pt x="40" y="357"/>
                          <a:pt x="39" y="356"/>
                        </a:cubicBezTo>
                        <a:cubicBezTo>
                          <a:pt x="39" y="354"/>
                          <a:pt x="38" y="351"/>
                          <a:pt x="42" y="349"/>
                        </a:cubicBezTo>
                        <a:cubicBezTo>
                          <a:pt x="43" y="349"/>
                          <a:pt x="43" y="348"/>
                          <a:pt x="43" y="348"/>
                        </a:cubicBezTo>
                        <a:cubicBezTo>
                          <a:pt x="43" y="348"/>
                          <a:pt x="43" y="348"/>
                          <a:pt x="43" y="348"/>
                        </a:cubicBezTo>
                        <a:cubicBezTo>
                          <a:pt x="43" y="348"/>
                          <a:pt x="42" y="346"/>
                          <a:pt x="40" y="345"/>
                        </a:cubicBezTo>
                        <a:cubicBezTo>
                          <a:pt x="40" y="345"/>
                          <a:pt x="38" y="343"/>
                          <a:pt x="38" y="342"/>
                        </a:cubicBezTo>
                        <a:cubicBezTo>
                          <a:pt x="38" y="342"/>
                          <a:pt x="38" y="341"/>
                          <a:pt x="38" y="341"/>
                        </a:cubicBezTo>
                        <a:cubicBezTo>
                          <a:pt x="39" y="339"/>
                          <a:pt x="42" y="339"/>
                          <a:pt x="46" y="339"/>
                        </a:cubicBezTo>
                        <a:cubicBezTo>
                          <a:pt x="46" y="339"/>
                          <a:pt x="46" y="339"/>
                          <a:pt x="45" y="338"/>
                        </a:cubicBezTo>
                        <a:cubicBezTo>
                          <a:pt x="45" y="338"/>
                          <a:pt x="45" y="338"/>
                          <a:pt x="45" y="338"/>
                        </a:cubicBezTo>
                        <a:cubicBezTo>
                          <a:pt x="44" y="338"/>
                          <a:pt x="43" y="338"/>
                          <a:pt x="43" y="338"/>
                        </a:cubicBezTo>
                        <a:cubicBezTo>
                          <a:pt x="40" y="338"/>
                          <a:pt x="39" y="337"/>
                          <a:pt x="38" y="335"/>
                        </a:cubicBezTo>
                        <a:cubicBezTo>
                          <a:pt x="37" y="333"/>
                          <a:pt x="38" y="331"/>
                          <a:pt x="39" y="329"/>
                        </a:cubicBezTo>
                        <a:cubicBezTo>
                          <a:pt x="40" y="328"/>
                          <a:pt x="40" y="328"/>
                          <a:pt x="40" y="328"/>
                        </a:cubicBezTo>
                        <a:cubicBezTo>
                          <a:pt x="40" y="328"/>
                          <a:pt x="39" y="327"/>
                          <a:pt x="39" y="327"/>
                        </a:cubicBezTo>
                        <a:cubicBezTo>
                          <a:pt x="38" y="326"/>
                          <a:pt x="36" y="324"/>
                          <a:pt x="37" y="322"/>
                        </a:cubicBezTo>
                        <a:cubicBezTo>
                          <a:pt x="38" y="321"/>
                          <a:pt x="38" y="319"/>
                          <a:pt x="37" y="319"/>
                        </a:cubicBezTo>
                        <a:cubicBezTo>
                          <a:pt x="34" y="317"/>
                          <a:pt x="36" y="309"/>
                          <a:pt x="36" y="309"/>
                        </a:cubicBezTo>
                        <a:cubicBezTo>
                          <a:pt x="36" y="306"/>
                          <a:pt x="37" y="304"/>
                          <a:pt x="39" y="303"/>
                        </a:cubicBezTo>
                        <a:cubicBezTo>
                          <a:pt x="39" y="302"/>
                          <a:pt x="39" y="298"/>
                          <a:pt x="39" y="296"/>
                        </a:cubicBezTo>
                        <a:cubicBezTo>
                          <a:pt x="39" y="295"/>
                          <a:pt x="38" y="294"/>
                          <a:pt x="38" y="293"/>
                        </a:cubicBezTo>
                        <a:cubicBezTo>
                          <a:pt x="38" y="292"/>
                          <a:pt x="38" y="291"/>
                          <a:pt x="37" y="290"/>
                        </a:cubicBezTo>
                        <a:cubicBezTo>
                          <a:pt x="37" y="288"/>
                          <a:pt x="36" y="287"/>
                          <a:pt x="36" y="285"/>
                        </a:cubicBezTo>
                        <a:cubicBezTo>
                          <a:pt x="36" y="283"/>
                          <a:pt x="37" y="282"/>
                          <a:pt x="38" y="282"/>
                        </a:cubicBezTo>
                        <a:cubicBezTo>
                          <a:pt x="38" y="281"/>
                          <a:pt x="39" y="280"/>
                          <a:pt x="39" y="277"/>
                        </a:cubicBezTo>
                        <a:cubicBezTo>
                          <a:pt x="39" y="275"/>
                          <a:pt x="39" y="270"/>
                          <a:pt x="43" y="268"/>
                        </a:cubicBezTo>
                        <a:cubicBezTo>
                          <a:pt x="43" y="268"/>
                          <a:pt x="43" y="266"/>
                          <a:pt x="43" y="266"/>
                        </a:cubicBezTo>
                        <a:cubicBezTo>
                          <a:pt x="43" y="264"/>
                          <a:pt x="43" y="263"/>
                          <a:pt x="43" y="262"/>
                        </a:cubicBezTo>
                        <a:cubicBezTo>
                          <a:pt x="43" y="259"/>
                          <a:pt x="46" y="258"/>
                          <a:pt x="47" y="258"/>
                        </a:cubicBezTo>
                        <a:cubicBezTo>
                          <a:pt x="49" y="258"/>
                          <a:pt x="49" y="258"/>
                          <a:pt x="49" y="257"/>
                        </a:cubicBezTo>
                        <a:cubicBezTo>
                          <a:pt x="49" y="256"/>
                          <a:pt x="49" y="256"/>
                          <a:pt x="48" y="255"/>
                        </a:cubicBezTo>
                        <a:cubicBezTo>
                          <a:pt x="48" y="254"/>
                          <a:pt x="46" y="253"/>
                          <a:pt x="47" y="250"/>
                        </a:cubicBezTo>
                        <a:cubicBezTo>
                          <a:pt x="47" y="249"/>
                          <a:pt x="47" y="247"/>
                          <a:pt x="47" y="244"/>
                        </a:cubicBezTo>
                        <a:cubicBezTo>
                          <a:pt x="46" y="242"/>
                          <a:pt x="46" y="239"/>
                          <a:pt x="46" y="236"/>
                        </a:cubicBezTo>
                        <a:cubicBezTo>
                          <a:pt x="46" y="229"/>
                          <a:pt x="51" y="226"/>
                          <a:pt x="54" y="225"/>
                        </a:cubicBezTo>
                        <a:cubicBezTo>
                          <a:pt x="54" y="224"/>
                          <a:pt x="55" y="224"/>
                          <a:pt x="55" y="223"/>
                        </a:cubicBezTo>
                        <a:cubicBezTo>
                          <a:pt x="56" y="223"/>
                          <a:pt x="55" y="220"/>
                          <a:pt x="55" y="218"/>
                        </a:cubicBezTo>
                        <a:cubicBezTo>
                          <a:pt x="54" y="214"/>
                          <a:pt x="53" y="210"/>
                          <a:pt x="56" y="209"/>
                        </a:cubicBezTo>
                        <a:cubicBezTo>
                          <a:pt x="56" y="209"/>
                          <a:pt x="56" y="208"/>
                          <a:pt x="57" y="206"/>
                        </a:cubicBezTo>
                        <a:cubicBezTo>
                          <a:pt x="57" y="204"/>
                          <a:pt x="57" y="202"/>
                          <a:pt x="59" y="201"/>
                        </a:cubicBezTo>
                        <a:cubicBezTo>
                          <a:pt x="60" y="200"/>
                          <a:pt x="60" y="199"/>
                          <a:pt x="60" y="197"/>
                        </a:cubicBezTo>
                        <a:cubicBezTo>
                          <a:pt x="60" y="196"/>
                          <a:pt x="61" y="194"/>
                          <a:pt x="61" y="192"/>
                        </a:cubicBezTo>
                        <a:cubicBezTo>
                          <a:pt x="62" y="191"/>
                          <a:pt x="61" y="190"/>
                          <a:pt x="60" y="188"/>
                        </a:cubicBezTo>
                        <a:cubicBezTo>
                          <a:pt x="59" y="187"/>
                          <a:pt x="58" y="185"/>
                          <a:pt x="58" y="183"/>
                        </a:cubicBezTo>
                        <a:cubicBezTo>
                          <a:pt x="58" y="180"/>
                          <a:pt x="58" y="177"/>
                          <a:pt x="55" y="173"/>
                        </a:cubicBezTo>
                        <a:cubicBezTo>
                          <a:pt x="52" y="170"/>
                          <a:pt x="52" y="164"/>
                          <a:pt x="53" y="161"/>
                        </a:cubicBezTo>
                        <a:cubicBezTo>
                          <a:pt x="53" y="161"/>
                          <a:pt x="54" y="160"/>
                          <a:pt x="54" y="160"/>
                        </a:cubicBezTo>
                        <a:cubicBezTo>
                          <a:pt x="54" y="160"/>
                          <a:pt x="54" y="159"/>
                          <a:pt x="54" y="159"/>
                        </a:cubicBezTo>
                        <a:cubicBezTo>
                          <a:pt x="55" y="159"/>
                          <a:pt x="55" y="158"/>
                          <a:pt x="56" y="158"/>
                        </a:cubicBezTo>
                        <a:cubicBezTo>
                          <a:pt x="56" y="158"/>
                          <a:pt x="56" y="157"/>
                          <a:pt x="56" y="156"/>
                        </a:cubicBezTo>
                        <a:cubicBezTo>
                          <a:pt x="57" y="154"/>
                          <a:pt x="58" y="150"/>
                          <a:pt x="61" y="149"/>
                        </a:cubicBezTo>
                        <a:cubicBezTo>
                          <a:pt x="61" y="149"/>
                          <a:pt x="61" y="149"/>
                          <a:pt x="61" y="149"/>
                        </a:cubicBezTo>
                        <a:cubicBezTo>
                          <a:pt x="62" y="147"/>
                          <a:pt x="60" y="143"/>
                          <a:pt x="60" y="140"/>
                        </a:cubicBezTo>
                        <a:cubicBezTo>
                          <a:pt x="58" y="136"/>
                          <a:pt x="60" y="135"/>
                          <a:pt x="62" y="134"/>
                        </a:cubicBezTo>
                        <a:cubicBezTo>
                          <a:pt x="62" y="134"/>
                          <a:pt x="62" y="134"/>
                          <a:pt x="62" y="134"/>
                        </a:cubicBezTo>
                        <a:cubicBezTo>
                          <a:pt x="62" y="129"/>
                          <a:pt x="65" y="123"/>
                          <a:pt x="69" y="122"/>
                        </a:cubicBezTo>
                        <a:cubicBezTo>
                          <a:pt x="70" y="121"/>
                          <a:pt x="71" y="118"/>
                          <a:pt x="71" y="114"/>
                        </a:cubicBezTo>
                        <a:cubicBezTo>
                          <a:pt x="71" y="111"/>
                          <a:pt x="73" y="110"/>
                          <a:pt x="76" y="109"/>
                        </a:cubicBezTo>
                        <a:cubicBezTo>
                          <a:pt x="77" y="108"/>
                          <a:pt x="77" y="108"/>
                          <a:pt x="78" y="107"/>
                        </a:cubicBezTo>
                        <a:cubicBezTo>
                          <a:pt x="78" y="107"/>
                          <a:pt x="78" y="106"/>
                          <a:pt x="78" y="106"/>
                        </a:cubicBezTo>
                        <a:cubicBezTo>
                          <a:pt x="77" y="105"/>
                          <a:pt x="76" y="103"/>
                          <a:pt x="76" y="102"/>
                        </a:cubicBezTo>
                        <a:cubicBezTo>
                          <a:pt x="77" y="101"/>
                          <a:pt x="77" y="100"/>
                          <a:pt x="78" y="99"/>
                        </a:cubicBezTo>
                        <a:cubicBezTo>
                          <a:pt x="79" y="99"/>
                          <a:pt x="78" y="96"/>
                          <a:pt x="77" y="95"/>
                        </a:cubicBezTo>
                        <a:cubicBezTo>
                          <a:pt x="76" y="92"/>
                          <a:pt x="75" y="89"/>
                          <a:pt x="77" y="87"/>
                        </a:cubicBezTo>
                        <a:cubicBezTo>
                          <a:pt x="78" y="87"/>
                          <a:pt x="77" y="85"/>
                          <a:pt x="77" y="84"/>
                        </a:cubicBezTo>
                        <a:cubicBezTo>
                          <a:pt x="77" y="83"/>
                          <a:pt x="77" y="82"/>
                          <a:pt x="77" y="80"/>
                        </a:cubicBezTo>
                        <a:cubicBezTo>
                          <a:pt x="77" y="78"/>
                          <a:pt x="80" y="76"/>
                          <a:pt x="85" y="73"/>
                        </a:cubicBezTo>
                        <a:cubicBezTo>
                          <a:pt x="87" y="72"/>
                          <a:pt x="90" y="70"/>
                          <a:pt x="90" y="70"/>
                        </a:cubicBezTo>
                        <a:cubicBezTo>
                          <a:pt x="90" y="69"/>
                          <a:pt x="90" y="69"/>
                          <a:pt x="90" y="69"/>
                        </a:cubicBezTo>
                        <a:cubicBezTo>
                          <a:pt x="90" y="69"/>
                          <a:pt x="90" y="69"/>
                          <a:pt x="90" y="69"/>
                        </a:cubicBezTo>
                        <a:cubicBezTo>
                          <a:pt x="91" y="69"/>
                          <a:pt x="91" y="68"/>
                          <a:pt x="91" y="68"/>
                        </a:cubicBezTo>
                        <a:cubicBezTo>
                          <a:pt x="91" y="68"/>
                          <a:pt x="91" y="68"/>
                          <a:pt x="91" y="68"/>
                        </a:cubicBezTo>
                        <a:cubicBezTo>
                          <a:pt x="91" y="68"/>
                          <a:pt x="91" y="67"/>
                          <a:pt x="91" y="67"/>
                        </a:cubicBezTo>
                        <a:cubicBezTo>
                          <a:pt x="91" y="67"/>
                          <a:pt x="91" y="67"/>
                          <a:pt x="91" y="67"/>
                        </a:cubicBezTo>
                        <a:cubicBezTo>
                          <a:pt x="91" y="66"/>
                          <a:pt x="91" y="66"/>
                          <a:pt x="91" y="65"/>
                        </a:cubicBezTo>
                        <a:cubicBezTo>
                          <a:pt x="91" y="65"/>
                          <a:pt x="91" y="65"/>
                          <a:pt x="91" y="65"/>
                        </a:cubicBezTo>
                        <a:cubicBezTo>
                          <a:pt x="91" y="64"/>
                          <a:pt x="91" y="64"/>
                          <a:pt x="91" y="64"/>
                        </a:cubicBezTo>
                        <a:cubicBezTo>
                          <a:pt x="92" y="63"/>
                          <a:pt x="92" y="63"/>
                          <a:pt x="92" y="63"/>
                        </a:cubicBezTo>
                        <a:cubicBezTo>
                          <a:pt x="92" y="63"/>
                          <a:pt x="92" y="62"/>
                          <a:pt x="92" y="62"/>
                        </a:cubicBezTo>
                        <a:cubicBezTo>
                          <a:pt x="92" y="62"/>
                          <a:pt x="92" y="61"/>
                          <a:pt x="92" y="61"/>
                        </a:cubicBezTo>
                        <a:cubicBezTo>
                          <a:pt x="92" y="61"/>
                          <a:pt x="92" y="61"/>
                          <a:pt x="92" y="61"/>
                        </a:cubicBezTo>
                        <a:cubicBezTo>
                          <a:pt x="92" y="61"/>
                          <a:pt x="92" y="61"/>
                          <a:pt x="92" y="61"/>
                        </a:cubicBezTo>
                        <a:cubicBezTo>
                          <a:pt x="90" y="62"/>
                          <a:pt x="89" y="62"/>
                          <a:pt x="8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8" name="Freeform 1889">
                    <a:extLst>
                      <a:ext uri="{FF2B5EF4-FFF2-40B4-BE49-F238E27FC236}">
                        <a16:creationId xmlns="" xmlns:a16="http://schemas.microsoft.com/office/drawing/2014/main" id="{CC605FEB-24E7-421D-940F-213EA3F9615D}"/>
                      </a:ext>
                    </a:extLst>
                  </p:cNvPr>
                  <p:cNvSpPr/>
                  <p:nvPr/>
                </p:nvSpPr>
                <p:spPr bwMode="auto">
                  <a:xfrm>
                    <a:off x="2031" y="2480"/>
                    <a:ext cx="12" cy="1"/>
                  </a:xfrm>
                  <a:custGeom>
                    <a:gdLst>
                      <a:gd name="T0" fmla="*/ 0 w 13"/>
                      <a:gd name="T1" fmla="*/ 1 h 1"/>
                      <a:gd name="T2" fmla="*/ 13 w 13"/>
                      <a:gd name="T3" fmla="*/ 0 h 1"/>
                      <a:gd name="T4" fmla="*/ 0 w 13"/>
                      <a:gd name="T5" fmla="*/ 1 h 1"/>
                    </a:gdLst>
                    <a:cxnLst>
                      <a:cxn ang="0">
                        <a:pos x="T0" y="T1"/>
                      </a:cxn>
                      <a:cxn ang="0">
                        <a:pos x="T2" y="T3"/>
                      </a:cxn>
                      <a:cxn ang="0">
                        <a:pos x="T4" y="T5"/>
                      </a:cxn>
                    </a:cxnLst>
                    <a:rect l="0" t="0" r="r" b="b"/>
                    <a:pathLst>
                      <a:path w="13" h="1">
                        <a:moveTo>
                          <a:pt x="0" y="1"/>
                        </a:moveTo>
                        <a:cubicBezTo>
                          <a:pt x="0" y="0"/>
                          <a:pt x="7" y="0"/>
                          <a:pt x="13" y="0"/>
                        </a:cubicBezTo>
                        <a:cubicBezTo>
                          <a:pt x="7"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9" name="Freeform 1890">
                    <a:extLst>
                      <a:ext uri="{FF2B5EF4-FFF2-40B4-BE49-F238E27FC236}">
                        <a16:creationId xmlns="" xmlns:a16="http://schemas.microsoft.com/office/drawing/2014/main" id="{4E0DF9D6-D367-412A-A44C-03139419CD58}"/>
                      </a:ext>
                    </a:extLst>
                  </p:cNvPr>
                  <p:cNvSpPr/>
                  <p:nvPr/>
                </p:nvSpPr>
                <p:spPr bwMode="auto">
                  <a:xfrm>
                    <a:off x="2052" y="2482"/>
                    <a:ext cx="1" cy="0"/>
                  </a:xfrm>
                  <a:custGeom>
                    <a:gdLst>
                      <a:gd name="T0" fmla="*/ 1 w 1"/>
                      <a:gd name="T1" fmla="*/ 0 w 1"/>
                      <a:gd name="T2" fmla="*/ 1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0" name="Freeform 1891">
                    <a:extLst>
                      <a:ext uri="{FF2B5EF4-FFF2-40B4-BE49-F238E27FC236}">
                        <a16:creationId xmlns="" xmlns:a16="http://schemas.microsoft.com/office/drawing/2014/main" id="{90A48DD4-0A24-4BE7-98F7-16B235B10A91}"/>
                      </a:ext>
                    </a:extLst>
                  </p:cNvPr>
                  <p:cNvSpPr/>
                  <p:nvPr/>
                </p:nvSpPr>
                <p:spPr bwMode="auto">
                  <a:xfrm flipH="1">
                    <a:off x="2061" y="2490"/>
                    <a:ext cx="0" cy="6"/>
                  </a:xfrm>
                  <a:custGeom>
                    <a:gdLst>
                      <a:gd name="T0" fmla="*/ 0 h 6"/>
                      <a:gd name="T1" fmla="*/ 6 h 6"/>
                      <a:gd name="T2" fmla="*/ 0 h 6"/>
                    </a:gdLst>
                    <a:cxnLst>
                      <a:cxn ang="0">
                        <a:pos x="0" y="T0"/>
                      </a:cxn>
                      <a:cxn ang="0">
                        <a:pos x="0" y="T1"/>
                      </a:cxn>
                      <a:cxn ang="0">
                        <a:pos x="0" y="T2"/>
                      </a:cxn>
                    </a:cxnLst>
                    <a:rect l="0" t="0" r="r" b="b"/>
                    <a:pathLst>
                      <a:path h="6">
                        <a:moveTo>
                          <a:pt x="0" y="0"/>
                        </a:moveTo>
                        <a:cubicBezTo>
                          <a:pt x="0" y="2"/>
                          <a:pt x="0" y="4"/>
                          <a:pt x="0" y="6"/>
                        </a:cubicBezTo>
                        <a:cubicBezTo>
                          <a:pt x="0"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1" name="Freeform 1892">
                    <a:extLst>
                      <a:ext uri="{FF2B5EF4-FFF2-40B4-BE49-F238E27FC236}">
                        <a16:creationId xmlns="" xmlns:a16="http://schemas.microsoft.com/office/drawing/2014/main" id="{347B673E-0DA7-4F44-9936-46986B5432CB}"/>
                      </a:ext>
                    </a:extLst>
                  </p:cNvPr>
                  <p:cNvSpPr/>
                  <p:nvPr/>
                </p:nvSpPr>
                <p:spPr bwMode="auto">
                  <a:xfrm flipH="1">
                    <a:off x="2051" y="248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2" name="Freeform 1893">
                    <a:extLst>
                      <a:ext uri="{FF2B5EF4-FFF2-40B4-BE49-F238E27FC236}">
                        <a16:creationId xmlns="" xmlns:a16="http://schemas.microsoft.com/office/drawing/2014/main" id="{9B38BB10-4D2E-4D5D-8320-815AB20EFDDC}"/>
                      </a:ext>
                    </a:extLst>
                  </p:cNvPr>
                  <p:cNvSpPr/>
                  <p:nvPr/>
                </p:nvSpPr>
                <p:spPr bwMode="auto">
                  <a:xfrm flipH="1">
                    <a:off x="2060" y="2507"/>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3" name="Freeform 1894">
                    <a:extLst>
                      <a:ext uri="{FF2B5EF4-FFF2-40B4-BE49-F238E27FC236}">
                        <a16:creationId xmlns="" xmlns:a16="http://schemas.microsoft.com/office/drawing/2014/main" id="{D2C93D8A-A5C5-40CF-98EE-92E3C2E2E8D3}"/>
                      </a:ext>
                    </a:extLst>
                  </p:cNvPr>
                  <p:cNvSpPr/>
                  <p:nvPr/>
                </p:nvSpPr>
                <p:spPr bwMode="auto">
                  <a:xfrm>
                    <a:off x="2060" y="2502"/>
                    <a:ext cx="1" cy="3"/>
                  </a:xfrm>
                  <a:custGeom>
                    <a:gdLst>
                      <a:gd name="T0" fmla="*/ 1 w 1"/>
                      <a:gd name="T1" fmla="*/ 0 h 3"/>
                      <a:gd name="T2" fmla="*/ 0 w 1"/>
                      <a:gd name="T3" fmla="*/ 3 h 3"/>
                      <a:gd name="T4" fmla="*/ 1 w 1"/>
                      <a:gd name="T5" fmla="*/ 0 h 3"/>
                    </a:gd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4" name="Freeform 1895">
                    <a:extLst>
                      <a:ext uri="{FF2B5EF4-FFF2-40B4-BE49-F238E27FC236}">
                        <a16:creationId xmlns="" xmlns:a16="http://schemas.microsoft.com/office/drawing/2014/main" id="{871C66BB-D91A-4662-8E04-0AB7AEFC07AD}"/>
                      </a:ext>
                    </a:extLst>
                  </p:cNvPr>
                  <p:cNvSpPr/>
                  <p:nvPr/>
                </p:nvSpPr>
                <p:spPr bwMode="auto">
                  <a:xfrm flipH="1">
                    <a:off x="2061" y="2497"/>
                    <a:ext cx="0" cy="4"/>
                  </a:xfrm>
                  <a:custGeom>
                    <a:gdLst>
                      <a:gd name="T0" fmla="*/ 0 h 4"/>
                      <a:gd name="T1" fmla="*/ 4 h 4"/>
                      <a:gd name="T2" fmla="*/ 0 h 4"/>
                    </a:gdLst>
                    <a:cxnLst>
                      <a:cxn ang="0">
                        <a:pos x="0" y="T0"/>
                      </a:cxn>
                      <a:cxn ang="0">
                        <a:pos x="0" y="T1"/>
                      </a:cxn>
                      <a:cxn ang="0">
                        <a:pos x="0" y="T2"/>
                      </a:cxn>
                    </a:cxnLst>
                    <a:rect l="0" t="0" r="r" b="b"/>
                    <a:pathLst>
                      <a:path h="4">
                        <a:moveTo>
                          <a:pt x="0" y="0"/>
                        </a:moveTo>
                        <a:cubicBezTo>
                          <a:pt x="0" y="1"/>
                          <a:pt x="0" y="3"/>
                          <a:pt x="0" y="4"/>
                        </a:cubicBezTo>
                        <a:cubicBezTo>
                          <a:pt x="0"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5" name="Freeform 1896">
                    <a:extLst>
                      <a:ext uri="{FF2B5EF4-FFF2-40B4-BE49-F238E27FC236}">
                        <a16:creationId xmlns="" xmlns:a16="http://schemas.microsoft.com/office/drawing/2014/main" id="{0B33BA15-2A69-4A38-A0D7-66458D0C8874}"/>
                      </a:ext>
                    </a:extLst>
                  </p:cNvPr>
                  <p:cNvSpPr/>
                  <p:nvPr/>
                </p:nvSpPr>
                <p:spPr bwMode="auto">
                  <a:xfrm flipH="1">
                    <a:off x="2060" y="251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6" name="Freeform 1897">
                    <a:extLst>
                      <a:ext uri="{FF2B5EF4-FFF2-40B4-BE49-F238E27FC236}">
                        <a16:creationId xmlns="" xmlns:a16="http://schemas.microsoft.com/office/drawing/2014/main" id="{E2454C97-1CAC-488A-AD7B-0691B3EF654F}"/>
                      </a:ext>
                    </a:extLst>
                  </p:cNvPr>
                  <p:cNvSpPr/>
                  <p:nvPr/>
                </p:nvSpPr>
                <p:spPr bwMode="auto">
                  <a:xfrm flipH="1">
                    <a:off x="2078" y="211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7" name="Freeform 1898">
                    <a:extLst>
                      <a:ext uri="{FF2B5EF4-FFF2-40B4-BE49-F238E27FC236}">
                        <a16:creationId xmlns="" xmlns:a16="http://schemas.microsoft.com/office/drawing/2014/main" id="{90BB46EC-8CF9-4800-A91F-0C92D327AC85}"/>
                      </a:ext>
                    </a:extLst>
                  </p:cNvPr>
                  <p:cNvSpPr/>
                  <p:nvPr/>
                </p:nvSpPr>
                <p:spPr bwMode="auto">
                  <a:xfrm flipH="1">
                    <a:off x="2077" y="211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8" name="Freeform 1899">
                    <a:extLst>
                      <a:ext uri="{FF2B5EF4-FFF2-40B4-BE49-F238E27FC236}">
                        <a16:creationId xmlns="" xmlns:a16="http://schemas.microsoft.com/office/drawing/2014/main" id="{FA66D624-A13A-4CED-A4A6-B58F2FF9AA8D}"/>
                      </a:ext>
                    </a:extLst>
                  </p:cNvPr>
                  <p:cNvSpPr/>
                  <p:nvPr/>
                </p:nvSpPr>
                <p:spPr bwMode="auto">
                  <a:xfrm flipH="1">
                    <a:off x="2079" y="211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9" name="Freeform 1900">
                    <a:extLst>
                      <a:ext uri="{FF2B5EF4-FFF2-40B4-BE49-F238E27FC236}">
                        <a16:creationId xmlns="" xmlns:a16="http://schemas.microsoft.com/office/drawing/2014/main" id="{4AC07EB3-DFEE-41F0-975F-8149119B8111}"/>
                      </a:ext>
                    </a:extLst>
                  </p:cNvPr>
                  <p:cNvSpPr/>
                  <p:nvPr/>
                </p:nvSpPr>
                <p:spPr bwMode="auto">
                  <a:xfrm flipH="1">
                    <a:off x="2078" y="211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0" name="Freeform 1901">
                    <a:extLst>
                      <a:ext uri="{FF2B5EF4-FFF2-40B4-BE49-F238E27FC236}">
                        <a16:creationId xmlns="" xmlns:a16="http://schemas.microsoft.com/office/drawing/2014/main" id="{C27B2334-62E6-49B2-88F1-F6EB2C262A8B}"/>
                      </a:ext>
                    </a:extLst>
                  </p:cNvPr>
                  <p:cNvSpPr/>
                  <p:nvPr/>
                </p:nvSpPr>
                <p:spPr bwMode="auto">
                  <a:xfrm flipH="1">
                    <a:off x="2078" y="211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1" name="Freeform 1902">
                    <a:extLst>
                      <a:ext uri="{FF2B5EF4-FFF2-40B4-BE49-F238E27FC236}">
                        <a16:creationId xmlns="" xmlns:a16="http://schemas.microsoft.com/office/drawing/2014/main" id="{8DD3F32C-4B8C-495A-BD1B-28957F61F122}"/>
                      </a:ext>
                    </a:extLst>
                  </p:cNvPr>
                  <p:cNvSpPr/>
                  <p:nvPr/>
                </p:nvSpPr>
                <p:spPr bwMode="auto">
                  <a:xfrm>
                    <a:off x="2077" y="2117"/>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2" name="Freeform 1903">
                    <a:extLst>
                      <a:ext uri="{FF2B5EF4-FFF2-40B4-BE49-F238E27FC236}">
                        <a16:creationId xmlns="" xmlns:a16="http://schemas.microsoft.com/office/drawing/2014/main" id="{5B254164-97C7-4790-9364-49A45CB71F99}"/>
                      </a:ext>
                    </a:extLst>
                  </p:cNvPr>
                  <p:cNvSpPr/>
                  <p:nvPr/>
                </p:nvSpPr>
                <p:spPr bwMode="auto">
                  <a:xfrm flipH="1">
                    <a:off x="2061" y="252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3" name="Freeform 1904">
                    <a:extLst>
                      <a:ext uri="{FF2B5EF4-FFF2-40B4-BE49-F238E27FC236}">
                        <a16:creationId xmlns="" xmlns:a16="http://schemas.microsoft.com/office/drawing/2014/main" id="{1F604612-46BB-49F1-AC4B-55A2E7477A8E}"/>
                      </a:ext>
                    </a:extLst>
                  </p:cNvPr>
                  <p:cNvSpPr/>
                  <p:nvPr/>
                </p:nvSpPr>
                <p:spPr bwMode="auto">
                  <a:xfrm>
                    <a:off x="2040" y="2206"/>
                    <a:ext cx="3" cy="11"/>
                  </a:xfrm>
                  <a:custGeom>
                    <a:gdLst>
                      <a:gd name="T0" fmla="*/ 3 w 3"/>
                      <a:gd name="T1" fmla="*/ 12 h 12"/>
                      <a:gd name="T2" fmla="*/ 1 w 3"/>
                      <a:gd name="T3" fmla="*/ 0 h 12"/>
                      <a:gd name="T4" fmla="*/ 3 w 3"/>
                      <a:gd name="T5" fmla="*/ 12 h 12"/>
                    </a:gdLst>
                    <a:cxnLst>
                      <a:cxn ang="0">
                        <a:pos x="T0" y="T1"/>
                      </a:cxn>
                      <a:cxn ang="0">
                        <a:pos x="T2" y="T3"/>
                      </a:cxn>
                      <a:cxn ang="0">
                        <a:pos x="T4" y="T5"/>
                      </a:cxn>
                    </a:cxnLst>
                    <a:rect l="0" t="0" r="r" b="b"/>
                    <a:pathLst>
                      <a:path w="3" h="12">
                        <a:moveTo>
                          <a:pt x="3" y="12"/>
                        </a:moveTo>
                        <a:cubicBezTo>
                          <a:pt x="1" y="9"/>
                          <a:pt x="0" y="3"/>
                          <a:pt x="1" y="0"/>
                        </a:cubicBezTo>
                        <a:cubicBezTo>
                          <a:pt x="0" y="3"/>
                          <a:pt x="0" y="9"/>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4" name="Freeform 1905">
                    <a:extLst>
                      <a:ext uri="{FF2B5EF4-FFF2-40B4-BE49-F238E27FC236}">
                        <a16:creationId xmlns="" xmlns:a16="http://schemas.microsoft.com/office/drawing/2014/main" id="{E5FD03FD-D6E3-4041-AA45-E22FF5BC551C}"/>
                      </a:ext>
                    </a:extLst>
                  </p:cNvPr>
                  <p:cNvSpPr/>
                  <p:nvPr/>
                </p:nvSpPr>
                <p:spPr bwMode="auto">
                  <a:xfrm>
                    <a:off x="2062" y="252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5" name="Freeform 1906">
                    <a:extLst>
                      <a:ext uri="{FF2B5EF4-FFF2-40B4-BE49-F238E27FC236}">
                        <a16:creationId xmlns="" xmlns:a16="http://schemas.microsoft.com/office/drawing/2014/main" id="{791C4FA0-22AF-44D0-AF2E-E809FE3CDE78}"/>
                      </a:ext>
                    </a:extLst>
                  </p:cNvPr>
                  <p:cNvSpPr/>
                  <p:nvPr/>
                </p:nvSpPr>
                <p:spPr bwMode="auto">
                  <a:xfrm>
                    <a:off x="2027" y="2480"/>
                    <a:ext cx="3" cy="1"/>
                  </a:xfrm>
                  <a:custGeom>
                    <a:gdLst>
                      <a:gd name="T0" fmla="*/ 3 w 3"/>
                      <a:gd name="T1" fmla="*/ 2 h 2"/>
                      <a:gd name="T2" fmla="*/ 0 w 3"/>
                      <a:gd name="T3" fmla="*/ 0 h 2"/>
                      <a:gd name="T4" fmla="*/ 3 w 3"/>
                      <a:gd name="T5" fmla="*/ 2 h 2"/>
                    </a:gdLst>
                    <a:cxnLst>
                      <a:cxn ang="0">
                        <a:pos x="T0" y="T1"/>
                      </a:cxn>
                      <a:cxn ang="0">
                        <a:pos x="T2" y="T3"/>
                      </a:cxn>
                      <a:cxn ang="0">
                        <a:pos x="T4" y="T5"/>
                      </a:cxn>
                    </a:cxnLst>
                    <a:rect l="0" t="0" r="r" b="b"/>
                    <a:pathLst>
                      <a:path w="3" h="2">
                        <a:moveTo>
                          <a:pt x="3" y="2"/>
                        </a:moveTo>
                        <a:cubicBezTo>
                          <a:pt x="2" y="2"/>
                          <a:pt x="1" y="1"/>
                          <a:pt x="0" y="0"/>
                        </a:cubicBezTo>
                        <a:cubicBezTo>
                          <a:pt x="1" y="1"/>
                          <a:pt x="2"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6" name="Freeform 1907">
                    <a:extLst>
                      <a:ext uri="{FF2B5EF4-FFF2-40B4-BE49-F238E27FC236}">
                        <a16:creationId xmlns="" xmlns:a16="http://schemas.microsoft.com/office/drawing/2014/main" id="{F27D4A1E-787F-4CEF-A83B-B0CDE272C7C3}"/>
                      </a:ext>
                    </a:extLst>
                  </p:cNvPr>
                  <p:cNvSpPr/>
                  <p:nvPr/>
                </p:nvSpPr>
                <p:spPr bwMode="auto">
                  <a:xfrm flipH="1">
                    <a:off x="2060" y="2517"/>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7" name="Freeform 1908">
                    <a:extLst>
                      <a:ext uri="{FF2B5EF4-FFF2-40B4-BE49-F238E27FC236}">
                        <a16:creationId xmlns="" xmlns:a16="http://schemas.microsoft.com/office/drawing/2014/main" id="{A9C69B40-C1E8-4CCF-8702-D94DA154AEED}"/>
                      </a:ext>
                    </a:extLst>
                  </p:cNvPr>
                  <p:cNvSpPr/>
                  <p:nvPr/>
                </p:nvSpPr>
                <p:spPr bwMode="auto">
                  <a:xfrm flipH="1">
                    <a:off x="2062" y="252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8" name="Freeform 1909">
                    <a:extLst>
                      <a:ext uri="{FF2B5EF4-FFF2-40B4-BE49-F238E27FC236}">
                        <a16:creationId xmlns="" xmlns:a16="http://schemas.microsoft.com/office/drawing/2014/main" id="{CC0DBEA6-0DBD-49A2-A392-A58A9DD0C1C4}"/>
                      </a:ext>
                    </a:extLst>
                  </p:cNvPr>
                  <p:cNvSpPr/>
                  <p:nvPr/>
                </p:nvSpPr>
                <p:spPr bwMode="auto">
                  <a:xfrm flipH="1">
                    <a:off x="2060" y="2511"/>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2"/>
                          <a:pt x="0" y="1"/>
                          <a:pt x="0" y="0"/>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9" name="Freeform 1910">
                    <a:extLst>
                      <a:ext uri="{FF2B5EF4-FFF2-40B4-BE49-F238E27FC236}">
                        <a16:creationId xmlns="" xmlns:a16="http://schemas.microsoft.com/office/drawing/2014/main" id="{6F905F40-247B-4B1A-886A-F0FE71EDD76B}"/>
                      </a:ext>
                    </a:extLst>
                  </p:cNvPr>
                  <p:cNvSpPr/>
                  <p:nvPr/>
                </p:nvSpPr>
                <p:spPr bwMode="auto">
                  <a:xfrm flipH="1">
                    <a:off x="2049" y="219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0" name="Freeform 1911">
                    <a:extLst>
                      <a:ext uri="{FF2B5EF4-FFF2-40B4-BE49-F238E27FC236}">
                        <a16:creationId xmlns="" xmlns:a16="http://schemas.microsoft.com/office/drawing/2014/main" id="{2BB3E4C0-FBAB-4377-9F2B-08832E803450}"/>
                      </a:ext>
                    </a:extLst>
                  </p:cNvPr>
                  <p:cNvSpPr/>
                  <p:nvPr/>
                </p:nvSpPr>
                <p:spPr bwMode="auto">
                  <a:xfrm flipH="1">
                    <a:off x="2061" y="252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1" name="Freeform 1912">
                    <a:extLst>
                      <a:ext uri="{FF2B5EF4-FFF2-40B4-BE49-F238E27FC236}">
                        <a16:creationId xmlns="" xmlns:a16="http://schemas.microsoft.com/office/drawing/2014/main" id="{AABF5B79-303E-4F71-8B7C-8648C7D91AE9}"/>
                      </a:ext>
                    </a:extLst>
                  </p:cNvPr>
                  <p:cNvSpPr/>
                  <p:nvPr/>
                </p:nvSpPr>
                <p:spPr bwMode="auto">
                  <a:xfrm flipH="1">
                    <a:off x="2062" y="252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2" name="Freeform 1913">
                    <a:extLst>
                      <a:ext uri="{FF2B5EF4-FFF2-40B4-BE49-F238E27FC236}">
                        <a16:creationId xmlns="" xmlns:a16="http://schemas.microsoft.com/office/drawing/2014/main" id="{70068D68-3FFF-49F7-BC98-4CA5B6801AB9}"/>
                      </a:ext>
                    </a:extLst>
                  </p:cNvPr>
                  <p:cNvSpPr/>
                  <p:nvPr/>
                </p:nvSpPr>
                <p:spPr bwMode="auto">
                  <a:xfrm flipH="1">
                    <a:off x="2079" y="211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3" name="Freeform 1914">
                    <a:extLst>
                      <a:ext uri="{FF2B5EF4-FFF2-40B4-BE49-F238E27FC236}">
                        <a16:creationId xmlns="" xmlns:a16="http://schemas.microsoft.com/office/drawing/2014/main" id="{DE27D59B-221A-42DD-A896-E7E0F637A21B}"/>
                      </a:ext>
                    </a:extLst>
                  </p:cNvPr>
                  <p:cNvSpPr/>
                  <p:nvPr/>
                </p:nvSpPr>
                <p:spPr bwMode="auto">
                  <a:xfrm>
                    <a:off x="2060" y="2520"/>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4" name="Freeform 1915">
                    <a:extLst>
                      <a:ext uri="{FF2B5EF4-FFF2-40B4-BE49-F238E27FC236}">
                        <a16:creationId xmlns="" xmlns:a16="http://schemas.microsoft.com/office/drawing/2014/main" id="{E8DAA6BE-F6F4-46A5-80D8-84785BA05BE2}"/>
                      </a:ext>
                    </a:extLst>
                  </p:cNvPr>
                  <p:cNvSpPr/>
                  <p:nvPr/>
                </p:nvSpPr>
                <p:spPr bwMode="auto">
                  <a:xfrm>
                    <a:off x="2061" y="252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5" name="Freeform 1916">
                    <a:extLst>
                      <a:ext uri="{FF2B5EF4-FFF2-40B4-BE49-F238E27FC236}">
                        <a16:creationId xmlns="" xmlns:a16="http://schemas.microsoft.com/office/drawing/2014/main" id="{20058D87-577F-4A41-862E-121E6897EDF2}"/>
                      </a:ext>
                    </a:extLst>
                  </p:cNvPr>
                  <p:cNvSpPr/>
                  <p:nvPr/>
                </p:nvSpPr>
                <p:spPr bwMode="auto">
                  <a:xfrm flipH="1">
                    <a:off x="2061" y="252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6" name="Freeform 1917">
                    <a:extLst>
                      <a:ext uri="{FF2B5EF4-FFF2-40B4-BE49-F238E27FC236}">
                        <a16:creationId xmlns="" xmlns:a16="http://schemas.microsoft.com/office/drawing/2014/main" id="{7C6CE8EC-0E16-486A-B953-6D8BB975F20E}"/>
                      </a:ext>
                    </a:extLst>
                  </p:cNvPr>
                  <p:cNvSpPr/>
                  <p:nvPr/>
                </p:nvSpPr>
                <p:spPr bwMode="auto">
                  <a:xfrm flipH="1">
                    <a:off x="2027" y="2408"/>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2"/>
                          <a:pt x="0" y="1"/>
                          <a:pt x="0" y="0"/>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7" name="Freeform 1918">
                    <a:extLst>
                      <a:ext uri="{FF2B5EF4-FFF2-40B4-BE49-F238E27FC236}">
                        <a16:creationId xmlns="" xmlns:a16="http://schemas.microsoft.com/office/drawing/2014/main" id="{8B5F9FB4-13CE-4623-BCD9-4774DC77E9F0}"/>
                      </a:ext>
                    </a:extLst>
                  </p:cNvPr>
                  <p:cNvSpPr/>
                  <p:nvPr/>
                </p:nvSpPr>
                <p:spPr bwMode="auto">
                  <a:xfrm>
                    <a:off x="2131" y="2070"/>
                    <a:ext cx="88" cy="91"/>
                  </a:xfrm>
                  <a:custGeom>
                    <a:gdLst>
                      <a:gd name="T0" fmla="*/ 49 w 92"/>
                      <a:gd name="T1" fmla="*/ 5 h 95"/>
                      <a:gd name="T2" fmla="*/ 48 w 92"/>
                      <a:gd name="T3" fmla="*/ 5 h 95"/>
                      <a:gd name="T4" fmla="*/ 46 w 92"/>
                      <a:gd name="T5" fmla="*/ 4 h 95"/>
                      <a:gd name="T6" fmla="*/ 44 w 92"/>
                      <a:gd name="T7" fmla="*/ 3 h 95"/>
                      <a:gd name="T8" fmla="*/ 35 w 92"/>
                      <a:gd name="T9" fmla="*/ 0 h 95"/>
                      <a:gd name="T10" fmla="*/ 20 w 92"/>
                      <a:gd name="T11" fmla="*/ 2 h 95"/>
                      <a:gd name="T12" fmla="*/ 5 w 92"/>
                      <a:gd name="T13" fmla="*/ 12 h 95"/>
                      <a:gd name="T14" fmla="*/ 0 w 92"/>
                      <a:gd name="T15" fmla="*/ 32 h 95"/>
                      <a:gd name="T16" fmla="*/ 1 w 92"/>
                      <a:gd name="T17" fmla="*/ 33 h 95"/>
                      <a:gd name="T18" fmla="*/ 3 w 92"/>
                      <a:gd name="T19" fmla="*/ 35 h 95"/>
                      <a:gd name="T20" fmla="*/ 5 w 92"/>
                      <a:gd name="T21" fmla="*/ 37 h 95"/>
                      <a:gd name="T22" fmla="*/ 7 w 92"/>
                      <a:gd name="T23" fmla="*/ 39 h 95"/>
                      <a:gd name="T24" fmla="*/ 9 w 92"/>
                      <a:gd name="T25" fmla="*/ 41 h 95"/>
                      <a:gd name="T26" fmla="*/ 11 w 92"/>
                      <a:gd name="T27" fmla="*/ 43 h 95"/>
                      <a:gd name="T28" fmla="*/ 18 w 92"/>
                      <a:gd name="T29" fmla="*/ 48 h 95"/>
                      <a:gd name="T30" fmla="*/ 38 w 92"/>
                      <a:gd name="T31" fmla="*/ 59 h 95"/>
                      <a:gd name="T32" fmla="*/ 51 w 92"/>
                      <a:gd name="T33" fmla="*/ 65 h 95"/>
                      <a:gd name="T34" fmla="*/ 60 w 92"/>
                      <a:gd name="T35" fmla="*/ 71 h 95"/>
                      <a:gd name="T36" fmla="*/ 56 w 92"/>
                      <a:gd name="T37" fmla="*/ 77 h 95"/>
                      <a:gd name="T38" fmla="*/ 49 w 92"/>
                      <a:gd name="T39" fmla="*/ 92 h 95"/>
                      <a:gd name="T40" fmla="*/ 57 w 92"/>
                      <a:gd name="T41" fmla="*/ 94 h 95"/>
                      <a:gd name="T42" fmla="*/ 61 w 92"/>
                      <a:gd name="T43" fmla="*/ 94 h 95"/>
                      <a:gd name="T44" fmla="*/ 63 w 92"/>
                      <a:gd name="T45" fmla="*/ 94 h 95"/>
                      <a:gd name="T46" fmla="*/ 65 w 92"/>
                      <a:gd name="T47" fmla="*/ 94 h 95"/>
                      <a:gd name="T48" fmla="*/ 68 w 92"/>
                      <a:gd name="T49" fmla="*/ 95 h 95"/>
                      <a:gd name="T50" fmla="*/ 76 w 92"/>
                      <a:gd name="T51" fmla="*/ 93 h 95"/>
                      <a:gd name="T52" fmla="*/ 79 w 92"/>
                      <a:gd name="T53" fmla="*/ 91 h 95"/>
                      <a:gd name="T54" fmla="*/ 85 w 92"/>
                      <a:gd name="T55" fmla="*/ 88 h 95"/>
                      <a:gd name="T56" fmla="*/ 89 w 92"/>
                      <a:gd name="T57" fmla="*/ 75 h 95"/>
                      <a:gd name="T58" fmla="*/ 89 w 92"/>
                      <a:gd name="T59" fmla="*/ 72 h 95"/>
                      <a:gd name="T60" fmla="*/ 89 w 92"/>
                      <a:gd name="T61" fmla="*/ 71 h 95"/>
                      <a:gd name="T62" fmla="*/ 89 w 92"/>
                      <a:gd name="T63" fmla="*/ 70 h 95"/>
                      <a:gd name="T64" fmla="*/ 90 w 92"/>
                      <a:gd name="T65" fmla="*/ 68 h 95"/>
                      <a:gd name="T66" fmla="*/ 90 w 92"/>
                      <a:gd name="T67" fmla="*/ 67 h 95"/>
                      <a:gd name="T68" fmla="*/ 91 w 92"/>
                      <a:gd name="T69" fmla="*/ 54 h 95"/>
                      <a:gd name="T70" fmla="*/ 85 w 92"/>
                      <a:gd name="T71" fmla="*/ 55 h 95"/>
                      <a:gd name="T72" fmla="*/ 75 w 92"/>
                      <a:gd name="T73" fmla="*/ 42 h 95"/>
                      <a:gd name="T74" fmla="*/ 68 w 92"/>
                      <a:gd name="T75" fmla="*/ 35 h 95"/>
                      <a:gd name="T76" fmla="*/ 68 w 92"/>
                      <a:gd name="T77" fmla="*/ 35 h 95"/>
                      <a:gd name="T78" fmla="*/ 66 w 92"/>
                      <a:gd name="T79" fmla="*/ 34 h 95"/>
                      <a:gd name="T80" fmla="*/ 52 w 92"/>
                      <a:gd name="T81" fmla="*/ 31 h 95"/>
                      <a:gd name="T82" fmla="*/ 50 w 92"/>
                      <a:gd name="T83" fmla="*/ 13 h 95"/>
                      <a:gd name="T84" fmla="*/ 51 w 92"/>
                      <a:gd name="T85" fmla="*/ 6 h 95"/>
                      <a:gd name="T86" fmla="*/ 51 w 92"/>
                      <a:gd name="T87" fmla="*/ 6 h 95"/>
                      <a:gd name="T88" fmla="*/ 51 w 92"/>
                      <a:gd name="T89" fmla="*/ 5 h 95"/>
                      <a:gd name="T90" fmla="*/ 49 w 92"/>
                      <a:gd name="T91" fmla="*/ 5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2" h="95">
                        <a:moveTo>
                          <a:pt x="49" y="5"/>
                        </a:moveTo>
                        <a:cubicBezTo>
                          <a:pt x="49" y="5"/>
                          <a:pt x="49" y="5"/>
                          <a:pt x="49" y="5"/>
                        </a:cubicBezTo>
                        <a:cubicBezTo>
                          <a:pt x="49" y="5"/>
                          <a:pt x="49" y="5"/>
                          <a:pt x="49" y="5"/>
                        </a:cubicBezTo>
                        <a:cubicBezTo>
                          <a:pt x="48" y="5"/>
                          <a:pt x="48" y="5"/>
                          <a:pt x="48" y="5"/>
                        </a:cubicBezTo>
                        <a:cubicBezTo>
                          <a:pt x="47" y="4"/>
                          <a:pt x="47" y="4"/>
                          <a:pt x="47" y="4"/>
                        </a:cubicBezTo>
                        <a:cubicBezTo>
                          <a:pt x="47" y="4"/>
                          <a:pt x="46" y="4"/>
                          <a:pt x="46" y="4"/>
                        </a:cubicBezTo>
                        <a:cubicBezTo>
                          <a:pt x="46" y="4"/>
                          <a:pt x="46" y="4"/>
                          <a:pt x="46" y="4"/>
                        </a:cubicBezTo>
                        <a:cubicBezTo>
                          <a:pt x="45" y="3"/>
                          <a:pt x="45" y="3"/>
                          <a:pt x="44" y="3"/>
                        </a:cubicBezTo>
                        <a:cubicBezTo>
                          <a:pt x="43" y="2"/>
                          <a:pt x="41" y="0"/>
                          <a:pt x="39" y="0"/>
                        </a:cubicBezTo>
                        <a:cubicBezTo>
                          <a:pt x="35" y="0"/>
                          <a:pt x="35" y="0"/>
                          <a:pt x="35" y="0"/>
                        </a:cubicBezTo>
                        <a:cubicBezTo>
                          <a:pt x="32" y="0"/>
                          <a:pt x="29" y="0"/>
                          <a:pt x="27" y="1"/>
                        </a:cubicBezTo>
                        <a:cubicBezTo>
                          <a:pt x="25" y="2"/>
                          <a:pt x="22" y="2"/>
                          <a:pt x="20" y="2"/>
                        </a:cubicBezTo>
                        <a:cubicBezTo>
                          <a:pt x="18" y="2"/>
                          <a:pt x="15" y="2"/>
                          <a:pt x="13" y="4"/>
                        </a:cubicBezTo>
                        <a:cubicBezTo>
                          <a:pt x="9" y="6"/>
                          <a:pt x="5" y="11"/>
                          <a:pt x="5" y="12"/>
                        </a:cubicBezTo>
                        <a:cubicBezTo>
                          <a:pt x="6" y="14"/>
                          <a:pt x="5" y="30"/>
                          <a:pt x="1" y="32"/>
                        </a:cubicBezTo>
                        <a:cubicBezTo>
                          <a:pt x="1" y="32"/>
                          <a:pt x="0" y="32"/>
                          <a:pt x="0" y="32"/>
                        </a:cubicBezTo>
                        <a:cubicBezTo>
                          <a:pt x="0" y="32"/>
                          <a:pt x="0" y="32"/>
                          <a:pt x="0" y="32"/>
                        </a:cubicBezTo>
                        <a:cubicBezTo>
                          <a:pt x="1" y="33"/>
                          <a:pt x="1" y="33"/>
                          <a:pt x="1" y="33"/>
                        </a:cubicBezTo>
                        <a:cubicBezTo>
                          <a:pt x="1" y="33"/>
                          <a:pt x="2" y="34"/>
                          <a:pt x="2" y="34"/>
                        </a:cubicBezTo>
                        <a:cubicBezTo>
                          <a:pt x="2" y="35"/>
                          <a:pt x="2" y="35"/>
                          <a:pt x="3" y="35"/>
                        </a:cubicBezTo>
                        <a:cubicBezTo>
                          <a:pt x="3" y="35"/>
                          <a:pt x="4" y="36"/>
                          <a:pt x="4" y="37"/>
                        </a:cubicBezTo>
                        <a:cubicBezTo>
                          <a:pt x="4" y="37"/>
                          <a:pt x="4" y="37"/>
                          <a:pt x="5" y="37"/>
                        </a:cubicBezTo>
                        <a:cubicBezTo>
                          <a:pt x="5" y="38"/>
                          <a:pt x="6" y="38"/>
                          <a:pt x="6" y="39"/>
                        </a:cubicBezTo>
                        <a:cubicBezTo>
                          <a:pt x="7" y="39"/>
                          <a:pt x="7" y="39"/>
                          <a:pt x="7" y="39"/>
                        </a:cubicBezTo>
                        <a:cubicBezTo>
                          <a:pt x="8" y="40"/>
                          <a:pt x="8" y="40"/>
                          <a:pt x="8" y="41"/>
                        </a:cubicBezTo>
                        <a:cubicBezTo>
                          <a:pt x="9" y="41"/>
                          <a:pt x="9" y="41"/>
                          <a:pt x="9" y="41"/>
                        </a:cubicBezTo>
                        <a:cubicBezTo>
                          <a:pt x="10" y="42"/>
                          <a:pt x="10" y="42"/>
                          <a:pt x="10" y="42"/>
                        </a:cubicBezTo>
                        <a:cubicBezTo>
                          <a:pt x="11" y="43"/>
                          <a:pt x="11" y="43"/>
                          <a:pt x="11" y="43"/>
                        </a:cubicBezTo>
                        <a:cubicBezTo>
                          <a:pt x="12" y="43"/>
                          <a:pt x="12" y="44"/>
                          <a:pt x="13" y="44"/>
                        </a:cubicBezTo>
                        <a:cubicBezTo>
                          <a:pt x="15" y="46"/>
                          <a:pt x="17" y="47"/>
                          <a:pt x="18" y="48"/>
                        </a:cubicBezTo>
                        <a:cubicBezTo>
                          <a:pt x="20" y="50"/>
                          <a:pt x="21" y="51"/>
                          <a:pt x="25" y="52"/>
                        </a:cubicBezTo>
                        <a:cubicBezTo>
                          <a:pt x="33" y="52"/>
                          <a:pt x="36" y="56"/>
                          <a:pt x="38" y="59"/>
                        </a:cubicBezTo>
                        <a:cubicBezTo>
                          <a:pt x="39" y="60"/>
                          <a:pt x="45" y="62"/>
                          <a:pt x="49" y="64"/>
                        </a:cubicBezTo>
                        <a:cubicBezTo>
                          <a:pt x="50" y="64"/>
                          <a:pt x="51" y="65"/>
                          <a:pt x="51" y="65"/>
                        </a:cubicBezTo>
                        <a:cubicBezTo>
                          <a:pt x="57" y="67"/>
                          <a:pt x="59" y="68"/>
                          <a:pt x="60" y="70"/>
                        </a:cubicBezTo>
                        <a:cubicBezTo>
                          <a:pt x="60" y="70"/>
                          <a:pt x="60" y="71"/>
                          <a:pt x="60" y="71"/>
                        </a:cubicBezTo>
                        <a:cubicBezTo>
                          <a:pt x="60" y="73"/>
                          <a:pt x="59" y="74"/>
                          <a:pt x="57" y="76"/>
                        </a:cubicBezTo>
                        <a:cubicBezTo>
                          <a:pt x="57" y="76"/>
                          <a:pt x="57" y="77"/>
                          <a:pt x="56" y="77"/>
                        </a:cubicBezTo>
                        <a:cubicBezTo>
                          <a:pt x="54" y="80"/>
                          <a:pt x="51" y="83"/>
                          <a:pt x="51" y="86"/>
                        </a:cubicBezTo>
                        <a:cubicBezTo>
                          <a:pt x="51" y="89"/>
                          <a:pt x="50" y="91"/>
                          <a:pt x="49" y="92"/>
                        </a:cubicBezTo>
                        <a:cubicBezTo>
                          <a:pt x="49" y="92"/>
                          <a:pt x="50" y="93"/>
                          <a:pt x="50" y="93"/>
                        </a:cubicBezTo>
                        <a:cubicBezTo>
                          <a:pt x="53" y="93"/>
                          <a:pt x="55" y="93"/>
                          <a:pt x="57" y="94"/>
                        </a:cubicBezTo>
                        <a:cubicBezTo>
                          <a:pt x="57" y="94"/>
                          <a:pt x="58" y="94"/>
                          <a:pt x="58" y="94"/>
                        </a:cubicBezTo>
                        <a:cubicBezTo>
                          <a:pt x="59" y="94"/>
                          <a:pt x="60" y="94"/>
                          <a:pt x="61" y="94"/>
                        </a:cubicBezTo>
                        <a:cubicBezTo>
                          <a:pt x="61" y="94"/>
                          <a:pt x="62" y="94"/>
                          <a:pt x="63" y="94"/>
                        </a:cubicBezTo>
                        <a:cubicBezTo>
                          <a:pt x="63" y="94"/>
                          <a:pt x="63" y="94"/>
                          <a:pt x="63" y="94"/>
                        </a:cubicBezTo>
                        <a:cubicBezTo>
                          <a:pt x="64" y="94"/>
                          <a:pt x="64" y="94"/>
                          <a:pt x="64" y="94"/>
                        </a:cubicBezTo>
                        <a:cubicBezTo>
                          <a:pt x="64" y="94"/>
                          <a:pt x="64" y="94"/>
                          <a:pt x="65" y="94"/>
                        </a:cubicBezTo>
                        <a:cubicBezTo>
                          <a:pt x="65" y="94"/>
                          <a:pt x="66" y="94"/>
                          <a:pt x="66" y="94"/>
                        </a:cubicBezTo>
                        <a:cubicBezTo>
                          <a:pt x="67" y="94"/>
                          <a:pt x="67" y="95"/>
                          <a:pt x="68" y="95"/>
                        </a:cubicBezTo>
                        <a:cubicBezTo>
                          <a:pt x="69" y="95"/>
                          <a:pt x="70" y="95"/>
                          <a:pt x="72" y="94"/>
                        </a:cubicBezTo>
                        <a:cubicBezTo>
                          <a:pt x="73" y="93"/>
                          <a:pt x="74" y="93"/>
                          <a:pt x="76" y="93"/>
                        </a:cubicBezTo>
                        <a:cubicBezTo>
                          <a:pt x="76" y="92"/>
                          <a:pt x="77" y="93"/>
                          <a:pt x="77" y="93"/>
                        </a:cubicBezTo>
                        <a:cubicBezTo>
                          <a:pt x="77" y="93"/>
                          <a:pt x="79" y="92"/>
                          <a:pt x="79" y="91"/>
                        </a:cubicBezTo>
                        <a:cubicBezTo>
                          <a:pt x="81" y="90"/>
                          <a:pt x="83" y="88"/>
                          <a:pt x="85" y="88"/>
                        </a:cubicBezTo>
                        <a:cubicBezTo>
                          <a:pt x="85" y="88"/>
                          <a:pt x="85" y="88"/>
                          <a:pt x="85" y="88"/>
                        </a:cubicBezTo>
                        <a:cubicBezTo>
                          <a:pt x="87" y="87"/>
                          <a:pt x="89" y="79"/>
                          <a:pt x="89" y="75"/>
                        </a:cubicBezTo>
                        <a:cubicBezTo>
                          <a:pt x="89" y="75"/>
                          <a:pt x="89" y="75"/>
                          <a:pt x="89" y="75"/>
                        </a:cubicBezTo>
                        <a:cubicBezTo>
                          <a:pt x="89" y="72"/>
                          <a:pt x="89" y="72"/>
                          <a:pt x="89" y="72"/>
                        </a:cubicBezTo>
                        <a:cubicBezTo>
                          <a:pt x="89" y="72"/>
                          <a:pt x="89" y="72"/>
                          <a:pt x="89" y="72"/>
                        </a:cubicBezTo>
                        <a:cubicBezTo>
                          <a:pt x="89" y="72"/>
                          <a:pt x="89" y="72"/>
                          <a:pt x="89" y="72"/>
                        </a:cubicBezTo>
                        <a:cubicBezTo>
                          <a:pt x="89" y="71"/>
                          <a:pt x="89" y="71"/>
                          <a:pt x="89" y="71"/>
                        </a:cubicBezTo>
                        <a:cubicBezTo>
                          <a:pt x="89" y="71"/>
                          <a:pt x="89" y="71"/>
                          <a:pt x="89" y="71"/>
                        </a:cubicBezTo>
                        <a:cubicBezTo>
                          <a:pt x="89" y="70"/>
                          <a:pt x="89" y="70"/>
                          <a:pt x="89" y="70"/>
                        </a:cubicBezTo>
                        <a:cubicBezTo>
                          <a:pt x="89" y="70"/>
                          <a:pt x="89" y="70"/>
                          <a:pt x="89" y="69"/>
                        </a:cubicBezTo>
                        <a:cubicBezTo>
                          <a:pt x="89" y="69"/>
                          <a:pt x="89" y="69"/>
                          <a:pt x="90" y="68"/>
                        </a:cubicBezTo>
                        <a:cubicBezTo>
                          <a:pt x="90" y="68"/>
                          <a:pt x="90" y="67"/>
                          <a:pt x="90" y="67"/>
                        </a:cubicBezTo>
                        <a:cubicBezTo>
                          <a:pt x="90" y="67"/>
                          <a:pt x="90" y="67"/>
                          <a:pt x="90" y="67"/>
                        </a:cubicBezTo>
                        <a:cubicBezTo>
                          <a:pt x="90" y="66"/>
                          <a:pt x="90" y="65"/>
                          <a:pt x="90" y="65"/>
                        </a:cubicBezTo>
                        <a:cubicBezTo>
                          <a:pt x="91" y="62"/>
                          <a:pt x="92" y="55"/>
                          <a:pt x="91" y="54"/>
                        </a:cubicBezTo>
                        <a:cubicBezTo>
                          <a:pt x="91" y="54"/>
                          <a:pt x="90" y="54"/>
                          <a:pt x="90" y="54"/>
                        </a:cubicBezTo>
                        <a:cubicBezTo>
                          <a:pt x="88" y="54"/>
                          <a:pt x="87" y="55"/>
                          <a:pt x="85" y="55"/>
                        </a:cubicBezTo>
                        <a:cubicBezTo>
                          <a:pt x="84" y="56"/>
                          <a:pt x="84" y="56"/>
                          <a:pt x="83" y="56"/>
                        </a:cubicBezTo>
                        <a:cubicBezTo>
                          <a:pt x="80" y="56"/>
                          <a:pt x="77" y="49"/>
                          <a:pt x="75" y="42"/>
                        </a:cubicBezTo>
                        <a:cubicBezTo>
                          <a:pt x="74" y="39"/>
                          <a:pt x="71" y="34"/>
                          <a:pt x="70" y="34"/>
                        </a:cubicBezTo>
                        <a:cubicBezTo>
                          <a:pt x="70" y="34"/>
                          <a:pt x="69" y="35"/>
                          <a:pt x="68" y="35"/>
                        </a:cubicBezTo>
                        <a:cubicBezTo>
                          <a:pt x="68" y="35"/>
                          <a:pt x="68" y="35"/>
                          <a:pt x="68" y="35"/>
                        </a:cubicBezTo>
                        <a:cubicBezTo>
                          <a:pt x="68" y="35"/>
                          <a:pt x="68" y="35"/>
                          <a:pt x="68" y="35"/>
                        </a:cubicBezTo>
                        <a:cubicBezTo>
                          <a:pt x="67" y="35"/>
                          <a:pt x="67" y="35"/>
                          <a:pt x="67" y="35"/>
                        </a:cubicBezTo>
                        <a:cubicBezTo>
                          <a:pt x="66" y="35"/>
                          <a:pt x="66" y="35"/>
                          <a:pt x="66" y="34"/>
                        </a:cubicBezTo>
                        <a:cubicBezTo>
                          <a:pt x="65" y="34"/>
                          <a:pt x="63" y="33"/>
                          <a:pt x="59" y="33"/>
                        </a:cubicBezTo>
                        <a:cubicBezTo>
                          <a:pt x="56" y="33"/>
                          <a:pt x="53" y="33"/>
                          <a:pt x="52" y="31"/>
                        </a:cubicBezTo>
                        <a:cubicBezTo>
                          <a:pt x="50" y="29"/>
                          <a:pt x="51" y="26"/>
                          <a:pt x="52" y="22"/>
                        </a:cubicBezTo>
                        <a:cubicBezTo>
                          <a:pt x="53" y="18"/>
                          <a:pt x="51" y="16"/>
                          <a:pt x="50" y="13"/>
                        </a:cubicBezTo>
                        <a:cubicBezTo>
                          <a:pt x="49" y="11"/>
                          <a:pt x="48" y="8"/>
                          <a:pt x="51" y="7"/>
                        </a:cubicBezTo>
                        <a:cubicBezTo>
                          <a:pt x="51" y="6"/>
                          <a:pt x="51" y="6"/>
                          <a:pt x="51" y="6"/>
                        </a:cubicBezTo>
                        <a:cubicBezTo>
                          <a:pt x="51" y="6"/>
                          <a:pt x="51" y="6"/>
                          <a:pt x="51" y="6"/>
                        </a:cubicBezTo>
                        <a:cubicBezTo>
                          <a:pt x="51" y="6"/>
                          <a:pt x="51" y="6"/>
                          <a:pt x="51" y="6"/>
                        </a:cubicBezTo>
                        <a:cubicBezTo>
                          <a:pt x="51" y="6"/>
                          <a:pt x="51" y="6"/>
                          <a:pt x="51" y="6"/>
                        </a:cubicBezTo>
                        <a:cubicBezTo>
                          <a:pt x="51" y="6"/>
                          <a:pt x="51" y="6"/>
                          <a:pt x="51" y="5"/>
                        </a:cubicBezTo>
                        <a:cubicBezTo>
                          <a:pt x="51" y="5"/>
                          <a:pt x="51" y="5"/>
                          <a:pt x="51" y="5"/>
                        </a:cubicBezTo>
                        <a:cubicBezTo>
                          <a:pt x="50" y="5"/>
                          <a:pt x="50" y="5"/>
                          <a:pt x="4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8" name="Freeform 1919">
                    <a:extLst>
                      <a:ext uri="{FF2B5EF4-FFF2-40B4-BE49-F238E27FC236}">
                        <a16:creationId xmlns="" xmlns:a16="http://schemas.microsoft.com/office/drawing/2014/main" id="{D152C16D-DECB-46B7-9D64-B413FF1B7205}"/>
                      </a:ext>
                    </a:extLst>
                  </p:cNvPr>
                  <p:cNvSpPr/>
                  <p:nvPr/>
                </p:nvSpPr>
                <p:spPr bwMode="auto">
                  <a:xfrm>
                    <a:off x="2216" y="213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9" name="Freeform 1920">
                    <a:extLst>
                      <a:ext uri="{FF2B5EF4-FFF2-40B4-BE49-F238E27FC236}">
                        <a16:creationId xmlns="" xmlns:a16="http://schemas.microsoft.com/office/drawing/2014/main" id="{16BD4044-DDAF-43D1-84DF-CC87777387FE}"/>
                      </a:ext>
                    </a:extLst>
                  </p:cNvPr>
                  <p:cNvSpPr/>
                  <p:nvPr/>
                </p:nvSpPr>
                <p:spPr bwMode="auto">
                  <a:xfrm flipH="1">
                    <a:off x="2216" y="213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0" name="Freeform 1921">
                    <a:extLst>
                      <a:ext uri="{FF2B5EF4-FFF2-40B4-BE49-F238E27FC236}">
                        <a16:creationId xmlns="" xmlns:a16="http://schemas.microsoft.com/office/drawing/2014/main" id="{17B786C6-0BC3-4FD1-B6FA-078CAEC5053C}"/>
                      </a:ext>
                    </a:extLst>
                  </p:cNvPr>
                  <p:cNvSpPr/>
                  <p:nvPr/>
                </p:nvSpPr>
                <p:spPr bwMode="auto">
                  <a:xfrm flipH="1">
                    <a:off x="2217" y="213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1" name="Freeform 1922">
                    <a:extLst>
                      <a:ext uri="{FF2B5EF4-FFF2-40B4-BE49-F238E27FC236}">
                        <a16:creationId xmlns="" xmlns:a16="http://schemas.microsoft.com/office/drawing/2014/main" id="{B1C3E943-E547-4328-8A2C-159288CEC74C}"/>
                      </a:ext>
                    </a:extLst>
                  </p:cNvPr>
                  <p:cNvSpPr/>
                  <p:nvPr/>
                </p:nvSpPr>
                <p:spPr bwMode="auto">
                  <a:xfrm>
                    <a:off x="2195" y="210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2" name="Freeform 1923">
                    <a:extLst>
                      <a:ext uri="{FF2B5EF4-FFF2-40B4-BE49-F238E27FC236}">
                        <a16:creationId xmlns="" xmlns:a16="http://schemas.microsoft.com/office/drawing/2014/main" id="{A50224AA-007A-40CE-B5D4-25489F1678F3}"/>
                      </a:ext>
                    </a:extLst>
                  </p:cNvPr>
                  <p:cNvSpPr/>
                  <p:nvPr/>
                </p:nvSpPr>
                <p:spPr bwMode="auto">
                  <a:xfrm flipH="1">
                    <a:off x="2180" y="207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3" name="Freeform 1924">
                    <a:extLst>
                      <a:ext uri="{FF2B5EF4-FFF2-40B4-BE49-F238E27FC236}">
                        <a16:creationId xmlns="" xmlns:a16="http://schemas.microsoft.com/office/drawing/2014/main" id="{EFA339BC-7CA1-4EDF-B928-FDEE0A04921C}"/>
                      </a:ext>
                    </a:extLst>
                  </p:cNvPr>
                  <p:cNvSpPr/>
                  <p:nvPr/>
                </p:nvSpPr>
                <p:spPr bwMode="auto">
                  <a:xfrm flipH="1">
                    <a:off x="2180" y="207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4" name="Freeform 1925">
                    <a:extLst>
                      <a:ext uri="{FF2B5EF4-FFF2-40B4-BE49-F238E27FC236}">
                        <a16:creationId xmlns="" xmlns:a16="http://schemas.microsoft.com/office/drawing/2014/main" id="{A38904F5-AB84-474B-BB01-5075B26CE02D}"/>
                      </a:ext>
                    </a:extLst>
                  </p:cNvPr>
                  <p:cNvSpPr/>
                  <p:nvPr/>
                </p:nvSpPr>
                <p:spPr bwMode="auto">
                  <a:xfrm flipH="1">
                    <a:off x="2216" y="2139"/>
                    <a:ext cx="0" cy="3"/>
                  </a:xfrm>
                  <a:custGeom>
                    <a:gdLst>
                      <a:gd name="T0" fmla="*/ 3 h 3"/>
                      <a:gd name="T1" fmla="*/ 3 h 3"/>
                      <a:gd name="T2" fmla="*/ 2 h 3"/>
                      <a:gd name="T3" fmla="*/ 0 h 3"/>
                      <a:gd name="T4" fmla="*/ 3 h 3"/>
                    </a:gdLst>
                    <a:cxnLst>
                      <a:cxn ang="0">
                        <a:pos x="0" y="T0"/>
                      </a:cxn>
                      <a:cxn ang="0">
                        <a:pos x="0" y="T1"/>
                      </a:cxn>
                      <a:cxn ang="0">
                        <a:pos x="0" y="T2"/>
                      </a:cxn>
                      <a:cxn ang="0">
                        <a:pos x="0" y="T3"/>
                      </a:cxn>
                      <a:cxn ang="0">
                        <a:pos x="0" y="T4"/>
                      </a:cxn>
                    </a:cxnLst>
                    <a:rect l="0" t="0" r="r" b="b"/>
                    <a:pathLst>
                      <a:path h="3">
                        <a:moveTo>
                          <a:pt x="0" y="3"/>
                        </a:moveTo>
                        <a:cubicBezTo>
                          <a:pt x="0" y="3"/>
                          <a:pt x="0" y="3"/>
                          <a:pt x="0" y="3"/>
                        </a:cubicBezTo>
                        <a:cubicBezTo>
                          <a:pt x="0" y="2"/>
                          <a:pt x="0" y="2"/>
                          <a:pt x="0" y="2"/>
                        </a:cubicBezTo>
                        <a:cubicBezTo>
                          <a:pt x="0" y="1"/>
                          <a:pt x="0" y="1"/>
                          <a:pt x="0" y="0"/>
                        </a:cubicBez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5" name="Freeform 1926">
                    <a:extLst>
                      <a:ext uri="{FF2B5EF4-FFF2-40B4-BE49-F238E27FC236}">
                        <a16:creationId xmlns="" xmlns:a16="http://schemas.microsoft.com/office/drawing/2014/main" id="{BE13B64E-C79D-4E90-BB83-C09B86DB0CAC}"/>
                      </a:ext>
                    </a:extLst>
                  </p:cNvPr>
                  <p:cNvSpPr/>
                  <p:nvPr/>
                </p:nvSpPr>
                <p:spPr bwMode="auto">
                  <a:xfrm flipH="1">
                    <a:off x="2180" y="207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6" name="Freeform 1927">
                    <a:extLst>
                      <a:ext uri="{FF2B5EF4-FFF2-40B4-BE49-F238E27FC236}">
                        <a16:creationId xmlns="" xmlns:a16="http://schemas.microsoft.com/office/drawing/2014/main" id="{21EB3434-2CE2-4710-8196-43039AC28F49}"/>
                      </a:ext>
                    </a:extLst>
                  </p:cNvPr>
                  <p:cNvSpPr/>
                  <p:nvPr/>
                </p:nvSpPr>
                <p:spPr bwMode="auto">
                  <a:xfrm>
                    <a:off x="2211" y="2122"/>
                    <a:ext cx="6" cy="2"/>
                  </a:xfrm>
                  <a:custGeom>
                    <a:gdLst>
                      <a:gd name="T0" fmla="*/ 7 w 7"/>
                      <a:gd name="T1" fmla="*/ 0 h 2"/>
                      <a:gd name="T2" fmla="*/ 2 w 7"/>
                      <a:gd name="T3" fmla="*/ 1 h 2"/>
                      <a:gd name="T4" fmla="*/ 0 w 7"/>
                      <a:gd name="T5" fmla="*/ 2 h 2"/>
                      <a:gd name="T6" fmla="*/ 2 w 7"/>
                      <a:gd name="T7" fmla="*/ 1 h 2"/>
                      <a:gd name="T8" fmla="*/ 7 w 7"/>
                      <a:gd name="T9" fmla="*/ 0 h 2"/>
                    </a:gdLst>
                    <a:cxnLst>
                      <a:cxn ang="0">
                        <a:pos x="T0" y="T1"/>
                      </a:cxn>
                      <a:cxn ang="0">
                        <a:pos x="T2" y="T3"/>
                      </a:cxn>
                      <a:cxn ang="0">
                        <a:pos x="T4" y="T5"/>
                      </a:cxn>
                      <a:cxn ang="0">
                        <a:pos x="T6" y="T7"/>
                      </a:cxn>
                      <a:cxn ang="0">
                        <a:pos x="T8" y="T9"/>
                      </a:cxn>
                    </a:cxnLst>
                    <a:rect l="0" t="0" r="r" b="b"/>
                    <a:pathLst>
                      <a:path w="7" h="2">
                        <a:moveTo>
                          <a:pt x="7" y="0"/>
                        </a:moveTo>
                        <a:cubicBezTo>
                          <a:pt x="5" y="0"/>
                          <a:pt x="4" y="1"/>
                          <a:pt x="2" y="1"/>
                        </a:cubicBezTo>
                        <a:cubicBezTo>
                          <a:pt x="1" y="2"/>
                          <a:pt x="1" y="2"/>
                          <a:pt x="0" y="2"/>
                        </a:cubicBezTo>
                        <a:cubicBezTo>
                          <a:pt x="1" y="2"/>
                          <a:pt x="1" y="2"/>
                          <a:pt x="2" y="1"/>
                        </a:cubicBezTo>
                        <a:cubicBezTo>
                          <a:pt x="4" y="1"/>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7" name="Freeform 1928">
                    <a:extLst>
                      <a:ext uri="{FF2B5EF4-FFF2-40B4-BE49-F238E27FC236}">
                        <a16:creationId xmlns="" xmlns:a16="http://schemas.microsoft.com/office/drawing/2014/main" id="{C3878084-789A-4964-8532-25F666FD2D67}"/>
                      </a:ext>
                    </a:extLst>
                  </p:cNvPr>
                  <p:cNvSpPr/>
                  <p:nvPr/>
                </p:nvSpPr>
                <p:spPr bwMode="auto">
                  <a:xfrm>
                    <a:off x="2138" y="2107"/>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1" y="1"/>
                          <a:pt x="0" y="0"/>
                        </a:cubicBezTo>
                        <a:cubicBezTo>
                          <a:pt x="1" y="1"/>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8" name="Freeform 1929">
                    <a:extLst>
                      <a:ext uri="{FF2B5EF4-FFF2-40B4-BE49-F238E27FC236}">
                        <a16:creationId xmlns="" xmlns:a16="http://schemas.microsoft.com/office/drawing/2014/main" id="{ED7717F8-8C86-4A67-B741-A74FB2CF0B8B}"/>
                      </a:ext>
                    </a:extLst>
                  </p:cNvPr>
                  <p:cNvSpPr/>
                  <p:nvPr/>
                </p:nvSpPr>
                <p:spPr bwMode="auto">
                  <a:xfrm>
                    <a:off x="2190" y="2160"/>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9" name="Freeform 1930">
                    <a:extLst>
                      <a:ext uri="{FF2B5EF4-FFF2-40B4-BE49-F238E27FC236}">
                        <a16:creationId xmlns="" xmlns:a16="http://schemas.microsoft.com/office/drawing/2014/main" id="{6DC5086F-6A4F-474F-9EE0-23D8D5935AD0}"/>
                      </a:ext>
                    </a:extLst>
                  </p:cNvPr>
                  <p:cNvSpPr/>
                  <p:nvPr/>
                </p:nvSpPr>
                <p:spPr bwMode="auto">
                  <a:xfrm>
                    <a:off x="2140" y="210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1"/>
                          <a:pt x="0" y="0"/>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0" name="Freeform 1931">
                    <a:extLst>
                      <a:ext uri="{FF2B5EF4-FFF2-40B4-BE49-F238E27FC236}">
                        <a16:creationId xmlns="" xmlns:a16="http://schemas.microsoft.com/office/drawing/2014/main" id="{69AEC1D5-C076-4D4B-821E-78A27C17E4DD}"/>
                      </a:ext>
                    </a:extLst>
                  </p:cNvPr>
                  <p:cNvSpPr/>
                  <p:nvPr/>
                </p:nvSpPr>
                <p:spPr bwMode="auto">
                  <a:xfrm>
                    <a:off x="2186" y="2138"/>
                    <a:ext cx="3" cy="5"/>
                  </a:xfrm>
                  <a:custGeom>
                    <a:gdLst>
                      <a:gd name="T0" fmla="*/ 3 w 3"/>
                      <a:gd name="T1" fmla="*/ 0 h 5"/>
                      <a:gd name="T2" fmla="*/ 0 w 3"/>
                      <a:gd name="T3" fmla="*/ 5 h 5"/>
                      <a:gd name="T4" fmla="*/ 3 w 3"/>
                      <a:gd name="T5" fmla="*/ 0 h 5"/>
                    </a:gdLst>
                    <a:cxnLst>
                      <a:cxn ang="0">
                        <a:pos x="T0" y="T1"/>
                      </a:cxn>
                      <a:cxn ang="0">
                        <a:pos x="T2" y="T3"/>
                      </a:cxn>
                      <a:cxn ang="0">
                        <a:pos x="T4" y="T5"/>
                      </a:cxn>
                    </a:cxnLst>
                    <a:rect l="0" t="0" r="r" b="b"/>
                    <a:pathLst>
                      <a:path w="3" h="5">
                        <a:moveTo>
                          <a:pt x="3" y="0"/>
                        </a:moveTo>
                        <a:cubicBezTo>
                          <a:pt x="3" y="2"/>
                          <a:pt x="2" y="3"/>
                          <a:pt x="0" y="5"/>
                        </a:cubicBezTo>
                        <a:cubicBezTo>
                          <a:pt x="2" y="3"/>
                          <a:pt x="3" y="2"/>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1" name="Freeform 1932">
                    <a:extLst>
                      <a:ext uri="{FF2B5EF4-FFF2-40B4-BE49-F238E27FC236}">
                        <a16:creationId xmlns="" xmlns:a16="http://schemas.microsoft.com/office/drawing/2014/main" id="{7BD4BDC3-7AE4-4B78-B410-DE7AC9F26611}"/>
                      </a:ext>
                    </a:extLst>
                  </p:cNvPr>
                  <p:cNvSpPr/>
                  <p:nvPr/>
                </p:nvSpPr>
                <p:spPr bwMode="auto">
                  <a:xfrm flipH="1">
                    <a:off x="2213" y="215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2" name="Freeform 1933">
                    <a:extLst>
                      <a:ext uri="{FF2B5EF4-FFF2-40B4-BE49-F238E27FC236}">
                        <a16:creationId xmlns="" xmlns:a16="http://schemas.microsoft.com/office/drawing/2014/main" id="{E327157D-1F6C-4E1A-B871-4B03392CED0D}"/>
                      </a:ext>
                    </a:extLst>
                  </p:cNvPr>
                  <p:cNvSpPr/>
                  <p:nvPr/>
                </p:nvSpPr>
                <p:spPr bwMode="auto">
                  <a:xfrm>
                    <a:off x="2204" y="2158"/>
                    <a:ext cx="1" cy="1"/>
                  </a:xfrm>
                  <a:custGeom>
                    <a:gdLst>
                      <a:gd name="T0" fmla="*/ 0 w 1"/>
                      <a:gd name="T1" fmla="*/ 1 h 1"/>
                      <a:gd name="T2" fmla="*/ 1 w 1"/>
                      <a:gd name="T3" fmla="*/ 1 h 1"/>
                      <a:gd name="T4" fmla="*/ 0 w 1"/>
                      <a:gd name="T5" fmla="*/ 1 h 1"/>
                    </a:gdLst>
                    <a:cxnLst>
                      <a:cxn ang="0">
                        <a:pos x="T0" y="T1"/>
                      </a:cxn>
                      <a:cxn ang="0">
                        <a:pos x="T2" y="T3"/>
                      </a:cxn>
                      <a:cxn ang="0">
                        <a:pos x="T4" y="T5"/>
                      </a:cxn>
                    </a:cxnLst>
                    <a:rect l="0" t="0" r="r" b="b"/>
                    <a:pathLst>
                      <a:path w="1" h="1">
                        <a:moveTo>
                          <a:pt x="0" y="1"/>
                        </a:moveTo>
                        <a:cubicBezTo>
                          <a:pt x="0" y="0"/>
                          <a:pt x="1" y="1"/>
                          <a:pt x="1" y="1"/>
                        </a:cubicBezTo>
                        <a:cubicBezTo>
                          <a:pt x="1" y="1"/>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3" name="Freeform 1934">
                    <a:extLst>
                      <a:ext uri="{FF2B5EF4-FFF2-40B4-BE49-F238E27FC236}">
                        <a16:creationId xmlns="" xmlns:a16="http://schemas.microsoft.com/office/drawing/2014/main" id="{BCC995A4-F8F8-43E1-A9F5-70C622B5BB67}"/>
                      </a:ext>
                    </a:extLst>
                  </p:cNvPr>
                  <p:cNvSpPr/>
                  <p:nvPr/>
                </p:nvSpPr>
                <p:spPr bwMode="auto">
                  <a:xfrm>
                    <a:off x="2194" y="2160"/>
                    <a:ext cx="2" cy="1"/>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1" y="1"/>
                          <a:pt x="1" y="0"/>
                          <a:pt x="0" y="0"/>
                        </a:cubicBezTo>
                        <a:cubicBezTo>
                          <a:pt x="1"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4" name="Freeform 1935">
                    <a:extLst>
                      <a:ext uri="{FF2B5EF4-FFF2-40B4-BE49-F238E27FC236}">
                        <a16:creationId xmlns="" xmlns:a16="http://schemas.microsoft.com/office/drawing/2014/main" id="{A1E545DE-8CC6-431B-B563-8DFE97463143}"/>
                      </a:ext>
                    </a:extLst>
                  </p:cNvPr>
                  <p:cNvSpPr/>
                  <p:nvPr/>
                </p:nvSpPr>
                <p:spPr bwMode="auto">
                  <a:xfrm flipH="1">
                    <a:off x="2216" y="213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5" name="Freeform 1936">
                    <a:extLst>
                      <a:ext uri="{FF2B5EF4-FFF2-40B4-BE49-F238E27FC236}">
                        <a16:creationId xmlns="" xmlns:a16="http://schemas.microsoft.com/office/drawing/2014/main" id="{C2B535D5-2E20-49A6-A7AF-04317CADB946}"/>
                      </a:ext>
                    </a:extLst>
                  </p:cNvPr>
                  <p:cNvSpPr/>
                  <p:nvPr/>
                </p:nvSpPr>
                <p:spPr bwMode="auto">
                  <a:xfrm flipH="1">
                    <a:off x="2193" y="2160"/>
                    <a:ext cx="0"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6" name="Freeform 1937">
                    <a:extLst>
                      <a:ext uri="{FF2B5EF4-FFF2-40B4-BE49-F238E27FC236}">
                        <a16:creationId xmlns="" xmlns:a16="http://schemas.microsoft.com/office/drawing/2014/main" id="{2F32CDD8-A369-46CA-96F3-AAA87CE08914}"/>
                      </a:ext>
                    </a:extLst>
                  </p:cNvPr>
                  <p:cNvSpPr/>
                  <p:nvPr/>
                </p:nvSpPr>
                <p:spPr bwMode="auto">
                  <a:xfrm flipH="1">
                    <a:off x="2216" y="2138"/>
                    <a:ext cx="0" cy="1"/>
                  </a:xfrm>
                  <a:custGeom>
                    <a:gdLst>
                      <a:gd name="T0" fmla="*/ 0 h 1"/>
                      <a:gd name="T1" fmla="*/ 1 h 1"/>
                      <a:gd name="T2" fmla="*/ 0 h 1"/>
                      <a:gd name="T3" fmla="*/ 0 h 1"/>
                    </a:gd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7" name="Freeform 1938">
                    <a:extLst>
                      <a:ext uri="{FF2B5EF4-FFF2-40B4-BE49-F238E27FC236}">
                        <a16:creationId xmlns="" xmlns:a16="http://schemas.microsoft.com/office/drawing/2014/main" id="{B56663DB-B748-45DD-97B4-9053C383F060}"/>
                      </a:ext>
                    </a:extLst>
                  </p:cNvPr>
                  <p:cNvSpPr/>
                  <p:nvPr/>
                </p:nvSpPr>
                <p:spPr bwMode="auto">
                  <a:xfrm>
                    <a:off x="2205" y="2157"/>
                    <a:ext cx="2" cy="2"/>
                  </a:xfrm>
                  <a:custGeom>
                    <a:gdLst>
                      <a:gd name="T0" fmla="*/ 2 w 2"/>
                      <a:gd name="T1" fmla="*/ 0 h 2"/>
                      <a:gd name="T2" fmla="*/ 0 w 2"/>
                      <a:gd name="T3" fmla="*/ 2 h 2"/>
                      <a:gd name="T4" fmla="*/ 2 w 2"/>
                      <a:gd name="T5" fmla="*/ 0 h 2"/>
                    </a:gdLst>
                    <a:cxnLst>
                      <a:cxn ang="0">
                        <a:pos x="T0" y="T1"/>
                      </a:cxn>
                      <a:cxn ang="0">
                        <a:pos x="T2" y="T3"/>
                      </a:cxn>
                      <a:cxn ang="0">
                        <a:pos x="T4" y="T5"/>
                      </a:cxn>
                    </a:cxnLst>
                    <a:rect l="0" t="0" r="r" b="b"/>
                    <a:pathLst>
                      <a:path w="2" h="2">
                        <a:moveTo>
                          <a:pt x="2" y="0"/>
                        </a:moveTo>
                        <a:cubicBezTo>
                          <a:pt x="2" y="1"/>
                          <a:pt x="0" y="2"/>
                          <a:pt x="0" y="2"/>
                        </a:cubicBezTo>
                        <a:cubicBezTo>
                          <a:pt x="0" y="2"/>
                          <a:pt x="2"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8" name="Freeform 1939">
                    <a:extLst>
                      <a:ext uri="{FF2B5EF4-FFF2-40B4-BE49-F238E27FC236}">
                        <a16:creationId xmlns="" xmlns:a16="http://schemas.microsoft.com/office/drawing/2014/main" id="{1555E579-1B36-4C78-87C9-65785CDE909F}"/>
                      </a:ext>
                    </a:extLst>
                  </p:cNvPr>
                  <p:cNvSpPr/>
                  <p:nvPr/>
                </p:nvSpPr>
                <p:spPr bwMode="auto">
                  <a:xfrm>
                    <a:off x="2187" y="2160"/>
                    <a:ext cx="3" cy="0"/>
                  </a:xfrm>
                  <a:custGeom>
                    <a:gdLst>
                      <a:gd name="T0" fmla="*/ 3 w 3"/>
                      <a:gd name="T1" fmla="*/ 0 w 3"/>
                      <a:gd name="T2" fmla="*/ 3 w 3"/>
                    </a:gd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9" name="Freeform 1940">
                    <a:extLst>
                      <a:ext uri="{FF2B5EF4-FFF2-40B4-BE49-F238E27FC236}">
                        <a16:creationId xmlns="" xmlns:a16="http://schemas.microsoft.com/office/drawing/2014/main" id="{4622F80C-DBF1-48E7-89FB-D4B6962722AC}"/>
                      </a:ext>
                    </a:extLst>
                  </p:cNvPr>
                  <p:cNvSpPr/>
                  <p:nvPr/>
                </p:nvSpPr>
                <p:spPr bwMode="auto">
                  <a:xfrm>
                    <a:off x="2136" y="2106"/>
                    <a:ext cx="1" cy="1"/>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0" y="1"/>
                          <a:pt x="0" y="0"/>
                        </a:cubicBezTo>
                        <a:cubicBezTo>
                          <a:pt x="0" y="1"/>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0" name="Freeform 1941">
                    <a:extLst>
                      <a:ext uri="{FF2B5EF4-FFF2-40B4-BE49-F238E27FC236}">
                        <a16:creationId xmlns="" xmlns:a16="http://schemas.microsoft.com/office/drawing/2014/main" id="{B3F24648-BF95-4D3A-BF1F-F0AE09B6448D}"/>
                      </a:ext>
                    </a:extLst>
                  </p:cNvPr>
                  <p:cNvSpPr/>
                  <p:nvPr/>
                </p:nvSpPr>
                <p:spPr bwMode="auto">
                  <a:xfrm>
                    <a:off x="2132" y="210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1" name="Freeform 1942">
                    <a:extLst>
                      <a:ext uri="{FF2B5EF4-FFF2-40B4-BE49-F238E27FC236}">
                        <a16:creationId xmlns="" xmlns:a16="http://schemas.microsoft.com/office/drawing/2014/main" id="{415D6C65-2640-4496-8437-504017B99C13}"/>
                      </a:ext>
                    </a:extLst>
                  </p:cNvPr>
                  <p:cNvSpPr/>
                  <p:nvPr/>
                </p:nvSpPr>
                <p:spPr bwMode="auto">
                  <a:xfrm flipH="1">
                    <a:off x="2131" y="210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2" name="Freeform 1943">
                    <a:extLst>
                      <a:ext uri="{FF2B5EF4-FFF2-40B4-BE49-F238E27FC236}">
                        <a16:creationId xmlns="" xmlns:a16="http://schemas.microsoft.com/office/drawing/2014/main" id="{3E7781DC-0280-44F7-A0CF-E563A12FEE10}"/>
                      </a:ext>
                    </a:extLst>
                  </p:cNvPr>
                  <p:cNvSpPr/>
                  <p:nvPr/>
                </p:nvSpPr>
                <p:spPr bwMode="auto">
                  <a:xfrm>
                    <a:off x="2142" y="2111"/>
                    <a:ext cx="2" cy="1"/>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1" y="1"/>
                          <a:pt x="1" y="0"/>
                          <a:pt x="0" y="0"/>
                        </a:cubicBezTo>
                        <a:cubicBezTo>
                          <a:pt x="1"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3" name="Freeform 1944">
                    <a:extLst>
                      <a:ext uri="{FF2B5EF4-FFF2-40B4-BE49-F238E27FC236}">
                        <a16:creationId xmlns="" xmlns:a16="http://schemas.microsoft.com/office/drawing/2014/main" id="{6151C5D7-D458-4E2D-8D1B-1C937F669697}"/>
                      </a:ext>
                    </a:extLst>
                  </p:cNvPr>
                  <p:cNvSpPr/>
                  <p:nvPr/>
                </p:nvSpPr>
                <p:spPr bwMode="auto">
                  <a:xfrm>
                    <a:off x="2134" y="2104"/>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0" y="0"/>
                          <a:pt x="0" y="0"/>
                        </a:cubicBezTo>
                        <a:cubicBezTo>
                          <a:pt x="0" y="0"/>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4" name="Freeform 1945">
                    <a:extLst>
                      <a:ext uri="{FF2B5EF4-FFF2-40B4-BE49-F238E27FC236}">
                        <a16:creationId xmlns="" xmlns:a16="http://schemas.microsoft.com/office/drawing/2014/main" id="{3D834B84-1880-4080-9A1D-0D3710546678}"/>
                      </a:ext>
                    </a:extLst>
                  </p:cNvPr>
                  <p:cNvSpPr/>
                  <p:nvPr/>
                </p:nvSpPr>
                <p:spPr bwMode="auto">
                  <a:xfrm flipH="1">
                    <a:off x="2216" y="2139"/>
                    <a:ext cx="0" cy="2"/>
                  </a:xfrm>
                  <a:custGeom>
                    <a:gdLst>
                      <a:gd name="T0" fmla="*/ 2 h 2"/>
                      <a:gd name="T1" fmla="*/ 0 h 2"/>
                      <a:gd name="T2" fmla="*/ 0 h 2"/>
                      <a:gd name="T3" fmla="*/ 2 h 2"/>
                    </a:gdLst>
                    <a:cxnLst>
                      <a:cxn ang="0">
                        <a:pos x="0" y="T0"/>
                      </a:cxn>
                      <a:cxn ang="0">
                        <a:pos x="0" y="T1"/>
                      </a:cxn>
                      <a:cxn ang="0">
                        <a:pos x="0" y="T2"/>
                      </a:cxn>
                      <a:cxn ang="0">
                        <a:pos x="0" y="T3"/>
                      </a:cxn>
                    </a:cxnLst>
                    <a:rect l="0" t="0" r="r" b="b"/>
                    <a:pathLst>
                      <a:path h="2">
                        <a:moveTo>
                          <a:pt x="0" y="2"/>
                        </a:moveTo>
                        <a:cubicBezTo>
                          <a:pt x="0" y="1"/>
                          <a:pt x="0" y="1"/>
                          <a:pt x="0" y="0"/>
                        </a:cubicBezTo>
                        <a:cubicBezTo>
                          <a:pt x="0" y="0"/>
                          <a:pt x="0"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5" name="Freeform 1946">
                    <a:extLst>
                      <a:ext uri="{FF2B5EF4-FFF2-40B4-BE49-F238E27FC236}">
                        <a16:creationId xmlns="" xmlns:a16="http://schemas.microsoft.com/office/drawing/2014/main" id="{E78C3E33-5C36-4D25-9920-4CF0C9A31F20}"/>
                      </a:ext>
                    </a:extLst>
                  </p:cNvPr>
                  <p:cNvSpPr/>
                  <p:nvPr/>
                </p:nvSpPr>
                <p:spPr bwMode="auto">
                  <a:xfrm flipH="1">
                    <a:off x="2216" y="2138"/>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6" name="Freeform 1947">
                    <a:extLst>
                      <a:ext uri="{FF2B5EF4-FFF2-40B4-BE49-F238E27FC236}">
                        <a16:creationId xmlns="" xmlns:a16="http://schemas.microsoft.com/office/drawing/2014/main" id="{16DE2F74-2363-4D8A-8776-84D9C6609032}"/>
                      </a:ext>
                    </a:extLst>
                  </p:cNvPr>
                  <p:cNvSpPr/>
                  <p:nvPr/>
                </p:nvSpPr>
                <p:spPr bwMode="auto">
                  <a:xfrm>
                    <a:off x="1954" y="1721"/>
                    <a:ext cx="125" cy="178"/>
                  </a:xfrm>
                  <a:custGeom>
                    <a:gdLst>
                      <a:gd name="T0" fmla="*/ 43 w 131"/>
                      <a:gd name="T1" fmla="*/ 140 h 186"/>
                      <a:gd name="T2" fmla="*/ 51 w 131"/>
                      <a:gd name="T3" fmla="*/ 147 h 186"/>
                      <a:gd name="T4" fmla="*/ 63 w 131"/>
                      <a:gd name="T5" fmla="*/ 161 h 186"/>
                      <a:gd name="T6" fmla="*/ 85 w 131"/>
                      <a:gd name="T7" fmla="*/ 166 h 186"/>
                      <a:gd name="T8" fmla="*/ 92 w 131"/>
                      <a:gd name="T9" fmla="*/ 165 h 186"/>
                      <a:gd name="T10" fmla="*/ 97 w 131"/>
                      <a:gd name="T11" fmla="*/ 179 h 186"/>
                      <a:gd name="T12" fmla="*/ 100 w 131"/>
                      <a:gd name="T13" fmla="*/ 185 h 186"/>
                      <a:gd name="T14" fmla="*/ 101 w 131"/>
                      <a:gd name="T15" fmla="*/ 185 h 186"/>
                      <a:gd name="T16" fmla="*/ 102 w 131"/>
                      <a:gd name="T17" fmla="*/ 182 h 186"/>
                      <a:gd name="T18" fmla="*/ 103 w 131"/>
                      <a:gd name="T19" fmla="*/ 177 h 186"/>
                      <a:gd name="T20" fmla="*/ 103 w 131"/>
                      <a:gd name="T21" fmla="*/ 173 h 186"/>
                      <a:gd name="T22" fmla="*/ 103 w 131"/>
                      <a:gd name="T23" fmla="*/ 133 h 186"/>
                      <a:gd name="T24" fmla="*/ 102 w 131"/>
                      <a:gd name="T25" fmla="*/ 128 h 186"/>
                      <a:gd name="T26" fmla="*/ 120 w 131"/>
                      <a:gd name="T27" fmla="*/ 119 h 186"/>
                      <a:gd name="T28" fmla="*/ 123 w 131"/>
                      <a:gd name="T29" fmla="*/ 119 h 186"/>
                      <a:gd name="T30" fmla="*/ 125 w 131"/>
                      <a:gd name="T31" fmla="*/ 118 h 186"/>
                      <a:gd name="T32" fmla="*/ 129 w 131"/>
                      <a:gd name="T33" fmla="*/ 117 h 186"/>
                      <a:gd name="T34" fmla="*/ 130 w 131"/>
                      <a:gd name="T35" fmla="*/ 116 h 186"/>
                      <a:gd name="T36" fmla="*/ 130 w 131"/>
                      <a:gd name="T37" fmla="*/ 114 h 186"/>
                      <a:gd name="T38" fmla="*/ 129 w 131"/>
                      <a:gd name="T39" fmla="*/ 101 h 186"/>
                      <a:gd name="T40" fmla="*/ 128 w 131"/>
                      <a:gd name="T41" fmla="*/ 72 h 186"/>
                      <a:gd name="T42" fmla="*/ 98 w 131"/>
                      <a:gd name="T43" fmla="*/ 64 h 186"/>
                      <a:gd name="T44" fmla="*/ 81 w 131"/>
                      <a:gd name="T45" fmla="*/ 63 h 186"/>
                      <a:gd name="T46" fmla="*/ 74 w 131"/>
                      <a:gd name="T47" fmla="*/ 61 h 186"/>
                      <a:gd name="T48" fmla="*/ 69 w 131"/>
                      <a:gd name="T49" fmla="*/ 43 h 186"/>
                      <a:gd name="T50" fmla="*/ 63 w 131"/>
                      <a:gd name="T51" fmla="*/ 39 h 186"/>
                      <a:gd name="T52" fmla="*/ 65 w 131"/>
                      <a:gd name="T53" fmla="*/ 24 h 186"/>
                      <a:gd name="T54" fmla="*/ 77 w 131"/>
                      <a:gd name="T55" fmla="*/ 7 h 186"/>
                      <a:gd name="T56" fmla="*/ 86 w 131"/>
                      <a:gd name="T57" fmla="*/ 2 h 186"/>
                      <a:gd name="T58" fmla="*/ 73 w 131"/>
                      <a:gd name="T59" fmla="*/ 7 h 186"/>
                      <a:gd name="T60" fmla="*/ 55 w 131"/>
                      <a:gd name="T61" fmla="*/ 14 h 186"/>
                      <a:gd name="T62" fmla="*/ 41 w 131"/>
                      <a:gd name="T63" fmla="*/ 19 h 186"/>
                      <a:gd name="T64" fmla="*/ 26 w 131"/>
                      <a:gd name="T65" fmla="*/ 45 h 186"/>
                      <a:gd name="T66" fmla="*/ 20 w 131"/>
                      <a:gd name="T67" fmla="*/ 51 h 186"/>
                      <a:gd name="T68" fmla="*/ 18 w 131"/>
                      <a:gd name="T69" fmla="*/ 53 h 186"/>
                      <a:gd name="T70" fmla="*/ 14 w 131"/>
                      <a:gd name="T71" fmla="*/ 56 h 186"/>
                      <a:gd name="T72" fmla="*/ 18 w 131"/>
                      <a:gd name="T73" fmla="*/ 68 h 186"/>
                      <a:gd name="T74" fmla="*/ 19 w 131"/>
                      <a:gd name="T75" fmla="*/ 102 h 186"/>
                      <a:gd name="T76" fmla="*/ 1 w 131"/>
                      <a:gd name="T77" fmla="*/ 121 h 186"/>
                      <a:gd name="T78" fmla="*/ 3 w 131"/>
                      <a:gd name="T79" fmla="*/ 124 h 186"/>
                      <a:gd name="T80" fmla="*/ 6 w 131"/>
                      <a:gd name="T81" fmla="*/ 126 h 186"/>
                      <a:gd name="T82" fmla="*/ 10 w 131"/>
                      <a:gd name="T83" fmla="*/ 128 h 186"/>
                      <a:gd name="T84" fmla="*/ 12 w 131"/>
                      <a:gd name="T85" fmla="*/ 129 h 186"/>
                      <a:gd name="T86" fmla="*/ 25 w 131"/>
                      <a:gd name="T87" fmla="*/ 136 h 186"/>
                      <a:gd name="T88" fmla="*/ 30 w 131"/>
                      <a:gd name="T89" fmla="*/ 134 h 186"/>
                      <a:gd name="T90" fmla="*/ 31 w 131"/>
                      <a:gd name="T91" fmla="*/ 135 h 186"/>
                      <a:gd name="T92" fmla="*/ 34 w 131"/>
                      <a:gd name="T93" fmla="*/ 137 h 186"/>
                      <a:gd name="T94" fmla="*/ 37 w 131"/>
                      <a:gd name="T95" fmla="*/ 141 h 1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1" h="186">
                        <a:moveTo>
                          <a:pt x="38" y="141"/>
                        </a:moveTo>
                        <a:cubicBezTo>
                          <a:pt x="39" y="141"/>
                          <a:pt x="40" y="141"/>
                          <a:pt x="40" y="141"/>
                        </a:cubicBezTo>
                        <a:cubicBezTo>
                          <a:pt x="41" y="140"/>
                          <a:pt x="41" y="140"/>
                          <a:pt x="42" y="140"/>
                        </a:cubicBezTo>
                        <a:cubicBezTo>
                          <a:pt x="42" y="140"/>
                          <a:pt x="43" y="140"/>
                          <a:pt x="43" y="140"/>
                        </a:cubicBezTo>
                        <a:cubicBezTo>
                          <a:pt x="44" y="140"/>
                          <a:pt x="44" y="140"/>
                          <a:pt x="45" y="140"/>
                        </a:cubicBezTo>
                        <a:cubicBezTo>
                          <a:pt x="45" y="140"/>
                          <a:pt x="45" y="140"/>
                          <a:pt x="45" y="141"/>
                        </a:cubicBezTo>
                        <a:cubicBezTo>
                          <a:pt x="46" y="141"/>
                          <a:pt x="47" y="141"/>
                          <a:pt x="47" y="141"/>
                        </a:cubicBezTo>
                        <a:cubicBezTo>
                          <a:pt x="49" y="142"/>
                          <a:pt x="50" y="145"/>
                          <a:pt x="51" y="147"/>
                        </a:cubicBezTo>
                        <a:cubicBezTo>
                          <a:pt x="51" y="149"/>
                          <a:pt x="52" y="150"/>
                          <a:pt x="53" y="150"/>
                        </a:cubicBezTo>
                        <a:cubicBezTo>
                          <a:pt x="56" y="151"/>
                          <a:pt x="58" y="152"/>
                          <a:pt x="60" y="154"/>
                        </a:cubicBezTo>
                        <a:cubicBezTo>
                          <a:pt x="61" y="156"/>
                          <a:pt x="62" y="158"/>
                          <a:pt x="62" y="160"/>
                        </a:cubicBezTo>
                        <a:cubicBezTo>
                          <a:pt x="62" y="160"/>
                          <a:pt x="62" y="160"/>
                          <a:pt x="63" y="161"/>
                        </a:cubicBezTo>
                        <a:cubicBezTo>
                          <a:pt x="64" y="162"/>
                          <a:pt x="66" y="164"/>
                          <a:pt x="66" y="166"/>
                        </a:cubicBezTo>
                        <a:cubicBezTo>
                          <a:pt x="67" y="167"/>
                          <a:pt x="68" y="167"/>
                          <a:pt x="71" y="167"/>
                        </a:cubicBezTo>
                        <a:cubicBezTo>
                          <a:pt x="73" y="167"/>
                          <a:pt x="75" y="167"/>
                          <a:pt x="76" y="166"/>
                        </a:cubicBezTo>
                        <a:cubicBezTo>
                          <a:pt x="78" y="165"/>
                          <a:pt x="82" y="164"/>
                          <a:pt x="85" y="166"/>
                        </a:cubicBezTo>
                        <a:cubicBezTo>
                          <a:pt x="86" y="166"/>
                          <a:pt x="86" y="165"/>
                          <a:pt x="87" y="165"/>
                        </a:cubicBezTo>
                        <a:cubicBezTo>
                          <a:pt x="88" y="165"/>
                          <a:pt x="89" y="165"/>
                          <a:pt x="90" y="165"/>
                        </a:cubicBezTo>
                        <a:cubicBezTo>
                          <a:pt x="90" y="165"/>
                          <a:pt x="90" y="165"/>
                          <a:pt x="91" y="165"/>
                        </a:cubicBezTo>
                        <a:cubicBezTo>
                          <a:pt x="91" y="165"/>
                          <a:pt x="91" y="165"/>
                          <a:pt x="92" y="165"/>
                        </a:cubicBezTo>
                        <a:cubicBezTo>
                          <a:pt x="98" y="167"/>
                          <a:pt x="101" y="169"/>
                          <a:pt x="101" y="172"/>
                        </a:cubicBezTo>
                        <a:cubicBezTo>
                          <a:pt x="102" y="173"/>
                          <a:pt x="102" y="174"/>
                          <a:pt x="101" y="175"/>
                        </a:cubicBezTo>
                        <a:cubicBezTo>
                          <a:pt x="100" y="176"/>
                          <a:pt x="99" y="177"/>
                          <a:pt x="98" y="178"/>
                        </a:cubicBezTo>
                        <a:cubicBezTo>
                          <a:pt x="98" y="178"/>
                          <a:pt x="98" y="179"/>
                          <a:pt x="97" y="179"/>
                        </a:cubicBezTo>
                        <a:cubicBezTo>
                          <a:pt x="96" y="180"/>
                          <a:pt x="95" y="182"/>
                          <a:pt x="95" y="182"/>
                        </a:cubicBezTo>
                        <a:cubicBezTo>
                          <a:pt x="95" y="182"/>
                          <a:pt x="97" y="183"/>
                          <a:pt x="98" y="184"/>
                        </a:cubicBezTo>
                        <a:cubicBezTo>
                          <a:pt x="98" y="184"/>
                          <a:pt x="99" y="184"/>
                          <a:pt x="99" y="185"/>
                        </a:cubicBezTo>
                        <a:cubicBezTo>
                          <a:pt x="100" y="185"/>
                          <a:pt x="100" y="185"/>
                          <a:pt x="100" y="185"/>
                        </a:cubicBezTo>
                        <a:cubicBezTo>
                          <a:pt x="100" y="186"/>
                          <a:pt x="100" y="186"/>
                          <a:pt x="101" y="186"/>
                        </a:cubicBezTo>
                        <a:cubicBezTo>
                          <a:pt x="101" y="186"/>
                          <a:pt x="101" y="186"/>
                          <a:pt x="101" y="186"/>
                        </a:cubicBezTo>
                        <a:cubicBezTo>
                          <a:pt x="101" y="186"/>
                          <a:pt x="101" y="185"/>
                          <a:pt x="101" y="185"/>
                        </a:cubicBezTo>
                        <a:cubicBezTo>
                          <a:pt x="101" y="185"/>
                          <a:pt x="101" y="185"/>
                          <a:pt x="101" y="185"/>
                        </a:cubicBezTo>
                        <a:cubicBezTo>
                          <a:pt x="101" y="184"/>
                          <a:pt x="101" y="184"/>
                          <a:pt x="101" y="184"/>
                        </a:cubicBezTo>
                        <a:cubicBezTo>
                          <a:pt x="101" y="184"/>
                          <a:pt x="102" y="183"/>
                          <a:pt x="102" y="183"/>
                        </a:cubicBezTo>
                        <a:cubicBezTo>
                          <a:pt x="102" y="183"/>
                          <a:pt x="102" y="183"/>
                          <a:pt x="102" y="182"/>
                        </a:cubicBezTo>
                        <a:cubicBezTo>
                          <a:pt x="102" y="182"/>
                          <a:pt x="102" y="182"/>
                          <a:pt x="102" y="182"/>
                        </a:cubicBezTo>
                        <a:cubicBezTo>
                          <a:pt x="102" y="181"/>
                          <a:pt x="102" y="181"/>
                          <a:pt x="102" y="180"/>
                        </a:cubicBezTo>
                        <a:cubicBezTo>
                          <a:pt x="102" y="180"/>
                          <a:pt x="102" y="180"/>
                          <a:pt x="102" y="180"/>
                        </a:cubicBezTo>
                        <a:cubicBezTo>
                          <a:pt x="102" y="179"/>
                          <a:pt x="103" y="179"/>
                          <a:pt x="103" y="179"/>
                        </a:cubicBezTo>
                        <a:cubicBezTo>
                          <a:pt x="103" y="178"/>
                          <a:pt x="103" y="178"/>
                          <a:pt x="103" y="177"/>
                        </a:cubicBezTo>
                        <a:cubicBezTo>
                          <a:pt x="103" y="177"/>
                          <a:pt x="103" y="177"/>
                          <a:pt x="103" y="177"/>
                        </a:cubicBezTo>
                        <a:cubicBezTo>
                          <a:pt x="103" y="176"/>
                          <a:pt x="103" y="176"/>
                          <a:pt x="103" y="175"/>
                        </a:cubicBezTo>
                        <a:cubicBezTo>
                          <a:pt x="103" y="175"/>
                          <a:pt x="103" y="175"/>
                          <a:pt x="103" y="175"/>
                        </a:cubicBezTo>
                        <a:cubicBezTo>
                          <a:pt x="103" y="174"/>
                          <a:pt x="103" y="173"/>
                          <a:pt x="103" y="173"/>
                        </a:cubicBezTo>
                        <a:cubicBezTo>
                          <a:pt x="103" y="169"/>
                          <a:pt x="104" y="160"/>
                          <a:pt x="105" y="157"/>
                        </a:cubicBezTo>
                        <a:cubicBezTo>
                          <a:pt x="106" y="154"/>
                          <a:pt x="104" y="152"/>
                          <a:pt x="102" y="149"/>
                        </a:cubicBezTo>
                        <a:cubicBezTo>
                          <a:pt x="100" y="146"/>
                          <a:pt x="98" y="143"/>
                          <a:pt x="98" y="139"/>
                        </a:cubicBezTo>
                        <a:cubicBezTo>
                          <a:pt x="98" y="134"/>
                          <a:pt x="100" y="133"/>
                          <a:pt x="103" y="133"/>
                        </a:cubicBezTo>
                        <a:cubicBezTo>
                          <a:pt x="105" y="132"/>
                          <a:pt x="106" y="132"/>
                          <a:pt x="107" y="132"/>
                        </a:cubicBezTo>
                        <a:cubicBezTo>
                          <a:pt x="107" y="131"/>
                          <a:pt x="107" y="131"/>
                          <a:pt x="107" y="131"/>
                        </a:cubicBezTo>
                        <a:cubicBezTo>
                          <a:pt x="107" y="131"/>
                          <a:pt x="106" y="131"/>
                          <a:pt x="105" y="131"/>
                        </a:cubicBezTo>
                        <a:cubicBezTo>
                          <a:pt x="104" y="130"/>
                          <a:pt x="103" y="129"/>
                          <a:pt x="102" y="128"/>
                        </a:cubicBezTo>
                        <a:cubicBezTo>
                          <a:pt x="101" y="126"/>
                          <a:pt x="100" y="124"/>
                          <a:pt x="101" y="122"/>
                        </a:cubicBezTo>
                        <a:cubicBezTo>
                          <a:pt x="101" y="120"/>
                          <a:pt x="104" y="119"/>
                          <a:pt x="111" y="119"/>
                        </a:cubicBezTo>
                        <a:cubicBezTo>
                          <a:pt x="113" y="119"/>
                          <a:pt x="115" y="119"/>
                          <a:pt x="117" y="119"/>
                        </a:cubicBezTo>
                        <a:cubicBezTo>
                          <a:pt x="118" y="119"/>
                          <a:pt x="119" y="119"/>
                          <a:pt x="120" y="119"/>
                        </a:cubicBezTo>
                        <a:cubicBezTo>
                          <a:pt x="120" y="119"/>
                          <a:pt x="120" y="119"/>
                          <a:pt x="121" y="119"/>
                        </a:cubicBezTo>
                        <a:cubicBezTo>
                          <a:pt x="121" y="119"/>
                          <a:pt x="121" y="119"/>
                          <a:pt x="121" y="119"/>
                        </a:cubicBezTo>
                        <a:cubicBezTo>
                          <a:pt x="122" y="119"/>
                          <a:pt x="122" y="119"/>
                          <a:pt x="122" y="119"/>
                        </a:cubicBezTo>
                        <a:cubicBezTo>
                          <a:pt x="122" y="119"/>
                          <a:pt x="122" y="119"/>
                          <a:pt x="123" y="119"/>
                        </a:cubicBezTo>
                        <a:cubicBezTo>
                          <a:pt x="123" y="119"/>
                          <a:pt x="123" y="118"/>
                          <a:pt x="124" y="118"/>
                        </a:cubicBezTo>
                        <a:cubicBezTo>
                          <a:pt x="124" y="118"/>
                          <a:pt x="124" y="118"/>
                          <a:pt x="124" y="118"/>
                        </a:cubicBezTo>
                        <a:cubicBezTo>
                          <a:pt x="124" y="118"/>
                          <a:pt x="125" y="118"/>
                          <a:pt x="125" y="118"/>
                        </a:cubicBezTo>
                        <a:cubicBezTo>
                          <a:pt x="125" y="118"/>
                          <a:pt x="125" y="118"/>
                          <a:pt x="125" y="118"/>
                        </a:cubicBezTo>
                        <a:cubicBezTo>
                          <a:pt x="126" y="118"/>
                          <a:pt x="126" y="118"/>
                          <a:pt x="127" y="117"/>
                        </a:cubicBezTo>
                        <a:cubicBezTo>
                          <a:pt x="127" y="117"/>
                          <a:pt x="127" y="117"/>
                          <a:pt x="127" y="117"/>
                        </a:cubicBezTo>
                        <a:cubicBezTo>
                          <a:pt x="127" y="117"/>
                          <a:pt x="128" y="117"/>
                          <a:pt x="128" y="117"/>
                        </a:cubicBezTo>
                        <a:cubicBezTo>
                          <a:pt x="128" y="117"/>
                          <a:pt x="128" y="117"/>
                          <a:pt x="129" y="117"/>
                        </a:cubicBezTo>
                        <a:cubicBezTo>
                          <a:pt x="129" y="117"/>
                          <a:pt x="129" y="117"/>
                          <a:pt x="129" y="117"/>
                        </a:cubicBezTo>
                        <a:cubicBezTo>
                          <a:pt x="129" y="116"/>
                          <a:pt x="130" y="116"/>
                          <a:pt x="130" y="116"/>
                        </a:cubicBezTo>
                        <a:cubicBezTo>
                          <a:pt x="130" y="116"/>
                          <a:pt x="130" y="116"/>
                          <a:pt x="130" y="116"/>
                        </a:cubicBezTo>
                        <a:cubicBezTo>
                          <a:pt x="130" y="116"/>
                          <a:pt x="130" y="116"/>
                          <a:pt x="130" y="116"/>
                        </a:cubicBezTo>
                        <a:cubicBezTo>
                          <a:pt x="130" y="116"/>
                          <a:pt x="131" y="115"/>
                          <a:pt x="130" y="115"/>
                        </a:cubicBezTo>
                        <a:cubicBezTo>
                          <a:pt x="130" y="115"/>
                          <a:pt x="130" y="115"/>
                          <a:pt x="130" y="115"/>
                        </a:cubicBezTo>
                        <a:cubicBezTo>
                          <a:pt x="130" y="115"/>
                          <a:pt x="130" y="115"/>
                          <a:pt x="130" y="114"/>
                        </a:cubicBezTo>
                        <a:cubicBezTo>
                          <a:pt x="130" y="114"/>
                          <a:pt x="130" y="114"/>
                          <a:pt x="130" y="114"/>
                        </a:cubicBezTo>
                        <a:cubicBezTo>
                          <a:pt x="130" y="114"/>
                          <a:pt x="130" y="114"/>
                          <a:pt x="130" y="114"/>
                        </a:cubicBezTo>
                        <a:cubicBezTo>
                          <a:pt x="130" y="113"/>
                          <a:pt x="129" y="113"/>
                          <a:pt x="129" y="113"/>
                        </a:cubicBezTo>
                        <a:cubicBezTo>
                          <a:pt x="128" y="112"/>
                          <a:pt x="127" y="110"/>
                          <a:pt x="126" y="108"/>
                        </a:cubicBezTo>
                        <a:cubicBezTo>
                          <a:pt x="126" y="106"/>
                          <a:pt x="127" y="104"/>
                          <a:pt x="129" y="101"/>
                        </a:cubicBezTo>
                        <a:cubicBezTo>
                          <a:pt x="130" y="101"/>
                          <a:pt x="129" y="100"/>
                          <a:pt x="127" y="97"/>
                        </a:cubicBezTo>
                        <a:cubicBezTo>
                          <a:pt x="126" y="97"/>
                          <a:pt x="125" y="96"/>
                          <a:pt x="125" y="95"/>
                        </a:cubicBezTo>
                        <a:cubicBezTo>
                          <a:pt x="121" y="91"/>
                          <a:pt x="124" y="78"/>
                          <a:pt x="127" y="72"/>
                        </a:cubicBezTo>
                        <a:cubicBezTo>
                          <a:pt x="128" y="72"/>
                          <a:pt x="128" y="72"/>
                          <a:pt x="128" y="72"/>
                        </a:cubicBezTo>
                        <a:cubicBezTo>
                          <a:pt x="128" y="72"/>
                          <a:pt x="127" y="71"/>
                          <a:pt x="124" y="71"/>
                        </a:cubicBezTo>
                        <a:cubicBezTo>
                          <a:pt x="122" y="71"/>
                          <a:pt x="118" y="72"/>
                          <a:pt x="116" y="72"/>
                        </a:cubicBezTo>
                        <a:cubicBezTo>
                          <a:pt x="114" y="72"/>
                          <a:pt x="113" y="72"/>
                          <a:pt x="111" y="72"/>
                        </a:cubicBezTo>
                        <a:cubicBezTo>
                          <a:pt x="106" y="71"/>
                          <a:pt x="102" y="69"/>
                          <a:pt x="98" y="64"/>
                        </a:cubicBezTo>
                        <a:cubicBezTo>
                          <a:pt x="98" y="63"/>
                          <a:pt x="97" y="62"/>
                          <a:pt x="95" y="62"/>
                        </a:cubicBezTo>
                        <a:cubicBezTo>
                          <a:pt x="95" y="62"/>
                          <a:pt x="94" y="62"/>
                          <a:pt x="94" y="62"/>
                        </a:cubicBezTo>
                        <a:cubicBezTo>
                          <a:pt x="92" y="62"/>
                          <a:pt x="91" y="62"/>
                          <a:pt x="89" y="63"/>
                        </a:cubicBezTo>
                        <a:cubicBezTo>
                          <a:pt x="87" y="63"/>
                          <a:pt x="84" y="63"/>
                          <a:pt x="81" y="63"/>
                        </a:cubicBezTo>
                        <a:cubicBezTo>
                          <a:pt x="81" y="63"/>
                          <a:pt x="81" y="63"/>
                          <a:pt x="81" y="63"/>
                        </a:cubicBezTo>
                        <a:cubicBezTo>
                          <a:pt x="81" y="63"/>
                          <a:pt x="81" y="63"/>
                          <a:pt x="81" y="63"/>
                        </a:cubicBezTo>
                        <a:cubicBezTo>
                          <a:pt x="77" y="63"/>
                          <a:pt x="75" y="62"/>
                          <a:pt x="74" y="61"/>
                        </a:cubicBezTo>
                        <a:cubicBezTo>
                          <a:pt x="74" y="61"/>
                          <a:pt x="74" y="61"/>
                          <a:pt x="74" y="61"/>
                        </a:cubicBezTo>
                        <a:cubicBezTo>
                          <a:pt x="71" y="58"/>
                          <a:pt x="71" y="53"/>
                          <a:pt x="71" y="50"/>
                        </a:cubicBezTo>
                        <a:cubicBezTo>
                          <a:pt x="71" y="49"/>
                          <a:pt x="71" y="48"/>
                          <a:pt x="71" y="47"/>
                        </a:cubicBezTo>
                        <a:cubicBezTo>
                          <a:pt x="71" y="46"/>
                          <a:pt x="71" y="46"/>
                          <a:pt x="71" y="46"/>
                        </a:cubicBezTo>
                        <a:cubicBezTo>
                          <a:pt x="72" y="45"/>
                          <a:pt x="71" y="45"/>
                          <a:pt x="69" y="43"/>
                        </a:cubicBezTo>
                        <a:cubicBezTo>
                          <a:pt x="68" y="42"/>
                          <a:pt x="66" y="41"/>
                          <a:pt x="66" y="39"/>
                        </a:cubicBezTo>
                        <a:cubicBezTo>
                          <a:pt x="66" y="39"/>
                          <a:pt x="66" y="38"/>
                          <a:pt x="65" y="38"/>
                        </a:cubicBezTo>
                        <a:cubicBezTo>
                          <a:pt x="64" y="38"/>
                          <a:pt x="64" y="39"/>
                          <a:pt x="63" y="39"/>
                        </a:cubicBezTo>
                        <a:cubicBezTo>
                          <a:pt x="63" y="39"/>
                          <a:pt x="63" y="39"/>
                          <a:pt x="63" y="39"/>
                        </a:cubicBezTo>
                        <a:cubicBezTo>
                          <a:pt x="61" y="39"/>
                          <a:pt x="61" y="38"/>
                          <a:pt x="60" y="37"/>
                        </a:cubicBezTo>
                        <a:cubicBezTo>
                          <a:pt x="60" y="36"/>
                          <a:pt x="60" y="35"/>
                          <a:pt x="61" y="34"/>
                        </a:cubicBezTo>
                        <a:cubicBezTo>
                          <a:pt x="61" y="33"/>
                          <a:pt x="62" y="32"/>
                          <a:pt x="63" y="30"/>
                        </a:cubicBezTo>
                        <a:cubicBezTo>
                          <a:pt x="64" y="29"/>
                          <a:pt x="64" y="28"/>
                          <a:pt x="65" y="24"/>
                        </a:cubicBezTo>
                        <a:cubicBezTo>
                          <a:pt x="65" y="23"/>
                          <a:pt x="65" y="23"/>
                          <a:pt x="65" y="23"/>
                        </a:cubicBezTo>
                        <a:cubicBezTo>
                          <a:pt x="65" y="19"/>
                          <a:pt x="68" y="16"/>
                          <a:pt x="71" y="13"/>
                        </a:cubicBezTo>
                        <a:cubicBezTo>
                          <a:pt x="72" y="12"/>
                          <a:pt x="74" y="11"/>
                          <a:pt x="75" y="9"/>
                        </a:cubicBezTo>
                        <a:cubicBezTo>
                          <a:pt x="75" y="8"/>
                          <a:pt x="76" y="8"/>
                          <a:pt x="77" y="7"/>
                        </a:cubicBezTo>
                        <a:cubicBezTo>
                          <a:pt x="77" y="7"/>
                          <a:pt x="77" y="7"/>
                          <a:pt x="77" y="7"/>
                        </a:cubicBezTo>
                        <a:cubicBezTo>
                          <a:pt x="78" y="7"/>
                          <a:pt x="78" y="7"/>
                          <a:pt x="78" y="6"/>
                        </a:cubicBezTo>
                        <a:cubicBezTo>
                          <a:pt x="79" y="5"/>
                          <a:pt x="81" y="4"/>
                          <a:pt x="82" y="4"/>
                        </a:cubicBezTo>
                        <a:cubicBezTo>
                          <a:pt x="85" y="3"/>
                          <a:pt x="86" y="2"/>
                          <a:pt x="86" y="2"/>
                        </a:cubicBezTo>
                        <a:cubicBezTo>
                          <a:pt x="86" y="2"/>
                          <a:pt x="86" y="1"/>
                          <a:pt x="84" y="1"/>
                        </a:cubicBezTo>
                        <a:cubicBezTo>
                          <a:pt x="84" y="0"/>
                          <a:pt x="84" y="0"/>
                          <a:pt x="83" y="0"/>
                        </a:cubicBezTo>
                        <a:cubicBezTo>
                          <a:pt x="82" y="0"/>
                          <a:pt x="81" y="2"/>
                          <a:pt x="80" y="3"/>
                        </a:cubicBezTo>
                        <a:cubicBezTo>
                          <a:pt x="78" y="5"/>
                          <a:pt x="76" y="6"/>
                          <a:pt x="73" y="7"/>
                        </a:cubicBezTo>
                        <a:cubicBezTo>
                          <a:pt x="70" y="7"/>
                          <a:pt x="69" y="8"/>
                          <a:pt x="67" y="10"/>
                        </a:cubicBezTo>
                        <a:cubicBezTo>
                          <a:pt x="66" y="11"/>
                          <a:pt x="65" y="12"/>
                          <a:pt x="64" y="12"/>
                        </a:cubicBezTo>
                        <a:cubicBezTo>
                          <a:pt x="62" y="13"/>
                          <a:pt x="60" y="14"/>
                          <a:pt x="58" y="14"/>
                        </a:cubicBezTo>
                        <a:cubicBezTo>
                          <a:pt x="57" y="14"/>
                          <a:pt x="55" y="14"/>
                          <a:pt x="55" y="14"/>
                        </a:cubicBezTo>
                        <a:cubicBezTo>
                          <a:pt x="54" y="17"/>
                          <a:pt x="53" y="17"/>
                          <a:pt x="52" y="17"/>
                        </a:cubicBezTo>
                        <a:cubicBezTo>
                          <a:pt x="51" y="17"/>
                          <a:pt x="50" y="17"/>
                          <a:pt x="49" y="16"/>
                        </a:cubicBezTo>
                        <a:cubicBezTo>
                          <a:pt x="48" y="16"/>
                          <a:pt x="48" y="15"/>
                          <a:pt x="47" y="15"/>
                        </a:cubicBezTo>
                        <a:cubicBezTo>
                          <a:pt x="46" y="15"/>
                          <a:pt x="43" y="16"/>
                          <a:pt x="41" y="19"/>
                        </a:cubicBezTo>
                        <a:cubicBezTo>
                          <a:pt x="40" y="21"/>
                          <a:pt x="39" y="22"/>
                          <a:pt x="39" y="23"/>
                        </a:cubicBezTo>
                        <a:cubicBezTo>
                          <a:pt x="39" y="23"/>
                          <a:pt x="39" y="24"/>
                          <a:pt x="39" y="24"/>
                        </a:cubicBezTo>
                        <a:cubicBezTo>
                          <a:pt x="39" y="28"/>
                          <a:pt x="40" y="32"/>
                          <a:pt x="34" y="35"/>
                        </a:cubicBezTo>
                        <a:cubicBezTo>
                          <a:pt x="30" y="38"/>
                          <a:pt x="28" y="42"/>
                          <a:pt x="26" y="45"/>
                        </a:cubicBezTo>
                        <a:cubicBezTo>
                          <a:pt x="25" y="46"/>
                          <a:pt x="24" y="47"/>
                          <a:pt x="23" y="48"/>
                        </a:cubicBezTo>
                        <a:cubicBezTo>
                          <a:pt x="22" y="49"/>
                          <a:pt x="21" y="49"/>
                          <a:pt x="21" y="49"/>
                        </a:cubicBezTo>
                        <a:cubicBezTo>
                          <a:pt x="21" y="50"/>
                          <a:pt x="21" y="50"/>
                          <a:pt x="21" y="50"/>
                        </a:cubicBezTo>
                        <a:cubicBezTo>
                          <a:pt x="20" y="50"/>
                          <a:pt x="20" y="51"/>
                          <a:pt x="20" y="51"/>
                        </a:cubicBezTo>
                        <a:cubicBezTo>
                          <a:pt x="20" y="51"/>
                          <a:pt x="20" y="51"/>
                          <a:pt x="20" y="51"/>
                        </a:cubicBezTo>
                        <a:cubicBezTo>
                          <a:pt x="20" y="52"/>
                          <a:pt x="19" y="52"/>
                          <a:pt x="19" y="52"/>
                        </a:cubicBezTo>
                        <a:cubicBezTo>
                          <a:pt x="19" y="53"/>
                          <a:pt x="18" y="53"/>
                          <a:pt x="18" y="53"/>
                        </a:cubicBezTo>
                        <a:cubicBezTo>
                          <a:pt x="18" y="53"/>
                          <a:pt x="18" y="53"/>
                          <a:pt x="18" y="53"/>
                        </a:cubicBezTo>
                        <a:cubicBezTo>
                          <a:pt x="17" y="54"/>
                          <a:pt x="17" y="54"/>
                          <a:pt x="16" y="55"/>
                        </a:cubicBezTo>
                        <a:cubicBezTo>
                          <a:pt x="16" y="55"/>
                          <a:pt x="16" y="55"/>
                          <a:pt x="16" y="55"/>
                        </a:cubicBezTo>
                        <a:cubicBezTo>
                          <a:pt x="16" y="55"/>
                          <a:pt x="15" y="56"/>
                          <a:pt x="15" y="56"/>
                        </a:cubicBezTo>
                        <a:cubicBezTo>
                          <a:pt x="15" y="56"/>
                          <a:pt x="15" y="56"/>
                          <a:pt x="14" y="56"/>
                        </a:cubicBezTo>
                        <a:cubicBezTo>
                          <a:pt x="14" y="57"/>
                          <a:pt x="13" y="58"/>
                          <a:pt x="13" y="58"/>
                        </a:cubicBezTo>
                        <a:cubicBezTo>
                          <a:pt x="13" y="58"/>
                          <a:pt x="13" y="58"/>
                          <a:pt x="13" y="58"/>
                        </a:cubicBezTo>
                        <a:cubicBezTo>
                          <a:pt x="14" y="59"/>
                          <a:pt x="15" y="60"/>
                          <a:pt x="15" y="60"/>
                        </a:cubicBezTo>
                        <a:cubicBezTo>
                          <a:pt x="18" y="63"/>
                          <a:pt x="18" y="66"/>
                          <a:pt x="18" y="68"/>
                        </a:cubicBezTo>
                        <a:cubicBezTo>
                          <a:pt x="18" y="69"/>
                          <a:pt x="18" y="69"/>
                          <a:pt x="18" y="70"/>
                        </a:cubicBezTo>
                        <a:cubicBezTo>
                          <a:pt x="20" y="75"/>
                          <a:pt x="18" y="77"/>
                          <a:pt x="17" y="78"/>
                        </a:cubicBezTo>
                        <a:cubicBezTo>
                          <a:pt x="16" y="81"/>
                          <a:pt x="18" y="91"/>
                          <a:pt x="19" y="93"/>
                        </a:cubicBezTo>
                        <a:cubicBezTo>
                          <a:pt x="22" y="96"/>
                          <a:pt x="20" y="99"/>
                          <a:pt x="19" y="102"/>
                        </a:cubicBezTo>
                        <a:cubicBezTo>
                          <a:pt x="18" y="103"/>
                          <a:pt x="18" y="104"/>
                          <a:pt x="17" y="105"/>
                        </a:cubicBezTo>
                        <a:cubicBezTo>
                          <a:pt x="15" y="110"/>
                          <a:pt x="12" y="113"/>
                          <a:pt x="6" y="113"/>
                        </a:cubicBezTo>
                        <a:cubicBezTo>
                          <a:pt x="5" y="113"/>
                          <a:pt x="4" y="115"/>
                          <a:pt x="4" y="117"/>
                        </a:cubicBezTo>
                        <a:cubicBezTo>
                          <a:pt x="3" y="119"/>
                          <a:pt x="3" y="120"/>
                          <a:pt x="1" y="121"/>
                        </a:cubicBezTo>
                        <a:cubicBezTo>
                          <a:pt x="1" y="121"/>
                          <a:pt x="0" y="122"/>
                          <a:pt x="0" y="123"/>
                        </a:cubicBezTo>
                        <a:cubicBezTo>
                          <a:pt x="0" y="123"/>
                          <a:pt x="1" y="123"/>
                          <a:pt x="1" y="123"/>
                        </a:cubicBezTo>
                        <a:cubicBezTo>
                          <a:pt x="1" y="123"/>
                          <a:pt x="1" y="123"/>
                          <a:pt x="2" y="123"/>
                        </a:cubicBezTo>
                        <a:cubicBezTo>
                          <a:pt x="2" y="124"/>
                          <a:pt x="2" y="124"/>
                          <a:pt x="3" y="124"/>
                        </a:cubicBezTo>
                        <a:cubicBezTo>
                          <a:pt x="3" y="124"/>
                          <a:pt x="3" y="125"/>
                          <a:pt x="3" y="125"/>
                        </a:cubicBezTo>
                        <a:cubicBezTo>
                          <a:pt x="4" y="125"/>
                          <a:pt x="4" y="125"/>
                          <a:pt x="4" y="125"/>
                        </a:cubicBezTo>
                        <a:cubicBezTo>
                          <a:pt x="5" y="126"/>
                          <a:pt x="5" y="126"/>
                          <a:pt x="5" y="126"/>
                        </a:cubicBezTo>
                        <a:cubicBezTo>
                          <a:pt x="6" y="126"/>
                          <a:pt x="6" y="126"/>
                          <a:pt x="6" y="126"/>
                        </a:cubicBezTo>
                        <a:cubicBezTo>
                          <a:pt x="6" y="127"/>
                          <a:pt x="7" y="127"/>
                          <a:pt x="7" y="127"/>
                        </a:cubicBezTo>
                        <a:cubicBezTo>
                          <a:pt x="7" y="127"/>
                          <a:pt x="8" y="127"/>
                          <a:pt x="8" y="127"/>
                        </a:cubicBezTo>
                        <a:cubicBezTo>
                          <a:pt x="8" y="128"/>
                          <a:pt x="8" y="128"/>
                          <a:pt x="9" y="128"/>
                        </a:cubicBezTo>
                        <a:cubicBezTo>
                          <a:pt x="9" y="128"/>
                          <a:pt x="9" y="128"/>
                          <a:pt x="10" y="128"/>
                        </a:cubicBezTo>
                        <a:cubicBezTo>
                          <a:pt x="10" y="128"/>
                          <a:pt x="10" y="128"/>
                          <a:pt x="10" y="129"/>
                        </a:cubicBezTo>
                        <a:cubicBezTo>
                          <a:pt x="10" y="129"/>
                          <a:pt x="11" y="129"/>
                          <a:pt x="11" y="129"/>
                        </a:cubicBezTo>
                        <a:cubicBezTo>
                          <a:pt x="11" y="129"/>
                          <a:pt x="11" y="129"/>
                          <a:pt x="11" y="129"/>
                        </a:cubicBezTo>
                        <a:cubicBezTo>
                          <a:pt x="12" y="129"/>
                          <a:pt x="12" y="129"/>
                          <a:pt x="12" y="129"/>
                        </a:cubicBezTo>
                        <a:cubicBezTo>
                          <a:pt x="14" y="129"/>
                          <a:pt x="16" y="131"/>
                          <a:pt x="17" y="132"/>
                        </a:cubicBezTo>
                        <a:cubicBezTo>
                          <a:pt x="18" y="133"/>
                          <a:pt x="19" y="134"/>
                          <a:pt x="20" y="135"/>
                        </a:cubicBezTo>
                        <a:cubicBezTo>
                          <a:pt x="21" y="135"/>
                          <a:pt x="22" y="136"/>
                          <a:pt x="24" y="136"/>
                        </a:cubicBezTo>
                        <a:cubicBezTo>
                          <a:pt x="24" y="136"/>
                          <a:pt x="24" y="136"/>
                          <a:pt x="25" y="136"/>
                        </a:cubicBezTo>
                        <a:cubicBezTo>
                          <a:pt x="26" y="135"/>
                          <a:pt x="26" y="135"/>
                          <a:pt x="26" y="135"/>
                        </a:cubicBezTo>
                        <a:cubicBezTo>
                          <a:pt x="27" y="134"/>
                          <a:pt x="27" y="134"/>
                          <a:pt x="28" y="134"/>
                        </a:cubicBezTo>
                        <a:cubicBezTo>
                          <a:pt x="29" y="134"/>
                          <a:pt x="29" y="134"/>
                          <a:pt x="29" y="134"/>
                        </a:cubicBezTo>
                        <a:cubicBezTo>
                          <a:pt x="29" y="134"/>
                          <a:pt x="29" y="134"/>
                          <a:pt x="30" y="134"/>
                        </a:cubicBezTo>
                        <a:cubicBezTo>
                          <a:pt x="30" y="134"/>
                          <a:pt x="30" y="134"/>
                          <a:pt x="30" y="134"/>
                        </a:cubicBezTo>
                        <a:cubicBezTo>
                          <a:pt x="30" y="135"/>
                          <a:pt x="30" y="135"/>
                          <a:pt x="30" y="135"/>
                        </a:cubicBezTo>
                        <a:cubicBezTo>
                          <a:pt x="31" y="135"/>
                          <a:pt x="31" y="135"/>
                          <a:pt x="31" y="135"/>
                        </a:cubicBezTo>
                        <a:cubicBezTo>
                          <a:pt x="31" y="135"/>
                          <a:pt x="31" y="135"/>
                          <a:pt x="31" y="135"/>
                        </a:cubicBezTo>
                        <a:cubicBezTo>
                          <a:pt x="32" y="136"/>
                          <a:pt x="32" y="136"/>
                          <a:pt x="32" y="136"/>
                        </a:cubicBezTo>
                        <a:cubicBezTo>
                          <a:pt x="32" y="136"/>
                          <a:pt x="32" y="136"/>
                          <a:pt x="32" y="136"/>
                        </a:cubicBezTo>
                        <a:cubicBezTo>
                          <a:pt x="33" y="136"/>
                          <a:pt x="33" y="137"/>
                          <a:pt x="33" y="137"/>
                        </a:cubicBezTo>
                        <a:cubicBezTo>
                          <a:pt x="33" y="137"/>
                          <a:pt x="33" y="137"/>
                          <a:pt x="34" y="137"/>
                        </a:cubicBezTo>
                        <a:cubicBezTo>
                          <a:pt x="34" y="138"/>
                          <a:pt x="34" y="138"/>
                          <a:pt x="34" y="138"/>
                        </a:cubicBezTo>
                        <a:cubicBezTo>
                          <a:pt x="35" y="138"/>
                          <a:pt x="35" y="139"/>
                          <a:pt x="35" y="139"/>
                        </a:cubicBezTo>
                        <a:cubicBezTo>
                          <a:pt x="35" y="139"/>
                          <a:pt x="35" y="139"/>
                          <a:pt x="36" y="139"/>
                        </a:cubicBezTo>
                        <a:cubicBezTo>
                          <a:pt x="36" y="140"/>
                          <a:pt x="36" y="140"/>
                          <a:pt x="37" y="141"/>
                        </a:cubicBezTo>
                        <a:cubicBezTo>
                          <a:pt x="37" y="141"/>
                          <a:pt x="37" y="141"/>
                          <a:pt x="37" y="141"/>
                        </a:cubicBezTo>
                        <a:cubicBezTo>
                          <a:pt x="38" y="141"/>
                          <a:pt x="38" y="141"/>
                          <a:pt x="38" y="1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7" name="Freeform 1948">
                    <a:extLst>
                      <a:ext uri="{FF2B5EF4-FFF2-40B4-BE49-F238E27FC236}">
                        <a16:creationId xmlns="" xmlns:a16="http://schemas.microsoft.com/office/drawing/2014/main" id="{0DC594B5-443D-4224-9EB7-3A05F23FD330}"/>
                      </a:ext>
                    </a:extLst>
                  </p:cNvPr>
                  <p:cNvSpPr/>
                  <p:nvPr/>
                </p:nvSpPr>
                <p:spPr bwMode="auto">
                  <a:xfrm>
                    <a:off x="2077" y="183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8" name="Freeform 1949">
                    <a:extLst>
                      <a:ext uri="{FF2B5EF4-FFF2-40B4-BE49-F238E27FC236}">
                        <a16:creationId xmlns="" xmlns:a16="http://schemas.microsoft.com/office/drawing/2014/main" id="{4FE836FE-C4F5-49F2-B1CC-2FD0B0651BDB}"/>
                      </a:ext>
                    </a:extLst>
                  </p:cNvPr>
                  <p:cNvSpPr/>
                  <p:nvPr/>
                </p:nvSpPr>
                <p:spPr bwMode="auto">
                  <a:xfrm flipH="1">
                    <a:off x="2051" y="1899"/>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9" name="Freeform 1950">
                    <a:extLst>
                      <a:ext uri="{FF2B5EF4-FFF2-40B4-BE49-F238E27FC236}">
                        <a16:creationId xmlns="" xmlns:a16="http://schemas.microsoft.com/office/drawing/2014/main" id="{6BA28DB8-DD24-43FA-88F6-D579BDCE34AE}"/>
                      </a:ext>
                    </a:extLst>
                  </p:cNvPr>
                  <p:cNvSpPr/>
                  <p:nvPr/>
                </p:nvSpPr>
                <p:spPr bwMode="auto">
                  <a:xfrm>
                    <a:off x="2051" y="189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0" name="Freeform 1951">
                    <a:extLst>
                      <a:ext uri="{FF2B5EF4-FFF2-40B4-BE49-F238E27FC236}">
                        <a16:creationId xmlns="" xmlns:a16="http://schemas.microsoft.com/office/drawing/2014/main" id="{6F417D3D-D826-4D3B-9B46-0B7ECF42D7D6}"/>
                      </a:ext>
                    </a:extLst>
                  </p:cNvPr>
                  <p:cNvSpPr/>
                  <p:nvPr/>
                </p:nvSpPr>
                <p:spPr bwMode="auto">
                  <a:xfrm flipH="1">
                    <a:off x="2052" y="189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1" name="Freeform 1952">
                    <a:extLst>
                      <a:ext uri="{FF2B5EF4-FFF2-40B4-BE49-F238E27FC236}">
                        <a16:creationId xmlns="" xmlns:a16="http://schemas.microsoft.com/office/drawing/2014/main" id="{A8CF5DF1-79C4-4240-96E5-90AC649B8F6F}"/>
                      </a:ext>
                    </a:extLst>
                  </p:cNvPr>
                  <p:cNvSpPr/>
                  <p:nvPr/>
                </p:nvSpPr>
                <p:spPr bwMode="auto">
                  <a:xfrm flipH="1">
                    <a:off x="2051" y="189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2" name="Freeform 1953">
                    <a:extLst>
                      <a:ext uri="{FF2B5EF4-FFF2-40B4-BE49-F238E27FC236}">
                        <a16:creationId xmlns="" xmlns:a16="http://schemas.microsoft.com/office/drawing/2014/main" id="{8DA94249-523B-46F1-A6B2-3A4EDE5FBF58}"/>
                      </a:ext>
                    </a:extLst>
                  </p:cNvPr>
                  <p:cNvSpPr/>
                  <p:nvPr/>
                </p:nvSpPr>
                <p:spPr bwMode="auto">
                  <a:xfrm flipH="1">
                    <a:off x="2070" y="183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3" name="Freeform 1954">
                    <a:extLst>
                      <a:ext uri="{FF2B5EF4-FFF2-40B4-BE49-F238E27FC236}">
                        <a16:creationId xmlns="" xmlns:a16="http://schemas.microsoft.com/office/drawing/2014/main" id="{A93BEAE4-FCF0-4FD7-9B33-3484C194C893}"/>
                      </a:ext>
                    </a:extLst>
                  </p:cNvPr>
                  <p:cNvSpPr/>
                  <p:nvPr/>
                </p:nvSpPr>
                <p:spPr bwMode="auto">
                  <a:xfrm flipH="1">
                    <a:off x="2053" y="1888"/>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4" name="Freeform 1955">
                    <a:extLst>
                      <a:ext uri="{FF2B5EF4-FFF2-40B4-BE49-F238E27FC236}">
                        <a16:creationId xmlns="" xmlns:a16="http://schemas.microsoft.com/office/drawing/2014/main" id="{F6F346F3-C094-46E2-B8D7-A54319001732}"/>
                      </a:ext>
                    </a:extLst>
                  </p:cNvPr>
                  <p:cNvSpPr/>
                  <p:nvPr/>
                </p:nvSpPr>
                <p:spPr bwMode="auto">
                  <a:xfrm flipH="1">
                    <a:off x="2053" y="1887"/>
                    <a:ext cx="0" cy="1"/>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5" name="Freeform 1956">
                    <a:extLst>
                      <a:ext uri="{FF2B5EF4-FFF2-40B4-BE49-F238E27FC236}">
                        <a16:creationId xmlns="" xmlns:a16="http://schemas.microsoft.com/office/drawing/2014/main" id="{88BC9448-ACDE-4D7E-8F3F-323C96542F77}"/>
                      </a:ext>
                    </a:extLst>
                  </p:cNvPr>
                  <p:cNvSpPr/>
                  <p:nvPr/>
                </p:nvSpPr>
                <p:spPr bwMode="auto">
                  <a:xfrm>
                    <a:off x="2078" y="1832"/>
                    <a:ext cx="1" cy="1"/>
                  </a:xfrm>
                  <a:custGeom>
                    <a:gdLst>
                      <a:gd name="T0" fmla="*/ 1 w 1"/>
                      <a:gd name="T1" fmla="*/ 0 h 1"/>
                      <a:gd name="T2" fmla="*/ 1 w 1"/>
                      <a:gd name="T3" fmla="*/ 0 h 1"/>
                      <a:gd name="T4" fmla="*/ 1 w 1"/>
                      <a:gd name="T5" fmla="*/ 0 h 1"/>
                      <a:gd name="T6" fmla="*/ 0 w 1"/>
                      <a:gd name="T7" fmla="*/ 1 h 1"/>
                      <a:gd name="T8" fmla="*/ 0 w 1"/>
                      <a:gd name="T9" fmla="*/ 0 h 1"/>
                      <a:gd name="T10" fmla="*/ 1 w 1"/>
                      <a:gd name="T11" fmla="*/ 0 h 1"/>
                    </a:gd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1" y="0"/>
                        </a:cubicBezTo>
                        <a:cubicBezTo>
                          <a:pt x="1" y="0"/>
                          <a:pt x="1" y="0"/>
                          <a:pt x="1" y="0"/>
                        </a:cubicBezTo>
                        <a:cubicBezTo>
                          <a:pt x="1" y="0"/>
                          <a:pt x="0" y="0"/>
                          <a:pt x="0" y="1"/>
                        </a:cubicBezTo>
                        <a:cubicBezTo>
                          <a:pt x="0" y="0"/>
                          <a:pt x="0" y="0"/>
                          <a:pt x="0" y="0"/>
                        </a:cubicBez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6" name="Freeform 1957">
                    <a:extLst>
                      <a:ext uri="{FF2B5EF4-FFF2-40B4-BE49-F238E27FC236}">
                        <a16:creationId xmlns="" xmlns:a16="http://schemas.microsoft.com/office/drawing/2014/main" id="{A05300D3-C0FF-480A-9696-FD7529900D09}"/>
                      </a:ext>
                    </a:extLst>
                  </p:cNvPr>
                  <p:cNvSpPr/>
                  <p:nvPr/>
                </p:nvSpPr>
                <p:spPr bwMode="auto">
                  <a:xfrm>
                    <a:off x="2071" y="183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7" name="Freeform 1958">
                    <a:extLst>
                      <a:ext uri="{FF2B5EF4-FFF2-40B4-BE49-F238E27FC236}">
                        <a16:creationId xmlns="" xmlns:a16="http://schemas.microsoft.com/office/drawing/2014/main" id="{A710E636-C65C-41BF-982B-2E461BA7AC8D}"/>
                      </a:ext>
                    </a:extLst>
                  </p:cNvPr>
                  <p:cNvSpPr/>
                  <p:nvPr/>
                </p:nvSpPr>
                <p:spPr bwMode="auto">
                  <a:xfrm flipH="1">
                    <a:off x="2073" y="183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8" name="Freeform 1959">
                    <a:extLst>
                      <a:ext uri="{FF2B5EF4-FFF2-40B4-BE49-F238E27FC236}">
                        <a16:creationId xmlns="" xmlns:a16="http://schemas.microsoft.com/office/drawing/2014/main" id="{3F3E1E8A-84E3-4683-BE23-43B07B98AB6C}"/>
                      </a:ext>
                    </a:extLst>
                  </p:cNvPr>
                  <p:cNvSpPr/>
                  <p:nvPr/>
                </p:nvSpPr>
                <p:spPr bwMode="auto">
                  <a:xfrm flipH="1">
                    <a:off x="2053" y="1890"/>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9" name="Freeform 1960">
                    <a:extLst>
                      <a:ext uri="{FF2B5EF4-FFF2-40B4-BE49-F238E27FC236}">
                        <a16:creationId xmlns="" xmlns:a16="http://schemas.microsoft.com/office/drawing/2014/main" id="{464CBF23-4739-4DFE-B92C-45840EE3B391}"/>
                      </a:ext>
                    </a:extLst>
                  </p:cNvPr>
                  <p:cNvSpPr/>
                  <p:nvPr/>
                </p:nvSpPr>
                <p:spPr bwMode="auto">
                  <a:xfrm flipH="1">
                    <a:off x="2052" y="18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0" name="Freeform 1961">
                    <a:extLst>
                      <a:ext uri="{FF2B5EF4-FFF2-40B4-BE49-F238E27FC236}">
                        <a16:creationId xmlns="" xmlns:a16="http://schemas.microsoft.com/office/drawing/2014/main" id="{1D644EF0-FA91-4347-9850-B682226C0052}"/>
                      </a:ext>
                    </a:extLst>
                  </p:cNvPr>
                  <p:cNvSpPr/>
                  <p:nvPr/>
                </p:nvSpPr>
                <p:spPr bwMode="auto">
                  <a:xfrm flipH="1">
                    <a:off x="2074" y="183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1" name="Freeform 1962">
                    <a:extLst>
                      <a:ext uri="{FF2B5EF4-FFF2-40B4-BE49-F238E27FC236}">
                        <a16:creationId xmlns="" xmlns:a16="http://schemas.microsoft.com/office/drawing/2014/main" id="{B00A4F51-4031-4ED9-8143-BD8FC8E2475D}"/>
                      </a:ext>
                    </a:extLst>
                  </p:cNvPr>
                  <p:cNvSpPr/>
                  <p:nvPr/>
                </p:nvSpPr>
                <p:spPr bwMode="auto">
                  <a:xfrm flipH="1">
                    <a:off x="2076" y="183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2" name="Freeform 1963">
                    <a:extLst>
                      <a:ext uri="{FF2B5EF4-FFF2-40B4-BE49-F238E27FC236}">
                        <a16:creationId xmlns="" xmlns:a16="http://schemas.microsoft.com/office/drawing/2014/main" id="{8836C655-F051-4D9C-AC33-354E4AD7265D}"/>
                      </a:ext>
                    </a:extLst>
                  </p:cNvPr>
                  <p:cNvSpPr/>
                  <p:nvPr/>
                </p:nvSpPr>
                <p:spPr bwMode="auto">
                  <a:xfrm>
                    <a:off x="1967" y="177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3" name="Freeform 1964">
                    <a:extLst>
                      <a:ext uri="{FF2B5EF4-FFF2-40B4-BE49-F238E27FC236}">
                        <a16:creationId xmlns="" xmlns:a16="http://schemas.microsoft.com/office/drawing/2014/main" id="{AE852DC6-4B72-4EB7-930F-828BD271A700}"/>
                      </a:ext>
                    </a:extLst>
                  </p:cNvPr>
                  <p:cNvSpPr/>
                  <p:nvPr/>
                </p:nvSpPr>
                <p:spPr bwMode="auto">
                  <a:xfrm flipH="1">
                    <a:off x="1971" y="177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4" name="Freeform 1965">
                    <a:extLst>
                      <a:ext uri="{FF2B5EF4-FFF2-40B4-BE49-F238E27FC236}">
                        <a16:creationId xmlns="" xmlns:a16="http://schemas.microsoft.com/office/drawing/2014/main" id="{FECD3067-7DF5-43CA-89D3-C4685FB9B4F5}"/>
                      </a:ext>
                    </a:extLst>
                  </p:cNvPr>
                  <p:cNvSpPr/>
                  <p:nvPr/>
                </p:nvSpPr>
                <p:spPr bwMode="auto">
                  <a:xfrm flipH="1">
                    <a:off x="1969" y="177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5" name="Freeform 1966">
                    <a:extLst>
                      <a:ext uri="{FF2B5EF4-FFF2-40B4-BE49-F238E27FC236}">
                        <a16:creationId xmlns="" xmlns:a16="http://schemas.microsoft.com/office/drawing/2014/main" id="{22140288-343B-49CB-887C-238016751359}"/>
                      </a:ext>
                    </a:extLst>
                  </p:cNvPr>
                  <p:cNvSpPr/>
                  <p:nvPr/>
                </p:nvSpPr>
                <p:spPr bwMode="auto">
                  <a:xfrm>
                    <a:off x="1973" y="176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6" name="Freeform 1967">
                    <a:extLst>
                      <a:ext uri="{FF2B5EF4-FFF2-40B4-BE49-F238E27FC236}">
                        <a16:creationId xmlns="" xmlns:a16="http://schemas.microsoft.com/office/drawing/2014/main" id="{E6F8E717-8C1F-4142-B1A6-DDD03FAE9C2D}"/>
                      </a:ext>
                    </a:extLst>
                  </p:cNvPr>
                  <p:cNvSpPr/>
                  <p:nvPr/>
                </p:nvSpPr>
                <p:spPr bwMode="auto">
                  <a:xfrm>
                    <a:off x="1972" y="1770"/>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7" name="Freeform 1968">
                    <a:extLst>
                      <a:ext uri="{FF2B5EF4-FFF2-40B4-BE49-F238E27FC236}">
                        <a16:creationId xmlns="" xmlns:a16="http://schemas.microsoft.com/office/drawing/2014/main" id="{EEC9C4DA-15CA-4D62-A9BC-426B7EBAD3CA}"/>
                      </a:ext>
                    </a:extLst>
                  </p:cNvPr>
                  <p:cNvSpPr/>
                  <p:nvPr/>
                </p:nvSpPr>
                <p:spPr bwMode="auto">
                  <a:xfrm flipH="1">
                    <a:off x="1966" y="177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8" name="Freeform 1969">
                    <a:extLst>
                      <a:ext uri="{FF2B5EF4-FFF2-40B4-BE49-F238E27FC236}">
                        <a16:creationId xmlns="" xmlns:a16="http://schemas.microsoft.com/office/drawing/2014/main" id="{E341A43F-2180-45ED-B80B-D2E8824191AB}"/>
                      </a:ext>
                    </a:extLst>
                  </p:cNvPr>
                  <p:cNvSpPr/>
                  <p:nvPr/>
                </p:nvSpPr>
                <p:spPr bwMode="auto">
                  <a:xfrm>
                    <a:off x="2056" y="1965"/>
                    <a:ext cx="128" cy="142"/>
                  </a:xfrm>
                  <a:custGeom>
                    <a:gdLst>
                      <a:gd name="T0" fmla="*/ 71 w 133"/>
                      <a:gd name="T1" fmla="*/ 137 h 149"/>
                      <a:gd name="T2" fmla="*/ 77 w 133"/>
                      <a:gd name="T3" fmla="*/ 138 h 149"/>
                      <a:gd name="T4" fmla="*/ 78 w 133"/>
                      <a:gd name="T5" fmla="*/ 137 h 149"/>
                      <a:gd name="T6" fmla="*/ 79 w 133"/>
                      <a:gd name="T7" fmla="*/ 124 h 149"/>
                      <a:gd name="T8" fmla="*/ 89 w 133"/>
                      <a:gd name="T9" fmla="*/ 110 h 149"/>
                      <a:gd name="T10" fmla="*/ 113 w 133"/>
                      <a:gd name="T11" fmla="*/ 106 h 149"/>
                      <a:gd name="T12" fmla="*/ 127 w 133"/>
                      <a:gd name="T13" fmla="*/ 111 h 149"/>
                      <a:gd name="T14" fmla="*/ 130 w 133"/>
                      <a:gd name="T15" fmla="*/ 108 h 149"/>
                      <a:gd name="T16" fmla="*/ 131 w 133"/>
                      <a:gd name="T17" fmla="*/ 106 h 149"/>
                      <a:gd name="T18" fmla="*/ 132 w 133"/>
                      <a:gd name="T19" fmla="*/ 91 h 149"/>
                      <a:gd name="T20" fmla="*/ 121 w 133"/>
                      <a:gd name="T21" fmla="*/ 75 h 149"/>
                      <a:gd name="T22" fmla="*/ 104 w 133"/>
                      <a:gd name="T23" fmla="*/ 68 h 149"/>
                      <a:gd name="T24" fmla="*/ 103 w 133"/>
                      <a:gd name="T25" fmla="*/ 56 h 149"/>
                      <a:gd name="T26" fmla="*/ 97 w 133"/>
                      <a:gd name="T27" fmla="*/ 43 h 149"/>
                      <a:gd name="T28" fmla="*/ 91 w 133"/>
                      <a:gd name="T29" fmla="*/ 43 h 149"/>
                      <a:gd name="T30" fmla="*/ 87 w 133"/>
                      <a:gd name="T31" fmla="*/ 43 h 149"/>
                      <a:gd name="T32" fmla="*/ 85 w 133"/>
                      <a:gd name="T33" fmla="*/ 41 h 149"/>
                      <a:gd name="T34" fmla="*/ 84 w 133"/>
                      <a:gd name="T35" fmla="*/ 39 h 149"/>
                      <a:gd name="T36" fmla="*/ 72 w 133"/>
                      <a:gd name="T37" fmla="*/ 33 h 149"/>
                      <a:gd name="T38" fmla="*/ 71 w 133"/>
                      <a:gd name="T39" fmla="*/ 33 h 149"/>
                      <a:gd name="T40" fmla="*/ 68 w 133"/>
                      <a:gd name="T41" fmla="*/ 32 h 149"/>
                      <a:gd name="T42" fmla="*/ 49 w 133"/>
                      <a:gd name="T43" fmla="*/ 23 h 149"/>
                      <a:gd name="T44" fmla="*/ 36 w 133"/>
                      <a:gd name="T45" fmla="*/ 1 h 149"/>
                      <a:gd name="T46" fmla="*/ 19 w 133"/>
                      <a:gd name="T47" fmla="*/ 9 h 149"/>
                      <a:gd name="T48" fmla="*/ 13 w 133"/>
                      <a:gd name="T49" fmla="*/ 12 h 149"/>
                      <a:gd name="T50" fmla="*/ 11 w 133"/>
                      <a:gd name="T51" fmla="*/ 14 h 149"/>
                      <a:gd name="T52" fmla="*/ 9 w 133"/>
                      <a:gd name="T53" fmla="*/ 14 h 149"/>
                      <a:gd name="T54" fmla="*/ 6 w 133"/>
                      <a:gd name="T55" fmla="*/ 14 h 149"/>
                      <a:gd name="T56" fmla="*/ 4 w 133"/>
                      <a:gd name="T57" fmla="*/ 14 h 149"/>
                      <a:gd name="T58" fmla="*/ 6 w 133"/>
                      <a:gd name="T59" fmla="*/ 19 h 149"/>
                      <a:gd name="T60" fmla="*/ 6 w 133"/>
                      <a:gd name="T61" fmla="*/ 34 h 149"/>
                      <a:gd name="T62" fmla="*/ 8 w 133"/>
                      <a:gd name="T63" fmla="*/ 49 h 149"/>
                      <a:gd name="T64" fmla="*/ 5 w 133"/>
                      <a:gd name="T65" fmla="*/ 57 h 149"/>
                      <a:gd name="T66" fmla="*/ 4 w 133"/>
                      <a:gd name="T67" fmla="*/ 69 h 149"/>
                      <a:gd name="T68" fmla="*/ 0 w 133"/>
                      <a:gd name="T69" fmla="*/ 84 h 149"/>
                      <a:gd name="T70" fmla="*/ 0 w 133"/>
                      <a:gd name="T71" fmla="*/ 86 h 149"/>
                      <a:gd name="T72" fmla="*/ 4 w 133"/>
                      <a:gd name="T73" fmla="*/ 91 h 149"/>
                      <a:gd name="T74" fmla="*/ 10 w 133"/>
                      <a:gd name="T75" fmla="*/ 106 h 149"/>
                      <a:gd name="T76" fmla="*/ 11 w 133"/>
                      <a:gd name="T77" fmla="*/ 114 h 149"/>
                      <a:gd name="T78" fmla="*/ 12 w 133"/>
                      <a:gd name="T79" fmla="*/ 126 h 149"/>
                      <a:gd name="T80" fmla="*/ 20 w 133"/>
                      <a:gd name="T81" fmla="*/ 147 h 149"/>
                      <a:gd name="T82" fmla="*/ 20 w 133"/>
                      <a:gd name="T83" fmla="*/ 149 h 149"/>
                      <a:gd name="T84" fmla="*/ 26 w 133"/>
                      <a:gd name="T85" fmla="*/ 145 h 149"/>
                      <a:gd name="T86" fmla="*/ 28 w 133"/>
                      <a:gd name="T87" fmla="*/ 144 h 149"/>
                      <a:gd name="T88" fmla="*/ 38 w 133"/>
                      <a:gd name="T89" fmla="*/ 137 h 149"/>
                      <a:gd name="T90" fmla="*/ 46 w 133"/>
                      <a:gd name="T91" fmla="*/ 139 h 149"/>
                      <a:gd name="T92" fmla="*/ 62 w 133"/>
                      <a:gd name="T93" fmla="*/ 139 h 14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3" h="149">
                        <a:moveTo>
                          <a:pt x="71" y="137"/>
                        </a:moveTo>
                        <a:cubicBezTo>
                          <a:pt x="71" y="137"/>
                          <a:pt x="71" y="137"/>
                          <a:pt x="71" y="137"/>
                        </a:cubicBezTo>
                        <a:cubicBezTo>
                          <a:pt x="71" y="137"/>
                          <a:pt x="71" y="137"/>
                          <a:pt x="71" y="137"/>
                        </a:cubicBezTo>
                        <a:cubicBezTo>
                          <a:pt x="71" y="138"/>
                          <a:pt x="72" y="138"/>
                          <a:pt x="73" y="138"/>
                        </a:cubicBezTo>
                        <a:cubicBezTo>
                          <a:pt x="74" y="138"/>
                          <a:pt x="74" y="138"/>
                          <a:pt x="74" y="138"/>
                        </a:cubicBezTo>
                        <a:cubicBezTo>
                          <a:pt x="75" y="138"/>
                          <a:pt x="76" y="138"/>
                          <a:pt x="77" y="138"/>
                        </a:cubicBezTo>
                        <a:cubicBezTo>
                          <a:pt x="77" y="138"/>
                          <a:pt x="77" y="138"/>
                          <a:pt x="77" y="138"/>
                        </a:cubicBezTo>
                        <a:cubicBezTo>
                          <a:pt x="77" y="138"/>
                          <a:pt x="77" y="137"/>
                          <a:pt x="77" y="137"/>
                        </a:cubicBezTo>
                        <a:cubicBezTo>
                          <a:pt x="78" y="137"/>
                          <a:pt x="78" y="137"/>
                          <a:pt x="78" y="137"/>
                        </a:cubicBezTo>
                        <a:cubicBezTo>
                          <a:pt x="78" y="136"/>
                          <a:pt x="78" y="136"/>
                          <a:pt x="78" y="135"/>
                        </a:cubicBezTo>
                        <a:cubicBezTo>
                          <a:pt x="78" y="135"/>
                          <a:pt x="78" y="135"/>
                          <a:pt x="78" y="135"/>
                        </a:cubicBezTo>
                        <a:cubicBezTo>
                          <a:pt x="79" y="132"/>
                          <a:pt x="79" y="127"/>
                          <a:pt x="79" y="124"/>
                        </a:cubicBezTo>
                        <a:cubicBezTo>
                          <a:pt x="79" y="124"/>
                          <a:pt x="79" y="124"/>
                          <a:pt x="79" y="124"/>
                        </a:cubicBezTo>
                        <a:cubicBezTo>
                          <a:pt x="79" y="124"/>
                          <a:pt x="79" y="123"/>
                          <a:pt x="79" y="123"/>
                        </a:cubicBezTo>
                        <a:cubicBezTo>
                          <a:pt x="79" y="119"/>
                          <a:pt x="85" y="113"/>
                          <a:pt x="89" y="110"/>
                        </a:cubicBezTo>
                        <a:cubicBezTo>
                          <a:pt x="92" y="108"/>
                          <a:pt x="95" y="108"/>
                          <a:pt x="98" y="108"/>
                        </a:cubicBezTo>
                        <a:cubicBezTo>
                          <a:pt x="100" y="108"/>
                          <a:pt x="102" y="108"/>
                          <a:pt x="103" y="108"/>
                        </a:cubicBezTo>
                        <a:cubicBezTo>
                          <a:pt x="105" y="106"/>
                          <a:pt x="109" y="106"/>
                          <a:pt x="113" y="106"/>
                        </a:cubicBezTo>
                        <a:cubicBezTo>
                          <a:pt x="117" y="106"/>
                          <a:pt x="117" y="106"/>
                          <a:pt x="117" y="106"/>
                        </a:cubicBezTo>
                        <a:cubicBezTo>
                          <a:pt x="120" y="106"/>
                          <a:pt x="123" y="108"/>
                          <a:pt x="125" y="109"/>
                        </a:cubicBezTo>
                        <a:cubicBezTo>
                          <a:pt x="126" y="110"/>
                          <a:pt x="127" y="111"/>
                          <a:pt x="127" y="111"/>
                        </a:cubicBezTo>
                        <a:cubicBezTo>
                          <a:pt x="128" y="111"/>
                          <a:pt x="128" y="111"/>
                          <a:pt x="128" y="111"/>
                        </a:cubicBezTo>
                        <a:cubicBezTo>
                          <a:pt x="128" y="111"/>
                          <a:pt x="128" y="111"/>
                          <a:pt x="128" y="111"/>
                        </a:cubicBezTo>
                        <a:cubicBezTo>
                          <a:pt x="129" y="110"/>
                          <a:pt x="130" y="109"/>
                          <a:pt x="130" y="108"/>
                        </a:cubicBezTo>
                        <a:cubicBezTo>
                          <a:pt x="130" y="108"/>
                          <a:pt x="130" y="108"/>
                          <a:pt x="130" y="108"/>
                        </a:cubicBezTo>
                        <a:cubicBezTo>
                          <a:pt x="130" y="108"/>
                          <a:pt x="131" y="107"/>
                          <a:pt x="131" y="107"/>
                        </a:cubicBezTo>
                        <a:cubicBezTo>
                          <a:pt x="131" y="107"/>
                          <a:pt x="131" y="107"/>
                          <a:pt x="131" y="106"/>
                        </a:cubicBezTo>
                        <a:cubicBezTo>
                          <a:pt x="131" y="106"/>
                          <a:pt x="131" y="105"/>
                          <a:pt x="131" y="105"/>
                        </a:cubicBezTo>
                        <a:cubicBezTo>
                          <a:pt x="130" y="103"/>
                          <a:pt x="131" y="101"/>
                          <a:pt x="132" y="98"/>
                        </a:cubicBezTo>
                        <a:cubicBezTo>
                          <a:pt x="132" y="96"/>
                          <a:pt x="133" y="93"/>
                          <a:pt x="132" y="91"/>
                        </a:cubicBezTo>
                        <a:cubicBezTo>
                          <a:pt x="132" y="89"/>
                          <a:pt x="130" y="88"/>
                          <a:pt x="129" y="86"/>
                        </a:cubicBezTo>
                        <a:cubicBezTo>
                          <a:pt x="127" y="85"/>
                          <a:pt x="125" y="83"/>
                          <a:pt x="125" y="79"/>
                        </a:cubicBezTo>
                        <a:cubicBezTo>
                          <a:pt x="125" y="76"/>
                          <a:pt x="125" y="75"/>
                          <a:pt x="121" y="75"/>
                        </a:cubicBezTo>
                        <a:cubicBezTo>
                          <a:pt x="120" y="75"/>
                          <a:pt x="119" y="75"/>
                          <a:pt x="118" y="75"/>
                        </a:cubicBezTo>
                        <a:cubicBezTo>
                          <a:pt x="118" y="75"/>
                          <a:pt x="117" y="75"/>
                          <a:pt x="116" y="75"/>
                        </a:cubicBezTo>
                        <a:cubicBezTo>
                          <a:pt x="106" y="75"/>
                          <a:pt x="104" y="71"/>
                          <a:pt x="104" y="68"/>
                        </a:cubicBezTo>
                        <a:cubicBezTo>
                          <a:pt x="104" y="66"/>
                          <a:pt x="103" y="65"/>
                          <a:pt x="102" y="64"/>
                        </a:cubicBezTo>
                        <a:cubicBezTo>
                          <a:pt x="101" y="62"/>
                          <a:pt x="100" y="58"/>
                          <a:pt x="103" y="57"/>
                        </a:cubicBezTo>
                        <a:cubicBezTo>
                          <a:pt x="103" y="56"/>
                          <a:pt x="103" y="56"/>
                          <a:pt x="103" y="56"/>
                        </a:cubicBezTo>
                        <a:cubicBezTo>
                          <a:pt x="102" y="54"/>
                          <a:pt x="100" y="52"/>
                          <a:pt x="101" y="49"/>
                        </a:cubicBezTo>
                        <a:cubicBezTo>
                          <a:pt x="101" y="47"/>
                          <a:pt x="100" y="46"/>
                          <a:pt x="98" y="44"/>
                        </a:cubicBezTo>
                        <a:cubicBezTo>
                          <a:pt x="97" y="43"/>
                          <a:pt x="97" y="43"/>
                          <a:pt x="97" y="43"/>
                        </a:cubicBezTo>
                        <a:cubicBezTo>
                          <a:pt x="97" y="43"/>
                          <a:pt x="96" y="43"/>
                          <a:pt x="94" y="43"/>
                        </a:cubicBezTo>
                        <a:cubicBezTo>
                          <a:pt x="94" y="43"/>
                          <a:pt x="93" y="43"/>
                          <a:pt x="93" y="43"/>
                        </a:cubicBezTo>
                        <a:cubicBezTo>
                          <a:pt x="92" y="43"/>
                          <a:pt x="91" y="43"/>
                          <a:pt x="91" y="43"/>
                        </a:cubicBezTo>
                        <a:cubicBezTo>
                          <a:pt x="90" y="43"/>
                          <a:pt x="89" y="43"/>
                          <a:pt x="87" y="43"/>
                        </a:cubicBezTo>
                        <a:cubicBezTo>
                          <a:pt x="87" y="43"/>
                          <a:pt x="87" y="43"/>
                          <a:pt x="87" y="43"/>
                        </a:cubicBezTo>
                        <a:cubicBezTo>
                          <a:pt x="87" y="43"/>
                          <a:pt x="87" y="43"/>
                          <a:pt x="87" y="43"/>
                        </a:cubicBezTo>
                        <a:cubicBezTo>
                          <a:pt x="86" y="43"/>
                          <a:pt x="86" y="42"/>
                          <a:pt x="85" y="42"/>
                        </a:cubicBezTo>
                        <a:cubicBezTo>
                          <a:pt x="85" y="42"/>
                          <a:pt x="85" y="42"/>
                          <a:pt x="85" y="42"/>
                        </a:cubicBezTo>
                        <a:cubicBezTo>
                          <a:pt x="85" y="42"/>
                          <a:pt x="85" y="41"/>
                          <a:pt x="85" y="41"/>
                        </a:cubicBezTo>
                        <a:cubicBezTo>
                          <a:pt x="85" y="41"/>
                          <a:pt x="85" y="41"/>
                          <a:pt x="84" y="41"/>
                        </a:cubicBezTo>
                        <a:cubicBezTo>
                          <a:pt x="84" y="41"/>
                          <a:pt x="84" y="40"/>
                          <a:pt x="84" y="40"/>
                        </a:cubicBezTo>
                        <a:cubicBezTo>
                          <a:pt x="84" y="40"/>
                          <a:pt x="84" y="39"/>
                          <a:pt x="84" y="39"/>
                        </a:cubicBezTo>
                        <a:cubicBezTo>
                          <a:pt x="84" y="38"/>
                          <a:pt x="81" y="37"/>
                          <a:pt x="77" y="37"/>
                        </a:cubicBezTo>
                        <a:cubicBezTo>
                          <a:pt x="74" y="37"/>
                          <a:pt x="73" y="34"/>
                          <a:pt x="73" y="33"/>
                        </a:cubicBezTo>
                        <a:cubicBezTo>
                          <a:pt x="73" y="33"/>
                          <a:pt x="72" y="33"/>
                          <a:pt x="72" y="33"/>
                        </a:cubicBezTo>
                        <a:cubicBezTo>
                          <a:pt x="72" y="33"/>
                          <a:pt x="72" y="33"/>
                          <a:pt x="72" y="33"/>
                        </a:cubicBezTo>
                        <a:cubicBezTo>
                          <a:pt x="72" y="33"/>
                          <a:pt x="72" y="33"/>
                          <a:pt x="71" y="33"/>
                        </a:cubicBezTo>
                        <a:cubicBezTo>
                          <a:pt x="71" y="33"/>
                          <a:pt x="71" y="33"/>
                          <a:pt x="71" y="33"/>
                        </a:cubicBezTo>
                        <a:cubicBezTo>
                          <a:pt x="71" y="33"/>
                          <a:pt x="71" y="33"/>
                          <a:pt x="71" y="33"/>
                        </a:cubicBezTo>
                        <a:cubicBezTo>
                          <a:pt x="71" y="33"/>
                          <a:pt x="70" y="33"/>
                          <a:pt x="69" y="33"/>
                        </a:cubicBezTo>
                        <a:cubicBezTo>
                          <a:pt x="69" y="32"/>
                          <a:pt x="68" y="32"/>
                          <a:pt x="68" y="32"/>
                        </a:cubicBezTo>
                        <a:cubicBezTo>
                          <a:pt x="67" y="31"/>
                          <a:pt x="67" y="31"/>
                          <a:pt x="66" y="31"/>
                        </a:cubicBezTo>
                        <a:cubicBezTo>
                          <a:pt x="65" y="31"/>
                          <a:pt x="65" y="31"/>
                          <a:pt x="64" y="31"/>
                        </a:cubicBezTo>
                        <a:cubicBezTo>
                          <a:pt x="58" y="32"/>
                          <a:pt x="55" y="29"/>
                          <a:pt x="49" y="23"/>
                        </a:cubicBezTo>
                        <a:cubicBezTo>
                          <a:pt x="44" y="16"/>
                          <a:pt x="44" y="4"/>
                          <a:pt x="45" y="0"/>
                        </a:cubicBezTo>
                        <a:cubicBezTo>
                          <a:pt x="44" y="0"/>
                          <a:pt x="43" y="0"/>
                          <a:pt x="41" y="0"/>
                        </a:cubicBezTo>
                        <a:cubicBezTo>
                          <a:pt x="40" y="0"/>
                          <a:pt x="38" y="1"/>
                          <a:pt x="36" y="1"/>
                        </a:cubicBezTo>
                        <a:cubicBezTo>
                          <a:pt x="34" y="1"/>
                          <a:pt x="30" y="3"/>
                          <a:pt x="27" y="5"/>
                        </a:cubicBezTo>
                        <a:cubicBezTo>
                          <a:pt x="26" y="5"/>
                          <a:pt x="25" y="6"/>
                          <a:pt x="24" y="6"/>
                        </a:cubicBezTo>
                        <a:cubicBezTo>
                          <a:pt x="22" y="8"/>
                          <a:pt x="20" y="8"/>
                          <a:pt x="19" y="9"/>
                        </a:cubicBezTo>
                        <a:cubicBezTo>
                          <a:pt x="17" y="9"/>
                          <a:pt x="16" y="10"/>
                          <a:pt x="15" y="11"/>
                        </a:cubicBezTo>
                        <a:cubicBezTo>
                          <a:pt x="14" y="11"/>
                          <a:pt x="14" y="12"/>
                          <a:pt x="14" y="12"/>
                        </a:cubicBezTo>
                        <a:cubicBezTo>
                          <a:pt x="13" y="12"/>
                          <a:pt x="13" y="12"/>
                          <a:pt x="13" y="12"/>
                        </a:cubicBezTo>
                        <a:cubicBezTo>
                          <a:pt x="13" y="13"/>
                          <a:pt x="13" y="13"/>
                          <a:pt x="12" y="13"/>
                        </a:cubicBezTo>
                        <a:cubicBezTo>
                          <a:pt x="12" y="13"/>
                          <a:pt x="12" y="13"/>
                          <a:pt x="12" y="13"/>
                        </a:cubicBezTo>
                        <a:cubicBezTo>
                          <a:pt x="12" y="13"/>
                          <a:pt x="11" y="13"/>
                          <a:pt x="11" y="14"/>
                        </a:cubicBezTo>
                        <a:cubicBezTo>
                          <a:pt x="11" y="14"/>
                          <a:pt x="11" y="14"/>
                          <a:pt x="11" y="14"/>
                        </a:cubicBezTo>
                        <a:cubicBezTo>
                          <a:pt x="10" y="14"/>
                          <a:pt x="10" y="14"/>
                          <a:pt x="9" y="14"/>
                        </a:cubicBezTo>
                        <a:cubicBezTo>
                          <a:pt x="9" y="14"/>
                          <a:pt x="9" y="14"/>
                          <a:pt x="9" y="14"/>
                        </a:cubicBezTo>
                        <a:cubicBezTo>
                          <a:pt x="9" y="14"/>
                          <a:pt x="8" y="14"/>
                          <a:pt x="8" y="14"/>
                        </a:cubicBezTo>
                        <a:cubicBezTo>
                          <a:pt x="8" y="14"/>
                          <a:pt x="8" y="14"/>
                          <a:pt x="7" y="14"/>
                        </a:cubicBezTo>
                        <a:cubicBezTo>
                          <a:pt x="7" y="14"/>
                          <a:pt x="7" y="14"/>
                          <a:pt x="6" y="14"/>
                        </a:cubicBezTo>
                        <a:cubicBezTo>
                          <a:pt x="6" y="14"/>
                          <a:pt x="6" y="14"/>
                          <a:pt x="6" y="14"/>
                        </a:cubicBezTo>
                        <a:cubicBezTo>
                          <a:pt x="5" y="14"/>
                          <a:pt x="5" y="14"/>
                          <a:pt x="5" y="14"/>
                        </a:cubicBezTo>
                        <a:cubicBezTo>
                          <a:pt x="5" y="14"/>
                          <a:pt x="4" y="14"/>
                          <a:pt x="4" y="14"/>
                        </a:cubicBezTo>
                        <a:cubicBezTo>
                          <a:pt x="4" y="14"/>
                          <a:pt x="4" y="14"/>
                          <a:pt x="3" y="14"/>
                        </a:cubicBezTo>
                        <a:cubicBezTo>
                          <a:pt x="4" y="14"/>
                          <a:pt x="4" y="14"/>
                          <a:pt x="4" y="14"/>
                        </a:cubicBezTo>
                        <a:cubicBezTo>
                          <a:pt x="4" y="16"/>
                          <a:pt x="5" y="18"/>
                          <a:pt x="6" y="19"/>
                        </a:cubicBezTo>
                        <a:cubicBezTo>
                          <a:pt x="8" y="22"/>
                          <a:pt x="9" y="25"/>
                          <a:pt x="10" y="26"/>
                        </a:cubicBezTo>
                        <a:cubicBezTo>
                          <a:pt x="11" y="31"/>
                          <a:pt x="8" y="33"/>
                          <a:pt x="7" y="34"/>
                        </a:cubicBezTo>
                        <a:cubicBezTo>
                          <a:pt x="7" y="34"/>
                          <a:pt x="7" y="34"/>
                          <a:pt x="6" y="34"/>
                        </a:cubicBezTo>
                        <a:cubicBezTo>
                          <a:pt x="6" y="35"/>
                          <a:pt x="6" y="40"/>
                          <a:pt x="7" y="47"/>
                        </a:cubicBezTo>
                        <a:cubicBezTo>
                          <a:pt x="8" y="49"/>
                          <a:pt x="8" y="49"/>
                          <a:pt x="8" y="49"/>
                        </a:cubicBezTo>
                        <a:cubicBezTo>
                          <a:pt x="8" y="49"/>
                          <a:pt x="8" y="49"/>
                          <a:pt x="8" y="49"/>
                        </a:cubicBezTo>
                        <a:cubicBezTo>
                          <a:pt x="8" y="49"/>
                          <a:pt x="8" y="49"/>
                          <a:pt x="8" y="49"/>
                        </a:cubicBezTo>
                        <a:cubicBezTo>
                          <a:pt x="8" y="50"/>
                          <a:pt x="7" y="52"/>
                          <a:pt x="6" y="54"/>
                        </a:cubicBezTo>
                        <a:cubicBezTo>
                          <a:pt x="5" y="55"/>
                          <a:pt x="5" y="56"/>
                          <a:pt x="5" y="57"/>
                        </a:cubicBezTo>
                        <a:cubicBezTo>
                          <a:pt x="7" y="59"/>
                          <a:pt x="5" y="62"/>
                          <a:pt x="4" y="64"/>
                        </a:cubicBezTo>
                        <a:cubicBezTo>
                          <a:pt x="3" y="66"/>
                          <a:pt x="2" y="67"/>
                          <a:pt x="2" y="68"/>
                        </a:cubicBezTo>
                        <a:cubicBezTo>
                          <a:pt x="2" y="68"/>
                          <a:pt x="3" y="69"/>
                          <a:pt x="4" y="69"/>
                        </a:cubicBezTo>
                        <a:cubicBezTo>
                          <a:pt x="5" y="70"/>
                          <a:pt x="7" y="71"/>
                          <a:pt x="7" y="73"/>
                        </a:cubicBezTo>
                        <a:cubicBezTo>
                          <a:pt x="7" y="76"/>
                          <a:pt x="3" y="82"/>
                          <a:pt x="0" y="84"/>
                        </a:cubicBezTo>
                        <a:cubicBezTo>
                          <a:pt x="0" y="84"/>
                          <a:pt x="0" y="84"/>
                          <a:pt x="0" y="84"/>
                        </a:cubicBezTo>
                        <a:cubicBezTo>
                          <a:pt x="0" y="84"/>
                          <a:pt x="0" y="85"/>
                          <a:pt x="0" y="85"/>
                        </a:cubicBezTo>
                        <a:cubicBezTo>
                          <a:pt x="0" y="85"/>
                          <a:pt x="0" y="85"/>
                          <a:pt x="0" y="85"/>
                        </a:cubicBezTo>
                        <a:cubicBezTo>
                          <a:pt x="0" y="85"/>
                          <a:pt x="0" y="85"/>
                          <a:pt x="0" y="86"/>
                        </a:cubicBezTo>
                        <a:cubicBezTo>
                          <a:pt x="0" y="86"/>
                          <a:pt x="0" y="86"/>
                          <a:pt x="0" y="86"/>
                        </a:cubicBezTo>
                        <a:cubicBezTo>
                          <a:pt x="0" y="86"/>
                          <a:pt x="0" y="87"/>
                          <a:pt x="0" y="87"/>
                        </a:cubicBezTo>
                        <a:cubicBezTo>
                          <a:pt x="1" y="88"/>
                          <a:pt x="2" y="89"/>
                          <a:pt x="4" y="91"/>
                        </a:cubicBezTo>
                        <a:cubicBezTo>
                          <a:pt x="7" y="93"/>
                          <a:pt x="6" y="96"/>
                          <a:pt x="6" y="98"/>
                        </a:cubicBezTo>
                        <a:cubicBezTo>
                          <a:pt x="6" y="100"/>
                          <a:pt x="6" y="102"/>
                          <a:pt x="7" y="103"/>
                        </a:cubicBezTo>
                        <a:cubicBezTo>
                          <a:pt x="8" y="104"/>
                          <a:pt x="9" y="105"/>
                          <a:pt x="10" y="106"/>
                        </a:cubicBezTo>
                        <a:cubicBezTo>
                          <a:pt x="11" y="107"/>
                          <a:pt x="12" y="108"/>
                          <a:pt x="12" y="109"/>
                        </a:cubicBezTo>
                        <a:cubicBezTo>
                          <a:pt x="13" y="111"/>
                          <a:pt x="11" y="112"/>
                          <a:pt x="11" y="112"/>
                        </a:cubicBezTo>
                        <a:cubicBezTo>
                          <a:pt x="11" y="112"/>
                          <a:pt x="11" y="113"/>
                          <a:pt x="11" y="114"/>
                        </a:cubicBezTo>
                        <a:cubicBezTo>
                          <a:pt x="11" y="116"/>
                          <a:pt x="11" y="119"/>
                          <a:pt x="9" y="120"/>
                        </a:cubicBezTo>
                        <a:cubicBezTo>
                          <a:pt x="8" y="120"/>
                          <a:pt x="8" y="121"/>
                          <a:pt x="9" y="121"/>
                        </a:cubicBezTo>
                        <a:cubicBezTo>
                          <a:pt x="9" y="123"/>
                          <a:pt x="11" y="125"/>
                          <a:pt x="12" y="126"/>
                        </a:cubicBezTo>
                        <a:cubicBezTo>
                          <a:pt x="15" y="127"/>
                          <a:pt x="15" y="130"/>
                          <a:pt x="15" y="132"/>
                        </a:cubicBezTo>
                        <a:cubicBezTo>
                          <a:pt x="16" y="134"/>
                          <a:pt x="16" y="136"/>
                          <a:pt x="17" y="137"/>
                        </a:cubicBezTo>
                        <a:cubicBezTo>
                          <a:pt x="19" y="139"/>
                          <a:pt x="19" y="143"/>
                          <a:pt x="20" y="147"/>
                        </a:cubicBezTo>
                        <a:cubicBezTo>
                          <a:pt x="20" y="147"/>
                          <a:pt x="20" y="147"/>
                          <a:pt x="20" y="148"/>
                        </a:cubicBezTo>
                        <a:cubicBezTo>
                          <a:pt x="20" y="148"/>
                          <a:pt x="20" y="148"/>
                          <a:pt x="20" y="148"/>
                        </a:cubicBezTo>
                        <a:cubicBezTo>
                          <a:pt x="20" y="148"/>
                          <a:pt x="20" y="149"/>
                          <a:pt x="20" y="149"/>
                        </a:cubicBezTo>
                        <a:cubicBezTo>
                          <a:pt x="21" y="149"/>
                          <a:pt x="22" y="148"/>
                          <a:pt x="24" y="147"/>
                        </a:cubicBezTo>
                        <a:cubicBezTo>
                          <a:pt x="24" y="147"/>
                          <a:pt x="24" y="147"/>
                          <a:pt x="24" y="147"/>
                        </a:cubicBezTo>
                        <a:cubicBezTo>
                          <a:pt x="25" y="146"/>
                          <a:pt x="25" y="146"/>
                          <a:pt x="26" y="145"/>
                        </a:cubicBezTo>
                        <a:cubicBezTo>
                          <a:pt x="26" y="145"/>
                          <a:pt x="26" y="145"/>
                          <a:pt x="26" y="145"/>
                        </a:cubicBezTo>
                        <a:cubicBezTo>
                          <a:pt x="27" y="145"/>
                          <a:pt x="28" y="144"/>
                          <a:pt x="28" y="144"/>
                        </a:cubicBezTo>
                        <a:cubicBezTo>
                          <a:pt x="28" y="144"/>
                          <a:pt x="28" y="144"/>
                          <a:pt x="28" y="144"/>
                        </a:cubicBezTo>
                        <a:cubicBezTo>
                          <a:pt x="30" y="142"/>
                          <a:pt x="31" y="141"/>
                          <a:pt x="32" y="140"/>
                        </a:cubicBezTo>
                        <a:cubicBezTo>
                          <a:pt x="34" y="138"/>
                          <a:pt x="35" y="137"/>
                          <a:pt x="36" y="137"/>
                        </a:cubicBezTo>
                        <a:cubicBezTo>
                          <a:pt x="37" y="137"/>
                          <a:pt x="37" y="137"/>
                          <a:pt x="38" y="137"/>
                        </a:cubicBezTo>
                        <a:cubicBezTo>
                          <a:pt x="39" y="137"/>
                          <a:pt x="40" y="137"/>
                          <a:pt x="41" y="138"/>
                        </a:cubicBezTo>
                        <a:cubicBezTo>
                          <a:pt x="42" y="139"/>
                          <a:pt x="42" y="139"/>
                          <a:pt x="44" y="139"/>
                        </a:cubicBezTo>
                        <a:cubicBezTo>
                          <a:pt x="46" y="139"/>
                          <a:pt x="46" y="139"/>
                          <a:pt x="46" y="139"/>
                        </a:cubicBezTo>
                        <a:cubicBezTo>
                          <a:pt x="50" y="140"/>
                          <a:pt x="55" y="141"/>
                          <a:pt x="58" y="145"/>
                        </a:cubicBezTo>
                        <a:cubicBezTo>
                          <a:pt x="59" y="144"/>
                          <a:pt x="59" y="143"/>
                          <a:pt x="60" y="142"/>
                        </a:cubicBezTo>
                        <a:cubicBezTo>
                          <a:pt x="60" y="141"/>
                          <a:pt x="61" y="139"/>
                          <a:pt x="62" y="139"/>
                        </a:cubicBezTo>
                        <a:cubicBezTo>
                          <a:pt x="62" y="138"/>
                          <a:pt x="64" y="137"/>
                          <a:pt x="66" y="137"/>
                        </a:cubicBezTo>
                        <a:cubicBezTo>
                          <a:pt x="68" y="137"/>
                          <a:pt x="69" y="137"/>
                          <a:pt x="71" y="1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9" name="Freeform 1970">
                    <a:extLst>
                      <a:ext uri="{FF2B5EF4-FFF2-40B4-BE49-F238E27FC236}">
                        <a16:creationId xmlns="" xmlns:a16="http://schemas.microsoft.com/office/drawing/2014/main" id="{22225073-11C9-4B65-9667-32868B5B517A}"/>
                      </a:ext>
                    </a:extLst>
                  </p:cNvPr>
                  <p:cNvSpPr/>
                  <p:nvPr/>
                </p:nvSpPr>
                <p:spPr bwMode="auto">
                  <a:xfrm flipH="1">
                    <a:off x="2182" y="206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0" name="Freeform 1971">
                    <a:extLst>
                      <a:ext uri="{FF2B5EF4-FFF2-40B4-BE49-F238E27FC236}">
                        <a16:creationId xmlns="" xmlns:a16="http://schemas.microsoft.com/office/drawing/2014/main" id="{04F17B3C-924C-40B5-9A9C-1595BEF08F84}"/>
                      </a:ext>
                    </a:extLst>
                  </p:cNvPr>
                  <p:cNvSpPr/>
                  <p:nvPr/>
                </p:nvSpPr>
                <p:spPr bwMode="auto">
                  <a:xfrm>
                    <a:off x="2138" y="2005"/>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1" name="Freeform 1972">
                    <a:extLst>
                      <a:ext uri="{FF2B5EF4-FFF2-40B4-BE49-F238E27FC236}">
                        <a16:creationId xmlns="" xmlns:a16="http://schemas.microsoft.com/office/drawing/2014/main" id="{889783EA-66A8-478F-9BA3-57CABF587EAA}"/>
                      </a:ext>
                    </a:extLst>
                  </p:cNvPr>
                  <p:cNvSpPr/>
                  <p:nvPr/>
                </p:nvSpPr>
                <p:spPr bwMode="auto">
                  <a:xfrm>
                    <a:off x="2140" y="2006"/>
                    <a:ext cx="6" cy="0"/>
                  </a:xfrm>
                  <a:custGeom>
                    <a:gdLst>
                      <a:gd name="T0" fmla="*/ 6 w 6"/>
                      <a:gd name="T1" fmla="*/ 0 w 6"/>
                      <a:gd name="T2" fmla="*/ 4 w 6"/>
                      <a:gd name="T3" fmla="*/ 6 w 6"/>
                    </a:gdLst>
                    <a:cxnLst>
                      <a:cxn ang="0">
                        <a:pos x="T0" y="0"/>
                      </a:cxn>
                      <a:cxn ang="0">
                        <a:pos x="T1" y="0"/>
                      </a:cxn>
                      <a:cxn ang="0">
                        <a:pos x="T2" y="0"/>
                      </a:cxn>
                      <a:cxn ang="0">
                        <a:pos x="T3" y="0"/>
                      </a:cxn>
                    </a:cxnLst>
                    <a:rect l="0" t="0" r="r" b="b"/>
                    <a:pathLst>
                      <a:path w="6">
                        <a:moveTo>
                          <a:pt x="6" y="0"/>
                        </a:moveTo>
                        <a:cubicBezTo>
                          <a:pt x="3" y="0"/>
                          <a:pt x="2" y="0"/>
                          <a:pt x="0" y="0"/>
                        </a:cubicBezTo>
                        <a:cubicBezTo>
                          <a:pt x="2" y="0"/>
                          <a:pt x="3" y="0"/>
                          <a:pt x="4" y="0"/>
                        </a:cubicBezTo>
                        <a:cubicBezTo>
                          <a:pt x="4" y="0"/>
                          <a:pt x="5"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2" name="Freeform 1973">
                    <a:extLst>
                      <a:ext uri="{FF2B5EF4-FFF2-40B4-BE49-F238E27FC236}">
                        <a16:creationId xmlns="" xmlns:a16="http://schemas.microsoft.com/office/drawing/2014/main" id="{0B8E1C72-3428-450B-9A44-A6E238D0E80A}"/>
                      </a:ext>
                    </a:extLst>
                  </p:cNvPr>
                  <p:cNvSpPr/>
                  <p:nvPr/>
                </p:nvSpPr>
                <p:spPr bwMode="auto">
                  <a:xfrm>
                    <a:off x="2060" y="197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3" name="Freeform 1974">
                    <a:extLst>
                      <a:ext uri="{FF2B5EF4-FFF2-40B4-BE49-F238E27FC236}">
                        <a16:creationId xmlns="" xmlns:a16="http://schemas.microsoft.com/office/drawing/2014/main" id="{58163DF9-6E7B-48AD-9B69-BB07DD666311}"/>
                      </a:ext>
                    </a:extLst>
                  </p:cNvPr>
                  <p:cNvSpPr/>
                  <p:nvPr/>
                </p:nvSpPr>
                <p:spPr bwMode="auto">
                  <a:xfrm>
                    <a:off x="2063" y="197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4" name="Freeform 1975">
                    <a:extLst>
                      <a:ext uri="{FF2B5EF4-FFF2-40B4-BE49-F238E27FC236}">
                        <a16:creationId xmlns="" xmlns:a16="http://schemas.microsoft.com/office/drawing/2014/main" id="{36D4C096-3A89-4F83-873B-7D53C0C4D5EC}"/>
                      </a:ext>
                    </a:extLst>
                  </p:cNvPr>
                  <p:cNvSpPr/>
                  <p:nvPr/>
                </p:nvSpPr>
                <p:spPr bwMode="auto">
                  <a:xfrm>
                    <a:off x="2103" y="1987"/>
                    <a:ext cx="15" cy="9"/>
                  </a:xfrm>
                  <a:custGeom>
                    <a:gdLst>
                      <a:gd name="T0" fmla="*/ 15 w 15"/>
                      <a:gd name="T1" fmla="*/ 8 h 9"/>
                      <a:gd name="T2" fmla="*/ 0 w 15"/>
                      <a:gd name="T3" fmla="*/ 0 h 9"/>
                      <a:gd name="T4" fmla="*/ 15 w 15"/>
                      <a:gd name="T5" fmla="*/ 8 h 9"/>
                    </a:gdLst>
                    <a:cxnLst>
                      <a:cxn ang="0">
                        <a:pos x="T0" y="T1"/>
                      </a:cxn>
                      <a:cxn ang="0">
                        <a:pos x="T2" y="T3"/>
                      </a:cxn>
                      <a:cxn ang="0">
                        <a:pos x="T4" y="T5"/>
                      </a:cxn>
                    </a:cxnLst>
                    <a:rect l="0" t="0" r="r" b="b"/>
                    <a:pathLst>
                      <a:path w="15" h="9">
                        <a:moveTo>
                          <a:pt x="15" y="8"/>
                        </a:moveTo>
                        <a:cubicBezTo>
                          <a:pt x="9" y="9"/>
                          <a:pt x="6" y="6"/>
                          <a:pt x="0" y="0"/>
                        </a:cubicBezTo>
                        <a:cubicBezTo>
                          <a:pt x="6" y="6"/>
                          <a:pt x="9" y="9"/>
                          <a:pt x="1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5" name="Freeform 1976">
                    <a:extLst>
                      <a:ext uri="{FF2B5EF4-FFF2-40B4-BE49-F238E27FC236}">
                        <a16:creationId xmlns="" xmlns:a16="http://schemas.microsoft.com/office/drawing/2014/main" id="{4CC0263A-27F5-47F7-A72B-8DD4CCF88BEC}"/>
                      </a:ext>
                    </a:extLst>
                  </p:cNvPr>
                  <p:cNvSpPr/>
                  <p:nvPr/>
                </p:nvSpPr>
                <p:spPr bwMode="auto">
                  <a:xfrm>
                    <a:off x="2123" y="1997"/>
                    <a:ext cx="1" cy="0"/>
                  </a:xfrm>
                  <a:custGeom>
                    <a:gdLst>
                      <a:gd name="T0" fmla="*/ 2 w 2"/>
                      <a:gd name="T1" fmla="*/ 0 w 2"/>
                      <a:gd name="T2" fmla="*/ 2 w 2"/>
                    </a:gd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6" name="Freeform 1977">
                    <a:extLst>
                      <a:ext uri="{FF2B5EF4-FFF2-40B4-BE49-F238E27FC236}">
                        <a16:creationId xmlns="" xmlns:a16="http://schemas.microsoft.com/office/drawing/2014/main" id="{1C384029-C1AA-4D40-82E9-FCD37CC8D985}"/>
                      </a:ext>
                    </a:extLst>
                  </p:cNvPr>
                  <p:cNvSpPr/>
                  <p:nvPr/>
                </p:nvSpPr>
                <p:spPr bwMode="auto">
                  <a:xfrm>
                    <a:off x="2181" y="2067"/>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7" name="Freeform 1978">
                    <a:extLst>
                      <a:ext uri="{FF2B5EF4-FFF2-40B4-BE49-F238E27FC236}">
                        <a16:creationId xmlns="" xmlns:a16="http://schemas.microsoft.com/office/drawing/2014/main" id="{D88EE79C-BC14-4BC6-A352-4F6FB3C1ED1B}"/>
                      </a:ext>
                    </a:extLst>
                  </p:cNvPr>
                  <p:cNvSpPr/>
                  <p:nvPr/>
                </p:nvSpPr>
                <p:spPr bwMode="auto">
                  <a:xfrm flipH="1">
                    <a:off x="2138" y="200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8" name="Freeform 1979">
                    <a:extLst>
                      <a:ext uri="{FF2B5EF4-FFF2-40B4-BE49-F238E27FC236}">
                        <a16:creationId xmlns="" xmlns:a16="http://schemas.microsoft.com/office/drawing/2014/main" id="{BF3A08CE-FFD4-49AD-88AD-0BBC1769D9F8}"/>
                      </a:ext>
                    </a:extLst>
                  </p:cNvPr>
                  <p:cNvSpPr/>
                  <p:nvPr/>
                </p:nvSpPr>
                <p:spPr bwMode="auto">
                  <a:xfrm>
                    <a:off x="2179" y="2068"/>
                    <a:ext cx="2" cy="3"/>
                  </a:xfrm>
                  <a:custGeom>
                    <a:gdLst>
                      <a:gd name="T0" fmla="*/ 0 w 2"/>
                      <a:gd name="T1" fmla="*/ 3 h 3"/>
                      <a:gd name="T2" fmla="*/ 0 w 2"/>
                      <a:gd name="T3" fmla="*/ 3 h 3"/>
                      <a:gd name="T4" fmla="*/ 0 w 2"/>
                      <a:gd name="T5" fmla="*/ 3 h 3"/>
                      <a:gd name="T6" fmla="*/ 1 w 2"/>
                      <a:gd name="T7" fmla="*/ 2 h 3"/>
                      <a:gd name="T8" fmla="*/ 2 w 2"/>
                      <a:gd name="T9" fmla="*/ 0 h 3"/>
                      <a:gd name="T10" fmla="*/ 0 w 2"/>
                      <a:gd name="T11" fmla="*/ 3 h 3"/>
                    </a:gdLst>
                    <a:cxnLst>
                      <a:cxn ang="0">
                        <a:pos x="T0" y="T1"/>
                      </a:cxn>
                      <a:cxn ang="0">
                        <a:pos x="T2" y="T3"/>
                      </a:cxn>
                      <a:cxn ang="0">
                        <a:pos x="T4" y="T5"/>
                      </a:cxn>
                      <a:cxn ang="0">
                        <a:pos x="T6" y="T7"/>
                      </a:cxn>
                      <a:cxn ang="0">
                        <a:pos x="T8" y="T9"/>
                      </a:cxn>
                      <a:cxn ang="0">
                        <a:pos x="T10" y="T11"/>
                      </a:cxn>
                    </a:cxnLst>
                    <a:rect l="0" t="0" r="r" b="b"/>
                    <a:pathLst>
                      <a:path w="2" h="3">
                        <a:moveTo>
                          <a:pt x="0" y="3"/>
                        </a:moveTo>
                        <a:cubicBezTo>
                          <a:pt x="0" y="3"/>
                          <a:pt x="0" y="3"/>
                          <a:pt x="0" y="3"/>
                        </a:cubicBezTo>
                        <a:cubicBezTo>
                          <a:pt x="0" y="3"/>
                          <a:pt x="0" y="3"/>
                          <a:pt x="0" y="3"/>
                        </a:cubicBezTo>
                        <a:cubicBezTo>
                          <a:pt x="1" y="2"/>
                          <a:pt x="1" y="2"/>
                          <a:pt x="1" y="2"/>
                        </a:cubicBezTo>
                        <a:cubicBezTo>
                          <a:pt x="2" y="1"/>
                          <a:pt x="2" y="1"/>
                          <a:pt x="2" y="0"/>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9" name="Freeform 1980">
                    <a:extLst>
                      <a:ext uri="{FF2B5EF4-FFF2-40B4-BE49-F238E27FC236}">
                        <a16:creationId xmlns="" xmlns:a16="http://schemas.microsoft.com/office/drawing/2014/main" id="{C0C11F81-7982-4BE0-931E-171956F3BF05}"/>
                      </a:ext>
                    </a:extLst>
                  </p:cNvPr>
                  <p:cNvSpPr/>
                  <p:nvPr/>
                </p:nvSpPr>
                <p:spPr bwMode="auto">
                  <a:xfrm flipH="1">
                    <a:off x="2062" y="19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0" name="Freeform 1981">
                    <a:extLst>
                      <a:ext uri="{FF2B5EF4-FFF2-40B4-BE49-F238E27FC236}">
                        <a16:creationId xmlns="" xmlns:a16="http://schemas.microsoft.com/office/drawing/2014/main" id="{990A4331-66EB-428E-9041-18BE48929020}"/>
                      </a:ext>
                    </a:extLst>
                  </p:cNvPr>
                  <p:cNvSpPr/>
                  <p:nvPr/>
                </p:nvSpPr>
                <p:spPr bwMode="auto">
                  <a:xfrm flipH="1">
                    <a:off x="2068" y="197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1" name="Freeform 1982">
                    <a:extLst>
                      <a:ext uri="{FF2B5EF4-FFF2-40B4-BE49-F238E27FC236}">
                        <a16:creationId xmlns="" xmlns:a16="http://schemas.microsoft.com/office/drawing/2014/main" id="{0D5BFC97-2A19-437B-AA1B-6D5E51113054}"/>
                      </a:ext>
                    </a:extLst>
                  </p:cNvPr>
                  <p:cNvSpPr/>
                  <p:nvPr/>
                </p:nvSpPr>
                <p:spPr bwMode="auto">
                  <a:xfrm flipH="1">
                    <a:off x="2125" y="199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2" name="Freeform 1983">
                    <a:extLst>
                      <a:ext uri="{FF2B5EF4-FFF2-40B4-BE49-F238E27FC236}">
                        <a16:creationId xmlns="" xmlns:a16="http://schemas.microsoft.com/office/drawing/2014/main" id="{304C1AE6-04F6-4569-A96E-3841A29C3E51}"/>
                      </a:ext>
                    </a:extLst>
                  </p:cNvPr>
                  <p:cNvSpPr/>
                  <p:nvPr/>
                </p:nvSpPr>
                <p:spPr bwMode="auto">
                  <a:xfrm>
                    <a:off x="2118" y="1995"/>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3" name="Freeform 1984">
                    <a:extLst>
                      <a:ext uri="{FF2B5EF4-FFF2-40B4-BE49-F238E27FC236}">
                        <a16:creationId xmlns="" xmlns:a16="http://schemas.microsoft.com/office/drawing/2014/main" id="{2C04766B-2CAF-40AF-BEC7-1B2681AA01CD}"/>
                      </a:ext>
                    </a:extLst>
                  </p:cNvPr>
                  <p:cNvSpPr/>
                  <p:nvPr/>
                </p:nvSpPr>
                <p:spPr bwMode="auto">
                  <a:xfrm flipH="1">
                    <a:off x="2137" y="200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4" name="Freeform 1985">
                    <a:extLst>
                      <a:ext uri="{FF2B5EF4-FFF2-40B4-BE49-F238E27FC236}">
                        <a16:creationId xmlns="" xmlns:a16="http://schemas.microsoft.com/office/drawing/2014/main" id="{55F80460-EDBE-419E-B216-0BC9B52D1DD9}"/>
                      </a:ext>
                    </a:extLst>
                  </p:cNvPr>
                  <p:cNvSpPr/>
                  <p:nvPr/>
                </p:nvSpPr>
                <p:spPr bwMode="auto">
                  <a:xfrm>
                    <a:off x="2069" y="197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5" name="Freeform 1986">
                    <a:extLst>
                      <a:ext uri="{FF2B5EF4-FFF2-40B4-BE49-F238E27FC236}">
                        <a16:creationId xmlns="" xmlns:a16="http://schemas.microsoft.com/office/drawing/2014/main" id="{1C043A5E-DC4C-4F9C-A332-F60BBF496B89}"/>
                      </a:ext>
                    </a:extLst>
                  </p:cNvPr>
                  <p:cNvSpPr/>
                  <p:nvPr/>
                </p:nvSpPr>
                <p:spPr bwMode="auto">
                  <a:xfrm flipH="1">
                    <a:off x="2067" y="19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6" name="Freeform 1987">
                    <a:extLst>
                      <a:ext uri="{FF2B5EF4-FFF2-40B4-BE49-F238E27FC236}">
                        <a16:creationId xmlns="" xmlns:a16="http://schemas.microsoft.com/office/drawing/2014/main" id="{2962C074-DE67-4EEE-9ED1-AF63F5889CFF}"/>
                      </a:ext>
                    </a:extLst>
                  </p:cNvPr>
                  <p:cNvSpPr/>
                  <p:nvPr/>
                </p:nvSpPr>
                <p:spPr bwMode="auto">
                  <a:xfrm flipH="1">
                    <a:off x="2065" y="19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7" name="Freeform 1988">
                    <a:extLst>
                      <a:ext uri="{FF2B5EF4-FFF2-40B4-BE49-F238E27FC236}">
                        <a16:creationId xmlns="" xmlns:a16="http://schemas.microsoft.com/office/drawing/2014/main" id="{A992D67D-E529-44EB-AE5B-BF6D10E54C94}"/>
                      </a:ext>
                    </a:extLst>
                  </p:cNvPr>
                  <p:cNvSpPr/>
                  <p:nvPr/>
                </p:nvSpPr>
                <p:spPr bwMode="auto">
                  <a:xfrm>
                    <a:off x="2081" y="2103"/>
                    <a:ext cx="2"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8" name="Freeform 1989">
                    <a:extLst>
                      <a:ext uri="{FF2B5EF4-FFF2-40B4-BE49-F238E27FC236}">
                        <a16:creationId xmlns="" xmlns:a16="http://schemas.microsoft.com/office/drawing/2014/main" id="{3B0D1F9C-C549-4D94-B6FA-4A28B76D494D}"/>
                      </a:ext>
                    </a:extLst>
                  </p:cNvPr>
                  <p:cNvSpPr/>
                  <p:nvPr/>
                </p:nvSpPr>
                <p:spPr bwMode="auto">
                  <a:xfrm>
                    <a:off x="2116" y="2096"/>
                    <a:ext cx="8" cy="2"/>
                  </a:xfrm>
                  <a:custGeom>
                    <a:gdLst>
                      <a:gd name="T0" fmla="*/ 4 w 9"/>
                      <a:gd name="T1" fmla="*/ 0 h 2"/>
                      <a:gd name="T2" fmla="*/ 0 w 9"/>
                      <a:gd name="T3" fmla="*/ 2 h 2"/>
                      <a:gd name="T4" fmla="*/ 4 w 9"/>
                      <a:gd name="T5" fmla="*/ 0 h 2"/>
                      <a:gd name="T6" fmla="*/ 9 w 9"/>
                      <a:gd name="T7" fmla="*/ 0 h 2"/>
                      <a:gd name="T8" fmla="*/ 9 w 9"/>
                      <a:gd name="T9" fmla="*/ 0 h 2"/>
                      <a:gd name="T10" fmla="*/ 4 w 9"/>
                      <a:gd name="T11" fmla="*/ 0 h 2"/>
                    </a:gdLst>
                    <a:cxnLst>
                      <a:cxn ang="0">
                        <a:pos x="T0" y="T1"/>
                      </a:cxn>
                      <a:cxn ang="0">
                        <a:pos x="T2" y="T3"/>
                      </a:cxn>
                      <a:cxn ang="0">
                        <a:pos x="T4" y="T5"/>
                      </a:cxn>
                      <a:cxn ang="0">
                        <a:pos x="T6" y="T7"/>
                      </a:cxn>
                      <a:cxn ang="0">
                        <a:pos x="T8" y="T9"/>
                      </a:cxn>
                      <a:cxn ang="0">
                        <a:pos x="T10" y="T11"/>
                      </a:cxn>
                    </a:cxnLst>
                    <a:rect l="0" t="0" r="r" b="b"/>
                    <a:pathLst>
                      <a:path w="9" h="2">
                        <a:moveTo>
                          <a:pt x="4" y="0"/>
                        </a:moveTo>
                        <a:cubicBezTo>
                          <a:pt x="2" y="0"/>
                          <a:pt x="0" y="1"/>
                          <a:pt x="0" y="2"/>
                        </a:cubicBezTo>
                        <a:cubicBezTo>
                          <a:pt x="0" y="1"/>
                          <a:pt x="2" y="0"/>
                          <a:pt x="4" y="0"/>
                        </a:cubicBezTo>
                        <a:cubicBezTo>
                          <a:pt x="6" y="0"/>
                          <a:pt x="7" y="0"/>
                          <a:pt x="9" y="0"/>
                        </a:cubicBezTo>
                        <a:cubicBezTo>
                          <a:pt x="9" y="0"/>
                          <a:pt x="9" y="0"/>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9" name="Freeform 1990">
                    <a:extLst>
                      <a:ext uri="{FF2B5EF4-FFF2-40B4-BE49-F238E27FC236}">
                        <a16:creationId xmlns="" xmlns:a16="http://schemas.microsoft.com/office/drawing/2014/main" id="{52F14BC9-F709-4C62-B648-1CDC593DB041}"/>
                      </a:ext>
                    </a:extLst>
                  </p:cNvPr>
                  <p:cNvSpPr/>
                  <p:nvPr/>
                </p:nvSpPr>
                <p:spPr bwMode="auto">
                  <a:xfrm>
                    <a:off x="2079" y="2104"/>
                    <a:ext cx="2" cy="2"/>
                  </a:xfrm>
                  <a:custGeom>
                    <a:gdLst>
                      <a:gd name="T0" fmla="*/ 0 w 2"/>
                      <a:gd name="T1" fmla="*/ 2 h 2"/>
                      <a:gd name="T2" fmla="*/ 0 w 2"/>
                      <a:gd name="T3" fmla="*/ 2 h 2"/>
                      <a:gd name="T4" fmla="*/ 0 w 2"/>
                      <a:gd name="T5" fmla="*/ 2 h 2"/>
                      <a:gd name="T6" fmla="*/ 2 w 2"/>
                      <a:gd name="T7" fmla="*/ 0 h 2"/>
                      <a:gd name="T8" fmla="*/ 0 w 2"/>
                      <a:gd name="T9" fmla="*/ 2 h 2"/>
                    </a:gdLst>
                    <a:cxnLst>
                      <a:cxn ang="0">
                        <a:pos x="T0" y="T1"/>
                      </a:cxn>
                      <a:cxn ang="0">
                        <a:pos x="T2" y="T3"/>
                      </a:cxn>
                      <a:cxn ang="0">
                        <a:pos x="T4" y="T5"/>
                      </a:cxn>
                      <a:cxn ang="0">
                        <a:pos x="T6" y="T7"/>
                      </a:cxn>
                      <a:cxn ang="0">
                        <a:pos x="T8" y="T9"/>
                      </a:cxn>
                    </a:cxnLst>
                    <a:rect l="0" t="0" r="r" b="b"/>
                    <a:pathLst>
                      <a:path w="2" h="2">
                        <a:moveTo>
                          <a:pt x="0" y="2"/>
                        </a:moveTo>
                        <a:cubicBezTo>
                          <a:pt x="0" y="2"/>
                          <a:pt x="0" y="2"/>
                          <a:pt x="0" y="2"/>
                        </a:cubicBezTo>
                        <a:cubicBezTo>
                          <a:pt x="0" y="2"/>
                          <a:pt x="0" y="2"/>
                          <a:pt x="0" y="2"/>
                        </a:cubicBezTo>
                        <a:cubicBezTo>
                          <a:pt x="1" y="1"/>
                          <a:pt x="2" y="1"/>
                          <a:pt x="2" y="0"/>
                        </a:cubicBezTo>
                        <a:cubicBezTo>
                          <a:pt x="1" y="1"/>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0" name="Freeform 1991">
                    <a:extLst>
                      <a:ext uri="{FF2B5EF4-FFF2-40B4-BE49-F238E27FC236}">
                        <a16:creationId xmlns="" xmlns:a16="http://schemas.microsoft.com/office/drawing/2014/main" id="{82C856B3-19C6-4CA4-8680-8684F301E074}"/>
                      </a:ext>
                    </a:extLst>
                  </p:cNvPr>
                  <p:cNvSpPr/>
                  <p:nvPr/>
                </p:nvSpPr>
                <p:spPr bwMode="auto">
                  <a:xfrm>
                    <a:off x="2124" y="2096"/>
                    <a:ext cx="3" cy="1"/>
                  </a:xfrm>
                  <a:custGeom>
                    <a:gdLst>
                      <a:gd name="T0" fmla="*/ 2 w 3"/>
                      <a:gd name="T1" fmla="*/ 1 h 1"/>
                      <a:gd name="T2" fmla="*/ 0 w 3"/>
                      <a:gd name="T3" fmla="*/ 0 h 1"/>
                      <a:gd name="T4" fmla="*/ 2 w 3"/>
                      <a:gd name="T5" fmla="*/ 1 h 1"/>
                      <a:gd name="T6" fmla="*/ 3 w 3"/>
                      <a:gd name="T7" fmla="*/ 1 h 1"/>
                      <a:gd name="T8" fmla="*/ 2 w 3"/>
                      <a:gd name="T9" fmla="*/ 1 h 1"/>
                    </a:gdLst>
                    <a:cxnLst>
                      <a:cxn ang="0">
                        <a:pos x="T0" y="T1"/>
                      </a:cxn>
                      <a:cxn ang="0">
                        <a:pos x="T2" y="T3"/>
                      </a:cxn>
                      <a:cxn ang="0">
                        <a:pos x="T4" y="T5"/>
                      </a:cxn>
                      <a:cxn ang="0">
                        <a:pos x="T6" y="T7"/>
                      </a:cxn>
                      <a:cxn ang="0">
                        <a:pos x="T8" y="T9"/>
                      </a:cxn>
                    </a:cxnLst>
                    <a:rect l="0" t="0" r="r" b="b"/>
                    <a:pathLst>
                      <a:path w="3" h="1">
                        <a:moveTo>
                          <a:pt x="2" y="1"/>
                        </a:moveTo>
                        <a:cubicBezTo>
                          <a:pt x="1" y="1"/>
                          <a:pt x="0" y="1"/>
                          <a:pt x="0" y="0"/>
                        </a:cubicBezTo>
                        <a:cubicBezTo>
                          <a:pt x="2" y="1"/>
                          <a:pt x="2" y="1"/>
                          <a:pt x="2" y="1"/>
                        </a:cubicBezTo>
                        <a:cubicBezTo>
                          <a:pt x="2" y="1"/>
                          <a:pt x="2" y="1"/>
                          <a:pt x="3"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1" name="Freeform 1992">
                    <a:extLst>
                      <a:ext uri="{FF2B5EF4-FFF2-40B4-BE49-F238E27FC236}">
                        <a16:creationId xmlns="" xmlns:a16="http://schemas.microsoft.com/office/drawing/2014/main" id="{90CB0796-EE49-461D-94BE-5988294D32DC}"/>
                      </a:ext>
                    </a:extLst>
                  </p:cNvPr>
                  <p:cNvSpPr/>
                  <p:nvPr/>
                </p:nvSpPr>
                <p:spPr bwMode="auto">
                  <a:xfrm>
                    <a:off x="2083" y="2096"/>
                    <a:ext cx="8" cy="7"/>
                  </a:xfrm>
                  <a:custGeom>
                    <a:gdLst>
                      <a:gd name="T0" fmla="*/ 0 w 8"/>
                      <a:gd name="T1" fmla="*/ 7 h 7"/>
                      <a:gd name="T2" fmla="*/ 4 w 8"/>
                      <a:gd name="T3" fmla="*/ 3 h 7"/>
                      <a:gd name="T4" fmla="*/ 8 w 8"/>
                      <a:gd name="T5" fmla="*/ 0 h 7"/>
                      <a:gd name="T6" fmla="*/ 4 w 8"/>
                      <a:gd name="T7" fmla="*/ 3 h 7"/>
                      <a:gd name="T8" fmla="*/ 0 w 8"/>
                      <a:gd name="T9" fmla="*/ 7 h 7"/>
                    </a:gdLst>
                    <a:cxnLst>
                      <a:cxn ang="0">
                        <a:pos x="T0" y="T1"/>
                      </a:cxn>
                      <a:cxn ang="0">
                        <a:pos x="T2" y="T3"/>
                      </a:cxn>
                      <a:cxn ang="0">
                        <a:pos x="T4" y="T5"/>
                      </a:cxn>
                      <a:cxn ang="0">
                        <a:pos x="T6" y="T7"/>
                      </a:cxn>
                      <a:cxn ang="0">
                        <a:pos x="T8" y="T9"/>
                      </a:cxn>
                    </a:cxnLst>
                    <a:rect l="0" t="0" r="r" b="b"/>
                    <a:pathLst>
                      <a:path w="8" h="7">
                        <a:moveTo>
                          <a:pt x="0" y="7"/>
                        </a:moveTo>
                        <a:cubicBezTo>
                          <a:pt x="2" y="6"/>
                          <a:pt x="3" y="4"/>
                          <a:pt x="4" y="3"/>
                        </a:cubicBezTo>
                        <a:cubicBezTo>
                          <a:pt x="6" y="1"/>
                          <a:pt x="7" y="0"/>
                          <a:pt x="8" y="0"/>
                        </a:cubicBezTo>
                        <a:cubicBezTo>
                          <a:pt x="7" y="0"/>
                          <a:pt x="6" y="1"/>
                          <a:pt x="4" y="3"/>
                        </a:cubicBezTo>
                        <a:cubicBezTo>
                          <a:pt x="3" y="4"/>
                          <a:pt x="2" y="5"/>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2" name="Freeform 1993">
                    <a:extLst>
                      <a:ext uri="{FF2B5EF4-FFF2-40B4-BE49-F238E27FC236}">
                        <a16:creationId xmlns="" xmlns:a16="http://schemas.microsoft.com/office/drawing/2014/main" id="{3A7C3321-7AD6-4067-924E-6183B26F867B}"/>
                      </a:ext>
                    </a:extLst>
                  </p:cNvPr>
                  <p:cNvSpPr/>
                  <p:nvPr/>
                </p:nvSpPr>
                <p:spPr bwMode="auto">
                  <a:xfrm flipH="1">
                    <a:off x="2076" y="210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3" name="Freeform 1994">
                    <a:extLst>
                      <a:ext uri="{FF2B5EF4-FFF2-40B4-BE49-F238E27FC236}">
                        <a16:creationId xmlns="" xmlns:a16="http://schemas.microsoft.com/office/drawing/2014/main" id="{6277F370-2398-4598-AB18-122BEADE56F2}"/>
                      </a:ext>
                    </a:extLst>
                  </p:cNvPr>
                  <p:cNvSpPr/>
                  <p:nvPr/>
                </p:nvSpPr>
                <p:spPr bwMode="auto">
                  <a:xfrm>
                    <a:off x="2076" y="2106"/>
                    <a:ext cx="3" cy="1"/>
                  </a:xfrm>
                  <a:custGeom>
                    <a:gdLst>
                      <a:gd name="T0" fmla="*/ 0 w 4"/>
                      <a:gd name="T1" fmla="*/ 2 h 2"/>
                      <a:gd name="T2" fmla="*/ 0 w 4"/>
                      <a:gd name="T3" fmla="*/ 2 h 2"/>
                      <a:gd name="T4" fmla="*/ 3 w 4"/>
                      <a:gd name="T5" fmla="*/ 0 h 2"/>
                      <a:gd name="T6" fmla="*/ 4 w 4"/>
                      <a:gd name="T7" fmla="*/ 0 h 2"/>
                      <a:gd name="T8" fmla="*/ 0 w 4"/>
                      <a:gd name="T9" fmla="*/ 2 h 2"/>
                    </a:gdLst>
                    <a:cxnLst>
                      <a:cxn ang="0">
                        <a:pos x="T0" y="T1"/>
                      </a:cxn>
                      <a:cxn ang="0">
                        <a:pos x="T2" y="T3"/>
                      </a:cxn>
                      <a:cxn ang="0">
                        <a:pos x="T4" y="T5"/>
                      </a:cxn>
                      <a:cxn ang="0">
                        <a:pos x="T6" y="T7"/>
                      </a:cxn>
                      <a:cxn ang="0">
                        <a:pos x="T8" y="T9"/>
                      </a:cxn>
                    </a:cxnLst>
                    <a:rect l="0" t="0" r="r" b="b"/>
                    <a:pathLst>
                      <a:path w="4" h="2">
                        <a:moveTo>
                          <a:pt x="0" y="2"/>
                        </a:moveTo>
                        <a:cubicBezTo>
                          <a:pt x="0" y="2"/>
                          <a:pt x="0" y="2"/>
                          <a:pt x="0" y="2"/>
                        </a:cubicBezTo>
                        <a:cubicBezTo>
                          <a:pt x="1" y="2"/>
                          <a:pt x="2" y="1"/>
                          <a:pt x="3" y="0"/>
                        </a:cubicBezTo>
                        <a:cubicBezTo>
                          <a:pt x="4" y="0"/>
                          <a:pt x="4" y="0"/>
                          <a:pt x="4" y="0"/>
                        </a:cubicBezTo>
                        <a:cubicBezTo>
                          <a:pt x="2" y="1"/>
                          <a:pt x="1"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4" name="Freeform 1995">
                    <a:extLst>
                      <a:ext uri="{FF2B5EF4-FFF2-40B4-BE49-F238E27FC236}">
                        <a16:creationId xmlns="" xmlns:a16="http://schemas.microsoft.com/office/drawing/2014/main" id="{76905C6E-0070-479F-AA5F-478B5B7B739F}"/>
                      </a:ext>
                    </a:extLst>
                  </p:cNvPr>
                  <p:cNvSpPr/>
                  <p:nvPr/>
                </p:nvSpPr>
                <p:spPr bwMode="auto">
                  <a:xfrm>
                    <a:off x="2056" y="2047"/>
                    <a:ext cx="4" cy="5"/>
                  </a:xfrm>
                  <a:custGeom>
                    <a:gdLst>
                      <a:gd name="T0" fmla="*/ 0 w 4"/>
                      <a:gd name="T1" fmla="*/ 1 h 5"/>
                      <a:gd name="T2" fmla="*/ 0 w 4"/>
                      <a:gd name="T3" fmla="*/ 0 h 5"/>
                      <a:gd name="T4" fmla="*/ 0 w 4"/>
                      <a:gd name="T5" fmla="*/ 0 h 5"/>
                      <a:gd name="T6" fmla="*/ 0 w 4"/>
                      <a:gd name="T7" fmla="*/ 1 h 5"/>
                      <a:gd name="T8" fmla="*/ 4 w 4"/>
                      <a:gd name="T9" fmla="*/ 5 h 5"/>
                      <a:gd name="T10" fmla="*/ 0 w 4"/>
                      <a:gd name="T11" fmla="*/ 1 h 5"/>
                    </a:gdLst>
                    <a:cxnLst>
                      <a:cxn ang="0">
                        <a:pos x="T0" y="T1"/>
                      </a:cxn>
                      <a:cxn ang="0">
                        <a:pos x="T2" y="T3"/>
                      </a:cxn>
                      <a:cxn ang="0">
                        <a:pos x="T4" y="T5"/>
                      </a:cxn>
                      <a:cxn ang="0">
                        <a:pos x="T6" y="T7"/>
                      </a:cxn>
                      <a:cxn ang="0">
                        <a:pos x="T8" y="T9"/>
                      </a:cxn>
                      <a:cxn ang="0">
                        <a:pos x="T10" y="T11"/>
                      </a:cxn>
                    </a:cxnLst>
                    <a:rect l="0" t="0" r="r" b="b"/>
                    <a:pathLst>
                      <a:path w="4" h="5">
                        <a:moveTo>
                          <a:pt x="0" y="1"/>
                        </a:moveTo>
                        <a:cubicBezTo>
                          <a:pt x="0" y="1"/>
                          <a:pt x="0" y="0"/>
                          <a:pt x="0" y="0"/>
                        </a:cubicBezTo>
                        <a:cubicBezTo>
                          <a:pt x="0" y="0"/>
                          <a:pt x="0" y="0"/>
                          <a:pt x="0" y="0"/>
                        </a:cubicBezTo>
                        <a:cubicBezTo>
                          <a:pt x="0" y="0"/>
                          <a:pt x="0" y="1"/>
                          <a:pt x="0" y="1"/>
                        </a:cubicBezTo>
                        <a:cubicBezTo>
                          <a:pt x="1" y="2"/>
                          <a:pt x="2" y="3"/>
                          <a:pt x="4" y="5"/>
                        </a:cubicBezTo>
                        <a:cubicBezTo>
                          <a:pt x="2" y="3"/>
                          <a:pt x="1"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5" name="Freeform 1996">
                    <a:extLst>
                      <a:ext uri="{FF2B5EF4-FFF2-40B4-BE49-F238E27FC236}">
                        <a16:creationId xmlns="" xmlns:a16="http://schemas.microsoft.com/office/drawing/2014/main" id="{653A7AD4-6355-46B7-A839-1DABB5811480}"/>
                      </a:ext>
                    </a:extLst>
                  </p:cNvPr>
                  <p:cNvSpPr/>
                  <p:nvPr/>
                </p:nvSpPr>
                <p:spPr bwMode="auto">
                  <a:xfrm flipH="1">
                    <a:off x="2075" y="2107"/>
                    <a:ext cx="0" cy="2"/>
                  </a:xfrm>
                  <a:custGeom>
                    <a:gdLst>
                      <a:gd name="T0" fmla="*/ 0 h 2"/>
                      <a:gd name="T1" fmla="*/ 0 h 2"/>
                      <a:gd name="T2" fmla="*/ 2 h 2"/>
                      <a:gd name="T3" fmla="*/ 2 h 2"/>
                      <a:gd name="T4" fmla="*/ 0 h 2"/>
                    </a:gdLst>
                    <a:cxnLst>
                      <a:cxn ang="0">
                        <a:pos x="0" y="T0"/>
                      </a:cxn>
                      <a:cxn ang="0">
                        <a:pos x="0" y="T1"/>
                      </a:cxn>
                      <a:cxn ang="0">
                        <a:pos x="0" y="T2"/>
                      </a:cxn>
                      <a:cxn ang="0">
                        <a:pos x="0" y="T3"/>
                      </a:cxn>
                      <a:cxn ang="0">
                        <a:pos x="0" y="T4"/>
                      </a:cxn>
                    </a:cxnLst>
                    <a:rect l="0" t="0" r="r" b="b"/>
                    <a:pathLst>
                      <a:path h="2">
                        <a:moveTo>
                          <a:pt x="0" y="0"/>
                        </a:moveTo>
                        <a:cubicBezTo>
                          <a:pt x="0" y="0"/>
                          <a:pt x="0" y="0"/>
                          <a:pt x="0" y="0"/>
                        </a:cubicBezTo>
                        <a:cubicBezTo>
                          <a:pt x="0" y="2"/>
                          <a:pt x="0" y="2"/>
                          <a:pt x="0" y="2"/>
                        </a:cubicBezTo>
                        <a:cubicBezTo>
                          <a:pt x="0" y="2"/>
                          <a:pt x="0" y="2"/>
                          <a:pt x="0" y="2"/>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6" name="Freeform 1997">
                    <a:extLst>
                      <a:ext uri="{FF2B5EF4-FFF2-40B4-BE49-F238E27FC236}">
                        <a16:creationId xmlns="" xmlns:a16="http://schemas.microsoft.com/office/drawing/2014/main" id="{9F77AAA7-7794-49E8-B104-477AA6445EF7}"/>
                      </a:ext>
                    </a:extLst>
                  </p:cNvPr>
                  <p:cNvSpPr/>
                  <p:nvPr/>
                </p:nvSpPr>
                <p:spPr bwMode="auto">
                  <a:xfrm flipH="1">
                    <a:off x="2079" y="2106"/>
                    <a:ext cx="0" cy="0"/>
                  </a:xfrm>
                  <a:custGeom>
                    <a:gdLst>
                      <a:gd name="T0" fmla="*/ 1 w 1"/>
                      <a:gd name="T1" fmla="*/ 0 w 1"/>
                      <a:gd name="T2" fmla="*/ 1 w 1"/>
                      <a:gd name="T3" fmla="*/ 1 w 1"/>
                      <a:gd name="T4" fmla="*/ 1 w 1"/>
                    </a:gdLst>
                    <a:cxnLst>
                      <a:cxn ang="0">
                        <a:pos x="T0" y="0"/>
                      </a:cxn>
                      <a:cxn ang="0">
                        <a:pos x="T1" y="0"/>
                      </a:cxn>
                      <a:cxn ang="0">
                        <a:pos x="T2" y="0"/>
                      </a:cxn>
                      <a:cxn ang="0">
                        <a:pos x="T3" y="0"/>
                      </a:cxn>
                      <a:cxn ang="0">
                        <a:pos x="T4" y="0"/>
                      </a:cxn>
                    </a:cxnLst>
                    <a:rect l="0" t="0" r="r" b="b"/>
                    <a:pathLst>
                      <a:path w="1">
                        <a:moveTo>
                          <a:pt x="1" y="0"/>
                        </a:moveTo>
                        <a:cubicBezTo>
                          <a:pt x="0" y="0"/>
                          <a:pt x="0" y="0"/>
                          <a:pt x="0" y="0"/>
                        </a:cubicBezTo>
                        <a:cubicBezTo>
                          <a:pt x="1" y="0"/>
                          <a:pt x="1"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7" name="Freeform 1998">
                    <a:extLst>
                      <a:ext uri="{FF2B5EF4-FFF2-40B4-BE49-F238E27FC236}">
                        <a16:creationId xmlns="" xmlns:a16="http://schemas.microsoft.com/office/drawing/2014/main" id="{D3D4A5EF-B537-4C2C-A1F5-342698605DA4}"/>
                      </a:ext>
                    </a:extLst>
                  </p:cNvPr>
                  <p:cNvSpPr/>
                  <p:nvPr/>
                </p:nvSpPr>
                <p:spPr bwMode="auto">
                  <a:xfrm flipH="1">
                    <a:off x="2132" y="208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8" name="Freeform 1999">
                    <a:extLst>
                      <a:ext uri="{FF2B5EF4-FFF2-40B4-BE49-F238E27FC236}">
                        <a16:creationId xmlns="" xmlns:a16="http://schemas.microsoft.com/office/drawing/2014/main" id="{E5D7E41D-E4CA-47F5-BF4E-503EA05C4D89}"/>
                      </a:ext>
                    </a:extLst>
                  </p:cNvPr>
                  <p:cNvSpPr/>
                  <p:nvPr/>
                </p:nvSpPr>
                <p:spPr bwMode="auto">
                  <a:xfrm>
                    <a:off x="2130" y="209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9" name="Freeform 2000">
                    <a:extLst>
                      <a:ext uri="{FF2B5EF4-FFF2-40B4-BE49-F238E27FC236}">
                        <a16:creationId xmlns="" xmlns:a16="http://schemas.microsoft.com/office/drawing/2014/main" id="{B21347C4-CC35-408F-9D8D-FA17A6061C2C}"/>
                      </a:ext>
                    </a:extLst>
                  </p:cNvPr>
                  <p:cNvSpPr/>
                  <p:nvPr/>
                </p:nvSpPr>
                <p:spPr bwMode="auto">
                  <a:xfrm flipH="1">
                    <a:off x="2130" y="209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0" name="Freeform 2001">
                    <a:extLst>
                      <a:ext uri="{FF2B5EF4-FFF2-40B4-BE49-F238E27FC236}">
                        <a16:creationId xmlns="" xmlns:a16="http://schemas.microsoft.com/office/drawing/2014/main" id="{249B83DB-100E-45D3-942D-3D9C9E1B3DC5}"/>
                      </a:ext>
                    </a:extLst>
                  </p:cNvPr>
                  <p:cNvSpPr/>
                  <p:nvPr/>
                </p:nvSpPr>
                <p:spPr bwMode="auto">
                  <a:xfrm flipH="1">
                    <a:off x="2131" y="20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1" name="Freeform 2002">
                    <a:extLst>
                      <a:ext uri="{FF2B5EF4-FFF2-40B4-BE49-F238E27FC236}">
                        <a16:creationId xmlns="" xmlns:a16="http://schemas.microsoft.com/office/drawing/2014/main" id="{605F1EC4-2FDC-4093-B4CF-94BEB2B4B44E}"/>
                      </a:ext>
                    </a:extLst>
                  </p:cNvPr>
                  <p:cNvSpPr/>
                  <p:nvPr/>
                </p:nvSpPr>
                <p:spPr bwMode="auto">
                  <a:xfrm flipH="1">
                    <a:off x="2124" y="20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2" name="Freeform 2003">
                    <a:extLst>
                      <a:ext uri="{FF2B5EF4-FFF2-40B4-BE49-F238E27FC236}">
                        <a16:creationId xmlns="" xmlns:a16="http://schemas.microsoft.com/office/drawing/2014/main" id="{9FB36AC1-A9A9-42A6-95D2-8E0BB7B95F7F}"/>
                      </a:ext>
                    </a:extLst>
                  </p:cNvPr>
                  <p:cNvSpPr/>
                  <p:nvPr/>
                </p:nvSpPr>
                <p:spPr bwMode="auto">
                  <a:xfrm flipH="1">
                    <a:off x="2179" y="207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3" name="Freeform 2004">
                    <a:extLst>
                      <a:ext uri="{FF2B5EF4-FFF2-40B4-BE49-F238E27FC236}">
                        <a16:creationId xmlns="" xmlns:a16="http://schemas.microsoft.com/office/drawing/2014/main" id="{0FC170BA-8B72-40FF-9C4F-26883FDB9D7E}"/>
                      </a:ext>
                    </a:extLst>
                  </p:cNvPr>
                  <p:cNvSpPr/>
                  <p:nvPr/>
                </p:nvSpPr>
                <p:spPr bwMode="auto">
                  <a:xfrm flipH="1">
                    <a:off x="2179" y="2071"/>
                    <a:ext cx="0" cy="0"/>
                  </a:xfrm>
                  <a:custGeom>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4" name="Freeform 2005">
                    <a:extLst>
                      <a:ext uri="{FF2B5EF4-FFF2-40B4-BE49-F238E27FC236}">
                        <a16:creationId xmlns="" xmlns:a16="http://schemas.microsoft.com/office/drawing/2014/main" id="{F667F5B2-1DF9-41B8-918D-D79DD6A59471}"/>
                      </a:ext>
                    </a:extLst>
                  </p:cNvPr>
                  <p:cNvSpPr/>
                  <p:nvPr/>
                </p:nvSpPr>
                <p:spPr bwMode="auto">
                  <a:xfrm>
                    <a:off x="2124" y="2096"/>
                    <a:ext cx="2" cy="1"/>
                  </a:xfrm>
                  <a:custGeom>
                    <a:gdLst>
                      <a:gd name="T0" fmla="*/ 2 w 2"/>
                      <a:gd name="T1" fmla="*/ 1 h 1"/>
                      <a:gd name="T2" fmla="*/ 0 w 2"/>
                      <a:gd name="T3" fmla="*/ 0 h 1"/>
                      <a:gd name="T4" fmla="*/ 0 w 2"/>
                      <a:gd name="T5" fmla="*/ 0 h 1"/>
                      <a:gd name="T6" fmla="*/ 0 w 2"/>
                      <a:gd name="T7" fmla="*/ 0 h 1"/>
                      <a:gd name="T8" fmla="*/ 2 w 2"/>
                      <a:gd name="T9" fmla="*/ 1 h 1"/>
                      <a:gd name="T10" fmla="*/ 2 w 2"/>
                      <a:gd name="T11" fmla="*/ 1 h 1"/>
                    </a:gdLst>
                    <a:cxnLst>
                      <a:cxn ang="0">
                        <a:pos x="T0" y="T1"/>
                      </a:cxn>
                      <a:cxn ang="0">
                        <a:pos x="T2" y="T3"/>
                      </a:cxn>
                      <a:cxn ang="0">
                        <a:pos x="T4" y="T5"/>
                      </a:cxn>
                      <a:cxn ang="0">
                        <a:pos x="T6" y="T7"/>
                      </a:cxn>
                      <a:cxn ang="0">
                        <a:pos x="T8" y="T9"/>
                      </a:cxn>
                      <a:cxn ang="0">
                        <a:pos x="T10" y="T11"/>
                      </a:cxn>
                    </a:cxnLst>
                    <a:rect l="0" t="0" r="r" b="b"/>
                    <a:pathLst>
                      <a:path w="2" h="1">
                        <a:moveTo>
                          <a:pt x="2" y="1"/>
                        </a:moveTo>
                        <a:cubicBezTo>
                          <a:pt x="0" y="0"/>
                          <a:pt x="0" y="0"/>
                          <a:pt x="0" y="0"/>
                        </a:cubicBezTo>
                        <a:cubicBezTo>
                          <a:pt x="0" y="0"/>
                          <a:pt x="0" y="0"/>
                          <a:pt x="0" y="0"/>
                        </a:cubicBezTo>
                        <a:cubicBezTo>
                          <a:pt x="0" y="0"/>
                          <a:pt x="0" y="0"/>
                          <a:pt x="0" y="0"/>
                        </a:cubicBezTo>
                        <a:cubicBezTo>
                          <a:pt x="0" y="1"/>
                          <a:pt x="1" y="1"/>
                          <a:pt x="2" y="1"/>
                        </a:cubicBezTo>
                        <a:cubicBezTo>
                          <a:pt x="2" y="1"/>
                          <a:pt x="2"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5" name="Freeform 2006">
                    <a:extLst>
                      <a:ext uri="{FF2B5EF4-FFF2-40B4-BE49-F238E27FC236}">
                        <a16:creationId xmlns="" xmlns:a16="http://schemas.microsoft.com/office/drawing/2014/main" id="{C2572B99-386B-4E5F-9B12-39C404ADE5A3}"/>
                      </a:ext>
                    </a:extLst>
                  </p:cNvPr>
                  <p:cNvSpPr/>
                  <p:nvPr/>
                </p:nvSpPr>
                <p:spPr bwMode="auto">
                  <a:xfrm>
                    <a:off x="1928" y="1859"/>
                    <a:ext cx="134" cy="197"/>
                  </a:xfrm>
                  <a:custGeom>
                    <a:gdLst>
                      <a:gd name="T0" fmla="*/ 130 w 140"/>
                      <a:gd name="T1" fmla="*/ 196 h 206"/>
                      <a:gd name="T2" fmla="*/ 130 w 140"/>
                      <a:gd name="T3" fmla="*/ 193 h 206"/>
                      <a:gd name="T4" fmla="*/ 132 w 140"/>
                      <a:gd name="T5" fmla="*/ 192 h 206"/>
                      <a:gd name="T6" fmla="*/ 136 w 140"/>
                      <a:gd name="T7" fmla="*/ 184 h 206"/>
                      <a:gd name="T8" fmla="*/ 136 w 140"/>
                      <a:gd name="T9" fmla="*/ 171 h 206"/>
                      <a:gd name="T10" fmla="*/ 138 w 140"/>
                      <a:gd name="T11" fmla="*/ 158 h 206"/>
                      <a:gd name="T12" fmla="*/ 137 w 140"/>
                      <a:gd name="T13" fmla="*/ 142 h 206"/>
                      <a:gd name="T14" fmla="*/ 137 w 140"/>
                      <a:gd name="T15" fmla="*/ 132 h 206"/>
                      <a:gd name="T16" fmla="*/ 133 w 140"/>
                      <a:gd name="T17" fmla="*/ 124 h 206"/>
                      <a:gd name="T18" fmla="*/ 126 w 140"/>
                      <a:gd name="T19" fmla="*/ 124 h 206"/>
                      <a:gd name="T20" fmla="*/ 124 w 140"/>
                      <a:gd name="T21" fmla="*/ 124 h 206"/>
                      <a:gd name="T22" fmla="*/ 120 w 140"/>
                      <a:gd name="T23" fmla="*/ 124 h 206"/>
                      <a:gd name="T24" fmla="*/ 117 w 140"/>
                      <a:gd name="T25" fmla="*/ 110 h 206"/>
                      <a:gd name="T26" fmla="*/ 103 w 140"/>
                      <a:gd name="T27" fmla="*/ 113 h 206"/>
                      <a:gd name="T28" fmla="*/ 91 w 140"/>
                      <a:gd name="T29" fmla="*/ 104 h 206"/>
                      <a:gd name="T30" fmla="*/ 85 w 140"/>
                      <a:gd name="T31" fmla="*/ 91 h 206"/>
                      <a:gd name="T32" fmla="*/ 82 w 140"/>
                      <a:gd name="T33" fmla="*/ 81 h 206"/>
                      <a:gd name="T34" fmla="*/ 84 w 140"/>
                      <a:gd name="T35" fmla="*/ 72 h 206"/>
                      <a:gd name="T36" fmla="*/ 89 w 140"/>
                      <a:gd name="T37" fmla="*/ 68 h 206"/>
                      <a:gd name="T38" fmla="*/ 98 w 140"/>
                      <a:gd name="T39" fmla="*/ 51 h 206"/>
                      <a:gd name="T40" fmla="*/ 117 w 140"/>
                      <a:gd name="T41" fmla="*/ 43 h 206"/>
                      <a:gd name="T42" fmla="*/ 120 w 140"/>
                      <a:gd name="T43" fmla="*/ 42 h 206"/>
                      <a:gd name="T44" fmla="*/ 119 w 140"/>
                      <a:gd name="T45" fmla="*/ 41 h 206"/>
                      <a:gd name="T46" fmla="*/ 125 w 140"/>
                      <a:gd name="T47" fmla="*/ 29 h 206"/>
                      <a:gd name="T48" fmla="*/ 110 w 140"/>
                      <a:gd name="T49" fmla="*/ 25 h 206"/>
                      <a:gd name="T50" fmla="*/ 95 w 140"/>
                      <a:gd name="T51" fmla="*/ 27 h 206"/>
                      <a:gd name="T52" fmla="*/ 87 w 140"/>
                      <a:gd name="T53" fmla="*/ 20 h 206"/>
                      <a:gd name="T54" fmla="*/ 79 w 140"/>
                      <a:gd name="T55" fmla="*/ 10 h 206"/>
                      <a:gd name="T56" fmla="*/ 70 w 140"/>
                      <a:gd name="T57" fmla="*/ 0 h 206"/>
                      <a:gd name="T58" fmla="*/ 67 w 140"/>
                      <a:gd name="T59" fmla="*/ 1 h 206"/>
                      <a:gd name="T60" fmla="*/ 68 w 140"/>
                      <a:gd name="T61" fmla="*/ 2 h 206"/>
                      <a:gd name="T62" fmla="*/ 69 w 140"/>
                      <a:gd name="T63" fmla="*/ 5 h 206"/>
                      <a:gd name="T64" fmla="*/ 66 w 140"/>
                      <a:gd name="T65" fmla="*/ 10 h 206"/>
                      <a:gd name="T66" fmla="*/ 61 w 140"/>
                      <a:gd name="T67" fmla="*/ 20 h 206"/>
                      <a:gd name="T68" fmla="*/ 31 w 140"/>
                      <a:gd name="T69" fmla="*/ 44 h 206"/>
                      <a:gd name="T70" fmla="*/ 18 w 140"/>
                      <a:gd name="T71" fmla="*/ 50 h 206"/>
                      <a:gd name="T72" fmla="*/ 13 w 140"/>
                      <a:gd name="T73" fmla="*/ 50 h 206"/>
                      <a:gd name="T74" fmla="*/ 9 w 140"/>
                      <a:gd name="T75" fmla="*/ 40 h 206"/>
                      <a:gd name="T76" fmla="*/ 9 w 140"/>
                      <a:gd name="T77" fmla="*/ 39 h 206"/>
                      <a:gd name="T78" fmla="*/ 8 w 140"/>
                      <a:gd name="T79" fmla="*/ 38 h 206"/>
                      <a:gd name="T80" fmla="*/ 4 w 140"/>
                      <a:gd name="T81" fmla="*/ 56 h 206"/>
                      <a:gd name="T82" fmla="*/ 2 w 140"/>
                      <a:gd name="T83" fmla="*/ 64 h 206"/>
                      <a:gd name="T84" fmla="*/ 13 w 140"/>
                      <a:gd name="T85" fmla="*/ 72 h 206"/>
                      <a:gd name="T86" fmla="*/ 30 w 140"/>
                      <a:gd name="T87" fmla="*/ 98 h 206"/>
                      <a:gd name="T88" fmla="*/ 57 w 140"/>
                      <a:gd name="T89" fmla="*/ 155 h 206"/>
                      <a:gd name="T90" fmla="*/ 79 w 140"/>
                      <a:gd name="T91" fmla="*/ 175 h 206"/>
                      <a:gd name="T92" fmla="*/ 125 w 140"/>
                      <a:gd name="T93" fmla="*/ 205 h 206"/>
                      <a:gd name="T94" fmla="*/ 129 w 140"/>
                      <a:gd name="T95" fmla="*/ 200 h 2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0" h="206">
                        <a:moveTo>
                          <a:pt x="130" y="197"/>
                        </a:moveTo>
                        <a:cubicBezTo>
                          <a:pt x="130" y="197"/>
                          <a:pt x="130" y="196"/>
                          <a:pt x="130" y="196"/>
                        </a:cubicBezTo>
                        <a:cubicBezTo>
                          <a:pt x="130" y="196"/>
                          <a:pt x="130" y="196"/>
                          <a:pt x="130" y="196"/>
                        </a:cubicBezTo>
                        <a:cubicBezTo>
                          <a:pt x="130" y="195"/>
                          <a:pt x="130" y="195"/>
                          <a:pt x="130" y="194"/>
                        </a:cubicBezTo>
                        <a:cubicBezTo>
                          <a:pt x="130" y="194"/>
                          <a:pt x="130" y="194"/>
                          <a:pt x="130" y="194"/>
                        </a:cubicBezTo>
                        <a:cubicBezTo>
                          <a:pt x="130" y="194"/>
                          <a:pt x="130" y="193"/>
                          <a:pt x="130" y="193"/>
                        </a:cubicBezTo>
                        <a:cubicBezTo>
                          <a:pt x="130" y="193"/>
                          <a:pt x="131" y="193"/>
                          <a:pt x="131" y="193"/>
                        </a:cubicBezTo>
                        <a:cubicBezTo>
                          <a:pt x="131" y="192"/>
                          <a:pt x="131" y="192"/>
                          <a:pt x="132" y="192"/>
                        </a:cubicBezTo>
                        <a:cubicBezTo>
                          <a:pt x="132" y="192"/>
                          <a:pt x="132" y="192"/>
                          <a:pt x="132" y="192"/>
                        </a:cubicBezTo>
                        <a:cubicBezTo>
                          <a:pt x="133" y="191"/>
                          <a:pt x="135" y="189"/>
                          <a:pt x="136" y="187"/>
                        </a:cubicBezTo>
                        <a:cubicBezTo>
                          <a:pt x="136" y="186"/>
                          <a:pt x="137" y="185"/>
                          <a:pt x="137" y="184"/>
                        </a:cubicBezTo>
                        <a:cubicBezTo>
                          <a:pt x="137" y="184"/>
                          <a:pt x="136" y="184"/>
                          <a:pt x="136" y="184"/>
                        </a:cubicBezTo>
                        <a:cubicBezTo>
                          <a:pt x="134" y="183"/>
                          <a:pt x="132" y="182"/>
                          <a:pt x="132" y="179"/>
                        </a:cubicBezTo>
                        <a:cubicBezTo>
                          <a:pt x="132" y="177"/>
                          <a:pt x="133" y="175"/>
                          <a:pt x="134" y="174"/>
                        </a:cubicBezTo>
                        <a:cubicBezTo>
                          <a:pt x="135" y="173"/>
                          <a:pt x="135" y="171"/>
                          <a:pt x="136" y="171"/>
                        </a:cubicBezTo>
                        <a:cubicBezTo>
                          <a:pt x="134" y="169"/>
                          <a:pt x="135" y="166"/>
                          <a:pt x="136" y="163"/>
                        </a:cubicBezTo>
                        <a:cubicBezTo>
                          <a:pt x="137" y="162"/>
                          <a:pt x="138" y="161"/>
                          <a:pt x="138" y="160"/>
                        </a:cubicBezTo>
                        <a:cubicBezTo>
                          <a:pt x="138" y="158"/>
                          <a:pt x="138" y="158"/>
                          <a:pt x="138" y="158"/>
                        </a:cubicBezTo>
                        <a:cubicBezTo>
                          <a:pt x="137" y="152"/>
                          <a:pt x="136" y="149"/>
                          <a:pt x="136" y="146"/>
                        </a:cubicBezTo>
                        <a:cubicBezTo>
                          <a:pt x="136" y="145"/>
                          <a:pt x="136" y="144"/>
                          <a:pt x="137" y="144"/>
                        </a:cubicBezTo>
                        <a:cubicBezTo>
                          <a:pt x="137" y="143"/>
                          <a:pt x="137" y="143"/>
                          <a:pt x="137" y="142"/>
                        </a:cubicBezTo>
                        <a:cubicBezTo>
                          <a:pt x="138" y="142"/>
                          <a:pt x="138" y="142"/>
                          <a:pt x="139" y="141"/>
                        </a:cubicBezTo>
                        <a:cubicBezTo>
                          <a:pt x="140" y="140"/>
                          <a:pt x="140" y="140"/>
                          <a:pt x="140" y="139"/>
                        </a:cubicBezTo>
                        <a:cubicBezTo>
                          <a:pt x="139" y="137"/>
                          <a:pt x="138" y="135"/>
                          <a:pt x="137" y="132"/>
                        </a:cubicBezTo>
                        <a:cubicBezTo>
                          <a:pt x="136" y="131"/>
                          <a:pt x="135" y="130"/>
                          <a:pt x="135" y="129"/>
                        </a:cubicBezTo>
                        <a:cubicBezTo>
                          <a:pt x="135" y="128"/>
                          <a:pt x="135" y="128"/>
                          <a:pt x="134" y="128"/>
                        </a:cubicBezTo>
                        <a:cubicBezTo>
                          <a:pt x="134" y="127"/>
                          <a:pt x="133" y="125"/>
                          <a:pt x="133" y="124"/>
                        </a:cubicBezTo>
                        <a:cubicBezTo>
                          <a:pt x="133" y="124"/>
                          <a:pt x="133" y="124"/>
                          <a:pt x="133" y="124"/>
                        </a:cubicBezTo>
                        <a:cubicBezTo>
                          <a:pt x="131" y="124"/>
                          <a:pt x="129" y="124"/>
                          <a:pt x="127" y="124"/>
                        </a:cubicBezTo>
                        <a:cubicBezTo>
                          <a:pt x="127" y="124"/>
                          <a:pt x="126" y="124"/>
                          <a:pt x="126" y="124"/>
                        </a:cubicBezTo>
                        <a:cubicBezTo>
                          <a:pt x="126" y="124"/>
                          <a:pt x="126" y="124"/>
                          <a:pt x="125" y="124"/>
                        </a:cubicBezTo>
                        <a:cubicBezTo>
                          <a:pt x="125" y="124"/>
                          <a:pt x="124" y="124"/>
                          <a:pt x="124" y="124"/>
                        </a:cubicBezTo>
                        <a:cubicBezTo>
                          <a:pt x="124" y="124"/>
                          <a:pt x="124" y="124"/>
                          <a:pt x="124" y="124"/>
                        </a:cubicBezTo>
                        <a:cubicBezTo>
                          <a:pt x="124" y="125"/>
                          <a:pt x="123" y="125"/>
                          <a:pt x="123" y="125"/>
                        </a:cubicBezTo>
                        <a:cubicBezTo>
                          <a:pt x="123" y="125"/>
                          <a:pt x="123" y="125"/>
                          <a:pt x="123" y="125"/>
                        </a:cubicBezTo>
                        <a:cubicBezTo>
                          <a:pt x="122" y="125"/>
                          <a:pt x="121" y="124"/>
                          <a:pt x="120" y="124"/>
                        </a:cubicBezTo>
                        <a:cubicBezTo>
                          <a:pt x="118" y="122"/>
                          <a:pt x="118" y="117"/>
                          <a:pt x="118" y="110"/>
                        </a:cubicBezTo>
                        <a:cubicBezTo>
                          <a:pt x="118" y="109"/>
                          <a:pt x="118" y="109"/>
                          <a:pt x="118" y="108"/>
                        </a:cubicBezTo>
                        <a:cubicBezTo>
                          <a:pt x="118" y="108"/>
                          <a:pt x="118" y="109"/>
                          <a:pt x="117" y="110"/>
                        </a:cubicBezTo>
                        <a:cubicBezTo>
                          <a:pt x="116" y="113"/>
                          <a:pt x="112" y="113"/>
                          <a:pt x="111" y="113"/>
                        </a:cubicBezTo>
                        <a:cubicBezTo>
                          <a:pt x="109" y="113"/>
                          <a:pt x="108" y="113"/>
                          <a:pt x="107" y="113"/>
                        </a:cubicBezTo>
                        <a:cubicBezTo>
                          <a:pt x="106" y="113"/>
                          <a:pt x="105" y="113"/>
                          <a:pt x="103" y="113"/>
                        </a:cubicBezTo>
                        <a:cubicBezTo>
                          <a:pt x="99" y="113"/>
                          <a:pt x="98" y="109"/>
                          <a:pt x="98" y="107"/>
                        </a:cubicBezTo>
                        <a:cubicBezTo>
                          <a:pt x="98" y="107"/>
                          <a:pt x="97" y="107"/>
                          <a:pt x="97" y="106"/>
                        </a:cubicBezTo>
                        <a:cubicBezTo>
                          <a:pt x="95" y="106"/>
                          <a:pt x="92" y="106"/>
                          <a:pt x="91" y="104"/>
                        </a:cubicBezTo>
                        <a:cubicBezTo>
                          <a:pt x="90" y="103"/>
                          <a:pt x="90" y="102"/>
                          <a:pt x="90" y="100"/>
                        </a:cubicBezTo>
                        <a:cubicBezTo>
                          <a:pt x="90" y="98"/>
                          <a:pt x="89" y="96"/>
                          <a:pt x="87" y="94"/>
                        </a:cubicBezTo>
                        <a:cubicBezTo>
                          <a:pt x="87" y="93"/>
                          <a:pt x="86" y="92"/>
                          <a:pt x="85" y="91"/>
                        </a:cubicBezTo>
                        <a:cubicBezTo>
                          <a:pt x="85" y="90"/>
                          <a:pt x="85" y="90"/>
                          <a:pt x="85" y="90"/>
                        </a:cubicBezTo>
                        <a:cubicBezTo>
                          <a:pt x="83" y="88"/>
                          <a:pt x="81" y="85"/>
                          <a:pt x="81" y="82"/>
                        </a:cubicBezTo>
                        <a:cubicBezTo>
                          <a:pt x="81" y="81"/>
                          <a:pt x="82" y="81"/>
                          <a:pt x="82" y="81"/>
                        </a:cubicBezTo>
                        <a:cubicBezTo>
                          <a:pt x="82" y="80"/>
                          <a:pt x="82" y="80"/>
                          <a:pt x="83" y="79"/>
                        </a:cubicBezTo>
                        <a:cubicBezTo>
                          <a:pt x="83" y="79"/>
                          <a:pt x="83" y="79"/>
                          <a:pt x="83" y="78"/>
                        </a:cubicBezTo>
                        <a:cubicBezTo>
                          <a:pt x="82" y="76"/>
                          <a:pt x="82" y="74"/>
                          <a:pt x="84" y="72"/>
                        </a:cubicBezTo>
                        <a:cubicBezTo>
                          <a:pt x="86" y="71"/>
                          <a:pt x="87" y="70"/>
                          <a:pt x="88" y="69"/>
                        </a:cubicBezTo>
                        <a:cubicBezTo>
                          <a:pt x="88" y="69"/>
                          <a:pt x="89" y="69"/>
                          <a:pt x="89" y="69"/>
                        </a:cubicBezTo>
                        <a:cubicBezTo>
                          <a:pt x="89" y="69"/>
                          <a:pt x="89" y="68"/>
                          <a:pt x="89" y="68"/>
                        </a:cubicBezTo>
                        <a:cubicBezTo>
                          <a:pt x="88" y="65"/>
                          <a:pt x="89" y="62"/>
                          <a:pt x="91" y="61"/>
                        </a:cubicBezTo>
                        <a:cubicBezTo>
                          <a:pt x="92" y="59"/>
                          <a:pt x="92" y="58"/>
                          <a:pt x="92" y="56"/>
                        </a:cubicBezTo>
                        <a:cubicBezTo>
                          <a:pt x="93" y="53"/>
                          <a:pt x="96" y="52"/>
                          <a:pt x="98" y="51"/>
                        </a:cubicBezTo>
                        <a:cubicBezTo>
                          <a:pt x="100" y="50"/>
                          <a:pt x="102" y="50"/>
                          <a:pt x="103" y="48"/>
                        </a:cubicBezTo>
                        <a:cubicBezTo>
                          <a:pt x="106" y="46"/>
                          <a:pt x="109" y="46"/>
                          <a:pt x="111" y="45"/>
                        </a:cubicBezTo>
                        <a:cubicBezTo>
                          <a:pt x="113" y="45"/>
                          <a:pt x="115" y="45"/>
                          <a:pt x="117" y="43"/>
                        </a:cubicBezTo>
                        <a:cubicBezTo>
                          <a:pt x="117" y="43"/>
                          <a:pt x="118" y="43"/>
                          <a:pt x="118" y="42"/>
                        </a:cubicBezTo>
                        <a:cubicBezTo>
                          <a:pt x="118" y="42"/>
                          <a:pt x="119" y="42"/>
                          <a:pt x="119" y="42"/>
                        </a:cubicBezTo>
                        <a:cubicBezTo>
                          <a:pt x="119" y="42"/>
                          <a:pt x="119" y="42"/>
                          <a:pt x="120" y="42"/>
                        </a:cubicBezTo>
                        <a:cubicBezTo>
                          <a:pt x="120" y="42"/>
                          <a:pt x="120" y="42"/>
                          <a:pt x="120" y="42"/>
                        </a:cubicBezTo>
                        <a:cubicBezTo>
                          <a:pt x="120" y="41"/>
                          <a:pt x="120" y="41"/>
                          <a:pt x="120" y="41"/>
                        </a:cubicBezTo>
                        <a:cubicBezTo>
                          <a:pt x="120" y="41"/>
                          <a:pt x="119" y="41"/>
                          <a:pt x="119" y="41"/>
                        </a:cubicBezTo>
                        <a:cubicBezTo>
                          <a:pt x="119" y="41"/>
                          <a:pt x="119" y="40"/>
                          <a:pt x="119" y="40"/>
                        </a:cubicBezTo>
                        <a:cubicBezTo>
                          <a:pt x="117" y="37"/>
                          <a:pt x="120" y="34"/>
                          <a:pt x="122" y="31"/>
                        </a:cubicBezTo>
                        <a:cubicBezTo>
                          <a:pt x="123" y="30"/>
                          <a:pt x="124" y="29"/>
                          <a:pt x="125" y="29"/>
                        </a:cubicBezTo>
                        <a:cubicBezTo>
                          <a:pt x="124" y="29"/>
                          <a:pt x="124" y="27"/>
                          <a:pt x="117" y="25"/>
                        </a:cubicBezTo>
                        <a:cubicBezTo>
                          <a:pt x="117" y="25"/>
                          <a:pt x="116" y="25"/>
                          <a:pt x="115" y="25"/>
                        </a:cubicBezTo>
                        <a:cubicBezTo>
                          <a:pt x="113" y="26"/>
                          <a:pt x="111" y="26"/>
                          <a:pt x="110" y="25"/>
                        </a:cubicBezTo>
                        <a:cubicBezTo>
                          <a:pt x="109" y="24"/>
                          <a:pt x="106" y="25"/>
                          <a:pt x="105" y="26"/>
                        </a:cubicBezTo>
                        <a:cubicBezTo>
                          <a:pt x="103" y="27"/>
                          <a:pt x="98" y="27"/>
                          <a:pt x="98" y="27"/>
                        </a:cubicBezTo>
                        <a:cubicBezTo>
                          <a:pt x="97" y="27"/>
                          <a:pt x="96" y="27"/>
                          <a:pt x="95" y="27"/>
                        </a:cubicBezTo>
                        <a:cubicBezTo>
                          <a:pt x="93" y="27"/>
                          <a:pt x="91" y="26"/>
                          <a:pt x="90" y="25"/>
                        </a:cubicBezTo>
                        <a:cubicBezTo>
                          <a:pt x="89" y="24"/>
                          <a:pt x="89" y="23"/>
                          <a:pt x="89" y="22"/>
                        </a:cubicBezTo>
                        <a:cubicBezTo>
                          <a:pt x="89" y="21"/>
                          <a:pt x="89" y="21"/>
                          <a:pt x="87" y="20"/>
                        </a:cubicBezTo>
                        <a:cubicBezTo>
                          <a:pt x="86" y="19"/>
                          <a:pt x="84" y="17"/>
                          <a:pt x="85" y="15"/>
                        </a:cubicBezTo>
                        <a:cubicBezTo>
                          <a:pt x="85" y="15"/>
                          <a:pt x="85" y="14"/>
                          <a:pt x="84" y="13"/>
                        </a:cubicBezTo>
                        <a:cubicBezTo>
                          <a:pt x="83" y="11"/>
                          <a:pt x="81" y="10"/>
                          <a:pt x="79" y="10"/>
                        </a:cubicBezTo>
                        <a:cubicBezTo>
                          <a:pt x="76" y="10"/>
                          <a:pt x="75" y="7"/>
                          <a:pt x="74" y="4"/>
                        </a:cubicBezTo>
                        <a:cubicBezTo>
                          <a:pt x="73" y="3"/>
                          <a:pt x="73" y="1"/>
                          <a:pt x="72" y="1"/>
                        </a:cubicBezTo>
                        <a:cubicBezTo>
                          <a:pt x="72" y="1"/>
                          <a:pt x="71" y="0"/>
                          <a:pt x="70" y="0"/>
                        </a:cubicBezTo>
                        <a:cubicBezTo>
                          <a:pt x="70" y="0"/>
                          <a:pt x="69" y="0"/>
                          <a:pt x="69" y="0"/>
                        </a:cubicBezTo>
                        <a:cubicBezTo>
                          <a:pt x="69" y="0"/>
                          <a:pt x="69" y="0"/>
                          <a:pt x="68" y="0"/>
                        </a:cubicBezTo>
                        <a:cubicBezTo>
                          <a:pt x="68" y="0"/>
                          <a:pt x="68" y="0"/>
                          <a:pt x="67" y="1"/>
                        </a:cubicBezTo>
                        <a:cubicBezTo>
                          <a:pt x="67" y="1"/>
                          <a:pt x="67" y="1"/>
                          <a:pt x="67" y="1"/>
                        </a:cubicBezTo>
                        <a:cubicBezTo>
                          <a:pt x="67" y="1"/>
                          <a:pt x="68" y="1"/>
                          <a:pt x="68" y="1"/>
                        </a:cubicBezTo>
                        <a:cubicBezTo>
                          <a:pt x="68" y="2"/>
                          <a:pt x="68" y="2"/>
                          <a:pt x="68" y="2"/>
                        </a:cubicBezTo>
                        <a:cubicBezTo>
                          <a:pt x="68" y="2"/>
                          <a:pt x="69" y="3"/>
                          <a:pt x="69" y="3"/>
                        </a:cubicBezTo>
                        <a:cubicBezTo>
                          <a:pt x="69" y="4"/>
                          <a:pt x="69" y="4"/>
                          <a:pt x="69" y="4"/>
                        </a:cubicBezTo>
                        <a:cubicBezTo>
                          <a:pt x="69" y="4"/>
                          <a:pt x="69" y="5"/>
                          <a:pt x="69" y="5"/>
                        </a:cubicBezTo>
                        <a:cubicBezTo>
                          <a:pt x="69" y="5"/>
                          <a:pt x="69" y="5"/>
                          <a:pt x="69" y="5"/>
                        </a:cubicBezTo>
                        <a:cubicBezTo>
                          <a:pt x="69" y="7"/>
                          <a:pt x="68" y="8"/>
                          <a:pt x="67" y="9"/>
                        </a:cubicBezTo>
                        <a:cubicBezTo>
                          <a:pt x="67" y="9"/>
                          <a:pt x="66" y="9"/>
                          <a:pt x="66" y="10"/>
                        </a:cubicBezTo>
                        <a:cubicBezTo>
                          <a:pt x="66" y="10"/>
                          <a:pt x="66" y="10"/>
                          <a:pt x="66" y="10"/>
                        </a:cubicBezTo>
                        <a:cubicBezTo>
                          <a:pt x="66" y="10"/>
                          <a:pt x="66" y="11"/>
                          <a:pt x="66" y="11"/>
                        </a:cubicBezTo>
                        <a:cubicBezTo>
                          <a:pt x="66" y="12"/>
                          <a:pt x="65" y="15"/>
                          <a:pt x="61" y="20"/>
                        </a:cubicBezTo>
                        <a:cubicBezTo>
                          <a:pt x="55" y="28"/>
                          <a:pt x="46" y="30"/>
                          <a:pt x="40" y="32"/>
                        </a:cubicBezTo>
                        <a:cubicBezTo>
                          <a:pt x="39" y="32"/>
                          <a:pt x="39" y="32"/>
                          <a:pt x="38" y="33"/>
                        </a:cubicBezTo>
                        <a:cubicBezTo>
                          <a:pt x="35" y="34"/>
                          <a:pt x="33" y="39"/>
                          <a:pt x="31" y="44"/>
                        </a:cubicBezTo>
                        <a:cubicBezTo>
                          <a:pt x="31" y="46"/>
                          <a:pt x="30" y="48"/>
                          <a:pt x="29" y="49"/>
                        </a:cubicBezTo>
                        <a:cubicBezTo>
                          <a:pt x="28" y="52"/>
                          <a:pt x="27" y="55"/>
                          <a:pt x="24" y="55"/>
                        </a:cubicBezTo>
                        <a:cubicBezTo>
                          <a:pt x="21" y="55"/>
                          <a:pt x="19" y="53"/>
                          <a:pt x="18" y="50"/>
                        </a:cubicBezTo>
                        <a:cubicBezTo>
                          <a:pt x="17" y="50"/>
                          <a:pt x="17" y="50"/>
                          <a:pt x="17" y="50"/>
                        </a:cubicBezTo>
                        <a:cubicBezTo>
                          <a:pt x="16" y="50"/>
                          <a:pt x="16" y="50"/>
                          <a:pt x="15" y="50"/>
                        </a:cubicBezTo>
                        <a:cubicBezTo>
                          <a:pt x="15" y="50"/>
                          <a:pt x="14" y="50"/>
                          <a:pt x="13" y="50"/>
                        </a:cubicBezTo>
                        <a:cubicBezTo>
                          <a:pt x="12" y="50"/>
                          <a:pt x="11" y="49"/>
                          <a:pt x="9" y="48"/>
                        </a:cubicBezTo>
                        <a:cubicBezTo>
                          <a:pt x="6" y="45"/>
                          <a:pt x="6" y="44"/>
                          <a:pt x="8" y="41"/>
                        </a:cubicBezTo>
                        <a:cubicBezTo>
                          <a:pt x="8" y="41"/>
                          <a:pt x="9" y="40"/>
                          <a:pt x="9" y="40"/>
                        </a:cubicBezTo>
                        <a:cubicBezTo>
                          <a:pt x="9" y="40"/>
                          <a:pt x="9" y="40"/>
                          <a:pt x="9" y="40"/>
                        </a:cubicBezTo>
                        <a:cubicBezTo>
                          <a:pt x="9" y="40"/>
                          <a:pt x="9" y="40"/>
                          <a:pt x="9" y="40"/>
                        </a:cubicBezTo>
                        <a:cubicBezTo>
                          <a:pt x="9" y="39"/>
                          <a:pt x="9" y="39"/>
                          <a:pt x="9" y="39"/>
                        </a:cubicBezTo>
                        <a:cubicBezTo>
                          <a:pt x="9" y="39"/>
                          <a:pt x="9" y="39"/>
                          <a:pt x="9" y="39"/>
                        </a:cubicBezTo>
                        <a:cubicBezTo>
                          <a:pt x="9" y="39"/>
                          <a:pt x="8" y="38"/>
                          <a:pt x="8" y="38"/>
                        </a:cubicBezTo>
                        <a:cubicBezTo>
                          <a:pt x="8" y="38"/>
                          <a:pt x="8" y="38"/>
                          <a:pt x="8" y="38"/>
                        </a:cubicBezTo>
                        <a:cubicBezTo>
                          <a:pt x="8" y="38"/>
                          <a:pt x="8" y="38"/>
                          <a:pt x="8" y="38"/>
                        </a:cubicBezTo>
                        <a:cubicBezTo>
                          <a:pt x="5" y="39"/>
                          <a:pt x="3" y="43"/>
                          <a:pt x="1" y="46"/>
                        </a:cubicBezTo>
                        <a:cubicBezTo>
                          <a:pt x="0" y="48"/>
                          <a:pt x="2" y="53"/>
                          <a:pt x="4" y="56"/>
                        </a:cubicBezTo>
                        <a:cubicBezTo>
                          <a:pt x="4" y="58"/>
                          <a:pt x="5" y="59"/>
                          <a:pt x="5" y="60"/>
                        </a:cubicBezTo>
                        <a:cubicBezTo>
                          <a:pt x="5" y="61"/>
                          <a:pt x="6" y="62"/>
                          <a:pt x="5" y="63"/>
                        </a:cubicBezTo>
                        <a:cubicBezTo>
                          <a:pt x="4" y="64"/>
                          <a:pt x="3" y="64"/>
                          <a:pt x="2" y="64"/>
                        </a:cubicBezTo>
                        <a:cubicBezTo>
                          <a:pt x="2" y="64"/>
                          <a:pt x="2" y="64"/>
                          <a:pt x="2" y="64"/>
                        </a:cubicBezTo>
                        <a:cubicBezTo>
                          <a:pt x="3" y="65"/>
                          <a:pt x="7" y="68"/>
                          <a:pt x="9" y="69"/>
                        </a:cubicBezTo>
                        <a:cubicBezTo>
                          <a:pt x="10" y="70"/>
                          <a:pt x="12" y="71"/>
                          <a:pt x="13" y="72"/>
                        </a:cubicBezTo>
                        <a:cubicBezTo>
                          <a:pt x="16" y="74"/>
                          <a:pt x="18" y="77"/>
                          <a:pt x="20" y="81"/>
                        </a:cubicBezTo>
                        <a:cubicBezTo>
                          <a:pt x="22" y="83"/>
                          <a:pt x="23" y="86"/>
                          <a:pt x="25" y="88"/>
                        </a:cubicBezTo>
                        <a:cubicBezTo>
                          <a:pt x="28" y="91"/>
                          <a:pt x="29" y="93"/>
                          <a:pt x="30" y="98"/>
                        </a:cubicBezTo>
                        <a:cubicBezTo>
                          <a:pt x="31" y="100"/>
                          <a:pt x="32" y="102"/>
                          <a:pt x="33" y="105"/>
                        </a:cubicBezTo>
                        <a:cubicBezTo>
                          <a:pt x="37" y="115"/>
                          <a:pt x="45" y="131"/>
                          <a:pt x="50" y="138"/>
                        </a:cubicBezTo>
                        <a:cubicBezTo>
                          <a:pt x="55" y="144"/>
                          <a:pt x="60" y="151"/>
                          <a:pt x="57" y="155"/>
                        </a:cubicBezTo>
                        <a:cubicBezTo>
                          <a:pt x="57" y="156"/>
                          <a:pt x="58" y="160"/>
                          <a:pt x="61" y="163"/>
                        </a:cubicBezTo>
                        <a:cubicBezTo>
                          <a:pt x="62" y="163"/>
                          <a:pt x="64" y="164"/>
                          <a:pt x="65" y="166"/>
                        </a:cubicBezTo>
                        <a:cubicBezTo>
                          <a:pt x="68" y="168"/>
                          <a:pt x="71" y="171"/>
                          <a:pt x="79" y="175"/>
                        </a:cubicBezTo>
                        <a:cubicBezTo>
                          <a:pt x="109" y="190"/>
                          <a:pt x="111" y="194"/>
                          <a:pt x="112" y="196"/>
                        </a:cubicBezTo>
                        <a:cubicBezTo>
                          <a:pt x="114" y="199"/>
                          <a:pt x="121" y="203"/>
                          <a:pt x="124" y="205"/>
                        </a:cubicBezTo>
                        <a:cubicBezTo>
                          <a:pt x="125" y="205"/>
                          <a:pt x="125" y="205"/>
                          <a:pt x="125" y="205"/>
                        </a:cubicBezTo>
                        <a:cubicBezTo>
                          <a:pt x="125" y="205"/>
                          <a:pt x="125" y="206"/>
                          <a:pt x="125" y="206"/>
                        </a:cubicBezTo>
                        <a:cubicBezTo>
                          <a:pt x="126" y="206"/>
                          <a:pt x="126" y="206"/>
                          <a:pt x="126" y="205"/>
                        </a:cubicBezTo>
                        <a:cubicBezTo>
                          <a:pt x="127" y="205"/>
                          <a:pt x="128" y="202"/>
                          <a:pt x="129" y="200"/>
                        </a:cubicBezTo>
                        <a:cubicBezTo>
                          <a:pt x="129" y="199"/>
                          <a:pt x="129" y="198"/>
                          <a:pt x="130" y="197"/>
                        </a:cubicBezTo>
                        <a:cubicBezTo>
                          <a:pt x="130" y="197"/>
                          <a:pt x="130" y="197"/>
                          <a:pt x="130"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6" name="Freeform 2007">
                    <a:extLst>
                      <a:ext uri="{FF2B5EF4-FFF2-40B4-BE49-F238E27FC236}">
                        <a16:creationId xmlns="" xmlns:a16="http://schemas.microsoft.com/office/drawing/2014/main" id="{DC78119D-306B-4188-8670-38049CF70993}"/>
                      </a:ext>
                    </a:extLst>
                  </p:cNvPr>
                  <p:cNvSpPr/>
                  <p:nvPr/>
                </p:nvSpPr>
                <p:spPr bwMode="auto">
                  <a:xfrm>
                    <a:off x="2040" y="189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7" name="Freeform 2008">
                    <a:extLst>
                      <a:ext uri="{FF2B5EF4-FFF2-40B4-BE49-F238E27FC236}">
                        <a16:creationId xmlns="" xmlns:a16="http://schemas.microsoft.com/office/drawing/2014/main" id="{3C70E15F-3747-45DE-9C1D-C41C8F4F4717}"/>
                      </a:ext>
                    </a:extLst>
                  </p:cNvPr>
                  <p:cNvSpPr/>
                  <p:nvPr/>
                </p:nvSpPr>
                <p:spPr bwMode="auto">
                  <a:xfrm>
                    <a:off x="2043" y="1977"/>
                    <a:ext cx="3" cy="1"/>
                  </a:xfrm>
                  <a:custGeom>
                    <a:gdLst>
                      <a:gd name="T0" fmla="*/ 3 w 3"/>
                      <a:gd name="T1" fmla="*/ 1 h 1"/>
                      <a:gd name="T2" fmla="*/ 0 w 3"/>
                      <a:gd name="T3" fmla="*/ 0 h 1"/>
                      <a:gd name="T4" fmla="*/ 3 w 3"/>
                      <a:gd name="T5" fmla="*/ 1 h 1"/>
                    </a:gdLst>
                    <a:cxnLst>
                      <a:cxn ang="0">
                        <a:pos x="T0" y="T1"/>
                      </a:cxn>
                      <a:cxn ang="0">
                        <a:pos x="T2" y="T3"/>
                      </a:cxn>
                      <a:cxn ang="0">
                        <a:pos x="T4" y="T5"/>
                      </a:cxn>
                    </a:cxnLst>
                    <a:rect l="0" t="0" r="r" b="b"/>
                    <a:pathLst>
                      <a:path w="3" h="1">
                        <a:moveTo>
                          <a:pt x="3" y="1"/>
                        </a:moveTo>
                        <a:cubicBezTo>
                          <a:pt x="2" y="1"/>
                          <a:pt x="1" y="0"/>
                          <a:pt x="0" y="0"/>
                        </a:cubicBezTo>
                        <a:cubicBezTo>
                          <a:pt x="1" y="0"/>
                          <a:pt x="2"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8" name="Freeform 2009">
                    <a:extLst>
                      <a:ext uri="{FF2B5EF4-FFF2-40B4-BE49-F238E27FC236}">
                        <a16:creationId xmlns="" xmlns:a16="http://schemas.microsoft.com/office/drawing/2014/main" id="{B14F1B23-BEAB-4662-A8E2-44AEFA46F765}"/>
                      </a:ext>
                    </a:extLst>
                  </p:cNvPr>
                  <p:cNvSpPr/>
                  <p:nvPr/>
                </p:nvSpPr>
                <p:spPr bwMode="auto">
                  <a:xfrm>
                    <a:off x="2006" y="193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9" name="Freeform 2010">
                    <a:extLst>
                      <a:ext uri="{FF2B5EF4-FFF2-40B4-BE49-F238E27FC236}">
                        <a16:creationId xmlns="" xmlns:a16="http://schemas.microsoft.com/office/drawing/2014/main" id="{9F2E3F14-A6C1-4068-A2C2-E10E6B554AF1}"/>
                      </a:ext>
                    </a:extLst>
                  </p:cNvPr>
                  <p:cNvSpPr/>
                  <p:nvPr/>
                </p:nvSpPr>
                <p:spPr bwMode="auto">
                  <a:xfrm>
                    <a:off x="2050" y="1977"/>
                    <a:ext cx="6" cy="0"/>
                  </a:xfrm>
                  <a:custGeom>
                    <a:gdLst>
                      <a:gd name="T0" fmla="*/ 0 w 6"/>
                      <a:gd name="T1" fmla="*/ 6 w 6"/>
                      <a:gd name="T2" fmla="*/ 6 w 6"/>
                      <a:gd name="T3" fmla="*/ 0 w 6"/>
                    </a:gdLst>
                    <a:cxnLst>
                      <a:cxn ang="0">
                        <a:pos x="T0" y="0"/>
                      </a:cxn>
                      <a:cxn ang="0">
                        <a:pos x="T1" y="0"/>
                      </a:cxn>
                      <a:cxn ang="0">
                        <a:pos x="T2" y="0"/>
                      </a:cxn>
                      <a:cxn ang="0">
                        <a:pos x="T3" y="0"/>
                      </a:cxn>
                    </a:cxnLst>
                    <a:rect l="0" t="0" r="r" b="b"/>
                    <a:pathLst>
                      <a:path w="6">
                        <a:moveTo>
                          <a:pt x="0" y="0"/>
                        </a:moveTo>
                        <a:cubicBezTo>
                          <a:pt x="2" y="0"/>
                          <a:pt x="4" y="0"/>
                          <a:pt x="6" y="0"/>
                        </a:cubicBezTo>
                        <a:cubicBezTo>
                          <a:pt x="6" y="0"/>
                          <a:pt x="6" y="0"/>
                          <a:pt x="6" y="0"/>
                        </a:cubicBezTo>
                        <a:cubicBezTo>
                          <a:pt x="4" y="0"/>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0" name="Freeform 2011">
                    <a:extLst>
                      <a:ext uri="{FF2B5EF4-FFF2-40B4-BE49-F238E27FC236}">
                        <a16:creationId xmlns="" xmlns:a16="http://schemas.microsoft.com/office/drawing/2014/main" id="{AD725CA7-64C2-4AB6-B59C-31B37EC33800}"/>
                      </a:ext>
                    </a:extLst>
                  </p:cNvPr>
                  <p:cNvSpPr/>
                  <p:nvPr/>
                </p:nvSpPr>
                <p:spPr bwMode="auto">
                  <a:xfrm>
                    <a:off x="2048" y="197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1" name="Freeform 2012">
                    <a:extLst>
                      <a:ext uri="{FF2B5EF4-FFF2-40B4-BE49-F238E27FC236}">
                        <a16:creationId xmlns="" xmlns:a16="http://schemas.microsoft.com/office/drawing/2014/main" id="{29792DBA-FDCA-45AD-95A4-0505D9EECB9B}"/>
                      </a:ext>
                    </a:extLst>
                  </p:cNvPr>
                  <p:cNvSpPr/>
                  <p:nvPr/>
                </p:nvSpPr>
                <p:spPr bwMode="auto">
                  <a:xfrm>
                    <a:off x="2042" y="1899"/>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2" name="Freeform 2013">
                    <a:extLst>
                      <a:ext uri="{FF2B5EF4-FFF2-40B4-BE49-F238E27FC236}">
                        <a16:creationId xmlns="" xmlns:a16="http://schemas.microsoft.com/office/drawing/2014/main" id="{A8487D77-ACEF-4863-A1D4-753B4CCE2E87}"/>
                      </a:ext>
                    </a:extLst>
                  </p:cNvPr>
                  <p:cNvSpPr/>
                  <p:nvPr/>
                </p:nvSpPr>
                <p:spPr bwMode="auto">
                  <a:xfrm>
                    <a:off x="2046" y="1977"/>
                    <a:ext cx="1" cy="1"/>
                  </a:xfrm>
                  <a:custGeom>
                    <a:gdLst>
                      <a:gd name="T0" fmla="*/ 0 w 1"/>
                      <a:gd name="T1" fmla="*/ 1 h 1"/>
                      <a:gd name="T2" fmla="*/ 1 w 1"/>
                      <a:gd name="T3" fmla="*/ 0 h 1"/>
                      <a:gd name="T4" fmla="*/ 1 w 1"/>
                      <a:gd name="T5" fmla="*/ 0 h 1"/>
                      <a:gd name="T6" fmla="*/ 1 w 1"/>
                      <a:gd name="T7" fmla="*/ 0 h 1"/>
                      <a:gd name="T8" fmla="*/ 0 w 1"/>
                      <a:gd name="T9" fmla="*/ 1 h 1"/>
                    </a:gdLst>
                    <a:cxnLst>
                      <a:cxn ang="0">
                        <a:pos x="T0" y="T1"/>
                      </a:cxn>
                      <a:cxn ang="0">
                        <a:pos x="T2" y="T3"/>
                      </a:cxn>
                      <a:cxn ang="0">
                        <a:pos x="T4" y="T5"/>
                      </a:cxn>
                      <a:cxn ang="0">
                        <a:pos x="T6" y="T7"/>
                      </a:cxn>
                      <a:cxn ang="0">
                        <a:pos x="T8" y="T9"/>
                      </a:cxn>
                    </a:cxnLst>
                    <a:rect l="0" t="0" r="r" b="b"/>
                    <a:pathLst>
                      <a:path w="1" h="1">
                        <a:moveTo>
                          <a:pt x="0" y="1"/>
                        </a:moveTo>
                        <a:cubicBezTo>
                          <a:pt x="0" y="1"/>
                          <a:pt x="1" y="1"/>
                          <a:pt x="1" y="0"/>
                        </a:cubicBezTo>
                        <a:cubicBezTo>
                          <a:pt x="1" y="0"/>
                          <a:pt x="1" y="0"/>
                          <a:pt x="1" y="0"/>
                        </a:cubicBezTo>
                        <a:cubicBezTo>
                          <a:pt x="1" y="0"/>
                          <a:pt x="1" y="0"/>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3" name="Freeform 2014">
                    <a:extLst>
                      <a:ext uri="{FF2B5EF4-FFF2-40B4-BE49-F238E27FC236}">
                        <a16:creationId xmlns="" xmlns:a16="http://schemas.microsoft.com/office/drawing/2014/main" id="{6FAD0F8F-E116-49C9-A629-04BD3E863BB1}"/>
                      </a:ext>
                    </a:extLst>
                  </p:cNvPr>
                  <p:cNvSpPr/>
                  <p:nvPr/>
                </p:nvSpPr>
                <p:spPr bwMode="auto">
                  <a:xfrm>
                    <a:off x="2013" y="1880"/>
                    <a:ext cx="6" cy="5"/>
                  </a:xfrm>
                  <a:custGeom>
                    <a:gdLst>
                      <a:gd name="T0" fmla="*/ 0 w 6"/>
                      <a:gd name="T1" fmla="*/ 0 h 5"/>
                      <a:gd name="T2" fmla="*/ 1 w 6"/>
                      <a:gd name="T3" fmla="*/ 3 h 5"/>
                      <a:gd name="T4" fmla="*/ 6 w 6"/>
                      <a:gd name="T5" fmla="*/ 5 h 5"/>
                      <a:gd name="T6" fmla="*/ 1 w 6"/>
                      <a:gd name="T7" fmla="*/ 3 h 5"/>
                      <a:gd name="T8" fmla="*/ 0 w 6"/>
                      <a:gd name="T9" fmla="*/ 0 h 5"/>
                    </a:gdLst>
                    <a:cxnLst>
                      <a:cxn ang="0">
                        <a:pos x="T0" y="T1"/>
                      </a:cxn>
                      <a:cxn ang="0">
                        <a:pos x="T2" y="T3"/>
                      </a:cxn>
                      <a:cxn ang="0">
                        <a:pos x="T4" y="T5"/>
                      </a:cxn>
                      <a:cxn ang="0">
                        <a:pos x="T6" y="T7"/>
                      </a:cxn>
                      <a:cxn ang="0">
                        <a:pos x="T8" y="T9"/>
                      </a:cxn>
                    </a:cxnLst>
                    <a:rect l="0" t="0" r="r" b="b"/>
                    <a:pathLst>
                      <a:path w="6" h="5">
                        <a:moveTo>
                          <a:pt x="0" y="0"/>
                        </a:moveTo>
                        <a:cubicBezTo>
                          <a:pt x="0" y="1"/>
                          <a:pt x="0" y="2"/>
                          <a:pt x="1" y="3"/>
                        </a:cubicBezTo>
                        <a:cubicBezTo>
                          <a:pt x="2" y="4"/>
                          <a:pt x="4" y="5"/>
                          <a:pt x="6" y="5"/>
                        </a:cubicBezTo>
                        <a:cubicBezTo>
                          <a:pt x="4" y="5"/>
                          <a:pt x="2" y="4"/>
                          <a:pt x="1"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4" name="Freeform 2015">
                    <a:extLst>
                      <a:ext uri="{FF2B5EF4-FFF2-40B4-BE49-F238E27FC236}">
                        <a16:creationId xmlns="" xmlns:a16="http://schemas.microsoft.com/office/drawing/2014/main" id="{E7E6598F-9B66-4793-A21A-956B5273A726}"/>
                      </a:ext>
                    </a:extLst>
                  </p:cNvPr>
                  <p:cNvSpPr/>
                  <p:nvPr/>
                </p:nvSpPr>
                <p:spPr bwMode="auto">
                  <a:xfrm>
                    <a:off x="2042" y="189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5" name="Freeform 2016">
                    <a:extLst>
                      <a:ext uri="{FF2B5EF4-FFF2-40B4-BE49-F238E27FC236}">
                        <a16:creationId xmlns="" xmlns:a16="http://schemas.microsoft.com/office/drawing/2014/main" id="{ECDAF034-EF6C-4B3C-BD09-2D4BDFCB4B37}"/>
                      </a:ext>
                    </a:extLst>
                  </p:cNvPr>
                  <p:cNvSpPr/>
                  <p:nvPr/>
                </p:nvSpPr>
                <p:spPr bwMode="auto">
                  <a:xfrm flipH="1">
                    <a:off x="1992" y="186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6" name="Freeform 2017">
                    <a:extLst>
                      <a:ext uri="{FF2B5EF4-FFF2-40B4-BE49-F238E27FC236}">
                        <a16:creationId xmlns="" xmlns:a16="http://schemas.microsoft.com/office/drawing/2014/main" id="{BDFA49F7-1AF3-41E5-B449-E42145CF54EA}"/>
                      </a:ext>
                    </a:extLst>
                  </p:cNvPr>
                  <p:cNvSpPr/>
                  <p:nvPr/>
                </p:nvSpPr>
                <p:spPr bwMode="auto">
                  <a:xfrm>
                    <a:off x="1993" y="185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7" name="Freeform 2018">
                    <a:extLst>
                      <a:ext uri="{FF2B5EF4-FFF2-40B4-BE49-F238E27FC236}">
                        <a16:creationId xmlns="" xmlns:a16="http://schemas.microsoft.com/office/drawing/2014/main" id="{355413BC-744F-4873-8CFD-E8E7C726056B}"/>
                      </a:ext>
                    </a:extLst>
                  </p:cNvPr>
                  <p:cNvSpPr/>
                  <p:nvPr/>
                </p:nvSpPr>
                <p:spPr bwMode="auto">
                  <a:xfrm flipH="1">
                    <a:off x="2053" y="204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8" name="Freeform 2019">
                    <a:extLst>
                      <a:ext uri="{FF2B5EF4-FFF2-40B4-BE49-F238E27FC236}">
                        <a16:creationId xmlns="" xmlns:a16="http://schemas.microsoft.com/office/drawing/2014/main" id="{E7A2D873-F607-4D62-8E0F-7F37AFAFFF89}"/>
                      </a:ext>
                    </a:extLst>
                  </p:cNvPr>
                  <p:cNvSpPr/>
                  <p:nvPr/>
                </p:nvSpPr>
                <p:spPr bwMode="auto">
                  <a:xfrm flipH="1">
                    <a:off x="2053" y="204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9" name="Freeform 2020">
                    <a:extLst>
                      <a:ext uri="{FF2B5EF4-FFF2-40B4-BE49-F238E27FC236}">
                        <a16:creationId xmlns="" xmlns:a16="http://schemas.microsoft.com/office/drawing/2014/main" id="{31543093-B52B-4B97-9E63-5257929DE65B}"/>
                      </a:ext>
                    </a:extLst>
                  </p:cNvPr>
                  <p:cNvSpPr/>
                  <p:nvPr/>
                </p:nvSpPr>
                <p:spPr bwMode="auto">
                  <a:xfrm>
                    <a:off x="2057" y="1982"/>
                    <a:ext cx="2" cy="3"/>
                  </a:xfrm>
                  <a:custGeom>
                    <a:gdLst>
                      <a:gd name="T0" fmla="*/ 0 w 2"/>
                      <a:gd name="T1" fmla="*/ 0 h 3"/>
                      <a:gd name="T2" fmla="*/ 2 w 2"/>
                      <a:gd name="T3" fmla="*/ 3 h 3"/>
                      <a:gd name="T4" fmla="*/ 0 w 2"/>
                      <a:gd name="T5" fmla="*/ 0 h 3"/>
                    </a:gdLst>
                    <a:cxnLst>
                      <a:cxn ang="0">
                        <a:pos x="T0" y="T1"/>
                      </a:cxn>
                      <a:cxn ang="0">
                        <a:pos x="T2" y="T3"/>
                      </a:cxn>
                      <a:cxn ang="0">
                        <a:pos x="T4" y="T5"/>
                      </a:cxn>
                    </a:cxnLst>
                    <a:rect l="0" t="0" r="r" b="b"/>
                    <a:pathLst>
                      <a:path w="2" h="3">
                        <a:moveTo>
                          <a:pt x="0" y="0"/>
                        </a:moveTo>
                        <a:cubicBezTo>
                          <a:pt x="0" y="1"/>
                          <a:pt x="1" y="2"/>
                          <a:pt x="2"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0" name="Freeform 2021">
                    <a:extLst>
                      <a:ext uri="{FF2B5EF4-FFF2-40B4-BE49-F238E27FC236}">
                        <a16:creationId xmlns="" xmlns:a16="http://schemas.microsoft.com/office/drawing/2014/main" id="{C06D4E49-1B91-482B-B71C-9C3FBCD40D26}"/>
                      </a:ext>
                    </a:extLst>
                  </p:cNvPr>
                  <p:cNvSpPr/>
                  <p:nvPr/>
                </p:nvSpPr>
                <p:spPr bwMode="auto">
                  <a:xfrm flipH="1">
                    <a:off x="2056" y="1977"/>
                    <a:ext cx="0" cy="4"/>
                  </a:xfrm>
                  <a:custGeom>
                    <a:gdLst>
                      <a:gd name="T0" fmla="*/ 0 w 1"/>
                      <a:gd name="T1" fmla="*/ 0 h 4"/>
                      <a:gd name="T2" fmla="*/ 1 w 1"/>
                      <a:gd name="T3" fmla="*/ 4 h 4"/>
                      <a:gd name="T4" fmla="*/ 0 w 1"/>
                      <a:gd name="T5" fmla="*/ 0 h 4"/>
                    </a:gdLst>
                    <a:cxnLst>
                      <a:cxn ang="0">
                        <a:pos x="T0" y="T1"/>
                      </a:cxn>
                      <a:cxn ang="0">
                        <a:pos x="T2" y="T3"/>
                      </a:cxn>
                      <a:cxn ang="0">
                        <a:pos x="T4" y="T5"/>
                      </a:cxn>
                    </a:cxnLst>
                    <a:rect l="0" t="0" r="r" b="b"/>
                    <a:pathLst>
                      <a:path w="1" h="4">
                        <a:moveTo>
                          <a:pt x="0" y="0"/>
                        </a:moveTo>
                        <a:cubicBezTo>
                          <a:pt x="0" y="1"/>
                          <a:pt x="1" y="3"/>
                          <a:pt x="1" y="4"/>
                        </a:cubicBezTo>
                        <a:cubicBezTo>
                          <a:pt x="1"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1" name="Freeform 2022">
                    <a:extLst>
                      <a:ext uri="{FF2B5EF4-FFF2-40B4-BE49-F238E27FC236}">
                        <a16:creationId xmlns="" xmlns:a16="http://schemas.microsoft.com/office/drawing/2014/main" id="{E8226B66-5CD6-4B39-A5D5-1D1FA215590E}"/>
                      </a:ext>
                    </a:extLst>
                  </p:cNvPr>
                  <p:cNvSpPr/>
                  <p:nvPr/>
                </p:nvSpPr>
                <p:spPr bwMode="auto">
                  <a:xfrm>
                    <a:off x="2058" y="1997"/>
                    <a:ext cx="1" cy="1"/>
                  </a:xfrm>
                  <a:custGeom>
                    <a:gdLst>
                      <a:gd name="T0" fmla="*/ 0 w 1"/>
                      <a:gd name="T1" fmla="*/ 2 h 2"/>
                      <a:gd name="T2" fmla="*/ 1 w 1"/>
                      <a:gd name="T3" fmla="*/ 0 h 2"/>
                      <a:gd name="T4" fmla="*/ 0 w 1"/>
                      <a:gd name="T5" fmla="*/ 2 h 2"/>
                    </a:gdLst>
                    <a:cxnLst>
                      <a:cxn ang="0">
                        <a:pos x="T0" y="T1"/>
                      </a:cxn>
                      <a:cxn ang="0">
                        <a:pos x="T2" y="T3"/>
                      </a:cxn>
                      <a:cxn ang="0">
                        <a:pos x="T4" y="T5"/>
                      </a:cxn>
                    </a:cxnLst>
                    <a:rect l="0" t="0" r="r" b="b"/>
                    <a:pathLst>
                      <a:path w="1" h="2">
                        <a:moveTo>
                          <a:pt x="0" y="2"/>
                        </a:moveTo>
                        <a:cubicBezTo>
                          <a:pt x="0" y="1"/>
                          <a:pt x="0" y="0"/>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2" name="Freeform 2023">
                    <a:extLst>
                      <a:ext uri="{FF2B5EF4-FFF2-40B4-BE49-F238E27FC236}">
                        <a16:creationId xmlns="" xmlns:a16="http://schemas.microsoft.com/office/drawing/2014/main" id="{74829BBB-3AB2-450E-B900-401BB6D9AD2F}"/>
                      </a:ext>
                    </a:extLst>
                  </p:cNvPr>
                  <p:cNvSpPr/>
                  <p:nvPr/>
                </p:nvSpPr>
                <p:spPr bwMode="auto">
                  <a:xfrm flipH="1">
                    <a:off x="2053" y="204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3" name="Freeform 2024">
                    <a:extLst>
                      <a:ext uri="{FF2B5EF4-FFF2-40B4-BE49-F238E27FC236}">
                        <a16:creationId xmlns="" xmlns:a16="http://schemas.microsoft.com/office/drawing/2014/main" id="{188846B8-E31E-4EB0-9583-5EB912575F0F}"/>
                      </a:ext>
                    </a:extLst>
                  </p:cNvPr>
                  <p:cNvSpPr/>
                  <p:nvPr/>
                </p:nvSpPr>
                <p:spPr bwMode="auto">
                  <a:xfrm>
                    <a:off x="2054" y="204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0" y="0"/>
                          <a:pt x="1"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4" name="Freeform 2025">
                    <a:extLst>
                      <a:ext uri="{FF2B5EF4-FFF2-40B4-BE49-F238E27FC236}">
                        <a16:creationId xmlns="" xmlns:a16="http://schemas.microsoft.com/office/drawing/2014/main" id="{C3E8CA57-3FF0-4AC3-BCCE-1BCBECCDC093}"/>
                      </a:ext>
                    </a:extLst>
                  </p:cNvPr>
                  <p:cNvSpPr/>
                  <p:nvPr/>
                </p:nvSpPr>
                <p:spPr bwMode="auto">
                  <a:xfrm>
                    <a:off x="2016" y="1725"/>
                    <a:ext cx="143" cy="120"/>
                  </a:xfrm>
                  <a:custGeom>
                    <a:gdLst>
                      <a:gd name="T0" fmla="*/ 71 w 149"/>
                      <a:gd name="T1" fmla="*/ 118 h 126"/>
                      <a:gd name="T2" fmla="*/ 77 w 149"/>
                      <a:gd name="T3" fmla="*/ 125 h 126"/>
                      <a:gd name="T4" fmla="*/ 85 w 149"/>
                      <a:gd name="T5" fmla="*/ 124 h 126"/>
                      <a:gd name="T6" fmla="*/ 94 w 149"/>
                      <a:gd name="T7" fmla="*/ 121 h 126"/>
                      <a:gd name="T8" fmla="*/ 108 w 149"/>
                      <a:gd name="T9" fmla="*/ 111 h 126"/>
                      <a:gd name="T10" fmla="*/ 109 w 149"/>
                      <a:gd name="T11" fmla="*/ 111 h 126"/>
                      <a:gd name="T12" fmla="*/ 103 w 149"/>
                      <a:gd name="T13" fmla="*/ 110 h 126"/>
                      <a:gd name="T14" fmla="*/ 103 w 149"/>
                      <a:gd name="T15" fmla="*/ 109 h 126"/>
                      <a:gd name="T16" fmla="*/ 99 w 149"/>
                      <a:gd name="T17" fmla="*/ 100 h 126"/>
                      <a:gd name="T18" fmla="*/ 100 w 149"/>
                      <a:gd name="T19" fmla="*/ 87 h 126"/>
                      <a:gd name="T20" fmla="*/ 116 w 149"/>
                      <a:gd name="T21" fmla="*/ 92 h 126"/>
                      <a:gd name="T22" fmla="*/ 117 w 149"/>
                      <a:gd name="T23" fmla="*/ 94 h 126"/>
                      <a:gd name="T24" fmla="*/ 135 w 149"/>
                      <a:gd name="T25" fmla="*/ 84 h 126"/>
                      <a:gd name="T26" fmla="*/ 141 w 149"/>
                      <a:gd name="T27" fmla="*/ 79 h 126"/>
                      <a:gd name="T28" fmla="*/ 138 w 149"/>
                      <a:gd name="T29" fmla="*/ 77 h 126"/>
                      <a:gd name="T30" fmla="*/ 137 w 149"/>
                      <a:gd name="T31" fmla="*/ 75 h 126"/>
                      <a:gd name="T32" fmla="*/ 136 w 149"/>
                      <a:gd name="T33" fmla="*/ 74 h 126"/>
                      <a:gd name="T34" fmla="*/ 135 w 149"/>
                      <a:gd name="T35" fmla="*/ 73 h 126"/>
                      <a:gd name="T36" fmla="*/ 134 w 149"/>
                      <a:gd name="T37" fmla="*/ 67 h 126"/>
                      <a:gd name="T38" fmla="*/ 142 w 149"/>
                      <a:gd name="T39" fmla="*/ 58 h 126"/>
                      <a:gd name="T40" fmla="*/ 141 w 149"/>
                      <a:gd name="T41" fmla="*/ 52 h 126"/>
                      <a:gd name="T42" fmla="*/ 148 w 149"/>
                      <a:gd name="T43" fmla="*/ 43 h 126"/>
                      <a:gd name="T44" fmla="*/ 149 w 149"/>
                      <a:gd name="T45" fmla="*/ 42 h 126"/>
                      <a:gd name="T46" fmla="*/ 133 w 149"/>
                      <a:gd name="T47" fmla="*/ 39 h 126"/>
                      <a:gd name="T48" fmla="*/ 125 w 149"/>
                      <a:gd name="T49" fmla="*/ 26 h 126"/>
                      <a:gd name="T50" fmla="*/ 120 w 149"/>
                      <a:gd name="T51" fmla="*/ 16 h 126"/>
                      <a:gd name="T52" fmla="*/ 90 w 149"/>
                      <a:gd name="T53" fmla="*/ 24 h 126"/>
                      <a:gd name="T54" fmla="*/ 63 w 149"/>
                      <a:gd name="T55" fmla="*/ 19 h 126"/>
                      <a:gd name="T56" fmla="*/ 53 w 149"/>
                      <a:gd name="T57" fmla="*/ 8 h 126"/>
                      <a:gd name="T58" fmla="*/ 38 w 149"/>
                      <a:gd name="T59" fmla="*/ 0 h 126"/>
                      <a:gd name="T60" fmla="*/ 36 w 149"/>
                      <a:gd name="T61" fmla="*/ 7 h 126"/>
                      <a:gd name="T62" fmla="*/ 23 w 149"/>
                      <a:gd name="T63" fmla="*/ 21 h 126"/>
                      <a:gd name="T64" fmla="*/ 10 w 149"/>
                      <a:gd name="T65" fmla="*/ 28 h 126"/>
                      <a:gd name="T66" fmla="*/ 13 w 149"/>
                      <a:gd name="T67" fmla="*/ 8 h 126"/>
                      <a:gd name="T68" fmla="*/ 9 w 149"/>
                      <a:gd name="T69" fmla="*/ 12 h 126"/>
                      <a:gd name="T70" fmla="*/ 1 w 149"/>
                      <a:gd name="T71" fmla="*/ 29 h 126"/>
                      <a:gd name="T72" fmla="*/ 7 w 149"/>
                      <a:gd name="T73" fmla="*/ 36 h 126"/>
                      <a:gd name="T74" fmla="*/ 12 w 149"/>
                      <a:gd name="T75" fmla="*/ 54 h 126"/>
                      <a:gd name="T76" fmla="*/ 29 w 149"/>
                      <a:gd name="T77" fmla="*/ 54 h 126"/>
                      <a:gd name="T78" fmla="*/ 51 w 149"/>
                      <a:gd name="T79" fmla="*/ 64 h 126"/>
                      <a:gd name="T80" fmla="*/ 66 w 149"/>
                      <a:gd name="T81" fmla="*/ 70 h 126"/>
                      <a:gd name="T82" fmla="*/ 67 w 149"/>
                      <a:gd name="T83" fmla="*/ 100 h 126"/>
                      <a:gd name="T84" fmla="*/ 69 w 149"/>
                      <a:gd name="T85" fmla="*/ 113 h 126"/>
                      <a:gd name="T86" fmla="*/ 69 w 149"/>
                      <a:gd name="T87" fmla="*/ 114 h 1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125">
                        <a:moveTo>
                          <a:pt x="69" y="114"/>
                        </a:moveTo>
                        <a:cubicBezTo>
                          <a:pt x="70" y="115"/>
                          <a:pt x="70" y="116"/>
                          <a:pt x="71" y="117"/>
                        </a:cubicBezTo>
                        <a:cubicBezTo>
                          <a:pt x="71" y="117"/>
                          <a:pt x="71" y="117"/>
                          <a:pt x="71" y="118"/>
                        </a:cubicBezTo>
                        <a:cubicBezTo>
                          <a:pt x="72" y="118"/>
                          <a:pt x="72" y="119"/>
                          <a:pt x="73" y="120"/>
                        </a:cubicBezTo>
                        <a:cubicBezTo>
                          <a:pt x="74" y="122"/>
                          <a:pt x="75" y="123"/>
                          <a:pt x="76" y="124"/>
                        </a:cubicBezTo>
                        <a:cubicBezTo>
                          <a:pt x="77" y="125"/>
                          <a:pt x="77" y="125"/>
                          <a:pt x="77" y="125"/>
                        </a:cubicBezTo>
                        <a:cubicBezTo>
                          <a:pt x="78" y="126"/>
                          <a:pt x="79" y="126"/>
                          <a:pt x="79" y="126"/>
                        </a:cubicBezTo>
                        <a:cubicBezTo>
                          <a:pt x="80" y="126"/>
                          <a:pt x="80" y="126"/>
                          <a:pt x="80" y="126"/>
                        </a:cubicBezTo>
                        <a:cubicBezTo>
                          <a:pt x="82" y="125"/>
                          <a:pt x="83" y="124"/>
                          <a:pt x="85" y="124"/>
                        </a:cubicBezTo>
                        <a:cubicBezTo>
                          <a:pt x="86" y="124"/>
                          <a:pt x="87" y="125"/>
                          <a:pt x="88" y="125"/>
                        </a:cubicBezTo>
                        <a:cubicBezTo>
                          <a:pt x="89" y="125"/>
                          <a:pt x="91" y="123"/>
                          <a:pt x="93" y="122"/>
                        </a:cubicBezTo>
                        <a:cubicBezTo>
                          <a:pt x="94" y="121"/>
                          <a:pt x="94" y="121"/>
                          <a:pt x="94" y="121"/>
                        </a:cubicBezTo>
                        <a:cubicBezTo>
                          <a:pt x="96" y="120"/>
                          <a:pt x="97" y="120"/>
                          <a:pt x="99" y="119"/>
                        </a:cubicBezTo>
                        <a:cubicBezTo>
                          <a:pt x="100" y="119"/>
                          <a:pt x="100" y="119"/>
                          <a:pt x="100" y="119"/>
                        </a:cubicBezTo>
                        <a:cubicBezTo>
                          <a:pt x="102" y="114"/>
                          <a:pt x="104" y="112"/>
                          <a:pt x="108" y="111"/>
                        </a:cubicBezTo>
                        <a:cubicBezTo>
                          <a:pt x="109" y="111"/>
                          <a:pt x="109" y="111"/>
                          <a:pt x="110" y="110"/>
                        </a:cubicBezTo>
                        <a:cubicBezTo>
                          <a:pt x="110" y="110"/>
                          <a:pt x="110" y="110"/>
                          <a:pt x="110" y="110"/>
                        </a:cubicBezTo>
                        <a:cubicBezTo>
                          <a:pt x="109" y="110"/>
                          <a:pt x="109" y="111"/>
                          <a:pt x="109" y="111"/>
                        </a:cubicBezTo>
                        <a:cubicBezTo>
                          <a:pt x="108" y="111"/>
                          <a:pt x="107" y="111"/>
                          <a:pt x="106" y="111"/>
                        </a:cubicBezTo>
                        <a:cubicBezTo>
                          <a:pt x="105" y="111"/>
                          <a:pt x="104" y="111"/>
                          <a:pt x="103" y="110"/>
                        </a:cubicBezTo>
                        <a:cubicBezTo>
                          <a:pt x="103" y="110"/>
                          <a:pt x="103" y="110"/>
                          <a:pt x="103" y="110"/>
                        </a:cubicBezTo>
                        <a:cubicBezTo>
                          <a:pt x="103" y="110"/>
                          <a:pt x="103" y="110"/>
                          <a:pt x="103" y="110"/>
                        </a:cubicBezTo>
                        <a:cubicBezTo>
                          <a:pt x="103" y="110"/>
                          <a:pt x="103" y="109"/>
                          <a:pt x="103" y="109"/>
                        </a:cubicBezTo>
                        <a:cubicBezTo>
                          <a:pt x="103" y="109"/>
                          <a:pt x="103" y="109"/>
                          <a:pt x="103" y="109"/>
                        </a:cubicBezTo>
                        <a:cubicBezTo>
                          <a:pt x="103" y="108"/>
                          <a:pt x="102" y="108"/>
                          <a:pt x="102" y="107"/>
                        </a:cubicBezTo>
                        <a:cubicBezTo>
                          <a:pt x="102" y="106"/>
                          <a:pt x="102" y="105"/>
                          <a:pt x="101" y="105"/>
                        </a:cubicBezTo>
                        <a:cubicBezTo>
                          <a:pt x="101" y="104"/>
                          <a:pt x="99" y="102"/>
                          <a:pt x="99" y="100"/>
                        </a:cubicBezTo>
                        <a:cubicBezTo>
                          <a:pt x="99" y="96"/>
                          <a:pt x="99" y="95"/>
                          <a:pt x="96" y="93"/>
                        </a:cubicBezTo>
                        <a:cubicBezTo>
                          <a:pt x="94" y="92"/>
                          <a:pt x="94" y="90"/>
                          <a:pt x="94" y="90"/>
                        </a:cubicBezTo>
                        <a:cubicBezTo>
                          <a:pt x="95" y="87"/>
                          <a:pt x="98" y="87"/>
                          <a:pt x="100" y="87"/>
                        </a:cubicBezTo>
                        <a:cubicBezTo>
                          <a:pt x="102" y="87"/>
                          <a:pt x="104" y="87"/>
                          <a:pt x="106" y="89"/>
                        </a:cubicBezTo>
                        <a:cubicBezTo>
                          <a:pt x="106" y="89"/>
                          <a:pt x="108" y="89"/>
                          <a:pt x="109" y="89"/>
                        </a:cubicBezTo>
                        <a:cubicBezTo>
                          <a:pt x="112" y="90"/>
                          <a:pt x="115" y="90"/>
                          <a:pt x="116" y="92"/>
                        </a:cubicBezTo>
                        <a:cubicBezTo>
                          <a:pt x="116" y="92"/>
                          <a:pt x="116" y="93"/>
                          <a:pt x="116" y="93"/>
                        </a:cubicBezTo>
                        <a:cubicBezTo>
                          <a:pt x="116" y="93"/>
                          <a:pt x="116" y="94"/>
                          <a:pt x="117" y="94"/>
                        </a:cubicBezTo>
                        <a:cubicBezTo>
                          <a:pt x="117" y="94"/>
                          <a:pt x="117" y="94"/>
                          <a:pt x="117" y="94"/>
                        </a:cubicBezTo>
                        <a:cubicBezTo>
                          <a:pt x="117" y="90"/>
                          <a:pt x="120" y="87"/>
                          <a:pt x="125" y="87"/>
                        </a:cubicBezTo>
                        <a:cubicBezTo>
                          <a:pt x="125" y="87"/>
                          <a:pt x="126" y="87"/>
                          <a:pt x="127" y="87"/>
                        </a:cubicBezTo>
                        <a:cubicBezTo>
                          <a:pt x="129" y="88"/>
                          <a:pt x="133" y="86"/>
                          <a:pt x="135" y="84"/>
                        </a:cubicBezTo>
                        <a:cubicBezTo>
                          <a:pt x="137" y="83"/>
                          <a:pt x="139" y="82"/>
                          <a:pt x="140" y="82"/>
                        </a:cubicBezTo>
                        <a:cubicBezTo>
                          <a:pt x="140" y="82"/>
                          <a:pt x="141" y="81"/>
                          <a:pt x="141" y="80"/>
                        </a:cubicBezTo>
                        <a:cubicBezTo>
                          <a:pt x="141" y="80"/>
                          <a:pt x="141" y="80"/>
                          <a:pt x="141" y="79"/>
                        </a:cubicBezTo>
                        <a:cubicBezTo>
                          <a:pt x="140" y="79"/>
                          <a:pt x="140" y="79"/>
                          <a:pt x="140" y="78"/>
                        </a:cubicBezTo>
                        <a:cubicBezTo>
                          <a:pt x="140" y="78"/>
                          <a:pt x="139" y="78"/>
                          <a:pt x="139" y="78"/>
                        </a:cubicBezTo>
                        <a:cubicBezTo>
                          <a:pt x="139" y="77"/>
                          <a:pt x="139" y="77"/>
                          <a:pt x="138" y="77"/>
                        </a:cubicBezTo>
                        <a:cubicBezTo>
                          <a:pt x="138" y="76"/>
                          <a:pt x="138" y="76"/>
                          <a:pt x="138" y="76"/>
                        </a:cubicBezTo>
                        <a:cubicBezTo>
                          <a:pt x="138" y="76"/>
                          <a:pt x="138" y="76"/>
                          <a:pt x="137" y="75"/>
                        </a:cubicBezTo>
                        <a:cubicBezTo>
                          <a:pt x="137" y="75"/>
                          <a:pt x="137" y="75"/>
                          <a:pt x="137" y="75"/>
                        </a:cubicBezTo>
                        <a:cubicBezTo>
                          <a:pt x="137" y="75"/>
                          <a:pt x="137" y="74"/>
                          <a:pt x="137" y="74"/>
                        </a:cubicBezTo>
                        <a:cubicBezTo>
                          <a:pt x="136" y="74"/>
                          <a:pt x="136" y="74"/>
                          <a:pt x="136" y="74"/>
                        </a:cubicBezTo>
                        <a:cubicBezTo>
                          <a:pt x="136" y="74"/>
                          <a:pt x="136" y="74"/>
                          <a:pt x="136" y="74"/>
                        </a:cubicBezTo>
                        <a:cubicBezTo>
                          <a:pt x="136" y="73"/>
                          <a:pt x="136" y="73"/>
                          <a:pt x="136" y="73"/>
                        </a:cubicBezTo>
                        <a:cubicBezTo>
                          <a:pt x="135" y="73"/>
                          <a:pt x="135" y="73"/>
                          <a:pt x="135" y="73"/>
                        </a:cubicBezTo>
                        <a:cubicBezTo>
                          <a:pt x="135" y="73"/>
                          <a:pt x="135" y="73"/>
                          <a:pt x="135" y="73"/>
                        </a:cubicBezTo>
                        <a:cubicBezTo>
                          <a:pt x="135" y="73"/>
                          <a:pt x="135" y="73"/>
                          <a:pt x="135" y="73"/>
                        </a:cubicBezTo>
                        <a:cubicBezTo>
                          <a:pt x="135" y="72"/>
                          <a:pt x="135" y="72"/>
                          <a:pt x="135" y="72"/>
                        </a:cubicBezTo>
                        <a:cubicBezTo>
                          <a:pt x="132" y="70"/>
                          <a:pt x="134" y="68"/>
                          <a:pt x="134" y="67"/>
                        </a:cubicBezTo>
                        <a:cubicBezTo>
                          <a:pt x="135" y="66"/>
                          <a:pt x="135" y="65"/>
                          <a:pt x="135" y="65"/>
                        </a:cubicBezTo>
                        <a:cubicBezTo>
                          <a:pt x="135" y="63"/>
                          <a:pt x="135" y="62"/>
                          <a:pt x="136" y="60"/>
                        </a:cubicBezTo>
                        <a:cubicBezTo>
                          <a:pt x="137" y="59"/>
                          <a:pt x="139" y="58"/>
                          <a:pt x="142" y="58"/>
                        </a:cubicBezTo>
                        <a:cubicBezTo>
                          <a:pt x="144" y="57"/>
                          <a:pt x="144" y="57"/>
                          <a:pt x="144" y="57"/>
                        </a:cubicBezTo>
                        <a:cubicBezTo>
                          <a:pt x="144" y="56"/>
                          <a:pt x="144" y="56"/>
                          <a:pt x="143" y="55"/>
                        </a:cubicBezTo>
                        <a:cubicBezTo>
                          <a:pt x="142" y="54"/>
                          <a:pt x="141" y="53"/>
                          <a:pt x="141" y="52"/>
                        </a:cubicBezTo>
                        <a:cubicBezTo>
                          <a:pt x="141" y="49"/>
                          <a:pt x="145" y="45"/>
                          <a:pt x="147" y="44"/>
                        </a:cubicBezTo>
                        <a:cubicBezTo>
                          <a:pt x="147" y="44"/>
                          <a:pt x="147" y="44"/>
                          <a:pt x="148" y="44"/>
                        </a:cubicBezTo>
                        <a:cubicBezTo>
                          <a:pt x="148" y="44"/>
                          <a:pt x="148" y="44"/>
                          <a:pt x="148" y="43"/>
                        </a:cubicBezTo>
                        <a:cubicBezTo>
                          <a:pt x="148" y="43"/>
                          <a:pt x="148" y="43"/>
                          <a:pt x="148" y="43"/>
                        </a:cubicBezTo>
                        <a:cubicBezTo>
                          <a:pt x="148" y="43"/>
                          <a:pt x="148" y="43"/>
                          <a:pt x="148" y="43"/>
                        </a:cubicBezTo>
                        <a:cubicBezTo>
                          <a:pt x="149" y="42"/>
                          <a:pt x="149" y="42"/>
                          <a:pt x="149" y="42"/>
                        </a:cubicBezTo>
                        <a:cubicBezTo>
                          <a:pt x="144" y="40"/>
                          <a:pt x="139" y="41"/>
                          <a:pt x="136" y="41"/>
                        </a:cubicBezTo>
                        <a:cubicBezTo>
                          <a:pt x="136" y="41"/>
                          <a:pt x="136" y="41"/>
                          <a:pt x="136" y="41"/>
                        </a:cubicBezTo>
                        <a:cubicBezTo>
                          <a:pt x="134" y="41"/>
                          <a:pt x="133" y="40"/>
                          <a:pt x="133" y="39"/>
                        </a:cubicBezTo>
                        <a:cubicBezTo>
                          <a:pt x="132" y="38"/>
                          <a:pt x="133" y="36"/>
                          <a:pt x="134" y="34"/>
                        </a:cubicBezTo>
                        <a:cubicBezTo>
                          <a:pt x="135" y="33"/>
                          <a:pt x="137" y="31"/>
                          <a:pt x="137" y="29"/>
                        </a:cubicBezTo>
                        <a:cubicBezTo>
                          <a:pt x="137" y="28"/>
                          <a:pt x="133" y="27"/>
                          <a:pt x="125" y="26"/>
                        </a:cubicBezTo>
                        <a:cubicBezTo>
                          <a:pt x="124" y="26"/>
                          <a:pt x="123" y="25"/>
                          <a:pt x="122" y="25"/>
                        </a:cubicBezTo>
                        <a:cubicBezTo>
                          <a:pt x="118" y="24"/>
                          <a:pt x="117" y="22"/>
                          <a:pt x="117" y="20"/>
                        </a:cubicBezTo>
                        <a:cubicBezTo>
                          <a:pt x="117" y="19"/>
                          <a:pt x="118" y="17"/>
                          <a:pt x="120" y="16"/>
                        </a:cubicBezTo>
                        <a:cubicBezTo>
                          <a:pt x="118" y="16"/>
                          <a:pt x="116" y="16"/>
                          <a:pt x="114" y="16"/>
                        </a:cubicBezTo>
                        <a:cubicBezTo>
                          <a:pt x="108" y="17"/>
                          <a:pt x="99" y="21"/>
                          <a:pt x="93" y="24"/>
                        </a:cubicBezTo>
                        <a:cubicBezTo>
                          <a:pt x="92" y="24"/>
                          <a:pt x="91" y="24"/>
                          <a:pt x="90" y="24"/>
                        </a:cubicBezTo>
                        <a:cubicBezTo>
                          <a:pt x="87" y="24"/>
                          <a:pt x="84" y="23"/>
                          <a:pt x="81" y="21"/>
                        </a:cubicBezTo>
                        <a:cubicBezTo>
                          <a:pt x="78" y="19"/>
                          <a:pt x="74" y="17"/>
                          <a:pt x="72" y="18"/>
                        </a:cubicBezTo>
                        <a:cubicBezTo>
                          <a:pt x="69" y="19"/>
                          <a:pt x="66" y="19"/>
                          <a:pt x="63" y="19"/>
                        </a:cubicBezTo>
                        <a:cubicBezTo>
                          <a:pt x="60" y="19"/>
                          <a:pt x="57" y="19"/>
                          <a:pt x="56" y="17"/>
                        </a:cubicBezTo>
                        <a:cubicBezTo>
                          <a:pt x="55" y="16"/>
                          <a:pt x="54" y="15"/>
                          <a:pt x="54" y="13"/>
                        </a:cubicBezTo>
                        <a:cubicBezTo>
                          <a:pt x="55" y="11"/>
                          <a:pt x="54" y="9"/>
                          <a:pt x="53" y="8"/>
                        </a:cubicBezTo>
                        <a:cubicBezTo>
                          <a:pt x="52" y="7"/>
                          <a:pt x="50" y="6"/>
                          <a:pt x="48" y="6"/>
                        </a:cubicBezTo>
                        <a:cubicBezTo>
                          <a:pt x="43" y="7"/>
                          <a:pt x="41" y="4"/>
                          <a:pt x="40" y="2"/>
                        </a:cubicBezTo>
                        <a:cubicBezTo>
                          <a:pt x="39" y="1"/>
                          <a:pt x="39" y="0"/>
                          <a:pt x="38" y="0"/>
                        </a:cubicBezTo>
                        <a:cubicBezTo>
                          <a:pt x="38" y="0"/>
                          <a:pt x="38" y="0"/>
                          <a:pt x="38" y="0"/>
                        </a:cubicBezTo>
                        <a:cubicBezTo>
                          <a:pt x="38" y="0"/>
                          <a:pt x="38" y="1"/>
                          <a:pt x="38" y="1"/>
                        </a:cubicBezTo>
                        <a:cubicBezTo>
                          <a:pt x="38" y="3"/>
                          <a:pt x="39" y="6"/>
                          <a:pt x="36" y="7"/>
                        </a:cubicBezTo>
                        <a:cubicBezTo>
                          <a:pt x="35" y="8"/>
                          <a:pt x="34" y="8"/>
                          <a:pt x="32" y="9"/>
                        </a:cubicBezTo>
                        <a:cubicBezTo>
                          <a:pt x="29" y="10"/>
                          <a:pt x="22" y="12"/>
                          <a:pt x="22" y="14"/>
                        </a:cubicBezTo>
                        <a:cubicBezTo>
                          <a:pt x="21" y="16"/>
                          <a:pt x="22" y="18"/>
                          <a:pt x="23" y="21"/>
                        </a:cubicBezTo>
                        <a:cubicBezTo>
                          <a:pt x="25" y="24"/>
                          <a:pt x="27" y="28"/>
                          <a:pt x="25" y="32"/>
                        </a:cubicBezTo>
                        <a:cubicBezTo>
                          <a:pt x="24" y="34"/>
                          <a:pt x="22" y="35"/>
                          <a:pt x="20" y="35"/>
                        </a:cubicBezTo>
                        <a:cubicBezTo>
                          <a:pt x="16" y="35"/>
                          <a:pt x="11" y="31"/>
                          <a:pt x="10" y="28"/>
                        </a:cubicBezTo>
                        <a:cubicBezTo>
                          <a:pt x="8" y="24"/>
                          <a:pt x="10" y="20"/>
                          <a:pt x="13" y="16"/>
                        </a:cubicBezTo>
                        <a:cubicBezTo>
                          <a:pt x="13" y="15"/>
                          <a:pt x="15" y="13"/>
                          <a:pt x="15" y="13"/>
                        </a:cubicBezTo>
                        <a:cubicBezTo>
                          <a:pt x="14" y="12"/>
                          <a:pt x="13" y="10"/>
                          <a:pt x="13" y="8"/>
                        </a:cubicBezTo>
                        <a:cubicBezTo>
                          <a:pt x="12" y="8"/>
                          <a:pt x="12" y="9"/>
                          <a:pt x="11" y="9"/>
                        </a:cubicBezTo>
                        <a:cubicBezTo>
                          <a:pt x="11" y="10"/>
                          <a:pt x="11" y="10"/>
                          <a:pt x="11" y="10"/>
                        </a:cubicBezTo>
                        <a:cubicBezTo>
                          <a:pt x="10" y="11"/>
                          <a:pt x="9" y="12"/>
                          <a:pt x="9" y="12"/>
                        </a:cubicBezTo>
                        <a:cubicBezTo>
                          <a:pt x="6" y="15"/>
                          <a:pt x="4" y="17"/>
                          <a:pt x="4" y="19"/>
                        </a:cubicBezTo>
                        <a:cubicBezTo>
                          <a:pt x="4" y="20"/>
                          <a:pt x="4" y="20"/>
                          <a:pt x="4" y="20"/>
                        </a:cubicBezTo>
                        <a:cubicBezTo>
                          <a:pt x="3" y="24"/>
                          <a:pt x="3" y="26"/>
                          <a:pt x="1" y="29"/>
                        </a:cubicBezTo>
                        <a:cubicBezTo>
                          <a:pt x="1" y="29"/>
                          <a:pt x="0" y="30"/>
                          <a:pt x="0" y="30"/>
                        </a:cubicBezTo>
                        <a:cubicBezTo>
                          <a:pt x="5" y="31"/>
                          <a:pt x="5" y="34"/>
                          <a:pt x="5" y="35"/>
                        </a:cubicBezTo>
                        <a:cubicBezTo>
                          <a:pt x="6" y="35"/>
                          <a:pt x="6" y="36"/>
                          <a:pt x="7" y="36"/>
                        </a:cubicBezTo>
                        <a:cubicBezTo>
                          <a:pt x="8" y="37"/>
                          <a:pt x="11" y="39"/>
                          <a:pt x="10" y="43"/>
                        </a:cubicBezTo>
                        <a:cubicBezTo>
                          <a:pt x="10" y="44"/>
                          <a:pt x="10" y="44"/>
                          <a:pt x="10" y="44"/>
                        </a:cubicBezTo>
                        <a:cubicBezTo>
                          <a:pt x="10" y="46"/>
                          <a:pt x="9" y="52"/>
                          <a:pt x="12" y="54"/>
                        </a:cubicBezTo>
                        <a:cubicBezTo>
                          <a:pt x="12" y="55"/>
                          <a:pt x="14" y="55"/>
                          <a:pt x="15" y="55"/>
                        </a:cubicBezTo>
                        <a:cubicBezTo>
                          <a:pt x="19" y="55"/>
                          <a:pt x="21" y="55"/>
                          <a:pt x="23" y="55"/>
                        </a:cubicBezTo>
                        <a:cubicBezTo>
                          <a:pt x="25" y="54"/>
                          <a:pt x="27" y="54"/>
                          <a:pt x="29" y="54"/>
                        </a:cubicBezTo>
                        <a:cubicBezTo>
                          <a:pt x="32" y="54"/>
                          <a:pt x="35" y="55"/>
                          <a:pt x="37" y="58"/>
                        </a:cubicBezTo>
                        <a:cubicBezTo>
                          <a:pt x="40" y="62"/>
                          <a:pt x="44" y="64"/>
                          <a:pt x="49" y="64"/>
                        </a:cubicBezTo>
                        <a:cubicBezTo>
                          <a:pt x="49" y="64"/>
                          <a:pt x="50" y="64"/>
                          <a:pt x="51" y="64"/>
                        </a:cubicBezTo>
                        <a:cubicBezTo>
                          <a:pt x="53" y="64"/>
                          <a:pt x="56" y="63"/>
                          <a:pt x="59" y="63"/>
                        </a:cubicBezTo>
                        <a:cubicBezTo>
                          <a:pt x="62" y="63"/>
                          <a:pt x="65" y="64"/>
                          <a:pt x="66" y="66"/>
                        </a:cubicBezTo>
                        <a:cubicBezTo>
                          <a:pt x="67" y="67"/>
                          <a:pt x="67" y="68"/>
                          <a:pt x="66" y="70"/>
                        </a:cubicBezTo>
                        <a:cubicBezTo>
                          <a:pt x="62" y="76"/>
                          <a:pt x="61" y="87"/>
                          <a:pt x="63" y="89"/>
                        </a:cubicBezTo>
                        <a:cubicBezTo>
                          <a:pt x="63" y="89"/>
                          <a:pt x="64" y="90"/>
                          <a:pt x="64" y="90"/>
                        </a:cubicBezTo>
                        <a:cubicBezTo>
                          <a:pt x="67" y="93"/>
                          <a:pt x="70" y="96"/>
                          <a:pt x="67" y="100"/>
                        </a:cubicBezTo>
                        <a:cubicBezTo>
                          <a:pt x="66" y="101"/>
                          <a:pt x="65" y="103"/>
                          <a:pt x="65" y="104"/>
                        </a:cubicBezTo>
                        <a:cubicBezTo>
                          <a:pt x="65" y="104"/>
                          <a:pt x="66" y="105"/>
                          <a:pt x="66" y="106"/>
                        </a:cubicBezTo>
                        <a:cubicBezTo>
                          <a:pt x="68" y="107"/>
                          <a:pt x="70" y="109"/>
                          <a:pt x="69" y="113"/>
                        </a:cubicBezTo>
                        <a:cubicBezTo>
                          <a:pt x="69" y="113"/>
                          <a:pt x="69" y="114"/>
                          <a:pt x="69" y="114"/>
                        </a:cubicBezTo>
                        <a:cubicBezTo>
                          <a:pt x="69" y="114"/>
                          <a:pt x="69" y="114"/>
                          <a:pt x="69" y="114"/>
                        </a:cubicBezTo>
                        <a:cubicBezTo>
                          <a:pt x="69" y="114"/>
                          <a:pt x="69" y="114"/>
                          <a:pt x="6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5" name="Freeform 2026">
                    <a:extLst>
                      <a:ext uri="{FF2B5EF4-FFF2-40B4-BE49-F238E27FC236}">
                        <a16:creationId xmlns="" xmlns:a16="http://schemas.microsoft.com/office/drawing/2014/main" id="{7868014F-9162-48DD-9339-A7B3557C4008}"/>
                      </a:ext>
                    </a:extLst>
                  </p:cNvPr>
                  <p:cNvSpPr/>
                  <p:nvPr/>
                </p:nvSpPr>
                <p:spPr bwMode="auto">
                  <a:xfrm>
                    <a:off x="2121" y="1810"/>
                    <a:ext cx="6" cy="3"/>
                  </a:xfrm>
                  <a:custGeom>
                    <a:gdLst>
                      <a:gd name="T0" fmla="*/ 0 w 7"/>
                      <a:gd name="T1" fmla="*/ 0 h 3"/>
                      <a:gd name="T2" fmla="*/ 7 w 7"/>
                      <a:gd name="T3" fmla="*/ 3 h 3"/>
                      <a:gd name="T4" fmla="*/ 0 w 7"/>
                      <a:gd name="T5" fmla="*/ 0 h 3"/>
                    </a:gdLst>
                    <a:cxnLst>
                      <a:cxn ang="0">
                        <a:pos x="T0" y="T1"/>
                      </a:cxn>
                      <a:cxn ang="0">
                        <a:pos x="T2" y="T3"/>
                      </a:cxn>
                      <a:cxn ang="0">
                        <a:pos x="T4" y="T5"/>
                      </a:cxn>
                    </a:cxnLst>
                    <a:rect l="0" t="0" r="r" b="b"/>
                    <a:pathLst>
                      <a:path w="7" h="3">
                        <a:moveTo>
                          <a:pt x="0" y="0"/>
                        </a:moveTo>
                        <a:cubicBezTo>
                          <a:pt x="3" y="1"/>
                          <a:pt x="6" y="1"/>
                          <a:pt x="7" y="3"/>
                        </a:cubicBezTo>
                        <a:cubicBezTo>
                          <a:pt x="6" y="1"/>
                          <a:pt x="3"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6" name="Freeform 2027">
                    <a:extLst>
                      <a:ext uri="{FF2B5EF4-FFF2-40B4-BE49-F238E27FC236}">
                        <a16:creationId xmlns="" xmlns:a16="http://schemas.microsoft.com/office/drawing/2014/main" id="{5CCA79D5-32BB-4CC4-863D-D063FA548D1E}"/>
                      </a:ext>
                    </a:extLst>
                  </p:cNvPr>
                  <p:cNvSpPr/>
                  <p:nvPr/>
                </p:nvSpPr>
                <p:spPr bwMode="auto">
                  <a:xfrm>
                    <a:off x="2150" y="1801"/>
                    <a:ext cx="1" cy="2"/>
                  </a:xfrm>
                  <a:custGeom>
                    <a:gdLst>
                      <a:gd name="T0" fmla="*/ 0 w 1"/>
                      <a:gd name="T1" fmla="*/ 2 h 2"/>
                      <a:gd name="T2" fmla="*/ 1 w 1"/>
                      <a:gd name="T3" fmla="*/ 0 h 2"/>
                      <a:gd name="T4" fmla="*/ 1 w 1"/>
                      <a:gd name="T5" fmla="*/ 0 h 2"/>
                      <a:gd name="T6" fmla="*/ 0 w 1"/>
                      <a:gd name="T7" fmla="*/ 2 h 2"/>
                    </a:gdLst>
                    <a:cxnLst>
                      <a:cxn ang="0">
                        <a:pos x="T0" y="T1"/>
                      </a:cxn>
                      <a:cxn ang="0">
                        <a:pos x="T2" y="T3"/>
                      </a:cxn>
                      <a:cxn ang="0">
                        <a:pos x="T4" y="T5"/>
                      </a:cxn>
                      <a:cxn ang="0">
                        <a:pos x="T6" y="T7"/>
                      </a:cxn>
                    </a:cxnLst>
                    <a:rect l="0" t="0" r="r" b="b"/>
                    <a:pathLst>
                      <a:path w="1" h="2">
                        <a:moveTo>
                          <a:pt x="0" y="2"/>
                        </a:moveTo>
                        <a:cubicBezTo>
                          <a:pt x="0" y="2"/>
                          <a:pt x="1" y="1"/>
                          <a:pt x="1" y="0"/>
                        </a:cubicBezTo>
                        <a:cubicBezTo>
                          <a:pt x="1" y="0"/>
                          <a:pt x="1" y="0"/>
                          <a:pt x="1" y="0"/>
                        </a:cubicBezTo>
                        <a:cubicBezTo>
                          <a:pt x="1" y="1"/>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7" name="Freeform 2028">
                    <a:extLst>
                      <a:ext uri="{FF2B5EF4-FFF2-40B4-BE49-F238E27FC236}">
                        <a16:creationId xmlns="" xmlns:a16="http://schemas.microsoft.com/office/drawing/2014/main" id="{CD351584-76DD-47DE-A71E-A9985AB26C5C}"/>
                      </a:ext>
                    </a:extLst>
                  </p:cNvPr>
                  <p:cNvSpPr/>
                  <p:nvPr/>
                </p:nvSpPr>
                <p:spPr bwMode="auto">
                  <a:xfrm>
                    <a:off x="2106" y="1811"/>
                    <a:ext cx="2" cy="3"/>
                  </a:xfrm>
                  <a:custGeom>
                    <a:gdLst>
                      <a:gd name="T0" fmla="*/ 2 w 2"/>
                      <a:gd name="T1" fmla="*/ 3 h 3"/>
                      <a:gd name="T2" fmla="*/ 0 w 2"/>
                      <a:gd name="T3" fmla="*/ 0 h 3"/>
                      <a:gd name="T4" fmla="*/ 2 w 2"/>
                      <a:gd name="T5" fmla="*/ 3 h 3"/>
                    </a:gdLst>
                    <a:cxnLst>
                      <a:cxn ang="0">
                        <a:pos x="T0" y="T1"/>
                      </a:cxn>
                      <a:cxn ang="0">
                        <a:pos x="T2" y="T3"/>
                      </a:cxn>
                      <a:cxn ang="0">
                        <a:pos x="T4" y="T5"/>
                      </a:cxn>
                    </a:cxnLst>
                    <a:rect l="0" t="0" r="r" b="b"/>
                    <a:pathLst>
                      <a:path w="2" h="3">
                        <a:moveTo>
                          <a:pt x="2" y="3"/>
                        </a:moveTo>
                        <a:cubicBezTo>
                          <a:pt x="0" y="2"/>
                          <a:pt x="0" y="0"/>
                          <a:pt x="0" y="0"/>
                        </a:cubicBezTo>
                        <a:cubicBezTo>
                          <a:pt x="0" y="0"/>
                          <a:pt x="0"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8" name="Freeform 2029">
                    <a:extLst>
                      <a:ext uri="{FF2B5EF4-FFF2-40B4-BE49-F238E27FC236}">
                        <a16:creationId xmlns="" xmlns:a16="http://schemas.microsoft.com/office/drawing/2014/main" id="{833E2566-D216-48C0-8BFD-E8E7A6793B93}"/>
                      </a:ext>
                    </a:extLst>
                  </p:cNvPr>
                  <p:cNvSpPr/>
                  <p:nvPr/>
                </p:nvSpPr>
                <p:spPr bwMode="auto">
                  <a:xfrm>
                    <a:off x="2084" y="1838"/>
                    <a:ext cx="2" cy="2"/>
                  </a:xfrm>
                  <a:custGeom>
                    <a:gdLst>
                      <a:gd name="T0" fmla="*/ 2 w 2"/>
                      <a:gd name="T1" fmla="*/ 2 h 2"/>
                      <a:gd name="T2" fmla="*/ 0 w 2"/>
                      <a:gd name="T3" fmla="*/ 0 h 2"/>
                      <a:gd name="T4" fmla="*/ 2 w 2"/>
                      <a:gd name="T5" fmla="*/ 2 h 2"/>
                    </a:gdLst>
                    <a:cxnLst>
                      <a:cxn ang="0">
                        <a:pos x="T0" y="T1"/>
                      </a:cxn>
                      <a:cxn ang="0">
                        <a:pos x="T2" y="T3"/>
                      </a:cxn>
                      <a:cxn ang="0">
                        <a:pos x="T4" y="T5"/>
                      </a:cxn>
                    </a:cxnLst>
                    <a:rect l="0" t="0" r="r" b="b"/>
                    <a:pathLst>
                      <a:path w="2" h="2">
                        <a:moveTo>
                          <a:pt x="2" y="2"/>
                        </a:moveTo>
                        <a:cubicBezTo>
                          <a:pt x="1" y="1"/>
                          <a:pt x="1" y="0"/>
                          <a:pt x="0" y="0"/>
                        </a:cubicBezTo>
                        <a:cubicBezTo>
                          <a:pt x="1" y="0"/>
                          <a:pt x="1" y="1"/>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9" name="Freeform 2030">
                    <a:extLst>
                      <a:ext uri="{FF2B5EF4-FFF2-40B4-BE49-F238E27FC236}">
                        <a16:creationId xmlns="" xmlns:a16="http://schemas.microsoft.com/office/drawing/2014/main" id="{8DFF5DCB-E07E-4A28-AD89-351B959CD879}"/>
                      </a:ext>
                    </a:extLst>
                  </p:cNvPr>
                  <p:cNvSpPr/>
                  <p:nvPr/>
                </p:nvSpPr>
                <p:spPr bwMode="auto">
                  <a:xfrm>
                    <a:off x="2092" y="184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0" name="Freeform 2031">
                    <a:extLst>
                      <a:ext uri="{FF2B5EF4-FFF2-40B4-BE49-F238E27FC236}">
                        <a16:creationId xmlns="" xmlns:a16="http://schemas.microsoft.com/office/drawing/2014/main" id="{B88FE466-506A-4D2A-9AEB-EF83C6F1F939}"/>
                      </a:ext>
                    </a:extLst>
                  </p:cNvPr>
                  <p:cNvSpPr/>
                  <p:nvPr/>
                </p:nvSpPr>
                <p:spPr bwMode="auto">
                  <a:xfrm flipH="1">
                    <a:off x="2115" y="182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1" name="Freeform 2032">
                    <a:extLst>
                      <a:ext uri="{FF2B5EF4-FFF2-40B4-BE49-F238E27FC236}">
                        <a16:creationId xmlns="" xmlns:a16="http://schemas.microsoft.com/office/drawing/2014/main" id="{7371EBE1-D462-4AF9-A15B-E51EFA89B2B7}"/>
                      </a:ext>
                    </a:extLst>
                  </p:cNvPr>
                  <p:cNvSpPr/>
                  <p:nvPr/>
                </p:nvSpPr>
                <p:spPr bwMode="auto">
                  <a:xfrm>
                    <a:off x="2114" y="1827"/>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2" name="Freeform 2033">
                    <a:extLst>
                      <a:ext uri="{FF2B5EF4-FFF2-40B4-BE49-F238E27FC236}">
                        <a16:creationId xmlns="" xmlns:a16="http://schemas.microsoft.com/office/drawing/2014/main" id="{F04E2085-E31C-4215-A7F6-C7B2D01281C6}"/>
                      </a:ext>
                    </a:extLst>
                  </p:cNvPr>
                  <p:cNvSpPr/>
                  <p:nvPr/>
                </p:nvSpPr>
                <p:spPr bwMode="auto">
                  <a:xfrm>
                    <a:off x="2082" y="1834"/>
                    <a:ext cx="2" cy="3"/>
                  </a:xfrm>
                  <a:custGeom>
                    <a:gdLst>
                      <a:gd name="T0" fmla="*/ 2 w 2"/>
                      <a:gd name="T1" fmla="*/ 3 h 3"/>
                      <a:gd name="T2" fmla="*/ 0 w 2"/>
                      <a:gd name="T3" fmla="*/ 0 h 3"/>
                      <a:gd name="T4" fmla="*/ 2 w 2"/>
                      <a:gd name="T5" fmla="*/ 3 h 3"/>
                    </a:gdLst>
                    <a:cxnLst>
                      <a:cxn ang="0">
                        <a:pos x="T0" y="T1"/>
                      </a:cxn>
                      <a:cxn ang="0">
                        <a:pos x="T2" y="T3"/>
                      </a:cxn>
                      <a:cxn ang="0">
                        <a:pos x="T4" y="T5"/>
                      </a:cxn>
                    </a:cxnLst>
                    <a:rect l="0" t="0" r="r" b="b"/>
                    <a:pathLst>
                      <a:path w="2" h="3">
                        <a:moveTo>
                          <a:pt x="2" y="3"/>
                        </a:moveTo>
                        <a:cubicBezTo>
                          <a:pt x="1" y="2"/>
                          <a:pt x="1" y="1"/>
                          <a:pt x="0" y="0"/>
                        </a:cubicBezTo>
                        <a:cubicBezTo>
                          <a:pt x="1" y="1"/>
                          <a:pt x="1"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3" name="Freeform 2034">
                    <a:extLst>
                      <a:ext uri="{FF2B5EF4-FFF2-40B4-BE49-F238E27FC236}">
                        <a16:creationId xmlns="" xmlns:a16="http://schemas.microsoft.com/office/drawing/2014/main" id="{85941459-8DDA-41C0-B502-20C9D38A45E9}"/>
                      </a:ext>
                    </a:extLst>
                  </p:cNvPr>
                  <p:cNvSpPr/>
                  <p:nvPr/>
                </p:nvSpPr>
                <p:spPr bwMode="auto">
                  <a:xfrm>
                    <a:off x="2115" y="1830"/>
                    <a:ext cx="6" cy="2"/>
                  </a:xfrm>
                  <a:custGeom>
                    <a:gdLst>
                      <a:gd name="T0" fmla="*/ 3 w 6"/>
                      <a:gd name="T1" fmla="*/ 1 h 2"/>
                      <a:gd name="T2" fmla="*/ 6 w 6"/>
                      <a:gd name="T3" fmla="*/ 1 h 2"/>
                      <a:gd name="T4" fmla="*/ 0 w 6"/>
                      <a:gd name="T5" fmla="*/ 0 h 2"/>
                      <a:gd name="T6" fmla="*/ 3 w 6"/>
                      <a:gd name="T7" fmla="*/ 1 h 2"/>
                    </a:gdLst>
                    <a:cxnLst>
                      <a:cxn ang="0">
                        <a:pos x="T0" y="T1"/>
                      </a:cxn>
                      <a:cxn ang="0">
                        <a:pos x="T2" y="T3"/>
                      </a:cxn>
                      <a:cxn ang="0">
                        <a:pos x="T4" y="T5"/>
                      </a:cxn>
                      <a:cxn ang="0">
                        <a:pos x="T6" y="T7"/>
                      </a:cxn>
                    </a:cxnLst>
                    <a:rect l="0" t="0" r="r" b="b"/>
                    <a:pathLst>
                      <a:path w="6" h="2">
                        <a:moveTo>
                          <a:pt x="3" y="1"/>
                        </a:moveTo>
                        <a:cubicBezTo>
                          <a:pt x="4" y="1"/>
                          <a:pt x="5" y="1"/>
                          <a:pt x="6" y="1"/>
                        </a:cubicBezTo>
                        <a:cubicBezTo>
                          <a:pt x="4" y="1"/>
                          <a:pt x="1" y="2"/>
                          <a:pt x="0" y="0"/>
                        </a:cubicBezTo>
                        <a:cubicBezTo>
                          <a:pt x="1" y="1"/>
                          <a:pt x="2"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4" name="Freeform 2035">
                    <a:extLst>
                      <a:ext uri="{FF2B5EF4-FFF2-40B4-BE49-F238E27FC236}">
                        <a16:creationId xmlns="" xmlns:a16="http://schemas.microsoft.com/office/drawing/2014/main" id="{052F53E5-AFF0-4D7D-881E-A51E243CF2B6}"/>
                      </a:ext>
                    </a:extLst>
                  </p:cNvPr>
                  <p:cNvSpPr/>
                  <p:nvPr/>
                </p:nvSpPr>
                <p:spPr bwMode="auto">
                  <a:xfrm>
                    <a:off x="2052" y="1780"/>
                    <a:ext cx="11" cy="6"/>
                  </a:xfrm>
                  <a:custGeom>
                    <a:gdLst>
                      <a:gd name="T0" fmla="*/ 0 w 12"/>
                      <a:gd name="T1" fmla="*/ 0 h 6"/>
                      <a:gd name="T2" fmla="*/ 12 w 12"/>
                      <a:gd name="T3" fmla="*/ 6 h 6"/>
                      <a:gd name="T4" fmla="*/ 0 w 12"/>
                      <a:gd name="T5" fmla="*/ 0 h 6"/>
                    </a:gdLst>
                    <a:cxnLst>
                      <a:cxn ang="0">
                        <a:pos x="T0" y="T1"/>
                      </a:cxn>
                      <a:cxn ang="0">
                        <a:pos x="T2" y="T3"/>
                      </a:cxn>
                      <a:cxn ang="0">
                        <a:pos x="T4" y="T5"/>
                      </a:cxn>
                    </a:cxnLst>
                    <a:rect l="0" t="0" r="r" b="b"/>
                    <a:pathLst>
                      <a:path w="12" h="6">
                        <a:moveTo>
                          <a:pt x="0" y="0"/>
                        </a:moveTo>
                        <a:cubicBezTo>
                          <a:pt x="3" y="4"/>
                          <a:pt x="7" y="6"/>
                          <a:pt x="12" y="6"/>
                        </a:cubicBezTo>
                        <a:cubicBezTo>
                          <a:pt x="7" y="6"/>
                          <a:pt x="3"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5" name="Freeform 2036">
                    <a:extLst>
                      <a:ext uri="{FF2B5EF4-FFF2-40B4-BE49-F238E27FC236}">
                        <a16:creationId xmlns="" xmlns:a16="http://schemas.microsoft.com/office/drawing/2014/main" id="{33364537-049A-4A91-B648-3D5626879F2E}"/>
                      </a:ext>
                    </a:extLst>
                  </p:cNvPr>
                  <p:cNvSpPr/>
                  <p:nvPr/>
                </p:nvSpPr>
                <p:spPr bwMode="auto">
                  <a:xfrm flipH="1">
                    <a:off x="2027" y="1734"/>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6" name="Freeform 2037">
                    <a:extLst>
                      <a:ext uri="{FF2B5EF4-FFF2-40B4-BE49-F238E27FC236}">
                        <a16:creationId xmlns="" xmlns:a16="http://schemas.microsoft.com/office/drawing/2014/main" id="{374E28D0-FC9B-4D2E-BEA7-DFA9BF682F90}"/>
                      </a:ext>
                    </a:extLst>
                  </p:cNvPr>
                  <p:cNvSpPr/>
                  <p:nvPr/>
                </p:nvSpPr>
                <p:spPr bwMode="auto">
                  <a:xfrm flipH="1">
                    <a:off x="2082" y="183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7" name="Freeform 2038">
                    <a:extLst>
                      <a:ext uri="{FF2B5EF4-FFF2-40B4-BE49-F238E27FC236}">
                        <a16:creationId xmlns="" xmlns:a16="http://schemas.microsoft.com/office/drawing/2014/main" id="{C8FA76B4-BF60-433F-9114-24D1F56B56E4}"/>
                      </a:ext>
                    </a:extLst>
                  </p:cNvPr>
                  <p:cNvSpPr/>
                  <p:nvPr/>
                </p:nvSpPr>
                <p:spPr bwMode="auto">
                  <a:xfrm>
                    <a:off x="2184" y="1790"/>
                    <a:ext cx="40" cy="44"/>
                  </a:xfrm>
                  <a:custGeom>
                    <a:gdLst>
                      <a:gd name="T0" fmla="*/ 15 w 42"/>
                      <a:gd name="T1" fmla="*/ 45 h 46"/>
                      <a:gd name="T2" fmla="*/ 16 w 42"/>
                      <a:gd name="T3" fmla="*/ 46 h 46"/>
                      <a:gd name="T4" fmla="*/ 18 w 42"/>
                      <a:gd name="T5" fmla="*/ 46 h 46"/>
                      <a:gd name="T6" fmla="*/ 18 w 42"/>
                      <a:gd name="T7" fmla="*/ 46 h 46"/>
                      <a:gd name="T8" fmla="*/ 18 w 42"/>
                      <a:gd name="T9" fmla="*/ 46 h 46"/>
                      <a:gd name="T10" fmla="*/ 18 w 42"/>
                      <a:gd name="T11" fmla="*/ 46 h 46"/>
                      <a:gd name="T12" fmla="*/ 19 w 42"/>
                      <a:gd name="T13" fmla="*/ 43 h 46"/>
                      <a:gd name="T14" fmla="*/ 19 w 42"/>
                      <a:gd name="T15" fmla="*/ 43 h 46"/>
                      <a:gd name="T16" fmla="*/ 24 w 42"/>
                      <a:gd name="T17" fmla="*/ 38 h 46"/>
                      <a:gd name="T18" fmla="*/ 24 w 42"/>
                      <a:gd name="T19" fmla="*/ 38 h 46"/>
                      <a:gd name="T20" fmla="*/ 29 w 42"/>
                      <a:gd name="T21" fmla="*/ 38 h 46"/>
                      <a:gd name="T22" fmla="*/ 34 w 42"/>
                      <a:gd name="T23" fmla="*/ 37 h 46"/>
                      <a:gd name="T24" fmla="*/ 34 w 42"/>
                      <a:gd name="T25" fmla="*/ 37 h 46"/>
                      <a:gd name="T26" fmla="*/ 35 w 42"/>
                      <a:gd name="T27" fmla="*/ 38 h 46"/>
                      <a:gd name="T28" fmla="*/ 36 w 42"/>
                      <a:gd name="T29" fmla="*/ 38 h 46"/>
                      <a:gd name="T30" fmla="*/ 36 w 42"/>
                      <a:gd name="T31" fmla="*/ 38 h 46"/>
                      <a:gd name="T32" fmla="*/ 37 w 42"/>
                      <a:gd name="T33" fmla="*/ 38 h 46"/>
                      <a:gd name="T34" fmla="*/ 37 w 42"/>
                      <a:gd name="T35" fmla="*/ 39 h 46"/>
                      <a:gd name="T36" fmla="*/ 38 w 42"/>
                      <a:gd name="T37" fmla="*/ 39 h 46"/>
                      <a:gd name="T38" fmla="*/ 38 w 42"/>
                      <a:gd name="T39" fmla="*/ 39 h 46"/>
                      <a:gd name="T40" fmla="*/ 38 w 42"/>
                      <a:gd name="T41" fmla="*/ 38 h 46"/>
                      <a:gd name="T42" fmla="*/ 39 w 42"/>
                      <a:gd name="T43" fmla="*/ 37 h 46"/>
                      <a:gd name="T44" fmla="*/ 39 w 42"/>
                      <a:gd name="T45" fmla="*/ 36 h 46"/>
                      <a:gd name="T46" fmla="*/ 39 w 42"/>
                      <a:gd name="T47" fmla="*/ 36 h 46"/>
                      <a:gd name="T48" fmla="*/ 39 w 42"/>
                      <a:gd name="T49" fmla="*/ 36 h 46"/>
                      <a:gd name="T50" fmla="*/ 38 w 42"/>
                      <a:gd name="T51" fmla="*/ 23 h 46"/>
                      <a:gd name="T52" fmla="*/ 41 w 42"/>
                      <a:gd name="T53" fmla="*/ 7 h 46"/>
                      <a:gd name="T54" fmla="*/ 41 w 42"/>
                      <a:gd name="T55" fmla="*/ 5 h 46"/>
                      <a:gd name="T56" fmla="*/ 42 w 42"/>
                      <a:gd name="T57" fmla="*/ 4 h 46"/>
                      <a:gd name="T58" fmla="*/ 42 w 42"/>
                      <a:gd name="T59" fmla="*/ 4 h 46"/>
                      <a:gd name="T60" fmla="*/ 33 w 42"/>
                      <a:gd name="T61" fmla="*/ 2 h 46"/>
                      <a:gd name="T62" fmla="*/ 28 w 42"/>
                      <a:gd name="T63" fmla="*/ 3 h 46"/>
                      <a:gd name="T64" fmla="*/ 22 w 42"/>
                      <a:gd name="T65" fmla="*/ 4 h 46"/>
                      <a:gd name="T66" fmla="*/ 17 w 42"/>
                      <a:gd name="T67" fmla="*/ 2 h 46"/>
                      <a:gd name="T68" fmla="*/ 15 w 42"/>
                      <a:gd name="T69" fmla="*/ 0 h 46"/>
                      <a:gd name="T70" fmla="*/ 11 w 42"/>
                      <a:gd name="T71" fmla="*/ 2 h 46"/>
                      <a:gd name="T72" fmla="*/ 10 w 42"/>
                      <a:gd name="T73" fmla="*/ 2 h 46"/>
                      <a:gd name="T74" fmla="*/ 10 w 42"/>
                      <a:gd name="T75" fmla="*/ 3 h 46"/>
                      <a:gd name="T76" fmla="*/ 10 w 42"/>
                      <a:gd name="T77" fmla="*/ 3 h 46"/>
                      <a:gd name="T78" fmla="*/ 10 w 42"/>
                      <a:gd name="T79" fmla="*/ 4 h 46"/>
                      <a:gd name="T80" fmla="*/ 10 w 42"/>
                      <a:gd name="T81" fmla="*/ 5 h 46"/>
                      <a:gd name="T82" fmla="*/ 9 w 42"/>
                      <a:gd name="T83" fmla="*/ 6 h 46"/>
                      <a:gd name="T84" fmla="*/ 9 w 42"/>
                      <a:gd name="T85" fmla="*/ 6 h 46"/>
                      <a:gd name="T86" fmla="*/ 9 w 42"/>
                      <a:gd name="T87" fmla="*/ 7 h 46"/>
                      <a:gd name="T88" fmla="*/ 9 w 42"/>
                      <a:gd name="T89" fmla="*/ 11 h 46"/>
                      <a:gd name="T90" fmla="*/ 3 w 42"/>
                      <a:gd name="T91" fmla="*/ 15 h 46"/>
                      <a:gd name="T92" fmla="*/ 1 w 42"/>
                      <a:gd name="T93" fmla="*/ 19 h 46"/>
                      <a:gd name="T94" fmla="*/ 0 w 42"/>
                      <a:gd name="T95" fmla="*/ 23 h 46"/>
                      <a:gd name="T96" fmla="*/ 3 w 42"/>
                      <a:gd name="T97" fmla="*/ 27 h 46"/>
                      <a:gd name="T98" fmla="*/ 9 w 42"/>
                      <a:gd name="T99" fmla="*/ 34 h 46"/>
                      <a:gd name="T100" fmla="*/ 10 w 42"/>
                      <a:gd name="T101" fmla="*/ 36 h 46"/>
                      <a:gd name="T102" fmla="*/ 10 w 42"/>
                      <a:gd name="T103" fmla="*/ 36 h 46"/>
                      <a:gd name="T104" fmla="*/ 11 w 42"/>
                      <a:gd name="T105" fmla="*/ 38 h 46"/>
                      <a:gd name="T106" fmla="*/ 12 w 42"/>
                      <a:gd name="T107" fmla="*/ 39 h 46"/>
                      <a:gd name="T108" fmla="*/ 13 w 42"/>
                      <a:gd name="T109" fmla="*/ 42 h 46"/>
                      <a:gd name="T110" fmla="*/ 14 w 42"/>
                      <a:gd name="T111" fmla="*/ 43 h 46"/>
                      <a:gd name="T112" fmla="*/ 15 w 42"/>
                      <a:gd name="T113" fmla="*/ 45 h 46"/>
                      <a:gd name="T114" fmla="*/ 15 w 42"/>
                      <a:gd name="T115" fmla="*/ 45 h 4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2" h="46">
                        <a:moveTo>
                          <a:pt x="15" y="45"/>
                        </a:moveTo>
                        <a:cubicBezTo>
                          <a:pt x="16" y="45"/>
                          <a:pt x="16" y="46"/>
                          <a:pt x="16" y="46"/>
                        </a:cubicBezTo>
                        <a:cubicBezTo>
                          <a:pt x="17" y="46"/>
                          <a:pt x="17" y="46"/>
                          <a:pt x="18" y="46"/>
                        </a:cubicBezTo>
                        <a:cubicBezTo>
                          <a:pt x="18" y="46"/>
                          <a:pt x="18" y="46"/>
                          <a:pt x="18" y="46"/>
                        </a:cubicBezTo>
                        <a:cubicBezTo>
                          <a:pt x="18" y="46"/>
                          <a:pt x="18" y="46"/>
                          <a:pt x="18" y="46"/>
                        </a:cubicBezTo>
                        <a:cubicBezTo>
                          <a:pt x="18" y="46"/>
                          <a:pt x="18" y="46"/>
                          <a:pt x="18" y="46"/>
                        </a:cubicBezTo>
                        <a:cubicBezTo>
                          <a:pt x="19" y="45"/>
                          <a:pt x="19" y="45"/>
                          <a:pt x="19" y="43"/>
                        </a:cubicBezTo>
                        <a:cubicBezTo>
                          <a:pt x="19" y="43"/>
                          <a:pt x="19" y="43"/>
                          <a:pt x="19" y="43"/>
                        </a:cubicBezTo>
                        <a:cubicBezTo>
                          <a:pt x="20" y="41"/>
                          <a:pt x="20" y="38"/>
                          <a:pt x="24" y="38"/>
                        </a:cubicBezTo>
                        <a:cubicBezTo>
                          <a:pt x="24" y="38"/>
                          <a:pt x="24" y="38"/>
                          <a:pt x="24" y="38"/>
                        </a:cubicBezTo>
                        <a:cubicBezTo>
                          <a:pt x="26" y="38"/>
                          <a:pt x="28" y="38"/>
                          <a:pt x="29" y="38"/>
                        </a:cubicBezTo>
                        <a:cubicBezTo>
                          <a:pt x="31" y="38"/>
                          <a:pt x="32" y="37"/>
                          <a:pt x="34" y="37"/>
                        </a:cubicBezTo>
                        <a:cubicBezTo>
                          <a:pt x="34" y="37"/>
                          <a:pt x="34" y="37"/>
                          <a:pt x="34" y="37"/>
                        </a:cubicBezTo>
                        <a:cubicBezTo>
                          <a:pt x="35" y="37"/>
                          <a:pt x="35" y="38"/>
                          <a:pt x="35" y="38"/>
                        </a:cubicBezTo>
                        <a:cubicBezTo>
                          <a:pt x="35" y="38"/>
                          <a:pt x="35" y="38"/>
                          <a:pt x="36" y="38"/>
                        </a:cubicBezTo>
                        <a:cubicBezTo>
                          <a:pt x="36" y="38"/>
                          <a:pt x="36" y="38"/>
                          <a:pt x="36" y="38"/>
                        </a:cubicBezTo>
                        <a:cubicBezTo>
                          <a:pt x="36" y="38"/>
                          <a:pt x="37" y="38"/>
                          <a:pt x="37" y="38"/>
                        </a:cubicBezTo>
                        <a:cubicBezTo>
                          <a:pt x="37" y="38"/>
                          <a:pt x="37" y="38"/>
                          <a:pt x="37" y="39"/>
                        </a:cubicBezTo>
                        <a:cubicBezTo>
                          <a:pt x="37" y="39"/>
                          <a:pt x="38" y="39"/>
                          <a:pt x="38" y="39"/>
                        </a:cubicBezTo>
                        <a:cubicBezTo>
                          <a:pt x="38" y="39"/>
                          <a:pt x="38" y="39"/>
                          <a:pt x="38" y="39"/>
                        </a:cubicBezTo>
                        <a:cubicBezTo>
                          <a:pt x="38" y="38"/>
                          <a:pt x="38" y="38"/>
                          <a:pt x="38" y="38"/>
                        </a:cubicBezTo>
                        <a:cubicBezTo>
                          <a:pt x="38" y="38"/>
                          <a:pt x="38" y="37"/>
                          <a:pt x="39" y="37"/>
                        </a:cubicBezTo>
                        <a:cubicBezTo>
                          <a:pt x="39" y="37"/>
                          <a:pt x="39" y="36"/>
                          <a:pt x="39" y="36"/>
                        </a:cubicBezTo>
                        <a:cubicBezTo>
                          <a:pt x="39" y="36"/>
                          <a:pt x="39" y="36"/>
                          <a:pt x="39" y="36"/>
                        </a:cubicBezTo>
                        <a:cubicBezTo>
                          <a:pt x="39" y="36"/>
                          <a:pt x="39" y="36"/>
                          <a:pt x="39" y="36"/>
                        </a:cubicBezTo>
                        <a:cubicBezTo>
                          <a:pt x="40" y="35"/>
                          <a:pt x="40" y="27"/>
                          <a:pt x="38" y="23"/>
                        </a:cubicBezTo>
                        <a:cubicBezTo>
                          <a:pt x="36" y="17"/>
                          <a:pt x="38" y="10"/>
                          <a:pt x="41" y="7"/>
                        </a:cubicBezTo>
                        <a:cubicBezTo>
                          <a:pt x="41" y="7"/>
                          <a:pt x="41" y="7"/>
                          <a:pt x="41" y="5"/>
                        </a:cubicBezTo>
                        <a:cubicBezTo>
                          <a:pt x="42" y="5"/>
                          <a:pt x="42" y="4"/>
                          <a:pt x="42" y="4"/>
                        </a:cubicBezTo>
                        <a:cubicBezTo>
                          <a:pt x="42" y="4"/>
                          <a:pt x="42" y="4"/>
                          <a:pt x="42" y="4"/>
                        </a:cubicBezTo>
                        <a:cubicBezTo>
                          <a:pt x="39" y="3"/>
                          <a:pt x="36" y="2"/>
                          <a:pt x="33" y="2"/>
                        </a:cubicBezTo>
                        <a:cubicBezTo>
                          <a:pt x="32" y="2"/>
                          <a:pt x="30" y="3"/>
                          <a:pt x="28" y="3"/>
                        </a:cubicBezTo>
                        <a:cubicBezTo>
                          <a:pt x="26" y="4"/>
                          <a:pt x="24" y="4"/>
                          <a:pt x="22" y="4"/>
                        </a:cubicBezTo>
                        <a:cubicBezTo>
                          <a:pt x="20" y="4"/>
                          <a:pt x="18" y="3"/>
                          <a:pt x="17" y="2"/>
                        </a:cubicBezTo>
                        <a:cubicBezTo>
                          <a:pt x="16" y="0"/>
                          <a:pt x="15" y="0"/>
                          <a:pt x="15" y="0"/>
                        </a:cubicBezTo>
                        <a:cubicBezTo>
                          <a:pt x="14" y="0"/>
                          <a:pt x="12" y="1"/>
                          <a:pt x="11" y="2"/>
                        </a:cubicBezTo>
                        <a:cubicBezTo>
                          <a:pt x="11" y="2"/>
                          <a:pt x="11" y="2"/>
                          <a:pt x="10" y="2"/>
                        </a:cubicBezTo>
                        <a:cubicBezTo>
                          <a:pt x="10" y="2"/>
                          <a:pt x="10" y="2"/>
                          <a:pt x="10" y="3"/>
                        </a:cubicBezTo>
                        <a:cubicBezTo>
                          <a:pt x="10" y="3"/>
                          <a:pt x="10" y="3"/>
                          <a:pt x="10" y="3"/>
                        </a:cubicBezTo>
                        <a:cubicBezTo>
                          <a:pt x="10" y="4"/>
                          <a:pt x="10" y="4"/>
                          <a:pt x="10" y="4"/>
                        </a:cubicBezTo>
                        <a:cubicBezTo>
                          <a:pt x="10" y="4"/>
                          <a:pt x="10" y="5"/>
                          <a:pt x="10" y="5"/>
                        </a:cubicBezTo>
                        <a:cubicBezTo>
                          <a:pt x="9" y="5"/>
                          <a:pt x="9" y="5"/>
                          <a:pt x="9" y="6"/>
                        </a:cubicBezTo>
                        <a:cubicBezTo>
                          <a:pt x="9" y="6"/>
                          <a:pt x="9" y="6"/>
                          <a:pt x="9" y="6"/>
                        </a:cubicBezTo>
                        <a:cubicBezTo>
                          <a:pt x="9" y="6"/>
                          <a:pt x="9" y="7"/>
                          <a:pt x="9" y="7"/>
                        </a:cubicBezTo>
                        <a:cubicBezTo>
                          <a:pt x="10" y="9"/>
                          <a:pt x="10" y="10"/>
                          <a:pt x="9" y="11"/>
                        </a:cubicBezTo>
                        <a:cubicBezTo>
                          <a:pt x="8" y="14"/>
                          <a:pt x="4" y="15"/>
                          <a:pt x="3" y="15"/>
                        </a:cubicBezTo>
                        <a:cubicBezTo>
                          <a:pt x="2" y="15"/>
                          <a:pt x="2" y="18"/>
                          <a:pt x="1" y="19"/>
                        </a:cubicBezTo>
                        <a:cubicBezTo>
                          <a:pt x="1" y="20"/>
                          <a:pt x="1" y="22"/>
                          <a:pt x="0" y="23"/>
                        </a:cubicBezTo>
                        <a:cubicBezTo>
                          <a:pt x="0" y="24"/>
                          <a:pt x="2" y="26"/>
                          <a:pt x="3" y="27"/>
                        </a:cubicBezTo>
                        <a:cubicBezTo>
                          <a:pt x="5" y="29"/>
                          <a:pt x="8" y="31"/>
                          <a:pt x="9" y="34"/>
                        </a:cubicBezTo>
                        <a:cubicBezTo>
                          <a:pt x="9" y="34"/>
                          <a:pt x="9" y="35"/>
                          <a:pt x="10" y="36"/>
                        </a:cubicBezTo>
                        <a:cubicBezTo>
                          <a:pt x="10" y="36"/>
                          <a:pt x="10" y="36"/>
                          <a:pt x="10" y="36"/>
                        </a:cubicBezTo>
                        <a:cubicBezTo>
                          <a:pt x="11" y="37"/>
                          <a:pt x="11" y="38"/>
                          <a:pt x="11" y="38"/>
                        </a:cubicBezTo>
                        <a:cubicBezTo>
                          <a:pt x="11" y="39"/>
                          <a:pt x="12" y="39"/>
                          <a:pt x="12" y="39"/>
                        </a:cubicBezTo>
                        <a:cubicBezTo>
                          <a:pt x="12" y="40"/>
                          <a:pt x="13" y="41"/>
                          <a:pt x="13" y="42"/>
                        </a:cubicBezTo>
                        <a:cubicBezTo>
                          <a:pt x="13" y="42"/>
                          <a:pt x="13" y="42"/>
                          <a:pt x="14" y="43"/>
                        </a:cubicBezTo>
                        <a:cubicBezTo>
                          <a:pt x="14" y="44"/>
                          <a:pt x="15" y="44"/>
                          <a:pt x="15" y="45"/>
                        </a:cubicBezTo>
                        <a:cubicBezTo>
                          <a:pt x="15" y="45"/>
                          <a:pt x="15" y="45"/>
                          <a:pt x="15"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8" name="Freeform 2039">
                    <a:extLst>
                      <a:ext uri="{FF2B5EF4-FFF2-40B4-BE49-F238E27FC236}">
                        <a16:creationId xmlns="" xmlns:a16="http://schemas.microsoft.com/office/drawing/2014/main" id="{73BEFAC8-15EE-4F52-B6DC-16B9C51993CD}"/>
                      </a:ext>
                    </a:extLst>
                  </p:cNvPr>
                  <p:cNvSpPr/>
                  <p:nvPr/>
                </p:nvSpPr>
                <p:spPr bwMode="auto">
                  <a:xfrm flipH="1">
                    <a:off x="2219" y="182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9" name="Freeform 2040">
                    <a:extLst>
                      <a:ext uri="{FF2B5EF4-FFF2-40B4-BE49-F238E27FC236}">
                        <a16:creationId xmlns="" xmlns:a16="http://schemas.microsoft.com/office/drawing/2014/main" id="{6773A63A-6A7E-400A-A173-9FEB371F3BBC}"/>
                      </a:ext>
                    </a:extLst>
                  </p:cNvPr>
                  <p:cNvSpPr/>
                  <p:nvPr/>
                </p:nvSpPr>
                <p:spPr bwMode="auto">
                  <a:xfrm flipH="1">
                    <a:off x="2218" y="18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0" name="Freeform 2041">
                    <a:extLst>
                      <a:ext uri="{FF2B5EF4-FFF2-40B4-BE49-F238E27FC236}">
                        <a16:creationId xmlns="" xmlns:a16="http://schemas.microsoft.com/office/drawing/2014/main" id="{83D111BF-EDEB-42F1-9F14-F9D3A426A303}"/>
                      </a:ext>
                    </a:extLst>
                  </p:cNvPr>
                  <p:cNvSpPr/>
                  <p:nvPr/>
                </p:nvSpPr>
                <p:spPr bwMode="auto">
                  <a:xfrm flipH="1">
                    <a:off x="2201" y="1834"/>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1" name="Freeform 2042">
                    <a:extLst>
                      <a:ext uri="{FF2B5EF4-FFF2-40B4-BE49-F238E27FC236}">
                        <a16:creationId xmlns="" xmlns:a16="http://schemas.microsoft.com/office/drawing/2014/main" id="{602ECA04-068C-4068-82DE-C9CBF0344820}"/>
                      </a:ext>
                    </a:extLst>
                  </p:cNvPr>
                  <p:cNvSpPr/>
                  <p:nvPr/>
                </p:nvSpPr>
                <p:spPr bwMode="auto">
                  <a:xfrm>
                    <a:off x="2202" y="1826"/>
                    <a:ext cx="5" cy="5"/>
                  </a:xfrm>
                  <a:custGeom>
                    <a:gdLst>
                      <a:gd name="T0" fmla="*/ 5 w 5"/>
                      <a:gd name="T1" fmla="*/ 0 h 5"/>
                      <a:gd name="T2" fmla="*/ 0 w 5"/>
                      <a:gd name="T3" fmla="*/ 5 h 5"/>
                      <a:gd name="T4" fmla="*/ 5 w 5"/>
                      <a:gd name="T5" fmla="*/ 0 h 5"/>
                    </a:gdLst>
                    <a:cxnLst>
                      <a:cxn ang="0">
                        <a:pos x="T0" y="T1"/>
                      </a:cxn>
                      <a:cxn ang="0">
                        <a:pos x="T2" y="T3"/>
                      </a:cxn>
                      <a:cxn ang="0">
                        <a:pos x="T4" y="T5"/>
                      </a:cxn>
                    </a:cxnLst>
                    <a:rect l="0" t="0" r="r" b="b"/>
                    <a:pathLst>
                      <a:path w="5" h="5">
                        <a:moveTo>
                          <a:pt x="5" y="0"/>
                        </a:moveTo>
                        <a:cubicBezTo>
                          <a:pt x="1" y="0"/>
                          <a:pt x="1" y="3"/>
                          <a:pt x="0" y="5"/>
                        </a:cubicBezTo>
                        <a:cubicBezTo>
                          <a:pt x="1" y="3"/>
                          <a:pt x="1"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2" name="Freeform 2043">
                    <a:extLst>
                      <a:ext uri="{FF2B5EF4-FFF2-40B4-BE49-F238E27FC236}">
                        <a16:creationId xmlns="" xmlns:a16="http://schemas.microsoft.com/office/drawing/2014/main" id="{B6CD73C3-D629-4573-B62F-7A6C43770BA0}"/>
                      </a:ext>
                    </a:extLst>
                  </p:cNvPr>
                  <p:cNvSpPr/>
                  <p:nvPr/>
                </p:nvSpPr>
                <p:spPr bwMode="auto">
                  <a:xfrm>
                    <a:off x="2216" y="1825"/>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3" name="Freeform 2044">
                    <a:extLst>
                      <a:ext uri="{FF2B5EF4-FFF2-40B4-BE49-F238E27FC236}">
                        <a16:creationId xmlns="" xmlns:a16="http://schemas.microsoft.com/office/drawing/2014/main" id="{D6C064B6-4E0A-4A7B-81AF-3FA91AF117DF}"/>
                      </a:ext>
                    </a:extLst>
                  </p:cNvPr>
                  <p:cNvSpPr/>
                  <p:nvPr/>
                </p:nvSpPr>
                <p:spPr bwMode="auto">
                  <a:xfrm flipH="1">
                    <a:off x="2198" y="183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4" name="Freeform 2045">
                    <a:extLst>
                      <a:ext uri="{FF2B5EF4-FFF2-40B4-BE49-F238E27FC236}">
                        <a16:creationId xmlns="" xmlns:a16="http://schemas.microsoft.com/office/drawing/2014/main" id="{E255B67A-CC60-4B54-A2C6-268935DE40D2}"/>
                      </a:ext>
                    </a:extLst>
                  </p:cNvPr>
                  <p:cNvSpPr/>
                  <p:nvPr/>
                </p:nvSpPr>
                <p:spPr bwMode="auto">
                  <a:xfrm>
                    <a:off x="2199" y="1834"/>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5" name="Freeform 2046">
                    <a:extLst>
                      <a:ext uri="{FF2B5EF4-FFF2-40B4-BE49-F238E27FC236}">
                        <a16:creationId xmlns="" xmlns:a16="http://schemas.microsoft.com/office/drawing/2014/main" id="{7BF5F28B-EB19-4219-8351-C6228B19CA81}"/>
                      </a:ext>
                    </a:extLst>
                  </p:cNvPr>
                  <p:cNvSpPr/>
                  <p:nvPr/>
                </p:nvSpPr>
                <p:spPr bwMode="auto">
                  <a:xfrm>
                    <a:off x="2147" y="1766"/>
                    <a:ext cx="46" cy="74"/>
                  </a:xfrm>
                  <a:custGeom>
                    <a:gdLst>
                      <a:gd name="T0" fmla="*/ 8 w 48"/>
                      <a:gd name="T1" fmla="*/ 33 h 77"/>
                      <a:gd name="T2" fmla="*/ 10 w 48"/>
                      <a:gd name="T3" fmla="*/ 33 h 77"/>
                      <a:gd name="T4" fmla="*/ 11 w 48"/>
                      <a:gd name="T5" fmla="*/ 33 h 77"/>
                      <a:gd name="T6" fmla="*/ 16 w 48"/>
                      <a:gd name="T7" fmla="*/ 42 h 77"/>
                      <a:gd name="T8" fmla="*/ 17 w 48"/>
                      <a:gd name="T9" fmla="*/ 55 h 77"/>
                      <a:gd name="T10" fmla="*/ 20 w 48"/>
                      <a:gd name="T11" fmla="*/ 72 h 77"/>
                      <a:gd name="T12" fmla="*/ 28 w 48"/>
                      <a:gd name="T13" fmla="*/ 77 h 77"/>
                      <a:gd name="T14" fmla="*/ 34 w 48"/>
                      <a:gd name="T15" fmla="*/ 75 h 77"/>
                      <a:gd name="T16" fmla="*/ 40 w 48"/>
                      <a:gd name="T17" fmla="*/ 72 h 77"/>
                      <a:gd name="T18" fmla="*/ 42 w 48"/>
                      <a:gd name="T19" fmla="*/ 71 h 77"/>
                      <a:gd name="T20" fmla="*/ 48 w 48"/>
                      <a:gd name="T21" fmla="*/ 69 h 77"/>
                      <a:gd name="T22" fmla="*/ 47 w 48"/>
                      <a:gd name="T23" fmla="*/ 67 h 77"/>
                      <a:gd name="T24" fmla="*/ 45 w 48"/>
                      <a:gd name="T25" fmla="*/ 64 h 77"/>
                      <a:gd name="T26" fmla="*/ 44 w 48"/>
                      <a:gd name="T27" fmla="*/ 62 h 77"/>
                      <a:gd name="T28" fmla="*/ 43 w 48"/>
                      <a:gd name="T29" fmla="*/ 60 h 77"/>
                      <a:gd name="T30" fmla="*/ 34 w 48"/>
                      <a:gd name="T31" fmla="*/ 48 h 77"/>
                      <a:gd name="T32" fmla="*/ 35 w 48"/>
                      <a:gd name="T33" fmla="*/ 43 h 77"/>
                      <a:gd name="T34" fmla="*/ 44 w 48"/>
                      <a:gd name="T35" fmla="*/ 34 h 77"/>
                      <a:gd name="T36" fmla="*/ 43 w 48"/>
                      <a:gd name="T37" fmla="*/ 32 h 77"/>
                      <a:gd name="T38" fmla="*/ 43 w 48"/>
                      <a:gd name="T39" fmla="*/ 30 h 77"/>
                      <a:gd name="T40" fmla="*/ 44 w 48"/>
                      <a:gd name="T41" fmla="*/ 28 h 77"/>
                      <a:gd name="T42" fmla="*/ 44 w 48"/>
                      <a:gd name="T43" fmla="*/ 27 h 77"/>
                      <a:gd name="T44" fmla="*/ 36 w 48"/>
                      <a:gd name="T45" fmla="*/ 18 h 77"/>
                      <a:gd name="T46" fmla="*/ 29 w 48"/>
                      <a:gd name="T47" fmla="*/ 9 h 77"/>
                      <a:gd name="T48" fmla="*/ 18 w 48"/>
                      <a:gd name="T49" fmla="*/ 1 h 77"/>
                      <a:gd name="T50" fmla="*/ 15 w 48"/>
                      <a:gd name="T51" fmla="*/ 1 h 77"/>
                      <a:gd name="T52" fmla="*/ 14 w 48"/>
                      <a:gd name="T53" fmla="*/ 3 h 77"/>
                      <a:gd name="T54" fmla="*/ 12 w 48"/>
                      <a:gd name="T55" fmla="*/ 4 h 77"/>
                      <a:gd name="T56" fmla="*/ 11 w 48"/>
                      <a:gd name="T57" fmla="*/ 15 h 77"/>
                      <a:gd name="T58" fmla="*/ 2 w 48"/>
                      <a:gd name="T59" fmla="*/ 19 h 77"/>
                      <a:gd name="T60" fmla="*/ 1 w 48"/>
                      <a:gd name="T61" fmla="*/ 26 h 77"/>
                      <a:gd name="T62" fmla="*/ 2 w 48"/>
                      <a:gd name="T63" fmla="*/ 28 h 77"/>
                      <a:gd name="T64" fmla="*/ 3 w 48"/>
                      <a:gd name="T65" fmla="*/ 30 h 77"/>
                      <a:gd name="T66" fmla="*/ 5 w 48"/>
                      <a:gd name="T67" fmla="*/ 32 h 77"/>
                      <a:gd name="T68" fmla="*/ 6 w 48"/>
                      <a:gd name="T69" fmla="*/ 34 h 7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 h="77">
                        <a:moveTo>
                          <a:pt x="6" y="34"/>
                        </a:moveTo>
                        <a:cubicBezTo>
                          <a:pt x="7" y="33"/>
                          <a:pt x="7" y="33"/>
                          <a:pt x="8" y="33"/>
                        </a:cubicBezTo>
                        <a:cubicBezTo>
                          <a:pt x="8" y="33"/>
                          <a:pt x="8" y="33"/>
                          <a:pt x="8" y="33"/>
                        </a:cubicBezTo>
                        <a:cubicBezTo>
                          <a:pt x="8" y="33"/>
                          <a:pt x="9" y="33"/>
                          <a:pt x="10" y="33"/>
                        </a:cubicBezTo>
                        <a:cubicBezTo>
                          <a:pt x="10" y="33"/>
                          <a:pt x="10" y="32"/>
                          <a:pt x="10" y="32"/>
                        </a:cubicBezTo>
                        <a:cubicBezTo>
                          <a:pt x="10" y="32"/>
                          <a:pt x="10" y="33"/>
                          <a:pt x="11" y="33"/>
                        </a:cubicBezTo>
                        <a:cubicBezTo>
                          <a:pt x="15" y="33"/>
                          <a:pt x="15" y="37"/>
                          <a:pt x="15" y="39"/>
                        </a:cubicBezTo>
                        <a:cubicBezTo>
                          <a:pt x="15" y="41"/>
                          <a:pt x="15" y="42"/>
                          <a:pt x="16" y="42"/>
                        </a:cubicBezTo>
                        <a:cubicBezTo>
                          <a:pt x="18" y="43"/>
                          <a:pt x="20" y="45"/>
                          <a:pt x="20" y="48"/>
                        </a:cubicBezTo>
                        <a:cubicBezTo>
                          <a:pt x="20" y="51"/>
                          <a:pt x="19" y="54"/>
                          <a:pt x="17" y="55"/>
                        </a:cubicBezTo>
                        <a:cubicBezTo>
                          <a:pt x="17" y="55"/>
                          <a:pt x="16" y="57"/>
                          <a:pt x="16" y="59"/>
                        </a:cubicBezTo>
                        <a:cubicBezTo>
                          <a:pt x="16" y="63"/>
                          <a:pt x="17" y="68"/>
                          <a:pt x="20" y="72"/>
                        </a:cubicBezTo>
                        <a:cubicBezTo>
                          <a:pt x="23" y="76"/>
                          <a:pt x="26" y="77"/>
                          <a:pt x="27" y="77"/>
                        </a:cubicBezTo>
                        <a:cubicBezTo>
                          <a:pt x="27" y="77"/>
                          <a:pt x="27" y="77"/>
                          <a:pt x="28" y="77"/>
                        </a:cubicBezTo>
                        <a:cubicBezTo>
                          <a:pt x="29" y="77"/>
                          <a:pt x="29" y="76"/>
                          <a:pt x="29" y="76"/>
                        </a:cubicBezTo>
                        <a:cubicBezTo>
                          <a:pt x="30" y="75"/>
                          <a:pt x="32" y="75"/>
                          <a:pt x="34" y="75"/>
                        </a:cubicBezTo>
                        <a:cubicBezTo>
                          <a:pt x="35" y="75"/>
                          <a:pt x="36" y="74"/>
                          <a:pt x="36" y="74"/>
                        </a:cubicBezTo>
                        <a:cubicBezTo>
                          <a:pt x="37" y="72"/>
                          <a:pt x="38" y="72"/>
                          <a:pt x="40" y="72"/>
                        </a:cubicBezTo>
                        <a:cubicBezTo>
                          <a:pt x="41" y="72"/>
                          <a:pt x="41" y="72"/>
                          <a:pt x="41" y="72"/>
                        </a:cubicBezTo>
                        <a:cubicBezTo>
                          <a:pt x="41" y="72"/>
                          <a:pt x="42" y="72"/>
                          <a:pt x="42" y="71"/>
                        </a:cubicBezTo>
                        <a:cubicBezTo>
                          <a:pt x="43" y="71"/>
                          <a:pt x="43" y="70"/>
                          <a:pt x="43" y="70"/>
                        </a:cubicBezTo>
                        <a:cubicBezTo>
                          <a:pt x="44" y="69"/>
                          <a:pt x="46" y="69"/>
                          <a:pt x="48" y="69"/>
                        </a:cubicBezTo>
                        <a:cubicBezTo>
                          <a:pt x="48" y="69"/>
                          <a:pt x="48" y="69"/>
                          <a:pt x="48" y="69"/>
                        </a:cubicBezTo>
                        <a:cubicBezTo>
                          <a:pt x="47" y="68"/>
                          <a:pt x="47" y="68"/>
                          <a:pt x="47" y="67"/>
                        </a:cubicBezTo>
                        <a:cubicBezTo>
                          <a:pt x="47" y="67"/>
                          <a:pt x="46" y="67"/>
                          <a:pt x="46" y="66"/>
                        </a:cubicBezTo>
                        <a:cubicBezTo>
                          <a:pt x="46" y="66"/>
                          <a:pt x="46" y="65"/>
                          <a:pt x="45" y="64"/>
                        </a:cubicBezTo>
                        <a:cubicBezTo>
                          <a:pt x="45" y="64"/>
                          <a:pt x="45" y="64"/>
                          <a:pt x="45" y="64"/>
                        </a:cubicBezTo>
                        <a:cubicBezTo>
                          <a:pt x="45" y="63"/>
                          <a:pt x="44" y="63"/>
                          <a:pt x="44" y="62"/>
                        </a:cubicBezTo>
                        <a:cubicBezTo>
                          <a:pt x="44" y="62"/>
                          <a:pt x="44" y="62"/>
                          <a:pt x="44" y="62"/>
                        </a:cubicBezTo>
                        <a:cubicBezTo>
                          <a:pt x="44" y="61"/>
                          <a:pt x="43" y="61"/>
                          <a:pt x="43" y="60"/>
                        </a:cubicBezTo>
                        <a:cubicBezTo>
                          <a:pt x="43" y="58"/>
                          <a:pt x="40" y="56"/>
                          <a:pt x="38" y="55"/>
                        </a:cubicBezTo>
                        <a:cubicBezTo>
                          <a:pt x="36" y="52"/>
                          <a:pt x="34" y="50"/>
                          <a:pt x="34" y="48"/>
                        </a:cubicBezTo>
                        <a:cubicBezTo>
                          <a:pt x="34" y="48"/>
                          <a:pt x="34" y="47"/>
                          <a:pt x="34" y="46"/>
                        </a:cubicBezTo>
                        <a:cubicBezTo>
                          <a:pt x="35" y="46"/>
                          <a:pt x="35" y="44"/>
                          <a:pt x="35" y="43"/>
                        </a:cubicBezTo>
                        <a:cubicBezTo>
                          <a:pt x="36" y="40"/>
                          <a:pt x="37" y="36"/>
                          <a:pt x="40" y="36"/>
                        </a:cubicBezTo>
                        <a:cubicBezTo>
                          <a:pt x="42" y="36"/>
                          <a:pt x="44" y="35"/>
                          <a:pt x="44" y="34"/>
                        </a:cubicBezTo>
                        <a:cubicBezTo>
                          <a:pt x="44" y="34"/>
                          <a:pt x="44" y="34"/>
                          <a:pt x="44" y="34"/>
                        </a:cubicBezTo>
                        <a:cubicBezTo>
                          <a:pt x="43" y="33"/>
                          <a:pt x="43" y="32"/>
                          <a:pt x="43" y="32"/>
                        </a:cubicBezTo>
                        <a:cubicBezTo>
                          <a:pt x="43" y="32"/>
                          <a:pt x="43" y="31"/>
                          <a:pt x="43" y="31"/>
                        </a:cubicBezTo>
                        <a:cubicBezTo>
                          <a:pt x="43" y="31"/>
                          <a:pt x="43" y="30"/>
                          <a:pt x="43" y="30"/>
                        </a:cubicBezTo>
                        <a:cubicBezTo>
                          <a:pt x="43" y="30"/>
                          <a:pt x="43" y="29"/>
                          <a:pt x="44" y="29"/>
                        </a:cubicBezTo>
                        <a:cubicBezTo>
                          <a:pt x="44" y="29"/>
                          <a:pt x="44" y="28"/>
                          <a:pt x="44" y="28"/>
                        </a:cubicBezTo>
                        <a:cubicBezTo>
                          <a:pt x="44" y="28"/>
                          <a:pt x="44" y="27"/>
                          <a:pt x="44" y="27"/>
                        </a:cubicBezTo>
                        <a:cubicBezTo>
                          <a:pt x="44" y="27"/>
                          <a:pt x="44" y="27"/>
                          <a:pt x="44" y="27"/>
                        </a:cubicBezTo>
                        <a:cubicBezTo>
                          <a:pt x="43" y="26"/>
                          <a:pt x="41" y="24"/>
                          <a:pt x="40" y="22"/>
                        </a:cubicBezTo>
                        <a:cubicBezTo>
                          <a:pt x="39" y="21"/>
                          <a:pt x="37" y="18"/>
                          <a:pt x="36" y="18"/>
                        </a:cubicBezTo>
                        <a:cubicBezTo>
                          <a:pt x="34" y="18"/>
                          <a:pt x="32" y="17"/>
                          <a:pt x="30" y="15"/>
                        </a:cubicBezTo>
                        <a:cubicBezTo>
                          <a:pt x="29" y="14"/>
                          <a:pt x="28" y="11"/>
                          <a:pt x="29" y="9"/>
                        </a:cubicBezTo>
                        <a:cubicBezTo>
                          <a:pt x="29" y="8"/>
                          <a:pt x="28" y="7"/>
                          <a:pt x="25" y="6"/>
                        </a:cubicBezTo>
                        <a:cubicBezTo>
                          <a:pt x="23" y="5"/>
                          <a:pt x="20" y="4"/>
                          <a:pt x="18" y="1"/>
                        </a:cubicBezTo>
                        <a:cubicBezTo>
                          <a:pt x="17" y="1"/>
                          <a:pt x="17" y="0"/>
                          <a:pt x="16" y="0"/>
                        </a:cubicBezTo>
                        <a:cubicBezTo>
                          <a:pt x="16" y="0"/>
                          <a:pt x="15" y="1"/>
                          <a:pt x="15" y="1"/>
                        </a:cubicBezTo>
                        <a:cubicBezTo>
                          <a:pt x="15" y="2"/>
                          <a:pt x="15" y="2"/>
                          <a:pt x="15" y="2"/>
                        </a:cubicBezTo>
                        <a:cubicBezTo>
                          <a:pt x="15" y="2"/>
                          <a:pt x="14" y="3"/>
                          <a:pt x="14" y="3"/>
                        </a:cubicBezTo>
                        <a:cubicBezTo>
                          <a:pt x="14" y="3"/>
                          <a:pt x="14" y="3"/>
                          <a:pt x="14" y="3"/>
                        </a:cubicBezTo>
                        <a:cubicBezTo>
                          <a:pt x="13" y="4"/>
                          <a:pt x="13" y="4"/>
                          <a:pt x="12" y="4"/>
                        </a:cubicBezTo>
                        <a:cubicBezTo>
                          <a:pt x="10" y="6"/>
                          <a:pt x="8" y="8"/>
                          <a:pt x="8" y="9"/>
                        </a:cubicBezTo>
                        <a:cubicBezTo>
                          <a:pt x="10" y="10"/>
                          <a:pt x="12" y="12"/>
                          <a:pt x="11" y="15"/>
                        </a:cubicBezTo>
                        <a:cubicBezTo>
                          <a:pt x="11" y="16"/>
                          <a:pt x="10" y="18"/>
                          <a:pt x="6" y="18"/>
                        </a:cubicBezTo>
                        <a:cubicBezTo>
                          <a:pt x="3" y="19"/>
                          <a:pt x="2" y="19"/>
                          <a:pt x="2" y="19"/>
                        </a:cubicBezTo>
                        <a:cubicBezTo>
                          <a:pt x="2" y="20"/>
                          <a:pt x="2" y="20"/>
                          <a:pt x="2" y="21"/>
                        </a:cubicBezTo>
                        <a:cubicBezTo>
                          <a:pt x="2" y="24"/>
                          <a:pt x="1" y="25"/>
                          <a:pt x="1" y="26"/>
                        </a:cubicBezTo>
                        <a:cubicBezTo>
                          <a:pt x="1" y="26"/>
                          <a:pt x="0" y="26"/>
                          <a:pt x="0" y="26"/>
                        </a:cubicBezTo>
                        <a:cubicBezTo>
                          <a:pt x="1" y="27"/>
                          <a:pt x="1" y="27"/>
                          <a:pt x="2" y="28"/>
                        </a:cubicBezTo>
                        <a:cubicBezTo>
                          <a:pt x="2" y="28"/>
                          <a:pt x="2" y="28"/>
                          <a:pt x="2" y="28"/>
                        </a:cubicBezTo>
                        <a:cubicBezTo>
                          <a:pt x="2" y="29"/>
                          <a:pt x="3" y="29"/>
                          <a:pt x="3" y="30"/>
                        </a:cubicBezTo>
                        <a:cubicBezTo>
                          <a:pt x="3" y="30"/>
                          <a:pt x="4" y="30"/>
                          <a:pt x="4" y="30"/>
                        </a:cubicBezTo>
                        <a:cubicBezTo>
                          <a:pt x="4" y="31"/>
                          <a:pt x="5" y="31"/>
                          <a:pt x="5" y="32"/>
                        </a:cubicBezTo>
                        <a:cubicBezTo>
                          <a:pt x="5" y="32"/>
                          <a:pt x="6" y="33"/>
                          <a:pt x="6" y="33"/>
                        </a:cubicBezTo>
                        <a:cubicBezTo>
                          <a:pt x="6" y="33"/>
                          <a:pt x="6" y="33"/>
                          <a:pt x="6" y="34"/>
                        </a:cubicBezTo>
                        <a:cubicBezTo>
                          <a:pt x="6" y="34"/>
                          <a:pt x="6" y="34"/>
                          <a:pt x="6"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6" name="Freeform 2047">
                    <a:extLst>
                      <a:ext uri="{FF2B5EF4-FFF2-40B4-BE49-F238E27FC236}">
                        <a16:creationId xmlns="" xmlns:a16="http://schemas.microsoft.com/office/drawing/2014/main" id="{432FC249-51EF-4F24-9C25-72D978AEA033}"/>
                      </a:ext>
                    </a:extLst>
                  </p:cNvPr>
                  <p:cNvSpPr/>
                  <p:nvPr/>
                </p:nvSpPr>
                <p:spPr bwMode="auto">
                  <a:xfrm>
                    <a:off x="2167" y="1835"/>
                    <a:ext cx="6" cy="5"/>
                  </a:xfrm>
                  <a:custGeom>
                    <a:gdLst>
                      <a:gd name="T0" fmla="*/ 0 w 7"/>
                      <a:gd name="T1" fmla="*/ 0 h 5"/>
                      <a:gd name="T2" fmla="*/ 7 w 7"/>
                      <a:gd name="T3" fmla="*/ 5 h 5"/>
                      <a:gd name="T4" fmla="*/ 0 w 7"/>
                      <a:gd name="T5" fmla="*/ 0 h 5"/>
                    </a:gdLst>
                    <a:cxnLst>
                      <a:cxn ang="0">
                        <a:pos x="T0" y="T1"/>
                      </a:cxn>
                      <a:cxn ang="0">
                        <a:pos x="T2" y="T3"/>
                      </a:cxn>
                      <a:cxn ang="0">
                        <a:pos x="T4" y="T5"/>
                      </a:cxn>
                    </a:cxnLst>
                    <a:rect l="0" t="0" r="r" b="b"/>
                    <a:pathLst>
                      <a:path w="7" h="5">
                        <a:moveTo>
                          <a:pt x="0" y="0"/>
                        </a:moveTo>
                        <a:cubicBezTo>
                          <a:pt x="3" y="4"/>
                          <a:pt x="6" y="5"/>
                          <a:pt x="7" y="5"/>
                        </a:cubicBezTo>
                        <a:cubicBezTo>
                          <a:pt x="6" y="5"/>
                          <a:pt x="3"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7" name="Freeform 2048">
                    <a:extLst>
                      <a:ext uri="{FF2B5EF4-FFF2-40B4-BE49-F238E27FC236}">
                        <a16:creationId xmlns="" xmlns:a16="http://schemas.microsoft.com/office/drawing/2014/main" id="{0A7A1D47-4456-4A3F-BA05-4C4F83D6F507}"/>
                      </a:ext>
                    </a:extLst>
                  </p:cNvPr>
                  <p:cNvSpPr/>
                  <p:nvPr/>
                </p:nvSpPr>
                <p:spPr bwMode="auto">
                  <a:xfrm>
                    <a:off x="2153" y="1798"/>
                    <a:ext cx="2"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0"/>
                          <a:pt x="1" y="0"/>
                          <a:pt x="0" y="1"/>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8" name="Freeform 2049">
                    <a:extLst>
                      <a:ext uri="{FF2B5EF4-FFF2-40B4-BE49-F238E27FC236}">
                        <a16:creationId xmlns="" xmlns:a16="http://schemas.microsoft.com/office/drawing/2014/main" id="{B8807809-7775-4DAE-B246-E56D582A80DF}"/>
                      </a:ext>
                    </a:extLst>
                  </p:cNvPr>
                  <p:cNvSpPr/>
                  <p:nvPr/>
                </p:nvSpPr>
                <p:spPr bwMode="auto">
                  <a:xfrm>
                    <a:off x="2155" y="1798"/>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9" name="Freeform 2050">
                    <a:extLst>
                      <a:ext uri="{FF2B5EF4-FFF2-40B4-BE49-F238E27FC236}">
                        <a16:creationId xmlns="" xmlns:a16="http://schemas.microsoft.com/office/drawing/2014/main" id="{FF79277A-FB59-4D68-A499-351BF17442DA}"/>
                      </a:ext>
                    </a:extLst>
                  </p:cNvPr>
                  <p:cNvSpPr/>
                  <p:nvPr/>
                </p:nvSpPr>
                <p:spPr bwMode="auto">
                  <a:xfrm>
                    <a:off x="2188" y="1833"/>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0" name="Freeform 2051">
                    <a:extLst>
                      <a:ext uri="{FF2B5EF4-FFF2-40B4-BE49-F238E27FC236}">
                        <a16:creationId xmlns="" xmlns:a16="http://schemas.microsoft.com/office/drawing/2014/main" id="{4AEC544C-CD8C-4CFA-940C-B82C604216EB}"/>
                      </a:ext>
                    </a:extLst>
                  </p:cNvPr>
                  <p:cNvSpPr/>
                  <p:nvPr/>
                </p:nvSpPr>
                <p:spPr bwMode="auto">
                  <a:xfrm flipH="1">
                    <a:off x="2161" y="17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1" name="Freeform 2052">
                    <a:extLst>
                      <a:ext uri="{FF2B5EF4-FFF2-40B4-BE49-F238E27FC236}">
                        <a16:creationId xmlns="" xmlns:a16="http://schemas.microsoft.com/office/drawing/2014/main" id="{EF427820-FE7F-49CB-A331-BDC2CB507D5B}"/>
                      </a:ext>
                    </a:extLst>
                  </p:cNvPr>
                  <p:cNvSpPr/>
                  <p:nvPr/>
                </p:nvSpPr>
                <p:spPr bwMode="auto">
                  <a:xfrm>
                    <a:off x="2150" y="179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2" name="Freeform 2053">
                    <a:extLst>
                      <a:ext uri="{FF2B5EF4-FFF2-40B4-BE49-F238E27FC236}">
                        <a16:creationId xmlns="" xmlns:a16="http://schemas.microsoft.com/office/drawing/2014/main" id="{85FF1771-8626-4BFF-9C41-BBCFA359F3BB}"/>
                      </a:ext>
                    </a:extLst>
                  </p:cNvPr>
                  <p:cNvSpPr/>
                  <p:nvPr/>
                </p:nvSpPr>
                <p:spPr bwMode="auto">
                  <a:xfrm flipH="1">
                    <a:off x="2149" y="1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3" name="Freeform 2054">
                    <a:extLst>
                      <a:ext uri="{FF2B5EF4-FFF2-40B4-BE49-F238E27FC236}">
                        <a16:creationId xmlns="" xmlns:a16="http://schemas.microsoft.com/office/drawing/2014/main" id="{EA78BAC9-08C7-48C7-84A8-751735AE20A7}"/>
                      </a:ext>
                    </a:extLst>
                  </p:cNvPr>
                  <p:cNvSpPr/>
                  <p:nvPr/>
                </p:nvSpPr>
                <p:spPr bwMode="auto">
                  <a:xfrm>
                    <a:off x="2152" y="1797"/>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4" name="Freeform 2055">
                    <a:extLst>
                      <a:ext uri="{FF2B5EF4-FFF2-40B4-BE49-F238E27FC236}">
                        <a16:creationId xmlns="" xmlns:a16="http://schemas.microsoft.com/office/drawing/2014/main" id="{27E38B40-6448-4383-B11E-AF985D1FCBF7}"/>
                      </a:ext>
                    </a:extLst>
                  </p:cNvPr>
                  <p:cNvSpPr/>
                  <p:nvPr/>
                </p:nvSpPr>
                <p:spPr bwMode="auto">
                  <a:xfrm flipH="1">
                    <a:off x="2162" y="176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5" name="Freeform 2056">
                    <a:extLst>
                      <a:ext uri="{FF2B5EF4-FFF2-40B4-BE49-F238E27FC236}">
                        <a16:creationId xmlns="" xmlns:a16="http://schemas.microsoft.com/office/drawing/2014/main" id="{6E42E31D-54E2-41F1-B2CB-F6CF9D389820}"/>
                      </a:ext>
                    </a:extLst>
                  </p:cNvPr>
                  <p:cNvSpPr/>
                  <p:nvPr/>
                </p:nvSpPr>
                <p:spPr bwMode="auto">
                  <a:xfrm flipH="1">
                    <a:off x="2193" y="1830"/>
                    <a:ext cx="0"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0" y="1"/>
                          <a:pt x="1"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sp>
              <p:nvSpPr>
                <p:cNvPr id="178" name="Freeform 2058">
                  <a:extLst>
                    <a:ext uri="{FF2B5EF4-FFF2-40B4-BE49-F238E27FC236}">
                      <a16:creationId xmlns="" xmlns:a16="http://schemas.microsoft.com/office/drawing/2014/main" id="{CD575898-52FC-4093-AC02-1F3C39C71149}"/>
                    </a:ext>
                  </a:extLst>
                </p:cNvPr>
                <p:cNvSpPr/>
                <p:nvPr/>
              </p:nvSpPr>
              <p:spPr bwMode="auto">
                <a:xfrm flipH="1">
                  <a:off x="2190" y="179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9" name="Freeform 2059">
                  <a:extLst>
                    <a:ext uri="{FF2B5EF4-FFF2-40B4-BE49-F238E27FC236}">
                      <a16:creationId xmlns="" xmlns:a16="http://schemas.microsoft.com/office/drawing/2014/main" id="{4B8157FE-A7BD-4946-B986-F395016A38D3}"/>
                    </a:ext>
                  </a:extLst>
                </p:cNvPr>
                <p:cNvSpPr/>
                <p:nvPr/>
              </p:nvSpPr>
              <p:spPr bwMode="auto">
                <a:xfrm flipH="1">
                  <a:off x="2189" y="179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0" name="Freeform 2060">
                  <a:extLst>
                    <a:ext uri="{FF2B5EF4-FFF2-40B4-BE49-F238E27FC236}">
                      <a16:creationId xmlns="" xmlns:a16="http://schemas.microsoft.com/office/drawing/2014/main" id="{2A0DF488-9693-429F-AA17-D0199E68DE0B}"/>
                    </a:ext>
                  </a:extLst>
                </p:cNvPr>
                <p:cNvSpPr/>
                <p:nvPr/>
              </p:nvSpPr>
              <p:spPr bwMode="auto">
                <a:xfrm>
                  <a:off x="2189" y="1823"/>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1" name="Freeform 2061">
                  <a:extLst>
                    <a:ext uri="{FF2B5EF4-FFF2-40B4-BE49-F238E27FC236}">
                      <a16:creationId xmlns="" xmlns:a16="http://schemas.microsoft.com/office/drawing/2014/main" id="{05957308-95A0-4698-BFF1-F9116E578A45}"/>
                    </a:ext>
                  </a:extLst>
                </p:cNvPr>
                <p:cNvSpPr/>
                <p:nvPr/>
              </p:nvSpPr>
              <p:spPr bwMode="auto">
                <a:xfrm>
                  <a:off x="2190" y="1825"/>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2" name="Freeform 2062">
                  <a:extLst>
                    <a:ext uri="{FF2B5EF4-FFF2-40B4-BE49-F238E27FC236}">
                      <a16:creationId xmlns="" xmlns:a16="http://schemas.microsoft.com/office/drawing/2014/main" id="{AD529AB3-1C56-4261-8969-95ADEC918172}"/>
                    </a:ext>
                  </a:extLst>
                </p:cNvPr>
                <p:cNvSpPr/>
                <p:nvPr/>
              </p:nvSpPr>
              <p:spPr bwMode="auto">
                <a:xfrm>
                  <a:off x="2189" y="179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3" name="Freeform 2063">
                  <a:extLst>
                    <a:ext uri="{FF2B5EF4-FFF2-40B4-BE49-F238E27FC236}">
                      <a16:creationId xmlns="" xmlns:a16="http://schemas.microsoft.com/office/drawing/2014/main" id="{4E662F86-C457-4540-9FAD-61C207F0269C}"/>
                    </a:ext>
                  </a:extLst>
                </p:cNvPr>
                <p:cNvSpPr/>
                <p:nvPr/>
              </p:nvSpPr>
              <p:spPr bwMode="auto">
                <a:xfrm>
                  <a:off x="2191" y="1827"/>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1" y="1"/>
                        <a:pt x="1" y="2"/>
                        <a:pt x="1" y="2"/>
                      </a:cubicBezTo>
                      <a:cubicBezTo>
                        <a:pt x="1" y="2"/>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4" name="Freeform 2064">
                  <a:extLst>
                    <a:ext uri="{FF2B5EF4-FFF2-40B4-BE49-F238E27FC236}">
                      <a16:creationId xmlns="" xmlns:a16="http://schemas.microsoft.com/office/drawing/2014/main" id="{7A7A5200-1CD2-4AF4-B772-B32169F5F6F0}"/>
                    </a:ext>
                  </a:extLst>
                </p:cNvPr>
                <p:cNvSpPr/>
                <p:nvPr/>
              </p:nvSpPr>
              <p:spPr bwMode="auto">
                <a:xfrm>
                  <a:off x="2222" y="1795"/>
                  <a:ext cx="29" cy="36"/>
                </a:xfrm>
                <a:custGeom>
                  <a:gdLst>
                    <a:gd name="T0" fmla="*/ 1 w 30"/>
                    <a:gd name="T1" fmla="*/ 37 h 38"/>
                    <a:gd name="T2" fmla="*/ 4 w 30"/>
                    <a:gd name="T3" fmla="*/ 38 h 38"/>
                    <a:gd name="T4" fmla="*/ 4 w 30"/>
                    <a:gd name="T5" fmla="*/ 38 h 38"/>
                    <a:gd name="T6" fmla="*/ 5 w 30"/>
                    <a:gd name="T7" fmla="*/ 38 h 38"/>
                    <a:gd name="T8" fmla="*/ 6 w 30"/>
                    <a:gd name="T9" fmla="*/ 38 h 38"/>
                    <a:gd name="T10" fmla="*/ 7 w 30"/>
                    <a:gd name="T11" fmla="*/ 37 h 38"/>
                    <a:gd name="T12" fmla="*/ 12 w 30"/>
                    <a:gd name="T13" fmla="*/ 36 h 38"/>
                    <a:gd name="T14" fmla="*/ 15 w 30"/>
                    <a:gd name="T15" fmla="*/ 36 h 38"/>
                    <a:gd name="T16" fmla="*/ 18 w 30"/>
                    <a:gd name="T17" fmla="*/ 33 h 38"/>
                    <a:gd name="T18" fmla="*/ 19 w 30"/>
                    <a:gd name="T19" fmla="*/ 31 h 38"/>
                    <a:gd name="T20" fmla="*/ 19 w 30"/>
                    <a:gd name="T21" fmla="*/ 30 h 38"/>
                    <a:gd name="T22" fmla="*/ 20 w 30"/>
                    <a:gd name="T23" fmla="*/ 28 h 38"/>
                    <a:gd name="T24" fmla="*/ 21 w 30"/>
                    <a:gd name="T25" fmla="*/ 27 h 38"/>
                    <a:gd name="T26" fmla="*/ 22 w 30"/>
                    <a:gd name="T27" fmla="*/ 25 h 38"/>
                    <a:gd name="T28" fmla="*/ 23 w 30"/>
                    <a:gd name="T29" fmla="*/ 25 h 38"/>
                    <a:gd name="T30" fmla="*/ 24 w 30"/>
                    <a:gd name="T31" fmla="*/ 23 h 38"/>
                    <a:gd name="T32" fmla="*/ 25 w 30"/>
                    <a:gd name="T33" fmla="*/ 22 h 38"/>
                    <a:gd name="T34" fmla="*/ 29 w 30"/>
                    <a:gd name="T35" fmla="*/ 18 h 38"/>
                    <a:gd name="T36" fmla="*/ 29 w 30"/>
                    <a:gd name="T37" fmla="*/ 17 h 38"/>
                    <a:gd name="T38" fmla="*/ 30 w 30"/>
                    <a:gd name="T39" fmla="*/ 16 h 38"/>
                    <a:gd name="T40" fmla="*/ 25 w 30"/>
                    <a:gd name="T41" fmla="*/ 11 h 38"/>
                    <a:gd name="T42" fmla="*/ 13 w 30"/>
                    <a:gd name="T43" fmla="*/ 3 h 38"/>
                    <a:gd name="T44" fmla="*/ 5 w 30"/>
                    <a:gd name="T45" fmla="*/ 0 h 38"/>
                    <a:gd name="T46" fmla="*/ 5 w 30"/>
                    <a:gd name="T47" fmla="*/ 3 h 38"/>
                    <a:gd name="T48" fmla="*/ 5 w 30"/>
                    <a:gd name="T49" fmla="*/ 3 h 38"/>
                    <a:gd name="T50" fmla="*/ 4 w 30"/>
                    <a:gd name="T51" fmla="*/ 3 h 38"/>
                    <a:gd name="T52" fmla="*/ 4 w 30"/>
                    <a:gd name="T53" fmla="*/ 4 h 38"/>
                    <a:gd name="T54" fmla="*/ 4 w 30"/>
                    <a:gd name="T55" fmla="*/ 4 h 38"/>
                    <a:gd name="T56" fmla="*/ 4 w 30"/>
                    <a:gd name="T57" fmla="*/ 4 h 38"/>
                    <a:gd name="T58" fmla="*/ 4 w 30"/>
                    <a:gd name="T59" fmla="*/ 4 h 38"/>
                    <a:gd name="T60" fmla="*/ 4 w 30"/>
                    <a:gd name="T61" fmla="*/ 5 h 38"/>
                    <a:gd name="T62" fmla="*/ 4 w 30"/>
                    <a:gd name="T63" fmla="*/ 5 h 38"/>
                    <a:gd name="T64" fmla="*/ 3 w 30"/>
                    <a:gd name="T65" fmla="*/ 5 h 38"/>
                    <a:gd name="T66" fmla="*/ 3 w 30"/>
                    <a:gd name="T67" fmla="*/ 5 h 38"/>
                    <a:gd name="T68" fmla="*/ 2 w 30"/>
                    <a:gd name="T69" fmla="*/ 16 h 38"/>
                    <a:gd name="T70" fmla="*/ 3 w 30"/>
                    <a:gd name="T71" fmla="*/ 33 h 38"/>
                    <a:gd name="T72" fmla="*/ 3 w 30"/>
                    <a:gd name="T73" fmla="*/ 33 h 38"/>
                    <a:gd name="T74" fmla="*/ 3 w 30"/>
                    <a:gd name="T75" fmla="*/ 33 h 38"/>
                    <a:gd name="T76" fmla="*/ 3 w 30"/>
                    <a:gd name="T77" fmla="*/ 33 h 38"/>
                    <a:gd name="T78" fmla="*/ 3 w 30"/>
                    <a:gd name="T79" fmla="*/ 33 h 38"/>
                    <a:gd name="T80" fmla="*/ 3 w 30"/>
                    <a:gd name="T81" fmla="*/ 33 h 38"/>
                    <a:gd name="T82" fmla="*/ 3 w 30"/>
                    <a:gd name="T83" fmla="*/ 34 h 38"/>
                    <a:gd name="T84" fmla="*/ 2 w 30"/>
                    <a:gd name="T85" fmla="*/ 34 h 38"/>
                    <a:gd name="T86" fmla="*/ 2 w 30"/>
                    <a:gd name="T87" fmla="*/ 34 h 38"/>
                    <a:gd name="T88" fmla="*/ 2 w 30"/>
                    <a:gd name="T89" fmla="*/ 35 h 38"/>
                    <a:gd name="T90" fmla="*/ 2 w 30"/>
                    <a:gd name="T91" fmla="*/ 35 h 38"/>
                    <a:gd name="T92" fmla="*/ 0 w 30"/>
                    <a:gd name="T93" fmla="*/ 37 h 38"/>
                    <a:gd name="T94" fmla="*/ 1 w 30"/>
                    <a:gd name="T95" fmla="*/ 37 h 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 h="38">
                      <a:moveTo>
                        <a:pt x="1" y="37"/>
                      </a:moveTo>
                      <a:cubicBezTo>
                        <a:pt x="1" y="37"/>
                        <a:pt x="2" y="38"/>
                        <a:pt x="4" y="38"/>
                      </a:cubicBezTo>
                      <a:cubicBezTo>
                        <a:pt x="4" y="38"/>
                        <a:pt x="4" y="38"/>
                        <a:pt x="4" y="38"/>
                      </a:cubicBezTo>
                      <a:cubicBezTo>
                        <a:pt x="4" y="38"/>
                        <a:pt x="5" y="38"/>
                        <a:pt x="5" y="38"/>
                      </a:cubicBezTo>
                      <a:cubicBezTo>
                        <a:pt x="5" y="38"/>
                        <a:pt x="5" y="38"/>
                        <a:pt x="6" y="38"/>
                      </a:cubicBezTo>
                      <a:cubicBezTo>
                        <a:pt x="6" y="37"/>
                        <a:pt x="7" y="37"/>
                        <a:pt x="7" y="37"/>
                      </a:cubicBezTo>
                      <a:cubicBezTo>
                        <a:pt x="9" y="36"/>
                        <a:pt x="11" y="36"/>
                        <a:pt x="12" y="36"/>
                      </a:cubicBezTo>
                      <a:cubicBezTo>
                        <a:pt x="15" y="36"/>
                        <a:pt x="15" y="36"/>
                        <a:pt x="15" y="36"/>
                      </a:cubicBezTo>
                      <a:cubicBezTo>
                        <a:pt x="16" y="36"/>
                        <a:pt x="17" y="36"/>
                        <a:pt x="18" y="33"/>
                      </a:cubicBezTo>
                      <a:cubicBezTo>
                        <a:pt x="18" y="33"/>
                        <a:pt x="18" y="32"/>
                        <a:pt x="19" y="31"/>
                      </a:cubicBezTo>
                      <a:cubicBezTo>
                        <a:pt x="19" y="31"/>
                        <a:pt x="19" y="30"/>
                        <a:pt x="19" y="30"/>
                      </a:cubicBezTo>
                      <a:cubicBezTo>
                        <a:pt x="20" y="29"/>
                        <a:pt x="20" y="29"/>
                        <a:pt x="20" y="28"/>
                      </a:cubicBezTo>
                      <a:cubicBezTo>
                        <a:pt x="21" y="28"/>
                        <a:pt x="21" y="28"/>
                        <a:pt x="21" y="27"/>
                      </a:cubicBezTo>
                      <a:cubicBezTo>
                        <a:pt x="21" y="27"/>
                        <a:pt x="22" y="26"/>
                        <a:pt x="22" y="25"/>
                      </a:cubicBezTo>
                      <a:cubicBezTo>
                        <a:pt x="22" y="25"/>
                        <a:pt x="23" y="25"/>
                        <a:pt x="23" y="25"/>
                      </a:cubicBezTo>
                      <a:cubicBezTo>
                        <a:pt x="23" y="24"/>
                        <a:pt x="24" y="23"/>
                        <a:pt x="24" y="23"/>
                      </a:cubicBezTo>
                      <a:cubicBezTo>
                        <a:pt x="24" y="23"/>
                        <a:pt x="25" y="22"/>
                        <a:pt x="25" y="22"/>
                      </a:cubicBezTo>
                      <a:cubicBezTo>
                        <a:pt x="26" y="20"/>
                        <a:pt x="27" y="19"/>
                        <a:pt x="29" y="18"/>
                      </a:cubicBezTo>
                      <a:cubicBezTo>
                        <a:pt x="29" y="18"/>
                        <a:pt x="29" y="18"/>
                        <a:pt x="29" y="17"/>
                      </a:cubicBezTo>
                      <a:cubicBezTo>
                        <a:pt x="29" y="17"/>
                        <a:pt x="30" y="17"/>
                        <a:pt x="30" y="16"/>
                      </a:cubicBezTo>
                      <a:cubicBezTo>
                        <a:pt x="28" y="15"/>
                        <a:pt x="26" y="13"/>
                        <a:pt x="25" y="11"/>
                      </a:cubicBezTo>
                      <a:cubicBezTo>
                        <a:pt x="21" y="8"/>
                        <a:pt x="17" y="4"/>
                        <a:pt x="13" y="3"/>
                      </a:cubicBezTo>
                      <a:cubicBezTo>
                        <a:pt x="11" y="2"/>
                        <a:pt x="8" y="1"/>
                        <a:pt x="5" y="0"/>
                      </a:cubicBezTo>
                      <a:cubicBezTo>
                        <a:pt x="5" y="1"/>
                        <a:pt x="5" y="2"/>
                        <a:pt x="5" y="3"/>
                      </a:cubicBezTo>
                      <a:cubicBezTo>
                        <a:pt x="5" y="3"/>
                        <a:pt x="5" y="3"/>
                        <a:pt x="5" y="3"/>
                      </a:cubicBezTo>
                      <a:cubicBezTo>
                        <a:pt x="5" y="3"/>
                        <a:pt x="4" y="3"/>
                        <a:pt x="4" y="3"/>
                      </a:cubicBezTo>
                      <a:cubicBezTo>
                        <a:pt x="4" y="3"/>
                        <a:pt x="4" y="4"/>
                        <a:pt x="4" y="4"/>
                      </a:cubicBezTo>
                      <a:cubicBezTo>
                        <a:pt x="4" y="4"/>
                        <a:pt x="4" y="4"/>
                        <a:pt x="4" y="4"/>
                      </a:cubicBezTo>
                      <a:cubicBezTo>
                        <a:pt x="4" y="4"/>
                        <a:pt x="4" y="4"/>
                        <a:pt x="4" y="4"/>
                      </a:cubicBezTo>
                      <a:cubicBezTo>
                        <a:pt x="4" y="4"/>
                        <a:pt x="4" y="4"/>
                        <a:pt x="4" y="4"/>
                      </a:cubicBezTo>
                      <a:cubicBezTo>
                        <a:pt x="4" y="4"/>
                        <a:pt x="4" y="5"/>
                        <a:pt x="4" y="5"/>
                      </a:cubicBezTo>
                      <a:cubicBezTo>
                        <a:pt x="4" y="5"/>
                        <a:pt x="4" y="5"/>
                        <a:pt x="4" y="5"/>
                      </a:cubicBezTo>
                      <a:cubicBezTo>
                        <a:pt x="4" y="5"/>
                        <a:pt x="3" y="5"/>
                        <a:pt x="3" y="5"/>
                      </a:cubicBezTo>
                      <a:cubicBezTo>
                        <a:pt x="3" y="5"/>
                        <a:pt x="3" y="5"/>
                        <a:pt x="3" y="5"/>
                      </a:cubicBezTo>
                      <a:cubicBezTo>
                        <a:pt x="2" y="6"/>
                        <a:pt x="0" y="12"/>
                        <a:pt x="2" y="16"/>
                      </a:cubicBezTo>
                      <a:cubicBezTo>
                        <a:pt x="4" y="21"/>
                        <a:pt x="4" y="30"/>
                        <a:pt x="3" y="33"/>
                      </a:cubicBezTo>
                      <a:cubicBezTo>
                        <a:pt x="3" y="33"/>
                        <a:pt x="3" y="33"/>
                        <a:pt x="3" y="33"/>
                      </a:cubicBezTo>
                      <a:cubicBezTo>
                        <a:pt x="3" y="33"/>
                        <a:pt x="3" y="33"/>
                        <a:pt x="3" y="33"/>
                      </a:cubicBezTo>
                      <a:cubicBezTo>
                        <a:pt x="3" y="33"/>
                        <a:pt x="3" y="33"/>
                        <a:pt x="3" y="33"/>
                      </a:cubicBezTo>
                      <a:cubicBezTo>
                        <a:pt x="3" y="33"/>
                        <a:pt x="3" y="33"/>
                        <a:pt x="3" y="33"/>
                      </a:cubicBezTo>
                      <a:cubicBezTo>
                        <a:pt x="3" y="33"/>
                        <a:pt x="3" y="33"/>
                        <a:pt x="3" y="33"/>
                      </a:cubicBezTo>
                      <a:cubicBezTo>
                        <a:pt x="3" y="33"/>
                        <a:pt x="3" y="33"/>
                        <a:pt x="3" y="34"/>
                      </a:cubicBezTo>
                      <a:cubicBezTo>
                        <a:pt x="2" y="34"/>
                        <a:pt x="2" y="34"/>
                        <a:pt x="2" y="34"/>
                      </a:cubicBezTo>
                      <a:cubicBezTo>
                        <a:pt x="2" y="34"/>
                        <a:pt x="2" y="34"/>
                        <a:pt x="2" y="34"/>
                      </a:cubicBezTo>
                      <a:cubicBezTo>
                        <a:pt x="2" y="34"/>
                        <a:pt x="2" y="34"/>
                        <a:pt x="2" y="35"/>
                      </a:cubicBezTo>
                      <a:cubicBezTo>
                        <a:pt x="2" y="35"/>
                        <a:pt x="2" y="35"/>
                        <a:pt x="2" y="35"/>
                      </a:cubicBezTo>
                      <a:cubicBezTo>
                        <a:pt x="1" y="35"/>
                        <a:pt x="1" y="36"/>
                        <a:pt x="0" y="37"/>
                      </a:cubicBezTo>
                      <a:cubicBezTo>
                        <a:pt x="0" y="37"/>
                        <a:pt x="0" y="37"/>
                        <a:pt x="1"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5" name="Freeform 2065">
                  <a:extLst>
                    <a:ext uri="{FF2B5EF4-FFF2-40B4-BE49-F238E27FC236}">
                      <a16:creationId xmlns="" xmlns:a16="http://schemas.microsoft.com/office/drawing/2014/main" id="{32EF8101-6005-4D8D-B8D3-7F1CA411837F}"/>
                    </a:ext>
                  </a:extLst>
                </p:cNvPr>
                <p:cNvSpPr/>
                <p:nvPr/>
              </p:nvSpPr>
              <p:spPr bwMode="auto">
                <a:xfrm>
                  <a:off x="2245" y="1816"/>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6" name="Freeform 2066">
                  <a:extLst>
                    <a:ext uri="{FF2B5EF4-FFF2-40B4-BE49-F238E27FC236}">
                      <a16:creationId xmlns="" xmlns:a16="http://schemas.microsoft.com/office/drawing/2014/main" id="{8FD2BDDA-8124-4E69-9645-D76DABA8AE96}"/>
                    </a:ext>
                  </a:extLst>
                </p:cNvPr>
                <p:cNvSpPr/>
                <p:nvPr/>
              </p:nvSpPr>
              <p:spPr bwMode="auto">
                <a:xfrm flipH="1">
                  <a:off x="2240" y="182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7" name="Freeform 2067">
                  <a:extLst>
                    <a:ext uri="{FF2B5EF4-FFF2-40B4-BE49-F238E27FC236}">
                      <a16:creationId xmlns="" xmlns:a16="http://schemas.microsoft.com/office/drawing/2014/main" id="{4B47DFCB-36D3-4AFD-881A-B7C3FCBEC8C6}"/>
                    </a:ext>
                  </a:extLst>
                </p:cNvPr>
                <p:cNvSpPr/>
                <p:nvPr/>
              </p:nvSpPr>
              <p:spPr bwMode="auto">
                <a:xfrm>
                  <a:off x="2222" y="1830"/>
                  <a:ext cx="1" cy="0"/>
                </a:xfrm>
                <a:custGeom>
                  <a:gdLst>
                    <a:gd name="T0" fmla="*/ 0 w 1"/>
                    <a:gd name="T1" fmla="*/ 1 w 1"/>
                    <a:gd name="T2" fmla="*/ 0 w 1"/>
                    <a:gd name="T3" fmla="*/ 0 w 1"/>
                  </a:gdLst>
                  <a:cxnLst>
                    <a:cxn ang="0">
                      <a:pos x="T0" y="0"/>
                    </a:cxn>
                    <a:cxn ang="0">
                      <a:pos x="T1" y="0"/>
                    </a:cxn>
                    <a:cxn ang="0">
                      <a:pos x="T2" y="0"/>
                    </a:cxn>
                    <a:cxn ang="0">
                      <a:pos x="T3" y="0"/>
                    </a:cxn>
                  </a:cxnLst>
                  <a:rect l="0" t="0" r="r" b="b"/>
                  <a:pathLst>
                    <a:path w="1">
                      <a:moveTo>
                        <a:pt x="0" y="0"/>
                      </a:moveTo>
                      <a:cubicBezTo>
                        <a:pt x="0" y="0"/>
                        <a:pt x="0"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8" name="Freeform 2068">
                  <a:extLst>
                    <a:ext uri="{FF2B5EF4-FFF2-40B4-BE49-F238E27FC236}">
                      <a16:creationId xmlns="" xmlns:a16="http://schemas.microsoft.com/office/drawing/2014/main" id="{1D9B3E65-0D44-4AA1-9DEB-CD5674B561D9}"/>
                    </a:ext>
                  </a:extLst>
                </p:cNvPr>
                <p:cNvSpPr/>
                <p:nvPr/>
              </p:nvSpPr>
              <p:spPr bwMode="auto">
                <a:xfrm flipH="1">
                  <a:off x="2250" y="181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9" name="Freeform 2069">
                  <a:extLst>
                    <a:ext uri="{FF2B5EF4-FFF2-40B4-BE49-F238E27FC236}">
                      <a16:creationId xmlns="" xmlns:a16="http://schemas.microsoft.com/office/drawing/2014/main" id="{0138E85B-60D0-4F98-94C8-330FB3F86A98}"/>
                    </a:ext>
                  </a:extLst>
                </p:cNvPr>
                <p:cNvSpPr/>
                <p:nvPr/>
              </p:nvSpPr>
              <p:spPr bwMode="auto">
                <a:xfrm flipH="1">
                  <a:off x="2226" y="183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0" name="Freeform 2070">
                  <a:extLst>
                    <a:ext uri="{FF2B5EF4-FFF2-40B4-BE49-F238E27FC236}">
                      <a16:creationId xmlns="" xmlns:a16="http://schemas.microsoft.com/office/drawing/2014/main" id="{13FE9994-323C-41F4-AAD9-AFC9E4339163}"/>
                    </a:ext>
                  </a:extLst>
                </p:cNvPr>
                <p:cNvSpPr/>
                <p:nvPr/>
              </p:nvSpPr>
              <p:spPr bwMode="auto">
                <a:xfrm>
                  <a:off x="2243" y="181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1" name="Freeform 2071">
                  <a:extLst>
                    <a:ext uri="{FF2B5EF4-FFF2-40B4-BE49-F238E27FC236}">
                      <a16:creationId xmlns="" xmlns:a16="http://schemas.microsoft.com/office/drawing/2014/main" id="{F31CEFD4-5069-42E7-970B-73FB46F06419}"/>
                    </a:ext>
                  </a:extLst>
                </p:cNvPr>
                <p:cNvSpPr/>
                <p:nvPr/>
              </p:nvSpPr>
              <p:spPr bwMode="auto">
                <a:xfrm>
                  <a:off x="2227" y="183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2" name="Freeform 2072">
                  <a:extLst>
                    <a:ext uri="{FF2B5EF4-FFF2-40B4-BE49-F238E27FC236}">
                      <a16:creationId xmlns="" xmlns:a16="http://schemas.microsoft.com/office/drawing/2014/main" id="{7C4E3DBE-494B-4FC1-861A-29CF05BD868C}"/>
                    </a:ext>
                  </a:extLst>
                </p:cNvPr>
                <p:cNvSpPr/>
                <p:nvPr/>
              </p:nvSpPr>
              <p:spPr bwMode="auto">
                <a:xfrm>
                  <a:off x="2241" y="1821"/>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1"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3" name="Freeform 2073">
                  <a:extLst>
                    <a:ext uri="{FF2B5EF4-FFF2-40B4-BE49-F238E27FC236}">
                      <a16:creationId xmlns="" xmlns:a16="http://schemas.microsoft.com/office/drawing/2014/main" id="{A7CCA72B-2F1E-486F-A2D5-BC039C37EA4A}"/>
                    </a:ext>
                  </a:extLst>
                </p:cNvPr>
                <p:cNvSpPr/>
                <p:nvPr/>
              </p:nvSpPr>
              <p:spPr bwMode="auto">
                <a:xfrm flipH="1">
                  <a:off x="2226" y="179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4" name="Freeform 2074">
                  <a:extLst>
                    <a:ext uri="{FF2B5EF4-FFF2-40B4-BE49-F238E27FC236}">
                      <a16:creationId xmlns="" xmlns:a16="http://schemas.microsoft.com/office/drawing/2014/main" id="{A0E036A0-AEC9-4389-AF77-B3A1551441B9}"/>
                    </a:ext>
                  </a:extLst>
                </p:cNvPr>
                <p:cNvSpPr/>
                <p:nvPr/>
              </p:nvSpPr>
              <p:spPr bwMode="auto">
                <a:xfrm flipH="1">
                  <a:off x="2224" y="182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5" name="Freeform 2075">
                  <a:extLst>
                    <a:ext uri="{FF2B5EF4-FFF2-40B4-BE49-F238E27FC236}">
                      <a16:creationId xmlns="" xmlns:a16="http://schemas.microsoft.com/office/drawing/2014/main" id="{9E4678B4-5040-4705-A42B-CB72C4C51E9C}"/>
                    </a:ext>
                  </a:extLst>
                </p:cNvPr>
                <p:cNvSpPr/>
                <p:nvPr/>
              </p:nvSpPr>
              <p:spPr bwMode="auto">
                <a:xfrm flipH="1">
                  <a:off x="2224" y="182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6" name="Freeform 2076">
                  <a:extLst>
                    <a:ext uri="{FF2B5EF4-FFF2-40B4-BE49-F238E27FC236}">
                      <a16:creationId xmlns="" xmlns:a16="http://schemas.microsoft.com/office/drawing/2014/main" id="{ADE042A5-89DA-45A0-B29B-D4A58AEB4C58}"/>
                    </a:ext>
                  </a:extLst>
                </p:cNvPr>
                <p:cNvSpPr/>
                <p:nvPr/>
              </p:nvSpPr>
              <p:spPr bwMode="auto">
                <a:xfrm flipH="1">
                  <a:off x="2227" y="179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7" name="Freeform 2077">
                  <a:extLst>
                    <a:ext uri="{FF2B5EF4-FFF2-40B4-BE49-F238E27FC236}">
                      <a16:creationId xmlns="" xmlns:a16="http://schemas.microsoft.com/office/drawing/2014/main" id="{824877FE-9067-44DF-93F0-714763316341}"/>
                    </a:ext>
                  </a:extLst>
                </p:cNvPr>
                <p:cNvSpPr/>
                <p:nvPr/>
              </p:nvSpPr>
              <p:spPr bwMode="auto">
                <a:xfrm flipH="1">
                  <a:off x="2226" y="179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8" name="Freeform 2078">
                  <a:extLst>
                    <a:ext uri="{FF2B5EF4-FFF2-40B4-BE49-F238E27FC236}">
                      <a16:creationId xmlns="" xmlns:a16="http://schemas.microsoft.com/office/drawing/2014/main" id="{7568E690-DD28-4DD8-BF9C-8126263B0E6B}"/>
                    </a:ext>
                  </a:extLst>
                </p:cNvPr>
                <p:cNvSpPr/>
                <p:nvPr/>
              </p:nvSpPr>
              <p:spPr bwMode="auto">
                <a:xfrm>
                  <a:off x="2225" y="180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9" name="Freeform 2079">
                  <a:extLst>
                    <a:ext uri="{FF2B5EF4-FFF2-40B4-BE49-F238E27FC236}">
                      <a16:creationId xmlns="" xmlns:a16="http://schemas.microsoft.com/office/drawing/2014/main" id="{6D35AA3C-7210-4D85-9BC8-ED9F0D77C9FC}"/>
                    </a:ext>
                  </a:extLst>
                </p:cNvPr>
                <p:cNvSpPr/>
                <p:nvPr/>
              </p:nvSpPr>
              <p:spPr bwMode="auto">
                <a:xfrm flipH="1">
                  <a:off x="2226" y="179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0" name="Freeform 2080">
                  <a:extLst>
                    <a:ext uri="{FF2B5EF4-FFF2-40B4-BE49-F238E27FC236}">
                      <a16:creationId xmlns="" xmlns:a16="http://schemas.microsoft.com/office/drawing/2014/main" id="{69392D15-BB7D-4D90-836F-30A000E6D615}"/>
                    </a:ext>
                  </a:extLst>
                </p:cNvPr>
                <p:cNvSpPr/>
                <p:nvPr/>
              </p:nvSpPr>
              <p:spPr bwMode="auto">
                <a:xfrm flipH="1">
                  <a:off x="2225" y="18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1" name="Freeform 2081">
                  <a:extLst>
                    <a:ext uri="{FF2B5EF4-FFF2-40B4-BE49-F238E27FC236}">
                      <a16:creationId xmlns="" xmlns:a16="http://schemas.microsoft.com/office/drawing/2014/main" id="{8DB5D9C7-B4DE-447D-B9DA-CAD19F5F943C}"/>
                    </a:ext>
                  </a:extLst>
                </p:cNvPr>
                <p:cNvSpPr/>
                <p:nvPr/>
              </p:nvSpPr>
              <p:spPr bwMode="auto">
                <a:xfrm flipH="1">
                  <a:off x="2225" y="18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2" name="Freeform 2082">
                  <a:extLst>
                    <a:ext uri="{FF2B5EF4-FFF2-40B4-BE49-F238E27FC236}">
                      <a16:creationId xmlns="" xmlns:a16="http://schemas.microsoft.com/office/drawing/2014/main" id="{9A7E77A5-F100-4104-A466-B202EB09877C}"/>
                    </a:ext>
                  </a:extLst>
                </p:cNvPr>
                <p:cNvSpPr/>
                <p:nvPr/>
              </p:nvSpPr>
              <p:spPr bwMode="auto">
                <a:xfrm flipH="1">
                  <a:off x="2225" y="182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3" name="Freeform 2083">
                  <a:extLst>
                    <a:ext uri="{FF2B5EF4-FFF2-40B4-BE49-F238E27FC236}">
                      <a16:creationId xmlns="" xmlns:a16="http://schemas.microsoft.com/office/drawing/2014/main" id="{5687F3A9-4F13-4534-BB4B-C69B09702085}"/>
                    </a:ext>
                  </a:extLst>
                </p:cNvPr>
                <p:cNvSpPr/>
                <p:nvPr/>
              </p:nvSpPr>
              <p:spPr bwMode="auto">
                <a:xfrm>
                  <a:off x="1932" y="1843"/>
                  <a:ext cx="58" cy="65"/>
                </a:xfrm>
                <a:custGeom>
                  <a:gdLst>
                    <a:gd name="T0" fmla="*/ 47 w 61"/>
                    <a:gd name="T1" fmla="*/ 13 h 68"/>
                    <a:gd name="T2" fmla="*/ 45 w 61"/>
                    <a:gd name="T3" fmla="*/ 12 h 68"/>
                    <a:gd name="T4" fmla="*/ 41 w 61"/>
                    <a:gd name="T5" fmla="*/ 11 h 68"/>
                    <a:gd name="T6" fmla="*/ 35 w 61"/>
                    <a:gd name="T7" fmla="*/ 6 h 68"/>
                    <a:gd name="T8" fmla="*/ 33 w 61"/>
                    <a:gd name="T9" fmla="*/ 6 h 68"/>
                    <a:gd name="T10" fmla="*/ 32 w 61"/>
                    <a:gd name="T11" fmla="*/ 5 h 68"/>
                    <a:gd name="T12" fmla="*/ 30 w 61"/>
                    <a:gd name="T13" fmla="*/ 4 h 68"/>
                    <a:gd name="T14" fmla="*/ 28 w 61"/>
                    <a:gd name="T15" fmla="*/ 3 h 68"/>
                    <a:gd name="T16" fmla="*/ 25 w 61"/>
                    <a:gd name="T17" fmla="*/ 2 h 68"/>
                    <a:gd name="T18" fmla="*/ 23 w 61"/>
                    <a:gd name="T19" fmla="*/ 0 h 68"/>
                    <a:gd name="T20" fmla="*/ 22 w 61"/>
                    <a:gd name="T21" fmla="*/ 1 h 68"/>
                    <a:gd name="T22" fmla="*/ 12 w 61"/>
                    <a:gd name="T23" fmla="*/ 9 h 68"/>
                    <a:gd name="T24" fmla="*/ 9 w 61"/>
                    <a:gd name="T25" fmla="*/ 15 h 68"/>
                    <a:gd name="T26" fmla="*/ 6 w 61"/>
                    <a:gd name="T27" fmla="*/ 20 h 68"/>
                    <a:gd name="T28" fmla="*/ 0 w 61"/>
                    <a:gd name="T29" fmla="*/ 27 h 68"/>
                    <a:gd name="T30" fmla="*/ 1 w 61"/>
                    <a:gd name="T31" fmla="*/ 38 h 68"/>
                    <a:gd name="T32" fmla="*/ 2 w 61"/>
                    <a:gd name="T33" fmla="*/ 39 h 68"/>
                    <a:gd name="T34" fmla="*/ 7 w 61"/>
                    <a:gd name="T35" fmla="*/ 43 h 68"/>
                    <a:gd name="T36" fmla="*/ 9 w 61"/>
                    <a:gd name="T37" fmla="*/ 42 h 68"/>
                    <a:gd name="T38" fmla="*/ 12 w 61"/>
                    <a:gd name="T39" fmla="*/ 50 h 68"/>
                    <a:gd name="T40" fmla="*/ 8 w 61"/>
                    <a:gd name="T41" fmla="*/ 54 h 68"/>
                    <a:gd name="T42" fmla="*/ 9 w 61"/>
                    <a:gd name="T43" fmla="*/ 56 h 68"/>
                    <a:gd name="T44" fmla="*/ 9 w 61"/>
                    <a:gd name="T45" fmla="*/ 57 h 68"/>
                    <a:gd name="T46" fmla="*/ 9 w 61"/>
                    <a:gd name="T47" fmla="*/ 58 h 68"/>
                    <a:gd name="T48" fmla="*/ 7 w 61"/>
                    <a:gd name="T49" fmla="*/ 61 h 68"/>
                    <a:gd name="T50" fmla="*/ 8 w 61"/>
                    <a:gd name="T51" fmla="*/ 62 h 68"/>
                    <a:gd name="T52" fmla="*/ 13 w 61"/>
                    <a:gd name="T53" fmla="*/ 63 h 68"/>
                    <a:gd name="T54" fmla="*/ 18 w 61"/>
                    <a:gd name="T55" fmla="*/ 66 h 68"/>
                    <a:gd name="T56" fmla="*/ 19 w 61"/>
                    <a:gd name="T57" fmla="*/ 67 h 68"/>
                    <a:gd name="T58" fmla="*/ 19 w 61"/>
                    <a:gd name="T59" fmla="*/ 68 h 68"/>
                    <a:gd name="T60" fmla="*/ 20 w 61"/>
                    <a:gd name="T61" fmla="*/ 68 h 68"/>
                    <a:gd name="T62" fmla="*/ 20 w 61"/>
                    <a:gd name="T63" fmla="*/ 67 h 68"/>
                    <a:gd name="T64" fmla="*/ 22 w 61"/>
                    <a:gd name="T65" fmla="*/ 65 h 68"/>
                    <a:gd name="T66" fmla="*/ 33 w 61"/>
                    <a:gd name="T67" fmla="*/ 46 h 68"/>
                    <a:gd name="T68" fmla="*/ 54 w 61"/>
                    <a:gd name="T69" fmla="*/ 35 h 68"/>
                    <a:gd name="T70" fmla="*/ 61 w 61"/>
                    <a:gd name="T71" fmla="*/ 23 h 68"/>
                    <a:gd name="T72" fmla="*/ 60 w 61"/>
                    <a:gd name="T73" fmla="*/ 20 h 68"/>
                    <a:gd name="T74" fmla="*/ 59 w 61"/>
                    <a:gd name="T75" fmla="*/ 19 h 68"/>
                    <a:gd name="T76" fmla="*/ 58 w 61"/>
                    <a:gd name="T77" fmla="*/ 18 h 68"/>
                    <a:gd name="T78" fmla="*/ 52 w 61"/>
                    <a:gd name="T79" fmla="*/ 11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68">
                      <a:moveTo>
                        <a:pt x="52" y="11"/>
                      </a:moveTo>
                      <a:cubicBezTo>
                        <a:pt x="51" y="12"/>
                        <a:pt x="49" y="13"/>
                        <a:pt x="47" y="13"/>
                      </a:cubicBezTo>
                      <a:cubicBezTo>
                        <a:pt x="46" y="13"/>
                        <a:pt x="46" y="12"/>
                        <a:pt x="46" y="12"/>
                      </a:cubicBezTo>
                      <a:cubicBezTo>
                        <a:pt x="45" y="12"/>
                        <a:pt x="45" y="12"/>
                        <a:pt x="45" y="12"/>
                      </a:cubicBezTo>
                      <a:cubicBezTo>
                        <a:pt x="44" y="12"/>
                        <a:pt x="44" y="12"/>
                        <a:pt x="43" y="12"/>
                      </a:cubicBezTo>
                      <a:cubicBezTo>
                        <a:pt x="43" y="12"/>
                        <a:pt x="42" y="12"/>
                        <a:pt x="41" y="11"/>
                      </a:cubicBezTo>
                      <a:cubicBezTo>
                        <a:pt x="40" y="10"/>
                        <a:pt x="38" y="9"/>
                        <a:pt x="37" y="8"/>
                      </a:cubicBezTo>
                      <a:cubicBezTo>
                        <a:pt x="37" y="7"/>
                        <a:pt x="36" y="6"/>
                        <a:pt x="35" y="6"/>
                      </a:cubicBezTo>
                      <a:cubicBezTo>
                        <a:pt x="35" y="6"/>
                        <a:pt x="34" y="6"/>
                        <a:pt x="34" y="6"/>
                      </a:cubicBezTo>
                      <a:cubicBezTo>
                        <a:pt x="34" y="6"/>
                        <a:pt x="33" y="6"/>
                        <a:pt x="33" y="6"/>
                      </a:cubicBezTo>
                      <a:cubicBezTo>
                        <a:pt x="33" y="6"/>
                        <a:pt x="33" y="6"/>
                        <a:pt x="32" y="5"/>
                      </a:cubicBezTo>
                      <a:cubicBezTo>
                        <a:pt x="32" y="5"/>
                        <a:pt x="32" y="5"/>
                        <a:pt x="32" y="5"/>
                      </a:cubicBezTo>
                      <a:cubicBezTo>
                        <a:pt x="31" y="5"/>
                        <a:pt x="31" y="5"/>
                        <a:pt x="30" y="5"/>
                      </a:cubicBezTo>
                      <a:cubicBezTo>
                        <a:pt x="30" y="5"/>
                        <a:pt x="30" y="4"/>
                        <a:pt x="30" y="4"/>
                      </a:cubicBezTo>
                      <a:cubicBezTo>
                        <a:pt x="29" y="4"/>
                        <a:pt x="28" y="4"/>
                        <a:pt x="28" y="3"/>
                      </a:cubicBezTo>
                      <a:cubicBezTo>
                        <a:pt x="28" y="3"/>
                        <a:pt x="28" y="3"/>
                        <a:pt x="28" y="3"/>
                      </a:cubicBezTo>
                      <a:cubicBezTo>
                        <a:pt x="27" y="3"/>
                        <a:pt x="26" y="2"/>
                        <a:pt x="26" y="2"/>
                      </a:cubicBezTo>
                      <a:cubicBezTo>
                        <a:pt x="26" y="2"/>
                        <a:pt x="25" y="2"/>
                        <a:pt x="25" y="2"/>
                      </a:cubicBezTo>
                      <a:cubicBezTo>
                        <a:pt x="25" y="1"/>
                        <a:pt x="24" y="1"/>
                        <a:pt x="24" y="1"/>
                      </a:cubicBezTo>
                      <a:cubicBezTo>
                        <a:pt x="24" y="1"/>
                        <a:pt x="23" y="1"/>
                        <a:pt x="23" y="0"/>
                      </a:cubicBezTo>
                      <a:cubicBezTo>
                        <a:pt x="23" y="0"/>
                        <a:pt x="23" y="0"/>
                        <a:pt x="23" y="0"/>
                      </a:cubicBezTo>
                      <a:cubicBezTo>
                        <a:pt x="23" y="0"/>
                        <a:pt x="22" y="1"/>
                        <a:pt x="22" y="1"/>
                      </a:cubicBezTo>
                      <a:cubicBezTo>
                        <a:pt x="20" y="3"/>
                        <a:pt x="15" y="4"/>
                        <a:pt x="14" y="4"/>
                      </a:cubicBezTo>
                      <a:cubicBezTo>
                        <a:pt x="12" y="4"/>
                        <a:pt x="12" y="5"/>
                        <a:pt x="12" y="9"/>
                      </a:cubicBezTo>
                      <a:cubicBezTo>
                        <a:pt x="12" y="10"/>
                        <a:pt x="12" y="10"/>
                        <a:pt x="12" y="10"/>
                      </a:cubicBezTo>
                      <a:cubicBezTo>
                        <a:pt x="12" y="13"/>
                        <a:pt x="10" y="14"/>
                        <a:pt x="9" y="15"/>
                      </a:cubicBezTo>
                      <a:cubicBezTo>
                        <a:pt x="8" y="16"/>
                        <a:pt x="7" y="17"/>
                        <a:pt x="6" y="18"/>
                      </a:cubicBezTo>
                      <a:cubicBezTo>
                        <a:pt x="6" y="19"/>
                        <a:pt x="6" y="19"/>
                        <a:pt x="6" y="20"/>
                      </a:cubicBezTo>
                      <a:cubicBezTo>
                        <a:pt x="6" y="22"/>
                        <a:pt x="5" y="23"/>
                        <a:pt x="3" y="25"/>
                      </a:cubicBezTo>
                      <a:cubicBezTo>
                        <a:pt x="1" y="25"/>
                        <a:pt x="0" y="26"/>
                        <a:pt x="0" y="27"/>
                      </a:cubicBezTo>
                      <a:cubicBezTo>
                        <a:pt x="0" y="28"/>
                        <a:pt x="0" y="29"/>
                        <a:pt x="1" y="30"/>
                      </a:cubicBezTo>
                      <a:cubicBezTo>
                        <a:pt x="3" y="33"/>
                        <a:pt x="2" y="36"/>
                        <a:pt x="1" y="38"/>
                      </a:cubicBezTo>
                      <a:cubicBezTo>
                        <a:pt x="1" y="38"/>
                        <a:pt x="1" y="38"/>
                        <a:pt x="0" y="38"/>
                      </a:cubicBezTo>
                      <a:cubicBezTo>
                        <a:pt x="1" y="39"/>
                        <a:pt x="1" y="39"/>
                        <a:pt x="2" y="39"/>
                      </a:cubicBezTo>
                      <a:cubicBezTo>
                        <a:pt x="3" y="40"/>
                        <a:pt x="5" y="41"/>
                        <a:pt x="6" y="42"/>
                      </a:cubicBezTo>
                      <a:cubicBezTo>
                        <a:pt x="7" y="43"/>
                        <a:pt x="7" y="43"/>
                        <a:pt x="7" y="43"/>
                      </a:cubicBezTo>
                      <a:cubicBezTo>
                        <a:pt x="7" y="43"/>
                        <a:pt x="8" y="43"/>
                        <a:pt x="8" y="43"/>
                      </a:cubicBezTo>
                      <a:cubicBezTo>
                        <a:pt x="8" y="43"/>
                        <a:pt x="9" y="42"/>
                        <a:pt x="9" y="42"/>
                      </a:cubicBezTo>
                      <a:cubicBezTo>
                        <a:pt x="11" y="42"/>
                        <a:pt x="11" y="43"/>
                        <a:pt x="12" y="44"/>
                      </a:cubicBezTo>
                      <a:cubicBezTo>
                        <a:pt x="13" y="46"/>
                        <a:pt x="13" y="48"/>
                        <a:pt x="12" y="50"/>
                      </a:cubicBezTo>
                      <a:cubicBezTo>
                        <a:pt x="11" y="52"/>
                        <a:pt x="10" y="53"/>
                        <a:pt x="8" y="54"/>
                      </a:cubicBezTo>
                      <a:cubicBezTo>
                        <a:pt x="8" y="54"/>
                        <a:pt x="8" y="54"/>
                        <a:pt x="8" y="54"/>
                      </a:cubicBezTo>
                      <a:cubicBezTo>
                        <a:pt x="8" y="54"/>
                        <a:pt x="9" y="55"/>
                        <a:pt x="9" y="55"/>
                      </a:cubicBezTo>
                      <a:cubicBezTo>
                        <a:pt x="9" y="56"/>
                        <a:pt x="9" y="56"/>
                        <a:pt x="9" y="56"/>
                      </a:cubicBezTo>
                      <a:cubicBezTo>
                        <a:pt x="9" y="56"/>
                        <a:pt x="9" y="57"/>
                        <a:pt x="9" y="57"/>
                      </a:cubicBezTo>
                      <a:cubicBezTo>
                        <a:pt x="9" y="57"/>
                        <a:pt x="9" y="57"/>
                        <a:pt x="9" y="57"/>
                      </a:cubicBezTo>
                      <a:cubicBezTo>
                        <a:pt x="9" y="58"/>
                        <a:pt x="9" y="58"/>
                        <a:pt x="9" y="58"/>
                      </a:cubicBezTo>
                      <a:cubicBezTo>
                        <a:pt x="9" y="58"/>
                        <a:pt x="9" y="58"/>
                        <a:pt x="9" y="58"/>
                      </a:cubicBezTo>
                      <a:cubicBezTo>
                        <a:pt x="9" y="59"/>
                        <a:pt x="8" y="59"/>
                        <a:pt x="8" y="59"/>
                      </a:cubicBezTo>
                      <a:cubicBezTo>
                        <a:pt x="8" y="60"/>
                        <a:pt x="7" y="60"/>
                        <a:pt x="7" y="61"/>
                      </a:cubicBezTo>
                      <a:cubicBezTo>
                        <a:pt x="7" y="61"/>
                        <a:pt x="7" y="61"/>
                        <a:pt x="7" y="61"/>
                      </a:cubicBezTo>
                      <a:cubicBezTo>
                        <a:pt x="7" y="61"/>
                        <a:pt x="7" y="62"/>
                        <a:pt x="8" y="62"/>
                      </a:cubicBezTo>
                      <a:cubicBezTo>
                        <a:pt x="9" y="63"/>
                        <a:pt x="10" y="63"/>
                        <a:pt x="11" y="63"/>
                      </a:cubicBezTo>
                      <a:cubicBezTo>
                        <a:pt x="11" y="63"/>
                        <a:pt x="12" y="63"/>
                        <a:pt x="13" y="63"/>
                      </a:cubicBezTo>
                      <a:cubicBezTo>
                        <a:pt x="14" y="63"/>
                        <a:pt x="16" y="63"/>
                        <a:pt x="17" y="65"/>
                      </a:cubicBezTo>
                      <a:cubicBezTo>
                        <a:pt x="17" y="66"/>
                        <a:pt x="18" y="66"/>
                        <a:pt x="18" y="66"/>
                      </a:cubicBezTo>
                      <a:cubicBezTo>
                        <a:pt x="18" y="67"/>
                        <a:pt x="18" y="67"/>
                        <a:pt x="18" y="67"/>
                      </a:cubicBezTo>
                      <a:cubicBezTo>
                        <a:pt x="18" y="67"/>
                        <a:pt x="19" y="67"/>
                        <a:pt x="19" y="67"/>
                      </a:cubicBezTo>
                      <a:cubicBezTo>
                        <a:pt x="19" y="67"/>
                        <a:pt x="19" y="67"/>
                        <a:pt x="19" y="68"/>
                      </a:cubicBezTo>
                      <a:cubicBezTo>
                        <a:pt x="19" y="68"/>
                        <a:pt x="19" y="68"/>
                        <a:pt x="19" y="68"/>
                      </a:cubicBezTo>
                      <a:cubicBezTo>
                        <a:pt x="19" y="68"/>
                        <a:pt x="19" y="68"/>
                        <a:pt x="19" y="68"/>
                      </a:cubicBezTo>
                      <a:cubicBezTo>
                        <a:pt x="20" y="68"/>
                        <a:pt x="20" y="68"/>
                        <a:pt x="20" y="68"/>
                      </a:cubicBezTo>
                      <a:cubicBezTo>
                        <a:pt x="20" y="68"/>
                        <a:pt x="20" y="68"/>
                        <a:pt x="20" y="67"/>
                      </a:cubicBezTo>
                      <a:cubicBezTo>
                        <a:pt x="20" y="67"/>
                        <a:pt x="20" y="67"/>
                        <a:pt x="20" y="67"/>
                      </a:cubicBezTo>
                      <a:cubicBezTo>
                        <a:pt x="21" y="67"/>
                        <a:pt x="21" y="67"/>
                        <a:pt x="21" y="66"/>
                      </a:cubicBezTo>
                      <a:cubicBezTo>
                        <a:pt x="21" y="66"/>
                        <a:pt x="21" y="66"/>
                        <a:pt x="22" y="65"/>
                      </a:cubicBezTo>
                      <a:cubicBezTo>
                        <a:pt x="22" y="63"/>
                        <a:pt x="23" y="62"/>
                        <a:pt x="23" y="60"/>
                      </a:cubicBezTo>
                      <a:cubicBezTo>
                        <a:pt x="26" y="54"/>
                        <a:pt x="28" y="47"/>
                        <a:pt x="33" y="46"/>
                      </a:cubicBezTo>
                      <a:cubicBezTo>
                        <a:pt x="34" y="46"/>
                        <a:pt x="34" y="45"/>
                        <a:pt x="35" y="45"/>
                      </a:cubicBezTo>
                      <a:cubicBezTo>
                        <a:pt x="41" y="44"/>
                        <a:pt x="49" y="41"/>
                        <a:pt x="54" y="35"/>
                      </a:cubicBezTo>
                      <a:cubicBezTo>
                        <a:pt x="57" y="30"/>
                        <a:pt x="58" y="28"/>
                        <a:pt x="58" y="27"/>
                      </a:cubicBezTo>
                      <a:cubicBezTo>
                        <a:pt x="58" y="25"/>
                        <a:pt x="59" y="24"/>
                        <a:pt x="61" y="23"/>
                      </a:cubicBezTo>
                      <a:cubicBezTo>
                        <a:pt x="61" y="22"/>
                        <a:pt x="61" y="22"/>
                        <a:pt x="61" y="22"/>
                      </a:cubicBezTo>
                      <a:cubicBezTo>
                        <a:pt x="61" y="22"/>
                        <a:pt x="61" y="21"/>
                        <a:pt x="60" y="20"/>
                      </a:cubicBezTo>
                      <a:cubicBezTo>
                        <a:pt x="60" y="20"/>
                        <a:pt x="60" y="20"/>
                        <a:pt x="60" y="20"/>
                      </a:cubicBezTo>
                      <a:cubicBezTo>
                        <a:pt x="60" y="20"/>
                        <a:pt x="60" y="20"/>
                        <a:pt x="59" y="19"/>
                      </a:cubicBezTo>
                      <a:cubicBezTo>
                        <a:pt x="59" y="19"/>
                        <a:pt x="59" y="19"/>
                        <a:pt x="59" y="19"/>
                      </a:cubicBezTo>
                      <a:cubicBezTo>
                        <a:pt x="58" y="18"/>
                        <a:pt x="58" y="18"/>
                        <a:pt x="58" y="18"/>
                      </a:cubicBezTo>
                      <a:cubicBezTo>
                        <a:pt x="57" y="16"/>
                        <a:pt x="57" y="16"/>
                        <a:pt x="57" y="16"/>
                      </a:cubicBezTo>
                      <a:cubicBezTo>
                        <a:pt x="55" y="15"/>
                        <a:pt x="53" y="12"/>
                        <a:pt x="5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4" name="Freeform 2084">
                  <a:extLst>
                    <a:ext uri="{FF2B5EF4-FFF2-40B4-BE49-F238E27FC236}">
                      <a16:creationId xmlns="" xmlns:a16="http://schemas.microsoft.com/office/drawing/2014/main" id="{A402FDA1-8683-4A11-8B09-0ED0F55F9BF7}"/>
                    </a:ext>
                  </a:extLst>
                </p:cNvPr>
                <p:cNvSpPr/>
                <p:nvPr/>
              </p:nvSpPr>
              <p:spPr bwMode="auto">
                <a:xfrm>
                  <a:off x="1973" y="1854"/>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5" name="Freeform 2085">
                  <a:extLst>
                    <a:ext uri="{FF2B5EF4-FFF2-40B4-BE49-F238E27FC236}">
                      <a16:creationId xmlns="" xmlns:a16="http://schemas.microsoft.com/office/drawing/2014/main" id="{4A991E94-4AF1-43B7-9EA8-54349DEF8E10}"/>
                    </a:ext>
                  </a:extLst>
                </p:cNvPr>
                <p:cNvSpPr/>
                <p:nvPr/>
              </p:nvSpPr>
              <p:spPr bwMode="auto">
                <a:xfrm>
                  <a:off x="1976" y="1853"/>
                  <a:ext cx="6" cy="2"/>
                </a:xfrm>
                <a:custGeom>
                  <a:gdLst>
                    <a:gd name="T0" fmla="*/ 6 w 6"/>
                    <a:gd name="T1" fmla="*/ 0 h 2"/>
                    <a:gd name="T2" fmla="*/ 0 w 6"/>
                    <a:gd name="T3" fmla="*/ 1 h 2"/>
                    <a:gd name="T4" fmla="*/ 1 w 6"/>
                    <a:gd name="T5" fmla="*/ 2 h 2"/>
                    <a:gd name="T6" fmla="*/ 6 w 6"/>
                    <a:gd name="T7" fmla="*/ 0 h 2"/>
                  </a:gdLst>
                  <a:cxnLst>
                    <a:cxn ang="0">
                      <a:pos x="T0" y="T1"/>
                    </a:cxn>
                    <a:cxn ang="0">
                      <a:pos x="T2" y="T3"/>
                    </a:cxn>
                    <a:cxn ang="0">
                      <a:pos x="T4" y="T5"/>
                    </a:cxn>
                    <a:cxn ang="0">
                      <a:pos x="T6" y="T7"/>
                    </a:cxn>
                  </a:cxnLst>
                  <a:rect l="0" t="0" r="r" b="b"/>
                  <a:pathLst>
                    <a:path w="6" h="2">
                      <a:moveTo>
                        <a:pt x="6" y="0"/>
                      </a:moveTo>
                      <a:cubicBezTo>
                        <a:pt x="4" y="1"/>
                        <a:pt x="2" y="2"/>
                        <a:pt x="0" y="1"/>
                      </a:cubicBezTo>
                      <a:cubicBezTo>
                        <a:pt x="0" y="1"/>
                        <a:pt x="0" y="2"/>
                        <a:pt x="1"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6" name="Freeform 2086">
                  <a:extLst>
                    <a:ext uri="{FF2B5EF4-FFF2-40B4-BE49-F238E27FC236}">
                      <a16:creationId xmlns="" xmlns:a16="http://schemas.microsoft.com/office/drawing/2014/main" id="{32DA4C17-6F62-4859-A806-77519FDF4176}"/>
                    </a:ext>
                  </a:extLst>
                </p:cNvPr>
                <p:cNvSpPr/>
                <p:nvPr/>
              </p:nvSpPr>
              <p:spPr bwMode="auto">
                <a:xfrm flipH="1">
                  <a:off x="1964" y="1848"/>
                  <a:ext cx="0"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7" name="Freeform 2087">
                  <a:extLst>
                    <a:ext uri="{FF2B5EF4-FFF2-40B4-BE49-F238E27FC236}">
                      <a16:creationId xmlns="" xmlns:a16="http://schemas.microsoft.com/office/drawing/2014/main" id="{F7B51B85-6C04-46B9-A77F-0B34EF002094}"/>
                    </a:ext>
                  </a:extLst>
                </p:cNvPr>
                <p:cNvSpPr/>
                <p:nvPr/>
              </p:nvSpPr>
              <p:spPr bwMode="auto">
                <a:xfrm flipH="1">
                  <a:off x="1961" y="184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8" name="Freeform 2088">
                  <a:extLst>
                    <a:ext uri="{FF2B5EF4-FFF2-40B4-BE49-F238E27FC236}">
                      <a16:creationId xmlns="" xmlns:a16="http://schemas.microsoft.com/office/drawing/2014/main" id="{7B11DDAE-FA72-4692-86FA-88045D684D2A}"/>
                    </a:ext>
                  </a:extLst>
                </p:cNvPr>
                <p:cNvSpPr/>
                <p:nvPr/>
              </p:nvSpPr>
              <p:spPr bwMode="auto">
                <a:xfrm flipH="1">
                  <a:off x="1963" y="184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9" name="Freeform 2089">
                  <a:extLst>
                    <a:ext uri="{FF2B5EF4-FFF2-40B4-BE49-F238E27FC236}">
                      <a16:creationId xmlns="" xmlns:a16="http://schemas.microsoft.com/office/drawing/2014/main" id="{1963EFC1-7BB9-4F11-BF53-FDF4609D10BF}"/>
                    </a:ext>
                  </a:extLst>
                </p:cNvPr>
                <p:cNvSpPr/>
                <p:nvPr/>
              </p:nvSpPr>
              <p:spPr bwMode="auto">
                <a:xfrm>
                  <a:off x="1956" y="184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0" name="Freeform 2090">
                  <a:extLst>
                    <a:ext uri="{FF2B5EF4-FFF2-40B4-BE49-F238E27FC236}">
                      <a16:creationId xmlns="" xmlns:a16="http://schemas.microsoft.com/office/drawing/2014/main" id="{4D3372FB-1271-406D-98CB-32BF06CC899C}"/>
                    </a:ext>
                  </a:extLst>
                </p:cNvPr>
                <p:cNvSpPr/>
                <p:nvPr/>
              </p:nvSpPr>
              <p:spPr bwMode="auto">
                <a:xfrm>
                  <a:off x="1954" y="1843"/>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1" name="Freeform 2091">
                  <a:extLst>
                    <a:ext uri="{FF2B5EF4-FFF2-40B4-BE49-F238E27FC236}">
                      <a16:creationId xmlns="" xmlns:a16="http://schemas.microsoft.com/office/drawing/2014/main" id="{27F93645-2A04-4D28-A697-D85401E52CA7}"/>
                    </a:ext>
                  </a:extLst>
                </p:cNvPr>
                <p:cNvSpPr/>
                <p:nvPr/>
              </p:nvSpPr>
              <p:spPr bwMode="auto">
                <a:xfrm flipH="1">
                  <a:off x="1959" y="184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2" name="Freeform 2092">
                  <a:extLst>
                    <a:ext uri="{FF2B5EF4-FFF2-40B4-BE49-F238E27FC236}">
                      <a16:creationId xmlns="" xmlns:a16="http://schemas.microsoft.com/office/drawing/2014/main" id="{6A57CEDE-7735-4E0D-BB78-47124200BD84}"/>
                    </a:ext>
                  </a:extLst>
                </p:cNvPr>
                <p:cNvSpPr/>
                <p:nvPr/>
              </p:nvSpPr>
              <p:spPr bwMode="auto">
                <a:xfrm flipH="1">
                  <a:off x="1941" y="189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3" name="Freeform 2093">
                  <a:extLst>
                    <a:ext uri="{FF2B5EF4-FFF2-40B4-BE49-F238E27FC236}">
                      <a16:creationId xmlns="" xmlns:a16="http://schemas.microsoft.com/office/drawing/2014/main" id="{698A683D-E7FC-4E09-B411-124313ACB5C5}"/>
                    </a:ext>
                  </a:extLst>
                </p:cNvPr>
                <p:cNvSpPr/>
                <p:nvPr/>
              </p:nvSpPr>
              <p:spPr bwMode="auto">
                <a:xfrm>
                  <a:off x="1989" y="1862"/>
                  <a:ext cx="1" cy="3"/>
                </a:xfrm>
                <a:custGeom>
                  <a:gdLst>
                    <a:gd name="T0" fmla="*/ 1 w 1"/>
                    <a:gd name="T1" fmla="*/ 3 h 3"/>
                    <a:gd name="T2" fmla="*/ 1 w 1"/>
                    <a:gd name="T3" fmla="*/ 2 h 3"/>
                    <a:gd name="T4" fmla="*/ 0 w 1"/>
                    <a:gd name="T5" fmla="*/ 0 h 3"/>
                    <a:gd name="T6" fmla="*/ 1 w 1"/>
                    <a:gd name="T7" fmla="*/ 2 h 3"/>
                    <a:gd name="T8" fmla="*/ 1 w 1"/>
                    <a:gd name="T9" fmla="*/ 3 h 3"/>
                  </a:gdLst>
                  <a:cxnLst>
                    <a:cxn ang="0">
                      <a:pos x="T0" y="T1"/>
                    </a:cxn>
                    <a:cxn ang="0">
                      <a:pos x="T2" y="T3"/>
                    </a:cxn>
                    <a:cxn ang="0">
                      <a:pos x="T4" y="T5"/>
                    </a:cxn>
                    <a:cxn ang="0">
                      <a:pos x="T6" y="T7"/>
                    </a:cxn>
                    <a:cxn ang="0">
                      <a:pos x="T8" y="T9"/>
                    </a:cxn>
                  </a:cxnLst>
                  <a:rect l="0" t="0" r="r" b="b"/>
                  <a:pathLst>
                    <a:path w="1" h="3">
                      <a:moveTo>
                        <a:pt x="1" y="3"/>
                      </a:moveTo>
                      <a:cubicBezTo>
                        <a:pt x="1" y="2"/>
                        <a:pt x="1" y="2"/>
                        <a:pt x="1" y="2"/>
                      </a:cubicBezTo>
                      <a:cubicBezTo>
                        <a:pt x="1" y="2"/>
                        <a:pt x="1" y="1"/>
                        <a:pt x="0" y="0"/>
                      </a:cubicBezTo>
                      <a:cubicBezTo>
                        <a:pt x="1" y="1"/>
                        <a:pt x="1" y="2"/>
                        <a:pt x="1" y="2"/>
                      </a:cubicBezTo>
                      <a:cubicBezTo>
                        <a:pt x="1" y="2"/>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4" name="Freeform 2094">
                  <a:extLst>
                    <a:ext uri="{FF2B5EF4-FFF2-40B4-BE49-F238E27FC236}">
                      <a16:creationId xmlns="" xmlns:a16="http://schemas.microsoft.com/office/drawing/2014/main" id="{26339966-4F05-4ACB-A194-A8DDAAA94A1A}"/>
                    </a:ext>
                  </a:extLst>
                </p:cNvPr>
                <p:cNvSpPr/>
                <p:nvPr/>
              </p:nvSpPr>
              <p:spPr bwMode="auto">
                <a:xfrm>
                  <a:off x="1940" y="1894"/>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5" name="Freeform 2095">
                  <a:extLst>
                    <a:ext uri="{FF2B5EF4-FFF2-40B4-BE49-F238E27FC236}">
                      <a16:creationId xmlns="" xmlns:a16="http://schemas.microsoft.com/office/drawing/2014/main" id="{1AA0C3AC-21DB-4E58-90BF-FCA95A0A13B9}"/>
                    </a:ext>
                  </a:extLst>
                </p:cNvPr>
                <p:cNvSpPr/>
                <p:nvPr/>
              </p:nvSpPr>
              <p:spPr bwMode="auto">
                <a:xfrm>
                  <a:off x="1950" y="1908"/>
                  <a:ext cx="1" cy="0"/>
                </a:xfrm>
                <a:custGeom>
                  <a:gdLst>
                    <a:gd name="T0" fmla="*/ 1 w 1"/>
                    <a:gd name="T1" fmla="*/ 1 w 1"/>
                    <a:gd name="T2" fmla="*/ 0 w 1"/>
                    <a:gd name="T3" fmla="*/ 1 w 1"/>
                  </a:gd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6" name="Freeform 2096">
                  <a:extLst>
                    <a:ext uri="{FF2B5EF4-FFF2-40B4-BE49-F238E27FC236}">
                      <a16:creationId xmlns="" xmlns:a16="http://schemas.microsoft.com/office/drawing/2014/main" id="{26F59B3F-F6AD-4407-B7CE-C960F5AEE719}"/>
                    </a:ext>
                  </a:extLst>
                </p:cNvPr>
                <p:cNvSpPr/>
                <p:nvPr/>
              </p:nvSpPr>
              <p:spPr bwMode="auto">
                <a:xfrm flipH="1">
                  <a:off x="1951" y="190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7" name="Freeform 2097">
                  <a:extLst>
                    <a:ext uri="{FF2B5EF4-FFF2-40B4-BE49-F238E27FC236}">
                      <a16:creationId xmlns="" xmlns:a16="http://schemas.microsoft.com/office/drawing/2014/main" id="{CB289E04-5180-4EE9-A4B5-F3B1A965E5A3}"/>
                    </a:ext>
                  </a:extLst>
                </p:cNvPr>
                <p:cNvSpPr/>
                <p:nvPr/>
              </p:nvSpPr>
              <p:spPr bwMode="auto">
                <a:xfrm flipH="1">
                  <a:off x="1941" y="189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8" name="Freeform 2098">
                  <a:extLst>
                    <a:ext uri="{FF2B5EF4-FFF2-40B4-BE49-F238E27FC236}">
                      <a16:creationId xmlns="" xmlns:a16="http://schemas.microsoft.com/office/drawing/2014/main" id="{A8FDADB6-98AC-4356-8CF5-05BEAB7D3704}"/>
                    </a:ext>
                  </a:extLst>
                </p:cNvPr>
                <p:cNvSpPr/>
                <p:nvPr/>
              </p:nvSpPr>
              <p:spPr bwMode="auto">
                <a:xfrm>
                  <a:off x="1940" y="1898"/>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9" name="Freeform 2099">
                  <a:extLst>
                    <a:ext uri="{FF2B5EF4-FFF2-40B4-BE49-F238E27FC236}">
                      <a16:creationId xmlns="" xmlns:a16="http://schemas.microsoft.com/office/drawing/2014/main" id="{BF6535B1-6288-4C22-B6F4-67E9A6449263}"/>
                    </a:ext>
                  </a:extLst>
                </p:cNvPr>
                <p:cNvSpPr/>
                <p:nvPr/>
              </p:nvSpPr>
              <p:spPr bwMode="auto">
                <a:xfrm>
                  <a:off x="1988" y="1861"/>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0" name="Freeform 2100">
                  <a:extLst>
                    <a:ext uri="{FF2B5EF4-FFF2-40B4-BE49-F238E27FC236}">
                      <a16:creationId xmlns="" xmlns:a16="http://schemas.microsoft.com/office/drawing/2014/main" id="{25439040-F003-49B8-9DE1-EF96B55DF8E9}"/>
                    </a:ext>
                  </a:extLst>
                </p:cNvPr>
                <p:cNvSpPr/>
                <p:nvPr/>
              </p:nvSpPr>
              <p:spPr bwMode="auto">
                <a:xfrm flipH="1">
                  <a:off x="1950" y="190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1" name="Freeform 2101">
                  <a:extLst>
                    <a:ext uri="{FF2B5EF4-FFF2-40B4-BE49-F238E27FC236}">
                      <a16:creationId xmlns="" xmlns:a16="http://schemas.microsoft.com/office/drawing/2014/main" id="{D54C822F-373C-439E-9F13-F4DBAC975CE8}"/>
                    </a:ext>
                  </a:extLst>
                </p:cNvPr>
                <p:cNvSpPr/>
                <p:nvPr/>
              </p:nvSpPr>
              <p:spPr bwMode="auto">
                <a:xfrm>
                  <a:off x="1949" y="190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2" name="Freeform 2102">
                  <a:extLst>
                    <a:ext uri="{FF2B5EF4-FFF2-40B4-BE49-F238E27FC236}">
                      <a16:creationId xmlns="" xmlns:a16="http://schemas.microsoft.com/office/drawing/2014/main" id="{5495D32D-D0EB-41CD-AA93-0D1DFC886EC2}"/>
                    </a:ext>
                  </a:extLst>
                </p:cNvPr>
                <p:cNvSpPr/>
                <p:nvPr/>
              </p:nvSpPr>
              <p:spPr bwMode="auto">
                <a:xfrm>
                  <a:off x="1987" y="1858"/>
                  <a:ext cx="1" cy="3"/>
                </a:xfrm>
                <a:custGeom>
                  <a:gdLst>
                    <a:gd name="T0" fmla="*/ 2 w 2"/>
                    <a:gd name="T1" fmla="*/ 3 h 3"/>
                    <a:gd name="T2" fmla="*/ 0 w 2"/>
                    <a:gd name="T3" fmla="*/ 1 h 3"/>
                    <a:gd name="T4" fmla="*/ 0 w 2"/>
                    <a:gd name="T5" fmla="*/ 0 h 3"/>
                    <a:gd name="T6" fmla="*/ 1 w 2"/>
                    <a:gd name="T7" fmla="*/ 2 h 3"/>
                    <a:gd name="T8" fmla="*/ 2 w 2"/>
                    <a:gd name="T9" fmla="*/ 3 h 3"/>
                  </a:gdLst>
                  <a:cxnLst>
                    <a:cxn ang="0">
                      <a:pos x="T0" y="T1"/>
                    </a:cxn>
                    <a:cxn ang="0">
                      <a:pos x="T2" y="T3"/>
                    </a:cxn>
                    <a:cxn ang="0">
                      <a:pos x="T4" y="T5"/>
                    </a:cxn>
                    <a:cxn ang="0">
                      <a:pos x="T6" y="T7"/>
                    </a:cxn>
                    <a:cxn ang="0">
                      <a:pos x="T8" y="T9"/>
                    </a:cxn>
                  </a:cxnLst>
                  <a:rect l="0" t="0" r="r" b="b"/>
                  <a:pathLst>
                    <a:path w="2" h="3">
                      <a:moveTo>
                        <a:pt x="2" y="3"/>
                      </a:moveTo>
                      <a:cubicBezTo>
                        <a:pt x="1" y="2"/>
                        <a:pt x="1" y="1"/>
                        <a:pt x="0" y="1"/>
                      </a:cubicBezTo>
                      <a:cubicBezTo>
                        <a:pt x="0" y="1"/>
                        <a:pt x="0" y="1"/>
                        <a:pt x="0" y="0"/>
                      </a:cubicBezTo>
                      <a:cubicBezTo>
                        <a:pt x="1" y="2"/>
                        <a:pt x="1" y="2"/>
                        <a:pt x="1" y="2"/>
                      </a:cubicBezTo>
                      <a:cubicBezTo>
                        <a:pt x="1" y="2"/>
                        <a:pt x="1"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3" name="Freeform 2103">
                  <a:extLst>
                    <a:ext uri="{FF2B5EF4-FFF2-40B4-BE49-F238E27FC236}">
                      <a16:creationId xmlns="" xmlns:a16="http://schemas.microsoft.com/office/drawing/2014/main" id="{5A6C749A-D411-4954-A075-00F90F589E94}"/>
                    </a:ext>
                  </a:extLst>
                </p:cNvPr>
                <p:cNvSpPr/>
                <p:nvPr/>
              </p:nvSpPr>
              <p:spPr bwMode="auto">
                <a:xfrm>
                  <a:off x="1948" y="1905"/>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1"/>
                        <a:pt x="0" y="0"/>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4" name="Freeform 2104">
                  <a:extLst>
                    <a:ext uri="{FF2B5EF4-FFF2-40B4-BE49-F238E27FC236}">
                      <a16:creationId xmlns="" xmlns:a16="http://schemas.microsoft.com/office/drawing/2014/main" id="{B4F35B91-7EFD-4BDB-9920-AB7BAEA59AEE}"/>
                    </a:ext>
                  </a:extLst>
                </p:cNvPr>
                <p:cNvSpPr/>
                <p:nvPr/>
              </p:nvSpPr>
              <p:spPr bwMode="auto">
                <a:xfrm>
                  <a:off x="1952" y="190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5" name="Freeform 2105">
                  <a:extLst>
                    <a:ext uri="{FF2B5EF4-FFF2-40B4-BE49-F238E27FC236}">
                      <a16:creationId xmlns="" xmlns:a16="http://schemas.microsoft.com/office/drawing/2014/main" id="{41BBEB6B-7119-4A58-9AF8-D736817DA4AB}"/>
                    </a:ext>
                  </a:extLst>
                </p:cNvPr>
                <p:cNvSpPr/>
                <p:nvPr/>
              </p:nvSpPr>
              <p:spPr bwMode="auto">
                <a:xfrm>
                  <a:off x="2142" y="1740"/>
                  <a:ext cx="6" cy="4"/>
                </a:xfrm>
                <a:custGeom>
                  <a:gdLst>
                    <a:gd name="T0" fmla="*/ 7 w 7"/>
                    <a:gd name="T1" fmla="*/ 3 h 4"/>
                    <a:gd name="T2" fmla="*/ 5 w 7"/>
                    <a:gd name="T3" fmla="*/ 0 h 4"/>
                    <a:gd name="T4" fmla="*/ 4 w 7"/>
                    <a:gd name="T5" fmla="*/ 0 h 4"/>
                    <a:gd name="T6" fmla="*/ 1 w 7"/>
                    <a:gd name="T7" fmla="*/ 0 h 4"/>
                    <a:gd name="T8" fmla="*/ 1 w 7"/>
                    <a:gd name="T9" fmla="*/ 4 h 4"/>
                    <a:gd name="T10" fmla="*/ 0 w 7"/>
                    <a:gd name="T11" fmla="*/ 4 h 4"/>
                    <a:gd name="T12" fmla="*/ 6 w 7"/>
                    <a:gd name="T13" fmla="*/ 3 h 4"/>
                    <a:gd name="T14" fmla="*/ 7 w 7"/>
                    <a:gd name="T15" fmla="*/ 3 h 4"/>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3"/>
                      </a:moveTo>
                      <a:cubicBezTo>
                        <a:pt x="7" y="2"/>
                        <a:pt x="6" y="1"/>
                        <a:pt x="5" y="0"/>
                      </a:cubicBezTo>
                      <a:cubicBezTo>
                        <a:pt x="5" y="0"/>
                        <a:pt x="5" y="0"/>
                        <a:pt x="4" y="0"/>
                      </a:cubicBezTo>
                      <a:cubicBezTo>
                        <a:pt x="3" y="0"/>
                        <a:pt x="2" y="0"/>
                        <a:pt x="1" y="0"/>
                      </a:cubicBezTo>
                      <a:cubicBezTo>
                        <a:pt x="1" y="1"/>
                        <a:pt x="1" y="3"/>
                        <a:pt x="1" y="4"/>
                      </a:cubicBezTo>
                      <a:cubicBezTo>
                        <a:pt x="1" y="4"/>
                        <a:pt x="0" y="4"/>
                        <a:pt x="0" y="4"/>
                      </a:cubicBezTo>
                      <a:cubicBezTo>
                        <a:pt x="2" y="4"/>
                        <a:pt x="5" y="4"/>
                        <a:pt x="6" y="3"/>
                      </a:cubicBezTo>
                      <a:cubicBezTo>
                        <a:pt x="7" y="3"/>
                        <a:pt x="7" y="3"/>
                        <a:pt x="7"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9" name="Group 10">
                <a:extLst>
                  <a:ext uri="{FF2B5EF4-FFF2-40B4-BE49-F238E27FC236}">
                    <a16:creationId xmlns="" xmlns:a16="http://schemas.microsoft.com/office/drawing/2014/main" id="{D4ECD195-CABE-4642-9D66-DF5A25719CA1}"/>
                  </a:ext>
                </a:extLst>
              </p:cNvPr>
              <p:cNvGrpSpPr/>
              <p:nvPr/>
            </p:nvGrpSpPr>
            <p:grpSpPr>
              <a:xfrm>
                <a:off x="2483751" y="2131396"/>
                <a:ext cx="2319277" cy="2066461"/>
                <a:chOff x="949845" y="1882014"/>
                <a:chExt cx="2319277" cy="2066461"/>
              </a:xfrm>
              <a:grpFill/>
            </p:grpSpPr>
            <p:sp>
              <p:nvSpPr>
                <p:cNvPr id="64" name="Freeform 2109">
                  <a:extLst>
                    <a:ext uri="{FF2B5EF4-FFF2-40B4-BE49-F238E27FC236}">
                      <a16:creationId xmlns="" xmlns:a16="http://schemas.microsoft.com/office/drawing/2014/main" id="{CE6EAD02-005C-4A3F-A712-E1D881ED5BCE}"/>
                    </a:ext>
                  </a:extLst>
                </p:cNvPr>
                <p:cNvSpPr/>
                <p:nvPr/>
              </p:nvSpPr>
              <p:spPr bwMode="auto">
                <a:xfrm>
                  <a:off x="2518331" y="3809992"/>
                  <a:ext cx="35310" cy="17985"/>
                </a:xfrm>
                <a:custGeom>
                  <a:gdLst>
                    <a:gd name="T0" fmla="*/ 4 w 20"/>
                    <a:gd name="T1" fmla="*/ 1 h 11"/>
                    <a:gd name="T2" fmla="*/ 4 w 20"/>
                    <a:gd name="T3" fmla="*/ 1 h 11"/>
                    <a:gd name="T4" fmla="*/ 2 w 20"/>
                    <a:gd name="T5" fmla="*/ 2 h 11"/>
                    <a:gd name="T6" fmla="*/ 2 w 20"/>
                    <a:gd name="T7" fmla="*/ 2 h 11"/>
                    <a:gd name="T8" fmla="*/ 1 w 20"/>
                    <a:gd name="T9" fmla="*/ 3 h 11"/>
                    <a:gd name="T10" fmla="*/ 1 w 20"/>
                    <a:gd name="T11" fmla="*/ 3 h 11"/>
                    <a:gd name="T12" fmla="*/ 0 w 20"/>
                    <a:gd name="T13" fmla="*/ 5 h 11"/>
                    <a:gd name="T14" fmla="*/ 0 w 20"/>
                    <a:gd name="T15" fmla="*/ 5 h 11"/>
                    <a:gd name="T16" fmla="*/ 18 w 20"/>
                    <a:gd name="T17" fmla="*/ 11 h 11"/>
                    <a:gd name="T18" fmla="*/ 20 w 20"/>
                    <a:gd name="T19" fmla="*/ 10 h 11"/>
                    <a:gd name="T20" fmla="*/ 20 w 20"/>
                    <a:gd name="T21" fmla="*/ 10 h 11"/>
                    <a:gd name="T22" fmla="*/ 20 w 20"/>
                    <a:gd name="T23" fmla="*/ 9 h 11"/>
                    <a:gd name="T24" fmla="*/ 20 w 20"/>
                    <a:gd name="T25" fmla="*/ 8 h 11"/>
                    <a:gd name="T26" fmla="*/ 20 w 20"/>
                    <a:gd name="T27" fmla="*/ 8 h 11"/>
                    <a:gd name="T28" fmla="*/ 20 w 20"/>
                    <a:gd name="T29" fmla="*/ 7 h 11"/>
                    <a:gd name="T30" fmla="*/ 20 w 20"/>
                    <a:gd name="T31" fmla="*/ 7 h 11"/>
                    <a:gd name="T32" fmla="*/ 20 w 20"/>
                    <a:gd name="T33" fmla="*/ 6 h 11"/>
                    <a:gd name="T34" fmla="*/ 20 w 20"/>
                    <a:gd name="T35" fmla="*/ 6 h 11"/>
                    <a:gd name="T36" fmla="*/ 20 w 20"/>
                    <a:gd name="T37" fmla="*/ 6 h 11"/>
                    <a:gd name="T38" fmla="*/ 20 w 20"/>
                    <a:gd name="T39" fmla="*/ 5 h 11"/>
                    <a:gd name="T40" fmla="*/ 20 w 20"/>
                    <a:gd name="T41" fmla="*/ 5 h 11"/>
                    <a:gd name="T42" fmla="*/ 20 w 20"/>
                    <a:gd name="T43" fmla="*/ 5 h 11"/>
                    <a:gd name="T44" fmla="*/ 20 w 20"/>
                    <a:gd name="T45" fmla="*/ 5 h 11"/>
                    <a:gd name="T46" fmla="*/ 20 w 20"/>
                    <a:gd name="T47" fmla="*/ 5 h 11"/>
                    <a:gd name="T48" fmla="*/ 20 w 20"/>
                    <a:gd name="T49" fmla="*/ 5 h 11"/>
                    <a:gd name="T50" fmla="*/ 18 w 20"/>
                    <a:gd name="T51" fmla="*/ 5 h 11"/>
                    <a:gd name="T52" fmla="*/ 17 w 20"/>
                    <a:gd name="T53" fmla="*/ 5 h 11"/>
                    <a:gd name="T54" fmla="*/ 8 w 20"/>
                    <a:gd name="T55" fmla="*/ 2 h 11"/>
                    <a:gd name="T56" fmla="*/ 7 w 20"/>
                    <a:gd name="T57" fmla="*/ 1 h 11"/>
                    <a:gd name="T58" fmla="*/ 6 w 20"/>
                    <a:gd name="T59" fmla="*/ 1 h 11"/>
                    <a:gd name="T60" fmla="*/ 5 w 20"/>
                    <a:gd name="T61" fmla="*/ 0 h 11"/>
                    <a:gd name="T62" fmla="*/ 4 w 20"/>
                    <a:gd name="T63" fmla="*/ 1 h 11"/>
                    <a:gd name="T64" fmla="*/ 4 w 20"/>
                    <a:gd name="T65" fmla="*/ 1 h 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 h="11">
                      <a:moveTo>
                        <a:pt x="4" y="1"/>
                      </a:moveTo>
                      <a:cubicBezTo>
                        <a:pt x="4" y="1"/>
                        <a:pt x="4" y="1"/>
                        <a:pt x="4" y="1"/>
                      </a:cubicBezTo>
                      <a:cubicBezTo>
                        <a:pt x="4" y="1"/>
                        <a:pt x="3" y="2"/>
                        <a:pt x="2" y="2"/>
                      </a:cubicBezTo>
                      <a:cubicBezTo>
                        <a:pt x="2" y="2"/>
                        <a:pt x="2" y="2"/>
                        <a:pt x="2" y="2"/>
                      </a:cubicBezTo>
                      <a:cubicBezTo>
                        <a:pt x="2" y="3"/>
                        <a:pt x="2" y="3"/>
                        <a:pt x="1" y="3"/>
                      </a:cubicBezTo>
                      <a:cubicBezTo>
                        <a:pt x="1" y="3"/>
                        <a:pt x="1" y="3"/>
                        <a:pt x="1" y="3"/>
                      </a:cubicBezTo>
                      <a:cubicBezTo>
                        <a:pt x="1" y="4"/>
                        <a:pt x="0" y="4"/>
                        <a:pt x="0" y="5"/>
                      </a:cubicBezTo>
                      <a:cubicBezTo>
                        <a:pt x="0" y="5"/>
                        <a:pt x="0" y="5"/>
                        <a:pt x="0" y="5"/>
                      </a:cubicBezTo>
                      <a:cubicBezTo>
                        <a:pt x="5" y="8"/>
                        <a:pt x="15" y="11"/>
                        <a:pt x="18" y="11"/>
                      </a:cubicBezTo>
                      <a:cubicBezTo>
                        <a:pt x="19" y="11"/>
                        <a:pt x="19" y="10"/>
                        <a:pt x="20" y="10"/>
                      </a:cubicBezTo>
                      <a:cubicBezTo>
                        <a:pt x="20" y="10"/>
                        <a:pt x="20" y="10"/>
                        <a:pt x="20" y="10"/>
                      </a:cubicBezTo>
                      <a:cubicBezTo>
                        <a:pt x="20" y="9"/>
                        <a:pt x="20" y="9"/>
                        <a:pt x="20" y="9"/>
                      </a:cubicBezTo>
                      <a:cubicBezTo>
                        <a:pt x="20" y="9"/>
                        <a:pt x="20" y="8"/>
                        <a:pt x="20" y="8"/>
                      </a:cubicBezTo>
                      <a:cubicBezTo>
                        <a:pt x="20" y="8"/>
                        <a:pt x="20" y="8"/>
                        <a:pt x="20" y="8"/>
                      </a:cubicBezTo>
                      <a:cubicBezTo>
                        <a:pt x="20" y="8"/>
                        <a:pt x="20" y="7"/>
                        <a:pt x="20" y="7"/>
                      </a:cubicBezTo>
                      <a:cubicBezTo>
                        <a:pt x="20" y="7"/>
                        <a:pt x="20" y="7"/>
                        <a:pt x="20" y="7"/>
                      </a:cubicBezTo>
                      <a:cubicBezTo>
                        <a:pt x="20" y="7"/>
                        <a:pt x="20" y="6"/>
                        <a:pt x="20" y="6"/>
                      </a:cubicBezTo>
                      <a:cubicBezTo>
                        <a:pt x="20" y="6"/>
                        <a:pt x="20" y="6"/>
                        <a:pt x="20" y="6"/>
                      </a:cubicBezTo>
                      <a:cubicBezTo>
                        <a:pt x="20" y="6"/>
                        <a:pt x="20" y="6"/>
                        <a:pt x="20" y="6"/>
                      </a:cubicBezTo>
                      <a:cubicBezTo>
                        <a:pt x="20" y="6"/>
                        <a:pt x="20" y="6"/>
                        <a:pt x="20" y="5"/>
                      </a:cubicBezTo>
                      <a:cubicBezTo>
                        <a:pt x="20" y="5"/>
                        <a:pt x="20" y="5"/>
                        <a:pt x="20" y="5"/>
                      </a:cubicBezTo>
                      <a:cubicBezTo>
                        <a:pt x="20" y="5"/>
                        <a:pt x="20" y="5"/>
                        <a:pt x="20" y="5"/>
                      </a:cubicBezTo>
                      <a:cubicBezTo>
                        <a:pt x="20" y="5"/>
                        <a:pt x="20" y="5"/>
                        <a:pt x="20" y="5"/>
                      </a:cubicBezTo>
                      <a:cubicBezTo>
                        <a:pt x="20" y="5"/>
                        <a:pt x="20" y="5"/>
                        <a:pt x="20" y="5"/>
                      </a:cubicBezTo>
                      <a:cubicBezTo>
                        <a:pt x="20" y="5"/>
                        <a:pt x="20" y="5"/>
                        <a:pt x="20" y="5"/>
                      </a:cubicBezTo>
                      <a:cubicBezTo>
                        <a:pt x="20" y="5"/>
                        <a:pt x="19" y="5"/>
                        <a:pt x="18" y="5"/>
                      </a:cubicBezTo>
                      <a:cubicBezTo>
                        <a:pt x="17" y="5"/>
                        <a:pt x="17" y="5"/>
                        <a:pt x="17" y="5"/>
                      </a:cubicBezTo>
                      <a:cubicBezTo>
                        <a:pt x="15" y="5"/>
                        <a:pt x="12" y="5"/>
                        <a:pt x="8" y="2"/>
                      </a:cubicBezTo>
                      <a:cubicBezTo>
                        <a:pt x="8" y="2"/>
                        <a:pt x="7" y="2"/>
                        <a:pt x="7" y="1"/>
                      </a:cubicBezTo>
                      <a:cubicBezTo>
                        <a:pt x="6" y="1"/>
                        <a:pt x="6" y="1"/>
                        <a:pt x="6" y="1"/>
                      </a:cubicBezTo>
                      <a:cubicBezTo>
                        <a:pt x="6" y="1"/>
                        <a:pt x="5" y="1"/>
                        <a:pt x="5" y="0"/>
                      </a:cubicBezTo>
                      <a:cubicBezTo>
                        <a:pt x="5" y="1"/>
                        <a:pt x="5" y="1"/>
                        <a:pt x="4" y="1"/>
                      </a:cubicBezTo>
                      <a:cubicBezTo>
                        <a:pt x="4" y="1"/>
                        <a:pt x="4" y="1"/>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 name="Freeform 2110">
                  <a:extLst>
                    <a:ext uri="{FF2B5EF4-FFF2-40B4-BE49-F238E27FC236}">
                      <a16:creationId xmlns="" xmlns:a16="http://schemas.microsoft.com/office/drawing/2014/main" id="{D0C6C724-6EA7-48F3-B3F4-5B531EEB105A}"/>
                    </a:ext>
                  </a:extLst>
                </p:cNvPr>
                <p:cNvSpPr/>
                <p:nvPr/>
              </p:nvSpPr>
              <p:spPr bwMode="auto">
                <a:xfrm>
                  <a:off x="2533198" y="3777619"/>
                  <a:ext cx="111504" cy="53955"/>
                </a:xfrm>
                <a:custGeom>
                  <a:gdLst>
                    <a:gd name="T0" fmla="*/ 60 w 63"/>
                    <a:gd name="T1" fmla="*/ 7 h 32"/>
                    <a:gd name="T2" fmla="*/ 52 w 63"/>
                    <a:gd name="T3" fmla="*/ 3 h 32"/>
                    <a:gd name="T4" fmla="*/ 43 w 63"/>
                    <a:gd name="T5" fmla="*/ 0 h 32"/>
                    <a:gd name="T6" fmla="*/ 30 w 63"/>
                    <a:gd name="T7" fmla="*/ 3 h 32"/>
                    <a:gd name="T8" fmla="*/ 20 w 63"/>
                    <a:gd name="T9" fmla="*/ 3 h 32"/>
                    <a:gd name="T10" fmla="*/ 9 w 63"/>
                    <a:gd name="T11" fmla="*/ 4 h 32"/>
                    <a:gd name="T12" fmla="*/ 7 w 63"/>
                    <a:gd name="T13" fmla="*/ 6 h 32"/>
                    <a:gd name="T14" fmla="*/ 6 w 63"/>
                    <a:gd name="T15" fmla="*/ 7 h 32"/>
                    <a:gd name="T16" fmla="*/ 3 w 63"/>
                    <a:gd name="T17" fmla="*/ 10 h 32"/>
                    <a:gd name="T18" fmla="*/ 0 w 63"/>
                    <a:gd name="T19" fmla="*/ 15 h 32"/>
                    <a:gd name="T20" fmla="*/ 0 w 63"/>
                    <a:gd name="T21" fmla="*/ 16 h 32"/>
                    <a:gd name="T22" fmla="*/ 0 w 63"/>
                    <a:gd name="T23" fmla="*/ 17 h 32"/>
                    <a:gd name="T24" fmla="*/ 1 w 63"/>
                    <a:gd name="T25" fmla="*/ 17 h 32"/>
                    <a:gd name="T26" fmla="*/ 3 w 63"/>
                    <a:gd name="T27" fmla="*/ 18 h 32"/>
                    <a:gd name="T28" fmla="*/ 9 w 63"/>
                    <a:gd name="T29" fmla="*/ 20 h 32"/>
                    <a:gd name="T30" fmla="*/ 10 w 63"/>
                    <a:gd name="T31" fmla="*/ 20 h 32"/>
                    <a:gd name="T32" fmla="*/ 16 w 63"/>
                    <a:gd name="T33" fmla="*/ 22 h 32"/>
                    <a:gd name="T34" fmla="*/ 16 w 63"/>
                    <a:gd name="T35" fmla="*/ 22 h 32"/>
                    <a:gd name="T36" fmla="*/ 16 w 63"/>
                    <a:gd name="T37" fmla="*/ 23 h 32"/>
                    <a:gd name="T38" fmla="*/ 16 w 63"/>
                    <a:gd name="T39" fmla="*/ 23 h 32"/>
                    <a:gd name="T40" fmla="*/ 16 w 63"/>
                    <a:gd name="T41" fmla="*/ 24 h 32"/>
                    <a:gd name="T42" fmla="*/ 16 w 63"/>
                    <a:gd name="T43" fmla="*/ 25 h 32"/>
                    <a:gd name="T44" fmla="*/ 16 w 63"/>
                    <a:gd name="T45" fmla="*/ 25 h 32"/>
                    <a:gd name="T46" fmla="*/ 16 w 63"/>
                    <a:gd name="T47" fmla="*/ 27 h 32"/>
                    <a:gd name="T48" fmla="*/ 16 w 63"/>
                    <a:gd name="T49" fmla="*/ 27 h 32"/>
                    <a:gd name="T50" fmla="*/ 18 w 63"/>
                    <a:gd name="T51" fmla="*/ 29 h 32"/>
                    <a:gd name="T52" fmla="*/ 20 w 63"/>
                    <a:gd name="T53" fmla="*/ 32 h 32"/>
                    <a:gd name="T54" fmla="*/ 21 w 63"/>
                    <a:gd name="T55" fmla="*/ 32 h 32"/>
                    <a:gd name="T56" fmla="*/ 24 w 63"/>
                    <a:gd name="T57" fmla="*/ 30 h 32"/>
                    <a:gd name="T58" fmla="*/ 24 w 63"/>
                    <a:gd name="T59" fmla="*/ 29 h 32"/>
                    <a:gd name="T60" fmla="*/ 24 w 63"/>
                    <a:gd name="T61" fmla="*/ 24 h 32"/>
                    <a:gd name="T62" fmla="*/ 29 w 63"/>
                    <a:gd name="T63" fmla="*/ 21 h 32"/>
                    <a:gd name="T64" fmla="*/ 40 w 63"/>
                    <a:gd name="T65" fmla="*/ 18 h 32"/>
                    <a:gd name="T66" fmla="*/ 47 w 63"/>
                    <a:gd name="T67" fmla="*/ 13 h 32"/>
                    <a:gd name="T68" fmla="*/ 50 w 63"/>
                    <a:gd name="T69" fmla="*/ 13 h 32"/>
                    <a:gd name="T70" fmla="*/ 52 w 63"/>
                    <a:gd name="T71" fmla="*/ 14 h 32"/>
                    <a:gd name="T72" fmla="*/ 54 w 63"/>
                    <a:gd name="T73" fmla="*/ 12 h 32"/>
                    <a:gd name="T74" fmla="*/ 56 w 63"/>
                    <a:gd name="T75" fmla="*/ 11 h 32"/>
                    <a:gd name="T76" fmla="*/ 56 w 63"/>
                    <a:gd name="T77" fmla="*/ 11 h 32"/>
                    <a:gd name="T78" fmla="*/ 58 w 63"/>
                    <a:gd name="T79" fmla="*/ 10 h 32"/>
                    <a:gd name="T80" fmla="*/ 58 w 63"/>
                    <a:gd name="T81" fmla="*/ 10 h 32"/>
                    <a:gd name="T82" fmla="*/ 60 w 63"/>
                    <a:gd name="T83" fmla="*/ 9 h 32"/>
                    <a:gd name="T84" fmla="*/ 61 w 63"/>
                    <a:gd name="T85" fmla="*/ 9 h 32"/>
                    <a:gd name="T86" fmla="*/ 63 w 63"/>
                    <a:gd name="T87" fmla="*/ 9 h 32"/>
                    <a:gd name="T88" fmla="*/ 63 w 63"/>
                    <a:gd name="T89" fmla="*/ 9 h 32"/>
                    <a:gd name="T90" fmla="*/ 60 w 63"/>
                    <a:gd name="T91" fmla="*/ 7 h 3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 h="32">
                      <a:moveTo>
                        <a:pt x="60" y="7"/>
                      </a:moveTo>
                      <a:cubicBezTo>
                        <a:pt x="57" y="6"/>
                        <a:pt x="54" y="5"/>
                        <a:pt x="52" y="3"/>
                      </a:cubicBezTo>
                      <a:cubicBezTo>
                        <a:pt x="50" y="1"/>
                        <a:pt x="47" y="0"/>
                        <a:pt x="43" y="0"/>
                      </a:cubicBezTo>
                      <a:cubicBezTo>
                        <a:pt x="37" y="0"/>
                        <a:pt x="31" y="2"/>
                        <a:pt x="30" y="3"/>
                      </a:cubicBezTo>
                      <a:cubicBezTo>
                        <a:pt x="27" y="4"/>
                        <a:pt x="23" y="4"/>
                        <a:pt x="20" y="3"/>
                      </a:cubicBezTo>
                      <a:cubicBezTo>
                        <a:pt x="16" y="3"/>
                        <a:pt x="12" y="2"/>
                        <a:pt x="9" y="4"/>
                      </a:cubicBezTo>
                      <a:cubicBezTo>
                        <a:pt x="9" y="5"/>
                        <a:pt x="8" y="5"/>
                        <a:pt x="7" y="6"/>
                      </a:cubicBezTo>
                      <a:cubicBezTo>
                        <a:pt x="7" y="6"/>
                        <a:pt x="7" y="7"/>
                        <a:pt x="6" y="7"/>
                      </a:cubicBezTo>
                      <a:cubicBezTo>
                        <a:pt x="5" y="8"/>
                        <a:pt x="4" y="9"/>
                        <a:pt x="3" y="10"/>
                      </a:cubicBezTo>
                      <a:cubicBezTo>
                        <a:pt x="1" y="12"/>
                        <a:pt x="0" y="14"/>
                        <a:pt x="0" y="15"/>
                      </a:cubicBezTo>
                      <a:cubicBezTo>
                        <a:pt x="0" y="16"/>
                        <a:pt x="0" y="16"/>
                        <a:pt x="0" y="16"/>
                      </a:cubicBezTo>
                      <a:cubicBezTo>
                        <a:pt x="0" y="16"/>
                        <a:pt x="0" y="16"/>
                        <a:pt x="0" y="17"/>
                      </a:cubicBezTo>
                      <a:cubicBezTo>
                        <a:pt x="0" y="17"/>
                        <a:pt x="0" y="17"/>
                        <a:pt x="1" y="17"/>
                      </a:cubicBezTo>
                      <a:cubicBezTo>
                        <a:pt x="1" y="17"/>
                        <a:pt x="2" y="18"/>
                        <a:pt x="3" y="18"/>
                      </a:cubicBezTo>
                      <a:cubicBezTo>
                        <a:pt x="5" y="19"/>
                        <a:pt x="7" y="20"/>
                        <a:pt x="9" y="20"/>
                      </a:cubicBezTo>
                      <a:cubicBezTo>
                        <a:pt x="10" y="20"/>
                        <a:pt x="10" y="20"/>
                        <a:pt x="10" y="20"/>
                      </a:cubicBezTo>
                      <a:cubicBezTo>
                        <a:pt x="12" y="20"/>
                        <a:pt x="14" y="20"/>
                        <a:pt x="16" y="22"/>
                      </a:cubicBezTo>
                      <a:cubicBezTo>
                        <a:pt x="16" y="22"/>
                        <a:pt x="16" y="22"/>
                        <a:pt x="16" y="22"/>
                      </a:cubicBezTo>
                      <a:cubicBezTo>
                        <a:pt x="16" y="22"/>
                        <a:pt x="16" y="22"/>
                        <a:pt x="16" y="23"/>
                      </a:cubicBezTo>
                      <a:cubicBezTo>
                        <a:pt x="16" y="23"/>
                        <a:pt x="16" y="23"/>
                        <a:pt x="16" y="23"/>
                      </a:cubicBezTo>
                      <a:cubicBezTo>
                        <a:pt x="16" y="24"/>
                        <a:pt x="16" y="24"/>
                        <a:pt x="16" y="24"/>
                      </a:cubicBezTo>
                      <a:cubicBezTo>
                        <a:pt x="16" y="24"/>
                        <a:pt x="16" y="25"/>
                        <a:pt x="16" y="25"/>
                      </a:cubicBezTo>
                      <a:cubicBezTo>
                        <a:pt x="16" y="25"/>
                        <a:pt x="16" y="25"/>
                        <a:pt x="16" y="25"/>
                      </a:cubicBezTo>
                      <a:cubicBezTo>
                        <a:pt x="16" y="26"/>
                        <a:pt x="16" y="27"/>
                        <a:pt x="16" y="27"/>
                      </a:cubicBezTo>
                      <a:cubicBezTo>
                        <a:pt x="16" y="27"/>
                        <a:pt x="16" y="27"/>
                        <a:pt x="16" y="27"/>
                      </a:cubicBezTo>
                      <a:cubicBezTo>
                        <a:pt x="17" y="28"/>
                        <a:pt x="18" y="28"/>
                        <a:pt x="18" y="29"/>
                      </a:cubicBezTo>
                      <a:cubicBezTo>
                        <a:pt x="20" y="30"/>
                        <a:pt x="20" y="31"/>
                        <a:pt x="20" y="32"/>
                      </a:cubicBezTo>
                      <a:cubicBezTo>
                        <a:pt x="21" y="32"/>
                        <a:pt x="21" y="32"/>
                        <a:pt x="21" y="32"/>
                      </a:cubicBezTo>
                      <a:cubicBezTo>
                        <a:pt x="22" y="31"/>
                        <a:pt x="23" y="30"/>
                        <a:pt x="24" y="30"/>
                      </a:cubicBezTo>
                      <a:cubicBezTo>
                        <a:pt x="24" y="30"/>
                        <a:pt x="24" y="29"/>
                        <a:pt x="24" y="29"/>
                      </a:cubicBezTo>
                      <a:cubicBezTo>
                        <a:pt x="23" y="28"/>
                        <a:pt x="23" y="26"/>
                        <a:pt x="24" y="24"/>
                      </a:cubicBezTo>
                      <a:cubicBezTo>
                        <a:pt x="25" y="22"/>
                        <a:pt x="27" y="21"/>
                        <a:pt x="29" y="21"/>
                      </a:cubicBezTo>
                      <a:cubicBezTo>
                        <a:pt x="36" y="21"/>
                        <a:pt x="39" y="20"/>
                        <a:pt x="40" y="18"/>
                      </a:cubicBezTo>
                      <a:cubicBezTo>
                        <a:pt x="40" y="15"/>
                        <a:pt x="43" y="13"/>
                        <a:pt x="47" y="13"/>
                      </a:cubicBezTo>
                      <a:cubicBezTo>
                        <a:pt x="48" y="13"/>
                        <a:pt x="49" y="13"/>
                        <a:pt x="50" y="13"/>
                      </a:cubicBezTo>
                      <a:cubicBezTo>
                        <a:pt x="51" y="14"/>
                        <a:pt x="52" y="14"/>
                        <a:pt x="52" y="14"/>
                      </a:cubicBezTo>
                      <a:cubicBezTo>
                        <a:pt x="53" y="14"/>
                        <a:pt x="54" y="13"/>
                        <a:pt x="54" y="12"/>
                      </a:cubicBezTo>
                      <a:cubicBezTo>
                        <a:pt x="55" y="12"/>
                        <a:pt x="55" y="12"/>
                        <a:pt x="56" y="11"/>
                      </a:cubicBezTo>
                      <a:cubicBezTo>
                        <a:pt x="56" y="11"/>
                        <a:pt x="56" y="11"/>
                        <a:pt x="56" y="11"/>
                      </a:cubicBezTo>
                      <a:cubicBezTo>
                        <a:pt x="57" y="11"/>
                        <a:pt x="57" y="11"/>
                        <a:pt x="58" y="10"/>
                      </a:cubicBezTo>
                      <a:cubicBezTo>
                        <a:pt x="58" y="10"/>
                        <a:pt x="58" y="10"/>
                        <a:pt x="58" y="10"/>
                      </a:cubicBezTo>
                      <a:cubicBezTo>
                        <a:pt x="59" y="10"/>
                        <a:pt x="60" y="10"/>
                        <a:pt x="60" y="9"/>
                      </a:cubicBezTo>
                      <a:cubicBezTo>
                        <a:pt x="60" y="9"/>
                        <a:pt x="60" y="9"/>
                        <a:pt x="61" y="9"/>
                      </a:cubicBezTo>
                      <a:cubicBezTo>
                        <a:pt x="61" y="9"/>
                        <a:pt x="62" y="9"/>
                        <a:pt x="63" y="9"/>
                      </a:cubicBezTo>
                      <a:cubicBezTo>
                        <a:pt x="63" y="9"/>
                        <a:pt x="63" y="9"/>
                        <a:pt x="63" y="9"/>
                      </a:cubicBezTo>
                      <a:cubicBezTo>
                        <a:pt x="62" y="8"/>
                        <a:pt x="61" y="8"/>
                        <a:pt x="6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 name="Freeform 2111">
                  <a:extLst>
                    <a:ext uri="{FF2B5EF4-FFF2-40B4-BE49-F238E27FC236}">
                      <a16:creationId xmlns="" xmlns:a16="http://schemas.microsoft.com/office/drawing/2014/main" id="{73CDCD66-753E-4232-84F4-4F2ACC5B5B18}"/>
                    </a:ext>
                  </a:extLst>
                </p:cNvPr>
                <p:cNvSpPr/>
                <p:nvPr/>
              </p:nvSpPr>
              <p:spPr bwMode="auto">
                <a:xfrm flipH="1">
                  <a:off x="2561074" y="381538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 name="Freeform 2112">
                  <a:extLst>
                    <a:ext uri="{FF2B5EF4-FFF2-40B4-BE49-F238E27FC236}">
                      <a16:creationId xmlns="" xmlns:a16="http://schemas.microsoft.com/office/drawing/2014/main" id="{4103E521-3DE6-4AC4-98C2-17462FFD330F}"/>
                    </a:ext>
                  </a:extLst>
                </p:cNvPr>
                <p:cNvSpPr/>
                <p:nvPr/>
              </p:nvSpPr>
              <p:spPr bwMode="auto">
                <a:xfrm flipH="1">
                  <a:off x="2561074" y="3818984"/>
                  <a:ext cx="0" cy="3597"/>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 name="Freeform 2113">
                  <a:extLst>
                    <a:ext uri="{FF2B5EF4-FFF2-40B4-BE49-F238E27FC236}">
                      <a16:creationId xmlns="" xmlns:a16="http://schemas.microsoft.com/office/drawing/2014/main" id="{FA76F0BF-816F-4D24-8004-8405FC5D0F5E}"/>
                    </a:ext>
                  </a:extLst>
                </p:cNvPr>
                <p:cNvSpPr/>
                <p:nvPr/>
              </p:nvSpPr>
              <p:spPr bwMode="auto">
                <a:xfrm flipH="1">
                  <a:off x="2561074" y="381538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 name="Freeform 2114">
                  <a:extLst>
                    <a:ext uri="{FF2B5EF4-FFF2-40B4-BE49-F238E27FC236}">
                      <a16:creationId xmlns="" xmlns:a16="http://schemas.microsoft.com/office/drawing/2014/main" id="{983A090E-FA6B-4CB6-904D-05D2B5D1EF35}"/>
                    </a:ext>
                  </a:extLst>
                </p:cNvPr>
                <p:cNvSpPr/>
                <p:nvPr/>
              </p:nvSpPr>
              <p:spPr bwMode="auto">
                <a:xfrm flipH="1">
                  <a:off x="2561074" y="3817185"/>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 name="Freeform 2115">
                  <a:extLst>
                    <a:ext uri="{FF2B5EF4-FFF2-40B4-BE49-F238E27FC236}">
                      <a16:creationId xmlns="" xmlns:a16="http://schemas.microsoft.com/office/drawing/2014/main" id="{102FA756-06E5-43CE-8C67-0AD3BDFD9B44}"/>
                    </a:ext>
                  </a:extLst>
                </p:cNvPr>
                <p:cNvSpPr/>
                <p:nvPr/>
              </p:nvSpPr>
              <p:spPr bwMode="auto">
                <a:xfrm>
                  <a:off x="2533198" y="3806395"/>
                  <a:ext cx="1858"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 name="Freeform 2116">
                  <a:extLst>
                    <a:ext uri="{FF2B5EF4-FFF2-40B4-BE49-F238E27FC236}">
                      <a16:creationId xmlns="" xmlns:a16="http://schemas.microsoft.com/office/drawing/2014/main" id="{7E7D6665-5E64-47D6-A833-66ED19E76F6A}"/>
                    </a:ext>
                  </a:extLst>
                </p:cNvPr>
                <p:cNvSpPr/>
                <p:nvPr/>
              </p:nvSpPr>
              <p:spPr bwMode="auto">
                <a:xfrm>
                  <a:off x="1975679" y="3430511"/>
                  <a:ext cx="600262" cy="359697"/>
                </a:xfrm>
                <a:custGeom>
                  <a:gdLst>
                    <a:gd name="T0" fmla="*/ 321 w 338"/>
                    <a:gd name="T1" fmla="*/ 169 h 209"/>
                    <a:gd name="T2" fmla="*/ 322 w 338"/>
                    <a:gd name="T3" fmla="*/ 170 h 209"/>
                    <a:gd name="T4" fmla="*/ 325 w 338"/>
                    <a:gd name="T5" fmla="*/ 171 h 209"/>
                    <a:gd name="T6" fmla="*/ 329 w 338"/>
                    <a:gd name="T7" fmla="*/ 154 h 209"/>
                    <a:gd name="T8" fmla="*/ 337 w 338"/>
                    <a:gd name="T9" fmla="*/ 137 h 209"/>
                    <a:gd name="T10" fmla="*/ 312 w 338"/>
                    <a:gd name="T11" fmla="*/ 138 h 209"/>
                    <a:gd name="T12" fmla="*/ 291 w 338"/>
                    <a:gd name="T13" fmla="*/ 167 h 209"/>
                    <a:gd name="T14" fmla="*/ 277 w 338"/>
                    <a:gd name="T15" fmla="*/ 170 h 209"/>
                    <a:gd name="T16" fmla="*/ 245 w 338"/>
                    <a:gd name="T17" fmla="*/ 173 h 209"/>
                    <a:gd name="T18" fmla="*/ 231 w 338"/>
                    <a:gd name="T19" fmla="*/ 156 h 209"/>
                    <a:gd name="T20" fmla="*/ 214 w 338"/>
                    <a:gd name="T21" fmla="*/ 118 h 209"/>
                    <a:gd name="T22" fmla="*/ 218 w 338"/>
                    <a:gd name="T23" fmla="*/ 84 h 209"/>
                    <a:gd name="T24" fmla="*/ 217 w 338"/>
                    <a:gd name="T25" fmla="*/ 83 h 209"/>
                    <a:gd name="T26" fmla="*/ 201 w 338"/>
                    <a:gd name="T27" fmla="*/ 78 h 209"/>
                    <a:gd name="T28" fmla="*/ 195 w 338"/>
                    <a:gd name="T29" fmla="*/ 66 h 209"/>
                    <a:gd name="T30" fmla="*/ 182 w 338"/>
                    <a:gd name="T31" fmla="*/ 46 h 209"/>
                    <a:gd name="T32" fmla="*/ 157 w 338"/>
                    <a:gd name="T33" fmla="*/ 45 h 209"/>
                    <a:gd name="T34" fmla="*/ 145 w 338"/>
                    <a:gd name="T35" fmla="*/ 41 h 209"/>
                    <a:gd name="T36" fmla="*/ 130 w 338"/>
                    <a:gd name="T37" fmla="*/ 23 h 209"/>
                    <a:gd name="T38" fmla="*/ 64 w 338"/>
                    <a:gd name="T39" fmla="*/ 17 h 209"/>
                    <a:gd name="T40" fmla="*/ 0 w 338"/>
                    <a:gd name="T41" fmla="*/ 3 h 209"/>
                    <a:gd name="T42" fmla="*/ 28 w 338"/>
                    <a:gd name="T43" fmla="*/ 42 h 209"/>
                    <a:gd name="T44" fmla="*/ 26 w 338"/>
                    <a:gd name="T45" fmla="*/ 61 h 209"/>
                    <a:gd name="T46" fmla="*/ 51 w 338"/>
                    <a:gd name="T47" fmla="*/ 76 h 209"/>
                    <a:gd name="T48" fmla="*/ 67 w 338"/>
                    <a:gd name="T49" fmla="*/ 102 h 209"/>
                    <a:gd name="T50" fmla="*/ 79 w 338"/>
                    <a:gd name="T51" fmla="*/ 105 h 209"/>
                    <a:gd name="T52" fmla="*/ 67 w 338"/>
                    <a:gd name="T53" fmla="*/ 93 h 209"/>
                    <a:gd name="T54" fmla="*/ 39 w 338"/>
                    <a:gd name="T55" fmla="*/ 48 h 209"/>
                    <a:gd name="T56" fmla="*/ 36 w 338"/>
                    <a:gd name="T57" fmla="*/ 40 h 209"/>
                    <a:gd name="T58" fmla="*/ 20 w 338"/>
                    <a:gd name="T59" fmla="*/ 8 h 209"/>
                    <a:gd name="T60" fmla="*/ 32 w 338"/>
                    <a:gd name="T61" fmla="*/ 9 h 209"/>
                    <a:gd name="T62" fmla="*/ 45 w 338"/>
                    <a:gd name="T63" fmla="*/ 18 h 209"/>
                    <a:gd name="T64" fmla="*/ 50 w 338"/>
                    <a:gd name="T65" fmla="*/ 45 h 209"/>
                    <a:gd name="T66" fmla="*/ 68 w 338"/>
                    <a:gd name="T67" fmla="*/ 54 h 209"/>
                    <a:gd name="T68" fmla="*/ 84 w 338"/>
                    <a:gd name="T69" fmla="*/ 70 h 209"/>
                    <a:gd name="T70" fmla="*/ 93 w 338"/>
                    <a:gd name="T71" fmla="*/ 86 h 209"/>
                    <a:gd name="T72" fmla="*/ 133 w 338"/>
                    <a:gd name="T73" fmla="*/ 133 h 209"/>
                    <a:gd name="T74" fmla="*/ 133 w 338"/>
                    <a:gd name="T75" fmla="*/ 146 h 209"/>
                    <a:gd name="T76" fmla="*/ 151 w 338"/>
                    <a:gd name="T77" fmla="*/ 169 h 209"/>
                    <a:gd name="T78" fmla="*/ 180 w 338"/>
                    <a:gd name="T79" fmla="*/ 181 h 209"/>
                    <a:gd name="T80" fmla="*/ 248 w 338"/>
                    <a:gd name="T81" fmla="*/ 196 h 209"/>
                    <a:gd name="T82" fmla="*/ 276 w 338"/>
                    <a:gd name="T83" fmla="*/ 205 h 209"/>
                    <a:gd name="T84" fmla="*/ 278 w 338"/>
                    <a:gd name="T85" fmla="*/ 203 h 209"/>
                    <a:gd name="T86" fmla="*/ 279 w 338"/>
                    <a:gd name="T87" fmla="*/ 201 h 209"/>
                    <a:gd name="T88" fmla="*/ 280 w 338"/>
                    <a:gd name="T89" fmla="*/ 199 h 209"/>
                    <a:gd name="T90" fmla="*/ 281 w 338"/>
                    <a:gd name="T91" fmla="*/ 198 h 209"/>
                    <a:gd name="T92" fmla="*/ 282 w 338"/>
                    <a:gd name="T93" fmla="*/ 198 h 209"/>
                    <a:gd name="T94" fmla="*/ 282 w 338"/>
                    <a:gd name="T95" fmla="*/ 198 h 209"/>
                    <a:gd name="T96" fmla="*/ 286 w 338"/>
                    <a:gd name="T97" fmla="*/ 197 h 209"/>
                    <a:gd name="T98" fmla="*/ 292 w 338"/>
                    <a:gd name="T99" fmla="*/ 193 h 209"/>
                    <a:gd name="T100" fmla="*/ 288 w 338"/>
                    <a:gd name="T101" fmla="*/ 185 h 209"/>
                    <a:gd name="T102" fmla="*/ 296 w 338"/>
                    <a:gd name="T103" fmla="*/ 176 h 209"/>
                    <a:gd name="T104" fmla="*/ 308 w 338"/>
                    <a:gd name="T105" fmla="*/ 177 h 2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8" h="209">
                      <a:moveTo>
                        <a:pt x="312" y="177"/>
                      </a:moveTo>
                      <a:cubicBezTo>
                        <a:pt x="313" y="177"/>
                        <a:pt x="313" y="177"/>
                        <a:pt x="313" y="177"/>
                      </a:cubicBezTo>
                      <a:cubicBezTo>
                        <a:pt x="313" y="176"/>
                        <a:pt x="314" y="176"/>
                        <a:pt x="314" y="175"/>
                      </a:cubicBezTo>
                      <a:cubicBezTo>
                        <a:pt x="316" y="173"/>
                        <a:pt x="318" y="170"/>
                        <a:pt x="321" y="169"/>
                      </a:cubicBezTo>
                      <a:cubicBezTo>
                        <a:pt x="321" y="169"/>
                        <a:pt x="321" y="169"/>
                        <a:pt x="321" y="169"/>
                      </a:cubicBezTo>
                      <a:cubicBezTo>
                        <a:pt x="321" y="169"/>
                        <a:pt x="321" y="169"/>
                        <a:pt x="321" y="169"/>
                      </a:cubicBezTo>
                      <a:cubicBezTo>
                        <a:pt x="321" y="169"/>
                        <a:pt x="321" y="169"/>
                        <a:pt x="321" y="169"/>
                      </a:cubicBezTo>
                      <a:cubicBezTo>
                        <a:pt x="321" y="169"/>
                        <a:pt x="322" y="170"/>
                        <a:pt x="322" y="170"/>
                      </a:cubicBezTo>
                      <a:cubicBezTo>
                        <a:pt x="323" y="170"/>
                        <a:pt x="323" y="170"/>
                        <a:pt x="323" y="170"/>
                      </a:cubicBezTo>
                      <a:cubicBezTo>
                        <a:pt x="323" y="170"/>
                        <a:pt x="323" y="170"/>
                        <a:pt x="324" y="170"/>
                      </a:cubicBezTo>
                      <a:cubicBezTo>
                        <a:pt x="324" y="170"/>
                        <a:pt x="324" y="170"/>
                        <a:pt x="324" y="171"/>
                      </a:cubicBezTo>
                      <a:cubicBezTo>
                        <a:pt x="325" y="171"/>
                        <a:pt x="325" y="171"/>
                        <a:pt x="325" y="171"/>
                      </a:cubicBezTo>
                      <a:cubicBezTo>
                        <a:pt x="326" y="171"/>
                        <a:pt x="326" y="172"/>
                        <a:pt x="326" y="172"/>
                      </a:cubicBezTo>
                      <a:cubicBezTo>
                        <a:pt x="326" y="172"/>
                        <a:pt x="326" y="172"/>
                        <a:pt x="326" y="172"/>
                      </a:cubicBezTo>
                      <a:cubicBezTo>
                        <a:pt x="328" y="169"/>
                        <a:pt x="329" y="163"/>
                        <a:pt x="329" y="159"/>
                      </a:cubicBezTo>
                      <a:cubicBezTo>
                        <a:pt x="330" y="157"/>
                        <a:pt x="330" y="155"/>
                        <a:pt x="329" y="154"/>
                      </a:cubicBezTo>
                      <a:cubicBezTo>
                        <a:pt x="329" y="151"/>
                        <a:pt x="329" y="148"/>
                        <a:pt x="332" y="145"/>
                      </a:cubicBezTo>
                      <a:cubicBezTo>
                        <a:pt x="333" y="144"/>
                        <a:pt x="334" y="143"/>
                        <a:pt x="335" y="142"/>
                      </a:cubicBezTo>
                      <a:cubicBezTo>
                        <a:pt x="337" y="141"/>
                        <a:pt x="338" y="140"/>
                        <a:pt x="338" y="138"/>
                      </a:cubicBezTo>
                      <a:cubicBezTo>
                        <a:pt x="338" y="137"/>
                        <a:pt x="337" y="137"/>
                        <a:pt x="337" y="137"/>
                      </a:cubicBezTo>
                      <a:cubicBezTo>
                        <a:pt x="337" y="137"/>
                        <a:pt x="336" y="137"/>
                        <a:pt x="336" y="137"/>
                      </a:cubicBezTo>
                      <a:cubicBezTo>
                        <a:pt x="334" y="138"/>
                        <a:pt x="331" y="138"/>
                        <a:pt x="329" y="137"/>
                      </a:cubicBezTo>
                      <a:cubicBezTo>
                        <a:pt x="327" y="135"/>
                        <a:pt x="324" y="136"/>
                        <a:pt x="319" y="137"/>
                      </a:cubicBezTo>
                      <a:cubicBezTo>
                        <a:pt x="317" y="137"/>
                        <a:pt x="315" y="137"/>
                        <a:pt x="312" y="138"/>
                      </a:cubicBezTo>
                      <a:cubicBezTo>
                        <a:pt x="300" y="139"/>
                        <a:pt x="299" y="145"/>
                        <a:pt x="300" y="149"/>
                      </a:cubicBezTo>
                      <a:cubicBezTo>
                        <a:pt x="300" y="153"/>
                        <a:pt x="299" y="154"/>
                        <a:pt x="297" y="156"/>
                      </a:cubicBezTo>
                      <a:cubicBezTo>
                        <a:pt x="297" y="156"/>
                        <a:pt x="296" y="157"/>
                        <a:pt x="296" y="159"/>
                      </a:cubicBezTo>
                      <a:cubicBezTo>
                        <a:pt x="297" y="163"/>
                        <a:pt x="293" y="166"/>
                        <a:pt x="291" y="167"/>
                      </a:cubicBezTo>
                      <a:cubicBezTo>
                        <a:pt x="290" y="168"/>
                        <a:pt x="289" y="168"/>
                        <a:pt x="289" y="169"/>
                      </a:cubicBezTo>
                      <a:cubicBezTo>
                        <a:pt x="289" y="170"/>
                        <a:pt x="289" y="171"/>
                        <a:pt x="288" y="172"/>
                      </a:cubicBezTo>
                      <a:cubicBezTo>
                        <a:pt x="288" y="172"/>
                        <a:pt x="287" y="173"/>
                        <a:pt x="286" y="173"/>
                      </a:cubicBezTo>
                      <a:cubicBezTo>
                        <a:pt x="283" y="173"/>
                        <a:pt x="278" y="170"/>
                        <a:pt x="277" y="170"/>
                      </a:cubicBezTo>
                      <a:cubicBezTo>
                        <a:pt x="275" y="170"/>
                        <a:pt x="265" y="172"/>
                        <a:pt x="259" y="174"/>
                      </a:cubicBezTo>
                      <a:cubicBezTo>
                        <a:pt x="255" y="175"/>
                        <a:pt x="253" y="175"/>
                        <a:pt x="252" y="176"/>
                      </a:cubicBezTo>
                      <a:cubicBezTo>
                        <a:pt x="252" y="176"/>
                        <a:pt x="252" y="176"/>
                        <a:pt x="252" y="176"/>
                      </a:cubicBezTo>
                      <a:cubicBezTo>
                        <a:pt x="250" y="176"/>
                        <a:pt x="248" y="174"/>
                        <a:pt x="245" y="173"/>
                      </a:cubicBezTo>
                      <a:cubicBezTo>
                        <a:pt x="243" y="171"/>
                        <a:pt x="241" y="170"/>
                        <a:pt x="239" y="170"/>
                      </a:cubicBezTo>
                      <a:cubicBezTo>
                        <a:pt x="239" y="168"/>
                        <a:pt x="239" y="168"/>
                        <a:pt x="239" y="168"/>
                      </a:cubicBezTo>
                      <a:cubicBezTo>
                        <a:pt x="239" y="170"/>
                        <a:pt x="239" y="170"/>
                        <a:pt x="239" y="170"/>
                      </a:cubicBezTo>
                      <a:cubicBezTo>
                        <a:pt x="234" y="170"/>
                        <a:pt x="231" y="165"/>
                        <a:pt x="231" y="156"/>
                      </a:cubicBezTo>
                      <a:cubicBezTo>
                        <a:pt x="230" y="154"/>
                        <a:pt x="227" y="151"/>
                        <a:pt x="224" y="148"/>
                      </a:cubicBezTo>
                      <a:cubicBezTo>
                        <a:pt x="222" y="146"/>
                        <a:pt x="220" y="144"/>
                        <a:pt x="219" y="143"/>
                      </a:cubicBezTo>
                      <a:cubicBezTo>
                        <a:pt x="215" y="137"/>
                        <a:pt x="215" y="126"/>
                        <a:pt x="214" y="119"/>
                      </a:cubicBezTo>
                      <a:cubicBezTo>
                        <a:pt x="214" y="118"/>
                        <a:pt x="214" y="118"/>
                        <a:pt x="214" y="118"/>
                      </a:cubicBezTo>
                      <a:cubicBezTo>
                        <a:pt x="214" y="112"/>
                        <a:pt x="214" y="100"/>
                        <a:pt x="218" y="87"/>
                      </a:cubicBezTo>
                      <a:cubicBezTo>
                        <a:pt x="219" y="86"/>
                        <a:pt x="219" y="85"/>
                        <a:pt x="219" y="84"/>
                      </a:cubicBezTo>
                      <a:cubicBezTo>
                        <a:pt x="219" y="84"/>
                        <a:pt x="219" y="84"/>
                        <a:pt x="219" y="84"/>
                      </a:cubicBezTo>
                      <a:cubicBezTo>
                        <a:pt x="219" y="84"/>
                        <a:pt x="219" y="84"/>
                        <a:pt x="218" y="84"/>
                      </a:cubicBezTo>
                      <a:cubicBezTo>
                        <a:pt x="218" y="84"/>
                        <a:pt x="218" y="84"/>
                        <a:pt x="218" y="84"/>
                      </a:cubicBezTo>
                      <a:cubicBezTo>
                        <a:pt x="218" y="84"/>
                        <a:pt x="218" y="84"/>
                        <a:pt x="218" y="84"/>
                      </a:cubicBezTo>
                      <a:cubicBezTo>
                        <a:pt x="217" y="84"/>
                        <a:pt x="217" y="84"/>
                        <a:pt x="217" y="84"/>
                      </a:cubicBezTo>
                      <a:cubicBezTo>
                        <a:pt x="217" y="84"/>
                        <a:pt x="217" y="84"/>
                        <a:pt x="217" y="83"/>
                      </a:cubicBezTo>
                      <a:cubicBezTo>
                        <a:pt x="217" y="83"/>
                        <a:pt x="217" y="83"/>
                        <a:pt x="217" y="83"/>
                      </a:cubicBezTo>
                      <a:cubicBezTo>
                        <a:pt x="216" y="83"/>
                        <a:pt x="216" y="83"/>
                        <a:pt x="216" y="83"/>
                      </a:cubicBezTo>
                      <a:cubicBezTo>
                        <a:pt x="213" y="83"/>
                        <a:pt x="208" y="81"/>
                        <a:pt x="205" y="80"/>
                      </a:cubicBezTo>
                      <a:cubicBezTo>
                        <a:pt x="203" y="79"/>
                        <a:pt x="201" y="78"/>
                        <a:pt x="201" y="78"/>
                      </a:cubicBezTo>
                      <a:cubicBezTo>
                        <a:pt x="201" y="78"/>
                        <a:pt x="201" y="78"/>
                        <a:pt x="201" y="78"/>
                      </a:cubicBezTo>
                      <a:cubicBezTo>
                        <a:pt x="198" y="78"/>
                        <a:pt x="197" y="75"/>
                        <a:pt x="197" y="73"/>
                      </a:cubicBezTo>
                      <a:cubicBezTo>
                        <a:pt x="197" y="72"/>
                        <a:pt x="196" y="71"/>
                        <a:pt x="196" y="70"/>
                      </a:cubicBezTo>
                      <a:cubicBezTo>
                        <a:pt x="195" y="69"/>
                        <a:pt x="195" y="68"/>
                        <a:pt x="195" y="66"/>
                      </a:cubicBezTo>
                      <a:cubicBezTo>
                        <a:pt x="195" y="66"/>
                        <a:pt x="194" y="65"/>
                        <a:pt x="194" y="65"/>
                      </a:cubicBezTo>
                      <a:cubicBezTo>
                        <a:pt x="194" y="64"/>
                        <a:pt x="194" y="62"/>
                        <a:pt x="194" y="62"/>
                      </a:cubicBezTo>
                      <a:cubicBezTo>
                        <a:pt x="193" y="62"/>
                        <a:pt x="193" y="61"/>
                        <a:pt x="193" y="61"/>
                      </a:cubicBezTo>
                      <a:cubicBezTo>
                        <a:pt x="190" y="59"/>
                        <a:pt x="184" y="53"/>
                        <a:pt x="182" y="46"/>
                      </a:cubicBezTo>
                      <a:cubicBezTo>
                        <a:pt x="180" y="39"/>
                        <a:pt x="168" y="36"/>
                        <a:pt x="164" y="36"/>
                      </a:cubicBezTo>
                      <a:cubicBezTo>
                        <a:pt x="163" y="36"/>
                        <a:pt x="163" y="36"/>
                        <a:pt x="162" y="37"/>
                      </a:cubicBezTo>
                      <a:cubicBezTo>
                        <a:pt x="161" y="39"/>
                        <a:pt x="160" y="41"/>
                        <a:pt x="159" y="42"/>
                      </a:cubicBezTo>
                      <a:cubicBezTo>
                        <a:pt x="158" y="44"/>
                        <a:pt x="158" y="45"/>
                        <a:pt x="157" y="45"/>
                      </a:cubicBezTo>
                      <a:cubicBezTo>
                        <a:pt x="157" y="46"/>
                        <a:pt x="156" y="46"/>
                        <a:pt x="156" y="46"/>
                      </a:cubicBezTo>
                      <a:cubicBezTo>
                        <a:pt x="155" y="46"/>
                        <a:pt x="155" y="46"/>
                        <a:pt x="155" y="46"/>
                      </a:cubicBezTo>
                      <a:cubicBezTo>
                        <a:pt x="155" y="46"/>
                        <a:pt x="154" y="46"/>
                        <a:pt x="153" y="45"/>
                      </a:cubicBezTo>
                      <a:cubicBezTo>
                        <a:pt x="151" y="45"/>
                        <a:pt x="149" y="43"/>
                        <a:pt x="145" y="41"/>
                      </a:cubicBezTo>
                      <a:cubicBezTo>
                        <a:pt x="144" y="41"/>
                        <a:pt x="144" y="41"/>
                        <a:pt x="144" y="40"/>
                      </a:cubicBezTo>
                      <a:cubicBezTo>
                        <a:pt x="143" y="40"/>
                        <a:pt x="142" y="39"/>
                        <a:pt x="141" y="39"/>
                      </a:cubicBezTo>
                      <a:cubicBezTo>
                        <a:pt x="138" y="38"/>
                        <a:pt x="136" y="34"/>
                        <a:pt x="136" y="30"/>
                      </a:cubicBezTo>
                      <a:cubicBezTo>
                        <a:pt x="136" y="28"/>
                        <a:pt x="132" y="24"/>
                        <a:pt x="130" y="23"/>
                      </a:cubicBezTo>
                      <a:cubicBezTo>
                        <a:pt x="129" y="23"/>
                        <a:pt x="125" y="19"/>
                        <a:pt x="117" y="12"/>
                      </a:cubicBezTo>
                      <a:cubicBezTo>
                        <a:pt x="102" y="12"/>
                        <a:pt x="102" y="12"/>
                        <a:pt x="102" y="12"/>
                      </a:cubicBezTo>
                      <a:cubicBezTo>
                        <a:pt x="98" y="17"/>
                        <a:pt x="98" y="17"/>
                        <a:pt x="98" y="17"/>
                      </a:cubicBezTo>
                      <a:cubicBezTo>
                        <a:pt x="64" y="17"/>
                        <a:pt x="64" y="17"/>
                        <a:pt x="64" y="17"/>
                      </a:cubicBezTo>
                      <a:cubicBezTo>
                        <a:pt x="64" y="17"/>
                        <a:pt x="64" y="17"/>
                        <a:pt x="64" y="17"/>
                      </a:cubicBezTo>
                      <a:cubicBezTo>
                        <a:pt x="56" y="14"/>
                        <a:pt x="39" y="8"/>
                        <a:pt x="35" y="7"/>
                      </a:cubicBezTo>
                      <a:cubicBezTo>
                        <a:pt x="31" y="6"/>
                        <a:pt x="25" y="2"/>
                        <a:pt x="23" y="0"/>
                      </a:cubicBezTo>
                      <a:cubicBezTo>
                        <a:pt x="0" y="3"/>
                        <a:pt x="0" y="3"/>
                        <a:pt x="0" y="3"/>
                      </a:cubicBezTo>
                      <a:cubicBezTo>
                        <a:pt x="1" y="5"/>
                        <a:pt x="3" y="7"/>
                        <a:pt x="5" y="10"/>
                      </a:cubicBezTo>
                      <a:cubicBezTo>
                        <a:pt x="10" y="16"/>
                        <a:pt x="14" y="28"/>
                        <a:pt x="15" y="33"/>
                      </a:cubicBezTo>
                      <a:cubicBezTo>
                        <a:pt x="15" y="35"/>
                        <a:pt x="19" y="38"/>
                        <a:pt x="23" y="40"/>
                      </a:cubicBezTo>
                      <a:cubicBezTo>
                        <a:pt x="25" y="41"/>
                        <a:pt x="26" y="42"/>
                        <a:pt x="28" y="42"/>
                      </a:cubicBezTo>
                      <a:cubicBezTo>
                        <a:pt x="35" y="47"/>
                        <a:pt x="35" y="57"/>
                        <a:pt x="34" y="60"/>
                      </a:cubicBezTo>
                      <a:cubicBezTo>
                        <a:pt x="34" y="61"/>
                        <a:pt x="33" y="62"/>
                        <a:pt x="31" y="62"/>
                      </a:cubicBezTo>
                      <a:cubicBezTo>
                        <a:pt x="29" y="62"/>
                        <a:pt x="28" y="62"/>
                        <a:pt x="27" y="62"/>
                      </a:cubicBezTo>
                      <a:cubicBezTo>
                        <a:pt x="27" y="61"/>
                        <a:pt x="26" y="61"/>
                        <a:pt x="26" y="61"/>
                      </a:cubicBezTo>
                      <a:cubicBezTo>
                        <a:pt x="28" y="64"/>
                        <a:pt x="34" y="68"/>
                        <a:pt x="37" y="68"/>
                      </a:cubicBezTo>
                      <a:cubicBezTo>
                        <a:pt x="37" y="68"/>
                        <a:pt x="38" y="68"/>
                        <a:pt x="38" y="68"/>
                      </a:cubicBezTo>
                      <a:cubicBezTo>
                        <a:pt x="42" y="68"/>
                        <a:pt x="44" y="70"/>
                        <a:pt x="48" y="74"/>
                      </a:cubicBezTo>
                      <a:cubicBezTo>
                        <a:pt x="51" y="76"/>
                        <a:pt x="51" y="76"/>
                        <a:pt x="51" y="76"/>
                      </a:cubicBezTo>
                      <a:cubicBezTo>
                        <a:pt x="54" y="80"/>
                        <a:pt x="56" y="84"/>
                        <a:pt x="56" y="88"/>
                      </a:cubicBezTo>
                      <a:cubicBezTo>
                        <a:pt x="56" y="90"/>
                        <a:pt x="56" y="92"/>
                        <a:pt x="54" y="93"/>
                      </a:cubicBezTo>
                      <a:cubicBezTo>
                        <a:pt x="56" y="95"/>
                        <a:pt x="60" y="97"/>
                        <a:pt x="63" y="100"/>
                      </a:cubicBezTo>
                      <a:cubicBezTo>
                        <a:pt x="67" y="102"/>
                        <a:pt x="67" y="102"/>
                        <a:pt x="67" y="102"/>
                      </a:cubicBezTo>
                      <a:cubicBezTo>
                        <a:pt x="76" y="108"/>
                        <a:pt x="79" y="115"/>
                        <a:pt x="79" y="117"/>
                      </a:cubicBezTo>
                      <a:cubicBezTo>
                        <a:pt x="80" y="116"/>
                        <a:pt x="81" y="115"/>
                        <a:pt x="81" y="114"/>
                      </a:cubicBezTo>
                      <a:cubicBezTo>
                        <a:pt x="82" y="113"/>
                        <a:pt x="81" y="112"/>
                        <a:pt x="81" y="111"/>
                      </a:cubicBezTo>
                      <a:cubicBezTo>
                        <a:pt x="80" y="110"/>
                        <a:pt x="79" y="108"/>
                        <a:pt x="79" y="105"/>
                      </a:cubicBezTo>
                      <a:cubicBezTo>
                        <a:pt x="79" y="104"/>
                        <a:pt x="77" y="104"/>
                        <a:pt x="73" y="104"/>
                      </a:cubicBezTo>
                      <a:cubicBezTo>
                        <a:pt x="72" y="104"/>
                        <a:pt x="72" y="104"/>
                        <a:pt x="71" y="103"/>
                      </a:cubicBezTo>
                      <a:cubicBezTo>
                        <a:pt x="68" y="103"/>
                        <a:pt x="68" y="100"/>
                        <a:pt x="68" y="97"/>
                      </a:cubicBezTo>
                      <a:cubicBezTo>
                        <a:pt x="68" y="96"/>
                        <a:pt x="68" y="94"/>
                        <a:pt x="67" y="93"/>
                      </a:cubicBezTo>
                      <a:cubicBezTo>
                        <a:pt x="63" y="89"/>
                        <a:pt x="60" y="79"/>
                        <a:pt x="59" y="76"/>
                      </a:cubicBezTo>
                      <a:cubicBezTo>
                        <a:pt x="59" y="73"/>
                        <a:pt x="56" y="70"/>
                        <a:pt x="53" y="67"/>
                      </a:cubicBezTo>
                      <a:cubicBezTo>
                        <a:pt x="51" y="65"/>
                        <a:pt x="48" y="62"/>
                        <a:pt x="47" y="59"/>
                      </a:cubicBezTo>
                      <a:cubicBezTo>
                        <a:pt x="43" y="53"/>
                        <a:pt x="40" y="49"/>
                        <a:pt x="39" y="48"/>
                      </a:cubicBezTo>
                      <a:cubicBezTo>
                        <a:pt x="38" y="47"/>
                        <a:pt x="37" y="46"/>
                        <a:pt x="37" y="46"/>
                      </a:cubicBezTo>
                      <a:cubicBezTo>
                        <a:pt x="37" y="44"/>
                        <a:pt x="38" y="43"/>
                        <a:pt x="39" y="42"/>
                      </a:cubicBezTo>
                      <a:cubicBezTo>
                        <a:pt x="39" y="42"/>
                        <a:pt x="39" y="41"/>
                        <a:pt x="39" y="41"/>
                      </a:cubicBezTo>
                      <a:cubicBezTo>
                        <a:pt x="39" y="41"/>
                        <a:pt x="38" y="40"/>
                        <a:pt x="36" y="40"/>
                      </a:cubicBezTo>
                      <a:cubicBezTo>
                        <a:pt x="34" y="39"/>
                        <a:pt x="33" y="39"/>
                        <a:pt x="31" y="38"/>
                      </a:cubicBezTo>
                      <a:cubicBezTo>
                        <a:pt x="27" y="36"/>
                        <a:pt x="24" y="32"/>
                        <a:pt x="24" y="28"/>
                      </a:cubicBezTo>
                      <a:cubicBezTo>
                        <a:pt x="24" y="24"/>
                        <a:pt x="22" y="15"/>
                        <a:pt x="20" y="12"/>
                      </a:cubicBezTo>
                      <a:cubicBezTo>
                        <a:pt x="20" y="10"/>
                        <a:pt x="20" y="9"/>
                        <a:pt x="20" y="8"/>
                      </a:cubicBezTo>
                      <a:cubicBezTo>
                        <a:pt x="22" y="6"/>
                        <a:pt x="26" y="6"/>
                        <a:pt x="28" y="8"/>
                      </a:cubicBezTo>
                      <a:cubicBezTo>
                        <a:pt x="28" y="9"/>
                        <a:pt x="28" y="9"/>
                        <a:pt x="28" y="9"/>
                      </a:cubicBezTo>
                      <a:cubicBezTo>
                        <a:pt x="28" y="9"/>
                        <a:pt x="29" y="10"/>
                        <a:pt x="29" y="10"/>
                      </a:cubicBezTo>
                      <a:cubicBezTo>
                        <a:pt x="30" y="9"/>
                        <a:pt x="31" y="9"/>
                        <a:pt x="32" y="9"/>
                      </a:cubicBezTo>
                      <a:cubicBezTo>
                        <a:pt x="34" y="9"/>
                        <a:pt x="37" y="11"/>
                        <a:pt x="38" y="13"/>
                      </a:cubicBezTo>
                      <a:cubicBezTo>
                        <a:pt x="38" y="14"/>
                        <a:pt x="39" y="14"/>
                        <a:pt x="40" y="13"/>
                      </a:cubicBezTo>
                      <a:cubicBezTo>
                        <a:pt x="42" y="13"/>
                        <a:pt x="44" y="13"/>
                        <a:pt x="45" y="14"/>
                      </a:cubicBezTo>
                      <a:cubicBezTo>
                        <a:pt x="46" y="15"/>
                        <a:pt x="46" y="16"/>
                        <a:pt x="45" y="18"/>
                      </a:cubicBezTo>
                      <a:cubicBezTo>
                        <a:pt x="45" y="19"/>
                        <a:pt x="43" y="22"/>
                        <a:pt x="47" y="29"/>
                      </a:cubicBezTo>
                      <a:cubicBezTo>
                        <a:pt x="51" y="36"/>
                        <a:pt x="52" y="37"/>
                        <a:pt x="50" y="39"/>
                      </a:cubicBezTo>
                      <a:cubicBezTo>
                        <a:pt x="50" y="40"/>
                        <a:pt x="50" y="40"/>
                        <a:pt x="50" y="43"/>
                      </a:cubicBezTo>
                      <a:cubicBezTo>
                        <a:pt x="50" y="44"/>
                        <a:pt x="50" y="45"/>
                        <a:pt x="50" y="45"/>
                      </a:cubicBezTo>
                      <a:cubicBezTo>
                        <a:pt x="50" y="45"/>
                        <a:pt x="51" y="45"/>
                        <a:pt x="51" y="44"/>
                      </a:cubicBezTo>
                      <a:cubicBezTo>
                        <a:pt x="52" y="44"/>
                        <a:pt x="53" y="43"/>
                        <a:pt x="54" y="43"/>
                      </a:cubicBezTo>
                      <a:cubicBezTo>
                        <a:pt x="55" y="43"/>
                        <a:pt x="57" y="45"/>
                        <a:pt x="62" y="51"/>
                      </a:cubicBezTo>
                      <a:cubicBezTo>
                        <a:pt x="64" y="53"/>
                        <a:pt x="66" y="54"/>
                        <a:pt x="68" y="54"/>
                      </a:cubicBezTo>
                      <a:cubicBezTo>
                        <a:pt x="70" y="55"/>
                        <a:pt x="72" y="56"/>
                        <a:pt x="72" y="59"/>
                      </a:cubicBezTo>
                      <a:cubicBezTo>
                        <a:pt x="72" y="60"/>
                        <a:pt x="73" y="64"/>
                        <a:pt x="76" y="64"/>
                      </a:cubicBezTo>
                      <a:cubicBezTo>
                        <a:pt x="79" y="65"/>
                        <a:pt x="81" y="67"/>
                        <a:pt x="82" y="68"/>
                      </a:cubicBezTo>
                      <a:cubicBezTo>
                        <a:pt x="83" y="69"/>
                        <a:pt x="84" y="70"/>
                        <a:pt x="84" y="70"/>
                      </a:cubicBezTo>
                      <a:cubicBezTo>
                        <a:pt x="86" y="70"/>
                        <a:pt x="87" y="71"/>
                        <a:pt x="88" y="73"/>
                      </a:cubicBezTo>
                      <a:cubicBezTo>
                        <a:pt x="89" y="75"/>
                        <a:pt x="88" y="77"/>
                        <a:pt x="87" y="80"/>
                      </a:cubicBezTo>
                      <a:cubicBezTo>
                        <a:pt x="87" y="81"/>
                        <a:pt x="87" y="81"/>
                        <a:pt x="87" y="82"/>
                      </a:cubicBezTo>
                      <a:cubicBezTo>
                        <a:pt x="87" y="83"/>
                        <a:pt x="89" y="84"/>
                        <a:pt x="93" y="86"/>
                      </a:cubicBezTo>
                      <a:cubicBezTo>
                        <a:pt x="98" y="88"/>
                        <a:pt x="98" y="89"/>
                        <a:pt x="100" y="91"/>
                      </a:cubicBezTo>
                      <a:cubicBezTo>
                        <a:pt x="100" y="92"/>
                        <a:pt x="101" y="93"/>
                        <a:pt x="103" y="95"/>
                      </a:cubicBezTo>
                      <a:cubicBezTo>
                        <a:pt x="108" y="100"/>
                        <a:pt x="124" y="117"/>
                        <a:pt x="128" y="122"/>
                      </a:cubicBezTo>
                      <a:cubicBezTo>
                        <a:pt x="130" y="126"/>
                        <a:pt x="132" y="130"/>
                        <a:pt x="133" y="133"/>
                      </a:cubicBezTo>
                      <a:cubicBezTo>
                        <a:pt x="133" y="135"/>
                        <a:pt x="133" y="135"/>
                        <a:pt x="133" y="135"/>
                      </a:cubicBezTo>
                      <a:cubicBezTo>
                        <a:pt x="134" y="137"/>
                        <a:pt x="133" y="139"/>
                        <a:pt x="133" y="140"/>
                      </a:cubicBezTo>
                      <a:cubicBezTo>
                        <a:pt x="132" y="142"/>
                        <a:pt x="132" y="142"/>
                        <a:pt x="133" y="143"/>
                      </a:cubicBezTo>
                      <a:cubicBezTo>
                        <a:pt x="133" y="144"/>
                        <a:pt x="134" y="145"/>
                        <a:pt x="133" y="146"/>
                      </a:cubicBezTo>
                      <a:cubicBezTo>
                        <a:pt x="133" y="147"/>
                        <a:pt x="131" y="148"/>
                        <a:pt x="130" y="148"/>
                      </a:cubicBezTo>
                      <a:cubicBezTo>
                        <a:pt x="130" y="148"/>
                        <a:pt x="130" y="148"/>
                        <a:pt x="130" y="148"/>
                      </a:cubicBezTo>
                      <a:cubicBezTo>
                        <a:pt x="130" y="151"/>
                        <a:pt x="133" y="159"/>
                        <a:pt x="137" y="160"/>
                      </a:cubicBezTo>
                      <a:cubicBezTo>
                        <a:pt x="142" y="160"/>
                        <a:pt x="147" y="165"/>
                        <a:pt x="151" y="169"/>
                      </a:cubicBezTo>
                      <a:cubicBezTo>
                        <a:pt x="152" y="170"/>
                        <a:pt x="153" y="170"/>
                        <a:pt x="154" y="171"/>
                      </a:cubicBezTo>
                      <a:cubicBezTo>
                        <a:pt x="156" y="173"/>
                        <a:pt x="159" y="174"/>
                        <a:pt x="163" y="174"/>
                      </a:cubicBezTo>
                      <a:cubicBezTo>
                        <a:pt x="166" y="175"/>
                        <a:pt x="168" y="175"/>
                        <a:pt x="171" y="176"/>
                      </a:cubicBezTo>
                      <a:cubicBezTo>
                        <a:pt x="174" y="177"/>
                        <a:pt x="177" y="179"/>
                        <a:pt x="180" y="181"/>
                      </a:cubicBezTo>
                      <a:cubicBezTo>
                        <a:pt x="184" y="183"/>
                        <a:pt x="188" y="186"/>
                        <a:pt x="193" y="187"/>
                      </a:cubicBezTo>
                      <a:cubicBezTo>
                        <a:pt x="203" y="190"/>
                        <a:pt x="213" y="194"/>
                        <a:pt x="219" y="199"/>
                      </a:cubicBezTo>
                      <a:cubicBezTo>
                        <a:pt x="224" y="202"/>
                        <a:pt x="230" y="201"/>
                        <a:pt x="240" y="197"/>
                      </a:cubicBezTo>
                      <a:cubicBezTo>
                        <a:pt x="243" y="196"/>
                        <a:pt x="245" y="196"/>
                        <a:pt x="248" y="196"/>
                      </a:cubicBezTo>
                      <a:cubicBezTo>
                        <a:pt x="253" y="196"/>
                        <a:pt x="257" y="198"/>
                        <a:pt x="260" y="199"/>
                      </a:cubicBezTo>
                      <a:cubicBezTo>
                        <a:pt x="261" y="200"/>
                        <a:pt x="262" y="200"/>
                        <a:pt x="262" y="200"/>
                      </a:cubicBezTo>
                      <a:cubicBezTo>
                        <a:pt x="265" y="201"/>
                        <a:pt x="269" y="204"/>
                        <a:pt x="273" y="209"/>
                      </a:cubicBezTo>
                      <a:cubicBezTo>
                        <a:pt x="274" y="207"/>
                        <a:pt x="275" y="206"/>
                        <a:pt x="276" y="205"/>
                      </a:cubicBezTo>
                      <a:cubicBezTo>
                        <a:pt x="276" y="205"/>
                        <a:pt x="276" y="205"/>
                        <a:pt x="276" y="205"/>
                      </a:cubicBezTo>
                      <a:cubicBezTo>
                        <a:pt x="276" y="205"/>
                        <a:pt x="277" y="204"/>
                        <a:pt x="277" y="204"/>
                      </a:cubicBezTo>
                      <a:cubicBezTo>
                        <a:pt x="277" y="204"/>
                        <a:pt x="277" y="204"/>
                        <a:pt x="277" y="204"/>
                      </a:cubicBezTo>
                      <a:cubicBezTo>
                        <a:pt x="277" y="203"/>
                        <a:pt x="278" y="203"/>
                        <a:pt x="278" y="203"/>
                      </a:cubicBezTo>
                      <a:cubicBezTo>
                        <a:pt x="278" y="202"/>
                        <a:pt x="278" y="202"/>
                        <a:pt x="278" y="202"/>
                      </a:cubicBezTo>
                      <a:cubicBezTo>
                        <a:pt x="278" y="202"/>
                        <a:pt x="278" y="202"/>
                        <a:pt x="279" y="201"/>
                      </a:cubicBezTo>
                      <a:cubicBezTo>
                        <a:pt x="279" y="201"/>
                        <a:pt x="279" y="201"/>
                        <a:pt x="279" y="201"/>
                      </a:cubicBezTo>
                      <a:cubicBezTo>
                        <a:pt x="279" y="201"/>
                        <a:pt x="279" y="201"/>
                        <a:pt x="279" y="201"/>
                      </a:cubicBezTo>
                      <a:cubicBezTo>
                        <a:pt x="279" y="200"/>
                        <a:pt x="279" y="200"/>
                        <a:pt x="280" y="200"/>
                      </a:cubicBezTo>
                      <a:cubicBezTo>
                        <a:pt x="280" y="200"/>
                        <a:pt x="280" y="200"/>
                        <a:pt x="280" y="200"/>
                      </a:cubicBezTo>
                      <a:cubicBezTo>
                        <a:pt x="280" y="200"/>
                        <a:pt x="280" y="200"/>
                        <a:pt x="280" y="200"/>
                      </a:cubicBezTo>
                      <a:cubicBezTo>
                        <a:pt x="280" y="199"/>
                        <a:pt x="280" y="199"/>
                        <a:pt x="280" y="199"/>
                      </a:cubicBezTo>
                      <a:cubicBezTo>
                        <a:pt x="281" y="199"/>
                        <a:pt x="281" y="199"/>
                        <a:pt x="281" y="199"/>
                      </a:cubicBezTo>
                      <a:cubicBezTo>
                        <a:pt x="281" y="199"/>
                        <a:pt x="281" y="199"/>
                        <a:pt x="281" y="199"/>
                      </a:cubicBezTo>
                      <a:cubicBezTo>
                        <a:pt x="281" y="199"/>
                        <a:pt x="281" y="199"/>
                        <a:pt x="281" y="198"/>
                      </a:cubicBezTo>
                      <a:cubicBezTo>
                        <a:pt x="281" y="198"/>
                        <a:pt x="281" y="198"/>
                        <a:pt x="281" y="198"/>
                      </a:cubicBezTo>
                      <a:cubicBezTo>
                        <a:pt x="281" y="198"/>
                        <a:pt x="281" y="198"/>
                        <a:pt x="281"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7"/>
                        <a:pt x="283" y="197"/>
                        <a:pt x="283" y="197"/>
                      </a:cubicBezTo>
                      <a:cubicBezTo>
                        <a:pt x="283" y="197"/>
                        <a:pt x="284" y="197"/>
                        <a:pt x="286" y="197"/>
                      </a:cubicBezTo>
                      <a:cubicBezTo>
                        <a:pt x="287" y="198"/>
                        <a:pt x="289" y="198"/>
                        <a:pt x="291" y="198"/>
                      </a:cubicBezTo>
                      <a:cubicBezTo>
                        <a:pt x="294" y="198"/>
                        <a:pt x="295" y="197"/>
                        <a:pt x="296" y="197"/>
                      </a:cubicBezTo>
                      <a:cubicBezTo>
                        <a:pt x="296" y="197"/>
                        <a:pt x="296" y="197"/>
                        <a:pt x="296" y="197"/>
                      </a:cubicBezTo>
                      <a:cubicBezTo>
                        <a:pt x="296" y="196"/>
                        <a:pt x="294" y="194"/>
                        <a:pt x="292" y="193"/>
                      </a:cubicBezTo>
                      <a:cubicBezTo>
                        <a:pt x="292" y="192"/>
                        <a:pt x="291" y="192"/>
                        <a:pt x="291" y="192"/>
                      </a:cubicBezTo>
                      <a:cubicBezTo>
                        <a:pt x="289" y="189"/>
                        <a:pt x="288" y="188"/>
                        <a:pt x="288" y="187"/>
                      </a:cubicBezTo>
                      <a:cubicBezTo>
                        <a:pt x="288" y="186"/>
                        <a:pt x="288" y="186"/>
                        <a:pt x="288" y="186"/>
                      </a:cubicBezTo>
                      <a:cubicBezTo>
                        <a:pt x="288" y="185"/>
                        <a:pt x="288" y="185"/>
                        <a:pt x="288" y="185"/>
                      </a:cubicBezTo>
                      <a:cubicBezTo>
                        <a:pt x="289" y="185"/>
                        <a:pt x="289" y="184"/>
                        <a:pt x="289" y="183"/>
                      </a:cubicBezTo>
                      <a:cubicBezTo>
                        <a:pt x="290" y="180"/>
                        <a:pt x="291" y="176"/>
                        <a:pt x="293" y="176"/>
                      </a:cubicBezTo>
                      <a:cubicBezTo>
                        <a:pt x="294" y="176"/>
                        <a:pt x="294" y="176"/>
                        <a:pt x="294" y="176"/>
                      </a:cubicBezTo>
                      <a:cubicBezTo>
                        <a:pt x="295" y="176"/>
                        <a:pt x="295" y="176"/>
                        <a:pt x="296" y="176"/>
                      </a:cubicBezTo>
                      <a:cubicBezTo>
                        <a:pt x="298" y="177"/>
                        <a:pt x="300" y="177"/>
                        <a:pt x="302" y="177"/>
                      </a:cubicBezTo>
                      <a:cubicBezTo>
                        <a:pt x="303" y="177"/>
                        <a:pt x="304" y="177"/>
                        <a:pt x="306" y="177"/>
                      </a:cubicBezTo>
                      <a:cubicBezTo>
                        <a:pt x="306" y="177"/>
                        <a:pt x="306" y="177"/>
                        <a:pt x="306" y="177"/>
                      </a:cubicBezTo>
                      <a:cubicBezTo>
                        <a:pt x="307" y="177"/>
                        <a:pt x="307" y="177"/>
                        <a:pt x="308" y="177"/>
                      </a:cubicBezTo>
                      <a:cubicBezTo>
                        <a:pt x="308" y="177"/>
                        <a:pt x="309" y="177"/>
                        <a:pt x="309" y="177"/>
                      </a:cubicBezTo>
                      <a:cubicBezTo>
                        <a:pt x="309" y="177"/>
                        <a:pt x="309" y="177"/>
                        <a:pt x="309" y="177"/>
                      </a:cubicBezTo>
                      <a:cubicBezTo>
                        <a:pt x="310" y="177"/>
                        <a:pt x="311" y="177"/>
                        <a:pt x="312" y="1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 name="Freeform 2117">
                  <a:extLst>
                    <a:ext uri="{FF2B5EF4-FFF2-40B4-BE49-F238E27FC236}">
                      <a16:creationId xmlns="" xmlns:a16="http://schemas.microsoft.com/office/drawing/2014/main" id="{539B3B06-D2F4-423A-8025-8557B97BBD55}"/>
                    </a:ext>
                  </a:extLst>
                </p:cNvPr>
                <p:cNvSpPr/>
                <p:nvPr/>
              </p:nvSpPr>
              <p:spPr bwMode="auto">
                <a:xfrm>
                  <a:off x="2464437" y="3739851"/>
                  <a:ext cx="72477" cy="75536"/>
                </a:xfrm>
                <a:custGeom>
                  <a:gdLst>
                    <a:gd name="T0" fmla="*/ 30 w 41"/>
                    <a:gd name="T1" fmla="*/ 39 h 43"/>
                    <a:gd name="T2" fmla="*/ 31 w 41"/>
                    <a:gd name="T3" fmla="*/ 38 h 43"/>
                    <a:gd name="T4" fmla="*/ 31 w 41"/>
                    <a:gd name="T5" fmla="*/ 38 h 43"/>
                    <a:gd name="T6" fmla="*/ 32 w 41"/>
                    <a:gd name="T7" fmla="*/ 38 h 43"/>
                    <a:gd name="T8" fmla="*/ 32 w 41"/>
                    <a:gd name="T9" fmla="*/ 37 h 43"/>
                    <a:gd name="T10" fmla="*/ 33 w 41"/>
                    <a:gd name="T11" fmla="*/ 37 h 43"/>
                    <a:gd name="T12" fmla="*/ 33 w 41"/>
                    <a:gd name="T13" fmla="*/ 37 h 43"/>
                    <a:gd name="T14" fmla="*/ 33 w 41"/>
                    <a:gd name="T15" fmla="*/ 37 h 43"/>
                    <a:gd name="T16" fmla="*/ 33 w 41"/>
                    <a:gd name="T17" fmla="*/ 37 h 43"/>
                    <a:gd name="T18" fmla="*/ 33 w 41"/>
                    <a:gd name="T19" fmla="*/ 37 h 43"/>
                    <a:gd name="T20" fmla="*/ 34 w 41"/>
                    <a:gd name="T21" fmla="*/ 37 h 43"/>
                    <a:gd name="T22" fmla="*/ 34 w 41"/>
                    <a:gd name="T23" fmla="*/ 35 h 43"/>
                    <a:gd name="T24" fmla="*/ 39 w 41"/>
                    <a:gd name="T25" fmla="*/ 28 h 43"/>
                    <a:gd name="T26" fmla="*/ 41 w 41"/>
                    <a:gd name="T27" fmla="*/ 26 h 43"/>
                    <a:gd name="T28" fmla="*/ 40 w 41"/>
                    <a:gd name="T29" fmla="*/ 25 h 43"/>
                    <a:gd name="T30" fmla="*/ 39 w 41"/>
                    <a:gd name="T31" fmla="*/ 23 h 43"/>
                    <a:gd name="T32" fmla="*/ 34 w 41"/>
                    <a:gd name="T33" fmla="*/ 24 h 43"/>
                    <a:gd name="T34" fmla="*/ 34 w 41"/>
                    <a:gd name="T35" fmla="*/ 1 h 43"/>
                    <a:gd name="T36" fmla="*/ 33 w 41"/>
                    <a:gd name="T37" fmla="*/ 1 h 43"/>
                    <a:gd name="T38" fmla="*/ 32 w 41"/>
                    <a:gd name="T39" fmla="*/ 1 h 43"/>
                    <a:gd name="T40" fmla="*/ 20 w 41"/>
                    <a:gd name="T41" fmla="*/ 0 h 43"/>
                    <a:gd name="T42" fmla="*/ 18 w 41"/>
                    <a:gd name="T43" fmla="*/ 0 h 43"/>
                    <a:gd name="T44" fmla="*/ 17 w 41"/>
                    <a:gd name="T45" fmla="*/ 4 h 43"/>
                    <a:gd name="T46" fmla="*/ 16 w 41"/>
                    <a:gd name="T47" fmla="*/ 7 h 43"/>
                    <a:gd name="T48" fmla="*/ 18 w 41"/>
                    <a:gd name="T49" fmla="*/ 9 h 43"/>
                    <a:gd name="T50" fmla="*/ 24 w 41"/>
                    <a:gd name="T51" fmla="*/ 18 h 43"/>
                    <a:gd name="T52" fmla="*/ 14 w 41"/>
                    <a:gd name="T53" fmla="*/ 22 h 43"/>
                    <a:gd name="T54" fmla="*/ 9 w 41"/>
                    <a:gd name="T55" fmla="*/ 21 h 43"/>
                    <a:gd name="T56" fmla="*/ 8 w 41"/>
                    <a:gd name="T57" fmla="*/ 21 h 43"/>
                    <a:gd name="T58" fmla="*/ 7 w 41"/>
                    <a:gd name="T59" fmla="*/ 23 h 43"/>
                    <a:gd name="T60" fmla="*/ 7 w 41"/>
                    <a:gd name="T61" fmla="*/ 23 h 43"/>
                    <a:gd name="T62" fmla="*/ 5 w 41"/>
                    <a:gd name="T63" fmla="*/ 24 h 43"/>
                    <a:gd name="T64" fmla="*/ 5 w 41"/>
                    <a:gd name="T65" fmla="*/ 25 h 43"/>
                    <a:gd name="T66" fmla="*/ 3 w 41"/>
                    <a:gd name="T67" fmla="*/ 27 h 43"/>
                    <a:gd name="T68" fmla="*/ 3 w 41"/>
                    <a:gd name="T69" fmla="*/ 28 h 43"/>
                    <a:gd name="T70" fmla="*/ 1 w 41"/>
                    <a:gd name="T71" fmla="*/ 31 h 43"/>
                    <a:gd name="T72" fmla="*/ 0 w 41"/>
                    <a:gd name="T73" fmla="*/ 31 h 43"/>
                    <a:gd name="T74" fmla="*/ 2 w 41"/>
                    <a:gd name="T75" fmla="*/ 33 h 43"/>
                    <a:gd name="T76" fmla="*/ 11 w 41"/>
                    <a:gd name="T77" fmla="*/ 40 h 43"/>
                    <a:gd name="T78" fmla="*/ 17 w 41"/>
                    <a:gd name="T79" fmla="*/ 42 h 43"/>
                    <a:gd name="T80" fmla="*/ 20 w 41"/>
                    <a:gd name="T81" fmla="*/ 42 h 43"/>
                    <a:gd name="T82" fmla="*/ 26 w 41"/>
                    <a:gd name="T83" fmla="*/ 43 h 43"/>
                    <a:gd name="T84" fmla="*/ 27 w 41"/>
                    <a:gd name="T85" fmla="*/ 42 h 43"/>
                    <a:gd name="T86" fmla="*/ 27 w 41"/>
                    <a:gd name="T87" fmla="*/ 41 h 43"/>
                    <a:gd name="T88" fmla="*/ 28 w 41"/>
                    <a:gd name="T89" fmla="*/ 40 h 43"/>
                    <a:gd name="T90" fmla="*/ 29 w 41"/>
                    <a:gd name="T91" fmla="*/ 40 h 43"/>
                    <a:gd name="T92" fmla="*/ 30 w 41"/>
                    <a:gd name="T93" fmla="*/ 39 h 43"/>
                    <a:gd name="T94" fmla="*/ 30 w 41"/>
                    <a:gd name="T95" fmla="*/ 39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1" h="43">
                      <a:moveTo>
                        <a:pt x="30" y="39"/>
                      </a:moveTo>
                      <a:cubicBezTo>
                        <a:pt x="31" y="38"/>
                        <a:pt x="31" y="38"/>
                        <a:pt x="31" y="38"/>
                      </a:cubicBezTo>
                      <a:cubicBezTo>
                        <a:pt x="31" y="38"/>
                        <a:pt x="31" y="38"/>
                        <a:pt x="31" y="38"/>
                      </a:cubicBezTo>
                      <a:cubicBezTo>
                        <a:pt x="32" y="38"/>
                        <a:pt x="32" y="38"/>
                        <a:pt x="32" y="38"/>
                      </a:cubicBezTo>
                      <a:cubicBezTo>
                        <a:pt x="32" y="37"/>
                        <a:pt x="32" y="37"/>
                        <a:pt x="32" y="37"/>
                      </a:cubicBezTo>
                      <a:cubicBezTo>
                        <a:pt x="32" y="37"/>
                        <a:pt x="33" y="37"/>
                        <a:pt x="33" y="37"/>
                      </a:cubicBezTo>
                      <a:cubicBezTo>
                        <a:pt x="33" y="37"/>
                        <a:pt x="33" y="37"/>
                        <a:pt x="33" y="37"/>
                      </a:cubicBezTo>
                      <a:cubicBezTo>
                        <a:pt x="33" y="37"/>
                        <a:pt x="33" y="37"/>
                        <a:pt x="33" y="37"/>
                      </a:cubicBezTo>
                      <a:cubicBezTo>
                        <a:pt x="33" y="37"/>
                        <a:pt x="33" y="37"/>
                        <a:pt x="33" y="37"/>
                      </a:cubicBezTo>
                      <a:cubicBezTo>
                        <a:pt x="33" y="37"/>
                        <a:pt x="33" y="37"/>
                        <a:pt x="33" y="37"/>
                      </a:cubicBezTo>
                      <a:cubicBezTo>
                        <a:pt x="34" y="37"/>
                        <a:pt x="34" y="37"/>
                        <a:pt x="34" y="37"/>
                      </a:cubicBezTo>
                      <a:cubicBezTo>
                        <a:pt x="34" y="36"/>
                        <a:pt x="34" y="36"/>
                        <a:pt x="34" y="35"/>
                      </a:cubicBezTo>
                      <a:cubicBezTo>
                        <a:pt x="34" y="34"/>
                        <a:pt x="35" y="31"/>
                        <a:pt x="39" y="28"/>
                      </a:cubicBezTo>
                      <a:cubicBezTo>
                        <a:pt x="39" y="27"/>
                        <a:pt x="40" y="27"/>
                        <a:pt x="41" y="26"/>
                      </a:cubicBezTo>
                      <a:cubicBezTo>
                        <a:pt x="41" y="25"/>
                        <a:pt x="40" y="25"/>
                        <a:pt x="40" y="25"/>
                      </a:cubicBezTo>
                      <a:cubicBezTo>
                        <a:pt x="40" y="24"/>
                        <a:pt x="39" y="24"/>
                        <a:pt x="39" y="23"/>
                      </a:cubicBezTo>
                      <a:cubicBezTo>
                        <a:pt x="34" y="24"/>
                        <a:pt x="34" y="24"/>
                        <a:pt x="34" y="24"/>
                      </a:cubicBezTo>
                      <a:cubicBezTo>
                        <a:pt x="34" y="1"/>
                        <a:pt x="34" y="1"/>
                        <a:pt x="34" y="1"/>
                      </a:cubicBezTo>
                      <a:cubicBezTo>
                        <a:pt x="34" y="1"/>
                        <a:pt x="33" y="1"/>
                        <a:pt x="33" y="1"/>
                      </a:cubicBezTo>
                      <a:cubicBezTo>
                        <a:pt x="32" y="1"/>
                        <a:pt x="32" y="1"/>
                        <a:pt x="32" y="1"/>
                      </a:cubicBezTo>
                      <a:cubicBezTo>
                        <a:pt x="28" y="1"/>
                        <a:pt x="24" y="1"/>
                        <a:pt x="20" y="0"/>
                      </a:cubicBezTo>
                      <a:cubicBezTo>
                        <a:pt x="19" y="0"/>
                        <a:pt x="19" y="0"/>
                        <a:pt x="18" y="0"/>
                      </a:cubicBezTo>
                      <a:cubicBezTo>
                        <a:pt x="18" y="1"/>
                        <a:pt x="17" y="3"/>
                        <a:pt x="17" y="4"/>
                      </a:cubicBezTo>
                      <a:cubicBezTo>
                        <a:pt x="17" y="5"/>
                        <a:pt x="16" y="6"/>
                        <a:pt x="16" y="7"/>
                      </a:cubicBezTo>
                      <a:cubicBezTo>
                        <a:pt x="17" y="7"/>
                        <a:pt x="17" y="8"/>
                        <a:pt x="18" y="9"/>
                      </a:cubicBezTo>
                      <a:cubicBezTo>
                        <a:pt x="21" y="12"/>
                        <a:pt x="25" y="15"/>
                        <a:pt x="24" y="18"/>
                      </a:cubicBezTo>
                      <a:cubicBezTo>
                        <a:pt x="23" y="21"/>
                        <a:pt x="18" y="22"/>
                        <a:pt x="14" y="22"/>
                      </a:cubicBezTo>
                      <a:cubicBezTo>
                        <a:pt x="13" y="22"/>
                        <a:pt x="11" y="22"/>
                        <a:pt x="9" y="21"/>
                      </a:cubicBezTo>
                      <a:cubicBezTo>
                        <a:pt x="9" y="21"/>
                        <a:pt x="8" y="21"/>
                        <a:pt x="8" y="21"/>
                      </a:cubicBezTo>
                      <a:cubicBezTo>
                        <a:pt x="8" y="22"/>
                        <a:pt x="7" y="22"/>
                        <a:pt x="7" y="23"/>
                      </a:cubicBezTo>
                      <a:cubicBezTo>
                        <a:pt x="7" y="23"/>
                        <a:pt x="7" y="23"/>
                        <a:pt x="7" y="23"/>
                      </a:cubicBezTo>
                      <a:cubicBezTo>
                        <a:pt x="6" y="23"/>
                        <a:pt x="6" y="24"/>
                        <a:pt x="5" y="24"/>
                      </a:cubicBezTo>
                      <a:cubicBezTo>
                        <a:pt x="5" y="25"/>
                        <a:pt x="5" y="25"/>
                        <a:pt x="5" y="25"/>
                      </a:cubicBezTo>
                      <a:cubicBezTo>
                        <a:pt x="4" y="26"/>
                        <a:pt x="4" y="26"/>
                        <a:pt x="3" y="27"/>
                      </a:cubicBezTo>
                      <a:cubicBezTo>
                        <a:pt x="3" y="28"/>
                        <a:pt x="3" y="28"/>
                        <a:pt x="3" y="28"/>
                      </a:cubicBezTo>
                      <a:cubicBezTo>
                        <a:pt x="2" y="29"/>
                        <a:pt x="1" y="30"/>
                        <a:pt x="1" y="31"/>
                      </a:cubicBezTo>
                      <a:cubicBezTo>
                        <a:pt x="1" y="31"/>
                        <a:pt x="1" y="31"/>
                        <a:pt x="0" y="31"/>
                      </a:cubicBezTo>
                      <a:cubicBezTo>
                        <a:pt x="2" y="33"/>
                        <a:pt x="2" y="33"/>
                        <a:pt x="2" y="33"/>
                      </a:cubicBezTo>
                      <a:cubicBezTo>
                        <a:pt x="6" y="36"/>
                        <a:pt x="9" y="39"/>
                        <a:pt x="11" y="40"/>
                      </a:cubicBezTo>
                      <a:cubicBezTo>
                        <a:pt x="13" y="41"/>
                        <a:pt x="15" y="42"/>
                        <a:pt x="17" y="42"/>
                      </a:cubicBezTo>
                      <a:cubicBezTo>
                        <a:pt x="20" y="42"/>
                        <a:pt x="20" y="42"/>
                        <a:pt x="20" y="42"/>
                      </a:cubicBezTo>
                      <a:cubicBezTo>
                        <a:pt x="22" y="42"/>
                        <a:pt x="24" y="42"/>
                        <a:pt x="26" y="43"/>
                      </a:cubicBezTo>
                      <a:cubicBezTo>
                        <a:pt x="26" y="42"/>
                        <a:pt x="26" y="42"/>
                        <a:pt x="27" y="42"/>
                      </a:cubicBezTo>
                      <a:cubicBezTo>
                        <a:pt x="27" y="42"/>
                        <a:pt x="27" y="42"/>
                        <a:pt x="27" y="41"/>
                      </a:cubicBezTo>
                      <a:cubicBezTo>
                        <a:pt x="28" y="41"/>
                        <a:pt x="28" y="41"/>
                        <a:pt x="28" y="40"/>
                      </a:cubicBezTo>
                      <a:cubicBezTo>
                        <a:pt x="29" y="40"/>
                        <a:pt x="29" y="40"/>
                        <a:pt x="29" y="40"/>
                      </a:cubicBezTo>
                      <a:cubicBezTo>
                        <a:pt x="29" y="40"/>
                        <a:pt x="30" y="39"/>
                        <a:pt x="30" y="39"/>
                      </a:cubicBezTo>
                      <a:cubicBezTo>
                        <a:pt x="30" y="39"/>
                        <a:pt x="30" y="39"/>
                        <a:pt x="3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 name="Freeform 2118">
                  <a:extLst>
                    <a:ext uri="{FF2B5EF4-FFF2-40B4-BE49-F238E27FC236}">
                      <a16:creationId xmlns="" xmlns:a16="http://schemas.microsoft.com/office/drawing/2014/main" id="{F8012121-00C3-4C1F-B637-9278F2540523}"/>
                    </a:ext>
                  </a:extLst>
                </p:cNvPr>
                <p:cNvSpPr/>
                <p:nvPr/>
              </p:nvSpPr>
              <p:spPr bwMode="auto">
                <a:xfrm flipH="1">
                  <a:off x="2523906" y="38045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 name="Freeform 2119">
                  <a:extLst>
                    <a:ext uri="{FF2B5EF4-FFF2-40B4-BE49-F238E27FC236}">
                      <a16:creationId xmlns="" xmlns:a16="http://schemas.microsoft.com/office/drawing/2014/main" id="{BA7EC5FA-15D1-486C-8DFE-7002C0A53585}"/>
                    </a:ext>
                  </a:extLst>
                </p:cNvPr>
                <p:cNvSpPr/>
                <p:nvPr/>
              </p:nvSpPr>
              <p:spPr bwMode="auto">
                <a:xfrm>
                  <a:off x="2514614" y="3809992"/>
                  <a:ext cx="1858"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 name="Freeform 2120">
                  <a:extLst>
                    <a:ext uri="{FF2B5EF4-FFF2-40B4-BE49-F238E27FC236}">
                      <a16:creationId xmlns="" xmlns:a16="http://schemas.microsoft.com/office/drawing/2014/main" id="{2AE08D83-CD5B-4343-8CFC-4C2D22632065}"/>
                    </a:ext>
                  </a:extLst>
                </p:cNvPr>
                <p:cNvSpPr/>
                <p:nvPr/>
              </p:nvSpPr>
              <p:spPr bwMode="auto">
                <a:xfrm flipH="1">
                  <a:off x="2518331" y="380819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 name="Freeform 2121">
                  <a:extLst>
                    <a:ext uri="{FF2B5EF4-FFF2-40B4-BE49-F238E27FC236}">
                      <a16:creationId xmlns="" xmlns:a16="http://schemas.microsoft.com/office/drawing/2014/main" id="{A9B0657E-19FB-4071-9129-C47376C4D8D3}"/>
                    </a:ext>
                  </a:extLst>
                </p:cNvPr>
                <p:cNvSpPr/>
                <p:nvPr/>
              </p:nvSpPr>
              <p:spPr bwMode="auto">
                <a:xfrm flipH="1">
                  <a:off x="2523906" y="38045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 name="Freeform 2122">
                  <a:extLst>
                    <a:ext uri="{FF2B5EF4-FFF2-40B4-BE49-F238E27FC236}">
                      <a16:creationId xmlns="" xmlns:a16="http://schemas.microsoft.com/office/drawing/2014/main" id="{A2F6B4BF-EBCB-4CAF-94FA-A38C92AFF7BA}"/>
                    </a:ext>
                  </a:extLst>
                </p:cNvPr>
                <p:cNvSpPr/>
                <p:nvPr/>
              </p:nvSpPr>
              <p:spPr bwMode="auto">
                <a:xfrm flipH="1">
                  <a:off x="2522048" y="3804596"/>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 name="Freeform 2123">
                  <a:extLst>
                    <a:ext uri="{FF2B5EF4-FFF2-40B4-BE49-F238E27FC236}">
                      <a16:creationId xmlns="" xmlns:a16="http://schemas.microsoft.com/office/drawing/2014/main" id="{559907FF-3DAD-493F-B12C-9291C62107D4}"/>
                    </a:ext>
                  </a:extLst>
                </p:cNvPr>
                <p:cNvSpPr/>
                <p:nvPr/>
              </p:nvSpPr>
              <p:spPr bwMode="auto">
                <a:xfrm flipH="1">
                  <a:off x="2520189" y="380639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 name="Freeform 2124">
                  <a:extLst>
                    <a:ext uri="{FF2B5EF4-FFF2-40B4-BE49-F238E27FC236}">
                      <a16:creationId xmlns="" xmlns:a16="http://schemas.microsoft.com/office/drawing/2014/main" id="{6678CA21-F106-4A00-9627-23B9D5816F51}"/>
                    </a:ext>
                  </a:extLst>
                </p:cNvPr>
                <p:cNvSpPr/>
                <p:nvPr/>
              </p:nvSpPr>
              <p:spPr bwMode="auto">
                <a:xfrm flipH="1">
                  <a:off x="2512756" y="3811790"/>
                  <a:ext cx="0" cy="1798"/>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 name="Freeform 2125">
                  <a:extLst>
                    <a:ext uri="{FF2B5EF4-FFF2-40B4-BE49-F238E27FC236}">
                      <a16:creationId xmlns="" xmlns:a16="http://schemas.microsoft.com/office/drawing/2014/main" id="{D95F4F56-4194-47F0-AE4C-15AC5BF227D3}"/>
                    </a:ext>
                  </a:extLst>
                </p:cNvPr>
                <p:cNvSpPr/>
                <p:nvPr/>
              </p:nvSpPr>
              <p:spPr bwMode="auto">
                <a:xfrm>
                  <a:off x="2523906" y="3784813"/>
                  <a:ext cx="13009" cy="19783"/>
                </a:xfrm>
                <a:custGeom>
                  <a:gdLst>
                    <a:gd name="T0" fmla="*/ 1 w 8"/>
                    <a:gd name="T1" fmla="*/ 9 h 11"/>
                    <a:gd name="T2" fmla="*/ 1 w 8"/>
                    <a:gd name="T3" fmla="*/ 11 h 11"/>
                    <a:gd name="T4" fmla="*/ 0 w 8"/>
                    <a:gd name="T5" fmla="*/ 11 h 11"/>
                    <a:gd name="T6" fmla="*/ 1 w 8"/>
                    <a:gd name="T7" fmla="*/ 11 h 11"/>
                    <a:gd name="T8" fmla="*/ 1 w 8"/>
                    <a:gd name="T9" fmla="*/ 9 h 11"/>
                    <a:gd name="T10" fmla="*/ 6 w 8"/>
                    <a:gd name="T11" fmla="*/ 2 h 11"/>
                    <a:gd name="T12" fmla="*/ 8 w 8"/>
                    <a:gd name="T13" fmla="*/ 0 h 11"/>
                    <a:gd name="T14" fmla="*/ 8 w 8"/>
                    <a:gd name="T15" fmla="*/ 0 h 11"/>
                    <a:gd name="T16" fmla="*/ 6 w 8"/>
                    <a:gd name="T17" fmla="*/ 2 h 11"/>
                    <a:gd name="T18" fmla="*/ 1 w 8"/>
                    <a:gd name="T19" fmla="*/ 9 h 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11">
                      <a:moveTo>
                        <a:pt x="1" y="9"/>
                      </a:moveTo>
                      <a:cubicBezTo>
                        <a:pt x="1" y="10"/>
                        <a:pt x="1" y="10"/>
                        <a:pt x="1" y="11"/>
                      </a:cubicBezTo>
                      <a:cubicBezTo>
                        <a:pt x="0" y="11"/>
                        <a:pt x="0" y="11"/>
                        <a:pt x="0" y="11"/>
                      </a:cubicBezTo>
                      <a:cubicBezTo>
                        <a:pt x="1" y="11"/>
                        <a:pt x="1" y="11"/>
                        <a:pt x="1" y="11"/>
                      </a:cubicBezTo>
                      <a:cubicBezTo>
                        <a:pt x="1" y="11"/>
                        <a:pt x="1" y="10"/>
                        <a:pt x="1" y="9"/>
                      </a:cubicBezTo>
                      <a:cubicBezTo>
                        <a:pt x="1" y="8"/>
                        <a:pt x="2" y="5"/>
                        <a:pt x="6" y="2"/>
                      </a:cubicBezTo>
                      <a:cubicBezTo>
                        <a:pt x="6" y="1"/>
                        <a:pt x="7" y="1"/>
                        <a:pt x="8" y="0"/>
                      </a:cubicBezTo>
                      <a:cubicBezTo>
                        <a:pt x="8" y="0"/>
                        <a:pt x="8" y="0"/>
                        <a:pt x="8" y="0"/>
                      </a:cubicBezTo>
                      <a:cubicBezTo>
                        <a:pt x="7" y="1"/>
                        <a:pt x="6" y="1"/>
                        <a:pt x="6" y="2"/>
                      </a:cubicBezTo>
                      <a:cubicBezTo>
                        <a:pt x="2" y="5"/>
                        <a:pt x="1" y="8"/>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 name="Freeform 2126">
                  <a:extLst>
                    <a:ext uri="{FF2B5EF4-FFF2-40B4-BE49-F238E27FC236}">
                      <a16:creationId xmlns="" xmlns:a16="http://schemas.microsoft.com/office/drawing/2014/main" id="{04816F76-7FCA-4F6D-A28E-DD49CE0F1FA4}"/>
                    </a:ext>
                  </a:extLst>
                </p:cNvPr>
                <p:cNvSpPr/>
                <p:nvPr/>
              </p:nvSpPr>
              <p:spPr bwMode="auto">
                <a:xfrm>
                  <a:off x="2518331" y="3806395"/>
                  <a:ext cx="1858" cy="1798"/>
                </a:xfrm>
                <a:custGeom>
                  <a:gdLst>
                    <a:gd name="T0" fmla="*/ 0 w 1"/>
                    <a:gd name="T1" fmla="*/ 1 h 1"/>
                    <a:gd name="T2" fmla="*/ 0 w 1"/>
                    <a:gd name="T3" fmla="*/ 1 h 1"/>
                    <a:gd name="T4" fmla="*/ 0 w 1"/>
                    <a:gd name="T5" fmla="*/ 1 h 1"/>
                    <a:gd name="T6" fmla="*/ 1 w 1"/>
                    <a:gd name="T7" fmla="*/ 0 h 1"/>
                    <a:gd name="T8" fmla="*/ 1 w 1"/>
                    <a:gd name="T9" fmla="*/ 0 h 1"/>
                    <a:gd name="T10" fmla="*/ 0 w 1"/>
                    <a:gd name="T11" fmla="*/ 1 h 1"/>
                  </a:gdLst>
                  <a:cxnLst>
                    <a:cxn ang="0">
                      <a:pos x="T0" y="T1"/>
                    </a:cxn>
                    <a:cxn ang="0">
                      <a:pos x="T2" y="T3"/>
                    </a:cxn>
                    <a:cxn ang="0">
                      <a:pos x="T4" y="T5"/>
                    </a:cxn>
                    <a:cxn ang="0">
                      <a:pos x="T6" y="T7"/>
                    </a:cxn>
                    <a:cxn ang="0">
                      <a:pos x="T8" y="T9"/>
                    </a:cxn>
                    <a:cxn ang="0">
                      <a:pos x="T10" y="T11"/>
                    </a:cxn>
                  </a:cxnLst>
                  <a:rect l="0" t="0" r="r" b="b"/>
                  <a:pathLst>
                    <a:path w="1" h="1">
                      <a:moveTo>
                        <a:pt x="0" y="1"/>
                      </a:moveTo>
                      <a:cubicBezTo>
                        <a:pt x="0" y="1"/>
                        <a:pt x="0" y="1"/>
                        <a:pt x="0" y="1"/>
                      </a:cubicBezTo>
                      <a:cubicBezTo>
                        <a:pt x="0" y="1"/>
                        <a:pt x="0" y="1"/>
                        <a:pt x="0" y="1"/>
                      </a:cubicBezTo>
                      <a:cubicBezTo>
                        <a:pt x="1" y="1"/>
                        <a:pt x="1" y="0"/>
                        <a:pt x="1" y="0"/>
                      </a:cubicBezTo>
                      <a:cubicBezTo>
                        <a:pt x="1" y="0"/>
                        <a:pt x="1" y="0"/>
                        <a:pt x="1"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 name="Freeform 2127">
                  <a:extLst>
                    <a:ext uri="{FF2B5EF4-FFF2-40B4-BE49-F238E27FC236}">
                      <a16:creationId xmlns="" xmlns:a16="http://schemas.microsoft.com/office/drawing/2014/main" id="{D314C3FB-D546-4E67-B66E-B393547BA343}"/>
                    </a:ext>
                  </a:extLst>
                </p:cNvPr>
                <p:cNvSpPr/>
                <p:nvPr/>
              </p:nvSpPr>
              <p:spPr bwMode="auto">
                <a:xfrm flipH="1">
                  <a:off x="2520189" y="380639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 name="Freeform 2128">
                  <a:extLst>
                    <a:ext uri="{FF2B5EF4-FFF2-40B4-BE49-F238E27FC236}">
                      <a16:creationId xmlns="" xmlns:a16="http://schemas.microsoft.com/office/drawing/2014/main" id="{9589953E-D10F-4E96-B88B-3A12D033AE64}"/>
                    </a:ext>
                  </a:extLst>
                </p:cNvPr>
                <p:cNvSpPr/>
                <p:nvPr/>
              </p:nvSpPr>
              <p:spPr bwMode="auto">
                <a:xfrm flipH="1">
                  <a:off x="2518331" y="380819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 name="Freeform 2129">
                  <a:extLst>
                    <a:ext uri="{FF2B5EF4-FFF2-40B4-BE49-F238E27FC236}">
                      <a16:creationId xmlns="" xmlns:a16="http://schemas.microsoft.com/office/drawing/2014/main" id="{456862CF-DD1B-42A7-9D60-0E6AF8FA980A}"/>
                    </a:ext>
                  </a:extLst>
                </p:cNvPr>
                <p:cNvSpPr/>
                <p:nvPr/>
              </p:nvSpPr>
              <p:spPr bwMode="auto">
                <a:xfrm flipH="1">
                  <a:off x="2473729" y="3781216"/>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 name="Freeform 2130">
                  <a:extLst>
                    <a:ext uri="{FF2B5EF4-FFF2-40B4-BE49-F238E27FC236}">
                      <a16:creationId xmlns="" xmlns:a16="http://schemas.microsoft.com/office/drawing/2014/main" id="{C7E54E0C-F54B-4ECB-865A-CBE613698C72}"/>
                    </a:ext>
                  </a:extLst>
                </p:cNvPr>
                <p:cNvSpPr/>
                <p:nvPr/>
              </p:nvSpPr>
              <p:spPr bwMode="auto">
                <a:xfrm>
                  <a:off x="2522048" y="3741649"/>
                  <a:ext cx="3717" cy="0"/>
                </a:xfrm>
                <a:custGeom>
                  <a:gdLst>
                    <a:gd name="T0" fmla="*/ 2 w 2"/>
                    <a:gd name="T1" fmla="*/ 2 w 2"/>
                    <a:gd name="T2" fmla="*/ 0 w 2"/>
                    <a:gd name="T3" fmla="*/ 1 w 2"/>
                    <a:gd name="T4" fmla="*/ 2 w 2"/>
                  </a:gdLst>
                  <a:cxnLst>
                    <a:cxn ang="0">
                      <a:pos x="T0" y="0"/>
                    </a:cxn>
                    <a:cxn ang="0">
                      <a:pos x="T1" y="0"/>
                    </a:cxn>
                    <a:cxn ang="0">
                      <a:pos x="T2" y="0"/>
                    </a:cxn>
                    <a:cxn ang="0">
                      <a:pos x="T3" y="0"/>
                    </a:cxn>
                    <a:cxn ang="0">
                      <a:pos x="T4" y="0"/>
                    </a:cxn>
                  </a:cxnLst>
                  <a:rect l="0" t="0" r="r" b="b"/>
                  <a:pathLst>
                    <a:path w="2">
                      <a:moveTo>
                        <a:pt x="2" y="0"/>
                      </a:moveTo>
                      <a:cubicBezTo>
                        <a:pt x="2" y="0"/>
                        <a:pt x="2" y="0"/>
                        <a:pt x="2" y="0"/>
                      </a:cubicBezTo>
                      <a:cubicBezTo>
                        <a:pt x="2" y="0"/>
                        <a:pt x="1" y="0"/>
                        <a:pt x="0" y="0"/>
                      </a:cubicBezTo>
                      <a:cubicBezTo>
                        <a:pt x="0" y="0"/>
                        <a:pt x="0" y="0"/>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 name="Freeform 2131">
                  <a:extLst>
                    <a:ext uri="{FF2B5EF4-FFF2-40B4-BE49-F238E27FC236}">
                      <a16:creationId xmlns="" xmlns:a16="http://schemas.microsoft.com/office/drawing/2014/main" id="{E092A0E6-8675-4FA1-809A-CDC6E55C3B9E}"/>
                    </a:ext>
                  </a:extLst>
                </p:cNvPr>
                <p:cNvSpPr/>
                <p:nvPr/>
              </p:nvSpPr>
              <p:spPr bwMode="auto">
                <a:xfrm>
                  <a:off x="2464437" y="3793805"/>
                  <a:ext cx="1858" cy="0"/>
                </a:xfrm>
                <a:custGeom>
                  <a:gdLst>
                    <a:gd name="T0" fmla="*/ 0 w 1"/>
                    <a:gd name="T1" fmla="*/ 0 w 1"/>
                    <a:gd name="T2" fmla="*/ 1 w 1"/>
                    <a:gd name="T3" fmla="*/ 0 w 1"/>
                  </a:gd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 name="Freeform 2132">
                  <a:extLst>
                    <a:ext uri="{FF2B5EF4-FFF2-40B4-BE49-F238E27FC236}">
                      <a16:creationId xmlns="" xmlns:a16="http://schemas.microsoft.com/office/drawing/2014/main" id="{67D30CF1-57BB-4C49-819B-2EA25E27DEF8}"/>
                    </a:ext>
                  </a:extLst>
                </p:cNvPr>
                <p:cNvSpPr/>
                <p:nvPr/>
              </p:nvSpPr>
              <p:spPr bwMode="auto">
                <a:xfrm>
                  <a:off x="2490455" y="3772223"/>
                  <a:ext cx="16726" cy="5395"/>
                </a:xfrm>
                <a:custGeom>
                  <a:gdLst>
                    <a:gd name="T0" fmla="*/ 10 w 10"/>
                    <a:gd name="T1" fmla="*/ 0 h 4"/>
                    <a:gd name="T2" fmla="*/ 0 w 10"/>
                    <a:gd name="T3" fmla="*/ 4 h 4"/>
                    <a:gd name="T4" fmla="*/ 10 w 10"/>
                    <a:gd name="T5" fmla="*/ 0 h 4"/>
                  </a:gdLst>
                  <a:cxnLst>
                    <a:cxn ang="0">
                      <a:pos x="T0" y="T1"/>
                    </a:cxn>
                    <a:cxn ang="0">
                      <a:pos x="T2" y="T3"/>
                    </a:cxn>
                    <a:cxn ang="0">
                      <a:pos x="T4" y="T5"/>
                    </a:cxn>
                  </a:cxnLst>
                  <a:rect l="0" t="0" r="r" b="b"/>
                  <a:pathLst>
                    <a:path w="10" h="4">
                      <a:moveTo>
                        <a:pt x="10" y="0"/>
                      </a:moveTo>
                      <a:cubicBezTo>
                        <a:pt x="9" y="3"/>
                        <a:pt x="4" y="4"/>
                        <a:pt x="0" y="4"/>
                      </a:cubicBezTo>
                      <a:cubicBezTo>
                        <a:pt x="4" y="4"/>
                        <a:pt x="9" y="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 name="Freeform 2133">
                  <a:extLst>
                    <a:ext uri="{FF2B5EF4-FFF2-40B4-BE49-F238E27FC236}">
                      <a16:creationId xmlns="" xmlns:a16="http://schemas.microsoft.com/office/drawing/2014/main" id="{52CB6746-E233-4419-BCB6-F0EF84FBE8A7}"/>
                    </a:ext>
                  </a:extLst>
                </p:cNvPr>
                <p:cNvSpPr/>
                <p:nvPr/>
              </p:nvSpPr>
              <p:spPr bwMode="auto">
                <a:xfrm flipH="1">
                  <a:off x="2470013" y="3786611"/>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 name="Freeform 2134">
                  <a:extLst>
                    <a:ext uri="{FF2B5EF4-FFF2-40B4-BE49-F238E27FC236}">
                      <a16:creationId xmlns="" xmlns:a16="http://schemas.microsoft.com/office/drawing/2014/main" id="{21E3BCF9-3743-454A-A0FD-1641A7289AA6}"/>
                    </a:ext>
                  </a:extLst>
                </p:cNvPr>
                <p:cNvSpPr/>
                <p:nvPr/>
              </p:nvSpPr>
              <p:spPr bwMode="auto">
                <a:xfrm flipH="1">
                  <a:off x="2477446" y="377941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 name="Freeform 2135">
                  <a:extLst>
                    <a:ext uri="{FF2B5EF4-FFF2-40B4-BE49-F238E27FC236}">
                      <a16:creationId xmlns="" xmlns:a16="http://schemas.microsoft.com/office/drawing/2014/main" id="{2DB2A52B-DC3B-41F1-B723-B9DF6B0C8BA1}"/>
                    </a:ext>
                  </a:extLst>
                </p:cNvPr>
                <p:cNvSpPr/>
                <p:nvPr/>
              </p:nvSpPr>
              <p:spPr bwMode="auto">
                <a:xfrm>
                  <a:off x="2533198" y="3729060"/>
                  <a:ext cx="14867" cy="44962"/>
                </a:xfrm>
                <a:custGeom>
                  <a:gdLst>
                    <a:gd name="T0" fmla="*/ 2 w 9"/>
                    <a:gd name="T1" fmla="*/ 26 h 26"/>
                    <a:gd name="T2" fmla="*/ 6 w 9"/>
                    <a:gd name="T3" fmla="*/ 20 h 26"/>
                    <a:gd name="T4" fmla="*/ 6 w 9"/>
                    <a:gd name="T5" fmla="*/ 12 h 26"/>
                    <a:gd name="T6" fmla="*/ 9 w 9"/>
                    <a:gd name="T7" fmla="*/ 1 h 26"/>
                    <a:gd name="T8" fmla="*/ 9 w 9"/>
                    <a:gd name="T9" fmla="*/ 1 h 26"/>
                    <a:gd name="T10" fmla="*/ 8 w 9"/>
                    <a:gd name="T11" fmla="*/ 1 h 26"/>
                    <a:gd name="T12" fmla="*/ 8 w 9"/>
                    <a:gd name="T13" fmla="*/ 1 h 26"/>
                    <a:gd name="T14" fmla="*/ 8 w 9"/>
                    <a:gd name="T15" fmla="*/ 1 h 26"/>
                    <a:gd name="T16" fmla="*/ 8 w 9"/>
                    <a:gd name="T17" fmla="*/ 1 h 26"/>
                    <a:gd name="T18" fmla="*/ 7 w 9"/>
                    <a:gd name="T19" fmla="*/ 0 h 26"/>
                    <a:gd name="T20" fmla="*/ 7 w 9"/>
                    <a:gd name="T21" fmla="*/ 0 h 26"/>
                    <a:gd name="T22" fmla="*/ 7 w 9"/>
                    <a:gd name="T23" fmla="*/ 0 h 26"/>
                    <a:gd name="T24" fmla="*/ 7 w 9"/>
                    <a:gd name="T25" fmla="*/ 0 h 26"/>
                    <a:gd name="T26" fmla="*/ 4 w 9"/>
                    <a:gd name="T27" fmla="*/ 4 h 26"/>
                    <a:gd name="T28" fmla="*/ 3 w 9"/>
                    <a:gd name="T29" fmla="*/ 5 h 26"/>
                    <a:gd name="T30" fmla="*/ 1 w 9"/>
                    <a:gd name="T31" fmla="*/ 7 h 26"/>
                    <a:gd name="T32" fmla="*/ 0 w 9"/>
                    <a:gd name="T33" fmla="*/ 7 h 26"/>
                    <a:gd name="T34" fmla="*/ 0 w 9"/>
                    <a:gd name="T35" fmla="*/ 26 h 26"/>
                    <a:gd name="T36" fmla="*/ 2 w 9"/>
                    <a:gd name="T37" fmla="*/ 26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26">
                      <a:moveTo>
                        <a:pt x="2" y="26"/>
                      </a:moveTo>
                      <a:cubicBezTo>
                        <a:pt x="3" y="24"/>
                        <a:pt x="4" y="22"/>
                        <a:pt x="6" y="20"/>
                      </a:cubicBezTo>
                      <a:cubicBezTo>
                        <a:pt x="7" y="19"/>
                        <a:pt x="7" y="15"/>
                        <a:pt x="6" y="12"/>
                      </a:cubicBezTo>
                      <a:cubicBezTo>
                        <a:pt x="6" y="8"/>
                        <a:pt x="5" y="3"/>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7" y="0"/>
                        <a:pt x="7" y="0"/>
                      </a:cubicBezTo>
                      <a:cubicBezTo>
                        <a:pt x="7" y="0"/>
                        <a:pt x="7" y="0"/>
                        <a:pt x="7" y="0"/>
                      </a:cubicBezTo>
                      <a:cubicBezTo>
                        <a:pt x="7" y="0"/>
                        <a:pt x="7" y="0"/>
                        <a:pt x="7" y="0"/>
                      </a:cubicBezTo>
                      <a:cubicBezTo>
                        <a:pt x="7" y="0"/>
                        <a:pt x="7" y="0"/>
                        <a:pt x="7" y="0"/>
                      </a:cubicBezTo>
                      <a:cubicBezTo>
                        <a:pt x="6" y="1"/>
                        <a:pt x="5" y="2"/>
                        <a:pt x="4" y="4"/>
                      </a:cubicBezTo>
                      <a:cubicBezTo>
                        <a:pt x="4" y="4"/>
                        <a:pt x="3" y="4"/>
                        <a:pt x="3" y="5"/>
                      </a:cubicBezTo>
                      <a:cubicBezTo>
                        <a:pt x="2" y="6"/>
                        <a:pt x="2" y="7"/>
                        <a:pt x="1" y="7"/>
                      </a:cubicBezTo>
                      <a:cubicBezTo>
                        <a:pt x="1" y="7"/>
                        <a:pt x="1" y="7"/>
                        <a:pt x="0" y="7"/>
                      </a:cubicBezTo>
                      <a:cubicBezTo>
                        <a:pt x="0" y="26"/>
                        <a:pt x="0" y="26"/>
                        <a:pt x="0" y="26"/>
                      </a:cubicBezTo>
                      <a:lnTo>
                        <a:pt x="2"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 name="Freeform 2136">
                  <a:extLst>
                    <a:ext uri="{FF2B5EF4-FFF2-40B4-BE49-F238E27FC236}">
                      <a16:creationId xmlns="" xmlns:a16="http://schemas.microsoft.com/office/drawing/2014/main" id="{6C588C46-7E1F-4777-913B-D95A7665BD67}"/>
                    </a:ext>
                  </a:extLst>
                </p:cNvPr>
                <p:cNvSpPr/>
                <p:nvPr/>
              </p:nvSpPr>
              <p:spPr bwMode="auto">
                <a:xfrm flipH="1">
                  <a:off x="2546207" y="37308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 name="Freeform 2137">
                  <a:extLst>
                    <a:ext uri="{FF2B5EF4-FFF2-40B4-BE49-F238E27FC236}">
                      <a16:creationId xmlns="" xmlns:a16="http://schemas.microsoft.com/office/drawing/2014/main" id="{53AFBB29-1BC6-4979-AFCE-CF36DBBE9F80}"/>
                    </a:ext>
                  </a:extLst>
                </p:cNvPr>
                <p:cNvSpPr/>
                <p:nvPr/>
              </p:nvSpPr>
              <p:spPr bwMode="auto">
                <a:xfrm flipH="1">
                  <a:off x="2544348" y="3729060"/>
                  <a:ext cx="0" cy="0"/>
                </a:xfrm>
                <a:custGeom>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 name="Freeform 2138">
                  <a:extLst>
                    <a:ext uri="{FF2B5EF4-FFF2-40B4-BE49-F238E27FC236}">
                      <a16:creationId xmlns="" xmlns:a16="http://schemas.microsoft.com/office/drawing/2014/main" id="{91021672-A8E7-4E50-A111-79AA95AAAC5D}"/>
                    </a:ext>
                  </a:extLst>
                </p:cNvPr>
                <p:cNvSpPr/>
                <p:nvPr/>
              </p:nvSpPr>
              <p:spPr bwMode="auto">
                <a:xfrm flipH="1">
                  <a:off x="2546207" y="37308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 name="Freeform 2139">
                  <a:extLst>
                    <a:ext uri="{FF2B5EF4-FFF2-40B4-BE49-F238E27FC236}">
                      <a16:creationId xmlns="" xmlns:a16="http://schemas.microsoft.com/office/drawing/2014/main" id="{6522A25C-8F73-473A-8AD2-F7147708D5B4}"/>
                    </a:ext>
                  </a:extLst>
                </p:cNvPr>
                <p:cNvSpPr/>
                <p:nvPr/>
              </p:nvSpPr>
              <p:spPr bwMode="auto">
                <a:xfrm>
                  <a:off x="2533198" y="3739851"/>
                  <a:ext cx="1858" cy="0"/>
                </a:xfrm>
                <a:custGeom>
                  <a:gdLst>
                    <a:gd name="T0" fmla="*/ 0 w 1"/>
                    <a:gd name="T1" fmla="*/ 0 w 1"/>
                    <a:gd name="T2" fmla="*/ 1 w 1"/>
                    <a:gd name="T3" fmla="*/ 0 w 1"/>
                  </a:gd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 name="Freeform 2140">
                  <a:extLst>
                    <a:ext uri="{FF2B5EF4-FFF2-40B4-BE49-F238E27FC236}">
                      <a16:creationId xmlns="" xmlns:a16="http://schemas.microsoft.com/office/drawing/2014/main" id="{F0C6BDCD-5291-4C35-A447-08600511C49C}"/>
                    </a:ext>
                  </a:extLst>
                </p:cNvPr>
                <p:cNvSpPr/>
                <p:nvPr/>
              </p:nvSpPr>
              <p:spPr bwMode="auto">
                <a:xfrm flipH="1">
                  <a:off x="2548065" y="3730858"/>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 name="Rectangle 2141">
                  <a:extLst>
                    <a:ext uri="{FF2B5EF4-FFF2-40B4-BE49-F238E27FC236}">
                      <a16:creationId xmlns="" xmlns:a16="http://schemas.microsoft.com/office/drawing/2014/main" id="{D418CB2F-AED7-4D87-9718-33592E610CCA}"/>
                    </a:ext>
                  </a:extLst>
                </p:cNvPr>
                <p:cNvSpPr>
                  <a:spLocks noChangeArrowheads="1"/>
                </p:cNvSpPr>
                <p:nvPr/>
              </p:nvSpPr>
              <p:spPr bwMode="auto">
                <a:xfrm>
                  <a:off x="2544348" y="3729060"/>
                  <a:ext cx="1858" cy="17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 name="Freeform 2142">
                  <a:extLst>
                    <a:ext uri="{FF2B5EF4-FFF2-40B4-BE49-F238E27FC236}">
                      <a16:creationId xmlns="" xmlns:a16="http://schemas.microsoft.com/office/drawing/2014/main" id="{66DB6E1E-E6DC-4872-B3E7-33F3B4CFD764}"/>
                    </a:ext>
                  </a:extLst>
                </p:cNvPr>
                <p:cNvSpPr/>
                <p:nvPr/>
              </p:nvSpPr>
              <p:spPr bwMode="auto">
                <a:xfrm>
                  <a:off x="2533198" y="3774022"/>
                  <a:ext cx="3717" cy="0"/>
                </a:xfrm>
                <a:custGeom>
                  <a:gdLst>
                    <a:gd name="T0" fmla="*/ 2 w 2"/>
                    <a:gd name="T1" fmla="*/ 2 w 2"/>
                    <a:gd name="T2" fmla="*/ 0 w 2"/>
                    <a:gd name="T3" fmla="*/ 2 w 2"/>
                  </a:gd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 name="Freeform 2143">
                  <a:extLst>
                    <a:ext uri="{FF2B5EF4-FFF2-40B4-BE49-F238E27FC236}">
                      <a16:creationId xmlns="" xmlns:a16="http://schemas.microsoft.com/office/drawing/2014/main" id="{592A767A-B177-48E7-9041-68CEFFB73407}"/>
                    </a:ext>
                  </a:extLst>
                </p:cNvPr>
                <p:cNvSpPr/>
                <p:nvPr/>
              </p:nvSpPr>
              <p:spPr bwMode="auto">
                <a:xfrm>
                  <a:off x="2828683" y="3694888"/>
                  <a:ext cx="50177" cy="35970"/>
                </a:xfrm>
                <a:custGeom>
                  <a:gdLst>
                    <a:gd name="T0" fmla="*/ 24 w 28"/>
                    <a:gd name="T1" fmla="*/ 3 h 21"/>
                    <a:gd name="T2" fmla="*/ 13 w 28"/>
                    <a:gd name="T3" fmla="*/ 1 h 21"/>
                    <a:gd name="T4" fmla="*/ 13 w 28"/>
                    <a:gd name="T5" fmla="*/ 1 h 21"/>
                    <a:gd name="T6" fmla="*/ 17 w 28"/>
                    <a:gd name="T7" fmla="*/ 7 h 21"/>
                    <a:gd name="T8" fmla="*/ 21 w 28"/>
                    <a:gd name="T9" fmla="*/ 15 h 21"/>
                    <a:gd name="T10" fmla="*/ 13 w 28"/>
                    <a:gd name="T11" fmla="*/ 19 h 21"/>
                    <a:gd name="T12" fmla="*/ 9 w 28"/>
                    <a:gd name="T13" fmla="*/ 19 h 21"/>
                    <a:gd name="T14" fmla="*/ 5 w 28"/>
                    <a:gd name="T15" fmla="*/ 19 h 21"/>
                    <a:gd name="T16" fmla="*/ 0 w 28"/>
                    <a:gd name="T17" fmla="*/ 19 h 21"/>
                    <a:gd name="T18" fmla="*/ 6 w 28"/>
                    <a:gd name="T19" fmla="*/ 21 h 21"/>
                    <a:gd name="T20" fmla="*/ 11 w 28"/>
                    <a:gd name="T21" fmla="*/ 21 h 21"/>
                    <a:gd name="T22" fmla="*/ 17 w 28"/>
                    <a:gd name="T23" fmla="*/ 19 h 21"/>
                    <a:gd name="T24" fmla="*/ 26 w 28"/>
                    <a:gd name="T25" fmla="*/ 21 h 21"/>
                    <a:gd name="T26" fmla="*/ 26 w 28"/>
                    <a:gd name="T27" fmla="*/ 21 h 21"/>
                    <a:gd name="T28" fmla="*/ 26 w 28"/>
                    <a:gd name="T29" fmla="*/ 18 h 21"/>
                    <a:gd name="T30" fmla="*/ 26 w 28"/>
                    <a:gd name="T31" fmla="*/ 16 h 21"/>
                    <a:gd name="T32" fmla="*/ 27 w 28"/>
                    <a:gd name="T33" fmla="*/ 13 h 21"/>
                    <a:gd name="T34" fmla="*/ 27 w 28"/>
                    <a:gd name="T35" fmla="*/ 12 h 21"/>
                    <a:gd name="T36" fmla="*/ 27 w 28"/>
                    <a:gd name="T37" fmla="*/ 8 h 21"/>
                    <a:gd name="T38" fmla="*/ 27 w 28"/>
                    <a:gd name="T39" fmla="*/ 8 h 21"/>
                    <a:gd name="T40" fmla="*/ 28 w 28"/>
                    <a:gd name="T41" fmla="*/ 4 h 21"/>
                    <a:gd name="T42" fmla="*/ 28 w 28"/>
                    <a:gd name="T43" fmla="*/ 4 h 21"/>
                    <a:gd name="T44" fmla="*/ 24 w 28"/>
                    <a:gd name="T45" fmla="*/ 3 h 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21">
                      <a:moveTo>
                        <a:pt x="24" y="3"/>
                      </a:moveTo>
                      <a:cubicBezTo>
                        <a:pt x="19" y="1"/>
                        <a:pt x="15" y="0"/>
                        <a:pt x="13" y="1"/>
                      </a:cubicBezTo>
                      <a:cubicBezTo>
                        <a:pt x="13" y="1"/>
                        <a:pt x="13" y="1"/>
                        <a:pt x="13" y="1"/>
                      </a:cubicBezTo>
                      <a:cubicBezTo>
                        <a:pt x="13" y="3"/>
                        <a:pt x="15" y="5"/>
                        <a:pt x="17" y="7"/>
                      </a:cubicBezTo>
                      <a:cubicBezTo>
                        <a:pt x="19" y="10"/>
                        <a:pt x="21" y="12"/>
                        <a:pt x="21" y="15"/>
                      </a:cubicBezTo>
                      <a:cubicBezTo>
                        <a:pt x="21" y="19"/>
                        <a:pt x="16" y="19"/>
                        <a:pt x="13" y="19"/>
                      </a:cubicBezTo>
                      <a:cubicBezTo>
                        <a:pt x="12" y="19"/>
                        <a:pt x="11" y="19"/>
                        <a:pt x="9" y="19"/>
                      </a:cubicBezTo>
                      <a:cubicBezTo>
                        <a:pt x="8" y="19"/>
                        <a:pt x="7" y="19"/>
                        <a:pt x="5" y="19"/>
                      </a:cubicBezTo>
                      <a:cubicBezTo>
                        <a:pt x="2" y="19"/>
                        <a:pt x="0" y="19"/>
                        <a:pt x="0" y="19"/>
                      </a:cubicBezTo>
                      <a:cubicBezTo>
                        <a:pt x="0" y="20"/>
                        <a:pt x="3" y="21"/>
                        <a:pt x="6" y="21"/>
                      </a:cubicBezTo>
                      <a:cubicBezTo>
                        <a:pt x="8" y="21"/>
                        <a:pt x="10" y="21"/>
                        <a:pt x="11" y="21"/>
                      </a:cubicBezTo>
                      <a:cubicBezTo>
                        <a:pt x="13" y="20"/>
                        <a:pt x="15" y="19"/>
                        <a:pt x="17" y="19"/>
                      </a:cubicBezTo>
                      <a:cubicBezTo>
                        <a:pt x="21" y="19"/>
                        <a:pt x="23" y="20"/>
                        <a:pt x="26" y="21"/>
                      </a:cubicBezTo>
                      <a:cubicBezTo>
                        <a:pt x="26" y="21"/>
                        <a:pt x="26" y="21"/>
                        <a:pt x="26" y="21"/>
                      </a:cubicBezTo>
                      <a:cubicBezTo>
                        <a:pt x="26" y="20"/>
                        <a:pt x="26" y="19"/>
                        <a:pt x="26" y="18"/>
                      </a:cubicBezTo>
                      <a:cubicBezTo>
                        <a:pt x="26" y="17"/>
                        <a:pt x="26" y="17"/>
                        <a:pt x="26" y="16"/>
                      </a:cubicBezTo>
                      <a:cubicBezTo>
                        <a:pt x="26" y="15"/>
                        <a:pt x="26" y="14"/>
                        <a:pt x="27" y="13"/>
                      </a:cubicBezTo>
                      <a:cubicBezTo>
                        <a:pt x="27" y="12"/>
                        <a:pt x="27" y="12"/>
                        <a:pt x="27" y="12"/>
                      </a:cubicBezTo>
                      <a:cubicBezTo>
                        <a:pt x="27" y="11"/>
                        <a:pt x="27" y="10"/>
                        <a:pt x="27" y="8"/>
                      </a:cubicBezTo>
                      <a:cubicBezTo>
                        <a:pt x="27" y="8"/>
                        <a:pt x="27" y="8"/>
                        <a:pt x="27" y="8"/>
                      </a:cubicBezTo>
                      <a:cubicBezTo>
                        <a:pt x="27" y="6"/>
                        <a:pt x="27" y="5"/>
                        <a:pt x="28" y="4"/>
                      </a:cubicBezTo>
                      <a:cubicBezTo>
                        <a:pt x="28" y="4"/>
                        <a:pt x="28" y="4"/>
                        <a:pt x="28" y="4"/>
                      </a:cubicBezTo>
                      <a:cubicBezTo>
                        <a:pt x="26" y="4"/>
                        <a:pt x="25" y="3"/>
                        <a:pt x="2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 name="Freeform 2144">
                  <a:extLst>
                    <a:ext uri="{FF2B5EF4-FFF2-40B4-BE49-F238E27FC236}">
                      <a16:creationId xmlns="" xmlns:a16="http://schemas.microsoft.com/office/drawing/2014/main" id="{FDCC6AD4-2C2B-4F3F-A749-AC74A3FEEE76}"/>
                    </a:ext>
                  </a:extLst>
                </p:cNvPr>
                <p:cNvSpPr/>
                <p:nvPr/>
              </p:nvSpPr>
              <p:spPr bwMode="auto">
                <a:xfrm>
                  <a:off x="2882576" y="3702082"/>
                  <a:ext cx="59469" cy="34171"/>
                </a:xfrm>
                <a:custGeom>
                  <a:gdLst>
                    <a:gd name="T0" fmla="*/ 3 w 34"/>
                    <a:gd name="T1" fmla="*/ 17 h 19"/>
                    <a:gd name="T2" fmla="*/ 12 w 34"/>
                    <a:gd name="T3" fmla="*/ 13 h 19"/>
                    <a:gd name="T4" fmla="*/ 20 w 34"/>
                    <a:gd name="T5" fmla="*/ 12 h 19"/>
                    <a:gd name="T6" fmla="*/ 25 w 34"/>
                    <a:gd name="T7" fmla="*/ 12 h 19"/>
                    <a:gd name="T8" fmla="*/ 29 w 34"/>
                    <a:gd name="T9" fmla="*/ 12 h 19"/>
                    <a:gd name="T10" fmla="*/ 34 w 34"/>
                    <a:gd name="T11" fmla="*/ 10 h 19"/>
                    <a:gd name="T12" fmla="*/ 9 w 34"/>
                    <a:gd name="T13" fmla="*/ 0 h 19"/>
                    <a:gd name="T14" fmla="*/ 7 w 34"/>
                    <a:gd name="T15" fmla="*/ 0 h 19"/>
                    <a:gd name="T16" fmla="*/ 1 w 34"/>
                    <a:gd name="T17" fmla="*/ 0 h 19"/>
                    <a:gd name="T18" fmla="*/ 1 w 34"/>
                    <a:gd name="T19" fmla="*/ 0 h 19"/>
                    <a:gd name="T20" fmla="*/ 1 w 34"/>
                    <a:gd name="T21" fmla="*/ 4 h 19"/>
                    <a:gd name="T22" fmla="*/ 1 w 34"/>
                    <a:gd name="T23" fmla="*/ 5 h 19"/>
                    <a:gd name="T24" fmla="*/ 1 w 34"/>
                    <a:gd name="T25" fmla="*/ 9 h 19"/>
                    <a:gd name="T26" fmla="*/ 0 w 34"/>
                    <a:gd name="T27" fmla="*/ 9 h 19"/>
                    <a:gd name="T28" fmla="*/ 0 w 34"/>
                    <a:gd name="T29" fmla="*/ 13 h 19"/>
                    <a:gd name="T30" fmla="*/ 0 w 34"/>
                    <a:gd name="T31" fmla="*/ 14 h 19"/>
                    <a:gd name="T32" fmla="*/ 0 w 34"/>
                    <a:gd name="T33" fmla="*/ 18 h 19"/>
                    <a:gd name="T34" fmla="*/ 0 w 34"/>
                    <a:gd name="T35" fmla="*/ 18 h 19"/>
                    <a:gd name="T36" fmla="*/ 3 w 34"/>
                    <a:gd name="T37" fmla="*/ 17 h 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19">
                      <a:moveTo>
                        <a:pt x="3" y="17"/>
                      </a:moveTo>
                      <a:cubicBezTo>
                        <a:pt x="5" y="16"/>
                        <a:pt x="8" y="14"/>
                        <a:pt x="12" y="13"/>
                      </a:cubicBezTo>
                      <a:cubicBezTo>
                        <a:pt x="14" y="12"/>
                        <a:pt x="17" y="12"/>
                        <a:pt x="20" y="12"/>
                      </a:cubicBezTo>
                      <a:cubicBezTo>
                        <a:pt x="22" y="12"/>
                        <a:pt x="23" y="12"/>
                        <a:pt x="25" y="12"/>
                      </a:cubicBezTo>
                      <a:cubicBezTo>
                        <a:pt x="26" y="12"/>
                        <a:pt x="28" y="12"/>
                        <a:pt x="29" y="12"/>
                      </a:cubicBezTo>
                      <a:cubicBezTo>
                        <a:pt x="34" y="12"/>
                        <a:pt x="34" y="11"/>
                        <a:pt x="34" y="10"/>
                      </a:cubicBezTo>
                      <a:cubicBezTo>
                        <a:pt x="34" y="6"/>
                        <a:pt x="18" y="0"/>
                        <a:pt x="9" y="0"/>
                      </a:cubicBezTo>
                      <a:cubicBezTo>
                        <a:pt x="7" y="0"/>
                        <a:pt x="7" y="0"/>
                        <a:pt x="7" y="0"/>
                      </a:cubicBezTo>
                      <a:cubicBezTo>
                        <a:pt x="5" y="0"/>
                        <a:pt x="4" y="0"/>
                        <a:pt x="1" y="0"/>
                      </a:cubicBezTo>
                      <a:cubicBezTo>
                        <a:pt x="1" y="0"/>
                        <a:pt x="1" y="0"/>
                        <a:pt x="1" y="0"/>
                      </a:cubicBezTo>
                      <a:cubicBezTo>
                        <a:pt x="1" y="1"/>
                        <a:pt x="1" y="2"/>
                        <a:pt x="1" y="4"/>
                      </a:cubicBezTo>
                      <a:cubicBezTo>
                        <a:pt x="1" y="4"/>
                        <a:pt x="1" y="4"/>
                        <a:pt x="1" y="5"/>
                      </a:cubicBezTo>
                      <a:cubicBezTo>
                        <a:pt x="1" y="6"/>
                        <a:pt x="1" y="7"/>
                        <a:pt x="1" y="9"/>
                      </a:cubicBezTo>
                      <a:cubicBezTo>
                        <a:pt x="0" y="9"/>
                        <a:pt x="0" y="9"/>
                        <a:pt x="0" y="9"/>
                      </a:cubicBezTo>
                      <a:cubicBezTo>
                        <a:pt x="0" y="11"/>
                        <a:pt x="0" y="12"/>
                        <a:pt x="0" y="13"/>
                      </a:cubicBezTo>
                      <a:cubicBezTo>
                        <a:pt x="0" y="13"/>
                        <a:pt x="0" y="13"/>
                        <a:pt x="0" y="14"/>
                      </a:cubicBezTo>
                      <a:cubicBezTo>
                        <a:pt x="0" y="15"/>
                        <a:pt x="0" y="16"/>
                        <a:pt x="0" y="18"/>
                      </a:cubicBezTo>
                      <a:cubicBezTo>
                        <a:pt x="0" y="18"/>
                        <a:pt x="0" y="18"/>
                        <a:pt x="0" y="18"/>
                      </a:cubicBezTo>
                      <a:cubicBezTo>
                        <a:pt x="1" y="19"/>
                        <a:pt x="2" y="18"/>
                        <a:pt x="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 name="Freeform 2145">
                  <a:extLst>
                    <a:ext uri="{FF2B5EF4-FFF2-40B4-BE49-F238E27FC236}">
                      <a16:creationId xmlns="" xmlns:a16="http://schemas.microsoft.com/office/drawing/2014/main" id="{A83015B4-AC54-4039-96B6-09EC3D57BD0A}"/>
                    </a:ext>
                  </a:extLst>
                </p:cNvPr>
                <p:cNvSpPr/>
                <p:nvPr/>
              </p:nvSpPr>
              <p:spPr bwMode="auto">
                <a:xfrm flipH="1">
                  <a:off x="2884435" y="3709276"/>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 name="Freeform 2146">
                  <a:extLst>
                    <a:ext uri="{FF2B5EF4-FFF2-40B4-BE49-F238E27FC236}">
                      <a16:creationId xmlns="" xmlns:a16="http://schemas.microsoft.com/office/drawing/2014/main" id="{C3C63FBB-41E9-48AB-A26F-71213466B031}"/>
                    </a:ext>
                  </a:extLst>
                </p:cNvPr>
                <p:cNvSpPr/>
                <p:nvPr/>
              </p:nvSpPr>
              <p:spPr bwMode="auto">
                <a:xfrm>
                  <a:off x="2882576" y="3718269"/>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 name="Freeform 2147">
                  <a:extLst>
                    <a:ext uri="{FF2B5EF4-FFF2-40B4-BE49-F238E27FC236}">
                      <a16:creationId xmlns="" xmlns:a16="http://schemas.microsoft.com/office/drawing/2014/main" id="{7CAB3AF5-49F1-4532-BFB4-7413CC860B04}"/>
                    </a:ext>
                  </a:extLst>
                </p:cNvPr>
                <p:cNvSpPr/>
                <p:nvPr/>
              </p:nvSpPr>
              <p:spPr bwMode="auto">
                <a:xfrm flipH="1">
                  <a:off x="2884435" y="370208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 name="Freeform 2148">
                  <a:extLst>
                    <a:ext uri="{FF2B5EF4-FFF2-40B4-BE49-F238E27FC236}">
                      <a16:creationId xmlns="" xmlns:a16="http://schemas.microsoft.com/office/drawing/2014/main" id="{7FD8EBC1-3275-40CA-A8C7-9ECB9AB322B3}"/>
                    </a:ext>
                  </a:extLst>
                </p:cNvPr>
                <p:cNvSpPr/>
                <p:nvPr/>
              </p:nvSpPr>
              <p:spPr bwMode="auto">
                <a:xfrm flipH="1">
                  <a:off x="2882576" y="373445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 name="Freeform 2149">
                  <a:extLst>
                    <a:ext uri="{FF2B5EF4-FFF2-40B4-BE49-F238E27FC236}">
                      <a16:creationId xmlns="" xmlns:a16="http://schemas.microsoft.com/office/drawing/2014/main" id="{2A24F1EC-6CA2-49C7-9020-22DAD509C262}"/>
                    </a:ext>
                  </a:extLst>
                </p:cNvPr>
                <p:cNvSpPr/>
                <p:nvPr/>
              </p:nvSpPr>
              <p:spPr bwMode="auto">
                <a:xfrm flipH="1">
                  <a:off x="2882576" y="3725463"/>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 name="Freeform 2150">
                  <a:extLst>
                    <a:ext uri="{FF2B5EF4-FFF2-40B4-BE49-F238E27FC236}">
                      <a16:creationId xmlns="" xmlns:a16="http://schemas.microsoft.com/office/drawing/2014/main" id="{EEC5153F-BDA3-4A0A-B48B-ADF255618637}"/>
                    </a:ext>
                  </a:extLst>
                </p:cNvPr>
                <p:cNvSpPr/>
                <p:nvPr/>
              </p:nvSpPr>
              <p:spPr bwMode="auto">
                <a:xfrm>
                  <a:off x="2568508" y="3799201"/>
                  <a:ext cx="76194" cy="75536"/>
                </a:xfrm>
                <a:custGeom>
                  <a:gdLst>
                    <a:gd name="T0" fmla="*/ 39 w 43"/>
                    <a:gd name="T1" fmla="*/ 32 h 44"/>
                    <a:gd name="T2" fmla="*/ 40 w 43"/>
                    <a:gd name="T3" fmla="*/ 29 h 44"/>
                    <a:gd name="T4" fmla="*/ 40 w 43"/>
                    <a:gd name="T5" fmla="*/ 21 h 44"/>
                    <a:gd name="T6" fmla="*/ 42 w 43"/>
                    <a:gd name="T7" fmla="*/ 9 h 44"/>
                    <a:gd name="T8" fmla="*/ 43 w 43"/>
                    <a:gd name="T9" fmla="*/ 4 h 44"/>
                    <a:gd name="T10" fmla="*/ 43 w 43"/>
                    <a:gd name="T11" fmla="*/ 0 h 44"/>
                    <a:gd name="T12" fmla="*/ 43 w 43"/>
                    <a:gd name="T13" fmla="*/ 0 h 44"/>
                    <a:gd name="T14" fmla="*/ 43 w 43"/>
                    <a:gd name="T15" fmla="*/ 0 h 44"/>
                    <a:gd name="T16" fmla="*/ 41 w 43"/>
                    <a:gd name="T17" fmla="*/ 0 h 44"/>
                    <a:gd name="T18" fmla="*/ 40 w 43"/>
                    <a:gd name="T19" fmla="*/ 1 h 44"/>
                    <a:gd name="T20" fmla="*/ 39 w 43"/>
                    <a:gd name="T21" fmla="*/ 1 h 44"/>
                    <a:gd name="T22" fmla="*/ 38 w 43"/>
                    <a:gd name="T23" fmla="*/ 2 h 44"/>
                    <a:gd name="T24" fmla="*/ 36 w 43"/>
                    <a:gd name="T25" fmla="*/ 3 h 44"/>
                    <a:gd name="T26" fmla="*/ 33 w 43"/>
                    <a:gd name="T27" fmla="*/ 5 h 44"/>
                    <a:gd name="T28" fmla="*/ 30 w 43"/>
                    <a:gd name="T29" fmla="*/ 4 h 44"/>
                    <a:gd name="T30" fmla="*/ 27 w 43"/>
                    <a:gd name="T31" fmla="*/ 4 h 44"/>
                    <a:gd name="T32" fmla="*/ 24 w 43"/>
                    <a:gd name="T33" fmla="*/ 5 h 44"/>
                    <a:gd name="T34" fmla="*/ 9 w 43"/>
                    <a:gd name="T35" fmla="*/ 12 h 44"/>
                    <a:gd name="T36" fmla="*/ 7 w 43"/>
                    <a:gd name="T37" fmla="*/ 13 h 44"/>
                    <a:gd name="T38" fmla="*/ 8 w 43"/>
                    <a:gd name="T39" fmla="*/ 15 h 44"/>
                    <a:gd name="T40" fmla="*/ 8 w 43"/>
                    <a:gd name="T41" fmla="*/ 18 h 44"/>
                    <a:gd name="T42" fmla="*/ 4 w 43"/>
                    <a:gd name="T43" fmla="*/ 22 h 44"/>
                    <a:gd name="T44" fmla="*/ 3 w 43"/>
                    <a:gd name="T45" fmla="*/ 22 h 44"/>
                    <a:gd name="T46" fmla="*/ 0 w 43"/>
                    <a:gd name="T47" fmla="*/ 23 h 44"/>
                    <a:gd name="T48" fmla="*/ 1 w 43"/>
                    <a:gd name="T49" fmla="*/ 24 h 44"/>
                    <a:gd name="T50" fmla="*/ 8 w 43"/>
                    <a:gd name="T51" fmla="*/ 31 h 44"/>
                    <a:gd name="T52" fmla="*/ 15 w 43"/>
                    <a:gd name="T53" fmla="*/ 37 h 44"/>
                    <a:gd name="T54" fmla="*/ 19 w 43"/>
                    <a:gd name="T55" fmla="*/ 41 h 44"/>
                    <a:gd name="T56" fmla="*/ 20 w 43"/>
                    <a:gd name="T57" fmla="*/ 41 h 44"/>
                    <a:gd name="T58" fmla="*/ 21 w 43"/>
                    <a:gd name="T59" fmla="*/ 41 h 44"/>
                    <a:gd name="T60" fmla="*/ 22 w 43"/>
                    <a:gd name="T61" fmla="*/ 41 h 44"/>
                    <a:gd name="T62" fmla="*/ 23 w 43"/>
                    <a:gd name="T63" fmla="*/ 42 h 44"/>
                    <a:gd name="T64" fmla="*/ 25 w 43"/>
                    <a:gd name="T65" fmla="*/ 42 h 44"/>
                    <a:gd name="T66" fmla="*/ 29 w 43"/>
                    <a:gd name="T67" fmla="*/ 43 h 44"/>
                    <a:gd name="T68" fmla="*/ 36 w 43"/>
                    <a:gd name="T69" fmla="*/ 44 h 44"/>
                    <a:gd name="T70" fmla="*/ 36 w 43"/>
                    <a:gd name="T71" fmla="*/ 44 h 44"/>
                    <a:gd name="T72" fmla="*/ 36 w 43"/>
                    <a:gd name="T73" fmla="*/ 44 h 44"/>
                    <a:gd name="T74" fmla="*/ 37 w 43"/>
                    <a:gd name="T75" fmla="*/ 44 h 44"/>
                    <a:gd name="T76" fmla="*/ 37 w 43"/>
                    <a:gd name="T77" fmla="*/ 44 h 44"/>
                    <a:gd name="T78" fmla="*/ 39 w 43"/>
                    <a:gd name="T79" fmla="*/ 32 h 4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44">
                      <a:moveTo>
                        <a:pt x="39" y="32"/>
                      </a:moveTo>
                      <a:cubicBezTo>
                        <a:pt x="39" y="31"/>
                        <a:pt x="39" y="30"/>
                        <a:pt x="40" y="29"/>
                      </a:cubicBezTo>
                      <a:cubicBezTo>
                        <a:pt x="40" y="27"/>
                        <a:pt x="40" y="24"/>
                        <a:pt x="40" y="21"/>
                      </a:cubicBezTo>
                      <a:cubicBezTo>
                        <a:pt x="40" y="16"/>
                        <a:pt x="40" y="11"/>
                        <a:pt x="42" y="9"/>
                      </a:cubicBezTo>
                      <a:cubicBezTo>
                        <a:pt x="43" y="7"/>
                        <a:pt x="43" y="7"/>
                        <a:pt x="43" y="4"/>
                      </a:cubicBezTo>
                      <a:cubicBezTo>
                        <a:pt x="43" y="3"/>
                        <a:pt x="43" y="2"/>
                        <a:pt x="43" y="0"/>
                      </a:cubicBezTo>
                      <a:cubicBezTo>
                        <a:pt x="43" y="0"/>
                        <a:pt x="43" y="0"/>
                        <a:pt x="43" y="0"/>
                      </a:cubicBezTo>
                      <a:cubicBezTo>
                        <a:pt x="43" y="0"/>
                        <a:pt x="43" y="0"/>
                        <a:pt x="43" y="0"/>
                      </a:cubicBezTo>
                      <a:cubicBezTo>
                        <a:pt x="42" y="0"/>
                        <a:pt x="42" y="0"/>
                        <a:pt x="41" y="0"/>
                      </a:cubicBezTo>
                      <a:cubicBezTo>
                        <a:pt x="41" y="0"/>
                        <a:pt x="41" y="1"/>
                        <a:pt x="40" y="1"/>
                      </a:cubicBezTo>
                      <a:cubicBezTo>
                        <a:pt x="40" y="1"/>
                        <a:pt x="39" y="1"/>
                        <a:pt x="39" y="1"/>
                      </a:cubicBezTo>
                      <a:cubicBezTo>
                        <a:pt x="39" y="2"/>
                        <a:pt x="38" y="2"/>
                        <a:pt x="38" y="2"/>
                      </a:cubicBezTo>
                      <a:cubicBezTo>
                        <a:pt x="38" y="2"/>
                        <a:pt x="37" y="2"/>
                        <a:pt x="36" y="3"/>
                      </a:cubicBezTo>
                      <a:cubicBezTo>
                        <a:pt x="35" y="4"/>
                        <a:pt x="34" y="4"/>
                        <a:pt x="33" y="5"/>
                      </a:cubicBezTo>
                      <a:cubicBezTo>
                        <a:pt x="32" y="5"/>
                        <a:pt x="31" y="5"/>
                        <a:pt x="30" y="4"/>
                      </a:cubicBezTo>
                      <a:cubicBezTo>
                        <a:pt x="29" y="4"/>
                        <a:pt x="28" y="4"/>
                        <a:pt x="27" y="4"/>
                      </a:cubicBezTo>
                      <a:cubicBezTo>
                        <a:pt x="26" y="4"/>
                        <a:pt x="24" y="5"/>
                        <a:pt x="24" y="5"/>
                      </a:cubicBezTo>
                      <a:cubicBezTo>
                        <a:pt x="22" y="11"/>
                        <a:pt x="15" y="12"/>
                        <a:pt x="9" y="12"/>
                      </a:cubicBezTo>
                      <a:cubicBezTo>
                        <a:pt x="8" y="12"/>
                        <a:pt x="8" y="13"/>
                        <a:pt x="7" y="13"/>
                      </a:cubicBezTo>
                      <a:cubicBezTo>
                        <a:pt x="7" y="13"/>
                        <a:pt x="7" y="15"/>
                        <a:pt x="8" y="15"/>
                      </a:cubicBezTo>
                      <a:cubicBezTo>
                        <a:pt x="8" y="16"/>
                        <a:pt x="8" y="17"/>
                        <a:pt x="8" y="18"/>
                      </a:cubicBezTo>
                      <a:cubicBezTo>
                        <a:pt x="7" y="19"/>
                        <a:pt x="5" y="21"/>
                        <a:pt x="4" y="22"/>
                      </a:cubicBezTo>
                      <a:cubicBezTo>
                        <a:pt x="3" y="22"/>
                        <a:pt x="3" y="22"/>
                        <a:pt x="3" y="22"/>
                      </a:cubicBezTo>
                      <a:cubicBezTo>
                        <a:pt x="0" y="23"/>
                        <a:pt x="0" y="23"/>
                        <a:pt x="0" y="23"/>
                      </a:cubicBezTo>
                      <a:cubicBezTo>
                        <a:pt x="0" y="23"/>
                        <a:pt x="0" y="24"/>
                        <a:pt x="1" y="24"/>
                      </a:cubicBezTo>
                      <a:cubicBezTo>
                        <a:pt x="3" y="25"/>
                        <a:pt x="5" y="28"/>
                        <a:pt x="8" y="31"/>
                      </a:cubicBezTo>
                      <a:cubicBezTo>
                        <a:pt x="10" y="33"/>
                        <a:pt x="13" y="36"/>
                        <a:pt x="15" y="37"/>
                      </a:cubicBezTo>
                      <a:cubicBezTo>
                        <a:pt x="16" y="38"/>
                        <a:pt x="18" y="40"/>
                        <a:pt x="19" y="41"/>
                      </a:cubicBezTo>
                      <a:cubicBezTo>
                        <a:pt x="19" y="41"/>
                        <a:pt x="20" y="41"/>
                        <a:pt x="20" y="41"/>
                      </a:cubicBezTo>
                      <a:cubicBezTo>
                        <a:pt x="21" y="41"/>
                        <a:pt x="21" y="41"/>
                        <a:pt x="21" y="41"/>
                      </a:cubicBezTo>
                      <a:cubicBezTo>
                        <a:pt x="21" y="41"/>
                        <a:pt x="22" y="41"/>
                        <a:pt x="22" y="41"/>
                      </a:cubicBezTo>
                      <a:cubicBezTo>
                        <a:pt x="22" y="41"/>
                        <a:pt x="23" y="42"/>
                        <a:pt x="23" y="42"/>
                      </a:cubicBezTo>
                      <a:cubicBezTo>
                        <a:pt x="24" y="42"/>
                        <a:pt x="24" y="42"/>
                        <a:pt x="25" y="42"/>
                      </a:cubicBezTo>
                      <a:cubicBezTo>
                        <a:pt x="25" y="42"/>
                        <a:pt x="27" y="42"/>
                        <a:pt x="29" y="43"/>
                      </a:cubicBezTo>
                      <a:cubicBezTo>
                        <a:pt x="31" y="43"/>
                        <a:pt x="34" y="43"/>
                        <a:pt x="36" y="44"/>
                      </a:cubicBezTo>
                      <a:cubicBezTo>
                        <a:pt x="36" y="44"/>
                        <a:pt x="36" y="44"/>
                        <a:pt x="36" y="44"/>
                      </a:cubicBezTo>
                      <a:cubicBezTo>
                        <a:pt x="36" y="44"/>
                        <a:pt x="36" y="44"/>
                        <a:pt x="36" y="44"/>
                      </a:cubicBezTo>
                      <a:cubicBezTo>
                        <a:pt x="37" y="44"/>
                        <a:pt x="37" y="44"/>
                        <a:pt x="37" y="44"/>
                      </a:cubicBezTo>
                      <a:cubicBezTo>
                        <a:pt x="37" y="44"/>
                        <a:pt x="37" y="44"/>
                        <a:pt x="37" y="44"/>
                      </a:cubicBezTo>
                      <a:cubicBezTo>
                        <a:pt x="35" y="41"/>
                        <a:pt x="37" y="36"/>
                        <a:pt x="39"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 name="Freeform 2151">
                  <a:extLst>
                    <a:ext uri="{FF2B5EF4-FFF2-40B4-BE49-F238E27FC236}">
                      <a16:creationId xmlns="" xmlns:a16="http://schemas.microsoft.com/office/drawing/2014/main" id="{BDD6ACD2-D2D6-4CFF-A5B7-7E203DF637AE}"/>
                    </a:ext>
                  </a:extLst>
                </p:cNvPr>
                <p:cNvSpPr/>
                <p:nvPr/>
              </p:nvSpPr>
              <p:spPr bwMode="auto">
                <a:xfrm>
                  <a:off x="2637268" y="3800999"/>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 name="Freeform 2152">
                  <a:extLst>
                    <a:ext uri="{FF2B5EF4-FFF2-40B4-BE49-F238E27FC236}">
                      <a16:creationId xmlns="" xmlns:a16="http://schemas.microsoft.com/office/drawing/2014/main" id="{B79891DD-CB95-4814-87E5-0BFB54CC9506}"/>
                    </a:ext>
                  </a:extLst>
                </p:cNvPr>
                <p:cNvSpPr/>
                <p:nvPr/>
              </p:nvSpPr>
              <p:spPr bwMode="auto">
                <a:xfrm>
                  <a:off x="2631693" y="3802798"/>
                  <a:ext cx="3717" cy="1798"/>
                </a:xfrm>
                <a:custGeom>
                  <a:gdLst>
                    <a:gd name="T0" fmla="*/ 0 w 2"/>
                    <a:gd name="T1" fmla="*/ 1 h 1"/>
                    <a:gd name="T2" fmla="*/ 2 w 2"/>
                    <a:gd name="T3" fmla="*/ 0 h 1"/>
                    <a:gd name="T4" fmla="*/ 0 w 2"/>
                    <a:gd name="T5" fmla="*/ 1 h 1"/>
                  </a:gdLst>
                  <a:cxnLst>
                    <a:cxn ang="0">
                      <a:pos x="T0" y="T1"/>
                    </a:cxn>
                    <a:cxn ang="0">
                      <a:pos x="T2" y="T3"/>
                    </a:cxn>
                    <a:cxn ang="0">
                      <a:pos x="T4" y="T5"/>
                    </a:cxn>
                  </a:cxnLst>
                  <a:rect l="0" t="0" r="r" b="b"/>
                  <a:pathLst>
                    <a:path w="2" h="1">
                      <a:moveTo>
                        <a:pt x="0" y="1"/>
                      </a:moveTo>
                      <a:cubicBezTo>
                        <a:pt x="1" y="0"/>
                        <a:pt x="2" y="0"/>
                        <a:pt x="2" y="0"/>
                      </a:cubicBezTo>
                      <a:cubicBezTo>
                        <a:pt x="2"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 name="Freeform 2153">
                  <a:extLst>
                    <a:ext uri="{FF2B5EF4-FFF2-40B4-BE49-F238E27FC236}">
                      <a16:creationId xmlns="" xmlns:a16="http://schemas.microsoft.com/office/drawing/2014/main" id="{B668FE0E-3114-43EF-AA35-1EA9D5934EC8}"/>
                    </a:ext>
                  </a:extLst>
                </p:cNvPr>
                <p:cNvSpPr/>
                <p:nvPr/>
              </p:nvSpPr>
              <p:spPr bwMode="auto">
                <a:xfrm>
                  <a:off x="2568508" y="3836969"/>
                  <a:ext cx="5575" cy="1798"/>
                </a:xfrm>
                <a:custGeom>
                  <a:gdLst>
                    <a:gd name="T0" fmla="*/ 0 w 3"/>
                    <a:gd name="T1" fmla="*/ 1 h 1"/>
                    <a:gd name="T2" fmla="*/ 0 w 3"/>
                    <a:gd name="T3" fmla="*/ 1 h 1"/>
                    <a:gd name="T4" fmla="*/ 3 w 3"/>
                    <a:gd name="T5" fmla="*/ 0 h 1"/>
                    <a:gd name="T6" fmla="*/ 0 w 3"/>
                    <a:gd name="T7" fmla="*/ 1 h 1"/>
                  </a:gdLst>
                  <a:cxnLst>
                    <a:cxn ang="0">
                      <a:pos x="T0" y="T1"/>
                    </a:cxn>
                    <a:cxn ang="0">
                      <a:pos x="T2" y="T3"/>
                    </a:cxn>
                    <a:cxn ang="0">
                      <a:pos x="T4" y="T5"/>
                    </a:cxn>
                    <a:cxn ang="0">
                      <a:pos x="T6" y="T7"/>
                    </a:cxn>
                  </a:cxnLst>
                  <a:rect l="0" t="0" r="r" b="b"/>
                  <a:pathLst>
                    <a:path w="3" h="1">
                      <a:moveTo>
                        <a:pt x="0" y="1"/>
                      </a:moveTo>
                      <a:lnTo>
                        <a:pt x="0" y="1"/>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 name="Freeform 2154">
                  <a:extLst>
                    <a:ext uri="{FF2B5EF4-FFF2-40B4-BE49-F238E27FC236}">
                      <a16:creationId xmlns="" xmlns:a16="http://schemas.microsoft.com/office/drawing/2014/main" id="{2D38ACC8-F157-4B5B-8E5B-C2EA60BA2A1A}"/>
                    </a:ext>
                  </a:extLst>
                </p:cNvPr>
                <p:cNvSpPr/>
                <p:nvPr/>
              </p:nvSpPr>
              <p:spPr bwMode="auto">
                <a:xfrm flipH="1">
                  <a:off x="2644702" y="379920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 name="Freeform 2155">
                  <a:extLst>
                    <a:ext uri="{FF2B5EF4-FFF2-40B4-BE49-F238E27FC236}">
                      <a16:creationId xmlns="" xmlns:a16="http://schemas.microsoft.com/office/drawing/2014/main" id="{47A1556B-073A-4430-844E-41EB2711AAED}"/>
                    </a:ext>
                  </a:extLst>
                </p:cNvPr>
                <p:cNvSpPr/>
                <p:nvPr/>
              </p:nvSpPr>
              <p:spPr bwMode="auto">
                <a:xfrm>
                  <a:off x="2640985" y="3799201"/>
                  <a:ext cx="3717"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 name="Freeform 2156">
                  <a:extLst>
                    <a:ext uri="{FF2B5EF4-FFF2-40B4-BE49-F238E27FC236}">
                      <a16:creationId xmlns="" xmlns:a16="http://schemas.microsoft.com/office/drawing/2014/main" id="{68948388-66BD-447F-B5FC-9886D2937869}"/>
                    </a:ext>
                  </a:extLst>
                </p:cNvPr>
                <p:cNvSpPr/>
                <p:nvPr/>
              </p:nvSpPr>
              <p:spPr bwMode="auto">
                <a:xfrm>
                  <a:off x="2598242" y="3876536"/>
                  <a:ext cx="55752" cy="44962"/>
                </a:xfrm>
                <a:custGeom>
                  <a:gdLst>
                    <a:gd name="T0" fmla="*/ 23 w 32"/>
                    <a:gd name="T1" fmla="*/ 3 h 26"/>
                    <a:gd name="T2" fmla="*/ 22 w 32"/>
                    <a:gd name="T3" fmla="*/ 3 h 26"/>
                    <a:gd name="T4" fmla="*/ 21 w 32"/>
                    <a:gd name="T5" fmla="*/ 4 h 26"/>
                    <a:gd name="T6" fmla="*/ 21 w 32"/>
                    <a:gd name="T7" fmla="*/ 3 h 26"/>
                    <a:gd name="T8" fmla="*/ 19 w 32"/>
                    <a:gd name="T9" fmla="*/ 3 h 26"/>
                    <a:gd name="T10" fmla="*/ 18 w 32"/>
                    <a:gd name="T11" fmla="*/ 3 h 26"/>
                    <a:gd name="T12" fmla="*/ 17 w 32"/>
                    <a:gd name="T13" fmla="*/ 2 h 26"/>
                    <a:gd name="T14" fmla="*/ 12 w 32"/>
                    <a:gd name="T15" fmla="*/ 2 h 26"/>
                    <a:gd name="T16" fmla="*/ 6 w 32"/>
                    <a:gd name="T17" fmla="*/ 1 h 26"/>
                    <a:gd name="T18" fmla="*/ 4 w 32"/>
                    <a:gd name="T19" fmla="*/ 0 h 26"/>
                    <a:gd name="T20" fmla="*/ 4 w 32"/>
                    <a:gd name="T21" fmla="*/ 0 h 26"/>
                    <a:gd name="T22" fmla="*/ 3 w 32"/>
                    <a:gd name="T23" fmla="*/ 0 h 26"/>
                    <a:gd name="T24" fmla="*/ 3 w 32"/>
                    <a:gd name="T25" fmla="*/ 0 h 26"/>
                    <a:gd name="T26" fmla="*/ 1 w 32"/>
                    <a:gd name="T27" fmla="*/ 5 h 26"/>
                    <a:gd name="T28" fmla="*/ 0 w 32"/>
                    <a:gd name="T29" fmla="*/ 7 h 26"/>
                    <a:gd name="T30" fmla="*/ 3 w 32"/>
                    <a:gd name="T31" fmla="*/ 11 h 26"/>
                    <a:gd name="T32" fmla="*/ 6 w 32"/>
                    <a:gd name="T33" fmla="*/ 11 h 26"/>
                    <a:gd name="T34" fmla="*/ 9 w 32"/>
                    <a:gd name="T35" fmla="*/ 9 h 26"/>
                    <a:gd name="T36" fmla="*/ 14 w 32"/>
                    <a:gd name="T37" fmla="*/ 13 h 26"/>
                    <a:gd name="T38" fmla="*/ 14 w 32"/>
                    <a:gd name="T39" fmla="*/ 14 h 26"/>
                    <a:gd name="T40" fmla="*/ 14 w 32"/>
                    <a:gd name="T41" fmla="*/ 14 h 26"/>
                    <a:gd name="T42" fmla="*/ 22 w 32"/>
                    <a:gd name="T43" fmla="*/ 17 h 26"/>
                    <a:gd name="T44" fmla="*/ 24 w 32"/>
                    <a:gd name="T45" fmla="*/ 23 h 26"/>
                    <a:gd name="T46" fmla="*/ 25 w 32"/>
                    <a:gd name="T47" fmla="*/ 25 h 26"/>
                    <a:gd name="T48" fmla="*/ 30 w 32"/>
                    <a:gd name="T49" fmla="*/ 26 h 26"/>
                    <a:gd name="T50" fmla="*/ 30 w 32"/>
                    <a:gd name="T51" fmla="*/ 26 h 26"/>
                    <a:gd name="T52" fmla="*/ 31 w 32"/>
                    <a:gd name="T53" fmla="*/ 23 h 26"/>
                    <a:gd name="T54" fmla="*/ 31 w 32"/>
                    <a:gd name="T55" fmla="*/ 21 h 26"/>
                    <a:gd name="T56" fmla="*/ 31 w 32"/>
                    <a:gd name="T57" fmla="*/ 21 h 26"/>
                    <a:gd name="T58" fmla="*/ 31 w 32"/>
                    <a:gd name="T59" fmla="*/ 19 h 26"/>
                    <a:gd name="T60" fmla="*/ 31 w 32"/>
                    <a:gd name="T61" fmla="*/ 18 h 26"/>
                    <a:gd name="T62" fmla="*/ 32 w 32"/>
                    <a:gd name="T63" fmla="*/ 17 h 26"/>
                    <a:gd name="T64" fmla="*/ 32 w 32"/>
                    <a:gd name="T65" fmla="*/ 16 h 26"/>
                    <a:gd name="T66" fmla="*/ 32 w 32"/>
                    <a:gd name="T67" fmla="*/ 15 h 26"/>
                    <a:gd name="T68" fmla="*/ 23 w 32"/>
                    <a:gd name="T69" fmla="*/ 3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6">
                      <a:moveTo>
                        <a:pt x="23" y="3"/>
                      </a:moveTo>
                      <a:cubicBezTo>
                        <a:pt x="22" y="3"/>
                        <a:pt x="22" y="3"/>
                        <a:pt x="22" y="3"/>
                      </a:cubicBezTo>
                      <a:cubicBezTo>
                        <a:pt x="21" y="3"/>
                        <a:pt x="21" y="4"/>
                        <a:pt x="21" y="4"/>
                      </a:cubicBezTo>
                      <a:cubicBezTo>
                        <a:pt x="21" y="4"/>
                        <a:pt x="21" y="3"/>
                        <a:pt x="21" y="3"/>
                      </a:cubicBezTo>
                      <a:cubicBezTo>
                        <a:pt x="20" y="3"/>
                        <a:pt x="19" y="3"/>
                        <a:pt x="19" y="3"/>
                      </a:cubicBezTo>
                      <a:cubicBezTo>
                        <a:pt x="19" y="3"/>
                        <a:pt x="19" y="3"/>
                        <a:pt x="18" y="3"/>
                      </a:cubicBezTo>
                      <a:cubicBezTo>
                        <a:pt x="18" y="3"/>
                        <a:pt x="17" y="3"/>
                        <a:pt x="17" y="2"/>
                      </a:cubicBezTo>
                      <a:cubicBezTo>
                        <a:pt x="16" y="2"/>
                        <a:pt x="13" y="2"/>
                        <a:pt x="12" y="2"/>
                      </a:cubicBezTo>
                      <a:cubicBezTo>
                        <a:pt x="9" y="1"/>
                        <a:pt x="7" y="1"/>
                        <a:pt x="6" y="1"/>
                      </a:cubicBezTo>
                      <a:cubicBezTo>
                        <a:pt x="6" y="1"/>
                        <a:pt x="5" y="0"/>
                        <a:pt x="4" y="0"/>
                      </a:cubicBezTo>
                      <a:cubicBezTo>
                        <a:pt x="4" y="0"/>
                        <a:pt x="4" y="0"/>
                        <a:pt x="4" y="0"/>
                      </a:cubicBezTo>
                      <a:cubicBezTo>
                        <a:pt x="4" y="0"/>
                        <a:pt x="3" y="0"/>
                        <a:pt x="3" y="0"/>
                      </a:cubicBezTo>
                      <a:cubicBezTo>
                        <a:pt x="3" y="0"/>
                        <a:pt x="3" y="0"/>
                        <a:pt x="3" y="0"/>
                      </a:cubicBezTo>
                      <a:cubicBezTo>
                        <a:pt x="3" y="2"/>
                        <a:pt x="2" y="4"/>
                        <a:pt x="1" y="5"/>
                      </a:cubicBezTo>
                      <a:cubicBezTo>
                        <a:pt x="0" y="5"/>
                        <a:pt x="0" y="6"/>
                        <a:pt x="0" y="7"/>
                      </a:cubicBezTo>
                      <a:cubicBezTo>
                        <a:pt x="0" y="8"/>
                        <a:pt x="1" y="10"/>
                        <a:pt x="3" y="11"/>
                      </a:cubicBezTo>
                      <a:cubicBezTo>
                        <a:pt x="5" y="11"/>
                        <a:pt x="5" y="11"/>
                        <a:pt x="6" y="11"/>
                      </a:cubicBezTo>
                      <a:cubicBezTo>
                        <a:pt x="6" y="11"/>
                        <a:pt x="7" y="9"/>
                        <a:pt x="9" y="9"/>
                      </a:cubicBezTo>
                      <a:cubicBezTo>
                        <a:pt x="12" y="9"/>
                        <a:pt x="13" y="11"/>
                        <a:pt x="14" y="13"/>
                      </a:cubicBezTo>
                      <a:cubicBezTo>
                        <a:pt x="14" y="13"/>
                        <a:pt x="14" y="14"/>
                        <a:pt x="14" y="14"/>
                      </a:cubicBezTo>
                      <a:cubicBezTo>
                        <a:pt x="14" y="14"/>
                        <a:pt x="14" y="14"/>
                        <a:pt x="14" y="14"/>
                      </a:cubicBezTo>
                      <a:cubicBezTo>
                        <a:pt x="16" y="14"/>
                        <a:pt x="20" y="15"/>
                        <a:pt x="22" y="17"/>
                      </a:cubicBezTo>
                      <a:cubicBezTo>
                        <a:pt x="24" y="19"/>
                        <a:pt x="24" y="21"/>
                        <a:pt x="24" y="23"/>
                      </a:cubicBezTo>
                      <a:cubicBezTo>
                        <a:pt x="24" y="24"/>
                        <a:pt x="24" y="25"/>
                        <a:pt x="25" y="25"/>
                      </a:cubicBezTo>
                      <a:cubicBezTo>
                        <a:pt x="26" y="26"/>
                        <a:pt x="27" y="26"/>
                        <a:pt x="30" y="26"/>
                      </a:cubicBezTo>
                      <a:cubicBezTo>
                        <a:pt x="30" y="26"/>
                        <a:pt x="30" y="26"/>
                        <a:pt x="30" y="26"/>
                      </a:cubicBezTo>
                      <a:cubicBezTo>
                        <a:pt x="31" y="25"/>
                        <a:pt x="31" y="23"/>
                        <a:pt x="31" y="23"/>
                      </a:cubicBezTo>
                      <a:cubicBezTo>
                        <a:pt x="31" y="23"/>
                        <a:pt x="31" y="22"/>
                        <a:pt x="31" y="21"/>
                      </a:cubicBezTo>
                      <a:cubicBezTo>
                        <a:pt x="31" y="21"/>
                        <a:pt x="31" y="21"/>
                        <a:pt x="31" y="21"/>
                      </a:cubicBezTo>
                      <a:cubicBezTo>
                        <a:pt x="31" y="20"/>
                        <a:pt x="31" y="20"/>
                        <a:pt x="31" y="19"/>
                      </a:cubicBezTo>
                      <a:cubicBezTo>
                        <a:pt x="31" y="19"/>
                        <a:pt x="31" y="19"/>
                        <a:pt x="31" y="18"/>
                      </a:cubicBezTo>
                      <a:cubicBezTo>
                        <a:pt x="31" y="18"/>
                        <a:pt x="31" y="17"/>
                        <a:pt x="32" y="17"/>
                      </a:cubicBezTo>
                      <a:cubicBezTo>
                        <a:pt x="32" y="17"/>
                        <a:pt x="32" y="16"/>
                        <a:pt x="32" y="16"/>
                      </a:cubicBezTo>
                      <a:cubicBezTo>
                        <a:pt x="32" y="16"/>
                        <a:pt x="32" y="16"/>
                        <a:pt x="32" y="15"/>
                      </a:cubicBezTo>
                      <a:cubicBezTo>
                        <a:pt x="29" y="12"/>
                        <a:pt x="25" y="7"/>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 name="Freeform 2157">
                  <a:extLst>
                    <a:ext uri="{FF2B5EF4-FFF2-40B4-BE49-F238E27FC236}">
                      <a16:creationId xmlns="" xmlns:a16="http://schemas.microsoft.com/office/drawing/2014/main" id="{FB2EE6D2-7B61-4CCF-A7A9-4804B233D109}"/>
                    </a:ext>
                  </a:extLst>
                </p:cNvPr>
                <p:cNvSpPr/>
                <p:nvPr/>
              </p:nvSpPr>
              <p:spPr bwMode="auto">
                <a:xfrm>
                  <a:off x="2629835" y="3881931"/>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 name="Freeform 2158">
                  <a:extLst>
                    <a:ext uri="{FF2B5EF4-FFF2-40B4-BE49-F238E27FC236}">
                      <a16:creationId xmlns="" xmlns:a16="http://schemas.microsoft.com/office/drawing/2014/main" id="{03E2A318-8426-4AC5-80A6-D1062B625403}"/>
                    </a:ext>
                  </a:extLst>
                </p:cNvPr>
                <p:cNvSpPr/>
                <p:nvPr/>
              </p:nvSpPr>
              <p:spPr bwMode="auto">
                <a:xfrm flipH="1">
                  <a:off x="2603817" y="387653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 name="Freeform 2159">
                  <a:extLst>
                    <a:ext uri="{FF2B5EF4-FFF2-40B4-BE49-F238E27FC236}">
                      <a16:creationId xmlns="" xmlns:a16="http://schemas.microsoft.com/office/drawing/2014/main" id="{997C0175-7CBE-4F5A-A083-079FFF1BD498}"/>
                    </a:ext>
                  </a:extLst>
                </p:cNvPr>
                <p:cNvSpPr/>
                <p:nvPr/>
              </p:nvSpPr>
              <p:spPr bwMode="auto">
                <a:xfrm flipH="1">
                  <a:off x="2605675" y="38765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 name="Freeform 2160">
                  <a:extLst>
                    <a:ext uri="{FF2B5EF4-FFF2-40B4-BE49-F238E27FC236}">
                      <a16:creationId xmlns="" xmlns:a16="http://schemas.microsoft.com/office/drawing/2014/main" id="{58AFA942-78D9-4968-9CA4-782B7FC20899}"/>
                    </a:ext>
                  </a:extLst>
                </p:cNvPr>
                <p:cNvSpPr/>
                <p:nvPr/>
              </p:nvSpPr>
              <p:spPr bwMode="auto">
                <a:xfrm>
                  <a:off x="2635410" y="3881931"/>
                  <a:ext cx="1858" cy="1798"/>
                </a:xfrm>
                <a:custGeom>
                  <a:gdLst>
                    <a:gd name="T0" fmla="*/ 1 w 1"/>
                    <a:gd name="T1" fmla="*/ 0 h 1"/>
                    <a:gd name="T2" fmla="*/ 0 w 1"/>
                    <a:gd name="T3" fmla="*/ 0 h 1"/>
                    <a:gd name="T4" fmla="*/ 0 w 1"/>
                    <a:gd name="T5" fmla="*/ 1 h 1"/>
                    <a:gd name="T6" fmla="*/ 1 w 1"/>
                    <a:gd name="T7" fmla="*/ 0 h 1"/>
                  </a:gd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6" name="Freeform 2161">
                  <a:extLst>
                    <a:ext uri="{FF2B5EF4-FFF2-40B4-BE49-F238E27FC236}">
                      <a16:creationId xmlns="" xmlns:a16="http://schemas.microsoft.com/office/drawing/2014/main" id="{D6AF9DF7-3E64-449D-AF21-CD399DC6D899}"/>
                    </a:ext>
                  </a:extLst>
                </p:cNvPr>
                <p:cNvSpPr/>
                <p:nvPr/>
              </p:nvSpPr>
              <p:spPr bwMode="auto">
                <a:xfrm>
                  <a:off x="2657711" y="3901714"/>
                  <a:ext cx="109645" cy="43164"/>
                </a:xfrm>
                <a:custGeom>
                  <a:gdLst>
                    <a:gd name="T0" fmla="*/ 54 w 61"/>
                    <a:gd name="T1" fmla="*/ 9 h 25"/>
                    <a:gd name="T2" fmla="*/ 45 w 61"/>
                    <a:gd name="T3" fmla="*/ 3 h 25"/>
                    <a:gd name="T4" fmla="*/ 40 w 61"/>
                    <a:gd name="T5" fmla="*/ 2 h 25"/>
                    <a:gd name="T6" fmla="*/ 26 w 61"/>
                    <a:gd name="T7" fmla="*/ 7 h 25"/>
                    <a:gd name="T8" fmla="*/ 17 w 61"/>
                    <a:gd name="T9" fmla="*/ 11 h 25"/>
                    <a:gd name="T10" fmla="*/ 5 w 61"/>
                    <a:gd name="T11" fmla="*/ 7 h 25"/>
                    <a:gd name="T12" fmla="*/ 1 w 61"/>
                    <a:gd name="T13" fmla="*/ 4 h 25"/>
                    <a:gd name="T14" fmla="*/ 1 w 61"/>
                    <a:gd name="T15" fmla="*/ 5 h 25"/>
                    <a:gd name="T16" fmla="*/ 1 w 61"/>
                    <a:gd name="T17" fmla="*/ 5 h 25"/>
                    <a:gd name="T18" fmla="*/ 1 w 61"/>
                    <a:gd name="T19" fmla="*/ 6 h 25"/>
                    <a:gd name="T20" fmla="*/ 1 w 61"/>
                    <a:gd name="T21" fmla="*/ 6 h 25"/>
                    <a:gd name="T22" fmla="*/ 1 w 61"/>
                    <a:gd name="T23" fmla="*/ 7 h 25"/>
                    <a:gd name="T24" fmla="*/ 0 w 61"/>
                    <a:gd name="T25" fmla="*/ 12 h 25"/>
                    <a:gd name="T26" fmla="*/ 0 w 61"/>
                    <a:gd name="T27" fmla="*/ 12 h 25"/>
                    <a:gd name="T28" fmla="*/ 13 w 61"/>
                    <a:gd name="T29" fmla="*/ 19 h 25"/>
                    <a:gd name="T30" fmla="*/ 17 w 61"/>
                    <a:gd name="T31" fmla="*/ 21 h 25"/>
                    <a:gd name="T32" fmla="*/ 22 w 61"/>
                    <a:gd name="T33" fmla="*/ 25 h 25"/>
                    <a:gd name="T34" fmla="*/ 23 w 61"/>
                    <a:gd name="T35" fmla="*/ 25 h 25"/>
                    <a:gd name="T36" fmla="*/ 27 w 61"/>
                    <a:gd name="T37" fmla="*/ 23 h 25"/>
                    <a:gd name="T38" fmla="*/ 26 w 61"/>
                    <a:gd name="T39" fmla="*/ 21 h 25"/>
                    <a:gd name="T40" fmla="*/ 24 w 61"/>
                    <a:gd name="T41" fmla="*/ 18 h 25"/>
                    <a:gd name="T42" fmla="*/ 27 w 61"/>
                    <a:gd name="T43" fmla="*/ 13 h 25"/>
                    <a:gd name="T44" fmla="*/ 30 w 61"/>
                    <a:gd name="T45" fmla="*/ 11 h 25"/>
                    <a:gd name="T46" fmla="*/ 45 w 61"/>
                    <a:gd name="T47" fmla="*/ 6 h 25"/>
                    <a:gd name="T48" fmla="*/ 51 w 61"/>
                    <a:gd name="T49" fmla="*/ 11 h 25"/>
                    <a:gd name="T50" fmla="*/ 49 w 61"/>
                    <a:gd name="T51" fmla="*/ 17 h 25"/>
                    <a:gd name="T52" fmla="*/ 54 w 61"/>
                    <a:gd name="T53" fmla="*/ 24 h 25"/>
                    <a:gd name="T54" fmla="*/ 55 w 61"/>
                    <a:gd name="T55" fmla="*/ 24 h 25"/>
                    <a:gd name="T56" fmla="*/ 56 w 61"/>
                    <a:gd name="T57" fmla="*/ 23 h 25"/>
                    <a:gd name="T58" fmla="*/ 57 w 61"/>
                    <a:gd name="T59" fmla="*/ 21 h 25"/>
                    <a:gd name="T60" fmla="*/ 58 w 61"/>
                    <a:gd name="T61" fmla="*/ 21 h 25"/>
                    <a:gd name="T62" fmla="*/ 59 w 61"/>
                    <a:gd name="T63" fmla="*/ 20 h 25"/>
                    <a:gd name="T64" fmla="*/ 59 w 61"/>
                    <a:gd name="T65" fmla="*/ 19 h 25"/>
                    <a:gd name="T66" fmla="*/ 60 w 61"/>
                    <a:gd name="T67" fmla="*/ 18 h 25"/>
                    <a:gd name="T68" fmla="*/ 61 w 61"/>
                    <a:gd name="T69" fmla="*/ 18 h 25"/>
                    <a:gd name="T70" fmla="*/ 61 w 61"/>
                    <a:gd name="T71" fmla="*/ 18 h 25"/>
                    <a:gd name="T72" fmla="*/ 61 w 61"/>
                    <a:gd name="T73" fmla="*/ 18 h 25"/>
                    <a:gd name="T74" fmla="*/ 61 w 61"/>
                    <a:gd name="T75" fmla="*/ 18 h 25"/>
                    <a:gd name="T76" fmla="*/ 61 w 61"/>
                    <a:gd name="T77" fmla="*/ 17 h 25"/>
                    <a:gd name="T78" fmla="*/ 55 w 61"/>
                    <a:gd name="T79" fmla="*/ 10 h 25"/>
                    <a:gd name="T80" fmla="*/ 54 w 61"/>
                    <a:gd name="T81" fmla="*/ 9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25">
                      <a:moveTo>
                        <a:pt x="54" y="9"/>
                      </a:moveTo>
                      <a:cubicBezTo>
                        <a:pt x="52" y="5"/>
                        <a:pt x="48" y="4"/>
                        <a:pt x="45" y="3"/>
                      </a:cubicBezTo>
                      <a:cubicBezTo>
                        <a:pt x="43" y="3"/>
                        <a:pt x="41" y="2"/>
                        <a:pt x="40" y="2"/>
                      </a:cubicBezTo>
                      <a:cubicBezTo>
                        <a:pt x="36" y="0"/>
                        <a:pt x="31" y="2"/>
                        <a:pt x="26" y="7"/>
                      </a:cubicBezTo>
                      <a:cubicBezTo>
                        <a:pt x="23" y="10"/>
                        <a:pt x="20" y="11"/>
                        <a:pt x="17" y="11"/>
                      </a:cubicBezTo>
                      <a:cubicBezTo>
                        <a:pt x="13" y="11"/>
                        <a:pt x="8" y="9"/>
                        <a:pt x="5" y="7"/>
                      </a:cubicBezTo>
                      <a:cubicBezTo>
                        <a:pt x="4" y="7"/>
                        <a:pt x="3" y="5"/>
                        <a:pt x="1" y="4"/>
                      </a:cubicBezTo>
                      <a:cubicBezTo>
                        <a:pt x="1" y="4"/>
                        <a:pt x="1" y="4"/>
                        <a:pt x="1" y="5"/>
                      </a:cubicBezTo>
                      <a:cubicBezTo>
                        <a:pt x="1" y="5"/>
                        <a:pt x="1" y="5"/>
                        <a:pt x="1" y="5"/>
                      </a:cubicBezTo>
                      <a:cubicBezTo>
                        <a:pt x="1" y="5"/>
                        <a:pt x="1" y="6"/>
                        <a:pt x="1" y="6"/>
                      </a:cubicBezTo>
                      <a:cubicBezTo>
                        <a:pt x="1" y="6"/>
                        <a:pt x="1" y="6"/>
                        <a:pt x="1" y="6"/>
                      </a:cubicBezTo>
                      <a:cubicBezTo>
                        <a:pt x="1" y="6"/>
                        <a:pt x="1" y="7"/>
                        <a:pt x="1" y="7"/>
                      </a:cubicBezTo>
                      <a:cubicBezTo>
                        <a:pt x="1" y="8"/>
                        <a:pt x="1" y="10"/>
                        <a:pt x="0" y="12"/>
                      </a:cubicBezTo>
                      <a:cubicBezTo>
                        <a:pt x="0" y="12"/>
                        <a:pt x="0" y="12"/>
                        <a:pt x="0" y="12"/>
                      </a:cubicBezTo>
                      <a:cubicBezTo>
                        <a:pt x="5" y="13"/>
                        <a:pt x="10" y="15"/>
                        <a:pt x="13" y="19"/>
                      </a:cubicBezTo>
                      <a:cubicBezTo>
                        <a:pt x="15" y="21"/>
                        <a:pt x="16" y="21"/>
                        <a:pt x="17" y="21"/>
                      </a:cubicBezTo>
                      <a:cubicBezTo>
                        <a:pt x="19" y="22"/>
                        <a:pt x="20" y="22"/>
                        <a:pt x="22" y="25"/>
                      </a:cubicBezTo>
                      <a:cubicBezTo>
                        <a:pt x="22" y="25"/>
                        <a:pt x="23" y="25"/>
                        <a:pt x="23" y="25"/>
                      </a:cubicBezTo>
                      <a:cubicBezTo>
                        <a:pt x="24" y="25"/>
                        <a:pt x="27" y="24"/>
                        <a:pt x="27" y="23"/>
                      </a:cubicBezTo>
                      <a:cubicBezTo>
                        <a:pt x="27" y="22"/>
                        <a:pt x="27" y="22"/>
                        <a:pt x="26" y="21"/>
                      </a:cubicBezTo>
                      <a:cubicBezTo>
                        <a:pt x="25" y="21"/>
                        <a:pt x="24" y="19"/>
                        <a:pt x="24" y="18"/>
                      </a:cubicBezTo>
                      <a:cubicBezTo>
                        <a:pt x="23" y="15"/>
                        <a:pt x="26" y="14"/>
                        <a:pt x="27" y="13"/>
                      </a:cubicBezTo>
                      <a:cubicBezTo>
                        <a:pt x="29" y="12"/>
                        <a:pt x="29" y="12"/>
                        <a:pt x="30" y="11"/>
                      </a:cubicBezTo>
                      <a:cubicBezTo>
                        <a:pt x="31" y="6"/>
                        <a:pt x="41" y="4"/>
                        <a:pt x="45" y="6"/>
                      </a:cubicBezTo>
                      <a:cubicBezTo>
                        <a:pt x="48" y="7"/>
                        <a:pt x="50" y="9"/>
                        <a:pt x="51" y="11"/>
                      </a:cubicBezTo>
                      <a:cubicBezTo>
                        <a:pt x="51" y="13"/>
                        <a:pt x="51" y="15"/>
                        <a:pt x="49" y="17"/>
                      </a:cubicBezTo>
                      <a:cubicBezTo>
                        <a:pt x="48" y="17"/>
                        <a:pt x="49" y="19"/>
                        <a:pt x="54" y="24"/>
                      </a:cubicBezTo>
                      <a:cubicBezTo>
                        <a:pt x="54" y="24"/>
                        <a:pt x="54" y="24"/>
                        <a:pt x="55" y="24"/>
                      </a:cubicBezTo>
                      <a:cubicBezTo>
                        <a:pt x="55" y="23"/>
                        <a:pt x="55" y="23"/>
                        <a:pt x="56" y="23"/>
                      </a:cubicBezTo>
                      <a:cubicBezTo>
                        <a:pt x="56" y="22"/>
                        <a:pt x="57" y="22"/>
                        <a:pt x="57" y="21"/>
                      </a:cubicBezTo>
                      <a:cubicBezTo>
                        <a:pt x="57" y="21"/>
                        <a:pt x="57" y="21"/>
                        <a:pt x="58" y="21"/>
                      </a:cubicBezTo>
                      <a:cubicBezTo>
                        <a:pt x="58" y="20"/>
                        <a:pt x="58" y="20"/>
                        <a:pt x="59" y="20"/>
                      </a:cubicBezTo>
                      <a:cubicBezTo>
                        <a:pt x="59" y="19"/>
                        <a:pt x="59" y="19"/>
                        <a:pt x="59" y="19"/>
                      </a:cubicBezTo>
                      <a:cubicBezTo>
                        <a:pt x="60" y="19"/>
                        <a:pt x="60" y="18"/>
                        <a:pt x="60" y="18"/>
                      </a:cubicBezTo>
                      <a:cubicBezTo>
                        <a:pt x="60" y="18"/>
                        <a:pt x="60" y="18"/>
                        <a:pt x="61" y="18"/>
                      </a:cubicBezTo>
                      <a:cubicBezTo>
                        <a:pt x="61" y="18"/>
                        <a:pt x="61" y="18"/>
                        <a:pt x="61" y="18"/>
                      </a:cubicBezTo>
                      <a:cubicBezTo>
                        <a:pt x="61" y="18"/>
                        <a:pt x="61" y="18"/>
                        <a:pt x="61" y="18"/>
                      </a:cubicBezTo>
                      <a:cubicBezTo>
                        <a:pt x="61" y="18"/>
                        <a:pt x="61" y="18"/>
                        <a:pt x="61" y="18"/>
                      </a:cubicBezTo>
                      <a:cubicBezTo>
                        <a:pt x="61" y="18"/>
                        <a:pt x="61" y="17"/>
                        <a:pt x="61" y="17"/>
                      </a:cubicBezTo>
                      <a:cubicBezTo>
                        <a:pt x="59" y="16"/>
                        <a:pt x="57" y="13"/>
                        <a:pt x="55" y="10"/>
                      </a:cubicBezTo>
                      <a:lnTo>
                        <a:pt x="54"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7" name="Freeform 2162">
                  <a:extLst>
                    <a:ext uri="{FF2B5EF4-FFF2-40B4-BE49-F238E27FC236}">
                      <a16:creationId xmlns="" xmlns:a16="http://schemas.microsoft.com/office/drawing/2014/main" id="{B3CA3D17-5E9B-41E1-BE11-8B43F8698651}"/>
                    </a:ext>
                  </a:extLst>
                </p:cNvPr>
                <p:cNvSpPr/>
                <p:nvPr/>
              </p:nvSpPr>
              <p:spPr bwMode="auto">
                <a:xfrm flipH="1">
                  <a:off x="2659569" y="3908908"/>
                  <a:ext cx="0" cy="1798"/>
                </a:xfrm>
                <a:custGeom>
                  <a:gdLst>
                    <a:gd name="T0" fmla="*/ 0 h 1"/>
                    <a:gd name="T1" fmla="*/ 1 h 1"/>
                    <a:gd name="T2" fmla="*/ 0 h 1"/>
                    <a:gd name="T3" fmla="*/ 0 h 1"/>
                  </a:gdLst>
                  <a:cxnLst>
                    <a:cxn ang="0">
                      <a:pos x="0" y="T0"/>
                    </a:cxn>
                    <a:cxn ang="0">
                      <a:pos x="0" y="T1"/>
                    </a:cxn>
                    <a:cxn ang="0">
                      <a:pos x="0" y="T2"/>
                    </a:cxn>
                    <a:cxn ang="0">
                      <a:pos x="0" y="T3"/>
                    </a:cxn>
                  </a:cxnLst>
                  <a:rect l="0" t="0" r="r" b="b"/>
                  <a:pathLst>
                    <a:path h="1">
                      <a:moveTo>
                        <a:pt x="0" y="0"/>
                      </a:moveTo>
                      <a:cubicBezTo>
                        <a:pt x="0" y="0"/>
                        <a:pt x="0" y="0"/>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8" name="Freeform 2163">
                  <a:extLst>
                    <a:ext uri="{FF2B5EF4-FFF2-40B4-BE49-F238E27FC236}">
                      <a16:creationId xmlns="" xmlns:a16="http://schemas.microsoft.com/office/drawing/2014/main" id="{580E1D70-FB75-4F27-AC37-7A4C87634AB9}"/>
                    </a:ext>
                  </a:extLst>
                </p:cNvPr>
                <p:cNvSpPr/>
                <p:nvPr/>
              </p:nvSpPr>
              <p:spPr bwMode="auto">
                <a:xfrm flipH="1">
                  <a:off x="2659569" y="3912505"/>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9" name="Freeform 2164">
                  <a:extLst>
                    <a:ext uri="{FF2B5EF4-FFF2-40B4-BE49-F238E27FC236}">
                      <a16:creationId xmlns="" xmlns:a16="http://schemas.microsoft.com/office/drawing/2014/main" id="{D7174BDB-0262-4933-86D1-6D933E276732}"/>
                    </a:ext>
                  </a:extLst>
                </p:cNvPr>
                <p:cNvSpPr/>
                <p:nvPr/>
              </p:nvSpPr>
              <p:spPr bwMode="auto">
                <a:xfrm flipH="1">
                  <a:off x="2659569" y="3910707"/>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0" name="Freeform 2165">
                  <a:extLst>
                    <a:ext uri="{FF2B5EF4-FFF2-40B4-BE49-F238E27FC236}">
                      <a16:creationId xmlns="" xmlns:a16="http://schemas.microsoft.com/office/drawing/2014/main" id="{3A8A2C48-72B2-4614-8019-974161375BEE}"/>
                    </a:ext>
                  </a:extLst>
                </p:cNvPr>
                <p:cNvSpPr/>
                <p:nvPr/>
              </p:nvSpPr>
              <p:spPr bwMode="auto">
                <a:xfrm flipH="1">
                  <a:off x="2657711" y="392329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1" name="Freeform 2166">
                  <a:extLst>
                    <a:ext uri="{FF2B5EF4-FFF2-40B4-BE49-F238E27FC236}">
                      <a16:creationId xmlns="" xmlns:a16="http://schemas.microsoft.com/office/drawing/2014/main" id="{1C2156DF-D9DA-4CA0-81CF-4D91AA130CC1}"/>
                    </a:ext>
                  </a:extLst>
                </p:cNvPr>
                <p:cNvSpPr/>
                <p:nvPr/>
              </p:nvSpPr>
              <p:spPr bwMode="auto">
                <a:xfrm>
                  <a:off x="2761781" y="3944878"/>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2" name="Freeform 2167">
                  <a:extLst>
                    <a:ext uri="{FF2B5EF4-FFF2-40B4-BE49-F238E27FC236}">
                      <a16:creationId xmlns="" xmlns:a16="http://schemas.microsoft.com/office/drawing/2014/main" id="{61DADF3B-6A8F-4CC6-BCED-4512D7999D22}"/>
                    </a:ext>
                  </a:extLst>
                </p:cNvPr>
                <p:cNvSpPr/>
                <p:nvPr/>
              </p:nvSpPr>
              <p:spPr bwMode="auto">
                <a:xfrm flipH="1">
                  <a:off x="2769214" y="393948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3" name="Freeform 2168">
                  <a:extLst>
                    <a:ext uri="{FF2B5EF4-FFF2-40B4-BE49-F238E27FC236}">
                      <a16:creationId xmlns="" xmlns:a16="http://schemas.microsoft.com/office/drawing/2014/main" id="{A2069923-F89F-4F89-A337-DF519330CD2B}"/>
                    </a:ext>
                  </a:extLst>
                </p:cNvPr>
                <p:cNvSpPr/>
                <p:nvPr/>
              </p:nvSpPr>
              <p:spPr bwMode="auto">
                <a:xfrm flipH="1">
                  <a:off x="2765498" y="394308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4" name="Freeform 2169">
                  <a:extLst>
                    <a:ext uri="{FF2B5EF4-FFF2-40B4-BE49-F238E27FC236}">
                      <a16:creationId xmlns="" xmlns:a16="http://schemas.microsoft.com/office/drawing/2014/main" id="{52513F40-BD25-44F1-B4D5-D8DCF20A7B2D}"/>
                    </a:ext>
                  </a:extLst>
                </p:cNvPr>
                <p:cNvSpPr/>
                <p:nvPr/>
              </p:nvSpPr>
              <p:spPr bwMode="auto">
                <a:xfrm flipH="1">
                  <a:off x="2772931" y="3934087"/>
                  <a:ext cx="0" cy="1798"/>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5" name="Freeform 2170">
                  <a:extLst>
                    <a:ext uri="{FF2B5EF4-FFF2-40B4-BE49-F238E27FC236}">
                      <a16:creationId xmlns="" xmlns:a16="http://schemas.microsoft.com/office/drawing/2014/main" id="{3D3BAD59-54C7-4E0E-AB51-68875039CCF3}"/>
                    </a:ext>
                  </a:extLst>
                </p:cNvPr>
                <p:cNvSpPr/>
                <p:nvPr/>
              </p:nvSpPr>
              <p:spPr bwMode="auto">
                <a:xfrm>
                  <a:off x="2771073" y="3935886"/>
                  <a:ext cx="1858" cy="1798"/>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6" name="Freeform 2171">
                  <a:extLst>
                    <a:ext uri="{FF2B5EF4-FFF2-40B4-BE49-F238E27FC236}">
                      <a16:creationId xmlns="" xmlns:a16="http://schemas.microsoft.com/office/drawing/2014/main" id="{7947CE7D-B272-4F88-9F2F-88E999391637}"/>
                    </a:ext>
                  </a:extLst>
                </p:cNvPr>
                <p:cNvSpPr/>
                <p:nvPr/>
              </p:nvSpPr>
              <p:spPr bwMode="auto">
                <a:xfrm flipH="1">
                  <a:off x="2759922" y="394847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7" name="Freeform 2172">
                  <a:extLst>
                    <a:ext uri="{FF2B5EF4-FFF2-40B4-BE49-F238E27FC236}">
                      <a16:creationId xmlns="" xmlns:a16="http://schemas.microsoft.com/office/drawing/2014/main" id="{4447F89D-1B03-428D-BCA9-5BA2D3DFDE55}"/>
                    </a:ext>
                  </a:extLst>
                </p:cNvPr>
                <p:cNvSpPr/>
                <p:nvPr/>
              </p:nvSpPr>
              <p:spPr bwMode="auto">
                <a:xfrm>
                  <a:off x="2665144" y="3631941"/>
                  <a:ext cx="157964" cy="59350"/>
                </a:xfrm>
                <a:custGeom>
                  <a:gdLst>
                    <a:gd name="T0" fmla="*/ 70 w 89"/>
                    <a:gd name="T1" fmla="*/ 23 h 34"/>
                    <a:gd name="T2" fmla="*/ 52 w 89"/>
                    <a:gd name="T3" fmla="*/ 16 h 34"/>
                    <a:gd name="T4" fmla="*/ 15 w 89"/>
                    <a:gd name="T5" fmla="*/ 1 h 34"/>
                    <a:gd name="T6" fmla="*/ 0 w 89"/>
                    <a:gd name="T7" fmla="*/ 1 h 34"/>
                    <a:gd name="T8" fmla="*/ 8 w 89"/>
                    <a:gd name="T9" fmla="*/ 9 h 34"/>
                    <a:gd name="T10" fmla="*/ 25 w 89"/>
                    <a:gd name="T11" fmla="*/ 11 h 34"/>
                    <a:gd name="T12" fmla="*/ 40 w 89"/>
                    <a:gd name="T13" fmla="*/ 18 h 34"/>
                    <a:gd name="T14" fmla="*/ 50 w 89"/>
                    <a:gd name="T15" fmla="*/ 24 h 34"/>
                    <a:gd name="T16" fmla="*/ 56 w 89"/>
                    <a:gd name="T17" fmla="*/ 28 h 34"/>
                    <a:gd name="T18" fmla="*/ 56 w 89"/>
                    <a:gd name="T19" fmla="*/ 32 h 34"/>
                    <a:gd name="T20" fmla="*/ 55 w 89"/>
                    <a:gd name="T21" fmla="*/ 33 h 34"/>
                    <a:gd name="T22" fmla="*/ 56 w 89"/>
                    <a:gd name="T23" fmla="*/ 33 h 34"/>
                    <a:gd name="T24" fmla="*/ 70 w 89"/>
                    <a:gd name="T25" fmla="*/ 34 h 34"/>
                    <a:gd name="T26" fmla="*/ 89 w 89"/>
                    <a:gd name="T27" fmla="*/ 33 h 34"/>
                    <a:gd name="T28" fmla="*/ 70 w 89"/>
                    <a:gd name="T29" fmla="*/ 23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34">
                      <a:moveTo>
                        <a:pt x="70" y="23"/>
                      </a:moveTo>
                      <a:cubicBezTo>
                        <a:pt x="67" y="23"/>
                        <a:pt x="60" y="20"/>
                        <a:pt x="52" y="16"/>
                      </a:cubicBezTo>
                      <a:cubicBezTo>
                        <a:pt x="41" y="11"/>
                        <a:pt x="28" y="4"/>
                        <a:pt x="15" y="1"/>
                      </a:cubicBezTo>
                      <a:cubicBezTo>
                        <a:pt x="10" y="0"/>
                        <a:pt x="5" y="0"/>
                        <a:pt x="0" y="1"/>
                      </a:cubicBezTo>
                      <a:cubicBezTo>
                        <a:pt x="5" y="2"/>
                        <a:pt x="8" y="6"/>
                        <a:pt x="8" y="9"/>
                      </a:cubicBezTo>
                      <a:cubicBezTo>
                        <a:pt x="8" y="9"/>
                        <a:pt x="10" y="11"/>
                        <a:pt x="25" y="11"/>
                      </a:cubicBezTo>
                      <a:cubicBezTo>
                        <a:pt x="32" y="12"/>
                        <a:pt x="36" y="15"/>
                        <a:pt x="40" y="18"/>
                      </a:cubicBezTo>
                      <a:cubicBezTo>
                        <a:pt x="43" y="21"/>
                        <a:pt x="45" y="23"/>
                        <a:pt x="50" y="24"/>
                      </a:cubicBezTo>
                      <a:cubicBezTo>
                        <a:pt x="53" y="25"/>
                        <a:pt x="55" y="26"/>
                        <a:pt x="56" y="28"/>
                      </a:cubicBezTo>
                      <a:cubicBezTo>
                        <a:pt x="57" y="29"/>
                        <a:pt x="56" y="31"/>
                        <a:pt x="56" y="32"/>
                      </a:cubicBezTo>
                      <a:cubicBezTo>
                        <a:pt x="56" y="32"/>
                        <a:pt x="55" y="33"/>
                        <a:pt x="55" y="33"/>
                      </a:cubicBezTo>
                      <a:cubicBezTo>
                        <a:pt x="55" y="33"/>
                        <a:pt x="55" y="33"/>
                        <a:pt x="56" y="33"/>
                      </a:cubicBezTo>
                      <a:cubicBezTo>
                        <a:pt x="57" y="34"/>
                        <a:pt x="63" y="34"/>
                        <a:pt x="70" y="34"/>
                      </a:cubicBezTo>
                      <a:cubicBezTo>
                        <a:pt x="80" y="34"/>
                        <a:pt x="87" y="33"/>
                        <a:pt x="89" y="33"/>
                      </a:cubicBezTo>
                      <a:cubicBezTo>
                        <a:pt x="87" y="30"/>
                        <a:pt x="76" y="23"/>
                        <a:pt x="7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8" name="Freeform 2173">
                  <a:extLst>
                    <a:ext uri="{FF2B5EF4-FFF2-40B4-BE49-F238E27FC236}">
                      <a16:creationId xmlns="" xmlns:a16="http://schemas.microsoft.com/office/drawing/2014/main" id="{89B049C5-5B31-4EBD-AC09-EC34BC2D33CA}"/>
                    </a:ext>
                  </a:extLst>
                </p:cNvPr>
                <p:cNvSpPr/>
                <p:nvPr/>
              </p:nvSpPr>
              <p:spPr bwMode="auto">
                <a:xfrm>
                  <a:off x="2626118" y="3635538"/>
                  <a:ext cx="29734" cy="17985"/>
                </a:xfrm>
                <a:custGeom>
                  <a:gdLst>
                    <a:gd name="T0" fmla="*/ 0 w 17"/>
                    <a:gd name="T1" fmla="*/ 10 h 10"/>
                    <a:gd name="T2" fmla="*/ 0 w 17"/>
                    <a:gd name="T3" fmla="*/ 10 h 10"/>
                    <a:gd name="T4" fmla="*/ 14 w 17"/>
                    <a:gd name="T5" fmla="*/ 2 h 10"/>
                    <a:gd name="T6" fmla="*/ 16 w 17"/>
                    <a:gd name="T7" fmla="*/ 1 h 10"/>
                    <a:gd name="T8" fmla="*/ 17 w 17"/>
                    <a:gd name="T9" fmla="*/ 0 h 10"/>
                    <a:gd name="T10" fmla="*/ 0 w 17"/>
                    <a:gd name="T11" fmla="*/ 10 h 10"/>
                  </a:gdLst>
                  <a:cxnLst>
                    <a:cxn ang="0">
                      <a:pos x="T0" y="T1"/>
                    </a:cxn>
                    <a:cxn ang="0">
                      <a:pos x="T2" y="T3"/>
                    </a:cxn>
                    <a:cxn ang="0">
                      <a:pos x="T4" y="T5"/>
                    </a:cxn>
                    <a:cxn ang="0">
                      <a:pos x="T6" y="T7"/>
                    </a:cxn>
                    <a:cxn ang="0">
                      <a:pos x="T8" y="T9"/>
                    </a:cxn>
                    <a:cxn ang="0">
                      <a:pos x="T10" y="T11"/>
                    </a:cxn>
                  </a:cxnLst>
                  <a:rect l="0" t="0" r="r" b="b"/>
                  <a:pathLst>
                    <a:path w="17" h="10">
                      <a:moveTo>
                        <a:pt x="0" y="10"/>
                      </a:moveTo>
                      <a:cubicBezTo>
                        <a:pt x="0" y="10"/>
                        <a:pt x="0" y="10"/>
                        <a:pt x="0" y="10"/>
                      </a:cubicBezTo>
                      <a:cubicBezTo>
                        <a:pt x="3" y="10"/>
                        <a:pt x="10" y="5"/>
                        <a:pt x="14" y="2"/>
                      </a:cubicBezTo>
                      <a:cubicBezTo>
                        <a:pt x="16" y="1"/>
                        <a:pt x="16" y="1"/>
                        <a:pt x="16" y="1"/>
                      </a:cubicBezTo>
                      <a:cubicBezTo>
                        <a:pt x="16" y="1"/>
                        <a:pt x="17" y="0"/>
                        <a:pt x="17" y="0"/>
                      </a:cubicBezTo>
                      <a:cubicBezTo>
                        <a:pt x="8" y="3"/>
                        <a:pt x="1"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9" name="Freeform 2174">
                  <a:extLst>
                    <a:ext uri="{FF2B5EF4-FFF2-40B4-BE49-F238E27FC236}">
                      <a16:creationId xmlns="" xmlns:a16="http://schemas.microsoft.com/office/drawing/2014/main" id="{30FA4311-4A5D-4836-85D2-E67A4EE2AFD1}"/>
                    </a:ext>
                  </a:extLst>
                </p:cNvPr>
                <p:cNvSpPr/>
                <p:nvPr/>
              </p:nvSpPr>
              <p:spPr bwMode="auto">
                <a:xfrm>
                  <a:off x="2750630" y="3729060"/>
                  <a:ext cx="31593" cy="7194"/>
                </a:xfrm>
                <a:custGeom>
                  <a:gdLst>
                    <a:gd name="T0" fmla="*/ 18 w 18"/>
                    <a:gd name="T1" fmla="*/ 3 h 4"/>
                    <a:gd name="T2" fmla="*/ 1 w 18"/>
                    <a:gd name="T3" fmla="*/ 0 h 4"/>
                    <a:gd name="T4" fmla="*/ 0 w 18"/>
                    <a:gd name="T5" fmla="*/ 0 h 4"/>
                    <a:gd name="T6" fmla="*/ 15 w 18"/>
                    <a:gd name="T7" fmla="*/ 4 h 4"/>
                    <a:gd name="T8" fmla="*/ 18 w 18"/>
                    <a:gd name="T9" fmla="*/ 3 h 4"/>
                  </a:gdLst>
                  <a:cxnLst>
                    <a:cxn ang="0">
                      <a:pos x="T0" y="T1"/>
                    </a:cxn>
                    <a:cxn ang="0">
                      <a:pos x="T2" y="T3"/>
                    </a:cxn>
                    <a:cxn ang="0">
                      <a:pos x="T4" y="T5"/>
                    </a:cxn>
                    <a:cxn ang="0">
                      <a:pos x="T6" y="T7"/>
                    </a:cxn>
                    <a:cxn ang="0">
                      <a:pos x="T8" y="T9"/>
                    </a:cxn>
                  </a:cxnLst>
                  <a:rect l="0" t="0" r="r" b="b"/>
                  <a:pathLst>
                    <a:path w="18" h="4">
                      <a:moveTo>
                        <a:pt x="18" y="3"/>
                      </a:moveTo>
                      <a:cubicBezTo>
                        <a:pt x="15" y="2"/>
                        <a:pt x="8" y="0"/>
                        <a:pt x="1" y="0"/>
                      </a:cubicBezTo>
                      <a:cubicBezTo>
                        <a:pt x="1" y="0"/>
                        <a:pt x="1" y="0"/>
                        <a:pt x="0" y="0"/>
                      </a:cubicBezTo>
                      <a:cubicBezTo>
                        <a:pt x="3" y="2"/>
                        <a:pt x="10" y="4"/>
                        <a:pt x="15" y="4"/>
                      </a:cubicBezTo>
                      <a:cubicBezTo>
                        <a:pt x="16" y="4"/>
                        <a:pt x="17" y="4"/>
                        <a:pt x="1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0" name="Freeform 2175">
                  <a:extLst>
                    <a:ext uri="{FF2B5EF4-FFF2-40B4-BE49-F238E27FC236}">
                      <a16:creationId xmlns="" xmlns:a16="http://schemas.microsoft.com/office/drawing/2014/main" id="{63A366F0-DB08-427E-970F-0723422447A0}"/>
                    </a:ext>
                  </a:extLst>
                </p:cNvPr>
                <p:cNvSpPr/>
                <p:nvPr/>
              </p:nvSpPr>
              <p:spPr bwMode="auto">
                <a:xfrm>
                  <a:off x="2975496" y="3725463"/>
                  <a:ext cx="27876" cy="8992"/>
                </a:xfrm>
                <a:custGeom>
                  <a:gdLst>
                    <a:gd name="T0" fmla="*/ 0 w 15"/>
                    <a:gd name="T1" fmla="*/ 1 h 5"/>
                    <a:gd name="T2" fmla="*/ 0 w 15"/>
                    <a:gd name="T3" fmla="*/ 2 h 5"/>
                    <a:gd name="T4" fmla="*/ 7 w 15"/>
                    <a:gd name="T5" fmla="*/ 5 h 5"/>
                    <a:gd name="T6" fmla="*/ 15 w 15"/>
                    <a:gd name="T7" fmla="*/ 2 h 5"/>
                    <a:gd name="T8" fmla="*/ 5 w 15"/>
                    <a:gd name="T9" fmla="*/ 0 h 5"/>
                    <a:gd name="T10" fmla="*/ 0 w 15"/>
                    <a:gd name="T11" fmla="*/ 1 h 5"/>
                  </a:gdLst>
                  <a:cxnLst>
                    <a:cxn ang="0">
                      <a:pos x="T0" y="T1"/>
                    </a:cxn>
                    <a:cxn ang="0">
                      <a:pos x="T2" y="T3"/>
                    </a:cxn>
                    <a:cxn ang="0">
                      <a:pos x="T4" y="T5"/>
                    </a:cxn>
                    <a:cxn ang="0">
                      <a:pos x="T6" y="T7"/>
                    </a:cxn>
                    <a:cxn ang="0">
                      <a:pos x="T8" y="T9"/>
                    </a:cxn>
                    <a:cxn ang="0">
                      <a:pos x="T10" y="T11"/>
                    </a:cxn>
                  </a:cxnLst>
                  <a:rect l="0" t="0" r="r" b="b"/>
                  <a:pathLst>
                    <a:path w="15" h="5">
                      <a:moveTo>
                        <a:pt x="0" y="1"/>
                      </a:moveTo>
                      <a:cubicBezTo>
                        <a:pt x="0" y="1"/>
                        <a:pt x="0" y="2"/>
                        <a:pt x="0" y="2"/>
                      </a:cubicBezTo>
                      <a:cubicBezTo>
                        <a:pt x="2" y="4"/>
                        <a:pt x="5" y="5"/>
                        <a:pt x="7" y="5"/>
                      </a:cubicBezTo>
                      <a:cubicBezTo>
                        <a:pt x="10" y="5"/>
                        <a:pt x="14" y="3"/>
                        <a:pt x="15" y="2"/>
                      </a:cubicBezTo>
                      <a:cubicBezTo>
                        <a:pt x="14" y="2"/>
                        <a:pt x="10" y="0"/>
                        <a:pt x="5" y="0"/>
                      </a:cubicBezTo>
                      <a:cubicBezTo>
                        <a:pt x="2"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1" name="Freeform 2178">
                  <a:extLst>
                    <a:ext uri="{FF2B5EF4-FFF2-40B4-BE49-F238E27FC236}">
                      <a16:creationId xmlns="" xmlns:a16="http://schemas.microsoft.com/office/drawing/2014/main" id="{3D80110D-C4B2-41CF-8FA7-1ACAE0EC3DD6}"/>
                    </a:ext>
                  </a:extLst>
                </p:cNvPr>
                <p:cNvSpPr/>
                <p:nvPr/>
              </p:nvSpPr>
              <p:spPr bwMode="auto">
                <a:xfrm>
                  <a:off x="1737805" y="3000673"/>
                  <a:ext cx="115221" cy="61149"/>
                </a:xfrm>
                <a:custGeom>
                  <a:gdLst>
                    <a:gd name="T0" fmla="*/ 62 w 65"/>
                    <a:gd name="T1" fmla="*/ 35 h 36"/>
                    <a:gd name="T2" fmla="*/ 63 w 65"/>
                    <a:gd name="T3" fmla="*/ 35 h 36"/>
                    <a:gd name="T4" fmla="*/ 63 w 65"/>
                    <a:gd name="T5" fmla="*/ 32 h 36"/>
                    <a:gd name="T6" fmla="*/ 56 w 65"/>
                    <a:gd name="T7" fmla="*/ 28 h 36"/>
                    <a:gd name="T8" fmla="*/ 43 w 65"/>
                    <a:gd name="T9" fmla="*/ 22 h 36"/>
                    <a:gd name="T10" fmla="*/ 30 w 65"/>
                    <a:gd name="T11" fmla="*/ 7 h 36"/>
                    <a:gd name="T12" fmla="*/ 15 w 65"/>
                    <a:gd name="T13" fmla="*/ 4 h 36"/>
                    <a:gd name="T14" fmla="*/ 4 w 65"/>
                    <a:gd name="T15" fmla="*/ 2 h 36"/>
                    <a:gd name="T16" fmla="*/ 7 w 65"/>
                    <a:gd name="T17" fmla="*/ 7 h 36"/>
                    <a:gd name="T18" fmla="*/ 12 w 65"/>
                    <a:gd name="T19" fmla="*/ 11 h 36"/>
                    <a:gd name="T20" fmla="*/ 20 w 65"/>
                    <a:gd name="T21" fmla="*/ 17 h 36"/>
                    <a:gd name="T22" fmla="*/ 28 w 65"/>
                    <a:gd name="T23" fmla="*/ 22 h 36"/>
                    <a:gd name="T24" fmla="*/ 34 w 65"/>
                    <a:gd name="T25" fmla="*/ 28 h 36"/>
                    <a:gd name="T26" fmla="*/ 39 w 65"/>
                    <a:gd name="T27" fmla="*/ 30 h 36"/>
                    <a:gd name="T28" fmla="*/ 43 w 65"/>
                    <a:gd name="T29" fmla="*/ 35 h 36"/>
                    <a:gd name="T30" fmla="*/ 45 w 65"/>
                    <a:gd name="T31" fmla="*/ 35 h 36"/>
                    <a:gd name="T32" fmla="*/ 62 w 65"/>
                    <a:gd name="T33" fmla="*/ 35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36">
                      <a:moveTo>
                        <a:pt x="62" y="35"/>
                      </a:moveTo>
                      <a:cubicBezTo>
                        <a:pt x="63" y="35"/>
                        <a:pt x="63" y="35"/>
                        <a:pt x="63" y="35"/>
                      </a:cubicBezTo>
                      <a:cubicBezTo>
                        <a:pt x="63" y="34"/>
                        <a:pt x="63" y="33"/>
                        <a:pt x="63" y="32"/>
                      </a:cubicBezTo>
                      <a:cubicBezTo>
                        <a:pt x="65" y="29"/>
                        <a:pt x="60" y="31"/>
                        <a:pt x="56" y="28"/>
                      </a:cubicBezTo>
                      <a:cubicBezTo>
                        <a:pt x="53" y="24"/>
                        <a:pt x="45" y="25"/>
                        <a:pt x="43" y="22"/>
                      </a:cubicBezTo>
                      <a:cubicBezTo>
                        <a:pt x="42" y="18"/>
                        <a:pt x="34" y="7"/>
                        <a:pt x="30" y="7"/>
                      </a:cubicBezTo>
                      <a:cubicBezTo>
                        <a:pt x="26" y="7"/>
                        <a:pt x="20" y="7"/>
                        <a:pt x="15" y="4"/>
                      </a:cubicBezTo>
                      <a:cubicBezTo>
                        <a:pt x="10" y="0"/>
                        <a:pt x="7" y="0"/>
                        <a:pt x="4" y="2"/>
                      </a:cubicBezTo>
                      <a:cubicBezTo>
                        <a:pt x="0" y="4"/>
                        <a:pt x="7" y="5"/>
                        <a:pt x="7" y="7"/>
                      </a:cubicBezTo>
                      <a:cubicBezTo>
                        <a:pt x="7" y="10"/>
                        <a:pt x="9" y="11"/>
                        <a:pt x="12" y="11"/>
                      </a:cubicBezTo>
                      <a:cubicBezTo>
                        <a:pt x="15" y="10"/>
                        <a:pt x="17" y="16"/>
                        <a:pt x="20" y="17"/>
                      </a:cubicBezTo>
                      <a:cubicBezTo>
                        <a:pt x="23" y="17"/>
                        <a:pt x="24" y="22"/>
                        <a:pt x="28" y="22"/>
                      </a:cubicBezTo>
                      <a:cubicBezTo>
                        <a:pt x="31" y="22"/>
                        <a:pt x="32" y="26"/>
                        <a:pt x="34" y="28"/>
                      </a:cubicBezTo>
                      <a:cubicBezTo>
                        <a:pt x="35" y="30"/>
                        <a:pt x="39" y="28"/>
                        <a:pt x="39" y="30"/>
                      </a:cubicBezTo>
                      <a:cubicBezTo>
                        <a:pt x="39" y="32"/>
                        <a:pt x="41" y="33"/>
                        <a:pt x="43" y="35"/>
                      </a:cubicBezTo>
                      <a:cubicBezTo>
                        <a:pt x="45" y="35"/>
                        <a:pt x="45" y="35"/>
                        <a:pt x="45" y="35"/>
                      </a:cubicBezTo>
                      <a:cubicBezTo>
                        <a:pt x="52" y="36"/>
                        <a:pt x="58" y="36"/>
                        <a:pt x="6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2" name="Freeform 2179">
                  <a:extLst>
                    <a:ext uri="{FF2B5EF4-FFF2-40B4-BE49-F238E27FC236}">
                      <a16:creationId xmlns="" xmlns:a16="http://schemas.microsoft.com/office/drawing/2014/main" id="{2479023B-9B90-4C7A-A2DF-F22866949CF5}"/>
                    </a:ext>
                  </a:extLst>
                </p:cNvPr>
                <p:cNvSpPr/>
                <p:nvPr/>
              </p:nvSpPr>
              <p:spPr bwMode="auto">
                <a:xfrm>
                  <a:off x="2217271" y="2166175"/>
                  <a:ext cx="156105" cy="86327"/>
                </a:xfrm>
                <a:custGeom>
                  <a:gdLst>
                    <a:gd name="T0" fmla="*/ 69 w 88"/>
                    <a:gd name="T1" fmla="*/ 8 h 50"/>
                    <a:gd name="T2" fmla="*/ 48 w 88"/>
                    <a:gd name="T3" fmla="*/ 4 h 50"/>
                    <a:gd name="T4" fmla="*/ 52 w 88"/>
                    <a:gd name="T5" fmla="*/ 17 h 50"/>
                    <a:gd name="T6" fmla="*/ 39 w 88"/>
                    <a:gd name="T7" fmla="*/ 13 h 50"/>
                    <a:gd name="T8" fmla="*/ 35 w 88"/>
                    <a:gd name="T9" fmla="*/ 21 h 50"/>
                    <a:gd name="T10" fmla="*/ 28 w 88"/>
                    <a:gd name="T11" fmla="*/ 22 h 50"/>
                    <a:gd name="T12" fmla="*/ 9 w 88"/>
                    <a:gd name="T13" fmla="*/ 5 h 50"/>
                    <a:gd name="T14" fmla="*/ 8 w 88"/>
                    <a:gd name="T15" fmla="*/ 19 h 50"/>
                    <a:gd name="T16" fmla="*/ 26 w 88"/>
                    <a:gd name="T17" fmla="*/ 31 h 50"/>
                    <a:gd name="T18" fmla="*/ 53 w 88"/>
                    <a:gd name="T19" fmla="*/ 31 h 50"/>
                    <a:gd name="T20" fmla="*/ 50 w 88"/>
                    <a:gd name="T21" fmla="*/ 45 h 50"/>
                    <a:gd name="T22" fmla="*/ 74 w 88"/>
                    <a:gd name="T23" fmla="*/ 46 h 50"/>
                    <a:gd name="T24" fmla="*/ 83 w 88"/>
                    <a:gd name="T25" fmla="*/ 37 h 50"/>
                    <a:gd name="T26" fmla="*/ 82 w 88"/>
                    <a:gd name="T27" fmla="*/ 25 h 50"/>
                    <a:gd name="T28" fmla="*/ 69 w 88"/>
                    <a:gd name="T29" fmla="*/ 8 h 5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50">
                      <a:moveTo>
                        <a:pt x="69" y="8"/>
                      </a:moveTo>
                      <a:cubicBezTo>
                        <a:pt x="69" y="13"/>
                        <a:pt x="57" y="7"/>
                        <a:pt x="48" y="4"/>
                      </a:cubicBezTo>
                      <a:cubicBezTo>
                        <a:pt x="39" y="0"/>
                        <a:pt x="45" y="11"/>
                        <a:pt x="52" y="17"/>
                      </a:cubicBezTo>
                      <a:cubicBezTo>
                        <a:pt x="59" y="23"/>
                        <a:pt x="48" y="20"/>
                        <a:pt x="39" y="13"/>
                      </a:cubicBezTo>
                      <a:cubicBezTo>
                        <a:pt x="29" y="7"/>
                        <a:pt x="30" y="18"/>
                        <a:pt x="35" y="21"/>
                      </a:cubicBezTo>
                      <a:cubicBezTo>
                        <a:pt x="39" y="25"/>
                        <a:pt x="34" y="30"/>
                        <a:pt x="28" y="22"/>
                      </a:cubicBezTo>
                      <a:cubicBezTo>
                        <a:pt x="22" y="14"/>
                        <a:pt x="19" y="5"/>
                        <a:pt x="9" y="5"/>
                      </a:cubicBezTo>
                      <a:cubicBezTo>
                        <a:pt x="0" y="4"/>
                        <a:pt x="4" y="14"/>
                        <a:pt x="8" y="19"/>
                      </a:cubicBezTo>
                      <a:cubicBezTo>
                        <a:pt x="13" y="25"/>
                        <a:pt x="18" y="27"/>
                        <a:pt x="26" y="31"/>
                      </a:cubicBezTo>
                      <a:cubicBezTo>
                        <a:pt x="34" y="36"/>
                        <a:pt x="47" y="29"/>
                        <a:pt x="53" y="31"/>
                      </a:cubicBezTo>
                      <a:cubicBezTo>
                        <a:pt x="59" y="32"/>
                        <a:pt x="46" y="40"/>
                        <a:pt x="50" y="45"/>
                      </a:cubicBezTo>
                      <a:cubicBezTo>
                        <a:pt x="54" y="50"/>
                        <a:pt x="65" y="46"/>
                        <a:pt x="74" y="46"/>
                      </a:cubicBezTo>
                      <a:cubicBezTo>
                        <a:pt x="82" y="45"/>
                        <a:pt x="78" y="40"/>
                        <a:pt x="83" y="37"/>
                      </a:cubicBezTo>
                      <a:cubicBezTo>
                        <a:pt x="88" y="33"/>
                        <a:pt x="78" y="34"/>
                        <a:pt x="82" y="25"/>
                      </a:cubicBezTo>
                      <a:cubicBezTo>
                        <a:pt x="86" y="17"/>
                        <a:pt x="70" y="3"/>
                        <a:pt x="6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3" name="Freeform 2180">
                  <a:extLst>
                    <a:ext uri="{FF2B5EF4-FFF2-40B4-BE49-F238E27FC236}">
                      <a16:creationId xmlns="" xmlns:a16="http://schemas.microsoft.com/office/drawing/2014/main" id="{FA830E74-9BCC-48A9-BB1D-12E48447DDFE}"/>
                    </a:ext>
                  </a:extLst>
                </p:cNvPr>
                <p:cNvSpPr/>
                <p:nvPr/>
              </p:nvSpPr>
              <p:spPr bwMode="auto">
                <a:xfrm>
                  <a:off x="2302757" y="2027691"/>
                  <a:ext cx="42743" cy="28776"/>
                </a:xfrm>
                <a:custGeom>
                  <a:gdLst>
                    <a:gd name="T0" fmla="*/ 21 w 25"/>
                    <a:gd name="T1" fmla="*/ 11 h 17"/>
                    <a:gd name="T2" fmla="*/ 6 w 25"/>
                    <a:gd name="T3" fmla="*/ 5 h 17"/>
                    <a:gd name="T4" fmla="*/ 21 w 25"/>
                    <a:gd name="T5" fmla="*/ 11 h 17"/>
                  </a:gdLst>
                  <a:cxnLst>
                    <a:cxn ang="0">
                      <a:pos x="T0" y="T1"/>
                    </a:cxn>
                    <a:cxn ang="0">
                      <a:pos x="T2" y="T3"/>
                    </a:cxn>
                    <a:cxn ang="0">
                      <a:pos x="T4" y="T5"/>
                    </a:cxn>
                  </a:cxnLst>
                  <a:rect l="0" t="0" r="r" b="b"/>
                  <a:pathLst>
                    <a:path w="25" h="17">
                      <a:moveTo>
                        <a:pt x="21" y="11"/>
                      </a:moveTo>
                      <a:cubicBezTo>
                        <a:pt x="25" y="5"/>
                        <a:pt x="0" y="0"/>
                        <a:pt x="6" y="5"/>
                      </a:cubicBezTo>
                      <a:cubicBezTo>
                        <a:pt x="10" y="8"/>
                        <a:pt x="18" y="17"/>
                        <a:pt x="2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4" name="Freeform 2181">
                  <a:extLst>
                    <a:ext uri="{FF2B5EF4-FFF2-40B4-BE49-F238E27FC236}">
                      <a16:creationId xmlns="" xmlns:a16="http://schemas.microsoft.com/office/drawing/2014/main" id="{451B7434-A5FE-42D4-AE0D-4CB45BD24D38}"/>
                    </a:ext>
                  </a:extLst>
                </p:cNvPr>
                <p:cNvSpPr/>
                <p:nvPr/>
              </p:nvSpPr>
              <p:spPr bwMode="auto">
                <a:xfrm>
                  <a:off x="2566649" y="2563640"/>
                  <a:ext cx="139380" cy="91723"/>
                </a:xfrm>
                <a:custGeom>
                  <a:gdLst>
                    <a:gd name="T0" fmla="*/ 78 w 79"/>
                    <a:gd name="T1" fmla="*/ 42 h 53"/>
                    <a:gd name="T2" fmla="*/ 62 w 79"/>
                    <a:gd name="T3" fmla="*/ 29 h 53"/>
                    <a:gd name="T4" fmla="*/ 40 w 79"/>
                    <a:gd name="T5" fmla="*/ 16 h 53"/>
                    <a:gd name="T6" fmla="*/ 26 w 79"/>
                    <a:gd name="T7" fmla="*/ 6 h 53"/>
                    <a:gd name="T8" fmla="*/ 14 w 79"/>
                    <a:gd name="T9" fmla="*/ 13 h 53"/>
                    <a:gd name="T10" fmla="*/ 11 w 79"/>
                    <a:gd name="T11" fmla="*/ 29 h 53"/>
                    <a:gd name="T12" fmla="*/ 1 w 79"/>
                    <a:gd name="T13" fmla="*/ 44 h 53"/>
                    <a:gd name="T14" fmla="*/ 15 w 79"/>
                    <a:gd name="T15" fmla="*/ 43 h 53"/>
                    <a:gd name="T16" fmla="*/ 21 w 79"/>
                    <a:gd name="T17" fmla="*/ 52 h 53"/>
                    <a:gd name="T18" fmla="*/ 40 w 79"/>
                    <a:gd name="T19" fmla="*/ 42 h 53"/>
                    <a:gd name="T20" fmla="*/ 55 w 79"/>
                    <a:gd name="T21" fmla="*/ 41 h 53"/>
                    <a:gd name="T22" fmla="*/ 78 w 79"/>
                    <a:gd name="T23" fmla="*/ 4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52">
                      <a:moveTo>
                        <a:pt x="78" y="42"/>
                      </a:moveTo>
                      <a:cubicBezTo>
                        <a:pt x="79" y="37"/>
                        <a:pt x="61" y="35"/>
                        <a:pt x="62" y="29"/>
                      </a:cubicBezTo>
                      <a:cubicBezTo>
                        <a:pt x="63" y="24"/>
                        <a:pt x="46" y="19"/>
                        <a:pt x="40" y="16"/>
                      </a:cubicBezTo>
                      <a:cubicBezTo>
                        <a:pt x="35" y="13"/>
                        <a:pt x="26" y="12"/>
                        <a:pt x="26" y="6"/>
                      </a:cubicBezTo>
                      <a:cubicBezTo>
                        <a:pt x="26" y="0"/>
                        <a:pt x="14" y="4"/>
                        <a:pt x="14" y="13"/>
                      </a:cubicBezTo>
                      <a:cubicBezTo>
                        <a:pt x="13" y="22"/>
                        <a:pt x="8" y="20"/>
                        <a:pt x="11" y="29"/>
                      </a:cubicBezTo>
                      <a:cubicBezTo>
                        <a:pt x="13" y="37"/>
                        <a:pt x="0" y="39"/>
                        <a:pt x="1" y="44"/>
                      </a:cubicBezTo>
                      <a:cubicBezTo>
                        <a:pt x="3" y="48"/>
                        <a:pt x="9" y="43"/>
                        <a:pt x="15" y="43"/>
                      </a:cubicBezTo>
                      <a:cubicBezTo>
                        <a:pt x="21" y="43"/>
                        <a:pt x="14" y="52"/>
                        <a:pt x="21" y="52"/>
                      </a:cubicBezTo>
                      <a:cubicBezTo>
                        <a:pt x="27" y="53"/>
                        <a:pt x="38" y="46"/>
                        <a:pt x="40" y="42"/>
                      </a:cubicBezTo>
                      <a:cubicBezTo>
                        <a:pt x="43" y="38"/>
                        <a:pt x="48" y="36"/>
                        <a:pt x="55" y="41"/>
                      </a:cubicBezTo>
                      <a:cubicBezTo>
                        <a:pt x="62" y="46"/>
                        <a:pt x="77" y="47"/>
                        <a:pt x="78"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5" name="Freeform 2182">
                  <a:extLst>
                    <a:ext uri="{FF2B5EF4-FFF2-40B4-BE49-F238E27FC236}">
                      <a16:creationId xmlns="" xmlns:a16="http://schemas.microsoft.com/office/drawing/2014/main" id="{4CF1E7C0-E5C1-4C21-BE6A-B75A3DA7F45B}"/>
                    </a:ext>
                  </a:extLst>
                </p:cNvPr>
                <p:cNvSpPr/>
                <p:nvPr/>
              </p:nvSpPr>
              <p:spPr bwMode="auto">
                <a:xfrm>
                  <a:off x="2622401" y="2655363"/>
                  <a:ext cx="53893" cy="35970"/>
                </a:xfrm>
                <a:custGeom>
                  <a:gdLst>
                    <a:gd name="T0" fmla="*/ 10 w 30"/>
                    <a:gd name="T1" fmla="*/ 16 h 21"/>
                    <a:gd name="T2" fmla="*/ 29 w 30"/>
                    <a:gd name="T3" fmla="*/ 4 h 21"/>
                    <a:gd name="T4" fmla="*/ 10 w 30"/>
                    <a:gd name="T5" fmla="*/ 16 h 21"/>
                  </a:gdLst>
                  <a:cxnLst>
                    <a:cxn ang="0">
                      <a:pos x="T0" y="T1"/>
                    </a:cxn>
                    <a:cxn ang="0">
                      <a:pos x="T2" y="T3"/>
                    </a:cxn>
                    <a:cxn ang="0">
                      <a:pos x="T4" y="T5"/>
                    </a:cxn>
                  </a:cxnLst>
                  <a:rect l="0" t="0" r="r" b="b"/>
                  <a:pathLst>
                    <a:path w="30" h="21">
                      <a:moveTo>
                        <a:pt x="10" y="16"/>
                      </a:moveTo>
                      <a:cubicBezTo>
                        <a:pt x="18" y="21"/>
                        <a:pt x="30" y="8"/>
                        <a:pt x="29" y="4"/>
                      </a:cubicBezTo>
                      <a:cubicBezTo>
                        <a:pt x="28" y="0"/>
                        <a:pt x="0" y="10"/>
                        <a:pt x="1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6" name="Freeform 2183">
                  <a:extLst>
                    <a:ext uri="{FF2B5EF4-FFF2-40B4-BE49-F238E27FC236}">
                      <a16:creationId xmlns="" xmlns:a16="http://schemas.microsoft.com/office/drawing/2014/main" id="{941229F2-3A01-4BA2-8FE9-7092EC8D7651}"/>
                    </a:ext>
                  </a:extLst>
                </p:cNvPr>
                <p:cNvSpPr/>
                <p:nvPr/>
              </p:nvSpPr>
              <p:spPr bwMode="auto">
                <a:xfrm>
                  <a:off x="2371518" y="2214734"/>
                  <a:ext cx="83628" cy="46761"/>
                </a:xfrm>
                <a:custGeom>
                  <a:gdLst>
                    <a:gd name="T0" fmla="*/ 38 w 47"/>
                    <a:gd name="T1" fmla="*/ 26 h 27"/>
                    <a:gd name="T2" fmla="*/ 33 w 47"/>
                    <a:gd name="T3" fmla="*/ 7 h 27"/>
                    <a:gd name="T4" fmla="*/ 4 w 47"/>
                    <a:gd name="T5" fmla="*/ 18 h 27"/>
                    <a:gd name="T6" fmla="*/ 38 w 47"/>
                    <a:gd name="T7" fmla="*/ 26 h 27"/>
                  </a:gdLst>
                  <a:cxnLst>
                    <a:cxn ang="0">
                      <a:pos x="T0" y="T1"/>
                    </a:cxn>
                    <a:cxn ang="0">
                      <a:pos x="T2" y="T3"/>
                    </a:cxn>
                    <a:cxn ang="0">
                      <a:pos x="T4" y="T5"/>
                    </a:cxn>
                    <a:cxn ang="0">
                      <a:pos x="T6" y="T7"/>
                    </a:cxn>
                  </a:cxnLst>
                  <a:rect l="0" t="0" r="r" b="b"/>
                  <a:pathLst>
                    <a:path w="47" h="27">
                      <a:moveTo>
                        <a:pt x="38" y="26"/>
                      </a:moveTo>
                      <a:cubicBezTo>
                        <a:pt x="47" y="26"/>
                        <a:pt x="43" y="15"/>
                        <a:pt x="33" y="7"/>
                      </a:cubicBezTo>
                      <a:cubicBezTo>
                        <a:pt x="23" y="0"/>
                        <a:pt x="0" y="15"/>
                        <a:pt x="4" y="18"/>
                      </a:cubicBezTo>
                      <a:cubicBezTo>
                        <a:pt x="9" y="22"/>
                        <a:pt x="29" y="27"/>
                        <a:pt x="38"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7" name="Freeform 2184">
                  <a:extLst>
                    <a:ext uri="{FF2B5EF4-FFF2-40B4-BE49-F238E27FC236}">
                      <a16:creationId xmlns="" xmlns:a16="http://schemas.microsoft.com/office/drawing/2014/main" id="{BA94B8EE-C67B-4D02-884E-4FE879FDCEFB}"/>
                    </a:ext>
                  </a:extLst>
                </p:cNvPr>
                <p:cNvSpPr/>
                <p:nvPr/>
              </p:nvSpPr>
              <p:spPr bwMode="auto">
                <a:xfrm>
                  <a:off x="2371518" y="2162578"/>
                  <a:ext cx="351237" cy="104312"/>
                </a:xfrm>
                <a:custGeom>
                  <a:gdLst>
                    <a:gd name="T0" fmla="*/ 56 w 198"/>
                    <a:gd name="T1" fmla="*/ 47 h 61"/>
                    <a:gd name="T2" fmla="*/ 69 w 198"/>
                    <a:gd name="T3" fmla="*/ 54 h 61"/>
                    <a:gd name="T4" fmla="*/ 87 w 198"/>
                    <a:gd name="T5" fmla="*/ 57 h 61"/>
                    <a:gd name="T6" fmla="*/ 95 w 198"/>
                    <a:gd name="T7" fmla="*/ 53 h 61"/>
                    <a:gd name="T8" fmla="*/ 133 w 198"/>
                    <a:gd name="T9" fmla="*/ 60 h 61"/>
                    <a:gd name="T10" fmla="*/ 158 w 198"/>
                    <a:gd name="T11" fmla="*/ 54 h 61"/>
                    <a:gd name="T12" fmla="*/ 188 w 198"/>
                    <a:gd name="T13" fmla="*/ 57 h 61"/>
                    <a:gd name="T14" fmla="*/ 198 w 198"/>
                    <a:gd name="T15" fmla="*/ 39 h 61"/>
                    <a:gd name="T16" fmla="*/ 134 w 198"/>
                    <a:gd name="T17" fmla="*/ 34 h 61"/>
                    <a:gd name="T18" fmla="*/ 102 w 198"/>
                    <a:gd name="T19" fmla="*/ 36 h 61"/>
                    <a:gd name="T20" fmla="*/ 84 w 198"/>
                    <a:gd name="T21" fmla="*/ 30 h 61"/>
                    <a:gd name="T22" fmla="*/ 87 w 198"/>
                    <a:gd name="T23" fmla="*/ 20 h 61"/>
                    <a:gd name="T24" fmla="*/ 57 w 198"/>
                    <a:gd name="T25" fmla="*/ 11 h 61"/>
                    <a:gd name="T26" fmla="*/ 33 w 198"/>
                    <a:gd name="T27" fmla="*/ 4 h 61"/>
                    <a:gd name="T28" fmla="*/ 5 w 198"/>
                    <a:gd name="T29" fmla="*/ 8 h 61"/>
                    <a:gd name="T30" fmla="*/ 40 w 198"/>
                    <a:gd name="T31" fmla="*/ 18 h 61"/>
                    <a:gd name="T32" fmla="*/ 55 w 198"/>
                    <a:gd name="T33" fmla="*/ 30 h 61"/>
                    <a:gd name="T34" fmla="*/ 56 w 198"/>
                    <a:gd name="T35" fmla="*/ 47 h 6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61">
                      <a:moveTo>
                        <a:pt x="56" y="47"/>
                      </a:moveTo>
                      <a:cubicBezTo>
                        <a:pt x="59" y="57"/>
                        <a:pt x="63" y="50"/>
                        <a:pt x="69" y="54"/>
                      </a:cubicBezTo>
                      <a:cubicBezTo>
                        <a:pt x="74" y="58"/>
                        <a:pt x="83" y="61"/>
                        <a:pt x="87" y="57"/>
                      </a:cubicBezTo>
                      <a:cubicBezTo>
                        <a:pt x="92" y="53"/>
                        <a:pt x="94" y="50"/>
                        <a:pt x="95" y="53"/>
                      </a:cubicBezTo>
                      <a:cubicBezTo>
                        <a:pt x="98" y="59"/>
                        <a:pt x="109" y="60"/>
                        <a:pt x="133" y="60"/>
                      </a:cubicBezTo>
                      <a:cubicBezTo>
                        <a:pt x="157" y="61"/>
                        <a:pt x="151" y="50"/>
                        <a:pt x="158" y="54"/>
                      </a:cubicBezTo>
                      <a:cubicBezTo>
                        <a:pt x="165" y="58"/>
                        <a:pt x="181" y="58"/>
                        <a:pt x="188" y="57"/>
                      </a:cubicBezTo>
                      <a:cubicBezTo>
                        <a:pt x="195" y="55"/>
                        <a:pt x="198" y="44"/>
                        <a:pt x="198" y="39"/>
                      </a:cubicBezTo>
                      <a:cubicBezTo>
                        <a:pt x="197" y="33"/>
                        <a:pt x="144" y="29"/>
                        <a:pt x="134" y="34"/>
                      </a:cubicBezTo>
                      <a:cubicBezTo>
                        <a:pt x="125" y="40"/>
                        <a:pt x="110" y="32"/>
                        <a:pt x="102" y="36"/>
                      </a:cubicBezTo>
                      <a:cubicBezTo>
                        <a:pt x="95" y="40"/>
                        <a:pt x="97" y="31"/>
                        <a:pt x="84" y="30"/>
                      </a:cubicBezTo>
                      <a:cubicBezTo>
                        <a:pt x="70" y="30"/>
                        <a:pt x="85" y="23"/>
                        <a:pt x="87" y="20"/>
                      </a:cubicBezTo>
                      <a:cubicBezTo>
                        <a:pt x="90" y="17"/>
                        <a:pt x="67" y="9"/>
                        <a:pt x="57" y="11"/>
                      </a:cubicBezTo>
                      <a:cubicBezTo>
                        <a:pt x="48" y="13"/>
                        <a:pt x="42" y="8"/>
                        <a:pt x="33" y="4"/>
                      </a:cubicBezTo>
                      <a:cubicBezTo>
                        <a:pt x="24" y="0"/>
                        <a:pt x="0" y="1"/>
                        <a:pt x="5" y="8"/>
                      </a:cubicBezTo>
                      <a:cubicBezTo>
                        <a:pt x="8" y="13"/>
                        <a:pt x="37" y="23"/>
                        <a:pt x="40" y="18"/>
                      </a:cubicBezTo>
                      <a:cubicBezTo>
                        <a:pt x="43" y="13"/>
                        <a:pt x="51" y="24"/>
                        <a:pt x="55" y="30"/>
                      </a:cubicBezTo>
                      <a:cubicBezTo>
                        <a:pt x="60" y="35"/>
                        <a:pt x="52" y="37"/>
                        <a:pt x="56"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8" name="Freeform 2185">
                  <a:extLst>
                    <a:ext uri="{FF2B5EF4-FFF2-40B4-BE49-F238E27FC236}">
                      <a16:creationId xmlns="" xmlns:a16="http://schemas.microsoft.com/office/drawing/2014/main" id="{26A91372-B203-46AC-9532-9A0BADDA16A2}"/>
                    </a:ext>
                  </a:extLst>
                </p:cNvPr>
                <p:cNvSpPr/>
                <p:nvPr/>
              </p:nvSpPr>
              <p:spPr bwMode="auto">
                <a:xfrm>
                  <a:off x="1923644" y="2288472"/>
                  <a:ext cx="371679" cy="192438"/>
                </a:xfrm>
                <a:custGeom>
                  <a:gdLst>
                    <a:gd name="T0" fmla="*/ 193 w 209"/>
                    <a:gd name="T1" fmla="*/ 85 h 112"/>
                    <a:gd name="T2" fmla="*/ 209 w 209"/>
                    <a:gd name="T3" fmla="*/ 85 h 112"/>
                    <a:gd name="T4" fmla="*/ 189 w 209"/>
                    <a:gd name="T5" fmla="*/ 70 h 112"/>
                    <a:gd name="T6" fmla="*/ 171 w 209"/>
                    <a:gd name="T7" fmla="*/ 61 h 112"/>
                    <a:gd name="T8" fmla="*/ 166 w 209"/>
                    <a:gd name="T9" fmla="*/ 45 h 112"/>
                    <a:gd name="T10" fmla="*/ 162 w 209"/>
                    <a:gd name="T11" fmla="*/ 19 h 112"/>
                    <a:gd name="T12" fmla="*/ 163 w 209"/>
                    <a:gd name="T13" fmla="*/ 3 h 112"/>
                    <a:gd name="T14" fmla="*/ 141 w 209"/>
                    <a:gd name="T15" fmla="*/ 8 h 112"/>
                    <a:gd name="T16" fmla="*/ 155 w 209"/>
                    <a:gd name="T17" fmla="*/ 20 h 112"/>
                    <a:gd name="T18" fmla="*/ 140 w 209"/>
                    <a:gd name="T19" fmla="*/ 14 h 112"/>
                    <a:gd name="T20" fmla="*/ 128 w 209"/>
                    <a:gd name="T21" fmla="*/ 14 h 112"/>
                    <a:gd name="T22" fmla="*/ 135 w 209"/>
                    <a:gd name="T23" fmla="*/ 42 h 112"/>
                    <a:gd name="T24" fmla="*/ 128 w 209"/>
                    <a:gd name="T25" fmla="*/ 48 h 112"/>
                    <a:gd name="T26" fmla="*/ 120 w 209"/>
                    <a:gd name="T27" fmla="*/ 28 h 112"/>
                    <a:gd name="T28" fmla="*/ 99 w 209"/>
                    <a:gd name="T29" fmla="*/ 20 h 112"/>
                    <a:gd name="T30" fmla="*/ 107 w 209"/>
                    <a:gd name="T31" fmla="*/ 30 h 112"/>
                    <a:gd name="T32" fmla="*/ 94 w 209"/>
                    <a:gd name="T33" fmla="*/ 31 h 112"/>
                    <a:gd name="T34" fmla="*/ 91 w 209"/>
                    <a:gd name="T35" fmla="*/ 28 h 112"/>
                    <a:gd name="T36" fmla="*/ 73 w 209"/>
                    <a:gd name="T37" fmla="*/ 19 h 112"/>
                    <a:gd name="T38" fmla="*/ 65 w 209"/>
                    <a:gd name="T39" fmla="*/ 30 h 112"/>
                    <a:gd name="T40" fmla="*/ 57 w 209"/>
                    <a:gd name="T41" fmla="*/ 26 h 112"/>
                    <a:gd name="T42" fmla="*/ 59 w 209"/>
                    <a:gd name="T43" fmla="*/ 13 h 112"/>
                    <a:gd name="T44" fmla="*/ 30 w 209"/>
                    <a:gd name="T45" fmla="*/ 20 h 112"/>
                    <a:gd name="T46" fmla="*/ 10 w 209"/>
                    <a:gd name="T47" fmla="*/ 32 h 112"/>
                    <a:gd name="T48" fmla="*/ 6 w 209"/>
                    <a:gd name="T49" fmla="*/ 40 h 112"/>
                    <a:gd name="T50" fmla="*/ 12 w 209"/>
                    <a:gd name="T51" fmla="*/ 49 h 112"/>
                    <a:gd name="T52" fmla="*/ 16 w 209"/>
                    <a:gd name="T53" fmla="*/ 55 h 112"/>
                    <a:gd name="T54" fmla="*/ 43 w 209"/>
                    <a:gd name="T55" fmla="*/ 51 h 112"/>
                    <a:gd name="T56" fmla="*/ 13 w 209"/>
                    <a:gd name="T57" fmla="*/ 63 h 112"/>
                    <a:gd name="T58" fmla="*/ 46 w 209"/>
                    <a:gd name="T59" fmla="*/ 70 h 112"/>
                    <a:gd name="T60" fmla="*/ 85 w 209"/>
                    <a:gd name="T61" fmla="*/ 75 h 112"/>
                    <a:gd name="T62" fmla="*/ 56 w 209"/>
                    <a:gd name="T63" fmla="*/ 77 h 112"/>
                    <a:gd name="T64" fmla="*/ 23 w 209"/>
                    <a:gd name="T65" fmla="*/ 85 h 112"/>
                    <a:gd name="T66" fmla="*/ 38 w 209"/>
                    <a:gd name="T67" fmla="*/ 95 h 112"/>
                    <a:gd name="T68" fmla="*/ 64 w 209"/>
                    <a:gd name="T69" fmla="*/ 101 h 112"/>
                    <a:gd name="T70" fmla="*/ 89 w 209"/>
                    <a:gd name="T71" fmla="*/ 112 h 112"/>
                    <a:gd name="T72" fmla="*/ 123 w 209"/>
                    <a:gd name="T73" fmla="*/ 104 h 112"/>
                    <a:gd name="T74" fmla="*/ 139 w 209"/>
                    <a:gd name="T75" fmla="*/ 97 h 112"/>
                    <a:gd name="T76" fmla="*/ 148 w 209"/>
                    <a:gd name="T77" fmla="*/ 98 h 112"/>
                    <a:gd name="T78" fmla="*/ 162 w 209"/>
                    <a:gd name="T79" fmla="*/ 103 h 112"/>
                    <a:gd name="T80" fmla="*/ 198 w 209"/>
                    <a:gd name="T81" fmla="*/ 103 h 112"/>
                    <a:gd name="T82" fmla="*/ 190 w 209"/>
                    <a:gd name="T83" fmla="*/ 93 h 112"/>
                    <a:gd name="T84" fmla="*/ 182 w 209"/>
                    <a:gd name="T85" fmla="*/ 93 h 112"/>
                    <a:gd name="T86" fmla="*/ 193 w 209"/>
                    <a:gd name="T87" fmla="*/ 85 h 1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09" h="112">
                      <a:moveTo>
                        <a:pt x="193" y="85"/>
                      </a:moveTo>
                      <a:cubicBezTo>
                        <a:pt x="196" y="82"/>
                        <a:pt x="208" y="92"/>
                        <a:pt x="209" y="85"/>
                      </a:cubicBezTo>
                      <a:cubicBezTo>
                        <a:pt x="209" y="77"/>
                        <a:pt x="195" y="74"/>
                        <a:pt x="189" y="70"/>
                      </a:cubicBezTo>
                      <a:cubicBezTo>
                        <a:pt x="183" y="66"/>
                        <a:pt x="180" y="68"/>
                        <a:pt x="171" y="61"/>
                      </a:cubicBezTo>
                      <a:cubicBezTo>
                        <a:pt x="161" y="54"/>
                        <a:pt x="173" y="50"/>
                        <a:pt x="166" y="45"/>
                      </a:cubicBezTo>
                      <a:cubicBezTo>
                        <a:pt x="159" y="39"/>
                        <a:pt x="157" y="24"/>
                        <a:pt x="162" y="19"/>
                      </a:cubicBezTo>
                      <a:cubicBezTo>
                        <a:pt x="167" y="14"/>
                        <a:pt x="172" y="7"/>
                        <a:pt x="163" y="3"/>
                      </a:cubicBezTo>
                      <a:cubicBezTo>
                        <a:pt x="154" y="0"/>
                        <a:pt x="140" y="6"/>
                        <a:pt x="141" y="8"/>
                      </a:cubicBezTo>
                      <a:cubicBezTo>
                        <a:pt x="143" y="10"/>
                        <a:pt x="155" y="17"/>
                        <a:pt x="155" y="20"/>
                      </a:cubicBezTo>
                      <a:cubicBezTo>
                        <a:pt x="155" y="23"/>
                        <a:pt x="144" y="12"/>
                        <a:pt x="140" y="14"/>
                      </a:cubicBezTo>
                      <a:cubicBezTo>
                        <a:pt x="136" y="17"/>
                        <a:pt x="131" y="9"/>
                        <a:pt x="128" y="14"/>
                      </a:cubicBezTo>
                      <a:cubicBezTo>
                        <a:pt x="124" y="19"/>
                        <a:pt x="132" y="37"/>
                        <a:pt x="135" y="42"/>
                      </a:cubicBezTo>
                      <a:cubicBezTo>
                        <a:pt x="138" y="47"/>
                        <a:pt x="132" y="47"/>
                        <a:pt x="128" y="48"/>
                      </a:cubicBezTo>
                      <a:cubicBezTo>
                        <a:pt x="124" y="49"/>
                        <a:pt x="124" y="34"/>
                        <a:pt x="120" y="28"/>
                      </a:cubicBezTo>
                      <a:cubicBezTo>
                        <a:pt x="116" y="23"/>
                        <a:pt x="100" y="16"/>
                        <a:pt x="99" y="20"/>
                      </a:cubicBezTo>
                      <a:cubicBezTo>
                        <a:pt x="98" y="24"/>
                        <a:pt x="109" y="24"/>
                        <a:pt x="107" y="30"/>
                      </a:cubicBezTo>
                      <a:cubicBezTo>
                        <a:pt x="106" y="35"/>
                        <a:pt x="100" y="26"/>
                        <a:pt x="94" y="31"/>
                      </a:cubicBezTo>
                      <a:cubicBezTo>
                        <a:pt x="89" y="35"/>
                        <a:pt x="90" y="32"/>
                        <a:pt x="91" y="28"/>
                      </a:cubicBezTo>
                      <a:cubicBezTo>
                        <a:pt x="92" y="23"/>
                        <a:pt x="83" y="18"/>
                        <a:pt x="73" y="19"/>
                      </a:cubicBezTo>
                      <a:cubicBezTo>
                        <a:pt x="63" y="20"/>
                        <a:pt x="68" y="27"/>
                        <a:pt x="65" y="30"/>
                      </a:cubicBezTo>
                      <a:cubicBezTo>
                        <a:pt x="62" y="32"/>
                        <a:pt x="47" y="28"/>
                        <a:pt x="57" y="26"/>
                      </a:cubicBezTo>
                      <a:cubicBezTo>
                        <a:pt x="66" y="24"/>
                        <a:pt x="62" y="19"/>
                        <a:pt x="59" y="13"/>
                      </a:cubicBezTo>
                      <a:cubicBezTo>
                        <a:pt x="55" y="8"/>
                        <a:pt x="46" y="14"/>
                        <a:pt x="30" y="20"/>
                      </a:cubicBezTo>
                      <a:cubicBezTo>
                        <a:pt x="15" y="25"/>
                        <a:pt x="8" y="31"/>
                        <a:pt x="10" y="32"/>
                      </a:cubicBezTo>
                      <a:cubicBezTo>
                        <a:pt x="12" y="32"/>
                        <a:pt x="12" y="35"/>
                        <a:pt x="6" y="40"/>
                      </a:cubicBezTo>
                      <a:cubicBezTo>
                        <a:pt x="0" y="45"/>
                        <a:pt x="6" y="49"/>
                        <a:pt x="12" y="49"/>
                      </a:cubicBezTo>
                      <a:cubicBezTo>
                        <a:pt x="17" y="49"/>
                        <a:pt x="13" y="54"/>
                        <a:pt x="16" y="55"/>
                      </a:cubicBezTo>
                      <a:cubicBezTo>
                        <a:pt x="20" y="56"/>
                        <a:pt x="38" y="48"/>
                        <a:pt x="43" y="51"/>
                      </a:cubicBezTo>
                      <a:cubicBezTo>
                        <a:pt x="48" y="55"/>
                        <a:pt x="13" y="57"/>
                        <a:pt x="13" y="63"/>
                      </a:cubicBezTo>
                      <a:cubicBezTo>
                        <a:pt x="13" y="69"/>
                        <a:pt x="32" y="72"/>
                        <a:pt x="46" y="70"/>
                      </a:cubicBezTo>
                      <a:cubicBezTo>
                        <a:pt x="60" y="67"/>
                        <a:pt x="85" y="72"/>
                        <a:pt x="85" y="75"/>
                      </a:cubicBezTo>
                      <a:cubicBezTo>
                        <a:pt x="85" y="79"/>
                        <a:pt x="68" y="78"/>
                        <a:pt x="56" y="77"/>
                      </a:cubicBezTo>
                      <a:cubicBezTo>
                        <a:pt x="43" y="77"/>
                        <a:pt x="22" y="81"/>
                        <a:pt x="23" y="85"/>
                      </a:cubicBezTo>
                      <a:cubicBezTo>
                        <a:pt x="24" y="89"/>
                        <a:pt x="25" y="89"/>
                        <a:pt x="38" y="95"/>
                      </a:cubicBezTo>
                      <a:cubicBezTo>
                        <a:pt x="51" y="101"/>
                        <a:pt x="65" y="92"/>
                        <a:pt x="64" y="101"/>
                      </a:cubicBezTo>
                      <a:cubicBezTo>
                        <a:pt x="64" y="109"/>
                        <a:pt x="71" y="111"/>
                        <a:pt x="89" y="112"/>
                      </a:cubicBezTo>
                      <a:cubicBezTo>
                        <a:pt x="106" y="112"/>
                        <a:pt x="114" y="104"/>
                        <a:pt x="123" y="104"/>
                      </a:cubicBezTo>
                      <a:cubicBezTo>
                        <a:pt x="131" y="105"/>
                        <a:pt x="135" y="103"/>
                        <a:pt x="139" y="97"/>
                      </a:cubicBezTo>
                      <a:cubicBezTo>
                        <a:pt x="143" y="91"/>
                        <a:pt x="147" y="95"/>
                        <a:pt x="148" y="98"/>
                      </a:cubicBezTo>
                      <a:cubicBezTo>
                        <a:pt x="149" y="101"/>
                        <a:pt x="160" y="100"/>
                        <a:pt x="162" y="103"/>
                      </a:cubicBezTo>
                      <a:cubicBezTo>
                        <a:pt x="169" y="109"/>
                        <a:pt x="190" y="107"/>
                        <a:pt x="198" y="103"/>
                      </a:cubicBezTo>
                      <a:cubicBezTo>
                        <a:pt x="206" y="99"/>
                        <a:pt x="194" y="88"/>
                        <a:pt x="190" y="93"/>
                      </a:cubicBezTo>
                      <a:cubicBezTo>
                        <a:pt x="186" y="98"/>
                        <a:pt x="183" y="95"/>
                        <a:pt x="182" y="93"/>
                      </a:cubicBezTo>
                      <a:cubicBezTo>
                        <a:pt x="181" y="90"/>
                        <a:pt x="190" y="89"/>
                        <a:pt x="193"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9" name="Freeform 2186">
                  <a:extLst>
                    <a:ext uri="{FF2B5EF4-FFF2-40B4-BE49-F238E27FC236}">
                      <a16:creationId xmlns="" xmlns:a16="http://schemas.microsoft.com/office/drawing/2014/main" id="{7EAE2C75-CBDE-45C0-8C5E-E8889FF8C639}"/>
                    </a:ext>
                  </a:extLst>
                </p:cNvPr>
                <p:cNvSpPr/>
                <p:nvPr/>
              </p:nvSpPr>
              <p:spPr bwMode="auto">
                <a:xfrm>
                  <a:off x="2254439" y="2272286"/>
                  <a:ext cx="135663" cy="120499"/>
                </a:xfrm>
                <a:custGeom>
                  <a:gdLst>
                    <a:gd name="T0" fmla="*/ 40 w 77"/>
                    <a:gd name="T1" fmla="*/ 63 h 71"/>
                    <a:gd name="T2" fmla="*/ 60 w 77"/>
                    <a:gd name="T3" fmla="*/ 58 h 71"/>
                    <a:gd name="T4" fmla="*/ 75 w 77"/>
                    <a:gd name="T5" fmla="*/ 30 h 71"/>
                    <a:gd name="T6" fmla="*/ 68 w 77"/>
                    <a:gd name="T7" fmla="*/ 29 h 71"/>
                    <a:gd name="T8" fmla="*/ 67 w 77"/>
                    <a:gd name="T9" fmla="*/ 33 h 71"/>
                    <a:gd name="T10" fmla="*/ 53 w 77"/>
                    <a:gd name="T11" fmla="*/ 28 h 71"/>
                    <a:gd name="T12" fmla="*/ 67 w 77"/>
                    <a:gd name="T13" fmla="*/ 16 h 71"/>
                    <a:gd name="T14" fmla="*/ 59 w 77"/>
                    <a:gd name="T15" fmla="*/ 5 h 71"/>
                    <a:gd name="T16" fmla="*/ 45 w 77"/>
                    <a:gd name="T17" fmla="*/ 9 h 71"/>
                    <a:gd name="T18" fmla="*/ 38 w 77"/>
                    <a:gd name="T19" fmla="*/ 11 h 71"/>
                    <a:gd name="T20" fmla="*/ 19 w 77"/>
                    <a:gd name="T21" fmla="*/ 20 h 71"/>
                    <a:gd name="T22" fmla="*/ 31 w 77"/>
                    <a:gd name="T23" fmla="*/ 30 h 71"/>
                    <a:gd name="T24" fmla="*/ 9 w 77"/>
                    <a:gd name="T25" fmla="*/ 28 h 71"/>
                    <a:gd name="T26" fmla="*/ 17 w 77"/>
                    <a:gd name="T27" fmla="*/ 44 h 71"/>
                    <a:gd name="T28" fmla="*/ 40 w 77"/>
                    <a:gd name="T29" fmla="*/ 63 h 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71">
                      <a:moveTo>
                        <a:pt x="40" y="63"/>
                      </a:moveTo>
                      <a:cubicBezTo>
                        <a:pt x="51" y="71"/>
                        <a:pt x="48" y="57"/>
                        <a:pt x="60" y="58"/>
                      </a:cubicBezTo>
                      <a:cubicBezTo>
                        <a:pt x="73" y="58"/>
                        <a:pt x="73" y="38"/>
                        <a:pt x="75" y="30"/>
                      </a:cubicBezTo>
                      <a:cubicBezTo>
                        <a:pt x="77" y="23"/>
                        <a:pt x="65" y="23"/>
                        <a:pt x="68" y="29"/>
                      </a:cubicBezTo>
                      <a:cubicBezTo>
                        <a:pt x="71" y="34"/>
                        <a:pt x="68" y="40"/>
                        <a:pt x="67" y="33"/>
                      </a:cubicBezTo>
                      <a:cubicBezTo>
                        <a:pt x="66" y="27"/>
                        <a:pt x="56" y="33"/>
                        <a:pt x="53" y="28"/>
                      </a:cubicBezTo>
                      <a:cubicBezTo>
                        <a:pt x="49" y="23"/>
                        <a:pt x="64" y="22"/>
                        <a:pt x="67" y="16"/>
                      </a:cubicBezTo>
                      <a:cubicBezTo>
                        <a:pt x="71" y="9"/>
                        <a:pt x="56" y="10"/>
                        <a:pt x="59" y="5"/>
                      </a:cubicBezTo>
                      <a:cubicBezTo>
                        <a:pt x="63" y="0"/>
                        <a:pt x="37" y="6"/>
                        <a:pt x="45" y="9"/>
                      </a:cubicBezTo>
                      <a:cubicBezTo>
                        <a:pt x="52" y="12"/>
                        <a:pt x="45" y="16"/>
                        <a:pt x="38" y="11"/>
                      </a:cubicBezTo>
                      <a:cubicBezTo>
                        <a:pt x="31" y="6"/>
                        <a:pt x="12" y="14"/>
                        <a:pt x="19" y="20"/>
                      </a:cubicBezTo>
                      <a:cubicBezTo>
                        <a:pt x="24" y="24"/>
                        <a:pt x="41" y="17"/>
                        <a:pt x="31" y="30"/>
                      </a:cubicBezTo>
                      <a:cubicBezTo>
                        <a:pt x="22" y="43"/>
                        <a:pt x="18" y="26"/>
                        <a:pt x="9" y="28"/>
                      </a:cubicBezTo>
                      <a:cubicBezTo>
                        <a:pt x="0" y="29"/>
                        <a:pt x="4" y="40"/>
                        <a:pt x="17" y="44"/>
                      </a:cubicBezTo>
                      <a:cubicBezTo>
                        <a:pt x="31" y="48"/>
                        <a:pt x="29" y="56"/>
                        <a:pt x="4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0" name="Freeform 2187">
                  <a:extLst>
                    <a:ext uri="{FF2B5EF4-FFF2-40B4-BE49-F238E27FC236}">
                      <a16:creationId xmlns="" xmlns:a16="http://schemas.microsoft.com/office/drawing/2014/main" id="{62349370-268F-43F1-BF4D-29554E486588}"/>
                    </a:ext>
                  </a:extLst>
                </p:cNvPr>
                <p:cNvSpPr/>
                <p:nvPr/>
              </p:nvSpPr>
              <p:spPr bwMode="auto">
                <a:xfrm>
                  <a:off x="2215412" y="2220129"/>
                  <a:ext cx="29734" cy="26977"/>
                </a:xfrm>
                <a:custGeom>
                  <a:gdLst>
                    <a:gd name="T0" fmla="*/ 14 w 17"/>
                    <a:gd name="T1" fmla="*/ 12 h 16"/>
                    <a:gd name="T2" fmla="*/ 3 w 17"/>
                    <a:gd name="T3" fmla="*/ 7 h 16"/>
                    <a:gd name="T4" fmla="*/ 14 w 17"/>
                    <a:gd name="T5" fmla="*/ 12 h 16"/>
                  </a:gdLst>
                  <a:cxnLst>
                    <a:cxn ang="0">
                      <a:pos x="T0" y="T1"/>
                    </a:cxn>
                    <a:cxn ang="0">
                      <a:pos x="T2" y="T3"/>
                    </a:cxn>
                    <a:cxn ang="0">
                      <a:pos x="T4" y="T5"/>
                    </a:cxn>
                  </a:cxnLst>
                  <a:rect l="0" t="0" r="r" b="b"/>
                  <a:pathLst>
                    <a:path w="17" h="16">
                      <a:moveTo>
                        <a:pt x="14" y="12"/>
                      </a:moveTo>
                      <a:cubicBezTo>
                        <a:pt x="17" y="8"/>
                        <a:pt x="6" y="0"/>
                        <a:pt x="3" y="7"/>
                      </a:cubicBezTo>
                      <a:cubicBezTo>
                        <a:pt x="0" y="14"/>
                        <a:pt x="10" y="16"/>
                        <a:pt x="14"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1" name="Freeform 2188">
                  <a:extLst>
                    <a:ext uri="{FF2B5EF4-FFF2-40B4-BE49-F238E27FC236}">
                      <a16:creationId xmlns="" xmlns:a16="http://schemas.microsoft.com/office/drawing/2014/main" id="{9C51E85B-7D2C-4137-BD36-FB34DC27A67A}"/>
                    </a:ext>
                  </a:extLst>
                </p:cNvPr>
                <p:cNvSpPr/>
                <p:nvPr/>
              </p:nvSpPr>
              <p:spPr bwMode="auto">
                <a:xfrm>
                  <a:off x="2373376" y="1962946"/>
                  <a:ext cx="236016" cy="160065"/>
                </a:xfrm>
                <a:custGeom>
                  <a:gdLst>
                    <a:gd name="T0" fmla="*/ 8 w 133"/>
                    <a:gd name="T1" fmla="*/ 48 h 94"/>
                    <a:gd name="T2" fmla="*/ 19 w 133"/>
                    <a:gd name="T3" fmla="*/ 60 h 94"/>
                    <a:gd name="T4" fmla="*/ 52 w 133"/>
                    <a:gd name="T5" fmla="*/ 61 h 94"/>
                    <a:gd name="T6" fmla="*/ 32 w 133"/>
                    <a:gd name="T7" fmla="*/ 71 h 94"/>
                    <a:gd name="T8" fmla="*/ 48 w 133"/>
                    <a:gd name="T9" fmla="*/ 83 h 94"/>
                    <a:gd name="T10" fmla="*/ 75 w 133"/>
                    <a:gd name="T11" fmla="*/ 90 h 94"/>
                    <a:gd name="T12" fmla="*/ 91 w 133"/>
                    <a:gd name="T13" fmla="*/ 90 h 94"/>
                    <a:gd name="T14" fmla="*/ 102 w 133"/>
                    <a:gd name="T15" fmla="*/ 77 h 94"/>
                    <a:gd name="T16" fmla="*/ 114 w 133"/>
                    <a:gd name="T17" fmla="*/ 68 h 94"/>
                    <a:gd name="T18" fmla="*/ 133 w 133"/>
                    <a:gd name="T19" fmla="*/ 61 h 94"/>
                    <a:gd name="T20" fmla="*/ 122 w 133"/>
                    <a:gd name="T21" fmla="*/ 56 h 94"/>
                    <a:gd name="T22" fmla="*/ 111 w 133"/>
                    <a:gd name="T23" fmla="*/ 49 h 94"/>
                    <a:gd name="T24" fmla="*/ 106 w 133"/>
                    <a:gd name="T25" fmla="*/ 38 h 94"/>
                    <a:gd name="T26" fmla="*/ 98 w 133"/>
                    <a:gd name="T27" fmla="*/ 36 h 94"/>
                    <a:gd name="T28" fmla="*/ 87 w 133"/>
                    <a:gd name="T29" fmla="*/ 31 h 94"/>
                    <a:gd name="T30" fmla="*/ 52 w 133"/>
                    <a:gd name="T31" fmla="*/ 12 h 94"/>
                    <a:gd name="T32" fmla="*/ 32 w 133"/>
                    <a:gd name="T33" fmla="*/ 9 h 94"/>
                    <a:gd name="T34" fmla="*/ 33 w 133"/>
                    <a:gd name="T35" fmla="*/ 14 h 94"/>
                    <a:gd name="T36" fmla="*/ 26 w 133"/>
                    <a:gd name="T37" fmla="*/ 19 h 94"/>
                    <a:gd name="T38" fmla="*/ 16 w 133"/>
                    <a:gd name="T39" fmla="*/ 24 h 94"/>
                    <a:gd name="T40" fmla="*/ 18 w 133"/>
                    <a:gd name="T41" fmla="*/ 37 h 94"/>
                    <a:gd name="T42" fmla="*/ 12 w 133"/>
                    <a:gd name="T43" fmla="*/ 42 h 94"/>
                    <a:gd name="T44" fmla="*/ 8 w 133"/>
                    <a:gd name="T45" fmla="*/ 48 h 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3" h="94">
                      <a:moveTo>
                        <a:pt x="8" y="48"/>
                      </a:moveTo>
                      <a:cubicBezTo>
                        <a:pt x="16" y="52"/>
                        <a:pt x="11" y="57"/>
                        <a:pt x="19" y="60"/>
                      </a:cubicBezTo>
                      <a:cubicBezTo>
                        <a:pt x="27" y="64"/>
                        <a:pt x="50" y="56"/>
                        <a:pt x="52" y="61"/>
                      </a:cubicBezTo>
                      <a:cubicBezTo>
                        <a:pt x="54" y="67"/>
                        <a:pt x="29" y="67"/>
                        <a:pt x="32" y="71"/>
                      </a:cubicBezTo>
                      <a:cubicBezTo>
                        <a:pt x="36" y="74"/>
                        <a:pt x="50" y="80"/>
                        <a:pt x="48" y="83"/>
                      </a:cubicBezTo>
                      <a:cubicBezTo>
                        <a:pt x="46" y="86"/>
                        <a:pt x="72" y="94"/>
                        <a:pt x="75" y="90"/>
                      </a:cubicBezTo>
                      <a:cubicBezTo>
                        <a:pt x="77" y="86"/>
                        <a:pt x="84" y="87"/>
                        <a:pt x="91" y="90"/>
                      </a:cubicBezTo>
                      <a:cubicBezTo>
                        <a:pt x="97" y="92"/>
                        <a:pt x="98" y="74"/>
                        <a:pt x="102" y="77"/>
                      </a:cubicBezTo>
                      <a:cubicBezTo>
                        <a:pt x="107" y="80"/>
                        <a:pt x="106" y="71"/>
                        <a:pt x="114" y="68"/>
                      </a:cubicBezTo>
                      <a:cubicBezTo>
                        <a:pt x="121" y="65"/>
                        <a:pt x="132" y="65"/>
                        <a:pt x="133" y="61"/>
                      </a:cubicBezTo>
                      <a:cubicBezTo>
                        <a:pt x="133" y="59"/>
                        <a:pt x="131" y="55"/>
                        <a:pt x="122" y="56"/>
                      </a:cubicBezTo>
                      <a:cubicBezTo>
                        <a:pt x="113" y="57"/>
                        <a:pt x="107" y="54"/>
                        <a:pt x="111" y="49"/>
                      </a:cubicBezTo>
                      <a:cubicBezTo>
                        <a:pt x="115" y="44"/>
                        <a:pt x="101" y="42"/>
                        <a:pt x="106" y="38"/>
                      </a:cubicBezTo>
                      <a:cubicBezTo>
                        <a:pt x="111" y="34"/>
                        <a:pt x="96" y="30"/>
                        <a:pt x="98" y="36"/>
                      </a:cubicBezTo>
                      <a:cubicBezTo>
                        <a:pt x="99" y="42"/>
                        <a:pt x="89" y="37"/>
                        <a:pt x="87" y="31"/>
                      </a:cubicBezTo>
                      <a:cubicBezTo>
                        <a:pt x="86" y="26"/>
                        <a:pt x="65" y="24"/>
                        <a:pt x="52" y="12"/>
                      </a:cubicBezTo>
                      <a:cubicBezTo>
                        <a:pt x="38" y="0"/>
                        <a:pt x="24" y="8"/>
                        <a:pt x="32" y="9"/>
                      </a:cubicBezTo>
                      <a:cubicBezTo>
                        <a:pt x="40" y="11"/>
                        <a:pt x="40" y="15"/>
                        <a:pt x="33" y="14"/>
                      </a:cubicBezTo>
                      <a:cubicBezTo>
                        <a:pt x="27" y="14"/>
                        <a:pt x="15" y="15"/>
                        <a:pt x="26" y="19"/>
                      </a:cubicBezTo>
                      <a:cubicBezTo>
                        <a:pt x="36" y="23"/>
                        <a:pt x="25" y="24"/>
                        <a:pt x="16" y="24"/>
                      </a:cubicBezTo>
                      <a:cubicBezTo>
                        <a:pt x="8" y="24"/>
                        <a:pt x="7" y="35"/>
                        <a:pt x="18" y="37"/>
                      </a:cubicBezTo>
                      <a:cubicBezTo>
                        <a:pt x="29" y="38"/>
                        <a:pt x="21" y="45"/>
                        <a:pt x="12" y="42"/>
                      </a:cubicBezTo>
                      <a:cubicBezTo>
                        <a:pt x="3" y="40"/>
                        <a:pt x="0" y="44"/>
                        <a:pt x="8"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2" name="Freeform 2189">
                  <a:extLst>
                    <a:ext uri="{FF2B5EF4-FFF2-40B4-BE49-F238E27FC236}">
                      <a16:creationId xmlns="" xmlns:a16="http://schemas.microsoft.com/office/drawing/2014/main" id="{47D5FAEC-B171-4ABA-AEE4-4FAA2E180DB4}"/>
                    </a:ext>
                  </a:extLst>
                </p:cNvPr>
                <p:cNvSpPr/>
                <p:nvPr/>
              </p:nvSpPr>
              <p:spPr bwMode="auto">
                <a:xfrm>
                  <a:off x="2380810" y="2128407"/>
                  <a:ext cx="70619" cy="30574"/>
                </a:xfrm>
                <a:custGeom>
                  <a:gdLst>
                    <a:gd name="T0" fmla="*/ 39 w 40"/>
                    <a:gd name="T1" fmla="*/ 3 h 17"/>
                    <a:gd name="T2" fmla="*/ 6 w 40"/>
                    <a:gd name="T3" fmla="*/ 9 h 17"/>
                    <a:gd name="T4" fmla="*/ 39 w 40"/>
                    <a:gd name="T5" fmla="*/ 3 h 17"/>
                  </a:gdLst>
                  <a:cxnLst>
                    <a:cxn ang="0">
                      <a:pos x="T0" y="T1"/>
                    </a:cxn>
                    <a:cxn ang="0">
                      <a:pos x="T2" y="T3"/>
                    </a:cxn>
                    <a:cxn ang="0">
                      <a:pos x="T4" y="T5"/>
                    </a:cxn>
                  </a:cxnLst>
                  <a:rect l="0" t="0" r="r" b="b"/>
                  <a:pathLst>
                    <a:path w="40" h="17">
                      <a:moveTo>
                        <a:pt x="39" y="3"/>
                      </a:moveTo>
                      <a:cubicBezTo>
                        <a:pt x="38" y="0"/>
                        <a:pt x="0" y="5"/>
                        <a:pt x="6" y="9"/>
                      </a:cubicBezTo>
                      <a:cubicBezTo>
                        <a:pt x="16" y="17"/>
                        <a:pt x="40" y="6"/>
                        <a:pt x="3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3" name="Freeform 2190">
                  <a:extLst>
                    <a:ext uri="{FF2B5EF4-FFF2-40B4-BE49-F238E27FC236}">
                      <a16:creationId xmlns="" xmlns:a16="http://schemas.microsoft.com/office/drawing/2014/main" id="{74DEDA6D-76FF-45C3-83CA-42BC3A399F1A}"/>
                    </a:ext>
                  </a:extLst>
                </p:cNvPr>
                <p:cNvSpPr/>
                <p:nvPr/>
              </p:nvSpPr>
              <p:spPr bwMode="auto">
                <a:xfrm>
                  <a:off x="2191253" y="2123011"/>
                  <a:ext cx="39026" cy="44962"/>
                </a:xfrm>
                <a:custGeom>
                  <a:gdLst>
                    <a:gd name="T0" fmla="*/ 18 w 22"/>
                    <a:gd name="T1" fmla="*/ 21 h 27"/>
                    <a:gd name="T2" fmla="*/ 1 w 22"/>
                    <a:gd name="T3" fmla="*/ 8 h 27"/>
                    <a:gd name="T4" fmla="*/ 18 w 22"/>
                    <a:gd name="T5" fmla="*/ 21 h 27"/>
                  </a:gdLst>
                  <a:cxnLst>
                    <a:cxn ang="0">
                      <a:pos x="T0" y="T1"/>
                    </a:cxn>
                    <a:cxn ang="0">
                      <a:pos x="T2" y="T3"/>
                    </a:cxn>
                    <a:cxn ang="0">
                      <a:pos x="T4" y="T5"/>
                    </a:cxn>
                  </a:cxnLst>
                  <a:rect l="0" t="0" r="r" b="b"/>
                  <a:pathLst>
                    <a:path w="22" h="27">
                      <a:moveTo>
                        <a:pt x="18" y="21"/>
                      </a:moveTo>
                      <a:cubicBezTo>
                        <a:pt x="22" y="16"/>
                        <a:pt x="2" y="0"/>
                        <a:pt x="1" y="8"/>
                      </a:cubicBezTo>
                      <a:cubicBezTo>
                        <a:pt x="0" y="15"/>
                        <a:pt x="14" y="27"/>
                        <a:pt x="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4" name="Freeform 2191">
                  <a:extLst>
                    <a:ext uri="{FF2B5EF4-FFF2-40B4-BE49-F238E27FC236}">
                      <a16:creationId xmlns="" xmlns:a16="http://schemas.microsoft.com/office/drawing/2014/main" id="{AD3B9D62-B4AE-452F-9B11-4924E4392265}"/>
                    </a:ext>
                  </a:extLst>
                </p:cNvPr>
                <p:cNvSpPr/>
                <p:nvPr/>
              </p:nvSpPr>
              <p:spPr bwMode="auto">
                <a:xfrm>
                  <a:off x="2345500" y="2081646"/>
                  <a:ext cx="78053" cy="48559"/>
                </a:xfrm>
                <a:custGeom>
                  <a:gdLst>
                    <a:gd name="T0" fmla="*/ 17 w 44"/>
                    <a:gd name="T1" fmla="*/ 29 h 29"/>
                    <a:gd name="T2" fmla="*/ 37 w 44"/>
                    <a:gd name="T3" fmla="*/ 25 h 29"/>
                    <a:gd name="T4" fmla="*/ 38 w 44"/>
                    <a:gd name="T5" fmla="*/ 17 h 29"/>
                    <a:gd name="T6" fmla="*/ 26 w 44"/>
                    <a:gd name="T7" fmla="*/ 12 h 29"/>
                    <a:gd name="T8" fmla="*/ 3 w 44"/>
                    <a:gd name="T9" fmla="*/ 5 h 29"/>
                    <a:gd name="T10" fmla="*/ 17 w 44"/>
                    <a:gd name="T11" fmla="*/ 29 h 29"/>
                  </a:gdLst>
                  <a:cxnLst>
                    <a:cxn ang="0">
                      <a:pos x="T0" y="T1"/>
                    </a:cxn>
                    <a:cxn ang="0">
                      <a:pos x="T2" y="T3"/>
                    </a:cxn>
                    <a:cxn ang="0">
                      <a:pos x="T4" y="T5"/>
                    </a:cxn>
                    <a:cxn ang="0">
                      <a:pos x="T6" y="T7"/>
                    </a:cxn>
                    <a:cxn ang="0">
                      <a:pos x="T8" y="T9"/>
                    </a:cxn>
                    <a:cxn ang="0">
                      <a:pos x="T10" y="T11"/>
                    </a:cxn>
                  </a:cxnLst>
                  <a:rect l="0" t="0" r="r" b="b"/>
                  <a:pathLst>
                    <a:path w="44" h="28">
                      <a:moveTo>
                        <a:pt x="17" y="29"/>
                      </a:moveTo>
                      <a:cubicBezTo>
                        <a:pt x="25" y="29"/>
                        <a:pt x="31" y="28"/>
                        <a:pt x="37" y="25"/>
                      </a:cubicBezTo>
                      <a:cubicBezTo>
                        <a:pt x="44" y="23"/>
                        <a:pt x="34" y="23"/>
                        <a:pt x="38" y="17"/>
                      </a:cubicBezTo>
                      <a:cubicBezTo>
                        <a:pt x="43" y="11"/>
                        <a:pt x="27" y="10"/>
                        <a:pt x="26" y="12"/>
                      </a:cubicBezTo>
                      <a:cubicBezTo>
                        <a:pt x="25" y="14"/>
                        <a:pt x="6" y="0"/>
                        <a:pt x="3" y="5"/>
                      </a:cubicBezTo>
                      <a:cubicBezTo>
                        <a:pt x="0" y="9"/>
                        <a:pt x="10" y="29"/>
                        <a:pt x="17"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5" name="Freeform 2192">
                  <a:extLst>
                    <a:ext uri="{FF2B5EF4-FFF2-40B4-BE49-F238E27FC236}">
                      <a16:creationId xmlns="" xmlns:a16="http://schemas.microsoft.com/office/drawing/2014/main" id="{1C6DAB0E-DFA9-4D77-9693-3DA0553CD65C}"/>
                    </a:ext>
                  </a:extLst>
                </p:cNvPr>
                <p:cNvSpPr/>
                <p:nvPr/>
              </p:nvSpPr>
              <p:spPr bwMode="auto">
                <a:xfrm>
                  <a:off x="2479305" y="2133802"/>
                  <a:ext cx="52035" cy="28776"/>
                </a:xfrm>
                <a:custGeom>
                  <a:gdLst>
                    <a:gd name="T0" fmla="*/ 20 w 29"/>
                    <a:gd name="T1" fmla="*/ 4 h 16"/>
                    <a:gd name="T2" fmla="*/ 9 w 29"/>
                    <a:gd name="T3" fmla="*/ 13 h 16"/>
                    <a:gd name="T4" fmla="*/ 20 w 29"/>
                    <a:gd name="T5" fmla="*/ 4 h 16"/>
                  </a:gdLst>
                  <a:cxnLst>
                    <a:cxn ang="0">
                      <a:pos x="T0" y="T1"/>
                    </a:cxn>
                    <a:cxn ang="0">
                      <a:pos x="T2" y="T3"/>
                    </a:cxn>
                    <a:cxn ang="0">
                      <a:pos x="T4" y="T5"/>
                    </a:cxn>
                  </a:cxnLst>
                  <a:rect l="0" t="0" r="r" b="b"/>
                  <a:pathLst>
                    <a:path w="28" h="16">
                      <a:moveTo>
                        <a:pt x="20" y="4"/>
                      </a:moveTo>
                      <a:cubicBezTo>
                        <a:pt x="11" y="0"/>
                        <a:pt x="0" y="9"/>
                        <a:pt x="9" y="13"/>
                      </a:cubicBezTo>
                      <a:cubicBezTo>
                        <a:pt x="17" y="16"/>
                        <a:pt x="29" y="9"/>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6" name="Freeform 2193">
                  <a:extLst>
                    <a:ext uri="{FF2B5EF4-FFF2-40B4-BE49-F238E27FC236}">
                      <a16:creationId xmlns="" xmlns:a16="http://schemas.microsoft.com/office/drawing/2014/main" id="{25D780A9-F2ED-4919-B89E-DCA6CACDE299}"/>
                    </a:ext>
                  </a:extLst>
                </p:cNvPr>
                <p:cNvSpPr/>
                <p:nvPr/>
              </p:nvSpPr>
              <p:spPr bwMode="auto">
                <a:xfrm>
                  <a:off x="2193112" y="2061863"/>
                  <a:ext cx="146813" cy="73738"/>
                </a:xfrm>
                <a:custGeom>
                  <a:gdLst>
                    <a:gd name="T0" fmla="*/ 14 w 82"/>
                    <a:gd name="T1" fmla="*/ 14 h 43"/>
                    <a:gd name="T2" fmla="*/ 29 w 82"/>
                    <a:gd name="T3" fmla="*/ 21 h 43"/>
                    <a:gd name="T4" fmla="*/ 11 w 82"/>
                    <a:gd name="T5" fmla="*/ 24 h 43"/>
                    <a:gd name="T6" fmla="*/ 25 w 82"/>
                    <a:gd name="T7" fmla="*/ 28 h 43"/>
                    <a:gd name="T8" fmla="*/ 55 w 82"/>
                    <a:gd name="T9" fmla="*/ 34 h 43"/>
                    <a:gd name="T10" fmla="*/ 76 w 82"/>
                    <a:gd name="T11" fmla="*/ 36 h 43"/>
                    <a:gd name="T12" fmla="*/ 72 w 82"/>
                    <a:gd name="T13" fmla="*/ 24 h 43"/>
                    <a:gd name="T14" fmla="*/ 58 w 82"/>
                    <a:gd name="T15" fmla="*/ 16 h 43"/>
                    <a:gd name="T16" fmla="*/ 46 w 82"/>
                    <a:gd name="T17" fmla="*/ 8 h 43"/>
                    <a:gd name="T18" fmla="*/ 39 w 82"/>
                    <a:gd name="T19" fmla="*/ 7 h 43"/>
                    <a:gd name="T20" fmla="*/ 6 w 82"/>
                    <a:gd name="T21" fmla="*/ 2 h 43"/>
                    <a:gd name="T22" fmla="*/ 14 w 82"/>
                    <a:gd name="T23" fmla="*/ 14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43">
                      <a:moveTo>
                        <a:pt x="14" y="14"/>
                      </a:moveTo>
                      <a:cubicBezTo>
                        <a:pt x="20" y="10"/>
                        <a:pt x="31" y="17"/>
                        <a:pt x="29" y="21"/>
                      </a:cubicBezTo>
                      <a:cubicBezTo>
                        <a:pt x="27" y="26"/>
                        <a:pt x="10" y="21"/>
                        <a:pt x="11" y="24"/>
                      </a:cubicBezTo>
                      <a:cubicBezTo>
                        <a:pt x="11" y="26"/>
                        <a:pt x="13" y="32"/>
                        <a:pt x="25" y="28"/>
                      </a:cubicBezTo>
                      <a:cubicBezTo>
                        <a:pt x="37" y="25"/>
                        <a:pt x="47" y="27"/>
                        <a:pt x="55" y="34"/>
                      </a:cubicBezTo>
                      <a:cubicBezTo>
                        <a:pt x="63" y="40"/>
                        <a:pt x="71" y="43"/>
                        <a:pt x="76" y="36"/>
                      </a:cubicBezTo>
                      <a:cubicBezTo>
                        <a:pt x="82" y="30"/>
                        <a:pt x="69" y="29"/>
                        <a:pt x="72" y="24"/>
                      </a:cubicBezTo>
                      <a:cubicBezTo>
                        <a:pt x="74" y="19"/>
                        <a:pt x="64" y="16"/>
                        <a:pt x="58" y="16"/>
                      </a:cubicBezTo>
                      <a:cubicBezTo>
                        <a:pt x="53" y="16"/>
                        <a:pt x="51" y="6"/>
                        <a:pt x="46" y="8"/>
                      </a:cubicBezTo>
                      <a:cubicBezTo>
                        <a:pt x="42" y="10"/>
                        <a:pt x="39" y="13"/>
                        <a:pt x="39" y="7"/>
                      </a:cubicBezTo>
                      <a:cubicBezTo>
                        <a:pt x="39" y="0"/>
                        <a:pt x="13" y="0"/>
                        <a:pt x="6" y="2"/>
                      </a:cubicBezTo>
                      <a:cubicBezTo>
                        <a:pt x="0" y="5"/>
                        <a:pt x="8" y="18"/>
                        <a:pt x="1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7" name="Freeform 2194">
                  <a:extLst>
                    <a:ext uri="{FF2B5EF4-FFF2-40B4-BE49-F238E27FC236}">
                      <a16:creationId xmlns="" xmlns:a16="http://schemas.microsoft.com/office/drawing/2014/main" id="{2B24F505-233D-4C02-B71E-8C24ED77555E}"/>
                    </a:ext>
                  </a:extLst>
                </p:cNvPr>
                <p:cNvSpPr/>
                <p:nvPr/>
              </p:nvSpPr>
              <p:spPr bwMode="auto">
                <a:xfrm>
                  <a:off x="2691162" y="2283076"/>
                  <a:ext cx="94778" cy="53955"/>
                </a:xfrm>
                <a:custGeom>
                  <a:gdLst>
                    <a:gd name="T0" fmla="*/ 3 w 54"/>
                    <a:gd name="T1" fmla="*/ 7 h 31"/>
                    <a:gd name="T2" fmla="*/ 10 w 54"/>
                    <a:gd name="T3" fmla="*/ 21 h 31"/>
                    <a:gd name="T4" fmla="*/ 27 w 54"/>
                    <a:gd name="T5" fmla="*/ 26 h 31"/>
                    <a:gd name="T6" fmla="*/ 54 w 54"/>
                    <a:gd name="T7" fmla="*/ 22 h 31"/>
                    <a:gd name="T8" fmla="*/ 26 w 54"/>
                    <a:gd name="T9" fmla="*/ 8 h 31"/>
                    <a:gd name="T10" fmla="*/ 3 w 54"/>
                    <a:gd name="T11" fmla="*/ 7 h 31"/>
                  </a:gdLst>
                  <a:cxnLst>
                    <a:cxn ang="0">
                      <a:pos x="T0" y="T1"/>
                    </a:cxn>
                    <a:cxn ang="0">
                      <a:pos x="T2" y="T3"/>
                    </a:cxn>
                    <a:cxn ang="0">
                      <a:pos x="T4" y="T5"/>
                    </a:cxn>
                    <a:cxn ang="0">
                      <a:pos x="T6" y="T7"/>
                    </a:cxn>
                    <a:cxn ang="0">
                      <a:pos x="T8" y="T9"/>
                    </a:cxn>
                    <a:cxn ang="0">
                      <a:pos x="T10" y="T11"/>
                    </a:cxn>
                  </a:cxnLst>
                  <a:rect l="0" t="0" r="r" b="b"/>
                  <a:pathLst>
                    <a:path w="54" h="31">
                      <a:moveTo>
                        <a:pt x="3" y="7"/>
                      </a:moveTo>
                      <a:cubicBezTo>
                        <a:pt x="0" y="13"/>
                        <a:pt x="10" y="13"/>
                        <a:pt x="10" y="21"/>
                      </a:cubicBezTo>
                      <a:cubicBezTo>
                        <a:pt x="11" y="28"/>
                        <a:pt x="20" y="31"/>
                        <a:pt x="27" y="26"/>
                      </a:cubicBezTo>
                      <a:cubicBezTo>
                        <a:pt x="34" y="22"/>
                        <a:pt x="54" y="28"/>
                        <a:pt x="54" y="22"/>
                      </a:cubicBezTo>
                      <a:cubicBezTo>
                        <a:pt x="54" y="16"/>
                        <a:pt x="33" y="6"/>
                        <a:pt x="26" y="8"/>
                      </a:cubicBezTo>
                      <a:cubicBezTo>
                        <a:pt x="18" y="9"/>
                        <a:pt x="6" y="0"/>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8" name="Freeform 2195">
                  <a:extLst>
                    <a:ext uri="{FF2B5EF4-FFF2-40B4-BE49-F238E27FC236}">
                      <a16:creationId xmlns="" xmlns:a16="http://schemas.microsoft.com/office/drawing/2014/main" id="{23401B15-9C3A-49E3-AB0C-A8517C56780E}"/>
                    </a:ext>
                  </a:extLst>
                </p:cNvPr>
                <p:cNvSpPr/>
                <p:nvPr/>
              </p:nvSpPr>
              <p:spPr bwMode="auto">
                <a:xfrm>
                  <a:off x="1919928" y="2196749"/>
                  <a:ext cx="40885" cy="28776"/>
                </a:xfrm>
                <a:custGeom>
                  <a:gdLst>
                    <a:gd name="T0" fmla="*/ 5 w 23"/>
                    <a:gd name="T1" fmla="*/ 16 h 17"/>
                    <a:gd name="T2" fmla="*/ 22 w 23"/>
                    <a:gd name="T3" fmla="*/ 5 h 17"/>
                    <a:gd name="T4" fmla="*/ 5 w 23"/>
                    <a:gd name="T5" fmla="*/ 16 h 17"/>
                  </a:gdLst>
                  <a:cxnLst>
                    <a:cxn ang="0">
                      <a:pos x="T0" y="T1"/>
                    </a:cxn>
                    <a:cxn ang="0">
                      <a:pos x="T2" y="T3"/>
                    </a:cxn>
                    <a:cxn ang="0">
                      <a:pos x="T4" y="T5"/>
                    </a:cxn>
                  </a:cxnLst>
                  <a:rect l="0" t="0" r="r" b="b"/>
                  <a:pathLst>
                    <a:path w="23" h="17">
                      <a:moveTo>
                        <a:pt x="5" y="16"/>
                      </a:moveTo>
                      <a:cubicBezTo>
                        <a:pt x="14" y="17"/>
                        <a:pt x="23" y="9"/>
                        <a:pt x="22" y="5"/>
                      </a:cubicBezTo>
                      <a:cubicBezTo>
                        <a:pt x="22" y="0"/>
                        <a:pt x="0" y="16"/>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9" name="Freeform 2196">
                  <a:extLst>
                    <a:ext uri="{FF2B5EF4-FFF2-40B4-BE49-F238E27FC236}">
                      <a16:creationId xmlns="" xmlns:a16="http://schemas.microsoft.com/office/drawing/2014/main" id="{3974C464-27D6-4385-9317-EDD3AEEB4104}"/>
                    </a:ext>
                  </a:extLst>
                </p:cNvPr>
                <p:cNvSpPr/>
                <p:nvPr/>
              </p:nvSpPr>
              <p:spPr bwMode="auto">
                <a:xfrm>
                  <a:off x="2704170" y="2678743"/>
                  <a:ext cx="31593" cy="23380"/>
                </a:xfrm>
                <a:custGeom>
                  <a:gdLst>
                    <a:gd name="T0" fmla="*/ 8 w 18"/>
                    <a:gd name="T1" fmla="*/ 13 h 14"/>
                    <a:gd name="T2" fmla="*/ 9 w 18"/>
                    <a:gd name="T3" fmla="*/ 1 h 14"/>
                    <a:gd name="T4" fmla="*/ 8 w 18"/>
                    <a:gd name="T5" fmla="*/ 13 h 14"/>
                  </a:gdLst>
                  <a:cxnLst>
                    <a:cxn ang="0">
                      <a:pos x="T0" y="T1"/>
                    </a:cxn>
                    <a:cxn ang="0">
                      <a:pos x="T2" y="T3"/>
                    </a:cxn>
                    <a:cxn ang="0">
                      <a:pos x="T4" y="T5"/>
                    </a:cxn>
                  </a:cxnLst>
                  <a:rect l="0" t="0" r="r" b="b"/>
                  <a:pathLst>
                    <a:path w="18" h="14">
                      <a:moveTo>
                        <a:pt x="8" y="13"/>
                      </a:moveTo>
                      <a:cubicBezTo>
                        <a:pt x="11" y="13"/>
                        <a:pt x="18" y="0"/>
                        <a:pt x="9" y="1"/>
                      </a:cubicBezTo>
                      <a:cubicBezTo>
                        <a:pt x="0" y="1"/>
                        <a:pt x="2" y="14"/>
                        <a:pt x="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0" name="Freeform 2197">
                  <a:extLst>
                    <a:ext uri="{FF2B5EF4-FFF2-40B4-BE49-F238E27FC236}">
                      <a16:creationId xmlns="" xmlns:a16="http://schemas.microsoft.com/office/drawing/2014/main" id="{6E6900A2-3C0E-4FE8-A82F-AD7E90363B2F}"/>
                    </a:ext>
                  </a:extLst>
                </p:cNvPr>
                <p:cNvSpPr>
                  <a:spLocks noEditPoints="1"/>
                </p:cNvSpPr>
                <p:nvPr/>
              </p:nvSpPr>
              <p:spPr bwMode="auto">
                <a:xfrm>
                  <a:off x="1488780" y="2277681"/>
                  <a:ext cx="1719016" cy="931616"/>
                </a:xfrm>
                <a:custGeom>
                  <a:gdLst>
                    <a:gd name="T0" fmla="*/ 537 w 969"/>
                    <a:gd name="T1" fmla="*/ 453 h 543"/>
                    <a:gd name="T2" fmla="*/ 569 w 969"/>
                    <a:gd name="T3" fmla="*/ 458 h 543"/>
                    <a:gd name="T4" fmla="*/ 640 w 969"/>
                    <a:gd name="T5" fmla="*/ 482 h 543"/>
                    <a:gd name="T6" fmla="*/ 670 w 969"/>
                    <a:gd name="T7" fmla="*/ 518 h 543"/>
                    <a:gd name="T8" fmla="*/ 698 w 969"/>
                    <a:gd name="T9" fmla="*/ 535 h 543"/>
                    <a:gd name="T10" fmla="*/ 731 w 969"/>
                    <a:gd name="T11" fmla="*/ 516 h 543"/>
                    <a:gd name="T12" fmla="*/ 831 w 969"/>
                    <a:gd name="T13" fmla="*/ 475 h 543"/>
                    <a:gd name="T14" fmla="*/ 875 w 969"/>
                    <a:gd name="T15" fmla="*/ 501 h 543"/>
                    <a:gd name="T16" fmla="*/ 904 w 969"/>
                    <a:gd name="T17" fmla="*/ 498 h 543"/>
                    <a:gd name="T18" fmla="*/ 876 w 969"/>
                    <a:gd name="T19" fmla="*/ 493 h 543"/>
                    <a:gd name="T20" fmla="*/ 794 w 969"/>
                    <a:gd name="T21" fmla="*/ 478 h 543"/>
                    <a:gd name="T22" fmla="*/ 933 w 969"/>
                    <a:gd name="T23" fmla="*/ 416 h 543"/>
                    <a:gd name="T24" fmla="*/ 949 w 969"/>
                    <a:gd name="T25" fmla="*/ 380 h 543"/>
                    <a:gd name="T26" fmla="*/ 947 w 969"/>
                    <a:gd name="T27" fmla="*/ 365 h 543"/>
                    <a:gd name="T28" fmla="*/ 902 w 969"/>
                    <a:gd name="T29" fmla="*/ 325 h 543"/>
                    <a:gd name="T30" fmla="*/ 867 w 969"/>
                    <a:gd name="T31" fmla="*/ 268 h 543"/>
                    <a:gd name="T32" fmla="*/ 831 w 969"/>
                    <a:gd name="T33" fmla="*/ 304 h 543"/>
                    <a:gd name="T34" fmla="*/ 804 w 969"/>
                    <a:gd name="T35" fmla="*/ 259 h 543"/>
                    <a:gd name="T36" fmla="*/ 750 w 969"/>
                    <a:gd name="T37" fmla="*/ 237 h 543"/>
                    <a:gd name="T38" fmla="*/ 712 w 969"/>
                    <a:gd name="T39" fmla="*/ 259 h 543"/>
                    <a:gd name="T40" fmla="*/ 728 w 969"/>
                    <a:gd name="T41" fmla="*/ 338 h 543"/>
                    <a:gd name="T42" fmla="*/ 705 w 969"/>
                    <a:gd name="T43" fmla="*/ 410 h 543"/>
                    <a:gd name="T44" fmla="*/ 663 w 969"/>
                    <a:gd name="T45" fmla="*/ 370 h 543"/>
                    <a:gd name="T46" fmla="*/ 592 w 969"/>
                    <a:gd name="T47" fmla="*/ 329 h 543"/>
                    <a:gd name="T48" fmla="*/ 524 w 969"/>
                    <a:gd name="T49" fmla="*/ 293 h 543"/>
                    <a:gd name="T50" fmla="*/ 556 w 969"/>
                    <a:gd name="T51" fmla="*/ 226 h 543"/>
                    <a:gd name="T52" fmla="*/ 594 w 969"/>
                    <a:gd name="T53" fmla="*/ 203 h 543"/>
                    <a:gd name="T54" fmla="*/ 615 w 969"/>
                    <a:gd name="T55" fmla="*/ 161 h 543"/>
                    <a:gd name="T56" fmla="*/ 656 w 969"/>
                    <a:gd name="T57" fmla="*/ 157 h 543"/>
                    <a:gd name="T58" fmla="*/ 672 w 969"/>
                    <a:gd name="T59" fmla="*/ 109 h 543"/>
                    <a:gd name="T60" fmla="*/ 632 w 969"/>
                    <a:gd name="T61" fmla="*/ 115 h 543"/>
                    <a:gd name="T62" fmla="*/ 603 w 969"/>
                    <a:gd name="T63" fmla="*/ 140 h 543"/>
                    <a:gd name="T64" fmla="*/ 573 w 969"/>
                    <a:gd name="T65" fmla="*/ 123 h 543"/>
                    <a:gd name="T66" fmla="*/ 560 w 969"/>
                    <a:gd name="T67" fmla="*/ 86 h 543"/>
                    <a:gd name="T68" fmla="*/ 537 w 969"/>
                    <a:gd name="T69" fmla="*/ 34 h 543"/>
                    <a:gd name="T70" fmla="*/ 520 w 969"/>
                    <a:gd name="T71" fmla="*/ 11 h 543"/>
                    <a:gd name="T72" fmla="*/ 507 w 969"/>
                    <a:gd name="T73" fmla="*/ 61 h 543"/>
                    <a:gd name="T74" fmla="*/ 532 w 969"/>
                    <a:gd name="T75" fmla="*/ 110 h 543"/>
                    <a:gd name="T76" fmla="*/ 507 w 969"/>
                    <a:gd name="T77" fmla="*/ 125 h 543"/>
                    <a:gd name="T78" fmla="*/ 516 w 969"/>
                    <a:gd name="T79" fmla="*/ 102 h 543"/>
                    <a:gd name="T80" fmla="*/ 485 w 969"/>
                    <a:gd name="T81" fmla="*/ 122 h 543"/>
                    <a:gd name="T82" fmla="*/ 408 w 969"/>
                    <a:gd name="T83" fmla="*/ 122 h 543"/>
                    <a:gd name="T84" fmla="*/ 379 w 969"/>
                    <a:gd name="T85" fmla="*/ 128 h 543"/>
                    <a:gd name="T86" fmla="*/ 346 w 969"/>
                    <a:gd name="T87" fmla="*/ 132 h 543"/>
                    <a:gd name="T88" fmla="*/ 249 w 969"/>
                    <a:gd name="T89" fmla="*/ 104 h 543"/>
                    <a:gd name="T90" fmla="*/ 153 w 969"/>
                    <a:gd name="T91" fmla="*/ 80 h 543"/>
                    <a:gd name="T92" fmla="*/ 87 w 969"/>
                    <a:gd name="T93" fmla="*/ 116 h 543"/>
                    <a:gd name="T94" fmla="*/ 82 w 969"/>
                    <a:gd name="T95" fmla="*/ 102 h 543"/>
                    <a:gd name="T96" fmla="*/ 19 w 969"/>
                    <a:gd name="T97" fmla="*/ 99 h 543"/>
                    <a:gd name="T98" fmla="*/ 17 w 969"/>
                    <a:gd name="T99" fmla="*/ 267 h 543"/>
                    <a:gd name="T100" fmla="*/ 45 w 969"/>
                    <a:gd name="T101" fmla="*/ 288 h 543"/>
                    <a:gd name="T102" fmla="*/ 113 w 969"/>
                    <a:gd name="T103" fmla="*/ 334 h 543"/>
                    <a:gd name="T104" fmla="*/ 122 w 969"/>
                    <a:gd name="T105" fmla="*/ 369 h 543"/>
                    <a:gd name="T106" fmla="*/ 148 w 969"/>
                    <a:gd name="T107" fmla="*/ 403 h 543"/>
                    <a:gd name="T108" fmla="*/ 192 w 969"/>
                    <a:gd name="T109" fmla="*/ 436 h 543"/>
                    <a:gd name="T110" fmla="*/ 241 w 969"/>
                    <a:gd name="T111" fmla="*/ 177 h 543"/>
                    <a:gd name="T112" fmla="*/ 210 w 969"/>
                    <a:gd name="T113" fmla="*/ 176 h 543"/>
                    <a:gd name="T114" fmla="*/ 239 w 969"/>
                    <a:gd name="T115" fmla="*/ 162 h 543"/>
                    <a:gd name="T116" fmla="*/ 285 w 969"/>
                    <a:gd name="T117" fmla="*/ 252 h 543"/>
                    <a:gd name="T118" fmla="*/ 501 w 969"/>
                    <a:gd name="T119" fmla="*/ 426 h 5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9" h="543">
                      <a:moveTo>
                        <a:pt x="521" y="441"/>
                      </a:moveTo>
                      <a:cubicBezTo>
                        <a:pt x="522" y="441"/>
                        <a:pt x="523" y="441"/>
                        <a:pt x="524" y="442"/>
                      </a:cubicBezTo>
                      <a:cubicBezTo>
                        <a:pt x="526" y="443"/>
                        <a:pt x="526" y="446"/>
                        <a:pt x="526" y="448"/>
                      </a:cubicBezTo>
                      <a:cubicBezTo>
                        <a:pt x="527" y="449"/>
                        <a:pt x="527" y="450"/>
                        <a:pt x="528" y="450"/>
                      </a:cubicBezTo>
                      <a:cubicBezTo>
                        <a:pt x="529" y="451"/>
                        <a:pt x="531" y="451"/>
                        <a:pt x="532" y="452"/>
                      </a:cubicBezTo>
                      <a:cubicBezTo>
                        <a:pt x="533" y="453"/>
                        <a:pt x="535" y="453"/>
                        <a:pt x="536" y="453"/>
                      </a:cubicBezTo>
                      <a:cubicBezTo>
                        <a:pt x="536" y="453"/>
                        <a:pt x="537" y="453"/>
                        <a:pt x="537" y="453"/>
                      </a:cubicBezTo>
                      <a:cubicBezTo>
                        <a:pt x="538" y="452"/>
                        <a:pt x="540" y="451"/>
                        <a:pt x="542" y="451"/>
                      </a:cubicBezTo>
                      <a:cubicBezTo>
                        <a:pt x="545" y="451"/>
                        <a:pt x="547" y="452"/>
                        <a:pt x="549" y="454"/>
                      </a:cubicBezTo>
                      <a:cubicBezTo>
                        <a:pt x="550" y="456"/>
                        <a:pt x="551" y="456"/>
                        <a:pt x="552" y="456"/>
                      </a:cubicBezTo>
                      <a:cubicBezTo>
                        <a:pt x="554" y="456"/>
                        <a:pt x="554" y="456"/>
                        <a:pt x="554" y="456"/>
                      </a:cubicBezTo>
                      <a:cubicBezTo>
                        <a:pt x="555" y="456"/>
                        <a:pt x="557" y="456"/>
                        <a:pt x="558" y="458"/>
                      </a:cubicBezTo>
                      <a:cubicBezTo>
                        <a:pt x="560" y="461"/>
                        <a:pt x="563" y="462"/>
                        <a:pt x="565" y="460"/>
                      </a:cubicBezTo>
                      <a:cubicBezTo>
                        <a:pt x="566" y="458"/>
                        <a:pt x="567" y="458"/>
                        <a:pt x="569" y="458"/>
                      </a:cubicBezTo>
                      <a:cubicBezTo>
                        <a:pt x="573" y="458"/>
                        <a:pt x="579" y="460"/>
                        <a:pt x="582" y="461"/>
                      </a:cubicBezTo>
                      <a:cubicBezTo>
                        <a:pt x="584" y="462"/>
                        <a:pt x="584" y="462"/>
                        <a:pt x="584" y="462"/>
                      </a:cubicBezTo>
                      <a:cubicBezTo>
                        <a:pt x="589" y="457"/>
                        <a:pt x="593" y="449"/>
                        <a:pt x="597" y="449"/>
                      </a:cubicBezTo>
                      <a:cubicBezTo>
                        <a:pt x="603" y="449"/>
                        <a:pt x="620" y="451"/>
                        <a:pt x="621" y="459"/>
                      </a:cubicBezTo>
                      <a:cubicBezTo>
                        <a:pt x="622" y="468"/>
                        <a:pt x="632" y="460"/>
                        <a:pt x="633" y="468"/>
                      </a:cubicBezTo>
                      <a:cubicBezTo>
                        <a:pt x="634" y="473"/>
                        <a:pt x="638" y="478"/>
                        <a:pt x="639" y="481"/>
                      </a:cubicBezTo>
                      <a:cubicBezTo>
                        <a:pt x="640" y="482"/>
                        <a:pt x="640" y="482"/>
                        <a:pt x="640" y="482"/>
                      </a:cubicBezTo>
                      <a:cubicBezTo>
                        <a:pt x="643" y="484"/>
                        <a:pt x="645" y="485"/>
                        <a:pt x="647" y="487"/>
                      </a:cubicBezTo>
                      <a:cubicBezTo>
                        <a:pt x="648" y="488"/>
                        <a:pt x="648" y="488"/>
                        <a:pt x="648" y="488"/>
                      </a:cubicBezTo>
                      <a:cubicBezTo>
                        <a:pt x="652" y="488"/>
                        <a:pt x="659" y="489"/>
                        <a:pt x="663" y="490"/>
                      </a:cubicBezTo>
                      <a:cubicBezTo>
                        <a:pt x="670" y="493"/>
                        <a:pt x="680" y="487"/>
                        <a:pt x="684" y="496"/>
                      </a:cubicBezTo>
                      <a:cubicBezTo>
                        <a:pt x="687" y="504"/>
                        <a:pt x="696" y="511"/>
                        <a:pt x="688" y="511"/>
                      </a:cubicBezTo>
                      <a:cubicBezTo>
                        <a:pt x="681" y="512"/>
                        <a:pt x="673" y="503"/>
                        <a:pt x="673" y="508"/>
                      </a:cubicBezTo>
                      <a:cubicBezTo>
                        <a:pt x="674" y="513"/>
                        <a:pt x="670" y="510"/>
                        <a:pt x="670" y="518"/>
                      </a:cubicBezTo>
                      <a:cubicBezTo>
                        <a:pt x="670" y="524"/>
                        <a:pt x="667" y="532"/>
                        <a:pt x="664" y="535"/>
                      </a:cubicBezTo>
                      <a:cubicBezTo>
                        <a:pt x="664" y="536"/>
                        <a:pt x="664" y="536"/>
                        <a:pt x="664" y="536"/>
                      </a:cubicBezTo>
                      <a:cubicBezTo>
                        <a:pt x="663" y="538"/>
                        <a:pt x="663" y="541"/>
                        <a:pt x="665" y="543"/>
                      </a:cubicBezTo>
                      <a:cubicBezTo>
                        <a:pt x="665" y="543"/>
                        <a:pt x="665" y="543"/>
                        <a:pt x="665" y="543"/>
                      </a:cubicBezTo>
                      <a:cubicBezTo>
                        <a:pt x="669" y="540"/>
                        <a:pt x="673" y="537"/>
                        <a:pt x="677" y="537"/>
                      </a:cubicBezTo>
                      <a:cubicBezTo>
                        <a:pt x="685" y="537"/>
                        <a:pt x="687" y="542"/>
                        <a:pt x="692" y="538"/>
                      </a:cubicBezTo>
                      <a:cubicBezTo>
                        <a:pt x="696" y="536"/>
                        <a:pt x="697" y="534"/>
                        <a:pt x="698" y="535"/>
                      </a:cubicBezTo>
                      <a:cubicBezTo>
                        <a:pt x="700" y="534"/>
                        <a:pt x="700" y="534"/>
                        <a:pt x="700" y="534"/>
                      </a:cubicBezTo>
                      <a:cubicBezTo>
                        <a:pt x="700" y="534"/>
                        <a:pt x="700" y="532"/>
                        <a:pt x="700" y="530"/>
                      </a:cubicBezTo>
                      <a:cubicBezTo>
                        <a:pt x="699" y="530"/>
                        <a:pt x="699" y="530"/>
                        <a:pt x="699" y="530"/>
                      </a:cubicBezTo>
                      <a:cubicBezTo>
                        <a:pt x="696" y="531"/>
                        <a:pt x="695" y="530"/>
                        <a:pt x="693" y="527"/>
                      </a:cubicBezTo>
                      <a:cubicBezTo>
                        <a:pt x="691" y="522"/>
                        <a:pt x="708" y="517"/>
                        <a:pt x="716" y="518"/>
                      </a:cubicBezTo>
                      <a:cubicBezTo>
                        <a:pt x="723" y="519"/>
                        <a:pt x="727" y="516"/>
                        <a:pt x="730" y="516"/>
                      </a:cubicBezTo>
                      <a:cubicBezTo>
                        <a:pt x="731" y="516"/>
                        <a:pt x="731" y="516"/>
                        <a:pt x="731" y="516"/>
                      </a:cubicBezTo>
                      <a:cubicBezTo>
                        <a:pt x="744" y="504"/>
                        <a:pt x="746" y="504"/>
                        <a:pt x="747" y="504"/>
                      </a:cubicBezTo>
                      <a:cubicBezTo>
                        <a:pt x="750" y="504"/>
                        <a:pt x="781" y="504"/>
                        <a:pt x="785" y="504"/>
                      </a:cubicBezTo>
                      <a:cubicBezTo>
                        <a:pt x="789" y="501"/>
                        <a:pt x="797" y="495"/>
                        <a:pt x="798" y="490"/>
                      </a:cubicBezTo>
                      <a:cubicBezTo>
                        <a:pt x="799" y="485"/>
                        <a:pt x="806" y="468"/>
                        <a:pt x="813" y="468"/>
                      </a:cubicBezTo>
                      <a:cubicBezTo>
                        <a:pt x="814" y="468"/>
                        <a:pt x="815" y="469"/>
                        <a:pt x="815" y="469"/>
                      </a:cubicBezTo>
                      <a:cubicBezTo>
                        <a:pt x="817" y="471"/>
                        <a:pt x="820" y="471"/>
                        <a:pt x="823" y="471"/>
                      </a:cubicBezTo>
                      <a:cubicBezTo>
                        <a:pt x="827" y="471"/>
                        <a:pt x="831" y="472"/>
                        <a:pt x="831" y="475"/>
                      </a:cubicBezTo>
                      <a:cubicBezTo>
                        <a:pt x="831" y="476"/>
                        <a:pt x="831" y="476"/>
                        <a:pt x="831" y="478"/>
                      </a:cubicBezTo>
                      <a:cubicBezTo>
                        <a:pt x="831" y="482"/>
                        <a:pt x="830" y="492"/>
                        <a:pt x="840" y="505"/>
                      </a:cubicBezTo>
                      <a:cubicBezTo>
                        <a:pt x="840" y="506"/>
                        <a:pt x="840" y="506"/>
                        <a:pt x="840" y="506"/>
                      </a:cubicBezTo>
                      <a:cubicBezTo>
                        <a:pt x="844" y="503"/>
                        <a:pt x="848" y="502"/>
                        <a:pt x="850" y="502"/>
                      </a:cubicBezTo>
                      <a:cubicBezTo>
                        <a:pt x="855" y="502"/>
                        <a:pt x="862" y="496"/>
                        <a:pt x="864" y="492"/>
                      </a:cubicBezTo>
                      <a:cubicBezTo>
                        <a:pt x="866" y="488"/>
                        <a:pt x="868" y="496"/>
                        <a:pt x="864" y="497"/>
                      </a:cubicBezTo>
                      <a:cubicBezTo>
                        <a:pt x="860" y="498"/>
                        <a:pt x="868" y="501"/>
                        <a:pt x="875" y="501"/>
                      </a:cubicBezTo>
                      <a:cubicBezTo>
                        <a:pt x="882" y="501"/>
                        <a:pt x="871" y="503"/>
                        <a:pt x="866" y="503"/>
                      </a:cubicBezTo>
                      <a:cubicBezTo>
                        <a:pt x="861" y="503"/>
                        <a:pt x="859" y="504"/>
                        <a:pt x="852" y="511"/>
                      </a:cubicBezTo>
                      <a:cubicBezTo>
                        <a:pt x="845" y="518"/>
                        <a:pt x="846" y="520"/>
                        <a:pt x="850" y="523"/>
                      </a:cubicBezTo>
                      <a:cubicBezTo>
                        <a:pt x="854" y="527"/>
                        <a:pt x="860" y="525"/>
                        <a:pt x="865" y="520"/>
                      </a:cubicBezTo>
                      <a:cubicBezTo>
                        <a:pt x="871" y="516"/>
                        <a:pt x="870" y="511"/>
                        <a:pt x="876" y="511"/>
                      </a:cubicBezTo>
                      <a:cubicBezTo>
                        <a:pt x="881" y="511"/>
                        <a:pt x="896" y="506"/>
                        <a:pt x="902" y="504"/>
                      </a:cubicBezTo>
                      <a:cubicBezTo>
                        <a:pt x="908" y="502"/>
                        <a:pt x="904" y="501"/>
                        <a:pt x="904" y="498"/>
                      </a:cubicBezTo>
                      <a:cubicBezTo>
                        <a:pt x="904" y="496"/>
                        <a:pt x="915" y="496"/>
                        <a:pt x="919" y="493"/>
                      </a:cubicBezTo>
                      <a:cubicBezTo>
                        <a:pt x="923" y="490"/>
                        <a:pt x="918" y="488"/>
                        <a:pt x="915" y="488"/>
                      </a:cubicBezTo>
                      <a:cubicBezTo>
                        <a:pt x="911" y="489"/>
                        <a:pt x="914" y="483"/>
                        <a:pt x="915" y="481"/>
                      </a:cubicBezTo>
                      <a:cubicBezTo>
                        <a:pt x="915" y="478"/>
                        <a:pt x="907" y="482"/>
                        <a:pt x="907" y="485"/>
                      </a:cubicBezTo>
                      <a:cubicBezTo>
                        <a:pt x="907" y="488"/>
                        <a:pt x="901" y="490"/>
                        <a:pt x="901" y="492"/>
                      </a:cubicBezTo>
                      <a:cubicBezTo>
                        <a:pt x="901" y="498"/>
                        <a:pt x="900" y="494"/>
                        <a:pt x="896" y="496"/>
                      </a:cubicBezTo>
                      <a:cubicBezTo>
                        <a:pt x="892" y="498"/>
                        <a:pt x="877" y="496"/>
                        <a:pt x="876" y="493"/>
                      </a:cubicBezTo>
                      <a:cubicBezTo>
                        <a:pt x="876" y="489"/>
                        <a:pt x="865" y="488"/>
                        <a:pt x="864" y="483"/>
                      </a:cubicBezTo>
                      <a:cubicBezTo>
                        <a:pt x="864" y="478"/>
                        <a:pt x="858" y="477"/>
                        <a:pt x="863" y="471"/>
                      </a:cubicBezTo>
                      <a:cubicBezTo>
                        <a:pt x="867" y="466"/>
                        <a:pt x="862" y="464"/>
                        <a:pt x="858" y="468"/>
                      </a:cubicBezTo>
                      <a:cubicBezTo>
                        <a:pt x="853" y="472"/>
                        <a:pt x="851" y="465"/>
                        <a:pt x="857" y="463"/>
                      </a:cubicBezTo>
                      <a:cubicBezTo>
                        <a:pt x="862" y="461"/>
                        <a:pt x="873" y="459"/>
                        <a:pt x="868" y="449"/>
                      </a:cubicBezTo>
                      <a:cubicBezTo>
                        <a:pt x="862" y="439"/>
                        <a:pt x="828" y="452"/>
                        <a:pt x="819" y="457"/>
                      </a:cubicBezTo>
                      <a:cubicBezTo>
                        <a:pt x="810" y="462"/>
                        <a:pt x="799" y="478"/>
                        <a:pt x="794" y="478"/>
                      </a:cubicBezTo>
                      <a:cubicBezTo>
                        <a:pt x="790" y="478"/>
                        <a:pt x="803" y="469"/>
                        <a:pt x="805" y="466"/>
                      </a:cubicBezTo>
                      <a:cubicBezTo>
                        <a:pt x="807" y="463"/>
                        <a:pt x="804" y="459"/>
                        <a:pt x="807" y="461"/>
                      </a:cubicBezTo>
                      <a:cubicBezTo>
                        <a:pt x="810" y="462"/>
                        <a:pt x="817" y="450"/>
                        <a:pt x="823" y="446"/>
                      </a:cubicBezTo>
                      <a:cubicBezTo>
                        <a:pt x="828" y="442"/>
                        <a:pt x="834" y="446"/>
                        <a:pt x="834" y="442"/>
                      </a:cubicBezTo>
                      <a:cubicBezTo>
                        <a:pt x="835" y="439"/>
                        <a:pt x="838" y="437"/>
                        <a:pt x="843" y="432"/>
                      </a:cubicBezTo>
                      <a:cubicBezTo>
                        <a:pt x="848" y="428"/>
                        <a:pt x="907" y="429"/>
                        <a:pt x="913" y="429"/>
                      </a:cubicBezTo>
                      <a:cubicBezTo>
                        <a:pt x="919" y="429"/>
                        <a:pt x="930" y="421"/>
                        <a:pt x="933" y="416"/>
                      </a:cubicBezTo>
                      <a:cubicBezTo>
                        <a:pt x="937" y="411"/>
                        <a:pt x="941" y="411"/>
                        <a:pt x="949" y="412"/>
                      </a:cubicBezTo>
                      <a:cubicBezTo>
                        <a:pt x="957" y="412"/>
                        <a:pt x="961" y="405"/>
                        <a:pt x="965" y="402"/>
                      </a:cubicBezTo>
                      <a:cubicBezTo>
                        <a:pt x="969" y="400"/>
                        <a:pt x="967" y="398"/>
                        <a:pt x="964" y="398"/>
                      </a:cubicBezTo>
                      <a:cubicBezTo>
                        <a:pt x="960" y="397"/>
                        <a:pt x="957" y="395"/>
                        <a:pt x="960" y="394"/>
                      </a:cubicBezTo>
                      <a:cubicBezTo>
                        <a:pt x="964" y="394"/>
                        <a:pt x="966" y="392"/>
                        <a:pt x="967" y="388"/>
                      </a:cubicBezTo>
                      <a:cubicBezTo>
                        <a:pt x="969" y="383"/>
                        <a:pt x="966" y="385"/>
                        <a:pt x="961" y="379"/>
                      </a:cubicBezTo>
                      <a:cubicBezTo>
                        <a:pt x="956" y="373"/>
                        <a:pt x="954" y="381"/>
                        <a:pt x="949" y="380"/>
                      </a:cubicBezTo>
                      <a:cubicBezTo>
                        <a:pt x="944" y="380"/>
                        <a:pt x="952" y="374"/>
                        <a:pt x="948" y="371"/>
                      </a:cubicBezTo>
                      <a:cubicBezTo>
                        <a:pt x="944" y="369"/>
                        <a:pt x="937" y="371"/>
                        <a:pt x="931" y="376"/>
                      </a:cubicBezTo>
                      <a:cubicBezTo>
                        <a:pt x="925" y="381"/>
                        <a:pt x="925" y="375"/>
                        <a:pt x="920" y="380"/>
                      </a:cubicBezTo>
                      <a:cubicBezTo>
                        <a:pt x="915" y="385"/>
                        <a:pt x="915" y="378"/>
                        <a:pt x="917" y="376"/>
                      </a:cubicBezTo>
                      <a:cubicBezTo>
                        <a:pt x="920" y="374"/>
                        <a:pt x="922" y="376"/>
                        <a:pt x="924" y="373"/>
                      </a:cubicBezTo>
                      <a:cubicBezTo>
                        <a:pt x="926" y="370"/>
                        <a:pt x="928" y="373"/>
                        <a:pt x="934" y="369"/>
                      </a:cubicBezTo>
                      <a:cubicBezTo>
                        <a:pt x="940" y="366"/>
                        <a:pt x="945" y="367"/>
                        <a:pt x="947" y="365"/>
                      </a:cubicBezTo>
                      <a:cubicBezTo>
                        <a:pt x="948" y="362"/>
                        <a:pt x="944" y="358"/>
                        <a:pt x="938" y="359"/>
                      </a:cubicBezTo>
                      <a:cubicBezTo>
                        <a:pt x="933" y="361"/>
                        <a:pt x="929" y="352"/>
                        <a:pt x="926" y="354"/>
                      </a:cubicBezTo>
                      <a:cubicBezTo>
                        <a:pt x="922" y="357"/>
                        <a:pt x="923" y="351"/>
                        <a:pt x="919" y="353"/>
                      </a:cubicBezTo>
                      <a:cubicBezTo>
                        <a:pt x="915" y="356"/>
                        <a:pt x="913" y="352"/>
                        <a:pt x="911" y="348"/>
                      </a:cubicBezTo>
                      <a:cubicBezTo>
                        <a:pt x="909" y="343"/>
                        <a:pt x="898" y="335"/>
                        <a:pt x="892" y="333"/>
                      </a:cubicBezTo>
                      <a:cubicBezTo>
                        <a:pt x="885" y="331"/>
                        <a:pt x="890" y="328"/>
                        <a:pt x="893" y="330"/>
                      </a:cubicBezTo>
                      <a:cubicBezTo>
                        <a:pt x="897" y="333"/>
                        <a:pt x="901" y="328"/>
                        <a:pt x="902" y="325"/>
                      </a:cubicBezTo>
                      <a:cubicBezTo>
                        <a:pt x="904" y="323"/>
                        <a:pt x="900" y="320"/>
                        <a:pt x="898" y="320"/>
                      </a:cubicBezTo>
                      <a:cubicBezTo>
                        <a:pt x="896" y="320"/>
                        <a:pt x="896" y="317"/>
                        <a:pt x="896" y="314"/>
                      </a:cubicBezTo>
                      <a:cubicBezTo>
                        <a:pt x="897" y="312"/>
                        <a:pt x="889" y="308"/>
                        <a:pt x="889" y="306"/>
                      </a:cubicBezTo>
                      <a:cubicBezTo>
                        <a:pt x="889" y="303"/>
                        <a:pt x="884" y="302"/>
                        <a:pt x="885" y="299"/>
                      </a:cubicBezTo>
                      <a:cubicBezTo>
                        <a:pt x="885" y="297"/>
                        <a:pt x="880" y="294"/>
                        <a:pt x="880" y="291"/>
                      </a:cubicBezTo>
                      <a:cubicBezTo>
                        <a:pt x="880" y="288"/>
                        <a:pt x="873" y="282"/>
                        <a:pt x="873" y="278"/>
                      </a:cubicBezTo>
                      <a:cubicBezTo>
                        <a:pt x="872" y="275"/>
                        <a:pt x="868" y="272"/>
                        <a:pt x="867" y="268"/>
                      </a:cubicBezTo>
                      <a:cubicBezTo>
                        <a:pt x="865" y="264"/>
                        <a:pt x="863" y="266"/>
                        <a:pt x="862" y="272"/>
                      </a:cubicBezTo>
                      <a:cubicBezTo>
                        <a:pt x="860" y="278"/>
                        <a:pt x="855" y="278"/>
                        <a:pt x="857" y="280"/>
                      </a:cubicBezTo>
                      <a:cubicBezTo>
                        <a:pt x="860" y="284"/>
                        <a:pt x="857" y="284"/>
                        <a:pt x="855" y="286"/>
                      </a:cubicBezTo>
                      <a:cubicBezTo>
                        <a:pt x="853" y="289"/>
                        <a:pt x="857" y="293"/>
                        <a:pt x="853" y="293"/>
                      </a:cubicBezTo>
                      <a:cubicBezTo>
                        <a:pt x="849" y="293"/>
                        <a:pt x="851" y="300"/>
                        <a:pt x="849" y="297"/>
                      </a:cubicBezTo>
                      <a:cubicBezTo>
                        <a:pt x="847" y="293"/>
                        <a:pt x="842" y="294"/>
                        <a:pt x="842" y="298"/>
                      </a:cubicBezTo>
                      <a:cubicBezTo>
                        <a:pt x="842" y="301"/>
                        <a:pt x="834" y="305"/>
                        <a:pt x="831" y="304"/>
                      </a:cubicBezTo>
                      <a:cubicBezTo>
                        <a:pt x="828" y="304"/>
                        <a:pt x="828" y="297"/>
                        <a:pt x="825" y="299"/>
                      </a:cubicBezTo>
                      <a:cubicBezTo>
                        <a:pt x="822" y="301"/>
                        <a:pt x="823" y="294"/>
                        <a:pt x="818" y="294"/>
                      </a:cubicBezTo>
                      <a:cubicBezTo>
                        <a:pt x="814" y="294"/>
                        <a:pt x="811" y="294"/>
                        <a:pt x="812" y="290"/>
                      </a:cubicBezTo>
                      <a:cubicBezTo>
                        <a:pt x="814" y="286"/>
                        <a:pt x="805" y="284"/>
                        <a:pt x="808" y="282"/>
                      </a:cubicBezTo>
                      <a:cubicBezTo>
                        <a:pt x="811" y="280"/>
                        <a:pt x="807" y="276"/>
                        <a:pt x="807" y="269"/>
                      </a:cubicBezTo>
                      <a:cubicBezTo>
                        <a:pt x="806" y="263"/>
                        <a:pt x="810" y="262"/>
                        <a:pt x="810" y="260"/>
                      </a:cubicBezTo>
                      <a:cubicBezTo>
                        <a:pt x="810" y="257"/>
                        <a:pt x="807" y="257"/>
                        <a:pt x="804" y="259"/>
                      </a:cubicBezTo>
                      <a:cubicBezTo>
                        <a:pt x="801" y="261"/>
                        <a:pt x="801" y="257"/>
                        <a:pt x="798" y="257"/>
                      </a:cubicBezTo>
                      <a:cubicBezTo>
                        <a:pt x="795" y="257"/>
                        <a:pt x="785" y="257"/>
                        <a:pt x="785" y="252"/>
                      </a:cubicBezTo>
                      <a:cubicBezTo>
                        <a:pt x="784" y="248"/>
                        <a:pt x="781" y="250"/>
                        <a:pt x="779" y="246"/>
                      </a:cubicBezTo>
                      <a:cubicBezTo>
                        <a:pt x="778" y="241"/>
                        <a:pt x="774" y="245"/>
                        <a:pt x="774" y="242"/>
                      </a:cubicBezTo>
                      <a:cubicBezTo>
                        <a:pt x="774" y="239"/>
                        <a:pt x="772" y="237"/>
                        <a:pt x="769" y="237"/>
                      </a:cubicBezTo>
                      <a:cubicBezTo>
                        <a:pt x="766" y="237"/>
                        <a:pt x="765" y="234"/>
                        <a:pt x="761" y="233"/>
                      </a:cubicBezTo>
                      <a:cubicBezTo>
                        <a:pt x="757" y="233"/>
                        <a:pt x="752" y="236"/>
                        <a:pt x="750" y="237"/>
                      </a:cubicBezTo>
                      <a:cubicBezTo>
                        <a:pt x="748" y="238"/>
                        <a:pt x="742" y="233"/>
                        <a:pt x="740" y="235"/>
                      </a:cubicBezTo>
                      <a:cubicBezTo>
                        <a:pt x="737" y="237"/>
                        <a:pt x="737" y="234"/>
                        <a:pt x="731" y="232"/>
                      </a:cubicBezTo>
                      <a:cubicBezTo>
                        <a:pt x="724" y="230"/>
                        <a:pt x="716" y="230"/>
                        <a:pt x="716" y="232"/>
                      </a:cubicBezTo>
                      <a:cubicBezTo>
                        <a:pt x="715" y="234"/>
                        <a:pt x="710" y="235"/>
                        <a:pt x="711" y="240"/>
                      </a:cubicBezTo>
                      <a:cubicBezTo>
                        <a:pt x="712" y="246"/>
                        <a:pt x="717" y="245"/>
                        <a:pt x="718" y="248"/>
                      </a:cubicBezTo>
                      <a:cubicBezTo>
                        <a:pt x="719" y="252"/>
                        <a:pt x="716" y="250"/>
                        <a:pt x="715" y="254"/>
                      </a:cubicBezTo>
                      <a:cubicBezTo>
                        <a:pt x="715" y="257"/>
                        <a:pt x="712" y="257"/>
                        <a:pt x="712" y="259"/>
                      </a:cubicBezTo>
                      <a:cubicBezTo>
                        <a:pt x="712" y="261"/>
                        <a:pt x="714" y="261"/>
                        <a:pt x="715" y="265"/>
                      </a:cubicBezTo>
                      <a:cubicBezTo>
                        <a:pt x="717" y="270"/>
                        <a:pt x="719" y="269"/>
                        <a:pt x="720" y="275"/>
                      </a:cubicBezTo>
                      <a:cubicBezTo>
                        <a:pt x="721" y="281"/>
                        <a:pt x="718" y="280"/>
                        <a:pt x="715" y="281"/>
                      </a:cubicBezTo>
                      <a:cubicBezTo>
                        <a:pt x="713" y="282"/>
                        <a:pt x="716" y="285"/>
                        <a:pt x="712" y="289"/>
                      </a:cubicBezTo>
                      <a:cubicBezTo>
                        <a:pt x="709" y="293"/>
                        <a:pt x="706" y="297"/>
                        <a:pt x="708" y="299"/>
                      </a:cubicBezTo>
                      <a:cubicBezTo>
                        <a:pt x="711" y="302"/>
                        <a:pt x="721" y="306"/>
                        <a:pt x="725" y="313"/>
                      </a:cubicBezTo>
                      <a:cubicBezTo>
                        <a:pt x="729" y="320"/>
                        <a:pt x="729" y="330"/>
                        <a:pt x="728" y="338"/>
                      </a:cubicBezTo>
                      <a:cubicBezTo>
                        <a:pt x="727" y="345"/>
                        <a:pt x="718" y="347"/>
                        <a:pt x="712" y="353"/>
                      </a:cubicBezTo>
                      <a:cubicBezTo>
                        <a:pt x="706" y="360"/>
                        <a:pt x="699" y="359"/>
                        <a:pt x="696" y="359"/>
                      </a:cubicBezTo>
                      <a:cubicBezTo>
                        <a:pt x="693" y="359"/>
                        <a:pt x="695" y="365"/>
                        <a:pt x="699" y="370"/>
                      </a:cubicBezTo>
                      <a:cubicBezTo>
                        <a:pt x="703" y="375"/>
                        <a:pt x="700" y="376"/>
                        <a:pt x="702" y="381"/>
                      </a:cubicBezTo>
                      <a:cubicBezTo>
                        <a:pt x="704" y="386"/>
                        <a:pt x="702" y="390"/>
                        <a:pt x="705" y="395"/>
                      </a:cubicBezTo>
                      <a:cubicBezTo>
                        <a:pt x="709" y="399"/>
                        <a:pt x="707" y="401"/>
                        <a:pt x="703" y="404"/>
                      </a:cubicBezTo>
                      <a:cubicBezTo>
                        <a:pt x="699" y="408"/>
                        <a:pt x="704" y="406"/>
                        <a:pt x="705" y="410"/>
                      </a:cubicBezTo>
                      <a:cubicBezTo>
                        <a:pt x="705" y="414"/>
                        <a:pt x="703" y="412"/>
                        <a:pt x="700" y="410"/>
                      </a:cubicBezTo>
                      <a:cubicBezTo>
                        <a:pt x="696" y="407"/>
                        <a:pt x="693" y="414"/>
                        <a:pt x="693" y="417"/>
                      </a:cubicBezTo>
                      <a:cubicBezTo>
                        <a:pt x="693" y="419"/>
                        <a:pt x="686" y="413"/>
                        <a:pt x="684" y="413"/>
                      </a:cubicBezTo>
                      <a:cubicBezTo>
                        <a:pt x="682" y="413"/>
                        <a:pt x="684" y="409"/>
                        <a:pt x="680" y="405"/>
                      </a:cubicBezTo>
                      <a:cubicBezTo>
                        <a:pt x="675" y="402"/>
                        <a:pt x="672" y="401"/>
                        <a:pt x="672" y="398"/>
                      </a:cubicBezTo>
                      <a:cubicBezTo>
                        <a:pt x="672" y="394"/>
                        <a:pt x="664" y="392"/>
                        <a:pt x="664" y="388"/>
                      </a:cubicBezTo>
                      <a:cubicBezTo>
                        <a:pt x="664" y="384"/>
                        <a:pt x="665" y="373"/>
                        <a:pt x="663" y="370"/>
                      </a:cubicBezTo>
                      <a:cubicBezTo>
                        <a:pt x="662" y="367"/>
                        <a:pt x="663" y="364"/>
                        <a:pt x="665" y="361"/>
                      </a:cubicBezTo>
                      <a:cubicBezTo>
                        <a:pt x="666" y="359"/>
                        <a:pt x="663" y="354"/>
                        <a:pt x="658" y="354"/>
                      </a:cubicBezTo>
                      <a:cubicBezTo>
                        <a:pt x="654" y="354"/>
                        <a:pt x="648" y="353"/>
                        <a:pt x="641" y="353"/>
                      </a:cubicBezTo>
                      <a:cubicBezTo>
                        <a:pt x="635" y="354"/>
                        <a:pt x="632" y="353"/>
                        <a:pt x="630" y="351"/>
                      </a:cubicBezTo>
                      <a:cubicBezTo>
                        <a:pt x="628" y="349"/>
                        <a:pt x="622" y="346"/>
                        <a:pt x="614" y="344"/>
                      </a:cubicBezTo>
                      <a:cubicBezTo>
                        <a:pt x="606" y="342"/>
                        <a:pt x="603" y="338"/>
                        <a:pt x="602" y="335"/>
                      </a:cubicBezTo>
                      <a:cubicBezTo>
                        <a:pt x="601" y="333"/>
                        <a:pt x="594" y="331"/>
                        <a:pt x="592" y="329"/>
                      </a:cubicBezTo>
                      <a:cubicBezTo>
                        <a:pt x="590" y="327"/>
                        <a:pt x="583" y="326"/>
                        <a:pt x="580" y="326"/>
                      </a:cubicBezTo>
                      <a:cubicBezTo>
                        <a:pt x="577" y="327"/>
                        <a:pt x="569" y="320"/>
                        <a:pt x="565" y="320"/>
                      </a:cubicBezTo>
                      <a:cubicBezTo>
                        <a:pt x="560" y="320"/>
                        <a:pt x="550" y="325"/>
                        <a:pt x="548" y="325"/>
                      </a:cubicBezTo>
                      <a:cubicBezTo>
                        <a:pt x="546" y="325"/>
                        <a:pt x="548" y="321"/>
                        <a:pt x="549" y="320"/>
                      </a:cubicBezTo>
                      <a:cubicBezTo>
                        <a:pt x="551" y="318"/>
                        <a:pt x="546" y="310"/>
                        <a:pt x="544" y="305"/>
                      </a:cubicBezTo>
                      <a:cubicBezTo>
                        <a:pt x="543" y="300"/>
                        <a:pt x="541" y="295"/>
                        <a:pt x="536" y="296"/>
                      </a:cubicBezTo>
                      <a:cubicBezTo>
                        <a:pt x="531" y="296"/>
                        <a:pt x="525" y="294"/>
                        <a:pt x="524" y="293"/>
                      </a:cubicBezTo>
                      <a:cubicBezTo>
                        <a:pt x="522" y="292"/>
                        <a:pt x="522" y="277"/>
                        <a:pt x="523" y="271"/>
                      </a:cubicBezTo>
                      <a:cubicBezTo>
                        <a:pt x="524" y="265"/>
                        <a:pt x="531" y="256"/>
                        <a:pt x="531" y="253"/>
                      </a:cubicBezTo>
                      <a:cubicBezTo>
                        <a:pt x="531" y="249"/>
                        <a:pt x="535" y="247"/>
                        <a:pt x="539" y="246"/>
                      </a:cubicBezTo>
                      <a:cubicBezTo>
                        <a:pt x="543" y="245"/>
                        <a:pt x="540" y="238"/>
                        <a:pt x="543" y="237"/>
                      </a:cubicBezTo>
                      <a:cubicBezTo>
                        <a:pt x="547" y="237"/>
                        <a:pt x="547" y="235"/>
                        <a:pt x="548" y="232"/>
                      </a:cubicBezTo>
                      <a:cubicBezTo>
                        <a:pt x="549" y="229"/>
                        <a:pt x="553" y="231"/>
                        <a:pt x="551" y="229"/>
                      </a:cubicBezTo>
                      <a:cubicBezTo>
                        <a:pt x="548" y="226"/>
                        <a:pt x="550" y="226"/>
                        <a:pt x="556" y="226"/>
                      </a:cubicBezTo>
                      <a:cubicBezTo>
                        <a:pt x="562" y="226"/>
                        <a:pt x="570" y="224"/>
                        <a:pt x="569" y="218"/>
                      </a:cubicBezTo>
                      <a:cubicBezTo>
                        <a:pt x="568" y="212"/>
                        <a:pt x="553" y="216"/>
                        <a:pt x="553" y="212"/>
                      </a:cubicBezTo>
                      <a:cubicBezTo>
                        <a:pt x="553" y="207"/>
                        <a:pt x="534" y="207"/>
                        <a:pt x="535" y="204"/>
                      </a:cubicBezTo>
                      <a:cubicBezTo>
                        <a:pt x="536" y="201"/>
                        <a:pt x="554" y="206"/>
                        <a:pt x="561" y="208"/>
                      </a:cubicBezTo>
                      <a:cubicBezTo>
                        <a:pt x="567" y="211"/>
                        <a:pt x="569" y="211"/>
                        <a:pt x="574" y="210"/>
                      </a:cubicBezTo>
                      <a:cubicBezTo>
                        <a:pt x="579" y="210"/>
                        <a:pt x="576" y="203"/>
                        <a:pt x="577" y="201"/>
                      </a:cubicBezTo>
                      <a:cubicBezTo>
                        <a:pt x="578" y="198"/>
                        <a:pt x="588" y="205"/>
                        <a:pt x="594" y="203"/>
                      </a:cubicBezTo>
                      <a:cubicBezTo>
                        <a:pt x="599" y="202"/>
                        <a:pt x="605" y="190"/>
                        <a:pt x="610" y="187"/>
                      </a:cubicBezTo>
                      <a:cubicBezTo>
                        <a:pt x="614" y="184"/>
                        <a:pt x="610" y="181"/>
                        <a:pt x="601" y="181"/>
                      </a:cubicBezTo>
                      <a:cubicBezTo>
                        <a:pt x="592" y="182"/>
                        <a:pt x="586" y="179"/>
                        <a:pt x="581" y="175"/>
                      </a:cubicBezTo>
                      <a:cubicBezTo>
                        <a:pt x="576" y="171"/>
                        <a:pt x="577" y="168"/>
                        <a:pt x="582" y="169"/>
                      </a:cubicBezTo>
                      <a:cubicBezTo>
                        <a:pt x="587" y="169"/>
                        <a:pt x="600" y="179"/>
                        <a:pt x="605" y="180"/>
                      </a:cubicBezTo>
                      <a:cubicBezTo>
                        <a:pt x="609" y="180"/>
                        <a:pt x="618" y="170"/>
                        <a:pt x="622" y="167"/>
                      </a:cubicBezTo>
                      <a:cubicBezTo>
                        <a:pt x="626" y="164"/>
                        <a:pt x="618" y="163"/>
                        <a:pt x="615" y="161"/>
                      </a:cubicBezTo>
                      <a:cubicBezTo>
                        <a:pt x="612" y="159"/>
                        <a:pt x="620" y="157"/>
                        <a:pt x="624" y="157"/>
                      </a:cubicBezTo>
                      <a:cubicBezTo>
                        <a:pt x="628" y="157"/>
                        <a:pt x="630" y="161"/>
                        <a:pt x="631" y="162"/>
                      </a:cubicBezTo>
                      <a:cubicBezTo>
                        <a:pt x="633" y="164"/>
                        <a:pt x="640" y="161"/>
                        <a:pt x="643" y="161"/>
                      </a:cubicBezTo>
                      <a:cubicBezTo>
                        <a:pt x="647" y="161"/>
                        <a:pt x="643" y="155"/>
                        <a:pt x="637" y="153"/>
                      </a:cubicBezTo>
                      <a:cubicBezTo>
                        <a:pt x="631" y="151"/>
                        <a:pt x="637" y="147"/>
                        <a:pt x="639" y="150"/>
                      </a:cubicBezTo>
                      <a:cubicBezTo>
                        <a:pt x="641" y="154"/>
                        <a:pt x="645" y="153"/>
                        <a:pt x="647" y="157"/>
                      </a:cubicBezTo>
                      <a:cubicBezTo>
                        <a:pt x="650" y="163"/>
                        <a:pt x="651" y="159"/>
                        <a:pt x="656" y="157"/>
                      </a:cubicBezTo>
                      <a:cubicBezTo>
                        <a:pt x="661" y="155"/>
                        <a:pt x="664" y="152"/>
                        <a:pt x="667" y="149"/>
                      </a:cubicBezTo>
                      <a:cubicBezTo>
                        <a:pt x="669" y="146"/>
                        <a:pt x="670" y="150"/>
                        <a:pt x="673" y="145"/>
                      </a:cubicBezTo>
                      <a:cubicBezTo>
                        <a:pt x="676" y="140"/>
                        <a:pt x="672" y="136"/>
                        <a:pt x="668" y="133"/>
                      </a:cubicBezTo>
                      <a:cubicBezTo>
                        <a:pt x="664" y="130"/>
                        <a:pt x="668" y="127"/>
                        <a:pt x="664" y="125"/>
                      </a:cubicBezTo>
                      <a:cubicBezTo>
                        <a:pt x="660" y="123"/>
                        <a:pt x="659" y="119"/>
                        <a:pt x="664" y="120"/>
                      </a:cubicBezTo>
                      <a:cubicBezTo>
                        <a:pt x="669" y="121"/>
                        <a:pt x="673" y="120"/>
                        <a:pt x="675" y="116"/>
                      </a:cubicBezTo>
                      <a:cubicBezTo>
                        <a:pt x="678" y="113"/>
                        <a:pt x="668" y="112"/>
                        <a:pt x="672" y="109"/>
                      </a:cubicBezTo>
                      <a:cubicBezTo>
                        <a:pt x="677" y="107"/>
                        <a:pt x="673" y="104"/>
                        <a:pt x="669" y="104"/>
                      </a:cubicBezTo>
                      <a:cubicBezTo>
                        <a:pt x="664" y="104"/>
                        <a:pt x="660" y="102"/>
                        <a:pt x="660" y="98"/>
                      </a:cubicBezTo>
                      <a:cubicBezTo>
                        <a:pt x="660" y="95"/>
                        <a:pt x="652" y="97"/>
                        <a:pt x="647" y="95"/>
                      </a:cubicBezTo>
                      <a:cubicBezTo>
                        <a:pt x="643" y="93"/>
                        <a:pt x="632" y="93"/>
                        <a:pt x="630" y="93"/>
                      </a:cubicBezTo>
                      <a:cubicBezTo>
                        <a:pt x="627" y="94"/>
                        <a:pt x="627" y="104"/>
                        <a:pt x="631" y="104"/>
                      </a:cubicBezTo>
                      <a:cubicBezTo>
                        <a:pt x="634" y="104"/>
                        <a:pt x="637" y="108"/>
                        <a:pt x="634" y="110"/>
                      </a:cubicBezTo>
                      <a:cubicBezTo>
                        <a:pt x="631" y="111"/>
                        <a:pt x="635" y="115"/>
                        <a:pt x="632" y="115"/>
                      </a:cubicBezTo>
                      <a:cubicBezTo>
                        <a:pt x="630" y="114"/>
                        <a:pt x="626" y="113"/>
                        <a:pt x="625" y="120"/>
                      </a:cubicBezTo>
                      <a:cubicBezTo>
                        <a:pt x="624" y="126"/>
                        <a:pt x="624" y="129"/>
                        <a:pt x="619" y="131"/>
                      </a:cubicBezTo>
                      <a:cubicBezTo>
                        <a:pt x="615" y="133"/>
                        <a:pt x="618" y="124"/>
                        <a:pt x="614" y="124"/>
                      </a:cubicBezTo>
                      <a:cubicBezTo>
                        <a:pt x="610" y="124"/>
                        <a:pt x="610" y="132"/>
                        <a:pt x="613" y="133"/>
                      </a:cubicBezTo>
                      <a:cubicBezTo>
                        <a:pt x="616" y="133"/>
                        <a:pt x="616" y="136"/>
                        <a:pt x="617" y="140"/>
                      </a:cubicBezTo>
                      <a:cubicBezTo>
                        <a:pt x="618" y="143"/>
                        <a:pt x="612" y="141"/>
                        <a:pt x="609" y="145"/>
                      </a:cubicBezTo>
                      <a:cubicBezTo>
                        <a:pt x="607" y="150"/>
                        <a:pt x="606" y="143"/>
                        <a:pt x="603" y="140"/>
                      </a:cubicBezTo>
                      <a:cubicBezTo>
                        <a:pt x="599" y="137"/>
                        <a:pt x="595" y="132"/>
                        <a:pt x="595" y="128"/>
                      </a:cubicBezTo>
                      <a:cubicBezTo>
                        <a:pt x="596" y="125"/>
                        <a:pt x="597" y="124"/>
                        <a:pt x="600" y="123"/>
                      </a:cubicBezTo>
                      <a:cubicBezTo>
                        <a:pt x="603" y="123"/>
                        <a:pt x="600" y="120"/>
                        <a:pt x="600" y="116"/>
                      </a:cubicBezTo>
                      <a:cubicBezTo>
                        <a:pt x="600" y="111"/>
                        <a:pt x="596" y="113"/>
                        <a:pt x="592" y="108"/>
                      </a:cubicBezTo>
                      <a:cubicBezTo>
                        <a:pt x="588" y="103"/>
                        <a:pt x="584" y="103"/>
                        <a:pt x="582" y="106"/>
                      </a:cubicBezTo>
                      <a:cubicBezTo>
                        <a:pt x="580" y="108"/>
                        <a:pt x="581" y="112"/>
                        <a:pt x="578" y="114"/>
                      </a:cubicBezTo>
                      <a:cubicBezTo>
                        <a:pt x="574" y="115"/>
                        <a:pt x="576" y="122"/>
                        <a:pt x="573" y="123"/>
                      </a:cubicBezTo>
                      <a:cubicBezTo>
                        <a:pt x="570" y="123"/>
                        <a:pt x="571" y="110"/>
                        <a:pt x="569" y="109"/>
                      </a:cubicBezTo>
                      <a:cubicBezTo>
                        <a:pt x="566" y="108"/>
                        <a:pt x="567" y="105"/>
                        <a:pt x="570" y="104"/>
                      </a:cubicBezTo>
                      <a:cubicBezTo>
                        <a:pt x="574" y="104"/>
                        <a:pt x="576" y="100"/>
                        <a:pt x="573" y="100"/>
                      </a:cubicBezTo>
                      <a:cubicBezTo>
                        <a:pt x="570" y="100"/>
                        <a:pt x="564" y="96"/>
                        <a:pt x="562" y="95"/>
                      </a:cubicBezTo>
                      <a:cubicBezTo>
                        <a:pt x="560" y="94"/>
                        <a:pt x="556" y="100"/>
                        <a:pt x="553" y="98"/>
                      </a:cubicBezTo>
                      <a:cubicBezTo>
                        <a:pt x="551" y="96"/>
                        <a:pt x="554" y="91"/>
                        <a:pt x="554" y="88"/>
                      </a:cubicBezTo>
                      <a:cubicBezTo>
                        <a:pt x="554" y="85"/>
                        <a:pt x="558" y="89"/>
                        <a:pt x="560" y="86"/>
                      </a:cubicBezTo>
                      <a:cubicBezTo>
                        <a:pt x="563" y="82"/>
                        <a:pt x="553" y="82"/>
                        <a:pt x="553" y="78"/>
                      </a:cubicBezTo>
                      <a:cubicBezTo>
                        <a:pt x="553" y="75"/>
                        <a:pt x="546" y="74"/>
                        <a:pt x="543" y="72"/>
                      </a:cubicBezTo>
                      <a:cubicBezTo>
                        <a:pt x="541" y="71"/>
                        <a:pt x="545" y="65"/>
                        <a:pt x="544" y="62"/>
                      </a:cubicBezTo>
                      <a:cubicBezTo>
                        <a:pt x="543" y="60"/>
                        <a:pt x="533" y="52"/>
                        <a:pt x="529" y="52"/>
                      </a:cubicBezTo>
                      <a:cubicBezTo>
                        <a:pt x="525" y="53"/>
                        <a:pt x="524" y="47"/>
                        <a:pt x="527" y="47"/>
                      </a:cubicBezTo>
                      <a:cubicBezTo>
                        <a:pt x="529" y="48"/>
                        <a:pt x="531" y="46"/>
                        <a:pt x="535" y="41"/>
                      </a:cubicBezTo>
                      <a:cubicBezTo>
                        <a:pt x="539" y="37"/>
                        <a:pt x="540" y="35"/>
                        <a:pt x="537" y="34"/>
                      </a:cubicBezTo>
                      <a:cubicBezTo>
                        <a:pt x="534" y="33"/>
                        <a:pt x="532" y="30"/>
                        <a:pt x="537" y="30"/>
                      </a:cubicBezTo>
                      <a:cubicBezTo>
                        <a:pt x="543" y="31"/>
                        <a:pt x="552" y="34"/>
                        <a:pt x="555" y="32"/>
                      </a:cubicBezTo>
                      <a:cubicBezTo>
                        <a:pt x="558" y="30"/>
                        <a:pt x="567" y="15"/>
                        <a:pt x="571" y="10"/>
                      </a:cubicBezTo>
                      <a:cubicBezTo>
                        <a:pt x="575" y="4"/>
                        <a:pt x="568" y="4"/>
                        <a:pt x="559" y="5"/>
                      </a:cubicBezTo>
                      <a:cubicBezTo>
                        <a:pt x="550" y="5"/>
                        <a:pt x="548" y="1"/>
                        <a:pt x="541" y="1"/>
                      </a:cubicBezTo>
                      <a:cubicBezTo>
                        <a:pt x="533" y="0"/>
                        <a:pt x="519" y="2"/>
                        <a:pt x="517" y="4"/>
                      </a:cubicBezTo>
                      <a:cubicBezTo>
                        <a:pt x="515" y="7"/>
                        <a:pt x="521" y="9"/>
                        <a:pt x="520" y="11"/>
                      </a:cubicBezTo>
                      <a:cubicBezTo>
                        <a:pt x="520" y="14"/>
                        <a:pt x="515" y="9"/>
                        <a:pt x="513" y="10"/>
                      </a:cubicBezTo>
                      <a:cubicBezTo>
                        <a:pt x="511" y="11"/>
                        <a:pt x="514" y="15"/>
                        <a:pt x="513" y="23"/>
                      </a:cubicBezTo>
                      <a:cubicBezTo>
                        <a:pt x="512" y="32"/>
                        <a:pt x="515" y="33"/>
                        <a:pt x="517" y="36"/>
                      </a:cubicBezTo>
                      <a:cubicBezTo>
                        <a:pt x="520" y="39"/>
                        <a:pt x="519" y="43"/>
                        <a:pt x="519" y="49"/>
                      </a:cubicBezTo>
                      <a:cubicBezTo>
                        <a:pt x="519" y="54"/>
                        <a:pt x="514" y="54"/>
                        <a:pt x="512" y="55"/>
                      </a:cubicBezTo>
                      <a:cubicBezTo>
                        <a:pt x="511" y="57"/>
                        <a:pt x="517" y="59"/>
                        <a:pt x="516" y="62"/>
                      </a:cubicBezTo>
                      <a:cubicBezTo>
                        <a:pt x="515" y="66"/>
                        <a:pt x="510" y="60"/>
                        <a:pt x="507" y="61"/>
                      </a:cubicBezTo>
                      <a:cubicBezTo>
                        <a:pt x="504" y="62"/>
                        <a:pt x="501" y="71"/>
                        <a:pt x="504" y="73"/>
                      </a:cubicBezTo>
                      <a:cubicBezTo>
                        <a:pt x="508" y="76"/>
                        <a:pt x="509" y="76"/>
                        <a:pt x="506" y="79"/>
                      </a:cubicBezTo>
                      <a:cubicBezTo>
                        <a:pt x="504" y="82"/>
                        <a:pt x="501" y="87"/>
                        <a:pt x="507" y="92"/>
                      </a:cubicBezTo>
                      <a:cubicBezTo>
                        <a:pt x="513" y="96"/>
                        <a:pt x="524" y="96"/>
                        <a:pt x="530" y="100"/>
                      </a:cubicBezTo>
                      <a:cubicBezTo>
                        <a:pt x="536" y="103"/>
                        <a:pt x="527" y="101"/>
                        <a:pt x="530" y="105"/>
                      </a:cubicBezTo>
                      <a:cubicBezTo>
                        <a:pt x="532" y="110"/>
                        <a:pt x="526" y="111"/>
                        <a:pt x="526" y="114"/>
                      </a:cubicBezTo>
                      <a:cubicBezTo>
                        <a:pt x="526" y="118"/>
                        <a:pt x="529" y="116"/>
                        <a:pt x="532" y="110"/>
                      </a:cubicBezTo>
                      <a:cubicBezTo>
                        <a:pt x="535" y="105"/>
                        <a:pt x="537" y="112"/>
                        <a:pt x="537" y="117"/>
                      </a:cubicBezTo>
                      <a:cubicBezTo>
                        <a:pt x="536" y="121"/>
                        <a:pt x="532" y="119"/>
                        <a:pt x="529" y="123"/>
                      </a:cubicBezTo>
                      <a:cubicBezTo>
                        <a:pt x="526" y="128"/>
                        <a:pt x="523" y="129"/>
                        <a:pt x="518" y="128"/>
                      </a:cubicBezTo>
                      <a:cubicBezTo>
                        <a:pt x="513" y="127"/>
                        <a:pt x="516" y="135"/>
                        <a:pt x="518" y="139"/>
                      </a:cubicBezTo>
                      <a:cubicBezTo>
                        <a:pt x="520" y="143"/>
                        <a:pt x="517" y="145"/>
                        <a:pt x="512" y="143"/>
                      </a:cubicBezTo>
                      <a:cubicBezTo>
                        <a:pt x="506" y="142"/>
                        <a:pt x="503" y="138"/>
                        <a:pt x="506" y="134"/>
                      </a:cubicBezTo>
                      <a:cubicBezTo>
                        <a:pt x="509" y="130"/>
                        <a:pt x="511" y="125"/>
                        <a:pt x="507" y="125"/>
                      </a:cubicBezTo>
                      <a:cubicBezTo>
                        <a:pt x="504" y="126"/>
                        <a:pt x="497" y="125"/>
                        <a:pt x="494" y="121"/>
                      </a:cubicBezTo>
                      <a:cubicBezTo>
                        <a:pt x="492" y="118"/>
                        <a:pt x="496" y="119"/>
                        <a:pt x="503" y="120"/>
                      </a:cubicBezTo>
                      <a:cubicBezTo>
                        <a:pt x="509" y="121"/>
                        <a:pt x="504" y="116"/>
                        <a:pt x="509" y="116"/>
                      </a:cubicBezTo>
                      <a:cubicBezTo>
                        <a:pt x="514" y="116"/>
                        <a:pt x="517" y="118"/>
                        <a:pt x="522" y="115"/>
                      </a:cubicBezTo>
                      <a:cubicBezTo>
                        <a:pt x="526" y="111"/>
                        <a:pt x="519" y="104"/>
                        <a:pt x="515" y="105"/>
                      </a:cubicBezTo>
                      <a:cubicBezTo>
                        <a:pt x="512" y="106"/>
                        <a:pt x="506" y="108"/>
                        <a:pt x="506" y="104"/>
                      </a:cubicBezTo>
                      <a:cubicBezTo>
                        <a:pt x="506" y="101"/>
                        <a:pt x="512" y="103"/>
                        <a:pt x="516" y="102"/>
                      </a:cubicBezTo>
                      <a:cubicBezTo>
                        <a:pt x="519" y="102"/>
                        <a:pt x="514" y="97"/>
                        <a:pt x="509" y="98"/>
                      </a:cubicBezTo>
                      <a:cubicBezTo>
                        <a:pt x="504" y="100"/>
                        <a:pt x="500" y="100"/>
                        <a:pt x="496" y="96"/>
                      </a:cubicBezTo>
                      <a:cubicBezTo>
                        <a:pt x="492" y="91"/>
                        <a:pt x="485" y="89"/>
                        <a:pt x="483" y="99"/>
                      </a:cubicBezTo>
                      <a:cubicBezTo>
                        <a:pt x="482" y="108"/>
                        <a:pt x="475" y="103"/>
                        <a:pt x="472" y="106"/>
                      </a:cubicBezTo>
                      <a:cubicBezTo>
                        <a:pt x="469" y="110"/>
                        <a:pt x="475" y="112"/>
                        <a:pt x="482" y="112"/>
                      </a:cubicBezTo>
                      <a:cubicBezTo>
                        <a:pt x="489" y="112"/>
                        <a:pt x="494" y="119"/>
                        <a:pt x="490" y="119"/>
                      </a:cubicBezTo>
                      <a:cubicBezTo>
                        <a:pt x="487" y="119"/>
                        <a:pt x="489" y="123"/>
                        <a:pt x="485" y="122"/>
                      </a:cubicBezTo>
                      <a:cubicBezTo>
                        <a:pt x="482" y="120"/>
                        <a:pt x="478" y="122"/>
                        <a:pt x="481" y="125"/>
                      </a:cubicBezTo>
                      <a:cubicBezTo>
                        <a:pt x="483" y="128"/>
                        <a:pt x="480" y="129"/>
                        <a:pt x="480" y="132"/>
                      </a:cubicBezTo>
                      <a:cubicBezTo>
                        <a:pt x="480" y="135"/>
                        <a:pt x="475" y="132"/>
                        <a:pt x="469" y="132"/>
                      </a:cubicBezTo>
                      <a:cubicBezTo>
                        <a:pt x="464" y="131"/>
                        <a:pt x="454" y="133"/>
                        <a:pt x="447" y="134"/>
                      </a:cubicBezTo>
                      <a:cubicBezTo>
                        <a:pt x="440" y="136"/>
                        <a:pt x="433" y="133"/>
                        <a:pt x="430" y="130"/>
                      </a:cubicBezTo>
                      <a:cubicBezTo>
                        <a:pt x="427" y="127"/>
                        <a:pt x="423" y="127"/>
                        <a:pt x="418" y="127"/>
                      </a:cubicBezTo>
                      <a:cubicBezTo>
                        <a:pt x="413" y="127"/>
                        <a:pt x="414" y="123"/>
                        <a:pt x="408" y="122"/>
                      </a:cubicBezTo>
                      <a:cubicBezTo>
                        <a:pt x="401" y="122"/>
                        <a:pt x="403" y="117"/>
                        <a:pt x="402" y="113"/>
                      </a:cubicBezTo>
                      <a:cubicBezTo>
                        <a:pt x="401" y="110"/>
                        <a:pt x="388" y="111"/>
                        <a:pt x="383" y="114"/>
                      </a:cubicBezTo>
                      <a:cubicBezTo>
                        <a:pt x="379" y="117"/>
                        <a:pt x="369" y="116"/>
                        <a:pt x="367" y="121"/>
                      </a:cubicBezTo>
                      <a:cubicBezTo>
                        <a:pt x="364" y="127"/>
                        <a:pt x="369" y="126"/>
                        <a:pt x="372" y="126"/>
                      </a:cubicBezTo>
                      <a:cubicBezTo>
                        <a:pt x="376" y="126"/>
                        <a:pt x="375" y="122"/>
                        <a:pt x="382" y="123"/>
                      </a:cubicBezTo>
                      <a:cubicBezTo>
                        <a:pt x="389" y="124"/>
                        <a:pt x="394" y="115"/>
                        <a:pt x="397" y="118"/>
                      </a:cubicBezTo>
                      <a:cubicBezTo>
                        <a:pt x="400" y="121"/>
                        <a:pt x="385" y="127"/>
                        <a:pt x="379" y="128"/>
                      </a:cubicBezTo>
                      <a:cubicBezTo>
                        <a:pt x="372" y="129"/>
                        <a:pt x="374" y="134"/>
                        <a:pt x="380" y="144"/>
                      </a:cubicBezTo>
                      <a:cubicBezTo>
                        <a:pt x="386" y="153"/>
                        <a:pt x="377" y="148"/>
                        <a:pt x="377" y="152"/>
                      </a:cubicBezTo>
                      <a:cubicBezTo>
                        <a:pt x="377" y="157"/>
                        <a:pt x="366" y="151"/>
                        <a:pt x="370" y="149"/>
                      </a:cubicBezTo>
                      <a:cubicBezTo>
                        <a:pt x="375" y="148"/>
                        <a:pt x="373" y="143"/>
                        <a:pt x="369" y="140"/>
                      </a:cubicBezTo>
                      <a:cubicBezTo>
                        <a:pt x="365" y="137"/>
                        <a:pt x="363" y="140"/>
                        <a:pt x="363" y="137"/>
                      </a:cubicBezTo>
                      <a:cubicBezTo>
                        <a:pt x="364" y="133"/>
                        <a:pt x="359" y="137"/>
                        <a:pt x="356" y="134"/>
                      </a:cubicBezTo>
                      <a:cubicBezTo>
                        <a:pt x="352" y="131"/>
                        <a:pt x="351" y="129"/>
                        <a:pt x="346" y="132"/>
                      </a:cubicBezTo>
                      <a:cubicBezTo>
                        <a:pt x="341" y="134"/>
                        <a:pt x="336" y="133"/>
                        <a:pt x="325" y="135"/>
                      </a:cubicBezTo>
                      <a:cubicBezTo>
                        <a:pt x="315" y="137"/>
                        <a:pt x="295" y="136"/>
                        <a:pt x="292" y="133"/>
                      </a:cubicBezTo>
                      <a:cubicBezTo>
                        <a:pt x="288" y="129"/>
                        <a:pt x="301" y="123"/>
                        <a:pt x="305" y="124"/>
                      </a:cubicBezTo>
                      <a:cubicBezTo>
                        <a:pt x="308" y="125"/>
                        <a:pt x="306" y="120"/>
                        <a:pt x="300" y="116"/>
                      </a:cubicBezTo>
                      <a:cubicBezTo>
                        <a:pt x="295" y="111"/>
                        <a:pt x="282" y="108"/>
                        <a:pt x="282" y="111"/>
                      </a:cubicBezTo>
                      <a:cubicBezTo>
                        <a:pt x="282" y="114"/>
                        <a:pt x="275" y="111"/>
                        <a:pt x="266" y="110"/>
                      </a:cubicBezTo>
                      <a:cubicBezTo>
                        <a:pt x="256" y="108"/>
                        <a:pt x="255" y="105"/>
                        <a:pt x="249" y="104"/>
                      </a:cubicBezTo>
                      <a:cubicBezTo>
                        <a:pt x="243" y="104"/>
                        <a:pt x="234" y="102"/>
                        <a:pt x="227" y="97"/>
                      </a:cubicBezTo>
                      <a:cubicBezTo>
                        <a:pt x="220" y="91"/>
                        <a:pt x="204" y="93"/>
                        <a:pt x="202" y="98"/>
                      </a:cubicBezTo>
                      <a:cubicBezTo>
                        <a:pt x="200" y="103"/>
                        <a:pt x="194" y="103"/>
                        <a:pt x="189" y="103"/>
                      </a:cubicBezTo>
                      <a:cubicBezTo>
                        <a:pt x="183" y="103"/>
                        <a:pt x="191" y="96"/>
                        <a:pt x="189" y="95"/>
                      </a:cubicBezTo>
                      <a:cubicBezTo>
                        <a:pt x="187" y="94"/>
                        <a:pt x="189" y="87"/>
                        <a:pt x="185" y="87"/>
                      </a:cubicBezTo>
                      <a:cubicBezTo>
                        <a:pt x="181" y="86"/>
                        <a:pt x="178" y="103"/>
                        <a:pt x="170" y="103"/>
                      </a:cubicBezTo>
                      <a:cubicBezTo>
                        <a:pt x="163" y="102"/>
                        <a:pt x="159" y="85"/>
                        <a:pt x="153" y="80"/>
                      </a:cubicBezTo>
                      <a:cubicBezTo>
                        <a:pt x="147" y="76"/>
                        <a:pt x="141" y="75"/>
                        <a:pt x="146" y="82"/>
                      </a:cubicBezTo>
                      <a:cubicBezTo>
                        <a:pt x="152" y="89"/>
                        <a:pt x="142" y="84"/>
                        <a:pt x="142" y="89"/>
                      </a:cubicBezTo>
                      <a:cubicBezTo>
                        <a:pt x="143" y="93"/>
                        <a:pt x="134" y="98"/>
                        <a:pt x="134" y="96"/>
                      </a:cubicBezTo>
                      <a:cubicBezTo>
                        <a:pt x="134" y="93"/>
                        <a:pt x="129" y="91"/>
                        <a:pt x="123" y="98"/>
                      </a:cubicBezTo>
                      <a:cubicBezTo>
                        <a:pt x="117" y="105"/>
                        <a:pt x="113" y="104"/>
                        <a:pt x="112" y="101"/>
                      </a:cubicBezTo>
                      <a:cubicBezTo>
                        <a:pt x="112" y="99"/>
                        <a:pt x="94" y="108"/>
                        <a:pt x="95" y="111"/>
                      </a:cubicBezTo>
                      <a:cubicBezTo>
                        <a:pt x="96" y="114"/>
                        <a:pt x="92" y="116"/>
                        <a:pt x="87" y="116"/>
                      </a:cubicBezTo>
                      <a:cubicBezTo>
                        <a:pt x="83" y="115"/>
                        <a:pt x="86" y="111"/>
                        <a:pt x="90" y="109"/>
                      </a:cubicBezTo>
                      <a:cubicBezTo>
                        <a:pt x="94" y="107"/>
                        <a:pt x="106" y="98"/>
                        <a:pt x="112" y="97"/>
                      </a:cubicBezTo>
                      <a:cubicBezTo>
                        <a:pt x="118" y="96"/>
                        <a:pt x="129" y="91"/>
                        <a:pt x="130" y="88"/>
                      </a:cubicBezTo>
                      <a:cubicBezTo>
                        <a:pt x="130" y="86"/>
                        <a:pt x="124" y="88"/>
                        <a:pt x="120" y="87"/>
                      </a:cubicBezTo>
                      <a:cubicBezTo>
                        <a:pt x="116" y="86"/>
                        <a:pt x="109" y="91"/>
                        <a:pt x="102" y="94"/>
                      </a:cubicBezTo>
                      <a:cubicBezTo>
                        <a:pt x="95" y="97"/>
                        <a:pt x="88" y="96"/>
                        <a:pt x="90" y="100"/>
                      </a:cubicBezTo>
                      <a:cubicBezTo>
                        <a:pt x="92" y="104"/>
                        <a:pt x="83" y="99"/>
                        <a:pt x="82" y="102"/>
                      </a:cubicBezTo>
                      <a:cubicBezTo>
                        <a:pt x="80" y="105"/>
                        <a:pt x="77" y="102"/>
                        <a:pt x="79" y="100"/>
                      </a:cubicBezTo>
                      <a:cubicBezTo>
                        <a:pt x="82" y="99"/>
                        <a:pt x="73" y="96"/>
                        <a:pt x="73" y="98"/>
                      </a:cubicBezTo>
                      <a:cubicBezTo>
                        <a:pt x="73" y="100"/>
                        <a:pt x="72" y="102"/>
                        <a:pt x="66" y="102"/>
                      </a:cubicBezTo>
                      <a:cubicBezTo>
                        <a:pt x="60" y="102"/>
                        <a:pt x="54" y="106"/>
                        <a:pt x="58" y="109"/>
                      </a:cubicBezTo>
                      <a:cubicBezTo>
                        <a:pt x="62" y="112"/>
                        <a:pt x="64" y="114"/>
                        <a:pt x="62" y="116"/>
                      </a:cubicBezTo>
                      <a:cubicBezTo>
                        <a:pt x="60" y="118"/>
                        <a:pt x="54" y="110"/>
                        <a:pt x="45" y="111"/>
                      </a:cubicBezTo>
                      <a:cubicBezTo>
                        <a:pt x="36" y="112"/>
                        <a:pt x="19" y="101"/>
                        <a:pt x="19" y="99"/>
                      </a:cubicBezTo>
                      <a:cubicBezTo>
                        <a:pt x="19" y="97"/>
                        <a:pt x="8" y="98"/>
                        <a:pt x="0" y="97"/>
                      </a:cubicBezTo>
                      <a:cubicBezTo>
                        <a:pt x="0" y="269"/>
                        <a:pt x="0" y="269"/>
                        <a:pt x="0" y="269"/>
                      </a:cubicBezTo>
                      <a:cubicBezTo>
                        <a:pt x="1" y="269"/>
                        <a:pt x="2" y="270"/>
                        <a:pt x="3" y="270"/>
                      </a:cubicBezTo>
                      <a:cubicBezTo>
                        <a:pt x="4" y="269"/>
                        <a:pt x="5" y="268"/>
                        <a:pt x="6" y="268"/>
                      </a:cubicBezTo>
                      <a:cubicBezTo>
                        <a:pt x="7" y="268"/>
                        <a:pt x="7" y="268"/>
                        <a:pt x="7" y="268"/>
                      </a:cubicBezTo>
                      <a:cubicBezTo>
                        <a:pt x="9" y="269"/>
                        <a:pt x="11" y="269"/>
                        <a:pt x="14" y="267"/>
                      </a:cubicBezTo>
                      <a:cubicBezTo>
                        <a:pt x="15" y="267"/>
                        <a:pt x="16" y="267"/>
                        <a:pt x="17" y="267"/>
                      </a:cubicBezTo>
                      <a:cubicBezTo>
                        <a:pt x="22" y="267"/>
                        <a:pt x="24" y="271"/>
                        <a:pt x="24" y="275"/>
                      </a:cubicBezTo>
                      <a:cubicBezTo>
                        <a:pt x="24" y="276"/>
                        <a:pt x="27" y="278"/>
                        <a:pt x="29" y="279"/>
                      </a:cubicBezTo>
                      <a:cubicBezTo>
                        <a:pt x="31" y="281"/>
                        <a:pt x="33" y="283"/>
                        <a:pt x="35" y="285"/>
                      </a:cubicBezTo>
                      <a:cubicBezTo>
                        <a:pt x="36" y="286"/>
                        <a:pt x="36" y="286"/>
                        <a:pt x="36" y="287"/>
                      </a:cubicBezTo>
                      <a:cubicBezTo>
                        <a:pt x="38" y="289"/>
                        <a:pt x="39" y="291"/>
                        <a:pt x="40" y="291"/>
                      </a:cubicBezTo>
                      <a:cubicBezTo>
                        <a:pt x="40" y="291"/>
                        <a:pt x="41" y="290"/>
                        <a:pt x="41" y="290"/>
                      </a:cubicBezTo>
                      <a:cubicBezTo>
                        <a:pt x="42" y="289"/>
                        <a:pt x="44" y="289"/>
                        <a:pt x="45" y="288"/>
                      </a:cubicBezTo>
                      <a:cubicBezTo>
                        <a:pt x="48" y="287"/>
                        <a:pt x="50" y="286"/>
                        <a:pt x="50" y="284"/>
                      </a:cubicBezTo>
                      <a:cubicBezTo>
                        <a:pt x="50" y="280"/>
                        <a:pt x="55" y="278"/>
                        <a:pt x="60" y="278"/>
                      </a:cubicBezTo>
                      <a:cubicBezTo>
                        <a:pt x="66" y="278"/>
                        <a:pt x="70" y="281"/>
                        <a:pt x="70" y="285"/>
                      </a:cubicBezTo>
                      <a:cubicBezTo>
                        <a:pt x="70" y="286"/>
                        <a:pt x="73" y="289"/>
                        <a:pt x="77" y="292"/>
                      </a:cubicBezTo>
                      <a:cubicBezTo>
                        <a:pt x="82" y="297"/>
                        <a:pt x="89" y="303"/>
                        <a:pt x="94" y="311"/>
                      </a:cubicBezTo>
                      <a:cubicBezTo>
                        <a:pt x="96" y="315"/>
                        <a:pt x="97" y="318"/>
                        <a:pt x="99" y="320"/>
                      </a:cubicBezTo>
                      <a:cubicBezTo>
                        <a:pt x="103" y="328"/>
                        <a:pt x="104" y="330"/>
                        <a:pt x="113" y="334"/>
                      </a:cubicBezTo>
                      <a:cubicBezTo>
                        <a:pt x="125" y="339"/>
                        <a:pt x="127" y="342"/>
                        <a:pt x="125" y="349"/>
                      </a:cubicBezTo>
                      <a:cubicBezTo>
                        <a:pt x="124" y="349"/>
                        <a:pt x="125" y="350"/>
                        <a:pt x="126" y="351"/>
                      </a:cubicBezTo>
                      <a:cubicBezTo>
                        <a:pt x="128" y="353"/>
                        <a:pt x="129" y="354"/>
                        <a:pt x="129" y="356"/>
                      </a:cubicBezTo>
                      <a:cubicBezTo>
                        <a:pt x="129" y="358"/>
                        <a:pt x="128" y="359"/>
                        <a:pt x="126" y="360"/>
                      </a:cubicBezTo>
                      <a:cubicBezTo>
                        <a:pt x="124" y="361"/>
                        <a:pt x="121" y="363"/>
                        <a:pt x="119" y="365"/>
                      </a:cubicBezTo>
                      <a:cubicBezTo>
                        <a:pt x="118" y="366"/>
                        <a:pt x="118" y="366"/>
                        <a:pt x="118" y="366"/>
                      </a:cubicBezTo>
                      <a:cubicBezTo>
                        <a:pt x="119" y="367"/>
                        <a:pt x="120" y="368"/>
                        <a:pt x="122" y="369"/>
                      </a:cubicBezTo>
                      <a:cubicBezTo>
                        <a:pt x="125" y="372"/>
                        <a:pt x="117" y="372"/>
                        <a:pt x="119" y="374"/>
                      </a:cubicBezTo>
                      <a:cubicBezTo>
                        <a:pt x="122" y="376"/>
                        <a:pt x="119" y="380"/>
                        <a:pt x="121" y="383"/>
                      </a:cubicBezTo>
                      <a:cubicBezTo>
                        <a:pt x="124" y="385"/>
                        <a:pt x="128" y="384"/>
                        <a:pt x="131" y="382"/>
                      </a:cubicBezTo>
                      <a:cubicBezTo>
                        <a:pt x="134" y="380"/>
                        <a:pt x="136" y="385"/>
                        <a:pt x="133" y="389"/>
                      </a:cubicBezTo>
                      <a:cubicBezTo>
                        <a:pt x="131" y="392"/>
                        <a:pt x="136" y="395"/>
                        <a:pt x="138" y="392"/>
                      </a:cubicBezTo>
                      <a:cubicBezTo>
                        <a:pt x="140" y="390"/>
                        <a:pt x="145" y="397"/>
                        <a:pt x="147" y="398"/>
                      </a:cubicBezTo>
                      <a:cubicBezTo>
                        <a:pt x="150" y="399"/>
                        <a:pt x="152" y="403"/>
                        <a:pt x="148" y="403"/>
                      </a:cubicBezTo>
                      <a:cubicBezTo>
                        <a:pt x="144" y="403"/>
                        <a:pt x="145" y="410"/>
                        <a:pt x="148" y="410"/>
                      </a:cubicBezTo>
                      <a:cubicBezTo>
                        <a:pt x="150" y="410"/>
                        <a:pt x="150" y="414"/>
                        <a:pt x="150" y="416"/>
                      </a:cubicBezTo>
                      <a:cubicBezTo>
                        <a:pt x="150" y="418"/>
                        <a:pt x="159" y="421"/>
                        <a:pt x="162" y="420"/>
                      </a:cubicBezTo>
                      <a:cubicBezTo>
                        <a:pt x="165" y="419"/>
                        <a:pt x="168" y="422"/>
                        <a:pt x="170" y="425"/>
                      </a:cubicBezTo>
                      <a:cubicBezTo>
                        <a:pt x="171" y="428"/>
                        <a:pt x="177" y="430"/>
                        <a:pt x="180" y="428"/>
                      </a:cubicBezTo>
                      <a:cubicBezTo>
                        <a:pt x="182" y="426"/>
                        <a:pt x="183" y="431"/>
                        <a:pt x="184" y="435"/>
                      </a:cubicBezTo>
                      <a:cubicBezTo>
                        <a:pt x="184" y="438"/>
                        <a:pt x="189" y="436"/>
                        <a:pt x="192" y="436"/>
                      </a:cubicBezTo>
                      <a:cubicBezTo>
                        <a:pt x="195" y="436"/>
                        <a:pt x="197" y="440"/>
                        <a:pt x="199" y="439"/>
                      </a:cubicBezTo>
                      <a:cubicBezTo>
                        <a:pt x="203" y="438"/>
                        <a:pt x="204" y="444"/>
                        <a:pt x="207" y="448"/>
                      </a:cubicBezTo>
                      <a:cubicBezTo>
                        <a:pt x="517" y="446"/>
                        <a:pt x="517" y="446"/>
                        <a:pt x="517" y="446"/>
                      </a:cubicBezTo>
                      <a:cubicBezTo>
                        <a:pt x="517" y="444"/>
                        <a:pt x="518" y="441"/>
                        <a:pt x="521" y="441"/>
                      </a:cubicBezTo>
                      <a:close/>
                      <a:moveTo>
                        <a:pt x="264" y="164"/>
                      </a:moveTo>
                      <a:cubicBezTo>
                        <a:pt x="258" y="173"/>
                        <a:pt x="255" y="174"/>
                        <a:pt x="249" y="173"/>
                      </a:cubicBezTo>
                      <a:cubicBezTo>
                        <a:pt x="242" y="171"/>
                        <a:pt x="238" y="175"/>
                        <a:pt x="241" y="177"/>
                      </a:cubicBezTo>
                      <a:cubicBezTo>
                        <a:pt x="245" y="179"/>
                        <a:pt x="245" y="181"/>
                        <a:pt x="238" y="183"/>
                      </a:cubicBezTo>
                      <a:cubicBezTo>
                        <a:pt x="231" y="185"/>
                        <a:pt x="226" y="190"/>
                        <a:pt x="223" y="189"/>
                      </a:cubicBezTo>
                      <a:cubicBezTo>
                        <a:pt x="221" y="189"/>
                        <a:pt x="235" y="178"/>
                        <a:pt x="232" y="176"/>
                      </a:cubicBezTo>
                      <a:cubicBezTo>
                        <a:pt x="228" y="173"/>
                        <a:pt x="218" y="180"/>
                        <a:pt x="218" y="184"/>
                      </a:cubicBezTo>
                      <a:cubicBezTo>
                        <a:pt x="218" y="187"/>
                        <a:pt x="212" y="187"/>
                        <a:pt x="208" y="187"/>
                      </a:cubicBezTo>
                      <a:cubicBezTo>
                        <a:pt x="204" y="187"/>
                        <a:pt x="199" y="183"/>
                        <a:pt x="203" y="183"/>
                      </a:cubicBezTo>
                      <a:cubicBezTo>
                        <a:pt x="207" y="182"/>
                        <a:pt x="204" y="178"/>
                        <a:pt x="210" y="176"/>
                      </a:cubicBezTo>
                      <a:cubicBezTo>
                        <a:pt x="215" y="174"/>
                        <a:pt x="209" y="171"/>
                        <a:pt x="210" y="169"/>
                      </a:cubicBezTo>
                      <a:cubicBezTo>
                        <a:pt x="212" y="167"/>
                        <a:pt x="222" y="171"/>
                        <a:pt x="222" y="167"/>
                      </a:cubicBezTo>
                      <a:cubicBezTo>
                        <a:pt x="223" y="163"/>
                        <a:pt x="212" y="160"/>
                        <a:pt x="208" y="162"/>
                      </a:cubicBezTo>
                      <a:cubicBezTo>
                        <a:pt x="205" y="165"/>
                        <a:pt x="196" y="170"/>
                        <a:pt x="186" y="166"/>
                      </a:cubicBezTo>
                      <a:cubicBezTo>
                        <a:pt x="183" y="165"/>
                        <a:pt x="212" y="162"/>
                        <a:pt x="216" y="157"/>
                      </a:cubicBezTo>
                      <a:cubicBezTo>
                        <a:pt x="221" y="153"/>
                        <a:pt x="243" y="148"/>
                        <a:pt x="244" y="152"/>
                      </a:cubicBezTo>
                      <a:cubicBezTo>
                        <a:pt x="246" y="156"/>
                        <a:pt x="233" y="158"/>
                        <a:pt x="239" y="162"/>
                      </a:cubicBezTo>
                      <a:cubicBezTo>
                        <a:pt x="245" y="166"/>
                        <a:pt x="256" y="163"/>
                        <a:pt x="258" y="159"/>
                      </a:cubicBezTo>
                      <a:cubicBezTo>
                        <a:pt x="260" y="156"/>
                        <a:pt x="271" y="156"/>
                        <a:pt x="264" y="164"/>
                      </a:cubicBezTo>
                      <a:close/>
                      <a:moveTo>
                        <a:pt x="327" y="245"/>
                      </a:moveTo>
                      <a:cubicBezTo>
                        <a:pt x="320" y="251"/>
                        <a:pt x="320" y="250"/>
                        <a:pt x="314" y="251"/>
                      </a:cubicBezTo>
                      <a:cubicBezTo>
                        <a:pt x="307" y="252"/>
                        <a:pt x="312" y="259"/>
                        <a:pt x="304" y="259"/>
                      </a:cubicBezTo>
                      <a:cubicBezTo>
                        <a:pt x="296" y="260"/>
                        <a:pt x="276" y="261"/>
                        <a:pt x="273" y="256"/>
                      </a:cubicBezTo>
                      <a:cubicBezTo>
                        <a:pt x="272" y="255"/>
                        <a:pt x="284" y="256"/>
                        <a:pt x="285" y="252"/>
                      </a:cubicBezTo>
                      <a:cubicBezTo>
                        <a:pt x="286" y="249"/>
                        <a:pt x="289" y="244"/>
                        <a:pt x="294" y="244"/>
                      </a:cubicBezTo>
                      <a:cubicBezTo>
                        <a:pt x="299" y="244"/>
                        <a:pt x="298" y="237"/>
                        <a:pt x="290" y="233"/>
                      </a:cubicBezTo>
                      <a:cubicBezTo>
                        <a:pt x="282" y="229"/>
                        <a:pt x="302" y="227"/>
                        <a:pt x="307" y="233"/>
                      </a:cubicBezTo>
                      <a:cubicBezTo>
                        <a:pt x="311" y="239"/>
                        <a:pt x="319" y="244"/>
                        <a:pt x="324" y="239"/>
                      </a:cubicBezTo>
                      <a:cubicBezTo>
                        <a:pt x="328" y="235"/>
                        <a:pt x="354" y="222"/>
                        <a:pt x="354" y="228"/>
                      </a:cubicBezTo>
                      <a:cubicBezTo>
                        <a:pt x="354" y="234"/>
                        <a:pt x="335" y="238"/>
                        <a:pt x="327" y="245"/>
                      </a:cubicBezTo>
                      <a:close/>
                      <a:moveTo>
                        <a:pt x="501" y="426"/>
                      </a:moveTo>
                      <a:cubicBezTo>
                        <a:pt x="496" y="427"/>
                        <a:pt x="502" y="412"/>
                        <a:pt x="492" y="406"/>
                      </a:cubicBezTo>
                      <a:cubicBezTo>
                        <a:pt x="480" y="400"/>
                        <a:pt x="475" y="388"/>
                        <a:pt x="475" y="381"/>
                      </a:cubicBezTo>
                      <a:cubicBezTo>
                        <a:pt x="475" y="375"/>
                        <a:pt x="485" y="372"/>
                        <a:pt x="489" y="377"/>
                      </a:cubicBezTo>
                      <a:cubicBezTo>
                        <a:pt x="493" y="382"/>
                        <a:pt x="499" y="402"/>
                        <a:pt x="502" y="409"/>
                      </a:cubicBezTo>
                      <a:cubicBezTo>
                        <a:pt x="506" y="415"/>
                        <a:pt x="506" y="426"/>
                        <a:pt x="501" y="4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1" name="Freeform 2198">
                  <a:extLst>
                    <a:ext uri="{FF2B5EF4-FFF2-40B4-BE49-F238E27FC236}">
                      <a16:creationId xmlns="" xmlns:a16="http://schemas.microsoft.com/office/drawing/2014/main" id="{B4F371D4-1B68-4C7F-A87F-98673F91A273}"/>
                    </a:ext>
                  </a:extLst>
                </p:cNvPr>
                <p:cNvSpPr/>
                <p:nvPr/>
              </p:nvSpPr>
              <p:spPr bwMode="auto">
                <a:xfrm>
                  <a:off x="2010989" y="2123011"/>
                  <a:ext cx="33451" cy="21582"/>
                </a:xfrm>
                <a:custGeom>
                  <a:gdLst>
                    <a:gd name="T0" fmla="*/ 16 w 19"/>
                    <a:gd name="T1" fmla="*/ 6 h 12"/>
                    <a:gd name="T2" fmla="*/ 1 w 19"/>
                    <a:gd name="T3" fmla="*/ 3 h 12"/>
                    <a:gd name="T4" fmla="*/ 16 w 19"/>
                    <a:gd name="T5" fmla="*/ 6 h 12"/>
                  </a:gdLst>
                  <a:cxnLst>
                    <a:cxn ang="0">
                      <a:pos x="T0" y="T1"/>
                    </a:cxn>
                    <a:cxn ang="0">
                      <a:pos x="T2" y="T3"/>
                    </a:cxn>
                    <a:cxn ang="0">
                      <a:pos x="T4" y="T5"/>
                    </a:cxn>
                  </a:cxnLst>
                  <a:rect l="0" t="0" r="r" b="b"/>
                  <a:pathLst>
                    <a:path w="19" h="12">
                      <a:moveTo>
                        <a:pt x="16" y="6"/>
                      </a:moveTo>
                      <a:cubicBezTo>
                        <a:pt x="19" y="0"/>
                        <a:pt x="0" y="1"/>
                        <a:pt x="1" y="3"/>
                      </a:cubicBezTo>
                      <a:cubicBezTo>
                        <a:pt x="5" y="7"/>
                        <a:pt x="14" y="12"/>
                        <a:pt x="1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2" name="Freeform 2199">
                  <a:extLst>
                    <a:ext uri="{FF2B5EF4-FFF2-40B4-BE49-F238E27FC236}">
                      <a16:creationId xmlns="" xmlns:a16="http://schemas.microsoft.com/office/drawing/2014/main" id="{3939643B-86DA-43D0-BB13-F0C2E4D4EAED}"/>
                    </a:ext>
                  </a:extLst>
                </p:cNvPr>
                <p:cNvSpPr/>
                <p:nvPr/>
              </p:nvSpPr>
              <p:spPr bwMode="auto">
                <a:xfrm>
                  <a:off x="1849308" y="2137399"/>
                  <a:ext cx="157964" cy="77335"/>
                </a:xfrm>
                <a:custGeom>
                  <a:gdLst>
                    <a:gd name="T0" fmla="*/ 3 w 89"/>
                    <a:gd name="T1" fmla="*/ 36 h 45"/>
                    <a:gd name="T2" fmla="*/ 7 w 89"/>
                    <a:gd name="T3" fmla="*/ 43 h 45"/>
                    <a:gd name="T4" fmla="*/ 15 w 89"/>
                    <a:gd name="T5" fmla="*/ 41 h 45"/>
                    <a:gd name="T6" fmla="*/ 24 w 89"/>
                    <a:gd name="T7" fmla="*/ 36 h 45"/>
                    <a:gd name="T8" fmla="*/ 32 w 89"/>
                    <a:gd name="T9" fmla="*/ 45 h 45"/>
                    <a:gd name="T10" fmla="*/ 42 w 89"/>
                    <a:gd name="T11" fmla="*/ 36 h 45"/>
                    <a:gd name="T12" fmla="*/ 49 w 89"/>
                    <a:gd name="T13" fmla="*/ 31 h 45"/>
                    <a:gd name="T14" fmla="*/ 56 w 89"/>
                    <a:gd name="T15" fmla="*/ 21 h 45"/>
                    <a:gd name="T16" fmla="*/ 59 w 89"/>
                    <a:gd name="T17" fmla="*/ 31 h 45"/>
                    <a:gd name="T18" fmla="*/ 70 w 89"/>
                    <a:gd name="T19" fmla="*/ 28 h 45"/>
                    <a:gd name="T20" fmla="*/ 79 w 89"/>
                    <a:gd name="T21" fmla="*/ 24 h 45"/>
                    <a:gd name="T22" fmla="*/ 79 w 89"/>
                    <a:gd name="T23" fmla="*/ 15 h 45"/>
                    <a:gd name="T24" fmla="*/ 86 w 89"/>
                    <a:gd name="T25" fmla="*/ 9 h 45"/>
                    <a:gd name="T26" fmla="*/ 77 w 89"/>
                    <a:gd name="T27" fmla="*/ 4 h 45"/>
                    <a:gd name="T28" fmla="*/ 70 w 89"/>
                    <a:gd name="T29" fmla="*/ 9 h 45"/>
                    <a:gd name="T30" fmla="*/ 55 w 89"/>
                    <a:gd name="T31" fmla="*/ 7 h 45"/>
                    <a:gd name="T32" fmla="*/ 34 w 89"/>
                    <a:gd name="T33" fmla="*/ 18 h 45"/>
                    <a:gd name="T34" fmla="*/ 18 w 89"/>
                    <a:gd name="T35" fmla="*/ 28 h 45"/>
                    <a:gd name="T36" fmla="*/ 3 w 89"/>
                    <a:gd name="T37" fmla="*/ 36 h 4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9" h="45">
                      <a:moveTo>
                        <a:pt x="3" y="36"/>
                      </a:moveTo>
                      <a:cubicBezTo>
                        <a:pt x="7" y="38"/>
                        <a:pt x="3" y="45"/>
                        <a:pt x="7" y="43"/>
                      </a:cubicBezTo>
                      <a:cubicBezTo>
                        <a:pt x="11" y="41"/>
                        <a:pt x="12" y="40"/>
                        <a:pt x="15" y="41"/>
                      </a:cubicBezTo>
                      <a:cubicBezTo>
                        <a:pt x="21" y="43"/>
                        <a:pt x="22" y="38"/>
                        <a:pt x="24" y="36"/>
                      </a:cubicBezTo>
                      <a:cubicBezTo>
                        <a:pt x="27" y="33"/>
                        <a:pt x="26" y="45"/>
                        <a:pt x="32" y="45"/>
                      </a:cubicBezTo>
                      <a:cubicBezTo>
                        <a:pt x="38" y="45"/>
                        <a:pt x="37" y="33"/>
                        <a:pt x="42" y="36"/>
                      </a:cubicBezTo>
                      <a:cubicBezTo>
                        <a:pt x="47" y="40"/>
                        <a:pt x="48" y="35"/>
                        <a:pt x="49" y="31"/>
                      </a:cubicBezTo>
                      <a:cubicBezTo>
                        <a:pt x="50" y="28"/>
                        <a:pt x="50" y="22"/>
                        <a:pt x="56" y="21"/>
                      </a:cubicBezTo>
                      <a:cubicBezTo>
                        <a:pt x="61" y="20"/>
                        <a:pt x="57" y="26"/>
                        <a:pt x="59" y="31"/>
                      </a:cubicBezTo>
                      <a:cubicBezTo>
                        <a:pt x="63" y="37"/>
                        <a:pt x="69" y="31"/>
                        <a:pt x="70" y="28"/>
                      </a:cubicBezTo>
                      <a:cubicBezTo>
                        <a:pt x="70" y="25"/>
                        <a:pt x="79" y="27"/>
                        <a:pt x="79" y="24"/>
                      </a:cubicBezTo>
                      <a:cubicBezTo>
                        <a:pt x="78" y="20"/>
                        <a:pt x="81" y="19"/>
                        <a:pt x="79" y="15"/>
                      </a:cubicBezTo>
                      <a:cubicBezTo>
                        <a:pt x="76" y="11"/>
                        <a:pt x="83" y="12"/>
                        <a:pt x="86" y="9"/>
                      </a:cubicBezTo>
                      <a:cubicBezTo>
                        <a:pt x="89" y="6"/>
                        <a:pt x="82" y="9"/>
                        <a:pt x="77" y="4"/>
                      </a:cubicBezTo>
                      <a:cubicBezTo>
                        <a:pt x="72" y="0"/>
                        <a:pt x="70" y="6"/>
                        <a:pt x="70" y="9"/>
                      </a:cubicBezTo>
                      <a:cubicBezTo>
                        <a:pt x="70" y="12"/>
                        <a:pt x="60" y="9"/>
                        <a:pt x="55" y="7"/>
                      </a:cubicBezTo>
                      <a:cubicBezTo>
                        <a:pt x="49" y="5"/>
                        <a:pt x="42" y="14"/>
                        <a:pt x="34" y="18"/>
                      </a:cubicBezTo>
                      <a:cubicBezTo>
                        <a:pt x="26" y="22"/>
                        <a:pt x="26" y="29"/>
                        <a:pt x="18" y="28"/>
                      </a:cubicBezTo>
                      <a:cubicBezTo>
                        <a:pt x="11" y="28"/>
                        <a:pt x="0" y="35"/>
                        <a:pt x="3"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3" name="Freeform 2200">
                  <a:extLst>
                    <a:ext uri="{FF2B5EF4-FFF2-40B4-BE49-F238E27FC236}">
                      <a16:creationId xmlns="" xmlns:a16="http://schemas.microsoft.com/office/drawing/2014/main" id="{5759409F-BBBE-4B8A-AD7E-CD2F2426AD01}"/>
                    </a:ext>
                  </a:extLst>
                </p:cNvPr>
                <p:cNvSpPr/>
                <p:nvPr/>
              </p:nvSpPr>
              <p:spPr bwMode="auto">
                <a:xfrm>
                  <a:off x="1960812" y="2171570"/>
                  <a:ext cx="245308" cy="104312"/>
                </a:xfrm>
                <a:custGeom>
                  <a:gdLst>
                    <a:gd name="T0" fmla="*/ 18 w 138"/>
                    <a:gd name="T1" fmla="*/ 14 h 60"/>
                    <a:gd name="T2" fmla="*/ 20 w 138"/>
                    <a:gd name="T3" fmla="*/ 21 h 60"/>
                    <a:gd name="T4" fmla="*/ 19 w 138"/>
                    <a:gd name="T5" fmla="*/ 23 h 60"/>
                    <a:gd name="T6" fmla="*/ 10 w 138"/>
                    <a:gd name="T7" fmla="*/ 31 h 60"/>
                    <a:gd name="T8" fmla="*/ 22 w 138"/>
                    <a:gd name="T9" fmla="*/ 31 h 60"/>
                    <a:gd name="T10" fmla="*/ 2 w 138"/>
                    <a:gd name="T11" fmla="*/ 37 h 60"/>
                    <a:gd name="T12" fmla="*/ 16 w 138"/>
                    <a:gd name="T13" fmla="*/ 41 h 60"/>
                    <a:gd name="T14" fmla="*/ 32 w 138"/>
                    <a:gd name="T15" fmla="*/ 40 h 60"/>
                    <a:gd name="T16" fmla="*/ 41 w 138"/>
                    <a:gd name="T17" fmla="*/ 36 h 60"/>
                    <a:gd name="T18" fmla="*/ 62 w 138"/>
                    <a:gd name="T19" fmla="*/ 38 h 60"/>
                    <a:gd name="T20" fmla="*/ 46 w 138"/>
                    <a:gd name="T21" fmla="*/ 47 h 60"/>
                    <a:gd name="T22" fmla="*/ 45 w 138"/>
                    <a:gd name="T23" fmla="*/ 57 h 60"/>
                    <a:gd name="T24" fmla="*/ 85 w 138"/>
                    <a:gd name="T25" fmla="*/ 45 h 60"/>
                    <a:gd name="T26" fmla="*/ 101 w 138"/>
                    <a:gd name="T27" fmla="*/ 44 h 60"/>
                    <a:gd name="T28" fmla="*/ 127 w 138"/>
                    <a:gd name="T29" fmla="*/ 42 h 60"/>
                    <a:gd name="T30" fmla="*/ 131 w 138"/>
                    <a:gd name="T31" fmla="*/ 19 h 60"/>
                    <a:gd name="T32" fmla="*/ 118 w 138"/>
                    <a:gd name="T33" fmla="*/ 24 h 60"/>
                    <a:gd name="T34" fmla="*/ 105 w 138"/>
                    <a:gd name="T35" fmla="*/ 13 h 60"/>
                    <a:gd name="T36" fmla="*/ 97 w 138"/>
                    <a:gd name="T37" fmla="*/ 1 h 60"/>
                    <a:gd name="T38" fmla="*/ 85 w 138"/>
                    <a:gd name="T39" fmla="*/ 14 h 60"/>
                    <a:gd name="T40" fmla="*/ 86 w 138"/>
                    <a:gd name="T41" fmla="*/ 21 h 60"/>
                    <a:gd name="T42" fmla="*/ 95 w 138"/>
                    <a:gd name="T43" fmla="*/ 30 h 60"/>
                    <a:gd name="T44" fmla="*/ 69 w 138"/>
                    <a:gd name="T45" fmla="*/ 25 h 60"/>
                    <a:gd name="T46" fmla="*/ 42 w 138"/>
                    <a:gd name="T47" fmla="*/ 13 h 60"/>
                    <a:gd name="T48" fmla="*/ 30 w 138"/>
                    <a:gd name="T49" fmla="*/ 7 h 60"/>
                    <a:gd name="T50" fmla="*/ 18 w 138"/>
                    <a:gd name="T51" fmla="*/ 14 h 6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60">
                      <a:moveTo>
                        <a:pt x="18" y="14"/>
                      </a:moveTo>
                      <a:cubicBezTo>
                        <a:pt x="11" y="14"/>
                        <a:pt x="12" y="21"/>
                        <a:pt x="20" y="21"/>
                      </a:cubicBezTo>
                      <a:cubicBezTo>
                        <a:pt x="28" y="21"/>
                        <a:pt x="30" y="24"/>
                        <a:pt x="19" y="23"/>
                      </a:cubicBezTo>
                      <a:cubicBezTo>
                        <a:pt x="7" y="23"/>
                        <a:pt x="2" y="33"/>
                        <a:pt x="10" y="31"/>
                      </a:cubicBezTo>
                      <a:cubicBezTo>
                        <a:pt x="18" y="29"/>
                        <a:pt x="28" y="29"/>
                        <a:pt x="22" y="31"/>
                      </a:cubicBezTo>
                      <a:cubicBezTo>
                        <a:pt x="16" y="33"/>
                        <a:pt x="0" y="34"/>
                        <a:pt x="2" y="37"/>
                      </a:cubicBezTo>
                      <a:cubicBezTo>
                        <a:pt x="3" y="39"/>
                        <a:pt x="10" y="39"/>
                        <a:pt x="16" y="41"/>
                      </a:cubicBezTo>
                      <a:cubicBezTo>
                        <a:pt x="23" y="44"/>
                        <a:pt x="27" y="45"/>
                        <a:pt x="32" y="40"/>
                      </a:cubicBezTo>
                      <a:cubicBezTo>
                        <a:pt x="37" y="34"/>
                        <a:pt x="43" y="29"/>
                        <a:pt x="41" y="36"/>
                      </a:cubicBezTo>
                      <a:cubicBezTo>
                        <a:pt x="38" y="44"/>
                        <a:pt x="49" y="38"/>
                        <a:pt x="62" y="38"/>
                      </a:cubicBezTo>
                      <a:cubicBezTo>
                        <a:pt x="76" y="37"/>
                        <a:pt x="60" y="46"/>
                        <a:pt x="46" y="47"/>
                      </a:cubicBezTo>
                      <a:cubicBezTo>
                        <a:pt x="32" y="48"/>
                        <a:pt x="34" y="55"/>
                        <a:pt x="45" y="57"/>
                      </a:cubicBezTo>
                      <a:cubicBezTo>
                        <a:pt x="56" y="60"/>
                        <a:pt x="80" y="50"/>
                        <a:pt x="85" y="45"/>
                      </a:cubicBezTo>
                      <a:cubicBezTo>
                        <a:pt x="91" y="39"/>
                        <a:pt x="96" y="48"/>
                        <a:pt x="101" y="44"/>
                      </a:cubicBezTo>
                      <a:cubicBezTo>
                        <a:pt x="107" y="40"/>
                        <a:pt x="117" y="44"/>
                        <a:pt x="127" y="42"/>
                      </a:cubicBezTo>
                      <a:cubicBezTo>
                        <a:pt x="136" y="40"/>
                        <a:pt x="138" y="22"/>
                        <a:pt x="131" y="19"/>
                      </a:cubicBezTo>
                      <a:cubicBezTo>
                        <a:pt x="124" y="16"/>
                        <a:pt x="124" y="23"/>
                        <a:pt x="118" y="24"/>
                      </a:cubicBezTo>
                      <a:cubicBezTo>
                        <a:pt x="113" y="25"/>
                        <a:pt x="110" y="18"/>
                        <a:pt x="105" y="13"/>
                      </a:cubicBezTo>
                      <a:cubicBezTo>
                        <a:pt x="101" y="9"/>
                        <a:pt x="104" y="0"/>
                        <a:pt x="97" y="1"/>
                      </a:cubicBezTo>
                      <a:cubicBezTo>
                        <a:pt x="91" y="2"/>
                        <a:pt x="77" y="13"/>
                        <a:pt x="85" y="14"/>
                      </a:cubicBezTo>
                      <a:cubicBezTo>
                        <a:pt x="94" y="15"/>
                        <a:pt x="91" y="19"/>
                        <a:pt x="86" y="21"/>
                      </a:cubicBezTo>
                      <a:cubicBezTo>
                        <a:pt x="82" y="23"/>
                        <a:pt x="97" y="27"/>
                        <a:pt x="95" y="30"/>
                      </a:cubicBezTo>
                      <a:cubicBezTo>
                        <a:pt x="93" y="33"/>
                        <a:pt x="70" y="30"/>
                        <a:pt x="69" y="25"/>
                      </a:cubicBezTo>
                      <a:cubicBezTo>
                        <a:pt x="68" y="20"/>
                        <a:pt x="50" y="11"/>
                        <a:pt x="42" y="13"/>
                      </a:cubicBezTo>
                      <a:cubicBezTo>
                        <a:pt x="35" y="15"/>
                        <a:pt x="38" y="7"/>
                        <a:pt x="30" y="7"/>
                      </a:cubicBezTo>
                      <a:cubicBezTo>
                        <a:pt x="23" y="6"/>
                        <a:pt x="25" y="13"/>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4" name="Freeform 2201">
                  <a:extLst>
                    <a:ext uri="{FF2B5EF4-FFF2-40B4-BE49-F238E27FC236}">
                      <a16:creationId xmlns="" xmlns:a16="http://schemas.microsoft.com/office/drawing/2014/main" id="{D8587474-8A76-433A-8A5E-C1B70CA88887}"/>
                    </a:ext>
                  </a:extLst>
                </p:cNvPr>
                <p:cNvSpPr/>
                <p:nvPr/>
              </p:nvSpPr>
              <p:spPr bwMode="auto">
                <a:xfrm>
                  <a:off x="1635593" y="2912547"/>
                  <a:ext cx="50177" cy="55753"/>
                </a:xfrm>
                <a:custGeom>
                  <a:gdLst>
                    <a:gd name="T0" fmla="*/ 9 w 29"/>
                    <a:gd name="T1" fmla="*/ 4 h 32"/>
                    <a:gd name="T2" fmla="*/ 26 w 29"/>
                    <a:gd name="T3" fmla="*/ 29 h 32"/>
                    <a:gd name="T4" fmla="*/ 21 w 29"/>
                    <a:gd name="T5" fmla="*/ 12 h 32"/>
                    <a:gd name="T6" fmla="*/ 9 w 29"/>
                    <a:gd name="T7" fmla="*/ 4 h 32"/>
                  </a:gdLst>
                  <a:cxnLst>
                    <a:cxn ang="0">
                      <a:pos x="T0" y="T1"/>
                    </a:cxn>
                    <a:cxn ang="0">
                      <a:pos x="T2" y="T3"/>
                    </a:cxn>
                    <a:cxn ang="0">
                      <a:pos x="T4" y="T5"/>
                    </a:cxn>
                    <a:cxn ang="0">
                      <a:pos x="T6" y="T7"/>
                    </a:cxn>
                  </a:cxnLst>
                  <a:rect l="0" t="0" r="r" b="b"/>
                  <a:pathLst>
                    <a:path w="28" h="32">
                      <a:moveTo>
                        <a:pt x="9" y="4"/>
                      </a:moveTo>
                      <a:cubicBezTo>
                        <a:pt x="0" y="9"/>
                        <a:pt x="22" y="32"/>
                        <a:pt x="26" y="29"/>
                      </a:cubicBezTo>
                      <a:cubicBezTo>
                        <a:pt x="29" y="27"/>
                        <a:pt x="21" y="18"/>
                        <a:pt x="21" y="12"/>
                      </a:cubicBezTo>
                      <a:cubicBezTo>
                        <a:pt x="21" y="6"/>
                        <a:pt x="18" y="0"/>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5" name="Freeform 2202">
                  <a:extLst>
                    <a:ext uri="{FF2B5EF4-FFF2-40B4-BE49-F238E27FC236}">
                      <a16:creationId xmlns="" xmlns:a16="http://schemas.microsoft.com/office/drawing/2014/main" id="{E41CA7B9-C243-4752-B7AB-6829FEEF24D2}"/>
                    </a:ext>
                  </a:extLst>
                </p:cNvPr>
                <p:cNvSpPr/>
                <p:nvPr/>
              </p:nvSpPr>
              <p:spPr bwMode="auto">
                <a:xfrm>
                  <a:off x="3027531" y="3020456"/>
                  <a:ext cx="57610" cy="32373"/>
                </a:xfrm>
                <a:custGeom>
                  <a:gdLst>
                    <a:gd name="T0" fmla="*/ 1 w 33"/>
                    <a:gd name="T1" fmla="*/ 3 h 19"/>
                    <a:gd name="T2" fmla="*/ 32 w 33"/>
                    <a:gd name="T3" fmla="*/ 14 h 19"/>
                    <a:gd name="T4" fmla="*/ 1 w 33"/>
                    <a:gd name="T5" fmla="*/ 3 h 19"/>
                  </a:gdLst>
                  <a:cxnLst>
                    <a:cxn ang="0">
                      <a:pos x="T0" y="T1"/>
                    </a:cxn>
                    <a:cxn ang="0">
                      <a:pos x="T2" y="T3"/>
                    </a:cxn>
                    <a:cxn ang="0">
                      <a:pos x="T4" y="T5"/>
                    </a:cxn>
                  </a:cxnLst>
                  <a:rect l="0" t="0" r="r" b="b"/>
                  <a:pathLst>
                    <a:path w="33" h="19">
                      <a:moveTo>
                        <a:pt x="1" y="3"/>
                      </a:moveTo>
                      <a:cubicBezTo>
                        <a:pt x="2" y="7"/>
                        <a:pt x="31" y="19"/>
                        <a:pt x="32" y="14"/>
                      </a:cubicBezTo>
                      <a:cubicBezTo>
                        <a:pt x="33" y="8"/>
                        <a:pt x="0" y="0"/>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6" name="Freeform 2203">
                  <a:extLst>
                    <a:ext uri="{FF2B5EF4-FFF2-40B4-BE49-F238E27FC236}">
                      <a16:creationId xmlns="" xmlns:a16="http://schemas.microsoft.com/office/drawing/2014/main" id="{A63F2B6F-5253-4016-9D52-7D8CCDC4BA3F}"/>
                    </a:ext>
                  </a:extLst>
                </p:cNvPr>
                <p:cNvSpPr/>
                <p:nvPr/>
              </p:nvSpPr>
              <p:spPr bwMode="auto">
                <a:xfrm>
                  <a:off x="1786123" y="2257898"/>
                  <a:ext cx="223007" cy="136685"/>
                </a:xfrm>
                <a:custGeom>
                  <a:gdLst>
                    <a:gd name="T0" fmla="*/ 21 w 126"/>
                    <a:gd name="T1" fmla="*/ 62 h 80"/>
                    <a:gd name="T2" fmla="*/ 37 w 126"/>
                    <a:gd name="T3" fmla="*/ 80 h 80"/>
                    <a:gd name="T4" fmla="*/ 44 w 126"/>
                    <a:gd name="T5" fmla="*/ 75 h 80"/>
                    <a:gd name="T6" fmla="*/ 55 w 126"/>
                    <a:gd name="T7" fmla="*/ 72 h 80"/>
                    <a:gd name="T8" fmla="*/ 66 w 126"/>
                    <a:gd name="T9" fmla="*/ 64 h 80"/>
                    <a:gd name="T10" fmla="*/ 77 w 126"/>
                    <a:gd name="T11" fmla="*/ 53 h 80"/>
                    <a:gd name="T12" fmla="*/ 86 w 126"/>
                    <a:gd name="T13" fmla="*/ 42 h 80"/>
                    <a:gd name="T14" fmla="*/ 122 w 126"/>
                    <a:gd name="T15" fmla="*/ 27 h 80"/>
                    <a:gd name="T16" fmla="*/ 108 w 126"/>
                    <a:gd name="T17" fmla="*/ 14 h 80"/>
                    <a:gd name="T18" fmla="*/ 85 w 126"/>
                    <a:gd name="T19" fmla="*/ 12 h 80"/>
                    <a:gd name="T20" fmla="*/ 78 w 126"/>
                    <a:gd name="T21" fmla="*/ 9 h 80"/>
                    <a:gd name="T22" fmla="*/ 55 w 126"/>
                    <a:gd name="T23" fmla="*/ 3 h 80"/>
                    <a:gd name="T24" fmla="*/ 20 w 126"/>
                    <a:gd name="T25" fmla="*/ 8 h 80"/>
                    <a:gd name="T26" fmla="*/ 25 w 126"/>
                    <a:gd name="T27" fmla="*/ 19 h 80"/>
                    <a:gd name="T28" fmla="*/ 17 w 126"/>
                    <a:gd name="T29" fmla="*/ 36 h 80"/>
                    <a:gd name="T30" fmla="*/ 7 w 126"/>
                    <a:gd name="T31" fmla="*/ 53 h 80"/>
                    <a:gd name="T32" fmla="*/ 21 w 126"/>
                    <a:gd name="T33" fmla="*/ 62 h 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5" h="80">
                      <a:moveTo>
                        <a:pt x="21" y="62"/>
                      </a:moveTo>
                      <a:cubicBezTo>
                        <a:pt x="30" y="64"/>
                        <a:pt x="31" y="80"/>
                        <a:pt x="37" y="80"/>
                      </a:cubicBezTo>
                      <a:cubicBezTo>
                        <a:pt x="41" y="80"/>
                        <a:pt x="38" y="75"/>
                        <a:pt x="44" y="75"/>
                      </a:cubicBezTo>
                      <a:cubicBezTo>
                        <a:pt x="51" y="75"/>
                        <a:pt x="49" y="72"/>
                        <a:pt x="55" y="72"/>
                      </a:cubicBezTo>
                      <a:cubicBezTo>
                        <a:pt x="61" y="73"/>
                        <a:pt x="66" y="71"/>
                        <a:pt x="66" y="64"/>
                      </a:cubicBezTo>
                      <a:cubicBezTo>
                        <a:pt x="66" y="57"/>
                        <a:pt x="71" y="54"/>
                        <a:pt x="77" y="53"/>
                      </a:cubicBezTo>
                      <a:cubicBezTo>
                        <a:pt x="83" y="51"/>
                        <a:pt x="77" y="44"/>
                        <a:pt x="86" y="42"/>
                      </a:cubicBezTo>
                      <a:cubicBezTo>
                        <a:pt x="94" y="40"/>
                        <a:pt x="118" y="30"/>
                        <a:pt x="122" y="27"/>
                      </a:cubicBezTo>
                      <a:cubicBezTo>
                        <a:pt x="126" y="24"/>
                        <a:pt x="117" y="20"/>
                        <a:pt x="108" y="14"/>
                      </a:cubicBezTo>
                      <a:cubicBezTo>
                        <a:pt x="99" y="9"/>
                        <a:pt x="92" y="7"/>
                        <a:pt x="85" y="12"/>
                      </a:cubicBezTo>
                      <a:cubicBezTo>
                        <a:pt x="78" y="16"/>
                        <a:pt x="83" y="7"/>
                        <a:pt x="78" y="9"/>
                      </a:cubicBezTo>
                      <a:cubicBezTo>
                        <a:pt x="72" y="12"/>
                        <a:pt x="57" y="5"/>
                        <a:pt x="55" y="3"/>
                      </a:cubicBezTo>
                      <a:cubicBezTo>
                        <a:pt x="53" y="0"/>
                        <a:pt x="26" y="8"/>
                        <a:pt x="20" y="8"/>
                      </a:cubicBezTo>
                      <a:cubicBezTo>
                        <a:pt x="13" y="8"/>
                        <a:pt x="20" y="15"/>
                        <a:pt x="25" y="19"/>
                      </a:cubicBezTo>
                      <a:cubicBezTo>
                        <a:pt x="29" y="22"/>
                        <a:pt x="14" y="33"/>
                        <a:pt x="17" y="36"/>
                      </a:cubicBezTo>
                      <a:cubicBezTo>
                        <a:pt x="20" y="38"/>
                        <a:pt x="14" y="45"/>
                        <a:pt x="7" y="53"/>
                      </a:cubicBezTo>
                      <a:cubicBezTo>
                        <a:pt x="0" y="61"/>
                        <a:pt x="12" y="60"/>
                        <a:pt x="21"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7" name="Freeform 2204">
                  <a:extLst>
                    <a:ext uri="{FF2B5EF4-FFF2-40B4-BE49-F238E27FC236}">
                      <a16:creationId xmlns="" xmlns:a16="http://schemas.microsoft.com/office/drawing/2014/main" id="{E9971EDE-EE98-474C-AEA4-9F56030FAE98}"/>
                    </a:ext>
                  </a:extLst>
                </p:cNvPr>
                <p:cNvSpPr/>
                <p:nvPr/>
              </p:nvSpPr>
              <p:spPr bwMode="auto">
                <a:xfrm>
                  <a:off x="2505322" y="2286673"/>
                  <a:ext cx="596545" cy="413652"/>
                </a:xfrm>
                <a:custGeom>
                  <a:gdLst>
                    <a:gd name="T0" fmla="*/ 215 w 336"/>
                    <a:gd name="T1" fmla="*/ 54 h 241"/>
                    <a:gd name="T2" fmla="*/ 185 w 336"/>
                    <a:gd name="T3" fmla="*/ 44 h 241"/>
                    <a:gd name="T4" fmla="*/ 147 w 336"/>
                    <a:gd name="T5" fmla="*/ 27 h 241"/>
                    <a:gd name="T6" fmla="*/ 127 w 336"/>
                    <a:gd name="T7" fmla="*/ 34 h 241"/>
                    <a:gd name="T8" fmla="*/ 109 w 336"/>
                    <a:gd name="T9" fmla="*/ 21 h 241"/>
                    <a:gd name="T10" fmla="*/ 79 w 336"/>
                    <a:gd name="T11" fmla="*/ 7 h 241"/>
                    <a:gd name="T12" fmla="*/ 59 w 336"/>
                    <a:gd name="T13" fmla="*/ 33 h 241"/>
                    <a:gd name="T14" fmla="*/ 65 w 336"/>
                    <a:gd name="T15" fmla="*/ 52 h 241"/>
                    <a:gd name="T16" fmla="*/ 43 w 336"/>
                    <a:gd name="T17" fmla="*/ 30 h 241"/>
                    <a:gd name="T18" fmla="*/ 61 w 336"/>
                    <a:gd name="T19" fmla="*/ 4 h 241"/>
                    <a:gd name="T20" fmla="*/ 6 w 336"/>
                    <a:gd name="T21" fmla="*/ 54 h 241"/>
                    <a:gd name="T22" fmla="*/ 27 w 336"/>
                    <a:gd name="T23" fmla="*/ 64 h 241"/>
                    <a:gd name="T24" fmla="*/ 32 w 336"/>
                    <a:gd name="T25" fmla="*/ 76 h 241"/>
                    <a:gd name="T26" fmla="*/ 66 w 336"/>
                    <a:gd name="T27" fmla="*/ 82 h 241"/>
                    <a:gd name="T28" fmla="*/ 103 w 336"/>
                    <a:gd name="T29" fmla="*/ 82 h 241"/>
                    <a:gd name="T30" fmla="*/ 127 w 336"/>
                    <a:gd name="T31" fmla="*/ 78 h 241"/>
                    <a:gd name="T32" fmla="*/ 143 w 336"/>
                    <a:gd name="T33" fmla="*/ 81 h 241"/>
                    <a:gd name="T34" fmla="*/ 166 w 336"/>
                    <a:gd name="T35" fmla="*/ 98 h 241"/>
                    <a:gd name="T36" fmla="*/ 172 w 336"/>
                    <a:gd name="T37" fmla="*/ 103 h 241"/>
                    <a:gd name="T38" fmla="*/ 200 w 336"/>
                    <a:gd name="T39" fmla="*/ 125 h 241"/>
                    <a:gd name="T40" fmla="*/ 218 w 336"/>
                    <a:gd name="T41" fmla="*/ 143 h 241"/>
                    <a:gd name="T42" fmla="*/ 219 w 336"/>
                    <a:gd name="T43" fmla="*/ 159 h 241"/>
                    <a:gd name="T44" fmla="*/ 188 w 336"/>
                    <a:gd name="T45" fmla="*/ 168 h 241"/>
                    <a:gd name="T46" fmla="*/ 146 w 336"/>
                    <a:gd name="T47" fmla="*/ 176 h 241"/>
                    <a:gd name="T48" fmla="*/ 165 w 336"/>
                    <a:gd name="T49" fmla="*/ 191 h 241"/>
                    <a:gd name="T50" fmla="*/ 193 w 336"/>
                    <a:gd name="T51" fmla="*/ 188 h 241"/>
                    <a:gd name="T52" fmla="*/ 212 w 336"/>
                    <a:gd name="T53" fmla="*/ 214 h 241"/>
                    <a:gd name="T54" fmla="*/ 274 w 336"/>
                    <a:gd name="T55" fmla="*/ 236 h 241"/>
                    <a:gd name="T56" fmla="*/ 262 w 336"/>
                    <a:gd name="T57" fmla="*/ 209 h 241"/>
                    <a:gd name="T58" fmla="*/ 286 w 336"/>
                    <a:gd name="T59" fmla="*/ 198 h 241"/>
                    <a:gd name="T60" fmla="*/ 256 w 336"/>
                    <a:gd name="T61" fmla="*/ 166 h 241"/>
                    <a:gd name="T62" fmla="*/ 275 w 336"/>
                    <a:gd name="T63" fmla="*/ 159 h 241"/>
                    <a:gd name="T64" fmla="*/ 304 w 336"/>
                    <a:gd name="T65" fmla="*/ 172 h 241"/>
                    <a:gd name="T66" fmla="*/ 330 w 336"/>
                    <a:gd name="T67" fmla="*/ 151 h 241"/>
                    <a:gd name="T68" fmla="*/ 307 w 336"/>
                    <a:gd name="T69" fmla="*/ 134 h 241"/>
                    <a:gd name="T70" fmla="*/ 267 w 336"/>
                    <a:gd name="T71" fmla="*/ 117 h 241"/>
                    <a:gd name="T72" fmla="*/ 268 w 336"/>
                    <a:gd name="T73" fmla="*/ 101 h 241"/>
                    <a:gd name="T74" fmla="*/ 261 w 336"/>
                    <a:gd name="T75" fmla="*/ 89 h 241"/>
                    <a:gd name="T76" fmla="*/ 247 w 336"/>
                    <a:gd name="T77" fmla="*/ 84 h 241"/>
                    <a:gd name="T78" fmla="*/ 232 w 336"/>
                    <a:gd name="T79" fmla="*/ 69 h 241"/>
                    <a:gd name="T80" fmla="*/ 209 w 336"/>
                    <a:gd name="T81" fmla="*/ 67 h 24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36" h="241">
                      <a:moveTo>
                        <a:pt x="205" y="63"/>
                      </a:moveTo>
                      <a:cubicBezTo>
                        <a:pt x="210" y="63"/>
                        <a:pt x="216" y="59"/>
                        <a:pt x="215" y="54"/>
                      </a:cubicBezTo>
                      <a:cubicBezTo>
                        <a:pt x="213" y="50"/>
                        <a:pt x="200" y="49"/>
                        <a:pt x="198" y="55"/>
                      </a:cubicBezTo>
                      <a:cubicBezTo>
                        <a:pt x="195" y="60"/>
                        <a:pt x="185" y="49"/>
                        <a:pt x="185" y="44"/>
                      </a:cubicBezTo>
                      <a:cubicBezTo>
                        <a:pt x="185" y="40"/>
                        <a:pt x="169" y="44"/>
                        <a:pt x="171" y="36"/>
                      </a:cubicBezTo>
                      <a:cubicBezTo>
                        <a:pt x="173" y="29"/>
                        <a:pt x="152" y="27"/>
                        <a:pt x="147" y="27"/>
                      </a:cubicBezTo>
                      <a:cubicBezTo>
                        <a:pt x="141" y="27"/>
                        <a:pt x="133" y="31"/>
                        <a:pt x="134" y="36"/>
                      </a:cubicBezTo>
                      <a:cubicBezTo>
                        <a:pt x="135" y="41"/>
                        <a:pt x="128" y="39"/>
                        <a:pt x="127" y="34"/>
                      </a:cubicBezTo>
                      <a:cubicBezTo>
                        <a:pt x="126" y="28"/>
                        <a:pt x="113" y="40"/>
                        <a:pt x="109" y="40"/>
                      </a:cubicBezTo>
                      <a:cubicBezTo>
                        <a:pt x="105" y="40"/>
                        <a:pt x="111" y="25"/>
                        <a:pt x="109" y="21"/>
                      </a:cubicBezTo>
                      <a:cubicBezTo>
                        <a:pt x="107" y="16"/>
                        <a:pt x="104" y="15"/>
                        <a:pt x="101" y="7"/>
                      </a:cubicBezTo>
                      <a:cubicBezTo>
                        <a:pt x="98" y="0"/>
                        <a:pt x="83" y="3"/>
                        <a:pt x="79" y="7"/>
                      </a:cubicBezTo>
                      <a:cubicBezTo>
                        <a:pt x="75" y="12"/>
                        <a:pt x="62" y="10"/>
                        <a:pt x="55" y="17"/>
                      </a:cubicBezTo>
                      <a:cubicBezTo>
                        <a:pt x="48" y="24"/>
                        <a:pt x="56" y="31"/>
                        <a:pt x="59" y="33"/>
                      </a:cubicBezTo>
                      <a:cubicBezTo>
                        <a:pt x="62" y="36"/>
                        <a:pt x="48" y="40"/>
                        <a:pt x="53" y="44"/>
                      </a:cubicBezTo>
                      <a:cubicBezTo>
                        <a:pt x="57" y="48"/>
                        <a:pt x="64" y="46"/>
                        <a:pt x="65" y="52"/>
                      </a:cubicBezTo>
                      <a:cubicBezTo>
                        <a:pt x="65" y="59"/>
                        <a:pt x="48" y="50"/>
                        <a:pt x="46" y="45"/>
                      </a:cubicBezTo>
                      <a:cubicBezTo>
                        <a:pt x="43" y="39"/>
                        <a:pt x="47" y="34"/>
                        <a:pt x="43" y="30"/>
                      </a:cubicBezTo>
                      <a:cubicBezTo>
                        <a:pt x="40" y="26"/>
                        <a:pt x="43" y="21"/>
                        <a:pt x="49" y="14"/>
                      </a:cubicBezTo>
                      <a:cubicBezTo>
                        <a:pt x="56" y="7"/>
                        <a:pt x="61" y="8"/>
                        <a:pt x="61" y="4"/>
                      </a:cubicBezTo>
                      <a:cubicBezTo>
                        <a:pt x="61" y="0"/>
                        <a:pt x="33" y="0"/>
                        <a:pt x="16" y="15"/>
                      </a:cubicBezTo>
                      <a:cubicBezTo>
                        <a:pt x="0" y="30"/>
                        <a:pt x="5" y="50"/>
                        <a:pt x="6" y="54"/>
                      </a:cubicBezTo>
                      <a:cubicBezTo>
                        <a:pt x="7" y="58"/>
                        <a:pt x="21" y="56"/>
                        <a:pt x="30" y="59"/>
                      </a:cubicBezTo>
                      <a:cubicBezTo>
                        <a:pt x="38" y="61"/>
                        <a:pt x="34" y="65"/>
                        <a:pt x="27" y="64"/>
                      </a:cubicBezTo>
                      <a:cubicBezTo>
                        <a:pt x="21" y="63"/>
                        <a:pt x="10" y="61"/>
                        <a:pt x="10" y="65"/>
                      </a:cubicBezTo>
                      <a:cubicBezTo>
                        <a:pt x="11" y="70"/>
                        <a:pt x="24" y="78"/>
                        <a:pt x="32" y="76"/>
                      </a:cubicBezTo>
                      <a:cubicBezTo>
                        <a:pt x="40" y="74"/>
                        <a:pt x="40" y="74"/>
                        <a:pt x="44" y="79"/>
                      </a:cubicBezTo>
                      <a:cubicBezTo>
                        <a:pt x="47" y="83"/>
                        <a:pt x="57" y="82"/>
                        <a:pt x="66" y="82"/>
                      </a:cubicBezTo>
                      <a:cubicBezTo>
                        <a:pt x="76" y="83"/>
                        <a:pt x="87" y="86"/>
                        <a:pt x="91" y="87"/>
                      </a:cubicBezTo>
                      <a:cubicBezTo>
                        <a:pt x="96" y="87"/>
                        <a:pt x="101" y="84"/>
                        <a:pt x="103" y="82"/>
                      </a:cubicBezTo>
                      <a:cubicBezTo>
                        <a:pt x="104" y="79"/>
                        <a:pt x="123" y="86"/>
                        <a:pt x="128" y="85"/>
                      </a:cubicBezTo>
                      <a:cubicBezTo>
                        <a:pt x="134" y="85"/>
                        <a:pt x="130" y="80"/>
                        <a:pt x="127" y="78"/>
                      </a:cubicBezTo>
                      <a:cubicBezTo>
                        <a:pt x="123" y="77"/>
                        <a:pt x="125" y="70"/>
                        <a:pt x="129" y="73"/>
                      </a:cubicBezTo>
                      <a:cubicBezTo>
                        <a:pt x="134" y="75"/>
                        <a:pt x="141" y="77"/>
                        <a:pt x="143" y="81"/>
                      </a:cubicBezTo>
                      <a:cubicBezTo>
                        <a:pt x="144" y="85"/>
                        <a:pt x="148" y="83"/>
                        <a:pt x="149" y="87"/>
                      </a:cubicBezTo>
                      <a:cubicBezTo>
                        <a:pt x="149" y="90"/>
                        <a:pt x="165" y="94"/>
                        <a:pt x="166" y="98"/>
                      </a:cubicBezTo>
                      <a:cubicBezTo>
                        <a:pt x="166" y="102"/>
                        <a:pt x="150" y="104"/>
                        <a:pt x="155" y="108"/>
                      </a:cubicBezTo>
                      <a:cubicBezTo>
                        <a:pt x="159" y="111"/>
                        <a:pt x="166" y="103"/>
                        <a:pt x="172" y="103"/>
                      </a:cubicBezTo>
                      <a:cubicBezTo>
                        <a:pt x="178" y="102"/>
                        <a:pt x="178" y="116"/>
                        <a:pt x="183" y="114"/>
                      </a:cubicBezTo>
                      <a:cubicBezTo>
                        <a:pt x="189" y="111"/>
                        <a:pt x="194" y="116"/>
                        <a:pt x="200" y="125"/>
                      </a:cubicBezTo>
                      <a:cubicBezTo>
                        <a:pt x="206" y="133"/>
                        <a:pt x="199" y="141"/>
                        <a:pt x="200" y="144"/>
                      </a:cubicBezTo>
                      <a:cubicBezTo>
                        <a:pt x="200" y="147"/>
                        <a:pt x="212" y="146"/>
                        <a:pt x="218" y="143"/>
                      </a:cubicBezTo>
                      <a:cubicBezTo>
                        <a:pt x="225" y="139"/>
                        <a:pt x="231" y="147"/>
                        <a:pt x="236" y="151"/>
                      </a:cubicBezTo>
                      <a:cubicBezTo>
                        <a:pt x="241" y="156"/>
                        <a:pt x="217" y="163"/>
                        <a:pt x="219" y="159"/>
                      </a:cubicBezTo>
                      <a:cubicBezTo>
                        <a:pt x="221" y="155"/>
                        <a:pt x="205" y="143"/>
                        <a:pt x="191" y="149"/>
                      </a:cubicBezTo>
                      <a:cubicBezTo>
                        <a:pt x="176" y="154"/>
                        <a:pt x="186" y="163"/>
                        <a:pt x="188" y="168"/>
                      </a:cubicBezTo>
                      <a:cubicBezTo>
                        <a:pt x="189" y="173"/>
                        <a:pt x="175" y="178"/>
                        <a:pt x="161" y="173"/>
                      </a:cubicBezTo>
                      <a:cubicBezTo>
                        <a:pt x="148" y="169"/>
                        <a:pt x="152" y="176"/>
                        <a:pt x="146" y="176"/>
                      </a:cubicBezTo>
                      <a:cubicBezTo>
                        <a:pt x="141" y="176"/>
                        <a:pt x="135" y="185"/>
                        <a:pt x="140" y="190"/>
                      </a:cubicBezTo>
                      <a:cubicBezTo>
                        <a:pt x="145" y="196"/>
                        <a:pt x="156" y="191"/>
                        <a:pt x="165" y="191"/>
                      </a:cubicBezTo>
                      <a:cubicBezTo>
                        <a:pt x="174" y="192"/>
                        <a:pt x="175" y="194"/>
                        <a:pt x="176" y="189"/>
                      </a:cubicBezTo>
                      <a:cubicBezTo>
                        <a:pt x="177" y="184"/>
                        <a:pt x="186" y="187"/>
                        <a:pt x="193" y="188"/>
                      </a:cubicBezTo>
                      <a:cubicBezTo>
                        <a:pt x="199" y="190"/>
                        <a:pt x="198" y="199"/>
                        <a:pt x="206" y="200"/>
                      </a:cubicBezTo>
                      <a:cubicBezTo>
                        <a:pt x="214" y="201"/>
                        <a:pt x="207" y="209"/>
                        <a:pt x="212" y="214"/>
                      </a:cubicBezTo>
                      <a:cubicBezTo>
                        <a:pt x="217" y="220"/>
                        <a:pt x="233" y="217"/>
                        <a:pt x="239" y="223"/>
                      </a:cubicBezTo>
                      <a:cubicBezTo>
                        <a:pt x="245" y="229"/>
                        <a:pt x="271" y="241"/>
                        <a:pt x="274" y="236"/>
                      </a:cubicBezTo>
                      <a:cubicBezTo>
                        <a:pt x="278" y="231"/>
                        <a:pt x="252" y="208"/>
                        <a:pt x="245" y="206"/>
                      </a:cubicBezTo>
                      <a:cubicBezTo>
                        <a:pt x="237" y="204"/>
                        <a:pt x="252" y="202"/>
                        <a:pt x="262" y="209"/>
                      </a:cubicBezTo>
                      <a:cubicBezTo>
                        <a:pt x="271" y="217"/>
                        <a:pt x="285" y="220"/>
                        <a:pt x="292" y="211"/>
                      </a:cubicBezTo>
                      <a:cubicBezTo>
                        <a:pt x="299" y="202"/>
                        <a:pt x="286" y="205"/>
                        <a:pt x="286" y="198"/>
                      </a:cubicBezTo>
                      <a:cubicBezTo>
                        <a:pt x="286" y="192"/>
                        <a:pt x="282" y="183"/>
                        <a:pt x="275" y="183"/>
                      </a:cubicBezTo>
                      <a:cubicBezTo>
                        <a:pt x="268" y="183"/>
                        <a:pt x="250" y="169"/>
                        <a:pt x="256" y="166"/>
                      </a:cubicBezTo>
                      <a:cubicBezTo>
                        <a:pt x="263" y="163"/>
                        <a:pt x="254" y="159"/>
                        <a:pt x="259" y="153"/>
                      </a:cubicBezTo>
                      <a:cubicBezTo>
                        <a:pt x="264" y="148"/>
                        <a:pt x="269" y="158"/>
                        <a:pt x="275" y="159"/>
                      </a:cubicBezTo>
                      <a:cubicBezTo>
                        <a:pt x="281" y="159"/>
                        <a:pt x="282" y="167"/>
                        <a:pt x="292" y="175"/>
                      </a:cubicBezTo>
                      <a:cubicBezTo>
                        <a:pt x="301" y="183"/>
                        <a:pt x="302" y="177"/>
                        <a:pt x="304" y="172"/>
                      </a:cubicBezTo>
                      <a:cubicBezTo>
                        <a:pt x="305" y="166"/>
                        <a:pt x="316" y="171"/>
                        <a:pt x="315" y="165"/>
                      </a:cubicBezTo>
                      <a:cubicBezTo>
                        <a:pt x="315" y="160"/>
                        <a:pt x="324" y="153"/>
                        <a:pt x="330" y="151"/>
                      </a:cubicBezTo>
                      <a:cubicBezTo>
                        <a:pt x="336" y="148"/>
                        <a:pt x="325" y="142"/>
                        <a:pt x="317" y="143"/>
                      </a:cubicBezTo>
                      <a:cubicBezTo>
                        <a:pt x="309" y="143"/>
                        <a:pt x="307" y="138"/>
                        <a:pt x="307" y="134"/>
                      </a:cubicBezTo>
                      <a:cubicBezTo>
                        <a:pt x="307" y="131"/>
                        <a:pt x="292" y="122"/>
                        <a:pt x="287" y="124"/>
                      </a:cubicBezTo>
                      <a:cubicBezTo>
                        <a:pt x="282" y="125"/>
                        <a:pt x="274" y="117"/>
                        <a:pt x="267" y="117"/>
                      </a:cubicBezTo>
                      <a:cubicBezTo>
                        <a:pt x="261" y="116"/>
                        <a:pt x="251" y="111"/>
                        <a:pt x="252" y="104"/>
                      </a:cubicBezTo>
                      <a:cubicBezTo>
                        <a:pt x="253" y="97"/>
                        <a:pt x="265" y="106"/>
                        <a:pt x="268" y="101"/>
                      </a:cubicBezTo>
                      <a:cubicBezTo>
                        <a:pt x="270" y="95"/>
                        <a:pt x="255" y="98"/>
                        <a:pt x="255" y="94"/>
                      </a:cubicBezTo>
                      <a:cubicBezTo>
                        <a:pt x="254" y="90"/>
                        <a:pt x="258" y="92"/>
                        <a:pt x="261" y="89"/>
                      </a:cubicBezTo>
                      <a:cubicBezTo>
                        <a:pt x="264" y="87"/>
                        <a:pt x="259" y="82"/>
                        <a:pt x="255" y="80"/>
                      </a:cubicBezTo>
                      <a:cubicBezTo>
                        <a:pt x="252" y="78"/>
                        <a:pt x="251" y="84"/>
                        <a:pt x="247" y="84"/>
                      </a:cubicBezTo>
                      <a:cubicBezTo>
                        <a:pt x="244" y="84"/>
                        <a:pt x="247" y="78"/>
                        <a:pt x="249" y="75"/>
                      </a:cubicBezTo>
                      <a:cubicBezTo>
                        <a:pt x="252" y="71"/>
                        <a:pt x="238" y="67"/>
                        <a:pt x="232" y="69"/>
                      </a:cubicBezTo>
                      <a:cubicBezTo>
                        <a:pt x="226" y="71"/>
                        <a:pt x="224" y="68"/>
                        <a:pt x="224" y="64"/>
                      </a:cubicBezTo>
                      <a:cubicBezTo>
                        <a:pt x="224" y="60"/>
                        <a:pt x="213" y="64"/>
                        <a:pt x="209" y="67"/>
                      </a:cubicBezTo>
                      <a:cubicBezTo>
                        <a:pt x="205" y="70"/>
                        <a:pt x="200" y="64"/>
                        <a:pt x="205"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8" name="Freeform 2205">
                  <a:extLst>
                    <a:ext uri="{FF2B5EF4-FFF2-40B4-BE49-F238E27FC236}">
                      <a16:creationId xmlns="" xmlns:a16="http://schemas.microsoft.com/office/drawing/2014/main" id="{481022BF-EB40-4219-8C76-58D46A99D6F0}"/>
                    </a:ext>
                  </a:extLst>
                </p:cNvPr>
                <p:cNvSpPr/>
                <p:nvPr/>
              </p:nvSpPr>
              <p:spPr bwMode="auto">
                <a:xfrm>
                  <a:off x="3126026" y="2980889"/>
                  <a:ext cx="143096" cy="124096"/>
                </a:xfrm>
                <a:custGeom>
                  <a:gdLst>
                    <a:gd name="T0" fmla="*/ 44 w 81"/>
                    <a:gd name="T1" fmla="*/ 5 h 72"/>
                    <a:gd name="T2" fmla="*/ 39 w 81"/>
                    <a:gd name="T3" fmla="*/ 2 h 72"/>
                    <a:gd name="T4" fmla="*/ 21 w 81"/>
                    <a:gd name="T5" fmla="*/ 27 h 72"/>
                    <a:gd name="T6" fmla="*/ 16 w 81"/>
                    <a:gd name="T7" fmla="*/ 38 h 72"/>
                    <a:gd name="T8" fmla="*/ 9 w 81"/>
                    <a:gd name="T9" fmla="*/ 44 h 72"/>
                    <a:gd name="T10" fmla="*/ 6 w 81"/>
                    <a:gd name="T11" fmla="*/ 58 h 72"/>
                    <a:gd name="T12" fmla="*/ 23 w 81"/>
                    <a:gd name="T13" fmla="*/ 58 h 72"/>
                    <a:gd name="T14" fmla="*/ 39 w 81"/>
                    <a:gd name="T15" fmla="*/ 55 h 72"/>
                    <a:gd name="T16" fmla="*/ 50 w 81"/>
                    <a:gd name="T17" fmla="*/ 58 h 72"/>
                    <a:gd name="T18" fmla="*/ 47 w 81"/>
                    <a:gd name="T19" fmla="*/ 66 h 72"/>
                    <a:gd name="T20" fmla="*/ 57 w 81"/>
                    <a:gd name="T21" fmla="*/ 62 h 72"/>
                    <a:gd name="T22" fmla="*/ 64 w 81"/>
                    <a:gd name="T23" fmla="*/ 65 h 72"/>
                    <a:gd name="T24" fmla="*/ 78 w 81"/>
                    <a:gd name="T25" fmla="*/ 66 h 72"/>
                    <a:gd name="T26" fmla="*/ 73 w 81"/>
                    <a:gd name="T27" fmla="*/ 56 h 72"/>
                    <a:gd name="T28" fmla="*/ 72 w 81"/>
                    <a:gd name="T29" fmla="*/ 50 h 72"/>
                    <a:gd name="T30" fmla="*/ 67 w 81"/>
                    <a:gd name="T31" fmla="*/ 48 h 72"/>
                    <a:gd name="T32" fmla="*/ 68 w 81"/>
                    <a:gd name="T33" fmla="*/ 37 h 72"/>
                    <a:gd name="T34" fmla="*/ 59 w 81"/>
                    <a:gd name="T35" fmla="*/ 34 h 72"/>
                    <a:gd name="T36" fmla="*/ 49 w 81"/>
                    <a:gd name="T37" fmla="*/ 32 h 72"/>
                    <a:gd name="T38" fmla="*/ 44 w 81"/>
                    <a:gd name="T39" fmla="*/ 26 h 72"/>
                    <a:gd name="T40" fmla="*/ 35 w 81"/>
                    <a:gd name="T41" fmla="*/ 26 h 72"/>
                    <a:gd name="T42" fmla="*/ 36 w 81"/>
                    <a:gd name="T43" fmla="*/ 18 h 72"/>
                    <a:gd name="T44" fmla="*/ 44 w 81"/>
                    <a:gd name="T45" fmla="*/ 5 h 7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1" h="72">
                      <a:moveTo>
                        <a:pt x="44" y="5"/>
                      </a:moveTo>
                      <a:cubicBezTo>
                        <a:pt x="49" y="3"/>
                        <a:pt x="44" y="0"/>
                        <a:pt x="39" y="2"/>
                      </a:cubicBezTo>
                      <a:cubicBezTo>
                        <a:pt x="34" y="4"/>
                        <a:pt x="21" y="22"/>
                        <a:pt x="21" y="27"/>
                      </a:cubicBezTo>
                      <a:cubicBezTo>
                        <a:pt x="21" y="32"/>
                        <a:pt x="20" y="38"/>
                        <a:pt x="16" y="38"/>
                      </a:cubicBezTo>
                      <a:cubicBezTo>
                        <a:pt x="11" y="37"/>
                        <a:pt x="6" y="42"/>
                        <a:pt x="9" y="44"/>
                      </a:cubicBezTo>
                      <a:cubicBezTo>
                        <a:pt x="13" y="47"/>
                        <a:pt x="0" y="54"/>
                        <a:pt x="6" y="58"/>
                      </a:cubicBezTo>
                      <a:cubicBezTo>
                        <a:pt x="10" y="60"/>
                        <a:pt x="17" y="57"/>
                        <a:pt x="23" y="58"/>
                      </a:cubicBezTo>
                      <a:cubicBezTo>
                        <a:pt x="29" y="58"/>
                        <a:pt x="34" y="59"/>
                        <a:pt x="39" y="55"/>
                      </a:cubicBezTo>
                      <a:cubicBezTo>
                        <a:pt x="44" y="51"/>
                        <a:pt x="44" y="58"/>
                        <a:pt x="50" y="58"/>
                      </a:cubicBezTo>
                      <a:cubicBezTo>
                        <a:pt x="55" y="57"/>
                        <a:pt x="47" y="62"/>
                        <a:pt x="47" y="66"/>
                      </a:cubicBezTo>
                      <a:cubicBezTo>
                        <a:pt x="47" y="69"/>
                        <a:pt x="53" y="64"/>
                        <a:pt x="57" y="62"/>
                      </a:cubicBezTo>
                      <a:cubicBezTo>
                        <a:pt x="61" y="60"/>
                        <a:pt x="66" y="62"/>
                        <a:pt x="64" y="65"/>
                      </a:cubicBezTo>
                      <a:cubicBezTo>
                        <a:pt x="62" y="68"/>
                        <a:pt x="75" y="72"/>
                        <a:pt x="78" y="66"/>
                      </a:cubicBezTo>
                      <a:cubicBezTo>
                        <a:pt x="81" y="61"/>
                        <a:pt x="75" y="53"/>
                        <a:pt x="73" y="56"/>
                      </a:cubicBezTo>
                      <a:cubicBezTo>
                        <a:pt x="71" y="60"/>
                        <a:pt x="68" y="54"/>
                        <a:pt x="72" y="50"/>
                      </a:cubicBezTo>
                      <a:cubicBezTo>
                        <a:pt x="76" y="47"/>
                        <a:pt x="71" y="46"/>
                        <a:pt x="67" y="48"/>
                      </a:cubicBezTo>
                      <a:cubicBezTo>
                        <a:pt x="63" y="50"/>
                        <a:pt x="64" y="39"/>
                        <a:pt x="68" y="37"/>
                      </a:cubicBezTo>
                      <a:cubicBezTo>
                        <a:pt x="72" y="35"/>
                        <a:pt x="59" y="31"/>
                        <a:pt x="59" y="34"/>
                      </a:cubicBezTo>
                      <a:cubicBezTo>
                        <a:pt x="59" y="38"/>
                        <a:pt x="50" y="36"/>
                        <a:pt x="49" y="32"/>
                      </a:cubicBezTo>
                      <a:cubicBezTo>
                        <a:pt x="48" y="29"/>
                        <a:pt x="42" y="28"/>
                        <a:pt x="44" y="26"/>
                      </a:cubicBezTo>
                      <a:cubicBezTo>
                        <a:pt x="46" y="23"/>
                        <a:pt x="36" y="22"/>
                        <a:pt x="35" y="26"/>
                      </a:cubicBezTo>
                      <a:cubicBezTo>
                        <a:pt x="34" y="30"/>
                        <a:pt x="31" y="23"/>
                        <a:pt x="36" y="18"/>
                      </a:cubicBezTo>
                      <a:cubicBezTo>
                        <a:pt x="41" y="13"/>
                        <a:pt x="40" y="8"/>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9" name="Freeform 2206">
                  <a:extLst>
                    <a:ext uri="{FF2B5EF4-FFF2-40B4-BE49-F238E27FC236}">
                      <a16:creationId xmlns="" xmlns:a16="http://schemas.microsoft.com/office/drawing/2014/main" id="{0CB2D7A4-5785-4682-93CA-72BD915F08BD}"/>
                    </a:ext>
                  </a:extLst>
                </p:cNvPr>
                <p:cNvSpPr/>
                <p:nvPr/>
              </p:nvSpPr>
              <p:spPr bwMode="auto">
                <a:xfrm>
                  <a:off x="2758064" y="2486305"/>
                  <a:ext cx="59469" cy="44962"/>
                </a:xfrm>
                <a:custGeom>
                  <a:gdLst>
                    <a:gd name="T0" fmla="*/ 28 w 34"/>
                    <a:gd name="T1" fmla="*/ 19 h 26"/>
                    <a:gd name="T2" fmla="*/ 29 w 34"/>
                    <a:gd name="T3" fmla="*/ 4 h 26"/>
                    <a:gd name="T4" fmla="*/ 15 w 34"/>
                    <a:gd name="T5" fmla="*/ 0 h 26"/>
                    <a:gd name="T6" fmla="*/ 5 w 34"/>
                    <a:gd name="T7" fmla="*/ 18 h 26"/>
                    <a:gd name="T8" fmla="*/ 28 w 34"/>
                    <a:gd name="T9" fmla="*/ 19 h 26"/>
                  </a:gdLst>
                  <a:cxnLst>
                    <a:cxn ang="0">
                      <a:pos x="T0" y="T1"/>
                    </a:cxn>
                    <a:cxn ang="0">
                      <a:pos x="T2" y="T3"/>
                    </a:cxn>
                    <a:cxn ang="0">
                      <a:pos x="T4" y="T5"/>
                    </a:cxn>
                    <a:cxn ang="0">
                      <a:pos x="T6" y="T7"/>
                    </a:cxn>
                    <a:cxn ang="0">
                      <a:pos x="T8" y="T9"/>
                    </a:cxn>
                  </a:cxnLst>
                  <a:rect l="0" t="0" r="r" b="b"/>
                  <a:pathLst>
                    <a:path w="34" h="26">
                      <a:moveTo>
                        <a:pt x="28" y="19"/>
                      </a:moveTo>
                      <a:cubicBezTo>
                        <a:pt x="34" y="18"/>
                        <a:pt x="33" y="9"/>
                        <a:pt x="29" y="4"/>
                      </a:cubicBezTo>
                      <a:cubicBezTo>
                        <a:pt x="27" y="0"/>
                        <a:pt x="20" y="0"/>
                        <a:pt x="15" y="0"/>
                      </a:cubicBezTo>
                      <a:cubicBezTo>
                        <a:pt x="9" y="1"/>
                        <a:pt x="0" y="9"/>
                        <a:pt x="5" y="18"/>
                      </a:cubicBezTo>
                      <a:cubicBezTo>
                        <a:pt x="10" y="26"/>
                        <a:pt x="22" y="20"/>
                        <a:pt x="2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0" name="Freeform 2207">
                  <a:extLst>
                    <a:ext uri="{FF2B5EF4-FFF2-40B4-BE49-F238E27FC236}">
                      <a16:creationId xmlns="" xmlns:a16="http://schemas.microsoft.com/office/drawing/2014/main" id="{CA1ECE1F-DCE7-422E-A0F7-ABCBDB8D7EC7}"/>
                    </a:ext>
                  </a:extLst>
                </p:cNvPr>
                <p:cNvSpPr/>
                <p:nvPr/>
              </p:nvSpPr>
              <p:spPr bwMode="auto">
                <a:xfrm>
                  <a:off x="2460721" y="1882014"/>
                  <a:ext cx="650438" cy="318332"/>
                </a:xfrm>
                <a:custGeom>
                  <a:gdLst>
                    <a:gd name="T0" fmla="*/ 25 w 366"/>
                    <a:gd name="T1" fmla="*/ 47 h 186"/>
                    <a:gd name="T2" fmla="*/ 26 w 366"/>
                    <a:gd name="T3" fmla="*/ 59 h 186"/>
                    <a:gd name="T4" fmla="*/ 65 w 366"/>
                    <a:gd name="T5" fmla="*/ 67 h 186"/>
                    <a:gd name="T6" fmla="*/ 101 w 366"/>
                    <a:gd name="T7" fmla="*/ 75 h 186"/>
                    <a:gd name="T8" fmla="*/ 149 w 366"/>
                    <a:gd name="T9" fmla="*/ 62 h 186"/>
                    <a:gd name="T10" fmla="*/ 112 w 366"/>
                    <a:gd name="T11" fmla="*/ 80 h 186"/>
                    <a:gd name="T12" fmla="*/ 107 w 366"/>
                    <a:gd name="T13" fmla="*/ 89 h 186"/>
                    <a:gd name="T14" fmla="*/ 72 w 366"/>
                    <a:gd name="T15" fmla="*/ 99 h 186"/>
                    <a:gd name="T16" fmla="*/ 115 w 366"/>
                    <a:gd name="T17" fmla="*/ 126 h 186"/>
                    <a:gd name="T18" fmla="*/ 55 w 366"/>
                    <a:gd name="T19" fmla="*/ 133 h 186"/>
                    <a:gd name="T20" fmla="*/ 80 w 366"/>
                    <a:gd name="T21" fmla="*/ 141 h 186"/>
                    <a:gd name="T22" fmla="*/ 78 w 366"/>
                    <a:gd name="T23" fmla="*/ 154 h 186"/>
                    <a:gd name="T24" fmla="*/ 57 w 366"/>
                    <a:gd name="T25" fmla="*/ 155 h 186"/>
                    <a:gd name="T26" fmla="*/ 33 w 366"/>
                    <a:gd name="T27" fmla="*/ 174 h 186"/>
                    <a:gd name="T28" fmla="*/ 90 w 366"/>
                    <a:gd name="T29" fmla="*/ 179 h 186"/>
                    <a:gd name="T30" fmla="*/ 130 w 366"/>
                    <a:gd name="T31" fmla="*/ 182 h 186"/>
                    <a:gd name="T32" fmla="*/ 161 w 366"/>
                    <a:gd name="T33" fmla="*/ 176 h 186"/>
                    <a:gd name="T34" fmla="*/ 152 w 366"/>
                    <a:gd name="T35" fmla="*/ 166 h 186"/>
                    <a:gd name="T36" fmla="*/ 129 w 366"/>
                    <a:gd name="T37" fmla="*/ 155 h 186"/>
                    <a:gd name="T38" fmla="*/ 161 w 366"/>
                    <a:gd name="T39" fmla="*/ 143 h 186"/>
                    <a:gd name="T40" fmla="*/ 204 w 366"/>
                    <a:gd name="T41" fmla="*/ 119 h 186"/>
                    <a:gd name="T42" fmla="*/ 200 w 366"/>
                    <a:gd name="T43" fmla="*/ 106 h 186"/>
                    <a:gd name="T44" fmla="*/ 236 w 366"/>
                    <a:gd name="T45" fmla="*/ 97 h 186"/>
                    <a:gd name="T46" fmla="*/ 281 w 366"/>
                    <a:gd name="T47" fmla="*/ 68 h 186"/>
                    <a:gd name="T48" fmla="*/ 285 w 366"/>
                    <a:gd name="T49" fmla="*/ 50 h 186"/>
                    <a:gd name="T50" fmla="*/ 346 w 366"/>
                    <a:gd name="T51" fmla="*/ 34 h 186"/>
                    <a:gd name="T52" fmla="*/ 331 w 366"/>
                    <a:gd name="T53" fmla="*/ 16 h 186"/>
                    <a:gd name="T54" fmla="*/ 293 w 366"/>
                    <a:gd name="T55" fmla="*/ 16 h 186"/>
                    <a:gd name="T56" fmla="*/ 258 w 366"/>
                    <a:gd name="T57" fmla="*/ 5 h 186"/>
                    <a:gd name="T58" fmla="*/ 218 w 366"/>
                    <a:gd name="T59" fmla="*/ 10 h 186"/>
                    <a:gd name="T60" fmla="*/ 182 w 366"/>
                    <a:gd name="T61" fmla="*/ 8 h 186"/>
                    <a:gd name="T62" fmla="*/ 144 w 366"/>
                    <a:gd name="T63" fmla="*/ 11 h 186"/>
                    <a:gd name="T64" fmla="*/ 131 w 366"/>
                    <a:gd name="T65" fmla="*/ 19 h 186"/>
                    <a:gd name="T66" fmla="*/ 99 w 366"/>
                    <a:gd name="T67" fmla="*/ 27 h 186"/>
                    <a:gd name="T68" fmla="*/ 68 w 366"/>
                    <a:gd name="T69" fmla="*/ 31 h 186"/>
                    <a:gd name="T70" fmla="*/ 43 w 366"/>
                    <a:gd name="T71" fmla="*/ 34 h 186"/>
                    <a:gd name="T72" fmla="*/ 10 w 366"/>
                    <a:gd name="T73" fmla="*/ 43 h 1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 h="186">
                      <a:moveTo>
                        <a:pt x="19" y="46"/>
                      </a:moveTo>
                      <a:cubicBezTo>
                        <a:pt x="26" y="41"/>
                        <a:pt x="31" y="44"/>
                        <a:pt x="25" y="47"/>
                      </a:cubicBezTo>
                      <a:cubicBezTo>
                        <a:pt x="19" y="50"/>
                        <a:pt x="21" y="52"/>
                        <a:pt x="30" y="52"/>
                      </a:cubicBezTo>
                      <a:cubicBezTo>
                        <a:pt x="38" y="51"/>
                        <a:pt x="26" y="54"/>
                        <a:pt x="26" y="59"/>
                      </a:cubicBezTo>
                      <a:cubicBezTo>
                        <a:pt x="26" y="64"/>
                        <a:pt x="36" y="61"/>
                        <a:pt x="37" y="66"/>
                      </a:cubicBezTo>
                      <a:cubicBezTo>
                        <a:pt x="37" y="71"/>
                        <a:pt x="59" y="73"/>
                        <a:pt x="65" y="67"/>
                      </a:cubicBezTo>
                      <a:cubicBezTo>
                        <a:pt x="72" y="61"/>
                        <a:pt x="69" y="69"/>
                        <a:pt x="69" y="73"/>
                      </a:cubicBezTo>
                      <a:cubicBezTo>
                        <a:pt x="68" y="77"/>
                        <a:pt x="99" y="80"/>
                        <a:pt x="101" y="75"/>
                      </a:cubicBezTo>
                      <a:cubicBezTo>
                        <a:pt x="102" y="70"/>
                        <a:pt x="107" y="72"/>
                        <a:pt x="113" y="74"/>
                      </a:cubicBezTo>
                      <a:cubicBezTo>
                        <a:pt x="119" y="75"/>
                        <a:pt x="148" y="68"/>
                        <a:pt x="149" y="62"/>
                      </a:cubicBezTo>
                      <a:cubicBezTo>
                        <a:pt x="149" y="56"/>
                        <a:pt x="158" y="65"/>
                        <a:pt x="149" y="72"/>
                      </a:cubicBezTo>
                      <a:cubicBezTo>
                        <a:pt x="139" y="78"/>
                        <a:pt x="120" y="77"/>
                        <a:pt x="112" y="80"/>
                      </a:cubicBezTo>
                      <a:cubicBezTo>
                        <a:pt x="103" y="82"/>
                        <a:pt x="117" y="88"/>
                        <a:pt x="126" y="95"/>
                      </a:cubicBezTo>
                      <a:cubicBezTo>
                        <a:pt x="134" y="101"/>
                        <a:pt x="115" y="98"/>
                        <a:pt x="107" y="89"/>
                      </a:cubicBezTo>
                      <a:cubicBezTo>
                        <a:pt x="99" y="81"/>
                        <a:pt x="81" y="81"/>
                        <a:pt x="71" y="81"/>
                      </a:cubicBezTo>
                      <a:cubicBezTo>
                        <a:pt x="62" y="82"/>
                        <a:pt x="65" y="99"/>
                        <a:pt x="72" y="99"/>
                      </a:cubicBezTo>
                      <a:cubicBezTo>
                        <a:pt x="79" y="99"/>
                        <a:pt x="86" y="102"/>
                        <a:pt x="93" y="113"/>
                      </a:cubicBezTo>
                      <a:cubicBezTo>
                        <a:pt x="100" y="124"/>
                        <a:pt x="115" y="121"/>
                        <a:pt x="115" y="126"/>
                      </a:cubicBezTo>
                      <a:cubicBezTo>
                        <a:pt x="115" y="131"/>
                        <a:pt x="95" y="122"/>
                        <a:pt x="84" y="120"/>
                      </a:cubicBezTo>
                      <a:cubicBezTo>
                        <a:pt x="73" y="118"/>
                        <a:pt x="56" y="125"/>
                        <a:pt x="55" y="133"/>
                      </a:cubicBezTo>
                      <a:cubicBezTo>
                        <a:pt x="55" y="141"/>
                        <a:pt x="71" y="140"/>
                        <a:pt x="82" y="134"/>
                      </a:cubicBezTo>
                      <a:cubicBezTo>
                        <a:pt x="93" y="127"/>
                        <a:pt x="85" y="136"/>
                        <a:pt x="80" y="141"/>
                      </a:cubicBezTo>
                      <a:cubicBezTo>
                        <a:pt x="74" y="146"/>
                        <a:pt x="93" y="150"/>
                        <a:pt x="93" y="156"/>
                      </a:cubicBezTo>
                      <a:cubicBezTo>
                        <a:pt x="93" y="162"/>
                        <a:pt x="79" y="160"/>
                        <a:pt x="78" y="154"/>
                      </a:cubicBezTo>
                      <a:cubicBezTo>
                        <a:pt x="76" y="149"/>
                        <a:pt x="71" y="143"/>
                        <a:pt x="58" y="144"/>
                      </a:cubicBezTo>
                      <a:cubicBezTo>
                        <a:pt x="45" y="145"/>
                        <a:pt x="49" y="154"/>
                        <a:pt x="57" y="155"/>
                      </a:cubicBezTo>
                      <a:cubicBezTo>
                        <a:pt x="65" y="156"/>
                        <a:pt x="65" y="162"/>
                        <a:pt x="56" y="162"/>
                      </a:cubicBezTo>
                      <a:cubicBezTo>
                        <a:pt x="47" y="162"/>
                        <a:pt x="27" y="168"/>
                        <a:pt x="33" y="174"/>
                      </a:cubicBezTo>
                      <a:cubicBezTo>
                        <a:pt x="40" y="180"/>
                        <a:pt x="66" y="174"/>
                        <a:pt x="70" y="178"/>
                      </a:cubicBezTo>
                      <a:cubicBezTo>
                        <a:pt x="75" y="182"/>
                        <a:pt x="87" y="183"/>
                        <a:pt x="90" y="179"/>
                      </a:cubicBezTo>
                      <a:cubicBezTo>
                        <a:pt x="93" y="174"/>
                        <a:pt x="103" y="176"/>
                        <a:pt x="113" y="176"/>
                      </a:cubicBezTo>
                      <a:cubicBezTo>
                        <a:pt x="123" y="176"/>
                        <a:pt x="126" y="178"/>
                        <a:pt x="130" y="182"/>
                      </a:cubicBezTo>
                      <a:cubicBezTo>
                        <a:pt x="135" y="186"/>
                        <a:pt x="143" y="184"/>
                        <a:pt x="148" y="180"/>
                      </a:cubicBezTo>
                      <a:cubicBezTo>
                        <a:pt x="154" y="176"/>
                        <a:pt x="154" y="176"/>
                        <a:pt x="161" y="176"/>
                      </a:cubicBezTo>
                      <a:cubicBezTo>
                        <a:pt x="168" y="176"/>
                        <a:pt x="169" y="172"/>
                        <a:pt x="166" y="166"/>
                      </a:cubicBezTo>
                      <a:cubicBezTo>
                        <a:pt x="162" y="161"/>
                        <a:pt x="153" y="170"/>
                        <a:pt x="152" y="166"/>
                      </a:cubicBezTo>
                      <a:cubicBezTo>
                        <a:pt x="151" y="161"/>
                        <a:pt x="143" y="160"/>
                        <a:pt x="129" y="162"/>
                      </a:cubicBezTo>
                      <a:cubicBezTo>
                        <a:pt x="115" y="164"/>
                        <a:pt x="121" y="153"/>
                        <a:pt x="129" y="155"/>
                      </a:cubicBezTo>
                      <a:cubicBezTo>
                        <a:pt x="138" y="158"/>
                        <a:pt x="149" y="157"/>
                        <a:pt x="159" y="154"/>
                      </a:cubicBezTo>
                      <a:cubicBezTo>
                        <a:pt x="168" y="152"/>
                        <a:pt x="161" y="147"/>
                        <a:pt x="161" y="143"/>
                      </a:cubicBezTo>
                      <a:cubicBezTo>
                        <a:pt x="161" y="139"/>
                        <a:pt x="173" y="142"/>
                        <a:pt x="182" y="142"/>
                      </a:cubicBezTo>
                      <a:cubicBezTo>
                        <a:pt x="191" y="142"/>
                        <a:pt x="204" y="127"/>
                        <a:pt x="204" y="119"/>
                      </a:cubicBezTo>
                      <a:cubicBezTo>
                        <a:pt x="205" y="110"/>
                        <a:pt x="184" y="112"/>
                        <a:pt x="174" y="112"/>
                      </a:cubicBezTo>
                      <a:cubicBezTo>
                        <a:pt x="164" y="112"/>
                        <a:pt x="181" y="105"/>
                        <a:pt x="200" y="106"/>
                      </a:cubicBezTo>
                      <a:cubicBezTo>
                        <a:pt x="219" y="107"/>
                        <a:pt x="210" y="98"/>
                        <a:pt x="214" y="95"/>
                      </a:cubicBezTo>
                      <a:cubicBezTo>
                        <a:pt x="217" y="92"/>
                        <a:pt x="226" y="99"/>
                        <a:pt x="236" y="97"/>
                      </a:cubicBezTo>
                      <a:cubicBezTo>
                        <a:pt x="245" y="95"/>
                        <a:pt x="239" y="87"/>
                        <a:pt x="245" y="87"/>
                      </a:cubicBezTo>
                      <a:cubicBezTo>
                        <a:pt x="250" y="87"/>
                        <a:pt x="260" y="80"/>
                        <a:pt x="281" y="68"/>
                      </a:cubicBezTo>
                      <a:cubicBezTo>
                        <a:pt x="301" y="57"/>
                        <a:pt x="317" y="59"/>
                        <a:pt x="318" y="52"/>
                      </a:cubicBezTo>
                      <a:cubicBezTo>
                        <a:pt x="319" y="46"/>
                        <a:pt x="290" y="52"/>
                        <a:pt x="285" y="50"/>
                      </a:cubicBezTo>
                      <a:cubicBezTo>
                        <a:pt x="280" y="48"/>
                        <a:pt x="305" y="43"/>
                        <a:pt x="311" y="44"/>
                      </a:cubicBezTo>
                      <a:cubicBezTo>
                        <a:pt x="317" y="46"/>
                        <a:pt x="325" y="44"/>
                        <a:pt x="346" y="34"/>
                      </a:cubicBezTo>
                      <a:cubicBezTo>
                        <a:pt x="366" y="24"/>
                        <a:pt x="357" y="22"/>
                        <a:pt x="349" y="23"/>
                      </a:cubicBezTo>
                      <a:cubicBezTo>
                        <a:pt x="340" y="25"/>
                        <a:pt x="331" y="22"/>
                        <a:pt x="331" y="16"/>
                      </a:cubicBezTo>
                      <a:cubicBezTo>
                        <a:pt x="332" y="11"/>
                        <a:pt x="319" y="16"/>
                        <a:pt x="318" y="13"/>
                      </a:cubicBezTo>
                      <a:cubicBezTo>
                        <a:pt x="318" y="10"/>
                        <a:pt x="306" y="11"/>
                        <a:pt x="293" y="16"/>
                      </a:cubicBezTo>
                      <a:cubicBezTo>
                        <a:pt x="280" y="21"/>
                        <a:pt x="292" y="11"/>
                        <a:pt x="297" y="9"/>
                      </a:cubicBezTo>
                      <a:cubicBezTo>
                        <a:pt x="303" y="7"/>
                        <a:pt x="264" y="9"/>
                        <a:pt x="258" y="5"/>
                      </a:cubicBezTo>
                      <a:cubicBezTo>
                        <a:pt x="251" y="0"/>
                        <a:pt x="244" y="12"/>
                        <a:pt x="238" y="6"/>
                      </a:cubicBezTo>
                      <a:cubicBezTo>
                        <a:pt x="232" y="0"/>
                        <a:pt x="216" y="5"/>
                        <a:pt x="218" y="10"/>
                      </a:cubicBezTo>
                      <a:cubicBezTo>
                        <a:pt x="220" y="14"/>
                        <a:pt x="216" y="14"/>
                        <a:pt x="210" y="9"/>
                      </a:cubicBezTo>
                      <a:cubicBezTo>
                        <a:pt x="204" y="4"/>
                        <a:pt x="192" y="10"/>
                        <a:pt x="182" y="8"/>
                      </a:cubicBezTo>
                      <a:cubicBezTo>
                        <a:pt x="171" y="7"/>
                        <a:pt x="176" y="17"/>
                        <a:pt x="164" y="12"/>
                      </a:cubicBezTo>
                      <a:cubicBezTo>
                        <a:pt x="153" y="7"/>
                        <a:pt x="140" y="9"/>
                        <a:pt x="144" y="11"/>
                      </a:cubicBezTo>
                      <a:cubicBezTo>
                        <a:pt x="147" y="12"/>
                        <a:pt x="143" y="15"/>
                        <a:pt x="138" y="14"/>
                      </a:cubicBezTo>
                      <a:cubicBezTo>
                        <a:pt x="133" y="12"/>
                        <a:pt x="128" y="14"/>
                        <a:pt x="131" y="19"/>
                      </a:cubicBezTo>
                      <a:cubicBezTo>
                        <a:pt x="133" y="24"/>
                        <a:pt x="112" y="18"/>
                        <a:pt x="112" y="23"/>
                      </a:cubicBezTo>
                      <a:cubicBezTo>
                        <a:pt x="112" y="29"/>
                        <a:pt x="105" y="32"/>
                        <a:pt x="99" y="27"/>
                      </a:cubicBezTo>
                      <a:cubicBezTo>
                        <a:pt x="93" y="22"/>
                        <a:pt x="74" y="20"/>
                        <a:pt x="79" y="25"/>
                      </a:cubicBezTo>
                      <a:cubicBezTo>
                        <a:pt x="85" y="29"/>
                        <a:pt x="62" y="27"/>
                        <a:pt x="68" y="31"/>
                      </a:cubicBezTo>
                      <a:cubicBezTo>
                        <a:pt x="74" y="36"/>
                        <a:pt x="61" y="39"/>
                        <a:pt x="61" y="37"/>
                      </a:cubicBezTo>
                      <a:cubicBezTo>
                        <a:pt x="61" y="34"/>
                        <a:pt x="48" y="30"/>
                        <a:pt x="43" y="34"/>
                      </a:cubicBezTo>
                      <a:cubicBezTo>
                        <a:pt x="38" y="39"/>
                        <a:pt x="37" y="44"/>
                        <a:pt x="34" y="41"/>
                      </a:cubicBezTo>
                      <a:cubicBezTo>
                        <a:pt x="32" y="38"/>
                        <a:pt x="21" y="39"/>
                        <a:pt x="10" y="43"/>
                      </a:cubicBezTo>
                      <a:cubicBezTo>
                        <a:pt x="0" y="47"/>
                        <a:pt x="12" y="50"/>
                        <a:pt x="1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1" name="Freeform 2208">
                  <a:extLst>
                    <a:ext uri="{FF2B5EF4-FFF2-40B4-BE49-F238E27FC236}">
                      <a16:creationId xmlns="" xmlns:a16="http://schemas.microsoft.com/office/drawing/2014/main" id="{4706404A-30B5-4DC3-BA20-55206C5C80DE}"/>
                    </a:ext>
                  </a:extLst>
                </p:cNvPr>
                <p:cNvSpPr/>
                <p:nvPr/>
              </p:nvSpPr>
              <p:spPr bwMode="auto">
                <a:xfrm>
                  <a:off x="2033290" y="2090638"/>
                  <a:ext cx="94778" cy="30574"/>
                </a:xfrm>
                <a:custGeom>
                  <a:gdLst>
                    <a:gd name="T0" fmla="*/ 20 w 53"/>
                    <a:gd name="T1" fmla="*/ 13 h 17"/>
                    <a:gd name="T2" fmla="*/ 34 w 53"/>
                    <a:gd name="T3" fmla="*/ 11 h 17"/>
                    <a:gd name="T4" fmla="*/ 53 w 53"/>
                    <a:gd name="T5" fmla="*/ 9 h 17"/>
                    <a:gd name="T6" fmla="*/ 28 w 53"/>
                    <a:gd name="T7" fmla="*/ 3 h 17"/>
                    <a:gd name="T8" fmla="*/ 7 w 53"/>
                    <a:gd name="T9" fmla="*/ 12 h 17"/>
                    <a:gd name="T10" fmla="*/ 20 w 53"/>
                    <a:gd name="T11" fmla="*/ 13 h 17"/>
                  </a:gdLst>
                  <a:cxnLst>
                    <a:cxn ang="0">
                      <a:pos x="T0" y="T1"/>
                    </a:cxn>
                    <a:cxn ang="0">
                      <a:pos x="T2" y="T3"/>
                    </a:cxn>
                    <a:cxn ang="0">
                      <a:pos x="T4" y="T5"/>
                    </a:cxn>
                    <a:cxn ang="0">
                      <a:pos x="T6" y="T7"/>
                    </a:cxn>
                    <a:cxn ang="0">
                      <a:pos x="T8" y="T9"/>
                    </a:cxn>
                    <a:cxn ang="0">
                      <a:pos x="T10" y="T11"/>
                    </a:cxn>
                  </a:cxnLst>
                  <a:rect l="0" t="0" r="r" b="b"/>
                  <a:pathLst>
                    <a:path w="52" h="17">
                      <a:moveTo>
                        <a:pt x="20" y="13"/>
                      </a:moveTo>
                      <a:cubicBezTo>
                        <a:pt x="25" y="15"/>
                        <a:pt x="30" y="8"/>
                        <a:pt x="34" y="11"/>
                      </a:cubicBezTo>
                      <a:cubicBezTo>
                        <a:pt x="37" y="14"/>
                        <a:pt x="53" y="17"/>
                        <a:pt x="53" y="9"/>
                      </a:cubicBezTo>
                      <a:cubicBezTo>
                        <a:pt x="53" y="1"/>
                        <a:pt x="33" y="0"/>
                        <a:pt x="28" y="3"/>
                      </a:cubicBezTo>
                      <a:cubicBezTo>
                        <a:pt x="23" y="6"/>
                        <a:pt x="0" y="7"/>
                        <a:pt x="7" y="12"/>
                      </a:cubicBezTo>
                      <a:cubicBezTo>
                        <a:pt x="11" y="15"/>
                        <a:pt x="15" y="11"/>
                        <a:pt x="2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2" name="Freeform 2209">
                  <a:extLst>
                    <a:ext uri="{FF2B5EF4-FFF2-40B4-BE49-F238E27FC236}">
                      <a16:creationId xmlns="" xmlns:a16="http://schemas.microsoft.com/office/drawing/2014/main" id="{EBEF6045-ED18-4590-A8BA-ECF7734CA8D5}"/>
                    </a:ext>
                  </a:extLst>
                </p:cNvPr>
                <p:cNvSpPr/>
                <p:nvPr/>
              </p:nvSpPr>
              <p:spPr bwMode="auto">
                <a:xfrm>
                  <a:off x="2050015" y="2119414"/>
                  <a:ext cx="74336" cy="37768"/>
                </a:xfrm>
                <a:custGeom>
                  <a:gdLst>
                    <a:gd name="T0" fmla="*/ 36 w 42"/>
                    <a:gd name="T1" fmla="*/ 6 h 22"/>
                    <a:gd name="T2" fmla="*/ 29 w 42"/>
                    <a:gd name="T3" fmla="*/ 2 h 22"/>
                    <a:gd name="T4" fmla="*/ 0 w 42"/>
                    <a:gd name="T5" fmla="*/ 11 h 22"/>
                    <a:gd name="T6" fmla="*/ 15 w 42"/>
                    <a:gd name="T7" fmla="*/ 21 h 22"/>
                    <a:gd name="T8" fmla="*/ 31 w 42"/>
                    <a:gd name="T9" fmla="*/ 11 h 22"/>
                    <a:gd name="T10" fmla="*/ 36 w 42"/>
                    <a:gd name="T11" fmla="*/ 6 h 22"/>
                  </a:gdLst>
                  <a:cxnLst>
                    <a:cxn ang="0">
                      <a:pos x="T0" y="T1"/>
                    </a:cxn>
                    <a:cxn ang="0">
                      <a:pos x="T2" y="T3"/>
                    </a:cxn>
                    <a:cxn ang="0">
                      <a:pos x="T4" y="T5"/>
                    </a:cxn>
                    <a:cxn ang="0">
                      <a:pos x="T6" y="T7"/>
                    </a:cxn>
                    <a:cxn ang="0">
                      <a:pos x="T8" y="T9"/>
                    </a:cxn>
                    <a:cxn ang="0">
                      <a:pos x="T10" y="T11"/>
                    </a:cxn>
                  </a:cxnLst>
                  <a:rect l="0" t="0" r="r" b="b"/>
                  <a:pathLst>
                    <a:path w="42" h="22">
                      <a:moveTo>
                        <a:pt x="36" y="6"/>
                      </a:moveTo>
                      <a:cubicBezTo>
                        <a:pt x="42" y="5"/>
                        <a:pt x="39" y="0"/>
                        <a:pt x="29" y="2"/>
                      </a:cubicBezTo>
                      <a:cubicBezTo>
                        <a:pt x="18" y="3"/>
                        <a:pt x="0" y="3"/>
                        <a:pt x="0" y="11"/>
                      </a:cubicBezTo>
                      <a:cubicBezTo>
                        <a:pt x="0" y="17"/>
                        <a:pt x="4" y="20"/>
                        <a:pt x="15" y="21"/>
                      </a:cubicBezTo>
                      <a:cubicBezTo>
                        <a:pt x="27" y="22"/>
                        <a:pt x="37" y="11"/>
                        <a:pt x="31" y="11"/>
                      </a:cubicBezTo>
                      <a:cubicBezTo>
                        <a:pt x="26" y="11"/>
                        <a:pt x="29" y="7"/>
                        <a:pt x="3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3" name="Freeform 2210">
                  <a:extLst>
                    <a:ext uri="{FF2B5EF4-FFF2-40B4-BE49-F238E27FC236}">
                      <a16:creationId xmlns="" xmlns:a16="http://schemas.microsoft.com/office/drawing/2014/main" id="{BF500A1C-2840-422B-B05B-552DCE439F73}"/>
                    </a:ext>
                  </a:extLst>
                </p:cNvPr>
                <p:cNvSpPr/>
                <p:nvPr/>
              </p:nvSpPr>
              <p:spPr bwMode="auto">
                <a:xfrm>
                  <a:off x="1821433" y="3042038"/>
                  <a:ext cx="1150347" cy="544941"/>
                </a:xfrm>
                <a:custGeom>
                  <a:gdLst>
                    <a:gd name="T0" fmla="*/ 307 w 649"/>
                    <a:gd name="T1" fmla="*/ 283 h 318"/>
                    <a:gd name="T2" fmla="*/ 323 w 649"/>
                    <a:gd name="T3" fmla="*/ 273 h 318"/>
                    <a:gd name="T4" fmla="*/ 342 w 649"/>
                    <a:gd name="T5" fmla="*/ 260 h 318"/>
                    <a:gd name="T6" fmla="*/ 353 w 649"/>
                    <a:gd name="T7" fmla="*/ 257 h 318"/>
                    <a:gd name="T8" fmla="*/ 376 w 649"/>
                    <a:gd name="T9" fmla="*/ 264 h 318"/>
                    <a:gd name="T10" fmla="*/ 387 w 649"/>
                    <a:gd name="T11" fmla="*/ 264 h 318"/>
                    <a:gd name="T12" fmla="*/ 393 w 649"/>
                    <a:gd name="T13" fmla="*/ 260 h 318"/>
                    <a:gd name="T14" fmla="*/ 409 w 649"/>
                    <a:gd name="T15" fmla="*/ 252 h 318"/>
                    <a:gd name="T16" fmla="*/ 431 w 649"/>
                    <a:gd name="T17" fmla="*/ 251 h 318"/>
                    <a:gd name="T18" fmla="*/ 461 w 649"/>
                    <a:gd name="T19" fmla="*/ 257 h 318"/>
                    <a:gd name="T20" fmla="*/ 475 w 649"/>
                    <a:gd name="T21" fmla="*/ 288 h 318"/>
                    <a:gd name="T22" fmla="*/ 494 w 649"/>
                    <a:gd name="T23" fmla="*/ 318 h 318"/>
                    <a:gd name="T24" fmla="*/ 492 w 649"/>
                    <a:gd name="T25" fmla="*/ 277 h 318"/>
                    <a:gd name="T26" fmla="*/ 507 w 649"/>
                    <a:gd name="T27" fmla="*/ 219 h 318"/>
                    <a:gd name="T28" fmla="*/ 537 w 649"/>
                    <a:gd name="T29" fmla="*/ 198 h 318"/>
                    <a:gd name="T30" fmla="*/ 543 w 649"/>
                    <a:gd name="T31" fmla="*/ 188 h 318"/>
                    <a:gd name="T32" fmla="*/ 547 w 649"/>
                    <a:gd name="T33" fmla="*/ 175 h 318"/>
                    <a:gd name="T34" fmla="*/ 536 w 649"/>
                    <a:gd name="T35" fmla="*/ 158 h 318"/>
                    <a:gd name="T36" fmla="*/ 546 w 649"/>
                    <a:gd name="T37" fmla="*/ 133 h 318"/>
                    <a:gd name="T38" fmla="*/ 552 w 649"/>
                    <a:gd name="T39" fmla="*/ 158 h 318"/>
                    <a:gd name="T40" fmla="*/ 559 w 649"/>
                    <a:gd name="T41" fmla="*/ 140 h 318"/>
                    <a:gd name="T42" fmla="*/ 576 w 649"/>
                    <a:gd name="T43" fmla="*/ 119 h 318"/>
                    <a:gd name="T44" fmla="*/ 573 w 649"/>
                    <a:gd name="T45" fmla="*/ 116 h 318"/>
                    <a:gd name="T46" fmla="*/ 608 w 649"/>
                    <a:gd name="T47" fmla="*/ 105 h 318"/>
                    <a:gd name="T48" fmla="*/ 605 w 649"/>
                    <a:gd name="T49" fmla="*/ 93 h 318"/>
                    <a:gd name="T50" fmla="*/ 624 w 649"/>
                    <a:gd name="T51" fmla="*/ 70 h 318"/>
                    <a:gd name="T52" fmla="*/ 642 w 649"/>
                    <a:gd name="T53" fmla="*/ 66 h 318"/>
                    <a:gd name="T54" fmla="*/ 626 w 649"/>
                    <a:gd name="T55" fmla="*/ 27 h 318"/>
                    <a:gd name="T56" fmla="*/ 560 w 649"/>
                    <a:gd name="T57" fmla="*/ 63 h 318"/>
                    <a:gd name="T58" fmla="*/ 517 w 649"/>
                    <a:gd name="T59" fmla="*/ 89 h 318"/>
                    <a:gd name="T60" fmla="*/ 461 w 649"/>
                    <a:gd name="T61" fmla="*/ 103 h 318"/>
                    <a:gd name="T62" fmla="*/ 472 w 649"/>
                    <a:gd name="T63" fmla="*/ 85 h 318"/>
                    <a:gd name="T64" fmla="*/ 456 w 649"/>
                    <a:gd name="T65" fmla="*/ 78 h 318"/>
                    <a:gd name="T66" fmla="*/ 440 w 649"/>
                    <a:gd name="T67" fmla="*/ 62 h 318"/>
                    <a:gd name="T68" fmla="*/ 412 w 649"/>
                    <a:gd name="T69" fmla="*/ 83 h 318"/>
                    <a:gd name="T70" fmla="*/ 447 w 649"/>
                    <a:gd name="T71" fmla="*/ 45 h 318"/>
                    <a:gd name="T72" fmla="*/ 449 w 649"/>
                    <a:gd name="T73" fmla="*/ 43 h 318"/>
                    <a:gd name="T74" fmla="*/ 413 w 649"/>
                    <a:gd name="T75" fmla="*/ 36 h 318"/>
                    <a:gd name="T76" fmla="*/ 385 w 649"/>
                    <a:gd name="T77" fmla="*/ 41 h 318"/>
                    <a:gd name="T78" fmla="*/ 365 w 649"/>
                    <a:gd name="T79" fmla="*/ 32 h 318"/>
                    <a:gd name="T80" fmla="*/ 368 w 649"/>
                    <a:gd name="T81" fmla="*/ 15 h 318"/>
                    <a:gd name="T82" fmla="*/ 352 w 649"/>
                    <a:gd name="T83" fmla="*/ 11 h 318"/>
                    <a:gd name="T84" fmla="*/ 334 w 649"/>
                    <a:gd name="T85" fmla="*/ 0 h 318"/>
                    <a:gd name="T86" fmla="*/ 26 w 649"/>
                    <a:gd name="T87" fmla="*/ 13 h 318"/>
                    <a:gd name="T88" fmla="*/ 18 w 649"/>
                    <a:gd name="T89" fmla="*/ 22 h 318"/>
                    <a:gd name="T90" fmla="*/ 0 w 649"/>
                    <a:gd name="T91" fmla="*/ 15 h 318"/>
                    <a:gd name="T92" fmla="*/ 8 w 649"/>
                    <a:gd name="T93" fmla="*/ 45 h 318"/>
                    <a:gd name="T94" fmla="*/ 5 w 649"/>
                    <a:gd name="T95" fmla="*/ 87 h 318"/>
                    <a:gd name="T96" fmla="*/ 11 w 649"/>
                    <a:gd name="T97" fmla="*/ 144 h 318"/>
                    <a:gd name="T98" fmla="*/ 32 w 649"/>
                    <a:gd name="T99" fmla="*/ 176 h 318"/>
                    <a:gd name="T100" fmla="*/ 47 w 649"/>
                    <a:gd name="T101" fmla="*/ 199 h 318"/>
                    <a:gd name="T102" fmla="*/ 72 w 649"/>
                    <a:gd name="T103" fmla="*/ 207 h 318"/>
                    <a:gd name="T104" fmla="*/ 123 w 649"/>
                    <a:gd name="T105" fmla="*/ 230 h 318"/>
                    <a:gd name="T106" fmla="*/ 207 w 649"/>
                    <a:gd name="T107" fmla="*/ 235 h 318"/>
                    <a:gd name="T108" fmla="*/ 234 w 649"/>
                    <a:gd name="T109" fmla="*/ 265 h 318"/>
                    <a:gd name="T110" fmla="*/ 273 w 649"/>
                    <a:gd name="T111" fmla="*/ 272 h 318"/>
                    <a:gd name="T112" fmla="*/ 288 w 649"/>
                    <a:gd name="T113" fmla="*/ 301 h 318"/>
                    <a:gd name="T114" fmla="*/ 306 w 649"/>
                    <a:gd name="T115" fmla="*/ 307 h 3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49" h="318">
                      <a:moveTo>
                        <a:pt x="303" y="303"/>
                      </a:moveTo>
                      <a:cubicBezTo>
                        <a:pt x="302" y="301"/>
                        <a:pt x="301" y="300"/>
                        <a:pt x="301" y="298"/>
                      </a:cubicBezTo>
                      <a:cubicBezTo>
                        <a:pt x="301" y="296"/>
                        <a:pt x="302" y="295"/>
                        <a:pt x="304" y="294"/>
                      </a:cubicBezTo>
                      <a:cubicBezTo>
                        <a:pt x="306" y="292"/>
                        <a:pt x="306" y="291"/>
                        <a:pt x="305" y="289"/>
                      </a:cubicBezTo>
                      <a:cubicBezTo>
                        <a:pt x="305" y="287"/>
                        <a:pt x="304" y="285"/>
                        <a:pt x="307" y="283"/>
                      </a:cubicBezTo>
                      <a:cubicBezTo>
                        <a:pt x="307" y="283"/>
                        <a:pt x="308" y="282"/>
                        <a:pt x="309" y="282"/>
                      </a:cubicBezTo>
                      <a:cubicBezTo>
                        <a:pt x="311" y="281"/>
                        <a:pt x="314" y="279"/>
                        <a:pt x="314" y="278"/>
                      </a:cubicBezTo>
                      <a:cubicBezTo>
                        <a:pt x="314" y="276"/>
                        <a:pt x="315" y="273"/>
                        <a:pt x="320" y="273"/>
                      </a:cubicBezTo>
                      <a:cubicBezTo>
                        <a:pt x="321" y="273"/>
                        <a:pt x="322" y="273"/>
                        <a:pt x="323" y="273"/>
                      </a:cubicBezTo>
                      <a:cubicBezTo>
                        <a:pt x="323" y="273"/>
                        <a:pt x="323" y="273"/>
                        <a:pt x="323" y="273"/>
                      </a:cubicBezTo>
                      <a:cubicBezTo>
                        <a:pt x="326" y="273"/>
                        <a:pt x="332" y="268"/>
                        <a:pt x="332" y="266"/>
                      </a:cubicBezTo>
                      <a:cubicBezTo>
                        <a:pt x="331" y="265"/>
                        <a:pt x="331" y="264"/>
                        <a:pt x="332" y="263"/>
                      </a:cubicBezTo>
                      <a:cubicBezTo>
                        <a:pt x="333" y="261"/>
                        <a:pt x="335" y="261"/>
                        <a:pt x="336" y="261"/>
                      </a:cubicBezTo>
                      <a:cubicBezTo>
                        <a:pt x="337" y="261"/>
                        <a:pt x="338" y="262"/>
                        <a:pt x="340" y="262"/>
                      </a:cubicBezTo>
                      <a:cubicBezTo>
                        <a:pt x="341" y="262"/>
                        <a:pt x="341" y="262"/>
                        <a:pt x="342" y="260"/>
                      </a:cubicBezTo>
                      <a:cubicBezTo>
                        <a:pt x="342" y="259"/>
                        <a:pt x="343" y="257"/>
                        <a:pt x="346" y="257"/>
                      </a:cubicBezTo>
                      <a:cubicBezTo>
                        <a:pt x="346" y="257"/>
                        <a:pt x="346" y="257"/>
                        <a:pt x="347" y="258"/>
                      </a:cubicBezTo>
                      <a:cubicBezTo>
                        <a:pt x="348" y="258"/>
                        <a:pt x="348" y="258"/>
                        <a:pt x="349" y="258"/>
                      </a:cubicBezTo>
                      <a:cubicBezTo>
                        <a:pt x="349" y="258"/>
                        <a:pt x="350" y="259"/>
                        <a:pt x="350" y="259"/>
                      </a:cubicBezTo>
                      <a:cubicBezTo>
                        <a:pt x="351" y="257"/>
                        <a:pt x="352" y="257"/>
                        <a:pt x="353" y="257"/>
                      </a:cubicBezTo>
                      <a:cubicBezTo>
                        <a:pt x="355" y="257"/>
                        <a:pt x="357" y="258"/>
                        <a:pt x="359" y="260"/>
                      </a:cubicBezTo>
                      <a:cubicBezTo>
                        <a:pt x="360" y="261"/>
                        <a:pt x="362" y="262"/>
                        <a:pt x="363" y="262"/>
                      </a:cubicBezTo>
                      <a:cubicBezTo>
                        <a:pt x="363" y="262"/>
                        <a:pt x="365" y="262"/>
                        <a:pt x="365" y="261"/>
                      </a:cubicBezTo>
                      <a:cubicBezTo>
                        <a:pt x="365" y="259"/>
                        <a:pt x="367" y="258"/>
                        <a:pt x="368" y="258"/>
                      </a:cubicBezTo>
                      <a:cubicBezTo>
                        <a:pt x="370" y="258"/>
                        <a:pt x="372" y="259"/>
                        <a:pt x="376" y="264"/>
                      </a:cubicBezTo>
                      <a:cubicBezTo>
                        <a:pt x="378" y="266"/>
                        <a:pt x="378" y="266"/>
                        <a:pt x="380" y="266"/>
                      </a:cubicBezTo>
                      <a:cubicBezTo>
                        <a:pt x="382" y="266"/>
                        <a:pt x="382" y="266"/>
                        <a:pt x="382" y="266"/>
                      </a:cubicBezTo>
                      <a:cubicBezTo>
                        <a:pt x="382" y="266"/>
                        <a:pt x="383" y="266"/>
                        <a:pt x="384" y="266"/>
                      </a:cubicBezTo>
                      <a:cubicBezTo>
                        <a:pt x="386" y="266"/>
                        <a:pt x="386" y="266"/>
                        <a:pt x="386" y="265"/>
                      </a:cubicBezTo>
                      <a:cubicBezTo>
                        <a:pt x="387" y="265"/>
                        <a:pt x="387" y="264"/>
                        <a:pt x="387" y="264"/>
                      </a:cubicBezTo>
                      <a:cubicBezTo>
                        <a:pt x="387" y="262"/>
                        <a:pt x="388" y="261"/>
                        <a:pt x="389" y="261"/>
                      </a:cubicBezTo>
                      <a:cubicBezTo>
                        <a:pt x="390" y="261"/>
                        <a:pt x="391" y="262"/>
                        <a:pt x="393" y="264"/>
                      </a:cubicBezTo>
                      <a:cubicBezTo>
                        <a:pt x="392" y="263"/>
                        <a:pt x="393" y="262"/>
                        <a:pt x="393" y="261"/>
                      </a:cubicBezTo>
                      <a:cubicBezTo>
                        <a:pt x="393" y="261"/>
                        <a:pt x="393" y="261"/>
                        <a:pt x="393" y="261"/>
                      </a:cubicBezTo>
                      <a:cubicBezTo>
                        <a:pt x="393" y="261"/>
                        <a:pt x="393" y="260"/>
                        <a:pt x="393" y="260"/>
                      </a:cubicBezTo>
                      <a:cubicBezTo>
                        <a:pt x="391" y="259"/>
                        <a:pt x="391" y="258"/>
                        <a:pt x="391" y="256"/>
                      </a:cubicBezTo>
                      <a:cubicBezTo>
                        <a:pt x="392" y="253"/>
                        <a:pt x="399" y="252"/>
                        <a:pt x="403" y="252"/>
                      </a:cubicBezTo>
                      <a:cubicBezTo>
                        <a:pt x="404" y="252"/>
                        <a:pt x="404" y="252"/>
                        <a:pt x="404" y="252"/>
                      </a:cubicBezTo>
                      <a:cubicBezTo>
                        <a:pt x="406" y="252"/>
                        <a:pt x="407" y="252"/>
                        <a:pt x="408" y="252"/>
                      </a:cubicBezTo>
                      <a:cubicBezTo>
                        <a:pt x="408" y="252"/>
                        <a:pt x="409" y="252"/>
                        <a:pt x="409" y="252"/>
                      </a:cubicBezTo>
                      <a:cubicBezTo>
                        <a:pt x="409" y="252"/>
                        <a:pt x="409" y="252"/>
                        <a:pt x="410" y="251"/>
                      </a:cubicBezTo>
                      <a:cubicBezTo>
                        <a:pt x="411" y="249"/>
                        <a:pt x="413" y="248"/>
                        <a:pt x="414" y="248"/>
                      </a:cubicBezTo>
                      <a:cubicBezTo>
                        <a:pt x="416" y="248"/>
                        <a:pt x="418" y="251"/>
                        <a:pt x="418" y="254"/>
                      </a:cubicBezTo>
                      <a:cubicBezTo>
                        <a:pt x="419" y="254"/>
                        <a:pt x="421" y="253"/>
                        <a:pt x="423" y="253"/>
                      </a:cubicBezTo>
                      <a:cubicBezTo>
                        <a:pt x="426" y="252"/>
                        <a:pt x="429" y="251"/>
                        <a:pt x="431" y="251"/>
                      </a:cubicBezTo>
                      <a:cubicBezTo>
                        <a:pt x="437" y="251"/>
                        <a:pt x="443" y="256"/>
                        <a:pt x="444" y="260"/>
                      </a:cubicBezTo>
                      <a:cubicBezTo>
                        <a:pt x="444" y="262"/>
                        <a:pt x="446" y="262"/>
                        <a:pt x="448" y="260"/>
                      </a:cubicBezTo>
                      <a:cubicBezTo>
                        <a:pt x="449" y="259"/>
                        <a:pt x="449" y="259"/>
                        <a:pt x="449" y="259"/>
                      </a:cubicBezTo>
                      <a:cubicBezTo>
                        <a:pt x="452" y="257"/>
                        <a:pt x="454" y="255"/>
                        <a:pt x="457" y="255"/>
                      </a:cubicBezTo>
                      <a:cubicBezTo>
                        <a:pt x="459" y="255"/>
                        <a:pt x="460" y="256"/>
                        <a:pt x="461" y="257"/>
                      </a:cubicBezTo>
                      <a:cubicBezTo>
                        <a:pt x="463" y="259"/>
                        <a:pt x="465" y="261"/>
                        <a:pt x="467" y="263"/>
                      </a:cubicBezTo>
                      <a:cubicBezTo>
                        <a:pt x="468" y="265"/>
                        <a:pt x="470" y="267"/>
                        <a:pt x="473" y="270"/>
                      </a:cubicBezTo>
                      <a:cubicBezTo>
                        <a:pt x="476" y="273"/>
                        <a:pt x="475" y="277"/>
                        <a:pt x="474" y="279"/>
                      </a:cubicBezTo>
                      <a:cubicBezTo>
                        <a:pt x="473" y="281"/>
                        <a:pt x="473" y="282"/>
                        <a:pt x="473" y="283"/>
                      </a:cubicBezTo>
                      <a:cubicBezTo>
                        <a:pt x="474" y="284"/>
                        <a:pt x="474" y="286"/>
                        <a:pt x="475" y="288"/>
                      </a:cubicBezTo>
                      <a:cubicBezTo>
                        <a:pt x="475" y="290"/>
                        <a:pt x="475" y="292"/>
                        <a:pt x="477" y="293"/>
                      </a:cubicBezTo>
                      <a:cubicBezTo>
                        <a:pt x="481" y="296"/>
                        <a:pt x="481" y="300"/>
                        <a:pt x="481" y="302"/>
                      </a:cubicBezTo>
                      <a:cubicBezTo>
                        <a:pt x="481" y="303"/>
                        <a:pt x="481" y="304"/>
                        <a:pt x="481" y="305"/>
                      </a:cubicBezTo>
                      <a:cubicBezTo>
                        <a:pt x="486" y="306"/>
                        <a:pt x="490" y="313"/>
                        <a:pt x="490" y="316"/>
                      </a:cubicBezTo>
                      <a:cubicBezTo>
                        <a:pt x="491" y="317"/>
                        <a:pt x="493" y="318"/>
                        <a:pt x="494" y="318"/>
                      </a:cubicBezTo>
                      <a:cubicBezTo>
                        <a:pt x="495" y="318"/>
                        <a:pt x="495" y="318"/>
                        <a:pt x="495" y="318"/>
                      </a:cubicBezTo>
                      <a:cubicBezTo>
                        <a:pt x="495" y="315"/>
                        <a:pt x="496" y="313"/>
                        <a:pt x="498" y="310"/>
                      </a:cubicBezTo>
                      <a:cubicBezTo>
                        <a:pt x="499" y="308"/>
                        <a:pt x="500" y="306"/>
                        <a:pt x="500" y="304"/>
                      </a:cubicBezTo>
                      <a:cubicBezTo>
                        <a:pt x="500" y="301"/>
                        <a:pt x="497" y="287"/>
                        <a:pt x="494" y="283"/>
                      </a:cubicBezTo>
                      <a:cubicBezTo>
                        <a:pt x="492" y="280"/>
                        <a:pt x="492" y="278"/>
                        <a:pt x="492" y="277"/>
                      </a:cubicBezTo>
                      <a:cubicBezTo>
                        <a:pt x="492" y="276"/>
                        <a:pt x="492" y="275"/>
                        <a:pt x="491" y="272"/>
                      </a:cubicBezTo>
                      <a:cubicBezTo>
                        <a:pt x="487" y="267"/>
                        <a:pt x="484" y="257"/>
                        <a:pt x="484" y="249"/>
                      </a:cubicBezTo>
                      <a:cubicBezTo>
                        <a:pt x="484" y="241"/>
                        <a:pt x="494" y="228"/>
                        <a:pt x="498" y="224"/>
                      </a:cubicBezTo>
                      <a:cubicBezTo>
                        <a:pt x="500" y="222"/>
                        <a:pt x="503" y="222"/>
                        <a:pt x="505" y="221"/>
                      </a:cubicBezTo>
                      <a:cubicBezTo>
                        <a:pt x="507" y="221"/>
                        <a:pt x="507" y="220"/>
                        <a:pt x="507" y="219"/>
                      </a:cubicBezTo>
                      <a:cubicBezTo>
                        <a:pt x="509" y="215"/>
                        <a:pt x="514" y="209"/>
                        <a:pt x="519" y="209"/>
                      </a:cubicBezTo>
                      <a:cubicBezTo>
                        <a:pt x="519" y="209"/>
                        <a:pt x="520" y="209"/>
                        <a:pt x="520" y="209"/>
                      </a:cubicBezTo>
                      <a:cubicBezTo>
                        <a:pt x="521" y="209"/>
                        <a:pt x="521" y="209"/>
                        <a:pt x="521" y="209"/>
                      </a:cubicBezTo>
                      <a:cubicBezTo>
                        <a:pt x="523" y="209"/>
                        <a:pt x="523" y="209"/>
                        <a:pt x="523" y="208"/>
                      </a:cubicBezTo>
                      <a:cubicBezTo>
                        <a:pt x="524" y="204"/>
                        <a:pt x="530" y="199"/>
                        <a:pt x="537" y="198"/>
                      </a:cubicBezTo>
                      <a:cubicBezTo>
                        <a:pt x="539" y="198"/>
                        <a:pt x="539" y="198"/>
                        <a:pt x="539" y="198"/>
                      </a:cubicBezTo>
                      <a:cubicBezTo>
                        <a:pt x="539" y="197"/>
                        <a:pt x="538" y="196"/>
                        <a:pt x="538" y="195"/>
                      </a:cubicBezTo>
                      <a:cubicBezTo>
                        <a:pt x="537" y="195"/>
                        <a:pt x="537" y="194"/>
                        <a:pt x="537" y="194"/>
                      </a:cubicBezTo>
                      <a:cubicBezTo>
                        <a:pt x="536" y="192"/>
                        <a:pt x="536" y="190"/>
                        <a:pt x="537" y="188"/>
                      </a:cubicBezTo>
                      <a:cubicBezTo>
                        <a:pt x="538" y="186"/>
                        <a:pt x="541" y="185"/>
                        <a:pt x="543" y="188"/>
                      </a:cubicBezTo>
                      <a:cubicBezTo>
                        <a:pt x="543" y="188"/>
                        <a:pt x="546" y="189"/>
                        <a:pt x="548" y="188"/>
                      </a:cubicBezTo>
                      <a:cubicBezTo>
                        <a:pt x="549" y="186"/>
                        <a:pt x="551" y="185"/>
                        <a:pt x="551" y="184"/>
                      </a:cubicBezTo>
                      <a:cubicBezTo>
                        <a:pt x="546" y="184"/>
                        <a:pt x="545" y="182"/>
                        <a:pt x="544" y="181"/>
                      </a:cubicBezTo>
                      <a:cubicBezTo>
                        <a:pt x="544" y="180"/>
                        <a:pt x="544" y="178"/>
                        <a:pt x="547" y="177"/>
                      </a:cubicBezTo>
                      <a:cubicBezTo>
                        <a:pt x="548" y="177"/>
                        <a:pt x="548" y="176"/>
                        <a:pt x="547" y="175"/>
                      </a:cubicBezTo>
                      <a:cubicBezTo>
                        <a:pt x="547" y="174"/>
                        <a:pt x="546" y="173"/>
                        <a:pt x="544" y="173"/>
                      </a:cubicBezTo>
                      <a:cubicBezTo>
                        <a:pt x="543" y="173"/>
                        <a:pt x="540" y="172"/>
                        <a:pt x="539" y="170"/>
                      </a:cubicBezTo>
                      <a:cubicBezTo>
                        <a:pt x="539" y="168"/>
                        <a:pt x="541" y="166"/>
                        <a:pt x="542" y="164"/>
                      </a:cubicBezTo>
                      <a:cubicBezTo>
                        <a:pt x="543" y="163"/>
                        <a:pt x="541" y="162"/>
                        <a:pt x="536" y="158"/>
                      </a:cubicBezTo>
                      <a:cubicBezTo>
                        <a:pt x="536" y="158"/>
                        <a:pt x="536" y="158"/>
                        <a:pt x="536" y="158"/>
                      </a:cubicBezTo>
                      <a:cubicBezTo>
                        <a:pt x="534" y="156"/>
                        <a:pt x="533" y="155"/>
                        <a:pt x="534" y="154"/>
                      </a:cubicBezTo>
                      <a:cubicBezTo>
                        <a:pt x="534" y="152"/>
                        <a:pt x="537" y="151"/>
                        <a:pt x="540" y="150"/>
                      </a:cubicBezTo>
                      <a:cubicBezTo>
                        <a:pt x="541" y="149"/>
                        <a:pt x="541" y="146"/>
                        <a:pt x="540" y="144"/>
                      </a:cubicBezTo>
                      <a:cubicBezTo>
                        <a:pt x="540" y="140"/>
                        <a:pt x="540" y="138"/>
                        <a:pt x="541" y="136"/>
                      </a:cubicBezTo>
                      <a:cubicBezTo>
                        <a:pt x="542" y="134"/>
                        <a:pt x="544" y="133"/>
                        <a:pt x="546" y="133"/>
                      </a:cubicBezTo>
                      <a:cubicBezTo>
                        <a:pt x="547" y="133"/>
                        <a:pt x="548" y="134"/>
                        <a:pt x="549" y="135"/>
                      </a:cubicBezTo>
                      <a:cubicBezTo>
                        <a:pt x="549" y="135"/>
                        <a:pt x="549" y="137"/>
                        <a:pt x="548" y="138"/>
                      </a:cubicBezTo>
                      <a:cubicBezTo>
                        <a:pt x="546" y="142"/>
                        <a:pt x="545" y="145"/>
                        <a:pt x="547" y="147"/>
                      </a:cubicBezTo>
                      <a:cubicBezTo>
                        <a:pt x="550" y="150"/>
                        <a:pt x="552" y="154"/>
                        <a:pt x="551" y="159"/>
                      </a:cubicBezTo>
                      <a:cubicBezTo>
                        <a:pt x="551" y="159"/>
                        <a:pt x="552" y="158"/>
                        <a:pt x="552" y="158"/>
                      </a:cubicBezTo>
                      <a:cubicBezTo>
                        <a:pt x="555" y="151"/>
                        <a:pt x="555" y="146"/>
                        <a:pt x="555" y="145"/>
                      </a:cubicBezTo>
                      <a:cubicBezTo>
                        <a:pt x="552" y="145"/>
                        <a:pt x="551" y="141"/>
                        <a:pt x="552" y="139"/>
                      </a:cubicBezTo>
                      <a:cubicBezTo>
                        <a:pt x="552" y="137"/>
                        <a:pt x="553" y="136"/>
                        <a:pt x="555" y="136"/>
                      </a:cubicBezTo>
                      <a:cubicBezTo>
                        <a:pt x="556" y="136"/>
                        <a:pt x="557" y="137"/>
                        <a:pt x="557" y="138"/>
                      </a:cubicBezTo>
                      <a:cubicBezTo>
                        <a:pt x="558" y="139"/>
                        <a:pt x="559" y="140"/>
                        <a:pt x="559" y="140"/>
                      </a:cubicBezTo>
                      <a:cubicBezTo>
                        <a:pt x="560" y="140"/>
                        <a:pt x="560" y="139"/>
                        <a:pt x="562" y="137"/>
                      </a:cubicBezTo>
                      <a:cubicBezTo>
                        <a:pt x="567" y="133"/>
                        <a:pt x="569" y="127"/>
                        <a:pt x="569" y="126"/>
                      </a:cubicBezTo>
                      <a:cubicBezTo>
                        <a:pt x="567" y="125"/>
                        <a:pt x="567" y="123"/>
                        <a:pt x="567" y="122"/>
                      </a:cubicBezTo>
                      <a:cubicBezTo>
                        <a:pt x="568" y="119"/>
                        <a:pt x="574" y="119"/>
                        <a:pt x="575" y="119"/>
                      </a:cubicBezTo>
                      <a:cubicBezTo>
                        <a:pt x="576" y="119"/>
                        <a:pt x="576" y="119"/>
                        <a:pt x="576" y="119"/>
                      </a:cubicBezTo>
                      <a:cubicBezTo>
                        <a:pt x="577" y="119"/>
                        <a:pt x="577" y="119"/>
                        <a:pt x="577" y="119"/>
                      </a:cubicBezTo>
                      <a:cubicBezTo>
                        <a:pt x="579" y="119"/>
                        <a:pt x="583" y="118"/>
                        <a:pt x="586" y="117"/>
                      </a:cubicBezTo>
                      <a:cubicBezTo>
                        <a:pt x="585" y="118"/>
                        <a:pt x="585" y="118"/>
                        <a:pt x="584" y="118"/>
                      </a:cubicBezTo>
                      <a:cubicBezTo>
                        <a:pt x="580" y="119"/>
                        <a:pt x="577" y="119"/>
                        <a:pt x="575" y="119"/>
                      </a:cubicBezTo>
                      <a:cubicBezTo>
                        <a:pt x="574" y="118"/>
                        <a:pt x="573" y="117"/>
                        <a:pt x="573" y="116"/>
                      </a:cubicBezTo>
                      <a:cubicBezTo>
                        <a:pt x="573" y="110"/>
                        <a:pt x="593" y="108"/>
                        <a:pt x="594" y="108"/>
                      </a:cubicBezTo>
                      <a:cubicBezTo>
                        <a:pt x="595" y="108"/>
                        <a:pt x="595" y="108"/>
                        <a:pt x="596" y="106"/>
                      </a:cubicBezTo>
                      <a:cubicBezTo>
                        <a:pt x="596" y="105"/>
                        <a:pt x="596" y="103"/>
                        <a:pt x="598" y="103"/>
                      </a:cubicBezTo>
                      <a:cubicBezTo>
                        <a:pt x="600" y="103"/>
                        <a:pt x="600" y="104"/>
                        <a:pt x="601" y="104"/>
                      </a:cubicBezTo>
                      <a:cubicBezTo>
                        <a:pt x="602" y="107"/>
                        <a:pt x="605" y="106"/>
                        <a:pt x="608" y="105"/>
                      </a:cubicBezTo>
                      <a:cubicBezTo>
                        <a:pt x="608" y="105"/>
                        <a:pt x="608" y="104"/>
                        <a:pt x="608" y="103"/>
                      </a:cubicBezTo>
                      <a:cubicBezTo>
                        <a:pt x="608" y="102"/>
                        <a:pt x="607" y="100"/>
                        <a:pt x="605" y="100"/>
                      </a:cubicBezTo>
                      <a:cubicBezTo>
                        <a:pt x="604" y="99"/>
                        <a:pt x="603" y="98"/>
                        <a:pt x="603" y="97"/>
                      </a:cubicBezTo>
                      <a:cubicBezTo>
                        <a:pt x="602" y="96"/>
                        <a:pt x="603" y="95"/>
                        <a:pt x="604" y="94"/>
                      </a:cubicBezTo>
                      <a:cubicBezTo>
                        <a:pt x="605" y="93"/>
                        <a:pt x="605" y="93"/>
                        <a:pt x="605" y="93"/>
                      </a:cubicBezTo>
                      <a:cubicBezTo>
                        <a:pt x="604" y="90"/>
                        <a:pt x="606" y="87"/>
                        <a:pt x="606" y="85"/>
                      </a:cubicBezTo>
                      <a:cubicBezTo>
                        <a:pt x="607" y="84"/>
                        <a:pt x="610" y="79"/>
                        <a:pt x="614" y="78"/>
                      </a:cubicBezTo>
                      <a:cubicBezTo>
                        <a:pt x="616" y="77"/>
                        <a:pt x="616" y="77"/>
                        <a:pt x="616" y="76"/>
                      </a:cubicBezTo>
                      <a:cubicBezTo>
                        <a:pt x="617" y="75"/>
                        <a:pt x="618" y="74"/>
                        <a:pt x="621" y="74"/>
                      </a:cubicBezTo>
                      <a:cubicBezTo>
                        <a:pt x="622" y="74"/>
                        <a:pt x="623" y="73"/>
                        <a:pt x="624" y="70"/>
                      </a:cubicBezTo>
                      <a:cubicBezTo>
                        <a:pt x="625" y="69"/>
                        <a:pt x="626" y="67"/>
                        <a:pt x="628" y="66"/>
                      </a:cubicBezTo>
                      <a:cubicBezTo>
                        <a:pt x="629" y="65"/>
                        <a:pt x="630" y="65"/>
                        <a:pt x="631" y="65"/>
                      </a:cubicBezTo>
                      <a:cubicBezTo>
                        <a:pt x="633" y="65"/>
                        <a:pt x="634" y="65"/>
                        <a:pt x="636" y="66"/>
                      </a:cubicBezTo>
                      <a:cubicBezTo>
                        <a:pt x="637" y="67"/>
                        <a:pt x="638" y="67"/>
                        <a:pt x="639" y="67"/>
                      </a:cubicBezTo>
                      <a:cubicBezTo>
                        <a:pt x="640" y="67"/>
                        <a:pt x="641" y="67"/>
                        <a:pt x="642" y="66"/>
                      </a:cubicBezTo>
                      <a:cubicBezTo>
                        <a:pt x="644" y="65"/>
                        <a:pt x="646" y="63"/>
                        <a:pt x="649" y="61"/>
                      </a:cubicBezTo>
                      <a:cubicBezTo>
                        <a:pt x="639" y="47"/>
                        <a:pt x="640" y="37"/>
                        <a:pt x="640" y="32"/>
                      </a:cubicBezTo>
                      <a:cubicBezTo>
                        <a:pt x="640" y="32"/>
                        <a:pt x="640" y="31"/>
                        <a:pt x="640" y="31"/>
                      </a:cubicBezTo>
                      <a:cubicBezTo>
                        <a:pt x="639" y="30"/>
                        <a:pt x="637" y="30"/>
                        <a:pt x="636" y="30"/>
                      </a:cubicBezTo>
                      <a:cubicBezTo>
                        <a:pt x="633" y="30"/>
                        <a:pt x="629" y="30"/>
                        <a:pt x="626" y="27"/>
                      </a:cubicBezTo>
                      <a:cubicBezTo>
                        <a:pt x="623" y="27"/>
                        <a:pt x="617" y="39"/>
                        <a:pt x="615" y="46"/>
                      </a:cubicBezTo>
                      <a:cubicBezTo>
                        <a:pt x="613" y="54"/>
                        <a:pt x="601" y="61"/>
                        <a:pt x="600" y="62"/>
                      </a:cubicBezTo>
                      <a:cubicBezTo>
                        <a:pt x="599" y="63"/>
                        <a:pt x="599" y="63"/>
                        <a:pt x="599" y="63"/>
                      </a:cubicBezTo>
                      <a:cubicBezTo>
                        <a:pt x="599" y="63"/>
                        <a:pt x="599" y="63"/>
                        <a:pt x="599" y="63"/>
                      </a:cubicBezTo>
                      <a:cubicBezTo>
                        <a:pt x="599" y="63"/>
                        <a:pt x="563" y="63"/>
                        <a:pt x="560" y="63"/>
                      </a:cubicBezTo>
                      <a:cubicBezTo>
                        <a:pt x="560" y="63"/>
                        <a:pt x="558" y="64"/>
                        <a:pt x="548" y="73"/>
                      </a:cubicBezTo>
                      <a:cubicBezTo>
                        <a:pt x="548" y="75"/>
                        <a:pt x="548" y="77"/>
                        <a:pt x="547" y="78"/>
                      </a:cubicBezTo>
                      <a:cubicBezTo>
                        <a:pt x="544" y="83"/>
                        <a:pt x="533" y="86"/>
                        <a:pt x="523" y="86"/>
                      </a:cubicBezTo>
                      <a:cubicBezTo>
                        <a:pt x="521" y="86"/>
                        <a:pt x="519" y="86"/>
                        <a:pt x="517" y="86"/>
                      </a:cubicBezTo>
                      <a:cubicBezTo>
                        <a:pt x="517" y="88"/>
                        <a:pt x="517" y="89"/>
                        <a:pt x="517" y="89"/>
                      </a:cubicBezTo>
                      <a:cubicBezTo>
                        <a:pt x="517" y="91"/>
                        <a:pt x="516" y="92"/>
                        <a:pt x="513" y="94"/>
                      </a:cubicBezTo>
                      <a:cubicBezTo>
                        <a:pt x="511" y="97"/>
                        <a:pt x="502" y="102"/>
                        <a:pt x="491" y="108"/>
                      </a:cubicBezTo>
                      <a:cubicBezTo>
                        <a:pt x="487" y="110"/>
                        <a:pt x="487" y="110"/>
                        <a:pt x="487" y="110"/>
                      </a:cubicBezTo>
                      <a:cubicBezTo>
                        <a:pt x="480" y="113"/>
                        <a:pt x="471" y="113"/>
                        <a:pt x="466" y="110"/>
                      </a:cubicBezTo>
                      <a:cubicBezTo>
                        <a:pt x="463" y="109"/>
                        <a:pt x="461" y="106"/>
                        <a:pt x="461" y="103"/>
                      </a:cubicBezTo>
                      <a:cubicBezTo>
                        <a:pt x="461" y="97"/>
                        <a:pt x="465" y="96"/>
                        <a:pt x="467" y="96"/>
                      </a:cubicBezTo>
                      <a:cubicBezTo>
                        <a:pt x="470" y="96"/>
                        <a:pt x="472" y="97"/>
                        <a:pt x="473" y="99"/>
                      </a:cubicBezTo>
                      <a:cubicBezTo>
                        <a:pt x="473" y="99"/>
                        <a:pt x="473" y="99"/>
                        <a:pt x="474" y="99"/>
                      </a:cubicBezTo>
                      <a:cubicBezTo>
                        <a:pt x="472" y="97"/>
                        <a:pt x="472" y="94"/>
                        <a:pt x="472" y="91"/>
                      </a:cubicBezTo>
                      <a:cubicBezTo>
                        <a:pt x="471" y="90"/>
                        <a:pt x="472" y="87"/>
                        <a:pt x="472" y="85"/>
                      </a:cubicBezTo>
                      <a:cubicBezTo>
                        <a:pt x="472" y="81"/>
                        <a:pt x="472" y="78"/>
                        <a:pt x="470" y="78"/>
                      </a:cubicBezTo>
                      <a:cubicBezTo>
                        <a:pt x="468" y="77"/>
                        <a:pt x="465" y="79"/>
                        <a:pt x="463" y="80"/>
                      </a:cubicBezTo>
                      <a:cubicBezTo>
                        <a:pt x="461" y="81"/>
                        <a:pt x="460" y="82"/>
                        <a:pt x="459" y="82"/>
                      </a:cubicBezTo>
                      <a:cubicBezTo>
                        <a:pt x="458" y="82"/>
                        <a:pt x="458" y="82"/>
                        <a:pt x="457" y="81"/>
                      </a:cubicBezTo>
                      <a:cubicBezTo>
                        <a:pt x="456" y="80"/>
                        <a:pt x="456" y="79"/>
                        <a:pt x="456" y="78"/>
                      </a:cubicBezTo>
                      <a:cubicBezTo>
                        <a:pt x="457" y="75"/>
                        <a:pt x="458" y="73"/>
                        <a:pt x="460" y="70"/>
                      </a:cubicBezTo>
                      <a:cubicBezTo>
                        <a:pt x="462" y="66"/>
                        <a:pt x="464" y="63"/>
                        <a:pt x="461" y="59"/>
                      </a:cubicBezTo>
                      <a:cubicBezTo>
                        <a:pt x="458" y="54"/>
                        <a:pt x="455" y="53"/>
                        <a:pt x="452" y="53"/>
                      </a:cubicBezTo>
                      <a:cubicBezTo>
                        <a:pt x="450" y="53"/>
                        <a:pt x="448" y="54"/>
                        <a:pt x="447" y="56"/>
                      </a:cubicBezTo>
                      <a:cubicBezTo>
                        <a:pt x="446" y="61"/>
                        <a:pt x="442" y="62"/>
                        <a:pt x="440" y="62"/>
                      </a:cubicBezTo>
                      <a:cubicBezTo>
                        <a:pt x="438" y="63"/>
                        <a:pt x="436" y="63"/>
                        <a:pt x="436" y="65"/>
                      </a:cubicBezTo>
                      <a:cubicBezTo>
                        <a:pt x="433" y="70"/>
                        <a:pt x="431" y="80"/>
                        <a:pt x="433" y="87"/>
                      </a:cubicBezTo>
                      <a:cubicBezTo>
                        <a:pt x="435" y="97"/>
                        <a:pt x="431" y="102"/>
                        <a:pt x="424" y="106"/>
                      </a:cubicBezTo>
                      <a:cubicBezTo>
                        <a:pt x="420" y="108"/>
                        <a:pt x="417" y="108"/>
                        <a:pt x="415" y="105"/>
                      </a:cubicBezTo>
                      <a:cubicBezTo>
                        <a:pt x="411" y="101"/>
                        <a:pt x="411" y="92"/>
                        <a:pt x="412" y="83"/>
                      </a:cubicBezTo>
                      <a:cubicBezTo>
                        <a:pt x="413" y="79"/>
                        <a:pt x="414" y="76"/>
                        <a:pt x="415" y="73"/>
                      </a:cubicBezTo>
                      <a:cubicBezTo>
                        <a:pt x="416" y="70"/>
                        <a:pt x="417" y="66"/>
                        <a:pt x="417" y="65"/>
                      </a:cubicBezTo>
                      <a:cubicBezTo>
                        <a:pt x="415" y="65"/>
                        <a:pt x="414" y="64"/>
                        <a:pt x="414" y="63"/>
                      </a:cubicBezTo>
                      <a:cubicBezTo>
                        <a:pt x="413" y="58"/>
                        <a:pt x="425" y="49"/>
                        <a:pt x="433" y="47"/>
                      </a:cubicBezTo>
                      <a:cubicBezTo>
                        <a:pt x="438" y="46"/>
                        <a:pt x="443" y="45"/>
                        <a:pt x="447" y="45"/>
                      </a:cubicBezTo>
                      <a:cubicBezTo>
                        <a:pt x="450" y="45"/>
                        <a:pt x="454" y="44"/>
                        <a:pt x="455" y="44"/>
                      </a:cubicBezTo>
                      <a:cubicBezTo>
                        <a:pt x="455" y="44"/>
                        <a:pt x="456" y="44"/>
                        <a:pt x="456" y="43"/>
                      </a:cubicBezTo>
                      <a:cubicBezTo>
                        <a:pt x="455" y="43"/>
                        <a:pt x="454" y="42"/>
                        <a:pt x="453" y="41"/>
                      </a:cubicBezTo>
                      <a:cubicBezTo>
                        <a:pt x="453" y="42"/>
                        <a:pt x="452" y="42"/>
                        <a:pt x="452" y="42"/>
                      </a:cubicBezTo>
                      <a:cubicBezTo>
                        <a:pt x="451" y="43"/>
                        <a:pt x="450" y="43"/>
                        <a:pt x="449" y="43"/>
                      </a:cubicBezTo>
                      <a:cubicBezTo>
                        <a:pt x="447" y="43"/>
                        <a:pt x="446" y="42"/>
                        <a:pt x="445" y="41"/>
                      </a:cubicBezTo>
                      <a:cubicBezTo>
                        <a:pt x="444" y="39"/>
                        <a:pt x="443" y="38"/>
                        <a:pt x="440" y="38"/>
                      </a:cubicBezTo>
                      <a:cubicBezTo>
                        <a:pt x="438" y="38"/>
                        <a:pt x="435" y="39"/>
                        <a:pt x="432" y="40"/>
                      </a:cubicBezTo>
                      <a:cubicBezTo>
                        <a:pt x="427" y="42"/>
                        <a:pt x="422" y="44"/>
                        <a:pt x="419" y="42"/>
                      </a:cubicBezTo>
                      <a:cubicBezTo>
                        <a:pt x="415" y="40"/>
                        <a:pt x="414" y="38"/>
                        <a:pt x="413" y="36"/>
                      </a:cubicBezTo>
                      <a:cubicBezTo>
                        <a:pt x="413" y="35"/>
                        <a:pt x="413" y="35"/>
                        <a:pt x="411" y="35"/>
                      </a:cubicBezTo>
                      <a:cubicBezTo>
                        <a:pt x="409" y="35"/>
                        <a:pt x="408" y="34"/>
                        <a:pt x="408" y="33"/>
                      </a:cubicBezTo>
                      <a:cubicBezTo>
                        <a:pt x="407" y="32"/>
                        <a:pt x="407" y="30"/>
                        <a:pt x="408" y="29"/>
                      </a:cubicBezTo>
                      <a:cubicBezTo>
                        <a:pt x="406" y="30"/>
                        <a:pt x="404" y="31"/>
                        <a:pt x="402" y="33"/>
                      </a:cubicBezTo>
                      <a:cubicBezTo>
                        <a:pt x="396" y="37"/>
                        <a:pt x="390" y="41"/>
                        <a:pt x="385" y="41"/>
                      </a:cubicBezTo>
                      <a:cubicBezTo>
                        <a:pt x="383" y="41"/>
                        <a:pt x="381" y="40"/>
                        <a:pt x="380" y="39"/>
                      </a:cubicBezTo>
                      <a:cubicBezTo>
                        <a:pt x="378" y="37"/>
                        <a:pt x="376" y="37"/>
                        <a:pt x="374" y="38"/>
                      </a:cubicBezTo>
                      <a:cubicBezTo>
                        <a:pt x="373" y="38"/>
                        <a:pt x="371" y="38"/>
                        <a:pt x="370" y="38"/>
                      </a:cubicBezTo>
                      <a:cubicBezTo>
                        <a:pt x="368" y="38"/>
                        <a:pt x="367" y="38"/>
                        <a:pt x="365" y="36"/>
                      </a:cubicBezTo>
                      <a:cubicBezTo>
                        <a:pt x="364" y="35"/>
                        <a:pt x="364" y="33"/>
                        <a:pt x="365" y="32"/>
                      </a:cubicBezTo>
                      <a:cubicBezTo>
                        <a:pt x="367" y="26"/>
                        <a:pt x="382" y="18"/>
                        <a:pt x="390" y="18"/>
                      </a:cubicBezTo>
                      <a:cubicBezTo>
                        <a:pt x="390" y="18"/>
                        <a:pt x="390" y="18"/>
                        <a:pt x="390" y="18"/>
                      </a:cubicBezTo>
                      <a:cubicBezTo>
                        <a:pt x="387" y="18"/>
                        <a:pt x="384" y="17"/>
                        <a:pt x="382" y="17"/>
                      </a:cubicBezTo>
                      <a:cubicBezTo>
                        <a:pt x="381" y="17"/>
                        <a:pt x="381" y="17"/>
                        <a:pt x="381" y="17"/>
                      </a:cubicBezTo>
                      <a:cubicBezTo>
                        <a:pt x="377" y="21"/>
                        <a:pt x="372" y="20"/>
                        <a:pt x="368" y="15"/>
                      </a:cubicBezTo>
                      <a:cubicBezTo>
                        <a:pt x="368" y="15"/>
                        <a:pt x="367" y="15"/>
                        <a:pt x="367" y="15"/>
                      </a:cubicBezTo>
                      <a:cubicBezTo>
                        <a:pt x="366" y="15"/>
                        <a:pt x="366" y="15"/>
                        <a:pt x="366" y="15"/>
                      </a:cubicBezTo>
                      <a:cubicBezTo>
                        <a:pt x="364" y="15"/>
                        <a:pt x="361" y="15"/>
                        <a:pt x="359" y="12"/>
                      </a:cubicBezTo>
                      <a:cubicBezTo>
                        <a:pt x="357" y="10"/>
                        <a:pt x="356" y="10"/>
                        <a:pt x="355" y="10"/>
                      </a:cubicBezTo>
                      <a:cubicBezTo>
                        <a:pt x="354" y="10"/>
                        <a:pt x="353" y="11"/>
                        <a:pt x="352" y="11"/>
                      </a:cubicBezTo>
                      <a:cubicBezTo>
                        <a:pt x="351" y="12"/>
                        <a:pt x="351" y="12"/>
                        <a:pt x="351" y="12"/>
                      </a:cubicBezTo>
                      <a:cubicBezTo>
                        <a:pt x="348" y="13"/>
                        <a:pt x="346" y="12"/>
                        <a:pt x="343" y="11"/>
                      </a:cubicBezTo>
                      <a:cubicBezTo>
                        <a:pt x="342" y="10"/>
                        <a:pt x="341" y="9"/>
                        <a:pt x="339" y="9"/>
                      </a:cubicBezTo>
                      <a:cubicBezTo>
                        <a:pt x="336" y="7"/>
                        <a:pt x="336" y="5"/>
                        <a:pt x="335" y="3"/>
                      </a:cubicBezTo>
                      <a:cubicBezTo>
                        <a:pt x="335" y="1"/>
                        <a:pt x="335" y="1"/>
                        <a:pt x="334" y="0"/>
                      </a:cubicBezTo>
                      <a:cubicBezTo>
                        <a:pt x="334" y="0"/>
                        <a:pt x="334" y="0"/>
                        <a:pt x="334" y="0"/>
                      </a:cubicBezTo>
                      <a:cubicBezTo>
                        <a:pt x="334" y="0"/>
                        <a:pt x="334" y="2"/>
                        <a:pt x="334" y="3"/>
                      </a:cubicBezTo>
                      <a:cubicBezTo>
                        <a:pt x="333" y="5"/>
                        <a:pt x="333" y="5"/>
                        <a:pt x="333" y="5"/>
                      </a:cubicBezTo>
                      <a:cubicBezTo>
                        <a:pt x="25" y="7"/>
                        <a:pt x="25" y="7"/>
                        <a:pt x="25" y="7"/>
                      </a:cubicBezTo>
                      <a:cubicBezTo>
                        <a:pt x="26" y="9"/>
                        <a:pt x="26" y="11"/>
                        <a:pt x="26" y="13"/>
                      </a:cubicBezTo>
                      <a:cubicBezTo>
                        <a:pt x="26" y="15"/>
                        <a:pt x="25" y="16"/>
                        <a:pt x="26" y="18"/>
                      </a:cubicBezTo>
                      <a:cubicBezTo>
                        <a:pt x="27" y="21"/>
                        <a:pt x="27" y="27"/>
                        <a:pt x="24" y="30"/>
                      </a:cubicBezTo>
                      <a:cubicBezTo>
                        <a:pt x="23" y="31"/>
                        <a:pt x="22" y="32"/>
                        <a:pt x="20" y="32"/>
                      </a:cubicBezTo>
                      <a:cubicBezTo>
                        <a:pt x="18" y="32"/>
                        <a:pt x="16" y="30"/>
                        <a:pt x="15" y="28"/>
                      </a:cubicBezTo>
                      <a:cubicBezTo>
                        <a:pt x="15" y="26"/>
                        <a:pt x="16" y="23"/>
                        <a:pt x="18" y="22"/>
                      </a:cubicBezTo>
                      <a:cubicBezTo>
                        <a:pt x="18" y="22"/>
                        <a:pt x="18" y="21"/>
                        <a:pt x="18" y="20"/>
                      </a:cubicBezTo>
                      <a:cubicBezTo>
                        <a:pt x="18" y="19"/>
                        <a:pt x="18" y="19"/>
                        <a:pt x="17" y="19"/>
                      </a:cubicBezTo>
                      <a:cubicBezTo>
                        <a:pt x="16" y="19"/>
                        <a:pt x="15" y="19"/>
                        <a:pt x="15" y="18"/>
                      </a:cubicBezTo>
                      <a:cubicBezTo>
                        <a:pt x="14" y="17"/>
                        <a:pt x="14" y="16"/>
                        <a:pt x="13" y="15"/>
                      </a:cubicBezTo>
                      <a:cubicBezTo>
                        <a:pt x="10" y="16"/>
                        <a:pt x="5" y="16"/>
                        <a:pt x="0" y="15"/>
                      </a:cubicBezTo>
                      <a:cubicBezTo>
                        <a:pt x="0" y="18"/>
                        <a:pt x="2" y="23"/>
                        <a:pt x="5" y="27"/>
                      </a:cubicBezTo>
                      <a:cubicBezTo>
                        <a:pt x="7" y="30"/>
                        <a:pt x="8" y="33"/>
                        <a:pt x="8" y="35"/>
                      </a:cubicBezTo>
                      <a:cubicBezTo>
                        <a:pt x="8" y="36"/>
                        <a:pt x="8" y="37"/>
                        <a:pt x="9" y="37"/>
                      </a:cubicBezTo>
                      <a:cubicBezTo>
                        <a:pt x="13" y="40"/>
                        <a:pt x="13" y="42"/>
                        <a:pt x="13" y="43"/>
                      </a:cubicBezTo>
                      <a:cubicBezTo>
                        <a:pt x="13" y="43"/>
                        <a:pt x="12" y="45"/>
                        <a:pt x="8" y="45"/>
                      </a:cubicBezTo>
                      <a:cubicBezTo>
                        <a:pt x="8" y="45"/>
                        <a:pt x="8" y="46"/>
                        <a:pt x="8" y="46"/>
                      </a:cubicBezTo>
                      <a:cubicBezTo>
                        <a:pt x="9" y="48"/>
                        <a:pt x="9" y="50"/>
                        <a:pt x="8" y="53"/>
                      </a:cubicBezTo>
                      <a:cubicBezTo>
                        <a:pt x="7" y="58"/>
                        <a:pt x="7" y="64"/>
                        <a:pt x="7" y="70"/>
                      </a:cubicBezTo>
                      <a:cubicBezTo>
                        <a:pt x="7" y="75"/>
                        <a:pt x="7" y="79"/>
                        <a:pt x="6" y="81"/>
                      </a:cubicBezTo>
                      <a:cubicBezTo>
                        <a:pt x="6" y="83"/>
                        <a:pt x="5" y="85"/>
                        <a:pt x="5" y="87"/>
                      </a:cubicBezTo>
                      <a:cubicBezTo>
                        <a:pt x="3" y="91"/>
                        <a:pt x="1" y="95"/>
                        <a:pt x="3" y="97"/>
                      </a:cubicBezTo>
                      <a:cubicBezTo>
                        <a:pt x="7" y="104"/>
                        <a:pt x="9" y="111"/>
                        <a:pt x="7" y="117"/>
                      </a:cubicBezTo>
                      <a:cubicBezTo>
                        <a:pt x="5" y="123"/>
                        <a:pt x="6" y="126"/>
                        <a:pt x="8" y="130"/>
                      </a:cubicBezTo>
                      <a:cubicBezTo>
                        <a:pt x="10" y="133"/>
                        <a:pt x="10" y="137"/>
                        <a:pt x="10" y="139"/>
                      </a:cubicBezTo>
                      <a:cubicBezTo>
                        <a:pt x="10" y="141"/>
                        <a:pt x="10" y="144"/>
                        <a:pt x="11" y="144"/>
                      </a:cubicBezTo>
                      <a:cubicBezTo>
                        <a:pt x="14" y="146"/>
                        <a:pt x="17" y="150"/>
                        <a:pt x="20" y="155"/>
                      </a:cubicBezTo>
                      <a:cubicBezTo>
                        <a:pt x="21" y="156"/>
                        <a:pt x="22" y="157"/>
                        <a:pt x="23" y="157"/>
                      </a:cubicBezTo>
                      <a:cubicBezTo>
                        <a:pt x="24" y="158"/>
                        <a:pt x="26" y="159"/>
                        <a:pt x="26" y="162"/>
                      </a:cubicBezTo>
                      <a:cubicBezTo>
                        <a:pt x="27" y="166"/>
                        <a:pt x="27" y="166"/>
                        <a:pt x="29" y="167"/>
                      </a:cubicBezTo>
                      <a:cubicBezTo>
                        <a:pt x="34" y="169"/>
                        <a:pt x="33" y="174"/>
                        <a:pt x="32" y="176"/>
                      </a:cubicBezTo>
                      <a:cubicBezTo>
                        <a:pt x="32" y="177"/>
                        <a:pt x="32" y="177"/>
                        <a:pt x="32" y="178"/>
                      </a:cubicBezTo>
                      <a:cubicBezTo>
                        <a:pt x="32" y="179"/>
                        <a:pt x="38" y="184"/>
                        <a:pt x="42" y="188"/>
                      </a:cubicBezTo>
                      <a:cubicBezTo>
                        <a:pt x="43" y="189"/>
                        <a:pt x="43" y="189"/>
                        <a:pt x="43" y="189"/>
                      </a:cubicBezTo>
                      <a:cubicBezTo>
                        <a:pt x="47" y="193"/>
                        <a:pt x="47" y="196"/>
                        <a:pt x="47" y="198"/>
                      </a:cubicBezTo>
                      <a:cubicBezTo>
                        <a:pt x="47" y="199"/>
                        <a:pt x="47" y="199"/>
                        <a:pt x="47" y="199"/>
                      </a:cubicBezTo>
                      <a:cubicBezTo>
                        <a:pt x="48" y="199"/>
                        <a:pt x="48" y="199"/>
                        <a:pt x="48" y="199"/>
                      </a:cubicBezTo>
                      <a:cubicBezTo>
                        <a:pt x="53" y="199"/>
                        <a:pt x="58" y="202"/>
                        <a:pt x="63" y="205"/>
                      </a:cubicBezTo>
                      <a:cubicBezTo>
                        <a:pt x="65" y="207"/>
                        <a:pt x="66" y="207"/>
                        <a:pt x="67" y="207"/>
                      </a:cubicBezTo>
                      <a:cubicBezTo>
                        <a:pt x="68" y="207"/>
                        <a:pt x="68" y="207"/>
                        <a:pt x="68" y="207"/>
                      </a:cubicBezTo>
                      <a:cubicBezTo>
                        <a:pt x="69" y="207"/>
                        <a:pt x="71" y="207"/>
                        <a:pt x="72" y="207"/>
                      </a:cubicBezTo>
                      <a:cubicBezTo>
                        <a:pt x="76" y="208"/>
                        <a:pt x="82" y="216"/>
                        <a:pt x="84" y="221"/>
                      </a:cubicBezTo>
                      <a:cubicBezTo>
                        <a:pt x="84" y="223"/>
                        <a:pt x="85" y="225"/>
                        <a:pt x="85" y="226"/>
                      </a:cubicBezTo>
                      <a:cubicBezTo>
                        <a:pt x="111" y="223"/>
                        <a:pt x="111" y="223"/>
                        <a:pt x="111" y="223"/>
                      </a:cubicBezTo>
                      <a:cubicBezTo>
                        <a:pt x="111" y="223"/>
                        <a:pt x="111" y="223"/>
                        <a:pt x="111" y="223"/>
                      </a:cubicBezTo>
                      <a:cubicBezTo>
                        <a:pt x="113" y="225"/>
                        <a:pt x="120" y="229"/>
                        <a:pt x="123" y="230"/>
                      </a:cubicBezTo>
                      <a:cubicBezTo>
                        <a:pt x="127" y="231"/>
                        <a:pt x="149" y="239"/>
                        <a:pt x="152" y="240"/>
                      </a:cubicBezTo>
                      <a:cubicBezTo>
                        <a:pt x="183" y="240"/>
                        <a:pt x="183" y="240"/>
                        <a:pt x="183" y="240"/>
                      </a:cubicBezTo>
                      <a:cubicBezTo>
                        <a:pt x="187" y="235"/>
                        <a:pt x="187" y="235"/>
                        <a:pt x="187" y="235"/>
                      </a:cubicBezTo>
                      <a:cubicBezTo>
                        <a:pt x="206" y="235"/>
                        <a:pt x="206" y="235"/>
                        <a:pt x="206" y="235"/>
                      </a:cubicBezTo>
                      <a:cubicBezTo>
                        <a:pt x="207" y="235"/>
                        <a:pt x="207" y="235"/>
                        <a:pt x="207" y="235"/>
                      </a:cubicBezTo>
                      <a:cubicBezTo>
                        <a:pt x="212" y="240"/>
                        <a:pt x="218" y="246"/>
                        <a:pt x="219" y="247"/>
                      </a:cubicBezTo>
                      <a:cubicBezTo>
                        <a:pt x="221" y="247"/>
                        <a:pt x="227" y="253"/>
                        <a:pt x="227" y="257"/>
                      </a:cubicBezTo>
                      <a:cubicBezTo>
                        <a:pt x="227" y="259"/>
                        <a:pt x="228" y="261"/>
                        <a:pt x="230" y="263"/>
                      </a:cubicBezTo>
                      <a:cubicBezTo>
                        <a:pt x="231" y="263"/>
                        <a:pt x="232" y="263"/>
                        <a:pt x="232" y="264"/>
                      </a:cubicBezTo>
                      <a:cubicBezTo>
                        <a:pt x="233" y="264"/>
                        <a:pt x="233" y="264"/>
                        <a:pt x="234" y="265"/>
                      </a:cubicBezTo>
                      <a:cubicBezTo>
                        <a:pt x="235" y="266"/>
                        <a:pt x="238" y="267"/>
                        <a:pt x="240" y="268"/>
                      </a:cubicBezTo>
                      <a:cubicBezTo>
                        <a:pt x="240" y="268"/>
                        <a:pt x="241" y="269"/>
                        <a:pt x="241" y="269"/>
                      </a:cubicBezTo>
                      <a:cubicBezTo>
                        <a:pt x="242" y="268"/>
                        <a:pt x="242" y="268"/>
                        <a:pt x="242" y="267"/>
                      </a:cubicBezTo>
                      <a:cubicBezTo>
                        <a:pt x="244" y="264"/>
                        <a:pt x="247" y="259"/>
                        <a:pt x="251" y="259"/>
                      </a:cubicBezTo>
                      <a:cubicBezTo>
                        <a:pt x="256" y="259"/>
                        <a:pt x="271" y="263"/>
                        <a:pt x="273" y="272"/>
                      </a:cubicBezTo>
                      <a:cubicBezTo>
                        <a:pt x="275" y="279"/>
                        <a:pt x="281" y="284"/>
                        <a:pt x="283" y="286"/>
                      </a:cubicBezTo>
                      <a:cubicBezTo>
                        <a:pt x="285" y="287"/>
                        <a:pt x="285" y="290"/>
                        <a:pt x="285" y="292"/>
                      </a:cubicBezTo>
                      <a:cubicBezTo>
                        <a:pt x="286" y="293"/>
                        <a:pt x="286" y="294"/>
                        <a:pt x="286" y="295"/>
                      </a:cubicBezTo>
                      <a:cubicBezTo>
                        <a:pt x="287" y="296"/>
                        <a:pt x="287" y="298"/>
                        <a:pt x="288" y="299"/>
                      </a:cubicBezTo>
                      <a:cubicBezTo>
                        <a:pt x="288" y="300"/>
                        <a:pt x="288" y="300"/>
                        <a:pt x="288" y="301"/>
                      </a:cubicBezTo>
                      <a:cubicBezTo>
                        <a:pt x="289" y="301"/>
                        <a:pt x="289" y="301"/>
                        <a:pt x="289" y="301"/>
                      </a:cubicBezTo>
                      <a:cubicBezTo>
                        <a:pt x="290" y="301"/>
                        <a:pt x="291" y="302"/>
                        <a:pt x="293" y="303"/>
                      </a:cubicBezTo>
                      <a:cubicBezTo>
                        <a:pt x="296" y="304"/>
                        <a:pt x="301" y="306"/>
                        <a:pt x="303" y="306"/>
                      </a:cubicBezTo>
                      <a:cubicBezTo>
                        <a:pt x="304" y="306"/>
                        <a:pt x="304" y="306"/>
                        <a:pt x="304" y="306"/>
                      </a:cubicBezTo>
                      <a:cubicBezTo>
                        <a:pt x="304" y="306"/>
                        <a:pt x="305" y="307"/>
                        <a:pt x="306" y="307"/>
                      </a:cubicBezTo>
                      <a:cubicBezTo>
                        <a:pt x="306" y="307"/>
                        <a:pt x="306" y="307"/>
                        <a:pt x="306" y="307"/>
                      </a:cubicBezTo>
                      <a:cubicBezTo>
                        <a:pt x="305" y="305"/>
                        <a:pt x="304" y="304"/>
                        <a:pt x="303"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4" name="Freeform 2211">
                  <a:extLst>
                    <a:ext uri="{FF2B5EF4-FFF2-40B4-BE49-F238E27FC236}">
                      <a16:creationId xmlns="" xmlns:a16="http://schemas.microsoft.com/office/drawing/2014/main" id="{B33A856B-6FED-49BC-A61C-435E5C3FDE68}"/>
                    </a:ext>
                  </a:extLst>
                </p:cNvPr>
                <p:cNvSpPr/>
                <p:nvPr/>
              </p:nvSpPr>
              <p:spPr bwMode="auto">
                <a:xfrm>
                  <a:off x="949845" y="2389187"/>
                  <a:ext cx="761942" cy="507173"/>
                </a:xfrm>
                <a:custGeom>
                  <a:gdLst>
                    <a:gd name="T0" fmla="*/ 251 w 429"/>
                    <a:gd name="T1" fmla="*/ 27 h 296"/>
                    <a:gd name="T2" fmla="*/ 182 w 429"/>
                    <a:gd name="T3" fmla="*/ 20 h 296"/>
                    <a:gd name="T4" fmla="*/ 169 w 429"/>
                    <a:gd name="T5" fmla="*/ 10 h 296"/>
                    <a:gd name="T6" fmla="*/ 142 w 429"/>
                    <a:gd name="T7" fmla="*/ 7 h 296"/>
                    <a:gd name="T8" fmla="*/ 128 w 429"/>
                    <a:gd name="T9" fmla="*/ 1 h 296"/>
                    <a:gd name="T10" fmla="*/ 95 w 429"/>
                    <a:gd name="T11" fmla="*/ 11 h 296"/>
                    <a:gd name="T12" fmla="*/ 84 w 429"/>
                    <a:gd name="T13" fmla="*/ 20 h 296"/>
                    <a:gd name="T14" fmla="*/ 53 w 429"/>
                    <a:gd name="T15" fmla="*/ 33 h 296"/>
                    <a:gd name="T16" fmla="*/ 18 w 429"/>
                    <a:gd name="T17" fmla="*/ 53 h 296"/>
                    <a:gd name="T18" fmla="*/ 65 w 429"/>
                    <a:gd name="T19" fmla="*/ 82 h 296"/>
                    <a:gd name="T20" fmla="*/ 82 w 429"/>
                    <a:gd name="T21" fmla="*/ 99 h 296"/>
                    <a:gd name="T22" fmla="*/ 46 w 429"/>
                    <a:gd name="T23" fmla="*/ 104 h 296"/>
                    <a:gd name="T24" fmla="*/ 30 w 429"/>
                    <a:gd name="T25" fmla="*/ 97 h 296"/>
                    <a:gd name="T26" fmla="*/ 7 w 429"/>
                    <a:gd name="T27" fmla="*/ 108 h 296"/>
                    <a:gd name="T28" fmla="*/ 15 w 429"/>
                    <a:gd name="T29" fmla="*/ 123 h 296"/>
                    <a:gd name="T30" fmla="*/ 50 w 429"/>
                    <a:gd name="T31" fmla="*/ 132 h 296"/>
                    <a:gd name="T32" fmla="*/ 74 w 429"/>
                    <a:gd name="T33" fmla="*/ 133 h 296"/>
                    <a:gd name="T34" fmla="*/ 59 w 429"/>
                    <a:gd name="T35" fmla="*/ 152 h 296"/>
                    <a:gd name="T36" fmla="*/ 37 w 429"/>
                    <a:gd name="T37" fmla="*/ 158 h 296"/>
                    <a:gd name="T38" fmla="*/ 19 w 429"/>
                    <a:gd name="T39" fmla="*/ 184 h 296"/>
                    <a:gd name="T40" fmla="*/ 43 w 429"/>
                    <a:gd name="T41" fmla="*/ 214 h 296"/>
                    <a:gd name="T42" fmla="*/ 68 w 429"/>
                    <a:gd name="T43" fmla="*/ 220 h 296"/>
                    <a:gd name="T44" fmla="*/ 82 w 429"/>
                    <a:gd name="T45" fmla="*/ 227 h 296"/>
                    <a:gd name="T46" fmla="*/ 115 w 429"/>
                    <a:gd name="T47" fmla="*/ 229 h 296"/>
                    <a:gd name="T48" fmla="*/ 112 w 429"/>
                    <a:gd name="T49" fmla="*/ 256 h 296"/>
                    <a:gd name="T50" fmla="*/ 89 w 429"/>
                    <a:gd name="T51" fmla="*/ 281 h 296"/>
                    <a:gd name="T52" fmla="*/ 126 w 429"/>
                    <a:gd name="T53" fmla="*/ 257 h 296"/>
                    <a:gd name="T54" fmla="*/ 155 w 429"/>
                    <a:gd name="T55" fmla="*/ 234 h 296"/>
                    <a:gd name="T56" fmla="*/ 161 w 429"/>
                    <a:gd name="T57" fmla="*/ 215 h 296"/>
                    <a:gd name="T58" fmla="*/ 186 w 429"/>
                    <a:gd name="T59" fmla="*/ 191 h 296"/>
                    <a:gd name="T60" fmla="*/ 194 w 429"/>
                    <a:gd name="T61" fmla="*/ 197 h 296"/>
                    <a:gd name="T62" fmla="*/ 187 w 429"/>
                    <a:gd name="T63" fmla="*/ 218 h 296"/>
                    <a:gd name="T64" fmla="*/ 219 w 429"/>
                    <a:gd name="T65" fmla="*/ 210 h 296"/>
                    <a:gd name="T66" fmla="*/ 218 w 429"/>
                    <a:gd name="T67" fmla="*/ 195 h 296"/>
                    <a:gd name="T68" fmla="*/ 237 w 429"/>
                    <a:gd name="T69" fmla="*/ 196 h 296"/>
                    <a:gd name="T70" fmla="*/ 251 w 429"/>
                    <a:gd name="T71" fmla="*/ 203 h 296"/>
                    <a:gd name="T72" fmla="*/ 271 w 429"/>
                    <a:gd name="T73" fmla="*/ 208 h 296"/>
                    <a:gd name="T74" fmla="*/ 307 w 429"/>
                    <a:gd name="T75" fmla="*/ 214 h 296"/>
                    <a:gd name="T76" fmla="*/ 320 w 429"/>
                    <a:gd name="T77" fmla="*/ 219 h 296"/>
                    <a:gd name="T78" fmla="*/ 351 w 429"/>
                    <a:gd name="T79" fmla="*/ 238 h 296"/>
                    <a:gd name="T80" fmla="*/ 366 w 429"/>
                    <a:gd name="T81" fmla="*/ 237 h 296"/>
                    <a:gd name="T82" fmla="*/ 373 w 429"/>
                    <a:gd name="T83" fmla="*/ 246 h 296"/>
                    <a:gd name="T84" fmla="*/ 369 w 429"/>
                    <a:gd name="T85" fmla="*/ 261 h 296"/>
                    <a:gd name="T86" fmla="*/ 377 w 429"/>
                    <a:gd name="T87" fmla="*/ 256 h 296"/>
                    <a:gd name="T88" fmla="*/ 383 w 429"/>
                    <a:gd name="T89" fmla="*/ 242 h 296"/>
                    <a:gd name="T90" fmla="*/ 380 w 429"/>
                    <a:gd name="T91" fmla="*/ 271 h 296"/>
                    <a:gd name="T92" fmla="*/ 393 w 429"/>
                    <a:gd name="T93" fmla="*/ 267 h 296"/>
                    <a:gd name="T94" fmla="*/ 402 w 429"/>
                    <a:gd name="T95" fmla="*/ 284 h 296"/>
                    <a:gd name="T96" fmla="*/ 393 w 429"/>
                    <a:gd name="T97" fmla="*/ 292 h 296"/>
                    <a:gd name="T98" fmla="*/ 402 w 429"/>
                    <a:gd name="T99" fmla="*/ 293 h 296"/>
                    <a:gd name="T100" fmla="*/ 419 w 429"/>
                    <a:gd name="T101" fmla="*/ 288 h 296"/>
                    <a:gd name="T102" fmla="*/ 427 w 429"/>
                    <a:gd name="T103" fmla="*/ 289 h 296"/>
                    <a:gd name="T104" fmla="*/ 370 w 429"/>
                    <a:gd name="T105" fmla="*/ 220 h 296"/>
                    <a:gd name="T106" fmla="*/ 337 w 429"/>
                    <a:gd name="T107" fmla="*/ 224 h 296"/>
                    <a:gd name="T108" fmla="*/ 313 w 429"/>
                    <a:gd name="T109" fmla="*/ 208 h 296"/>
                    <a:gd name="T110" fmla="*/ 300 w 429"/>
                    <a:gd name="T111" fmla="*/ 34 h 29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9" h="296">
                      <a:moveTo>
                        <a:pt x="296" y="33"/>
                      </a:moveTo>
                      <a:cubicBezTo>
                        <a:pt x="295" y="33"/>
                        <a:pt x="294" y="32"/>
                        <a:pt x="292" y="31"/>
                      </a:cubicBezTo>
                      <a:cubicBezTo>
                        <a:pt x="287" y="29"/>
                        <a:pt x="280" y="26"/>
                        <a:pt x="275" y="26"/>
                      </a:cubicBezTo>
                      <a:cubicBezTo>
                        <a:pt x="275" y="26"/>
                        <a:pt x="274" y="27"/>
                        <a:pt x="274" y="27"/>
                      </a:cubicBezTo>
                      <a:cubicBezTo>
                        <a:pt x="270" y="27"/>
                        <a:pt x="264" y="28"/>
                        <a:pt x="258" y="28"/>
                      </a:cubicBezTo>
                      <a:cubicBezTo>
                        <a:pt x="255" y="28"/>
                        <a:pt x="253" y="28"/>
                        <a:pt x="251" y="27"/>
                      </a:cubicBezTo>
                      <a:cubicBezTo>
                        <a:pt x="249" y="26"/>
                        <a:pt x="245" y="24"/>
                        <a:pt x="239" y="24"/>
                      </a:cubicBezTo>
                      <a:cubicBezTo>
                        <a:pt x="238" y="24"/>
                        <a:pt x="236" y="25"/>
                        <a:pt x="234" y="25"/>
                      </a:cubicBezTo>
                      <a:cubicBezTo>
                        <a:pt x="229" y="26"/>
                        <a:pt x="225" y="24"/>
                        <a:pt x="220" y="22"/>
                      </a:cubicBezTo>
                      <a:cubicBezTo>
                        <a:pt x="217" y="20"/>
                        <a:pt x="214" y="19"/>
                        <a:pt x="210" y="18"/>
                      </a:cubicBezTo>
                      <a:cubicBezTo>
                        <a:pt x="207" y="17"/>
                        <a:pt x="204" y="17"/>
                        <a:pt x="201" y="17"/>
                      </a:cubicBezTo>
                      <a:cubicBezTo>
                        <a:pt x="193" y="17"/>
                        <a:pt x="184" y="19"/>
                        <a:pt x="182" y="20"/>
                      </a:cubicBezTo>
                      <a:cubicBezTo>
                        <a:pt x="179" y="21"/>
                        <a:pt x="178" y="19"/>
                        <a:pt x="177" y="18"/>
                      </a:cubicBezTo>
                      <a:cubicBezTo>
                        <a:pt x="176" y="17"/>
                        <a:pt x="176" y="17"/>
                        <a:pt x="175" y="17"/>
                      </a:cubicBezTo>
                      <a:cubicBezTo>
                        <a:pt x="174" y="17"/>
                        <a:pt x="174" y="17"/>
                        <a:pt x="173" y="17"/>
                      </a:cubicBezTo>
                      <a:cubicBezTo>
                        <a:pt x="173" y="17"/>
                        <a:pt x="171" y="17"/>
                        <a:pt x="170" y="16"/>
                      </a:cubicBezTo>
                      <a:cubicBezTo>
                        <a:pt x="170" y="15"/>
                        <a:pt x="170" y="14"/>
                        <a:pt x="170" y="13"/>
                      </a:cubicBezTo>
                      <a:cubicBezTo>
                        <a:pt x="170" y="12"/>
                        <a:pt x="170" y="11"/>
                        <a:pt x="169" y="10"/>
                      </a:cubicBezTo>
                      <a:cubicBezTo>
                        <a:pt x="169" y="10"/>
                        <a:pt x="168" y="9"/>
                        <a:pt x="165" y="9"/>
                      </a:cubicBezTo>
                      <a:cubicBezTo>
                        <a:pt x="162" y="9"/>
                        <a:pt x="159" y="10"/>
                        <a:pt x="155" y="10"/>
                      </a:cubicBezTo>
                      <a:cubicBezTo>
                        <a:pt x="154" y="11"/>
                        <a:pt x="152" y="11"/>
                        <a:pt x="151" y="11"/>
                      </a:cubicBezTo>
                      <a:cubicBezTo>
                        <a:pt x="148" y="12"/>
                        <a:pt x="146" y="10"/>
                        <a:pt x="145" y="9"/>
                      </a:cubicBezTo>
                      <a:cubicBezTo>
                        <a:pt x="144" y="8"/>
                        <a:pt x="144" y="7"/>
                        <a:pt x="144" y="6"/>
                      </a:cubicBezTo>
                      <a:cubicBezTo>
                        <a:pt x="143" y="6"/>
                        <a:pt x="142" y="6"/>
                        <a:pt x="142" y="7"/>
                      </a:cubicBezTo>
                      <a:cubicBezTo>
                        <a:pt x="140" y="9"/>
                        <a:pt x="138" y="11"/>
                        <a:pt x="135" y="11"/>
                      </a:cubicBezTo>
                      <a:cubicBezTo>
                        <a:pt x="133" y="11"/>
                        <a:pt x="131" y="10"/>
                        <a:pt x="130" y="9"/>
                      </a:cubicBezTo>
                      <a:cubicBezTo>
                        <a:pt x="129" y="8"/>
                        <a:pt x="129" y="7"/>
                        <a:pt x="129" y="6"/>
                      </a:cubicBezTo>
                      <a:cubicBezTo>
                        <a:pt x="129" y="5"/>
                        <a:pt x="131" y="4"/>
                        <a:pt x="132" y="3"/>
                      </a:cubicBezTo>
                      <a:cubicBezTo>
                        <a:pt x="132" y="3"/>
                        <a:pt x="133" y="3"/>
                        <a:pt x="133" y="3"/>
                      </a:cubicBezTo>
                      <a:cubicBezTo>
                        <a:pt x="132" y="2"/>
                        <a:pt x="129" y="1"/>
                        <a:pt x="128" y="1"/>
                      </a:cubicBezTo>
                      <a:cubicBezTo>
                        <a:pt x="127" y="1"/>
                        <a:pt x="127" y="0"/>
                        <a:pt x="126" y="0"/>
                      </a:cubicBezTo>
                      <a:cubicBezTo>
                        <a:pt x="126" y="0"/>
                        <a:pt x="126" y="0"/>
                        <a:pt x="126" y="0"/>
                      </a:cubicBezTo>
                      <a:cubicBezTo>
                        <a:pt x="124" y="0"/>
                        <a:pt x="119" y="5"/>
                        <a:pt x="116" y="7"/>
                      </a:cubicBezTo>
                      <a:cubicBezTo>
                        <a:pt x="113" y="10"/>
                        <a:pt x="108" y="12"/>
                        <a:pt x="102" y="12"/>
                      </a:cubicBezTo>
                      <a:cubicBezTo>
                        <a:pt x="100" y="12"/>
                        <a:pt x="98" y="12"/>
                        <a:pt x="97" y="11"/>
                      </a:cubicBezTo>
                      <a:cubicBezTo>
                        <a:pt x="96" y="11"/>
                        <a:pt x="95" y="11"/>
                        <a:pt x="95" y="11"/>
                      </a:cubicBezTo>
                      <a:cubicBezTo>
                        <a:pt x="91" y="11"/>
                        <a:pt x="89" y="12"/>
                        <a:pt x="89" y="13"/>
                      </a:cubicBezTo>
                      <a:cubicBezTo>
                        <a:pt x="89" y="13"/>
                        <a:pt x="89" y="13"/>
                        <a:pt x="90" y="13"/>
                      </a:cubicBezTo>
                      <a:cubicBezTo>
                        <a:pt x="91" y="14"/>
                        <a:pt x="92" y="15"/>
                        <a:pt x="92" y="16"/>
                      </a:cubicBezTo>
                      <a:cubicBezTo>
                        <a:pt x="92" y="18"/>
                        <a:pt x="91" y="19"/>
                        <a:pt x="91" y="20"/>
                      </a:cubicBezTo>
                      <a:cubicBezTo>
                        <a:pt x="90" y="21"/>
                        <a:pt x="89" y="22"/>
                        <a:pt x="87" y="22"/>
                      </a:cubicBezTo>
                      <a:cubicBezTo>
                        <a:pt x="86" y="22"/>
                        <a:pt x="85" y="20"/>
                        <a:pt x="84" y="20"/>
                      </a:cubicBezTo>
                      <a:cubicBezTo>
                        <a:pt x="83" y="19"/>
                        <a:pt x="83" y="19"/>
                        <a:pt x="83" y="19"/>
                      </a:cubicBezTo>
                      <a:cubicBezTo>
                        <a:pt x="83" y="19"/>
                        <a:pt x="83" y="19"/>
                        <a:pt x="82" y="19"/>
                      </a:cubicBezTo>
                      <a:cubicBezTo>
                        <a:pt x="79" y="22"/>
                        <a:pt x="72" y="23"/>
                        <a:pt x="68" y="23"/>
                      </a:cubicBezTo>
                      <a:cubicBezTo>
                        <a:pt x="67" y="23"/>
                        <a:pt x="65" y="23"/>
                        <a:pt x="64" y="23"/>
                      </a:cubicBezTo>
                      <a:cubicBezTo>
                        <a:pt x="63" y="23"/>
                        <a:pt x="60" y="26"/>
                        <a:pt x="54" y="32"/>
                      </a:cubicBezTo>
                      <a:cubicBezTo>
                        <a:pt x="53" y="33"/>
                        <a:pt x="53" y="33"/>
                        <a:pt x="53" y="33"/>
                      </a:cubicBezTo>
                      <a:cubicBezTo>
                        <a:pt x="52" y="33"/>
                        <a:pt x="52" y="33"/>
                        <a:pt x="52" y="35"/>
                      </a:cubicBezTo>
                      <a:cubicBezTo>
                        <a:pt x="52" y="37"/>
                        <a:pt x="52" y="40"/>
                        <a:pt x="48" y="45"/>
                      </a:cubicBezTo>
                      <a:cubicBezTo>
                        <a:pt x="44" y="49"/>
                        <a:pt x="36" y="52"/>
                        <a:pt x="24" y="52"/>
                      </a:cubicBezTo>
                      <a:cubicBezTo>
                        <a:pt x="22" y="52"/>
                        <a:pt x="21" y="51"/>
                        <a:pt x="20" y="51"/>
                      </a:cubicBezTo>
                      <a:cubicBezTo>
                        <a:pt x="19" y="51"/>
                        <a:pt x="18" y="51"/>
                        <a:pt x="18" y="51"/>
                      </a:cubicBezTo>
                      <a:cubicBezTo>
                        <a:pt x="18" y="51"/>
                        <a:pt x="18" y="52"/>
                        <a:pt x="18" y="53"/>
                      </a:cubicBezTo>
                      <a:cubicBezTo>
                        <a:pt x="18" y="54"/>
                        <a:pt x="18" y="56"/>
                        <a:pt x="17" y="58"/>
                      </a:cubicBezTo>
                      <a:cubicBezTo>
                        <a:pt x="16" y="58"/>
                        <a:pt x="17" y="60"/>
                        <a:pt x="28" y="62"/>
                      </a:cubicBezTo>
                      <a:cubicBezTo>
                        <a:pt x="40" y="66"/>
                        <a:pt x="47" y="82"/>
                        <a:pt x="48" y="83"/>
                      </a:cubicBezTo>
                      <a:cubicBezTo>
                        <a:pt x="48" y="83"/>
                        <a:pt x="48" y="83"/>
                        <a:pt x="50" y="83"/>
                      </a:cubicBezTo>
                      <a:cubicBezTo>
                        <a:pt x="52" y="83"/>
                        <a:pt x="54" y="83"/>
                        <a:pt x="57" y="83"/>
                      </a:cubicBezTo>
                      <a:cubicBezTo>
                        <a:pt x="60" y="82"/>
                        <a:pt x="63" y="82"/>
                        <a:pt x="65" y="82"/>
                      </a:cubicBezTo>
                      <a:cubicBezTo>
                        <a:pt x="70" y="83"/>
                        <a:pt x="69" y="87"/>
                        <a:pt x="69" y="89"/>
                      </a:cubicBezTo>
                      <a:cubicBezTo>
                        <a:pt x="69" y="91"/>
                        <a:pt x="69" y="92"/>
                        <a:pt x="70" y="92"/>
                      </a:cubicBezTo>
                      <a:cubicBezTo>
                        <a:pt x="71" y="93"/>
                        <a:pt x="73" y="93"/>
                        <a:pt x="75" y="93"/>
                      </a:cubicBezTo>
                      <a:cubicBezTo>
                        <a:pt x="75" y="93"/>
                        <a:pt x="76" y="93"/>
                        <a:pt x="77" y="93"/>
                      </a:cubicBezTo>
                      <a:cubicBezTo>
                        <a:pt x="78" y="93"/>
                        <a:pt x="81" y="93"/>
                        <a:pt x="83" y="96"/>
                      </a:cubicBezTo>
                      <a:cubicBezTo>
                        <a:pt x="83" y="97"/>
                        <a:pt x="83" y="98"/>
                        <a:pt x="82" y="99"/>
                      </a:cubicBezTo>
                      <a:cubicBezTo>
                        <a:pt x="81" y="100"/>
                        <a:pt x="79" y="100"/>
                        <a:pt x="76" y="100"/>
                      </a:cubicBezTo>
                      <a:cubicBezTo>
                        <a:pt x="74" y="100"/>
                        <a:pt x="70" y="101"/>
                        <a:pt x="68" y="102"/>
                      </a:cubicBezTo>
                      <a:cubicBezTo>
                        <a:pt x="65" y="105"/>
                        <a:pt x="62" y="107"/>
                        <a:pt x="60" y="107"/>
                      </a:cubicBezTo>
                      <a:cubicBezTo>
                        <a:pt x="58" y="107"/>
                        <a:pt x="57" y="106"/>
                        <a:pt x="56" y="104"/>
                      </a:cubicBezTo>
                      <a:cubicBezTo>
                        <a:pt x="56" y="104"/>
                        <a:pt x="56" y="104"/>
                        <a:pt x="53" y="104"/>
                      </a:cubicBezTo>
                      <a:cubicBezTo>
                        <a:pt x="50" y="104"/>
                        <a:pt x="48" y="104"/>
                        <a:pt x="46" y="104"/>
                      </a:cubicBezTo>
                      <a:cubicBezTo>
                        <a:pt x="45" y="104"/>
                        <a:pt x="44" y="105"/>
                        <a:pt x="43" y="105"/>
                      </a:cubicBezTo>
                      <a:cubicBezTo>
                        <a:pt x="41" y="105"/>
                        <a:pt x="40" y="104"/>
                        <a:pt x="40" y="103"/>
                      </a:cubicBezTo>
                      <a:cubicBezTo>
                        <a:pt x="39" y="102"/>
                        <a:pt x="40" y="99"/>
                        <a:pt x="40" y="97"/>
                      </a:cubicBezTo>
                      <a:cubicBezTo>
                        <a:pt x="41" y="96"/>
                        <a:pt x="41" y="95"/>
                        <a:pt x="41" y="95"/>
                      </a:cubicBezTo>
                      <a:cubicBezTo>
                        <a:pt x="41" y="95"/>
                        <a:pt x="40" y="94"/>
                        <a:pt x="39" y="94"/>
                      </a:cubicBezTo>
                      <a:cubicBezTo>
                        <a:pt x="37" y="94"/>
                        <a:pt x="34" y="95"/>
                        <a:pt x="30" y="97"/>
                      </a:cubicBezTo>
                      <a:cubicBezTo>
                        <a:pt x="28" y="99"/>
                        <a:pt x="26" y="100"/>
                        <a:pt x="25" y="100"/>
                      </a:cubicBezTo>
                      <a:cubicBezTo>
                        <a:pt x="25" y="101"/>
                        <a:pt x="25" y="102"/>
                        <a:pt x="25" y="103"/>
                      </a:cubicBezTo>
                      <a:cubicBezTo>
                        <a:pt x="24" y="105"/>
                        <a:pt x="22" y="105"/>
                        <a:pt x="22" y="105"/>
                      </a:cubicBezTo>
                      <a:cubicBezTo>
                        <a:pt x="21" y="105"/>
                        <a:pt x="20" y="105"/>
                        <a:pt x="19" y="105"/>
                      </a:cubicBezTo>
                      <a:cubicBezTo>
                        <a:pt x="18" y="104"/>
                        <a:pt x="16" y="104"/>
                        <a:pt x="14" y="105"/>
                      </a:cubicBezTo>
                      <a:cubicBezTo>
                        <a:pt x="12" y="106"/>
                        <a:pt x="10" y="107"/>
                        <a:pt x="7" y="108"/>
                      </a:cubicBezTo>
                      <a:cubicBezTo>
                        <a:pt x="4" y="110"/>
                        <a:pt x="1" y="111"/>
                        <a:pt x="0" y="112"/>
                      </a:cubicBezTo>
                      <a:cubicBezTo>
                        <a:pt x="1" y="113"/>
                        <a:pt x="6" y="115"/>
                        <a:pt x="13" y="116"/>
                      </a:cubicBezTo>
                      <a:cubicBezTo>
                        <a:pt x="15" y="116"/>
                        <a:pt x="15" y="116"/>
                        <a:pt x="15" y="116"/>
                      </a:cubicBezTo>
                      <a:cubicBezTo>
                        <a:pt x="16" y="117"/>
                        <a:pt x="17" y="118"/>
                        <a:pt x="17" y="119"/>
                      </a:cubicBezTo>
                      <a:cubicBezTo>
                        <a:pt x="18" y="121"/>
                        <a:pt x="16" y="122"/>
                        <a:pt x="15" y="123"/>
                      </a:cubicBezTo>
                      <a:cubicBezTo>
                        <a:pt x="15" y="123"/>
                        <a:pt x="15" y="123"/>
                        <a:pt x="15" y="123"/>
                      </a:cubicBezTo>
                      <a:cubicBezTo>
                        <a:pt x="16" y="124"/>
                        <a:pt x="17" y="125"/>
                        <a:pt x="17" y="126"/>
                      </a:cubicBezTo>
                      <a:cubicBezTo>
                        <a:pt x="18" y="127"/>
                        <a:pt x="19" y="129"/>
                        <a:pt x="22" y="130"/>
                      </a:cubicBezTo>
                      <a:cubicBezTo>
                        <a:pt x="23" y="131"/>
                        <a:pt x="26" y="132"/>
                        <a:pt x="29" y="132"/>
                      </a:cubicBezTo>
                      <a:cubicBezTo>
                        <a:pt x="33" y="132"/>
                        <a:pt x="37" y="131"/>
                        <a:pt x="40" y="131"/>
                      </a:cubicBezTo>
                      <a:cubicBezTo>
                        <a:pt x="42" y="130"/>
                        <a:pt x="44" y="130"/>
                        <a:pt x="45" y="130"/>
                      </a:cubicBezTo>
                      <a:cubicBezTo>
                        <a:pt x="47" y="130"/>
                        <a:pt x="48" y="131"/>
                        <a:pt x="50" y="132"/>
                      </a:cubicBezTo>
                      <a:cubicBezTo>
                        <a:pt x="51" y="132"/>
                        <a:pt x="52" y="133"/>
                        <a:pt x="52" y="133"/>
                      </a:cubicBezTo>
                      <a:cubicBezTo>
                        <a:pt x="53" y="133"/>
                        <a:pt x="53" y="133"/>
                        <a:pt x="53" y="132"/>
                      </a:cubicBezTo>
                      <a:cubicBezTo>
                        <a:pt x="56" y="129"/>
                        <a:pt x="64" y="123"/>
                        <a:pt x="71" y="123"/>
                      </a:cubicBezTo>
                      <a:cubicBezTo>
                        <a:pt x="73" y="123"/>
                        <a:pt x="75" y="124"/>
                        <a:pt x="76" y="125"/>
                      </a:cubicBezTo>
                      <a:cubicBezTo>
                        <a:pt x="77" y="126"/>
                        <a:pt x="79" y="127"/>
                        <a:pt x="78" y="129"/>
                      </a:cubicBezTo>
                      <a:cubicBezTo>
                        <a:pt x="78" y="132"/>
                        <a:pt x="76" y="133"/>
                        <a:pt x="74" y="133"/>
                      </a:cubicBezTo>
                      <a:cubicBezTo>
                        <a:pt x="74" y="133"/>
                        <a:pt x="74" y="133"/>
                        <a:pt x="74" y="133"/>
                      </a:cubicBezTo>
                      <a:cubicBezTo>
                        <a:pt x="76" y="136"/>
                        <a:pt x="78" y="140"/>
                        <a:pt x="78" y="145"/>
                      </a:cubicBezTo>
                      <a:cubicBezTo>
                        <a:pt x="77" y="147"/>
                        <a:pt x="76" y="149"/>
                        <a:pt x="74" y="151"/>
                      </a:cubicBezTo>
                      <a:cubicBezTo>
                        <a:pt x="72" y="152"/>
                        <a:pt x="69" y="153"/>
                        <a:pt x="66" y="153"/>
                      </a:cubicBezTo>
                      <a:cubicBezTo>
                        <a:pt x="64" y="153"/>
                        <a:pt x="63" y="153"/>
                        <a:pt x="61" y="153"/>
                      </a:cubicBezTo>
                      <a:cubicBezTo>
                        <a:pt x="60" y="152"/>
                        <a:pt x="60" y="152"/>
                        <a:pt x="59" y="152"/>
                      </a:cubicBezTo>
                      <a:cubicBezTo>
                        <a:pt x="59" y="153"/>
                        <a:pt x="59" y="153"/>
                        <a:pt x="59" y="154"/>
                      </a:cubicBezTo>
                      <a:cubicBezTo>
                        <a:pt x="58" y="156"/>
                        <a:pt x="57" y="159"/>
                        <a:pt x="54" y="161"/>
                      </a:cubicBezTo>
                      <a:cubicBezTo>
                        <a:pt x="53" y="162"/>
                        <a:pt x="52" y="162"/>
                        <a:pt x="50" y="162"/>
                      </a:cubicBezTo>
                      <a:cubicBezTo>
                        <a:pt x="48" y="162"/>
                        <a:pt x="46" y="161"/>
                        <a:pt x="44" y="160"/>
                      </a:cubicBezTo>
                      <a:cubicBezTo>
                        <a:pt x="43" y="159"/>
                        <a:pt x="41" y="157"/>
                        <a:pt x="39" y="157"/>
                      </a:cubicBezTo>
                      <a:cubicBezTo>
                        <a:pt x="38" y="157"/>
                        <a:pt x="37" y="158"/>
                        <a:pt x="37" y="158"/>
                      </a:cubicBezTo>
                      <a:cubicBezTo>
                        <a:pt x="36" y="159"/>
                        <a:pt x="36" y="163"/>
                        <a:pt x="36" y="166"/>
                      </a:cubicBezTo>
                      <a:cubicBezTo>
                        <a:pt x="36" y="167"/>
                        <a:pt x="36" y="167"/>
                        <a:pt x="36" y="167"/>
                      </a:cubicBezTo>
                      <a:cubicBezTo>
                        <a:pt x="37" y="170"/>
                        <a:pt x="33" y="171"/>
                        <a:pt x="32" y="171"/>
                      </a:cubicBezTo>
                      <a:cubicBezTo>
                        <a:pt x="29" y="171"/>
                        <a:pt x="26" y="172"/>
                        <a:pt x="25" y="176"/>
                      </a:cubicBezTo>
                      <a:cubicBezTo>
                        <a:pt x="24" y="181"/>
                        <a:pt x="20" y="182"/>
                        <a:pt x="18" y="182"/>
                      </a:cubicBezTo>
                      <a:cubicBezTo>
                        <a:pt x="18" y="183"/>
                        <a:pt x="19" y="183"/>
                        <a:pt x="19" y="184"/>
                      </a:cubicBezTo>
                      <a:cubicBezTo>
                        <a:pt x="23" y="189"/>
                        <a:pt x="23" y="189"/>
                        <a:pt x="24" y="189"/>
                      </a:cubicBezTo>
                      <a:cubicBezTo>
                        <a:pt x="25" y="189"/>
                        <a:pt x="27" y="189"/>
                        <a:pt x="29" y="190"/>
                      </a:cubicBezTo>
                      <a:cubicBezTo>
                        <a:pt x="33" y="193"/>
                        <a:pt x="30" y="198"/>
                        <a:pt x="29" y="200"/>
                      </a:cubicBezTo>
                      <a:cubicBezTo>
                        <a:pt x="29" y="200"/>
                        <a:pt x="29" y="200"/>
                        <a:pt x="28" y="201"/>
                      </a:cubicBezTo>
                      <a:cubicBezTo>
                        <a:pt x="32" y="202"/>
                        <a:pt x="36" y="206"/>
                        <a:pt x="39" y="210"/>
                      </a:cubicBezTo>
                      <a:cubicBezTo>
                        <a:pt x="41" y="212"/>
                        <a:pt x="42" y="214"/>
                        <a:pt x="43" y="214"/>
                      </a:cubicBezTo>
                      <a:cubicBezTo>
                        <a:pt x="44" y="216"/>
                        <a:pt x="46" y="215"/>
                        <a:pt x="48" y="214"/>
                      </a:cubicBezTo>
                      <a:cubicBezTo>
                        <a:pt x="50" y="213"/>
                        <a:pt x="52" y="212"/>
                        <a:pt x="55" y="212"/>
                      </a:cubicBezTo>
                      <a:cubicBezTo>
                        <a:pt x="56" y="212"/>
                        <a:pt x="56" y="211"/>
                        <a:pt x="57" y="210"/>
                      </a:cubicBezTo>
                      <a:cubicBezTo>
                        <a:pt x="57" y="208"/>
                        <a:pt x="57" y="207"/>
                        <a:pt x="59" y="207"/>
                      </a:cubicBezTo>
                      <a:cubicBezTo>
                        <a:pt x="60" y="207"/>
                        <a:pt x="61" y="207"/>
                        <a:pt x="62" y="208"/>
                      </a:cubicBezTo>
                      <a:cubicBezTo>
                        <a:pt x="64" y="210"/>
                        <a:pt x="68" y="216"/>
                        <a:pt x="68" y="220"/>
                      </a:cubicBezTo>
                      <a:cubicBezTo>
                        <a:pt x="68" y="222"/>
                        <a:pt x="67" y="223"/>
                        <a:pt x="66" y="224"/>
                      </a:cubicBezTo>
                      <a:cubicBezTo>
                        <a:pt x="65" y="224"/>
                        <a:pt x="66" y="227"/>
                        <a:pt x="66" y="229"/>
                      </a:cubicBezTo>
                      <a:cubicBezTo>
                        <a:pt x="66" y="230"/>
                        <a:pt x="66" y="232"/>
                        <a:pt x="66" y="233"/>
                      </a:cubicBezTo>
                      <a:cubicBezTo>
                        <a:pt x="66" y="233"/>
                        <a:pt x="67" y="233"/>
                        <a:pt x="68" y="233"/>
                      </a:cubicBezTo>
                      <a:cubicBezTo>
                        <a:pt x="71" y="233"/>
                        <a:pt x="74" y="232"/>
                        <a:pt x="74" y="231"/>
                      </a:cubicBezTo>
                      <a:cubicBezTo>
                        <a:pt x="75" y="229"/>
                        <a:pt x="78" y="227"/>
                        <a:pt x="82" y="227"/>
                      </a:cubicBezTo>
                      <a:cubicBezTo>
                        <a:pt x="86" y="227"/>
                        <a:pt x="90" y="229"/>
                        <a:pt x="93" y="232"/>
                      </a:cubicBezTo>
                      <a:cubicBezTo>
                        <a:pt x="95" y="233"/>
                        <a:pt x="96" y="235"/>
                        <a:pt x="97" y="235"/>
                      </a:cubicBezTo>
                      <a:cubicBezTo>
                        <a:pt x="97" y="231"/>
                        <a:pt x="100" y="226"/>
                        <a:pt x="103" y="226"/>
                      </a:cubicBezTo>
                      <a:cubicBezTo>
                        <a:pt x="104" y="226"/>
                        <a:pt x="105" y="227"/>
                        <a:pt x="105" y="229"/>
                      </a:cubicBezTo>
                      <a:cubicBezTo>
                        <a:pt x="105" y="230"/>
                        <a:pt x="106" y="231"/>
                        <a:pt x="108" y="231"/>
                      </a:cubicBezTo>
                      <a:cubicBezTo>
                        <a:pt x="109" y="231"/>
                        <a:pt x="111" y="230"/>
                        <a:pt x="115" y="229"/>
                      </a:cubicBezTo>
                      <a:cubicBezTo>
                        <a:pt x="118" y="227"/>
                        <a:pt x="119" y="227"/>
                        <a:pt x="120" y="227"/>
                      </a:cubicBezTo>
                      <a:cubicBezTo>
                        <a:pt x="121" y="227"/>
                        <a:pt x="122" y="228"/>
                        <a:pt x="122" y="229"/>
                      </a:cubicBezTo>
                      <a:cubicBezTo>
                        <a:pt x="123" y="230"/>
                        <a:pt x="122" y="232"/>
                        <a:pt x="118" y="236"/>
                      </a:cubicBezTo>
                      <a:cubicBezTo>
                        <a:pt x="117" y="237"/>
                        <a:pt x="117" y="237"/>
                        <a:pt x="117" y="237"/>
                      </a:cubicBezTo>
                      <a:cubicBezTo>
                        <a:pt x="115" y="240"/>
                        <a:pt x="115" y="245"/>
                        <a:pt x="115" y="248"/>
                      </a:cubicBezTo>
                      <a:cubicBezTo>
                        <a:pt x="116" y="251"/>
                        <a:pt x="116" y="255"/>
                        <a:pt x="112" y="256"/>
                      </a:cubicBezTo>
                      <a:cubicBezTo>
                        <a:pt x="111" y="256"/>
                        <a:pt x="110" y="258"/>
                        <a:pt x="109" y="260"/>
                      </a:cubicBezTo>
                      <a:cubicBezTo>
                        <a:pt x="106" y="263"/>
                        <a:pt x="103" y="267"/>
                        <a:pt x="98" y="268"/>
                      </a:cubicBezTo>
                      <a:cubicBezTo>
                        <a:pt x="93" y="268"/>
                        <a:pt x="84" y="278"/>
                        <a:pt x="81" y="282"/>
                      </a:cubicBezTo>
                      <a:cubicBezTo>
                        <a:pt x="83" y="281"/>
                        <a:pt x="86" y="281"/>
                        <a:pt x="88" y="281"/>
                      </a:cubicBezTo>
                      <a:cubicBezTo>
                        <a:pt x="89" y="281"/>
                        <a:pt x="89" y="281"/>
                        <a:pt x="89" y="281"/>
                      </a:cubicBezTo>
                      <a:cubicBezTo>
                        <a:pt x="89" y="281"/>
                        <a:pt x="89" y="281"/>
                        <a:pt x="89" y="281"/>
                      </a:cubicBezTo>
                      <a:cubicBezTo>
                        <a:pt x="89" y="281"/>
                        <a:pt x="89" y="281"/>
                        <a:pt x="90" y="281"/>
                      </a:cubicBezTo>
                      <a:cubicBezTo>
                        <a:pt x="92" y="280"/>
                        <a:pt x="94" y="278"/>
                        <a:pt x="98" y="277"/>
                      </a:cubicBezTo>
                      <a:cubicBezTo>
                        <a:pt x="102" y="277"/>
                        <a:pt x="102" y="276"/>
                        <a:pt x="103" y="274"/>
                      </a:cubicBezTo>
                      <a:cubicBezTo>
                        <a:pt x="103" y="274"/>
                        <a:pt x="103" y="273"/>
                        <a:pt x="103" y="272"/>
                      </a:cubicBezTo>
                      <a:cubicBezTo>
                        <a:pt x="105" y="267"/>
                        <a:pt x="122" y="260"/>
                        <a:pt x="125" y="259"/>
                      </a:cubicBezTo>
                      <a:cubicBezTo>
                        <a:pt x="125" y="259"/>
                        <a:pt x="126" y="258"/>
                        <a:pt x="126" y="257"/>
                      </a:cubicBezTo>
                      <a:cubicBezTo>
                        <a:pt x="126" y="256"/>
                        <a:pt x="127" y="253"/>
                        <a:pt x="130" y="253"/>
                      </a:cubicBezTo>
                      <a:cubicBezTo>
                        <a:pt x="133" y="253"/>
                        <a:pt x="138" y="248"/>
                        <a:pt x="141" y="246"/>
                      </a:cubicBezTo>
                      <a:cubicBezTo>
                        <a:pt x="145" y="243"/>
                        <a:pt x="146" y="243"/>
                        <a:pt x="148" y="243"/>
                      </a:cubicBezTo>
                      <a:cubicBezTo>
                        <a:pt x="149" y="242"/>
                        <a:pt x="150" y="242"/>
                        <a:pt x="150" y="242"/>
                      </a:cubicBezTo>
                      <a:cubicBezTo>
                        <a:pt x="151" y="242"/>
                        <a:pt x="151" y="240"/>
                        <a:pt x="151" y="239"/>
                      </a:cubicBezTo>
                      <a:cubicBezTo>
                        <a:pt x="151" y="237"/>
                        <a:pt x="152" y="234"/>
                        <a:pt x="155" y="234"/>
                      </a:cubicBezTo>
                      <a:cubicBezTo>
                        <a:pt x="157" y="233"/>
                        <a:pt x="159" y="232"/>
                        <a:pt x="159" y="230"/>
                      </a:cubicBezTo>
                      <a:cubicBezTo>
                        <a:pt x="158" y="230"/>
                        <a:pt x="156" y="229"/>
                        <a:pt x="155" y="229"/>
                      </a:cubicBezTo>
                      <a:cubicBezTo>
                        <a:pt x="153" y="228"/>
                        <a:pt x="151" y="228"/>
                        <a:pt x="150" y="226"/>
                      </a:cubicBezTo>
                      <a:cubicBezTo>
                        <a:pt x="149" y="225"/>
                        <a:pt x="150" y="223"/>
                        <a:pt x="151" y="223"/>
                      </a:cubicBezTo>
                      <a:cubicBezTo>
                        <a:pt x="152" y="220"/>
                        <a:pt x="158" y="215"/>
                        <a:pt x="161" y="215"/>
                      </a:cubicBezTo>
                      <a:cubicBezTo>
                        <a:pt x="161" y="215"/>
                        <a:pt x="161" y="215"/>
                        <a:pt x="161" y="215"/>
                      </a:cubicBezTo>
                      <a:cubicBezTo>
                        <a:pt x="163" y="215"/>
                        <a:pt x="166" y="213"/>
                        <a:pt x="167" y="211"/>
                      </a:cubicBezTo>
                      <a:cubicBezTo>
                        <a:pt x="167" y="207"/>
                        <a:pt x="169" y="205"/>
                        <a:pt x="171" y="204"/>
                      </a:cubicBezTo>
                      <a:cubicBezTo>
                        <a:pt x="173" y="203"/>
                        <a:pt x="174" y="202"/>
                        <a:pt x="175" y="201"/>
                      </a:cubicBezTo>
                      <a:cubicBezTo>
                        <a:pt x="176" y="200"/>
                        <a:pt x="176" y="199"/>
                        <a:pt x="177" y="198"/>
                      </a:cubicBezTo>
                      <a:cubicBezTo>
                        <a:pt x="178" y="196"/>
                        <a:pt x="179" y="194"/>
                        <a:pt x="182" y="194"/>
                      </a:cubicBezTo>
                      <a:cubicBezTo>
                        <a:pt x="183" y="194"/>
                        <a:pt x="185" y="192"/>
                        <a:pt x="186" y="191"/>
                      </a:cubicBezTo>
                      <a:cubicBezTo>
                        <a:pt x="188" y="189"/>
                        <a:pt x="189" y="188"/>
                        <a:pt x="191" y="187"/>
                      </a:cubicBezTo>
                      <a:cubicBezTo>
                        <a:pt x="194" y="185"/>
                        <a:pt x="195" y="188"/>
                        <a:pt x="196" y="188"/>
                      </a:cubicBezTo>
                      <a:cubicBezTo>
                        <a:pt x="196" y="189"/>
                        <a:pt x="196" y="190"/>
                        <a:pt x="198" y="190"/>
                      </a:cubicBezTo>
                      <a:cubicBezTo>
                        <a:pt x="203" y="190"/>
                        <a:pt x="205" y="192"/>
                        <a:pt x="205" y="195"/>
                      </a:cubicBezTo>
                      <a:cubicBezTo>
                        <a:pt x="205" y="198"/>
                        <a:pt x="201" y="199"/>
                        <a:pt x="198" y="198"/>
                      </a:cubicBezTo>
                      <a:cubicBezTo>
                        <a:pt x="196" y="197"/>
                        <a:pt x="195" y="197"/>
                        <a:pt x="194" y="197"/>
                      </a:cubicBezTo>
                      <a:cubicBezTo>
                        <a:pt x="192" y="197"/>
                        <a:pt x="191" y="197"/>
                        <a:pt x="188" y="200"/>
                      </a:cubicBezTo>
                      <a:cubicBezTo>
                        <a:pt x="186" y="201"/>
                        <a:pt x="186" y="202"/>
                        <a:pt x="186" y="204"/>
                      </a:cubicBezTo>
                      <a:cubicBezTo>
                        <a:pt x="186" y="205"/>
                        <a:pt x="186" y="207"/>
                        <a:pt x="184" y="210"/>
                      </a:cubicBezTo>
                      <a:cubicBezTo>
                        <a:pt x="181" y="213"/>
                        <a:pt x="182" y="214"/>
                        <a:pt x="182" y="214"/>
                      </a:cubicBezTo>
                      <a:cubicBezTo>
                        <a:pt x="182" y="214"/>
                        <a:pt x="182" y="215"/>
                        <a:pt x="183" y="215"/>
                      </a:cubicBezTo>
                      <a:cubicBezTo>
                        <a:pt x="186" y="215"/>
                        <a:pt x="187" y="217"/>
                        <a:pt x="187" y="218"/>
                      </a:cubicBezTo>
                      <a:cubicBezTo>
                        <a:pt x="187" y="220"/>
                        <a:pt x="183" y="222"/>
                        <a:pt x="181" y="223"/>
                      </a:cubicBezTo>
                      <a:cubicBezTo>
                        <a:pt x="182" y="223"/>
                        <a:pt x="183" y="223"/>
                        <a:pt x="184" y="223"/>
                      </a:cubicBezTo>
                      <a:cubicBezTo>
                        <a:pt x="187" y="223"/>
                        <a:pt x="191" y="220"/>
                        <a:pt x="196" y="217"/>
                      </a:cubicBezTo>
                      <a:cubicBezTo>
                        <a:pt x="199" y="215"/>
                        <a:pt x="202" y="213"/>
                        <a:pt x="205" y="211"/>
                      </a:cubicBezTo>
                      <a:cubicBezTo>
                        <a:pt x="208" y="210"/>
                        <a:pt x="210" y="209"/>
                        <a:pt x="213" y="209"/>
                      </a:cubicBezTo>
                      <a:cubicBezTo>
                        <a:pt x="216" y="209"/>
                        <a:pt x="218" y="210"/>
                        <a:pt x="219" y="210"/>
                      </a:cubicBezTo>
                      <a:cubicBezTo>
                        <a:pt x="220" y="210"/>
                        <a:pt x="220" y="210"/>
                        <a:pt x="220" y="210"/>
                      </a:cubicBezTo>
                      <a:cubicBezTo>
                        <a:pt x="220" y="209"/>
                        <a:pt x="219" y="208"/>
                        <a:pt x="220" y="207"/>
                      </a:cubicBezTo>
                      <a:cubicBezTo>
                        <a:pt x="220" y="207"/>
                        <a:pt x="220" y="206"/>
                        <a:pt x="220" y="206"/>
                      </a:cubicBezTo>
                      <a:cubicBezTo>
                        <a:pt x="219" y="205"/>
                        <a:pt x="217" y="203"/>
                        <a:pt x="216" y="201"/>
                      </a:cubicBezTo>
                      <a:cubicBezTo>
                        <a:pt x="215" y="199"/>
                        <a:pt x="215" y="198"/>
                        <a:pt x="215" y="197"/>
                      </a:cubicBezTo>
                      <a:cubicBezTo>
                        <a:pt x="216" y="195"/>
                        <a:pt x="217" y="195"/>
                        <a:pt x="218" y="195"/>
                      </a:cubicBezTo>
                      <a:cubicBezTo>
                        <a:pt x="219" y="195"/>
                        <a:pt x="219" y="194"/>
                        <a:pt x="219" y="194"/>
                      </a:cubicBezTo>
                      <a:cubicBezTo>
                        <a:pt x="220" y="191"/>
                        <a:pt x="222" y="190"/>
                        <a:pt x="223" y="190"/>
                      </a:cubicBezTo>
                      <a:cubicBezTo>
                        <a:pt x="225" y="190"/>
                        <a:pt x="227" y="191"/>
                        <a:pt x="229" y="192"/>
                      </a:cubicBezTo>
                      <a:cubicBezTo>
                        <a:pt x="229" y="192"/>
                        <a:pt x="230" y="192"/>
                        <a:pt x="230" y="192"/>
                      </a:cubicBezTo>
                      <a:cubicBezTo>
                        <a:pt x="231" y="192"/>
                        <a:pt x="231" y="192"/>
                        <a:pt x="232" y="192"/>
                      </a:cubicBezTo>
                      <a:cubicBezTo>
                        <a:pt x="234" y="192"/>
                        <a:pt x="236" y="194"/>
                        <a:pt x="237" y="196"/>
                      </a:cubicBezTo>
                      <a:cubicBezTo>
                        <a:pt x="238" y="197"/>
                        <a:pt x="238" y="197"/>
                        <a:pt x="238" y="197"/>
                      </a:cubicBezTo>
                      <a:cubicBezTo>
                        <a:pt x="238" y="197"/>
                        <a:pt x="239" y="197"/>
                        <a:pt x="239" y="197"/>
                      </a:cubicBezTo>
                      <a:cubicBezTo>
                        <a:pt x="241" y="196"/>
                        <a:pt x="243" y="196"/>
                        <a:pt x="246" y="197"/>
                      </a:cubicBezTo>
                      <a:cubicBezTo>
                        <a:pt x="246" y="198"/>
                        <a:pt x="248" y="200"/>
                        <a:pt x="248" y="201"/>
                      </a:cubicBezTo>
                      <a:cubicBezTo>
                        <a:pt x="248" y="202"/>
                        <a:pt x="248" y="202"/>
                        <a:pt x="248" y="202"/>
                      </a:cubicBezTo>
                      <a:cubicBezTo>
                        <a:pt x="249" y="202"/>
                        <a:pt x="250" y="203"/>
                        <a:pt x="251" y="203"/>
                      </a:cubicBezTo>
                      <a:cubicBezTo>
                        <a:pt x="252" y="204"/>
                        <a:pt x="253" y="204"/>
                        <a:pt x="253" y="204"/>
                      </a:cubicBezTo>
                      <a:cubicBezTo>
                        <a:pt x="253" y="204"/>
                        <a:pt x="254" y="203"/>
                        <a:pt x="255" y="202"/>
                      </a:cubicBezTo>
                      <a:cubicBezTo>
                        <a:pt x="256" y="202"/>
                        <a:pt x="257" y="201"/>
                        <a:pt x="258" y="201"/>
                      </a:cubicBezTo>
                      <a:cubicBezTo>
                        <a:pt x="259" y="201"/>
                        <a:pt x="260" y="201"/>
                        <a:pt x="261" y="204"/>
                      </a:cubicBezTo>
                      <a:cubicBezTo>
                        <a:pt x="261" y="204"/>
                        <a:pt x="261" y="205"/>
                        <a:pt x="261" y="206"/>
                      </a:cubicBezTo>
                      <a:cubicBezTo>
                        <a:pt x="262" y="207"/>
                        <a:pt x="267" y="207"/>
                        <a:pt x="271" y="208"/>
                      </a:cubicBezTo>
                      <a:cubicBezTo>
                        <a:pt x="272" y="208"/>
                        <a:pt x="272" y="208"/>
                        <a:pt x="272" y="208"/>
                      </a:cubicBezTo>
                      <a:cubicBezTo>
                        <a:pt x="277" y="209"/>
                        <a:pt x="288" y="208"/>
                        <a:pt x="293" y="208"/>
                      </a:cubicBezTo>
                      <a:cubicBezTo>
                        <a:pt x="294" y="208"/>
                        <a:pt x="295" y="207"/>
                        <a:pt x="296" y="207"/>
                      </a:cubicBezTo>
                      <a:cubicBezTo>
                        <a:pt x="296" y="207"/>
                        <a:pt x="296" y="207"/>
                        <a:pt x="296" y="207"/>
                      </a:cubicBezTo>
                      <a:cubicBezTo>
                        <a:pt x="299" y="207"/>
                        <a:pt x="300" y="209"/>
                        <a:pt x="301" y="210"/>
                      </a:cubicBezTo>
                      <a:cubicBezTo>
                        <a:pt x="302" y="212"/>
                        <a:pt x="303" y="213"/>
                        <a:pt x="307" y="214"/>
                      </a:cubicBezTo>
                      <a:cubicBezTo>
                        <a:pt x="310" y="215"/>
                        <a:pt x="312" y="213"/>
                        <a:pt x="313" y="211"/>
                      </a:cubicBezTo>
                      <a:cubicBezTo>
                        <a:pt x="315" y="210"/>
                        <a:pt x="316" y="209"/>
                        <a:pt x="318" y="209"/>
                      </a:cubicBezTo>
                      <a:cubicBezTo>
                        <a:pt x="319" y="209"/>
                        <a:pt x="320" y="209"/>
                        <a:pt x="321" y="210"/>
                      </a:cubicBezTo>
                      <a:cubicBezTo>
                        <a:pt x="323" y="211"/>
                        <a:pt x="324" y="213"/>
                        <a:pt x="324" y="214"/>
                      </a:cubicBezTo>
                      <a:cubicBezTo>
                        <a:pt x="324" y="216"/>
                        <a:pt x="322" y="217"/>
                        <a:pt x="321" y="219"/>
                      </a:cubicBezTo>
                      <a:cubicBezTo>
                        <a:pt x="320" y="219"/>
                        <a:pt x="320" y="219"/>
                        <a:pt x="320" y="219"/>
                      </a:cubicBezTo>
                      <a:cubicBezTo>
                        <a:pt x="320" y="220"/>
                        <a:pt x="321" y="220"/>
                        <a:pt x="321" y="220"/>
                      </a:cubicBezTo>
                      <a:cubicBezTo>
                        <a:pt x="322" y="220"/>
                        <a:pt x="323" y="220"/>
                        <a:pt x="324" y="221"/>
                      </a:cubicBezTo>
                      <a:cubicBezTo>
                        <a:pt x="325" y="221"/>
                        <a:pt x="325" y="221"/>
                        <a:pt x="326" y="222"/>
                      </a:cubicBezTo>
                      <a:cubicBezTo>
                        <a:pt x="330" y="223"/>
                        <a:pt x="335" y="225"/>
                        <a:pt x="338" y="228"/>
                      </a:cubicBezTo>
                      <a:cubicBezTo>
                        <a:pt x="339" y="228"/>
                        <a:pt x="339" y="229"/>
                        <a:pt x="340" y="230"/>
                      </a:cubicBezTo>
                      <a:cubicBezTo>
                        <a:pt x="342" y="232"/>
                        <a:pt x="345" y="235"/>
                        <a:pt x="351" y="238"/>
                      </a:cubicBezTo>
                      <a:cubicBezTo>
                        <a:pt x="351" y="238"/>
                        <a:pt x="351" y="238"/>
                        <a:pt x="352" y="239"/>
                      </a:cubicBezTo>
                      <a:cubicBezTo>
                        <a:pt x="352" y="238"/>
                        <a:pt x="352" y="237"/>
                        <a:pt x="352" y="237"/>
                      </a:cubicBezTo>
                      <a:cubicBezTo>
                        <a:pt x="351" y="235"/>
                        <a:pt x="351" y="233"/>
                        <a:pt x="352" y="232"/>
                      </a:cubicBezTo>
                      <a:cubicBezTo>
                        <a:pt x="353" y="231"/>
                        <a:pt x="355" y="231"/>
                        <a:pt x="357" y="233"/>
                      </a:cubicBezTo>
                      <a:cubicBezTo>
                        <a:pt x="360" y="235"/>
                        <a:pt x="361" y="235"/>
                        <a:pt x="361" y="235"/>
                      </a:cubicBezTo>
                      <a:cubicBezTo>
                        <a:pt x="363" y="235"/>
                        <a:pt x="364" y="235"/>
                        <a:pt x="366" y="237"/>
                      </a:cubicBezTo>
                      <a:cubicBezTo>
                        <a:pt x="366" y="235"/>
                        <a:pt x="365" y="232"/>
                        <a:pt x="364" y="230"/>
                      </a:cubicBezTo>
                      <a:cubicBezTo>
                        <a:pt x="363" y="227"/>
                        <a:pt x="363" y="226"/>
                        <a:pt x="364" y="225"/>
                      </a:cubicBezTo>
                      <a:cubicBezTo>
                        <a:pt x="365" y="224"/>
                        <a:pt x="365" y="224"/>
                        <a:pt x="365" y="224"/>
                      </a:cubicBezTo>
                      <a:cubicBezTo>
                        <a:pt x="366" y="224"/>
                        <a:pt x="366" y="224"/>
                        <a:pt x="366" y="224"/>
                      </a:cubicBezTo>
                      <a:cubicBezTo>
                        <a:pt x="368" y="224"/>
                        <a:pt x="371" y="227"/>
                        <a:pt x="372" y="230"/>
                      </a:cubicBezTo>
                      <a:cubicBezTo>
                        <a:pt x="375" y="234"/>
                        <a:pt x="375" y="241"/>
                        <a:pt x="373" y="246"/>
                      </a:cubicBezTo>
                      <a:cubicBezTo>
                        <a:pt x="373" y="248"/>
                        <a:pt x="371" y="250"/>
                        <a:pt x="368" y="250"/>
                      </a:cubicBezTo>
                      <a:cubicBezTo>
                        <a:pt x="366" y="250"/>
                        <a:pt x="363" y="248"/>
                        <a:pt x="362" y="246"/>
                      </a:cubicBezTo>
                      <a:cubicBezTo>
                        <a:pt x="361" y="246"/>
                        <a:pt x="361" y="245"/>
                        <a:pt x="361" y="244"/>
                      </a:cubicBezTo>
                      <a:cubicBezTo>
                        <a:pt x="359" y="244"/>
                        <a:pt x="357" y="245"/>
                        <a:pt x="357" y="246"/>
                      </a:cubicBezTo>
                      <a:cubicBezTo>
                        <a:pt x="357" y="248"/>
                        <a:pt x="362" y="254"/>
                        <a:pt x="365" y="255"/>
                      </a:cubicBezTo>
                      <a:cubicBezTo>
                        <a:pt x="369" y="255"/>
                        <a:pt x="369" y="259"/>
                        <a:pt x="369" y="261"/>
                      </a:cubicBezTo>
                      <a:cubicBezTo>
                        <a:pt x="369" y="262"/>
                        <a:pt x="369" y="262"/>
                        <a:pt x="369" y="263"/>
                      </a:cubicBezTo>
                      <a:cubicBezTo>
                        <a:pt x="371" y="263"/>
                        <a:pt x="372" y="265"/>
                        <a:pt x="373" y="266"/>
                      </a:cubicBezTo>
                      <a:cubicBezTo>
                        <a:pt x="372" y="264"/>
                        <a:pt x="372" y="261"/>
                        <a:pt x="371" y="260"/>
                      </a:cubicBezTo>
                      <a:cubicBezTo>
                        <a:pt x="369" y="257"/>
                        <a:pt x="369" y="254"/>
                        <a:pt x="370" y="251"/>
                      </a:cubicBezTo>
                      <a:cubicBezTo>
                        <a:pt x="371" y="249"/>
                        <a:pt x="373" y="249"/>
                        <a:pt x="375" y="249"/>
                      </a:cubicBezTo>
                      <a:cubicBezTo>
                        <a:pt x="378" y="250"/>
                        <a:pt x="378" y="254"/>
                        <a:pt x="377" y="256"/>
                      </a:cubicBezTo>
                      <a:cubicBezTo>
                        <a:pt x="377" y="256"/>
                        <a:pt x="377" y="257"/>
                        <a:pt x="377" y="257"/>
                      </a:cubicBezTo>
                      <a:cubicBezTo>
                        <a:pt x="377" y="257"/>
                        <a:pt x="378" y="257"/>
                        <a:pt x="378" y="257"/>
                      </a:cubicBezTo>
                      <a:cubicBezTo>
                        <a:pt x="379" y="256"/>
                        <a:pt x="380" y="255"/>
                        <a:pt x="381" y="254"/>
                      </a:cubicBezTo>
                      <a:cubicBezTo>
                        <a:pt x="382" y="253"/>
                        <a:pt x="382" y="252"/>
                        <a:pt x="381" y="250"/>
                      </a:cubicBezTo>
                      <a:cubicBezTo>
                        <a:pt x="380" y="248"/>
                        <a:pt x="379" y="246"/>
                        <a:pt x="380" y="244"/>
                      </a:cubicBezTo>
                      <a:cubicBezTo>
                        <a:pt x="381" y="242"/>
                        <a:pt x="383" y="242"/>
                        <a:pt x="383" y="242"/>
                      </a:cubicBezTo>
                      <a:cubicBezTo>
                        <a:pt x="387" y="242"/>
                        <a:pt x="390" y="249"/>
                        <a:pt x="391" y="252"/>
                      </a:cubicBezTo>
                      <a:cubicBezTo>
                        <a:pt x="392" y="256"/>
                        <a:pt x="389" y="258"/>
                        <a:pt x="388" y="259"/>
                      </a:cubicBezTo>
                      <a:cubicBezTo>
                        <a:pt x="388" y="260"/>
                        <a:pt x="387" y="260"/>
                        <a:pt x="387" y="260"/>
                      </a:cubicBezTo>
                      <a:cubicBezTo>
                        <a:pt x="387" y="264"/>
                        <a:pt x="384" y="264"/>
                        <a:pt x="382" y="264"/>
                      </a:cubicBezTo>
                      <a:cubicBezTo>
                        <a:pt x="382" y="264"/>
                        <a:pt x="381" y="264"/>
                        <a:pt x="380" y="265"/>
                      </a:cubicBezTo>
                      <a:cubicBezTo>
                        <a:pt x="380" y="265"/>
                        <a:pt x="380" y="269"/>
                        <a:pt x="380" y="271"/>
                      </a:cubicBezTo>
                      <a:cubicBezTo>
                        <a:pt x="381" y="271"/>
                        <a:pt x="381" y="271"/>
                        <a:pt x="381" y="271"/>
                      </a:cubicBezTo>
                      <a:cubicBezTo>
                        <a:pt x="381" y="269"/>
                        <a:pt x="382" y="268"/>
                        <a:pt x="384" y="268"/>
                      </a:cubicBezTo>
                      <a:cubicBezTo>
                        <a:pt x="385" y="268"/>
                        <a:pt x="386" y="268"/>
                        <a:pt x="386" y="269"/>
                      </a:cubicBezTo>
                      <a:cubicBezTo>
                        <a:pt x="386" y="269"/>
                        <a:pt x="387" y="269"/>
                        <a:pt x="387" y="269"/>
                      </a:cubicBezTo>
                      <a:cubicBezTo>
                        <a:pt x="388" y="268"/>
                        <a:pt x="389" y="266"/>
                        <a:pt x="391" y="266"/>
                      </a:cubicBezTo>
                      <a:cubicBezTo>
                        <a:pt x="391" y="266"/>
                        <a:pt x="392" y="267"/>
                        <a:pt x="393" y="267"/>
                      </a:cubicBezTo>
                      <a:cubicBezTo>
                        <a:pt x="393" y="265"/>
                        <a:pt x="395" y="263"/>
                        <a:pt x="397" y="263"/>
                      </a:cubicBezTo>
                      <a:cubicBezTo>
                        <a:pt x="397" y="263"/>
                        <a:pt x="397" y="263"/>
                        <a:pt x="397" y="263"/>
                      </a:cubicBezTo>
                      <a:cubicBezTo>
                        <a:pt x="399" y="263"/>
                        <a:pt x="401" y="264"/>
                        <a:pt x="403" y="266"/>
                      </a:cubicBezTo>
                      <a:cubicBezTo>
                        <a:pt x="405" y="269"/>
                        <a:pt x="408" y="274"/>
                        <a:pt x="408" y="277"/>
                      </a:cubicBezTo>
                      <a:cubicBezTo>
                        <a:pt x="408" y="279"/>
                        <a:pt x="406" y="281"/>
                        <a:pt x="404" y="281"/>
                      </a:cubicBezTo>
                      <a:cubicBezTo>
                        <a:pt x="403" y="282"/>
                        <a:pt x="403" y="283"/>
                        <a:pt x="402" y="284"/>
                      </a:cubicBezTo>
                      <a:cubicBezTo>
                        <a:pt x="401" y="285"/>
                        <a:pt x="400" y="285"/>
                        <a:pt x="399" y="285"/>
                      </a:cubicBezTo>
                      <a:cubicBezTo>
                        <a:pt x="397" y="285"/>
                        <a:pt x="395" y="283"/>
                        <a:pt x="393" y="282"/>
                      </a:cubicBezTo>
                      <a:cubicBezTo>
                        <a:pt x="393" y="281"/>
                        <a:pt x="392" y="280"/>
                        <a:pt x="391" y="280"/>
                      </a:cubicBezTo>
                      <a:cubicBezTo>
                        <a:pt x="392" y="281"/>
                        <a:pt x="392" y="282"/>
                        <a:pt x="393" y="283"/>
                      </a:cubicBezTo>
                      <a:cubicBezTo>
                        <a:pt x="393" y="284"/>
                        <a:pt x="393" y="285"/>
                        <a:pt x="394" y="285"/>
                      </a:cubicBezTo>
                      <a:cubicBezTo>
                        <a:pt x="395" y="288"/>
                        <a:pt x="394" y="290"/>
                        <a:pt x="393" y="292"/>
                      </a:cubicBezTo>
                      <a:cubicBezTo>
                        <a:pt x="392" y="294"/>
                        <a:pt x="392" y="295"/>
                        <a:pt x="393" y="295"/>
                      </a:cubicBezTo>
                      <a:cubicBezTo>
                        <a:pt x="393" y="296"/>
                        <a:pt x="393" y="296"/>
                        <a:pt x="394" y="296"/>
                      </a:cubicBezTo>
                      <a:cubicBezTo>
                        <a:pt x="394" y="296"/>
                        <a:pt x="394" y="295"/>
                        <a:pt x="394" y="295"/>
                      </a:cubicBezTo>
                      <a:cubicBezTo>
                        <a:pt x="394" y="294"/>
                        <a:pt x="394" y="294"/>
                        <a:pt x="394" y="293"/>
                      </a:cubicBezTo>
                      <a:cubicBezTo>
                        <a:pt x="395" y="291"/>
                        <a:pt x="396" y="291"/>
                        <a:pt x="397" y="291"/>
                      </a:cubicBezTo>
                      <a:cubicBezTo>
                        <a:pt x="399" y="291"/>
                        <a:pt x="400" y="292"/>
                        <a:pt x="402" y="293"/>
                      </a:cubicBezTo>
                      <a:cubicBezTo>
                        <a:pt x="403" y="292"/>
                        <a:pt x="403" y="291"/>
                        <a:pt x="403" y="289"/>
                      </a:cubicBezTo>
                      <a:cubicBezTo>
                        <a:pt x="403" y="288"/>
                        <a:pt x="404" y="286"/>
                        <a:pt x="406" y="286"/>
                      </a:cubicBezTo>
                      <a:cubicBezTo>
                        <a:pt x="408" y="286"/>
                        <a:pt x="410" y="287"/>
                        <a:pt x="411" y="289"/>
                      </a:cubicBezTo>
                      <a:cubicBezTo>
                        <a:pt x="412" y="288"/>
                        <a:pt x="413" y="287"/>
                        <a:pt x="415" y="287"/>
                      </a:cubicBezTo>
                      <a:cubicBezTo>
                        <a:pt x="416" y="287"/>
                        <a:pt x="416" y="287"/>
                        <a:pt x="416" y="287"/>
                      </a:cubicBezTo>
                      <a:cubicBezTo>
                        <a:pt x="417" y="287"/>
                        <a:pt x="418" y="287"/>
                        <a:pt x="419" y="288"/>
                      </a:cubicBezTo>
                      <a:cubicBezTo>
                        <a:pt x="420" y="290"/>
                        <a:pt x="419" y="292"/>
                        <a:pt x="419" y="294"/>
                      </a:cubicBezTo>
                      <a:cubicBezTo>
                        <a:pt x="419" y="295"/>
                        <a:pt x="419" y="295"/>
                        <a:pt x="419" y="295"/>
                      </a:cubicBezTo>
                      <a:cubicBezTo>
                        <a:pt x="420" y="294"/>
                        <a:pt x="422" y="294"/>
                        <a:pt x="423" y="295"/>
                      </a:cubicBezTo>
                      <a:cubicBezTo>
                        <a:pt x="425" y="294"/>
                        <a:pt x="427" y="293"/>
                        <a:pt x="428" y="292"/>
                      </a:cubicBezTo>
                      <a:cubicBezTo>
                        <a:pt x="429" y="291"/>
                        <a:pt x="429" y="291"/>
                        <a:pt x="429" y="291"/>
                      </a:cubicBezTo>
                      <a:cubicBezTo>
                        <a:pt x="429" y="291"/>
                        <a:pt x="428" y="290"/>
                        <a:pt x="427" y="289"/>
                      </a:cubicBezTo>
                      <a:cubicBezTo>
                        <a:pt x="426" y="288"/>
                        <a:pt x="424" y="285"/>
                        <a:pt x="425" y="282"/>
                      </a:cubicBezTo>
                      <a:cubicBezTo>
                        <a:pt x="426" y="279"/>
                        <a:pt x="427" y="277"/>
                        <a:pt x="415" y="273"/>
                      </a:cubicBezTo>
                      <a:cubicBezTo>
                        <a:pt x="405" y="269"/>
                        <a:pt x="403" y="265"/>
                        <a:pt x="399" y="257"/>
                      </a:cubicBezTo>
                      <a:cubicBezTo>
                        <a:pt x="398" y="255"/>
                        <a:pt x="396" y="252"/>
                        <a:pt x="394" y="248"/>
                      </a:cubicBezTo>
                      <a:cubicBezTo>
                        <a:pt x="390" y="240"/>
                        <a:pt x="383" y="235"/>
                        <a:pt x="378" y="230"/>
                      </a:cubicBezTo>
                      <a:cubicBezTo>
                        <a:pt x="373" y="226"/>
                        <a:pt x="370" y="223"/>
                        <a:pt x="370" y="220"/>
                      </a:cubicBezTo>
                      <a:cubicBezTo>
                        <a:pt x="370" y="218"/>
                        <a:pt x="367" y="217"/>
                        <a:pt x="364" y="217"/>
                      </a:cubicBezTo>
                      <a:cubicBezTo>
                        <a:pt x="361" y="217"/>
                        <a:pt x="359" y="218"/>
                        <a:pt x="358" y="219"/>
                      </a:cubicBezTo>
                      <a:cubicBezTo>
                        <a:pt x="358" y="223"/>
                        <a:pt x="354" y="225"/>
                        <a:pt x="350" y="227"/>
                      </a:cubicBezTo>
                      <a:cubicBezTo>
                        <a:pt x="349" y="227"/>
                        <a:pt x="348" y="228"/>
                        <a:pt x="347" y="229"/>
                      </a:cubicBezTo>
                      <a:cubicBezTo>
                        <a:pt x="346" y="229"/>
                        <a:pt x="345" y="230"/>
                        <a:pt x="344" y="230"/>
                      </a:cubicBezTo>
                      <a:cubicBezTo>
                        <a:pt x="341" y="230"/>
                        <a:pt x="339" y="227"/>
                        <a:pt x="337" y="224"/>
                      </a:cubicBezTo>
                      <a:cubicBezTo>
                        <a:pt x="337" y="224"/>
                        <a:pt x="336" y="223"/>
                        <a:pt x="336" y="222"/>
                      </a:cubicBezTo>
                      <a:cubicBezTo>
                        <a:pt x="335" y="221"/>
                        <a:pt x="332" y="219"/>
                        <a:pt x="330" y="217"/>
                      </a:cubicBezTo>
                      <a:cubicBezTo>
                        <a:pt x="327" y="215"/>
                        <a:pt x="324" y="212"/>
                        <a:pt x="324" y="210"/>
                      </a:cubicBezTo>
                      <a:cubicBezTo>
                        <a:pt x="324" y="209"/>
                        <a:pt x="323" y="206"/>
                        <a:pt x="321" y="206"/>
                      </a:cubicBezTo>
                      <a:cubicBezTo>
                        <a:pt x="321" y="206"/>
                        <a:pt x="320" y="206"/>
                        <a:pt x="319" y="206"/>
                      </a:cubicBezTo>
                      <a:cubicBezTo>
                        <a:pt x="316" y="207"/>
                        <a:pt x="314" y="208"/>
                        <a:pt x="313" y="208"/>
                      </a:cubicBezTo>
                      <a:cubicBezTo>
                        <a:pt x="312" y="208"/>
                        <a:pt x="312" y="208"/>
                        <a:pt x="311" y="207"/>
                      </a:cubicBezTo>
                      <a:cubicBezTo>
                        <a:pt x="310" y="207"/>
                        <a:pt x="310" y="207"/>
                        <a:pt x="310" y="207"/>
                      </a:cubicBezTo>
                      <a:cubicBezTo>
                        <a:pt x="309" y="208"/>
                        <a:pt x="308" y="209"/>
                        <a:pt x="307" y="209"/>
                      </a:cubicBezTo>
                      <a:cubicBezTo>
                        <a:pt x="304" y="209"/>
                        <a:pt x="301" y="207"/>
                        <a:pt x="301" y="207"/>
                      </a:cubicBezTo>
                      <a:cubicBezTo>
                        <a:pt x="300" y="206"/>
                        <a:pt x="300" y="206"/>
                        <a:pt x="300" y="206"/>
                      </a:cubicBezTo>
                      <a:cubicBezTo>
                        <a:pt x="300" y="34"/>
                        <a:pt x="300" y="34"/>
                        <a:pt x="300" y="34"/>
                      </a:cubicBezTo>
                      <a:cubicBezTo>
                        <a:pt x="299" y="34"/>
                        <a:pt x="297" y="33"/>
                        <a:pt x="296"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5" name="Freeform 2212">
                  <a:extLst>
                    <a:ext uri="{FF2B5EF4-FFF2-40B4-BE49-F238E27FC236}">
                      <a16:creationId xmlns="" xmlns:a16="http://schemas.microsoft.com/office/drawing/2014/main" id="{425CA419-5A34-4C26-BC96-C629A08C0057}"/>
                    </a:ext>
                  </a:extLst>
                </p:cNvPr>
                <p:cNvSpPr/>
                <p:nvPr/>
              </p:nvSpPr>
              <p:spPr bwMode="auto">
                <a:xfrm>
                  <a:off x="1048340" y="2872980"/>
                  <a:ext cx="39026" cy="19783"/>
                </a:xfrm>
                <a:custGeom>
                  <a:gdLst>
                    <a:gd name="T0" fmla="*/ 17 w 22"/>
                    <a:gd name="T1" fmla="*/ 1 h 11"/>
                    <a:gd name="T2" fmla="*/ 11 w 22"/>
                    <a:gd name="T3" fmla="*/ 0 h 11"/>
                    <a:gd name="T4" fmla="*/ 8 w 22"/>
                    <a:gd name="T5" fmla="*/ 1 h 11"/>
                    <a:gd name="T6" fmla="*/ 2 w 22"/>
                    <a:gd name="T7" fmla="*/ 9 h 11"/>
                    <a:gd name="T8" fmla="*/ 0 w 22"/>
                    <a:gd name="T9" fmla="*/ 11 h 11"/>
                    <a:gd name="T10" fmla="*/ 9 w 22"/>
                    <a:gd name="T11" fmla="*/ 5 h 11"/>
                    <a:gd name="T12" fmla="*/ 12 w 22"/>
                    <a:gd name="T13" fmla="*/ 2 h 11"/>
                    <a:gd name="T14" fmla="*/ 16 w 22"/>
                    <a:gd name="T15" fmla="*/ 4 h 11"/>
                    <a:gd name="T16" fmla="*/ 22 w 22"/>
                    <a:gd name="T17" fmla="*/ 1 h 11"/>
                    <a:gd name="T18" fmla="*/ 22 w 22"/>
                    <a:gd name="T19" fmla="*/ 1 h 11"/>
                    <a:gd name="T20" fmla="*/ 17 w 22"/>
                    <a:gd name="T21" fmla="*/ 1 h 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1">
                      <a:moveTo>
                        <a:pt x="17" y="1"/>
                      </a:moveTo>
                      <a:cubicBezTo>
                        <a:pt x="15" y="0"/>
                        <a:pt x="13" y="0"/>
                        <a:pt x="11" y="0"/>
                      </a:cubicBezTo>
                      <a:cubicBezTo>
                        <a:pt x="8" y="0"/>
                        <a:pt x="8" y="1"/>
                        <a:pt x="8" y="1"/>
                      </a:cubicBezTo>
                      <a:cubicBezTo>
                        <a:pt x="6" y="5"/>
                        <a:pt x="4" y="7"/>
                        <a:pt x="2" y="9"/>
                      </a:cubicBezTo>
                      <a:cubicBezTo>
                        <a:pt x="1" y="10"/>
                        <a:pt x="1" y="10"/>
                        <a:pt x="0" y="11"/>
                      </a:cubicBezTo>
                      <a:cubicBezTo>
                        <a:pt x="3" y="10"/>
                        <a:pt x="8" y="7"/>
                        <a:pt x="9" y="5"/>
                      </a:cubicBezTo>
                      <a:cubicBezTo>
                        <a:pt x="9" y="2"/>
                        <a:pt x="11" y="2"/>
                        <a:pt x="12" y="2"/>
                      </a:cubicBezTo>
                      <a:cubicBezTo>
                        <a:pt x="14" y="2"/>
                        <a:pt x="15" y="2"/>
                        <a:pt x="16" y="4"/>
                      </a:cubicBezTo>
                      <a:cubicBezTo>
                        <a:pt x="18" y="4"/>
                        <a:pt x="21" y="3"/>
                        <a:pt x="22" y="1"/>
                      </a:cubicBezTo>
                      <a:cubicBezTo>
                        <a:pt x="22" y="1"/>
                        <a:pt x="22" y="1"/>
                        <a:pt x="22" y="1"/>
                      </a:cubicBezTo>
                      <a:cubicBezTo>
                        <a:pt x="20" y="1"/>
                        <a:pt x="19" y="1"/>
                        <a:pt x="1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6" name="Freeform 2213">
                  <a:extLst>
                    <a:ext uri="{FF2B5EF4-FFF2-40B4-BE49-F238E27FC236}">
                      <a16:creationId xmlns="" xmlns:a16="http://schemas.microsoft.com/office/drawing/2014/main" id="{1B905107-D791-48F4-B7FF-7A8CE7B82206}"/>
                    </a:ext>
                  </a:extLst>
                </p:cNvPr>
                <p:cNvSpPr/>
                <p:nvPr/>
              </p:nvSpPr>
              <p:spPr bwMode="auto">
                <a:xfrm>
                  <a:off x="1211879" y="2797444"/>
                  <a:ext cx="46460" cy="41365"/>
                </a:xfrm>
                <a:custGeom>
                  <a:gdLst>
                    <a:gd name="T0" fmla="*/ 24 w 26"/>
                    <a:gd name="T1" fmla="*/ 0 h 24"/>
                    <a:gd name="T2" fmla="*/ 19 w 26"/>
                    <a:gd name="T3" fmla="*/ 4 h 24"/>
                    <a:gd name="T4" fmla="*/ 14 w 26"/>
                    <a:gd name="T5" fmla="*/ 9 h 24"/>
                    <a:gd name="T6" fmla="*/ 9 w 26"/>
                    <a:gd name="T7" fmla="*/ 14 h 24"/>
                    <a:gd name="T8" fmla="*/ 5 w 26"/>
                    <a:gd name="T9" fmla="*/ 17 h 24"/>
                    <a:gd name="T10" fmla="*/ 3 w 26"/>
                    <a:gd name="T11" fmla="*/ 17 h 24"/>
                    <a:gd name="T12" fmla="*/ 1 w 26"/>
                    <a:gd name="T13" fmla="*/ 18 h 24"/>
                    <a:gd name="T14" fmla="*/ 1 w 26"/>
                    <a:gd name="T15" fmla="*/ 23 h 24"/>
                    <a:gd name="T16" fmla="*/ 3 w 26"/>
                    <a:gd name="T17" fmla="*/ 24 h 24"/>
                    <a:gd name="T18" fmla="*/ 3 w 26"/>
                    <a:gd name="T19" fmla="*/ 24 h 24"/>
                    <a:gd name="T20" fmla="*/ 9 w 26"/>
                    <a:gd name="T21" fmla="*/ 23 h 24"/>
                    <a:gd name="T22" fmla="*/ 10 w 26"/>
                    <a:gd name="T23" fmla="*/ 24 h 24"/>
                    <a:gd name="T24" fmla="*/ 23 w 26"/>
                    <a:gd name="T25" fmla="*/ 14 h 24"/>
                    <a:gd name="T26" fmla="*/ 23 w 26"/>
                    <a:gd name="T27" fmla="*/ 14 h 24"/>
                    <a:gd name="T28" fmla="*/ 21 w 26"/>
                    <a:gd name="T29" fmla="*/ 12 h 24"/>
                    <a:gd name="T30" fmla="*/ 18 w 26"/>
                    <a:gd name="T31" fmla="*/ 9 h 24"/>
                    <a:gd name="T32" fmla="*/ 24 w 26"/>
                    <a:gd name="T33" fmla="*/ 4 h 24"/>
                    <a:gd name="T34" fmla="*/ 26 w 26"/>
                    <a:gd name="T35" fmla="*/ 3 h 24"/>
                    <a:gd name="T36" fmla="*/ 24 w 26"/>
                    <a:gd name="T37" fmla="*/ 0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24">
                      <a:moveTo>
                        <a:pt x="24" y="0"/>
                      </a:moveTo>
                      <a:cubicBezTo>
                        <a:pt x="23" y="0"/>
                        <a:pt x="21" y="1"/>
                        <a:pt x="19" y="4"/>
                      </a:cubicBezTo>
                      <a:cubicBezTo>
                        <a:pt x="17" y="6"/>
                        <a:pt x="15" y="8"/>
                        <a:pt x="14" y="9"/>
                      </a:cubicBezTo>
                      <a:cubicBezTo>
                        <a:pt x="11" y="11"/>
                        <a:pt x="10" y="13"/>
                        <a:pt x="9" y="14"/>
                      </a:cubicBezTo>
                      <a:cubicBezTo>
                        <a:pt x="9" y="17"/>
                        <a:pt x="6" y="17"/>
                        <a:pt x="5" y="17"/>
                      </a:cubicBezTo>
                      <a:cubicBezTo>
                        <a:pt x="3" y="17"/>
                        <a:pt x="3" y="17"/>
                        <a:pt x="3" y="17"/>
                      </a:cubicBezTo>
                      <a:cubicBezTo>
                        <a:pt x="1" y="17"/>
                        <a:pt x="1" y="17"/>
                        <a:pt x="1" y="18"/>
                      </a:cubicBezTo>
                      <a:cubicBezTo>
                        <a:pt x="0" y="19"/>
                        <a:pt x="1" y="21"/>
                        <a:pt x="1" y="23"/>
                      </a:cubicBezTo>
                      <a:cubicBezTo>
                        <a:pt x="2" y="24"/>
                        <a:pt x="2" y="24"/>
                        <a:pt x="3" y="24"/>
                      </a:cubicBezTo>
                      <a:cubicBezTo>
                        <a:pt x="3" y="24"/>
                        <a:pt x="3" y="24"/>
                        <a:pt x="3" y="24"/>
                      </a:cubicBezTo>
                      <a:cubicBezTo>
                        <a:pt x="6" y="22"/>
                        <a:pt x="8" y="23"/>
                        <a:pt x="9" y="23"/>
                      </a:cubicBezTo>
                      <a:cubicBezTo>
                        <a:pt x="9" y="24"/>
                        <a:pt x="10" y="24"/>
                        <a:pt x="10" y="24"/>
                      </a:cubicBezTo>
                      <a:cubicBezTo>
                        <a:pt x="12" y="23"/>
                        <a:pt x="21" y="17"/>
                        <a:pt x="23" y="14"/>
                      </a:cubicBezTo>
                      <a:cubicBezTo>
                        <a:pt x="23" y="14"/>
                        <a:pt x="23" y="14"/>
                        <a:pt x="23" y="14"/>
                      </a:cubicBezTo>
                      <a:cubicBezTo>
                        <a:pt x="23" y="13"/>
                        <a:pt x="22" y="13"/>
                        <a:pt x="21" y="12"/>
                      </a:cubicBezTo>
                      <a:cubicBezTo>
                        <a:pt x="20" y="11"/>
                        <a:pt x="19" y="10"/>
                        <a:pt x="18" y="9"/>
                      </a:cubicBezTo>
                      <a:cubicBezTo>
                        <a:pt x="18" y="5"/>
                        <a:pt x="22" y="5"/>
                        <a:pt x="24" y="4"/>
                      </a:cubicBezTo>
                      <a:cubicBezTo>
                        <a:pt x="25" y="4"/>
                        <a:pt x="26" y="4"/>
                        <a:pt x="26" y="3"/>
                      </a:cubicBezTo>
                      <a:cubicBezTo>
                        <a:pt x="25" y="3"/>
                        <a:pt x="24" y="1"/>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7" name="Freeform 2214">
                  <a:extLst>
                    <a:ext uri="{FF2B5EF4-FFF2-40B4-BE49-F238E27FC236}">
                      <a16:creationId xmlns="" xmlns:a16="http://schemas.microsoft.com/office/drawing/2014/main" id="{8D4181FC-CA34-4999-8DEC-7A71EF59078C}"/>
                    </a:ext>
                  </a:extLst>
                </p:cNvPr>
                <p:cNvSpPr/>
                <p:nvPr/>
              </p:nvSpPr>
              <p:spPr bwMode="auto">
                <a:xfrm>
                  <a:off x="957279" y="2921539"/>
                  <a:ext cx="14867" cy="14388"/>
                </a:xfrm>
                <a:custGeom>
                  <a:gdLst>
                    <a:gd name="T0" fmla="*/ 6 w 9"/>
                    <a:gd name="T1" fmla="*/ 0 h 9"/>
                    <a:gd name="T2" fmla="*/ 6 w 9"/>
                    <a:gd name="T3" fmla="*/ 1 h 9"/>
                    <a:gd name="T4" fmla="*/ 2 w 9"/>
                    <a:gd name="T5" fmla="*/ 8 h 9"/>
                    <a:gd name="T6" fmla="*/ 0 w 9"/>
                    <a:gd name="T7" fmla="*/ 8 h 9"/>
                    <a:gd name="T8" fmla="*/ 0 w 9"/>
                    <a:gd name="T9" fmla="*/ 9 h 9"/>
                    <a:gd name="T10" fmla="*/ 1 w 9"/>
                    <a:gd name="T11" fmla="*/ 8 h 9"/>
                    <a:gd name="T12" fmla="*/ 7 w 9"/>
                    <a:gd name="T13" fmla="*/ 0 h 9"/>
                    <a:gd name="T14" fmla="*/ 6 w 9"/>
                    <a:gd name="T15" fmla="*/ 0 h 9"/>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9">
                      <a:moveTo>
                        <a:pt x="6" y="0"/>
                      </a:moveTo>
                      <a:cubicBezTo>
                        <a:pt x="6" y="1"/>
                        <a:pt x="6" y="1"/>
                        <a:pt x="6" y="1"/>
                      </a:cubicBezTo>
                      <a:cubicBezTo>
                        <a:pt x="5" y="2"/>
                        <a:pt x="2" y="6"/>
                        <a:pt x="2" y="8"/>
                      </a:cubicBezTo>
                      <a:cubicBezTo>
                        <a:pt x="0" y="8"/>
                        <a:pt x="0" y="8"/>
                        <a:pt x="0" y="8"/>
                      </a:cubicBezTo>
                      <a:cubicBezTo>
                        <a:pt x="0" y="9"/>
                        <a:pt x="0" y="9"/>
                        <a:pt x="0" y="9"/>
                      </a:cubicBezTo>
                      <a:cubicBezTo>
                        <a:pt x="0" y="9"/>
                        <a:pt x="1" y="9"/>
                        <a:pt x="1" y="8"/>
                      </a:cubicBezTo>
                      <a:cubicBezTo>
                        <a:pt x="7" y="6"/>
                        <a:pt x="9" y="3"/>
                        <a:pt x="7" y="0"/>
                      </a:cubicBezTo>
                      <a:cubicBezTo>
                        <a:pt x="7"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8" name="Freeform 2215">
                  <a:extLst>
                    <a:ext uri="{FF2B5EF4-FFF2-40B4-BE49-F238E27FC236}">
                      <a16:creationId xmlns="" xmlns:a16="http://schemas.microsoft.com/office/drawing/2014/main" id="{ADC2E3A8-A27A-4092-9D96-BF8E8C840826}"/>
                    </a:ext>
                  </a:extLst>
                </p:cNvPr>
                <p:cNvSpPr/>
                <p:nvPr/>
              </p:nvSpPr>
              <p:spPr bwMode="auto">
                <a:xfrm>
                  <a:off x="957279" y="2932330"/>
                  <a:ext cx="3717" cy="1798"/>
                </a:xfrm>
                <a:custGeom>
                  <a:gdLst>
                    <a:gd name="T0" fmla="*/ 0 w 2"/>
                    <a:gd name="T1" fmla="*/ 0 h 1"/>
                    <a:gd name="T2" fmla="*/ 0 w 2"/>
                    <a:gd name="T3" fmla="*/ 1 h 1"/>
                    <a:gd name="T4" fmla="*/ 2 w 2"/>
                    <a:gd name="T5" fmla="*/ 1 h 1"/>
                    <a:gd name="T6" fmla="*/ 0 w 2"/>
                    <a:gd name="T7" fmla="*/ 0 h 1"/>
                  </a:gdLst>
                  <a:cxnLst>
                    <a:cxn ang="0">
                      <a:pos x="T0" y="T1"/>
                    </a:cxn>
                    <a:cxn ang="0">
                      <a:pos x="T2" y="T3"/>
                    </a:cxn>
                    <a:cxn ang="0">
                      <a:pos x="T4" y="T5"/>
                    </a:cxn>
                    <a:cxn ang="0">
                      <a:pos x="T6" y="T7"/>
                    </a:cxn>
                  </a:cxnLst>
                  <a:rect l="0" t="0" r="r" b="b"/>
                  <a:pathLst>
                    <a:path w="2" h="1">
                      <a:moveTo>
                        <a:pt x="0" y="0"/>
                      </a:moveTo>
                      <a:cubicBezTo>
                        <a:pt x="0" y="1"/>
                        <a:pt x="0" y="1"/>
                        <a:pt x="0" y="1"/>
                      </a:cubicBezTo>
                      <a:cubicBezTo>
                        <a:pt x="2" y="1"/>
                        <a:pt x="2" y="1"/>
                        <a:pt x="2" y="1"/>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9" name="Freeform 2216">
                  <a:extLst>
                    <a:ext uri="{FF2B5EF4-FFF2-40B4-BE49-F238E27FC236}">
                      <a16:creationId xmlns="" xmlns:a16="http://schemas.microsoft.com/office/drawing/2014/main" id="{145E935E-1DC5-4395-A084-1EFAC2CEE4BA}"/>
                    </a:ext>
                  </a:extLst>
                </p:cNvPr>
                <p:cNvSpPr/>
                <p:nvPr/>
              </p:nvSpPr>
              <p:spPr bwMode="auto">
                <a:xfrm>
                  <a:off x="1022322" y="2899957"/>
                  <a:ext cx="9292" cy="0"/>
                </a:xfrm>
                <a:custGeom>
                  <a:gdLst>
                    <a:gd name="T0" fmla="*/ 0 w 5"/>
                    <a:gd name="T1" fmla="*/ 5 w 5"/>
                    <a:gd name="T2" fmla="*/ 4 w 5"/>
                    <a:gd name="T3" fmla="*/ 0 w 5"/>
                  </a:gdLst>
                  <a:cxnLst>
                    <a:cxn ang="0">
                      <a:pos x="T0" y="0"/>
                    </a:cxn>
                    <a:cxn ang="0">
                      <a:pos x="T1" y="0"/>
                    </a:cxn>
                    <a:cxn ang="0">
                      <a:pos x="T2" y="0"/>
                    </a:cxn>
                    <a:cxn ang="0">
                      <a:pos x="T3" y="0"/>
                    </a:cxn>
                  </a:cxnLst>
                  <a:rect l="0" t="0" r="r" b="b"/>
                  <a:pathLst>
                    <a:path w="5">
                      <a:moveTo>
                        <a:pt x="0" y="0"/>
                      </a:moveTo>
                      <a:cubicBezTo>
                        <a:pt x="2" y="0"/>
                        <a:pt x="4" y="0"/>
                        <a:pt x="5" y="0"/>
                      </a:cubicBezTo>
                      <a:cubicBezTo>
                        <a:pt x="5" y="0"/>
                        <a:pt x="5" y="0"/>
                        <a:pt x="4" y="0"/>
                      </a:cubicBezTo>
                      <a:cubicBezTo>
                        <a:pt x="3" y="0"/>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0" name="Freeform 2217">
                  <a:extLst>
                    <a:ext uri="{FF2B5EF4-FFF2-40B4-BE49-F238E27FC236}">
                      <a16:creationId xmlns="" xmlns:a16="http://schemas.microsoft.com/office/drawing/2014/main" id="{5922510D-8CE2-44C8-BEE7-948952AB9FBB}"/>
                    </a:ext>
                  </a:extLst>
                </p:cNvPr>
                <p:cNvSpPr/>
                <p:nvPr/>
              </p:nvSpPr>
              <p:spPr bwMode="auto">
                <a:xfrm>
                  <a:off x="962854" y="2745287"/>
                  <a:ext cx="27876" cy="10791"/>
                </a:xfrm>
                <a:custGeom>
                  <a:gdLst>
                    <a:gd name="T0" fmla="*/ 12 w 16"/>
                    <a:gd name="T1" fmla="*/ 2 h 6"/>
                    <a:gd name="T2" fmla="*/ 9 w 16"/>
                    <a:gd name="T3" fmla="*/ 3 h 6"/>
                    <a:gd name="T4" fmla="*/ 6 w 16"/>
                    <a:gd name="T5" fmla="*/ 0 h 6"/>
                    <a:gd name="T6" fmla="*/ 5 w 16"/>
                    <a:gd name="T7" fmla="*/ 0 h 6"/>
                    <a:gd name="T8" fmla="*/ 0 w 16"/>
                    <a:gd name="T9" fmla="*/ 3 h 6"/>
                    <a:gd name="T10" fmla="*/ 10 w 16"/>
                    <a:gd name="T11" fmla="*/ 6 h 6"/>
                    <a:gd name="T12" fmla="*/ 13 w 16"/>
                    <a:gd name="T13" fmla="*/ 6 h 6"/>
                    <a:gd name="T14" fmla="*/ 15 w 16"/>
                    <a:gd name="T15" fmla="*/ 4 h 6"/>
                    <a:gd name="T16" fmla="*/ 15 w 16"/>
                    <a:gd name="T17" fmla="*/ 2 h 6"/>
                    <a:gd name="T18" fmla="*/ 12 w 16"/>
                    <a:gd name="T19" fmla="*/ 2 h 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6">
                      <a:moveTo>
                        <a:pt x="12" y="2"/>
                      </a:moveTo>
                      <a:cubicBezTo>
                        <a:pt x="11" y="3"/>
                        <a:pt x="10" y="3"/>
                        <a:pt x="9" y="3"/>
                      </a:cubicBezTo>
                      <a:cubicBezTo>
                        <a:pt x="8" y="3"/>
                        <a:pt x="6" y="3"/>
                        <a:pt x="6" y="0"/>
                      </a:cubicBezTo>
                      <a:cubicBezTo>
                        <a:pt x="6" y="0"/>
                        <a:pt x="6" y="0"/>
                        <a:pt x="5" y="0"/>
                      </a:cubicBezTo>
                      <a:cubicBezTo>
                        <a:pt x="3" y="0"/>
                        <a:pt x="0" y="2"/>
                        <a:pt x="0" y="3"/>
                      </a:cubicBezTo>
                      <a:cubicBezTo>
                        <a:pt x="0" y="4"/>
                        <a:pt x="6" y="6"/>
                        <a:pt x="10" y="6"/>
                      </a:cubicBezTo>
                      <a:cubicBezTo>
                        <a:pt x="12" y="6"/>
                        <a:pt x="13" y="6"/>
                        <a:pt x="13" y="6"/>
                      </a:cubicBezTo>
                      <a:cubicBezTo>
                        <a:pt x="14" y="6"/>
                        <a:pt x="15" y="5"/>
                        <a:pt x="15" y="4"/>
                      </a:cubicBezTo>
                      <a:cubicBezTo>
                        <a:pt x="16" y="3"/>
                        <a:pt x="15" y="2"/>
                        <a:pt x="15" y="2"/>
                      </a:cubicBezTo>
                      <a:cubicBezTo>
                        <a:pt x="14" y="2"/>
                        <a:pt x="13" y="2"/>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1" name="Freeform 2218">
                  <a:extLst>
                    <a:ext uri="{FF2B5EF4-FFF2-40B4-BE49-F238E27FC236}">
                      <a16:creationId xmlns="" xmlns:a16="http://schemas.microsoft.com/office/drawing/2014/main" id="{0D5EFFA0-D058-4DCF-9DCD-4FB59EFD26D4}"/>
                    </a:ext>
                  </a:extLst>
                </p:cNvPr>
                <p:cNvSpPr/>
                <p:nvPr/>
              </p:nvSpPr>
              <p:spPr bwMode="auto">
                <a:xfrm>
                  <a:off x="1971963" y="3425115"/>
                  <a:ext cx="46460" cy="5395"/>
                </a:xfrm>
                <a:custGeom>
                  <a:gdLst>
                    <a:gd name="T0" fmla="*/ 0 w 25"/>
                    <a:gd name="T1" fmla="*/ 3 h 3"/>
                    <a:gd name="T2" fmla="*/ 25 w 25"/>
                    <a:gd name="T3" fmla="*/ 0 h 3"/>
                    <a:gd name="T4" fmla="*/ 0 w 25"/>
                    <a:gd name="T5" fmla="*/ 3 h 3"/>
                    <a:gd name="T6" fmla="*/ 0 w 25"/>
                    <a:gd name="T7" fmla="*/ 3 h 3"/>
                  </a:gdLst>
                  <a:cxnLst>
                    <a:cxn ang="0">
                      <a:pos x="T0" y="T1"/>
                    </a:cxn>
                    <a:cxn ang="0">
                      <a:pos x="T2" y="T3"/>
                    </a:cxn>
                    <a:cxn ang="0">
                      <a:pos x="T4" y="T5"/>
                    </a:cxn>
                    <a:cxn ang="0">
                      <a:pos x="T6" y="T7"/>
                    </a:cxn>
                  </a:cxnLst>
                  <a:rect l="0" t="0" r="r" b="b"/>
                  <a:pathLst>
                    <a:path w="25" h="3">
                      <a:moveTo>
                        <a:pt x="0" y="3"/>
                      </a:moveTo>
                      <a:lnTo>
                        <a:pt x="25" y="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2" name="Freeform 2219">
                  <a:extLst>
                    <a:ext uri="{FF2B5EF4-FFF2-40B4-BE49-F238E27FC236}">
                      <a16:creationId xmlns="" xmlns:a16="http://schemas.microsoft.com/office/drawing/2014/main" id="{33C51C8B-EC85-4906-B1BB-8D4E8A633A8F}"/>
                    </a:ext>
                  </a:extLst>
                </p:cNvPr>
                <p:cNvSpPr/>
                <p:nvPr/>
              </p:nvSpPr>
              <p:spPr bwMode="auto">
                <a:xfrm>
                  <a:off x="2232138" y="3495256"/>
                  <a:ext cx="14867" cy="7194"/>
                </a:xfrm>
                <a:custGeom>
                  <a:gdLst>
                    <a:gd name="T0" fmla="*/ 0 w 8"/>
                    <a:gd name="T1" fmla="*/ 0 h 4"/>
                    <a:gd name="T2" fmla="*/ 2 w 8"/>
                    <a:gd name="T3" fmla="*/ 1 h 4"/>
                    <a:gd name="T4" fmla="*/ 8 w 8"/>
                    <a:gd name="T5" fmla="*/ 4 h 4"/>
                    <a:gd name="T6" fmla="*/ 2 w 8"/>
                    <a:gd name="T7" fmla="*/ 1 h 4"/>
                    <a:gd name="T8" fmla="*/ 0 w 8"/>
                    <a:gd name="T9" fmla="*/ 0 h 4"/>
                  </a:gdLst>
                  <a:cxnLst>
                    <a:cxn ang="0">
                      <a:pos x="T0" y="T1"/>
                    </a:cxn>
                    <a:cxn ang="0">
                      <a:pos x="T2" y="T3"/>
                    </a:cxn>
                    <a:cxn ang="0">
                      <a:pos x="T4" y="T5"/>
                    </a:cxn>
                    <a:cxn ang="0">
                      <a:pos x="T6" y="T7"/>
                    </a:cxn>
                    <a:cxn ang="0">
                      <a:pos x="T8" y="T9"/>
                    </a:cxn>
                  </a:cxnLst>
                  <a:rect l="0" t="0" r="r" b="b"/>
                  <a:pathLst>
                    <a:path w="8" h="4">
                      <a:moveTo>
                        <a:pt x="0" y="0"/>
                      </a:moveTo>
                      <a:cubicBezTo>
                        <a:pt x="1" y="0"/>
                        <a:pt x="1" y="0"/>
                        <a:pt x="2" y="1"/>
                      </a:cubicBezTo>
                      <a:cubicBezTo>
                        <a:pt x="3" y="2"/>
                        <a:pt x="6" y="3"/>
                        <a:pt x="8" y="4"/>
                      </a:cubicBezTo>
                      <a:cubicBezTo>
                        <a:pt x="6" y="3"/>
                        <a:pt x="3" y="2"/>
                        <a:pt x="2"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3" name="Freeform 2220">
                  <a:extLst>
                    <a:ext uri="{FF2B5EF4-FFF2-40B4-BE49-F238E27FC236}">
                      <a16:creationId xmlns="" xmlns:a16="http://schemas.microsoft.com/office/drawing/2014/main" id="{16755968-05CE-4959-A1E1-3D7AF06AC39D}"/>
                    </a:ext>
                  </a:extLst>
                </p:cNvPr>
                <p:cNvSpPr/>
                <p:nvPr/>
              </p:nvSpPr>
              <p:spPr bwMode="auto">
                <a:xfrm>
                  <a:off x="2250722" y="3486264"/>
                  <a:ext cx="14867" cy="14388"/>
                </a:xfrm>
                <a:custGeom>
                  <a:gdLst>
                    <a:gd name="T0" fmla="*/ 0 w 9"/>
                    <a:gd name="T1" fmla="*/ 8 h 8"/>
                    <a:gd name="T2" fmla="*/ 9 w 9"/>
                    <a:gd name="T3" fmla="*/ 0 h 8"/>
                    <a:gd name="T4" fmla="*/ 0 w 9"/>
                    <a:gd name="T5" fmla="*/ 8 h 8"/>
                  </a:gdLst>
                  <a:cxnLst>
                    <a:cxn ang="0">
                      <a:pos x="T0" y="T1"/>
                    </a:cxn>
                    <a:cxn ang="0">
                      <a:pos x="T2" y="T3"/>
                    </a:cxn>
                    <a:cxn ang="0">
                      <a:pos x="T4" y="T5"/>
                    </a:cxn>
                  </a:cxnLst>
                  <a:rect l="0" t="0" r="r" b="b"/>
                  <a:pathLst>
                    <a:path w="9" h="8">
                      <a:moveTo>
                        <a:pt x="0" y="8"/>
                      </a:moveTo>
                      <a:cubicBezTo>
                        <a:pt x="2" y="5"/>
                        <a:pt x="5" y="0"/>
                        <a:pt x="9" y="0"/>
                      </a:cubicBezTo>
                      <a:cubicBezTo>
                        <a:pt x="5" y="0"/>
                        <a:pt x="2"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4" name="Freeform 2221">
                  <a:extLst>
                    <a:ext uri="{FF2B5EF4-FFF2-40B4-BE49-F238E27FC236}">
                      <a16:creationId xmlns="" xmlns:a16="http://schemas.microsoft.com/office/drawing/2014/main" id="{9828362D-A9CD-424E-B0C0-B3BB3D089968}"/>
                    </a:ext>
                  </a:extLst>
                </p:cNvPr>
                <p:cNvSpPr/>
                <p:nvPr/>
              </p:nvSpPr>
              <p:spPr bwMode="auto">
                <a:xfrm>
                  <a:off x="2360367" y="3567196"/>
                  <a:ext cx="3717" cy="1798"/>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1" y="1"/>
                        <a:pt x="0" y="0"/>
                        <a:pt x="0" y="0"/>
                      </a:cubicBezTo>
                      <a:cubicBezTo>
                        <a:pt x="0"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5" name="Freeform 2222">
                  <a:extLst>
                    <a:ext uri="{FF2B5EF4-FFF2-40B4-BE49-F238E27FC236}">
                      <a16:creationId xmlns="" xmlns:a16="http://schemas.microsoft.com/office/drawing/2014/main" id="{B79B4AA9-D2D0-4CAB-8FDB-4682C37895AD}"/>
                    </a:ext>
                  </a:extLst>
                </p:cNvPr>
                <p:cNvSpPr/>
                <p:nvPr/>
              </p:nvSpPr>
              <p:spPr bwMode="auto">
                <a:xfrm>
                  <a:off x="2323199" y="3533025"/>
                  <a:ext cx="3717" cy="10791"/>
                </a:xfrm>
                <a:custGeom>
                  <a:gdLst>
                    <a:gd name="T0" fmla="*/ 2 w 2"/>
                    <a:gd name="T1" fmla="*/ 6 h 6"/>
                    <a:gd name="T2" fmla="*/ 0 w 2"/>
                    <a:gd name="T3" fmla="*/ 0 h 6"/>
                    <a:gd name="T4" fmla="*/ 2 w 2"/>
                    <a:gd name="T5" fmla="*/ 6 h 6"/>
                  </a:gdLst>
                  <a:cxnLst>
                    <a:cxn ang="0">
                      <a:pos x="T0" y="T1"/>
                    </a:cxn>
                    <a:cxn ang="0">
                      <a:pos x="T2" y="T3"/>
                    </a:cxn>
                    <a:cxn ang="0">
                      <a:pos x="T4" y="T5"/>
                    </a:cxn>
                  </a:cxnLst>
                  <a:rect l="0" t="0" r="r" b="b"/>
                  <a:pathLst>
                    <a:path w="2" h="6">
                      <a:moveTo>
                        <a:pt x="2" y="6"/>
                      </a:moveTo>
                      <a:cubicBezTo>
                        <a:pt x="2" y="4"/>
                        <a:pt x="2" y="1"/>
                        <a:pt x="0" y="0"/>
                      </a:cubicBezTo>
                      <a:cubicBezTo>
                        <a:pt x="2" y="1"/>
                        <a:pt x="2"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6" name="Freeform 2223">
                  <a:extLst>
                    <a:ext uri="{FF2B5EF4-FFF2-40B4-BE49-F238E27FC236}">
                      <a16:creationId xmlns="" xmlns:a16="http://schemas.microsoft.com/office/drawing/2014/main" id="{28BC186F-FF83-4936-9B0D-699CF5A6E4BB}"/>
                    </a:ext>
                  </a:extLst>
                </p:cNvPr>
                <p:cNvSpPr/>
                <p:nvPr/>
              </p:nvSpPr>
              <p:spPr bwMode="auto">
                <a:xfrm>
                  <a:off x="2334350" y="3558203"/>
                  <a:ext cx="24159" cy="8992"/>
                </a:xfrm>
                <a:custGeom>
                  <a:gdLst>
                    <a:gd name="T0" fmla="*/ 0 w 14"/>
                    <a:gd name="T1" fmla="*/ 0 h 5"/>
                    <a:gd name="T2" fmla="*/ 4 w 14"/>
                    <a:gd name="T3" fmla="*/ 2 h 5"/>
                    <a:gd name="T4" fmla="*/ 14 w 14"/>
                    <a:gd name="T5" fmla="*/ 5 h 5"/>
                    <a:gd name="T6" fmla="*/ 4 w 14"/>
                    <a:gd name="T7" fmla="*/ 2 h 5"/>
                    <a:gd name="T8" fmla="*/ 0 w 14"/>
                    <a:gd name="T9" fmla="*/ 0 h 5"/>
                  </a:gdLst>
                  <a:cxnLst>
                    <a:cxn ang="0">
                      <a:pos x="T0" y="T1"/>
                    </a:cxn>
                    <a:cxn ang="0">
                      <a:pos x="T2" y="T3"/>
                    </a:cxn>
                    <a:cxn ang="0">
                      <a:pos x="T4" y="T5"/>
                    </a:cxn>
                    <a:cxn ang="0">
                      <a:pos x="T6" y="T7"/>
                    </a:cxn>
                    <a:cxn ang="0">
                      <a:pos x="T8" y="T9"/>
                    </a:cxn>
                  </a:cxnLst>
                  <a:rect l="0" t="0" r="r" b="b"/>
                  <a:pathLst>
                    <a:path w="14" h="5">
                      <a:moveTo>
                        <a:pt x="0" y="0"/>
                      </a:moveTo>
                      <a:cubicBezTo>
                        <a:pt x="1" y="0"/>
                        <a:pt x="2" y="1"/>
                        <a:pt x="4" y="2"/>
                      </a:cubicBezTo>
                      <a:cubicBezTo>
                        <a:pt x="7" y="3"/>
                        <a:pt x="12" y="5"/>
                        <a:pt x="14" y="5"/>
                      </a:cubicBezTo>
                      <a:cubicBezTo>
                        <a:pt x="12" y="5"/>
                        <a:pt x="7" y="3"/>
                        <a:pt x="4" y="2"/>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60" name="Group 11">
                <a:extLst>
                  <a:ext uri="{FF2B5EF4-FFF2-40B4-BE49-F238E27FC236}">
                    <a16:creationId xmlns="" xmlns:a16="http://schemas.microsoft.com/office/drawing/2014/main" id="{EB09326A-0207-4460-A02C-C52C9A44111F}"/>
                  </a:ext>
                </a:extLst>
              </p:cNvPr>
              <p:cNvGrpSpPr/>
              <p:nvPr/>
            </p:nvGrpSpPr>
            <p:grpSpPr>
              <a:xfrm>
                <a:off x="4397898" y="2120605"/>
                <a:ext cx="1219108" cy="875863"/>
                <a:chOff x="2863992" y="1871223"/>
                <a:chExt cx="1219108" cy="875863"/>
              </a:xfrm>
              <a:grpFill/>
            </p:grpSpPr>
            <p:sp>
              <p:nvSpPr>
                <p:cNvPr id="61" name="Freeform 2176">
                  <a:extLst>
                    <a:ext uri="{FF2B5EF4-FFF2-40B4-BE49-F238E27FC236}">
                      <a16:creationId xmlns="" xmlns:a16="http://schemas.microsoft.com/office/drawing/2014/main" id="{9FD2EE42-6BB5-4B4B-96C8-2F8C56F1801E}"/>
                    </a:ext>
                  </a:extLst>
                </p:cNvPr>
                <p:cNvSpPr/>
                <p:nvPr/>
              </p:nvSpPr>
              <p:spPr bwMode="auto">
                <a:xfrm>
                  <a:off x="2863992" y="1871223"/>
                  <a:ext cx="1219108" cy="875863"/>
                </a:xfrm>
                <a:custGeom>
                  <a:gdLst>
                    <a:gd name="T0" fmla="*/ 532 w 687"/>
                    <a:gd name="T1" fmla="*/ 311 h 510"/>
                    <a:gd name="T2" fmla="*/ 552 w 687"/>
                    <a:gd name="T3" fmla="*/ 307 h 510"/>
                    <a:gd name="T4" fmla="*/ 548 w 687"/>
                    <a:gd name="T5" fmla="*/ 276 h 510"/>
                    <a:gd name="T6" fmla="*/ 551 w 687"/>
                    <a:gd name="T7" fmla="*/ 267 h 510"/>
                    <a:gd name="T8" fmla="*/ 548 w 687"/>
                    <a:gd name="T9" fmla="*/ 247 h 510"/>
                    <a:gd name="T10" fmla="*/ 593 w 687"/>
                    <a:gd name="T11" fmla="*/ 249 h 510"/>
                    <a:gd name="T12" fmla="*/ 604 w 687"/>
                    <a:gd name="T13" fmla="*/ 233 h 510"/>
                    <a:gd name="T14" fmla="*/ 585 w 687"/>
                    <a:gd name="T15" fmla="*/ 219 h 510"/>
                    <a:gd name="T16" fmla="*/ 607 w 687"/>
                    <a:gd name="T17" fmla="*/ 201 h 510"/>
                    <a:gd name="T18" fmla="*/ 578 w 687"/>
                    <a:gd name="T19" fmla="*/ 175 h 510"/>
                    <a:gd name="T20" fmla="*/ 612 w 687"/>
                    <a:gd name="T21" fmla="*/ 165 h 510"/>
                    <a:gd name="T22" fmla="*/ 606 w 687"/>
                    <a:gd name="T23" fmla="*/ 155 h 510"/>
                    <a:gd name="T24" fmla="*/ 581 w 687"/>
                    <a:gd name="T25" fmla="*/ 130 h 510"/>
                    <a:gd name="T26" fmla="*/ 622 w 687"/>
                    <a:gd name="T27" fmla="*/ 100 h 510"/>
                    <a:gd name="T28" fmla="*/ 611 w 687"/>
                    <a:gd name="T29" fmla="*/ 89 h 510"/>
                    <a:gd name="T30" fmla="*/ 639 w 687"/>
                    <a:gd name="T31" fmla="*/ 74 h 510"/>
                    <a:gd name="T32" fmla="*/ 629 w 687"/>
                    <a:gd name="T33" fmla="*/ 55 h 510"/>
                    <a:gd name="T34" fmla="*/ 597 w 687"/>
                    <a:gd name="T35" fmla="*/ 54 h 510"/>
                    <a:gd name="T36" fmla="*/ 553 w 687"/>
                    <a:gd name="T37" fmla="*/ 82 h 510"/>
                    <a:gd name="T38" fmla="*/ 551 w 687"/>
                    <a:gd name="T39" fmla="*/ 51 h 510"/>
                    <a:gd name="T40" fmla="*/ 515 w 687"/>
                    <a:gd name="T41" fmla="*/ 45 h 510"/>
                    <a:gd name="T42" fmla="*/ 517 w 687"/>
                    <a:gd name="T43" fmla="*/ 37 h 510"/>
                    <a:gd name="T44" fmla="*/ 557 w 687"/>
                    <a:gd name="T45" fmla="*/ 21 h 510"/>
                    <a:gd name="T46" fmla="*/ 498 w 687"/>
                    <a:gd name="T47" fmla="*/ 4 h 510"/>
                    <a:gd name="T48" fmla="*/ 402 w 687"/>
                    <a:gd name="T49" fmla="*/ 4 h 510"/>
                    <a:gd name="T50" fmla="*/ 381 w 687"/>
                    <a:gd name="T51" fmla="*/ 11 h 510"/>
                    <a:gd name="T52" fmla="*/ 339 w 687"/>
                    <a:gd name="T53" fmla="*/ 9 h 510"/>
                    <a:gd name="T54" fmla="*/ 299 w 687"/>
                    <a:gd name="T55" fmla="*/ 26 h 510"/>
                    <a:gd name="T56" fmla="*/ 302 w 687"/>
                    <a:gd name="T57" fmla="*/ 46 h 510"/>
                    <a:gd name="T58" fmla="*/ 263 w 687"/>
                    <a:gd name="T59" fmla="*/ 44 h 510"/>
                    <a:gd name="T60" fmla="*/ 237 w 687"/>
                    <a:gd name="T61" fmla="*/ 42 h 510"/>
                    <a:gd name="T62" fmla="*/ 212 w 687"/>
                    <a:gd name="T63" fmla="*/ 58 h 510"/>
                    <a:gd name="T64" fmla="*/ 174 w 687"/>
                    <a:gd name="T65" fmla="*/ 39 h 510"/>
                    <a:gd name="T66" fmla="*/ 152 w 687"/>
                    <a:gd name="T67" fmla="*/ 49 h 510"/>
                    <a:gd name="T68" fmla="*/ 121 w 687"/>
                    <a:gd name="T69" fmla="*/ 68 h 510"/>
                    <a:gd name="T70" fmla="*/ 87 w 687"/>
                    <a:gd name="T71" fmla="*/ 94 h 510"/>
                    <a:gd name="T72" fmla="*/ 0 w 687"/>
                    <a:gd name="T73" fmla="*/ 140 h 510"/>
                    <a:gd name="T74" fmla="*/ 72 w 687"/>
                    <a:gd name="T75" fmla="*/ 156 h 510"/>
                    <a:gd name="T76" fmla="*/ 26 w 687"/>
                    <a:gd name="T77" fmla="*/ 169 h 510"/>
                    <a:gd name="T78" fmla="*/ 37 w 687"/>
                    <a:gd name="T79" fmla="*/ 184 h 510"/>
                    <a:gd name="T80" fmla="*/ 79 w 687"/>
                    <a:gd name="T81" fmla="*/ 191 h 510"/>
                    <a:gd name="T82" fmla="*/ 123 w 687"/>
                    <a:gd name="T83" fmla="*/ 189 h 510"/>
                    <a:gd name="T84" fmla="*/ 193 w 687"/>
                    <a:gd name="T85" fmla="*/ 248 h 510"/>
                    <a:gd name="T86" fmla="*/ 197 w 687"/>
                    <a:gd name="T87" fmla="*/ 286 h 510"/>
                    <a:gd name="T88" fmla="*/ 222 w 687"/>
                    <a:gd name="T89" fmla="*/ 292 h 510"/>
                    <a:gd name="T90" fmla="*/ 219 w 687"/>
                    <a:gd name="T91" fmla="*/ 312 h 510"/>
                    <a:gd name="T92" fmla="*/ 250 w 687"/>
                    <a:gd name="T93" fmla="*/ 338 h 510"/>
                    <a:gd name="T94" fmla="*/ 225 w 687"/>
                    <a:gd name="T95" fmla="*/ 361 h 510"/>
                    <a:gd name="T96" fmla="*/ 223 w 687"/>
                    <a:gd name="T97" fmla="*/ 394 h 510"/>
                    <a:gd name="T98" fmla="*/ 238 w 687"/>
                    <a:gd name="T99" fmla="*/ 434 h 510"/>
                    <a:gd name="T100" fmla="*/ 256 w 687"/>
                    <a:gd name="T101" fmla="*/ 461 h 510"/>
                    <a:gd name="T102" fmla="*/ 287 w 687"/>
                    <a:gd name="T103" fmla="*/ 493 h 510"/>
                    <a:gd name="T104" fmla="*/ 330 w 687"/>
                    <a:gd name="T105" fmla="*/ 510 h 510"/>
                    <a:gd name="T106" fmla="*/ 341 w 687"/>
                    <a:gd name="T107" fmla="*/ 470 h 510"/>
                    <a:gd name="T108" fmla="*/ 361 w 687"/>
                    <a:gd name="T109" fmla="*/ 444 h 510"/>
                    <a:gd name="T110" fmla="*/ 363 w 687"/>
                    <a:gd name="T111" fmla="*/ 426 h 510"/>
                    <a:gd name="T112" fmla="*/ 369 w 687"/>
                    <a:gd name="T113" fmla="*/ 414 h 510"/>
                    <a:gd name="T114" fmla="*/ 399 w 687"/>
                    <a:gd name="T115" fmla="*/ 401 h 510"/>
                    <a:gd name="T116" fmla="*/ 453 w 687"/>
                    <a:gd name="T117" fmla="*/ 371 h 510"/>
                    <a:gd name="T118" fmla="*/ 481 w 687"/>
                    <a:gd name="T119" fmla="*/ 358 h 510"/>
                    <a:gd name="T120" fmla="*/ 570 w 687"/>
                    <a:gd name="T121" fmla="*/ 326 h 5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7" h="510">
                      <a:moveTo>
                        <a:pt x="554" y="326"/>
                      </a:moveTo>
                      <a:cubicBezTo>
                        <a:pt x="552" y="325"/>
                        <a:pt x="551" y="325"/>
                        <a:pt x="549" y="324"/>
                      </a:cubicBezTo>
                      <a:cubicBezTo>
                        <a:pt x="545" y="323"/>
                        <a:pt x="540" y="321"/>
                        <a:pt x="536" y="321"/>
                      </a:cubicBezTo>
                      <a:cubicBezTo>
                        <a:pt x="534" y="321"/>
                        <a:pt x="532" y="321"/>
                        <a:pt x="530" y="322"/>
                      </a:cubicBezTo>
                      <a:cubicBezTo>
                        <a:pt x="526" y="325"/>
                        <a:pt x="524" y="324"/>
                        <a:pt x="523" y="321"/>
                      </a:cubicBezTo>
                      <a:cubicBezTo>
                        <a:pt x="523" y="317"/>
                        <a:pt x="528" y="312"/>
                        <a:pt x="532" y="311"/>
                      </a:cubicBezTo>
                      <a:cubicBezTo>
                        <a:pt x="534" y="311"/>
                        <a:pt x="535" y="311"/>
                        <a:pt x="535" y="311"/>
                      </a:cubicBezTo>
                      <a:cubicBezTo>
                        <a:pt x="535" y="310"/>
                        <a:pt x="534" y="308"/>
                        <a:pt x="534" y="307"/>
                      </a:cubicBezTo>
                      <a:cubicBezTo>
                        <a:pt x="534" y="306"/>
                        <a:pt x="533" y="304"/>
                        <a:pt x="533" y="303"/>
                      </a:cubicBezTo>
                      <a:cubicBezTo>
                        <a:pt x="532" y="301"/>
                        <a:pt x="533" y="300"/>
                        <a:pt x="533" y="299"/>
                      </a:cubicBezTo>
                      <a:cubicBezTo>
                        <a:pt x="534" y="298"/>
                        <a:pt x="535" y="297"/>
                        <a:pt x="537" y="297"/>
                      </a:cubicBezTo>
                      <a:cubicBezTo>
                        <a:pt x="541" y="297"/>
                        <a:pt x="548" y="301"/>
                        <a:pt x="552" y="307"/>
                      </a:cubicBezTo>
                      <a:cubicBezTo>
                        <a:pt x="556" y="312"/>
                        <a:pt x="562" y="315"/>
                        <a:pt x="569" y="315"/>
                      </a:cubicBezTo>
                      <a:cubicBezTo>
                        <a:pt x="571" y="315"/>
                        <a:pt x="573" y="315"/>
                        <a:pt x="575" y="314"/>
                      </a:cubicBezTo>
                      <a:cubicBezTo>
                        <a:pt x="578" y="313"/>
                        <a:pt x="578" y="312"/>
                        <a:pt x="577" y="309"/>
                      </a:cubicBezTo>
                      <a:cubicBezTo>
                        <a:pt x="577" y="306"/>
                        <a:pt x="576" y="303"/>
                        <a:pt x="578" y="300"/>
                      </a:cubicBezTo>
                      <a:cubicBezTo>
                        <a:pt x="578" y="298"/>
                        <a:pt x="568" y="291"/>
                        <a:pt x="562" y="288"/>
                      </a:cubicBezTo>
                      <a:cubicBezTo>
                        <a:pt x="554" y="282"/>
                        <a:pt x="549" y="279"/>
                        <a:pt x="548" y="276"/>
                      </a:cubicBezTo>
                      <a:cubicBezTo>
                        <a:pt x="548" y="274"/>
                        <a:pt x="548" y="273"/>
                        <a:pt x="549" y="272"/>
                      </a:cubicBezTo>
                      <a:cubicBezTo>
                        <a:pt x="551" y="269"/>
                        <a:pt x="557" y="271"/>
                        <a:pt x="568" y="275"/>
                      </a:cubicBezTo>
                      <a:cubicBezTo>
                        <a:pt x="568" y="276"/>
                        <a:pt x="569" y="276"/>
                        <a:pt x="570" y="276"/>
                      </a:cubicBezTo>
                      <a:cubicBezTo>
                        <a:pt x="574" y="276"/>
                        <a:pt x="575" y="268"/>
                        <a:pt x="575" y="266"/>
                      </a:cubicBezTo>
                      <a:cubicBezTo>
                        <a:pt x="575" y="265"/>
                        <a:pt x="572" y="264"/>
                        <a:pt x="566" y="264"/>
                      </a:cubicBezTo>
                      <a:cubicBezTo>
                        <a:pt x="561" y="264"/>
                        <a:pt x="555" y="265"/>
                        <a:pt x="551" y="267"/>
                      </a:cubicBezTo>
                      <a:cubicBezTo>
                        <a:pt x="550" y="268"/>
                        <a:pt x="548" y="268"/>
                        <a:pt x="546" y="268"/>
                      </a:cubicBezTo>
                      <a:cubicBezTo>
                        <a:pt x="542" y="268"/>
                        <a:pt x="538" y="266"/>
                        <a:pt x="538" y="262"/>
                      </a:cubicBezTo>
                      <a:cubicBezTo>
                        <a:pt x="538" y="261"/>
                        <a:pt x="538" y="257"/>
                        <a:pt x="545" y="256"/>
                      </a:cubicBezTo>
                      <a:cubicBezTo>
                        <a:pt x="548" y="256"/>
                        <a:pt x="549" y="255"/>
                        <a:pt x="549" y="255"/>
                      </a:cubicBezTo>
                      <a:cubicBezTo>
                        <a:pt x="549" y="255"/>
                        <a:pt x="548" y="254"/>
                        <a:pt x="548" y="254"/>
                      </a:cubicBezTo>
                      <a:cubicBezTo>
                        <a:pt x="547" y="252"/>
                        <a:pt x="546" y="250"/>
                        <a:pt x="548" y="247"/>
                      </a:cubicBezTo>
                      <a:cubicBezTo>
                        <a:pt x="549" y="247"/>
                        <a:pt x="550" y="246"/>
                        <a:pt x="551" y="246"/>
                      </a:cubicBezTo>
                      <a:cubicBezTo>
                        <a:pt x="554" y="246"/>
                        <a:pt x="557" y="248"/>
                        <a:pt x="561" y="250"/>
                      </a:cubicBezTo>
                      <a:cubicBezTo>
                        <a:pt x="566" y="252"/>
                        <a:pt x="571" y="255"/>
                        <a:pt x="574" y="254"/>
                      </a:cubicBezTo>
                      <a:cubicBezTo>
                        <a:pt x="577" y="253"/>
                        <a:pt x="580" y="253"/>
                        <a:pt x="582" y="253"/>
                      </a:cubicBezTo>
                      <a:cubicBezTo>
                        <a:pt x="586" y="253"/>
                        <a:pt x="589" y="252"/>
                        <a:pt x="593" y="250"/>
                      </a:cubicBezTo>
                      <a:cubicBezTo>
                        <a:pt x="593" y="249"/>
                        <a:pt x="593" y="249"/>
                        <a:pt x="593" y="249"/>
                      </a:cubicBezTo>
                      <a:cubicBezTo>
                        <a:pt x="593" y="248"/>
                        <a:pt x="588" y="245"/>
                        <a:pt x="585" y="244"/>
                      </a:cubicBezTo>
                      <a:cubicBezTo>
                        <a:pt x="582" y="242"/>
                        <a:pt x="579" y="240"/>
                        <a:pt x="577" y="239"/>
                      </a:cubicBezTo>
                      <a:cubicBezTo>
                        <a:pt x="576" y="237"/>
                        <a:pt x="576" y="236"/>
                        <a:pt x="577" y="235"/>
                      </a:cubicBezTo>
                      <a:cubicBezTo>
                        <a:pt x="577" y="233"/>
                        <a:pt x="580" y="232"/>
                        <a:pt x="589" y="232"/>
                      </a:cubicBezTo>
                      <a:cubicBezTo>
                        <a:pt x="593" y="232"/>
                        <a:pt x="598" y="233"/>
                        <a:pt x="602" y="233"/>
                      </a:cubicBezTo>
                      <a:cubicBezTo>
                        <a:pt x="604" y="233"/>
                        <a:pt x="604" y="233"/>
                        <a:pt x="604" y="233"/>
                      </a:cubicBezTo>
                      <a:cubicBezTo>
                        <a:pt x="604" y="233"/>
                        <a:pt x="604" y="233"/>
                        <a:pt x="604" y="233"/>
                      </a:cubicBezTo>
                      <a:cubicBezTo>
                        <a:pt x="606" y="233"/>
                        <a:pt x="607" y="232"/>
                        <a:pt x="607" y="231"/>
                      </a:cubicBezTo>
                      <a:cubicBezTo>
                        <a:pt x="608" y="230"/>
                        <a:pt x="608" y="229"/>
                        <a:pt x="608" y="229"/>
                      </a:cubicBezTo>
                      <a:cubicBezTo>
                        <a:pt x="608" y="229"/>
                        <a:pt x="608" y="229"/>
                        <a:pt x="607" y="229"/>
                      </a:cubicBezTo>
                      <a:cubicBezTo>
                        <a:pt x="607" y="229"/>
                        <a:pt x="606" y="230"/>
                        <a:pt x="605" y="230"/>
                      </a:cubicBezTo>
                      <a:cubicBezTo>
                        <a:pt x="599" y="230"/>
                        <a:pt x="588" y="225"/>
                        <a:pt x="585" y="219"/>
                      </a:cubicBezTo>
                      <a:cubicBezTo>
                        <a:pt x="584" y="217"/>
                        <a:pt x="584" y="215"/>
                        <a:pt x="585" y="213"/>
                      </a:cubicBezTo>
                      <a:cubicBezTo>
                        <a:pt x="587" y="210"/>
                        <a:pt x="590" y="210"/>
                        <a:pt x="591" y="210"/>
                      </a:cubicBezTo>
                      <a:cubicBezTo>
                        <a:pt x="593" y="210"/>
                        <a:pt x="594" y="210"/>
                        <a:pt x="595" y="210"/>
                      </a:cubicBezTo>
                      <a:cubicBezTo>
                        <a:pt x="597" y="211"/>
                        <a:pt x="598" y="211"/>
                        <a:pt x="600" y="211"/>
                      </a:cubicBezTo>
                      <a:cubicBezTo>
                        <a:pt x="602" y="211"/>
                        <a:pt x="603" y="210"/>
                        <a:pt x="605" y="209"/>
                      </a:cubicBezTo>
                      <a:cubicBezTo>
                        <a:pt x="608" y="208"/>
                        <a:pt x="608" y="204"/>
                        <a:pt x="607" y="201"/>
                      </a:cubicBezTo>
                      <a:cubicBezTo>
                        <a:pt x="606" y="197"/>
                        <a:pt x="603" y="193"/>
                        <a:pt x="601" y="193"/>
                      </a:cubicBezTo>
                      <a:cubicBezTo>
                        <a:pt x="601" y="193"/>
                        <a:pt x="579" y="192"/>
                        <a:pt x="579" y="186"/>
                      </a:cubicBezTo>
                      <a:cubicBezTo>
                        <a:pt x="578" y="185"/>
                        <a:pt x="576" y="184"/>
                        <a:pt x="575" y="184"/>
                      </a:cubicBezTo>
                      <a:cubicBezTo>
                        <a:pt x="573" y="182"/>
                        <a:pt x="570" y="181"/>
                        <a:pt x="570" y="178"/>
                      </a:cubicBezTo>
                      <a:cubicBezTo>
                        <a:pt x="570" y="178"/>
                        <a:pt x="570" y="176"/>
                        <a:pt x="571" y="175"/>
                      </a:cubicBezTo>
                      <a:cubicBezTo>
                        <a:pt x="573" y="174"/>
                        <a:pt x="575" y="174"/>
                        <a:pt x="578" y="175"/>
                      </a:cubicBezTo>
                      <a:cubicBezTo>
                        <a:pt x="580" y="175"/>
                        <a:pt x="583" y="176"/>
                        <a:pt x="587" y="173"/>
                      </a:cubicBezTo>
                      <a:cubicBezTo>
                        <a:pt x="589" y="172"/>
                        <a:pt x="592" y="171"/>
                        <a:pt x="596" y="171"/>
                      </a:cubicBezTo>
                      <a:cubicBezTo>
                        <a:pt x="600" y="171"/>
                        <a:pt x="604" y="171"/>
                        <a:pt x="608" y="172"/>
                      </a:cubicBezTo>
                      <a:cubicBezTo>
                        <a:pt x="612" y="173"/>
                        <a:pt x="616" y="173"/>
                        <a:pt x="618" y="173"/>
                      </a:cubicBezTo>
                      <a:cubicBezTo>
                        <a:pt x="619" y="173"/>
                        <a:pt x="619" y="173"/>
                        <a:pt x="619" y="172"/>
                      </a:cubicBezTo>
                      <a:cubicBezTo>
                        <a:pt x="619" y="169"/>
                        <a:pt x="614" y="165"/>
                        <a:pt x="612" y="165"/>
                      </a:cubicBezTo>
                      <a:cubicBezTo>
                        <a:pt x="610" y="166"/>
                        <a:pt x="607" y="167"/>
                        <a:pt x="603" y="167"/>
                      </a:cubicBezTo>
                      <a:cubicBezTo>
                        <a:pt x="596" y="167"/>
                        <a:pt x="591" y="164"/>
                        <a:pt x="591" y="159"/>
                      </a:cubicBezTo>
                      <a:cubicBezTo>
                        <a:pt x="591" y="158"/>
                        <a:pt x="591" y="156"/>
                        <a:pt x="592" y="155"/>
                      </a:cubicBezTo>
                      <a:cubicBezTo>
                        <a:pt x="593" y="154"/>
                        <a:pt x="596" y="154"/>
                        <a:pt x="596" y="154"/>
                      </a:cubicBezTo>
                      <a:cubicBezTo>
                        <a:pt x="598" y="154"/>
                        <a:pt x="600" y="154"/>
                        <a:pt x="601" y="154"/>
                      </a:cubicBezTo>
                      <a:cubicBezTo>
                        <a:pt x="603" y="154"/>
                        <a:pt x="605" y="155"/>
                        <a:pt x="606" y="155"/>
                      </a:cubicBezTo>
                      <a:cubicBezTo>
                        <a:pt x="603" y="153"/>
                        <a:pt x="597" y="150"/>
                        <a:pt x="591" y="150"/>
                      </a:cubicBezTo>
                      <a:cubicBezTo>
                        <a:pt x="590" y="150"/>
                        <a:pt x="588" y="150"/>
                        <a:pt x="587" y="151"/>
                      </a:cubicBezTo>
                      <a:cubicBezTo>
                        <a:pt x="585" y="156"/>
                        <a:pt x="581" y="157"/>
                        <a:pt x="578" y="157"/>
                      </a:cubicBezTo>
                      <a:cubicBezTo>
                        <a:pt x="575" y="157"/>
                        <a:pt x="573" y="156"/>
                        <a:pt x="573" y="154"/>
                      </a:cubicBezTo>
                      <a:cubicBezTo>
                        <a:pt x="572" y="153"/>
                        <a:pt x="572" y="151"/>
                        <a:pt x="575" y="150"/>
                      </a:cubicBezTo>
                      <a:cubicBezTo>
                        <a:pt x="581" y="146"/>
                        <a:pt x="582" y="135"/>
                        <a:pt x="581" y="130"/>
                      </a:cubicBezTo>
                      <a:cubicBezTo>
                        <a:pt x="581" y="126"/>
                        <a:pt x="586" y="125"/>
                        <a:pt x="591" y="123"/>
                      </a:cubicBezTo>
                      <a:cubicBezTo>
                        <a:pt x="598" y="121"/>
                        <a:pt x="602" y="119"/>
                        <a:pt x="601" y="115"/>
                      </a:cubicBezTo>
                      <a:cubicBezTo>
                        <a:pt x="601" y="113"/>
                        <a:pt x="601" y="110"/>
                        <a:pt x="603" y="108"/>
                      </a:cubicBezTo>
                      <a:cubicBezTo>
                        <a:pt x="607" y="102"/>
                        <a:pt x="619" y="102"/>
                        <a:pt x="622" y="102"/>
                      </a:cubicBezTo>
                      <a:cubicBezTo>
                        <a:pt x="623" y="102"/>
                        <a:pt x="623" y="101"/>
                        <a:pt x="623" y="101"/>
                      </a:cubicBezTo>
                      <a:cubicBezTo>
                        <a:pt x="623" y="101"/>
                        <a:pt x="623" y="101"/>
                        <a:pt x="622" y="100"/>
                      </a:cubicBezTo>
                      <a:cubicBezTo>
                        <a:pt x="620" y="98"/>
                        <a:pt x="617" y="96"/>
                        <a:pt x="615" y="97"/>
                      </a:cubicBezTo>
                      <a:cubicBezTo>
                        <a:pt x="612" y="97"/>
                        <a:pt x="609" y="99"/>
                        <a:pt x="606" y="100"/>
                      </a:cubicBezTo>
                      <a:cubicBezTo>
                        <a:pt x="603" y="102"/>
                        <a:pt x="600" y="103"/>
                        <a:pt x="598" y="103"/>
                      </a:cubicBezTo>
                      <a:cubicBezTo>
                        <a:pt x="597" y="103"/>
                        <a:pt x="595" y="103"/>
                        <a:pt x="594" y="102"/>
                      </a:cubicBezTo>
                      <a:cubicBezTo>
                        <a:pt x="593" y="101"/>
                        <a:pt x="593" y="99"/>
                        <a:pt x="593" y="98"/>
                      </a:cubicBezTo>
                      <a:cubicBezTo>
                        <a:pt x="595" y="93"/>
                        <a:pt x="606" y="89"/>
                        <a:pt x="611" y="89"/>
                      </a:cubicBezTo>
                      <a:cubicBezTo>
                        <a:pt x="618" y="89"/>
                        <a:pt x="632" y="89"/>
                        <a:pt x="638" y="86"/>
                      </a:cubicBezTo>
                      <a:cubicBezTo>
                        <a:pt x="636" y="85"/>
                        <a:pt x="631" y="84"/>
                        <a:pt x="624" y="84"/>
                      </a:cubicBezTo>
                      <a:cubicBezTo>
                        <a:pt x="622" y="84"/>
                        <a:pt x="621" y="84"/>
                        <a:pt x="619" y="84"/>
                      </a:cubicBezTo>
                      <a:cubicBezTo>
                        <a:pt x="611" y="85"/>
                        <a:pt x="609" y="83"/>
                        <a:pt x="609" y="81"/>
                      </a:cubicBezTo>
                      <a:cubicBezTo>
                        <a:pt x="609" y="78"/>
                        <a:pt x="614" y="77"/>
                        <a:pt x="624" y="77"/>
                      </a:cubicBezTo>
                      <a:cubicBezTo>
                        <a:pt x="633" y="76"/>
                        <a:pt x="636" y="75"/>
                        <a:pt x="639" y="74"/>
                      </a:cubicBezTo>
                      <a:cubicBezTo>
                        <a:pt x="641" y="73"/>
                        <a:pt x="643" y="72"/>
                        <a:pt x="649" y="72"/>
                      </a:cubicBezTo>
                      <a:cubicBezTo>
                        <a:pt x="654" y="71"/>
                        <a:pt x="655" y="70"/>
                        <a:pt x="657" y="68"/>
                      </a:cubicBezTo>
                      <a:cubicBezTo>
                        <a:pt x="658" y="67"/>
                        <a:pt x="659" y="65"/>
                        <a:pt x="663" y="65"/>
                      </a:cubicBezTo>
                      <a:cubicBezTo>
                        <a:pt x="670" y="65"/>
                        <a:pt x="684" y="59"/>
                        <a:pt x="687" y="56"/>
                      </a:cubicBezTo>
                      <a:cubicBezTo>
                        <a:pt x="683" y="53"/>
                        <a:pt x="662" y="47"/>
                        <a:pt x="650" y="47"/>
                      </a:cubicBezTo>
                      <a:cubicBezTo>
                        <a:pt x="636" y="47"/>
                        <a:pt x="630" y="49"/>
                        <a:pt x="629" y="55"/>
                      </a:cubicBezTo>
                      <a:cubicBezTo>
                        <a:pt x="629" y="57"/>
                        <a:pt x="628" y="61"/>
                        <a:pt x="623" y="61"/>
                      </a:cubicBezTo>
                      <a:cubicBezTo>
                        <a:pt x="621" y="61"/>
                        <a:pt x="618" y="60"/>
                        <a:pt x="615" y="59"/>
                      </a:cubicBezTo>
                      <a:cubicBezTo>
                        <a:pt x="611" y="58"/>
                        <a:pt x="607" y="58"/>
                        <a:pt x="605" y="58"/>
                      </a:cubicBezTo>
                      <a:cubicBezTo>
                        <a:pt x="604" y="59"/>
                        <a:pt x="603" y="59"/>
                        <a:pt x="602" y="59"/>
                      </a:cubicBezTo>
                      <a:cubicBezTo>
                        <a:pt x="599" y="59"/>
                        <a:pt x="598" y="57"/>
                        <a:pt x="597" y="56"/>
                      </a:cubicBezTo>
                      <a:cubicBezTo>
                        <a:pt x="597" y="55"/>
                        <a:pt x="597" y="54"/>
                        <a:pt x="597" y="54"/>
                      </a:cubicBezTo>
                      <a:cubicBezTo>
                        <a:pt x="596" y="54"/>
                        <a:pt x="596" y="54"/>
                        <a:pt x="595" y="55"/>
                      </a:cubicBezTo>
                      <a:cubicBezTo>
                        <a:pt x="592" y="56"/>
                        <a:pt x="589" y="58"/>
                        <a:pt x="586" y="61"/>
                      </a:cubicBezTo>
                      <a:cubicBezTo>
                        <a:pt x="582" y="64"/>
                        <a:pt x="578" y="67"/>
                        <a:pt x="573" y="69"/>
                      </a:cubicBezTo>
                      <a:cubicBezTo>
                        <a:pt x="569" y="71"/>
                        <a:pt x="566" y="74"/>
                        <a:pt x="563" y="76"/>
                      </a:cubicBezTo>
                      <a:cubicBezTo>
                        <a:pt x="559" y="79"/>
                        <a:pt x="556" y="81"/>
                        <a:pt x="553" y="82"/>
                      </a:cubicBezTo>
                      <a:cubicBezTo>
                        <a:pt x="553" y="82"/>
                        <a:pt x="553" y="82"/>
                        <a:pt x="553" y="82"/>
                      </a:cubicBezTo>
                      <a:cubicBezTo>
                        <a:pt x="552" y="82"/>
                        <a:pt x="551" y="81"/>
                        <a:pt x="550" y="80"/>
                      </a:cubicBezTo>
                      <a:cubicBezTo>
                        <a:pt x="550" y="79"/>
                        <a:pt x="549" y="77"/>
                        <a:pt x="570" y="55"/>
                      </a:cubicBezTo>
                      <a:cubicBezTo>
                        <a:pt x="573" y="52"/>
                        <a:pt x="575" y="49"/>
                        <a:pt x="573" y="46"/>
                      </a:cubicBezTo>
                      <a:cubicBezTo>
                        <a:pt x="572" y="43"/>
                        <a:pt x="569" y="42"/>
                        <a:pt x="565" y="42"/>
                      </a:cubicBezTo>
                      <a:cubicBezTo>
                        <a:pt x="560" y="43"/>
                        <a:pt x="558" y="45"/>
                        <a:pt x="557" y="47"/>
                      </a:cubicBezTo>
                      <a:cubicBezTo>
                        <a:pt x="555" y="49"/>
                        <a:pt x="554" y="50"/>
                        <a:pt x="551" y="51"/>
                      </a:cubicBezTo>
                      <a:cubicBezTo>
                        <a:pt x="549" y="52"/>
                        <a:pt x="545" y="53"/>
                        <a:pt x="540" y="55"/>
                      </a:cubicBezTo>
                      <a:cubicBezTo>
                        <a:pt x="531" y="59"/>
                        <a:pt x="521" y="63"/>
                        <a:pt x="516" y="63"/>
                      </a:cubicBezTo>
                      <a:cubicBezTo>
                        <a:pt x="514" y="63"/>
                        <a:pt x="513" y="62"/>
                        <a:pt x="512" y="61"/>
                      </a:cubicBezTo>
                      <a:cubicBezTo>
                        <a:pt x="511" y="57"/>
                        <a:pt x="517" y="54"/>
                        <a:pt x="527" y="50"/>
                      </a:cubicBezTo>
                      <a:cubicBezTo>
                        <a:pt x="529" y="49"/>
                        <a:pt x="532" y="48"/>
                        <a:pt x="534" y="46"/>
                      </a:cubicBezTo>
                      <a:cubicBezTo>
                        <a:pt x="531" y="46"/>
                        <a:pt x="525" y="45"/>
                        <a:pt x="515" y="45"/>
                      </a:cubicBezTo>
                      <a:cubicBezTo>
                        <a:pt x="506" y="45"/>
                        <a:pt x="498" y="46"/>
                        <a:pt x="492" y="47"/>
                      </a:cubicBezTo>
                      <a:cubicBezTo>
                        <a:pt x="487" y="47"/>
                        <a:pt x="481" y="49"/>
                        <a:pt x="475" y="50"/>
                      </a:cubicBezTo>
                      <a:cubicBezTo>
                        <a:pt x="467" y="52"/>
                        <a:pt x="460" y="54"/>
                        <a:pt x="456" y="54"/>
                      </a:cubicBezTo>
                      <a:cubicBezTo>
                        <a:pt x="452" y="54"/>
                        <a:pt x="451" y="52"/>
                        <a:pt x="451" y="51"/>
                      </a:cubicBezTo>
                      <a:cubicBezTo>
                        <a:pt x="450" y="43"/>
                        <a:pt x="496" y="37"/>
                        <a:pt x="496" y="37"/>
                      </a:cubicBezTo>
                      <a:cubicBezTo>
                        <a:pt x="502" y="37"/>
                        <a:pt x="509" y="37"/>
                        <a:pt x="517" y="37"/>
                      </a:cubicBezTo>
                      <a:cubicBezTo>
                        <a:pt x="529" y="37"/>
                        <a:pt x="542" y="37"/>
                        <a:pt x="549" y="34"/>
                      </a:cubicBezTo>
                      <a:cubicBezTo>
                        <a:pt x="554" y="31"/>
                        <a:pt x="561" y="30"/>
                        <a:pt x="567" y="29"/>
                      </a:cubicBezTo>
                      <a:cubicBezTo>
                        <a:pt x="572" y="28"/>
                        <a:pt x="577" y="27"/>
                        <a:pt x="579" y="26"/>
                      </a:cubicBezTo>
                      <a:cubicBezTo>
                        <a:pt x="577" y="24"/>
                        <a:pt x="568" y="21"/>
                        <a:pt x="561" y="21"/>
                      </a:cubicBezTo>
                      <a:cubicBezTo>
                        <a:pt x="560" y="21"/>
                        <a:pt x="560" y="21"/>
                        <a:pt x="560" y="21"/>
                      </a:cubicBezTo>
                      <a:cubicBezTo>
                        <a:pt x="559" y="21"/>
                        <a:pt x="558" y="21"/>
                        <a:pt x="557" y="21"/>
                      </a:cubicBezTo>
                      <a:cubicBezTo>
                        <a:pt x="550" y="21"/>
                        <a:pt x="545" y="20"/>
                        <a:pt x="543" y="17"/>
                      </a:cubicBezTo>
                      <a:cubicBezTo>
                        <a:pt x="543" y="16"/>
                        <a:pt x="542" y="15"/>
                        <a:pt x="542" y="14"/>
                      </a:cubicBezTo>
                      <a:cubicBezTo>
                        <a:pt x="542" y="13"/>
                        <a:pt x="538" y="12"/>
                        <a:pt x="536" y="11"/>
                      </a:cubicBezTo>
                      <a:cubicBezTo>
                        <a:pt x="533" y="10"/>
                        <a:pt x="530" y="9"/>
                        <a:pt x="529" y="7"/>
                      </a:cubicBezTo>
                      <a:cubicBezTo>
                        <a:pt x="528" y="6"/>
                        <a:pt x="521" y="6"/>
                        <a:pt x="517" y="6"/>
                      </a:cubicBezTo>
                      <a:cubicBezTo>
                        <a:pt x="507" y="6"/>
                        <a:pt x="501" y="5"/>
                        <a:pt x="498" y="4"/>
                      </a:cubicBezTo>
                      <a:cubicBezTo>
                        <a:pt x="494" y="1"/>
                        <a:pt x="484" y="0"/>
                        <a:pt x="473" y="0"/>
                      </a:cubicBezTo>
                      <a:cubicBezTo>
                        <a:pt x="470" y="0"/>
                        <a:pt x="467" y="0"/>
                        <a:pt x="465" y="0"/>
                      </a:cubicBezTo>
                      <a:cubicBezTo>
                        <a:pt x="458" y="0"/>
                        <a:pt x="446" y="1"/>
                        <a:pt x="436" y="1"/>
                      </a:cubicBezTo>
                      <a:cubicBezTo>
                        <a:pt x="428" y="1"/>
                        <a:pt x="421" y="1"/>
                        <a:pt x="418" y="1"/>
                      </a:cubicBezTo>
                      <a:cubicBezTo>
                        <a:pt x="415" y="2"/>
                        <a:pt x="413" y="2"/>
                        <a:pt x="411" y="3"/>
                      </a:cubicBezTo>
                      <a:cubicBezTo>
                        <a:pt x="408" y="3"/>
                        <a:pt x="405" y="4"/>
                        <a:pt x="402" y="4"/>
                      </a:cubicBezTo>
                      <a:cubicBezTo>
                        <a:pt x="401" y="4"/>
                        <a:pt x="401" y="4"/>
                        <a:pt x="400" y="4"/>
                      </a:cubicBezTo>
                      <a:cubicBezTo>
                        <a:pt x="396" y="4"/>
                        <a:pt x="392" y="5"/>
                        <a:pt x="392" y="6"/>
                      </a:cubicBezTo>
                      <a:cubicBezTo>
                        <a:pt x="395" y="9"/>
                        <a:pt x="394" y="11"/>
                        <a:pt x="394" y="12"/>
                      </a:cubicBezTo>
                      <a:cubicBezTo>
                        <a:pt x="393" y="15"/>
                        <a:pt x="389" y="16"/>
                        <a:pt x="386" y="16"/>
                      </a:cubicBezTo>
                      <a:cubicBezTo>
                        <a:pt x="384" y="16"/>
                        <a:pt x="382" y="16"/>
                        <a:pt x="382" y="14"/>
                      </a:cubicBezTo>
                      <a:cubicBezTo>
                        <a:pt x="381" y="14"/>
                        <a:pt x="381" y="12"/>
                        <a:pt x="381" y="11"/>
                      </a:cubicBezTo>
                      <a:cubicBezTo>
                        <a:pt x="381" y="11"/>
                        <a:pt x="381" y="11"/>
                        <a:pt x="381" y="11"/>
                      </a:cubicBezTo>
                      <a:cubicBezTo>
                        <a:pt x="380" y="9"/>
                        <a:pt x="376" y="8"/>
                        <a:pt x="372" y="8"/>
                      </a:cubicBezTo>
                      <a:cubicBezTo>
                        <a:pt x="370" y="8"/>
                        <a:pt x="368" y="9"/>
                        <a:pt x="367" y="9"/>
                      </a:cubicBezTo>
                      <a:cubicBezTo>
                        <a:pt x="365" y="11"/>
                        <a:pt x="363" y="11"/>
                        <a:pt x="360" y="11"/>
                      </a:cubicBezTo>
                      <a:cubicBezTo>
                        <a:pt x="357" y="11"/>
                        <a:pt x="353" y="10"/>
                        <a:pt x="349" y="10"/>
                      </a:cubicBezTo>
                      <a:cubicBezTo>
                        <a:pt x="345" y="9"/>
                        <a:pt x="342" y="9"/>
                        <a:pt x="339" y="9"/>
                      </a:cubicBezTo>
                      <a:cubicBezTo>
                        <a:pt x="337" y="9"/>
                        <a:pt x="336" y="9"/>
                        <a:pt x="336" y="9"/>
                      </a:cubicBezTo>
                      <a:cubicBezTo>
                        <a:pt x="334" y="13"/>
                        <a:pt x="324" y="13"/>
                        <a:pt x="310" y="13"/>
                      </a:cubicBezTo>
                      <a:cubicBezTo>
                        <a:pt x="306" y="14"/>
                        <a:pt x="302" y="14"/>
                        <a:pt x="300" y="14"/>
                      </a:cubicBezTo>
                      <a:cubicBezTo>
                        <a:pt x="301" y="14"/>
                        <a:pt x="302" y="15"/>
                        <a:pt x="302" y="15"/>
                      </a:cubicBezTo>
                      <a:cubicBezTo>
                        <a:pt x="307" y="18"/>
                        <a:pt x="311" y="20"/>
                        <a:pt x="311" y="23"/>
                      </a:cubicBezTo>
                      <a:cubicBezTo>
                        <a:pt x="310" y="26"/>
                        <a:pt x="306" y="26"/>
                        <a:pt x="299" y="26"/>
                      </a:cubicBezTo>
                      <a:cubicBezTo>
                        <a:pt x="297" y="27"/>
                        <a:pt x="292" y="27"/>
                        <a:pt x="290" y="27"/>
                      </a:cubicBezTo>
                      <a:cubicBezTo>
                        <a:pt x="293" y="30"/>
                        <a:pt x="297" y="32"/>
                        <a:pt x="303" y="35"/>
                      </a:cubicBezTo>
                      <a:cubicBezTo>
                        <a:pt x="309" y="38"/>
                        <a:pt x="315" y="41"/>
                        <a:pt x="319" y="45"/>
                      </a:cubicBezTo>
                      <a:cubicBezTo>
                        <a:pt x="321" y="47"/>
                        <a:pt x="322" y="49"/>
                        <a:pt x="321" y="51"/>
                      </a:cubicBezTo>
                      <a:cubicBezTo>
                        <a:pt x="321" y="52"/>
                        <a:pt x="320" y="53"/>
                        <a:pt x="318" y="53"/>
                      </a:cubicBezTo>
                      <a:cubicBezTo>
                        <a:pt x="315" y="53"/>
                        <a:pt x="307" y="49"/>
                        <a:pt x="302" y="46"/>
                      </a:cubicBezTo>
                      <a:cubicBezTo>
                        <a:pt x="298" y="43"/>
                        <a:pt x="293" y="42"/>
                        <a:pt x="289" y="41"/>
                      </a:cubicBezTo>
                      <a:cubicBezTo>
                        <a:pt x="284" y="40"/>
                        <a:pt x="279" y="39"/>
                        <a:pt x="276" y="36"/>
                      </a:cubicBezTo>
                      <a:cubicBezTo>
                        <a:pt x="273" y="32"/>
                        <a:pt x="261" y="29"/>
                        <a:pt x="253" y="29"/>
                      </a:cubicBezTo>
                      <a:cubicBezTo>
                        <a:pt x="250" y="29"/>
                        <a:pt x="249" y="29"/>
                        <a:pt x="249" y="30"/>
                      </a:cubicBezTo>
                      <a:cubicBezTo>
                        <a:pt x="248" y="31"/>
                        <a:pt x="253" y="34"/>
                        <a:pt x="255" y="35"/>
                      </a:cubicBezTo>
                      <a:cubicBezTo>
                        <a:pt x="260" y="38"/>
                        <a:pt x="263" y="41"/>
                        <a:pt x="263" y="44"/>
                      </a:cubicBezTo>
                      <a:cubicBezTo>
                        <a:pt x="263" y="45"/>
                        <a:pt x="263" y="47"/>
                        <a:pt x="258" y="47"/>
                      </a:cubicBezTo>
                      <a:cubicBezTo>
                        <a:pt x="256" y="47"/>
                        <a:pt x="254" y="47"/>
                        <a:pt x="252" y="47"/>
                      </a:cubicBezTo>
                      <a:cubicBezTo>
                        <a:pt x="250" y="46"/>
                        <a:pt x="248" y="46"/>
                        <a:pt x="247" y="46"/>
                      </a:cubicBezTo>
                      <a:cubicBezTo>
                        <a:pt x="247" y="46"/>
                        <a:pt x="246" y="46"/>
                        <a:pt x="246" y="46"/>
                      </a:cubicBezTo>
                      <a:cubicBezTo>
                        <a:pt x="246" y="46"/>
                        <a:pt x="246" y="46"/>
                        <a:pt x="245" y="46"/>
                      </a:cubicBezTo>
                      <a:cubicBezTo>
                        <a:pt x="243" y="46"/>
                        <a:pt x="241" y="45"/>
                        <a:pt x="237" y="42"/>
                      </a:cubicBezTo>
                      <a:cubicBezTo>
                        <a:pt x="233" y="39"/>
                        <a:pt x="228" y="35"/>
                        <a:pt x="225" y="35"/>
                      </a:cubicBezTo>
                      <a:cubicBezTo>
                        <a:pt x="224" y="35"/>
                        <a:pt x="223" y="35"/>
                        <a:pt x="223" y="35"/>
                      </a:cubicBezTo>
                      <a:cubicBezTo>
                        <a:pt x="223" y="35"/>
                        <a:pt x="224" y="37"/>
                        <a:pt x="224" y="39"/>
                      </a:cubicBezTo>
                      <a:cubicBezTo>
                        <a:pt x="225" y="41"/>
                        <a:pt x="226" y="44"/>
                        <a:pt x="226" y="47"/>
                      </a:cubicBezTo>
                      <a:cubicBezTo>
                        <a:pt x="226" y="54"/>
                        <a:pt x="219" y="59"/>
                        <a:pt x="215" y="59"/>
                      </a:cubicBezTo>
                      <a:cubicBezTo>
                        <a:pt x="214" y="59"/>
                        <a:pt x="213" y="59"/>
                        <a:pt x="212" y="58"/>
                      </a:cubicBezTo>
                      <a:cubicBezTo>
                        <a:pt x="211" y="57"/>
                        <a:pt x="212" y="55"/>
                        <a:pt x="213" y="54"/>
                      </a:cubicBezTo>
                      <a:cubicBezTo>
                        <a:pt x="214" y="51"/>
                        <a:pt x="214" y="46"/>
                        <a:pt x="213" y="41"/>
                      </a:cubicBezTo>
                      <a:cubicBezTo>
                        <a:pt x="212" y="37"/>
                        <a:pt x="210" y="35"/>
                        <a:pt x="208" y="34"/>
                      </a:cubicBezTo>
                      <a:cubicBezTo>
                        <a:pt x="205" y="33"/>
                        <a:pt x="197" y="34"/>
                        <a:pt x="190" y="36"/>
                      </a:cubicBezTo>
                      <a:cubicBezTo>
                        <a:pt x="185" y="38"/>
                        <a:pt x="179" y="39"/>
                        <a:pt x="175" y="39"/>
                      </a:cubicBezTo>
                      <a:cubicBezTo>
                        <a:pt x="174" y="39"/>
                        <a:pt x="174" y="39"/>
                        <a:pt x="174" y="39"/>
                      </a:cubicBezTo>
                      <a:cubicBezTo>
                        <a:pt x="174" y="39"/>
                        <a:pt x="173" y="39"/>
                        <a:pt x="173" y="39"/>
                      </a:cubicBezTo>
                      <a:cubicBezTo>
                        <a:pt x="166" y="39"/>
                        <a:pt x="161" y="41"/>
                        <a:pt x="160" y="42"/>
                      </a:cubicBezTo>
                      <a:cubicBezTo>
                        <a:pt x="160" y="42"/>
                        <a:pt x="160" y="42"/>
                        <a:pt x="161" y="43"/>
                      </a:cubicBezTo>
                      <a:cubicBezTo>
                        <a:pt x="165" y="45"/>
                        <a:pt x="166" y="47"/>
                        <a:pt x="166" y="49"/>
                      </a:cubicBezTo>
                      <a:cubicBezTo>
                        <a:pt x="165" y="51"/>
                        <a:pt x="163" y="52"/>
                        <a:pt x="161" y="52"/>
                      </a:cubicBezTo>
                      <a:cubicBezTo>
                        <a:pt x="158" y="52"/>
                        <a:pt x="155" y="50"/>
                        <a:pt x="152" y="49"/>
                      </a:cubicBezTo>
                      <a:cubicBezTo>
                        <a:pt x="150" y="47"/>
                        <a:pt x="147" y="47"/>
                        <a:pt x="143" y="47"/>
                      </a:cubicBezTo>
                      <a:cubicBezTo>
                        <a:pt x="138" y="47"/>
                        <a:pt x="132" y="48"/>
                        <a:pt x="130" y="49"/>
                      </a:cubicBezTo>
                      <a:cubicBezTo>
                        <a:pt x="132" y="51"/>
                        <a:pt x="134" y="55"/>
                        <a:pt x="134" y="59"/>
                      </a:cubicBezTo>
                      <a:cubicBezTo>
                        <a:pt x="135" y="63"/>
                        <a:pt x="134" y="66"/>
                        <a:pt x="133" y="68"/>
                      </a:cubicBezTo>
                      <a:cubicBezTo>
                        <a:pt x="132" y="69"/>
                        <a:pt x="131" y="70"/>
                        <a:pt x="129" y="70"/>
                      </a:cubicBezTo>
                      <a:cubicBezTo>
                        <a:pt x="126" y="70"/>
                        <a:pt x="124" y="69"/>
                        <a:pt x="121" y="68"/>
                      </a:cubicBezTo>
                      <a:cubicBezTo>
                        <a:pt x="117" y="67"/>
                        <a:pt x="113" y="66"/>
                        <a:pt x="110" y="66"/>
                      </a:cubicBezTo>
                      <a:cubicBezTo>
                        <a:pt x="100" y="67"/>
                        <a:pt x="61" y="86"/>
                        <a:pt x="60" y="91"/>
                      </a:cubicBezTo>
                      <a:cubicBezTo>
                        <a:pt x="61" y="93"/>
                        <a:pt x="68" y="93"/>
                        <a:pt x="70" y="93"/>
                      </a:cubicBezTo>
                      <a:cubicBezTo>
                        <a:pt x="71" y="93"/>
                        <a:pt x="72" y="93"/>
                        <a:pt x="73" y="93"/>
                      </a:cubicBezTo>
                      <a:cubicBezTo>
                        <a:pt x="74" y="93"/>
                        <a:pt x="75" y="93"/>
                        <a:pt x="76" y="93"/>
                      </a:cubicBezTo>
                      <a:cubicBezTo>
                        <a:pt x="81" y="93"/>
                        <a:pt x="85" y="93"/>
                        <a:pt x="87" y="94"/>
                      </a:cubicBezTo>
                      <a:cubicBezTo>
                        <a:pt x="89" y="95"/>
                        <a:pt x="90" y="97"/>
                        <a:pt x="90" y="99"/>
                      </a:cubicBezTo>
                      <a:cubicBezTo>
                        <a:pt x="90" y="105"/>
                        <a:pt x="84" y="114"/>
                        <a:pt x="78" y="118"/>
                      </a:cubicBezTo>
                      <a:cubicBezTo>
                        <a:pt x="74" y="121"/>
                        <a:pt x="66" y="121"/>
                        <a:pt x="58" y="121"/>
                      </a:cubicBezTo>
                      <a:cubicBezTo>
                        <a:pt x="53" y="121"/>
                        <a:pt x="44" y="122"/>
                        <a:pt x="43" y="123"/>
                      </a:cubicBezTo>
                      <a:cubicBezTo>
                        <a:pt x="43" y="127"/>
                        <a:pt x="36" y="129"/>
                        <a:pt x="24" y="131"/>
                      </a:cubicBezTo>
                      <a:cubicBezTo>
                        <a:pt x="15" y="133"/>
                        <a:pt x="0" y="136"/>
                        <a:pt x="0" y="140"/>
                      </a:cubicBezTo>
                      <a:cubicBezTo>
                        <a:pt x="0" y="141"/>
                        <a:pt x="1" y="145"/>
                        <a:pt x="5" y="146"/>
                      </a:cubicBezTo>
                      <a:cubicBezTo>
                        <a:pt x="7" y="146"/>
                        <a:pt x="9" y="146"/>
                        <a:pt x="11" y="146"/>
                      </a:cubicBezTo>
                      <a:cubicBezTo>
                        <a:pt x="15" y="147"/>
                        <a:pt x="21" y="147"/>
                        <a:pt x="25" y="152"/>
                      </a:cubicBezTo>
                      <a:cubicBezTo>
                        <a:pt x="28" y="155"/>
                        <a:pt x="33" y="156"/>
                        <a:pt x="40" y="156"/>
                      </a:cubicBezTo>
                      <a:cubicBezTo>
                        <a:pt x="44" y="156"/>
                        <a:pt x="49" y="155"/>
                        <a:pt x="54" y="154"/>
                      </a:cubicBezTo>
                      <a:cubicBezTo>
                        <a:pt x="61" y="151"/>
                        <a:pt x="68" y="152"/>
                        <a:pt x="72" y="156"/>
                      </a:cubicBezTo>
                      <a:cubicBezTo>
                        <a:pt x="73" y="158"/>
                        <a:pt x="74" y="160"/>
                        <a:pt x="74" y="162"/>
                      </a:cubicBezTo>
                      <a:cubicBezTo>
                        <a:pt x="74" y="165"/>
                        <a:pt x="72" y="167"/>
                        <a:pt x="67" y="167"/>
                      </a:cubicBezTo>
                      <a:cubicBezTo>
                        <a:pt x="65" y="167"/>
                        <a:pt x="62" y="166"/>
                        <a:pt x="58" y="166"/>
                      </a:cubicBezTo>
                      <a:cubicBezTo>
                        <a:pt x="55" y="165"/>
                        <a:pt x="51" y="165"/>
                        <a:pt x="48" y="165"/>
                      </a:cubicBezTo>
                      <a:cubicBezTo>
                        <a:pt x="46" y="165"/>
                        <a:pt x="44" y="165"/>
                        <a:pt x="43" y="166"/>
                      </a:cubicBezTo>
                      <a:cubicBezTo>
                        <a:pt x="39" y="168"/>
                        <a:pt x="32" y="169"/>
                        <a:pt x="26" y="169"/>
                      </a:cubicBezTo>
                      <a:cubicBezTo>
                        <a:pt x="22" y="169"/>
                        <a:pt x="18" y="169"/>
                        <a:pt x="16" y="170"/>
                      </a:cubicBezTo>
                      <a:cubicBezTo>
                        <a:pt x="17" y="171"/>
                        <a:pt x="22" y="172"/>
                        <a:pt x="26" y="172"/>
                      </a:cubicBezTo>
                      <a:cubicBezTo>
                        <a:pt x="29" y="172"/>
                        <a:pt x="32" y="172"/>
                        <a:pt x="35" y="173"/>
                      </a:cubicBezTo>
                      <a:cubicBezTo>
                        <a:pt x="37" y="173"/>
                        <a:pt x="39" y="174"/>
                        <a:pt x="40" y="176"/>
                      </a:cubicBezTo>
                      <a:cubicBezTo>
                        <a:pt x="41" y="178"/>
                        <a:pt x="40" y="180"/>
                        <a:pt x="38" y="182"/>
                      </a:cubicBezTo>
                      <a:cubicBezTo>
                        <a:pt x="38" y="182"/>
                        <a:pt x="37" y="183"/>
                        <a:pt x="37" y="184"/>
                      </a:cubicBezTo>
                      <a:cubicBezTo>
                        <a:pt x="37" y="185"/>
                        <a:pt x="37" y="185"/>
                        <a:pt x="40" y="186"/>
                      </a:cubicBezTo>
                      <a:cubicBezTo>
                        <a:pt x="43" y="187"/>
                        <a:pt x="46" y="188"/>
                        <a:pt x="49" y="189"/>
                      </a:cubicBezTo>
                      <a:cubicBezTo>
                        <a:pt x="54" y="192"/>
                        <a:pt x="61" y="194"/>
                        <a:pt x="64" y="194"/>
                      </a:cubicBezTo>
                      <a:cubicBezTo>
                        <a:pt x="63" y="192"/>
                        <a:pt x="63" y="191"/>
                        <a:pt x="64" y="190"/>
                      </a:cubicBezTo>
                      <a:cubicBezTo>
                        <a:pt x="64" y="188"/>
                        <a:pt x="67" y="188"/>
                        <a:pt x="70" y="188"/>
                      </a:cubicBezTo>
                      <a:cubicBezTo>
                        <a:pt x="72" y="188"/>
                        <a:pt x="77" y="188"/>
                        <a:pt x="79" y="191"/>
                      </a:cubicBezTo>
                      <a:cubicBezTo>
                        <a:pt x="80" y="191"/>
                        <a:pt x="81" y="190"/>
                        <a:pt x="83" y="189"/>
                      </a:cubicBezTo>
                      <a:cubicBezTo>
                        <a:pt x="86" y="188"/>
                        <a:pt x="90" y="186"/>
                        <a:pt x="93" y="187"/>
                      </a:cubicBezTo>
                      <a:cubicBezTo>
                        <a:pt x="95" y="188"/>
                        <a:pt x="97" y="187"/>
                        <a:pt x="99" y="186"/>
                      </a:cubicBezTo>
                      <a:cubicBezTo>
                        <a:pt x="100" y="185"/>
                        <a:pt x="102" y="184"/>
                        <a:pt x="104" y="184"/>
                      </a:cubicBezTo>
                      <a:cubicBezTo>
                        <a:pt x="105" y="184"/>
                        <a:pt x="106" y="184"/>
                        <a:pt x="108" y="185"/>
                      </a:cubicBezTo>
                      <a:cubicBezTo>
                        <a:pt x="110" y="186"/>
                        <a:pt x="116" y="188"/>
                        <a:pt x="123" y="189"/>
                      </a:cubicBezTo>
                      <a:cubicBezTo>
                        <a:pt x="131" y="190"/>
                        <a:pt x="139" y="192"/>
                        <a:pt x="144" y="194"/>
                      </a:cubicBezTo>
                      <a:cubicBezTo>
                        <a:pt x="146" y="196"/>
                        <a:pt x="149" y="197"/>
                        <a:pt x="151" y="198"/>
                      </a:cubicBezTo>
                      <a:cubicBezTo>
                        <a:pt x="157" y="200"/>
                        <a:pt x="164" y="202"/>
                        <a:pt x="163" y="208"/>
                      </a:cubicBezTo>
                      <a:cubicBezTo>
                        <a:pt x="162" y="212"/>
                        <a:pt x="167" y="216"/>
                        <a:pt x="177" y="221"/>
                      </a:cubicBezTo>
                      <a:cubicBezTo>
                        <a:pt x="189" y="226"/>
                        <a:pt x="189" y="238"/>
                        <a:pt x="189" y="241"/>
                      </a:cubicBezTo>
                      <a:cubicBezTo>
                        <a:pt x="189" y="243"/>
                        <a:pt x="191" y="246"/>
                        <a:pt x="193" y="248"/>
                      </a:cubicBezTo>
                      <a:cubicBezTo>
                        <a:pt x="195" y="250"/>
                        <a:pt x="198" y="252"/>
                        <a:pt x="196" y="255"/>
                      </a:cubicBezTo>
                      <a:cubicBezTo>
                        <a:pt x="195" y="257"/>
                        <a:pt x="199" y="261"/>
                        <a:pt x="202" y="264"/>
                      </a:cubicBezTo>
                      <a:cubicBezTo>
                        <a:pt x="203" y="265"/>
                        <a:pt x="204" y="266"/>
                        <a:pt x="204" y="268"/>
                      </a:cubicBezTo>
                      <a:cubicBezTo>
                        <a:pt x="204" y="271"/>
                        <a:pt x="201" y="273"/>
                        <a:pt x="199" y="275"/>
                      </a:cubicBezTo>
                      <a:cubicBezTo>
                        <a:pt x="197" y="276"/>
                        <a:pt x="196" y="277"/>
                        <a:pt x="196" y="278"/>
                      </a:cubicBezTo>
                      <a:cubicBezTo>
                        <a:pt x="198" y="281"/>
                        <a:pt x="198" y="284"/>
                        <a:pt x="197" y="286"/>
                      </a:cubicBezTo>
                      <a:cubicBezTo>
                        <a:pt x="197" y="288"/>
                        <a:pt x="196" y="290"/>
                        <a:pt x="197" y="291"/>
                      </a:cubicBezTo>
                      <a:cubicBezTo>
                        <a:pt x="198" y="292"/>
                        <a:pt x="199" y="292"/>
                        <a:pt x="200" y="293"/>
                      </a:cubicBezTo>
                      <a:cubicBezTo>
                        <a:pt x="205" y="293"/>
                        <a:pt x="207" y="292"/>
                        <a:pt x="209" y="290"/>
                      </a:cubicBezTo>
                      <a:cubicBezTo>
                        <a:pt x="210" y="288"/>
                        <a:pt x="213" y="285"/>
                        <a:pt x="217" y="285"/>
                      </a:cubicBezTo>
                      <a:cubicBezTo>
                        <a:pt x="219" y="285"/>
                        <a:pt x="221" y="285"/>
                        <a:pt x="222" y="287"/>
                      </a:cubicBezTo>
                      <a:cubicBezTo>
                        <a:pt x="223" y="289"/>
                        <a:pt x="223" y="291"/>
                        <a:pt x="222" y="292"/>
                      </a:cubicBezTo>
                      <a:cubicBezTo>
                        <a:pt x="222" y="295"/>
                        <a:pt x="221" y="296"/>
                        <a:pt x="222" y="297"/>
                      </a:cubicBezTo>
                      <a:cubicBezTo>
                        <a:pt x="224" y="299"/>
                        <a:pt x="227" y="300"/>
                        <a:pt x="230" y="300"/>
                      </a:cubicBezTo>
                      <a:cubicBezTo>
                        <a:pt x="234" y="302"/>
                        <a:pt x="239" y="303"/>
                        <a:pt x="244" y="307"/>
                      </a:cubicBezTo>
                      <a:cubicBezTo>
                        <a:pt x="249" y="312"/>
                        <a:pt x="249" y="314"/>
                        <a:pt x="249" y="316"/>
                      </a:cubicBezTo>
                      <a:cubicBezTo>
                        <a:pt x="248" y="319"/>
                        <a:pt x="242" y="319"/>
                        <a:pt x="237" y="315"/>
                      </a:cubicBezTo>
                      <a:cubicBezTo>
                        <a:pt x="234" y="313"/>
                        <a:pt x="227" y="312"/>
                        <a:pt x="219" y="312"/>
                      </a:cubicBezTo>
                      <a:cubicBezTo>
                        <a:pt x="216" y="312"/>
                        <a:pt x="213" y="312"/>
                        <a:pt x="212" y="312"/>
                      </a:cubicBezTo>
                      <a:cubicBezTo>
                        <a:pt x="217" y="316"/>
                        <a:pt x="232" y="323"/>
                        <a:pt x="237" y="323"/>
                      </a:cubicBezTo>
                      <a:cubicBezTo>
                        <a:pt x="237" y="323"/>
                        <a:pt x="238" y="323"/>
                        <a:pt x="238" y="323"/>
                      </a:cubicBezTo>
                      <a:cubicBezTo>
                        <a:pt x="238" y="323"/>
                        <a:pt x="239" y="323"/>
                        <a:pt x="240" y="323"/>
                      </a:cubicBezTo>
                      <a:cubicBezTo>
                        <a:pt x="244" y="323"/>
                        <a:pt x="249" y="327"/>
                        <a:pt x="250" y="331"/>
                      </a:cubicBezTo>
                      <a:cubicBezTo>
                        <a:pt x="252" y="334"/>
                        <a:pt x="251" y="337"/>
                        <a:pt x="250" y="338"/>
                      </a:cubicBezTo>
                      <a:cubicBezTo>
                        <a:pt x="248" y="340"/>
                        <a:pt x="248" y="344"/>
                        <a:pt x="248" y="348"/>
                      </a:cubicBezTo>
                      <a:cubicBezTo>
                        <a:pt x="248" y="350"/>
                        <a:pt x="248" y="351"/>
                        <a:pt x="248" y="353"/>
                      </a:cubicBezTo>
                      <a:cubicBezTo>
                        <a:pt x="248" y="354"/>
                        <a:pt x="247" y="356"/>
                        <a:pt x="243" y="356"/>
                      </a:cubicBezTo>
                      <a:cubicBezTo>
                        <a:pt x="242" y="356"/>
                        <a:pt x="240" y="356"/>
                        <a:pt x="238" y="356"/>
                      </a:cubicBezTo>
                      <a:cubicBezTo>
                        <a:pt x="236" y="355"/>
                        <a:pt x="234" y="355"/>
                        <a:pt x="232" y="355"/>
                      </a:cubicBezTo>
                      <a:cubicBezTo>
                        <a:pt x="227" y="356"/>
                        <a:pt x="225" y="357"/>
                        <a:pt x="225" y="361"/>
                      </a:cubicBezTo>
                      <a:cubicBezTo>
                        <a:pt x="225" y="365"/>
                        <a:pt x="222" y="368"/>
                        <a:pt x="220" y="370"/>
                      </a:cubicBezTo>
                      <a:cubicBezTo>
                        <a:pt x="218" y="373"/>
                        <a:pt x="216" y="375"/>
                        <a:pt x="215" y="378"/>
                      </a:cubicBezTo>
                      <a:cubicBezTo>
                        <a:pt x="215" y="381"/>
                        <a:pt x="216" y="382"/>
                        <a:pt x="221" y="384"/>
                      </a:cubicBezTo>
                      <a:cubicBezTo>
                        <a:pt x="222" y="384"/>
                        <a:pt x="224" y="385"/>
                        <a:pt x="226" y="386"/>
                      </a:cubicBezTo>
                      <a:cubicBezTo>
                        <a:pt x="227" y="387"/>
                        <a:pt x="227" y="388"/>
                        <a:pt x="227" y="389"/>
                      </a:cubicBezTo>
                      <a:cubicBezTo>
                        <a:pt x="227" y="391"/>
                        <a:pt x="225" y="392"/>
                        <a:pt x="223" y="394"/>
                      </a:cubicBezTo>
                      <a:cubicBezTo>
                        <a:pt x="221" y="395"/>
                        <a:pt x="218" y="396"/>
                        <a:pt x="218" y="398"/>
                      </a:cubicBezTo>
                      <a:cubicBezTo>
                        <a:pt x="217" y="401"/>
                        <a:pt x="227" y="409"/>
                        <a:pt x="232" y="412"/>
                      </a:cubicBezTo>
                      <a:cubicBezTo>
                        <a:pt x="236" y="414"/>
                        <a:pt x="236" y="420"/>
                        <a:pt x="235" y="425"/>
                      </a:cubicBezTo>
                      <a:cubicBezTo>
                        <a:pt x="235" y="428"/>
                        <a:pt x="235" y="431"/>
                        <a:pt x="235" y="433"/>
                      </a:cubicBezTo>
                      <a:cubicBezTo>
                        <a:pt x="236" y="434"/>
                        <a:pt x="236" y="434"/>
                        <a:pt x="237" y="434"/>
                      </a:cubicBezTo>
                      <a:cubicBezTo>
                        <a:pt x="238" y="434"/>
                        <a:pt x="238" y="434"/>
                        <a:pt x="238" y="434"/>
                      </a:cubicBezTo>
                      <a:cubicBezTo>
                        <a:pt x="239" y="434"/>
                        <a:pt x="240" y="434"/>
                        <a:pt x="241" y="435"/>
                      </a:cubicBezTo>
                      <a:cubicBezTo>
                        <a:pt x="242" y="436"/>
                        <a:pt x="242" y="438"/>
                        <a:pt x="242" y="439"/>
                      </a:cubicBezTo>
                      <a:cubicBezTo>
                        <a:pt x="242" y="443"/>
                        <a:pt x="243" y="444"/>
                        <a:pt x="245" y="445"/>
                      </a:cubicBezTo>
                      <a:cubicBezTo>
                        <a:pt x="246" y="446"/>
                        <a:pt x="248" y="448"/>
                        <a:pt x="248" y="450"/>
                      </a:cubicBezTo>
                      <a:cubicBezTo>
                        <a:pt x="248" y="451"/>
                        <a:pt x="250" y="452"/>
                        <a:pt x="251" y="453"/>
                      </a:cubicBezTo>
                      <a:cubicBezTo>
                        <a:pt x="254" y="454"/>
                        <a:pt x="258" y="456"/>
                        <a:pt x="256" y="461"/>
                      </a:cubicBezTo>
                      <a:cubicBezTo>
                        <a:pt x="255" y="465"/>
                        <a:pt x="257" y="468"/>
                        <a:pt x="260" y="471"/>
                      </a:cubicBezTo>
                      <a:cubicBezTo>
                        <a:pt x="260" y="471"/>
                        <a:pt x="261" y="472"/>
                        <a:pt x="261" y="473"/>
                      </a:cubicBezTo>
                      <a:cubicBezTo>
                        <a:pt x="262" y="474"/>
                        <a:pt x="264" y="476"/>
                        <a:pt x="266" y="477"/>
                      </a:cubicBezTo>
                      <a:cubicBezTo>
                        <a:pt x="270" y="480"/>
                        <a:pt x="273" y="483"/>
                        <a:pt x="274" y="487"/>
                      </a:cubicBezTo>
                      <a:cubicBezTo>
                        <a:pt x="276" y="490"/>
                        <a:pt x="280" y="495"/>
                        <a:pt x="285" y="494"/>
                      </a:cubicBezTo>
                      <a:cubicBezTo>
                        <a:pt x="285" y="493"/>
                        <a:pt x="286" y="493"/>
                        <a:pt x="287" y="493"/>
                      </a:cubicBezTo>
                      <a:cubicBezTo>
                        <a:pt x="290" y="493"/>
                        <a:pt x="291" y="495"/>
                        <a:pt x="293" y="496"/>
                      </a:cubicBezTo>
                      <a:cubicBezTo>
                        <a:pt x="294" y="497"/>
                        <a:pt x="295" y="497"/>
                        <a:pt x="296" y="497"/>
                      </a:cubicBezTo>
                      <a:cubicBezTo>
                        <a:pt x="296" y="497"/>
                        <a:pt x="297" y="497"/>
                        <a:pt x="298" y="497"/>
                      </a:cubicBezTo>
                      <a:cubicBezTo>
                        <a:pt x="303" y="497"/>
                        <a:pt x="310" y="500"/>
                        <a:pt x="311" y="504"/>
                      </a:cubicBezTo>
                      <a:cubicBezTo>
                        <a:pt x="312" y="506"/>
                        <a:pt x="322" y="509"/>
                        <a:pt x="329" y="510"/>
                      </a:cubicBezTo>
                      <a:cubicBezTo>
                        <a:pt x="330" y="510"/>
                        <a:pt x="330" y="510"/>
                        <a:pt x="330" y="510"/>
                      </a:cubicBezTo>
                      <a:cubicBezTo>
                        <a:pt x="330" y="510"/>
                        <a:pt x="331" y="509"/>
                        <a:pt x="332" y="507"/>
                      </a:cubicBezTo>
                      <a:cubicBezTo>
                        <a:pt x="333" y="505"/>
                        <a:pt x="334" y="503"/>
                        <a:pt x="336" y="502"/>
                      </a:cubicBezTo>
                      <a:cubicBezTo>
                        <a:pt x="337" y="501"/>
                        <a:pt x="338" y="496"/>
                        <a:pt x="338" y="494"/>
                      </a:cubicBezTo>
                      <a:cubicBezTo>
                        <a:pt x="339" y="489"/>
                        <a:pt x="340" y="485"/>
                        <a:pt x="342" y="484"/>
                      </a:cubicBezTo>
                      <a:cubicBezTo>
                        <a:pt x="343" y="484"/>
                        <a:pt x="343" y="481"/>
                        <a:pt x="343" y="477"/>
                      </a:cubicBezTo>
                      <a:cubicBezTo>
                        <a:pt x="343" y="473"/>
                        <a:pt x="342" y="470"/>
                        <a:pt x="341" y="470"/>
                      </a:cubicBezTo>
                      <a:cubicBezTo>
                        <a:pt x="339" y="469"/>
                        <a:pt x="338" y="467"/>
                        <a:pt x="338" y="465"/>
                      </a:cubicBezTo>
                      <a:cubicBezTo>
                        <a:pt x="339" y="463"/>
                        <a:pt x="342" y="460"/>
                        <a:pt x="348" y="461"/>
                      </a:cubicBezTo>
                      <a:cubicBezTo>
                        <a:pt x="351" y="461"/>
                        <a:pt x="351" y="460"/>
                        <a:pt x="352" y="458"/>
                      </a:cubicBezTo>
                      <a:cubicBezTo>
                        <a:pt x="353" y="456"/>
                        <a:pt x="353" y="454"/>
                        <a:pt x="356" y="453"/>
                      </a:cubicBezTo>
                      <a:cubicBezTo>
                        <a:pt x="357" y="453"/>
                        <a:pt x="357" y="451"/>
                        <a:pt x="357" y="450"/>
                      </a:cubicBezTo>
                      <a:cubicBezTo>
                        <a:pt x="358" y="448"/>
                        <a:pt x="358" y="445"/>
                        <a:pt x="361" y="444"/>
                      </a:cubicBezTo>
                      <a:cubicBezTo>
                        <a:pt x="361" y="444"/>
                        <a:pt x="361" y="444"/>
                        <a:pt x="361" y="444"/>
                      </a:cubicBezTo>
                      <a:cubicBezTo>
                        <a:pt x="361" y="443"/>
                        <a:pt x="361" y="441"/>
                        <a:pt x="360" y="439"/>
                      </a:cubicBezTo>
                      <a:cubicBezTo>
                        <a:pt x="358" y="437"/>
                        <a:pt x="359" y="436"/>
                        <a:pt x="359" y="435"/>
                      </a:cubicBezTo>
                      <a:cubicBezTo>
                        <a:pt x="360" y="433"/>
                        <a:pt x="362" y="432"/>
                        <a:pt x="365" y="431"/>
                      </a:cubicBezTo>
                      <a:cubicBezTo>
                        <a:pt x="366" y="431"/>
                        <a:pt x="366" y="431"/>
                        <a:pt x="366" y="430"/>
                      </a:cubicBezTo>
                      <a:cubicBezTo>
                        <a:pt x="366" y="429"/>
                        <a:pt x="365" y="427"/>
                        <a:pt x="363" y="426"/>
                      </a:cubicBezTo>
                      <a:cubicBezTo>
                        <a:pt x="359" y="425"/>
                        <a:pt x="358" y="422"/>
                        <a:pt x="358" y="420"/>
                      </a:cubicBezTo>
                      <a:cubicBezTo>
                        <a:pt x="359" y="417"/>
                        <a:pt x="363" y="416"/>
                        <a:pt x="366" y="419"/>
                      </a:cubicBezTo>
                      <a:cubicBezTo>
                        <a:pt x="367" y="419"/>
                        <a:pt x="369" y="420"/>
                        <a:pt x="370" y="420"/>
                      </a:cubicBezTo>
                      <a:cubicBezTo>
                        <a:pt x="370" y="420"/>
                        <a:pt x="370" y="420"/>
                        <a:pt x="370" y="420"/>
                      </a:cubicBezTo>
                      <a:cubicBezTo>
                        <a:pt x="370" y="420"/>
                        <a:pt x="370" y="419"/>
                        <a:pt x="370" y="418"/>
                      </a:cubicBezTo>
                      <a:cubicBezTo>
                        <a:pt x="368" y="416"/>
                        <a:pt x="369" y="415"/>
                        <a:pt x="369" y="414"/>
                      </a:cubicBezTo>
                      <a:cubicBezTo>
                        <a:pt x="370" y="411"/>
                        <a:pt x="375" y="409"/>
                        <a:pt x="382" y="409"/>
                      </a:cubicBezTo>
                      <a:cubicBezTo>
                        <a:pt x="385" y="408"/>
                        <a:pt x="388" y="407"/>
                        <a:pt x="389" y="406"/>
                      </a:cubicBezTo>
                      <a:cubicBezTo>
                        <a:pt x="390" y="404"/>
                        <a:pt x="390" y="403"/>
                        <a:pt x="389" y="401"/>
                      </a:cubicBezTo>
                      <a:cubicBezTo>
                        <a:pt x="389" y="400"/>
                        <a:pt x="389" y="398"/>
                        <a:pt x="390" y="397"/>
                      </a:cubicBezTo>
                      <a:cubicBezTo>
                        <a:pt x="392" y="394"/>
                        <a:pt x="397" y="395"/>
                        <a:pt x="399" y="397"/>
                      </a:cubicBezTo>
                      <a:cubicBezTo>
                        <a:pt x="399" y="398"/>
                        <a:pt x="400" y="399"/>
                        <a:pt x="399" y="401"/>
                      </a:cubicBezTo>
                      <a:cubicBezTo>
                        <a:pt x="398" y="403"/>
                        <a:pt x="398" y="404"/>
                        <a:pt x="398" y="405"/>
                      </a:cubicBezTo>
                      <a:cubicBezTo>
                        <a:pt x="398" y="405"/>
                        <a:pt x="398" y="405"/>
                        <a:pt x="398" y="405"/>
                      </a:cubicBezTo>
                      <a:cubicBezTo>
                        <a:pt x="400" y="403"/>
                        <a:pt x="403" y="403"/>
                        <a:pt x="407" y="402"/>
                      </a:cubicBezTo>
                      <a:cubicBezTo>
                        <a:pt x="411" y="402"/>
                        <a:pt x="415" y="402"/>
                        <a:pt x="420" y="400"/>
                      </a:cubicBezTo>
                      <a:cubicBezTo>
                        <a:pt x="431" y="397"/>
                        <a:pt x="441" y="388"/>
                        <a:pt x="443" y="380"/>
                      </a:cubicBezTo>
                      <a:cubicBezTo>
                        <a:pt x="445" y="375"/>
                        <a:pt x="450" y="372"/>
                        <a:pt x="453" y="371"/>
                      </a:cubicBezTo>
                      <a:cubicBezTo>
                        <a:pt x="457" y="369"/>
                        <a:pt x="458" y="368"/>
                        <a:pt x="457" y="367"/>
                      </a:cubicBezTo>
                      <a:cubicBezTo>
                        <a:pt x="457" y="364"/>
                        <a:pt x="457" y="362"/>
                        <a:pt x="458" y="360"/>
                      </a:cubicBezTo>
                      <a:cubicBezTo>
                        <a:pt x="459" y="359"/>
                        <a:pt x="460" y="358"/>
                        <a:pt x="463" y="358"/>
                      </a:cubicBezTo>
                      <a:cubicBezTo>
                        <a:pt x="465" y="358"/>
                        <a:pt x="468" y="359"/>
                        <a:pt x="471" y="360"/>
                      </a:cubicBezTo>
                      <a:cubicBezTo>
                        <a:pt x="472" y="361"/>
                        <a:pt x="473" y="361"/>
                        <a:pt x="473" y="361"/>
                      </a:cubicBezTo>
                      <a:cubicBezTo>
                        <a:pt x="474" y="359"/>
                        <a:pt x="476" y="358"/>
                        <a:pt x="481" y="358"/>
                      </a:cubicBezTo>
                      <a:cubicBezTo>
                        <a:pt x="485" y="358"/>
                        <a:pt x="487" y="357"/>
                        <a:pt x="489" y="356"/>
                      </a:cubicBezTo>
                      <a:cubicBezTo>
                        <a:pt x="491" y="355"/>
                        <a:pt x="493" y="354"/>
                        <a:pt x="498" y="354"/>
                      </a:cubicBezTo>
                      <a:cubicBezTo>
                        <a:pt x="507" y="354"/>
                        <a:pt x="529" y="350"/>
                        <a:pt x="537" y="343"/>
                      </a:cubicBezTo>
                      <a:cubicBezTo>
                        <a:pt x="542" y="339"/>
                        <a:pt x="550" y="335"/>
                        <a:pt x="558" y="332"/>
                      </a:cubicBezTo>
                      <a:cubicBezTo>
                        <a:pt x="562" y="330"/>
                        <a:pt x="566" y="328"/>
                        <a:pt x="569" y="327"/>
                      </a:cubicBezTo>
                      <a:cubicBezTo>
                        <a:pt x="569" y="326"/>
                        <a:pt x="569" y="326"/>
                        <a:pt x="570" y="326"/>
                      </a:cubicBezTo>
                      <a:cubicBezTo>
                        <a:pt x="565" y="327"/>
                        <a:pt x="559" y="327"/>
                        <a:pt x="554" y="3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 name="Freeform 2177">
                  <a:extLst>
                    <a:ext uri="{FF2B5EF4-FFF2-40B4-BE49-F238E27FC236}">
                      <a16:creationId xmlns="" xmlns:a16="http://schemas.microsoft.com/office/drawing/2014/main" id="{3CF412AD-C4FA-4F80-93D8-0745A0B7BE71}"/>
                    </a:ext>
                  </a:extLst>
                </p:cNvPr>
                <p:cNvSpPr/>
                <p:nvPr/>
              </p:nvSpPr>
              <p:spPr bwMode="auto">
                <a:xfrm>
                  <a:off x="3222663" y="2425157"/>
                  <a:ext cx="55752" cy="30574"/>
                </a:xfrm>
                <a:custGeom>
                  <a:gdLst>
                    <a:gd name="T0" fmla="*/ 22 w 31"/>
                    <a:gd name="T1" fmla="*/ 6 h 18"/>
                    <a:gd name="T2" fmla="*/ 8 w 31"/>
                    <a:gd name="T3" fmla="*/ 0 h 18"/>
                    <a:gd name="T4" fmla="*/ 4 w 31"/>
                    <a:gd name="T5" fmla="*/ 1 h 18"/>
                    <a:gd name="T6" fmla="*/ 2 w 31"/>
                    <a:gd name="T7" fmla="*/ 4 h 18"/>
                    <a:gd name="T8" fmla="*/ 2 w 31"/>
                    <a:gd name="T9" fmla="*/ 9 h 18"/>
                    <a:gd name="T10" fmla="*/ 7 w 31"/>
                    <a:gd name="T11" fmla="*/ 12 h 18"/>
                    <a:gd name="T12" fmla="*/ 14 w 31"/>
                    <a:gd name="T13" fmla="*/ 16 h 18"/>
                    <a:gd name="T14" fmla="*/ 19 w 31"/>
                    <a:gd name="T15" fmla="*/ 18 h 18"/>
                    <a:gd name="T16" fmla="*/ 31 w 31"/>
                    <a:gd name="T17" fmla="*/ 13 h 18"/>
                    <a:gd name="T18" fmla="*/ 29 w 31"/>
                    <a:gd name="T19" fmla="*/ 11 h 18"/>
                    <a:gd name="T20" fmla="*/ 22 w 31"/>
                    <a:gd name="T21" fmla="*/ 6 h 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18">
                      <a:moveTo>
                        <a:pt x="22" y="6"/>
                      </a:moveTo>
                      <a:cubicBezTo>
                        <a:pt x="20" y="2"/>
                        <a:pt x="13" y="0"/>
                        <a:pt x="8" y="0"/>
                      </a:cubicBezTo>
                      <a:cubicBezTo>
                        <a:pt x="5" y="0"/>
                        <a:pt x="4" y="1"/>
                        <a:pt x="4" y="1"/>
                      </a:cubicBezTo>
                      <a:cubicBezTo>
                        <a:pt x="3" y="2"/>
                        <a:pt x="3" y="3"/>
                        <a:pt x="2" y="4"/>
                      </a:cubicBezTo>
                      <a:cubicBezTo>
                        <a:pt x="0" y="6"/>
                        <a:pt x="0" y="7"/>
                        <a:pt x="2" y="9"/>
                      </a:cubicBezTo>
                      <a:cubicBezTo>
                        <a:pt x="3" y="11"/>
                        <a:pt x="5" y="11"/>
                        <a:pt x="7" y="12"/>
                      </a:cubicBezTo>
                      <a:cubicBezTo>
                        <a:pt x="9" y="13"/>
                        <a:pt x="11" y="14"/>
                        <a:pt x="14" y="16"/>
                      </a:cubicBezTo>
                      <a:cubicBezTo>
                        <a:pt x="15" y="17"/>
                        <a:pt x="17" y="18"/>
                        <a:pt x="19" y="18"/>
                      </a:cubicBezTo>
                      <a:cubicBezTo>
                        <a:pt x="25" y="18"/>
                        <a:pt x="31" y="15"/>
                        <a:pt x="31" y="13"/>
                      </a:cubicBezTo>
                      <a:cubicBezTo>
                        <a:pt x="31" y="12"/>
                        <a:pt x="31" y="12"/>
                        <a:pt x="29" y="11"/>
                      </a:cubicBezTo>
                      <a:cubicBezTo>
                        <a:pt x="27" y="10"/>
                        <a:pt x="24" y="9"/>
                        <a:pt x="2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 name="Freeform 2224">
                  <a:extLst>
                    <a:ext uri="{FF2B5EF4-FFF2-40B4-BE49-F238E27FC236}">
                      <a16:creationId xmlns="" xmlns:a16="http://schemas.microsoft.com/office/drawing/2014/main" id="{51400751-596B-4479-80ED-C53C86C699FB}"/>
                    </a:ext>
                  </a:extLst>
                </p:cNvPr>
                <p:cNvSpPr/>
                <p:nvPr/>
              </p:nvSpPr>
              <p:spPr bwMode="auto">
                <a:xfrm>
                  <a:off x="3847084" y="2551051"/>
                  <a:ext cx="204424" cy="93521"/>
                </a:xfrm>
                <a:custGeom>
                  <a:gdLst>
                    <a:gd name="T0" fmla="*/ 108 w 115"/>
                    <a:gd name="T1" fmla="*/ 31 h 54"/>
                    <a:gd name="T2" fmla="*/ 115 w 115"/>
                    <a:gd name="T3" fmla="*/ 24 h 54"/>
                    <a:gd name="T4" fmla="*/ 111 w 115"/>
                    <a:gd name="T5" fmla="*/ 17 h 54"/>
                    <a:gd name="T6" fmla="*/ 103 w 115"/>
                    <a:gd name="T7" fmla="*/ 9 h 54"/>
                    <a:gd name="T8" fmla="*/ 101 w 115"/>
                    <a:gd name="T9" fmla="*/ 4 h 54"/>
                    <a:gd name="T10" fmla="*/ 95 w 115"/>
                    <a:gd name="T11" fmla="*/ 5 h 54"/>
                    <a:gd name="T12" fmla="*/ 85 w 115"/>
                    <a:gd name="T13" fmla="*/ 0 h 54"/>
                    <a:gd name="T14" fmla="*/ 85 w 115"/>
                    <a:gd name="T15" fmla="*/ 5 h 54"/>
                    <a:gd name="T16" fmla="*/ 79 w 115"/>
                    <a:gd name="T17" fmla="*/ 7 h 54"/>
                    <a:gd name="T18" fmla="*/ 70 w 115"/>
                    <a:gd name="T19" fmla="*/ 7 h 54"/>
                    <a:gd name="T20" fmla="*/ 67 w 115"/>
                    <a:gd name="T21" fmla="*/ 7 h 54"/>
                    <a:gd name="T22" fmla="*/ 66 w 115"/>
                    <a:gd name="T23" fmla="*/ 9 h 54"/>
                    <a:gd name="T24" fmla="*/ 60 w 115"/>
                    <a:gd name="T25" fmla="*/ 7 h 54"/>
                    <a:gd name="T26" fmla="*/ 55 w 115"/>
                    <a:gd name="T27" fmla="*/ 7 h 54"/>
                    <a:gd name="T28" fmla="*/ 53 w 115"/>
                    <a:gd name="T29" fmla="*/ 13 h 54"/>
                    <a:gd name="T30" fmla="*/ 46 w 115"/>
                    <a:gd name="T31" fmla="*/ 8 h 54"/>
                    <a:gd name="T32" fmla="*/ 44 w 115"/>
                    <a:gd name="T33" fmla="*/ 8 h 54"/>
                    <a:gd name="T34" fmla="*/ 45 w 115"/>
                    <a:gd name="T35" fmla="*/ 17 h 54"/>
                    <a:gd name="T36" fmla="*/ 35 w 115"/>
                    <a:gd name="T37" fmla="*/ 20 h 54"/>
                    <a:gd name="T38" fmla="*/ 27 w 115"/>
                    <a:gd name="T39" fmla="*/ 15 h 54"/>
                    <a:gd name="T40" fmla="*/ 13 w 115"/>
                    <a:gd name="T41" fmla="*/ 1 h 54"/>
                    <a:gd name="T42" fmla="*/ 16 w 115"/>
                    <a:gd name="T43" fmla="*/ 4 h 54"/>
                    <a:gd name="T44" fmla="*/ 15 w 115"/>
                    <a:gd name="T45" fmla="*/ 9 h 54"/>
                    <a:gd name="T46" fmla="*/ 9 w 115"/>
                    <a:gd name="T47" fmla="*/ 6 h 54"/>
                    <a:gd name="T48" fmla="*/ 2 w 115"/>
                    <a:gd name="T49" fmla="*/ 13 h 54"/>
                    <a:gd name="T50" fmla="*/ 4 w 115"/>
                    <a:gd name="T51" fmla="*/ 17 h 54"/>
                    <a:gd name="T52" fmla="*/ 24 w 115"/>
                    <a:gd name="T53" fmla="*/ 16 h 54"/>
                    <a:gd name="T54" fmla="*/ 22 w 115"/>
                    <a:gd name="T55" fmla="*/ 23 h 54"/>
                    <a:gd name="T56" fmla="*/ 23 w 115"/>
                    <a:gd name="T57" fmla="*/ 26 h 54"/>
                    <a:gd name="T58" fmla="*/ 20 w 115"/>
                    <a:gd name="T59" fmla="*/ 30 h 54"/>
                    <a:gd name="T60" fmla="*/ 20 w 115"/>
                    <a:gd name="T61" fmla="*/ 33 h 54"/>
                    <a:gd name="T62" fmla="*/ 26 w 115"/>
                    <a:gd name="T63" fmla="*/ 36 h 54"/>
                    <a:gd name="T64" fmla="*/ 28 w 115"/>
                    <a:gd name="T65" fmla="*/ 41 h 54"/>
                    <a:gd name="T66" fmla="*/ 17 w 115"/>
                    <a:gd name="T67" fmla="*/ 46 h 54"/>
                    <a:gd name="T68" fmla="*/ 29 w 115"/>
                    <a:gd name="T69" fmla="*/ 45 h 54"/>
                    <a:gd name="T70" fmla="*/ 44 w 115"/>
                    <a:gd name="T71" fmla="*/ 50 h 54"/>
                    <a:gd name="T72" fmla="*/ 56 w 115"/>
                    <a:gd name="T73" fmla="*/ 54 h 54"/>
                    <a:gd name="T74" fmla="*/ 68 w 115"/>
                    <a:gd name="T75" fmla="*/ 50 h 54"/>
                    <a:gd name="T76" fmla="*/ 83 w 115"/>
                    <a:gd name="T77" fmla="*/ 44 h 54"/>
                    <a:gd name="T78" fmla="*/ 104 w 115"/>
                    <a:gd name="T79" fmla="*/ 34 h 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5" h="54">
                      <a:moveTo>
                        <a:pt x="104" y="34"/>
                      </a:moveTo>
                      <a:cubicBezTo>
                        <a:pt x="105" y="33"/>
                        <a:pt x="106" y="31"/>
                        <a:pt x="108" y="31"/>
                      </a:cubicBezTo>
                      <a:cubicBezTo>
                        <a:pt x="108" y="31"/>
                        <a:pt x="108" y="31"/>
                        <a:pt x="108" y="31"/>
                      </a:cubicBezTo>
                      <a:cubicBezTo>
                        <a:pt x="110" y="31"/>
                        <a:pt x="113" y="27"/>
                        <a:pt x="115" y="24"/>
                      </a:cubicBezTo>
                      <a:cubicBezTo>
                        <a:pt x="115" y="23"/>
                        <a:pt x="115" y="21"/>
                        <a:pt x="114" y="20"/>
                      </a:cubicBezTo>
                      <a:cubicBezTo>
                        <a:pt x="113" y="18"/>
                        <a:pt x="112" y="17"/>
                        <a:pt x="111" y="17"/>
                      </a:cubicBezTo>
                      <a:cubicBezTo>
                        <a:pt x="108" y="17"/>
                        <a:pt x="105" y="16"/>
                        <a:pt x="104" y="14"/>
                      </a:cubicBezTo>
                      <a:cubicBezTo>
                        <a:pt x="103" y="12"/>
                        <a:pt x="102" y="10"/>
                        <a:pt x="103" y="9"/>
                      </a:cubicBezTo>
                      <a:cubicBezTo>
                        <a:pt x="103" y="8"/>
                        <a:pt x="102" y="7"/>
                        <a:pt x="102" y="6"/>
                      </a:cubicBezTo>
                      <a:cubicBezTo>
                        <a:pt x="101" y="5"/>
                        <a:pt x="101" y="5"/>
                        <a:pt x="101" y="4"/>
                      </a:cubicBezTo>
                      <a:cubicBezTo>
                        <a:pt x="99" y="4"/>
                        <a:pt x="98" y="4"/>
                        <a:pt x="96" y="5"/>
                      </a:cubicBezTo>
                      <a:cubicBezTo>
                        <a:pt x="95" y="5"/>
                        <a:pt x="95" y="5"/>
                        <a:pt x="95" y="5"/>
                      </a:cubicBezTo>
                      <a:cubicBezTo>
                        <a:pt x="93" y="5"/>
                        <a:pt x="91" y="4"/>
                        <a:pt x="89" y="2"/>
                      </a:cubicBezTo>
                      <a:cubicBezTo>
                        <a:pt x="88" y="1"/>
                        <a:pt x="86" y="0"/>
                        <a:pt x="85" y="0"/>
                      </a:cubicBezTo>
                      <a:cubicBezTo>
                        <a:pt x="85" y="0"/>
                        <a:pt x="85" y="0"/>
                        <a:pt x="85" y="2"/>
                      </a:cubicBezTo>
                      <a:cubicBezTo>
                        <a:pt x="85" y="3"/>
                        <a:pt x="85" y="4"/>
                        <a:pt x="85" y="5"/>
                      </a:cubicBezTo>
                      <a:cubicBezTo>
                        <a:pt x="85" y="6"/>
                        <a:pt x="84" y="7"/>
                        <a:pt x="82" y="7"/>
                      </a:cubicBezTo>
                      <a:cubicBezTo>
                        <a:pt x="81" y="7"/>
                        <a:pt x="80" y="7"/>
                        <a:pt x="79" y="7"/>
                      </a:cubicBezTo>
                      <a:cubicBezTo>
                        <a:pt x="79" y="7"/>
                        <a:pt x="78" y="7"/>
                        <a:pt x="78" y="7"/>
                      </a:cubicBezTo>
                      <a:cubicBezTo>
                        <a:pt x="77" y="10"/>
                        <a:pt x="73" y="10"/>
                        <a:pt x="70" y="7"/>
                      </a:cubicBezTo>
                      <a:cubicBezTo>
                        <a:pt x="70" y="6"/>
                        <a:pt x="69" y="6"/>
                        <a:pt x="69" y="6"/>
                      </a:cubicBezTo>
                      <a:cubicBezTo>
                        <a:pt x="68" y="6"/>
                        <a:pt x="67" y="6"/>
                        <a:pt x="67" y="7"/>
                      </a:cubicBezTo>
                      <a:cubicBezTo>
                        <a:pt x="67" y="7"/>
                        <a:pt x="67" y="8"/>
                        <a:pt x="67" y="9"/>
                      </a:cubicBezTo>
                      <a:cubicBezTo>
                        <a:pt x="66" y="9"/>
                        <a:pt x="66" y="9"/>
                        <a:pt x="66" y="9"/>
                      </a:cubicBezTo>
                      <a:cubicBezTo>
                        <a:pt x="65" y="9"/>
                        <a:pt x="65" y="9"/>
                        <a:pt x="65" y="9"/>
                      </a:cubicBezTo>
                      <a:cubicBezTo>
                        <a:pt x="63" y="9"/>
                        <a:pt x="62" y="9"/>
                        <a:pt x="60" y="7"/>
                      </a:cubicBezTo>
                      <a:cubicBezTo>
                        <a:pt x="58" y="6"/>
                        <a:pt x="58" y="6"/>
                        <a:pt x="58" y="6"/>
                      </a:cubicBezTo>
                      <a:cubicBezTo>
                        <a:pt x="57" y="5"/>
                        <a:pt x="56" y="6"/>
                        <a:pt x="55" y="7"/>
                      </a:cubicBezTo>
                      <a:cubicBezTo>
                        <a:pt x="54" y="8"/>
                        <a:pt x="54" y="9"/>
                        <a:pt x="54" y="9"/>
                      </a:cubicBezTo>
                      <a:cubicBezTo>
                        <a:pt x="54" y="11"/>
                        <a:pt x="54" y="12"/>
                        <a:pt x="53" y="13"/>
                      </a:cubicBezTo>
                      <a:cubicBezTo>
                        <a:pt x="53" y="13"/>
                        <a:pt x="52" y="13"/>
                        <a:pt x="51" y="13"/>
                      </a:cubicBezTo>
                      <a:cubicBezTo>
                        <a:pt x="49" y="13"/>
                        <a:pt x="48" y="12"/>
                        <a:pt x="46" y="8"/>
                      </a:cubicBezTo>
                      <a:cubicBezTo>
                        <a:pt x="45" y="7"/>
                        <a:pt x="45" y="7"/>
                        <a:pt x="45" y="7"/>
                      </a:cubicBezTo>
                      <a:cubicBezTo>
                        <a:pt x="45" y="7"/>
                        <a:pt x="44" y="7"/>
                        <a:pt x="44" y="8"/>
                      </a:cubicBezTo>
                      <a:cubicBezTo>
                        <a:pt x="44" y="9"/>
                        <a:pt x="44" y="9"/>
                        <a:pt x="44" y="10"/>
                      </a:cubicBezTo>
                      <a:cubicBezTo>
                        <a:pt x="45" y="12"/>
                        <a:pt x="46" y="15"/>
                        <a:pt x="45" y="17"/>
                      </a:cubicBezTo>
                      <a:cubicBezTo>
                        <a:pt x="44" y="18"/>
                        <a:pt x="42" y="19"/>
                        <a:pt x="40" y="18"/>
                      </a:cubicBezTo>
                      <a:cubicBezTo>
                        <a:pt x="39" y="17"/>
                        <a:pt x="36" y="18"/>
                        <a:pt x="35" y="20"/>
                      </a:cubicBezTo>
                      <a:cubicBezTo>
                        <a:pt x="35" y="21"/>
                        <a:pt x="34" y="22"/>
                        <a:pt x="33" y="22"/>
                      </a:cubicBezTo>
                      <a:cubicBezTo>
                        <a:pt x="30" y="22"/>
                        <a:pt x="28" y="18"/>
                        <a:pt x="27" y="15"/>
                      </a:cubicBezTo>
                      <a:cubicBezTo>
                        <a:pt x="27" y="13"/>
                        <a:pt x="27" y="10"/>
                        <a:pt x="29" y="9"/>
                      </a:cubicBezTo>
                      <a:cubicBezTo>
                        <a:pt x="27" y="6"/>
                        <a:pt x="17" y="1"/>
                        <a:pt x="13" y="1"/>
                      </a:cubicBezTo>
                      <a:cubicBezTo>
                        <a:pt x="13" y="1"/>
                        <a:pt x="13" y="1"/>
                        <a:pt x="13" y="1"/>
                      </a:cubicBezTo>
                      <a:cubicBezTo>
                        <a:pt x="14" y="2"/>
                        <a:pt x="15" y="2"/>
                        <a:pt x="16" y="4"/>
                      </a:cubicBezTo>
                      <a:cubicBezTo>
                        <a:pt x="17" y="4"/>
                        <a:pt x="18" y="6"/>
                        <a:pt x="18" y="7"/>
                      </a:cubicBezTo>
                      <a:cubicBezTo>
                        <a:pt x="18" y="8"/>
                        <a:pt x="17" y="9"/>
                        <a:pt x="15" y="9"/>
                      </a:cubicBezTo>
                      <a:cubicBezTo>
                        <a:pt x="13" y="9"/>
                        <a:pt x="11" y="8"/>
                        <a:pt x="9" y="6"/>
                      </a:cubicBezTo>
                      <a:cubicBezTo>
                        <a:pt x="9" y="6"/>
                        <a:pt x="9" y="6"/>
                        <a:pt x="9" y="6"/>
                      </a:cubicBezTo>
                      <a:cubicBezTo>
                        <a:pt x="8" y="6"/>
                        <a:pt x="6" y="7"/>
                        <a:pt x="5" y="9"/>
                      </a:cubicBezTo>
                      <a:cubicBezTo>
                        <a:pt x="4" y="10"/>
                        <a:pt x="3" y="12"/>
                        <a:pt x="2" y="13"/>
                      </a:cubicBezTo>
                      <a:cubicBezTo>
                        <a:pt x="1" y="14"/>
                        <a:pt x="0" y="15"/>
                        <a:pt x="0" y="16"/>
                      </a:cubicBezTo>
                      <a:cubicBezTo>
                        <a:pt x="0" y="16"/>
                        <a:pt x="2" y="17"/>
                        <a:pt x="4" y="17"/>
                      </a:cubicBezTo>
                      <a:cubicBezTo>
                        <a:pt x="6" y="17"/>
                        <a:pt x="7" y="17"/>
                        <a:pt x="8" y="16"/>
                      </a:cubicBezTo>
                      <a:cubicBezTo>
                        <a:pt x="14" y="13"/>
                        <a:pt x="21" y="14"/>
                        <a:pt x="24" y="16"/>
                      </a:cubicBezTo>
                      <a:cubicBezTo>
                        <a:pt x="25" y="17"/>
                        <a:pt x="25" y="19"/>
                        <a:pt x="25" y="19"/>
                      </a:cubicBezTo>
                      <a:cubicBezTo>
                        <a:pt x="25" y="21"/>
                        <a:pt x="23" y="22"/>
                        <a:pt x="22" y="23"/>
                      </a:cubicBezTo>
                      <a:cubicBezTo>
                        <a:pt x="22" y="23"/>
                        <a:pt x="22" y="23"/>
                        <a:pt x="22" y="23"/>
                      </a:cubicBezTo>
                      <a:cubicBezTo>
                        <a:pt x="23" y="24"/>
                        <a:pt x="23" y="25"/>
                        <a:pt x="23" y="26"/>
                      </a:cubicBezTo>
                      <a:cubicBezTo>
                        <a:pt x="23" y="27"/>
                        <a:pt x="21" y="28"/>
                        <a:pt x="19" y="29"/>
                      </a:cubicBezTo>
                      <a:cubicBezTo>
                        <a:pt x="19" y="29"/>
                        <a:pt x="20" y="30"/>
                        <a:pt x="20" y="30"/>
                      </a:cubicBezTo>
                      <a:cubicBezTo>
                        <a:pt x="20" y="31"/>
                        <a:pt x="20" y="31"/>
                        <a:pt x="20" y="31"/>
                      </a:cubicBezTo>
                      <a:cubicBezTo>
                        <a:pt x="20" y="31"/>
                        <a:pt x="20" y="33"/>
                        <a:pt x="20" y="33"/>
                      </a:cubicBezTo>
                      <a:cubicBezTo>
                        <a:pt x="20" y="33"/>
                        <a:pt x="20" y="33"/>
                        <a:pt x="21" y="33"/>
                      </a:cubicBezTo>
                      <a:cubicBezTo>
                        <a:pt x="24" y="31"/>
                        <a:pt x="26" y="33"/>
                        <a:pt x="26" y="36"/>
                      </a:cubicBezTo>
                      <a:cubicBezTo>
                        <a:pt x="26" y="36"/>
                        <a:pt x="26" y="37"/>
                        <a:pt x="26" y="37"/>
                      </a:cubicBezTo>
                      <a:cubicBezTo>
                        <a:pt x="28" y="38"/>
                        <a:pt x="28" y="39"/>
                        <a:pt x="28" y="41"/>
                      </a:cubicBezTo>
                      <a:cubicBezTo>
                        <a:pt x="28" y="43"/>
                        <a:pt x="26" y="45"/>
                        <a:pt x="21" y="46"/>
                      </a:cubicBezTo>
                      <a:cubicBezTo>
                        <a:pt x="19" y="46"/>
                        <a:pt x="18" y="46"/>
                        <a:pt x="17" y="46"/>
                      </a:cubicBezTo>
                      <a:cubicBezTo>
                        <a:pt x="19" y="47"/>
                        <a:pt x="23" y="46"/>
                        <a:pt x="27" y="45"/>
                      </a:cubicBezTo>
                      <a:cubicBezTo>
                        <a:pt x="29" y="45"/>
                        <a:pt x="29" y="45"/>
                        <a:pt x="29" y="45"/>
                      </a:cubicBezTo>
                      <a:cubicBezTo>
                        <a:pt x="30" y="45"/>
                        <a:pt x="31" y="45"/>
                        <a:pt x="31" y="45"/>
                      </a:cubicBezTo>
                      <a:cubicBezTo>
                        <a:pt x="36" y="45"/>
                        <a:pt x="40" y="47"/>
                        <a:pt x="44" y="50"/>
                      </a:cubicBezTo>
                      <a:cubicBezTo>
                        <a:pt x="47" y="51"/>
                        <a:pt x="49" y="52"/>
                        <a:pt x="51" y="53"/>
                      </a:cubicBezTo>
                      <a:cubicBezTo>
                        <a:pt x="52" y="54"/>
                        <a:pt x="54" y="54"/>
                        <a:pt x="56" y="54"/>
                      </a:cubicBezTo>
                      <a:cubicBezTo>
                        <a:pt x="56" y="54"/>
                        <a:pt x="56" y="54"/>
                        <a:pt x="56" y="54"/>
                      </a:cubicBezTo>
                      <a:cubicBezTo>
                        <a:pt x="62" y="54"/>
                        <a:pt x="68" y="51"/>
                        <a:pt x="68" y="50"/>
                      </a:cubicBezTo>
                      <a:cubicBezTo>
                        <a:pt x="69" y="47"/>
                        <a:pt x="73" y="46"/>
                        <a:pt x="77" y="46"/>
                      </a:cubicBezTo>
                      <a:cubicBezTo>
                        <a:pt x="79" y="45"/>
                        <a:pt x="82" y="45"/>
                        <a:pt x="83" y="44"/>
                      </a:cubicBezTo>
                      <a:cubicBezTo>
                        <a:pt x="87" y="41"/>
                        <a:pt x="92" y="38"/>
                        <a:pt x="99" y="38"/>
                      </a:cubicBezTo>
                      <a:cubicBezTo>
                        <a:pt x="102" y="38"/>
                        <a:pt x="103" y="36"/>
                        <a:pt x="10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sp>
          <p:nvSpPr>
            <p:cNvPr id="42" name="Shape 2801">
              <a:extLst>
                <a:ext uri="{FF2B5EF4-FFF2-40B4-BE49-F238E27FC236}">
                  <a16:creationId xmlns="" xmlns:a16="http://schemas.microsoft.com/office/drawing/2014/main" id="{C2EAC7F5-D0C5-4277-9EDA-29F3E6154CC7}"/>
                </a:ext>
              </a:extLst>
            </p:cNvPr>
            <p:cNvSpPr/>
            <p:nvPr/>
          </p:nvSpPr>
          <p:spPr>
            <a:xfrm>
              <a:off x="10156061" y="1937685"/>
              <a:ext cx="668779" cy="285667"/>
            </a:xfrm>
            <a:custGeom>
              <a:cxnLst>
                <a:cxn ang="0">
                  <a:pos x="wd2" y="hd2"/>
                </a:cxn>
                <a:cxn ang="5400000">
                  <a:pos x="wd2" y="hd2"/>
                </a:cxn>
                <a:cxn ang="10800000">
                  <a:pos x="wd2" y="hd2"/>
                </a:cxn>
                <a:cxn ang="16200000">
                  <a:pos x="wd2" y="hd2"/>
                </a:cxn>
              </a:cxnLst>
              <a:rect l="0" t="0" r="r" b="b"/>
              <a:pathLst>
                <a:path w="21558" h="21424" extrusionOk="0">
                  <a:moveTo>
                    <a:pt x="20671" y="8963"/>
                  </a:moveTo>
                  <a:cubicBezTo>
                    <a:pt x="20450" y="8347"/>
                    <a:pt x="20096" y="8656"/>
                    <a:pt x="20008" y="9170"/>
                  </a:cubicBezTo>
                  <a:cubicBezTo>
                    <a:pt x="19919" y="9684"/>
                    <a:pt x="19742" y="8963"/>
                    <a:pt x="19344" y="8963"/>
                  </a:cubicBezTo>
                  <a:cubicBezTo>
                    <a:pt x="18946" y="8963"/>
                    <a:pt x="18902" y="9478"/>
                    <a:pt x="18636" y="8861"/>
                  </a:cubicBezTo>
                  <a:cubicBezTo>
                    <a:pt x="18372" y="8244"/>
                    <a:pt x="18725" y="8037"/>
                    <a:pt x="18725" y="8037"/>
                  </a:cubicBezTo>
                  <a:lnTo>
                    <a:pt x="18769" y="7214"/>
                  </a:lnTo>
                  <a:lnTo>
                    <a:pt x="19318" y="4659"/>
                  </a:lnTo>
                  <a:cubicBezTo>
                    <a:pt x="19162" y="4510"/>
                    <a:pt x="18932" y="4451"/>
                    <a:pt x="18822" y="4547"/>
                  </a:cubicBezTo>
                  <a:cubicBezTo>
                    <a:pt x="18659" y="4688"/>
                    <a:pt x="18273" y="4595"/>
                    <a:pt x="18233" y="4264"/>
                  </a:cubicBezTo>
                  <a:cubicBezTo>
                    <a:pt x="18192" y="3933"/>
                    <a:pt x="17543" y="3886"/>
                    <a:pt x="17380" y="4169"/>
                  </a:cubicBezTo>
                  <a:cubicBezTo>
                    <a:pt x="17218" y="4453"/>
                    <a:pt x="16853" y="4688"/>
                    <a:pt x="16832" y="5020"/>
                  </a:cubicBezTo>
                  <a:cubicBezTo>
                    <a:pt x="16812" y="5351"/>
                    <a:pt x="16426" y="5256"/>
                    <a:pt x="16284" y="5492"/>
                  </a:cubicBezTo>
                  <a:cubicBezTo>
                    <a:pt x="16142" y="5728"/>
                    <a:pt x="15411" y="5823"/>
                    <a:pt x="15391" y="6012"/>
                  </a:cubicBezTo>
                  <a:cubicBezTo>
                    <a:pt x="15370" y="6201"/>
                    <a:pt x="14599" y="6248"/>
                    <a:pt x="14477" y="6012"/>
                  </a:cubicBezTo>
                  <a:cubicBezTo>
                    <a:pt x="14355" y="5776"/>
                    <a:pt x="13685" y="6012"/>
                    <a:pt x="13604" y="5634"/>
                  </a:cubicBezTo>
                  <a:cubicBezTo>
                    <a:pt x="13523" y="5256"/>
                    <a:pt x="13238" y="5066"/>
                    <a:pt x="13238" y="4737"/>
                  </a:cubicBezTo>
                  <a:cubicBezTo>
                    <a:pt x="13238" y="4405"/>
                    <a:pt x="12731" y="4405"/>
                    <a:pt x="12670" y="4123"/>
                  </a:cubicBezTo>
                  <a:cubicBezTo>
                    <a:pt x="12609" y="3839"/>
                    <a:pt x="12203" y="3697"/>
                    <a:pt x="12143" y="3792"/>
                  </a:cubicBezTo>
                  <a:cubicBezTo>
                    <a:pt x="12081" y="3886"/>
                    <a:pt x="11634" y="3508"/>
                    <a:pt x="11513" y="3461"/>
                  </a:cubicBezTo>
                  <a:cubicBezTo>
                    <a:pt x="11391" y="3414"/>
                    <a:pt x="11006" y="3650"/>
                    <a:pt x="10883" y="3650"/>
                  </a:cubicBezTo>
                  <a:cubicBezTo>
                    <a:pt x="10762" y="3650"/>
                    <a:pt x="10538" y="4169"/>
                    <a:pt x="10397" y="4216"/>
                  </a:cubicBezTo>
                  <a:cubicBezTo>
                    <a:pt x="10254" y="4264"/>
                    <a:pt x="9868" y="3650"/>
                    <a:pt x="9787" y="3792"/>
                  </a:cubicBezTo>
                  <a:cubicBezTo>
                    <a:pt x="9706" y="3933"/>
                    <a:pt x="9462" y="3320"/>
                    <a:pt x="9361" y="3037"/>
                  </a:cubicBezTo>
                  <a:cubicBezTo>
                    <a:pt x="9259" y="2753"/>
                    <a:pt x="9361" y="1949"/>
                    <a:pt x="9280" y="1666"/>
                  </a:cubicBezTo>
                  <a:cubicBezTo>
                    <a:pt x="9199" y="1382"/>
                    <a:pt x="8752" y="1382"/>
                    <a:pt x="8610" y="1194"/>
                  </a:cubicBezTo>
                  <a:cubicBezTo>
                    <a:pt x="8468" y="1004"/>
                    <a:pt x="8244" y="721"/>
                    <a:pt x="8102" y="721"/>
                  </a:cubicBezTo>
                  <a:cubicBezTo>
                    <a:pt x="7960" y="721"/>
                    <a:pt x="7737" y="627"/>
                    <a:pt x="7675" y="485"/>
                  </a:cubicBezTo>
                  <a:cubicBezTo>
                    <a:pt x="7615" y="343"/>
                    <a:pt x="7310" y="107"/>
                    <a:pt x="7169" y="13"/>
                  </a:cubicBezTo>
                  <a:cubicBezTo>
                    <a:pt x="7026" y="-81"/>
                    <a:pt x="7006" y="343"/>
                    <a:pt x="6925" y="532"/>
                  </a:cubicBezTo>
                  <a:cubicBezTo>
                    <a:pt x="6844" y="721"/>
                    <a:pt x="6600" y="769"/>
                    <a:pt x="6559" y="1099"/>
                  </a:cubicBezTo>
                  <a:cubicBezTo>
                    <a:pt x="6518" y="1430"/>
                    <a:pt x="6234" y="1524"/>
                    <a:pt x="6275" y="1902"/>
                  </a:cubicBezTo>
                  <a:cubicBezTo>
                    <a:pt x="6316" y="2280"/>
                    <a:pt x="6417" y="3037"/>
                    <a:pt x="6518" y="3224"/>
                  </a:cubicBezTo>
                  <a:cubicBezTo>
                    <a:pt x="6620" y="3414"/>
                    <a:pt x="6559" y="3980"/>
                    <a:pt x="6499" y="4169"/>
                  </a:cubicBezTo>
                  <a:cubicBezTo>
                    <a:pt x="6437" y="4358"/>
                    <a:pt x="6011" y="4499"/>
                    <a:pt x="5930" y="4831"/>
                  </a:cubicBezTo>
                  <a:cubicBezTo>
                    <a:pt x="5849" y="5162"/>
                    <a:pt x="5646" y="4783"/>
                    <a:pt x="5443" y="4499"/>
                  </a:cubicBezTo>
                  <a:cubicBezTo>
                    <a:pt x="5240" y="4216"/>
                    <a:pt x="4996" y="4405"/>
                    <a:pt x="4894" y="4595"/>
                  </a:cubicBezTo>
                  <a:cubicBezTo>
                    <a:pt x="4793" y="4783"/>
                    <a:pt x="4428" y="4123"/>
                    <a:pt x="4326" y="4075"/>
                  </a:cubicBezTo>
                  <a:cubicBezTo>
                    <a:pt x="4225" y="4028"/>
                    <a:pt x="4204" y="3130"/>
                    <a:pt x="4103" y="3178"/>
                  </a:cubicBezTo>
                  <a:cubicBezTo>
                    <a:pt x="4001" y="3224"/>
                    <a:pt x="3290" y="2895"/>
                    <a:pt x="3149" y="2799"/>
                  </a:cubicBezTo>
                  <a:cubicBezTo>
                    <a:pt x="3006" y="2705"/>
                    <a:pt x="2702" y="2753"/>
                    <a:pt x="2661" y="2989"/>
                  </a:cubicBezTo>
                  <a:cubicBezTo>
                    <a:pt x="2620" y="3226"/>
                    <a:pt x="2255" y="3178"/>
                    <a:pt x="2194" y="3461"/>
                  </a:cubicBezTo>
                  <a:cubicBezTo>
                    <a:pt x="2133" y="3745"/>
                    <a:pt x="1849" y="3886"/>
                    <a:pt x="1748" y="4169"/>
                  </a:cubicBezTo>
                  <a:cubicBezTo>
                    <a:pt x="1646" y="4453"/>
                    <a:pt x="1301" y="4453"/>
                    <a:pt x="1220" y="4878"/>
                  </a:cubicBezTo>
                  <a:cubicBezTo>
                    <a:pt x="1139" y="5304"/>
                    <a:pt x="712" y="5492"/>
                    <a:pt x="591" y="5539"/>
                  </a:cubicBezTo>
                  <a:cubicBezTo>
                    <a:pt x="469" y="5587"/>
                    <a:pt x="144" y="5728"/>
                    <a:pt x="124" y="5964"/>
                  </a:cubicBezTo>
                  <a:cubicBezTo>
                    <a:pt x="115" y="6066"/>
                    <a:pt x="64" y="6079"/>
                    <a:pt x="0" y="6061"/>
                  </a:cubicBezTo>
                  <a:cubicBezTo>
                    <a:pt x="8" y="6125"/>
                    <a:pt x="17" y="6181"/>
                    <a:pt x="22" y="6252"/>
                  </a:cubicBezTo>
                  <a:cubicBezTo>
                    <a:pt x="107" y="7330"/>
                    <a:pt x="304" y="7299"/>
                    <a:pt x="514" y="7724"/>
                  </a:cubicBezTo>
                  <a:cubicBezTo>
                    <a:pt x="725" y="8148"/>
                    <a:pt x="908" y="8475"/>
                    <a:pt x="1132" y="8508"/>
                  </a:cubicBezTo>
                  <a:cubicBezTo>
                    <a:pt x="1357" y="8542"/>
                    <a:pt x="1695" y="9161"/>
                    <a:pt x="1723" y="9620"/>
                  </a:cubicBezTo>
                  <a:cubicBezTo>
                    <a:pt x="1751" y="10077"/>
                    <a:pt x="1961" y="10600"/>
                    <a:pt x="2088" y="10830"/>
                  </a:cubicBezTo>
                  <a:cubicBezTo>
                    <a:pt x="2215" y="11058"/>
                    <a:pt x="2046" y="11843"/>
                    <a:pt x="2046" y="12431"/>
                  </a:cubicBezTo>
                  <a:cubicBezTo>
                    <a:pt x="2046" y="13020"/>
                    <a:pt x="1737" y="13151"/>
                    <a:pt x="1891" y="13740"/>
                  </a:cubicBezTo>
                  <a:cubicBezTo>
                    <a:pt x="2046" y="14328"/>
                    <a:pt x="3128" y="14621"/>
                    <a:pt x="3437" y="14621"/>
                  </a:cubicBezTo>
                  <a:cubicBezTo>
                    <a:pt x="3746" y="14621"/>
                    <a:pt x="3859" y="15309"/>
                    <a:pt x="3952" y="15344"/>
                  </a:cubicBezTo>
                  <a:cubicBezTo>
                    <a:pt x="4147" y="15419"/>
                    <a:pt x="4173" y="15961"/>
                    <a:pt x="4395" y="16064"/>
                  </a:cubicBezTo>
                  <a:cubicBezTo>
                    <a:pt x="4616" y="16167"/>
                    <a:pt x="4837" y="16475"/>
                    <a:pt x="4925" y="17403"/>
                  </a:cubicBezTo>
                  <a:cubicBezTo>
                    <a:pt x="5014" y="18327"/>
                    <a:pt x="5279" y="18636"/>
                    <a:pt x="5323" y="19049"/>
                  </a:cubicBezTo>
                  <a:cubicBezTo>
                    <a:pt x="5367" y="19461"/>
                    <a:pt x="5854" y="19151"/>
                    <a:pt x="6208" y="19255"/>
                  </a:cubicBezTo>
                  <a:cubicBezTo>
                    <a:pt x="6562" y="19358"/>
                    <a:pt x="7579" y="19255"/>
                    <a:pt x="7845" y="19358"/>
                  </a:cubicBezTo>
                  <a:cubicBezTo>
                    <a:pt x="8110" y="19461"/>
                    <a:pt x="8729" y="19358"/>
                    <a:pt x="9083" y="19975"/>
                  </a:cubicBezTo>
                  <a:cubicBezTo>
                    <a:pt x="9437" y="20592"/>
                    <a:pt x="9614" y="20077"/>
                    <a:pt x="9835" y="20386"/>
                  </a:cubicBezTo>
                  <a:cubicBezTo>
                    <a:pt x="10056" y="20694"/>
                    <a:pt x="10233" y="20901"/>
                    <a:pt x="10542" y="20797"/>
                  </a:cubicBezTo>
                  <a:cubicBezTo>
                    <a:pt x="10852" y="20694"/>
                    <a:pt x="10852" y="21312"/>
                    <a:pt x="11073" y="21416"/>
                  </a:cubicBezTo>
                  <a:cubicBezTo>
                    <a:pt x="11294" y="21519"/>
                    <a:pt x="11693" y="20592"/>
                    <a:pt x="12268" y="19975"/>
                  </a:cubicBezTo>
                  <a:cubicBezTo>
                    <a:pt x="12842" y="19358"/>
                    <a:pt x="13506" y="19769"/>
                    <a:pt x="13815" y="19872"/>
                  </a:cubicBezTo>
                  <a:cubicBezTo>
                    <a:pt x="14125" y="19975"/>
                    <a:pt x="14700" y="19564"/>
                    <a:pt x="15054" y="18636"/>
                  </a:cubicBezTo>
                  <a:cubicBezTo>
                    <a:pt x="15408" y="17711"/>
                    <a:pt x="15850" y="17916"/>
                    <a:pt x="15894" y="17093"/>
                  </a:cubicBezTo>
                  <a:cubicBezTo>
                    <a:pt x="15938" y="16270"/>
                    <a:pt x="15540" y="15961"/>
                    <a:pt x="15717" y="15241"/>
                  </a:cubicBezTo>
                  <a:cubicBezTo>
                    <a:pt x="15894" y="14521"/>
                    <a:pt x="16204" y="14623"/>
                    <a:pt x="16381" y="14830"/>
                  </a:cubicBezTo>
                  <a:cubicBezTo>
                    <a:pt x="16557" y="15035"/>
                    <a:pt x="17044" y="15344"/>
                    <a:pt x="17487" y="14623"/>
                  </a:cubicBezTo>
                  <a:cubicBezTo>
                    <a:pt x="17929" y="13903"/>
                    <a:pt x="18106" y="14007"/>
                    <a:pt x="18504" y="13903"/>
                  </a:cubicBezTo>
                  <a:cubicBezTo>
                    <a:pt x="18902" y="13800"/>
                    <a:pt x="18857" y="13183"/>
                    <a:pt x="19123" y="12566"/>
                  </a:cubicBezTo>
                  <a:cubicBezTo>
                    <a:pt x="19389" y="11948"/>
                    <a:pt x="19698" y="11742"/>
                    <a:pt x="19964" y="11742"/>
                  </a:cubicBezTo>
                  <a:cubicBezTo>
                    <a:pt x="20229" y="11742"/>
                    <a:pt x="20582" y="11124"/>
                    <a:pt x="20848" y="11330"/>
                  </a:cubicBezTo>
                  <a:cubicBezTo>
                    <a:pt x="21114" y="11536"/>
                    <a:pt x="21511" y="11639"/>
                    <a:pt x="21556" y="11124"/>
                  </a:cubicBezTo>
                  <a:cubicBezTo>
                    <a:pt x="21600" y="10611"/>
                    <a:pt x="20892" y="9581"/>
                    <a:pt x="20671" y="8963"/>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1161" name="组合 1160">
            <a:extLst>
              <a:ext uri="{FF2B5EF4-FFF2-40B4-BE49-F238E27FC236}">
                <a16:creationId xmlns="" xmlns:a16="http://schemas.microsoft.com/office/drawing/2014/main" id="{C8561A0C-55B9-47FA-A1A7-7CEEA26B024F}"/>
              </a:ext>
            </a:extLst>
          </p:cNvPr>
          <p:cNvGrpSpPr/>
          <p:nvPr/>
        </p:nvGrpSpPr>
        <p:grpSpPr>
          <a:xfrm>
            <a:off x="9034806" y="3285277"/>
            <a:ext cx="169820" cy="232000"/>
            <a:chOff x="1198408" y="4608235"/>
            <a:chExt cx="169820" cy="232000"/>
          </a:xfrm>
        </p:grpSpPr>
        <p:sp>
          <p:nvSpPr>
            <p:cNvPr id="1180" name="Oval 1111">
              <a:extLst>
                <a:ext uri="{FF2B5EF4-FFF2-40B4-BE49-F238E27FC236}">
                  <a16:creationId xmlns="" xmlns:a16="http://schemas.microsoft.com/office/drawing/2014/main" id="{CC712464-7F2F-4460-8FD2-581C3F1EA18B}"/>
                </a:ext>
              </a:extLst>
            </p:cNvPr>
            <p:cNvSpPr/>
            <p:nvPr/>
          </p:nvSpPr>
          <p:spPr>
            <a:xfrm>
              <a:off x="1215600" y="4705236"/>
              <a:ext cx="135437" cy="37999"/>
            </a:xfrm>
            <a:prstGeom prst="ellipse">
              <a:avLst/>
            </a:prstGeom>
            <a:solidFill>
              <a:schemeClr val="bg1">
                <a:lumMod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nvGrpSpPr>
            <p:cNvPr id="1181" name="Group 1112">
              <a:extLst>
                <a:ext uri="{FF2B5EF4-FFF2-40B4-BE49-F238E27FC236}">
                  <a16:creationId xmlns="" xmlns:a16="http://schemas.microsoft.com/office/drawing/2014/main" id="{8E158649-7B7F-45E7-A722-1EE8A9AA78FB}"/>
                </a:ext>
              </a:extLst>
            </p:cNvPr>
            <p:cNvGrpSpPr/>
            <p:nvPr/>
          </p:nvGrpSpPr>
          <p:grpSpPr>
            <a:xfrm>
              <a:off x="1198408" y="4608235"/>
              <a:ext cx="169820" cy="232000"/>
              <a:chOff x="1742871" y="4465833"/>
              <a:chExt cx="515937" cy="704850"/>
            </a:xfrm>
          </p:grpSpPr>
          <p:sp>
            <p:nvSpPr>
              <p:cNvPr id="1182" name="Freeform 5">
                <a:extLst>
                  <a:ext uri="{FF2B5EF4-FFF2-40B4-BE49-F238E27FC236}">
                    <a16:creationId xmlns="" xmlns:a16="http://schemas.microsoft.com/office/drawing/2014/main" id="{D95F2B5E-210F-4173-99F9-02F0E055FC71}"/>
                  </a:ext>
                </a:extLst>
              </p:cNvPr>
              <p:cNvSpPr/>
              <p:nvPr/>
            </p:nvSpPr>
            <p:spPr bwMode="auto">
              <a:xfrm>
                <a:off x="1742871" y="4465833"/>
                <a:ext cx="515937" cy="704850"/>
              </a:xfrm>
              <a:custGeom>
                <a:gdLst>
                  <a:gd name="T0" fmla="*/ 130 w 260"/>
                  <a:gd name="T1" fmla="*/ 356 h 356"/>
                  <a:gd name="T2" fmla="*/ 0 w 260"/>
                  <a:gd name="T3" fmla="*/ 131 h 356"/>
                  <a:gd name="T4" fmla="*/ 130 w 260"/>
                  <a:gd name="T5" fmla="*/ 0 h 356"/>
                  <a:gd name="T6" fmla="*/ 260 w 260"/>
                  <a:gd name="T7" fmla="*/ 131 h 356"/>
                  <a:gd name="T8" fmla="*/ 130 w 260"/>
                  <a:gd name="T9" fmla="*/ 356 h 356"/>
                </a:gdLst>
                <a:cxnLst>
                  <a:cxn ang="0">
                    <a:pos x="T0" y="T1"/>
                  </a:cxn>
                  <a:cxn ang="0">
                    <a:pos x="T2" y="T3"/>
                  </a:cxn>
                  <a:cxn ang="0">
                    <a:pos x="T4" y="T5"/>
                  </a:cxn>
                  <a:cxn ang="0">
                    <a:pos x="T6" y="T7"/>
                  </a:cxn>
                  <a:cxn ang="0">
                    <a:pos x="T8" y="T9"/>
                  </a:cxn>
                </a:cxnLst>
                <a:rect l="0" t="0" r="r" b="b"/>
                <a:pathLst>
                  <a:path w="260" h="356">
                    <a:moveTo>
                      <a:pt x="130" y="356"/>
                    </a:moveTo>
                    <a:cubicBezTo>
                      <a:pt x="85" y="336"/>
                      <a:pt x="0" y="234"/>
                      <a:pt x="0" y="131"/>
                    </a:cubicBezTo>
                    <a:cubicBezTo>
                      <a:pt x="0" y="59"/>
                      <a:pt x="58" y="0"/>
                      <a:pt x="130" y="0"/>
                    </a:cubicBezTo>
                    <a:cubicBezTo>
                      <a:pt x="202" y="0"/>
                      <a:pt x="260" y="59"/>
                      <a:pt x="260" y="131"/>
                    </a:cubicBezTo>
                    <a:cubicBezTo>
                      <a:pt x="260" y="234"/>
                      <a:pt x="176" y="336"/>
                      <a:pt x="130" y="356"/>
                    </a:cubicBez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83" name="Freeform 6">
                <a:extLst>
                  <a:ext uri="{FF2B5EF4-FFF2-40B4-BE49-F238E27FC236}">
                    <a16:creationId xmlns="" xmlns:a16="http://schemas.microsoft.com/office/drawing/2014/main" id="{6D3E988A-A9B2-4D5E-81D5-C9A9186E68ED}"/>
                  </a:ext>
                </a:extLst>
              </p:cNvPr>
              <p:cNvSpPr/>
              <p:nvPr/>
            </p:nvSpPr>
            <p:spPr bwMode="auto">
              <a:xfrm>
                <a:off x="2000045" y="4465833"/>
                <a:ext cx="258762" cy="704850"/>
              </a:xfrm>
              <a:custGeom>
                <a:gdLst>
                  <a:gd name="T0" fmla="*/ 0 w 130"/>
                  <a:gd name="T1" fmla="*/ 0 h 356"/>
                  <a:gd name="T2" fmla="*/ 130 w 130"/>
                  <a:gd name="T3" fmla="*/ 131 h 356"/>
                  <a:gd name="T4" fmla="*/ 0 w 130"/>
                  <a:gd name="T5" fmla="*/ 356 h 356"/>
                  <a:gd name="T6" fmla="*/ 0 w 130"/>
                  <a:gd name="T7" fmla="*/ 0 h 356"/>
                </a:gdLst>
                <a:cxnLst>
                  <a:cxn ang="0">
                    <a:pos x="T0" y="T1"/>
                  </a:cxn>
                  <a:cxn ang="0">
                    <a:pos x="T2" y="T3"/>
                  </a:cxn>
                  <a:cxn ang="0">
                    <a:pos x="T4" y="T5"/>
                  </a:cxn>
                  <a:cxn ang="0">
                    <a:pos x="T6" y="T7"/>
                  </a:cxn>
                </a:cxnLst>
                <a:rect l="0" t="0" r="r" b="b"/>
                <a:pathLst>
                  <a:path w="130" h="356">
                    <a:moveTo>
                      <a:pt x="0" y="0"/>
                    </a:moveTo>
                    <a:cubicBezTo>
                      <a:pt x="72" y="0"/>
                      <a:pt x="130" y="59"/>
                      <a:pt x="130" y="131"/>
                    </a:cubicBezTo>
                    <a:cubicBezTo>
                      <a:pt x="130" y="234"/>
                      <a:pt x="46" y="336"/>
                      <a:pt x="0" y="356"/>
                    </a:cubicBez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84" name="Oval 7">
                <a:extLst>
                  <a:ext uri="{FF2B5EF4-FFF2-40B4-BE49-F238E27FC236}">
                    <a16:creationId xmlns="" xmlns:a16="http://schemas.microsoft.com/office/drawing/2014/main" id="{6C2064F0-478C-48EC-960A-480A8ED3D990}"/>
                  </a:ext>
                </a:extLst>
              </p:cNvPr>
              <p:cNvSpPr>
                <a:spLocks noChangeArrowheads="1"/>
              </p:cNvSpPr>
              <p:nvPr/>
            </p:nvSpPr>
            <p:spPr bwMode="auto">
              <a:xfrm>
                <a:off x="1788908" y="4513458"/>
                <a:ext cx="423862" cy="42386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grpSp>
        <p:nvGrpSpPr>
          <p:cNvPr id="27" name="组合 26"/>
          <p:cNvGrpSpPr/>
          <p:nvPr/>
        </p:nvGrpSpPr>
        <p:grpSpPr>
          <a:xfrm>
            <a:off x="7654887" y="2338031"/>
            <a:ext cx="2511075" cy="738664"/>
            <a:chOff x="7654887" y="2338031"/>
            <a:chExt cx="2511075" cy="738664"/>
          </a:xfrm>
        </p:grpSpPr>
        <p:sp>
          <p:nvSpPr>
            <p:cNvPr id="13" name="圆角矩形 12"/>
            <p:cNvSpPr/>
            <p:nvPr/>
          </p:nvSpPr>
          <p:spPr>
            <a:xfrm>
              <a:off x="7654887" y="2349329"/>
              <a:ext cx="2511075" cy="722088"/>
            </a:xfrm>
            <a:prstGeom prst="round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7668960" y="2338031"/>
              <a:ext cx="2409663" cy="738664"/>
            </a:xfrm>
            <a:prstGeom prst="rect">
              <a:avLst/>
            </a:prstGeom>
          </p:spPr>
          <p:txBody>
            <a:bodyPr wrap="square">
              <a:spAutoFit/>
            </a:bodyPr>
            <a:lstStyle/>
            <a:p>
              <a:pPr algn="just">
                <a:lnSpc>
                  <a:spcPct val="150000"/>
                </a:lnSpc>
                <a:spcAft>
                  <a:spcPct val="0"/>
                </a:spcAft>
                <a:tabLst>
                  <a:tab pos="2430780"/>
                </a:tabLst>
              </a:pPr>
              <a:r>
                <a:rPr lang="zh-CN" altLang="en-US" sz="1400" kern="100" smtClean="0">
                  <a:solidFill>
                    <a:srgbClr val="FA7384"/>
                  </a:solidFill>
                  <a:latin typeface="思源黑体 CN Normal" panose="020b0400000000000000" pitchFamily="34" charset="-122"/>
                  <a:ea typeface="思源黑体 CN Normal" panose="020b0400000000000000" pitchFamily="34" charset="-122"/>
                </a:rPr>
                <a:t>起步：</a:t>
              </a:r>
              <a:r>
                <a:rPr lang="en-US" altLang="zh-CN" sz="14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1957</a:t>
              </a:r>
              <a:r>
                <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年，苏联发射了世界上第一颗</a:t>
              </a:r>
              <a:r>
                <a:rPr lang="zh-CN" altLang="zh-CN" sz="14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人造地球卫星</a:t>
              </a:r>
              <a:r>
                <a:rPr lang="zh-CN" altLang="en-US"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a:t>
              </a:r>
              <a:endPar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2293" name="组合 2292"/>
          <p:cNvGrpSpPr/>
          <p:nvPr/>
        </p:nvGrpSpPr>
        <p:grpSpPr>
          <a:xfrm>
            <a:off x="4306833" y="4164773"/>
            <a:ext cx="2760341" cy="1169092"/>
            <a:chOff x="7685407" y="2349329"/>
            <a:chExt cx="2760341" cy="1169092"/>
          </a:xfrm>
        </p:grpSpPr>
        <p:sp>
          <p:nvSpPr>
            <p:cNvPr id="2294" name="圆角矩形 2293"/>
            <p:cNvSpPr/>
            <p:nvPr/>
          </p:nvSpPr>
          <p:spPr>
            <a:xfrm>
              <a:off x="7685407" y="2349329"/>
              <a:ext cx="2760341" cy="1169092"/>
            </a:xfrm>
            <a:prstGeom prst="roundRect">
              <a:avLst>
                <a:gd name="adj" fmla="val 8846"/>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95" name="矩形 2294"/>
            <p:cNvSpPr/>
            <p:nvPr/>
          </p:nvSpPr>
          <p:spPr>
            <a:xfrm>
              <a:off x="7707927" y="2384926"/>
              <a:ext cx="2724668" cy="1118255"/>
            </a:xfrm>
            <a:prstGeom prst="rect">
              <a:avLst/>
            </a:prstGeom>
          </p:spPr>
          <p:txBody>
            <a:bodyPr wrap="square">
              <a:spAutoFit/>
            </a:bodyPr>
            <a:lstStyle/>
            <a:p>
              <a:pPr algn="just">
                <a:lnSpc>
                  <a:spcPts val="2000"/>
                </a:lnSpc>
                <a:spcAft>
                  <a:spcPct val="0"/>
                </a:spcAft>
                <a:tabLst>
                  <a:tab pos="2430780"/>
                </a:tabLst>
              </a:pPr>
              <a:r>
                <a:rPr lang="zh-CN" altLang="en-US" sz="1400" kern="100" smtClean="0">
                  <a:solidFill>
                    <a:srgbClr val="FA7384"/>
                  </a:solidFill>
                  <a:latin typeface="思源黑体 CN Normal" panose="020b0400000000000000" pitchFamily="34" charset="-122"/>
                  <a:ea typeface="思源黑体 CN Normal" panose="020b0400000000000000" pitchFamily="34" charset="-122"/>
                </a:rPr>
                <a:t>发展：</a:t>
              </a:r>
              <a:r>
                <a:rPr lang="zh-CN" altLang="zh-CN" sz="14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苏</a:t>
              </a:r>
              <a:r>
                <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、美、法、中等国先后发射成功几千个航天器，实现了人类登上月球的创举，在太空中建立了地球测控网。</a:t>
              </a:r>
            </a:p>
          </p:txBody>
        </p:sp>
      </p:grpSp>
      <p:grpSp>
        <p:nvGrpSpPr>
          <p:cNvPr id="2296" name="组合 2295">
            <a:extLst>
              <a:ext uri="{FF2B5EF4-FFF2-40B4-BE49-F238E27FC236}">
                <a16:creationId xmlns="" xmlns:a16="http://schemas.microsoft.com/office/drawing/2014/main" id="{C8561A0C-55B9-47FA-A1A7-7CEEA26B024F}"/>
              </a:ext>
            </a:extLst>
          </p:cNvPr>
          <p:cNvGrpSpPr/>
          <p:nvPr/>
        </p:nvGrpSpPr>
        <p:grpSpPr>
          <a:xfrm>
            <a:off x="5161022" y="3564774"/>
            <a:ext cx="169820" cy="232000"/>
            <a:chOff x="1198408" y="4608235"/>
            <a:chExt cx="169820" cy="232000"/>
          </a:xfrm>
        </p:grpSpPr>
        <p:sp>
          <p:nvSpPr>
            <p:cNvPr id="2297" name="Oval 1111">
              <a:extLst>
                <a:ext uri="{FF2B5EF4-FFF2-40B4-BE49-F238E27FC236}">
                  <a16:creationId xmlns="" xmlns:a16="http://schemas.microsoft.com/office/drawing/2014/main" id="{CC712464-7F2F-4460-8FD2-581C3F1EA18B}"/>
                </a:ext>
              </a:extLst>
            </p:cNvPr>
            <p:cNvSpPr/>
            <p:nvPr/>
          </p:nvSpPr>
          <p:spPr>
            <a:xfrm>
              <a:off x="1215600" y="4705236"/>
              <a:ext cx="135437" cy="37999"/>
            </a:xfrm>
            <a:prstGeom prst="ellipse">
              <a:avLst/>
            </a:prstGeom>
            <a:solidFill>
              <a:schemeClr val="bg1">
                <a:lumMod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nvGrpSpPr>
            <p:cNvPr id="2298" name="Group 1112">
              <a:extLst>
                <a:ext uri="{FF2B5EF4-FFF2-40B4-BE49-F238E27FC236}">
                  <a16:creationId xmlns="" xmlns:a16="http://schemas.microsoft.com/office/drawing/2014/main" id="{8E158649-7B7F-45E7-A722-1EE8A9AA78FB}"/>
                </a:ext>
              </a:extLst>
            </p:cNvPr>
            <p:cNvGrpSpPr/>
            <p:nvPr/>
          </p:nvGrpSpPr>
          <p:grpSpPr>
            <a:xfrm>
              <a:off x="1198408" y="4608235"/>
              <a:ext cx="169820" cy="232000"/>
              <a:chOff x="1742871" y="4465833"/>
              <a:chExt cx="515937" cy="704850"/>
            </a:xfrm>
          </p:grpSpPr>
          <p:sp>
            <p:nvSpPr>
              <p:cNvPr id="2299" name="Freeform 5">
                <a:extLst>
                  <a:ext uri="{FF2B5EF4-FFF2-40B4-BE49-F238E27FC236}">
                    <a16:creationId xmlns="" xmlns:a16="http://schemas.microsoft.com/office/drawing/2014/main" id="{D95F2B5E-210F-4173-99F9-02F0E055FC71}"/>
                  </a:ext>
                </a:extLst>
              </p:cNvPr>
              <p:cNvSpPr/>
              <p:nvPr/>
            </p:nvSpPr>
            <p:spPr bwMode="auto">
              <a:xfrm>
                <a:off x="1742871" y="4465833"/>
                <a:ext cx="515937" cy="704850"/>
              </a:xfrm>
              <a:custGeom>
                <a:gdLst>
                  <a:gd name="T0" fmla="*/ 130 w 260"/>
                  <a:gd name="T1" fmla="*/ 356 h 356"/>
                  <a:gd name="T2" fmla="*/ 0 w 260"/>
                  <a:gd name="T3" fmla="*/ 131 h 356"/>
                  <a:gd name="T4" fmla="*/ 130 w 260"/>
                  <a:gd name="T5" fmla="*/ 0 h 356"/>
                  <a:gd name="T6" fmla="*/ 260 w 260"/>
                  <a:gd name="T7" fmla="*/ 131 h 356"/>
                  <a:gd name="T8" fmla="*/ 130 w 260"/>
                  <a:gd name="T9" fmla="*/ 356 h 356"/>
                </a:gdLst>
                <a:cxnLst>
                  <a:cxn ang="0">
                    <a:pos x="T0" y="T1"/>
                  </a:cxn>
                  <a:cxn ang="0">
                    <a:pos x="T2" y="T3"/>
                  </a:cxn>
                  <a:cxn ang="0">
                    <a:pos x="T4" y="T5"/>
                  </a:cxn>
                  <a:cxn ang="0">
                    <a:pos x="T6" y="T7"/>
                  </a:cxn>
                  <a:cxn ang="0">
                    <a:pos x="T8" y="T9"/>
                  </a:cxn>
                </a:cxnLst>
                <a:rect l="0" t="0" r="r" b="b"/>
                <a:pathLst>
                  <a:path w="260" h="356">
                    <a:moveTo>
                      <a:pt x="130" y="356"/>
                    </a:moveTo>
                    <a:cubicBezTo>
                      <a:pt x="85" y="336"/>
                      <a:pt x="0" y="234"/>
                      <a:pt x="0" y="131"/>
                    </a:cubicBezTo>
                    <a:cubicBezTo>
                      <a:pt x="0" y="59"/>
                      <a:pt x="58" y="0"/>
                      <a:pt x="130" y="0"/>
                    </a:cubicBezTo>
                    <a:cubicBezTo>
                      <a:pt x="202" y="0"/>
                      <a:pt x="260" y="59"/>
                      <a:pt x="260" y="131"/>
                    </a:cubicBezTo>
                    <a:cubicBezTo>
                      <a:pt x="260" y="234"/>
                      <a:pt x="176" y="336"/>
                      <a:pt x="130" y="356"/>
                    </a:cubicBez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00" name="Freeform 6">
                <a:extLst>
                  <a:ext uri="{FF2B5EF4-FFF2-40B4-BE49-F238E27FC236}">
                    <a16:creationId xmlns="" xmlns:a16="http://schemas.microsoft.com/office/drawing/2014/main" id="{6D3E988A-A9B2-4D5E-81D5-C9A9186E68ED}"/>
                  </a:ext>
                </a:extLst>
              </p:cNvPr>
              <p:cNvSpPr/>
              <p:nvPr/>
            </p:nvSpPr>
            <p:spPr bwMode="auto">
              <a:xfrm>
                <a:off x="2000045" y="4465833"/>
                <a:ext cx="258762" cy="704850"/>
              </a:xfrm>
              <a:custGeom>
                <a:gdLst>
                  <a:gd name="T0" fmla="*/ 0 w 130"/>
                  <a:gd name="T1" fmla="*/ 0 h 356"/>
                  <a:gd name="T2" fmla="*/ 130 w 130"/>
                  <a:gd name="T3" fmla="*/ 131 h 356"/>
                  <a:gd name="T4" fmla="*/ 0 w 130"/>
                  <a:gd name="T5" fmla="*/ 356 h 356"/>
                  <a:gd name="T6" fmla="*/ 0 w 130"/>
                  <a:gd name="T7" fmla="*/ 0 h 356"/>
                </a:gdLst>
                <a:cxnLst>
                  <a:cxn ang="0">
                    <a:pos x="T0" y="T1"/>
                  </a:cxn>
                  <a:cxn ang="0">
                    <a:pos x="T2" y="T3"/>
                  </a:cxn>
                  <a:cxn ang="0">
                    <a:pos x="T4" y="T5"/>
                  </a:cxn>
                  <a:cxn ang="0">
                    <a:pos x="T6" y="T7"/>
                  </a:cxn>
                </a:cxnLst>
                <a:rect l="0" t="0" r="r" b="b"/>
                <a:pathLst>
                  <a:path w="130" h="356">
                    <a:moveTo>
                      <a:pt x="0" y="0"/>
                    </a:moveTo>
                    <a:cubicBezTo>
                      <a:pt x="72" y="0"/>
                      <a:pt x="130" y="59"/>
                      <a:pt x="130" y="131"/>
                    </a:cubicBezTo>
                    <a:cubicBezTo>
                      <a:pt x="130" y="234"/>
                      <a:pt x="46" y="336"/>
                      <a:pt x="0" y="356"/>
                    </a:cubicBez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01" name="Oval 7">
                <a:extLst>
                  <a:ext uri="{FF2B5EF4-FFF2-40B4-BE49-F238E27FC236}">
                    <a16:creationId xmlns="" xmlns:a16="http://schemas.microsoft.com/office/drawing/2014/main" id="{6C2064F0-478C-48EC-960A-480A8ED3D990}"/>
                  </a:ext>
                </a:extLst>
              </p:cNvPr>
              <p:cNvSpPr>
                <a:spLocks noChangeArrowheads="1"/>
              </p:cNvSpPr>
              <p:nvPr/>
            </p:nvSpPr>
            <p:spPr bwMode="auto">
              <a:xfrm>
                <a:off x="1788908" y="4513458"/>
                <a:ext cx="423862" cy="42386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grpSp>
        <p:nvGrpSpPr>
          <p:cNvPr id="2302" name="组合 2301">
            <a:extLst>
              <a:ext uri="{FF2B5EF4-FFF2-40B4-BE49-F238E27FC236}">
                <a16:creationId xmlns="" xmlns:a16="http://schemas.microsoft.com/office/drawing/2014/main" id="{C8561A0C-55B9-47FA-A1A7-7CEEA26B024F}"/>
              </a:ext>
            </a:extLst>
          </p:cNvPr>
          <p:cNvGrpSpPr/>
          <p:nvPr/>
        </p:nvGrpSpPr>
        <p:grpSpPr>
          <a:xfrm>
            <a:off x="9288088" y="4047363"/>
            <a:ext cx="169820" cy="232000"/>
            <a:chOff x="1198408" y="4608235"/>
            <a:chExt cx="169820" cy="232000"/>
          </a:xfrm>
        </p:grpSpPr>
        <p:sp>
          <p:nvSpPr>
            <p:cNvPr id="2303" name="Oval 1111">
              <a:extLst>
                <a:ext uri="{FF2B5EF4-FFF2-40B4-BE49-F238E27FC236}">
                  <a16:creationId xmlns="" xmlns:a16="http://schemas.microsoft.com/office/drawing/2014/main" id="{CC712464-7F2F-4460-8FD2-581C3F1EA18B}"/>
                </a:ext>
              </a:extLst>
            </p:cNvPr>
            <p:cNvSpPr/>
            <p:nvPr/>
          </p:nvSpPr>
          <p:spPr>
            <a:xfrm>
              <a:off x="1215600" y="4705236"/>
              <a:ext cx="135437" cy="37999"/>
            </a:xfrm>
            <a:prstGeom prst="ellipse">
              <a:avLst/>
            </a:prstGeom>
            <a:solidFill>
              <a:schemeClr val="bg1">
                <a:lumMod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nvGrpSpPr>
            <p:cNvPr id="2304" name="Group 1112">
              <a:extLst>
                <a:ext uri="{FF2B5EF4-FFF2-40B4-BE49-F238E27FC236}">
                  <a16:creationId xmlns="" xmlns:a16="http://schemas.microsoft.com/office/drawing/2014/main" id="{8E158649-7B7F-45E7-A722-1EE8A9AA78FB}"/>
                </a:ext>
              </a:extLst>
            </p:cNvPr>
            <p:cNvGrpSpPr/>
            <p:nvPr/>
          </p:nvGrpSpPr>
          <p:grpSpPr>
            <a:xfrm>
              <a:off x="1198408" y="4608235"/>
              <a:ext cx="169820" cy="232000"/>
              <a:chOff x="1742871" y="4465833"/>
              <a:chExt cx="515937" cy="704850"/>
            </a:xfrm>
          </p:grpSpPr>
          <p:sp>
            <p:nvSpPr>
              <p:cNvPr id="2305" name="Freeform 5">
                <a:extLst>
                  <a:ext uri="{FF2B5EF4-FFF2-40B4-BE49-F238E27FC236}">
                    <a16:creationId xmlns="" xmlns:a16="http://schemas.microsoft.com/office/drawing/2014/main" id="{D95F2B5E-210F-4173-99F9-02F0E055FC71}"/>
                  </a:ext>
                </a:extLst>
              </p:cNvPr>
              <p:cNvSpPr/>
              <p:nvPr/>
            </p:nvSpPr>
            <p:spPr bwMode="auto">
              <a:xfrm>
                <a:off x="1742871" y="4465833"/>
                <a:ext cx="515937" cy="704850"/>
              </a:xfrm>
              <a:custGeom>
                <a:gdLst>
                  <a:gd name="T0" fmla="*/ 130 w 260"/>
                  <a:gd name="T1" fmla="*/ 356 h 356"/>
                  <a:gd name="T2" fmla="*/ 0 w 260"/>
                  <a:gd name="T3" fmla="*/ 131 h 356"/>
                  <a:gd name="T4" fmla="*/ 130 w 260"/>
                  <a:gd name="T5" fmla="*/ 0 h 356"/>
                  <a:gd name="T6" fmla="*/ 260 w 260"/>
                  <a:gd name="T7" fmla="*/ 131 h 356"/>
                  <a:gd name="T8" fmla="*/ 130 w 260"/>
                  <a:gd name="T9" fmla="*/ 356 h 356"/>
                </a:gdLst>
                <a:cxnLst>
                  <a:cxn ang="0">
                    <a:pos x="T0" y="T1"/>
                  </a:cxn>
                  <a:cxn ang="0">
                    <a:pos x="T2" y="T3"/>
                  </a:cxn>
                  <a:cxn ang="0">
                    <a:pos x="T4" y="T5"/>
                  </a:cxn>
                  <a:cxn ang="0">
                    <a:pos x="T6" y="T7"/>
                  </a:cxn>
                  <a:cxn ang="0">
                    <a:pos x="T8" y="T9"/>
                  </a:cxn>
                </a:cxnLst>
                <a:rect l="0" t="0" r="r" b="b"/>
                <a:pathLst>
                  <a:path w="260" h="356">
                    <a:moveTo>
                      <a:pt x="130" y="356"/>
                    </a:moveTo>
                    <a:cubicBezTo>
                      <a:pt x="85" y="336"/>
                      <a:pt x="0" y="234"/>
                      <a:pt x="0" y="131"/>
                    </a:cubicBezTo>
                    <a:cubicBezTo>
                      <a:pt x="0" y="59"/>
                      <a:pt x="58" y="0"/>
                      <a:pt x="130" y="0"/>
                    </a:cubicBezTo>
                    <a:cubicBezTo>
                      <a:pt x="202" y="0"/>
                      <a:pt x="260" y="59"/>
                      <a:pt x="260" y="131"/>
                    </a:cubicBezTo>
                    <a:cubicBezTo>
                      <a:pt x="260" y="234"/>
                      <a:pt x="176" y="336"/>
                      <a:pt x="130" y="356"/>
                    </a:cubicBez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06" name="Freeform 6">
                <a:extLst>
                  <a:ext uri="{FF2B5EF4-FFF2-40B4-BE49-F238E27FC236}">
                    <a16:creationId xmlns="" xmlns:a16="http://schemas.microsoft.com/office/drawing/2014/main" id="{6D3E988A-A9B2-4D5E-81D5-C9A9186E68ED}"/>
                  </a:ext>
                </a:extLst>
              </p:cNvPr>
              <p:cNvSpPr/>
              <p:nvPr/>
            </p:nvSpPr>
            <p:spPr bwMode="auto">
              <a:xfrm>
                <a:off x="2000045" y="4465833"/>
                <a:ext cx="258762" cy="704850"/>
              </a:xfrm>
              <a:custGeom>
                <a:gdLst>
                  <a:gd name="T0" fmla="*/ 0 w 130"/>
                  <a:gd name="T1" fmla="*/ 0 h 356"/>
                  <a:gd name="T2" fmla="*/ 130 w 130"/>
                  <a:gd name="T3" fmla="*/ 131 h 356"/>
                  <a:gd name="T4" fmla="*/ 0 w 130"/>
                  <a:gd name="T5" fmla="*/ 356 h 356"/>
                  <a:gd name="T6" fmla="*/ 0 w 130"/>
                  <a:gd name="T7" fmla="*/ 0 h 356"/>
                </a:gdLst>
                <a:cxnLst>
                  <a:cxn ang="0">
                    <a:pos x="T0" y="T1"/>
                  </a:cxn>
                  <a:cxn ang="0">
                    <a:pos x="T2" y="T3"/>
                  </a:cxn>
                  <a:cxn ang="0">
                    <a:pos x="T4" y="T5"/>
                  </a:cxn>
                  <a:cxn ang="0">
                    <a:pos x="T6" y="T7"/>
                  </a:cxn>
                </a:cxnLst>
                <a:rect l="0" t="0" r="r" b="b"/>
                <a:pathLst>
                  <a:path w="130" h="356">
                    <a:moveTo>
                      <a:pt x="0" y="0"/>
                    </a:moveTo>
                    <a:cubicBezTo>
                      <a:pt x="72" y="0"/>
                      <a:pt x="130" y="59"/>
                      <a:pt x="130" y="131"/>
                    </a:cubicBezTo>
                    <a:cubicBezTo>
                      <a:pt x="130" y="234"/>
                      <a:pt x="46" y="336"/>
                      <a:pt x="0" y="356"/>
                    </a:cubicBez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07" name="Oval 7">
                <a:extLst>
                  <a:ext uri="{FF2B5EF4-FFF2-40B4-BE49-F238E27FC236}">
                    <a16:creationId xmlns="" xmlns:a16="http://schemas.microsoft.com/office/drawing/2014/main" id="{6C2064F0-478C-48EC-960A-480A8ED3D990}"/>
                  </a:ext>
                </a:extLst>
              </p:cNvPr>
              <p:cNvSpPr>
                <a:spLocks noChangeArrowheads="1"/>
              </p:cNvSpPr>
              <p:nvPr/>
            </p:nvSpPr>
            <p:spPr bwMode="auto">
              <a:xfrm>
                <a:off x="1788908" y="4513458"/>
                <a:ext cx="423862" cy="42386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grpSp>
        <p:nvGrpSpPr>
          <p:cNvPr id="2308" name="组合 2307">
            <a:extLst>
              <a:ext uri="{FF2B5EF4-FFF2-40B4-BE49-F238E27FC236}">
                <a16:creationId xmlns="" xmlns:a16="http://schemas.microsoft.com/office/drawing/2014/main" id="{C8561A0C-55B9-47FA-A1A7-7CEEA26B024F}"/>
              </a:ext>
            </a:extLst>
          </p:cNvPr>
          <p:cNvGrpSpPr/>
          <p:nvPr/>
        </p:nvGrpSpPr>
        <p:grpSpPr>
          <a:xfrm>
            <a:off x="7271020" y="3756951"/>
            <a:ext cx="169820" cy="232000"/>
            <a:chOff x="1198408" y="4608235"/>
            <a:chExt cx="169820" cy="232000"/>
          </a:xfrm>
        </p:grpSpPr>
        <p:sp>
          <p:nvSpPr>
            <p:cNvPr id="2309" name="Oval 1111">
              <a:extLst>
                <a:ext uri="{FF2B5EF4-FFF2-40B4-BE49-F238E27FC236}">
                  <a16:creationId xmlns="" xmlns:a16="http://schemas.microsoft.com/office/drawing/2014/main" id="{CC712464-7F2F-4460-8FD2-581C3F1EA18B}"/>
                </a:ext>
              </a:extLst>
            </p:cNvPr>
            <p:cNvSpPr/>
            <p:nvPr/>
          </p:nvSpPr>
          <p:spPr>
            <a:xfrm>
              <a:off x="1215600" y="4705236"/>
              <a:ext cx="135437" cy="37999"/>
            </a:xfrm>
            <a:prstGeom prst="ellipse">
              <a:avLst/>
            </a:prstGeom>
            <a:solidFill>
              <a:schemeClr val="bg1">
                <a:lumMod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nvGrpSpPr>
            <p:cNvPr id="2310" name="Group 1112">
              <a:extLst>
                <a:ext uri="{FF2B5EF4-FFF2-40B4-BE49-F238E27FC236}">
                  <a16:creationId xmlns="" xmlns:a16="http://schemas.microsoft.com/office/drawing/2014/main" id="{8E158649-7B7F-45E7-A722-1EE8A9AA78FB}"/>
                </a:ext>
              </a:extLst>
            </p:cNvPr>
            <p:cNvGrpSpPr/>
            <p:nvPr/>
          </p:nvGrpSpPr>
          <p:grpSpPr>
            <a:xfrm>
              <a:off x="1198408" y="4608235"/>
              <a:ext cx="169820" cy="232000"/>
              <a:chOff x="1742871" y="4465833"/>
              <a:chExt cx="515937" cy="704850"/>
            </a:xfrm>
          </p:grpSpPr>
          <p:sp>
            <p:nvSpPr>
              <p:cNvPr id="2311" name="Freeform 5">
                <a:extLst>
                  <a:ext uri="{FF2B5EF4-FFF2-40B4-BE49-F238E27FC236}">
                    <a16:creationId xmlns="" xmlns:a16="http://schemas.microsoft.com/office/drawing/2014/main" id="{D95F2B5E-210F-4173-99F9-02F0E055FC71}"/>
                  </a:ext>
                </a:extLst>
              </p:cNvPr>
              <p:cNvSpPr/>
              <p:nvPr/>
            </p:nvSpPr>
            <p:spPr bwMode="auto">
              <a:xfrm>
                <a:off x="1742871" y="4465833"/>
                <a:ext cx="515937" cy="704850"/>
              </a:xfrm>
              <a:custGeom>
                <a:gdLst>
                  <a:gd name="T0" fmla="*/ 130 w 260"/>
                  <a:gd name="T1" fmla="*/ 356 h 356"/>
                  <a:gd name="T2" fmla="*/ 0 w 260"/>
                  <a:gd name="T3" fmla="*/ 131 h 356"/>
                  <a:gd name="T4" fmla="*/ 130 w 260"/>
                  <a:gd name="T5" fmla="*/ 0 h 356"/>
                  <a:gd name="T6" fmla="*/ 260 w 260"/>
                  <a:gd name="T7" fmla="*/ 131 h 356"/>
                  <a:gd name="T8" fmla="*/ 130 w 260"/>
                  <a:gd name="T9" fmla="*/ 356 h 356"/>
                </a:gdLst>
                <a:cxnLst>
                  <a:cxn ang="0">
                    <a:pos x="T0" y="T1"/>
                  </a:cxn>
                  <a:cxn ang="0">
                    <a:pos x="T2" y="T3"/>
                  </a:cxn>
                  <a:cxn ang="0">
                    <a:pos x="T4" y="T5"/>
                  </a:cxn>
                  <a:cxn ang="0">
                    <a:pos x="T6" y="T7"/>
                  </a:cxn>
                  <a:cxn ang="0">
                    <a:pos x="T8" y="T9"/>
                  </a:cxn>
                </a:cxnLst>
                <a:rect l="0" t="0" r="r" b="b"/>
                <a:pathLst>
                  <a:path w="260" h="356">
                    <a:moveTo>
                      <a:pt x="130" y="356"/>
                    </a:moveTo>
                    <a:cubicBezTo>
                      <a:pt x="85" y="336"/>
                      <a:pt x="0" y="234"/>
                      <a:pt x="0" y="131"/>
                    </a:cubicBezTo>
                    <a:cubicBezTo>
                      <a:pt x="0" y="59"/>
                      <a:pt x="58" y="0"/>
                      <a:pt x="130" y="0"/>
                    </a:cubicBezTo>
                    <a:cubicBezTo>
                      <a:pt x="202" y="0"/>
                      <a:pt x="260" y="59"/>
                      <a:pt x="260" y="131"/>
                    </a:cubicBezTo>
                    <a:cubicBezTo>
                      <a:pt x="260" y="234"/>
                      <a:pt x="176" y="336"/>
                      <a:pt x="130" y="356"/>
                    </a:cubicBez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12" name="Freeform 6">
                <a:extLst>
                  <a:ext uri="{FF2B5EF4-FFF2-40B4-BE49-F238E27FC236}">
                    <a16:creationId xmlns="" xmlns:a16="http://schemas.microsoft.com/office/drawing/2014/main" id="{6D3E988A-A9B2-4D5E-81D5-C9A9186E68ED}"/>
                  </a:ext>
                </a:extLst>
              </p:cNvPr>
              <p:cNvSpPr/>
              <p:nvPr/>
            </p:nvSpPr>
            <p:spPr bwMode="auto">
              <a:xfrm>
                <a:off x="2000045" y="4465833"/>
                <a:ext cx="258762" cy="704850"/>
              </a:xfrm>
              <a:custGeom>
                <a:gdLst>
                  <a:gd name="T0" fmla="*/ 0 w 130"/>
                  <a:gd name="T1" fmla="*/ 0 h 356"/>
                  <a:gd name="T2" fmla="*/ 130 w 130"/>
                  <a:gd name="T3" fmla="*/ 131 h 356"/>
                  <a:gd name="T4" fmla="*/ 0 w 130"/>
                  <a:gd name="T5" fmla="*/ 356 h 356"/>
                  <a:gd name="T6" fmla="*/ 0 w 130"/>
                  <a:gd name="T7" fmla="*/ 0 h 356"/>
                </a:gdLst>
                <a:cxnLst>
                  <a:cxn ang="0">
                    <a:pos x="T0" y="T1"/>
                  </a:cxn>
                  <a:cxn ang="0">
                    <a:pos x="T2" y="T3"/>
                  </a:cxn>
                  <a:cxn ang="0">
                    <a:pos x="T4" y="T5"/>
                  </a:cxn>
                  <a:cxn ang="0">
                    <a:pos x="T6" y="T7"/>
                  </a:cxn>
                </a:cxnLst>
                <a:rect l="0" t="0" r="r" b="b"/>
                <a:pathLst>
                  <a:path w="130" h="356">
                    <a:moveTo>
                      <a:pt x="0" y="0"/>
                    </a:moveTo>
                    <a:cubicBezTo>
                      <a:pt x="72" y="0"/>
                      <a:pt x="130" y="59"/>
                      <a:pt x="130" y="131"/>
                    </a:cubicBezTo>
                    <a:cubicBezTo>
                      <a:pt x="130" y="234"/>
                      <a:pt x="46" y="336"/>
                      <a:pt x="0" y="356"/>
                    </a:cubicBez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13" name="Oval 7">
                <a:extLst>
                  <a:ext uri="{FF2B5EF4-FFF2-40B4-BE49-F238E27FC236}">
                    <a16:creationId xmlns="" xmlns:a16="http://schemas.microsoft.com/office/drawing/2014/main" id="{6C2064F0-478C-48EC-960A-480A8ED3D990}"/>
                  </a:ext>
                </a:extLst>
              </p:cNvPr>
              <p:cNvSpPr>
                <a:spLocks noChangeArrowheads="1"/>
              </p:cNvSpPr>
              <p:nvPr/>
            </p:nvSpPr>
            <p:spPr bwMode="auto">
              <a:xfrm>
                <a:off x="1788908" y="4513458"/>
                <a:ext cx="423862" cy="42386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grpSp>
        <p:nvGrpSpPr>
          <p:cNvPr id="2314" name="组合 2313"/>
          <p:cNvGrpSpPr/>
          <p:nvPr/>
        </p:nvGrpSpPr>
        <p:grpSpPr>
          <a:xfrm>
            <a:off x="8539754" y="4471003"/>
            <a:ext cx="2883448" cy="1621717"/>
            <a:chOff x="7766617" y="295176"/>
            <a:chExt cx="2883448" cy="1621717"/>
          </a:xfrm>
        </p:grpSpPr>
        <p:sp>
          <p:nvSpPr>
            <p:cNvPr id="2315" name="圆角矩形 2314"/>
            <p:cNvSpPr/>
            <p:nvPr/>
          </p:nvSpPr>
          <p:spPr>
            <a:xfrm>
              <a:off x="7766617" y="636635"/>
              <a:ext cx="2883448" cy="1280258"/>
            </a:xfrm>
            <a:prstGeom prst="roundRect">
              <a:avLst>
                <a:gd name="adj" fmla="val 11156"/>
              </a:avLst>
            </a:prstGeom>
            <a:solidFill>
              <a:srgbClr val="ED83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16" name="组合 2315"/>
            <p:cNvGrpSpPr/>
            <p:nvPr/>
          </p:nvGrpSpPr>
          <p:grpSpPr>
            <a:xfrm>
              <a:off x="7861632" y="295176"/>
              <a:ext cx="544010" cy="544010"/>
              <a:chOff x="7861632" y="295176"/>
              <a:chExt cx="544010" cy="544010"/>
            </a:xfrm>
          </p:grpSpPr>
          <p:sp>
            <p:nvSpPr>
              <p:cNvPr id="2327" name="椭圆 2326"/>
              <p:cNvSpPr/>
              <p:nvPr/>
            </p:nvSpPr>
            <p:spPr>
              <a:xfrm>
                <a:off x="786163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8" name="文本框 2327"/>
              <p:cNvSpPr txBox="1"/>
              <p:nvPr/>
            </p:nvSpPr>
            <p:spPr>
              <a:xfrm>
                <a:off x="786163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学</a:t>
                </a:r>
              </a:p>
            </p:txBody>
          </p:sp>
        </p:grpSp>
        <p:grpSp>
          <p:nvGrpSpPr>
            <p:cNvPr id="2317" name="组合 2316"/>
            <p:cNvGrpSpPr/>
            <p:nvPr/>
          </p:nvGrpSpPr>
          <p:grpSpPr>
            <a:xfrm>
              <a:off x="8415287" y="295176"/>
              <a:ext cx="544010" cy="544010"/>
              <a:chOff x="8558042" y="295176"/>
              <a:chExt cx="544010" cy="544010"/>
            </a:xfrm>
          </p:grpSpPr>
          <p:sp>
            <p:nvSpPr>
              <p:cNvPr id="2325" name="椭圆 2324"/>
              <p:cNvSpPr/>
              <p:nvPr/>
            </p:nvSpPr>
            <p:spPr>
              <a:xfrm>
                <a:off x="855804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6" name="文本框 2325"/>
              <p:cNvSpPr txBox="1"/>
              <p:nvPr/>
            </p:nvSpPr>
            <p:spPr>
              <a:xfrm>
                <a:off x="855804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霸</a:t>
                </a:r>
              </a:p>
            </p:txBody>
          </p:sp>
        </p:grpSp>
        <p:grpSp>
          <p:nvGrpSpPr>
            <p:cNvPr id="2318" name="组合 2317"/>
            <p:cNvGrpSpPr/>
            <p:nvPr/>
          </p:nvGrpSpPr>
          <p:grpSpPr>
            <a:xfrm>
              <a:off x="8968942" y="295176"/>
              <a:ext cx="544010" cy="544010"/>
              <a:chOff x="9254452" y="295176"/>
              <a:chExt cx="544010" cy="544010"/>
            </a:xfrm>
          </p:grpSpPr>
          <p:sp>
            <p:nvSpPr>
              <p:cNvPr id="2323" name="椭圆 2322"/>
              <p:cNvSpPr/>
              <p:nvPr/>
            </p:nvSpPr>
            <p:spPr>
              <a:xfrm>
                <a:off x="925445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4" name="文本框 2323"/>
              <p:cNvSpPr txBox="1"/>
              <p:nvPr/>
            </p:nvSpPr>
            <p:spPr>
              <a:xfrm>
                <a:off x="925445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笔</a:t>
                </a:r>
              </a:p>
            </p:txBody>
          </p:sp>
        </p:grpSp>
        <p:grpSp>
          <p:nvGrpSpPr>
            <p:cNvPr id="2319" name="组合 2318"/>
            <p:cNvGrpSpPr/>
            <p:nvPr/>
          </p:nvGrpSpPr>
          <p:grpSpPr>
            <a:xfrm>
              <a:off x="9522598" y="295176"/>
              <a:ext cx="544010" cy="544010"/>
              <a:chOff x="9950862" y="295176"/>
              <a:chExt cx="544010" cy="544010"/>
            </a:xfrm>
          </p:grpSpPr>
          <p:sp>
            <p:nvSpPr>
              <p:cNvPr id="2321" name="椭圆 2320"/>
              <p:cNvSpPr/>
              <p:nvPr/>
            </p:nvSpPr>
            <p:spPr>
              <a:xfrm>
                <a:off x="9950862" y="295176"/>
                <a:ext cx="544010" cy="544010"/>
              </a:xfrm>
              <a:prstGeom prst="ellipse">
                <a:avLst/>
              </a:prstGeom>
              <a:solidFill>
                <a:srgbClr val="EA6E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22" name="文本框 2321"/>
              <p:cNvSpPr txBox="1"/>
              <p:nvPr/>
            </p:nvSpPr>
            <p:spPr>
              <a:xfrm>
                <a:off x="9950862" y="405665"/>
                <a:ext cx="544010"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记</a:t>
                </a:r>
              </a:p>
            </p:txBody>
          </p:sp>
        </p:grpSp>
        <p:sp>
          <p:nvSpPr>
            <p:cNvPr id="2320" name="矩形 2319"/>
            <p:cNvSpPr/>
            <p:nvPr/>
          </p:nvSpPr>
          <p:spPr>
            <a:xfrm>
              <a:off x="7851987" y="774997"/>
              <a:ext cx="2798078" cy="1061829"/>
            </a:xfrm>
            <a:prstGeom prst="rect">
              <a:avLst/>
            </a:prstGeom>
          </p:spPr>
          <p:txBody>
            <a:bodyPr wrap="square">
              <a:spAutoFit/>
            </a:bodyPr>
            <a:lstStyle/>
            <a:p>
              <a:pPr algn="just">
                <a:lnSpc>
                  <a:spcPct val="150000"/>
                </a:lnSpc>
                <a:spcAft>
                  <a:spcPct val="0"/>
                </a:spcAft>
                <a:tabLst>
                  <a:tab pos="2430780"/>
                </a:tabLst>
              </a:pPr>
              <a:r>
                <a:rPr lang="zh-CN" altLang="en-US" sz="1400" kern="100">
                  <a:solidFill>
                    <a:schemeClr val="bg1"/>
                  </a:solidFill>
                  <a:latin typeface="思源黑体 CN Normal" panose="020b0400000000000000" pitchFamily="34" charset="-122"/>
                  <a:ea typeface="思源黑体 CN Normal" panose="020b0400000000000000" pitchFamily="34" charset="-122"/>
                </a:rPr>
                <a:t>航天技术</a:t>
              </a:r>
              <a:r>
                <a:rPr lang="zh-CN" altLang="zh-CN" sz="1400" kern="100">
                  <a:solidFill>
                    <a:schemeClr val="bg1"/>
                  </a:solidFill>
                  <a:latin typeface="思源黑体 CN Normal" panose="020b0400000000000000" pitchFamily="34" charset="-122"/>
                  <a:ea typeface="思源黑体 CN Normal" panose="020b0400000000000000" pitchFamily="34" charset="-122"/>
                </a:rPr>
                <a:t>服务于许多国家的军事部门与国民经济，对现代国防与经济发展产生了巨大影响。</a:t>
              </a:r>
            </a:p>
          </p:txBody>
        </p:sp>
      </p:grpSp>
    </p:spTree>
    <p:custDataLst>
      <p:tags r:id="rId3"/>
    </p:custDataLst>
    <p:extLst>
      <p:ext uri="{BB962C8B-B14F-4D97-AF65-F5344CB8AC3E}">
        <p14:creationId xmlns:p14="http://schemas.microsoft.com/office/powerpoint/2010/main" val="4139880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161"/>
                                        </p:tgtEl>
                                        <p:attrNameLst>
                                          <p:attrName>style.visibility</p:attrName>
                                        </p:attrNameLst>
                                      </p:cBhvr>
                                      <p:to>
                                        <p:strVal val="visible"/>
                                      </p:to>
                                    </p:set>
                                    <p:animEffect transition="in" filter="fade">
                                      <p:cBhvr>
                                        <p:cTn id="13" dur="500"/>
                                        <p:tgtEl>
                                          <p:spTgt spid="1161"/>
                                        </p:tgtEl>
                                      </p:cBhvr>
                                    </p:animEffect>
                                  </p:childTnLst>
                                </p:cTn>
                              </p:par>
                              <p:par>
                                <p:cTn id="14" presetID="14" presetClass="entr" presetSubtype="10"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randombar(horizontal)">
                                      <p:cBhvr>
                                        <p:cTn id="16" dur="500"/>
                                        <p:tgtEl>
                                          <p:spTgt spid="27"/>
                                        </p:tgtEl>
                                      </p:cBhvr>
                                    </p:animEffect>
                                  </p:childTnLst>
                                </p:cTn>
                              </p:par>
                              <p:par>
                                <p:cTn id="17" presetID="10" presetClass="entr" presetSubtype="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childTnLst>
                    </p:cTn>
                  </p:par>
                  <p:par>
                    <p:cTn id="20" fill="hold" nodeType="clickPar">
                      <p:stCondLst>
                        <p:cond delay="indefinite"/>
                        <p:cond evt="onBegin" delay="0">
                          <p:tn val="19"/>
                        </p:cond>
                      </p:stCondLst>
                      <p:childTnLst>
                        <p:par>
                          <p:cTn id="21" fill="hold" nodeType="withGroup">
                            <p:stCondLst>
                              <p:cond delay="indefinite"/>
                            </p:stCondLst>
                          </p:cTn>
                        </p:par>
                        <p:par>
                          <p:cTn id="22" fill="hold" nodeType="after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302"/>
                                        </p:tgtEl>
                                        <p:attrNameLst>
                                          <p:attrName>style.visibility</p:attrName>
                                        </p:attrNameLst>
                                      </p:cBhvr>
                                      <p:to>
                                        <p:strVal val="visible"/>
                                      </p:to>
                                    </p:set>
                                    <p:animEffect transition="in" filter="fade">
                                      <p:cBhvr>
                                        <p:cTn id="25" dur="500"/>
                                        <p:tgtEl>
                                          <p:spTgt spid="2302"/>
                                        </p:tgtEl>
                                      </p:cBhvr>
                                    </p:animEffect>
                                  </p:childTnLst>
                                </p:cTn>
                              </p:par>
                              <p:par>
                                <p:cTn id="26" presetID="10" presetClass="entr" presetSubtype="0" fill="hold" nodeType="withEffect">
                                  <p:stCondLst>
                                    <p:cond delay="0"/>
                                  </p:stCondLst>
                                  <p:childTnLst>
                                    <p:set>
                                      <p:cBhvr>
                                        <p:cTn id="27" dur="1" fill="hold">
                                          <p:stCondLst>
                                            <p:cond delay="0"/>
                                          </p:stCondLst>
                                        </p:cTn>
                                        <p:tgtEl>
                                          <p:spTgt spid="2308"/>
                                        </p:tgtEl>
                                        <p:attrNameLst>
                                          <p:attrName>style.visibility</p:attrName>
                                        </p:attrNameLst>
                                      </p:cBhvr>
                                      <p:to>
                                        <p:strVal val="visible"/>
                                      </p:to>
                                    </p:set>
                                    <p:animEffect transition="in" filter="fade">
                                      <p:cBhvr>
                                        <p:cTn id="28" dur="500"/>
                                        <p:tgtEl>
                                          <p:spTgt spid="2308"/>
                                        </p:tgtEl>
                                      </p:cBhvr>
                                    </p:animEffect>
                                  </p:childTnLst>
                                </p:cTn>
                              </p:par>
                              <p:par>
                                <p:cTn id="29" presetID="10" presetClass="entr" presetSubtype="0" fill="hold" nodeType="withEffect">
                                  <p:stCondLst>
                                    <p:cond delay="0"/>
                                  </p:stCondLst>
                                  <p:childTnLst>
                                    <p:set>
                                      <p:cBhvr>
                                        <p:cTn id="30" dur="1" fill="hold">
                                          <p:stCondLst>
                                            <p:cond delay="0"/>
                                          </p:stCondLst>
                                        </p:cTn>
                                        <p:tgtEl>
                                          <p:spTgt spid="2296"/>
                                        </p:tgtEl>
                                        <p:attrNameLst>
                                          <p:attrName>style.visibility</p:attrName>
                                        </p:attrNameLst>
                                      </p:cBhvr>
                                      <p:to>
                                        <p:strVal val="visible"/>
                                      </p:to>
                                    </p:set>
                                    <p:animEffect transition="in" filter="fade">
                                      <p:cBhvr>
                                        <p:cTn id="31" dur="500"/>
                                        <p:tgtEl>
                                          <p:spTgt spid="2296"/>
                                        </p:tgtEl>
                                      </p:cBhvr>
                                    </p:animEffect>
                                  </p:childTnLst>
                                </p:cTn>
                              </p:par>
                              <p:par>
                                <p:cTn id="32" presetID="14" presetClass="entr" presetSubtype="10" fill="hold" nodeType="withEffect">
                                  <p:stCondLst>
                                    <p:cond delay="0"/>
                                  </p:stCondLst>
                                  <p:childTnLst>
                                    <p:set>
                                      <p:cBhvr>
                                        <p:cTn id="33" dur="1" fill="hold">
                                          <p:stCondLst>
                                            <p:cond delay="0"/>
                                          </p:stCondLst>
                                        </p:cTn>
                                        <p:tgtEl>
                                          <p:spTgt spid="2293"/>
                                        </p:tgtEl>
                                        <p:attrNameLst>
                                          <p:attrName>style.visibility</p:attrName>
                                        </p:attrNameLst>
                                      </p:cBhvr>
                                      <p:to>
                                        <p:strVal val="visible"/>
                                      </p:to>
                                    </p:set>
                                    <p:animEffect transition="in" filter="randombar(horizontal)">
                                      <p:cBhvr>
                                        <p:cTn id="34" dur="500"/>
                                        <p:tgtEl>
                                          <p:spTgt spid="2293"/>
                                        </p:tgtEl>
                                      </p:cBhvr>
                                    </p:animEffect>
                                  </p:childTnLst>
                                </p:cTn>
                              </p:par>
                            </p:childTnLst>
                          </p:cTn>
                        </p:par>
                      </p:childTnLst>
                    </p:cTn>
                  </p:par>
                  <p:par>
                    <p:cTn id="35" fill="hold" nodeType="clickPar">
                      <p:stCondLst>
                        <p:cond delay="indefinite"/>
                        <p:cond evt="onBegin" delay="0">
                          <p:tn val="34"/>
                        </p:cond>
                      </p:stCondLst>
                      <p:childTnLst>
                        <p:par>
                          <p:cTn id="36" fill="hold" nodeType="withGroup">
                            <p:stCondLst>
                              <p:cond delay="indefinite"/>
                            </p:stCondLst>
                          </p:cTn>
                        </p:par>
                        <p:par>
                          <p:cTn id="37" fill="hold" nodeType="afterGroup">
                            <p:stCondLst>
                              <p:cond delay="0"/>
                            </p:stCondLst>
                            <p:childTnLst>
                              <p:par>
                                <p:cTn id="38" presetID="2" presetClass="entr" presetSubtype="2" fill="hold" nodeType="clickEffect">
                                  <p:stCondLst>
                                    <p:cond delay="0"/>
                                  </p:stCondLst>
                                  <p:childTnLst>
                                    <p:set>
                                      <p:cBhvr>
                                        <p:cTn id="39" dur="1" fill="hold">
                                          <p:stCondLst>
                                            <p:cond delay="0"/>
                                          </p:stCondLst>
                                        </p:cTn>
                                        <p:tgtEl>
                                          <p:spTgt spid="2314"/>
                                        </p:tgtEl>
                                        <p:attrNameLst>
                                          <p:attrName>style.visibility</p:attrName>
                                        </p:attrNameLst>
                                      </p:cBhvr>
                                      <p:to>
                                        <p:strVal val="visible"/>
                                      </p:to>
                                    </p:set>
                                    <p:anim calcmode="lin" valueType="num">
                                      <p:cBhvr additive="base">
                                        <p:cTn id="40" dur="500" fill="hold"/>
                                        <p:tgtEl>
                                          <p:spTgt spid="2314"/>
                                        </p:tgtEl>
                                        <p:attrNameLst>
                                          <p:attrName>ppt_x</p:attrName>
                                        </p:attrNameLst>
                                      </p:cBhvr>
                                      <p:tavLst>
                                        <p:tav tm="0">
                                          <p:val>
                                            <p:strVal val="1+#ppt_w/2"/>
                                          </p:val>
                                        </p:tav>
                                        <p:tav tm="100000">
                                          <p:val>
                                            <p:strVal val="#ppt_x"/>
                                          </p:val>
                                        </p:tav>
                                      </p:tavLst>
                                    </p:anim>
                                    <p:anim calcmode="lin" valueType="num">
                                      <p:cBhvr additive="base">
                                        <p:cTn id="41" dur="500" fill="hold"/>
                                        <p:tgtEl>
                                          <p:spTgt spid="23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圆角矩形 5"/>
          <p:cNvSpPr/>
          <p:nvPr/>
        </p:nvSpPr>
        <p:spPr>
          <a:xfrm>
            <a:off x="546100" y="1790700"/>
            <a:ext cx="2324100" cy="4267200"/>
          </a:xfrm>
          <a:prstGeom prst="roundRect">
            <a:avLst>
              <a:gd name="adj" fmla="val 3006"/>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3242611" y="1790700"/>
            <a:ext cx="8469963" cy="4267200"/>
          </a:xfrm>
          <a:prstGeom prst="roundRect">
            <a:avLst>
              <a:gd name="adj" fmla="val 3006"/>
            </a:avLst>
          </a:prstGeom>
          <a:noFill/>
          <a:ln w="19050">
            <a:solidFill>
              <a:srgbClr val="F7C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058230" y="766284"/>
            <a:ext cx="2074090"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具体表现</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16" name="矩形 15"/>
          <p:cNvSpPr/>
          <p:nvPr/>
        </p:nvSpPr>
        <p:spPr>
          <a:xfrm>
            <a:off x="546100" y="4457700"/>
            <a:ext cx="2324100" cy="558800"/>
          </a:xfrm>
          <a:prstGeom prst="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034728" y="2182852"/>
            <a:ext cx="1370888"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计算机技术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19" name="矩形 18"/>
          <p:cNvSpPr/>
          <p:nvPr/>
        </p:nvSpPr>
        <p:spPr>
          <a:xfrm>
            <a:off x="918511" y="2982952"/>
            <a:ext cx="1608133"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人工智能技术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20" name="矩形 19"/>
          <p:cNvSpPr/>
          <p:nvPr/>
        </p:nvSpPr>
        <p:spPr>
          <a:xfrm>
            <a:off x="1150946" y="3783052"/>
            <a:ext cx="1133644"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航天技术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21" name="矩形 20"/>
          <p:cNvSpPr/>
          <p:nvPr/>
        </p:nvSpPr>
        <p:spPr>
          <a:xfrm>
            <a:off x="1150946" y="4583152"/>
            <a:ext cx="1133644"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海洋技术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22" name="矩形 21"/>
          <p:cNvSpPr/>
          <p:nvPr/>
        </p:nvSpPr>
        <p:spPr>
          <a:xfrm>
            <a:off x="1022706" y="5383252"/>
            <a:ext cx="1370889" cy="369332"/>
          </a:xfrm>
          <a:prstGeom prst="rect">
            <a:avLst/>
          </a:prstGeom>
        </p:spPr>
        <p:txBody>
          <a:bodyPr wrap="none">
            <a:spAutoFit/>
          </a:bodyPr>
          <a:lstStyle/>
          <a:p>
            <a:pPr algn="ctr"/>
            <a:r>
              <a:rPr lang="zh-CN" altLang="zh-CN" b="1" kern="100">
                <a:solidFill>
                  <a:schemeClr val="bg1">
                    <a:lumMod val="65000"/>
                  </a:schemeClr>
                </a:solidFill>
                <a:latin typeface="思源黑体 CN Normal" panose="020b0400000000000000" pitchFamily="34" charset="-122"/>
                <a:ea typeface="思源黑体 CN Normal" panose="020b0400000000000000" pitchFamily="34" charset="-122"/>
                <a:cs typeface="Times New Roman" panose="02020603050405020304" pitchFamily="18" charset="0"/>
              </a:rPr>
              <a:t>新材料技术</a:t>
            </a:r>
            <a:endParaRPr lang="zh-CN" altLang="en-US">
              <a:solidFill>
                <a:schemeClr val="bg1">
                  <a:lumMod val="65000"/>
                </a:schemeClr>
              </a:solidFill>
              <a:latin typeface="思源黑体 CN Normal" panose="020b0400000000000000" pitchFamily="34" charset="-122"/>
              <a:ea typeface="思源黑体 CN Normal" panose="020b0400000000000000" pitchFamily="34" charset="-122"/>
            </a:endParaRPr>
          </a:p>
        </p:txBody>
      </p:sp>
      <p:grpSp>
        <p:nvGrpSpPr>
          <p:cNvPr id="33" name="Group 1">
            <a:extLst>
              <a:ext uri="{FF2B5EF4-FFF2-40B4-BE49-F238E27FC236}">
                <a16:creationId xmlns="" xmlns:a16="http://schemas.microsoft.com/office/drawing/2014/main" id="{3245C0A7-17CB-4EA2-A025-84AC6593B678}"/>
              </a:ext>
            </a:extLst>
          </p:cNvPr>
          <p:cNvGrpSpPr/>
          <p:nvPr/>
        </p:nvGrpSpPr>
        <p:grpSpPr>
          <a:xfrm>
            <a:off x="4012966" y="2457472"/>
            <a:ext cx="6929252" cy="3336804"/>
            <a:chOff x="4603032" y="368038"/>
            <a:chExt cx="7741919" cy="3768797"/>
          </a:xfrm>
          <a:solidFill>
            <a:srgbClr val="2E75B6">
              <a:alpha val="60000"/>
            </a:srgbClr>
          </a:solidFill>
        </p:grpSpPr>
        <p:grpSp>
          <p:nvGrpSpPr>
            <p:cNvPr id="34" name="Group 2">
              <a:extLst>
                <a:ext uri="{FF2B5EF4-FFF2-40B4-BE49-F238E27FC236}">
                  <a16:creationId xmlns="" xmlns:a16="http://schemas.microsoft.com/office/drawing/2014/main" id="{B0D9CDEE-6A7A-4131-8B50-7ED724C2BA57}"/>
                </a:ext>
              </a:extLst>
            </p:cNvPr>
            <p:cNvGrpSpPr/>
            <p:nvPr/>
          </p:nvGrpSpPr>
          <p:grpSpPr>
            <a:xfrm>
              <a:off x="4603032" y="368038"/>
              <a:ext cx="7741919" cy="3768797"/>
              <a:chOff x="2483751" y="2120605"/>
              <a:chExt cx="7224499" cy="3516916"/>
            </a:xfrm>
            <a:grpFill/>
          </p:grpSpPr>
          <p:grpSp>
            <p:nvGrpSpPr>
              <p:cNvPr id="36" name="Group 1107">
                <a:extLst>
                  <a:ext uri="{FF2B5EF4-FFF2-40B4-BE49-F238E27FC236}">
                    <a16:creationId xmlns="" xmlns:a16="http://schemas.microsoft.com/office/drawing/2014/main" id="{2F4266CC-AE5A-4B9A-A0C3-1CB5297C0DA8}"/>
                  </a:ext>
                </a:extLst>
              </p:cNvPr>
              <p:cNvGrpSpPr>
                <a:grpSpLocks noChangeAspect="1"/>
              </p:cNvGrpSpPr>
              <p:nvPr/>
            </p:nvGrpSpPr>
            <p:grpSpPr>
              <a:xfrm>
                <a:off x="8149987" y="4770654"/>
                <a:ext cx="1317602" cy="866867"/>
                <a:chOff x="4133" y="2396"/>
                <a:chExt cx="709" cy="482"/>
              </a:xfrm>
              <a:grpFill/>
            </p:grpSpPr>
            <p:sp>
              <p:nvSpPr>
                <p:cNvPr id="1147" name="Freeform 1108">
                  <a:extLst>
                    <a:ext uri="{FF2B5EF4-FFF2-40B4-BE49-F238E27FC236}">
                      <a16:creationId xmlns="" xmlns:a16="http://schemas.microsoft.com/office/drawing/2014/main" id="{DE6BCEFB-959D-4143-92D0-5937E5A8097B}"/>
                    </a:ext>
                  </a:extLst>
                </p:cNvPr>
                <p:cNvSpPr/>
                <p:nvPr/>
              </p:nvSpPr>
              <p:spPr bwMode="auto">
                <a:xfrm>
                  <a:off x="4438" y="2396"/>
                  <a:ext cx="98" cy="82"/>
                </a:xfrm>
                <a:custGeom>
                  <a:gdLst>
                    <a:gd name="T0" fmla="*/ 20 w 103"/>
                    <a:gd name="T1" fmla="*/ 66 h 86"/>
                    <a:gd name="T2" fmla="*/ 23 w 103"/>
                    <a:gd name="T3" fmla="*/ 63 h 86"/>
                    <a:gd name="T4" fmla="*/ 26 w 103"/>
                    <a:gd name="T5" fmla="*/ 60 h 86"/>
                    <a:gd name="T6" fmla="*/ 29 w 103"/>
                    <a:gd name="T7" fmla="*/ 55 h 86"/>
                    <a:gd name="T8" fmla="*/ 35 w 103"/>
                    <a:gd name="T9" fmla="*/ 53 h 86"/>
                    <a:gd name="T10" fmla="*/ 55 w 103"/>
                    <a:gd name="T11" fmla="*/ 60 h 86"/>
                    <a:gd name="T12" fmla="*/ 64 w 103"/>
                    <a:gd name="T13" fmla="*/ 70 h 86"/>
                    <a:gd name="T14" fmla="*/ 78 w 103"/>
                    <a:gd name="T15" fmla="*/ 82 h 86"/>
                    <a:gd name="T16" fmla="*/ 81 w 103"/>
                    <a:gd name="T17" fmla="*/ 82 h 86"/>
                    <a:gd name="T18" fmla="*/ 92 w 103"/>
                    <a:gd name="T19" fmla="*/ 84 h 86"/>
                    <a:gd name="T20" fmla="*/ 102 w 103"/>
                    <a:gd name="T21" fmla="*/ 86 h 86"/>
                    <a:gd name="T22" fmla="*/ 102 w 103"/>
                    <a:gd name="T23" fmla="*/ 86 h 86"/>
                    <a:gd name="T24" fmla="*/ 103 w 103"/>
                    <a:gd name="T25" fmla="*/ 86 h 86"/>
                    <a:gd name="T26" fmla="*/ 100 w 103"/>
                    <a:gd name="T27" fmla="*/ 83 h 86"/>
                    <a:gd name="T28" fmla="*/ 90 w 103"/>
                    <a:gd name="T29" fmla="*/ 74 h 86"/>
                    <a:gd name="T30" fmla="*/ 87 w 103"/>
                    <a:gd name="T31" fmla="*/ 73 h 86"/>
                    <a:gd name="T32" fmla="*/ 80 w 103"/>
                    <a:gd name="T33" fmla="*/ 70 h 86"/>
                    <a:gd name="T34" fmla="*/ 75 w 103"/>
                    <a:gd name="T35" fmla="*/ 61 h 86"/>
                    <a:gd name="T36" fmla="*/ 72 w 103"/>
                    <a:gd name="T37" fmla="*/ 55 h 86"/>
                    <a:gd name="T38" fmla="*/ 65 w 103"/>
                    <a:gd name="T39" fmla="*/ 45 h 86"/>
                    <a:gd name="T40" fmla="*/ 70 w 103"/>
                    <a:gd name="T41" fmla="*/ 42 h 86"/>
                    <a:gd name="T42" fmla="*/ 71 w 103"/>
                    <a:gd name="T43" fmla="*/ 42 h 86"/>
                    <a:gd name="T44" fmla="*/ 74 w 103"/>
                    <a:gd name="T45" fmla="*/ 41 h 86"/>
                    <a:gd name="T46" fmla="*/ 71 w 103"/>
                    <a:gd name="T47" fmla="*/ 38 h 86"/>
                    <a:gd name="T48" fmla="*/ 62 w 103"/>
                    <a:gd name="T49" fmla="*/ 34 h 86"/>
                    <a:gd name="T50" fmla="*/ 48 w 103"/>
                    <a:gd name="T51" fmla="*/ 24 h 86"/>
                    <a:gd name="T52" fmla="*/ 6 w 103"/>
                    <a:gd name="T53" fmla="*/ 2 h 86"/>
                    <a:gd name="T54" fmla="*/ 0 w 103"/>
                    <a:gd name="T55" fmla="*/ 0 h 86"/>
                    <a:gd name="T56" fmla="*/ 0 w 103"/>
                    <a:gd name="T57" fmla="*/ 68 h 86"/>
                    <a:gd name="T58" fmla="*/ 10 w 103"/>
                    <a:gd name="T59" fmla="*/ 71 h 86"/>
                    <a:gd name="T60" fmla="*/ 20 w 103"/>
                    <a:gd name="T61" fmla="*/ 66 h 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3" h="86">
                      <a:moveTo>
                        <a:pt x="20" y="66"/>
                      </a:moveTo>
                      <a:cubicBezTo>
                        <a:pt x="20" y="65"/>
                        <a:pt x="21" y="63"/>
                        <a:pt x="23" y="63"/>
                      </a:cubicBezTo>
                      <a:cubicBezTo>
                        <a:pt x="24" y="63"/>
                        <a:pt x="25" y="61"/>
                        <a:pt x="26" y="60"/>
                      </a:cubicBezTo>
                      <a:cubicBezTo>
                        <a:pt x="26" y="58"/>
                        <a:pt x="27" y="57"/>
                        <a:pt x="29" y="55"/>
                      </a:cubicBezTo>
                      <a:cubicBezTo>
                        <a:pt x="30" y="54"/>
                        <a:pt x="32" y="53"/>
                        <a:pt x="35" y="53"/>
                      </a:cubicBezTo>
                      <a:cubicBezTo>
                        <a:pt x="41" y="53"/>
                        <a:pt x="50" y="56"/>
                        <a:pt x="55" y="60"/>
                      </a:cubicBezTo>
                      <a:cubicBezTo>
                        <a:pt x="58" y="63"/>
                        <a:pt x="61" y="66"/>
                        <a:pt x="64" y="70"/>
                      </a:cubicBezTo>
                      <a:cubicBezTo>
                        <a:pt x="69" y="76"/>
                        <a:pt x="74" y="83"/>
                        <a:pt x="78" y="82"/>
                      </a:cubicBezTo>
                      <a:cubicBezTo>
                        <a:pt x="79" y="82"/>
                        <a:pt x="80" y="82"/>
                        <a:pt x="81" y="82"/>
                      </a:cubicBezTo>
                      <a:cubicBezTo>
                        <a:pt x="85" y="82"/>
                        <a:pt x="89" y="83"/>
                        <a:pt x="92" y="84"/>
                      </a:cubicBezTo>
                      <a:cubicBezTo>
                        <a:pt x="96" y="85"/>
                        <a:pt x="99" y="86"/>
                        <a:pt x="102" y="86"/>
                      </a:cubicBezTo>
                      <a:cubicBezTo>
                        <a:pt x="102" y="86"/>
                        <a:pt x="102" y="86"/>
                        <a:pt x="102" y="86"/>
                      </a:cubicBezTo>
                      <a:cubicBezTo>
                        <a:pt x="103" y="86"/>
                        <a:pt x="103" y="86"/>
                        <a:pt x="103" y="86"/>
                      </a:cubicBezTo>
                      <a:cubicBezTo>
                        <a:pt x="103" y="85"/>
                        <a:pt x="101" y="84"/>
                        <a:pt x="100" y="83"/>
                      </a:cubicBezTo>
                      <a:cubicBezTo>
                        <a:pt x="100" y="83"/>
                        <a:pt x="90" y="79"/>
                        <a:pt x="90" y="74"/>
                      </a:cubicBezTo>
                      <a:cubicBezTo>
                        <a:pt x="90" y="73"/>
                        <a:pt x="88" y="73"/>
                        <a:pt x="87" y="73"/>
                      </a:cubicBezTo>
                      <a:cubicBezTo>
                        <a:pt x="85" y="72"/>
                        <a:pt x="82" y="71"/>
                        <a:pt x="80" y="70"/>
                      </a:cubicBezTo>
                      <a:cubicBezTo>
                        <a:pt x="77" y="68"/>
                        <a:pt x="76" y="64"/>
                        <a:pt x="75" y="61"/>
                      </a:cubicBezTo>
                      <a:cubicBezTo>
                        <a:pt x="75" y="58"/>
                        <a:pt x="74" y="56"/>
                        <a:pt x="72" y="55"/>
                      </a:cubicBezTo>
                      <a:cubicBezTo>
                        <a:pt x="68" y="53"/>
                        <a:pt x="65" y="49"/>
                        <a:pt x="65" y="45"/>
                      </a:cubicBezTo>
                      <a:cubicBezTo>
                        <a:pt x="66" y="44"/>
                        <a:pt x="66" y="42"/>
                        <a:pt x="70" y="42"/>
                      </a:cubicBezTo>
                      <a:cubicBezTo>
                        <a:pt x="71" y="42"/>
                        <a:pt x="71" y="42"/>
                        <a:pt x="71" y="42"/>
                      </a:cubicBezTo>
                      <a:cubicBezTo>
                        <a:pt x="73" y="42"/>
                        <a:pt x="74" y="42"/>
                        <a:pt x="74" y="41"/>
                      </a:cubicBezTo>
                      <a:cubicBezTo>
                        <a:pt x="74" y="41"/>
                        <a:pt x="74" y="40"/>
                        <a:pt x="71" y="38"/>
                      </a:cubicBezTo>
                      <a:cubicBezTo>
                        <a:pt x="70" y="37"/>
                        <a:pt x="66" y="35"/>
                        <a:pt x="62" y="34"/>
                      </a:cubicBezTo>
                      <a:cubicBezTo>
                        <a:pt x="56" y="32"/>
                        <a:pt x="49" y="30"/>
                        <a:pt x="48" y="24"/>
                      </a:cubicBezTo>
                      <a:cubicBezTo>
                        <a:pt x="48" y="20"/>
                        <a:pt x="21" y="5"/>
                        <a:pt x="6" y="2"/>
                      </a:cubicBezTo>
                      <a:cubicBezTo>
                        <a:pt x="4" y="1"/>
                        <a:pt x="2" y="1"/>
                        <a:pt x="0" y="0"/>
                      </a:cubicBezTo>
                      <a:cubicBezTo>
                        <a:pt x="0" y="68"/>
                        <a:pt x="0" y="68"/>
                        <a:pt x="0" y="68"/>
                      </a:cubicBezTo>
                      <a:cubicBezTo>
                        <a:pt x="3" y="69"/>
                        <a:pt x="6" y="70"/>
                        <a:pt x="10" y="71"/>
                      </a:cubicBezTo>
                      <a:cubicBezTo>
                        <a:pt x="18" y="71"/>
                        <a:pt x="19" y="68"/>
                        <a:pt x="2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8" name="Freeform 1109">
                  <a:extLst>
                    <a:ext uri="{FF2B5EF4-FFF2-40B4-BE49-F238E27FC236}">
                      <a16:creationId xmlns="" xmlns:a16="http://schemas.microsoft.com/office/drawing/2014/main" id="{7F8D8FB2-7418-46DC-BE67-55071E13FA1D}"/>
                    </a:ext>
                  </a:extLst>
                </p:cNvPr>
                <p:cNvSpPr/>
                <p:nvPr/>
              </p:nvSpPr>
              <p:spPr bwMode="auto">
                <a:xfrm>
                  <a:off x="4133" y="2483"/>
                  <a:ext cx="437" cy="328"/>
                </a:xfrm>
                <a:custGeom>
                  <a:gdLst>
                    <a:gd name="T0" fmla="*/ 452 w 456"/>
                    <a:gd name="T1" fmla="*/ 176 h 342"/>
                    <a:gd name="T2" fmla="*/ 430 w 456"/>
                    <a:gd name="T3" fmla="*/ 154 h 342"/>
                    <a:gd name="T4" fmla="*/ 423 w 456"/>
                    <a:gd name="T5" fmla="*/ 138 h 342"/>
                    <a:gd name="T6" fmla="*/ 415 w 456"/>
                    <a:gd name="T7" fmla="*/ 138 h 342"/>
                    <a:gd name="T8" fmla="*/ 377 w 456"/>
                    <a:gd name="T9" fmla="*/ 99 h 342"/>
                    <a:gd name="T10" fmla="*/ 363 w 456"/>
                    <a:gd name="T11" fmla="*/ 63 h 342"/>
                    <a:gd name="T12" fmla="*/ 352 w 456"/>
                    <a:gd name="T13" fmla="*/ 42 h 342"/>
                    <a:gd name="T14" fmla="*/ 333 w 456"/>
                    <a:gd name="T15" fmla="*/ 3 h 342"/>
                    <a:gd name="T16" fmla="*/ 323 w 456"/>
                    <a:gd name="T17" fmla="*/ 29 h 342"/>
                    <a:gd name="T18" fmla="*/ 317 w 456"/>
                    <a:gd name="T19" fmla="*/ 70 h 342"/>
                    <a:gd name="T20" fmla="*/ 284 w 456"/>
                    <a:gd name="T21" fmla="*/ 70 h 342"/>
                    <a:gd name="T22" fmla="*/ 254 w 456"/>
                    <a:gd name="T23" fmla="*/ 49 h 342"/>
                    <a:gd name="T24" fmla="*/ 254 w 456"/>
                    <a:gd name="T25" fmla="*/ 32 h 342"/>
                    <a:gd name="T26" fmla="*/ 266 w 456"/>
                    <a:gd name="T27" fmla="*/ 17 h 342"/>
                    <a:gd name="T28" fmla="*/ 261 w 456"/>
                    <a:gd name="T29" fmla="*/ 20 h 342"/>
                    <a:gd name="T30" fmla="*/ 249 w 456"/>
                    <a:gd name="T31" fmla="*/ 18 h 342"/>
                    <a:gd name="T32" fmla="*/ 206 w 456"/>
                    <a:gd name="T33" fmla="*/ 17 h 342"/>
                    <a:gd name="T34" fmla="*/ 196 w 456"/>
                    <a:gd name="T35" fmla="*/ 24 h 342"/>
                    <a:gd name="T36" fmla="*/ 188 w 456"/>
                    <a:gd name="T37" fmla="*/ 45 h 342"/>
                    <a:gd name="T38" fmla="*/ 175 w 456"/>
                    <a:gd name="T39" fmla="*/ 51 h 342"/>
                    <a:gd name="T40" fmla="*/ 162 w 456"/>
                    <a:gd name="T41" fmla="*/ 41 h 342"/>
                    <a:gd name="T42" fmla="*/ 146 w 456"/>
                    <a:gd name="T43" fmla="*/ 42 h 342"/>
                    <a:gd name="T44" fmla="*/ 136 w 456"/>
                    <a:gd name="T45" fmla="*/ 45 h 342"/>
                    <a:gd name="T46" fmla="*/ 128 w 456"/>
                    <a:gd name="T47" fmla="*/ 62 h 342"/>
                    <a:gd name="T48" fmla="*/ 122 w 456"/>
                    <a:gd name="T49" fmla="*/ 69 h 342"/>
                    <a:gd name="T50" fmla="*/ 110 w 456"/>
                    <a:gd name="T51" fmla="*/ 68 h 342"/>
                    <a:gd name="T52" fmla="*/ 73 w 456"/>
                    <a:gd name="T53" fmla="*/ 107 h 342"/>
                    <a:gd name="T54" fmla="*/ 46 w 456"/>
                    <a:gd name="T55" fmla="*/ 117 h 342"/>
                    <a:gd name="T56" fmla="*/ 15 w 456"/>
                    <a:gd name="T57" fmla="*/ 131 h 342"/>
                    <a:gd name="T58" fmla="*/ 8 w 456"/>
                    <a:gd name="T59" fmla="*/ 132 h 342"/>
                    <a:gd name="T60" fmla="*/ 11 w 456"/>
                    <a:gd name="T61" fmla="*/ 182 h 342"/>
                    <a:gd name="T62" fmla="*/ 4 w 456"/>
                    <a:gd name="T63" fmla="*/ 186 h 342"/>
                    <a:gd name="T64" fmla="*/ 30 w 456"/>
                    <a:gd name="T65" fmla="*/ 255 h 342"/>
                    <a:gd name="T66" fmla="*/ 23 w 456"/>
                    <a:gd name="T67" fmla="*/ 279 h 342"/>
                    <a:gd name="T68" fmla="*/ 53 w 456"/>
                    <a:gd name="T69" fmla="*/ 289 h 342"/>
                    <a:gd name="T70" fmla="*/ 84 w 456"/>
                    <a:gd name="T71" fmla="*/ 274 h 342"/>
                    <a:gd name="T72" fmla="*/ 136 w 456"/>
                    <a:gd name="T73" fmla="*/ 258 h 342"/>
                    <a:gd name="T74" fmla="*/ 202 w 456"/>
                    <a:gd name="T75" fmla="*/ 244 h 342"/>
                    <a:gd name="T76" fmla="*/ 229 w 456"/>
                    <a:gd name="T77" fmla="*/ 252 h 342"/>
                    <a:gd name="T78" fmla="*/ 239 w 456"/>
                    <a:gd name="T79" fmla="*/ 266 h 342"/>
                    <a:gd name="T80" fmla="*/ 253 w 456"/>
                    <a:gd name="T81" fmla="*/ 288 h 342"/>
                    <a:gd name="T82" fmla="*/ 281 w 456"/>
                    <a:gd name="T83" fmla="*/ 263 h 342"/>
                    <a:gd name="T84" fmla="*/ 276 w 456"/>
                    <a:gd name="T85" fmla="*/ 289 h 342"/>
                    <a:gd name="T86" fmla="*/ 287 w 456"/>
                    <a:gd name="T87" fmla="*/ 296 h 342"/>
                    <a:gd name="T88" fmla="*/ 303 w 456"/>
                    <a:gd name="T89" fmla="*/ 314 h 342"/>
                    <a:gd name="T90" fmla="*/ 344 w 456"/>
                    <a:gd name="T91" fmla="*/ 339 h 342"/>
                    <a:gd name="T92" fmla="*/ 364 w 456"/>
                    <a:gd name="T93" fmla="*/ 331 h 342"/>
                    <a:gd name="T94" fmla="*/ 381 w 456"/>
                    <a:gd name="T95" fmla="*/ 337 h 342"/>
                    <a:gd name="T96" fmla="*/ 417 w 456"/>
                    <a:gd name="T97" fmla="*/ 303 h 342"/>
                    <a:gd name="T98" fmla="*/ 448 w 456"/>
                    <a:gd name="T99" fmla="*/ 246 h 342"/>
                    <a:gd name="T100" fmla="*/ 455 w 456"/>
                    <a:gd name="T101" fmla="*/ 207 h 3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56" h="342">
                      <a:moveTo>
                        <a:pt x="456" y="201"/>
                      </a:moveTo>
                      <a:cubicBezTo>
                        <a:pt x="456" y="201"/>
                        <a:pt x="455" y="198"/>
                        <a:pt x="455" y="197"/>
                      </a:cubicBezTo>
                      <a:cubicBezTo>
                        <a:pt x="454" y="197"/>
                        <a:pt x="454" y="197"/>
                        <a:pt x="454" y="197"/>
                      </a:cubicBezTo>
                      <a:cubicBezTo>
                        <a:pt x="453" y="197"/>
                        <a:pt x="453" y="196"/>
                        <a:pt x="452" y="196"/>
                      </a:cubicBezTo>
                      <a:cubicBezTo>
                        <a:pt x="450" y="193"/>
                        <a:pt x="451" y="180"/>
                        <a:pt x="452" y="176"/>
                      </a:cubicBezTo>
                      <a:cubicBezTo>
                        <a:pt x="451" y="176"/>
                        <a:pt x="450" y="176"/>
                        <a:pt x="450" y="176"/>
                      </a:cubicBezTo>
                      <a:cubicBezTo>
                        <a:pt x="445" y="176"/>
                        <a:pt x="443" y="168"/>
                        <a:pt x="442" y="165"/>
                      </a:cubicBezTo>
                      <a:cubicBezTo>
                        <a:pt x="441" y="163"/>
                        <a:pt x="438" y="158"/>
                        <a:pt x="436" y="158"/>
                      </a:cubicBezTo>
                      <a:cubicBezTo>
                        <a:pt x="435" y="158"/>
                        <a:pt x="435" y="159"/>
                        <a:pt x="434" y="159"/>
                      </a:cubicBezTo>
                      <a:cubicBezTo>
                        <a:pt x="431" y="159"/>
                        <a:pt x="430" y="156"/>
                        <a:pt x="430" y="154"/>
                      </a:cubicBezTo>
                      <a:cubicBezTo>
                        <a:pt x="430" y="154"/>
                        <a:pt x="430" y="153"/>
                        <a:pt x="430" y="153"/>
                      </a:cubicBezTo>
                      <a:cubicBezTo>
                        <a:pt x="429" y="153"/>
                        <a:pt x="429" y="153"/>
                        <a:pt x="429" y="153"/>
                      </a:cubicBezTo>
                      <a:cubicBezTo>
                        <a:pt x="427" y="153"/>
                        <a:pt x="426" y="153"/>
                        <a:pt x="425" y="152"/>
                      </a:cubicBezTo>
                      <a:cubicBezTo>
                        <a:pt x="423" y="149"/>
                        <a:pt x="423" y="142"/>
                        <a:pt x="423" y="139"/>
                      </a:cubicBezTo>
                      <a:cubicBezTo>
                        <a:pt x="423" y="139"/>
                        <a:pt x="423" y="139"/>
                        <a:pt x="423" y="138"/>
                      </a:cubicBezTo>
                      <a:cubicBezTo>
                        <a:pt x="423" y="138"/>
                        <a:pt x="423" y="138"/>
                        <a:pt x="422" y="138"/>
                      </a:cubicBezTo>
                      <a:cubicBezTo>
                        <a:pt x="421" y="138"/>
                        <a:pt x="420" y="138"/>
                        <a:pt x="419" y="137"/>
                      </a:cubicBezTo>
                      <a:cubicBezTo>
                        <a:pt x="419" y="137"/>
                        <a:pt x="419" y="136"/>
                        <a:pt x="419" y="136"/>
                      </a:cubicBezTo>
                      <a:cubicBezTo>
                        <a:pt x="419" y="136"/>
                        <a:pt x="418" y="137"/>
                        <a:pt x="417" y="137"/>
                      </a:cubicBezTo>
                      <a:cubicBezTo>
                        <a:pt x="416" y="137"/>
                        <a:pt x="416" y="138"/>
                        <a:pt x="415" y="138"/>
                      </a:cubicBezTo>
                      <a:cubicBezTo>
                        <a:pt x="414" y="139"/>
                        <a:pt x="412" y="138"/>
                        <a:pt x="411" y="137"/>
                      </a:cubicBezTo>
                      <a:cubicBezTo>
                        <a:pt x="409" y="134"/>
                        <a:pt x="409" y="130"/>
                        <a:pt x="410" y="128"/>
                      </a:cubicBezTo>
                      <a:cubicBezTo>
                        <a:pt x="410" y="126"/>
                        <a:pt x="409" y="124"/>
                        <a:pt x="406" y="122"/>
                      </a:cubicBezTo>
                      <a:cubicBezTo>
                        <a:pt x="402" y="118"/>
                        <a:pt x="401" y="115"/>
                        <a:pt x="402" y="112"/>
                      </a:cubicBezTo>
                      <a:cubicBezTo>
                        <a:pt x="400" y="109"/>
                        <a:pt x="382" y="100"/>
                        <a:pt x="377" y="99"/>
                      </a:cubicBezTo>
                      <a:cubicBezTo>
                        <a:pt x="373" y="98"/>
                        <a:pt x="373" y="94"/>
                        <a:pt x="373" y="92"/>
                      </a:cubicBezTo>
                      <a:cubicBezTo>
                        <a:pt x="373" y="91"/>
                        <a:pt x="374" y="91"/>
                        <a:pt x="373" y="90"/>
                      </a:cubicBezTo>
                      <a:cubicBezTo>
                        <a:pt x="371" y="88"/>
                        <a:pt x="370" y="80"/>
                        <a:pt x="370" y="75"/>
                      </a:cubicBezTo>
                      <a:cubicBezTo>
                        <a:pt x="370" y="73"/>
                        <a:pt x="369" y="72"/>
                        <a:pt x="367" y="70"/>
                      </a:cubicBezTo>
                      <a:cubicBezTo>
                        <a:pt x="365" y="68"/>
                        <a:pt x="363" y="66"/>
                        <a:pt x="363" y="63"/>
                      </a:cubicBezTo>
                      <a:cubicBezTo>
                        <a:pt x="364" y="61"/>
                        <a:pt x="363" y="60"/>
                        <a:pt x="363" y="58"/>
                      </a:cubicBezTo>
                      <a:cubicBezTo>
                        <a:pt x="362" y="55"/>
                        <a:pt x="362" y="52"/>
                        <a:pt x="362" y="49"/>
                      </a:cubicBezTo>
                      <a:cubicBezTo>
                        <a:pt x="362" y="48"/>
                        <a:pt x="361" y="47"/>
                        <a:pt x="358" y="45"/>
                      </a:cubicBezTo>
                      <a:cubicBezTo>
                        <a:pt x="357" y="44"/>
                        <a:pt x="355" y="43"/>
                        <a:pt x="355" y="41"/>
                      </a:cubicBezTo>
                      <a:cubicBezTo>
                        <a:pt x="354" y="42"/>
                        <a:pt x="353" y="42"/>
                        <a:pt x="352" y="42"/>
                      </a:cubicBezTo>
                      <a:cubicBezTo>
                        <a:pt x="351" y="42"/>
                        <a:pt x="349" y="43"/>
                        <a:pt x="348" y="43"/>
                      </a:cubicBezTo>
                      <a:cubicBezTo>
                        <a:pt x="346" y="43"/>
                        <a:pt x="345" y="43"/>
                        <a:pt x="344" y="41"/>
                      </a:cubicBezTo>
                      <a:cubicBezTo>
                        <a:pt x="342" y="39"/>
                        <a:pt x="342" y="34"/>
                        <a:pt x="342" y="29"/>
                      </a:cubicBezTo>
                      <a:cubicBezTo>
                        <a:pt x="343" y="24"/>
                        <a:pt x="340" y="15"/>
                        <a:pt x="338" y="13"/>
                      </a:cubicBezTo>
                      <a:cubicBezTo>
                        <a:pt x="335" y="11"/>
                        <a:pt x="334" y="7"/>
                        <a:pt x="333" y="3"/>
                      </a:cubicBezTo>
                      <a:cubicBezTo>
                        <a:pt x="333" y="2"/>
                        <a:pt x="333" y="1"/>
                        <a:pt x="332" y="0"/>
                      </a:cubicBezTo>
                      <a:cubicBezTo>
                        <a:pt x="331" y="1"/>
                        <a:pt x="328" y="4"/>
                        <a:pt x="328" y="6"/>
                      </a:cubicBezTo>
                      <a:cubicBezTo>
                        <a:pt x="328" y="10"/>
                        <a:pt x="327" y="14"/>
                        <a:pt x="325" y="17"/>
                      </a:cubicBezTo>
                      <a:cubicBezTo>
                        <a:pt x="324" y="17"/>
                        <a:pt x="325" y="19"/>
                        <a:pt x="325" y="20"/>
                      </a:cubicBezTo>
                      <a:cubicBezTo>
                        <a:pt x="325" y="23"/>
                        <a:pt x="326" y="27"/>
                        <a:pt x="323" y="29"/>
                      </a:cubicBezTo>
                      <a:cubicBezTo>
                        <a:pt x="322" y="30"/>
                        <a:pt x="322" y="36"/>
                        <a:pt x="323" y="39"/>
                      </a:cubicBezTo>
                      <a:cubicBezTo>
                        <a:pt x="323" y="42"/>
                        <a:pt x="323" y="45"/>
                        <a:pt x="323" y="48"/>
                      </a:cubicBezTo>
                      <a:cubicBezTo>
                        <a:pt x="323" y="49"/>
                        <a:pt x="323" y="51"/>
                        <a:pt x="322" y="52"/>
                      </a:cubicBezTo>
                      <a:cubicBezTo>
                        <a:pt x="322" y="57"/>
                        <a:pt x="322" y="62"/>
                        <a:pt x="319" y="66"/>
                      </a:cubicBezTo>
                      <a:cubicBezTo>
                        <a:pt x="318" y="67"/>
                        <a:pt x="318" y="69"/>
                        <a:pt x="317" y="70"/>
                      </a:cubicBezTo>
                      <a:cubicBezTo>
                        <a:pt x="315" y="74"/>
                        <a:pt x="313" y="78"/>
                        <a:pt x="309" y="80"/>
                      </a:cubicBezTo>
                      <a:cubicBezTo>
                        <a:pt x="304" y="82"/>
                        <a:pt x="297" y="80"/>
                        <a:pt x="294" y="76"/>
                      </a:cubicBezTo>
                      <a:cubicBezTo>
                        <a:pt x="293" y="75"/>
                        <a:pt x="292" y="74"/>
                        <a:pt x="292" y="72"/>
                      </a:cubicBezTo>
                      <a:cubicBezTo>
                        <a:pt x="292" y="72"/>
                        <a:pt x="292" y="72"/>
                        <a:pt x="292" y="72"/>
                      </a:cubicBezTo>
                      <a:cubicBezTo>
                        <a:pt x="291" y="70"/>
                        <a:pt x="287" y="69"/>
                        <a:pt x="284" y="70"/>
                      </a:cubicBezTo>
                      <a:cubicBezTo>
                        <a:pt x="281" y="70"/>
                        <a:pt x="279" y="68"/>
                        <a:pt x="277" y="65"/>
                      </a:cubicBezTo>
                      <a:cubicBezTo>
                        <a:pt x="275" y="64"/>
                        <a:pt x="274" y="62"/>
                        <a:pt x="272" y="60"/>
                      </a:cubicBezTo>
                      <a:cubicBezTo>
                        <a:pt x="270" y="59"/>
                        <a:pt x="268" y="59"/>
                        <a:pt x="266" y="59"/>
                      </a:cubicBezTo>
                      <a:cubicBezTo>
                        <a:pt x="263" y="59"/>
                        <a:pt x="261" y="59"/>
                        <a:pt x="260" y="56"/>
                      </a:cubicBezTo>
                      <a:cubicBezTo>
                        <a:pt x="258" y="52"/>
                        <a:pt x="257" y="51"/>
                        <a:pt x="254" y="49"/>
                      </a:cubicBezTo>
                      <a:cubicBezTo>
                        <a:pt x="253" y="48"/>
                        <a:pt x="253" y="48"/>
                        <a:pt x="253" y="48"/>
                      </a:cubicBezTo>
                      <a:cubicBezTo>
                        <a:pt x="251" y="47"/>
                        <a:pt x="250" y="46"/>
                        <a:pt x="250" y="44"/>
                      </a:cubicBezTo>
                      <a:cubicBezTo>
                        <a:pt x="250" y="42"/>
                        <a:pt x="251" y="41"/>
                        <a:pt x="253" y="40"/>
                      </a:cubicBezTo>
                      <a:cubicBezTo>
                        <a:pt x="254" y="39"/>
                        <a:pt x="254" y="39"/>
                        <a:pt x="254" y="39"/>
                      </a:cubicBezTo>
                      <a:cubicBezTo>
                        <a:pt x="256" y="38"/>
                        <a:pt x="257" y="36"/>
                        <a:pt x="254" y="32"/>
                      </a:cubicBezTo>
                      <a:cubicBezTo>
                        <a:pt x="254" y="32"/>
                        <a:pt x="253" y="31"/>
                        <a:pt x="254" y="29"/>
                      </a:cubicBezTo>
                      <a:cubicBezTo>
                        <a:pt x="254" y="27"/>
                        <a:pt x="256" y="27"/>
                        <a:pt x="258" y="26"/>
                      </a:cubicBezTo>
                      <a:cubicBezTo>
                        <a:pt x="259" y="26"/>
                        <a:pt x="261" y="25"/>
                        <a:pt x="262" y="24"/>
                      </a:cubicBezTo>
                      <a:cubicBezTo>
                        <a:pt x="264" y="24"/>
                        <a:pt x="264" y="23"/>
                        <a:pt x="264" y="22"/>
                      </a:cubicBezTo>
                      <a:cubicBezTo>
                        <a:pt x="264" y="21"/>
                        <a:pt x="263" y="18"/>
                        <a:pt x="266" y="17"/>
                      </a:cubicBezTo>
                      <a:cubicBezTo>
                        <a:pt x="267" y="17"/>
                        <a:pt x="267" y="16"/>
                        <a:pt x="267" y="16"/>
                      </a:cubicBezTo>
                      <a:cubicBezTo>
                        <a:pt x="267" y="16"/>
                        <a:pt x="266" y="15"/>
                        <a:pt x="264" y="15"/>
                      </a:cubicBezTo>
                      <a:cubicBezTo>
                        <a:pt x="264" y="15"/>
                        <a:pt x="264" y="15"/>
                        <a:pt x="264" y="15"/>
                      </a:cubicBezTo>
                      <a:cubicBezTo>
                        <a:pt x="264" y="15"/>
                        <a:pt x="263" y="16"/>
                        <a:pt x="263" y="16"/>
                      </a:cubicBezTo>
                      <a:cubicBezTo>
                        <a:pt x="263" y="17"/>
                        <a:pt x="263" y="19"/>
                        <a:pt x="261" y="20"/>
                      </a:cubicBezTo>
                      <a:cubicBezTo>
                        <a:pt x="260" y="20"/>
                        <a:pt x="260" y="20"/>
                        <a:pt x="260" y="20"/>
                      </a:cubicBezTo>
                      <a:cubicBezTo>
                        <a:pt x="258" y="20"/>
                        <a:pt x="257" y="18"/>
                        <a:pt x="256" y="15"/>
                      </a:cubicBezTo>
                      <a:cubicBezTo>
                        <a:pt x="256" y="15"/>
                        <a:pt x="256" y="15"/>
                        <a:pt x="256" y="14"/>
                      </a:cubicBezTo>
                      <a:cubicBezTo>
                        <a:pt x="256" y="14"/>
                        <a:pt x="256" y="14"/>
                        <a:pt x="256" y="15"/>
                      </a:cubicBezTo>
                      <a:cubicBezTo>
                        <a:pt x="254" y="16"/>
                        <a:pt x="252" y="18"/>
                        <a:pt x="249" y="18"/>
                      </a:cubicBezTo>
                      <a:cubicBezTo>
                        <a:pt x="248" y="18"/>
                        <a:pt x="247" y="17"/>
                        <a:pt x="246" y="16"/>
                      </a:cubicBezTo>
                      <a:cubicBezTo>
                        <a:pt x="245" y="14"/>
                        <a:pt x="234" y="12"/>
                        <a:pt x="225" y="10"/>
                      </a:cubicBezTo>
                      <a:cubicBezTo>
                        <a:pt x="224" y="10"/>
                        <a:pt x="223" y="10"/>
                        <a:pt x="221" y="9"/>
                      </a:cubicBezTo>
                      <a:cubicBezTo>
                        <a:pt x="222" y="10"/>
                        <a:pt x="222" y="11"/>
                        <a:pt x="222" y="12"/>
                      </a:cubicBezTo>
                      <a:cubicBezTo>
                        <a:pt x="220" y="16"/>
                        <a:pt x="209" y="17"/>
                        <a:pt x="206" y="17"/>
                      </a:cubicBezTo>
                      <a:cubicBezTo>
                        <a:pt x="205" y="17"/>
                        <a:pt x="203" y="17"/>
                        <a:pt x="202" y="17"/>
                      </a:cubicBezTo>
                      <a:cubicBezTo>
                        <a:pt x="202" y="17"/>
                        <a:pt x="202" y="18"/>
                        <a:pt x="202" y="19"/>
                      </a:cubicBezTo>
                      <a:cubicBezTo>
                        <a:pt x="201" y="20"/>
                        <a:pt x="200" y="20"/>
                        <a:pt x="199" y="20"/>
                      </a:cubicBezTo>
                      <a:cubicBezTo>
                        <a:pt x="199" y="20"/>
                        <a:pt x="199" y="20"/>
                        <a:pt x="199" y="20"/>
                      </a:cubicBezTo>
                      <a:cubicBezTo>
                        <a:pt x="198" y="20"/>
                        <a:pt x="197" y="22"/>
                        <a:pt x="196" y="24"/>
                      </a:cubicBezTo>
                      <a:cubicBezTo>
                        <a:pt x="195" y="26"/>
                        <a:pt x="194" y="28"/>
                        <a:pt x="192" y="30"/>
                      </a:cubicBezTo>
                      <a:cubicBezTo>
                        <a:pt x="191" y="31"/>
                        <a:pt x="191" y="32"/>
                        <a:pt x="191" y="33"/>
                      </a:cubicBezTo>
                      <a:cubicBezTo>
                        <a:pt x="190" y="35"/>
                        <a:pt x="190" y="36"/>
                        <a:pt x="187" y="38"/>
                      </a:cubicBezTo>
                      <a:cubicBezTo>
                        <a:pt x="186" y="39"/>
                        <a:pt x="186" y="39"/>
                        <a:pt x="186" y="40"/>
                      </a:cubicBezTo>
                      <a:cubicBezTo>
                        <a:pt x="186" y="41"/>
                        <a:pt x="186" y="42"/>
                        <a:pt x="188" y="45"/>
                      </a:cubicBezTo>
                      <a:cubicBezTo>
                        <a:pt x="190" y="47"/>
                        <a:pt x="191" y="48"/>
                        <a:pt x="190" y="50"/>
                      </a:cubicBezTo>
                      <a:cubicBezTo>
                        <a:pt x="189" y="53"/>
                        <a:pt x="183" y="52"/>
                        <a:pt x="180" y="49"/>
                      </a:cubicBezTo>
                      <a:cubicBezTo>
                        <a:pt x="178" y="47"/>
                        <a:pt x="177" y="46"/>
                        <a:pt x="176" y="46"/>
                      </a:cubicBezTo>
                      <a:cubicBezTo>
                        <a:pt x="176" y="46"/>
                        <a:pt x="176" y="47"/>
                        <a:pt x="176" y="48"/>
                      </a:cubicBezTo>
                      <a:cubicBezTo>
                        <a:pt x="176" y="49"/>
                        <a:pt x="175" y="50"/>
                        <a:pt x="175" y="51"/>
                      </a:cubicBezTo>
                      <a:cubicBezTo>
                        <a:pt x="174" y="52"/>
                        <a:pt x="171" y="52"/>
                        <a:pt x="170" y="50"/>
                      </a:cubicBezTo>
                      <a:cubicBezTo>
                        <a:pt x="168" y="49"/>
                        <a:pt x="168" y="47"/>
                        <a:pt x="168" y="45"/>
                      </a:cubicBezTo>
                      <a:cubicBezTo>
                        <a:pt x="168" y="44"/>
                        <a:pt x="168" y="44"/>
                        <a:pt x="168" y="44"/>
                      </a:cubicBezTo>
                      <a:cubicBezTo>
                        <a:pt x="168" y="44"/>
                        <a:pt x="167" y="44"/>
                        <a:pt x="167" y="44"/>
                      </a:cubicBezTo>
                      <a:cubicBezTo>
                        <a:pt x="165" y="43"/>
                        <a:pt x="163" y="43"/>
                        <a:pt x="162" y="41"/>
                      </a:cubicBezTo>
                      <a:cubicBezTo>
                        <a:pt x="161" y="39"/>
                        <a:pt x="157" y="35"/>
                        <a:pt x="155" y="35"/>
                      </a:cubicBezTo>
                      <a:cubicBezTo>
                        <a:pt x="154" y="35"/>
                        <a:pt x="153" y="35"/>
                        <a:pt x="153" y="36"/>
                      </a:cubicBezTo>
                      <a:cubicBezTo>
                        <a:pt x="152" y="37"/>
                        <a:pt x="150" y="39"/>
                        <a:pt x="148" y="39"/>
                      </a:cubicBezTo>
                      <a:cubicBezTo>
                        <a:pt x="147" y="39"/>
                        <a:pt x="147" y="39"/>
                        <a:pt x="146" y="39"/>
                      </a:cubicBezTo>
                      <a:cubicBezTo>
                        <a:pt x="146" y="39"/>
                        <a:pt x="146" y="40"/>
                        <a:pt x="146" y="42"/>
                      </a:cubicBezTo>
                      <a:cubicBezTo>
                        <a:pt x="147" y="43"/>
                        <a:pt x="146" y="44"/>
                        <a:pt x="146" y="44"/>
                      </a:cubicBezTo>
                      <a:cubicBezTo>
                        <a:pt x="145" y="45"/>
                        <a:pt x="145" y="45"/>
                        <a:pt x="143" y="45"/>
                      </a:cubicBezTo>
                      <a:cubicBezTo>
                        <a:pt x="142" y="45"/>
                        <a:pt x="141" y="45"/>
                        <a:pt x="140" y="45"/>
                      </a:cubicBezTo>
                      <a:cubicBezTo>
                        <a:pt x="139" y="44"/>
                        <a:pt x="137" y="44"/>
                        <a:pt x="136" y="44"/>
                      </a:cubicBezTo>
                      <a:cubicBezTo>
                        <a:pt x="136" y="44"/>
                        <a:pt x="136" y="45"/>
                        <a:pt x="136" y="45"/>
                      </a:cubicBezTo>
                      <a:cubicBezTo>
                        <a:pt x="136" y="46"/>
                        <a:pt x="137" y="47"/>
                        <a:pt x="136" y="48"/>
                      </a:cubicBezTo>
                      <a:cubicBezTo>
                        <a:pt x="135" y="49"/>
                        <a:pt x="135" y="49"/>
                        <a:pt x="134" y="49"/>
                      </a:cubicBezTo>
                      <a:cubicBezTo>
                        <a:pt x="134" y="49"/>
                        <a:pt x="134" y="50"/>
                        <a:pt x="133" y="50"/>
                      </a:cubicBezTo>
                      <a:cubicBezTo>
                        <a:pt x="133" y="51"/>
                        <a:pt x="131" y="53"/>
                        <a:pt x="128" y="53"/>
                      </a:cubicBezTo>
                      <a:cubicBezTo>
                        <a:pt x="128" y="53"/>
                        <a:pt x="127" y="56"/>
                        <a:pt x="128" y="62"/>
                      </a:cubicBezTo>
                      <a:cubicBezTo>
                        <a:pt x="128" y="62"/>
                        <a:pt x="128" y="63"/>
                        <a:pt x="127" y="64"/>
                      </a:cubicBezTo>
                      <a:cubicBezTo>
                        <a:pt x="126" y="66"/>
                        <a:pt x="124" y="65"/>
                        <a:pt x="122" y="64"/>
                      </a:cubicBezTo>
                      <a:cubicBezTo>
                        <a:pt x="121" y="64"/>
                        <a:pt x="120" y="63"/>
                        <a:pt x="119" y="63"/>
                      </a:cubicBezTo>
                      <a:cubicBezTo>
                        <a:pt x="119" y="63"/>
                        <a:pt x="119" y="64"/>
                        <a:pt x="120" y="64"/>
                      </a:cubicBezTo>
                      <a:cubicBezTo>
                        <a:pt x="120" y="66"/>
                        <a:pt x="121" y="67"/>
                        <a:pt x="122" y="69"/>
                      </a:cubicBezTo>
                      <a:cubicBezTo>
                        <a:pt x="123" y="74"/>
                        <a:pt x="120" y="75"/>
                        <a:pt x="119" y="76"/>
                      </a:cubicBezTo>
                      <a:cubicBezTo>
                        <a:pt x="118" y="76"/>
                        <a:pt x="118" y="77"/>
                        <a:pt x="118" y="77"/>
                      </a:cubicBezTo>
                      <a:cubicBezTo>
                        <a:pt x="117" y="77"/>
                        <a:pt x="116" y="78"/>
                        <a:pt x="116" y="78"/>
                      </a:cubicBezTo>
                      <a:cubicBezTo>
                        <a:pt x="114" y="78"/>
                        <a:pt x="112" y="76"/>
                        <a:pt x="111" y="73"/>
                      </a:cubicBezTo>
                      <a:cubicBezTo>
                        <a:pt x="110" y="72"/>
                        <a:pt x="110" y="70"/>
                        <a:pt x="110" y="68"/>
                      </a:cubicBezTo>
                      <a:cubicBezTo>
                        <a:pt x="109" y="68"/>
                        <a:pt x="107" y="70"/>
                        <a:pt x="104" y="73"/>
                      </a:cubicBezTo>
                      <a:cubicBezTo>
                        <a:pt x="103" y="75"/>
                        <a:pt x="103" y="77"/>
                        <a:pt x="104" y="80"/>
                      </a:cubicBezTo>
                      <a:cubicBezTo>
                        <a:pt x="105" y="83"/>
                        <a:pt x="106" y="85"/>
                        <a:pt x="103" y="86"/>
                      </a:cubicBezTo>
                      <a:cubicBezTo>
                        <a:pt x="102" y="87"/>
                        <a:pt x="93" y="96"/>
                        <a:pt x="88" y="102"/>
                      </a:cubicBezTo>
                      <a:cubicBezTo>
                        <a:pt x="84" y="106"/>
                        <a:pt x="78" y="107"/>
                        <a:pt x="73" y="107"/>
                      </a:cubicBezTo>
                      <a:cubicBezTo>
                        <a:pt x="71" y="107"/>
                        <a:pt x="68" y="107"/>
                        <a:pt x="67" y="108"/>
                      </a:cubicBezTo>
                      <a:cubicBezTo>
                        <a:pt x="65" y="110"/>
                        <a:pt x="63" y="110"/>
                        <a:pt x="61" y="110"/>
                      </a:cubicBezTo>
                      <a:cubicBezTo>
                        <a:pt x="59" y="110"/>
                        <a:pt x="58" y="110"/>
                        <a:pt x="57" y="111"/>
                      </a:cubicBezTo>
                      <a:cubicBezTo>
                        <a:pt x="56" y="112"/>
                        <a:pt x="56" y="112"/>
                        <a:pt x="56" y="112"/>
                      </a:cubicBezTo>
                      <a:cubicBezTo>
                        <a:pt x="52" y="115"/>
                        <a:pt x="49" y="117"/>
                        <a:pt x="46" y="117"/>
                      </a:cubicBezTo>
                      <a:cubicBezTo>
                        <a:pt x="44" y="117"/>
                        <a:pt x="43" y="116"/>
                        <a:pt x="43" y="115"/>
                      </a:cubicBezTo>
                      <a:cubicBezTo>
                        <a:pt x="43" y="115"/>
                        <a:pt x="42" y="115"/>
                        <a:pt x="42" y="115"/>
                      </a:cubicBezTo>
                      <a:cubicBezTo>
                        <a:pt x="39" y="115"/>
                        <a:pt x="35" y="117"/>
                        <a:pt x="33" y="119"/>
                      </a:cubicBezTo>
                      <a:cubicBezTo>
                        <a:pt x="29" y="123"/>
                        <a:pt x="22" y="127"/>
                        <a:pt x="17" y="127"/>
                      </a:cubicBezTo>
                      <a:cubicBezTo>
                        <a:pt x="16" y="127"/>
                        <a:pt x="15" y="129"/>
                        <a:pt x="15" y="131"/>
                      </a:cubicBezTo>
                      <a:cubicBezTo>
                        <a:pt x="14" y="133"/>
                        <a:pt x="13" y="134"/>
                        <a:pt x="12" y="135"/>
                      </a:cubicBezTo>
                      <a:cubicBezTo>
                        <a:pt x="12" y="136"/>
                        <a:pt x="11" y="136"/>
                        <a:pt x="11" y="136"/>
                      </a:cubicBezTo>
                      <a:cubicBezTo>
                        <a:pt x="10" y="136"/>
                        <a:pt x="10" y="136"/>
                        <a:pt x="10" y="136"/>
                      </a:cubicBezTo>
                      <a:cubicBezTo>
                        <a:pt x="9" y="135"/>
                        <a:pt x="9" y="135"/>
                        <a:pt x="9" y="135"/>
                      </a:cubicBezTo>
                      <a:cubicBezTo>
                        <a:pt x="8" y="134"/>
                        <a:pt x="8" y="133"/>
                        <a:pt x="8" y="132"/>
                      </a:cubicBezTo>
                      <a:cubicBezTo>
                        <a:pt x="7" y="133"/>
                        <a:pt x="7" y="134"/>
                        <a:pt x="6" y="136"/>
                      </a:cubicBezTo>
                      <a:cubicBezTo>
                        <a:pt x="6" y="137"/>
                        <a:pt x="6" y="138"/>
                        <a:pt x="7" y="140"/>
                      </a:cubicBezTo>
                      <a:cubicBezTo>
                        <a:pt x="8" y="142"/>
                        <a:pt x="9" y="145"/>
                        <a:pt x="6" y="149"/>
                      </a:cubicBezTo>
                      <a:cubicBezTo>
                        <a:pt x="2" y="155"/>
                        <a:pt x="0" y="159"/>
                        <a:pt x="4" y="164"/>
                      </a:cubicBezTo>
                      <a:cubicBezTo>
                        <a:pt x="10" y="172"/>
                        <a:pt x="13" y="177"/>
                        <a:pt x="11" y="182"/>
                      </a:cubicBezTo>
                      <a:cubicBezTo>
                        <a:pt x="10" y="183"/>
                        <a:pt x="9" y="183"/>
                        <a:pt x="8" y="183"/>
                      </a:cubicBezTo>
                      <a:cubicBezTo>
                        <a:pt x="8" y="183"/>
                        <a:pt x="8" y="183"/>
                        <a:pt x="8" y="183"/>
                      </a:cubicBezTo>
                      <a:cubicBezTo>
                        <a:pt x="8" y="184"/>
                        <a:pt x="7" y="184"/>
                        <a:pt x="7" y="184"/>
                      </a:cubicBezTo>
                      <a:cubicBezTo>
                        <a:pt x="6" y="185"/>
                        <a:pt x="5" y="186"/>
                        <a:pt x="3" y="185"/>
                      </a:cubicBezTo>
                      <a:cubicBezTo>
                        <a:pt x="3" y="185"/>
                        <a:pt x="4" y="185"/>
                        <a:pt x="4" y="186"/>
                      </a:cubicBezTo>
                      <a:cubicBezTo>
                        <a:pt x="7" y="192"/>
                        <a:pt x="11" y="198"/>
                        <a:pt x="11" y="202"/>
                      </a:cubicBezTo>
                      <a:cubicBezTo>
                        <a:pt x="11" y="204"/>
                        <a:pt x="13" y="207"/>
                        <a:pt x="15" y="210"/>
                      </a:cubicBezTo>
                      <a:cubicBezTo>
                        <a:pt x="18" y="214"/>
                        <a:pt x="21" y="218"/>
                        <a:pt x="21" y="224"/>
                      </a:cubicBezTo>
                      <a:cubicBezTo>
                        <a:pt x="20" y="231"/>
                        <a:pt x="28" y="244"/>
                        <a:pt x="30" y="248"/>
                      </a:cubicBezTo>
                      <a:cubicBezTo>
                        <a:pt x="32" y="250"/>
                        <a:pt x="31" y="252"/>
                        <a:pt x="30" y="255"/>
                      </a:cubicBezTo>
                      <a:cubicBezTo>
                        <a:pt x="29" y="258"/>
                        <a:pt x="28" y="261"/>
                        <a:pt x="28" y="264"/>
                      </a:cubicBezTo>
                      <a:cubicBezTo>
                        <a:pt x="29" y="268"/>
                        <a:pt x="28" y="271"/>
                        <a:pt x="26" y="273"/>
                      </a:cubicBezTo>
                      <a:cubicBezTo>
                        <a:pt x="25" y="275"/>
                        <a:pt x="22" y="276"/>
                        <a:pt x="20" y="276"/>
                      </a:cubicBezTo>
                      <a:cubicBezTo>
                        <a:pt x="19" y="276"/>
                        <a:pt x="19" y="276"/>
                        <a:pt x="20" y="277"/>
                      </a:cubicBezTo>
                      <a:cubicBezTo>
                        <a:pt x="21" y="278"/>
                        <a:pt x="22" y="279"/>
                        <a:pt x="23" y="279"/>
                      </a:cubicBezTo>
                      <a:cubicBezTo>
                        <a:pt x="26" y="280"/>
                        <a:pt x="28" y="281"/>
                        <a:pt x="29" y="283"/>
                      </a:cubicBezTo>
                      <a:cubicBezTo>
                        <a:pt x="29" y="284"/>
                        <a:pt x="30" y="285"/>
                        <a:pt x="32" y="287"/>
                      </a:cubicBezTo>
                      <a:cubicBezTo>
                        <a:pt x="34" y="288"/>
                        <a:pt x="38" y="289"/>
                        <a:pt x="44" y="289"/>
                      </a:cubicBezTo>
                      <a:cubicBezTo>
                        <a:pt x="46" y="289"/>
                        <a:pt x="48" y="289"/>
                        <a:pt x="50" y="289"/>
                      </a:cubicBezTo>
                      <a:cubicBezTo>
                        <a:pt x="51" y="289"/>
                        <a:pt x="52" y="289"/>
                        <a:pt x="53" y="289"/>
                      </a:cubicBezTo>
                      <a:cubicBezTo>
                        <a:pt x="54" y="289"/>
                        <a:pt x="55" y="288"/>
                        <a:pt x="56" y="286"/>
                      </a:cubicBezTo>
                      <a:cubicBezTo>
                        <a:pt x="58" y="284"/>
                        <a:pt x="60" y="282"/>
                        <a:pt x="64" y="282"/>
                      </a:cubicBezTo>
                      <a:cubicBezTo>
                        <a:pt x="67" y="282"/>
                        <a:pt x="68" y="281"/>
                        <a:pt x="69" y="279"/>
                      </a:cubicBezTo>
                      <a:cubicBezTo>
                        <a:pt x="69" y="279"/>
                        <a:pt x="70" y="278"/>
                        <a:pt x="71" y="277"/>
                      </a:cubicBezTo>
                      <a:cubicBezTo>
                        <a:pt x="72" y="275"/>
                        <a:pt x="76" y="274"/>
                        <a:pt x="84" y="274"/>
                      </a:cubicBezTo>
                      <a:cubicBezTo>
                        <a:pt x="89" y="274"/>
                        <a:pt x="94" y="274"/>
                        <a:pt x="99" y="275"/>
                      </a:cubicBezTo>
                      <a:cubicBezTo>
                        <a:pt x="101" y="275"/>
                        <a:pt x="101" y="275"/>
                        <a:pt x="101" y="275"/>
                      </a:cubicBezTo>
                      <a:cubicBezTo>
                        <a:pt x="112" y="275"/>
                        <a:pt x="118" y="273"/>
                        <a:pt x="120" y="267"/>
                      </a:cubicBezTo>
                      <a:cubicBezTo>
                        <a:pt x="122" y="264"/>
                        <a:pt x="126" y="262"/>
                        <a:pt x="130" y="261"/>
                      </a:cubicBezTo>
                      <a:cubicBezTo>
                        <a:pt x="132" y="260"/>
                        <a:pt x="135" y="259"/>
                        <a:pt x="136" y="258"/>
                      </a:cubicBezTo>
                      <a:cubicBezTo>
                        <a:pt x="140" y="254"/>
                        <a:pt x="143" y="254"/>
                        <a:pt x="154" y="254"/>
                      </a:cubicBezTo>
                      <a:cubicBezTo>
                        <a:pt x="161" y="255"/>
                        <a:pt x="168" y="251"/>
                        <a:pt x="174" y="249"/>
                      </a:cubicBezTo>
                      <a:cubicBezTo>
                        <a:pt x="176" y="248"/>
                        <a:pt x="177" y="248"/>
                        <a:pt x="178" y="247"/>
                      </a:cubicBezTo>
                      <a:cubicBezTo>
                        <a:pt x="182" y="245"/>
                        <a:pt x="187" y="245"/>
                        <a:pt x="193" y="245"/>
                      </a:cubicBezTo>
                      <a:cubicBezTo>
                        <a:pt x="196" y="245"/>
                        <a:pt x="200" y="245"/>
                        <a:pt x="202" y="244"/>
                      </a:cubicBezTo>
                      <a:cubicBezTo>
                        <a:pt x="203" y="244"/>
                        <a:pt x="203" y="244"/>
                        <a:pt x="204" y="244"/>
                      </a:cubicBezTo>
                      <a:cubicBezTo>
                        <a:pt x="207" y="244"/>
                        <a:pt x="209" y="246"/>
                        <a:pt x="211" y="248"/>
                      </a:cubicBezTo>
                      <a:cubicBezTo>
                        <a:pt x="212" y="249"/>
                        <a:pt x="214" y="251"/>
                        <a:pt x="216" y="251"/>
                      </a:cubicBezTo>
                      <a:cubicBezTo>
                        <a:pt x="221" y="250"/>
                        <a:pt x="224" y="251"/>
                        <a:pt x="226" y="252"/>
                      </a:cubicBezTo>
                      <a:cubicBezTo>
                        <a:pt x="227" y="252"/>
                        <a:pt x="228" y="252"/>
                        <a:pt x="229" y="252"/>
                      </a:cubicBezTo>
                      <a:cubicBezTo>
                        <a:pt x="230" y="252"/>
                        <a:pt x="230" y="252"/>
                        <a:pt x="230" y="252"/>
                      </a:cubicBezTo>
                      <a:cubicBezTo>
                        <a:pt x="232" y="252"/>
                        <a:pt x="234" y="254"/>
                        <a:pt x="234" y="254"/>
                      </a:cubicBezTo>
                      <a:cubicBezTo>
                        <a:pt x="235" y="255"/>
                        <a:pt x="236" y="255"/>
                        <a:pt x="237" y="256"/>
                      </a:cubicBezTo>
                      <a:cubicBezTo>
                        <a:pt x="239" y="256"/>
                        <a:pt x="240" y="258"/>
                        <a:pt x="240" y="259"/>
                      </a:cubicBezTo>
                      <a:cubicBezTo>
                        <a:pt x="241" y="260"/>
                        <a:pt x="241" y="263"/>
                        <a:pt x="239" y="266"/>
                      </a:cubicBezTo>
                      <a:cubicBezTo>
                        <a:pt x="239" y="266"/>
                        <a:pt x="240" y="266"/>
                        <a:pt x="240" y="267"/>
                      </a:cubicBezTo>
                      <a:cubicBezTo>
                        <a:pt x="243" y="268"/>
                        <a:pt x="246" y="269"/>
                        <a:pt x="249" y="273"/>
                      </a:cubicBezTo>
                      <a:cubicBezTo>
                        <a:pt x="252" y="277"/>
                        <a:pt x="251" y="280"/>
                        <a:pt x="251" y="282"/>
                      </a:cubicBezTo>
                      <a:cubicBezTo>
                        <a:pt x="251" y="283"/>
                        <a:pt x="251" y="284"/>
                        <a:pt x="251" y="286"/>
                      </a:cubicBezTo>
                      <a:cubicBezTo>
                        <a:pt x="252" y="287"/>
                        <a:pt x="253" y="288"/>
                        <a:pt x="253" y="288"/>
                      </a:cubicBezTo>
                      <a:cubicBezTo>
                        <a:pt x="253" y="288"/>
                        <a:pt x="255" y="286"/>
                        <a:pt x="257" y="282"/>
                      </a:cubicBezTo>
                      <a:cubicBezTo>
                        <a:pt x="260" y="278"/>
                        <a:pt x="263" y="277"/>
                        <a:pt x="266" y="277"/>
                      </a:cubicBezTo>
                      <a:cubicBezTo>
                        <a:pt x="268" y="276"/>
                        <a:pt x="268" y="276"/>
                        <a:pt x="268" y="275"/>
                      </a:cubicBezTo>
                      <a:cubicBezTo>
                        <a:pt x="269" y="269"/>
                        <a:pt x="273" y="262"/>
                        <a:pt x="278" y="262"/>
                      </a:cubicBezTo>
                      <a:cubicBezTo>
                        <a:pt x="279" y="262"/>
                        <a:pt x="280" y="263"/>
                        <a:pt x="281" y="263"/>
                      </a:cubicBezTo>
                      <a:cubicBezTo>
                        <a:pt x="284" y="266"/>
                        <a:pt x="282" y="269"/>
                        <a:pt x="281" y="271"/>
                      </a:cubicBezTo>
                      <a:cubicBezTo>
                        <a:pt x="280" y="273"/>
                        <a:pt x="278" y="276"/>
                        <a:pt x="277" y="281"/>
                      </a:cubicBezTo>
                      <a:cubicBezTo>
                        <a:pt x="276" y="288"/>
                        <a:pt x="274" y="290"/>
                        <a:pt x="271" y="290"/>
                      </a:cubicBezTo>
                      <a:cubicBezTo>
                        <a:pt x="272" y="291"/>
                        <a:pt x="272" y="291"/>
                        <a:pt x="273" y="291"/>
                      </a:cubicBezTo>
                      <a:cubicBezTo>
                        <a:pt x="274" y="291"/>
                        <a:pt x="276" y="290"/>
                        <a:pt x="276" y="289"/>
                      </a:cubicBezTo>
                      <a:cubicBezTo>
                        <a:pt x="276" y="282"/>
                        <a:pt x="279" y="280"/>
                        <a:pt x="281" y="280"/>
                      </a:cubicBezTo>
                      <a:cubicBezTo>
                        <a:pt x="283" y="280"/>
                        <a:pt x="284" y="282"/>
                        <a:pt x="286" y="284"/>
                      </a:cubicBezTo>
                      <a:cubicBezTo>
                        <a:pt x="290" y="289"/>
                        <a:pt x="287" y="293"/>
                        <a:pt x="286" y="295"/>
                      </a:cubicBezTo>
                      <a:cubicBezTo>
                        <a:pt x="286" y="296"/>
                        <a:pt x="285" y="296"/>
                        <a:pt x="285" y="297"/>
                      </a:cubicBezTo>
                      <a:cubicBezTo>
                        <a:pt x="286" y="297"/>
                        <a:pt x="287" y="296"/>
                        <a:pt x="287" y="296"/>
                      </a:cubicBezTo>
                      <a:cubicBezTo>
                        <a:pt x="289" y="296"/>
                        <a:pt x="290" y="295"/>
                        <a:pt x="291" y="295"/>
                      </a:cubicBezTo>
                      <a:cubicBezTo>
                        <a:pt x="292" y="295"/>
                        <a:pt x="292" y="295"/>
                        <a:pt x="292" y="295"/>
                      </a:cubicBezTo>
                      <a:cubicBezTo>
                        <a:pt x="295" y="296"/>
                        <a:pt x="297" y="299"/>
                        <a:pt x="299" y="301"/>
                      </a:cubicBezTo>
                      <a:cubicBezTo>
                        <a:pt x="301" y="304"/>
                        <a:pt x="304" y="309"/>
                        <a:pt x="303" y="313"/>
                      </a:cubicBezTo>
                      <a:cubicBezTo>
                        <a:pt x="303" y="314"/>
                        <a:pt x="303" y="314"/>
                        <a:pt x="303" y="314"/>
                      </a:cubicBezTo>
                      <a:cubicBezTo>
                        <a:pt x="302" y="319"/>
                        <a:pt x="301" y="322"/>
                        <a:pt x="308" y="326"/>
                      </a:cubicBezTo>
                      <a:cubicBezTo>
                        <a:pt x="311" y="327"/>
                        <a:pt x="313" y="329"/>
                        <a:pt x="314" y="329"/>
                      </a:cubicBezTo>
                      <a:cubicBezTo>
                        <a:pt x="315" y="330"/>
                        <a:pt x="315" y="330"/>
                        <a:pt x="318" y="330"/>
                      </a:cubicBezTo>
                      <a:cubicBezTo>
                        <a:pt x="325" y="330"/>
                        <a:pt x="339" y="336"/>
                        <a:pt x="342" y="339"/>
                      </a:cubicBezTo>
                      <a:cubicBezTo>
                        <a:pt x="343" y="339"/>
                        <a:pt x="343" y="339"/>
                        <a:pt x="344" y="339"/>
                      </a:cubicBezTo>
                      <a:cubicBezTo>
                        <a:pt x="347" y="339"/>
                        <a:pt x="352" y="336"/>
                        <a:pt x="353" y="332"/>
                      </a:cubicBezTo>
                      <a:cubicBezTo>
                        <a:pt x="354" y="329"/>
                        <a:pt x="356" y="327"/>
                        <a:pt x="358" y="327"/>
                      </a:cubicBezTo>
                      <a:cubicBezTo>
                        <a:pt x="360" y="327"/>
                        <a:pt x="362" y="329"/>
                        <a:pt x="363" y="331"/>
                      </a:cubicBezTo>
                      <a:cubicBezTo>
                        <a:pt x="363" y="331"/>
                        <a:pt x="363" y="331"/>
                        <a:pt x="363" y="331"/>
                      </a:cubicBezTo>
                      <a:cubicBezTo>
                        <a:pt x="363" y="331"/>
                        <a:pt x="364" y="331"/>
                        <a:pt x="364" y="331"/>
                      </a:cubicBezTo>
                      <a:cubicBezTo>
                        <a:pt x="365" y="331"/>
                        <a:pt x="366" y="332"/>
                        <a:pt x="367" y="335"/>
                      </a:cubicBezTo>
                      <a:cubicBezTo>
                        <a:pt x="367" y="336"/>
                        <a:pt x="369" y="336"/>
                        <a:pt x="370" y="337"/>
                      </a:cubicBezTo>
                      <a:cubicBezTo>
                        <a:pt x="372" y="338"/>
                        <a:pt x="373" y="339"/>
                        <a:pt x="374" y="341"/>
                      </a:cubicBezTo>
                      <a:cubicBezTo>
                        <a:pt x="375" y="341"/>
                        <a:pt x="375" y="341"/>
                        <a:pt x="375" y="342"/>
                      </a:cubicBezTo>
                      <a:cubicBezTo>
                        <a:pt x="376" y="339"/>
                        <a:pt x="378" y="338"/>
                        <a:pt x="381" y="337"/>
                      </a:cubicBezTo>
                      <a:cubicBezTo>
                        <a:pt x="383" y="336"/>
                        <a:pt x="385" y="334"/>
                        <a:pt x="388" y="331"/>
                      </a:cubicBezTo>
                      <a:cubicBezTo>
                        <a:pt x="389" y="331"/>
                        <a:pt x="390" y="330"/>
                        <a:pt x="391" y="329"/>
                      </a:cubicBezTo>
                      <a:cubicBezTo>
                        <a:pt x="395" y="325"/>
                        <a:pt x="411" y="325"/>
                        <a:pt x="415" y="324"/>
                      </a:cubicBezTo>
                      <a:cubicBezTo>
                        <a:pt x="415" y="322"/>
                        <a:pt x="416" y="315"/>
                        <a:pt x="417" y="310"/>
                      </a:cubicBezTo>
                      <a:cubicBezTo>
                        <a:pt x="417" y="308"/>
                        <a:pt x="417" y="305"/>
                        <a:pt x="417" y="303"/>
                      </a:cubicBezTo>
                      <a:cubicBezTo>
                        <a:pt x="418" y="299"/>
                        <a:pt x="420" y="296"/>
                        <a:pt x="422" y="294"/>
                      </a:cubicBezTo>
                      <a:cubicBezTo>
                        <a:pt x="424" y="292"/>
                        <a:pt x="425" y="290"/>
                        <a:pt x="426" y="286"/>
                      </a:cubicBezTo>
                      <a:cubicBezTo>
                        <a:pt x="427" y="278"/>
                        <a:pt x="436" y="261"/>
                        <a:pt x="439" y="260"/>
                      </a:cubicBezTo>
                      <a:cubicBezTo>
                        <a:pt x="440" y="260"/>
                        <a:pt x="444" y="258"/>
                        <a:pt x="445" y="254"/>
                      </a:cubicBezTo>
                      <a:cubicBezTo>
                        <a:pt x="445" y="252"/>
                        <a:pt x="446" y="249"/>
                        <a:pt x="448" y="246"/>
                      </a:cubicBezTo>
                      <a:cubicBezTo>
                        <a:pt x="449" y="244"/>
                        <a:pt x="451" y="241"/>
                        <a:pt x="451" y="239"/>
                      </a:cubicBezTo>
                      <a:cubicBezTo>
                        <a:pt x="451" y="235"/>
                        <a:pt x="452" y="231"/>
                        <a:pt x="453" y="229"/>
                      </a:cubicBezTo>
                      <a:cubicBezTo>
                        <a:pt x="453" y="227"/>
                        <a:pt x="453" y="225"/>
                        <a:pt x="453" y="225"/>
                      </a:cubicBezTo>
                      <a:cubicBezTo>
                        <a:pt x="453" y="222"/>
                        <a:pt x="451" y="216"/>
                        <a:pt x="455" y="212"/>
                      </a:cubicBezTo>
                      <a:cubicBezTo>
                        <a:pt x="456" y="210"/>
                        <a:pt x="456" y="209"/>
                        <a:pt x="455" y="207"/>
                      </a:cubicBezTo>
                      <a:cubicBezTo>
                        <a:pt x="455" y="205"/>
                        <a:pt x="454" y="203"/>
                        <a:pt x="456" y="2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9" name="Freeform 1110">
                  <a:extLst>
                    <a:ext uri="{FF2B5EF4-FFF2-40B4-BE49-F238E27FC236}">
                      <a16:creationId xmlns="" xmlns:a16="http://schemas.microsoft.com/office/drawing/2014/main" id="{2A2879FD-63C5-4AB7-B6AA-F13B26E11660}"/>
                    </a:ext>
                  </a:extLst>
                </p:cNvPr>
                <p:cNvSpPr/>
                <p:nvPr/>
              </p:nvSpPr>
              <p:spPr bwMode="auto">
                <a:xfrm>
                  <a:off x="4477" y="2837"/>
                  <a:ext cx="35" cy="36"/>
                </a:xfrm>
                <a:custGeom>
                  <a:gdLst>
                    <a:gd name="T0" fmla="*/ 27 w 37"/>
                    <a:gd name="T1" fmla="*/ 3 h 37"/>
                    <a:gd name="T2" fmla="*/ 17 w 37"/>
                    <a:gd name="T3" fmla="*/ 6 h 37"/>
                    <a:gd name="T4" fmla="*/ 3 w 37"/>
                    <a:gd name="T5" fmla="*/ 2 h 37"/>
                    <a:gd name="T6" fmla="*/ 0 w 37"/>
                    <a:gd name="T7" fmla="*/ 1 h 37"/>
                    <a:gd name="T8" fmla="*/ 2 w 37"/>
                    <a:gd name="T9" fmla="*/ 5 h 37"/>
                    <a:gd name="T10" fmla="*/ 4 w 37"/>
                    <a:gd name="T11" fmla="*/ 22 h 37"/>
                    <a:gd name="T12" fmla="*/ 5 w 37"/>
                    <a:gd name="T13" fmla="*/ 24 h 37"/>
                    <a:gd name="T14" fmla="*/ 18 w 37"/>
                    <a:gd name="T15" fmla="*/ 36 h 37"/>
                    <a:gd name="T16" fmla="*/ 20 w 37"/>
                    <a:gd name="T17" fmla="*/ 35 h 37"/>
                    <a:gd name="T18" fmla="*/ 24 w 37"/>
                    <a:gd name="T19" fmla="*/ 32 h 37"/>
                    <a:gd name="T20" fmla="*/ 24 w 37"/>
                    <a:gd name="T21" fmla="*/ 32 h 37"/>
                    <a:gd name="T22" fmla="*/ 25 w 37"/>
                    <a:gd name="T23" fmla="*/ 30 h 37"/>
                    <a:gd name="T24" fmla="*/ 25 w 37"/>
                    <a:gd name="T25" fmla="*/ 28 h 37"/>
                    <a:gd name="T26" fmla="*/ 27 w 37"/>
                    <a:gd name="T27" fmla="*/ 25 h 37"/>
                    <a:gd name="T28" fmla="*/ 30 w 37"/>
                    <a:gd name="T29" fmla="*/ 26 h 37"/>
                    <a:gd name="T30" fmla="*/ 32 w 37"/>
                    <a:gd name="T31" fmla="*/ 27 h 37"/>
                    <a:gd name="T32" fmla="*/ 32 w 37"/>
                    <a:gd name="T33" fmla="*/ 23 h 37"/>
                    <a:gd name="T34" fmla="*/ 34 w 37"/>
                    <a:gd name="T35" fmla="*/ 16 h 37"/>
                    <a:gd name="T36" fmla="*/ 36 w 37"/>
                    <a:gd name="T37" fmla="*/ 15 h 37"/>
                    <a:gd name="T38" fmla="*/ 34 w 37"/>
                    <a:gd name="T39" fmla="*/ 0 h 37"/>
                    <a:gd name="T40" fmla="*/ 27 w 37"/>
                    <a:gd name="T41" fmla="*/ 3 h 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 h="37">
                      <a:moveTo>
                        <a:pt x="27" y="3"/>
                      </a:moveTo>
                      <a:cubicBezTo>
                        <a:pt x="23" y="4"/>
                        <a:pt x="20" y="5"/>
                        <a:pt x="17" y="6"/>
                      </a:cubicBezTo>
                      <a:cubicBezTo>
                        <a:pt x="13" y="6"/>
                        <a:pt x="7" y="4"/>
                        <a:pt x="3" y="2"/>
                      </a:cubicBezTo>
                      <a:cubicBezTo>
                        <a:pt x="2" y="1"/>
                        <a:pt x="1" y="1"/>
                        <a:pt x="0" y="1"/>
                      </a:cubicBezTo>
                      <a:cubicBezTo>
                        <a:pt x="0" y="2"/>
                        <a:pt x="1" y="4"/>
                        <a:pt x="2" y="5"/>
                      </a:cubicBezTo>
                      <a:cubicBezTo>
                        <a:pt x="4" y="12"/>
                        <a:pt x="7" y="18"/>
                        <a:pt x="4" y="22"/>
                      </a:cubicBezTo>
                      <a:cubicBezTo>
                        <a:pt x="4" y="22"/>
                        <a:pt x="4" y="23"/>
                        <a:pt x="5" y="24"/>
                      </a:cubicBezTo>
                      <a:cubicBezTo>
                        <a:pt x="7" y="29"/>
                        <a:pt x="15" y="36"/>
                        <a:pt x="18" y="36"/>
                      </a:cubicBezTo>
                      <a:cubicBezTo>
                        <a:pt x="19" y="36"/>
                        <a:pt x="19" y="37"/>
                        <a:pt x="20" y="35"/>
                      </a:cubicBezTo>
                      <a:cubicBezTo>
                        <a:pt x="20" y="34"/>
                        <a:pt x="21" y="32"/>
                        <a:pt x="24" y="32"/>
                      </a:cubicBezTo>
                      <a:cubicBezTo>
                        <a:pt x="24" y="32"/>
                        <a:pt x="24" y="32"/>
                        <a:pt x="24" y="32"/>
                      </a:cubicBezTo>
                      <a:cubicBezTo>
                        <a:pt x="25" y="32"/>
                        <a:pt x="25" y="31"/>
                        <a:pt x="25" y="30"/>
                      </a:cubicBezTo>
                      <a:cubicBezTo>
                        <a:pt x="25" y="29"/>
                        <a:pt x="25" y="28"/>
                        <a:pt x="25" y="28"/>
                      </a:cubicBezTo>
                      <a:cubicBezTo>
                        <a:pt x="25" y="26"/>
                        <a:pt x="26" y="25"/>
                        <a:pt x="27" y="25"/>
                      </a:cubicBezTo>
                      <a:cubicBezTo>
                        <a:pt x="28" y="25"/>
                        <a:pt x="29" y="26"/>
                        <a:pt x="30" y="26"/>
                      </a:cubicBezTo>
                      <a:cubicBezTo>
                        <a:pt x="31" y="27"/>
                        <a:pt x="32" y="27"/>
                        <a:pt x="32" y="27"/>
                      </a:cubicBezTo>
                      <a:cubicBezTo>
                        <a:pt x="32" y="27"/>
                        <a:pt x="32" y="25"/>
                        <a:pt x="32" y="23"/>
                      </a:cubicBezTo>
                      <a:cubicBezTo>
                        <a:pt x="32" y="20"/>
                        <a:pt x="32" y="18"/>
                        <a:pt x="34" y="16"/>
                      </a:cubicBezTo>
                      <a:cubicBezTo>
                        <a:pt x="34" y="15"/>
                        <a:pt x="35" y="15"/>
                        <a:pt x="36" y="15"/>
                      </a:cubicBezTo>
                      <a:cubicBezTo>
                        <a:pt x="37" y="13"/>
                        <a:pt x="36" y="7"/>
                        <a:pt x="34" y="0"/>
                      </a:cubicBezTo>
                      <a:cubicBezTo>
                        <a:pt x="32" y="0"/>
                        <a:pt x="29" y="2"/>
                        <a:pt x="27"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0" name="Freeform 1111">
                  <a:extLst>
                    <a:ext uri="{FF2B5EF4-FFF2-40B4-BE49-F238E27FC236}">
                      <a16:creationId xmlns="" xmlns:a16="http://schemas.microsoft.com/office/drawing/2014/main" id="{3E105884-8D1C-4145-B9CD-0E7C7EBF509E}"/>
                    </a:ext>
                  </a:extLst>
                </p:cNvPr>
                <p:cNvSpPr/>
                <p:nvPr/>
              </p:nvSpPr>
              <p:spPr bwMode="auto">
                <a:xfrm>
                  <a:off x="4786" y="2727"/>
                  <a:ext cx="16" cy="24"/>
                </a:xfrm>
                <a:custGeom>
                  <a:gdLst>
                    <a:gd name="T0" fmla="*/ 15 w 17"/>
                    <a:gd name="T1" fmla="*/ 15 h 25"/>
                    <a:gd name="T2" fmla="*/ 12 w 17"/>
                    <a:gd name="T3" fmla="*/ 8 h 25"/>
                    <a:gd name="T4" fmla="*/ 0 w 17"/>
                    <a:gd name="T5" fmla="*/ 0 h 25"/>
                    <a:gd name="T6" fmla="*/ 5 w 17"/>
                    <a:gd name="T7" fmla="*/ 9 h 25"/>
                    <a:gd name="T8" fmla="*/ 8 w 17"/>
                    <a:gd name="T9" fmla="*/ 12 h 25"/>
                    <a:gd name="T10" fmla="*/ 13 w 17"/>
                    <a:gd name="T11" fmla="*/ 18 h 25"/>
                    <a:gd name="T12" fmla="*/ 17 w 17"/>
                    <a:gd name="T13" fmla="*/ 25 h 25"/>
                    <a:gd name="T14" fmla="*/ 16 w 17"/>
                    <a:gd name="T15" fmla="*/ 19 h 25"/>
                    <a:gd name="T16" fmla="*/ 15 w 17"/>
                    <a:gd name="T17"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5">
                      <a:moveTo>
                        <a:pt x="15" y="15"/>
                      </a:moveTo>
                      <a:cubicBezTo>
                        <a:pt x="13" y="14"/>
                        <a:pt x="12" y="12"/>
                        <a:pt x="12" y="8"/>
                      </a:cubicBezTo>
                      <a:cubicBezTo>
                        <a:pt x="12" y="4"/>
                        <a:pt x="4" y="0"/>
                        <a:pt x="0" y="0"/>
                      </a:cubicBezTo>
                      <a:cubicBezTo>
                        <a:pt x="0" y="2"/>
                        <a:pt x="2" y="6"/>
                        <a:pt x="5" y="9"/>
                      </a:cubicBezTo>
                      <a:cubicBezTo>
                        <a:pt x="6" y="10"/>
                        <a:pt x="7" y="11"/>
                        <a:pt x="8" y="12"/>
                      </a:cubicBezTo>
                      <a:cubicBezTo>
                        <a:pt x="11" y="14"/>
                        <a:pt x="13" y="16"/>
                        <a:pt x="13" y="18"/>
                      </a:cubicBezTo>
                      <a:cubicBezTo>
                        <a:pt x="13" y="19"/>
                        <a:pt x="15" y="23"/>
                        <a:pt x="17" y="25"/>
                      </a:cubicBezTo>
                      <a:cubicBezTo>
                        <a:pt x="17" y="23"/>
                        <a:pt x="16" y="21"/>
                        <a:pt x="16" y="19"/>
                      </a:cubicBezTo>
                      <a:cubicBezTo>
                        <a:pt x="16" y="17"/>
                        <a:pt x="16" y="16"/>
                        <a:pt x="15"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1" name="Freeform 1112">
                  <a:extLst>
                    <a:ext uri="{FF2B5EF4-FFF2-40B4-BE49-F238E27FC236}">
                      <a16:creationId xmlns="" xmlns:a16="http://schemas.microsoft.com/office/drawing/2014/main" id="{B595400E-E447-4776-89AD-3F2940E90F14}"/>
                    </a:ext>
                  </a:extLst>
                </p:cNvPr>
                <p:cNvSpPr/>
                <p:nvPr/>
              </p:nvSpPr>
              <p:spPr bwMode="auto">
                <a:xfrm>
                  <a:off x="4793" y="2751"/>
                  <a:ext cx="49" cy="59"/>
                </a:xfrm>
                <a:custGeom>
                  <a:gdLst>
                    <a:gd name="T0" fmla="*/ 50 w 51"/>
                    <a:gd name="T1" fmla="*/ 12 h 61"/>
                    <a:gd name="T2" fmla="*/ 44 w 51"/>
                    <a:gd name="T3" fmla="*/ 15 h 61"/>
                    <a:gd name="T4" fmla="*/ 40 w 51"/>
                    <a:gd name="T5" fmla="*/ 18 h 61"/>
                    <a:gd name="T6" fmla="*/ 35 w 51"/>
                    <a:gd name="T7" fmla="*/ 16 h 61"/>
                    <a:gd name="T8" fmla="*/ 31 w 51"/>
                    <a:gd name="T9" fmla="*/ 15 h 61"/>
                    <a:gd name="T10" fmla="*/ 22 w 51"/>
                    <a:gd name="T11" fmla="*/ 6 h 61"/>
                    <a:gd name="T12" fmla="*/ 20 w 51"/>
                    <a:gd name="T13" fmla="*/ 0 h 61"/>
                    <a:gd name="T14" fmla="*/ 21 w 51"/>
                    <a:gd name="T15" fmla="*/ 5 h 61"/>
                    <a:gd name="T16" fmla="*/ 18 w 51"/>
                    <a:gd name="T17" fmla="*/ 6 h 61"/>
                    <a:gd name="T18" fmla="*/ 15 w 51"/>
                    <a:gd name="T19" fmla="*/ 4 h 61"/>
                    <a:gd name="T20" fmla="*/ 14 w 51"/>
                    <a:gd name="T21" fmla="*/ 3 h 61"/>
                    <a:gd name="T22" fmla="*/ 13 w 51"/>
                    <a:gd name="T23" fmla="*/ 3 h 61"/>
                    <a:gd name="T24" fmla="*/ 12 w 51"/>
                    <a:gd name="T25" fmla="*/ 10 h 61"/>
                    <a:gd name="T26" fmla="*/ 10 w 51"/>
                    <a:gd name="T27" fmla="*/ 19 h 61"/>
                    <a:gd name="T28" fmla="*/ 4 w 51"/>
                    <a:gd name="T29" fmla="*/ 28 h 61"/>
                    <a:gd name="T30" fmla="*/ 0 w 51"/>
                    <a:gd name="T31" fmla="*/ 30 h 61"/>
                    <a:gd name="T32" fmla="*/ 0 w 51"/>
                    <a:gd name="T33" fmla="*/ 31 h 61"/>
                    <a:gd name="T34" fmla="*/ 8 w 51"/>
                    <a:gd name="T35" fmla="*/ 37 h 61"/>
                    <a:gd name="T36" fmla="*/ 15 w 51"/>
                    <a:gd name="T37" fmla="*/ 41 h 61"/>
                    <a:gd name="T38" fmla="*/ 14 w 51"/>
                    <a:gd name="T39" fmla="*/ 56 h 61"/>
                    <a:gd name="T40" fmla="*/ 13 w 51"/>
                    <a:gd name="T41" fmla="*/ 60 h 61"/>
                    <a:gd name="T42" fmla="*/ 17 w 51"/>
                    <a:gd name="T43" fmla="*/ 61 h 61"/>
                    <a:gd name="T44" fmla="*/ 20 w 51"/>
                    <a:gd name="T45" fmla="*/ 60 h 61"/>
                    <a:gd name="T46" fmla="*/ 27 w 51"/>
                    <a:gd name="T47" fmla="*/ 51 h 61"/>
                    <a:gd name="T48" fmla="*/ 32 w 51"/>
                    <a:gd name="T49" fmla="*/ 43 h 61"/>
                    <a:gd name="T50" fmla="*/ 34 w 51"/>
                    <a:gd name="T51" fmla="*/ 37 h 61"/>
                    <a:gd name="T52" fmla="*/ 35 w 51"/>
                    <a:gd name="T53" fmla="*/ 32 h 61"/>
                    <a:gd name="T54" fmla="*/ 43 w 51"/>
                    <a:gd name="T55" fmla="*/ 28 h 61"/>
                    <a:gd name="T56" fmla="*/ 44 w 51"/>
                    <a:gd name="T57" fmla="*/ 28 h 61"/>
                    <a:gd name="T58" fmla="*/ 44 w 51"/>
                    <a:gd name="T59" fmla="*/ 27 h 61"/>
                    <a:gd name="T60" fmla="*/ 49 w 51"/>
                    <a:gd name="T61" fmla="*/ 22 h 61"/>
                    <a:gd name="T62" fmla="*/ 50 w 51"/>
                    <a:gd name="T63" fmla="*/ 19 h 61"/>
                    <a:gd name="T64" fmla="*/ 51 w 51"/>
                    <a:gd name="T65" fmla="*/ 13 h 61"/>
                    <a:gd name="T66" fmla="*/ 51 w 51"/>
                    <a:gd name="T67" fmla="*/ 13 h 61"/>
                    <a:gd name="T68" fmla="*/ 50 w 51"/>
                    <a:gd name="T69" fmla="*/ 12 h 6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 h="61">
                      <a:moveTo>
                        <a:pt x="50" y="12"/>
                      </a:moveTo>
                      <a:cubicBezTo>
                        <a:pt x="48" y="12"/>
                        <a:pt x="44" y="14"/>
                        <a:pt x="44" y="15"/>
                      </a:cubicBezTo>
                      <a:cubicBezTo>
                        <a:pt x="43" y="17"/>
                        <a:pt x="41" y="18"/>
                        <a:pt x="40" y="18"/>
                      </a:cubicBezTo>
                      <a:cubicBezTo>
                        <a:pt x="38" y="18"/>
                        <a:pt x="36" y="17"/>
                        <a:pt x="35" y="16"/>
                      </a:cubicBezTo>
                      <a:cubicBezTo>
                        <a:pt x="34" y="16"/>
                        <a:pt x="32" y="15"/>
                        <a:pt x="31" y="15"/>
                      </a:cubicBezTo>
                      <a:cubicBezTo>
                        <a:pt x="26" y="15"/>
                        <a:pt x="22" y="11"/>
                        <a:pt x="22" y="6"/>
                      </a:cubicBezTo>
                      <a:cubicBezTo>
                        <a:pt x="22" y="4"/>
                        <a:pt x="22" y="1"/>
                        <a:pt x="20" y="0"/>
                      </a:cubicBezTo>
                      <a:cubicBezTo>
                        <a:pt x="21" y="1"/>
                        <a:pt x="22" y="3"/>
                        <a:pt x="21" y="5"/>
                      </a:cubicBezTo>
                      <a:cubicBezTo>
                        <a:pt x="20" y="6"/>
                        <a:pt x="19" y="6"/>
                        <a:pt x="18" y="6"/>
                      </a:cubicBezTo>
                      <a:cubicBezTo>
                        <a:pt x="17" y="6"/>
                        <a:pt x="16" y="5"/>
                        <a:pt x="15" y="4"/>
                      </a:cubicBezTo>
                      <a:cubicBezTo>
                        <a:pt x="15" y="4"/>
                        <a:pt x="14" y="3"/>
                        <a:pt x="14" y="3"/>
                      </a:cubicBezTo>
                      <a:cubicBezTo>
                        <a:pt x="14" y="4"/>
                        <a:pt x="13" y="3"/>
                        <a:pt x="13" y="3"/>
                      </a:cubicBezTo>
                      <a:cubicBezTo>
                        <a:pt x="13" y="5"/>
                        <a:pt x="12" y="8"/>
                        <a:pt x="12" y="10"/>
                      </a:cubicBezTo>
                      <a:cubicBezTo>
                        <a:pt x="11" y="13"/>
                        <a:pt x="10" y="16"/>
                        <a:pt x="10" y="19"/>
                      </a:cubicBezTo>
                      <a:cubicBezTo>
                        <a:pt x="10" y="24"/>
                        <a:pt x="7" y="26"/>
                        <a:pt x="4" y="28"/>
                      </a:cubicBezTo>
                      <a:cubicBezTo>
                        <a:pt x="3" y="28"/>
                        <a:pt x="2" y="29"/>
                        <a:pt x="0" y="30"/>
                      </a:cubicBezTo>
                      <a:cubicBezTo>
                        <a:pt x="0" y="31"/>
                        <a:pt x="0" y="31"/>
                        <a:pt x="0" y="31"/>
                      </a:cubicBezTo>
                      <a:cubicBezTo>
                        <a:pt x="1" y="32"/>
                        <a:pt x="5" y="35"/>
                        <a:pt x="8" y="37"/>
                      </a:cubicBezTo>
                      <a:cubicBezTo>
                        <a:pt x="11" y="38"/>
                        <a:pt x="13" y="40"/>
                        <a:pt x="15" y="41"/>
                      </a:cubicBezTo>
                      <a:cubicBezTo>
                        <a:pt x="20" y="45"/>
                        <a:pt x="16" y="52"/>
                        <a:pt x="14" y="56"/>
                      </a:cubicBezTo>
                      <a:cubicBezTo>
                        <a:pt x="14" y="57"/>
                        <a:pt x="13" y="59"/>
                        <a:pt x="13" y="60"/>
                      </a:cubicBezTo>
                      <a:cubicBezTo>
                        <a:pt x="13" y="60"/>
                        <a:pt x="14" y="61"/>
                        <a:pt x="17" y="61"/>
                      </a:cubicBezTo>
                      <a:cubicBezTo>
                        <a:pt x="18" y="61"/>
                        <a:pt x="19" y="61"/>
                        <a:pt x="20" y="60"/>
                      </a:cubicBezTo>
                      <a:cubicBezTo>
                        <a:pt x="23" y="60"/>
                        <a:pt x="25" y="55"/>
                        <a:pt x="27" y="51"/>
                      </a:cubicBezTo>
                      <a:cubicBezTo>
                        <a:pt x="29" y="48"/>
                        <a:pt x="30" y="45"/>
                        <a:pt x="32" y="43"/>
                      </a:cubicBezTo>
                      <a:cubicBezTo>
                        <a:pt x="34" y="42"/>
                        <a:pt x="34" y="40"/>
                        <a:pt x="34" y="37"/>
                      </a:cubicBezTo>
                      <a:cubicBezTo>
                        <a:pt x="34" y="35"/>
                        <a:pt x="34" y="33"/>
                        <a:pt x="35" y="32"/>
                      </a:cubicBezTo>
                      <a:cubicBezTo>
                        <a:pt x="38" y="28"/>
                        <a:pt x="41" y="28"/>
                        <a:pt x="43" y="28"/>
                      </a:cubicBezTo>
                      <a:cubicBezTo>
                        <a:pt x="44" y="28"/>
                        <a:pt x="44" y="28"/>
                        <a:pt x="44" y="28"/>
                      </a:cubicBezTo>
                      <a:cubicBezTo>
                        <a:pt x="44" y="28"/>
                        <a:pt x="44" y="27"/>
                        <a:pt x="44" y="27"/>
                      </a:cubicBezTo>
                      <a:cubicBezTo>
                        <a:pt x="45" y="25"/>
                        <a:pt x="46" y="22"/>
                        <a:pt x="49" y="22"/>
                      </a:cubicBezTo>
                      <a:cubicBezTo>
                        <a:pt x="50" y="21"/>
                        <a:pt x="50" y="20"/>
                        <a:pt x="50" y="19"/>
                      </a:cubicBezTo>
                      <a:cubicBezTo>
                        <a:pt x="50" y="17"/>
                        <a:pt x="50" y="15"/>
                        <a:pt x="51" y="13"/>
                      </a:cubicBezTo>
                      <a:cubicBezTo>
                        <a:pt x="51" y="13"/>
                        <a:pt x="51" y="13"/>
                        <a:pt x="51" y="13"/>
                      </a:cubicBezTo>
                      <a:cubicBezTo>
                        <a:pt x="51" y="13"/>
                        <a:pt x="51" y="12"/>
                        <a:pt x="5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2" name="Freeform 1113">
                  <a:extLst>
                    <a:ext uri="{FF2B5EF4-FFF2-40B4-BE49-F238E27FC236}">
                      <a16:creationId xmlns="" xmlns:a16="http://schemas.microsoft.com/office/drawing/2014/main" id="{58B6E8DA-3948-41AE-9BE2-9525EE8A3648}"/>
                    </a:ext>
                  </a:extLst>
                </p:cNvPr>
                <p:cNvSpPr/>
                <p:nvPr/>
              </p:nvSpPr>
              <p:spPr bwMode="auto">
                <a:xfrm>
                  <a:off x="4715" y="2803"/>
                  <a:ext cx="79" cy="75"/>
                </a:xfrm>
                <a:custGeom>
                  <a:gdLst>
                    <a:gd name="T0" fmla="*/ 82 w 83"/>
                    <a:gd name="T1" fmla="*/ 4 h 78"/>
                    <a:gd name="T2" fmla="*/ 82 w 83"/>
                    <a:gd name="T3" fmla="*/ 2 h 78"/>
                    <a:gd name="T4" fmla="*/ 78 w 83"/>
                    <a:gd name="T5" fmla="*/ 3 h 78"/>
                    <a:gd name="T6" fmla="*/ 75 w 83"/>
                    <a:gd name="T7" fmla="*/ 5 h 78"/>
                    <a:gd name="T8" fmla="*/ 73 w 83"/>
                    <a:gd name="T9" fmla="*/ 5 h 78"/>
                    <a:gd name="T10" fmla="*/ 68 w 83"/>
                    <a:gd name="T11" fmla="*/ 2 h 78"/>
                    <a:gd name="T12" fmla="*/ 65 w 83"/>
                    <a:gd name="T13" fmla="*/ 0 h 78"/>
                    <a:gd name="T14" fmla="*/ 64 w 83"/>
                    <a:gd name="T15" fmla="*/ 0 h 78"/>
                    <a:gd name="T16" fmla="*/ 62 w 83"/>
                    <a:gd name="T17" fmla="*/ 3 h 78"/>
                    <a:gd name="T18" fmla="*/ 59 w 83"/>
                    <a:gd name="T19" fmla="*/ 10 h 78"/>
                    <a:gd name="T20" fmla="*/ 55 w 83"/>
                    <a:gd name="T21" fmla="*/ 16 h 78"/>
                    <a:gd name="T22" fmla="*/ 50 w 83"/>
                    <a:gd name="T23" fmla="*/ 25 h 78"/>
                    <a:gd name="T24" fmla="*/ 29 w 83"/>
                    <a:gd name="T25" fmla="*/ 39 h 78"/>
                    <a:gd name="T26" fmla="*/ 19 w 83"/>
                    <a:gd name="T27" fmla="*/ 46 h 78"/>
                    <a:gd name="T28" fmla="*/ 11 w 83"/>
                    <a:gd name="T29" fmla="*/ 53 h 78"/>
                    <a:gd name="T30" fmla="*/ 5 w 83"/>
                    <a:gd name="T31" fmla="*/ 58 h 78"/>
                    <a:gd name="T32" fmla="*/ 3 w 83"/>
                    <a:gd name="T33" fmla="*/ 63 h 78"/>
                    <a:gd name="T34" fmla="*/ 2 w 83"/>
                    <a:gd name="T35" fmla="*/ 69 h 78"/>
                    <a:gd name="T36" fmla="*/ 6 w 83"/>
                    <a:gd name="T37" fmla="*/ 71 h 78"/>
                    <a:gd name="T38" fmla="*/ 12 w 83"/>
                    <a:gd name="T39" fmla="*/ 73 h 78"/>
                    <a:gd name="T40" fmla="*/ 15 w 83"/>
                    <a:gd name="T41" fmla="*/ 75 h 78"/>
                    <a:gd name="T42" fmla="*/ 20 w 83"/>
                    <a:gd name="T43" fmla="*/ 77 h 78"/>
                    <a:gd name="T44" fmla="*/ 23 w 83"/>
                    <a:gd name="T45" fmla="*/ 78 h 78"/>
                    <a:gd name="T46" fmla="*/ 38 w 83"/>
                    <a:gd name="T47" fmla="*/ 72 h 78"/>
                    <a:gd name="T48" fmla="*/ 43 w 83"/>
                    <a:gd name="T49" fmla="*/ 63 h 78"/>
                    <a:gd name="T50" fmla="*/ 45 w 83"/>
                    <a:gd name="T51" fmla="*/ 59 h 78"/>
                    <a:gd name="T52" fmla="*/ 48 w 83"/>
                    <a:gd name="T53" fmla="*/ 53 h 78"/>
                    <a:gd name="T54" fmla="*/ 50 w 83"/>
                    <a:gd name="T55" fmla="*/ 48 h 78"/>
                    <a:gd name="T56" fmla="*/ 51 w 83"/>
                    <a:gd name="T57" fmla="*/ 47 h 78"/>
                    <a:gd name="T58" fmla="*/ 65 w 83"/>
                    <a:gd name="T59" fmla="*/ 39 h 78"/>
                    <a:gd name="T60" fmla="*/ 68 w 83"/>
                    <a:gd name="T61" fmla="*/ 39 h 78"/>
                    <a:gd name="T62" fmla="*/ 66 w 83"/>
                    <a:gd name="T63" fmla="*/ 35 h 78"/>
                    <a:gd name="T64" fmla="*/ 71 w 83"/>
                    <a:gd name="T65" fmla="*/ 29 h 78"/>
                    <a:gd name="T66" fmla="*/ 74 w 83"/>
                    <a:gd name="T67" fmla="*/ 24 h 78"/>
                    <a:gd name="T68" fmla="*/ 79 w 83"/>
                    <a:gd name="T69" fmla="*/ 15 h 78"/>
                    <a:gd name="T70" fmla="*/ 83 w 83"/>
                    <a:gd name="T71" fmla="*/ 11 h 78"/>
                    <a:gd name="T72" fmla="*/ 82 w 83"/>
                    <a:gd name="T73" fmla="*/ 4 h 7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3" h="78">
                      <a:moveTo>
                        <a:pt x="82" y="4"/>
                      </a:moveTo>
                      <a:cubicBezTo>
                        <a:pt x="83" y="3"/>
                        <a:pt x="83" y="3"/>
                        <a:pt x="82" y="2"/>
                      </a:cubicBezTo>
                      <a:cubicBezTo>
                        <a:pt x="81" y="1"/>
                        <a:pt x="80" y="2"/>
                        <a:pt x="78" y="3"/>
                      </a:cubicBezTo>
                      <a:cubicBezTo>
                        <a:pt x="77" y="4"/>
                        <a:pt x="76" y="4"/>
                        <a:pt x="75" y="5"/>
                      </a:cubicBezTo>
                      <a:cubicBezTo>
                        <a:pt x="74" y="5"/>
                        <a:pt x="74" y="5"/>
                        <a:pt x="73" y="5"/>
                      </a:cubicBezTo>
                      <a:cubicBezTo>
                        <a:pt x="71" y="5"/>
                        <a:pt x="69" y="4"/>
                        <a:pt x="68" y="2"/>
                      </a:cubicBezTo>
                      <a:cubicBezTo>
                        <a:pt x="67" y="1"/>
                        <a:pt x="66" y="0"/>
                        <a:pt x="65" y="0"/>
                      </a:cubicBezTo>
                      <a:cubicBezTo>
                        <a:pt x="65" y="0"/>
                        <a:pt x="65" y="0"/>
                        <a:pt x="64" y="0"/>
                      </a:cubicBezTo>
                      <a:cubicBezTo>
                        <a:pt x="63" y="2"/>
                        <a:pt x="63" y="2"/>
                        <a:pt x="62" y="3"/>
                      </a:cubicBezTo>
                      <a:cubicBezTo>
                        <a:pt x="62" y="5"/>
                        <a:pt x="62" y="7"/>
                        <a:pt x="59" y="10"/>
                      </a:cubicBezTo>
                      <a:cubicBezTo>
                        <a:pt x="56" y="12"/>
                        <a:pt x="56" y="13"/>
                        <a:pt x="55" y="16"/>
                      </a:cubicBezTo>
                      <a:cubicBezTo>
                        <a:pt x="54" y="18"/>
                        <a:pt x="53" y="21"/>
                        <a:pt x="50" y="25"/>
                      </a:cubicBezTo>
                      <a:cubicBezTo>
                        <a:pt x="46" y="31"/>
                        <a:pt x="37" y="36"/>
                        <a:pt x="29" y="39"/>
                      </a:cubicBezTo>
                      <a:cubicBezTo>
                        <a:pt x="25" y="42"/>
                        <a:pt x="20" y="44"/>
                        <a:pt x="19" y="46"/>
                      </a:cubicBezTo>
                      <a:cubicBezTo>
                        <a:pt x="17" y="49"/>
                        <a:pt x="14" y="51"/>
                        <a:pt x="11" y="53"/>
                      </a:cubicBezTo>
                      <a:cubicBezTo>
                        <a:pt x="8" y="55"/>
                        <a:pt x="5" y="57"/>
                        <a:pt x="5" y="58"/>
                      </a:cubicBezTo>
                      <a:cubicBezTo>
                        <a:pt x="5" y="60"/>
                        <a:pt x="4" y="62"/>
                        <a:pt x="3" y="63"/>
                      </a:cubicBezTo>
                      <a:cubicBezTo>
                        <a:pt x="1" y="66"/>
                        <a:pt x="0" y="67"/>
                        <a:pt x="2" y="69"/>
                      </a:cubicBezTo>
                      <a:cubicBezTo>
                        <a:pt x="3" y="71"/>
                        <a:pt x="4" y="71"/>
                        <a:pt x="6" y="71"/>
                      </a:cubicBezTo>
                      <a:cubicBezTo>
                        <a:pt x="7" y="71"/>
                        <a:pt x="10" y="71"/>
                        <a:pt x="12" y="73"/>
                      </a:cubicBezTo>
                      <a:cubicBezTo>
                        <a:pt x="13" y="75"/>
                        <a:pt x="14" y="75"/>
                        <a:pt x="15" y="75"/>
                      </a:cubicBezTo>
                      <a:cubicBezTo>
                        <a:pt x="16" y="75"/>
                        <a:pt x="19" y="75"/>
                        <a:pt x="20" y="77"/>
                      </a:cubicBezTo>
                      <a:cubicBezTo>
                        <a:pt x="20" y="77"/>
                        <a:pt x="21" y="78"/>
                        <a:pt x="23" y="78"/>
                      </a:cubicBezTo>
                      <a:cubicBezTo>
                        <a:pt x="27" y="78"/>
                        <a:pt x="33" y="76"/>
                        <a:pt x="38" y="72"/>
                      </a:cubicBezTo>
                      <a:cubicBezTo>
                        <a:pt x="42" y="68"/>
                        <a:pt x="42" y="65"/>
                        <a:pt x="43" y="63"/>
                      </a:cubicBezTo>
                      <a:cubicBezTo>
                        <a:pt x="43" y="62"/>
                        <a:pt x="43" y="60"/>
                        <a:pt x="45" y="59"/>
                      </a:cubicBezTo>
                      <a:cubicBezTo>
                        <a:pt x="47" y="58"/>
                        <a:pt x="48" y="55"/>
                        <a:pt x="48" y="53"/>
                      </a:cubicBezTo>
                      <a:cubicBezTo>
                        <a:pt x="49" y="51"/>
                        <a:pt x="50" y="49"/>
                        <a:pt x="50" y="48"/>
                      </a:cubicBezTo>
                      <a:cubicBezTo>
                        <a:pt x="51" y="47"/>
                        <a:pt x="51" y="47"/>
                        <a:pt x="51" y="47"/>
                      </a:cubicBezTo>
                      <a:cubicBezTo>
                        <a:pt x="53" y="43"/>
                        <a:pt x="55" y="39"/>
                        <a:pt x="65" y="39"/>
                      </a:cubicBezTo>
                      <a:cubicBezTo>
                        <a:pt x="66" y="39"/>
                        <a:pt x="67" y="39"/>
                        <a:pt x="68" y="39"/>
                      </a:cubicBezTo>
                      <a:cubicBezTo>
                        <a:pt x="67" y="38"/>
                        <a:pt x="67" y="37"/>
                        <a:pt x="66" y="35"/>
                      </a:cubicBezTo>
                      <a:cubicBezTo>
                        <a:pt x="66" y="32"/>
                        <a:pt x="69" y="30"/>
                        <a:pt x="71" y="29"/>
                      </a:cubicBezTo>
                      <a:cubicBezTo>
                        <a:pt x="73" y="27"/>
                        <a:pt x="74" y="26"/>
                        <a:pt x="74" y="24"/>
                      </a:cubicBezTo>
                      <a:cubicBezTo>
                        <a:pt x="74" y="21"/>
                        <a:pt x="77" y="18"/>
                        <a:pt x="79" y="15"/>
                      </a:cubicBezTo>
                      <a:cubicBezTo>
                        <a:pt x="81" y="14"/>
                        <a:pt x="83" y="12"/>
                        <a:pt x="83" y="11"/>
                      </a:cubicBezTo>
                      <a:cubicBezTo>
                        <a:pt x="81" y="8"/>
                        <a:pt x="82" y="6"/>
                        <a:pt x="8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38" name="Group 1116">
                <a:extLst>
                  <a:ext uri="{FF2B5EF4-FFF2-40B4-BE49-F238E27FC236}">
                    <a16:creationId xmlns="" xmlns:a16="http://schemas.microsoft.com/office/drawing/2014/main" id="{8F43D67F-12E2-4506-9F59-2AA10452AC61}"/>
                  </a:ext>
                </a:extLst>
              </p:cNvPr>
              <p:cNvGrpSpPr>
                <a:grpSpLocks noChangeAspect="1"/>
              </p:cNvGrpSpPr>
              <p:nvPr/>
            </p:nvGrpSpPr>
            <p:grpSpPr>
              <a:xfrm>
                <a:off x="6457915" y="2602602"/>
                <a:ext cx="3250335" cy="2285876"/>
                <a:chOff x="3564" y="1150"/>
                <a:chExt cx="1749" cy="1271"/>
              </a:xfrm>
              <a:grpFill/>
            </p:grpSpPr>
            <p:sp>
              <p:nvSpPr>
                <p:cNvPr id="1105" name="Freeform 1117">
                  <a:extLst>
                    <a:ext uri="{FF2B5EF4-FFF2-40B4-BE49-F238E27FC236}">
                      <a16:creationId xmlns="" xmlns:a16="http://schemas.microsoft.com/office/drawing/2014/main" id="{F23079E6-2A12-4635-89A6-F26A93F22A62}"/>
                    </a:ext>
                  </a:extLst>
                </p:cNvPr>
                <p:cNvSpPr/>
                <p:nvPr/>
              </p:nvSpPr>
              <p:spPr bwMode="auto">
                <a:xfrm>
                  <a:off x="4621" y="1886"/>
                  <a:ext cx="35" cy="45"/>
                </a:xfrm>
                <a:custGeom>
                  <a:gdLst>
                    <a:gd name="T0" fmla="*/ 4 w 36"/>
                    <a:gd name="T1" fmla="*/ 10 h 47"/>
                    <a:gd name="T2" fmla="*/ 8 w 36"/>
                    <a:gd name="T3" fmla="*/ 15 h 47"/>
                    <a:gd name="T4" fmla="*/ 2 w 36"/>
                    <a:gd name="T5" fmla="*/ 19 h 47"/>
                    <a:gd name="T6" fmla="*/ 4 w 36"/>
                    <a:gd name="T7" fmla="*/ 27 h 47"/>
                    <a:gd name="T8" fmla="*/ 2 w 36"/>
                    <a:gd name="T9" fmla="*/ 37 h 47"/>
                    <a:gd name="T10" fmla="*/ 0 w 36"/>
                    <a:gd name="T11" fmla="*/ 40 h 47"/>
                    <a:gd name="T12" fmla="*/ 2 w 36"/>
                    <a:gd name="T13" fmla="*/ 46 h 47"/>
                    <a:gd name="T14" fmla="*/ 2 w 36"/>
                    <a:gd name="T15" fmla="*/ 47 h 47"/>
                    <a:gd name="T16" fmla="*/ 2 w 36"/>
                    <a:gd name="T17" fmla="*/ 47 h 47"/>
                    <a:gd name="T18" fmla="*/ 20 w 36"/>
                    <a:gd name="T19" fmla="*/ 40 h 47"/>
                    <a:gd name="T20" fmla="*/ 30 w 36"/>
                    <a:gd name="T21" fmla="*/ 35 h 47"/>
                    <a:gd name="T22" fmla="*/ 33 w 36"/>
                    <a:gd name="T23" fmla="*/ 35 h 47"/>
                    <a:gd name="T24" fmla="*/ 33 w 36"/>
                    <a:gd name="T25" fmla="*/ 35 h 47"/>
                    <a:gd name="T26" fmla="*/ 36 w 36"/>
                    <a:gd name="T27" fmla="*/ 34 h 47"/>
                    <a:gd name="T28" fmla="*/ 36 w 36"/>
                    <a:gd name="T29" fmla="*/ 33 h 47"/>
                    <a:gd name="T30" fmla="*/ 32 w 36"/>
                    <a:gd name="T31" fmla="*/ 16 h 47"/>
                    <a:gd name="T32" fmla="*/ 22 w 36"/>
                    <a:gd name="T33" fmla="*/ 0 h 47"/>
                    <a:gd name="T34" fmla="*/ 22 w 36"/>
                    <a:gd name="T35" fmla="*/ 0 h 47"/>
                    <a:gd name="T36" fmla="*/ 22 w 36"/>
                    <a:gd name="T37" fmla="*/ 0 h 47"/>
                    <a:gd name="T38" fmla="*/ 21 w 36"/>
                    <a:gd name="T39" fmla="*/ 0 h 47"/>
                    <a:gd name="T40" fmla="*/ 20 w 36"/>
                    <a:gd name="T41" fmla="*/ 1 h 47"/>
                    <a:gd name="T42" fmla="*/ 19 w 36"/>
                    <a:gd name="T43" fmla="*/ 1 h 47"/>
                    <a:gd name="T44" fmla="*/ 19 w 36"/>
                    <a:gd name="T45" fmla="*/ 1 h 47"/>
                    <a:gd name="T46" fmla="*/ 17 w 36"/>
                    <a:gd name="T47" fmla="*/ 1 h 47"/>
                    <a:gd name="T48" fmla="*/ 8 w 36"/>
                    <a:gd name="T49" fmla="*/ 3 h 47"/>
                    <a:gd name="T50" fmla="*/ 5 w 36"/>
                    <a:gd name="T51" fmla="*/ 5 h 47"/>
                    <a:gd name="T52" fmla="*/ 3 w 36"/>
                    <a:gd name="T53" fmla="*/ 7 h 47"/>
                    <a:gd name="T54" fmla="*/ 2 w 36"/>
                    <a:gd name="T55" fmla="*/ 7 h 47"/>
                    <a:gd name="T56" fmla="*/ 3 w 36"/>
                    <a:gd name="T57" fmla="*/ 8 h 47"/>
                    <a:gd name="T58" fmla="*/ 4 w 36"/>
                    <a:gd name="T59" fmla="*/ 10 h 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47">
                      <a:moveTo>
                        <a:pt x="4" y="10"/>
                      </a:moveTo>
                      <a:cubicBezTo>
                        <a:pt x="6" y="11"/>
                        <a:pt x="8" y="13"/>
                        <a:pt x="8" y="15"/>
                      </a:cubicBezTo>
                      <a:cubicBezTo>
                        <a:pt x="8" y="18"/>
                        <a:pt x="5" y="20"/>
                        <a:pt x="2" y="19"/>
                      </a:cubicBezTo>
                      <a:cubicBezTo>
                        <a:pt x="2" y="20"/>
                        <a:pt x="2" y="23"/>
                        <a:pt x="4" y="27"/>
                      </a:cubicBezTo>
                      <a:cubicBezTo>
                        <a:pt x="6" y="30"/>
                        <a:pt x="4" y="35"/>
                        <a:pt x="2" y="37"/>
                      </a:cubicBezTo>
                      <a:cubicBezTo>
                        <a:pt x="1" y="38"/>
                        <a:pt x="0" y="40"/>
                        <a:pt x="0" y="40"/>
                      </a:cubicBezTo>
                      <a:cubicBezTo>
                        <a:pt x="2" y="42"/>
                        <a:pt x="2" y="45"/>
                        <a:pt x="2" y="46"/>
                      </a:cubicBezTo>
                      <a:cubicBezTo>
                        <a:pt x="2" y="47"/>
                        <a:pt x="2" y="47"/>
                        <a:pt x="2" y="47"/>
                      </a:cubicBezTo>
                      <a:cubicBezTo>
                        <a:pt x="2" y="47"/>
                        <a:pt x="2" y="47"/>
                        <a:pt x="2" y="47"/>
                      </a:cubicBezTo>
                      <a:cubicBezTo>
                        <a:pt x="6" y="47"/>
                        <a:pt x="16" y="45"/>
                        <a:pt x="20" y="40"/>
                      </a:cubicBezTo>
                      <a:cubicBezTo>
                        <a:pt x="24" y="36"/>
                        <a:pt x="27" y="35"/>
                        <a:pt x="30" y="35"/>
                      </a:cubicBezTo>
                      <a:cubicBezTo>
                        <a:pt x="31" y="35"/>
                        <a:pt x="32" y="35"/>
                        <a:pt x="33" y="35"/>
                      </a:cubicBezTo>
                      <a:cubicBezTo>
                        <a:pt x="33" y="35"/>
                        <a:pt x="33" y="35"/>
                        <a:pt x="33" y="35"/>
                      </a:cubicBezTo>
                      <a:cubicBezTo>
                        <a:pt x="34" y="35"/>
                        <a:pt x="35" y="35"/>
                        <a:pt x="36" y="34"/>
                      </a:cubicBezTo>
                      <a:cubicBezTo>
                        <a:pt x="36" y="34"/>
                        <a:pt x="36" y="34"/>
                        <a:pt x="36" y="33"/>
                      </a:cubicBezTo>
                      <a:cubicBezTo>
                        <a:pt x="34" y="30"/>
                        <a:pt x="32" y="24"/>
                        <a:pt x="32" y="16"/>
                      </a:cubicBezTo>
                      <a:cubicBezTo>
                        <a:pt x="33" y="13"/>
                        <a:pt x="29" y="7"/>
                        <a:pt x="22" y="0"/>
                      </a:cubicBezTo>
                      <a:cubicBezTo>
                        <a:pt x="22" y="0"/>
                        <a:pt x="22" y="0"/>
                        <a:pt x="22" y="0"/>
                      </a:cubicBezTo>
                      <a:cubicBezTo>
                        <a:pt x="22" y="0"/>
                        <a:pt x="22" y="0"/>
                        <a:pt x="22" y="0"/>
                      </a:cubicBezTo>
                      <a:cubicBezTo>
                        <a:pt x="22" y="0"/>
                        <a:pt x="21" y="0"/>
                        <a:pt x="21" y="0"/>
                      </a:cubicBezTo>
                      <a:cubicBezTo>
                        <a:pt x="21" y="1"/>
                        <a:pt x="20" y="1"/>
                        <a:pt x="20" y="1"/>
                      </a:cubicBezTo>
                      <a:cubicBezTo>
                        <a:pt x="20" y="1"/>
                        <a:pt x="19" y="1"/>
                        <a:pt x="19" y="1"/>
                      </a:cubicBezTo>
                      <a:cubicBezTo>
                        <a:pt x="19" y="1"/>
                        <a:pt x="19" y="1"/>
                        <a:pt x="19" y="1"/>
                      </a:cubicBezTo>
                      <a:cubicBezTo>
                        <a:pt x="18" y="1"/>
                        <a:pt x="17" y="1"/>
                        <a:pt x="17" y="1"/>
                      </a:cubicBezTo>
                      <a:cubicBezTo>
                        <a:pt x="10" y="1"/>
                        <a:pt x="8" y="2"/>
                        <a:pt x="8" y="3"/>
                      </a:cubicBezTo>
                      <a:cubicBezTo>
                        <a:pt x="7" y="4"/>
                        <a:pt x="6" y="4"/>
                        <a:pt x="5" y="5"/>
                      </a:cubicBezTo>
                      <a:cubicBezTo>
                        <a:pt x="4" y="6"/>
                        <a:pt x="3" y="6"/>
                        <a:pt x="3" y="7"/>
                      </a:cubicBezTo>
                      <a:cubicBezTo>
                        <a:pt x="3" y="7"/>
                        <a:pt x="2" y="7"/>
                        <a:pt x="2" y="7"/>
                      </a:cubicBezTo>
                      <a:cubicBezTo>
                        <a:pt x="3" y="8"/>
                        <a:pt x="3" y="8"/>
                        <a:pt x="3" y="8"/>
                      </a:cubicBezTo>
                      <a:cubicBezTo>
                        <a:pt x="3" y="9"/>
                        <a:pt x="3" y="10"/>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6" name="Freeform 1118">
                  <a:extLst>
                    <a:ext uri="{FF2B5EF4-FFF2-40B4-BE49-F238E27FC236}">
                      <a16:creationId xmlns="" xmlns:a16="http://schemas.microsoft.com/office/drawing/2014/main" id="{360E7D70-9F8E-4E9B-BE6F-D0EBB01D9877}"/>
                    </a:ext>
                  </a:extLst>
                </p:cNvPr>
                <p:cNvSpPr/>
                <p:nvPr/>
              </p:nvSpPr>
              <p:spPr bwMode="auto">
                <a:xfrm>
                  <a:off x="4217" y="2032"/>
                  <a:ext cx="39" cy="47"/>
                </a:xfrm>
                <a:custGeom>
                  <a:gdLst>
                    <a:gd name="T0" fmla="*/ 29 w 40"/>
                    <a:gd name="T1" fmla="*/ 36 h 49"/>
                    <a:gd name="T2" fmla="*/ 28 w 40"/>
                    <a:gd name="T3" fmla="*/ 34 h 49"/>
                    <a:gd name="T4" fmla="*/ 28 w 40"/>
                    <a:gd name="T5" fmla="*/ 34 h 49"/>
                    <a:gd name="T6" fmla="*/ 28 w 40"/>
                    <a:gd name="T7" fmla="*/ 32 h 49"/>
                    <a:gd name="T8" fmla="*/ 28 w 40"/>
                    <a:gd name="T9" fmla="*/ 32 h 49"/>
                    <a:gd name="T10" fmla="*/ 28 w 40"/>
                    <a:gd name="T11" fmla="*/ 30 h 49"/>
                    <a:gd name="T12" fmla="*/ 33 w 40"/>
                    <a:gd name="T13" fmla="*/ 23 h 49"/>
                    <a:gd name="T14" fmla="*/ 40 w 40"/>
                    <a:gd name="T15" fmla="*/ 14 h 49"/>
                    <a:gd name="T16" fmla="*/ 34 w 40"/>
                    <a:gd name="T17" fmla="*/ 13 h 49"/>
                    <a:gd name="T18" fmla="*/ 21 w 40"/>
                    <a:gd name="T19" fmla="*/ 14 h 49"/>
                    <a:gd name="T20" fmla="*/ 21 w 40"/>
                    <a:gd name="T21" fmla="*/ 14 h 49"/>
                    <a:gd name="T22" fmla="*/ 20 w 40"/>
                    <a:gd name="T23" fmla="*/ 13 h 49"/>
                    <a:gd name="T24" fmla="*/ 14 w 40"/>
                    <a:gd name="T25" fmla="*/ 6 h 49"/>
                    <a:gd name="T26" fmla="*/ 8 w 40"/>
                    <a:gd name="T27" fmla="*/ 2 h 49"/>
                    <a:gd name="T28" fmla="*/ 3 w 40"/>
                    <a:gd name="T29" fmla="*/ 0 h 49"/>
                    <a:gd name="T30" fmla="*/ 2 w 40"/>
                    <a:gd name="T31" fmla="*/ 0 h 49"/>
                    <a:gd name="T32" fmla="*/ 0 w 40"/>
                    <a:gd name="T33" fmla="*/ 1 h 49"/>
                    <a:gd name="T34" fmla="*/ 0 w 40"/>
                    <a:gd name="T35" fmla="*/ 2 h 49"/>
                    <a:gd name="T36" fmla="*/ 3 w 40"/>
                    <a:gd name="T37" fmla="*/ 4 h 49"/>
                    <a:gd name="T38" fmla="*/ 8 w 40"/>
                    <a:gd name="T39" fmla="*/ 10 h 49"/>
                    <a:gd name="T40" fmla="*/ 3 w 40"/>
                    <a:gd name="T41" fmla="*/ 14 h 49"/>
                    <a:gd name="T42" fmla="*/ 2 w 40"/>
                    <a:gd name="T43" fmla="*/ 14 h 49"/>
                    <a:gd name="T44" fmla="*/ 5 w 40"/>
                    <a:gd name="T45" fmla="*/ 30 h 49"/>
                    <a:gd name="T46" fmla="*/ 5 w 40"/>
                    <a:gd name="T47" fmla="*/ 32 h 49"/>
                    <a:gd name="T48" fmla="*/ 5 w 40"/>
                    <a:gd name="T49" fmla="*/ 33 h 49"/>
                    <a:gd name="T50" fmla="*/ 6 w 40"/>
                    <a:gd name="T51" fmla="*/ 34 h 49"/>
                    <a:gd name="T52" fmla="*/ 6 w 40"/>
                    <a:gd name="T53" fmla="*/ 35 h 49"/>
                    <a:gd name="T54" fmla="*/ 6 w 40"/>
                    <a:gd name="T55" fmla="*/ 36 h 49"/>
                    <a:gd name="T56" fmla="*/ 7 w 40"/>
                    <a:gd name="T57" fmla="*/ 37 h 49"/>
                    <a:gd name="T58" fmla="*/ 7 w 40"/>
                    <a:gd name="T59" fmla="*/ 39 h 49"/>
                    <a:gd name="T60" fmla="*/ 7 w 40"/>
                    <a:gd name="T61" fmla="*/ 40 h 49"/>
                    <a:gd name="T62" fmla="*/ 8 w 40"/>
                    <a:gd name="T63" fmla="*/ 42 h 49"/>
                    <a:gd name="T64" fmla="*/ 8 w 40"/>
                    <a:gd name="T65" fmla="*/ 43 h 49"/>
                    <a:gd name="T66" fmla="*/ 8 w 40"/>
                    <a:gd name="T67" fmla="*/ 45 h 49"/>
                    <a:gd name="T68" fmla="*/ 8 w 40"/>
                    <a:gd name="T69" fmla="*/ 46 h 49"/>
                    <a:gd name="T70" fmla="*/ 8 w 40"/>
                    <a:gd name="T71" fmla="*/ 48 h 49"/>
                    <a:gd name="T72" fmla="*/ 9 w 40"/>
                    <a:gd name="T73" fmla="*/ 49 h 49"/>
                    <a:gd name="T74" fmla="*/ 9 w 40"/>
                    <a:gd name="T75" fmla="*/ 49 h 49"/>
                    <a:gd name="T76" fmla="*/ 9 w 40"/>
                    <a:gd name="T77" fmla="*/ 49 h 49"/>
                    <a:gd name="T78" fmla="*/ 14 w 40"/>
                    <a:gd name="T79" fmla="*/ 48 h 49"/>
                    <a:gd name="T80" fmla="*/ 21 w 40"/>
                    <a:gd name="T81" fmla="*/ 45 h 49"/>
                    <a:gd name="T82" fmla="*/ 30 w 40"/>
                    <a:gd name="T83" fmla="*/ 38 h 49"/>
                    <a:gd name="T84" fmla="*/ 30 w 40"/>
                    <a:gd name="T85" fmla="*/ 37 h 49"/>
                    <a:gd name="T86" fmla="*/ 29 w 40"/>
                    <a:gd name="T87" fmla="*/ 36 h 49"/>
                    <a:gd name="T88" fmla="*/ 29 w 40"/>
                    <a:gd name="T89" fmla="*/ 36 h 4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0" h="49">
                      <a:moveTo>
                        <a:pt x="29" y="36"/>
                      </a:moveTo>
                      <a:cubicBezTo>
                        <a:pt x="29" y="35"/>
                        <a:pt x="28" y="35"/>
                        <a:pt x="28" y="34"/>
                      </a:cubicBezTo>
                      <a:cubicBezTo>
                        <a:pt x="28" y="34"/>
                        <a:pt x="28" y="34"/>
                        <a:pt x="28" y="34"/>
                      </a:cubicBezTo>
                      <a:cubicBezTo>
                        <a:pt x="28" y="33"/>
                        <a:pt x="28" y="33"/>
                        <a:pt x="28" y="32"/>
                      </a:cubicBezTo>
                      <a:cubicBezTo>
                        <a:pt x="28" y="32"/>
                        <a:pt x="28" y="32"/>
                        <a:pt x="28" y="32"/>
                      </a:cubicBezTo>
                      <a:cubicBezTo>
                        <a:pt x="28" y="31"/>
                        <a:pt x="28" y="30"/>
                        <a:pt x="28" y="30"/>
                      </a:cubicBezTo>
                      <a:cubicBezTo>
                        <a:pt x="28" y="26"/>
                        <a:pt x="30" y="23"/>
                        <a:pt x="33" y="23"/>
                      </a:cubicBezTo>
                      <a:cubicBezTo>
                        <a:pt x="36" y="23"/>
                        <a:pt x="40" y="16"/>
                        <a:pt x="40" y="14"/>
                      </a:cubicBezTo>
                      <a:cubicBezTo>
                        <a:pt x="39" y="13"/>
                        <a:pt x="36" y="13"/>
                        <a:pt x="34" y="13"/>
                      </a:cubicBezTo>
                      <a:cubicBezTo>
                        <a:pt x="30" y="13"/>
                        <a:pt x="21" y="14"/>
                        <a:pt x="21" y="14"/>
                      </a:cubicBezTo>
                      <a:cubicBezTo>
                        <a:pt x="21" y="14"/>
                        <a:pt x="21" y="14"/>
                        <a:pt x="21" y="14"/>
                      </a:cubicBezTo>
                      <a:cubicBezTo>
                        <a:pt x="20" y="13"/>
                        <a:pt x="20" y="13"/>
                        <a:pt x="20" y="13"/>
                      </a:cubicBezTo>
                      <a:cubicBezTo>
                        <a:pt x="20" y="13"/>
                        <a:pt x="14" y="11"/>
                        <a:pt x="14" y="6"/>
                      </a:cubicBezTo>
                      <a:cubicBezTo>
                        <a:pt x="14" y="4"/>
                        <a:pt x="13" y="2"/>
                        <a:pt x="8" y="2"/>
                      </a:cubicBezTo>
                      <a:cubicBezTo>
                        <a:pt x="5" y="2"/>
                        <a:pt x="4" y="1"/>
                        <a:pt x="3" y="0"/>
                      </a:cubicBezTo>
                      <a:cubicBezTo>
                        <a:pt x="2" y="0"/>
                        <a:pt x="2" y="0"/>
                        <a:pt x="2" y="0"/>
                      </a:cubicBezTo>
                      <a:cubicBezTo>
                        <a:pt x="2" y="0"/>
                        <a:pt x="1" y="0"/>
                        <a:pt x="0" y="1"/>
                      </a:cubicBezTo>
                      <a:cubicBezTo>
                        <a:pt x="0" y="2"/>
                        <a:pt x="0" y="2"/>
                        <a:pt x="0" y="2"/>
                      </a:cubicBezTo>
                      <a:cubicBezTo>
                        <a:pt x="0" y="3"/>
                        <a:pt x="2" y="3"/>
                        <a:pt x="3" y="4"/>
                      </a:cubicBezTo>
                      <a:cubicBezTo>
                        <a:pt x="5" y="5"/>
                        <a:pt x="9" y="7"/>
                        <a:pt x="8" y="10"/>
                      </a:cubicBezTo>
                      <a:cubicBezTo>
                        <a:pt x="7" y="13"/>
                        <a:pt x="5" y="14"/>
                        <a:pt x="3" y="14"/>
                      </a:cubicBezTo>
                      <a:cubicBezTo>
                        <a:pt x="3" y="14"/>
                        <a:pt x="2" y="14"/>
                        <a:pt x="2" y="14"/>
                      </a:cubicBezTo>
                      <a:cubicBezTo>
                        <a:pt x="1" y="18"/>
                        <a:pt x="3" y="26"/>
                        <a:pt x="5" y="30"/>
                      </a:cubicBezTo>
                      <a:cubicBezTo>
                        <a:pt x="5" y="31"/>
                        <a:pt x="5" y="31"/>
                        <a:pt x="5" y="32"/>
                      </a:cubicBezTo>
                      <a:cubicBezTo>
                        <a:pt x="5" y="32"/>
                        <a:pt x="5" y="32"/>
                        <a:pt x="5" y="33"/>
                      </a:cubicBezTo>
                      <a:cubicBezTo>
                        <a:pt x="6" y="33"/>
                        <a:pt x="6" y="33"/>
                        <a:pt x="6" y="34"/>
                      </a:cubicBezTo>
                      <a:cubicBezTo>
                        <a:pt x="6" y="34"/>
                        <a:pt x="6" y="35"/>
                        <a:pt x="6" y="35"/>
                      </a:cubicBezTo>
                      <a:cubicBezTo>
                        <a:pt x="6" y="35"/>
                        <a:pt x="6" y="36"/>
                        <a:pt x="6" y="36"/>
                      </a:cubicBezTo>
                      <a:cubicBezTo>
                        <a:pt x="7" y="37"/>
                        <a:pt x="7" y="37"/>
                        <a:pt x="7" y="37"/>
                      </a:cubicBezTo>
                      <a:cubicBezTo>
                        <a:pt x="7" y="38"/>
                        <a:pt x="7" y="38"/>
                        <a:pt x="7" y="39"/>
                      </a:cubicBezTo>
                      <a:cubicBezTo>
                        <a:pt x="7" y="39"/>
                        <a:pt x="7" y="40"/>
                        <a:pt x="7" y="40"/>
                      </a:cubicBezTo>
                      <a:cubicBezTo>
                        <a:pt x="7" y="41"/>
                        <a:pt x="8" y="41"/>
                        <a:pt x="8" y="42"/>
                      </a:cubicBezTo>
                      <a:cubicBezTo>
                        <a:pt x="8" y="42"/>
                        <a:pt x="8" y="43"/>
                        <a:pt x="8" y="43"/>
                      </a:cubicBezTo>
                      <a:cubicBezTo>
                        <a:pt x="8" y="43"/>
                        <a:pt x="8" y="44"/>
                        <a:pt x="8" y="45"/>
                      </a:cubicBezTo>
                      <a:cubicBezTo>
                        <a:pt x="8" y="45"/>
                        <a:pt x="8" y="45"/>
                        <a:pt x="8" y="46"/>
                      </a:cubicBezTo>
                      <a:cubicBezTo>
                        <a:pt x="8" y="47"/>
                        <a:pt x="8" y="47"/>
                        <a:pt x="8" y="48"/>
                      </a:cubicBezTo>
                      <a:cubicBezTo>
                        <a:pt x="9" y="48"/>
                        <a:pt x="9" y="49"/>
                        <a:pt x="9" y="49"/>
                      </a:cubicBezTo>
                      <a:cubicBezTo>
                        <a:pt x="9" y="49"/>
                        <a:pt x="9" y="49"/>
                        <a:pt x="9" y="49"/>
                      </a:cubicBezTo>
                      <a:cubicBezTo>
                        <a:pt x="9" y="49"/>
                        <a:pt x="9" y="49"/>
                        <a:pt x="9" y="49"/>
                      </a:cubicBezTo>
                      <a:cubicBezTo>
                        <a:pt x="11" y="48"/>
                        <a:pt x="12" y="48"/>
                        <a:pt x="14" y="48"/>
                      </a:cubicBezTo>
                      <a:cubicBezTo>
                        <a:pt x="19" y="48"/>
                        <a:pt x="21" y="47"/>
                        <a:pt x="21" y="45"/>
                      </a:cubicBezTo>
                      <a:cubicBezTo>
                        <a:pt x="22" y="40"/>
                        <a:pt x="26" y="37"/>
                        <a:pt x="30" y="38"/>
                      </a:cubicBezTo>
                      <a:cubicBezTo>
                        <a:pt x="30" y="38"/>
                        <a:pt x="30" y="38"/>
                        <a:pt x="30" y="37"/>
                      </a:cubicBezTo>
                      <a:cubicBezTo>
                        <a:pt x="29" y="37"/>
                        <a:pt x="29" y="37"/>
                        <a:pt x="29" y="36"/>
                      </a:cubicBezTo>
                      <a:cubicBezTo>
                        <a:pt x="29" y="36"/>
                        <a:pt x="29" y="36"/>
                        <a:pt x="29"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7" name="Freeform 1119">
                  <a:extLst>
                    <a:ext uri="{FF2B5EF4-FFF2-40B4-BE49-F238E27FC236}">
                      <a16:creationId xmlns="" xmlns:a16="http://schemas.microsoft.com/office/drawing/2014/main" id="{83047821-EE43-4D62-B864-E12C60572FC3}"/>
                    </a:ext>
                  </a:extLst>
                </p:cNvPr>
                <p:cNvSpPr/>
                <p:nvPr/>
              </p:nvSpPr>
              <p:spPr bwMode="auto">
                <a:xfrm>
                  <a:off x="4248" y="2063"/>
                  <a:ext cx="10" cy="25"/>
                </a:xfrm>
                <a:custGeom>
                  <a:gdLst>
                    <a:gd name="T0" fmla="*/ 10 w 11"/>
                    <a:gd name="T1" fmla="*/ 14 h 26"/>
                    <a:gd name="T2" fmla="*/ 10 w 11"/>
                    <a:gd name="T3" fmla="*/ 11 h 26"/>
                    <a:gd name="T4" fmla="*/ 10 w 11"/>
                    <a:gd name="T5" fmla="*/ 9 h 26"/>
                    <a:gd name="T6" fmla="*/ 8 w 11"/>
                    <a:gd name="T7" fmla="*/ 2 h 26"/>
                    <a:gd name="T8" fmla="*/ 8 w 11"/>
                    <a:gd name="T9" fmla="*/ 0 h 26"/>
                    <a:gd name="T10" fmla="*/ 7 w 11"/>
                    <a:gd name="T11" fmla="*/ 1 h 26"/>
                    <a:gd name="T12" fmla="*/ 1 w 11"/>
                    <a:gd name="T13" fmla="*/ 7 h 26"/>
                    <a:gd name="T14" fmla="*/ 0 w 11"/>
                    <a:gd name="T15" fmla="*/ 7 h 26"/>
                    <a:gd name="T16" fmla="*/ 6 w 11"/>
                    <a:gd name="T17" fmla="*/ 23 h 26"/>
                    <a:gd name="T18" fmla="*/ 7 w 11"/>
                    <a:gd name="T19" fmla="*/ 26 h 26"/>
                    <a:gd name="T20" fmla="*/ 8 w 11"/>
                    <a:gd name="T21" fmla="*/ 25 h 26"/>
                    <a:gd name="T22" fmla="*/ 8 w 11"/>
                    <a:gd name="T23" fmla="*/ 24 h 26"/>
                    <a:gd name="T24" fmla="*/ 11 w 11"/>
                    <a:gd name="T25" fmla="*/ 18 h 26"/>
                    <a:gd name="T26" fmla="*/ 10 w 11"/>
                    <a:gd name="T27" fmla="*/ 15 h 26"/>
                    <a:gd name="T28" fmla="*/ 10 w 11"/>
                    <a:gd name="T29" fmla="*/ 14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 h="26">
                      <a:moveTo>
                        <a:pt x="10" y="14"/>
                      </a:moveTo>
                      <a:cubicBezTo>
                        <a:pt x="10" y="13"/>
                        <a:pt x="10" y="12"/>
                        <a:pt x="10" y="11"/>
                      </a:cubicBezTo>
                      <a:cubicBezTo>
                        <a:pt x="10" y="10"/>
                        <a:pt x="10" y="10"/>
                        <a:pt x="10" y="9"/>
                      </a:cubicBezTo>
                      <a:cubicBezTo>
                        <a:pt x="9" y="7"/>
                        <a:pt x="9" y="4"/>
                        <a:pt x="8" y="2"/>
                      </a:cubicBezTo>
                      <a:cubicBezTo>
                        <a:pt x="8" y="1"/>
                        <a:pt x="8" y="1"/>
                        <a:pt x="8" y="0"/>
                      </a:cubicBezTo>
                      <a:cubicBezTo>
                        <a:pt x="8" y="0"/>
                        <a:pt x="8" y="1"/>
                        <a:pt x="7" y="1"/>
                      </a:cubicBezTo>
                      <a:cubicBezTo>
                        <a:pt x="6" y="4"/>
                        <a:pt x="4" y="7"/>
                        <a:pt x="1" y="7"/>
                      </a:cubicBezTo>
                      <a:cubicBezTo>
                        <a:pt x="0" y="7"/>
                        <a:pt x="0" y="7"/>
                        <a:pt x="0" y="7"/>
                      </a:cubicBezTo>
                      <a:cubicBezTo>
                        <a:pt x="3" y="11"/>
                        <a:pt x="6" y="19"/>
                        <a:pt x="6" y="23"/>
                      </a:cubicBezTo>
                      <a:cubicBezTo>
                        <a:pt x="6" y="24"/>
                        <a:pt x="6" y="25"/>
                        <a:pt x="7" y="26"/>
                      </a:cubicBezTo>
                      <a:cubicBezTo>
                        <a:pt x="7" y="25"/>
                        <a:pt x="8" y="25"/>
                        <a:pt x="8" y="25"/>
                      </a:cubicBezTo>
                      <a:cubicBezTo>
                        <a:pt x="8" y="24"/>
                        <a:pt x="8" y="24"/>
                        <a:pt x="8" y="24"/>
                      </a:cubicBezTo>
                      <a:cubicBezTo>
                        <a:pt x="9" y="22"/>
                        <a:pt x="10" y="20"/>
                        <a:pt x="11" y="18"/>
                      </a:cubicBezTo>
                      <a:cubicBezTo>
                        <a:pt x="11" y="17"/>
                        <a:pt x="11" y="16"/>
                        <a:pt x="10" y="15"/>
                      </a:cubicBezTo>
                      <a:cubicBezTo>
                        <a:pt x="10" y="14"/>
                        <a:pt x="10" y="14"/>
                        <a:pt x="1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8" name="Freeform 1120">
                  <a:extLst>
                    <a:ext uri="{FF2B5EF4-FFF2-40B4-BE49-F238E27FC236}">
                      <a16:creationId xmlns="" xmlns:a16="http://schemas.microsoft.com/office/drawing/2014/main" id="{34A2AA4E-2716-48CD-BA20-A2E8B2D372C3}"/>
                    </a:ext>
                  </a:extLst>
                </p:cNvPr>
                <p:cNvSpPr/>
                <p:nvPr/>
              </p:nvSpPr>
              <p:spPr bwMode="auto">
                <a:xfrm>
                  <a:off x="4008" y="1922"/>
                  <a:ext cx="294" cy="311"/>
                </a:xfrm>
                <a:custGeom>
                  <a:gdLst>
                    <a:gd name="T0" fmla="*/ 267 w 308"/>
                    <a:gd name="T1" fmla="*/ 152 h 326"/>
                    <a:gd name="T2" fmla="*/ 280 w 308"/>
                    <a:gd name="T3" fmla="*/ 137 h 326"/>
                    <a:gd name="T4" fmla="*/ 293 w 308"/>
                    <a:gd name="T5" fmla="*/ 104 h 326"/>
                    <a:gd name="T6" fmla="*/ 307 w 308"/>
                    <a:gd name="T7" fmla="*/ 93 h 326"/>
                    <a:gd name="T8" fmla="*/ 304 w 308"/>
                    <a:gd name="T9" fmla="*/ 90 h 326"/>
                    <a:gd name="T10" fmla="*/ 300 w 308"/>
                    <a:gd name="T11" fmla="*/ 83 h 326"/>
                    <a:gd name="T12" fmla="*/ 276 w 308"/>
                    <a:gd name="T13" fmla="*/ 85 h 326"/>
                    <a:gd name="T14" fmla="*/ 261 w 308"/>
                    <a:gd name="T15" fmla="*/ 97 h 326"/>
                    <a:gd name="T16" fmla="*/ 258 w 308"/>
                    <a:gd name="T17" fmla="*/ 98 h 326"/>
                    <a:gd name="T18" fmla="*/ 258 w 308"/>
                    <a:gd name="T19" fmla="*/ 108 h 326"/>
                    <a:gd name="T20" fmla="*/ 242 w 308"/>
                    <a:gd name="T21" fmla="*/ 110 h 326"/>
                    <a:gd name="T22" fmla="*/ 227 w 308"/>
                    <a:gd name="T23" fmla="*/ 107 h 326"/>
                    <a:gd name="T24" fmla="*/ 224 w 308"/>
                    <a:gd name="T25" fmla="*/ 107 h 326"/>
                    <a:gd name="T26" fmla="*/ 222 w 308"/>
                    <a:gd name="T27" fmla="*/ 104 h 326"/>
                    <a:gd name="T28" fmla="*/ 222 w 308"/>
                    <a:gd name="T29" fmla="*/ 102 h 326"/>
                    <a:gd name="T30" fmla="*/ 221 w 308"/>
                    <a:gd name="T31" fmla="*/ 94 h 326"/>
                    <a:gd name="T32" fmla="*/ 218 w 308"/>
                    <a:gd name="T33" fmla="*/ 101 h 326"/>
                    <a:gd name="T34" fmla="*/ 188 w 308"/>
                    <a:gd name="T35" fmla="*/ 110 h 326"/>
                    <a:gd name="T36" fmla="*/ 162 w 308"/>
                    <a:gd name="T37" fmla="*/ 102 h 326"/>
                    <a:gd name="T38" fmla="*/ 136 w 308"/>
                    <a:gd name="T39" fmla="*/ 88 h 326"/>
                    <a:gd name="T40" fmla="*/ 135 w 308"/>
                    <a:gd name="T41" fmla="*/ 68 h 326"/>
                    <a:gd name="T42" fmla="*/ 136 w 308"/>
                    <a:gd name="T43" fmla="*/ 66 h 326"/>
                    <a:gd name="T44" fmla="*/ 132 w 308"/>
                    <a:gd name="T45" fmla="*/ 62 h 326"/>
                    <a:gd name="T46" fmla="*/ 112 w 308"/>
                    <a:gd name="T47" fmla="*/ 41 h 326"/>
                    <a:gd name="T48" fmla="*/ 121 w 308"/>
                    <a:gd name="T49" fmla="*/ 32 h 326"/>
                    <a:gd name="T50" fmla="*/ 116 w 308"/>
                    <a:gd name="T51" fmla="*/ 16 h 326"/>
                    <a:gd name="T52" fmla="*/ 116 w 308"/>
                    <a:gd name="T53" fmla="*/ 13 h 326"/>
                    <a:gd name="T54" fmla="*/ 106 w 308"/>
                    <a:gd name="T55" fmla="*/ 1 h 326"/>
                    <a:gd name="T56" fmla="*/ 102 w 308"/>
                    <a:gd name="T57" fmla="*/ 1 h 326"/>
                    <a:gd name="T58" fmla="*/ 97 w 308"/>
                    <a:gd name="T59" fmla="*/ 8 h 326"/>
                    <a:gd name="T60" fmla="*/ 83 w 308"/>
                    <a:gd name="T61" fmla="*/ 13 h 326"/>
                    <a:gd name="T62" fmla="*/ 64 w 308"/>
                    <a:gd name="T63" fmla="*/ 11 h 326"/>
                    <a:gd name="T64" fmla="*/ 67 w 308"/>
                    <a:gd name="T65" fmla="*/ 27 h 326"/>
                    <a:gd name="T66" fmla="*/ 79 w 308"/>
                    <a:gd name="T67" fmla="*/ 38 h 326"/>
                    <a:gd name="T68" fmla="*/ 68 w 308"/>
                    <a:gd name="T69" fmla="*/ 59 h 326"/>
                    <a:gd name="T70" fmla="*/ 53 w 308"/>
                    <a:gd name="T71" fmla="*/ 82 h 326"/>
                    <a:gd name="T72" fmla="*/ 36 w 308"/>
                    <a:gd name="T73" fmla="*/ 97 h 326"/>
                    <a:gd name="T74" fmla="*/ 23 w 308"/>
                    <a:gd name="T75" fmla="*/ 97 h 326"/>
                    <a:gd name="T76" fmla="*/ 21 w 308"/>
                    <a:gd name="T77" fmla="*/ 113 h 326"/>
                    <a:gd name="T78" fmla="*/ 8 w 308"/>
                    <a:gd name="T79" fmla="*/ 140 h 326"/>
                    <a:gd name="T80" fmla="*/ 2 w 308"/>
                    <a:gd name="T81" fmla="*/ 148 h 326"/>
                    <a:gd name="T82" fmla="*/ 9 w 308"/>
                    <a:gd name="T83" fmla="*/ 162 h 326"/>
                    <a:gd name="T84" fmla="*/ 43 w 308"/>
                    <a:gd name="T85" fmla="*/ 161 h 326"/>
                    <a:gd name="T86" fmla="*/ 50 w 308"/>
                    <a:gd name="T87" fmla="*/ 198 h 326"/>
                    <a:gd name="T88" fmla="*/ 73 w 308"/>
                    <a:gd name="T89" fmla="*/ 270 h 326"/>
                    <a:gd name="T90" fmla="*/ 106 w 308"/>
                    <a:gd name="T91" fmla="*/ 320 h 326"/>
                    <a:gd name="T92" fmla="*/ 127 w 308"/>
                    <a:gd name="T93" fmla="*/ 279 h 326"/>
                    <a:gd name="T94" fmla="*/ 145 w 308"/>
                    <a:gd name="T95" fmla="*/ 229 h 326"/>
                    <a:gd name="T96" fmla="*/ 198 w 308"/>
                    <a:gd name="T97" fmla="*/ 185 h 326"/>
                    <a:gd name="T98" fmla="*/ 224 w 308"/>
                    <a:gd name="T99" fmla="*/ 165 h 326"/>
                    <a:gd name="T100" fmla="*/ 223 w 308"/>
                    <a:gd name="T101" fmla="*/ 159 h 326"/>
                    <a:gd name="T102" fmla="*/ 221 w 308"/>
                    <a:gd name="T103" fmla="*/ 152 h 326"/>
                    <a:gd name="T104" fmla="*/ 217 w 308"/>
                    <a:gd name="T105" fmla="*/ 130 h 326"/>
                    <a:gd name="T106" fmla="*/ 216 w 308"/>
                    <a:gd name="T107" fmla="*/ 115 h 326"/>
                    <a:gd name="T108" fmla="*/ 240 w 308"/>
                    <a:gd name="T109" fmla="*/ 126 h 326"/>
                    <a:gd name="T110" fmla="*/ 252 w 308"/>
                    <a:gd name="T111" fmla="*/ 151 h 326"/>
                    <a:gd name="T112" fmla="*/ 265 w 308"/>
                    <a:gd name="T113" fmla="*/ 162 h 3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8" h="326">
                      <a:moveTo>
                        <a:pt x="265" y="162"/>
                      </a:moveTo>
                      <a:cubicBezTo>
                        <a:pt x="266" y="161"/>
                        <a:pt x="266" y="161"/>
                        <a:pt x="266" y="161"/>
                      </a:cubicBezTo>
                      <a:cubicBezTo>
                        <a:pt x="266" y="161"/>
                        <a:pt x="266" y="160"/>
                        <a:pt x="266" y="160"/>
                      </a:cubicBezTo>
                      <a:cubicBezTo>
                        <a:pt x="266" y="160"/>
                        <a:pt x="266" y="159"/>
                        <a:pt x="266" y="159"/>
                      </a:cubicBezTo>
                      <a:cubicBezTo>
                        <a:pt x="266" y="156"/>
                        <a:pt x="266" y="154"/>
                        <a:pt x="267" y="152"/>
                      </a:cubicBezTo>
                      <a:cubicBezTo>
                        <a:pt x="268" y="151"/>
                        <a:pt x="268" y="148"/>
                        <a:pt x="268" y="146"/>
                      </a:cubicBezTo>
                      <a:cubicBezTo>
                        <a:pt x="268" y="143"/>
                        <a:pt x="269" y="140"/>
                        <a:pt x="271" y="140"/>
                      </a:cubicBezTo>
                      <a:cubicBezTo>
                        <a:pt x="272" y="140"/>
                        <a:pt x="272" y="140"/>
                        <a:pt x="274" y="141"/>
                      </a:cubicBezTo>
                      <a:cubicBezTo>
                        <a:pt x="275" y="141"/>
                        <a:pt x="277" y="141"/>
                        <a:pt x="278" y="141"/>
                      </a:cubicBezTo>
                      <a:cubicBezTo>
                        <a:pt x="278" y="140"/>
                        <a:pt x="279" y="139"/>
                        <a:pt x="280" y="137"/>
                      </a:cubicBezTo>
                      <a:cubicBezTo>
                        <a:pt x="281" y="134"/>
                        <a:pt x="282" y="131"/>
                        <a:pt x="282" y="129"/>
                      </a:cubicBezTo>
                      <a:cubicBezTo>
                        <a:pt x="281" y="126"/>
                        <a:pt x="283" y="124"/>
                        <a:pt x="284" y="121"/>
                      </a:cubicBezTo>
                      <a:cubicBezTo>
                        <a:pt x="284" y="119"/>
                        <a:pt x="285" y="117"/>
                        <a:pt x="285" y="115"/>
                      </a:cubicBezTo>
                      <a:cubicBezTo>
                        <a:pt x="285" y="110"/>
                        <a:pt x="288" y="108"/>
                        <a:pt x="291" y="106"/>
                      </a:cubicBezTo>
                      <a:cubicBezTo>
                        <a:pt x="292" y="106"/>
                        <a:pt x="293" y="105"/>
                        <a:pt x="293" y="104"/>
                      </a:cubicBezTo>
                      <a:cubicBezTo>
                        <a:pt x="295" y="103"/>
                        <a:pt x="300" y="99"/>
                        <a:pt x="303" y="99"/>
                      </a:cubicBezTo>
                      <a:cubicBezTo>
                        <a:pt x="304" y="99"/>
                        <a:pt x="305" y="100"/>
                        <a:pt x="306" y="101"/>
                      </a:cubicBezTo>
                      <a:cubicBezTo>
                        <a:pt x="306" y="101"/>
                        <a:pt x="306" y="101"/>
                        <a:pt x="306" y="102"/>
                      </a:cubicBezTo>
                      <a:cubicBezTo>
                        <a:pt x="305" y="99"/>
                        <a:pt x="305" y="97"/>
                        <a:pt x="305" y="95"/>
                      </a:cubicBezTo>
                      <a:cubicBezTo>
                        <a:pt x="305" y="94"/>
                        <a:pt x="306" y="93"/>
                        <a:pt x="307" y="93"/>
                      </a:cubicBezTo>
                      <a:cubicBezTo>
                        <a:pt x="307" y="93"/>
                        <a:pt x="307" y="92"/>
                        <a:pt x="308" y="92"/>
                      </a:cubicBezTo>
                      <a:cubicBezTo>
                        <a:pt x="308" y="92"/>
                        <a:pt x="308" y="92"/>
                        <a:pt x="308" y="92"/>
                      </a:cubicBezTo>
                      <a:cubicBezTo>
                        <a:pt x="308" y="92"/>
                        <a:pt x="308" y="91"/>
                        <a:pt x="308" y="91"/>
                      </a:cubicBezTo>
                      <a:cubicBezTo>
                        <a:pt x="308" y="91"/>
                        <a:pt x="308" y="91"/>
                        <a:pt x="308" y="91"/>
                      </a:cubicBezTo>
                      <a:cubicBezTo>
                        <a:pt x="304" y="90"/>
                        <a:pt x="304" y="90"/>
                        <a:pt x="304" y="90"/>
                      </a:cubicBezTo>
                      <a:cubicBezTo>
                        <a:pt x="306" y="90"/>
                        <a:pt x="306" y="90"/>
                        <a:pt x="306" y="90"/>
                      </a:cubicBezTo>
                      <a:cubicBezTo>
                        <a:pt x="305" y="89"/>
                        <a:pt x="304" y="89"/>
                        <a:pt x="303" y="88"/>
                      </a:cubicBezTo>
                      <a:cubicBezTo>
                        <a:pt x="303" y="88"/>
                        <a:pt x="303" y="88"/>
                        <a:pt x="303" y="88"/>
                      </a:cubicBezTo>
                      <a:cubicBezTo>
                        <a:pt x="303" y="87"/>
                        <a:pt x="302" y="87"/>
                        <a:pt x="302" y="86"/>
                      </a:cubicBezTo>
                      <a:cubicBezTo>
                        <a:pt x="302" y="85"/>
                        <a:pt x="301" y="84"/>
                        <a:pt x="300" y="83"/>
                      </a:cubicBezTo>
                      <a:cubicBezTo>
                        <a:pt x="299" y="82"/>
                        <a:pt x="298" y="80"/>
                        <a:pt x="298" y="79"/>
                      </a:cubicBezTo>
                      <a:cubicBezTo>
                        <a:pt x="297" y="79"/>
                        <a:pt x="296" y="80"/>
                        <a:pt x="295" y="80"/>
                      </a:cubicBezTo>
                      <a:cubicBezTo>
                        <a:pt x="293" y="82"/>
                        <a:pt x="291" y="81"/>
                        <a:pt x="289" y="81"/>
                      </a:cubicBezTo>
                      <a:cubicBezTo>
                        <a:pt x="286" y="80"/>
                        <a:pt x="284" y="80"/>
                        <a:pt x="281" y="81"/>
                      </a:cubicBezTo>
                      <a:cubicBezTo>
                        <a:pt x="279" y="82"/>
                        <a:pt x="277" y="84"/>
                        <a:pt x="276" y="85"/>
                      </a:cubicBezTo>
                      <a:cubicBezTo>
                        <a:pt x="274" y="87"/>
                        <a:pt x="273" y="88"/>
                        <a:pt x="270" y="87"/>
                      </a:cubicBezTo>
                      <a:cubicBezTo>
                        <a:pt x="270" y="87"/>
                        <a:pt x="270" y="88"/>
                        <a:pt x="270" y="88"/>
                      </a:cubicBezTo>
                      <a:cubicBezTo>
                        <a:pt x="269" y="89"/>
                        <a:pt x="269" y="90"/>
                        <a:pt x="268" y="91"/>
                      </a:cubicBezTo>
                      <a:cubicBezTo>
                        <a:pt x="267" y="92"/>
                        <a:pt x="266" y="93"/>
                        <a:pt x="266" y="93"/>
                      </a:cubicBezTo>
                      <a:cubicBezTo>
                        <a:pt x="264" y="95"/>
                        <a:pt x="263" y="97"/>
                        <a:pt x="261" y="97"/>
                      </a:cubicBezTo>
                      <a:cubicBezTo>
                        <a:pt x="261" y="97"/>
                        <a:pt x="261" y="97"/>
                        <a:pt x="261" y="97"/>
                      </a:cubicBezTo>
                      <a:cubicBezTo>
                        <a:pt x="260" y="97"/>
                        <a:pt x="260" y="97"/>
                        <a:pt x="259" y="97"/>
                      </a:cubicBezTo>
                      <a:cubicBezTo>
                        <a:pt x="259" y="97"/>
                        <a:pt x="259" y="97"/>
                        <a:pt x="259" y="97"/>
                      </a:cubicBezTo>
                      <a:cubicBezTo>
                        <a:pt x="259" y="98"/>
                        <a:pt x="258" y="98"/>
                        <a:pt x="258" y="98"/>
                      </a:cubicBezTo>
                      <a:cubicBezTo>
                        <a:pt x="258" y="98"/>
                        <a:pt x="258" y="98"/>
                        <a:pt x="258" y="98"/>
                      </a:cubicBezTo>
                      <a:cubicBezTo>
                        <a:pt x="258" y="99"/>
                        <a:pt x="258" y="100"/>
                        <a:pt x="259" y="101"/>
                      </a:cubicBezTo>
                      <a:cubicBezTo>
                        <a:pt x="259" y="101"/>
                        <a:pt x="259" y="101"/>
                        <a:pt x="259" y="102"/>
                      </a:cubicBezTo>
                      <a:cubicBezTo>
                        <a:pt x="259" y="102"/>
                        <a:pt x="259" y="102"/>
                        <a:pt x="259" y="102"/>
                      </a:cubicBezTo>
                      <a:cubicBezTo>
                        <a:pt x="259" y="102"/>
                        <a:pt x="259" y="103"/>
                        <a:pt x="259" y="103"/>
                      </a:cubicBezTo>
                      <a:cubicBezTo>
                        <a:pt x="259" y="105"/>
                        <a:pt x="259" y="106"/>
                        <a:pt x="258" y="108"/>
                      </a:cubicBezTo>
                      <a:cubicBezTo>
                        <a:pt x="257" y="110"/>
                        <a:pt x="254" y="111"/>
                        <a:pt x="251" y="110"/>
                      </a:cubicBezTo>
                      <a:cubicBezTo>
                        <a:pt x="249" y="110"/>
                        <a:pt x="247" y="110"/>
                        <a:pt x="246" y="110"/>
                      </a:cubicBezTo>
                      <a:cubicBezTo>
                        <a:pt x="245" y="110"/>
                        <a:pt x="244" y="110"/>
                        <a:pt x="243" y="110"/>
                      </a:cubicBezTo>
                      <a:cubicBezTo>
                        <a:pt x="243" y="110"/>
                        <a:pt x="243" y="111"/>
                        <a:pt x="243" y="111"/>
                      </a:cubicBezTo>
                      <a:cubicBezTo>
                        <a:pt x="243" y="111"/>
                        <a:pt x="242" y="110"/>
                        <a:pt x="242" y="110"/>
                      </a:cubicBezTo>
                      <a:cubicBezTo>
                        <a:pt x="242" y="110"/>
                        <a:pt x="242" y="110"/>
                        <a:pt x="241" y="110"/>
                      </a:cubicBezTo>
                      <a:cubicBezTo>
                        <a:pt x="240" y="110"/>
                        <a:pt x="239" y="110"/>
                        <a:pt x="238" y="110"/>
                      </a:cubicBezTo>
                      <a:cubicBezTo>
                        <a:pt x="237" y="109"/>
                        <a:pt x="236" y="109"/>
                        <a:pt x="235" y="109"/>
                      </a:cubicBezTo>
                      <a:cubicBezTo>
                        <a:pt x="233" y="110"/>
                        <a:pt x="230" y="109"/>
                        <a:pt x="229" y="108"/>
                      </a:cubicBezTo>
                      <a:cubicBezTo>
                        <a:pt x="228" y="108"/>
                        <a:pt x="228" y="108"/>
                        <a:pt x="227" y="107"/>
                      </a:cubicBezTo>
                      <a:cubicBezTo>
                        <a:pt x="227" y="108"/>
                        <a:pt x="227" y="108"/>
                        <a:pt x="227" y="108"/>
                      </a:cubicBezTo>
                      <a:cubicBezTo>
                        <a:pt x="226" y="108"/>
                        <a:pt x="226" y="107"/>
                        <a:pt x="226" y="107"/>
                      </a:cubicBezTo>
                      <a:cubicBezTo>
                        <a:pt x="226" y="107"/>
                        <a:pt x="225" y="107"/>
                        <a:pt x="225" y="107"/>
                      </a:cubicBezTo>
                      <a:cubicBezTo>
                        <a:pt x="225" y="107"/>
                        <a:pt x="225" y="107"/>
                        <a:pt x="224" y="107"/>
                      </a:cubicBezTo>
                      <a:cubicBezTo>
                        <a:pt x="224" y="107"/>
                        <a:pt x="224" y="107"/>
                        <a:pt x="224" y="107"/>
                      </a:cubicBezTo>
                      <a:cubicBezTo>
                        <a:pt x="224" y="106"/>
                        <a:pt x="224" y="106"/>
                        <a:pt x="224" y="106"/>
                      </a:cubicBezTo>
                      <a:cubicBezTo>
                        <a:pt x="224" y="107"/>
                        <a:pt x="224" y="107"/>
                        <a:pt x="224" y="107"/>
                      </a:cubicBezTo>
                      <a:cubicBezTo>
                        <a:pt x="222" y="104"/>
                        <a:pt x="222" y="104"/>
                        <a:pt x="222" y="104"/>
                      </a:cubicBezTo>
                      <a:cubicBezTo>
                        <a:pt x="222" y="104"/>
                        <a:pt x="222" y="104"/>
                        <a:pt x="222" y="104"/>
                      </a:cubicBezTo>
                      <a:cubicBezTo>
                        <a:pt x="222" y="104"/>
                        <a:pt x="222" y="104"/>
                        <a:pt x="222" y="104"/>
                      </a:cubicBezTo>
                      <a:cubicBezTo>
                        <a:pt x="222" y="104"/>
                        <a:pt x="222" y="104"/>
                        <a:pt x="222" y="104"/>
                      </a:cubicBezTo>
                      <a:cubicBezTo>
                        <a:pt x="222" y="103"/>
                        <a:pt x="222" y="103"/>
                        <a:pt x="222" y="103"/>
                      </a:cubicBezTo>
                      <a:cubicBezTo>
                        <a:pt x="222" y="103"/>
                        <a:pt x="222" y="103"/>
                        <a:pt x="222" y="103"/>
                      </a:cubicBezTo>
                      <a:cubicBezTo>
                        <a:pt x="222" y="103"/>
                        <a:pt x="222" y="102"/>
                        <a:pt x="222" y="102"/>
                      </a:cubicBezTo>
                      <a:cubicBezTo>
                        <a:pt x="222" y="102"/>
                        <a:pt x="222" y="102"/>
                        <a:pt x="222" y="102"/>
                      </a:cubicBezTo>
                      <a:cubicBezTo>
                        <a:pt x="221" y="101"/>
                        <a:pt x="221" y="101"/>
                        <a:pt x="221" y="100"/>
                      </a:cubicBezTo>
                      <a:cubicBezTo>
                        <a:pt x="221" y="100"/>
                        <a:pt x="221" y="100"/>
                        <a:pt x="221" y="100"/>
                      </a:cubicBezTo>
                      <a:cubicBezTo>
                        <a:pt x="221" y="99"/>
                        <a:pt x="221" y="98"/>
                        <a:pt x="222" y="97"/>
                      </a:cubicBezTo>
                      <a:cubicBezTo>
                        <a:pt x="222" y="97"/>
                        <a:pt x="222" y="97"/>
                        <a:pt x="222" y="97"/>
                      </a:cubicBezTo>
                      <a:cubicBezTo>
                        <a:pt x="222" y="96"/>
                        <a:pt x="221" y="95"/>
                        <a:pt x="221" y="94"/>
                      </a:cubicBezTo>
                      <a:cubicBezTo>
                        <a:pt x="220" y="95"/>
                        <a:pt x="219" y="95"/>
                        <a:pt x="218" y="96"/>
                      </a:cubicBezTo>
                      <a:cubicBezTo>
                        <a:pt x="218" y="96"/>
                        <a:pt x="218" y="96"/>
                        <a:pt x="218" y="96"/>
                      </a:cubicBezTo>
                      <a:cubicBezTo>
                        <a:pt x="218" y="96"/>
                        <a:pt x="218" y="96"/>
                        <a:pt x="218" y="96"/>
                      </a:cubicBezTo>
                      <a:cubicBezTo>
                        <a:pt x="218" y="97"/>
                        <a:pt x="217" y="97"/>
                        <a:pt x="217" y="98"/>
                      </a:cubicBezTo>
                      <a:cubicBezTo>
                        <a:pt x="217" y="99"/>
                        <a:pt x="218" y="100"/>
                        <a:pt x="218" y="101"/>
                      </a:cubicBezTo>
                      <a:cubicBezTo>
                        <a:pt x="218" y="104"/>
                        <a:pt x="219" y="108"/>
                        <a:pt x="216" y="111"/>
                      </a:cubicBezTo>
                      <a:cubicBezTo>
                        <a:pt x="214" y="113"/>
                        <a:pt x="206" y="114"/>
                        <a:pt x="202" y="114"/>
                      </a:cubicBezTo>
                      <a:cubicBezTo>
                        <a:pt x="201" y="114"/>
                        <a:pt x="200" y="114"/>
                        <a:pt x="199" y="114"/>
                      </a:cubicBezTo>
                      <a:cubicBezTo>
                        <a:pt x="196" y="114"/>
                        <a:pt x="195" y="113"/>
                        <a:pt x="194" y="112"/>
                      </a:cubicBezTo>
                      <a:cubicBezTo>
                        <a:pt x="193" y="112"/>
                        <a:pt x="190" y="111"/>
                        <a:pt x="188" y="110"/>
                      </a:cubicBezTo>
                      <a:cubicBezTo>
                        <a:pt x="183" y="109"/>
                        <a:pt x="179" y="108"/>
                        <a:pt x="179" y="105"/>
                      </a:cubicBezTo>
                      <a:cubicBezTo>
                        <a:pt x="178" y="104"/>
                        <a:pt x="176" y="101"/>
                        <a:pt x="175" y="101"/>
                      </a:cubicBezTo>
                      <a:cubicBezTo>
                        <a:pt x="174" y="101"/>
                        <a:pt x="172" y="101"/>
                        <a:pt x="171" y="102"/>
                      </a:cubicBezTo>
                      <a:cubicBezTo>
                        <a:pt x="168" y="103"/>
                        <a:pt x="164" y="104"/>
                        <a:pt x="163" y="102"/>
                      </a:cubicBezTo>
                      <a:cubicBezTo>
                        <a:pt x="162" y="102"/>
                        <a:pt x="162" y="102"/>
                        <a:pt x="162" y="102"/>
                      </a:cubicBezTo>
                      <a:cubicBezTo>
                        <a:pt x="161" y="101"/>
                        <a:pt x="158" y="99"/>
                        <a:pt x="156" y="98"/>
                      </a:cubicBezTo>
                      <a:cubicBezTo>
                        <a:pt x="155" y="98"/>
                        <a:pt x="155" y="97"/>
                        <a:pt x="154" y="97"/>
                      </a:cubicBezTo>
                      <a:cubicBezTo>
                        <a:pt x="152" y="97"/>
                        <a:pt x="145" y="95"/>
                        <a:pt x="144" y="92"/>
                      </a:cubicBezTo>
                      <a:cubicBezTo>
                        <a:pt x="144" y="91"/>
                        <a:pt x="142" y="91"/>
                        <a:pt x="141" y="90"/>
                      </a:cubicBezTo>
                      <a:cubicBezTo>
                        <a:pt x="139" y="90"/>
                        <a:pt x="137" y="89"/>
                        <a:pt x="136" y="88"/>
                      </a:cubicBezTo>
                      <a:cubicBezTo>
                        <a:pt x="135" y="87"/>
                        <a:pt x="134" y="87"/>
                        <a:pt x="134" y="86"/>
                      </a:cubicBezTo>
                      <a:cubicBezTo>
                        <a:pt x="132" y="86"/>
                        <a:pt x="129" y="85"/>
                        <a:pt x="129" y="82"/>
                      </a:cubicBezTo>
                      <a:cubicBezTo>
                        <a:pt x="129" y="81"/>
                        <a:pt x="130" y="79"/>
                        <a:pt x="130" y="78"/>
                      </a:cubicBezTo>
                      <a:cubicBezTo>
                        <a:pt x="131" y="76"/>
                        <a:pt x="131" y="75"/>
                        <a:pt x="131" y="73"/>
                      </a:cubicBezTo>
                      <a:cubicBezTo>
                        <a:pt x="131" y="71"/>
                        <a:pt x="133" y="69"/>
                        <a:pt x="135" y="68"/>
                      </a:cubicBezTo>
                      <a:cubicBezTo>
                        <a:pt x="135" y="67"/>
                        <a:pt x="135" y="67"/>
                        <a:pt x="136" y="67"/>
                      </a:cubicBezTo>
                      <a:cubicBezTo>
                        <a:pt x="136" y="67"/>
                        <a:pt x="136" y="67"/>
                        <a:pt x="136" y="67"/>
                      </a:cubicBezTo>
                      <a:cubicBezTo>
                        <a:pt x="136" y="67"/>
                        <a:pt x="136" y="66"/>
                        <a:pt x="136" y="66"/>
                      </a:cubicBezTo>
                      <a:cubicBezTo>
                        <a:pt x="136" y="66"/>
                        <a:pt x="136" y="66"/>
                        <a:pt x="136" y="66"/>
                      </a:cubicBezTo>
                      <a:cubicBezTo>
                        <a:pt x="136" y="66"/>
                        <a:pt x="136" y="66"/>
                        <a:pt x="136" y="66"/>
                      </a:cubicBezTo>
                      <a:cubicBezTo>
                        <a:pt x="136" y="66"/>
                        <a:pt x="135" y="65"/>
                        <a:pt x="135" y="65"/>
                      </a:cubicBezTo>
                      <a:cubicBezTo>
                        <a:pt x="135" y="65"/>
                        <a:pt x="135" y="65"/>
                        <a:pt x="135" y="65"/>
                      </a:cubicBezTo>
                      <a:cubicBezTo>
                        <a:pt x="134" y="64"/>
                        <a:pt x="133" y="64"/>
                        <a:pt x="132" y="63"/>
                      </a:cubicBezTo>
                      <a:cubicBezTo>
                        <a:pt x="132" y="63"/>
                        <a:pt x="132" y="63"/>
                        <a:pt x="132" y="63"/>
                      </a:cubicBezTo>
                      <a:cubicBezTo>
                        <a:pt x="132" y="62"/>
                        <a:pt x="132" y="62"/>
                        <a:pt x="132" y="62"/>
                      </a:cubicBezTo>
                      <a:cubicBezTo>
                        <a:pt x="131" y="61"/>
                        <a:pt x="128" y="58"/>
                        <a:pt x="127" y="58"/>
                      </a:cubicBezTo>
                      <a:cubicBezTo>
                        <a:pt x="124" y="58"/>
                        <a:pt x="122" y="55"/>
                        <a:pt x="120" y="54"/>
                      </a:cubicBezTo>
                      <a:cubicBezTo>
                        <a:pt x="119" y="52"/>
                        <a:pt x="118" y="51"/>
                        <a:pt x="117" y="51"/>
                      </a:cubicBezTo>
                      <a:cubicBezTo>
                        <a:pt x="114" y="51"/>
                        <a:pt x="113" y="47"/>
                        <a:pt x="113" y="44"/>
                      </a:cubicBezTo>
                      <a:cubicBezTo>
                        <a:pt x="113" y="43"/>
                        <a:pt x="112" y="42"/>
                        <a:pt x="112" y="41"/>
                      </a:cubicBezTo>
                      <a:cubicBezTo>
                        <a:pt x="110" y="39"/>
                        <a:pt x="110" y="36"/>
                        <a:pt x="111" y="35"/>
                      </a:cubicBezTo>
                      <a:cubicBezTo>
                        <a:pt x="112" y="32"/>
                        <a:pt x="115" y="32"/>
                        <a:pt x="118" y="34"/>
                      </a:cubicBezTo>
                      <a:cubicBezTo>
                        <a:pt x="118" y="34"/>
                        <a:pt x="119" y="34"/>
                        <a:pt x="119" y="34"/>
                      </a:cubicBezTo>
                      <a:cubicBezTo>
                        <a:pt x="120" y="34"/>
                        <a:pt x="121" y="34"/>
                        <a:pt x="121" y="33"/>
                      </a:cubicBezTo>
                      <a:cubicBezTo>
                        <a:pt x="121" y="33"/>
                        <a:pt x="122" y="33"/>
                        <a:pt x="121" y="32"/>
                      </a:cubicBezTo>
                      <a:cubicBezTo>
                        <a:pt x="120" y="31"/>
                        <a:pt x="119" y="29"/>
                        <a:pt x="118" y="28"/>
                      </a:cubicBezTo>
                      <a:cubicBezTo>
                        <a:pt x="116" y="25"/>
                        <a:pt x="115" y="23"/>
                        <a:pt x="115" y="21"/>
                      </a:cubicBezTo>
                      <a:cubicBezTo>
                        <a:pt x="115" y="21"/>
                        <a:pt x="115" y="20"/>
                        <a:pt x="115" y="18"/>
                      </a:cubicBezTo>
                      <a:cubicBezTo>
                        <a:pt x="115" y="17"/>
                        <a:pt x="115" y="17"/>
                        <a:pt x="115" y="17"/>
                      </a:cubicBezTo>
                      <a:cubicBezTo>
                        <a:pt x="115" y="16"/>
                        <a:pt x="116" y="16"/>
                        <a:pt x="116" y="16"/>
                      </a:cubicBezTo>
                      <a:cubicBezTo>
                        <a:pt x="116" y="16"/>
                        <a:pt x="116" y="16"/>
                        <a:pt x="116" y="16"/>
                      </a:cubicBezTo>
                      <a:cubicBezTo>
                        <a:pt x="116" y="15"/>
                        <a:pt x="116" y="15"/>
                        <a:pt x="116" y="15"/>
                      </a:cubicBezTo>
                      <a:cubicBezTo>
                        <a:pt x="116" y="15"/>
                        <a:pt x="116" y="15"/>
                        <a:pt x="116" y="15"/>
                      </a:cubicBezTo>
                      <a:cubicBezTo>
                        <a:pt x="116" y="14"/>
                        <a:pt x="116" y="13"/>
                        <a:pt x="116" y="13"/>
                      </a:cubicBezTo>
                      <a:cubicBezTo>
                        <a:pt x="116" y="13"/>
                        <a:pt x="116" y="13"/>
                        <a:pt x="116" y="13"/>
                      </a:cubicBezTo>
                      <a:cubicBezTo>
                        <a:pt x="116" y="13"/>
                        <a:pt x="116" y="13"/>
                        <a:pt x="115" y="13"/>
                      </a:cubicBezTo>
                      <a:cubicBezTo>
                        <a:pt x="115" y="13"/>
                        <a:pt x="115" y="13"/>
                        <a:pt x="115" y="12"/>
                      </a:cubicBezTo>
                      <a:cubicBezTo>
                        <a:pt x="111" y="10"/>
                        <a:pt x="109" y="7"/>
                        <a:pt x="108" y="4"/>
                      </a:cubicBezTo>
                      <a:cubicBezTo>
                        <a:pt x="107" y="3"/>
                        <a:pt x="107" y="3"/>
                        <a:pt x="107" y="3"/>
                      </a:cubicBezTo>
                      <a:cubicBezTo>
                        <a:pt x="107" y="2"/>
                        <a:pt x="107" y="2"/>
                        <a:pt x="106" y="1"/>
                      </a:cubicBezTo>
                      <a:cubicBezTo>
                        <a:pt x="106" y="1"/>
                        <a:pt x="106" y="1"/>
                        <a:pt x="106" y="1"/>
                      </a:cubicBezTo>
                      <a:cubicBezTo>
                        <a:pt x="105" y="1"/>
                        <a:pt x="105" y="0"/>
                        <a:pt x="105" y="0"/>
                      </a:cubicBezTo>
                      <a:cubicBezTo>
                        <a:pt x="103" y="0"/>
                        <a:pt x="103" y="0"/>
                        <a:pt x="103" y="0"/>
                      </a:cubicBezTo>
                      <a:cubicBezTo>
                        <a:pt x="102" y="0"/>
                        <a:pt x="102" y="0"/>
                        <a:pt x="102" y="0"/>
                      </a:cubicBezTo>
                      <a:cubicBezTo>
                        <a:pt x="102" y="0"/>
                        <a:pt x="102" y="1"/>
                        <a:pt x="102" y="1"/>
                      </a:cubicBezTo>
                      <a:cubicBezTo>
                        <a:pt x="101" y="2"/>
                        <a:pt x="101" y="2"/>
                        <a:pt x="101" y="2"/>
                      </a:cubicBezTo>
                      <a:cubicBezTo>
                        <a:pt x="101" y="2"/>
                        <a:pt x="101" y="2"/>
                        <a:pt x="101" y="2"/>
                      </a:cubicBezTo>
                      <a:cubicBezTo>
                        <a:pt x="101" y="3"/>
                        <a:pt x="100" y="4"/>
                        <a:pt x="100" y="5"/>
                      </a:cubicBezTo>
                      <a:cubicBezTo>
                        <a:pt x="98" y="7"/>
                        <a:pt x="98" y="8"/>
                        <a:pt x="97" y="8"/>
                      </a:cubicBezTo>
                      <a:cubicBezTo>
                        <a:pt x="97" y="8"/>
                        <a:pt x="97" y="8"/>
                        <a:pt x="97" y="8"/>
                      </a:cubicBezTo>
                      <a:cubicBezTo>
                        <a:pt x="97" y="8"/>
                        <a:pt x="97" y="8"/>
                        <a:pt x="97" y="8"/>
                      </a:cubicBezTo>
                      <a:cubicBezTo>
                        <a:pt x="97" y="8"/>
                        <a:pt x="97" y="8"/>
                        <a:pt x="97" y="8"/>
                      </a:cubicBezTo>
                      <a:cubicBezTo>
                        <a:pt x="96" y="8"/>
                        <a:pt x="95" y="9"/>
                        <a:pt x="94" y="9"/>
                      </a:cubicBezTo>
                      <a:cubicBezTo>
                        <a:pt x="91" y="10"/>
                        <a:pt x="88" y="11"/>
                        <a:pt x="86" y="12"/>
                      </a:cubicBezTo>
                      <a:cubicBezTo>
                        <a:pt x="85" y="13"/>
                        <a:pt x="84" y="13"/>
                        <a:pt x="83" y="13"/>
                      </a:cubicBezTo>
                      <a:cubicBezTo>
                        <a:pt x="81" y="13"/>
                        <a:pt x="79" y="13"/>
                        <a:pt x="77" y="12"/>
                      </a:cubicBezTo>
                      <a:cubicBezTo>
                        <a:pt x="76" y="12"/>
                        <a:pt x="76" y="12"/>
                        <a:pt x="75" y="11"/>
                      </a:cubicBezTo>
                      <a:cubicBezTo>
                        <a:pt x="73" y="11"/>
                        <a:pt x="71" y="10"/>
                        <a:pt x="70" y="10"/>
                      </a:cubicBezTo>
                      <a:cubicBezTo>
                        <a:pt x="69" y="10"/>
                        <a:pt x="69" y="10"/>
                        <a:pt x="68" y="10"/>
                      </a:cubicBezTo>
                      <a:cubicBezTo>
                        <a:pt x="66" y="10"/>
                        <a:pt x="65" y="11"/>
                        <a:pt x="64" y="11"/>
                      </a:cubicBezTo>
                      <a:cubicBezTo>
                        <a:pt x="64" y="12"/>
                        <a:pt x="64" y="12"/>
                        <a:pt x="64" y="12"/>
                      </a:cubicBezTo>
                      <a:cubicBezTo>
                        <a:pt x="65" y="13"/>
                        <a:pt x="65" y="14"/>
                        <a:pt x="66" y="16"/>
                      </a:cubicBezTo>
                      <a:cubicBezTo>
                        <a:pt x="66" y="18"/>
                        <a:pt x="66" y="21"/>
                        <a:pt x="66" y="23"/>
                      </a:cubicBezTo>
                      <a:cubicBezTo>
                        <a:pt x="66" y="23"/>
                        <a:pt x="66" y="24"/>
                        <a:pt x="66" y="24"/>
                      </a:cubicBezTo>
                      <a:cubicBezTo>
                        <a:pt x="66" y="25"/>
                        <a:pt x="67" y="26"/>
                        <a:pt x="67" y="27"/>
                      </a:cubicBezTo>
                      <a:cubicBezTo>
                        <a:pt x="68" y="31"/>
                        <a:pt x="70" y="33"/>
                        <a:pt x="70" y="33"/>
                      </a:cubicBezTo>
                      <a:cubicBezTo>
                        <a:pt x="72" y="33"/>
                        <a:pt x="73" y="33"/>
                        <a:pt x="75" y="34"/>
                      </a:cubicBezTo>
                      <a:cubicBezTo>
                        <a:pt x="77" y="35"/>
                        <a:pt x="79" y="37"/>
                        <a:pt x="79" y="38"/>
                      </a:cubicBezTo>
                      <a:cubicBezTo>
                        <a:pt x="79" y="38"/>
                        <a:pt x="79" y="38"/>
                        <a:pt x="79" y="38"/>
                      </a:cubicBezTo>
                      <a:cubicBezTo>
                        <a:pt x="79" y="38"/>
                        <a:pt x="79" y="38"/>
                        <a:pt x="79" y="38"/>
                      </a:cubicBezTo>
                      <a:cubicBezTo>
                        <a:pt x="79" y="39"/>
                        <a:pt x="79" y="41"/>
                        <a:pt x="78" y="41"/>
                      </a:cubicBezTo>
                      <a:cubicBezTo>
                        <a:pt x="78" y="42"/>
                        <a:pt x="77" y="42"/>
                        <a:pt x="77" y="42"/>
                      </a:cubicBezTo>
                      <a:cubicBezTo>
                        <a:pt x="74" y="43"/>
                        <a:pt x="73" y="46"/>
                        <a:pt x="72" y="49"/>
                      </a:cubicBezTo>
                      <a:cubicBezTo>
                        <a:pt x="72" y="50"/>
                        <a:pt x="72" y="51"/>
                        <a:pt x="72" y="52"/>
                      </a:cubicBezTo>
                      <a:cubicBezTo>
                        <a:pt x="72" y="54"/>
                        <a:pt x="72" y="58"/>
                        <a:pt x="68" y="59"/>
                      </a:cubicBezTo>
                      <a:cubicBezTo>
                        <a:pt x="66" y="59"/>
                        <a:pt x="65" y="60"/>
                        <a:pt x="65" y="63"/>
                      </a:cubicBezTo>
                      <a:cubicBezTo>
                        <a:pt x="65" y="68"/>
                        <a:pt x="61" y="69"/>
                        <a:pt x="59" y="69"/>
                      </a:cubicBezTo>
                      <a:cubicBezTo>
                        <a:pt x="59" y="70"/>
                        <a:pt x="58" y="70"/>
                        <a:pt x="58" y="70"/>
                      </a:cubicBezTo>
                      <a:cubicBezTo>
                        <a:pt x="58" y="70"/>
                        <a:pt x="57" y="72"/>
                        <a:pt x="57" y="73"/>
                      </a:cubicBezTo>
                      <a:cubicBezTo>
                        <a:pt x="55" y="79"/>
                        <a:pt x="54" y="81"/>
                        <a:pt x="53" y="82"/>
                      </a:cubicBezTo>
                      <a:cubicBezTo>
                        <a:pt x="52" y="83"/>
                        <a:pt x="51" y="83"/>
                        <a:pt x="49" y="84"/>
                      </a:cubicBezTo>
                      <a:cubicBezTo>
                        <a:pt x="47" y="84"/>
                        <a:pt x="44" y="85"/>
                        <a:pt x="44" y="87"/>
                      </a:cubicBezTo>
                      <a:cubicBezTo>
                        <a:pt x="44" y="91"/>
                        <a:pt x="40" y="97"/>
                        <a:pt x="36" y="97"/>
                      </a:cubicBezTo>
                      <a:cubicBezTo>
                        <a:pt x="36" y="97"/>
                        <a:pt x="36" y="97"/>
                        <a:pt x="36" y="97"/>
                      </a:cubicBezTo>
                      <a:cubicBezTo>
                        <a:pt x="36" y="97"/>
                        <a:pt x="36" y="97"/>
                        <a:pt x="36" y="97"/>
                      </a:cubicBezTo>
                      <a:cubicBezTo>
                        <a:pt x="35" y="97"/>
                        <a:pt x="35" y="97"/>
                        <a:pt x="34" y="96"/>
                      </a:cubicBezTo>
                      <a:cubicBezTo>
                        <a:pt x="33" y="96"/>
                        <a:pt x="32" y="96"/>
                        <a:pt x="31" y="96"/>
                      </a:cubicBezTo>
                      <a:cubicBezTo>
                        <a:pt x="30" y="96"/>
                        <a:pt x="30" y="96"/>
                        <a:pt x="30" y="96"/>
                      </a:cubicBezTo>
                      <a:cubicBezTo>
                        <a:pt x="30" y="97"/>
                        <a:pt x="29" y="98"/>
                        <a:pt x="27" y="98"/>
                      </a:cubicBezTo>
                      <a:cubicBezTo>
                        <a:pt x="26" y="98"/>
                        <a:pt x="24" y="98"/>
                        <a:pt x="23" y="97"/>
                      </a:cubicBezTo>
                      <a:cubicBezTo>
                        <a:pt x="22" y="97"/>
                        <a:pt x="22" y="96"/>
                        <a:pt x="21" y="96"/>
                      </a:cubicBezTo>
                      <a:cubicBezTo>
                        <a:pt x="21" y="96"/>
                        <a:pt x="21" y="97"/>
                        <a:pt x="20" y="97"/>
                      </a:cubicBezTo>
                      <a:cubicBezTo>
                        <a:pt x="16" y="101"/>
                        <a:pt x="14" y="104"/>
                        <a:pt x="14" y="105"/>
                      </a:cubicBezTo>
                      <a:cubicBezTo>
                        <a:pt x="14" y="106"/>
                        <a:pt x="15" y="106"/>
                        <a:pt x="16" y="107"/>
                      </a:cubicBezTo>
                      <a:cubicBezTo>
                        <a:pt x="18" y="108"/>
                        <a:pt x="21" y="110"/>
                        <a:pt x="21" y="113"/>
                      </a:cubicBezTo>
                      <a:cubicBezTo>
                        <a:pt x="20" y="117"/>
                        <a:pt x="23" y="121"/>
                        <a:pt x="25" y="123"/>
                      </a:cubicBezTo>
                      <a:cubicBezTo>
                        <a:pt x="27" y="125"/>
                        <a:pt x="32" y="132"/>
                        <a:pt x="29" y="136"/>
                      </a:cubicBezTo>
                      <a:cubicBezTo>
                        <a:pt x="27" y="139"/>
                        <a:pt x="24" y="140"/>
                        <a:pt x="19" y="139"/>
                      </a:cubicBezTo>
                      <a:cubicBezTo>
                        <a:pt x="18" y="139"/>
                        <a:pt x="17" y="139"/>
                        <a:pt x="16" y="139"/>
                      </a:cubicBezTo>
                      <a:cubicBezTo>
                        <a:pt x="15" y="140"/>
                        <a:pt x="12" y="140"/>
                        <a:pt x="8" y="140"/>
                      </a:cubicBezTo>
                      <a:cubicBezTo>
                        <a:pt x="8" y="139"/>
                        <a:pt x="7" y="139"/>
                        <a:pt x="7" y="139"/>
                      </a:cubicBezTo>
                      <a:cubicBezTo>
                        <a:pt x="4" y="139"/>
                        <a:pt x="3" y="141"/>
                        <a:pt x="2" y="143"/>
                      </a:cubicBezTo>
                      <a:cubicBezTo>
                        <a:pt x="1" y="144"/>
                        <a:pt x="1" y="144"/>
                        <a:pt x="1" y="145"/>
                      </a:cubicBezTo>
                      <a:cubicBezTo>
                        <a:pt x="0" y="145"/>
                        <a:pt x="0" y="145"/>
                        <a:pt x="0" y="145"/>
                      </a:cubicBezTo>
                      <a:cubicBezTo>
                        <a:pt x="1" y="146"/>
                        <a:pt x="2" y="147"/>
                        <a:pt x="2" y="148"/>
                      </a:cubicBezTo>
                      <a:cubicBezTo>
                        <a:pt x="4" y="150"/>
                        <a:pt x="6" y="152"/>
                        <a:pt x="9" y="153"/>
                      </a:cubicBezTo>
                      <a:cubicBezTo>
                        <a:pt x="11" y="154"/>
                        <a:pt x="14" y="153"/>
                        <a:pt x="16" y="153"/>
                      </a:cubicBezTo>
                      <a:cubicBezTo>
                        <a:pt x="17" y="152"/>
                        <a:pt x="18" y="152"/>
                        <a:pt x="19" y="152"/>
                      </a:cubicBezTo>
                      <a:cubicBezTo>
                        <a:pt x="21" y="152"/>
                        <a:pt x="22" y="153"/>
                        <a:pt x="22" y="156"/>
                      </a:cubicBezTo>
                      <a:cubicBezTo>
                        <a:pt x="22" y="161"/>
                        <a:pt x="15" y="161"/>
                        <a:pt x="9" y="162"/>
                      </a:cubicBezTo>
                      <a:cubicBezTo>
                        <a:pt x="9" y="162"/>
                        <a:pt x="8" y="162"/>
                        <a:pt x="7" y="162"/>
                      </a:cubicBezTo>
                      <a:cubicBezTo>
                        <a:pt x="11" y="167"/>
                        <a:pt x="23" y="180"/>
                        <a:pt x="28" y="179"/>
                      </a:cubicBezTo>
                      <a:cubicBezTo>
                        <a:pt x="34" y="178"/>
                        <a:pt x="38" y="172"/>
                        <a:pt x="39" y="170"/>
                      </a:cubicBezTo>
                      <a:cubicBezTo>
                        <a:pt x="38" y="169"/>
                        <a:pt x="37" y="168"/>
                        <a:pt x="38" y="166"/>
                      </a:cubicBezTo>
                      <a:cubicBezTo>
                        <a:pt x="38" y="164"/>
                        <a:pt x="41" y="161"/>
                        <a:pt x="43" y="161"/>
                      </a:cubicBezTo>
                      <a:cubicBezTo>
                        <a:pt x="44" y="161"/>
                        <a:pt x="44" y="161"/>
                        <a:pt x="45" y="161"/>
                      </a:cubicBezTo>
                      <a:cubicBezTo>
                        <a:pt x="47" y="162"/>
                        <a:pt x="47" y="165"/>
                        <a:pt x="47" y="168"/>
                      </a:cubicBezTo>
                      <a:cubicBezTo>
                        <a:pt x="47" y="170"/>
                        <a:pt x="47" y="173"/>
                        <a:pt x="48" y="173"/>
                      </a:cubicBezTo>
                      <a:cubicBezTo>
                        <a:pt x="52" y="176"/>
                        <a:pt x="50" y="181"/>
                        <a:pt x="49" y="186"/>
                      </a:cubicBezTo>
                      <a:cubicBezTo>
                        <a:pt x="48" y="188"/>
                        <a:pt x="49" y="193"/>
                        <a:pt x="50" y="198"/>
                      </a:cubicBezTo>
                      <a:cubicBezTo>
                        <a:pt x="50" y="200"/>
                        <a:pt x="51" y="202"/>
                        <a:pt x="51" y="204"/>
                      </a:cubicBezTo>
                      <a:cubicBezTo>
                        <a:pt x="51" y="206"/>
                        <a:pt x="52" y="209"/>
                        <a:pt x="53" y="212"/>
                      </a:cubicBezTo>
                      <a:cubicBezTo>
                        <a:pt x="54" y="216"/>
                        <a:pt x="55" y="220"/>
                        <a:pt x="56" y="224"/>
                      </a:cubicBezTo>
                      <a:cubicBezTo>
                        <a:pt x="57" y="232"/>
                        <a:pt x="62" y="245"/>
                        <a:pt x="66" y="254"/>
                      </a:cubicBezTo>
                      <a:cubicBezTo>
                        <a:pt x="69" y="258"/>
                        <a:pt x="71" y="265"/>
                        <a:pt x="73" y="270"/>
                      </a:cubicBezTo>
                      <a:cubicBezTo>
                        <a:pt x="74" y="276"/>
                        <a:pt x="76" y="281"/>
                        <a:pt x="77" y="283"/>
                      </a:cubicBezTo>
                      <a:cubicBezTo>
                        <a:pt x="80" y="286"/>
                        <a:pt x="88" y="299"/>
                        <a:pt x="88" y="307"/>
                      </a:cubicBezTo>
                      <a:cubicBezTo>
                        <a:pt x="88" y="314"/>
                        <a:pt x="96" y="324"/>
                        <a:pt x="98" y="326"/>
                      </a:cubicBezTo>
                      <a:cubicBezTo>
                        <a:pt x="99" y="326"/>
                        <a:pt x="99" y="326"/>
                        <a:pt x="99" y="326"/>
                      </a:cubicBezTo>
                      <a:cubicBezTo>
                        <a:pt x="101" y="326"/>
                        <a:pt x="105" y="323"/>
                        <a:pt x="106" y="320"/>
                      </a:cubicBezTo>
                      <a:cubicBezTo>
                        <a:pt x="107" y="317"/>
                        <a:pt x="110" y="315"/>
                        <a:pt x="112" y="313"/>
                      </a:cubicBezTo>
                      <a:cubicBezTo>
                        <a:pt x="114" y="312"/>
                        <a:pt x="116" y="311"/>
                        <a:pt x="116" y="310"/>
                      </a:cubicBezTo>
                      <a:cubicBezTo>
                        <a:pt x="117" y="307"/>
                        <a:pt x="117" y="301"/>
                        <a:pt x="122" y="300"/>
                      </a:cubicBezTo>
                      <a:cubicBezTo>
                        <a:pt x="123" y="300"/>
                        <a:pt x="124" y="299"/>
                        <a:pt x="124" y="294"/>
                      </a:cubicBezTo>
                      <a:cubicBezTo>
                        <a:pt x="124" y="290"/>
                        <a:pt x="124" y="283"/>
                        <a:pt x="127" y="279"/>
                      </a:cubicBezTo>
                      <a:cubicBezTo>
                        <a:pt x="130" y="275"/>
                        <a:pt x="130" y="266"/>
                        <a:pt x="129" y="262"/>
                      </a:cubicBezTo>
                      <a:cubicBezTo>
                        <a:pt x="127" y="258"/>
                        <a:pt x="128" y="251"/>
                        <a:pt x="130" y="247"/>
                      </a:cubicBezTo>
                      <a:cubicBezTo>
                        <a:pt x="130" y="245"/>
                        <a:pt x="130" y="244"/>
                        <a:pt x="131" y="243"/>
                      </a:cubicBezTo>
                      <a:cubicBezTo>
                        <a:pt x="131" y="240"/>
                        <a:pt x="132" y="236"/>
                        <a:pt x="135" y="236"/>
                      </a:cubicBezTo>
                      <a:cubicBezTo>
                        <a:pt x="138" y="236"/>
                        <a:pt x="142" y="233"/>
                        <a:pt x="145" y="229"/>
                      </a:cubicBezTo>
                      <a:cubicBezTo>
                        <a:pt x="148" y="226"/>
                        <a:pt x="153" y="222"/>
                        <a:pt x="158" y="219"/>
                      </a:cubicBezTo>
                      <a:cubicBezTo>
                        <a:pt x="160" y="217"/>
                        <a:pt x="162" y="216"/>
                        <a:pt x="163" y="215"/>
                      </a:cubicBezTo>
                      <a:cubicBezTo>
                        <a:pt x="167" y="212"/>
                        <a:pt x="177" y="202"/>
                        <a:pt x="180" y="197"/>
                      </a:cubicBezTo>
                      <a:cubicBezTo>
                        <a:pt x="183" y="194"/>
                        <a:pt x="187" y="192"/>
                        <a:pt x="191" y="190"/>
                      </a:cubicBezTo>
                      <a:cubicBezTo>
                        <a:pt x="193" y="188"/>
                        <a:pt x="196" y="187"/>
                        <a:pt x="198" y="185"/>
                      </a:cubicBezTo>
                      <a:cubicBezTo>
                        <a:pt x="200" y="183"/>
                        <a:pt x="200" y="181"/>
                        <a:pt x="200" y="179"/>
                      </a:cubicBezTo>
                      <a:cubicBezTo>
                        <a:pt x="200" y="177"/>
                        <a:pt x="201" y="176"/>
                        <a:pt x="201" y="175"/>
                      </a:cubicBezTo>
                      <a:cubicBezTo>
                        <a:pt x="202" y="167"/>
                        <a:pt x="223" y="166"/>
                        <a:pt x="223" y="166"/>
                      </a:cubicBezTo>
                      <a:cubicBezTo>
                        <a:pt x="223" y="166"/>
                        <a:pt x="223" y="166"/>
                        <a:pt x="224" y="166"/>
                      </a:cubicBezTo>
                      <a:cubicBezTo>
                        <a:pt x="224" y="166"/>
                        <a:pt x="224" y="166"/>
                        <a:pt x="224" y="165"/>
                      </a:cubicBezTo>
                      <a:cubicBezTo>
                        <a:pt x="224" y="165"/>
                        <a:pt x="224" y="165"/>
                        <a:pt x="224" y="164"/>
                      </a:cubicBezTo>
                      <a:cubicBezTo>
                        <a:pt x="223" y="164"/>
                        <a:pt x="223" y="163"/>
                        <a:pt x="223" y="163"/>
                      </a:cubicBezTo>
                      <a:cubicBezTo>
                        <a:pt x="223" y="162"/>
                        <a:pt x="223" y="162"/>
                        <a:pt x="223" y="161"/>
                      </a:cubicBezTo>
                      <a:cubicBezTo>
                        <a:pt x="223" y="161"/>
                        <a:pt x="223" y="160"/>
                        <a:pt x="223" y="160"/>
                      </a:cubicBezTo>
                      <a:cubicBezTo>
                        <a:pt x="223" y="160"/>
                        <a:pt x="223" y="159"/>
                        <a:pt x="223" y="159"/>
                      </a:cubicBezTo>
                      <a:cubicBezTo>
                        <a:pt x="223" y="158"/>
                        <a:pt x="223" y="158"/>
                        <a:pt x="222" y="157"/>
                      </a:cubicBezTo>
                      <a:cubicBezTo>
                        <a:pt x="222" y="157"/>
                        <a:pt x="222" y="156"/>
                        <a:pt x="222" y="156"/>
                      </a:cubicBezTo>
                      <a:cubicBezTo>
                        <a:pt x="222" y="156"/>
                        <a:pt x="222" y="155"/>
                        <a:pt x="222" y="155"/>
                      </a:cubicBezTo>
                      <a:cubicBezTo>
                        <a:pt x="222" y="154"/>
                        <a:pt x="222" y="154"/>
                        <a:pt x="222" y="154"/>
                      </a:cubicBezTo>
                      <a:cubicBezTo>
                        <a:pt x="222" y="153"/>
                        <a:pt x="221" y="153"/>
                        <a:pt x="221" y="152"/>
                      </a:cubicBezTo>
                      <a:cubicBezTo>
                        <a:pt x="221" y="152"/>
                        <a:pt x="221" y="152"/>
                        <a:pt x="221" y="151"/>
                      </a:cubicBezTo>
                      <a:cubicBezTo>
                        <a:pt x="221" y="151"/>
                        <a:pt x="221" y="150"/>
                        <a:pt x="221" y="150"/>
                      </a:cubicBezTo>
                      <a:cubicBezTo>
                        <a:pt x="221" y="150"/>
                        <a:pt x="221" y="150"/>
                        <a:pt x="220" y="150"/>
                      </a:cubicBezTo>
                      <a:cubicBezTo>
                        <a:pt x="220" y="149"/>
                        <a:pt x="220" y="148"/>
                        <a:pt x="220" y="148"/>
                      </a:cubicBezTo>
                      <a:cubicBezTo>
                        <a:pt x="218" y="143"/>
                        <a:pt x="216" y="134"/>
                        <a:pt x="217" y="130"/>
                      </a:cubicBezTo>
                      <a:cubicBezTo>
                        <a:pt x="218" y="127"/>
                        <a:pt x="220" y="127"/>
                        <a:pt x="221" y="126"/>
                      </a:cubicBezTo>
                      <a:cubicBezTo>
                        <a:pt x="223" y="126"/>
                        <a:pt x="223" y="126"/>
                        <a:pt x="223" y="125"/>
                      </a:cubicBezTo>
                      <a:cubicBezTo>
                        <a:pt x="223" y="125"/>
                        <a:pt x="221" y="124"/>
                        <a:pt x="220" y="124"/>
                      </a:cubicBezTo>
                      <a:cubicBezTo>
                        <a:pt x="218" y="123"/>
                        <a:pt x="216" y="121"/>
                        <a:pt x="215" y="119"/>
                      </a:cubicBezTo>
                      <a:cubicBezTo>
                        <a:pt x="215" y="118"/>
                        <a:pt x="215" y="116"/>
                        <a:pt x="216" y="115"/>
                      </a:cubicBezTo>
                      <a:cubicBezTo>
                        <a:pt x="217" y="113"/>
                        <a:pt x="219" y="112"/>
                        <a:pt x="221" y="112"/>
                      </a:cubicBezTo>
                      <a:cubicBezTo>
                        <a:pt x="222" y="112"/>
                        <a:pt x="223" y="112"/>
                        <a:pt x="224" y="113"/>
                      </a:cubicBezTo>
                      <a:cubicBezTo>
                        <a:pt x="225" y="114"/>
                        <a:pt x="226" y="114"/>
                        <a:pt x="227" y="114"/>
                      </a:cubicBezTo>
                      <a:cubicBezTo>
                        <a:pt x="233" y="114"/>
                        <a:pt x="237" y="117"/>
                        <a:pt x="237" y="122"/>
                      </a:cubicBezTo>
                      <a:cubicBezTo>
                        <a:pt x="237" y="123"/>
                        <a:pt x="239" y="125"/>
                        <a:pt x="240" y="126"/>
                      </a:cubicBezTo>
                      <a:cubicBezTo>
                        <a:pt x="242" y="125"/>
                        <a:pt x="249" y="125"/>
                        <a:pt x="253" y="125"/>
                      </a:cubicBezTo>
                      <a:cubicBezTo>
                        <a:pt x="257" y="125"/>
                        <a:pt x="263" y="125"/>
                        <a:pt x="263" y="130"/>
                      </a:cubicBezTo>
                      <a:cubicBezTo>
                        <a:pt x="263" y="133"/>
                        <a:pt x="258" y="143"/>
                        <a:pt x="252" y="143"/>
                      </a:cubicBezTo>
                      <a:cubicBezTo>
                        <a:pt x="252" y="143"/>
                        <a:pt x="251" y="144"/>
                        <a:pt x="251" y="146"/>
                      </a:cubicBezTo>
                      <a:cubicBezTo>
                        <a:pt x="251" y="149"/>
                        <a:pt x="251" y="151"/>
                        <a:pt x="252" y="151"/>
                      </a:cubicBezTo>
                      <a:cubicBezTo>
                        <a:pt x="252" y="151"/>
                        <a:pt x="254" y="149"/>
                        <a:pt x="255" y="148"/>
                      </a:cubicBezTo>
                      <a:cubicBezTo>
                        <a:pt x="255" y="147"/>
                        <a:pt x="255" y="147"/>
                        <a:pt x="255" y="147"/>
                      </a:cubicBezTo>
                      <a:cubicBezTo>
                        <a:pt x="256" y="145"/>
                        <a:pt x="258" y="142"/>
                        <a:pt x="260" y="142"/>
                      </a:cubicBezTo>
                      <a:cubicBezTo>
                        <a:pt x="262" y="142"/>
                        <a:pt x="263" y="146"/>
                        <a:pt x="265" y="157"/>
                      </a:cubicBezTo>
                      <a:cubicBezTo>
                        <a:pt x="265" y="158"/>
                        <a:pt x="265" y="160"/>
                        <a:pt x="265" y="162"/>
                      </a:cubicBezTo>
                      <a:cubicBezTo>
                        <a:pt x="265" y="162"/>
                        <a:pt x="265" y="162"/>
                        <a:pt x="265" y="162"/>
                      </a:cubicBezTo>
                      <a:cubicBezTo>
                        <a:pt x="265" y="162"/>
                        <a:pt x="265" y="162"/>
                        <a:pt x="265" y="1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9" name="Freeform 1121">
                  <a:extLst>
                    <a:ext uri="{FF2B5EF4-FFF2-40B4-BE49-F238E27FC236}">
                      <a16:creationId xmlns="" xmlns:a16="http://schemas.microsoft.com/office/drawing/2014/main" id="{928CE220-2C37-4AB1-9B35-433FCFA22229}"/>
                    </a:ext>
                  </a:extLst>
                </p:cNvPr>
                <p:cNvSpPr/>
                <p:nvPr/>
              </p:nvSpPr>
              <p:spPr bwMode="auto">
                <a:xfrm>
                  <a:off x="4021" y="1823"/>
                  <a:ext cx="112" cy="46"/>
                </a:xfrm>
                <a:custGeom>
                  <a:gdLst>
                    <a:gd name="T0" fmla="*/ 117 w 118"/>
                    <a:gd name="T1" fmla="*/ 12 h 48"/>
                    <a:gd name="T2" fmla="*/ 116 w 118"/>
                    <a:gd name="T3" fmla="*/ 12 h 48"/>
                    <a:gd name="T4" fmla="*/ 109 w 118"/>
                    <a:gd name="T5" fmla="*/ 9 h 48"/>
                    <a:gd name="T6" fmla="*/ 105 w 118"/>
                    <a:gd name="T7" fmla="*/ 7 h 48"/>
                    <a:gd name="T8" fmla="*/ 77 w 118"/>
                    <a:gd name="T9" fmla="*/ 4 h 48"/>
                    <a:gd name="T10" fmla="*/ 56 w 118"/>
                    <a:gd name="T11" fmla="*/ 1 h 48"/>
                    <a:gd name="T12" fmla="*/ 53 w 118"/>
                    <a:gd name="T13" fmla="*/ 0 h 48"/>
                    <a:gd name="T14" fmla="*/ 41 w 118"/>
                    <a:gd name="T15" fmla="*/ 9 h 48"/>
                    <a:gd name="T16" fmla="*/ 25 w 118"/>
                    <a:gd name="T17" fmla="*/ 5 h 48"/>
                    <a:gd name="T18" fmla="*/ 13 w 118"/>
                    <a:gd name="T19" fmla="*/ 15 h 48"/>
                    <a:gd name="T20" fmla="*/ 12 w 118"/>
                    <a:gd name="T21" fmla="*/ 16 h 48"/>
                    <a:gd name="T22" fmla="*/ 11 w 118"/>
                    <a:gd name="T23" fmla="*/ 18 h 48"/>
                    <a:gd name="T24" fmla="*/ 14 w 118"/>
                    <a:gd name="T25" fmla="*/ 22 h 48"/>
                    <a:gd name="T26" fmla="*/ 20 w 118"/>
                    <a:gd name="T27" fmla="*/ 22 h 48"/>
                    <a:gd name="T28" fmla="*/ 39 w 118"/>
                    <a:gd name="T29" fmla="*/ 28 h 48"/>
                    <a:gd name="T30" fmla="*/ 38 w 118"/>
                    <a:gd name="T31" fmla="*/ 35 h 48"/>
                    <a:gd name="T32" fmla="*/ 29 w 118"/>
                    <a:gd name="T33" fmla="*/ 39 h 48"/>
                    <a:gd name="T34" fmla="*/ 23 w 118"/>
                    <a:gd name="T35" fmla="*/ 39 h 48"/>
                    <a:gd name="T36" fmla="*/ 22 w 118"/>
                    <a:gd name="T37" fmla="*/ 40 h 48"/>
                    <a:gd name="T38" fmla="*/ 20 w 118"/>
                    <a:gd name="T39" fmla="*/ 40 h 48"/>
                    <a:gd name="T40" fmla="*/ 17 w 118"/>
                    <a:gd name="T41" fmla="*/ 41 h 48"/>
                    <a:gd name="T42" fmla="*/ 10 w 118"/>
                    <a:gd name="T43" fmla="*/ 41 h 48"/>
                    <a:gd name="T44" fmla="*/ 9 w 118"/>
                    <a:gd name="T45" fmla="*/ 41 h 48"/>
                    <a:gd name="T46" fmla="*/ 5 w 118"/>
                    <a:gd name="T47" fmla="*/ 42 h 48"/>
                    <a:gd name="T48" fmla="*/ 5 w 118"/>
                    <a:gd name="T49" fmla="*/ 41 h 48"/>
                    <a:gd name="T50" fmla="*/ 5 w 118"/>
                    <a:gd name="T51" fmla="*/ 41 h 48"/>
                    <a:gd name="T52" fmla="*/ 3 w 118"/>
                    <a:gd name="T53" fmla="*/ 45 h 48"/>
                    <a:gd name="T54" fmla="*/ 14 w 118"/>
                    <a:gd name="T55" fmla="*/ 46 h 48"/>
                    <a:gd name="T56" fmla="*/ 18 w 118"/>
                    <a:gd name="T57" fmla="*/ 46 h 48"/>
                    <a:gd name="T58" fmla="*/ 28 w 118"/>
                    <a:gd name="T59" fmla="*/ 48 h 48"/>
                    <a:gd name="T60" fmla="*/ 31 w 118"/>
                    <a:gd name="T61" fmla="*/ 47 h 48"/>
                    <a:gd name="T62" fmla="*/ 34 w 118"/>
                    <a:gd name="T63" fmla="*/ 48 h 48"/>
                    <a:gd name="T64" fmla="*/ 37 w 118"/>
                    <a:gd name="T65" fmla="*/ 48 h 48"/>
                    <a:gd name="T66" fmla="*/ 39 w 118"/>
                    <a:gd name="T67" fmla="*/ 48 h 48"/>
                    <a:gd name="T68" fmla="*/ 40 w 118"/>
                    <a:gd name="T69" fmla="*/ 48 h 48"/>
                    <a:gd name="T70" fmla="*/ 42 w 118"/>
                    <a:gd name="T71" fmla="*/ 47 h 48"/>
                    <a:gd name="T72" fmla="*/ 44 w 118"/>
                    <a:gd name="T73" fmla="*/ 47 h 48"/>
                    <a:gd name="T74" fmla="*/ 46 w 118"/>
                    <a:gd name="T75" fmla="*/ 47 h 48"/>
                    <a:gd name="T76" fmla="*/ 47 w 118"/>
                    <a:gd name="T77" fmla="*/ 47 h 48"/>
                    <a:gd name="T78" fmla="*/ 47 w 118"/>
                    <a:gd name="T79" fmla="*/ 45 h 48"/>
                    <a:gd name="T80" fmla="*/ 47 w 118"/>
                    <a:gd name="T81" fmla="*/ 44 h 48"/>
                    <a:gd name="T82" fmla="*/ 47 w 118"/>
                    <a:gd name="T83" fmla="*/ 43 h 48"/>
                    <a:gd name="T84" fmla="*/ 54 w 118"/>
                    <a:gd name="T85" fmla="*/ 38 h 48"/>
                    <a:gd name="T86" fmla="*/ 61 w 118"/>
                    <a:gd name="T87" fmla="*/ 34 h 48"/>
                    <a:gd name="T88" fmla="*/ 68 w 118"/>
                    <a:gd name="T89" fmla="*/ 32 h 48"/>
                    <a:gd name="T90" fmla="*/ 73 w 118"/>
                    <a:gd name="T91" fmla="*/ 35 h 48"/>
                    <a:gd name="T92" fmla="*/ 76 w 118"/>
                    <a:gd name="T93" fmla="*/ 33 h 48"/>
                    <a:gd name="T94" fmla="*/ 90 w 118"/>
                    <a:gd name="T95" fmla="*/ 27 h 48"/>
                    <a:gd name="T96" fmla="*/ 99 w 118"/>
                    <a:gd name="T97" fmla="*/ 23 h 48"/>
                    <a:gd name="T98" fmla="*/ 108 w 118"/>
                    <a:gd name="T99" fmla="*/ 17 h 48"/>
                    <a:gd name="T100" fmla="*/ 110 w 118"/>
                    <a:gd name="T101" fmla="*/ 16 h 48"/>
                    <a:gd name="T102" fmla="*/ 111 w 118"/>
                    <a:gd name="T103" fmla="*/ 15 h 48"/>
                    <a:gd name="T104" fmla="*/ 113 w 118"/>
                    <a:gd name="T105" fmla="*/ 14 h 48"/>
                    <a:gd name="T106" fmla="*/ 114 w 118"/>
                    <a:gd name="T107" fmla="*/ 14 h 48"/>
                    <a:gd name="T108" fmla="*/ 118 w 118"/>
                    <a:gd name="T109" fmla="*/ 12 h 4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8" h="48">
                      <a:moveTo>
                        <a:pt x="118" y="12"/>
                      </a:moveTo>
                      <a:cubicBezTo>
                        <a:pt x="117" y="12"/>
                        <a:pt x="117" y="12"/>
                        <a:pt x="117" y="12"/>
                      </a:cubicBezTo>
                      <a:cubicBezTo>
                        <a:pt x="117" y="12"/>
                        <a:pt x="117" y="12"/>
                        <a:pt x="117" y="12"/>
                      </a:cubicBezTo>
                      <a:cubicBezTo>
                        <a:pt x="117" y="12"/>
                        <a:pt x="116" y="12"/>
                        <a:pt x="116" y="12"/>
                      </a:cubicBezTo>
                      <a:cubicBezTo>
                        <a:pt x="115" y="12"/>
                        <a:pt x="115" y="12"/>
                        <a:pt x="115" y="12"/>
                      </a:cubicBezTo>
                      <a:cubicBezTo>
                        <a:pt x="113" y="12"/>
                        <a:pt x="111" y="11"/>
                        <a:pt x="109" y="9"/>
                      </a:cubicBezTo>
                      <a:cubicBezTo>
                        <a:pt x="107" y="7"/>
                        <a:pt x="106" y="7"/>
                        <a:pt x="106" y="7"/>
                      </a:cubicBezTo>
                      <a:cubicBezTo>
                        <a:pt x="105" y="7"/>
                        <a:pt x="105" y="7"/>
                        <a:pt x="105" y="7"/>
                      </a:cubicBezTo>
                      <a:cubicBezTo>
                        <a:pt x="103" y="7"/>
                        <a:pt x="101" y="7"/>
                        <a:pt x="100" y="7"/>
                      </a:cubicBezTo>
                      <a:cubicBezTo>
                        <a:pt x="96" y="6"/>
                        <a:pt x="85" y="4"/>
                        <a:pt x="77" y="4"/>
                      </a:cubicBezTo>
                      <a:cubicBezTo>
                        <a:pt x="73" y="4"/>
                        <a:pt x="72" y="5"/>
                        <a:pt x="72" y="5"/>
                      </a:cubicBezTo>
                      <a:cubicBezTo>
                        <a:pt x="68" y="6"/>
                        <a:pt x="60" y="3"/>
                        <a:pt x="56" y="1"/>
                      </a:cubicBezTo>
                      <a:cubicBezTo>
                        <a:pt x="55" y="0"/>
                        <a:pt x="55" y="0"/>
                        <a:pt x="55" y="0"/>
                      </a:cubicBezTo>
                      <a:cubicBezTo>
                        <a:pt x="55" y="0"/>
                        <a:pt x="54" y="0"/>
                        <a:pt x="53" y="0"/>
                      </a:cubicBezTo>
                      <a:cubicBezTo>
                        <a:pt x="50" y="0"/>
                        <a:pt x="47" y="2"/>
                        <a:pt x="46" y="3"/>
                      </a:cubicBezTo>
                      <a:cubicBezTo>
                        <a:pt x="46" y="7"/>
                        <a:pt x="44" y="9"/>
                        <a:pt x="41" y="9"/>
                      </a:cubicBezTo>
                      <a:cubicBezTo>
                        <a:pt x="39" y="9"/>
                        <a:pt x="37" y="8"/>
                        <a:pt x="34" y="7"/>
                      </a:cubicBezTo>
                      <a:cubicBezTo>
                        <a:pt x="31" y="5"/>
                        <a:pt x="28" y="5"/>
                        <a:pt x="25" y="5"/>
                      </a:cubicBezTo>
                      <a:cubicBezTo>
                        <a:pt x="22" y="5"/>
                        <a:pt x="21" y="5"/>
                        <a:pt x="21" y="6"/>
                      </a:cubicBezTo>
                      <a:cubicBezTo>
                        <a:pt x="21" y="10"/>
                        <a:pt x="15" y="14"/>
                        <a:pt x="13" y="15"/>
                      </a:cubicBezTo>
                      <a:cubicBezTo>
                        <a:pt x="13" y="15"/>
                        <a:pt x="13" y="15"/>
                        <a:pt x="13" y="15"/>
                      </a:cubicBezTo>
                      <a:cubicBezTo>
                        <a:pt x="13" y="15"/>
                        <a:pt x="13" y="15"/>
                        <a:pt x="12" y="16"/>
                      </a:cubicBezTo>
                      <a:cubicBezTo>
                        <a:pt x="12" y="16"/>
                        <a:pt x="12" y="16"/>
                        <a:pt x="12" y="16"/>
                      </a:cubicBezTo>
                      <a:cubicBezTo>
                        <a:pt x="12" y="16"/>
                        <a:pt x="12" y="17"/>
                        <a:pt x="11" y="18"/>
                      </a:cubicBezTo>
                      <a:cubicBezTo>
                        <a:pt x="12" y="19"/>
                        <a:pt x="13" y="20"/>
                        <a:pt x="14" y="21"/>
                      </a:cubicBezTo>
                      <a:cubicBezTo>
                        <a:pt x="14" y="22"/>
                        <a:pt x="14" y="22"/>
                        <a:pt x="14" y="22"/>
                      </a:cubicBezTo>
                      <a:cubicBezTo>
                        <a:pt x="15" y="22"/>
                        <a:pt x="16" y="23"/>
                        <a:pt x="17" y="23"/>
                      </a:cubicBezTo>
                      <a:cubicBezTo>
                        <a:pt x="19" y="23"/>
                        <a:pt x="20" y="22"/>
                        <a:pt x="20" y="22"/>
                      </a:cubicBezTo>
                      <a:cubicBezTo>
                        <a:pt x="20" y="21"/>
                        <a:pt x="21" y="20"/>
                        <a:pt x="23" y="20"/>
                      </a:cubicBezTo>
                      <a:cubicBezTo>
                        <a:pt x="27" y="20"/>
                        <a:pt x="34" y="25"/>
                        <a:pt x="39" y="28"/>
                      </a:cubicBezTo>
                      <a:cubicBezTo>
                        <a:pt x="40" y="29"/>
                        <a:pt x="41" y="31"/>
                        <a:pt x="41" y="32"/>
                      </a:cubicBezTo>
                      <a:cubicBezTo>
                        <a:pt x="41" y="34"/>
                        <a:pt x="39" y="34"/>
                        <a:pt x="38" y="35"/>
                      </a:cubicBezTo>
                      <a:cubicBezTo>
                        <a:pt x="36" y="35"/>
                        <a:pt x="35" y="35"/>
                        <a:pt x="34" y="36"/>
                      </a:cubicBezTo>
                      <a:cubicBezTo>
                        <a:pt x="34" y="38"/>
                        <a:pt x="32" y="39"/>
                        <a:pt x="29" y="39"/>
                      </a:cubicBezTo>
                      <a:cubicBezTo>
                        <a:pt x="28" y="39"/>
                        <a:pt x="26" y="39"/>
                        <a:pt x="25" y="39"/>
                      </a:cubicBezTo>
                      <a:cubicBezTo>
                        <a:pt x="24" y="39"/>
                        <a:pt x="24" y="39"/>
                        <a:pt x="23" y="39"/>
                      </a:cubicBezTo>
                      <a:cubicBezTo>
                        <a:pt x="23" y="39"/>
                        <a:pt x="22" y="39"/>
                        <a:pt x="22" y="39"/>
                      </a:cubicBezTo>
                      <a:cubicBezTo>
                        <a:pt x="22" y="40"/>
                        <a:pt x="22" y="40"/>
                        <a:pt x="22" y="40"/>
                      </a:cubicBezTo>
                      <a:cubicBezTo>
                        <a:pt x="21" y="40"/>
                        <a:pt x="21" y="40"/>
                        <a:pt x="20" y="40"/>
                      </a:cubicBezTo>
                      <a:cubicBezTo>
                        <a:pt x="20" y="40"/>
                        <a:pt x="20" y="40"/>
                        <a:pt x="20" y="40"/>
                      </a:cubicBezTo>
                      <a:cubicBezTo>
                        <a:pt x="19" y="40"/>
                        <a:pt x="19" y="40"/>
                        <a:pt x="18" y="41"/>
                      </a:cubicBezTo>
                      <a:cubicBezTo>
                        <a:pt x="18" y="41"/>
                        <a:pt x="18" y="41"/>
                        <a:pt x="17" y="41"/>
                      </a:cubicBezTo>
                      <a:cubicBezTo>
                        <a:pt x="17" y="41"/>
                        <a:pt x="17" y="41"/>
                        <a:pt x="16" y="41"/>
                      </a:cubicBezTo>
                      <a:cubicBezTo>
                        <a:pt x="14" y="41"/>
                        <a:pt x="11" y="41"/>
                        <a:pt x="10" y="41"/>
                      </a:cubicBezTo>
                      <a:cubicBezTo>
                        <a:pt x="10" y="41"/>
                        <a:pt x="10" y="41"/>
                        <a:pt x="10" y="41"/>
                      </a:cubicBezTo>
                      <a:cubicBezTo>
                        <a:pt x="9" y="41"/>
                        <a:pt x="9" y="41"/>
                        <a:pt x="9" y="41"/>
                      </a:cubicBezTo>
                      <a:cubicBezTo>
                        <a:pt x="9" y="41"/>
                        <a:pt x="9" y="41"/>
                        <a:pt x="9" y="41"/>
                      </a:cubicBezTo>
                      <a:cubicBezTo>
                        <a:pt x="5" y="42"/>
                        <a:pt x="5" y="42"/>
                        <a:pt x="5" y="42"/>
                      </a:cubicBezTo>
                      <a:cubicBezTo>
                        <a:pt x="5" y="41"/>
                        <a:pt x="5" y="41"/>
                        <a:pt x="5" y="41"/>
                      </a:cubicBezTo>
                      <a:cubicBezTo>
                        <a:pt x="5" y="41"/>
                        <a:pt x="5" y="41"/>
                        <a:pt x="5" y="41"/>
                      </a:cubicBezTo>
                      <a:cubicBezTo>
                        <a:pt x="5" y="41"/>
                        <a:pt x="5" y="41"/>
                        <a:pt x="5" y="41"/>
                      </a:cubicBezTo>
                      <a:cubicBezTo>
                        <a:pt x="5" y="41"/>
                        <a:pt x="5" y="41"/>
                        <a:pt x="5" y="41"/>
                      </a:cubicBezTo>
                      <a:cubicBezTo>
                        <a:pt x="3" y="41"/>
                        <a:pt x="1" y="43"/>
                        <a:pt x="0" y="45"/>
                      </a:cubicBezTo>
                      <a:cubicBezTo>
                        <a:pt x="1" y="45"/>
                        <a:pt x="2" y="45"/>
                        <a:pt x="3" y="45"/>
                      </a:cubicBezTo>
                      <a:cubicBezTo>
                        <a:pt x="5" y="45"/>
                        <a:pt x="6" y="44"/>
                        <a:pt x="8" y="44"/>
                      </a:cubicBezTo>
                      <a:cubicBezTo>
                        <a:pt x="11" y="44"/>
                        <a:pt x="13" y="45"/>
                        <a:pt x="14" y="46"/>
                      </a:cubicBezTo>
                      <a:cubicBezTo>
                        <a:pt x="15" y="46"/>
                        <a:pt x="16" y="46"/>
                        <a:pt x="16" y="46"/>
                      </a:cubicBezTo>
                      <a:cubicBezTo>
                        <a:pt x="17" y="46"/>
                        <a:pt x="18" y="46"/>
                        <a:pt x="18" y="46"/>
                      </a:cubicBezTo>
                      <a:cubicBezTo>
                        <a:pt x="21" y="45"/>
                        <a:pt x="24" y="45"/>
                        <a:pt x="25" y="47"/>
                      </a:cubicBezTo>
                      <a:cubicBezTo>
                        <a:pt x="25" y="47"/>
                        <a:pt x="26" y="48"/>
                        <a:pt x="28" y="48"/>
                      </a:cubicBezTo>
                      <a:cubicBezTo>
                        <a:pt x="28" y="48"/>
                        <a:pt x="29" y="48"/>
                        <a:pt x="30" y="48"/>
                      </a:cubicBezTo>
                      <a:cubicBezTo>
                        <a:pt x="30" y="47"/>
                        <a:pt x="30" y="47"/>
                        <a:pt x="31" y="47"/>
                      </a:cubicBezTo>
                      <a:cubicBezTo>
                        <a:pt x="32" y="47"/>
                        <a:pt x="33" y="48"/>
                        <a:pt x="34" y="48"/>
                      </a:cubicBezTo>
                      <a:cubicBezTo>
                        <a:pt x="34" y="48"/>
                        <a:pt x="34" y="48"/>
                        <a:pt x="34" y="48"/>
                      </a:cubicBezTo>
                      <a:cubicBezTo>
                        <a:pt x="35" y="48"/>
                        <a:pt x="35" y="48"/>
                        <a:pt x="35" y="48"/>
                      </a:cubicBezTo>
                      <a:cubicBezTo>
                        <a:pt x="36" y="48"/>
                        <a:pt x="36" y="48"/>
                        <a:pt x="37" y="48"/>
                      </a:cubicBezTo>
                      <a:cubicBezTo>
                        <a:pt x="37" y="48"/>
                        <a:pt x="37" y="48"/>
                        <a:pt x="37" y="48"/>
                      </a:cubicBezTo>
                      <a:cubicBezTo>
                        <a:pt x="38" y="48"/>
                        <a:pt x="38" y="48"/>
                        <a:pt x="39" y="48"/>
                      </a:cubicBezTo>
                      <a:cubicBezTo>
                        <a:pt x="39" y="48"/>
                        <a:pt x="39" y="48"/>
                        <a:pt x="39" y="48"/>
                      </a:cubicBezTo>
                      <a:cubicBezTo>
                        <a:pt x="40" y="48"/>
                        <a:pt x="40" y="48"/>
                        <a:pt x="40" y="48"/>
                      </a:cubicBezTo>
                      <a:cubicBezTo>
                        <a:pt x="41" y="48"/>
                        <a:pt x="41" y="48"/>
                        <a:pt x="41" y="48"/>
                      </a:cubicBezTo>
                      <a:cubicBezTo>
                        <a:pt x="42" y="47"/>
                        <a:pt x="42" y="47"/>
                        <a:pt x="42" y="47"/>
                      </a:cubicBezTo>
                      <a:cubicBezTo>
                        <a:pt x="43" y="47"/>
                        <a:pt x="43" y="47"/>
                        <a:pt x="43" y="47"/>
                      </a:cubicBezTo>
                      <a:cubicBezTo>
                        <a:pt x="44" y="47"/>
                        <a:pt x="44" y="47"/>
                        <a:pt x="44" y="47"/>
                      </a:cubicBezTo>
                      <a:cubicBezTo>
                        <a:pt x="45" y="47"/>
                        <a:pt x="45" y="47"/>
                        <a:pt x="45" y="47"/>
                      </a:cubicBezTo>
                      <a:cubicBezTo>
                        <a:pt x="45" y="47"/>
                        <a:pt x="45" y="47"/>
                        <a:pt x="46" y="47"/>
                      </a:cubicBezTo>
                      <a:cubicBezTo>
                        <a:pt x="46" y="47"/>
                        <a:pt x="46" y="47"/>
                        <a:pt x="46" y="47"/>
                      </a:cubicBezTo>
                      <a:cubicBezTo>
                        <a:pt x="46" y="47"/>
                        <a:pt x="47" y="47"/>
                        <a:pt x="47" y="47"/>
                      </a:cubicBezTo>
                      <a:cubicBezTo>
                        <a:pt x="47" y="46"/>
                        <a:pt x="47" y="46"/>
                        <a:pt x="47" y="46"/>
                      </a:cubicBezTo>
                      <a:cubicBezTo>
                        <a:pt x="47" y="46"/>
                        <a:pt x="47" y="46"/>
                        <a:pt x="47" y="45"/>
                      </a:cubicBezTo>
                      <a:cubicBezTo>
                        <a:pt x="47" y="45"/>
                        <a:pt x="47" y="45"/>
                        <a:pt x="47" y="45"/>
                      </a:cubicBezTo>
                      <a:cubicBezTo>
                        <a:pt x="47" y="45"/>
                        <a:pt x="47" y="45"/>
                        <a:pt x="47" y="44"/>
                      </a:cubicBezTo>
                      <a:cubicBezTo>
                        <a:pt x="47" y="44"/>
                        <a:pt x="47" y="44"/>
                        <a:pt x="47" y="44"/>
                      </a:cubicBezTo>
                      <a:cubicBezTo>
                        <a:pt x="47" y="44"/>
                        <a:pt x="47" y="43"/>
                        <a:pt x="47" y="43"/>
                      </a:cubicBezTo>
                      <a:cubicBezTo>
                        <a:pt x="47" y="39"/>
                        <a:pt x="51" y="39"/>
                        <a:pt x="52" y="39"/>
                      </a:cubicBezTo>
                      <a:cubicBezTo>
                        <a:pt x="53" y="38"/>
                        <a:pt x="53" y="38"/>
                        <a:pt x="54" y="38"/>
                      </a:cubicBezTo>
                      <a:cubicBezTo>
                        <a:pt x="55" y="38"/>
                        <a:pt x="55" y="37"/>
                        <a:pt x="56" y="37"/>
                      </a:cubicBezTo>
                      <a:cubicBezTo>
                        <a:pt x="57" y="35"/>
                        <a:pt x="59" y="34"/>
                        <a:pt x="61" y="34"/>
                      </a:cubicBezTo>
                      <a:cubicBezTo>
                        <a:pt x="61" y="34"/>
                        <a:pt x="62" y="34"/>
                        <a:pt x="63" y="33"/>
                      </a:cubicBezTo>
                      <a:cubicBezTo>
                        <a:pt x="64" y="32"/>
                        <a:pt x="66" y="31"/>
                        <a:pt x="68" y="32"/>
                      </a:cubicBezTo>
                      <a:cubicBezTo>
                        <a:pt x="69" y="32"/>
                        <a:pt x="70" y="33"/>
                        <a:pt x="71" y="34"/>
                      </a:cubicBezTo>
                      <a:cubicBezTo>
                        <a:pt x="71" y="34"/>
                        <a:pt x="72" y="35"/>
                        <a:pt x="73" y="35"/>
                      </a:cubicBezTo>
                      <a:cubicBezTo>
                        <a:pt x="73" y="35"/>
                        <a:pt x="73" y="35"/>
                        <a:pt x="73" y="35"/>
                      </a:cubicBezTo>
                      <a:cubicBezTo>
                        <a:pt x="74" y="34"/>
                        <a:pt x="75" y="33"/>
                        <a:pt x="76" y="33"/>
                      </a:cubicBezTo>
                      <a:cubicBezTo>
                        <a:pt x="77" y="33"/>
                        <a:pt x="78" y="33"/>
                        <a:pt x="80" y="30"/>
                      </a:cubicBezTo>
                      <a:cubicBezTo>
                        <a:pt x="83" y="27"/>
                        <a:pt x="86" y="26"/>
                        <a:pt x="90" y="27"/>
                      </a:cubicBezTo>
                      <a:cubicBezTo>
                        <a:pt x="92" y="27"/>
                        <a:pt x="92" y="27"/>
                        <a:pt x="92" y="27"/>
                      </a:cubicBezTo>
                      <a:cubicBezTo>
                        <a:pt x="96" y="27"/>
                        <a:pt x="97" y="25"/>
                        <a:pt x="99" y="23"/>
                      </a:cubicBezTo>
                      <a:cubicBezTo>
                        <a:pt x="100" y="20"/>
                        <a:pt x="102" y="19"/>
                        <a:pt x="105" y="19"/>
                      </a:cubicBezTo>
                      <a:cubicBezTo>
                        <a:pt x="106" y="18"/>
                        <a:pt x="107" y="18"/>
                        <a:pt x="108" y="17"/>
                      </a:cubicBezTo>
                      <a:cubicBezTo>
                        <a:pt x="108" y="17"/>
                        <a:pt x="109" y="17"/>
                        <a:pt x="109" y="16"/>
                      </a:cubicBezTo>
                      <a:cubicBezTo>
                        <a:pt x="109" y="16"/>
                        <a:pt x="110" y="16"/>
                        <a:pt x="110" y="16"/>
                      </a:cubicBezTo>
                      <a:cubicBezTo>
                        <a:pt x="110" y="16"/>
                        <a:pt x="110" y="16"/>
                        <a:pt x="110" y="16"/>
                      </a:cubicBezTo>
                      <a:cubicBezTo>
                        <a:pt x="111" y="15"/>
                        <a:pt x="111" y="15"/>
                        <a:pt x="111" y="15"/>
                      </a:cubicBezTo>
                      <a:cubicBezTo>
                        <a:pt x="111" y="15"/>
                        <a:pt x="112" y="15"/>
                        <a:pt x="112" y="15"/>
                      </a:cubicBezTo>
                      <a:cubicBezTo>
                        <a:pt x="112" y="15"/>
                        <a:pt x="112" y="14"/>
                        <a:pt x="113" y="14"/>
                      </a:cubicBezTo>
                      <a:cubicBezTo>
                        <a:pt x="113" y="14"/>
                        <a:pt x="113" y="14"/>
                        <a:pt x="113" y="14"/>
                      </a:cubicBezTo>
                      <a:cubicBezTo>
                        <a:pt x="113" y="14"/>
                        <a:pt x="114" y="14"/>
                        <a:pt x="114" y="14"/>
                      </a:cubicBezTo>
                      <a:cubicBezTo>
                        <a:pt x="114" y="14"/>
                        <a:pt x="114" y="14"/>
                        <a:pt x="114" y="14"/>
                      </a:cubicBezTo>
                      <a:cubicBezTo>
                        <a:pt x="116" y="13"/>
                        <a:pt x="117" y="12"/>
                        <a:pt x="118" y="12"/>
                      </a:cubicBezTo>
                      <a:cubicBezTo>
                        <a:pt x="118" y="12"/>
                        <a:pt x="118" y="12"/>
                        <a:pt x="118"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0" name="Freeform 1122">
                  <a:extLst>
                    <a:ext uri="{FF2B5EF4-FFF2-40B4-BE49-F238E27FC236}">
                      <a16:creationId xmlns="" xmlns:a16="http://schemas.microsoft.com/office/drawing/2014/main" id="{E087559D-8BD1-43B0-98D8-4088BBD96DC8}"/>
                    </a:ext>
                  </a:extLst>
                </p:cNvPr>
                <p:cNvSpPr/>
                <p:nvPr/>
              </p:nvSpPr>
              <p:spPr bwMode="auto">
                <a:xfrm>
                  <a:off x="4113" y="1917"/>
                  <a:ext cx="21" cy="19"/>
                </a:xfrm>
                <a:custGeom>
                  <a:gdLst>
                    <a:gd name="T0" fmla="*/ 1 w 22"/>
                    <a:gd name="T1" fmla="*/ 6 h 20"/>
                    <a:gd name="T2" fmla="*/ 1 w 22"/>
                    <a:gd name="T3" fmla="*/ 6 h 20"/>
                    <a:gd name="T4" fmla="*/ 1 w 22"/>
                    <a:gd name="T5" fmla="*/ 8 h 20"/>
                    <a:gd name="T6" fmla="*/ 1 w 22"/>
                    <a:gd name="T7" fmla="*/ 8 h 20"/>
                    <a:gd name="T8" fmla="*/ 5 w 22"/>
                    <a:gd name="T9" fmla="*/ 13 h 20"/>
                    <a:gd name="T10" fmla="*/ 7 w 22"/>
                    <a:gd name="T11" fmla="*/ 14 h 20"/>
                    <a:gd name="T12" fmla="*/ 8 w 22"/>
                    <a:gd name="T13" fmla="*/ 15 h 20"/>
                    <a:gd name="T14" fmla="*/ 9 w 22"/>
                    <a:gd name="T15" fmla="*/ 15 h 20"/>
                    <a:gd name="T16" fmla="*/ 9 w 22"/>
                    <a:gd name="T17" fmla="*/ 17 h 20"/>
                    <a:gd name="T18" fmla="*/ 9 w 22"/>
                    <a:gd name="T19" fmla="*/ 17 h 20"/>
                    <a:gd name="T20" fmla="*/ 10 w 22"/>
                    <a:gd name="T21" fmla="*/ 18 h 20"/>
                    <a:gd name="T22" fmla="*/ 10 w 22"/>
                    <a:gd name="T23" fmla="*/ 19 h 20"/>
                    <a:gd name="T24" fmla="*/ 10 w 22"/>
                    <a:gd name="T25" fmla="*/ 20 h 20"/>
                    <a:gd name="T26" fmla="*/ 10 w 22"/>
                    <a:gd name="T27" fmla="*/ 20 h 20"/>
                    <a:gd name="T28" fmla="*/ 10 w 22"/>
                    <a:gd name="T29" fmla="*/ 20 h 20"/>
                    <a:gd name="T30" fmla="*/ 11 w 22"/>
                    <a:gd name="T31" fmla="*/ 20 h 20"/>
                    <a:gd name="T32" fmla="*/ 11 w 22"/>
                    <a:gd name="T33" fmla="*/ 20 h 20"/>
                    <a:gd name="T34" fmla="*/ 12 w 22"/>
                    <a:gd name="T35" fmla="*/ 20 h 20"/>
                    <a:gd name="T36" fmla="*/ 22 w 22"/>
                    <a:gd name="T37" fmla="*/ 8 h 20"/>
                    <a:gd name="T38" fmla="*/ 10 w 22"/>
                    <a:gd name="T39" fmla="*/ 0 h 20"/>
                    <a:gd name="T40" fmla="*/ 10 w 22"/>
                    <a:gd name="T41" fmla="*/ 0 h 20"/>
                    <a:gd name="T42" fmla="*/ 9 w 22"/>
                    <a:gd name="T43" fmla="*/ 0 h 20"/>
                    <a:gd name="T44" fmla="*/ 8 w 22"/>
                    <a:gd name="T45" fmla="*/ 0 h 20"/>
                    <a:gd name="T46" fmla="*/ 7 w 22"/>
                    <a:gd name="T47" fmla="*/ 0 h 20"/>
                    <a:gd name="T48" fmla="*/ 7 w 22"/>
                    <a:gd name="T49" fmla="*/ 0 h 20"/>
                    <a:gd name="T50" fmla="*/ 6 w 22"/>
                    <a:gd name="T51" fmla="*/ 1 h 20"/>
                    <a:gd name="T52" fmla="*/ 5 w 22"/>
                    <a:gd name="T53" fmla="*/ 1 h 20"/>
                    <a:gd name="T54" fmla="*/ 4 w 22"/>
                    <a:gd name="T55" fmla="*/ 2 h 20"/>
                    <a:gd name="T56" fmla="*/ 3 w 22"/>
                    <a:gd name="T57" fmla="*/ 2 h 20"/>
                    <a:gd name="T58" fmla="*/ 3 w 22"/>
                    <a:gd name="T59" fmla="*/ 2 h 20"/>
                    <a:gd name="T60" fmla="*/ 2 w 22"/>
                    <a:gd name="T61" fmla="*/ 3 h 20"/>
                    <a:gd name="T62" fmla="*/ 1 w 22"/>
                    <a:gd name="T63" fmla="*/ 3 h 20"/>
                    <a:gd name="T64" fmla="*/ 1 w 22"/>
                    <a:gd name="T65" fmla="*/ 4 h 20"/>
                    <a:gd name="T66" fmla="*/ 0 w 22"/>
                    <a:gd name="T67" fmla="*/ 4 h 20"/>
                    <a:gd name="T68" fmla="*/ 0 w 22"/>
                    <a:gd name="T69" fmla="*/ 5 h 20"/>
                    <a:gd name="T70" fmla="*/ 0 w 22"/>
                    <a:gd name="T71" fmla="*/ 5 h 20"/>
                    <a:gd name="T72" fmla="*/ 0 w 22"/>
                    <a:gd name="T73" fmla="*/ 5 h 20"/>
                    <a:gd name="T74" fmla="*/ 1 w 22"/>
                    <a:gd name="T75" fmla="*/ 6 h 2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20">
                      <a:moveTo>
                        <a:pt x="1" y="6"/>
                      </a:moveTo>
                      <a:cubicBezTo>
                        <a:pt x="1" y="6"/>
                        <a:pt x="1" y="6"/>
                        <a:pt x="1" y="6"/>
                      </a:cubicBezTo>
                      <a:cubicBezTo>
                        <a:pt x="1" y="7"/>
                        <a:pt x="1" y="7"/>
                        <a:pt x="1" y="8"/>
                      </a:cubicBezTo>
                      <a:cubicBezTo>
                        <a:pt x="1" y="8"/>
                        <a:pt x="1" y="8"/>
                        <a:pt x="1" y="8"/>
                      </a:cubicBezTo>
                      <a:cubicBezTo>
                        <a:pt x="2" y="9"/>
                        <a:pt x="3" y="11"/>
                        <a:pt x="5" y="13"/>
                      </a:cubicBezTo>
                      <a:cubicBezTo>
                        <a:pt x="6" y="13"/>
                        <a:pt x="6" y="14"/>
                        <a:pt x="7" y="14"/>
                      </a:cubicBezTo>
                      <a:cubicBezTo>
                        <a:pt x="8" y="14"/>
                        <a:pt x="8" y="15"/>
                        <a:pt x="8" y="15"/>
                      </a:cubicBezTo>
                      <a:cubicBezTo>
                        <a:pt x="9" y="15"/>
                        <a:pt x="9" y="15"/>
                        <a:pt x="9" y="15"/>
                      </a:cubicBezTo>
                      <a:cubicBezTo>
                        <a:pt x="9" y="16"/>
                        <a:pt x="9" y="16"/>
                        <a:pt x="9" y="17"/>
                      </a:cubicBezTo>
                      <a:cubicBezTo>
                        <a:pt x="9" y="17"/>
                        <a:pt x="9" y="17"/>
                        <a:pt x="9" y="17"/>
                      </a:cubicBezTo>
                      <a:cubicBezTo>
                        <a:pt x="10" y="17"/>
                        <a:pt x="10" y="18"/>
                        <a:pt x="10" y="18"/>
                      </a:cubicBezTo>
                      <a:cubicBezTo>
                        <a:pt x="10" y="18"/>
                        <a:pt x="10" y="18"/>
                        <a:pt x="10" y="19"/>
                      </a:cubicBezTo>
                      <a:cubicBezTo>
                        <a:pt x="10" y="19"/>
                        <a:pt x="10" y="20"/>
                        <a:pt x="10" y="20"/>
                      </a:cubicBezTo>
                      <a:cubicBezTo>
                        <a:pt x="10" y="20"/>
                        <a:pt x="10" y="20"/>
                        <a:pt x="10" y="20"/>
                      </a:cubicBezTo>
                      <a:cubicBezTo>
                        <a:pt x="10" y="20"/>
                        <a:pt x="10" y="20"/>
                        <a:pt x="10" y="20"/>
                      </a:cubicBezTo>
                      <a:cubicBezTo>
                        <a:pt x="10" y="20"/>
                        <a:pt x="10" y="20"/>
                        <a:pt x="11" y="20"/>
                      </a:cubicBezTo>
                      <a:cubicBezTo>
                        <a:pt x="11" y="20"/>
                        <a:pt x="11" y="20"/>
                        <a:pt x="11" y="20"/>
                      </a:cubicBezTo>
                      <a:cubicBezTo>
                        <a:pt x="11" y="20"/>
                        <a:pt x="12" y="20"/>
                        <a:pt x="12" y="20"/>
                      </a:cubicBezTo>
                      <a:cubicBezTo>
                        <a:pt x="14" y="19"/>
                        <a:pt x="21" y="11"/>
                        <a:pt x="22" y="8"/>
                      </a:cubicBezTo>
                      <a:cubicBezTo>
                        <a:pt x="21" y="6"/>
                        <a:pt x="14" y="0"/>
                        <a:pt x="10" y="0"/>
                      </a:cubicBezTo>
                      <a:cubicBezTo>
                        <a:pt x="10" y="0"/>
                        <a:pt x="10" y="0"/>
                        <a:pt x="10" y="0"/>
                      </a:cubicBezTo>
                      <a:cubicBezTo>
                        <a:pt x="10" y="0"/>
                        <a:pt x="9" y="0"/>
                        <a:pt x="9" y="0"/>
                      </a:cubicBezTo>
                      <a:cubicBezTo>
                        <a:pt x="9" y="0"/>
                        <a:pt x="9" y="0"/>
                        <a:pt x="8" y="0"/>
                      </a:cubicBezTo>
                      <a:cubicBezTo>
                        <a:pt x="8" y="0"/>
                        <a:pt x="8" y="0"/>
                        <a:pt x="7" y="0"/>
                      </a:cubicBezTo>
                      <a:cubicBezTo>
                        <a:pt x="7" y="0"/>
                        <a:pt x="7" y="0"/>
                        <a:pt x="7" y="0"/>
                      </a:cubicBezTo>
                      <a:cubicBezTo>
                        <a:pt x="6" y="1"/>
                        <a:pt x="6" y="1"/>
                        <a:pt x="6" y="1"/>
                      </a:cubicBezTo>
                      <a:cubicBezTo>
                        <a:pt x="5" y="1"/>
                        <a:pt x="5" y="1"/>
                        <a:pt x="5" y="1"/>
                      </a:cubicBezTo>
                      <a:cubicBezTo>
                        <a:pt x="5" y="1"/>
                        <a:pt x="4" y="1"/>
                        <a:pt x="4" y="2"/>
                      </a:cubicBezTo>
                      <a:cubicBezTo>
                        <a:pt x="4" y="2"/>
                        <a:pt x="4" y="2"/>
                        <a:pt x="3" y="2"/>
                      </a:cubicBezTo>
                      <a:cubicBezTo>
                        <a:pt x="3" y="2"/>
                        <a:pt x="3" y="2"/>
                        <a:pt x="3" y="2"/>
                      </a:cubicBezTo>
                      <a:cubicBezTo>
                        <a:pt x="2" y="3"/>
                        <a:pt x="2" y="3"/>
                        <a:pt x="2" y="3"/>
                      </a:cubicBezTo>
                      <a:cubicBezTo>
                        <a:pt x="2" y="3"/>
                        <a:pt x="2" y="3"/>
                        <a:pt x="1" y="3"/>
                      </a:cubicBezTo>
                      <a:cubicBezTo>
                        <a:pt x="1" y="3"/>
                        <a:pt x="1" y="4"/>
                        <a:pt x="1" y="4"/>
                      </a:cubicBezTo>
                      <a:cubicBezTo>
                        <a:pt x="1" y="4"/>
                        <a:pt x="0" y="4"/>
                        <a:pt x="0" y="4"/>
                      </a:cubicBezTo>
                      <a:cubicBezTo>
                        <a:pt x="0" y="4"/>
                        <a:pt x="0" y="5"/>
                        <a:pt x="0" y="5"/>
                      </a:cubicBezTo>
                      <a:cubicBezTo>
                        <a:pt x="0" y="5"/>
                        <a:pt x="0" y="5"/>
                        <a:pt x="0" y="5"/>
                      </a:cubicBezTo>
                      <a:cubicBezTo>
                        <a:pt x="0" y="5"/>
                        <a:pt x="0" y="5"/>
                        <a:pt x="0" y="5"/>
                      </a:cubicBezTo>
                      <a:cubicBezTo>
                        <a:pt x="0" y="5"/>
                        <a:pt x="1" y="6"/>
                        <a:pt x="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1" name="Freeform 1123">
                  <a:extLst>
                    <a:ext uri="{FF2B5EF4-FFF2-40B4-BE49-F238E27FC236}">
                      <a16:creationId xmlns="" xmlns:a16="http://schemas.microsoft.com/office/drawing/2014/main" id="{338D2DF1-006E-4E44-B231-50F560798850}"/>
                    </a:ext>
                  </a:extLst>
                </p:cNvPr>
                <p:cNvSpPr/>
                <p:nvPr/>
              </p:nvSpPr>
              <p:spPr bwMode="auto">
                <a:xfrm>
                  <a:off x="4600" y="1827"/>
                  <a:ext cx="66" cy="65"/>
                </a:xfrm>
                <a:custGeom>
                  <a:gdLst>
                    <a:gd name="T0" fmla="*/ 11 w 69"/>
                    <a:gd name="T1" fmla="*/ 46 h 68"/>
                    <a:gd name="T2" fmla="*/ 7 w 69"/>
                    <a:gd name="T3" fmla="*/ 58 h 68"/>
                    <a:gd name="T4" fmla="*/ 4 w 69"/>
                    <a:gd name="T5" fmla="*/ 60 h 68"/>
                    <a:gd name="T6" fmla="*/ 4 w 69"/>
                    <a:gd name="T7" fmla="*/ 61 h 68"/>
                    <a:gd name="T8" fmla="*/ 5 w 69"/>
                    <a:gd name="T9" fmla="*/ 62 h 68"/>
                    <a:gd name="T10" fmla="*/ 7 w 69"/>
                    <a:gd name="T11" fmla="*/ 66 h 68"/>
                    <a:gd name="T12" fmla="*/ 9 w 69"/>
                    <a:gd name="T13" fmla="*/ 68 h 68"/>
                    <a:gd name="T14" fmla="*/ 9 w 69"/>
                    <a:gd name="T15" fmla="*/ 68 h 68"/>
                    <a:gd name="T16" fmla="*/ 14 w 69"/>
                    <a:gd name="T17" fmla="*/ 65 h 68"/>
                    <a:gd name="T18" fmla="*/ 16 w 69"/>
                    <a:gd name="T19" fmla="*/ 65 h 68"/>
                    <a:gd name="T20" fmla="*/ 22 w 69"/>
                    <a:gd name="T21" fmla="*/ 66 h 68"/>
                    <a:gd name="T22" fmla="*/ 22 w 69"/>
                    <a:gd name="T23" fmla="*/ 66 h 68"/>
                    <a:gd name="T24" fmla="*/ 25 w 69"/>
                    <a:gd name="T25" fmla="*/ 64 h 68"/>
                    <a:gd name="T26" fmla="*/ 27 w 69"/>
                    <a:gd name="T27" fmla="*/ 62 h 68"/>
                    <a:gd name="T28" fmla="*/ 39 w 69"/>
                    <a:gd name="T29" fmla="*/ 59 h 68"/>
                    <a:gd name="T30" fmla="*/ 40 w 69"/>
                    <a:gd name="T31" fmla="*/ 59 h 68"/>
                    <a:gd name="T32" fmla="*/ 41 w 69"/>
                    <a:gd name="T33" fmla="*/ 59 h 68"/>
                    <a:gd name="T34" fmla="*/ 41 w 69"/>
                    <a:gd name="T35" fmla="*/ 59 h 68"/>
                    <a:gd name="T36" fmla="*/ 42 w 69"/>
                    <a:gd name="T37" fmla="*/ 59 h 68"/>
                    <a:gd name="T38" fmla="*/ 34 w 69"/>
                    <a:gd name="T39" fmla="*/ 51 h 68"/>
                    <a:gd name="T40" fmla="*/ 31 w 69"/>
                    <a:gd name="T41" fmla="*/ 45 h 68"/>
                    <a:gd name="T42" fmla="*/ 37 w 69"/>
                    <a:gd name="T43" fmla="*/ 38 h 68"/>
                    <a:gd name="T44" fmla="*/ 51 w 69"/>
                    <a:gd name="T45" fmla="*/ 29 h 68"/>
                    <a:gd name="T46" fmla="*/ 57 w 69"/>
                    <a:gd name="T47" fmla="*/ 26 h 68"/>
                    <a:gd name="T48" fmla="*/ 58 w 69"/>
                    <a:gd name="T49" fmla="*/ 21 h 68"/>
                    <a:gd name="T50" fmla="*/ 60 w 69"/>
                    <a:gd name="T51" fmla="*/ 13 h 68"/>
                    <a:gd name="T52" fmla="*/ 69 w 69"/>
                    <a:gd name="T53" fmla="*/ 4 h 68"/>
                    <a:gd name="T54" fmla="*/ 69 w 69"/>
                    <a:gd name="T55" fmla="*/ 3 h 68"/>
                    <a:gd name="T56" fmla="*/ 64 w 69"/>
                    <a:gd name="T57" fmla="*/ 1 h 68"/>
                    <a:gd name="T58" fmla="*/ 62 w 69"/>
                    <a:gd name="T59" fmla="*/ 0 h 68"/>
                    <a:gd name="T60" fmla="*/ 60 w 69"/>
                    <a:gd name="T61" fmla="*/ 3 h 68"/>
                    <a:gd name="T62" fmla="*/ 55 w 69"/>
                    <a:gd name="T63" fmla="*/ 8 h 68"/>
                    <a:gd name="T64" fmla="*/ 53 w 69"/>
                    <a:gd name="T65" fmla="*/ 10 h 68"/>
                    <a:gd name="T66" fmla="*/ 47 w 69"/>
                    <a:gd name="T67" fmla="*/ 14 h 68"/>
                    <a:gd name="T68" fmla="*/ 47 w 69"/>
                    <a:gd name="T69" fmla="*/ 14 h 68"/>
                    <a:gd name="T70" fmla="*/ 44 w 69"/>
                    <a:gd name="T71" fmla="*/ 15 h 68"/>
                    <a:gd name="T72" fmla="*/ 44 w 69"/>
                    <a:gd name="T73" fmla="*/ 16 h 68"/>
                    <a:gd name="T74" fmla="*/ 45 w 69"/>
                    <a:gd name="T75" fmla="*/ 19 h 68"/>
                    <a:gd name="T76" fmla="*/ 41 w 69"/>
                    <a:gd name="T77" fmla="*/ 21 h 68"/>
                    <a:gd name="T78" fmla="*/ 38 w 69"/>
                    <a:gd name="T79" fmla="*/ 21 h 68"/>
                    <a:gd name="T80" fmla="*/ 35 w 69"/>
                    <a:gd name="T81" fmla="*/ 21 h 68"/>
                    <a:gd name="T82" fmla="*/ 30 w 69"/>
                    <a:gd name="T83" fmla="*/ 19 h 68"/>
                    <a:gd name="T84" fmla="*/ 28 w 69"/>
                    <a:gd name="T85" fmla="*/ 18 h 68"/>
                    <a:gd name="T86" fmla="*/ 24 w 69"/>
                    <a:gd name="T87" fmla="*/ 22 h 68"/>
                    <a:gd name="T88" fmla="*/ 23 w 69"/>
                    <a:gd name="T89" fmla="*/ 25 h 68"/>
                    <a:gd name="T90" fmla="*/ 4 w 69"/>
                    <a:gd name="T91" fmla="*/ 36 h 68"/>
                    <a:gd name="T92" fmla="*/ 1 w 69"/>
                    <a:gd name="T93" fmla="*/ 37 h 68"/>
                    <a:gd name="T94" fmla="*/ 1 w 69"/>
                    <a:gd name="T95" fmla="*/ 37 h 68"/>
                    <a:gd name="T96" fmla="*/ 1 w 69"/>
                    <a:gd name="T97" fmla="*/ 37 h 68"/>
                    <a:gd name="T98" fmla="*/ 0 w 69"/>
                    <a:gd name="T99" fmla="*/ 38 h 68"/>
                    <a:gd name="T100" fmla="*/ 0 w 69"/>
                    <a:gd name="T101" fmla="*/ 38 h 68"/>
                    <a:gd name="T102" fmla="*/ 0 w 69"/>
                    <a:gd name="T103" fmla="*/ 38 h 68"/>
                    <a:gd name="T104" fmla="*/ 0 w 69"/>
                    <a:gd name="T105" fmla="*/ 38 h 68"/>
                    <a:gd name="T106" fmla="*/ 0 w 69"/>
                    <a:gd name="T107" fmla="*/ 39 h 68"/>
                    <a:gd name="T108" fmla="*/ 0 w 69"/>
                    <a:gd name="T109" fmla="*/ 39 h 68"/>
                    <a:gd name="T110" fmla="*/ 11 w 69"/>
                    <a:gd name="T111" fmla="*/ 46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 h="68">
                      <a:moveTo>
                        <a:pt x="11" y="46"/>
                      </a:moveTo>
                      <a:cubicBezTo>
                        <a:pt x="15" y="50"/>
                        <a:pt x="10" y="54"/>
                        <a:pt x="7" y="58"/>
                      </a:cubicBezTo>
                      <a:cubicBezTo>
                        <a:pt x="6" y="58"/>
                        <a:pt x="5" y="59"/>
                        <a:pt x="4" y="60"/>
                      </a:cubicBezTo>
                      <a:cubicBezTo>
                        <a:pt x="4" y="61"/>
                        <a:pt x="4" y="61"/>
                        <a:pt x="4" y="61"/>
                      </a:cubicBezTo>
                      <a:cubicBezTo>
                        <a:pt x="4" y="61"/>
                        <a:pt x="4" y="61"/>
                        <a:pt x="5" y="62"/>
                      </a:cubicBezTo>
                      <a:cubicBezTo>
                        <a:pt x="5" y="62"/>
                        <a:pt x="7" y="64"/>
                        <a:pt x="7" y="66"/>
                      </a:cubicBezTo>
                      <a:cubicBezTo>
                        <a:pt x="7" y="67"/>
                        <a:pt x="8" y="68"/>
                        <a:pt x="9" y="68"/>
                      </a:cubicBezTo>
                      <a:cubicBezTo>
                        <a:pt x="9" y="68"/>
                        <a:pt x="9" y="68"/>
                        <a:pt x="9" y="68"/>
                      </a:cubicBezTo>
                      <a:cubicBezTo>
                        <a:pt x="10" y="65"/>
                        <a:pt x="12" y="65"/>
                        <a:pt x="14" y="65"/>
                      </a:cubicBezTo>
                      <a:cubicBezTo>
                        <a:pt x="15" y="65"/>
                        <a:pt x="16" y="65"/>
                        <a:pt x="16" y="65"/>
                      </a:cubicBezTo>
                      <a:cubicBezTo>
                        <a:pt x="18" y="65"/>
                        <a:pt x="21" y="65"/>
                        <a:pt x="22" y="66"/>
                      </a:cubicBezTo>
                      <a:cubicBezTo>
                        <a:pt x="22" y="66"/>
                        <a:pt x="22" y="66"/>
                        <a:pt x="22" y="66"/>
                      </a:cubicBezTo>
                      <a:cubicBezTo>
                        <a:pt x="23" y="65"/>
                        <a:pt x="24" y="64"/>
                        <a:pt x="25" y="64"/>
                      </a:cubicBezTo>
                      <a:cubicBezTo>
                        <a:pt x="26" y="63"/>
                        <a:pt x="27" y="62"/>
                        <a:pt x="27" y="62"/>
                      </a:cubicBezTo>
                      <a:cubicBezTo>
                        <a:pt x="29" y="60"/>
                        <a:pt x="33" y="59"/>
                        <a:pt x="39" y="59"/>
                      </a:cubicBezTo>
                      <a:cubicBezTo>
                        <a:pt x="39" y="59"/>
                        <a:pt x="40" y="59"/>
                        <a:pt x="40" y="59"/>
                      </a:cubicBezTo>
                      <a:cubicBezTo>
                        <a:pt x="40" y="59"/>
                        <a:pt x="40" y="59"/>
                        <a:pt x="41" y="59"/>
                      </a:cubicBezTo>
                      <a:cubicBezTo>
                        <a:pt x="41" y="59"/>
                        <a:pt x="41" y="59"/>
                        <a:pt x="41" y="59"/>
                      </a:cubicBezTo>
                      <a:cubicBezTo>
                        <a:pt x="42" y="59"/>
                        <a:pt x="42" y="59"/>
                        <a:pt x="42" y="59"/>
                      </a:cubicBezTo>
                      <a:cubicBezTo>
                        <a:pt x="38" y="55"/>
                        <a:pt x="35" y="52"/>
                        <a:pt x="34" y="51"/>
                      </a:cubicBezTo>
                      <a:cubicBezTo>
                        <a:pt x="32" y="50"/>
                        <a:pt x="30" y="48"/>
                        <a:pt x="31" y="45"/>
                      </a:cubicBezTo>
                      <a:cubicBezTo>
                        <a:pt x="31" y="41"/>
                        <a:pt x="34" y="38"/>
                        <a:pt x="37" y="38"/>
                      </a:cubicBezTo>
                      <a:cubicBezTo>
                        <a:pt x="40" y="37"/>
                        <a:pt x="47" y="32"/>
                        <a:pt x="51" y="29"/>
                      </a:cubicBezTo>
                      <a:cubicBezTo>
                        <a:pt x="54" y="28"/>
                        <a:pt x="55" y="26"/>
                        <a:pt x="57" y="26"/>
                      </a:cubicBezTo>
                      <a:cubicBezTo>
                        <a:pt x="57" y="25"/>
                        <a:pt x="58" y="24"/>
                        <a:pt x="58" y="21"/>
                      </a:cubicBezTo>
                      <a:cubicBezTo>
                        <a:pt x="58" y="19"/>
                        <a:pt x="58" y="16"/>
                        <a:pt x="60" y="13"/>
                      </a:cubicBezTo>
                      <a:cubicBezTo>
                        <a:pt x="61" y="11"/>
                        <a:pt x="65" y="7"/>
                        <a:pt x="69" y="4"/>
                      </a:cubicBezTo>
                      <a:cubicBezTo>
                        <a:pt x="69" y="4"/>
                        <a:pt x="69" y="3"/>
                        <a:pt x="69" y="3"/>
                      </a:cubicBezTo>
                      <a:cubicBezTo>
                        <a:pt x="67" y="3"/>
                        <a:pt x="65" y="2"/>
                        <a:pt x="64" y="1"/>
                      </a:cubicBezTo>
                      <a:cubicBezTo>
                        <a:pt x="63" y="0"/>
                        <a:pt x="62" y="0"/>
                        <a:pt x="62" y="0"/>
                      </a:cubicBezTo>
                      <a:cubicBezTo>
                        <a:pt x="61" y="0"/>
                        <a:pt x="61" y="2"/>
                        <a:pt x="60" y="3"/>
                      </a:cubicBezTo>
                      <a:cubicBezTo>
                        <a:pt x="59" y="5"/>
                        <a:pt x="58" y="8"/>
                        <a:pt x="55" y="8"/>
                      </a:cubicBezTo>
                      <a:cubicBezTo>
                        <a:pt x="55" y="8"/>
                        <a:pt x="54" y="9"/>
                        <a:pt x="53" y="10"/>
                      </a:cubicBezTo>
                      <a:cubicBezTo>
                        <a:pt x="52" y="11"/>
                        <a:pt x="51" y="14"/>
                        <a:pt x="47" y="14"/>
                      </a:cubicBezTo>
                      <a:cubicBezTo>
                        <a:pt x="47" y="14"/>
                        <a:pt x="47" y="14"/>
                        <a:pt x="47" y="14"/>
                      </a:cubicBezTo>
                      <a:cubicBezTo>
                        <a:pt x="46" y="14"/>
                        <a:pt x="45" y="15"/>
                        <a:pt x="44" y="15"/>
                      </a:cubicBezTo>
                      <a:cubicBezTo>
                        <a:pt x="44" y="15"/>
                        <a:pt x="44" y="15"/>
                        <a:pt x="44" y="16"/>
                      </a:cubicBezTo>
                      <a:cubicBezTo>
                        <a:pt x="45" y="16"/>
                        <a:pt x="46" y="18"/>
                        <a:pt x="45" y="19"/>
                      </a:cubicBezTo>
                      <a:cubicBezTo>
                        <a:pt x="44" y="21"/>
                        <a:pt x="42" y="21"/>
                        <a:pt x="41" y="21"/>
                      </a:cubicBezTo>
                      <a:cubicBezTo>
                        <a:pt x="40" y="21"/>
                        <a:pt x="39" y="21"/>
                        <a:pt x="38" y="21"/>
                      </a:cubicBezTo>
                      <a:cubicBezTo>
                        <a:pt x="37" y="21"/>
                        <a:pt x="36" y="21"/>
                        <a:pt x="35" y="21"/>
                      </a:cubicBezTo>
                      <a:cubicBezTo>
                        <a:pt x="32" y="21"/>
                        <a:pt x="31" y="20"/>
                        <a:pt x="30" y="19"/>
                      </a:cubicBezTo>
                      <a:cubicBezTo>
                        <a:pt x="29" y="18"/>
                        <a:pt x="29" y="18"/>
                        <a:pt x="28" y="18"/>
                      </a:cubicBezTo>
                      <a:cubicBezTo>
                        <a:pt x="27" y="18"/>
                        <a:pt x="25" y="21"/>
                        <a:pt x="24" y="22"/>
                      </a:cubicBezTo>
                      <a:cubicBezTo>
                        <a:pt x="24" y="23"/>
                        <a:pt x="23" y="24"/>
                        <a:pt x="23" y="25"/>
                      </a:cubicBezTo>
                      <a:cubicBezTo>
                        <a:pt x="21" y="28"/>
                        <a:pt x="13" y="32"/>
                        <a:pt x="4" y="36"/>
                      </a:cubicBezTo>
                      <a:cubicBezTo>
                        <a:pt x="3" y="36"/>
                        <a:pt x="2" y="37"/>
                        <a:pt x="1" y="37"/>
                      </a:cubicBezTo>
                      <a:cubicBezTo>
                        <a:pt x="1" y="37"/>
                        <a:pt x="1" y="37"/>
                        <a:pt x="1" y="37"/>
                      </a:cubicBezTo>
                      <a:cubicBezTo>
                        <a:pt x="1" y="37"/>
                        <a:pt x="1" y="37"/>
                        <a:pt x="1" y="37"/>
                      </a:cubicBezTo>
                      <a:cubicBezTo>
                        <a:pt x="1" y="37"/>
                        <a:pt x="0" y="37"/>
                        <a:pt x="0" y="38"/>
                      </a:cubicBezTo>
                      <a:cubicBezTo>
                        <a:pt x="0" y="38"/>
                        <a:pt x="0" y="38"/>
                        <a:pt x="0" y="38"/>
                      </a:cubicBezTo>
                      <a:cubicBezTo>
                        <a:pt x="0" y="38"/>
                        <a:pt x="0" y="38"/>
                        <a:pt x="0" y="38"/>
                      </a:cubicBezTo>
                      <a:cubicBezTo>
                        <a:pt x="0" y="38"/>
                        <a:pt x="0" y="38"/>
                        <a:pt x="0" y="38"/>
                      </a:cubicBezTo>
                      <a:cubicBezTo>
                        <a:pt x="0" y="38"/>
                        <a:pt x="0" y="38"/>
                        <a:pt x="0" y="39"/>
                      </a:cubicBezTo>
                      <a:cubicBezTo>
                        <a:pt x="0" y="39"/>
                        <a:pt x="0" y="39"/>
                        <a:pt x="0" y="39"/>
                      </a:cubicBezTo>
                      <a:cubicBezTo>
                        <a:pt x="5" y="40"/>
                        <a:pt x="9" y="43"/>
                        <a:pt x="11"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2" name="Freeform 1124">
                  <a:extLst>
                    <a:ext uri="{FF2B5EF4-FFF2-40B4-BE49-F238E27FC236}">
                      <a16:creationId xmlns="" xmlns:a16="http://schemas.microsoft.com/office/drawing/2014/main" id="{66825887-124A-4824-9095-71D337CB5134}"/>
                    </a:ext>
                  </a:extLst>
                </p:cNvPr>
                <p:cNvSpPr/>
                <p:nvPr/>
              </p:nvSpPr>
              <p:spPr bwMode="auto">
                <a:xfrm>
                  <a:off x="4256" y="2007"/>
                  <a:ext cx="85" cy="194"/>
                </a:xfrm>
                <a:custGeom>
                  <a:gdLst>
                    <a:gd name="T0" fmla="*/ 84 w 89"/>
                    <a:gd name="T1" fmla="*/ 92 h 204"/>
                    <a:gd name="T2" fmla="*/ 86 w 89"/>
                    <a:gd name="T3" fmla="*/ 90 h 204"/>
                    <a:gd name="T4" fmla="*/ 87 w 89"/>
                    <a:gd name="T5" fmla="*/ 89 h 204"/>
                    <a:gd name="T6" fmla="*/ 88 w 89"/>
                    <a:gd name="T7" fmla="*/ 86 h 204"/>
                    <a:gd name="T8" fmla="*/ 89 w 89"/>
                    <a:gd name="T9" fmla="*/ 84 h 204"/>
                    <a:gd name="T10" fmla="*/ 85 w 89"/>
                    <a:gd name="T11" fmla="*/ 85 h 204"/>
                    <a:gd name="T12" fmla="*/ 83 w 89"/>
                    <a:gd name="T13" fmla="*/ 84 h 204"/>
                    <a:gd name="T14" fmla="*/ 76 w 89"/>
                    <a:gd name="T15" fmla="*/ 77 h 204"/>
                    <a:gd name="T16" fmla="*/ 74 w 89"/>
                    <a:gd name="T17" fmla="*/ 67 h 204"/>
                    <a:gd name="T18" fmla="*/ 67 w 89"/>
                    <a:gd name="T19" fmla="*/ 61 h 204"/>
                    <a:gd name="T20" fmla="*/ 59 w 89"/>
                    <a:gd name="T21" fmla="*/ 53 h 204"/>
                    <a:gd name="T22" fmla="*/ 54 w 89"/>
                    <a:gd name="T23" fmla="*/ 47 h 204"/>
                    <a:gd name="T24" fmla="*/ 66 w 89"/>
                    <a:gd name="T25" fmla="*/ 14 h 204"/>
                    <a:gd name="T26" fmla="*/ 56 w 89"/>
                    <a:gd name="T27" fmla="*/ 0 h 204"/>
                    <a:gd name="T28" fmla="*/ 54 w 89"/>
                    <a:gd name="T29" fmla="*/ 1 h 204"/>
                    <a:gd name="T30" fmla="*/ 53 w 89"/>
                    <a:gd name="T31" fmla="*/ 3 h 204"/>
                    <a:gd name="T32" fmla="*/ 51 w 89"/>
                    <a:gd name="T33" fmla="*/ 6 h 204"/>
                    <a:gd name="T34" fmla="*/ 52 w 89"/>
                    <a:gd name="T35" fmla="*/ 12 h 204"/>
                    <a:gd name="T36" fmla="*/ 43 w 89"/>
                    <a:gd name="T37" fmla="*/ 14 h 204"/>
                    <a:gd name="T38" fmla="*/ 30 w 89"/>
                    <a:gd name="T39" fmla="*/ 26 h 204"/>
                    <a:gd name="T40" fmla="*/ 24 w 89"/>
                    <a:gd name="T41" fmla="*/ 49 h 204"/>
                    <a:gd name="T42" fmla="*/ 20 w 89"/>
                    <a:gd name="T43" fmla="*/ 56 h 204"/>
                    <a:gd name="T44" fmla="*/ 13 w 89"/>
                    <a:gd name="T45" fmla="*/ 57 h 204"/>
                    <a:gd name="T46" fmla="*/ 11 w 89"/>
                    <a:gd name="T47" fmla="*/ 72 h 204"/>
                    <a:gd name="T48" fmla="*/ 10 w 89"/>
                    <a:gd name="T49" fmla="*/ 74 h 204"/>
                    <a:gd name="T50" fmla="*/ 10 w 89"/>
                    <a:gd name="T51" fmla="*/ 76 h 204"/>
                    <a:gd name="T52" fmla="*/ 9 w 89"/>
                    <a:gd name="T53" fmla="*/ 77 h 204"/>
                    <a:gd name="T54" fmla="*/ 8 w 89"/>
                    <a:gd name="T55" fmla="*/ 78 h 204"/>
                    <a:gd name="T56" fmla="*/ 7 w 89"/>
                    <a:gd name="T57" fmla="*/ 78 h 204"/>
                    <a:gd name="T58" fmla="*/ 4 w 89"/>
                    <a:gd name="T59" fmla="*/ 85 h 204"/>
                    <a:gd name="T60" fmla="*/ 4 w 89"/>
                    <a:gd name="T61" fmla="*/ 86 h 204"/>
                    <a:gd name="T62" fmla="*/ 3 w 89"/>
                    <a:gd name="T63" fmla="*/ 87 h 204"/>
                    <a:gd name="T64" fmla="*/ 1 w 89"/>
                    <a:gd name="T65" fmla="*/ 88 h 204"/>
                    <a:gd name="T66" fmla="*/ 9 w 89"/>
                    <a:gd name="T67" fmla="*/ 97 h 204"/>
                    <a:gd name="T68" fmla="*/ 21 w 89"/>
                    <a:gd name="T69" fmla="*/ 142 h 204"/>
                    <a:gd name="T70" fmla="*/ 34 w 89"/>
                    <a:gd name="T71" fmla="*/ 144 h 204"/>
                    <a:gd name="T72" fmla="*/ 46 w 89"/>
                    <a:gd name="T73" fmla="*/ 130 h 204"/>
                    <a:gd name="T74" fmla="*/ 57 w 89"/>
                    <a:gd name="T75" fmla="*/ 150 h 204"/>
                    <a:gd name="T76" fmla="*/ 67 w 89"/>
                    <a:gd name="T77" fmla="*/ 193 h 204"/>
                    <a:gd name="T78" fmla="*/ 71 w 89"/>
                    <a:gd name="T79" fmla="*/ 198 h 204"/>
                    <a:gd name="T80" fmla="*/ 73 w 89"/>
                    <a:gd name="T81" fmla="*/ 194 h 204"/>
                    <a:gd name="T82" fmla="*/ 70 w 89"/>
                    <a:gd name="T83" fmla="*/ 182 h 204"/>
                    <a:gd name="T84" fmla="*/ 62 w 89"/>
                    <a:gd name="T85" fmla="*/ 155 h 204"/>
                    <a:gd name="T86" fmla="*/ 64 w 89"/>
                    <a:gd name="T87" fmla="*/ 146 h 204"/>
                    <a:gd name="T88" fmla="*/ 65 w 89"/>
                    <a:gd name="T89" fmla="*/ 145 h 204"/>
                    <a:gd name="T90" fmla="*/ 53 w 89"/>
                    <a:gd name="T91" fmla="*/ 125 h 204"/>
                    <a:gd name="T92" fmla="*/ 64 w 89"/>
                    <a:gd name="T93" fmla="*/ 102 h 204"/>
                    <a:gd name="T94" fmla="*/ 77 w 89"/>
                    <a:gd name="T95" fmla="*/ 96 h 204"/>
                    <a:gd name="T96" fmla="*/ 81 w 89"/>
                    <a:gd name="T97" fmla="*/ 93 h 20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9" h="204">
                      <a:moveTo>
                        <a:pt x="81" y="93"/>
                      </a:moveTo>
                      <a:cubicBezTo>
                        <a:pt x="83" y="92"/>
                        <a:pt x="83" y="92"/>
                        <a:pt x="83" y="92"/>
                      </a:cubicBezTo>
                      <a:cubicBezTo>
                        <a:pt x="83" y="92"/>
                        <a:pt x="84" y="92"/>
                        <a:pt x="84" y="92"/>
                      </a:cubicBezTo>
                      <a:cubicBezTo>
                        <a:pt x="85" y="91"/>
                        <a:pt x="85" y="91"/>
                        <a:pt x="85" y="91"/>
                      </a:cubicBezTo>
                      <a:cubicBezTo>
                        <a:pt x="85" y="91"/>
                        <a:pt x="85" y="91"/>
                        <a:pt x="85" y="91"/>
                      </a:cubicBezTo>
                      <a:cubicBezTo>
                        <a:pt x="85" y="91"/>
                        <a:pt x="86" y="91"/>
                        <a:pt x="86" y="90"/>
                      </a:cubicBezTo>
                      <a:cubicBezTo>
                        <a:pt x="86" y="90"/>
                        <a:pt x="86" y="90"/>
                        <a:pt x="86" y="90"/>
                      </a:cubicBezTo>
                      <a:cubicBezTo>
                        <a:pt x="86" y="90"/>
                        <a:pt x="86" y="90"/>
                        <a:pt x="86" y="89"/>
                      </a:cubicBezTo>
                      <a:cubicBezTo>
                        <a:pt x="86" y="89"/>
                        <a:pt x="87" y="89"/>
                        <a:pt x="87" y="89"/>
                      </a:cubicBezTo>
                      <a:cubicBezTo>
                        <a:pt x="87" y="88"/>
                        <a:pt x="87" y="88"/>
                        <a:pt x="87" y="88"/>
                      </a:cubicBezTo>
                      <a:cubicBezTo>
                        <a:pt x="87" y="87"/>
                        <a:pt x="87" y="87"/>
                        <a:pt x="87" y="87"/>
                      </a:cubicBezTo>
                      <a:cubicBezTo>
                        <a:pt x="87" y="87"/>
                        <a:pt x="88" y="86"/>
                        <a:pt x="88" y="86"/>
                      </a:cubicBezTo>
                      <a:cubicBezTo>
                        <a:pt x="88" y="86"/>
                        <a:pt x="88" y="86"/>
                        <a:pt x="88" y="85"/>
                      </a:cubicBezTo>
                      <a:cubicBezTo>
                        <a:pt x="88" y="85"/>
                        <a:pt x="89" y="85"/>
                        <a:pt x="89" y="85"/>
                      </a:cubicBezTo>
                      <a:cubicBezTo>
                        <a:pt x="89" y="84"/>
                        <a:pt x="89" y="84"/>
                        <a:pt x="89" y="84"/>
                      </a:cubicBezTo>
                      <a:cubicBezTo>
                        <a:pt x="89" y="84"/>
                        <a:pt x="88" y="84"/>
                        <a:pt x="88" y="85"/>
                      </a:cubicBezTo>
                      <a:cubicBezTo>
                        <a:pt x="88" y="85"/>
                        <a:pt x="87" y="85"/>
                        <a:pt x="87" y="85"/>
                      </a:cubicBezTo>
                      <a:cubicBezTo>
                        <a:pt x="87" y="85"/>
                        <a:pt x="86" y="85"/>
                        <a:pt x="85" y="85"/>
                      </a:cubicBezTo>
                      <a:cubicBezTo>
                        <a:pt x="85" y="85"/>
                        <a:pt x="85" y="85"/>
                        <a:pt x="85" y="85"/>
                      </a:cubicBezTo>
                      <a:cubicBezTo>
                        <a:pt x="84" y="85"/>
                        <a:pt x="84" y="84"/>
                        <a:pt x="83" y="84"/>
                      </a:cubicBezTo>
                      <a:cubicBezTo>
                        <a:pt x="83" y="84"/>
                        <a:pt x="83" y="84"/>
                        <a:pt x="83" y="84"/>
                      </a:cubicBezTo>
                      <a:cubicBezTo>
                        <a:pt x="82" y="84"/>
                        <a:pt x="82" y="83"/>
                        <a:pt x="81" y="83"/>
                      </a:cubicBezTo>
                      <a:cubicBezTo>
                        <a:pt x="80" y="82"/>
                        <a:pt x="80" y="80"/>
                        <a:pt x="80" y="78"/>
                      </a:cubicBezTo>
                      <a:cubicBezTo>
                        <a:pt x="80" y="77"/>
                        <a:pt x="77" y="77"/>
                        <a:pt x="76" y="77"/>
                      </a:cubicBezTo>
                      <a:cubicBezTo>
                        <a:pt x="75" y="77"/>
                        <a:pt x="74" y="77"/>
                        <a:pt x="73" y="76"/>
                      </a:cubicBezTo>
                      <a:cubicBezTo>
                        <a:pt x="72" y="74"/>
                        <a:pt x="73" y="71"/>
                        <a:pt x="74" y="68"/>
                      </a:cubicBezTo>
                      <a:cubicBezTo>
                        <a:pt x="74" y="67"/>
                        <a:pt x="74" y="67"/>
                        <a:pt x="74" y="67"/>
                      </a:cubicBezTo>
                      <a:cubicBezTo>
                        <a:pt x="74" y="67"/>
                        <a:pt x="74" y="66"/>
                        <a:pt x="74" y="66"/>
                      </a:cubicBezTo>
                      <a:cubicBezTo>
                        <a:pt x="74" y="65"/>
                        <a:pt x="73" y="65"/>
                        <a:pt x="72" y="65"/>
                      </a:cubicBezTo>
                      <a:cubicBezTo>
                        <a:pt x="70" y="65"/>
                        <a:pt x="68" y="64"/>
                        <a:pt x="67" y="61"/>
                      </a:cubicBezTo>
                      <a:cubicBezTo>
                        <a:pt x="66" y="59"/>
                        <a:pt x="65" y="56"/>
                        <a:pt x="66" y="54"/>
                      </a:cubicBezTo>
                      <a:cubicBezTo>
                        <a:pt x="65" y="53"/>
                        <a:pt x="64" y="53"/>
                        <a:pt x="62" y="53"/>
                      </a:cubicBezTo>
                      <a:cubicBezTo>
                        <a:pt x="61" y="53"/>
                        <a:pt x="59" y="53"/>
                        <a:pt x="59" y="53"/>
                      </a:cubicBezTo>
                      <a:cubicBezTo>
                        <a:pt x="57" y="54"/>
                        <a:pt x="56" y="54"/>
                        <a:pt x="55" y="53"/>
                      </a:cubicBezTo>
                      <a:cubicBezTo>
                        <a:pt x="54" y="52"/>
                        <a:pt x="54" y="51"/>
                        <a:pt x="54" y="49"/>
                      </a:cubicBezTo>
                      <a:cubicBezTo>
                        <a:pt x="54" y="48"/>
                        <a:pt x="54" y="47"/>
                        <a:pt x="54" y="47"/>
                      </a:cubicBezTo>
                      <a:cubicBezTo>
                        <a:pt x="52" y="42"/>
                        <a:pt x="61" y="32"/>
                        <a:pt x="64" y="29"/>
                      </a:cubicBezTo>
                      <a:cubicBezTo>
                        <a:pt x="67" y="26"/>
                        <a:pt x="66" y="22"/>
                        <a:pt x="66" y="18"/>
                      </a:cubicBezTo>
                      <a:cubicBezTo>
                        <a:pt x="66" y="17"/>
                        <a:pt x="66" y="15"/>
                        <a:pt x="66" y="14"/>
                      </a:cubicBezTo>
                      <a:cubicBezTo>
                        <a:pt x="66" y="10"/>
                        <a:pt x="65" y="10"/>
                        <a:pt x="63" y="10"/>
                      </a:cubicBezTo>
                      <a:cubicBezTo>
                        <a:pt x="59" y="10"/>
                        <a:pt x="59" y="5"/>
                        <a:pt x="59" y="2"/>
                      </a:cubicBezTo>
                      <a:cubicBezTo>
                        <a:pt x="59" y="1"/>
                        <a:pt x="57" y="0"/>
                        <a:pt x="56" y="0"/>
                      </a:cubicBezTo>
                      <a:cubicBezTo>
                        <a:pt x="55" y="0"/>
                        <a:pt x="55" y="0"/>
                        <a:pt x="55" y="1"/>
                      </a:cubicBezTo>
                      <a:cubicBezTo>
                        <a:pt x="54" y="1"/>
                        <a:pt x="54" y="1"/>
                        <a:pt x="54" y="1"/>
                      </a:cubicBezTo>
                      <a:cubicBezTo>
                        <a:pt x="54" y="1"/>
                        <a:pt x="54" y="1"/>
                        <a:pt x="54" y="1"/>
                      </a:cubicBezTo>
                      <a:cubicBezTo>
                        <a:pt x="54" y="1"/>
                        <a:pt x="54" y="1"/>
                        <a:pt x="53" y="1"/>
                      </a:cubicBezTo>
                      <a:cubicBezTo>
                        <a:pt x="53" y="2"/>
                        <a:pt x="53" y="2"/>
                        <a:pt x="53" y="3"/>
                      </a:cubicBezTo>
                      <a:cubicBezTo>
                        <a:pt x="53" y="3"/>
                        <a:pt x="53" y="3"/>
                        <a:pt x="53" y="3"/>
                      </a:cubicBezTo>
                      <a:cubicBezTo>
                        <a:pt x="53" y="3"/>
                        <a:pt x="53" y="4"/>
                        <a:pt x="52" y="4"/>
                      </a:cubicBezTo>
                      <a:cubicBezTo>
                        <a:pt x="52" y="4"/>
                        <a:pt x="52" y="4"/>
                        <a:pt x="52" y="5"/>
                      </a:cubicBezTo>
                      <a:cubicBezTo>
                        <a:pt x="52" y="5"/>
                        <a:pt x="52" y="6"/>
                        <a:pt x="51" y="6"/>
                      </a:cubicBezTo>
                      <a:cubicBezTo>
                        <a:pt x="51" y="6"/>
                        <a:pt x="51" y="6"/>
                        <a:pt x="51" y="6"/>
                      </a:cubicBezTo>
                      <a:cubicBezTo>
                        <a:pt x="51" y="7"/>
                        <a:pt x="50" y="7"/>
                        <a:pt x="50" y="7"/>
                      </a:cubicBezTo>
                      <a:cubicBezTo>
                        <a:pt x="50" y="7"/>
                        <a:pt x="50" y="9"/>
                        <a:pt x="52" y="12"/>
                      </a:cubicBezTo>
                      <a:cubicBezTo>
                        <a:pt x="53" y="13"/>
                        <a:pt x="53" y="15"/>
                        <a:pt x="52" y="16"/>
                      </a:cubicBezTo>
                      <a:cubicBezTo>
                        <a:pt x="52" y="16"/>
                        <a:pt x="51" y="17"/>
                        <a:pt x="49" y="17"/>
                      </a:cubicBezTo>
                      <a:cubicBezTo>
                        <a:pt x="48" y="17"/>
                        <a:pt x="45" y="16"/>
                        <a:pt x="43" y="14"/>
                      </a:cubicBezTo>
                      <a:cubicBezTo>
                        <a:pt x="42" y="15"/>
                        <a:pt x="40" y="16"/>
                        <a:pt x="37" y="18"/>
                      </a:cubicBezTo>
                      <a:cubicBezTo>
                        <a:pt x="36" y="19"/>
                        <a:pt x="35" y="20"/>
                        <a:pt x="34" y="20"/>
                      </a:cubicBezTo>
                      <a:cubicBezTo>
                        <a:pt x="32" y="22"/>
                        <a:pt x="30" y="23"/>
                        <a:pt x="30" y="26"/>
                      </a:cubicBezTo>
                      <a:cubicBezTo>
                        <a:pt x="30" y="29"/>
                        <a:pt x="29" y="31"/>
                        <a:pt x="28" y="33"/>
                      </a:cubicBezTo>
                      <a:cubicBezTo>
                        <a:pt x="27" y="36"/>
                        <a:pt x="27" y="38"/>
                        <a:pt x="27" y="39"/>
                      </a:cubicBezTo>
                      <a:cubicBezTo>
                        <a:pt x="28" y="42"/>
                        <a:pt x="26" y="46"/>
                        <a:pt x="24" y="49"/>
                      </a:cubicBezTo>
                      <a:cubicBezTo>
                        <a:pt x="24" y="51"/>
                        <a:pt x="23" y="53"/>
                        <a:pt x="23" y="53"/>
                      </a:cubicBezTo>
                      <a:cubicBezTo>
                        <a:pt x="23" y="54"/>
                        <a:pt x="23" y="55"/>
                        <a:pt x="22" y="55"/>
                      </a:cubicBezTo>
                      <a:cubicBezTo>
                        <a:pt x="22" y="56"/>
                        <a:pt x="20" y="56"/>
                        <a:pt x="20" y="56"/>
                      </a:cubicBezTo>
                      <a:cubicBezTo>
                        <a:pt x="18" y="56"/>
                        <a:pt x="16" y="56"/>
                        <a:pt x="14" y="55"/>
                      </a:cubicBezTo>
                      <a:cubicBezTo>
                        <a:pt x="14" y="55"/>
                        <a:pt x="14" y="55"/>
                        <a:pt x="13" y="55"/>
                      </a:cubicBezTo>
                      <a:cubicBezTo>
                        <a:pt x="13" y="56"/>
                        <a:pt x="13" y="57"/>
                        <a:pt x="13" y="57"/>
                      </a:cubicBezTo>
                      <a:cubicBezTo>
                        <a:pt x="13" y="60"/>
                        <a:pt x="13" y="63"/>
                        <a:pt x="12" y="65"/>
                      </a:cubicBezTo>
                      <a:cubicBezTo>
                        <a:pt x="11" y="66"/>
                        <a:pt x="11" y="69"/>
                        <a:pt x="11" y="70"/>
                      </a:cubicBezTo>
                      <a:cubicBezTo>
                        <a:pt x="11" y="71"/>
                        <a:pt x="11" y="71"/>
                        <a:pt x="11" y="72"/>
                      </a:cubicBezTo>
                      <a:cubicBezTo>
                        <a:pt x="11" y="72"/>
                        <a:pt x="11" y="72"/>
                        <a:pt x="11" y="72"/>
                      </a:cubicBezTo>
                      <a:cubicBezTo>
                        <a:pt x="11" y="72"/>
                        <a:pt x="10" y="73"/>
                        <a:pt x="10" y="73"/>
                      </a:cubicBezTo>
                      <a:cubicBezTo>
                        <a:pt x="10" y="73"/>
                        <a:pt x="10" y="73"/>
                        <a:pt x="10" y="74"/>
                      </a:cubicBezTo>
                      <a:cubicBezTo>
                        <a:pt x="10" y="74"/>
                        <a:pt x="10" y="74"/>
                        <a:pt x="10" y="74"/>
                      </a:cubicBezTo>
                      <a:cubicBezTo>
                        <a:pt x="10" y="75"/>
                        <a:pt x="10" y="75"/>
                        <a:pt x="10" y="75"/>
                      </a:cubicBezTo>
                      <a:cubicBezTo>
                        <a:pt x="10" y="75"/>
                        <a:pt x="10" y="75"/>
                        <a:pt x="10" y="76"/>
                      </a:cubicBezTo>
                      <a:cubicBezTo>
                        <a:pt x="10" y="76"/>
                        <a:pt x="10" y="76"/>
                        <a:pt x="10" y="76"/>
                      </a:cubicBezTo>
                      <a:cubicBezTo>
                        <a:pt x="10" y="76"/>
                        <a:pt x="10" y="76"/>
                        <a:pt x="9" y="77"/>
                      </a:cubicBezTo>
                      <a:cubicBezTo>
                        <a:pt x="9" y="77"/>
                        <a:pt x="9" y="77"/>
                        <a:pt x="9" y="77"/>
                      </a:cubicBezTo>
                      <a:cubicBezTo>
                        <a:pt x="9" y="77"/>
                        <a:pt x="9" y="77"/>
                        <a:pt x="9" y="77"/>
                      </a:cubicBezTo>
                      <a:cubicBezTo>
                        <a:pt x="9" y="78"/>
                        <a:pt x="9" y="78"/>
                        <a:pt x="8" y="78"/>
                      </a:cubicBezTo>
                      <a:cubicBezTo>
                        <a:pt x="8" y="78"/>
                        <a:pt x="8" y="78"/>
                        <a:pt x="8" y="78"/>
                      </a:cubicBezTo>
                      <a:cubicBezTo>
                        <a:pt x="8" y="78"/>
                        <a:pt x="8" y="78"/>
                        <a:pt x="7" y="78"/>
                      </a:cubicBezTo>
                      <a:cubicBezTo>
                        <a:pt x="7" y="78"/>
                        <a:pt x="7" y="78"/>
                        <a:pt x="7" y="78"/>
                      </a:cubicBezTo>
                      <a:cubicBezTo>
                        <a:pt x="7" y="78"/>
                        <a:pt x="7" y="78"/>
                        <a:pt x="7" y="78"/>
                      </a:cubicBezTo>
                      <a:cubicBezTo>
                        <a:pt x="7" y="78"/>
                        <a:pt x="7" y="78"/>
                        <a:pt x="7" y="79"/>
                      </a:cubicBezTo>
                      <a:cubicBezTo>
                        <a:pt x="7" y="79"/>
                        <a:pt x="7" y="79"/>
                        <a:pt x="7" y="79"/>
                      </a:cubicBezTo>
                      <a:cubicBezTo>
                        <a:pt x="6" y="80"/>
                        <a:pt x="4" y="83"/>
                        <a:pt x="4" y="85"/>
                      </a:cubicBezTo>
                      <a:cubicBezTo>
                        <a:pt x="4" y="85"/>
                        <a:pt x="4" y="85"/>
                        <a:pt x="4" y="85"/>
                      </a:cubicBezTo>
                      <a:cubicBezTo>
                        <a:pt x="4" y="85"/>
                        <a:pt x="4" y="85"/>
                        <a:pt x="4" y="85"/>
                      </a:cubicBezTo>
                      <a:cubicBezTo>
                        <a:pt x="4" y="86"/>
                        <a:pt x="4" y="86"/>
                        <a:pt x="4" y="86"/>
                      </a:cubicBezTo>
                      <a:cubicBezTo>
                        <a:pt x="3" y="86"/>
                        <a:pt x="3" y="86"/>
                        <a:pt x="3" y="86"/>
                      </a:cubicBezTo>
                      <a:cubicBezTo>
                        <a:pt x="3" y="86"/>
                        <a:pt x="3" y="86"/>
                        <a:pt x="3" y="87"/>
                      </a:cubicBezTo>
                      <a:cubicBezTo>
                        <a:pt x="3" y="87"/>
                        <a:pt x="3" y="87"/>
                        <a:pt x="3" y="87"/>
                      </a:cubicBezTo>
                      <a:cubicBezTo>
                        <a:pt x="2" y="87"/>
                        <a:pt x="2" y="87"/>
                        <a:pt x="2" y="87"/>
                      </a:cubicBezTo>
                      <a:cubicBezTo>
                        <a:pt x="2" y="87"/>
                        <a:pt x="2" y="87"/>
                        <a:pt x="2" y="87"/>
                      </a:cubicBezTo>
                      <a:cubicBezTo>
                        <a:pt x="1" y="87"/>
                        <a:pt x="1" y="88"/>
                        <a:pt x="1" y="88"/>
                      </a:cubicBezTo>
                      <a:cubicBezTo>
                        <a:pt x="1" y="88"/>
                        <a:pt x="1" y="88"/>
                        <a:pt x="0" y="88"/>
                      </a:cubicBezTo>
                      <a:cubicBezTo>
                        <a:pt x="0" y="88"/>
                        <a:pt x="0" y="88"/>
                        <a:pt x="0" y="88"/>
                      </a:cubicBezTo>
                      <a:cubicBezTo>
                        <a:pt x="2" y="92"/>
                        <a:pt x="6" y="96"/>
                        <a:pt x="9" y="97"/>
                      </a:cubicBezTo>
                      <a:cubicBezTo>
                        <a:pt x="15" y="99"/>
                        <a:pt x="19" y="108"/>
                        <a:pt x="23" y="121"/>
                      </a:cubicBezTo>
                      <a:cubicBezTo>
                        <a:pt x="25" y="129"/>
                        <a:pt x="24" y="137"/>
                        <a:pt x="21" y="141"/>
                      </a:cubicBezTo>
                      <a:cubicBezTo>
                        <a:pt x="21" y="142"/>
                        <a:pt x="21" y="142"/>
                        <a:pt x="21" y="142"/>
                      </a:cubicBezTo>
                      <a:cubicBezTo>
                        <a:pt x="21" y="143"/>
                        <a:pt x="22" y="143"/>
                        <a:pt x="23" y="143"/>
                      </a:cubicBezTo>
                      <a:cubicBezTo>
                        <a:pt x="24" y="144"/>
                        <a:pt x="24" y="144"/>
                        <a:pt x="25" y="144"/>
                      </a:cubicBezTo>
                      <a:cubicBezTo>
                        <a:pt x="29" y="146"/>
                        <a:pt x="32" y="146"/>
                        <a:pt x="34" y="144"/>
                      </a:cubicBezTo>
                      <a:cubicBezTo>
                        <a:pt x="35" y="142"/>
                        <a:pt x="36" y="141"/>
                        <a:pt x="38" y="139"/>
                      </a:cubicBezTo>
                      <a:cubicBezTo>
                        <a:pt x="40" y="137"/>
                        <a:pt x="42" y="135"/>
                        <a:pt x="43" y="133"/>
                      </a:cubicBezTo>
                      <a:cubicBezTo>
                        <a:pt x="43" y="131"/>
                        <a:pt x="45" y="130"/>
                        <a:pt x="46" y="130"/>
                      </a:cubicBezTo>
                      <a:cubicBezTo>
                        <a:pt x="47" y="130"/>
                        <a:pt x="49" y="132"/>
                        <a:pt x="50" y="134"/>
                      </a:cubicBezTo>
                      <a:cubicBezTo>
                        <a:pt x="51" y="135"/>
                        <a:pt x="51" y="136"/>
                        <a:pt x="52" y="137"/>
                      </a:cubicBezTo>
                      <a:cubicBezTo>
                        <a:pt x="55" y="139"/>
                        <a:pt x="57" y="144"/>
                        <a:pt x="57" y="150"/>
                      </a:cubicBezTo>
                      <a:cubicBezTo>
                        <a:pt x="57" y="153"/>
                        <a:pt x="57" y="153"/>
                        <a:pt x="57" y="153"/>
                      </a:cubicBezTo>
                      <a:cubicBezTo>
                        <a:pt x="58" y="158"/>
                        <a:pt x="59" y="170"/>
                        <a:pt x="62" y="173"/>
                      </a:cubicBezTo>
                      <a:cubicBezTo>
                        <a:pt x="68" y="179"/>
                        <a:pt x="69" y="190"/>
                        <a:pt x="67" y="193"/>
                      </a:cubicBezTo>
                      <a:cubicBezTo>
                        <a:pt x="67" y="195"/>
                        <a:pt x="67" y="197"/>
                        <a:pt x="68" y="199"/>
                      </a:cubicBezTo>
                      <a:cubicBezTo>
                        <a:pt x="68" y="200"/>
                        <a:pt x="69" y="202"/>
                        <a:pt x="69" y="204"/>
                      </a:cubicBezTo>
                      <a:cubicBezTo>
                        <a:pt x="70" y="202"/>
                        <a:pt x="70" y="200"/>
                        <a:pt x="71" y="198"/>
                      </a:cubicBezTo>
                      <a:cubicBezTo>
                        <a:pt x="71" y="198"/>
                        <a:pt x="71" y="198"/>
                        <a:pt x="71" y="197"/>
                      </a:cubicBezTo>
                      <a:cubicBezTo>
                        <a:pt x="72" y="197"/>
                        <a:pt x="72" y="196"/>
                        <a:pt x="72" y="195"/>
                      </a:cubicBezTo>
                      <a:cubicBezTo>
                        <a:pt x="72" y="194"/>
                        <a:pt x="73" y="194"/>
                        <a:pt x="73" y="194"/>
                      </a:cubicBezTo>
                      <a:cubicBezTo>
                        <a:pt x="73" y="193"/>
                        <a:pt x="73" y="192"/>
                        <a:pt x="74" y="190"/>
                      </a:cubicBezTo>
                      <a:cubicBezTo>
                        <a:pt x="74" y="189"/>
                        <a:pt x="73" y="188"/>
                        <a:pt x="72" y="187"/>
                      </a:cubicBezTo>
                      <a:cubicBezTo>
                        <a:pt x="71" y="186"/>
                        <a:pt x="70" y="184"/>
                        <a:pt x="70" y="182"/>
                      </a:cubicBezTo>
                      <a:cubicBezTo>
                        <a:pt x="70" y="179"/>
                        <a:pt x="70" y="173"/>
                        <a:pt x="66" y="170"/>
                      </a:cubicBezTo>
                      <a:cubicBezTo>
                        <a:pt x="63" y="167"/>
                        <a:pt x="61" y="162"/>
                        <a:pt x="61" y="159"/>
                      </a:cubicBezTo>
                      <a:cubicBezTo>
                        <a:pt x="61" y="157"/>
                        <a:pt x="61" y="156"/>
                        <a:pt x="62" y="155"/>
                      </a:cubicBezTo>
                      <a:cubicBezTo>
                        <a:pt x="63" y="154"/>
                        <a:pt x="63" y="152"/>
                        <a:pt x="63" y="150"/>
                      </a:cubicBezTo>
                      <a:cubicBezTo>
                        <a:pt x="63" y="149"/>
                        <a:pt x="63" y="148"/>
                        <a:pt x="64" y="147"/>
                      </a:cubicBezTo>
                      <a:cubicBezTo>
                        <a:pt x="64" y="146"/>
                        <a:pt x="64" y="146"/>
                        <a:pt x="64" y="146"/>
                      </a:cubicBezTo>
                      <a:cubicBezTo>
                        <a:pt x="65" y="146"/>
                        <a:pt x="65" y="146"/>
                        <a:pt x="65" y="146"/>
                      </a:cubicBezTo>
                      <a:cubicBezTo>
                        <a:pt x="65" y="146"/>
                        <a:pt x="65" y="146"/>
                        <a:pt x="65" y="145"/>
                      </a:cubicBezTo>
                      <a:cubicBezTo>
                        <a:pt x="65" y="145"/>
                        <a:pt x="65" y="145"/>
                        <a:pt x="65" y="145"/>
                      </a:cubicBezTo>
                      <a:cubicBezTo>
                        <a:pt x="63" y="143"/>
                        <a:pt x="63" y="141"/>
                        <a:pt x="63" y="139"/>
                      </a:cubicBezTo>
                      <a:cubicBezTo>
                        <a:pt x="63" y="138"/>
                        <a:pt x="63" y="137"/>
                        <a:pt x="63" y="137"/>
                      </a:cubicBezTo>
                      <a:cubicBezTo>
                        <a:pt x="60" y="136"/>
                        <a:pt x="53" y="128"/>
                        <a:pt x="53" y="125"/>
                      </a:cubicBezTo>
                      <a:cubicBezTo>
                        <a:pt x="53" y="123"/>
                        <a:pt x="54" y="115"/>
                        <a:pt x="55" y="108"/>
                      </a:cubicBezTo>
                      <a:cubicBezTo>
                        <a:pt x="56" y="107"/>
                        <a:pt x="56" y="107"/>
                        <a:pt x="56" y="107"/>
                      </a:cubicBezTo>
                      <a:cubicBezTo>
                        <a:pt x="56" y="103"/>
                        <a:pt x="61" y="102"/>
                        <a:pt x="64" y="102"/>
                      </a:cubicBezTo>
                      <a:cubicBezTo>
                        <a:pt x="65" y="102"/>
                        <a:pt x="65" y="102"/>
                        <a:pt x="65" y="102"/>
                      </a:cubicBezTo>
                      <a:cubicBezTo>
                        <a:pt x="69" y="102"/>
                        <a:pt x="70" y="101"/>
                        <a:pt x="70" y="100"/>
                      </a:cubicBezTo>
                      <a:cubicBezTo>
                        <a:pt x="72" y="98"/>
                        <a:pt x="75" y="97"/>
                        <a:pt x="77" y="96"/>
                      </a:cubicBezTo>
                      <a:cubicBezTo>
                        <a:pt x="79" y="95"/>
                        <a:pt x="80" y="95"/>
                        <a:pt x="81" y="94"/>
                      </a:cubicBezTo>
                      <a:cubicBezTo>
                        <a:pt x="81" y="94"/>
                        <a:pt x="81" y="94"/>
                        <a:pt x="81" y="94"/>
                      </a:cubicBezTo>
                      <a:lnTo>
                        <a:pt x="81"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3" name="Freeform 1125">
                  <a:extLst>
                    <a:ext uri="{FF2B5EF4-FFF2-40B4-BE49-F238E27FC236}">
                      <a16:creationId xmlns="" xmlns:a16="http://schemas.microsoft.com/office/drawing/2014/main" id="{3ED988F7-9184-4899-AAB7-93F806EC3972}"/>
                    </a:ext>
                  </a:extLst>
                </p:cNvPr>
                <p:cNvSpPr/>
                <p:nvPr/>
              </p:nvSpPr>
              <p:spPr bwMode="auto">
                <a:xfrm>
                  <a:off x="4361" y="2067"/>
                  <a:ext cx="73" cy="159"/>
                </a:xfrm>
                <a:custGeom>
                  <a:gdLst>
                    <a:gd name="T0" fmla="*/ 1 w 77"/>
                    <a:gd name="T1" fmla="*/ 11 h 167"/>
                    <a:gd name="T2" fmla="*/ 2 w 77"/>
                    <a:gd name="T3" fmla="*/ 12 h 167"/>
                    <a:gd name="T4" fmla="*/ 3 w 77"/>
                    <a:gd name="T5" fmla="*/ 14 h 167"/>
                    <a:gd name="T6" fmla="*/ 8 w 77"/>
                    <a:gd name="T7" fmla="*/ 23 h 167"/>
                    <a:gd name="T8" fmla="*/ 9 w 77"/>
                    <a:gd name="T9" fmla="*/ 24 h 167"/>
                    <a:gd name="T10" fmla="*/ 9 w 77"/>
                    <a:gd name="T11" fmla="*/ 24 h 167"/>
                    <a:gd name="T12" fmla="*/ 10 w 77"/>
                    <a:gd name="T13" fmla="*/ 25 h 167"/>
                    <a:gd name="T14" fmla="*/ 14 w 77"/>
                    <a:gd name="T15" fmla="*/ 26 h 167"/>
                    <a:gd name="T16" fmla="*/ 20 w 77"/>
                    <a:gd name="T17" fmla="*/ 25 h 167"/>
                    <a:gd name="T18" fmla="*/ 27 w 77"/>
                    <a:gd name="T19" fmla="*/ 34 h 167"/>
                    <a:gd name="T20" fmla="*/ 23 w 77"/>
                    <a:gd name="T21" fmla="*/ 43 h 167"/>
                    <a:gd name="T22" fmla="*/ 26 w 77"/>
                    <a:gd name="T23" fmla="*/ 48 h 167"/>
                    <a:gd name="T24" fmla="*/ 35 w 77"/>
                    <a:gd name="T25" fmla="*/ 59 h 167"/>
                    <a:gd name="T26" fmla="*/ 42 w 77"/>
                    <a:gd name="T27" fmla="*/ 68 h 167"/>
                    <a:gd name="T28" fmla="*/ 53 w 77"/>
                    <a:gd name="T29" fmla="*/ 81 h 167"/>
                    <a:gd name="T30" fmla="*/ 59 w 77"/>
                    <a:gd name="T31" fmla="*/ 97 h 167"/>
                    <a:gd name="T32" fmla="*/ 59 w 77"/>
                    <a:gd name="T33" fmla="*/ 104 h 167"/>
                    <a:gd name="T34" fmla="*/ 59 w 77"/>
                    <a:gd name="T35" fmla="*/ 107 h 167"/>
                    <a:gd name="T36" fmla="*/ 60 w 77"/>
                    <a:gd name="T37" fmla="*/ 110 h 167"/>
                    <a:gd name="T38" fmla="*/ 62 w 77"/>
                    <a:gd name="T39" fmla="*/ 114 h 167"/>
                    <a:gd name="T40" fmla="*/ 54 w 77"/>
                    <a:gd name="T41" fmla="*/ 129 h 167"/>
                    <a:gd name="T42" fmla="*/ 46 w 77"/>
                    <a:gd name="T43" fmla="*/ 137 h 167"/>
                    <a:gd name="T44" fmla="*/ 42 w 77"/>
                    <a:gd name="T45" fmla="*/ 136 h 167"/>
                    <a:gd name="T46" fmla="*/ 43 w 77"/>
                    <a:gd name="T47" fmla="*/ 139 h 167"/>
                    <a:gd name="T48" fmla="*/ 41 w 77"/>
                    <a:gd name="T49" fmla="*/ 147 h 167"/>
                    <a:gd name="T50" fmla="*/ 32 w 77"/>
                    <a:gd name="T51" fmla="*/ 146 h 167"/>
                    <a:gd name="T52" fmla="*/ 31 w 77"/>
                    <a:gd name="T53" fmla="*/ 147 h 167"/>
                    <a:gd name="T54" fmla="*/ 30 w 77"/>
                    <a:gd name="T55" fmla="*/ 148 h 167"/>
                    <a:gd name="T56" fmla="*/ 29 w 77"/>
                    <a:gd name="T57" fmla="*/ 149 h 167"/>
                    <a:gd name="T58" fmla="*/ 26 w 77"/>
                    <a:gd name="T59" fmla="*/ 150 h 167"/>
                    <a:gd name="T60" fmla="*/ 29 w 77"/>
                    <a:gd name="T61" fmla="*/ 152 h 167"/>
                    <a:gd name="T62" fmla="*/ 29 w 77"/>
                    <a:gd name="T63" fmla="*/ 158 h 167"/>
                    <a:gd name="T64" fmla="*/ 29 w 77"/>
                    <a:gd name="T65" fmla="*/ 167 h 167"/>
                    <a:gd name="T66" fmla="*/ 40 w 77"/>
                    <a:gd name="T67" fmla="*/ 158 h 167"/>
                    <a:gd name="T68" fmla="*/ 40 w 77"/>
                    <a:gd name="T69" fmla="*/ 158 h 167"/>
                    <a:gd name="T70" fmla="*/ 44 w 77"/>
                    <a:gd name="T71" fmla="*/ 152 h 167"/>
                    <a:gd name="T72" fmla="*/ 49 w 77"/>
                    <a:gd name="T73" fmla="*/ 146 h 167"/>
                    <a:gd name="T74" fmla="*/ 53 w 77"/>
                    <a:gd name="T75" fmla="*/ 147 h 167"/>
                    <a:gd name="T76" fmla="*/ 67 w 77"/>
                    <a:gd name="T77" fmla="*/ 140 h 167"/>
                    <a:gd name="T78" fmla="*/ 75 w 77"/>
                    <a:gd name="T79" fmla="*/ 126 h 167"/>
                    <a:gd name="T80" fmla="*/ 73 w 77"/>
                    <a:gd name="T81" fmla="*/ 100 h 167"/>
                    <a:gd name="T82" fmla="*/ 64 w 77"/>
                    <a:gd name="T83" fmla="*/ 84 h 167"/>
                    <a:gd name="T84" fmla="*/ 45 w 77"/>
                    <a:gd name="T85" fmla="*/ 69 h 167"/>
                    <a:gd name="T86" fmla="*/ 40 w 77"/>
                    <a:gd name="T87" fmla="*/ 60 h 167"/>
                    <a:gd name="T88" fmla="*/ 42 w 77"/>
                    <a:gd name="T89" fmla="*/ 36 h 167"/>
                    <a:gd name="T90" fmla="*/ 46 w 77"/>
                    <a:gd name="T91" fmla="*/ 26 h 167"/>
                    <a:gd name="T92" fmla="*/ 57 w 77"/>
                    <a:gd name="T93" fmla="*/ 20 h 167"/>
                    <a:gd name="T94" fmla="*/ 56 w 77"/>
                    <a:gd name="T95" fmla="*/ 20 h 167"/>
                    <a:gd name="T96" fmla="*/ 54 w 77"/>
                    <a:gd name="T97" fmla="*/ 19 h 167"/>
                    <a:gd name="T98" fmla="*/ 52 w 77"/>
                    <a:gd name="T99" fmla="*/ 17 h 167"/>
                    <a:gd name="T100" fmla="*/ 50 w 77"/>
                    <a:gd name="T101" fmla="*/ 16 h 167"/>
                    <a:gd name="T102" fmla="*/ 48 w 77"/>
                    <a:gd name="T103" fmla="*/ 14 h 167"/>
                    <a:gd name="T104" fmla="*/ 46 w 77"/>
                    <a:gd name="T105" fmla="*/ 13 h 167"/>
                    <a:gd name="T106" fmla="*/ 45 w 77"/>
                    <a:gd name="T107" fmla="*/ 11 h 167"/>
                    <a:gd name="T108" fmla="*/ 45 w 77"/>
                    <a:gd name="T109" fmla="*/ 7 h 167"/>
                    <a:gd name="T110" fmla="*/ 46 w 77"/>
                    <a:gd name="T111" fmla="*/ 6 h 167"/>
                    <a:gd name="T112" fmla="*/ 33 w 77"/>
                    <a:gd name="T113" fmla="*/ 0 h 167"/>
                    <a:gd name="T114" fmla="*/ 27 w 77"/>
                    <a:gd name="T115" fmla="*/ 5 h 167"/>
                    <a:gd name="T116" fmla="*/ 22 w 77"/>
                    <a:gd name="T117" fmla="*/ 7 h 167"/>
                    <a:gd name="T118" fmla="*/ 11 w 77"/>
                    <a:gd name="T119" fmla="*/ 7 h 167"/>
                    <a:gd name="T120" fmla="*/ 6 w 77"/>
                    <a:gd name="T121" fmla="*/ 8 h 167"/>
                    <a:gd name="T122" fmla="*/ 1 w 77"/>
                    <a:gd name="T123" fmla="*/ 7 h 167"/>
                    <a:gd name="T124" fmla="*/ 0 w 77"/>
                    <a:gd name="T125" fmla="*/ 9 h 1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7" h="167">
                      <a:moveTo>
                        <a:pt x="0" y="10"/>
                      </a:moveTo>
                      <a:cubicBezTo>
                        <a:pt x="1" y="10"/>
                        <a:pt x="1" y="10"/>
                        <a:pt x="1" y="11"/>
                      </a:cubicBezTo>
                      <a:cubicBezTo>
                        <a:pt x="1" y="11"/>
                        <a:pt x="1" y="11"/>
                        <a:pt x="1" y="11"/>
                      </a:cubicBezTo>
                      <a:cubicBezTo>
                        <a:pt x="2" y="12"/>
                        <a:pt x="2" y="12"/>
                        <a:pt x="2" y="12"/>
                      </a:cubicBezTo>
                      <a:cubicBezTo>
                        <a:pt x="2" y="13"/>
                        <a:pt x="2" y="13"/>
                        <a:pt x="2" y="13"/>
                      </a:cubicBezTo>
                      <a:cubicBezTo>
                        <a:pt x="2" y="13"/>
                        <a:pt x="3" y="14"/>
                        <a:pt x="3" y="14"/>
                      </a:cubicBezTo>
                      <a:cubicBezTo>
                        <a:pt x="3" y="15"/>
                        <a:pt x="4" y="16"/>
                        <a:pt x="5" y="17"/>
                      </a:cubicBezTo>
                      <a:cubicBezTo>
                        <a:pt x="6" y="18"/>
                        <a:pt x="8" y="20"/>
                        <a:pt x="8" y="23"/>
                      </a:cubicBezTo>
                      <a:cubicBezTo>
                        <a:pt x="8" y="23"/>
                        <a:pt x="8" y="23"/>
                        <a:pt x="8" y="23"/>
                      </a:cubicBezTo>
                      <a:cubicBezTo>
                        <a:pt x="8" y="24"/>
                        <a:pt x="9" y="24"/>
                        <a:pt x="9" y="24"/>
                      </a:cubicBezTo>
                      <a:cubicBezTo>
                        <a:pt x="9" y="24"/>
                        <a:pt x="9" y="24"/>
                        <a:pt x="9" y="24"/>
                      </a:cubicBezTo>
                      <a:cubicBezTo>
                        <a:pt x="9" y="24"/>
                        <a:pt x="9" y="24"/>
                        <a:pt x="9" y="24"/>
                      </a:cubicBezTo>
                      <a:cubicBezTo>
                        <a:pt x="9" y="24"/>
                        <a:pt x="9" y="24"/>
                        <a:pt x="9" y="24"/>
                      </a:cubicBezTo>
                      <a:cubicBezTo>
                        <a:pt x="10" y="25"/>
                        <a:pt x="10" y="25"/>
                        <a:pt x="10" y="25"/>
                      </a:cubicBezTo>
                      <a:cubicBezTo>
                        <a:pt x="10" y="25"/>
                        <a:pt x="10" y="25"/>
                        <a:pt x="10" y="25"/>
                      </a:cubicBezTo>
                      <a:cubicBezTo>
                        <a:pt x="11" y="26"/>
                        <a:pt x="13" y="26"/>
                        <a:pt x="14" y="26"/>
                      </a:cubicBezTo>
                      <a:cubicBezTo>
                        <a:pt x="14" y="26"/>
                        <a:pt x="15" y="26"/>
                        <a:pt x="15" y="26"/>
                      </a:cubicBezTo>
                      <a:cubicBezTo>
                        <a:pt x="16" y="25"/>
                        <a:pt x="18" y="25"/>
                        <a:pt x="20" y="25"/>
                      </a:cubicBezTo>
                      <a:cubicBezTo>
                        <a:pt x="23" y="25"/>
                        <a:pt x="25" y="27"/>
                        <a:pt x="25" y="30"/>
                      </a:cubicBezTo>
                      <a:cubicBezTo>
                        <a:pt x="26" y="32"/>
                        <a:pt x="26" y="33"/>
                        <a:pt x="27" y="34"/>
                      </a:cubicBezTo>
                      <a:cubicBezTo>
                        <a:pt x="28" y="35"/>
                        <a:pt x="29" y="36"/>
                        <a:pt x="29" y="39"/>
                      </a:cubicBezTo>
                      <a:cubicBezTo>
                        <a:pt x="29" y="42"/>
                        <a:pt x="26" y="43"/>
                        <a:pt x="23" y="43"/>
                      </a:cubicBezTo>
                      <a:cubicBezTo>
                        <a:pt x="22" y="43"/>
                        <a:pt x="21" y="44"/>
                        <a:pt x="20" y="44"/>
                      </a:cubicBezTo>
                      <a:cubicBezTo>
                        <a:pt x="21" y="45"/>
                        <a:pt x="24" y="47"/>
                        <a:pt x="26" y="48"/>
                      </a:cubicBezTo>
                      <a:cubicBezTo>
                        <a:pt x="30" y="50"/>
                        <a:pt x="33" y="52"/>
                        <a:pt x="33" y="54"/>
                      </a:cubicBezTo>
                      <a:cubicBezTo>
                        <a:pt x="33" y="55"/>
                        <a:pt x="34" y="57"/>
                        <a:pt x="35" y="59"/>
                      </a:cubicBezTo>
                      <a:cubicBezTo>
                        <a:pt x="36" y="60"/>
                        <a:pt x="37" y="62"/>
                        <a:pt x="38" y="64"/>
                      </a:cubicBezTo>
                      <a:cubicBezTo>
                        <a:pt x="39" y="65"/>
                        <a:pt x="40" y="67"/>
                        <a:pt x="42" y="68"/>
                      </a:cubicBezTo>
                      <a:cubicBezTo>
                        <a:pt x="44" y="71"/>
                        <a:pt x="47" y="73"/>
                        <a:pt x="47" y="76"/>
                      </a:cubicBezTo>
                      <a:cubicBezTo>
                        <a:pt x="48" y="78"/>
                        <a:pt x="51" y="80"/>
                        <a:pt x="53" y="81"/>
                      </a:cubicBezTo>
                      <a:cubicBezTo>
                        <a:pt x="54" y="82"/>
                        <a:pt x="55" y="83"/>
                        <a:pt x="56" y="84"/>
                      </a:cubicBezTo>
                      <a:cubicBezTo>
                        <a:pt x="59" y="87"/>
                        <a:pt x="60" y="93"/>
                        <a:pt x="59" y="97"/>
                      </a:cubicBezTo>
                      <a:cubicBezTo>
                        <a:pt x="59" y="98"/>
                        <a:pt x="59" y="99"/>
                        <a:pt x="59" y="101"/>
                      </a:cubicBezTo>
                      <a:cubicBezTo>
                        <a:pt x="59" y="102"/>
                        <a:pt x="59" y="103"/>
                        <a:pt x="59" y="104"/>
                      </a:cubicBezTo>
                      <a:cubicBezTo>
                        <a:pt x="59" y="104"/>
                        <a:pt x="59" y="104"/>
                        <a:pt x="59" y="104"/>
                      </a:cubicBezTo>
                      <a:cubicBezTo>
                        <a:pt x="59" y="105"/>
                        <a:pt x="59" y="106"/>
                        <a:pt x="59" y="107"/>
                      </a:cubicBezTo>
                      <a:cubicBezTo>
                        <a:pt x="59" y="107"/>
                        <a:pt x="59" y="107"/>
                        <a:pt x="59" y="107"/>
                      </a:cubicBezTo>
                      <a:cubicBezTo>
                        <a:pt x="60" y="108"/>
                        <a:pt x="60" y="109"/>
                        <a:pt x="60" y="110"/>
                      </a:cubicBezTo>
                      <a:cubicBezTo>
                        <a:pt x="60" y="110"/>
                        <a:pt x="61" y="111"/>
                        <a:pt x="61" y="111"/>
                      </a:cubicBezTo>
                      <a:cubicBezTo>
                        <a:pt x="61" y="112"/>
                        <a:pt x="62" y="113"/>
                        <a:pt x="62" y="114"/>
                      </a:cubicBezTo>
                      <a:cubicBezTo>
                        <a:pt x="66" y="120"/>
                        <a:pt x="61" y="124"/>
                        <a:pt x="57" y="127"/>
                      </a:cubicBezTo>
                      <a:cubicBezTo>
                        <a:pt x="56" y="127"/>
                        <a:pt x="55" y="128"/>
                        <a:pt x="54" y="129"/>
                      </a:cubicBezTo>
                      <a:cubicBezTo>
                        <a:pt x="54" y="130"/>
                        <a:pt x="53" y="131"/>
                        <a:pt x="53" y="132"/>
                      </a:cubicBezTo>
                      <a:cubicBezTo>
                        <a:pt x="52" y="134"/>
                        <a:pt x="51" y="137"/>
                        <a:pt x="46" y="137"/>
                      </a:cubicBezTo>
                      <a:cubicBezTo>
                        <a:pt x="45" y="137"/>
                        <a:pt x="44" y="137"/>
                        <a:pt x="42" y="136"/>
                      </a:cubicBezTo>
                      <a:cubicBezTo>
                        <a:pt x="42" y="136"/>
                        <a:pt x="42" y="136"/>
                        <a:pt x="42" y="136"/>
                      </a:cubicBezTo>
                      <a:cubicBezTo>
                        <a:pt x="42" y="137"/>
                        <a:pt x="42" y="138"/>
                        <a:pt x="43" y="138"/>
                      </a:cubicBezTo>
                      <a:cubicBezTo>
                        <a:pt x="43" y="138"/>
                        <a:pt x="43" y="139"/>
                        <a:pt x="43" y="139"/>
                      </a:cubicBezTo>
                      <a:cubicBezTo>
                        <a:pt x="44" y="141"/>
                        <a:pt x="45" y="143"/>
                        <a:pt x="44" y="145"/>
                      </a:cubicBezTo>
                      <a:cubicBezTo>
                        <a:pt x="44" y="146"/>
                        <a:pt x="43" y="147"/>
                        <a:pt x="41" y="147"/>
                      </a:cubicBezTo>
                      <a:cubicBezTo>
                        <a:pt x="39" y="147"/>
                        <a:pt x="37" y="147"/>
                        <a:pt x="35" y="146"/>
                      </a:cubicBezTo>
                      <a:cubicBezTo>
                        <a:pt x="34" y="146"/>
                        <a:pt x="33" y="146"/>
                        <a:pt x="32" y="146"/>
                      </a:cubicBezTo>
                      <a:cubicBezTo>
                        <a:pt x="32" y="146"/>
                        <a:pt x="31" y="146"/>
                        <a:pt x="31" y="146"/>
                      </a:cubicBezTo>
                      <a:cubicBezTo>
                        <a:pt x="31" y="146"/>
                        <a:pt x="31" y="147"/>
                        <a:pt x="31" y="147"/>
                      </a:cubicBezTo>
                      <a:cubicBezTo>
                        <a:pt x="31" y="147"/>
                        <a:pt x="31" y="147"/>
                        <a:pt x="30" y="148"/>
                      </a:cubicBezTo>
                      <a:cubicBezTo>
                        <a:pt x="30" y="148"/>
                        <a:pt x="30" y="148"/>
                        <a:pt x="30" y="148"/>
                      </a:cubicBezTo>
                      <a:cubicBezTo>
                        <a:pt x="30" y="148"/>
                        <a:pt x="29" y="148"/>
                        <a:pt x="29" y="149"/>
                      </a:cubicBezTo>
                      <a:cubicBezTo>
                        <a:pt x="29" y="149"/>
                        <a:pt x="29" y="149"/>
                        <a:pt x="29" y="149"/>
                      </a:cubicBezTo>
                      <a:cubicBezTo>
                        <a:pt x="28" y="149"/>
                        <a:pt x="27" y="150"/>
                        <a:pt x="27" y="150"/>
                      </a:cubicBezTo>
                      <a:cubicBezTo>
                        <a:pt x="27" y="150"/>
                        <a:pt x="26" y="150"/>
                        <a:pt x="26" y="150"/>
                      </a:cubicBezTo>
                      <a:cubicBezTo>
                        <a:pt x="27" y="151"/>
                        <a:pt x="27" y="151"/>
                        <a:pt x="28" y="151"/>
                      </a:cubicBezTo>
                      <a:cubicBezTo>
                        <a:pt x="29" y="152"/>
                        <a:pt x="29" y="152"/>
                        <a:pt x="29" y="152"/>
                      </a:cubicBezTo>
                      <a:cubicBezTo>
                        <a:pt x="30" y="153"/>
                        <a:pt x="30" y="153"/>
                        <a:pt x="31" y="154"/>
                      </a:cubicBezTo>
                      <a:cubicBezTo>
                        <a:pt x="31" y="156"/>
                        <a:pt x="30" y="157"/>
                        <a:pt x="29" y="158"/>
                      </a:cubicBezTo>
                      <a:cubicBezTo>
                        <a:pt x="28" y="160"/>
                        <a:pt x="27" y="161"/>
                        <a:pt x="27" y="163"/>
                      </a:cubicBezTo>
                      <a:cubicBezTo>
                        <a:pt x="27" y="166"/>
                        <a:pt x="28" y="167"/>
                        <a:pt x="29" y="167"/>
                      </a:cubicBezTo>
                      <a:cubicBezTo>
                        <a:pt x="29" y="167"/>
                        <a:pt x="29" y="167"/>
                        <a:pt x="29" y="167"/>
                      </a:cubicBezTo>
                      <a:cubicBezTo>
                        <a:pt x="30" y="164"/>
                        <a:pt x="37" y="159"/>
                        <a:pt x="40" y="158"/>
                      </a:cubicBezTo>
                      <a:cubicBezTo>
                        <a:pt x="40" y="158"/>
                        <a:pt x="40" y="158"/>
                        <a:pt x="40" y="158"/>
                      </a:cubicBezTo>
                      <a:cubicBezTo>
                        <a:pt x="40" y="158"/>
                        <a:pt x="40" y="158"/>
                        <a:pt x="40" y="158"/>
                      </a:cubicBezTo>
                      <a:cubicBezTo>
                        <a:pt x="40" y="154"/>
                        <a:pt x="42" y="154"/>
                        <a:pt x="43" y="154"/>
                      </a:cubicBezTo>
                      <a:cubicBezTo>
                        <a:pt x="43" y="154"/>
                        <a:pt x="43" y="153"/>
                        <a:pt x="44" y="152"/>
                      </a:cubicBezTo>
                      <a:cubicBezTo>
                        <a:pt x="44" y="151"/>
                        <a:pt x="44" y="150"/>
                        <a:pt x="44" y="149"/>
                      </a:cubicBezTo>
                      <a:cubicBezTo>
                        <a:pt x="46" y="147"/>
                        <a:pt x="48" y="146"/>
                        <a:pt x="49" y="146"/>
                      </a:cubicBezTo>
                      <a:cubicBezTo>
                        <a:pt x="50" y="146"/>
                        <a:pt x="50" y="146"/>
                        <a:pt x="51" y="146"/>
                      </a:cubicBezTo>
                      <a:cubicBezTo>
                        <a:pt x="52" y="146"/>
                        <a:pt x="52" y="147"/>
                        <a:pt x="53" y="147"/>
                      </a:cubicBezTo>
                      <a:cubicBezTo>
                        <a:pt x="53" y="147"/>
                        <a:pt x="53" y="147"/>
                        <a:pt x="53" y="147"/>
                      </a:cubicBezTo>
                      <a:cubicBezTo>
                        <a:pt x="57" y="147"/>
                        <a:pt x="62" y="143"/>
                        <a:pt x="67" y="140"/>
                      </a:cubicBezTo>
                      <a:cubicBezTo>
                        <a:pt x="67" y="140"/>
                        <a:pt x="67" y="140"/>
                        <a:pt x="67" y="140"/>
                      </a:cubicBezTo>
                      <a:cubicBezTo>
                        <a:pt x="73" y="136"/>
                        <a:pt x="73" y="136"/>
                        <a:pt x="75" y="126"/>
                      </a:cubicBezTo>
                      <a:cubicBezTo>
                        <a:pt x="77" y="119"/>
                        <a:pt x="75" y="110"/>
                        <a:pt x="74" y="105"/>
                      </a:cubicBezTo>
                      <a:cubicBezTo>
                        <a:pt x="73" y="103"/>
                        <a:pt x="73" y="101"/>
                        <a:pt x="73" y="100"/>
                      </a:cubicBezTo>
                      <a:cubicBezTo>
                        <a:pt x="73" y="98"/>
                        <a:pt x="66" y="85"/>
                        <a:pt x="64" y="84"/>
                      </a:cubicBezTo>
                      <a:cubicBezTo>
                        <a:pt x="64" y="84"/>
                        <a:pt x="64" y="84"/>
                        <a:pt x="64" y="84"/>
                      </a:cubicBezTo>
                      <a:cubicBezTo>
                        <a:pt x="62" y="84"/>
                        <a:pt x="57" y="81"/>
                        <a:pt x="47" y="70"/>
                      </a:cubicBezTo>
                      <a:cubicBezTo>
                        <a:pt x="46" y="70"/>
                        <a:pt x="45" y="69"/>
                        <a:pt x="45" y="69"/>
                      </a:cubicBezTo>
                      <a:cubicBezTo>
                        <a:pt x="43" y="67"/>
                        <a:pt x="43" y="66"/>
                        <a:pt x="42" y="64"/>
                      </a:cubicBezTo>
                      <a:cubicBezTo>
                        <a:pt x="42" y="63"/>
                        <a:pt x="41" y="61"/>
                        <a:pt x="40" y="60"/>
                      </a:cubicBezTo>
                      <a:cubicBezTo>
                        <a:pt x="36" y="56"/>
                        <a:pt x="35" y="49"/>
                        <a:pt x="36" y="43"/>
                      </a:cubicBezTo>
                      <a:cubicBezTo>
                        <a:pt x="37" y="39"/>
                        <a:pt x="39" y="37"/>
                        <a:pt x="42" y="36"/>
                      </a:cubicBezTo>
                      <a:cubicBezTo>
                        <a:pt x="43" y="35"/>
                        <a:pt x="44" y="34"/>
                        <a:pt x="44" y="33"/>
                      </a:cubicBezTo>
                      <a:cubicBezTo>
                        <a:pt x="44" y="30"/>
                        <a:pt x="45" y="28"/>
                        <a:pt x="46" y="26"/>
                      </a:cubicBezTo>
                      <a:cubicBezTo>
                        <a:pt x="47" y="25"/>
                        <a:pt x="48" y="25"/>
                        <a:pt x="50" y="25"/>
                      </a:cubicBezTo>
                      <a:cubicBezTo>
                        <a:pt x="53" y="24"/>
                        <a:pt x="56" y="22"/>
                        <a:pt x="57" y="20"/>
                      </a:cubicBezTo>
                      <a:cubicBezTo>
                        <a:pt x="57" y="20"/>
                        <a:pt x="57" y="20"/>
                        <a:pt x="57" y="20"/>
                      </a:cubicBezTo>
                      <a:cubicBezTo>
                        <a:pt x="57" y="20"/>
                        <a:pt x="56" y="20"/>
                        <a:pt x="56" y="20"/>
                      </a:cubicBezTo>
                      <a:cubicBezTo>
                        <a:pt x="56" y="20"/>
                        <a:pt x="56" y="19"/>
                        <a:pt x="56" y="19"/>
                      </a:cubicBezTo>
                      <a:cubicBezTo>
                        <a:pt x="55" y="19"/>
                        <a:pt x="55" y="19"/>
                        <a:pt x="54" y="19"/>
                      </a:cubicBezTo>
                      <a:cubicBezTo>
                        <a:pt x="54" y="19"/>
                        <a:pt x="54" y="19"/>
                        <a:pt x="54" y="19"/>
                      </a:cubicBezTo>
                      <a:cubicBezTo>
                        <a:pt x="53" y="18"/>
                        <a:pt x="53" y="18"/>
                        <a:pt x="52" y="17"/>
                      </a:cubicBezTo>
                      <a:cubicBezTo>
                        <a:pt x="52" y="17"/>
                        <a:pt x="52" y="17"/>
                        <a:pt x="52" y="17"/>
                      </a:cubicBezTo>
                      <a:cubicBezTo>
                        <a:pt x="51" y="17"/>
                        <a:pt x="50" y="16"/>
                        <a:pt x="50" y="16"/>
                      </a:cubicBezTo>
                      <a:cubicBezTo>
                        <a:pt x="50" y="16"/>
                        <a:pt x="50" y="16"/>
                        <a:pt x="49" y="16"/>
                      </a:cubicBezTo>
                      <a:cubicBezTo>
                        <a:pt x="49" y="15"/>
                        <a:pt x="48" y="15"/>
                        <a:pt x="48" y="14"/>
                      </a:cubicBezTo>
                      <a:cubicBezTo>
                        <a:pt x="48" y="14"/>
                        <a:pt x="48" y="14"/>
                        <a:pt x="47" y="14"/>
                      </a:cubicBezTo>
                      <a:cubicBezTo>
                        <a:pt x="47" y="13"/>
                        <a:pt x="47" y="13"/>
                        <a:pt x="46" y="13"/>
                      </a:cubicBezTo>
                      <a:cubicBezTo>
                        <a:pt x="46" y="12"/>
                        <a:pt x="46" y="12"/>
                        <a:pt x="46" y="12"/>
                      </a:cubicBezTo>
                      <a:cubicBezTo>
                        <a:pt x="45" y="12"/>
                        <a:pt x="45" y="11"/>
                        <a:pt x="45" y="11"/>
                      </a:cubicBezTo>
                      <a:cubicBezTo>
                        <a:pt x="45" y="11"/>
                        <a:pt x="45" y="10"/>
                        <a:pt x="45" y="10"/>
                      </a:cubicBezTo>
                      <a:cubicBezTo>
                        <a:pt x="45" y="9"/>
                        <a:pt x="45" y="8"/>
                        <a:pt x="45" y="7"/>
                      </a:cubicBezTo>
                      <a:cubicBezTo>
                        <a:pt x="46" y="7"/>
                        <a:pt x="46" y="6"/>
                        <a:pt x="46" y="6"/>
                      </a:cubicBezTo>
                      <a:cubicBezTo>
                        <a:pt x="46" y="6"/>
                        <a:pt x="46" y="6"/>
                        <a:pt x="46" y="6"/>
                      </a:cubicBezTo>
                      <a:cubicBezTo>
                        <a:pt x="46" y="6"/>
                        <a:pt x="45" y="5"/>
                        <a:pt x="43" y="5"/>
                      </a:cubicBezTo>
                      <a:cubicBezTo>
                        <a:pt x="37" y="4"/>
                        <a:pt x="35" y="2"/>
                        <a:pt x="33" y="0"/>
                      </a:cubicBezTo>
                      <a:cubicBezTo>
                        <a:pt x="33" y="0"/>
                        <a:pt x="33" y="0"/>
                        <a:pt x="33" y="0"/>
                      </a:cubicBezTo>
                      <a:cubicBezTo>
                        <a:pt x="32" y="0"/>
                        <a:pt x="28" y="3"/>
                        <a:pt x="27" y="5"/>
                      </a:cubicBezTo>
                      <a:cubicBezTo>
                        <a:pt x="26" y="6"/>
                        <a:pt x="25" y="7"/>
                        <a:pt x="24" y="7"/>
                      </a:cubicBezTo>
                      <a:cubicBezTo>
                        <a:pt x="23" y="7"/>
                        <a:pt x="22" y="7"/>
                        <a:pt x="22" y="7"/>
                      </a:cubicBezTo>
                      <a:cubicBezTo>
                        <a:pt x="21" y="6"/>
                        <a:pt x="20" y="6"/>
                        <a:pt x="19" y="7"/>
                      </a:cubicBezTo>
                      <a:cubicBezTo>
                        <a:pt x="16" y="8"/>
                        <a:pt x="13" y="7"/>
                        <a:pt x="11" y="7"/>
                      </a:cubicBezTo>
                      <a:cubicBezTo>
                        <a:pt x="11" y="6"/>
                        <a:pt x="10" y="6"/>
                        <a:pt x="10" y="6"/>
                      </a:cubicBezTo>
                      <a:cubicBezTo>
                        <a:pt x="9" y="8"/>
                        <a:pt x="8" y="8"/>
                        <a:pt x="6" y="8"/>
                      </a:cubicBezTo>
                      <a:cubicBezTo>
                        <a:pt x="5" y="8"/>
                        <a:pt x="4" y="8"/>
                        <a:pt x="3" y="8"/>
                      </a:cubicBezTo>
                      <a:cubicBezTo>
                        <a:pt x="3" y="7"/>
                        <a:pt x="2" y="7"/>
                        <a:pt x="1" y="7"/>
                      </a:cubicBezTo>
                      <a:cubicBezTo>
                        <a:pt x="1" y="8"/>
                        <a:pt x="0" y="8"/>
                        <a:pt x="0" y="9"/>
                      </a:cubicBezTo>
                      <a:cubicBezTo>
                        <a:pt x="0" y="9"/>
                        <a:pt x="0" y="9"/>
                        <a:pt x="0" y="9"/>
                      </a:cubicBezTo>
                      <a:cubicBezTo>
                        <a:pt x="0" y="9"/>
                        <a:pt x="0" y="10"/>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4" name="Freeform 1126">
                  <a:extLst>
                    <a:ext uri="{FF2B5EF4-FFF2-40B4-BE49-F238E27FC236}">
                      <a16:creationId xmlns="" xmlns:a16="http://schemas.microsoft.com/office/drawing/2014/main" id="{C2272FE5-B794-4274-8D47-F8F929414A55}"/>
                    </a:ext>
                  </a:extLst>
                </p:cNvPr>
                <p:cNvSpPr/>
                <p:nvPr/>
              </p:nvSpPr>
              <p:spPr bwMode="auto">
                <a:xfrm>
                  <a:off x="4340" y="2077"/>
                  <a:ext cx="73" cy="91"/>
                </a:xfrm>
                <a:custGeom>
                  <a:gdLst>
                    <a:gd name="T0" fmla="*/ 16 w 77"/>
                    <a:gd name="T1" fmla="*/ 0 h 95"/>
                    <a:gd name="T2" fmla="*/ 14 w 77"/>
                    <a:gd name="T3" fmla="*/ 0 h 95"/>
                    <a:gd name="T4" fmla="*/ 14 w 77"/>
                    <a:gd name="T5" fmla="*/ 2 h 95"/>
                    <a:gd name="T6" fmla="*/ 11 w 77"/>
                    <a:gd name="T7" fmla="*/ 14 h 95"/>
                    <a:gd name="T8" fmla="*/ 6 w 77"/>
                    <a:gd name="T9" fmla="*/ 10 h 95"/>
                    <a:gd name="T10" fmla="*/ 5 w 77"/>
                    <a:gd name="T11" fmla="*/ 12 h 95"/>
                    <a:gd name="T12" fmla="*/ 4 w 77"/>
                    <a:gd name="T13" fmla="*/ 14 h 95"/>
                    <a:gd name="T14" fmla="*/ 3 w 77"/>
                    <a:gd name="T15" fmla="*/ 15 h 95"/>
                    <a:gd name="T16" fmla="*/ 2 w 77"/>
                    <a:gd name="T17" fmla="*/ 18 h 95"/>
                    <a:gd name="T18" fmla="*/ 2 w 77"/>
                    <a:gd name="T19" fmla="*/ 19 h 95"/>
                    <a:gd name="T20" fmla="*/ 1 w 77"/>
                    <a:gd name="T21" fmla="*/ 20 h 95"/>
                    <a:gd name="T22" fmla="*/ 0 w 77"/>
                    <a:gd name="T23" fmla="*/ 20 h 95"/>
                    <a:gd name="T24" fmla="*/ 0 w 77"/>
                    <a:gd name="T25" fmla="*/ 20 h 95"/>
                    <a:gd name="T26" fmla="*/ 1 w 77"/>
                    <a:gd name="T27" fmla="*/ 25 h 95"/>
                    <a:gd name="T28" fmla="*/ 3 w 77"/>
                    <a:gd name="T29" fmla="*/ 30 h 95"/>
                    <a:gd name="T30" fmla="*/ 6 w 77"/>
                    <a:gd name="T31" fmla="*/ 30 h 95"/>
                    <a:gd name="T32" fmla="*/ 7 w 77"/>
                    <a:gd name="T33" fmla="*/ 30 h 95"/>
                    <a:gd name="T34" fmla="*/ 8 w 77"/>
                    <a:gd name="T35" fmla="*/ 31 h 95"/>
                    <a:gd name="T36" fmla="*/ 9 w 77"/>
                    <a:gd name="T37" fmla="*/ 41 h 95"/>
                    <a:gd name="T38" fmla="*/ 8 w 77"/>
                    <a:gd name="T39" fmla="*/ 47 h 95"/>
                    <a:gd name="T40" fmla="*/ 5 w 77"/>
                    <a:gd name="T41" fmla="*/ 53 h 95"/>
                    <a:gd name="T42" fmla="*/ 5 w 77"/>
                    <a:gd name="T43" fmla="*/ 54 h 95"/>
                    <a:gd name="T44" fmla="*/ 12 w 77"/>
                    <a:gd name="T45" fmla="*/ 49 h 95"/>
                    <a:gd name="T46" fmla="*/ 24 w 77"/>
                    <a:gd name="T47" fmla="*/ 49 h 95"/>
                    <a:gd name="T48" fmla="*/ 34 w 77"/>
                    <a:gd name="T49" fmla="*/ 44 h 95"/>
                    <a:gd name="T50" fmla="*/ 41 w 77"/>
                    <a:gd name="T51" fmla="*/ 46 h 95"/>
                    <a:gd name="T52" fmla="*/ 49 w 77"/>
                    <a:gd name="T53" fmla="*/ 54 h 95"/>
                    <a:gd name="T54" fmla="*/ 49 w 77"/>
                    <a:gd name="T55" fmla="*/ 67 h 95"/>
                    <a:gd name="T56" fmla="*/ 58 w 77"/>
                    <a:gd name="T57" fmla="*/ 85 h 95"/>
                    <a:gd name="T58" fmla="*/ 59 w 77"/>
                    <a:gd name="T59" fmla="*/ 87 h 95"/>
                    <a:gd name="T60" fmla="*/ 59 w 77"/>
                    <a:gd name="T61" fmla="*/ 89 h 95"/>
                    <a:gd name="T62" fmla="*/ 59 w 77"/>
                    <a:gd name="T63" fmla="*/ 91 h 95"/>
                    <a:gd name="T64" fmla="*/ 58 w 77"/>
                    <a:gd name="T65" fmla="*/ 93 h 95"/>
                    <a:gd name="T66" fmla="*/ 58 w 77"/>
                    <a:gd name="T67" fmla="*/ 93 h 95"/>
                    <a:gd name="T68" fmla="*/ 61 w 77"/>
                    <a:gd name="T69" fmla="*/ 94 h 95"/>
                    <a:gd name="T70" fmla="*/ 71 w 77"/>
                    <a:gd name="T71" fmla="*/ 90 h 95"/>
                    <a:gd name="T72" fmla="*/ 74 w 77"/>
                    <a:gd name="T73" fmla="*/ 90 h 95"/>
                    <a:gd name="T74" fmla="*/ 75 w 77"/>
                    <a:gd name="T75" fmla="*/ 90 h 95"/>
                    <a:gd name="T76" fmla="*/ 76 w 77"/>
                    <a:gd name="T77" fmla="*/ 89 h 95"/>
                    <a:gd name="T78" fmla="*/ 77 w 77"/>
                    <a:gd name="T79" fmla="*/ 89 h 95"/>
                    <a:gd name="T80" fmla="*/ 77 w 77"/>
                    <a:gd name="T81" fmla="*/ 87 h 95"/>
                    <a:gd name="T82" fmla="*/ 77 w 77"/>
                    <a:gd name="T83" fmla="*/ 85 h 95"/>
                    <a:gd name="T84" fmla="*/ 77 w 77"/>
                    <a:gd name="T85" fmla="*/ 82 h 95"/>
                    <a:gd name="T86" fmla="*/ 75 w 77"/>
                    <a:gd name="T87" fmla="*/ 76 h 95"/>
                    <a:gd name="T88" fmla="*/ 66 w 77"/>
                    <a:gd name="T89" fmla="*/ 66 h 95"/>
                    <a:gd name="T90" fmla="*/ 56 w 77"/>
                    <a:gd name="T91" fmla="*/ 54 h 95"/>
                    <a:gd name="T92" fmla="*/ 51 w 77"/>
                    <a:gd name="T93" fmla="*/ 43 h 95"/>
                    <a:gd name="T94" fmla="*/ 39 w 77"/>
                    <a:gd name="T95" fmla="*/ 32 h 95"/>
                    <a:gd name="T96" fmla="*/ 47 w 77"/>
                    <a:gd name="T97" fmla="*/ 28 h 95"/>
                    <a:gd name="T98" fmla="*/ 43 w 77"/>
                    <a:gd name="T99" fmla="*/ 19 h 95"/>
                    <a:gd name="T100" fmla="*/ 39 w 77"/>
                    <a:gd name="T101" fmla="*/ 19 h 95"/>
                    <a:gd name="T102" fmla="*/ 37 w 77"/>
                    <a:gd name="T103" fmla="*/ 19 h 95"/>
                    <a:gd name="T104" fmla="*/ 32 w 77"/>
                    <a:gd name="T105" fmla="*/ 19 h 95"/>
                    <a:gd name="T106" fmla="*/ 30 w 77"/>
                    <a:gd name="T107" fmla="*/ 17 h 95"/>
                    <a:gd name="T108" fmla="*/ 30 w 77"/>
                    <a:gd name="T109" fmla="*/ 17 h 95"/>
                    <a:gd name="T110" fmla="*/ 28 w 77"/>
                    <a:gd name="T111" fmla="*/ 16 h 95"/>
                    <a:gd name="T112" fmla="*/ 27 w 77"/>
                    <a:gd name="T113" fmla="*/ 14 h 95"/>
                    <a:gd name="T114" fmla="*/ 26 w 77"/>
                    <a:gd name="T115" fmla="*/ 12 h 95"/>
                    <a:gd name="T116" fmla="*/ 21 w 77"/>
                    <a:gd name="T117" fmla="*/ 3 h 95"/>
                    <a:gd name="T118" fmla="*/ 20 w 77"/>
                    <a:gd name="T119" fmla="*/ 2 h 95"/>
                    <a:gd name="T120" fmla="*/ 19 w 77"/>
                    <a:gd name="T121" fmla="*/ 1 h 95"/>
                    <a:gd name="T122" fmla="*/ 18 w 77"/>
                    <a:gd name="T123" fmla="*/ 0 h 95"/>
                    <a:gd name="T124" fmla="*/ 18 w 77"/>
                    <a:gd name="T125" fmla="*/ 0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7" h="95">
                      <a:moveTo>
                        <a:pt x="16" y="0"/>
                      </a:moveTo>
                      <a:cubicBezTo>
                        <a:pt x="16" y="0"/>
                        <a:pt x="16" y="0"/>
                        <a:pt x="16" y="0"/>
                      </a:cubicBezTo>
                      <a:cubicBezTo>
                        <a:pt x="16" y="0"/>
                        <a:pt x="16" y="0"/>
                        <a:pt x="16" y="0"/>
                      </a:cubicBezTo>
                      <a:cubicBezTo>
                        <a:pt x="15" y="0"/>
                        <a:pt x="15" y="0"/>
                        <a:pt x="14" y="0"/>
                      </a:cubicBezTo>
                      <a:cubicBezTo>
                        <a:pt x="14" y="1"/>
                        <a:pt x="14" y="1"/>
                        <a:pt x="14" y="2"/>
                      </a:cubicBezTo>
                      <a:cubicBezTo>
                        <a:pt x="14" y="2"/>
                        <a:pt x="14" y="2"/>
                        <a:pt x="14" y="2"/>
                      </a:cubicBezTo>
                      <a:cubicBezTo>
                        <a:pt x="15" y="4"/>
                        <a:pt x="17" y="9"/>
                        <a:pt x="15" y="12"/>
                      </a:cubicBezTo>
                      <a:cubicBezTo>
                        <a:pt x="15" y="14"/>
                        <a:pt x="13" y="15"/>
                        <a:pt x="11" y="14"/>
                      </a:cubicBezTo>
                      <a:cubicBezTo>
                        <a:pt x="9" y="14"/>
                        <a:pt x="7" y="12"/>
                        <a:pt x="7" y="10"/>
                      </a:cubicBezTo>
                      <a:cubicBezTo>
                        <a:pt x="6" y="10"/>
                        <a:pt x="6" y="10"/>
                        <a:pt x="6" y="10"/>
                      </a:cubicBezTo>
                      <a:cubicBezTo>
                        <a:pt x="6" y="10"/>
                        <a:pt x="6" y="10"/>
                        <a:pt x="6" y="11"/>
                      </a:cubicBezTo>
                      <a:cubicBezTo>
                        <a:pt x="5" y="11"/>
                        <a:pt x="5" y="11"/>
                        <a:pt x="5" y="12"/>
                      </a:cubicBezTo>
                      <a:cubicBezTo>
                        <a:pt x="5" y="12"/>
                        <a:pt x="4" y="12"/>
                        <a:pt x="4" y="13"/>
                      </a:cubicBezTo>
                      <a:cubicBezTo>
                        <a:pt x="4" y="13"/>
                        <a:pt x="4" y="13"/>
                        <a:pt x="4" y="14"/>
                      </a:cubicBezTo>
                      <a:cubicBezTo>
                        <a:pt x="3" y="14"/>
                        <a:pt x="3" y="14"/>
                        <a:pt x="3" y="15"/>
                      </a:cubicBezTo>
                      <a:cubicBezTo>
                        <a:pt x="3" y="15"/>
                        <a:pt x="3" y="15"/>
                        <a:pt x="3" y="15"/>
                      </a:cubicBezTo>
                      <a:cubicBezTo>
                        <a:pt x="2" y="16"/>
                        <a:pt x="2" y="16"/>
                        <a:pt x="2" y="16"/>
                      </a:cubicBezTo>
                      <a:cubicBezTo>
                        <a:pt x="2" y="17"/>
                        <a:pt x="2" y="17"/>
                        <a:pt x="2" y="18"/>
                      </a:cubicBezTo>
                      <a:cubicBezTo>
                        <a:pt x="2" y="18"/>
                        <a:pt x="2" y="18"/>
                        <a:pt x="2" y="18"/>
                      </a:cubicBezTo>
                      <a:cubicBezTo>
                        <a:pt x="2" y="18"/>
                        <a:pt x="2" y="18"/>
                        <a:pt x="2" y="19"/>
                      </a:cubicBezTo>
                      <a:cubicBezTo>
                        <a:pt x="1" y="19"/>
                        <a:pt x="1" y="19"/>
                        <a:pt x="1" y="19"/>
                      </a:cubicBezTo>
                      <a:cubicBezTo>
                        <a:pt x="1" y="19"/>
                        <a:pt x="1" y="19"/>
                        <a:pt x="1" y="20"/>
                      </a:cubicBezTo>
                      <a:cubicBezTo>
                        <a:pt x="1" y="20"/>
                        <a:pt x="1" y="20"/>
                        <a:pt x="0" y="20"/>
                      </a:cubicBezTo>
                      <a:cubicBezTo>
                        <a:pt x="0" y="20"/>
                        <a:pt x="0" y="20"/>
                        <a:pt x="0" y="20"/>
                      </a:cubicBezTo>
                      <a:cubicBezTo>
                        <a:pt x="0" y="20"/>
                        <a:pt x="0" y="20"/>
                        <a:pt x="0" y="20"/>
                      </a:cubicBezTo>
                      <a:cubicBezTo>
                        <a:pt x="0" y="20"/>
                        <a:pt x="0" y="20"/>
                        <a:pt x="0" y="20"/>
                      </a:cubicBezTo>
                      <a:cubicBezTo>
                        <a:pt x="0" y="20"/>
                        <a:pt x="0" y="21"/>
                        <a:pt x="0" y="21"/>
                      </a:cubicBezTo>
                      <a:cubicBezTo>
                        <a:pt x="1" y="22"/>
                        <a:pt x="1" y="23"/>
                        <a:pt x="1" y="25"/>
                      </a:cubicBezTo>
                      <a:cubicBezTo>
                        <a:pt x="1" y="27"/>
                        <a:pt x="1" y="28"/>
                        <a:pt x="1" y="30"/>
                      </a:cubicBezTo>
                      <a:cubicBezTo>
                        <a:pt x="2" y="30"/>
                        <a:pt x="2" y="30"/>
                        <a:pt x="3" y="30"/>
                      </a:cubicBezTo>
                      <a:cubicBezTo>
                        <a:pt x="3" y="29"/>
                        <a:pt x="4" y="29"/>
                        <a:pt x="5" y="29"/>
                      </a:cubicBezTo>
                      <a:cubicBezTo>
                        <a:pt x="5" y="29"/>
                        <a:pt x="6" y="29"/>
                        <a:pt x="6" y="30"/>
                      </a:cubicBezTo>
                      <a:cubicBezTo>
                        <a:pt x="6" y="30"/>
                        <a:pt x="6" y="30"/>
                        <a:pt x="6" y="30"/>
                      </a:cubicBezTo>
                      <a:cubicBezTo>
                        <a:pt x="7" y="30"/>
                        <a:pt x="7" y="30"/>
                        <a:pt x="7" y="30"/>
                      </a:cubicBezTo>
                      <a:cubicBezTo>
                        <a:pt x="7" y="30"/>
                        <a:pt x="8" y="30"/>
                        <a:pt x="8" y="31"/>
                      </a:cubicBezTo>
                      <a:cubicBezTo>
                        <a:pt x="8" y="31"/>
                        <a:pt x="8" y="31"/>
                        <a:pt x="8" y="31"/>
                      </a:cubicBezTo>
                      <a:cubicBezTo>
                        <a:pt x="9" y="32"/>
                        <a:pt x="9" y="32"/>
                        <a:pt x="9" y="33"/>
                      </a:cubicBezTo>
                      <a:cubicBezTo>
                        <a:pt x="10" y="36"/>
                        <a:pt x="9" y="39"/>
                        <a:pt x="9" y="41"/>
                      </a:cubicBezTo>
                      <a:cubicBezTo>
                        <a:pt x="9" y="42"/>
                        <a:pt x="8" y="44"/>
                        <a:pt x="8" y="45"/>
                      </a:cubicBezTo>
                      <a:cubicBezTo>
                        <a:pt x="8" y="46"/>
                        <a:pt x="8" y="47"/>
                        <a:pt x="8" y="47"/>
                      </a:cubicBezTo>
                      <a:cubicBezTo>
                        <a:pt x="8" y="49"/>
                        <a:pt x="7" y="50"/>
                        <a:pt x="6" y="51"/>
                      </a:cubicBezTo>
                      <a:cubicBezTo>
                        <a:pt x="5" y="52"/>
                        <a:pt x="5" y="52"/>
                        <a:pt x="5" y="53"/>
                      </a:cubicBezTo>
                      <a:cubicBezTo>
                        <a:pt x="5" y="53"/>
                        <a:pt x="5" y="53"/>
                        <a:pt x="5" y="54"/>
                      </a:cubicBezTo>
                      <a:cubicBezTo>
                        <a:pt x="5" y="54"/>
                        <a:pt x="5" y="54"/>
                        <a:pt x="5" y="54"/>
                      </a:cubicBezTo>
                      <a:cubicBezTo>
                        <a:pt x="6" y="53"/>
                        <a:pt x="9" y="51"/>
                        <a:pt x="10" y="50"/>
                      </a:cubicBezTo>
                      <a:cubicBezTo>
                        <a:pt x="11" y="50"/>
                        <a:pt x="12" y="49"/>
                        <a:pt x="12" y="49"/>
                      </a:cubicBezTo>
                      <a:cubicBezTo>
                        <a:pt x="17" y="45"/>
                        <a:pt x="21" y="46"/>
                        <a:pt x="23" y="49"/>
                      </a:cubicBezTo>
                      <a:cubicBezTo>
                        <a:pt x="23" y="49"/>
                        <a:pt x="23" y="49"/>
                        <a:pt x="24" y="49"/>
                      </a:cubicBezTo>
                      <a:cubicBezTo>
                        <a:pt x="25" y="49"/>
                        <a:pt x="27" y="48"/>
                        <a:pt x="27" y="47"/>
                      </a:cubicBezTo>
                      <a:cubicBezTo>
                        <a:pt x="28" y="45"/>
                        <a:pt x="31" y="44"/>
                        <a:pt x="34" y="44"/>
                      </a:cubicBezTo>
                      <a:cubicBezTo>
                        <a:pt x="35" y="44"/>
                        <a:pt x="36" y="44"/>
                        <a:pt x="36" y="44"/>
                      </a:cubicBezTo>
                      <a:cubicBezTo>
                        <a:pt x="38" y="44"/>
                        <a:pt x="40" y="45"/>
                        <a:pt x="41" y="46"/>
                      </a:cubicBezTo>
                      <a:cubicBezTo>
                        <a:pt x="42" y="48"/>
                        <a:pt x="42" y="48"/>
                        <a:pt x="42" y="48"/>
                      </a:cubicBezTo>
                      <a:cubicBezTo>
                        <a:pt x="44" y="50"/>
                        <a:pt x="46" y="52"/>
                        <a:pt x="49" y="54"/>
                      </a:cubicBezTo>
                      <a:cubicBezTo>
                        <a:pt x="52" y="56"/>
                        <a:pt x="51" y="60"/>
                        <a:pt x="50" y="63"/>
                      </a:cubicBezTo>
                      <a:cubicBezTo>
                        <a:pt x="50" y="64"/>
                        <a:pt x="49" y="66"/>
                        <a:pt x="49" y="67"/>
                      </a:cubicBezTo>
                      <a:cubicBezTo>
                        <a:pt x="53" y="69"/>
                        <a:pt x="59" y="75"/>
                        <a:pt x="58" y="81"/>
                      </a:cubicBezTo>
                      <a:cubicBezTo>
                        <a:pt x="58" y="83"/>
                        <a:pt x="58" y="84"/>
                        <a:pt x="58" y="85"/>
                      </a:cubicBezTo>
                      <a:cubicBezTo>
                        <a:pt x="59" y="86"/>
                        <a:pt x="59" y="86"/>
                        <a:pt x="59" y="87"/>
                      </a:cubicBezTo>
                      <a:cubicBezTo>
                        <a:pt x="59" y="87"/>
                        <a:pt x="59" y="87"/>
                        <a:pt x="59" y="87"/>
                      </a:cubicBezTo>
                      <a:cubicBezTo>
                        <a:pt x="59" y="88"/>
                        <a:pt x="59" y="88"/>
                        <a:pt x="59" y="89"/>
                      </a:cubicBezTo>
                      <a:cubicBezTo>
                        <a:pt x="59" y="89"/>
                        <a:pt x="59" y="89"/>
                        <a:pt x="59" y="89"/>
                      </a:cubicBezTo>
                      <a:cubicBezTo>
                        <a:pt x="59" y="90"/>
                        <a:pt x="59" y="90"/>
                        <a:pt x="59" y="91"/>
                      </a:cubicBezTo>
                      <a:cubicBezTo>
                        <a:pt x="59" y="91"/>
                        <a:pt x="59" y="91"/>
                        <a:pt x="59" y="91"/>
                      </a:cubicBezTo>
                      <a:cubicBezTo>
                        <a:pt x="58" y="92"/>
                        <a:pt x="58" y="92"/>
                        <a:pt x="58" y="93"/>
                      </a:cubicBezTo>
                      <a:cubicBezTo>
                        <a:pt x="58" y="93"/>
                        <a:pt x="58" y="93"/>
                        <a:pt x="58" y="93"/>
                      </a:cubicBezTo>
                      <a:cubicBezTo>
                        <a:pt x="58" y="93"/>
                        <a:pt x="58" y="93"/>
                        <a:pt x="58" y="93"/>
                      </a:cubicBezTo>
                      <a:cubicBezTo>
                        <a:pt x="58" y="93"/>
                        <a:pt x="58" y="93"/>
                        <a:pt x="58" y="93"/>
                      </a:cubicBezTo>
                      <a:cubicBezTo>
                        <a:pt x="59" y="94"/>
                        <a:pt x="60" y="94"/>
                        <a:pt x="61" y="95"/>
                      </a:cubicBezTo>
                      <a:cubicBezTo>
                        <a:pt x="61" y="95"/>
                        <a:pt x="61" y="94"/>
                        <a:pt x="61" y="94"/>
                      </a:cubicBezTo>
                      <a:cubicBezTo>
                        <a:pt x="61" y="91"/>
                        <a:pt x="63" y="89"/>
                        <a:pt x="67" y="89"/>
                      </a:cubicBezTo>
                      <a:cubicBezTo>
                        <a:pt x="68" y="89"/>
                        <a:pt x="70" y="89"/>
                        <a:pt x="71" y="90"/>
                      </a:cubicBezTo>
                      <a:cubicBezTo>
                        <a:pt x="72" y="90"/>
                        <a:pt x="72" y="90"/>
                        <a:pt x="73" y="90"/>
                      </a:cubicBezTo>
                      <a:cubicBezTo>
                        <a:pt x="73" y="90"/>
                        <a:pt x="73" y="90"/>
                        <a:pt x="74" y="90"/>
                      </a:cubicBezTo>
                      <a:cubicBezTo>
                        <a:pt x="74" y="90"/>
                        <a:pt x="74" y="90"/>
                        <a:pt x="74" y="90"/>
                      </a:cubicBezTo>
                      <a:cubicBezTo>
                        <a:pt x="74" y="90"/>
                        <a:pt x="74" y="90"/>
                        <a:pt x="75" y="90"/>
                      </a:cubicBezTo>
                      <a:cubicBezTo>
                        <a:pt x="75" y="90"/>
                        <a:pt x="75" y="90"/>
                        <a:pt x="75" y="90"/>
                      </a:cubicBezTo>
                      <a:cubicBezTo>
                        <a:pt x="75" y="90"/>
                        <a:pt x="76" y="90"/>
                        <a:pt x="76" y="89"/>
                      </a:cubicBezTo>
                      <a:cubicBezTo>
                        <a:pt x="76" y="89"/>
                        <a:pt x="76" y="89"/>
                        <a:pt x="76" y="89"/>
                      </a:cubicBezTo>
                      <a:cubicBezTo>
                        <a:pt x="76" y="89"/>
                        <a:pt x="77" y="89"/>
                        <a:pt x="77" y="89"/>
                      </a:cubicBezTo>
                      <a:cubicBezTo>
                        <a:pt x="77" y="89"/>
                        <a:pt x="77" y="89"/>
                        <a:pt x="77" y="89"/>
                      </a:cubicBezTo>
                      <a:cubicBezTo>
                        <a:pt x="77" y="88"/>
                        <a:pt x="77" y="88"/>
                        <a:pt x="77" y="87"/>
                      </a:cubicBezTo>
                      <a:cubicBezTo>
                        <a:pt x="77" y="87"/>
                        <a:pt x="77" y="87"/>
                        <a:pt x="77" y="87"/>
                      </a:cubicBezTo>
                      <a:cubicBezTo>
                        <a:pt x="77" y="86"/>
                        <a:pt x="77" y="86"/>
                        <a:pt x="77" y="85"/>
                      </a:cubicBezTo>
                      <a:cubicBezTo>
                        <a:pt x="77" y="85"/>
                        <a:pt x="77" y="85"/>
                        <a:pt x="77" y="85"/>
                      </a:cubicBezTo>
                      <a:cubicBezTo>
                        <a:pt x="77" y="84"/>
                        <a:pt x="77" y="83"/>
                        <a:pt x="77" y="82"/>
                      </a:cubicBezTo>
                      <a:cubicBezTo>
                        <a:pt x="77" y="80"/>
                        <a:pt x="77" y="78"/>
                        <a:pt x="76" y="77"/>
                      </a:cubicBezTo>
                      <a:cubicBezTo>
                        <a:pt x="76" y="76"/>
                        <a:pt x="76" y="76"/>
                        <a:pt x="75" y="76"/>
                      </a:cubicBezTo>
                      <a:cubicBezTo>
                        <a:pt x="75" y="75"/>
                        <a:pt x="74" y="74"/>
                        <a:pt x="73" y="74"/>
                      </a:cubicBezTo>
                      <a:cubicBezTo>
                        <a:pt x="70" y="72"/>
                        <a:pt x="67" y="70"/>
                        <a:pt x="66" y="66"/>
                      </a:cubicBezTo>
                      <a:cubicBezTo>
                        <a:pt x="65" y="64"/>
                        <a:pt x="63" y="62"/>
                        <a:pt x="61" y="60"/>
                      </a:cubicBezTo>
                      <a:cubicBezTo>
                        <a:pt x="59" y="58"/>
                        <a:pt x="57" y="56"/>
                        <a:pt x="56" y="54"/>
                      </a:cubicBezTo>
                      <a:cubicBezTo>
                        <a:pt x="56" y="53"/>
                        <a:pt x="55" y="51"/>
                        <a:pt x="54" y="50"/>
                      </a:cubicBezTo>
                      <a:cubicBezTo>
                        <a:pt x="52" y="48"/>
                        <a:pt x="51" y="46"/>
                        <a:pt x="51" y="43"/>
                      </a:cubicBezTo>
                      <a:cubicBezTo>
                        <a:pt x="50" y="43"/>
                        <a:pt x="48" y="42"/>
                        <a:pt x="46" y="41"/>
                      </a:cubicBezTo>
                      <a:cubicBezTo>
                        <a:pt x="42" y="38"/>
                        <a:pt x="37" y="36"/>
                        <a:pt x="39" y="32"/>
                      </a:cubicBezTo>
                      <a:cubicBezTo>
                        <a:pt x="40" y="29"/>
                        <a:pt x="43" y="29"/>
                        <a:pt x="45" y="28"/>
                      </a:cubicBezTo>
                      <a:cubicBezTo>
                        <a:pt x="46" y="28"/>
                        <a:pt x="47" y="28"/>
                        <a:pt x="47" y="28"/>
                      </a:cubicBezTo>
                      <a:cubicBezTo>
                        <a:pt x="47" y="27"/>
                        <a:pt x="47" y="26"/>
                        <a:pt x="46" y="25"/>
                      </a:cubicBezTo>
                      <a:cubicBezTo>
                        <a:pt x="45" y="24"/>
                        <a:pt x="44" y="22"/>
                        <a:pt x="43" y="19"/>
                      </a:cubicBezTo>
                      <a:cubicBezTo>
                        <a:pt x="43" y="18"/>
                        <a:pt x="43" y="18"/>
                        <a:pt x="42" y="18"/>
                      </a:cubicBezTo>
                      <a:cubicBezTo>
                        <a:pt x="41" y="18"/>
                        <a:pt x="39" y="18"/>
                        <a:pt x="39" y="19"/>
                      </a:cubicBezTo>
                      <a:cubicBezTo>
                        <a:pt x="38" y="19"/>
                        <a:pt x="38" y="19"/>
                        <a:pt x="37" y="19"/>
                      </a:cubicBezTo>
                      <a:cubicBezTo>
                        <a:pt x="37" y="19"/>
                        <a:pt x="37" y="19"/>
                        <a:pt x="37" y="19"/>
                      </a:cubicBezTo>
                      <a:cubicBezTo>
                        <a:pt x="37" y="19"/>
                        <a:pt x="36" y="19"/>
                        <a:pt x="36" y="19"/>
                      </a:cubicBezTo>
                      <a:cubicBezTo>
                        <a:pt x="35" y="19"/>
                        <a:pt x="34" y="19"/>
                        <a:pt x="32" y="19"/>
                      </a:cubicBezTo>
                      <a:cubicBezTo>
                        <a:pt x="32" y="19"/>
                        <a:pt x="32" y="19"/>
                        <a:pt x="32" y="19"/>
                      </a:cubicBezTo>
                      <a:cubicBezTo>
                        <a:pt x="32" y="18"/>
                        <a:pt x="31" y="18"/>
                        <a:pt x="30" y="17"/>
                      </a:cubicBezTo>
                      <a:cubicBezTo>
                        <a:pt x="30" y="17"/>
                        <a:pt x="30" y="17"/>
                        <a:pt x="30" y="17"/>
                      </a:cubicBezTo>
                      <a:cubicBezTo>
                        <a:pt x="30" y="17"/>
                        <a:pt x="30" y="17"/>
                        <a:pt x="30" y="17"/>
                      </a:cubicBezTo>
                      <a:cubicBezTo>
                        <a:pt x="29" y="17"/>
                        <a:pt x="29" y="17"/>
                        <a:pt x="29" y="16"/>
                      </a:cubicBezTo>
                      <a:cubicBezTo>
                        <a:pt x="29" y="16"/>
                        <a:pt x="28" y="16"/>
                        <a:pt x="28" y="16"/>
                      </a:cubicBezTo>
                      <a:cubicBezTo>
                        <a:pt x="28" y="16"/>
                        <a:pt x="28" y="15"/>
                        <a:pt x="27" y="15"/>
                      </a:cubicBezTo>
                      <a:cubicBezTo>
                        <a:pt x="27" y="15"/>
                        <a:pt x="27" y="14"/>
                        <a:pt x="27" y="14"/>
                      </a:cubicBezTo>
                      <a:cubicBezTo>
                        <a:pt x="27" y="14"/>
                        <a:pt x="27" y="14"/>
                        <a:pt x="27" y="13"/>
                      </a:cubicBezTo>
                      <a:cubicBezTo>
                        <a:pt x="26" y="13"/>
                        <a:pt x="26" y="12"/>
                        <a:pt x="26" y="12"/>
                      </a:cubicBezTo>
                      <a:cubicBezTo>
                        <a:pt x="26" y="11"/>
                        <a:pt x="25" y="10"/>
                        <a:pt x="24" y="9"/>
                      </a:cubicBezTo>
                      <a:cubicBezTo>
                        <a:pt x="22" y="7"/>
                        <a:pt x="21" y="6"/>
                        <a:pt x="21" y="3"/>
                      </a:cubicBezTo>
                      <a:cubicBezTo>
                        <a:pt x="21" y="3"/>
                        <a:pt x="20" y="3"/>
                        <a:pt x="20" y="3"/>
                      </a:cubicBezTo>
                      <a:cubicBezTo>
                        <a:pt x="20" y="3"/>
                        <a:pt x="20" y="2"/>
                        <a:pt x="20" y="2"/>
                      </a:cubicBezTo>
                      <a:cubicBezTo>
                        <a:pt x="20" y="2"/>
                        <a:pt x="20" y="2"/>
                        <a:pt x="20" y="2"/>
                      </a:cubicBezTo>
                      <a:cubicBezTo>
                        <a:pt x="19" y="2"/>
                        <a:pt x="19" y="1"/>
                        <a:pt x="19" y="1"/>
                      </a:cubicBezTo>
                      <a:cubicBezTo>
                        <a:pt x="19" y="1"/>
                        <a:pt x="19" y="1"/>
                        <a:pt x="19" y="1"/>
                      </a:cubicBezTo>
                      <a:cubicBezTo>
                        <a:pt x="18" y="0"/>
                        <a:pt x="18" y="0"/>
                        <a:pt x="18" y="0"/>
                      </a:cubicBezTo>
                      <a:cubicBezTo>
                        <a:pt x="18" y="0"/>
                        <a:pt x="18" y="0"/>
                        <a:pt x="18" y="0"/>
                      </a:cubicBezTo>
                      <a:cubicBezTo>
                        <a:pt x="18" y="0"/>
                        <a:pt x="18" y="0"/>
                        <a:pt x="18" y="0"/>
                      </a:cubicBezTo>
                      <a:cubicBezTo>
                        <a:pt x="17" y="0"/>
                        <a:pt x="17"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5" name="Freeform 1127">
                  <a:extLst>
                    <a:ext uri="{FF2B5EF4-FFF2-40B4-BE49-F238E27FC236}">
                      <a16:creationId xmlns="" xmlns:a16="http://schemas.microsoft.com/office/drawing/2014/main" id="{73F9E1B8-1A11-4579-8A16-62B3CEB9461E}"/>
                    </a:ext>
                  </a:extLst>
                </p:cNvPr>
                <p:cNvSpPr/>
                <p:nvPr/>
              </p:nvSpPr>
              <p:spPr bwMode="auto">
                <a:xfrm>
                  <a:off x="4310" y="2098"/>
                  <a:ext cx="82" cy="159"/>
                </a:xfrm>
                <a:custGeom>
                  <a:gdLst>
                    <a:gd name="T0" fmla="*/ 86 w 86"/>
                    <a:gd name="T1" fmla="*/ 67 h 166"/>
                    <a:gd name="T2" fmla="*/ 86 w 86"/>
                    <a:gd name="T3" fmla="*/ 66 h 166"/>
                    <a:gd name="T4" fmla="*/ 85 w 86"/>
                    <a:gd name="T5" fmla="*/ 59 h 166"/>
                    <a:gd name="T6" fmla="*/ 77 w 86"/>
                    <a:gd name="T7" fmla="*/ 40 h 166"/>
                    <a:gd name="T8" fmla="*/ 70 w 86"/>
                    <a:gd name="T9" fmla="*/ 28 h 166"/>
                    <a:gd name="T10" fmla="*/ 65 w 86"/>
                    <a:gd name="T11" fmla="*/ 26 h 166"/>
                    <a:gd name="T12" fmla="*/ 55 w 86"/>
                    <a:gd name="T13" fmla="*/ 31 h 166"/>
                    <a:gd name="T14" fmla="*/ 49 w 86"/>
                    <a:gd name="T15" fmla="*/ 28 h 166"/>
                    <a:gd name="T16" fmla="*/ 44 w 86"/>
                    <a:gd name="T17" fmla="*/ 31 h 166"/>
                    <a:gd name="T18" fmla="*/ 32 w 86"/>
                    <a:gd name="T19" fmla="*/ 33 h 166"/>
                    <a:gd name="T20" fmla="*/ 34 w 86"/>
                    <a:gd name="T21" fmla="*/ 27 h 166"/>
                    <a:gd name="T22" fmla="*/ 35 w 86"/>
                    <a:gd name="T23" fmla="*/ 23 h 166"/>
                    <a:gd name="T24" fmla="*/ 36 w 86"/>
                    <a:gd name="T25" fmla="*/ 12 h 166"/>
                    <a:gd name="T26" fmla="*/ 34 w 86"/>
                    <a:gd name="T27" fmla="*/ 11 h 166"/>
                    <a:gd name="T28" fmla="*/ 28 w 86"/>
                    <a:gd name="T29" fmla="*/ 3 h 166"/>
                    <a:gd name="T30" fmla="*/ 28 w 86"/>
                    <a:gd name="T31" fmla="*/ 1 h 166"/>
                    <a:gd name="T32" fmla="*/ 27 w 86"/>
                    <a:gd name="T33" fmla="*/ 0 h 166"/>
                    <a:gd name="T34" fmla="*/ 26 w 86"/>
                    <a:gd name="T35" fmla="*/ 1 h 166"/>
                    <a:gd name="T36" fmla="*/ 25 w 86"/>
                    <a:gd name="T37" fmla="*/ 2 h 166"/>
                    <a:gd name="T38" fmla="*/ 24 w 86"/>
                    <a:gd name="T39" fmla="*/ 3 h 166"/>
                    <a:gd name="T40" fmla="*/ 17 w 86"/>
                    <a:gd name="T41" fmla="*/ 6 h 166"/>
                    <a:gd name="T42" fmla="*/ 7 w 86"/>
                    <a:gd name="T43" fmla="*/ 10 h 166"/>
                    <a:gd name="T44" fmla="*/ 2 w 86"/>
                    <a:gd name="T45" fmla="*/ 12 h 166"/>
                    <a:gd name="T46" fmla="*/ 7 w 86"/>
                    <a:gd name="T47" fmla="*/ 38 h 166"/>
                    <a:gd name="T48" fmla="*/ 10 w 86"/>
                    <a:gd name="T49" fmla="*/ 45 h 166"/>
                    <a:gd name="T50" fmla="*/ 10 w 86"/>
                    <a:gd name="T51" fmla="*/ 54 h 166"/>
                    <a:gd name="T52" fmla="*/ 8 w 86"/>
                    <a:gd name="T53" fmla="*/ 62 h 166"/>
                    <a:gd name="T54" fmla="*/ 12 w 86"/>
                    <a:gd name="T55" fmla="*/ 71 h 166"/>
                    <a:gd name="T56" fmla="*/ 18 w 86"/>
                    <a:gd name="T57" fmla="*/ 89 h 166"/>
                    <a:gd name="T58" fmla="*/ 21 w 86"/>
                    <a:gd name="T59" fmla="*/ 95 h 166"/>
                    <a:gd name="T60" fmla="*/ 20 w 86"/>
                    <a:gd name="T61" fmla="*/ 98 h 166"/>
                    <a:gd name="T62" fmla="*/ 19 w 86"/>
                    <a:gd name="T63" fmla="*/ 101 h 166"/>
                    <a:gd name="T64" fmla="*/ 18 w 86"/>
                    <a:gd name="T65" fmla="*/ 104 h 166"/>
                    <a:gd name="T66" fmla="*/ 17 w 86"/>
                    <a:gd name="T67" fmla="*/ 107 h 166"/>
                    <a:gd name="T68" fmla="*/ 14 w 86"/>
                    <a:gd name="T69" fmla="*/ 112 h 166"/>
                    <a:gd name="T70" fmla="*/ 12 w 86"/>
                    <a:gd name="T71" fmla="*/ 114 h 166"/>
                    <a:gd name="T72" fmla="*/ 11 w 86"/>
                    <a:gd name="T73" fmla="*/ 115 h 166"/>
                    <a:gd name="T74" fmla="*/ 8 w 86"/>
                    <a:gd name="T75" fmla="*/ 130 h 166"/>
                    <a:gd name="T76" fmla="*/ 23 w 86"/>
                    <a:gd name="T77" fmla="*/ 153 h 166"/>
                    <a:gd name="T78" fmla="*/ 32 w 86"/>
                    <a:gd name="T79" fmla="*/ 158 h 166"/>
                    <a:gd name="T80" fmla="*/ 36 w 86"/>
                    <a:gd name="T81" fmla="*/ 160 h 166"/>
                    <a:gd name="T82" fmla="*/ 41 w 86"/>
                    <a:gd name="T83" fmla="*/ 166 h 166"/>
                    <a:gd name="T84" fmla="*/ 45 w 86"/>
                    <a:gd name="T85" fmla="*/ 165 h 166"/>
                    <a:gd name="T86" fmla="*/ 45 w 86"/>
                    <a:gd name="T87" fmla="*/ 164 h 166"/>
                    <a:gd name="T88" fmla="*/ 46 w 86"/>
                    <a:gd name="T89" fmla="*/ 163 h 166"/>
                    <a:gd name="T90" fmla="*/ 30 w 86"/>
                    <a:gd name="T91" fmla="*/ 154 h 166"/>
                    <a:gd name="T92" fmla="*/ 25 w 86"/>
                    <a:gd name="T93" fmla="*/ 138 h 166"/>
                    <a:gd name="T94" fmla="*/ 19 w 86"/>
                    <a:gd name="T95" fmla="*/ 130 h 166"/>
                    <a:gd name="T96" fmla="*/ 15 w 86"/>
                    <a:gd name="T97" fmla="*/ 114 h 166"/>
                    <a:gd name="T98" fmla="*/ 19 w 86"/>
                    <a:gd name="T99" fmla="*/ 100 h 166"/>
                    <a:gd name="T100" fmla="*/ 23 w 86"/>
                    <a:gd name="T101" fmla="*/ 83 h 166"/>
                    <a:gd name="T102" fmla="*/ 36 w 86"/>
                    <a:gd name="T103" fmla="*/ 83 h 166"/>
                    <a:gd name="T104" fmla="*/ 43 w 86"/>
                    <a:gd name="T105" fmla="*/ 88 h 166"/>
                    <a:gd name="T106" fmla="*/ 54 w 86"/>
                    <a:gd name="T107" fmla="*/ 94 h 166"/>
                    <a:gd name="T108" fmla="*/ 53 w 86"/>
                    <a:gd name="T109" fmla="*/ 93 h 166"/>
                    <a:gd name="T110" fmla="*/ 51 w 86"/>
                    <a:gd name="T111" fmla="*/ 85 h 166"/>
                    <a:gd name="T112" fmla="*/ 70 w 86"/>
                    <a:gd name="T113" fmla="*/ 68 h 166"/>
                    <a:gd name="T114" fmla="*/ 76 w 86"/>
                    <a:gd name="T115" fmla="*/ 68 h 166"/>
                    <a:gd name="T116" fmla="*/ 82 w 86"/>
                    <a:gd name="T117" fmla="*/ 68 h 166"/>
                    <a:gd name="T118" fmla="*/ 83 w 86"/>
                    <a:gd name="T119" fmla="*/ 68 h 166"/>
                    <a:gd name="T120" fmla="*/ 84 w 86"/>
                    <a:gd name="T121" fmla="*/ 68 h 166"/>
                    <a:gd name="T122" fmla="*/ 85 w 86"/>
                    <a:gd name="T123" fmla="*/ 69 h 16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6" h="166">
                      <a:moveTo>
                        <a:pt x="86" y="68"/>
                      </a:moveTo>
                      <a:cubicBezTo>
                        <a:pt x="86" y="67"/>
                        <a:pt x="86" y="67"/>
                        <a:pt x="86" y="67"/>
                      </a:cubicBezTo>
                      <a:cubicBezTo>
                        <a:pt x="86" y="67"/>
                        <a:pt x="86" y="66"/>
                        <a:pt x="86" y="66"/>
                      </a:cubicBezTo>
                      <a:cubicBezTo>
                        <a:pt x="86" y="66"/>
                        <a:pt x="86" y="66"/>
                        <a:pt x="86" y="66"/>
                      </a:cubicBezTo>
                      <a:cubicBezTo>
                        <a:pt x="86" y="65"/>
                        <a:pt x="86" y="65"/>
                        <a:pt x="86" y="64"/>
                      </a:cubicBezTo>
                      <a:cubicBezTo>
                        <a:pt x="85" y="62"/>
                        <a:pt x="85" y="61"/>
                        <a:pt x="85" y="59"/>
                      </a:cubicBezTo>
                      <a:cubicBezTo>
                        <a:pt x="86" y="54"/>
                        <a:pt x="81" y="50"/>
                        <a:pt x="79" y="49"/>
                      </a:cubicBezTo>
                      <a:cubicBezTo>
                        <a:pt x="76" y="48"/>
                        <a:pt x="76" y="44"/>
                        <a:pt x="77" y="40"/>
                      </a:cubicBezTo>
                      <a:cubicBezTo>
                        <a:pt x="77" y="39"/>
                        <a:pt x="78" y="36"/>
                        <a:pt x="78" y="35"/>
                      </a:cubicBezTo>
                      <a:cubicBezTo>
                        <a:pt x="74" y="33"/>
                        <a:pt x="72" y="31"/>
                        <a:pt x="70" y="28"/>
                      </a:cubicBezTo>
                      <a:cubicBezTo>
                        <a:pt x="69" y="27"/>
                        <a:pt x="69" y="27"/>
                        <a:pt x="69" y="27"/>
                      </a:cubicBezTo>
                      <a:cubicBezTo>
                        <a:pt x="68" y="26"/>
                        <a:pt x="67" y="26"/>
                        <a:pt x="65" y="26"/>
                      </a:cubicBezTo>
                      <a:cubicBezTo>
                        <a:pt x="63" y="26"/>
                        <a:pt x="62" y="26"/>
                        <a:pt x="62" y="27"/>
                      </a:cubicBezTo>
                      <a:cubicBezTo>
                        <a:pt x="61" y="29"/>
                        <a:pt x="57" y="31"/>
                        <a:pt x="55" y="31"/>
                      </a:cubicBezTo>
                      <a:cubicBezTo>
                        <a:pt x="53" y="31"/>
                        <a:pt x="52" y="30"/>
                        <a:pt x="51" y="29"/>
                      </a:cubicBezTo>
                      <a:cubicBezTo>
                        <a:pt x="51" y="28"/>
                        <a:pt x="50" y="28"/>
                        <a:pt x="49" y="28"/>
                      </a:cubicBezTo>
                      <a:cubicBezTo>
                        <a:pt x="49" y="28"/>
                        <a:pt x="47" y="29"/>
                        <a:pt x="46" y="30"/>
                      </a:cubicBezTo>
                      <a:cubicBezTo>
                        <a:pt x="45" y="30"/>
                        <a:pt x="44" y="31"/>
                        <a:pt x="44" y="31"/>
                      </a:cubicBezTo>
                      <a:cubicBezTo>
                        <a:pt x="41" y="34"/>
                        <a:pt x="38" y="36"/>
                        <a:pt x="36" y="36"/>
                      </a:cubicBezTo>
                      <a:cubicBezTo>
                        <a:pt x="35" y="36"/>
                        <a:pt x="33" y="36"/>
                        <a:pt x="32" y="33"/>
                      </a:cubicBezTo>
                      <a:cubicBezTo>
                        <a:pt x="32" y="32"/>
                        <a:pt x="32" y="31"/>
                        <a:pt x="32" y="30"/>
                      </a:cubicBezTo>
                      <a:cubicBezTo>
                        <a:pt x="32" y="29"/>
                        <a:pt x="33" y="27"/>
                        <a:pt x="34" y="27"/>
                      </a:cubicBezTo>
                      <a:cubicBezTo>
                        <a:pt x="34" y="26"/>
                        <a:pt x="35" y="25"/>
                        <a:pt x="35" y="25"/>
                      </a:cubicBezTo>
                      <a:cubicBezTo>
                        <a:pt x="35" y="24"/>
                        <a:pt x="35" y="24"/>
                        <a:pt x="35" y="23"/>
                      </a:cubicBezTo>
                      <a:cubicBezTo>
                        <a:pt x="35" y="21"/>
                        <a:pt x="36" y="20"/>
                        <a:pt x="36" y="18"/>
                      </a:cubicBezTo>
                      <a:cubicBezTo>
                        <a:pt x="37" y="16"/>
                        <a:pt x="37" y="14"/>
                        <a:pt x="36" y="12"/>
                      </a:cubicBezTo>
                      <a:cubicBezTo>
                        <a:pt x="36" y="11"/>
                        <a:pt x="36" y="11"/>
                        <a:pt x="36" y="11"/>
                      </a:cubicBezTo>
                      <a:cubicBezTo>
                        <a:pt x="35" y="11"/>
                        <a:pt x="35" y="11"/>
                        <a:pt x="34" y="11"/>
                      </a:cubicBezTo>
                      <a:cubicBezTo>
                        <a:pt x="32" y="12"/>
                        <a:pt x="30" y="11"/>
                        <a:pt x="29" y="9"/>
                      </a:cubicBezTo>
                      <a:cubicBezTo>
                        <a:pt x="28" y="7"/>
                        <a:pt x="28" y="5"/>
                        <a:pt x="28" y="3"/>
                      </a:cubicBezTo>
                      <a:cubicBezTo>
                        <a:pt x="28" y="2"/>
                        <a:pt x="28" y="1"/>
                        <a:pt x="28" y="1"/>
                      </a:cubicBezTo>
                      <a:cubicBezTo>
                        <a:pt x="28" y="1"/>
                        <a:pt x="28" y="1"/>
                        <a:pt x="28" y="1"/>
                      </a:cubicBezTo>
                      <a:cubicBezTo>
                        <a:pt x="28" y="1"/>
                        <a:pt x="27" y="1"/>
                        <a:pt x="27" y="0"/>
                      </a:cubicBezTo>
                      <a:cubicBezTo>
                        <a:pt x="27" y="0"/>
                        <a:pt x="27" y="0"/>
                        <a:pt x="27" y="0"/>
                      </a:cubicBezTo>
                      <a:cubicBezTo>
                        <a:pt x="27" y="1"/>
                        <a:pt x="27" y="1"/>
                        <a:pt x="27" y="1"/>
                      </a:cubicBezTo>
                      <a:cubicBezTo>
                        <a:pt x="27" y="1"/>
                        <a:pt x="27" y="1"/>
                        <a:pt x="26" y="1"/>
                      </a:cubicBezTo>
                      <a:cubicBezTo>
                        <a:pt x="26" y="2"/>
                        <a:pt x="26" y="2"/>
                        <a:pt x="26" y="2"/>
                      </a:cubicBezTo>
                      <a:cubicBezTo>
                        <a:pt x="25" y="2"/>
                        <a:pt x="25" y="2"/>
                        <a:pt x="25" y="2"/>
                      </a:cubicBezTo>
                      <a:cubicBezTo>
                        <a:pt x="25" y="2"/>
                        <a:pt x="24" y="3"/>
                        <a:pt x="24" y="3"/>
                      </a:cubicBezTo>
                      <a:cubicBezTo>
                        <a:pt x="24" y="3"/>
                        <a:pt x="24" y="3"/>
                        <a:pt x="24" y="3"/>
                      </a:cubicBezTo>
                      <a:cubicBezTo>
                        <a:pt x="23" y="3"/>
                        <a:pt x="22" y="3"/>
                        <a:pt x="22" y="4"/>
                      </a:cubicBezTo>
                      <a:cubicBezTo>
                        <a:pt x="20" y="4"/>
                        <a:pt x="18" y="5"/>
                        <a:pt x="17" y="6"/>
                      </a:cubicBezTo>
                      <a:cubicBezTo>
                        <a:pt x="16" y="9"/>
                        <a:pt x="13" y="10"/>
                        <a:pt x="8" y="10"/>
                      </a:cubicBezTo>
                      <a:cubicBezTo>
                        <a:pt x="7" y="10"/>
                        <a:pt x="7" y="10"/>
                        <a:pt x="7" y="10"/>
                      </a:cubicBezTo>
                      <a:cubicBezTo>
                        <a:pt x="5" y="10"/>
                        <a:pt x="3" y="10"/>
                        <a:pt x="2" y="12"/>
                      </a:cubicBezTo>
                      <a:cubicBezTo>
                        <a:pt x="2" y="12"/>
                        <a:pt x="2" y="12"/>
                        <a:pt x="2" y="12"/>
                      </a:cubicBezTo>
                      <a:cubicBezTo>
                        <a:pt x="1" y="22"/>
                        <a:pt x="0" y="28"/>
                        <a:pt x="0" y="29"/>
                      </a:cubicBezTo>
                      <a:cubicBezTo>
                        <a:pt x="1" y="31"/>
                        <a:pt x="6" y="37"/>
                        <a:pt x="7" y="38"/>
                      </a:cubicBezTo>
                      <a:cubicBezTo>
                        <a:pt x="10" y="38"/>
                        <a:pt x="10" y="41"/>
                        <a:pt x="10" y="43"/>
                      </a:cubicBezTo>
                      <a:cubicBezTo>
                        <a:pt x="10" y="43"/>
                        <a:pt x="10" y="45"/>
                        <a:pt x="10" y="45"/>
                      </a:cubicBezTo>
                      <a:cubicBezTo>
                        <a:pt x="12" y="46"/>
                        <a:pt x="13" y="48"/>
                        <a:pt x="12" y="51"/>
                      </a:cubicBezTo>
                      <a:cubicBezTo>
                        <a:pt x="12" y="52"/>
                        <a:pt x="11" y="53"/>
                        <a:pt x="10" y="54"/>
                      </a:cubicBezTo>
                      <a:cubicBezTo>
                        <a:pt x="10" y="54"/>
                        <a:pt x="10" y="54"/>
                        <a:pt x="10" y="54"/>
                      </a:cubicBezTo>
                      <a:cubicBezTo>
                        <a:pt x="10" y="56"/>
                        <a:pt x="10" y="60"/>
                        <a:pt x="8" y="62"/>
                      </a:cubicBezTo>
                      <a:cubicBezTo>
                        <a:pt x="8" y="62"/>
                        <a:pt x="8" y="62"/>
                        <a:pt x="8" y="63"/>
                      </a:cubicBezTo>
                      <a:cubicBezTo>
                        <a:pt x="8" y="65"/>
                        <a:pt x="9" y="68"/>
                        <a:pt x="12" y="71"/>
                      </a:cubicBezTo>
                      <a:cubicBezTo>
                        <a:pt x="17" y="75"/>
                        <a:pt x="17" y="82"/>
                        <a:pt x="17" y="86"/>
                      </a:cubicBezTo>
                      <a:cubicBezTo>
                        <a:pt x="17" y="87"/>
                        <a:pt x="18" y="88"/>
                        <a:pt x="18" y="89"/>
                      </a:cubicBezTo>
                      <a:cubicBezTo>
                        <a:pt x="19" y="90"/>
                        <a:pt x="21" y="92"/>
                        <a:pt x="21" y="95"/>
                      </a:cubicBezTo>
                      <a:cubicBezTo>
                        <a:pt x="21" y="95"/>
                        <a:pt x="21" y="95"/>
                        <a:pt x="21" y="95"/>
                      </a:cubicBezTo>
                      <a:cubicBezTo>
                        <a:pt x="20" y="96"/>
                        <a:pt x="20" y="97"/>
                        <a:pt x="20" y="98"/>
                      </a:cubicBezTo>
                      <a:cubicBezTo>
                        <a:pt x="20" y="98"/>
                        <a:pt x="20" y="98"/>
                        <a:pt x="20" y="98"/>
                      </a:cubicBezTo>
                      <a:cubicBezTo>
                        <a:pt x="20" y="99"/>
                        <a:pt x="19" y="100"/>
                        <a:pt x="19" y="100"/>
                      </a:cubicBezTo>
                      <a:cubicBezTo>
                        <a:pt x="19" y="101"/>
                        <a:pt x="19" y="101"/>
                        <a:pt x="19" y="101"/>
                      </a:cubicBezTo>
                      <a:cubicBezTo>
                        <a:pt x="19" y="102"/>
                        <a:pt x="18" y="103"/>
                        <a:pt x="18" y="104"/>
                      </a:cubicBezTo>
                      <a:cubicBezTo>
                        <a:pt x="18" y="104"/>
                        <a:pt x="18" y="104"/>
                        <a:pt x="18" y="104"/>
                      </a:cubicBezTo>
                      <a:cubicBezTo>
                        <a:pt x="17" y="105"/>
                        <a:pt x="17" y="106"/>
                        <a:pt x="17" y="107"/>
                      </a:cubicBezTo>
                      <a:cubicBezTo>
                        <a:pt x="17" y="107"/>
                        <a:pt x="17" y="107"/>
                        <a:pt x="17" y="107"/>
                      </a:cubicBezTo>
                      <a:cubicBezTo>
                        <a:pt x="16" y="109"/>
                        <a:pt x="15" y="110"/>
                        <a:pt x="14" y="112"/>
                      </a:cubicBezTo>
                      <a:cubicBezTo>
                        <a:pt x="14" y="112"/>
                        <a:pt x="14" y="112"/>
                        <a:pt x="14" y="112"/>
                      </a:cubicBezTo>
                      <a:cubicBezTo>
                        <a:pt x="13" y="113"/>
                        <a:pt x="13" y="113"/>
                        <a:pt x="13" y="114"/>
                      </a:cubicBezTo>
                      <a:cubicBezTo>
                        <a:pt x="12" y="114"/>
                        <a:pt x="12" y="114"/>
                        <a:pt x="12" y="114"/>
                      </a:cubicBezTo>
                      <a:cubicBezTo>
                        <a:pt x="12" y="114"/>
                        <a:pt x="11" y="115"/>
                        <a:pt x="11" y="115"/>
                      </a:cubicBezTo>
                      <a:cubicBezTo>
                        <a:pt x="11" y="115"/>
                        <a:pt x="11" y="115"/>
                        <a:pt x="11" y="115"/>
                      </a:cubicBezTo>
                      <a:cubicBezTo>
                        <a:pt x="11" y="116"/>
                        <a:pt x="10" y="118"/>
                        <a:pt x="10" y="119"/>
                      </a:cubicBezTo>
                      <a:cubicBezTo>
                        <a:pt x="9" y="123"/>
                        <a:pt x="9" y="127"/>
                        <a:pt x="8" y="130"/>
                      </a:cubicBezTo>
                      <a:cubicBezTo>
                        <a:pt x="7" y="132"/>
                        <a:pt x="6" y="137"/>
                        <a:pt x="7" y="138"/>
                      </a:cubicBezTo>
                      <a:cubicBezTo>
                        <a:pt x="10" y="138"/>
                        <a:pt x="15" y="143"/>
                        <a:pt x="23" y="153"/>
                      </a:cubicBezTo>
                      <a:cubicBezTo>
                        <a:pt x="24" y="154"/>
                        <a:pt x="25" y="156"/>
                        <a:pt x="26" y="158"/>
                      </a:cubicBezTo>
                      <a:cubicBezTo>
                        <a:pt x="28" y="158"/>
                        <a:pt x="30" y="158"/>
                        <a:pt x="32" y="158"/>
                      </a:cubicBezTo>
                      <a:cubicBezTo>
                        <a:pt x="32" y="158"/>
                        <a:pt x="33" y="159"/>
                        <a:pt x="33" y="159"/>
                      </a:cubicBezTo>
                      <a:cubicBezTo>
                        <a:pt x="34" y="159"/>
                        <a:pt x="35" y="160"/>
                        <a:pt x="36" y="160"/>
                      </a:cubicBezTo>
                      <a:cubicBezTo>
                        <a:pt x="38" y="162"/>
                        <a:pt x="39" y="164"/>
                        <a:pt x="39" y="166"/>
                      </a:cubicBezTo>
                      <a:cubicBezTo>
                        <a:pt x="39" y="166"/>
                        <a:pt x="40" y="166"/>
                        <a:pt x="41" y="166"/>
                      </a:cubicBezTo>
                      <a:cubicBezTo>
                        <a:pt x="42" y="166"/>
                        <a:pt x="44" y="166"/>
                        <a:pt x="44" y="166"/>
                      </a:cubicBezTo>
                      <a:cubicBezTo>
                        <a:pt x="44" y="166"/>
                        <a:pt x="45" y="166"/>
                        <a:pt x="45" y="165"/>
                      </a:cubicBezTo>
                      <a:cubicBezTo>
                        <a:pt x="45" y="165"/>
                        <a:pt x="45" y="165"/>
                        <a:pt x="45" y="165"/>
                      </a:cubicBezTo>
                      <a:cubicBezTo>
                        <a:pt x="45" y="164"/>
                        <a:pt x="45" y="164"/>
                        <a:pt x="45" y="164"/>
                      </a:cubicBezTo>
                      <a:cubicBezTo>
                        <a:pt x="45" y="164"/>
                        <a:pt x="46" y="164"/>
                        <a:pt x="46" y="164"/>
                      </a:cubicBezTo>
                      <a:cubicBezTo>
                        <a:pt x="46" y="163"/>
                        <a:pt x="46" y="163"/>
                        <a:pt x="46" y="163"/>
                      </a:cubicBezTo>
                      <a:cubicBezTo>
                        <a:pt x="44" y="161"/>
                        <a:pt x="39" y="158"/>
                        <a:pt x="36" y="158"/>
                      </a:cubicBezTo>
                      <a:cubicBezTo>
                        <a:pt x="34" y="158"/>
                        <a:pt x="32" y="156"/>
                        <a:pt x="30" y="154"/>
                      </a:cubicBezTo>
                      <a:cubicBezTo>
                        <a:pt x="27" y="151"/>
                        <a:pt x="26" y="146"/>
                        <a:pt x="26" y="143"/>
                      </a:cubicBezTo>
                      <a:cubicBezTo>
                        <a:pt x="27" y="141"/>
                        <a:pt x="26" y="140"/>
                        <a:pt x="25" y="138"/>
                      </a:cubicBezTo>
                      <a:cubicBezTo>
                        <a:pt x="23" y="137"/>
                        <a:pt x="22" y="135"/>
                        <a:pt x="22" y="133"/>
                      </a:cubicBezTo>
                      <a:cubicBezTo>
                        <a:pt x="22" y="132"/>
                        <a:pt x="22" y="131"/>
                        <a:pt x="19" y="130"/>
                      </a:cubicBezTo>
                      <a:cubicBezTo>
                        <a:pt x="18" y="130"/>
                        <a:pt x="17" y="130"/>
                        <a:pt x="16" y="129"/>
                      </a:cubicBezTo>
                      <a:cubicBezTo>
                        <a:pt x="12" y="127"/>
                        <a:pt x="14" y="120"/>
                        <a:pt x="15" y="114"/>
                      </a:cubicBezTo>
                      <a:cubicBezTo>
                        <a:pt x="16" y="112"/>
                        <a:pt x="16" y="110"/>
                        <a:pt x="16" y="109"/>
                      </a:cubicBezTo>
                      <a:cubicBezTo>
                        <a:pt x="17" y="107"/>
                        <a:pt x="18" y="104"/>
                        <a:pt x="19" y="100"/>
                      </a:cubicBezTo>
                      <a:cubicBezTo>
                        <a:pt x="21" y="96"/>
                        <a:pt x="24" y="89"/>
                        <a:pt x="23" y="87"/>
                      </a:cubicBezTo>
                      <a:cubicBezTo>
                        <a:pt x="22" y="86"/>
                        <a:pt x="22" y="84"/>
                        <a:pt x="23" y="83"/>
                      </a:cubicBezTo>
                      <a:cubicBezTo>
                        <a:pt x="24" y="80"/>
                        <a:pt x="28" y="79"/>
                        <a:pt x="30" y="79"/>
                      </a:cubicBezTo>
                      <a:cubicBezTo>
                        <a:pt x="33" y="79"/>
                        <a:pt x="35" y="80"/>
                        <a:pt x="36" y="83"/>
                      </a:cubicBezTo>
                      <a:cubicBezTo>
                        <a:pt x="37" y="88"/>
                        <a:pt x="38" y="88"/>
                        <a:pt x="42" y="88"/>
                      </a:cubicBezTo>
                      <a:cubicBezTo>
                        <a:pt x="43" y="88"/>
                        <a:pt x="43" y="88"/>
                        <a:pt x="43" y="88"/>
                      </a:cubicBezTo>
                      <a:cubicBezTo>
                        <a:pt x="47" y="88"/>
                        <a:pt x="49" y="90"/>
                        <a:pt x="51" y="92"/>
                      </a:cubicBezTo>
                      <a:cubicBezTo>
                        <a:pt x="52" y="93"/>
                        <a:pt x="53" y="94"/>
                        <a:pt x="54" y="94"/>
                      </a:cubicBezTo>
                      <a:cubicBezTo>
                        <a:pt x="54" y="94"/>
                        <a:pt x="54" y="94"/>
                        <a:pt x="54" y="94"/>
                      </a:cubicBezTo>
                      <a:cubicBezTo>
                        <a:pt x="54" y="94"/>
                        <a:pt x="54" y="94"/>
                        <a:pt x="53" y="93"/>
                      </a:cubicBezTo>
                      <a:cubicBezTo>
                        <a:pt x="53" y="92"/>
                        <a:pt x="52" y="91"/>
                        <a:pt x="52" y="88"/>
                      </a:cubicBezTo>
                      <a:cubicBezTo>
                        <a:pt x="52" y="87"/>
                        <a:pt x="52" y="86"/>
                        <a:pt x="51" y="85"/>
                      </a:cubicBezTo>
                      <a:cubicBezTo>
                        <a:pt x="50" y="83"/>
                        <a:pt x="49" y="81"/>
                        <a:pt x="52" y="77"/>
                      </a:cubicBezTo>
                      <a:cubicBezTo>
                        <a:pt x="57" y="70"/>
                        <a:pt x="65" y="67"/>
                        <a:pt x="70" y="68"/>
                      </a:cubicBezTo>
                      <a:cubicBezTo>
                        <a:pt x="70" y="68"/>
                        <a:pt x="70" y="68"/>
                        <a:pt x="71" y="68"/>
                      </a:cubicBezTo>
                      <a:cubicBezTo>
                        <a:pt x="72" y="69"/>
                        <a:pt x="74" y="68"/>
                        <a:pt x="76" y="68"/>
                      </a:cubicBezTo>
                      <a:cubicBezTo>
                        <a:pt x="78" y="68"/>
                        <a:pt x="79" y="68"/>
                        <a:pt x="81" y="68"/>
                      </a:cubicBezTo>
                      <a:cubicBezTo>
                        <a:pt x="81" y="68"/>
                        <a:pt x="81" y="68"/>
                        <a:pt x="82" y="68"/>
                      </a:cubicBezTo>
                      <a:cubicBezTo>
                        <a:pt x="82" y="68"/>
                        <a:pt x="82" y="68"/>
                        <a:pt x="82" y="68"/>
                      </a:cubicBezTo>
                      <a:cubicBezTo>
                        <a:pt x="82" y="68"/>
                        <a:pt x="83" y="68"/>
                        <a:pt x="83" y="68"/>
                      </a:cubicBezTo>
                      <a:cubicBezTo>
                        <a:pt x="83" y="68"/>
                        <a:pt x="83" y="68"/>
                        <a:pt x="83" y="68"/>
                      </a:cubicBezTo>
                      <a:cubicBezTo>
                        <a:pt x="84" y="68"/>
                        <a:pt x="84" y="68"/>
                        <a:pt x="84" y="68"/>
                      </a:cubicBezTo>
                      <a:cubicBezTo>
                        <a:pt x="85" y="68"/>
                        <a:pt x="85" y="68"/>
                        <a:pt x="85" y="69"/>
                      </a:cubicBezTo>
                      <a:cubicBezTo>
                        <a:pt x="85" y="69"/>
                        <a:pt x="85" y="69"/>
                        <a:pt x="85" y="69"/>
                      </a:cubicBezTo>
                      <a:cubicBezTo>
                        <a:pt x="86" y="68"/>
                        <a:pt x="86" y="68"/>
                        <a:pt x="86"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6" name="Freeform 1128">
                  <a:extLst>
                    <a:ext uri="{FF2B5EF4-FFF2-40B4-BE49-F238E27FC236}">
                      <a16:creationId xmlns="" xmlns:a16="http://schemas.microsoft.com/office/drawing/2014/main" id="{DFF88DE9-220F-4F5D-B696-C6EAE29444D2}"/>
                    </a:ext>
                  </a:extLst>
                </p:cNvPr>
                <p:cNvSpPr/>
                <p:nvPr/>
              </p:nvSpPr>
              <p:spPr bwMode="auto">
                <a:xfrm>
                  <a:off x="4440" y="2251"/>
                  <a:ext cx="100" cy="60"/>
                </a:xfrm>
                <a:custGeom>
                  <a:gdLst>
                    <a:gd name="T0" fmla="*/ 94 w 105"/>
                    <a:gd name="T1" fmla="*/ 19 h 63"/>
                    <a:gd name="T2" fmla="*/ 105 w 105"/>
                    <a:gd name="T3" fmla="*/ 16 h 63"/>
                    <a:gd name="T4" fmla="*/ 99 w 105"/>
                    <a:gd name="T5" fmla="*/ 12 h 63"/>
                    <a:gd name="T6" fmla="*/ 90 w 105"/>
                    <a:gd name="T7" fmla="*/ 11 h 63"/>
                    <a:gd name="T8" fmla="*/ 78 w 105"/>
                    <a:gd name="T9" fmla="*/ 0 h 63"/>
                    <a:gd name="T10" fmla="*/ 68 w 105"/>
                    <a:gd name="T11" fmla="*/ 14 h 63"/>
                    <a:gd name="T12" fmla="*/ 63 w 105"/>
                    <a:gd name="T13" fmla="*/ 21 h 63"/>
                    <a:gd name="T14" fmla="*/ 64 w 105"/>
                    <a:gd name="T15" fmla="*/ 24 h 63"/>
                    <a:gd name="T16" fmla="*/ 64 w 105"/>
                    <a:gd name="T17" fmla="*/ 25 h 63"/>
                    <a:gd name="T18" fmla="*/ 64 w 105"/>
                    <a:gd name="T19" fmla="*/ 27 h 63"/>
                    <a:gd name="T20" fmla="*/ 63 w 105"/>
                    <a:gd name="T21" fmla="*/ 28 h 63"/>
                    <a:gd name="T22" fmla="*/ 61 w 105"/>
                    <a:gd name="T23" fmla="*/ 29 h 63"/>
                    <a:gd name="T24" fmla="*/ 54 w 105"/>
                    <a:gd name="T25" fmla="*/ 32 h 63"/>
                    <a:gd name="T26" fmla="*/ 53 w 105"/>
                    <a:gd name="T27" fmla="*/ 31 h 63"/>
                    <a:gd name="T28" fmla="*/ 52 w 105"/>
                    <a:gd name="T29" fmla="*/ 31 h 63"/>
                    <a:gd name="T30" fmla="*/ 51 w 105"/>
                    <a:gd name="T31" fmla="*/ 30 h 63"/>
                    <a:gd name="T32" fmla="*/ 50 w 105"/>
                    <a:gd name="T33" fmla="*/ 30 h 63"/>
                    <a:gd name="T34" fmla="*/ 49 w 105"/>
                    <a:gd name="T35" fmla="*/ 28 h 63"/>
                    <a:gd name="T36" fmla="*/ 48 w 105"/>
                    <a:gd name="T37" fmla="*/ 27 h 63"/>
                    <a:gd name="T38" fmla="*/ 47 w 105"/>
                    <a:gd name="T39" fmla="*/ 25 h 63"/>
                    <a:gd name="T40" fmla="*/ 39 w 105"/>
                    <a:gd name="T41" fmla="*/ 38 h 63"/>
                    <a:gd name="T42" fmla="*/ 21 w 105"/>
                    <a:gd name="T43" fmla="*/ 44 h 63"/>
                    <a:gd name="T44" fmla="*/ 16 w 105"/>
                    <a:gd name="T45" fmla="*/ 57 h 63"/>
                    <a:gd name="T46" fmla="*/ 3 w 105"/>
                    <a:gd name="T47" fmla="*/ 57 h 63"/>
                    <a:gd name="T48" fmla="*/ 0 w 105"/>
                    <a:gd name="T49" fmla="*/ 56 h 63"/>
                    <a:gd name="T50" fmla="*/ 0 w 105"/>
                    <a:gd name="T51" fmla="*/ 56 h 63"/>
                    <a:gd name="T52" fmla="*/ 1 w 105"/>
                    <a:gd name="T53" fmla="*/ 57 h 63"/>
                    <a:gd name="T54" fmla="*/ 1 w 105"/>
                    <a:gd name="T55" fmla="*/ 57 h 63"/>
                    <a:gd name="T56" fmla="*/ 6 w 105"/>
                    <a:gd name="T57" fmla="*/ 60 h 63"/>
                    <a:gd name="T58" fmla="*/ 7 w 105"/>
                    <a:gd name="T59" fmla="*/ 62 h 63"/>
                    <a:gd name="T60" fmla="*/ 8 w 105"/>
                    <a:gd name="T61" fmla="*/ 62 h 63"/>
                    <a:gd name="T62" fmla="*/ 10 w 105"/>
                    <a:gd name="T63" fmla="*/ 62 h 63"/>
                    <a:gd name="T64" fmla="*/ 17 w 105"/>
                    <a:gd name="T65" fmla="*/ 61 h 63"/>
                    <a:gd name="T66" fmla="*/ 24 w 105"/>
                    <a:gd name="T67" fmla="*/ 61 h 63"/>
                    <a:gd name="T68" fmla="*/ 36 w 105"/>
                    <a:gd name="T69" fmla="*/ 56 h 63"/>
                    <a:gd name="T70" fmla="*/ 43 w 105"/>
                    <a:gd name="T71" fmla="*/ 59 h 63"/>
                    <a:gd name="T72" fmla="*/ 43 w 105"/>
                    <a:gd name="T73" fmla="*/ 59 h 63"/>
                    <a:gd name="T74" fmla="*/ 52 w 105"/>
                    <a:gd name="T75" fmla="*/ 56 h 63"/>
                    <a:gd name="T76" fmla="*/ 57 w 105"/>
                    <a:gd name="T77" fmla="*/ 46 h 63"/>
                    <a:gd name="T78" fmla="*/ 62 w 105"/>
                    <a:gd name="T79" fmla="*/ 38 h 63"/>
                    <a:gd name="T80" fmla="*/ 66 w 105"/>
                    <a:gd name="T81" fmla="*/ 27 h 63"/>
                    <a:gd name="T82" fmla="*/ 84 w 105"/>
                    <a:gd name="T83" fmla="*/ 24 h 63"/>
                    <a:gd name="T84" fmla="*/ 85 w 105"/>
                    <a:gd name="T85" fmla="*/ 24 h 63"/>
                    <a:gd name="T86" fmla="*/ 87 w 105"/>
                    <a:gd name="T87" fmla="*/ 24 h 63"/>
                    <a:gd name="T88" fmla="*/ 89 w 105"/>
                    <a:gd name="T89" fmla="*/ 25 h 63"/>
                    <a:gd name="T90" fmla="*/ 95 w 105"/>
                    <a:gd name="T91" fmla="*/ 22 h 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5" h="62">
                      <a:moveTo>
                        <a:pt x="95" y="22"/>
                      </a:moveTo>
                      <a:cubicBezTo>
                        <a:pt x="93" y="21"/>
                        <a:pt x="94" y="20"/>
                        <a:pt x="94" y="19"/>
                      </a:cubicBezTo>
                      <a:cubicBezTo>
                        <a:pt x="94" y="17"/>
                        <a:pt x="96" y="17"/>
                        <a:pt x="99" y="17"/>
                      </a:cubicBezTo>
                      <a:cubicBezTo>
                        <a:pt x="100" y="17"/>
                        <a:pt x="104" y="17"/>
                        <a:pt x="105" y="16"/>
                      </a:cubicBezTo>
                      <a:cubicBezTo>
                        <a:pt x="105" y="15"/>
                        <a:pt x="105" y="15"/>
                        <a:pt x="104" y="14"/>
                      </a:cubicBezTo>
                      <a:cubicBezTo>
                        <a:pt x="103" y="12"/>
                        <a:pt x="100" y="11"/>
                        <a:pt x="99" y="12"/>
                      </a:cubicBezTo>
                      <a:cubicBezTo>
                        <a:pt x="98" y="12"/>
                        <a:pt x="97" y="12"/>
                        <a:pt x="96" y="12"/>
                      </a:cubicBezTo>
                      <a:cubicBezTo>
                        <a:pt x="94" y="12"/>
                        <a:pt x="92" y="12"/>
                        <a:pt x="90" y="11"/>
                      </a:cubicBezTo>
                      <a:cubicBezTo>
                        <a:pt x="87" y="10"/>
                        <a:pt x="87" y="8"/>
                        <a:pt x="87" y="7"/>
                      </a:cubicBezTo>
                      <a:cubicBezTo>
                        <a:pt x="87" y="5"/>
                        <a:pt x="81" y="0"/>
                        <a:pt x="78" y="0"/>
                      </a:cubicBezTo>
                      <a:cubicBezTo>
                        <a:pt x="76" y="0"/>
                        <a:pt x="72" y="7"/>
                        <a:pt x="71" y="10"/>
                      </a:cubicBezTo>
                      <a:cubicBezTo>
                        <a:pt x="71" y="12"/>
                        <a:pt x="69" y="13"/>
                        <a:pt x="68" y="14"/>
                      </a:cubicBezTo>
                      <a:cubicBezTo>
                        <a:pt x="66" y="15"/>
                        <a:pt x="65" y="16"/>
                        <a:pt x="65" y="17"/>
                      </a:cubicBezTo>
                      <a:cubicBezTo>
                        <a:pt x="66" y="18"/>
                        <a:pt x="65" y="20"/>
                        <a:pt x="63" y="21"/>
                      </a:cubicBezTo>
                      <a:cubicBezTo>
                        <a:pt x="63" y="22"/>
                        <a:pt x="63" y="22"/>
                        <a:pt x="63" y="22"/>
                      </a:cubicBezTo>
                      <a:cubicBezTo>
                        <a:pt x="63" y="22"/>
                        <a:pt x="64" y="23"/>
                        <a:pt x="64" y="24"/>
                      </a:cubicBezTo>
                      <a:cubicBezTo>
                        <a:pt x="64" y="24"/>
                        <a:pt x="64" y="24"/>
                        <a:pt x="64" y="24"/>
                      </a:cubicBezTo>
                      <a:cubicBezTo>
                        <a:pt x="64" y="24"/>
                        <a:pt x="64" y="25"/>
                        <a:pt x="64" y="25"/>
                      </a:cubicBezTo>
                      <a:cubicBezTo>
                        <a:pt x="64" y="26"/>
                        <a:pt x="64" y="26"/>
                        <a:pt x="64" y="26"/>
                      </a:cubicBezTo>
                      <a:cubicBezTo>
                        <a:pt x="64" y="26"/>
                        <a:pt x="64" y="27"/>
                        <a:pt x="64" y="27"/>
                      </a:cubicBezTo>
                      <a:cubicBezTo>
                        <a:pt x="64" y="27"/>
                        <a:pt x="64" y="27"/>
                        <a:pt x="64" y="27"/>
                      </a:cubicBezTo>
                      <a:cubicBezTo>
                        <a:pt x="64" y="27"/>
                        <a:pt x="64" y="28"/>
                        <a:pt x="63" y="28"/>
                      </a:cubicBezTo>
                      <a:cubicBezTo>
                        <a:pt x="63" y="29"/>
                        <a:pt x="62" y="29"/>
                        <a:pt x="61" y="29"/>
                      </a:cubicBezTo>
                      <a:cubicBezTo>
                        <a:pt x="61" y="29"/>
                        <a:pt x="61" y="29"/>
                        <a:pt x="61" y="29"/>
                      </a:cubicBezTo>
                      <a:cubicBezTo>
                        <a:pt x="60" y="29"/>
                        <a:pt x="60" y="29"/>
                        <a:pt x="59" y="30"/>
                      </a:cubicBezTo>
                      <a:cubicBezTo>
                        <a:pt x="58" y="30"/>
                        <a:pt x="56" y="32"/>
                        <a:pt x="54" y="32"/>
                      </a:cubicBezTo>
                      <a:cubicBezTo>
                        <a:pt x="54" y="32"/>
                        <a:pt x="53" y="32"/>
                        <a:pt x="53" y="32"/>
                      </a:cubicBezTo>
                      <a:cubicBezTo>
                        <a:pt x="53" y="31"/>
                        <a:pt x="53" y="31"/>
                        <a:pt x="53" y="31"/>
                      </a:cubicBezTo>
                      <a:cubicBezTo>
                        <a:pt x="53" y="31"/>
                        <a:pt x="53" y="31"/>
                        <a:pt x="52" y="31"/>
                      </a:cubicBezTo>
                      <a:cubicBezTo>
                        <a:pt x="52" y="31"/>
                        <a:pt x="52" y="31"/>
                        <a:pt x="52" y="31"/>
                      </a:cubicBezTo>
                      <a:cubicBezTo>
                        <a:pt x="52" y="31"/>
                        <a:pt x="52" y="31"/>
                        <a:pt x="52" y="31"/>
                      </a:cubicBezTo>
                      <a:cubicBezTo>
                        <a:pt x="51" y="31"/>
                        <a:pt x="51" y="31"/>
                        <a:pt x="51" y="30"/>
                      </a:cubicBezTo>
                      <a:cubicBezTo>
                        <a:pt x="51" y="30"/>
                        <a:pt x="51" y="30"/>
                        <a:pt x="51" y="30"/>
                      </a:cubicBezTo>
                      <a:cubicBezTo>
                        <a:pt x="51" y="30"/>
                        <a:pt x="50" y="30"/>
                        <a:pt x="50" y="30"/>
                      </a:cubicBezTo>
                      <a:cubicBezTo>
                        <a:pt x="50" y="29"/>
                        <a:pt x="50" y="29"/>
                        <a:pt x="50" y="29"/>
                      </a:cubicBezTo>
                      <a:cubicBezTo>
                        <a:pt x="50" y="29"/>
                        <a:pt x="50" y="29"/>
                        <a:pt x="49" y="28"/>
                      </a:cubicBezTo>
                      <a:cubicBezTo>
                        <a:pt x="49" y="28"/>
                        <a:pt x="49" y="28"/>
                        <a:pt x="49" y="27"/>
                      </a:cubicBezTo>
                      <a:cubicBezTo>
                        <a:pt x="49" y="27"/>
                        <a:pt x="48" y="27"/>
                        <a:pt x="48" y="27"/>
                      </a:cubicBezTo>
                      <a:cubicBezTo>
                        <a:pt x="48" y="26"/>
                        <a:pt x="48" y="26"/>
                        <a:pt x="48" y="26"/>
                      </a:cubicBezTo>
                      <a:cubicBezTo>
                        <a:pt x="47" y="25"/>
                        <a:pt x="47" y="25"/>
                        <a:pt x="47" y="25"/>
                      </a:cubicBezTo>
                      <a:cubicBezTo>
                        <a:pt x="47" y="24"/>
                        <a:pt x="47" y="24"/>
                        <a:pt x="47" y="24"/>
                      </a:cubicBezTo>
                      <a:cubicBezTo>
                        <a:pt x="45" y="26"/>
                        <a:pt x="40" y="32"/>
                        <a:pt x="39" y="38"/>
                      </a:cubicBezTo>
                      <a:cubicBezTo>
                        <a:pt x="38" y="44"/>
                        <a:pt x="33" y="44"/>
                        <a:pt x="27" y="44"/>
                      </a:cubicBezTo>
                      <a:cubicBezTo>
                        <a:pt x="25" y="44"/>
                        <a:pt x="23" y="44"/>
                        <a:pt x="21" y="44"/>
                      </a:cubicBezTo>
                      <a:cubicBezTo>
                        <a:pt x="17" y="45"/>
                        <a:pt x="17" y="47"/>
                        <a:pt x="17" y="52"/>
                      </a:cubicBezTo>
                      <a:cubicBezTo>
                        <a:pt x="16" y="54"/>
                        <a:pt x="16" y="56"/>
                        <a:pt x="16" y="57"/>
                      </a:cubicBezTo>
                      <a:cubicBezTo>
                        <a:pt x="15" y="58"/>
                        <a:pt x="14" y="60"/>
                        <a:pt x="12" y="60"/>
                      </a:cubicBezTo>
                      <a:cubicBezTo>
                        <a:pt x="9" y="60"/>
                        <a:pt x="6" y="58"/>
                        <a:pt x="3" y="57"/>
                      </a:cubicBezTo>
                      <a:cubicBezTo>
                        <a:pt x="2" y="56"/>
                        <a:pt x="1" y="56"/>
                        <a:pt x="0" y="56"/>
                      </a:cubicBezTo>
                      <a:cubicBezTo>
                        <a:pt x="0" y="56"/>
                        <a:pt x="0" y="56"/>
                        <a:pt x="0" y="56"/>
                      </a:cubicBezTo>
                      <a:cubicBezTo>
                        <a:pt x="0" y="56"/>
                        <a:pt x="0" y="56"/>
                        <a:pt x="0" y="56"/>
                      </a:cubicBezTo>
                      <a:cubicBezTo>
                        <a:pt x="0" y="56"/>
                        <a:pt x="0" y="56"/>
                        <a:pt x="0" y="56"/>
                      </a:cubicBezTo>
                      <a:cubicBezTo>
                        <a:pt x="0" y="57"/>
                        <a:pt x="0" y="57"/>
                        <a:pt x="1" y="57"/>
                      </a:cubicBezTo>
                      <a:cubicBezTo>
                        <a:pt x="1" y="57"/>
                        <a:pt x="1" y="57"/>
                        <a:pt x="1" y="57"/>
                      </a:cubicBezTo>
                      <a:cubicBezTo>
                        <a:pt x="1" y="57"/>
                        <a:pt x="1" y="57"/>
                        <a:pt x="1" y="57"/>
                      </a:cubicBezTo>
                      <a:cubicBezTo>
                        <a:pt x="1" y="57"/>
                        <a:pt x="1" y="57"/>
                        <a:pt x="1" y="57"/>
                      </a:cubicBezTo>
                      <a:cubicBezTo>
                        <a:pt x="1" y="57"/>
                        <a:pt x="1" y="58"/>
                        <a:pt x="1" y="58"/>
                      </a:cubicBezTo>
                      <a:cubicBezTo>
                        <a:pt x="3" y="58"/>
                        <a:pt x="4" y="59"/>
                        <a:pt x="6" y="60"/>
                      </a:cubicBezTo>
                      <a:cubicBezTo>
                        <a:pt x="6" y="61"/>
                        <a:pt x="7" y="61"/>
                        <a:pt x="7" y="62"/>
                      </a:cubicBezTo>
                      <a:cubicBezTo>
                        <a:pt x="7" y="62"/>
                        <a:pt x="7" y="62"/>
                        <a:pt x="7" y="62"/>
                      </a:cubicBezTo>
                      <a:cubicBezTo>
                        <a:pt x="8" y="62"/>
                        <a:pt x="8" y="62"/>
                        <a:pt x="8" y="62"/>
                      </a:cubicBezTo>
                      <a:cubicBezTo>
                        <a:pt x="8" y="62"/>
                        <a:pt x="8" y="62"/>
                        <a:pt x="8" y="62"/>
                      </a:cubicBezTo>
                      <a:cubicBezTo>
                        <a:pt x="8" y="63"/>
                        <a:pt x="9" y="63"/>
                        <a:pt x="9" y="63"/>
                      </a:cubicBezTo>
                      <a:cubicBezTo>
                        <a:pt x="9" y="62"/>
                        <a:pt x="10" y="62"/>
                        <a:pt x="10" y="62"/>
                      </a:cubicBezTo>
                      <a:cubicBezTo>
                        <a:pt x="10" y="62"/>
                        <a:pt x="10" y="62"/>
                        <a:pt x="10" y="62"/>
                      </a:cubicBezTo>
                      <a:cubicBezTo>
                        <a:pt x="12" y="61"/>
                        <a:pt x="15" y="61"/>
                        <a:pt x="17" y="61"/>
                      </a:cubicBezTo>
                      <a:cubicBezTo>
                        <a:pt x="18" y="61"/>
                        <a:pt x="19" y="61"/>
                        <a:pt x="20" y="61"/>
                      </a:cubicBezTo>
                      <a:cubicBezTo>
                        <a:pt x="21" y="61"/>
                        <a:pt x="23" y="61"/>
                        <a:pt x="24" y="61"/>
                      </a:cubicBezTo>
                      <a:cubicBezTo>
                        <a:pt x="25" y="61"/>
                        <a:pt x="26" y="60"/>
                        <a:pt x="27" y="59"/>
                      </a:cubicBezTo>
                      <a:cubicBezTo>
                        <a:pt x="29" y="58"/>
                        <a:pt x="31" y="56"/>
                        <a:pt x="36" y="56"/>
                      </a:cubicBezTo>
                      <a:cubicBezTo>
                        <a:pt x="40" y="56"/>
                        <a:pt x="41" y="58"/>
                        <a:pt x="42" y="59"/>
                      </a:cubicBezTo>
                      <a:cubicBezTo>
                        <a:pt x="42" y="59"/>
                        <a:pt x="43" y="59"/>
                        <a:pt x="43" y="59"/>
                      </a:cubicBezTo>
                      <a:cubicBezTo>
                        <a:pt x="43" y="59"/>
                        <a:pt x="43" y="59"/>
                        <a:pt x="43" y="59"/>
                      </a:cubicBezTo>
                      <a:cubicBezTo>
                        <a:pt x="43" y="59"/>
                        <a:pt x="43" y="59"/>
                        <a:pt x="43" y="59"/>
                      </a:cubicBezTo>
                      <a:cubicBezTo>
                        <a:pt x="43" y="59"/>
                        <a:pt x="44" y="59"/>
                        <a:pt x="46" y="58"/>
                      </a:cubicBezTo>
                      <a:cubicBezTo>
                        <a:pt x="48" y="57"/>
                        <a:pt x="50" y="57"/>
                        <a:pt x="52" y="56"/>
                      </a:cubicBezTo>
                      <a:cubicBezTo>
                        <a:pt x="55" y="56"/>
                        <a:pt x="55" y="56"/>
                        <a:pt x="54" y="54"/>
                      </a:cubicBezTo>
                      <a:cubicBezTo>
                        <a:pt x="54" y="50"/>
                        <a:pt x="56" y="48"/>
                        <a:pt x="57" y="46"/>
                      </a:cubicBezTo>
                      <a:cubicBezTo>
                        <a:pt x="57" y="45"/>
                        <a:pt x="58" y="45"/>
                        <a:pt x="58" y="43"/>
                      </a:cubicBezTo>
                      <a:cubicBezTo>
                        <a:pt x="57" y="40"/>
                        <a:pt x="60" y="39"/>
                        <a:pt x="62" y="38"/>
                      </a:cubicBezTo>
                      <a:cubicBezTo>
                        <a:pt x="63" y="37"/>
                        <a:pt x="65" y="37"/>
                        <a:pt x="64" y="33"/>
                      </a:cubicBezTo>
                      <a:cubicBezTo>
                        <a:pt x="64" y="31"/>
                        <a:pt x="65" y="29"/>
                        <a:pt x="66" y="27"/>
                      </a:cubicBezTo>
                      <a:cubicBezTo>
                        <a:pt x="70" y="23"/>
                        <a:pt x="77" y="23"/>
                        <a:pt x="82" y="24"/>
                      </a:cubicBezTo>
                      <a:cubicBezTo>
                        <a:pt x="83" y="24"/>
                        <a:pt x="83" y="24"/>
                        <a:pt x="84" y="24"/>
                      </a:cubicBezTo>
                      <a:cubicBezTo>
                        <a:pt x="84" y="24"/>
                        <a:pt x="84" y="24"/>
                        <a:pt x="85" y="24"/>
                      </a:cubicBezTo>
                      <a:cubicBezTo>
                        <a:pt x="85" y="24"/>
                        <a:pt x="85" y="24"/>
                        <a:pt x="85" y="24"/>
                      </a:cubicBezTo>
                      <a:cubicBezTo>
                        <a:pt x="86" y="24"/>
                        <a:pt x="86" y="24"/>
                        <a:pt x="86" y="24"/>
                      </a:cubicBezTo>
                      <a:cubicBezTo>
                        <a:pt x="86" y="24"/>
                        <a:pt x="87" y="24"/>
                        <a:pt x="87" y="24"/>
                      </a:cubicBezTo>
                      <a:cubicBezTo>
                        <a:pt x="87" y="24"/>
                        <a:pt x="87" y="24"/>
                        <a:pt x="88" y="25"/>
                      </a:cubicBezTo>
                      <a:cubicBezTo>
                        <a:pt x="88" y="25"/>
                        <a:pt x="88" y="25"/>
                        <a:pt x="89" y="25"/>
                      </a:cubicBezTo>
                      <a:cubicBezTo>
                        <a:pt x="89" y="25"/>
                        <a:pt x="89" y="25"/>
                        <a:pt x="89" y="25"/>
                      </a:cubicBezTo>
                      <a:cubicBezTo>
                        <a:pt x="91" y="24"/>
                        <a:pt x="94" y="23"/>
                        <a:pt x="95"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7" name="Freeform 1129">
                  <a:extLst>
                    <a:ext uri="{FF2B5EF4-FFF2-40B4-BE49-F238E27FC236}">
                      <a16:creationId xmlns="" xmlns:a16="http://schemas.microsoft.com/office/drawing/2014/main" id="{93FDE3C2-F3C7-4A74-B596-FA514FFA1DC4}"/>
                    </a:ext>
                  </a:extLst>
                </p:cNvPr>
                <p:cNvSpPr/>
                <p:nvPr/>
              </p:nvSpPr>
              <p:spPr bwMode="auto">
                <a:xfrm>
                  <a:off x="4337" y="2253"/>
                  <a:ext cx="40" cy="53"/>
                </a:xfrm>
                <a:custGeom>
                  <a:gdLst>
                    <a:gd name="T0" fmla="*/ 9 w 42"/>
                    <a:gd name="T1" fmla="*/ 29 h 56"/>
                    <a:gd name="T2" fmla="*/ 13 w 42"/>
                    <a:gd name="T3" fmla="*/ 36 h 56"/>
                    <a:gd name="T4" fmla="*/ 20 w 42"/>
                    <a:gd name="T5" fmla="*/ 43 h 56"/>
                    <a:gd name="T6" fmla="*/ 23 w 42"/>
                    <a:gd name="T7" fmla="*/ 45 h 56"/>
                    <a:gd name="T8" fmla="*/ 42 w 42"/>
                    <a:gd name="T9" fmla="*/ 56 h 56"/>
                    <a:gd name="T10" fmla="*/ 35 w 42"/>
                    <a:gd name="T11" fmla="*/ 43 h 56"/>
                    <a:gd name="T12" fmla="*/ 33 w 42"/>
                    <a:gd name="T13" fmla="*/ 28 h 56"/>
                    <a:gd name="T14" fmla="*/ 34 w 42"/>
                    <a:gd name="T15" fmla="*/ 20 h 56"/>
                    <a:gd name="T16" fmla="*/ 31 w 42"/>
                    <a:gd name="T17" fmla="*/ 15 h 56"/>
                    <a:gd name="T18" fmla="*/ 26 w 42"/>
                    <a:gd name="T19" fmla="*/ 9 h 56"/>
                    <a:gd name="T20" fmla="*/ 24 w 42"/>
                    <a:gd name="T21" fmla="*/ 7 h 56"/>
                    <a:gd name="T22" fmla="*/ 20 w 42"/>
                    <a:gd name="T23" fmla="*/ 4 h 56"/>
                    <a:gd name="T24" fmla="*/ 20 w 42"/>
                    <a:gd name="T25" fmla="*/ 5 h 56"/>
                    <a:gd name="T26" fmla="*/ 20 w 42"/>
                    <a:gd name="T27" fmla="*/ 5 h 56"/>
                    <a:gd name="T28" fmla="*/ 18 w 42"/>
                    <a:gd name="T29" fmla="*/ 8 h 56"/>
                    <a:gd name="T30" fmla="*/ 13 w 42"/>
                    <a:gd name="T31" fmla="*/ 8 h 56"/>
                    <a:gd name="T32" fmla="*/ 11 w 42"/>
                    <a:gd name="T33" fmla="*/ 8 h 56"/>
                    <a:gd name="T34" fmla="*/ 10 w 42"/>
                    <a:gd name="T35" fmla="*/ 8 h 56"/>
                    <a:gd name="T36" fmla="*/ 10 w 42"/>
                    <a:gd name="T37" fmla="*/ 8 h 56"/>
                    <a:gd name="T38" fmla="*/ 9 w 42"/>
                    <a:gd name="T39" fmla="*/ 8 h 56"/>
                    <a:gd name="T40" fmla="*/ 8 w 42"/>
                    <a:gd name="T41" fmla="*/ 7 h 56"/>
                    <a:gd name="T42" fmla="*/ 7 w 42"/>
                    <a:gd name="T43" fmla="*/ 7 h 56"/>
                    <a:gd name="T44" fmla="*/ 7 w 42"/>
                    <a:gd name="T45" fmla="*/ 6 h 56"/>
                    <a:gd name="T46" fmla="*/ 7 w 42"/>
                    <a:gd name="T47" fmla="*/ 5 h 56"/>
                    <a:gd name="T48" fmla="*/ 3 w 42"/>
                    <a:gd name="T49" fmla="*/ 0 h 56"/>
                    <a:gd name="T50" fmla="*/ 0 w 42"/>
                    <a:gd name="T51" fmla="*/ 0 h 56"/>
                    <a:gd name="T52" fmla="*/ 0 w 42"/>
                    <a:gd name="T53" fmla="*/ 0 h 56"/>
                    <a:gd name="T54" fmla="*/ 2 w 42"/>
                    <a:gd name="T55" fmla="*/ 15 h 56"/>
                    <a:gd name="T56" fmla="*/ 9 w 42"/>
                    <a:gd name="T57" fmla="*/ 29 h 5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2" h="56">
                      <a:moveTo>
                        <a:pt x="9" y="29"/>
                      </a:moveTo>
                      <a:cubicBezTo>
                        <a:pt x="11" y="32"/>
                        <a:pt x="13" y="34"/>
                        <a:pt x="13" y="36"/>
                      </a:cubicBezTo>
                      <a:cubicBezTo>
                        <a:pt x="14" y="39"/>
                        <a:pt x="16" y="40"/>
                        <a:pt x="20" y="43"/>
                      </a:cubicBezTo>
                      <a:cubicBezTo>
                        <a:pt x="21" y="44"/>
                        <a:pt x="22" y="45"/>
                        <a:pt x="23" y="45"/>
                      </a:cubicBezTo>
                      <a:cubicBezTo>
                        <a:pt x="30" y="50"/>
                        <a:pt x="39" y="55"/>
                        <a:pt x="42" y="56"/>
                      </a:cubicBezTo>
                      <a:cubicBezTo>
                        <a:pt x="42" y="53"/>
                        <a:pt x="38" y="47"/>
                        <a:pt x="35" y="43"/>
                      </a:cubicBezTo>
                      <a:cubicBezTo>
                        <a:pt x="32" y="40"/>
                        <a:pt x="33" y="34"/>
                        <a:pt x="33" y="28"/>
                      </a:cubicBezTo>
                      <a:cubicBezTo>
                        <a:pt x="34" y="25"/>
                        <a:pt x="34" y="23"/>
                        <a:pt x="34" y="20"/>
                      </a:cubicBezTo>
                      <a:cubicBezTo>
                        <a:pt x="34" y="17"/>
                        <a:pt x="33" y="16"/>
                        <a:pt x="31" y="15"/>
                      </a:cubicBezTo>
                      <a:cubicBezTo>
                        <a:pt x="29" y="13"/>
                        <a:pt x="27" y="12"/>
                        <a:pt x="26" y="9"/>
                      </a:cubicBezTo>
                      <a:cubicBezTo>
                        <a:pt x="25" y="7"/>
                        <a:pt x="25" y="7"/>
                        <a:pt x="24" y="7"/>
                      </a:cubicBezTo>
                      <a:cubicBezTo>
                        <a:pt x="23" y="7"/>
                        <a:pt x="21" y="6"/>
                        <a:pt x="20" y="4"/>
                      </a:cubicBezTo>
                      <a:cubicBezTo>
                        <a:pt x="20" y="4"/>
                        <a:pt x="20" y="5"/>
                        <a:pt x="20" y="5"/>
                      </a:cubicBezTo>
                      <a:cubicBezTo>
                        <a:pt x="20" y="5"/>
                        <a:pt x="20" y="5"/>
                        <a:pt x="20" y="5"/>
                      </a:cubicBezTo>
                      <a:cubicBezTo>
                        <a:pt x="20" y="6"/>
                        <a:pt x="20" y="8"/>
                        <a:pt x="18" y="8"/>
                      </a:cubicBezTo>
                      <a:cubicBezTo>
                        <a:pt x="17" y="8"/>
                        <a:pt x="15" y="8"/>
                        <a:pt x="13" y="8"/>
                      </a:cubicBezTo>
                      <a:cubicBezTo>
                        <a:pt x="12" y="8"/>
                        <a:pt x="11" y="8"/>
                        <a:pt x="11" y="8"/>
                      </a:cubicBezTo>
                      <a:cubicBezTo>
                        <a:pt x="10" y="8"/>
                        <a:pt x="10" y="8"/>
                        <a:pt x="10" y="8"/>
                      </a:cubicBezTo>
                      <a:cubicBezTo>
                        <a:pt x="10" y="8"/>
                        <a:pt x="10" y="8"/>
                        <a:pt x="10" y="8"/>
                      </a:cubicBezTo>
                      <a:cubicBezTo>
                        <a:pt x="9" y="8"/>
                        <a:pt x="9" y="8"/>
                        <a:pt x="9" y="8"/>
                      </a:cubicBezTo>
                      <a:cubicBezTo>
                        <a:pt x="9" y="8"/>
                        <a:pt x="8" y="8"/>
                        <a:pt x="8" y="7"/>
                      </a:cubicBezTo>
                      <a:cubicBezTo>
                        <a:pt x="8" y="7"/>
                        <a:pt x="8" y="7"/>
                        <a:pt x="7" y="7"/>
                      </a:cubicBezTo>
                      <a:cubicBezTo>
                        <a:pt x="7" y="7"/>
                        <a:pt x="7" y="6"/>
                        <a:pt x="7" y="6"/>
                      </a:cubicBezTo>
                      <a:cubicBezTo>
                        <a:pt x="7" y="6"/>
                        <a:pt x="7" y="5"/>
                        <a:pt x="7" y="5"/>
                      </a:cubicBezTo>
                      <a:cubicBezTo>
                        <a:pt x="7" y="4"/>
                        <a:pt x="7" y="1"/>
                        <a:pt x="3" y="0"/>
                      </a:cubicBezTo>
                      <a:cubicBezTo>
                        <a:pt x="2" y="0"/>
                        <a:pt x="1" y="0"/>
                        <a:pt x="0" y="0"/>
                      </a:cubicBezTo>
                      <a:cubicBezTo>
                        <a:pt x="0" y="0"/>
                        <a:pt x="0" y="0"/>
                        <a:pt x="0" y="0"/>
                      </a:cubicBezTo>
                      <a:cubicBezTo>
                        <a:pt x="1" y="5"/>
                        <a:pt x="2" y="10"/>
                        <a:pt x="2" y="15"/>
                      </a:cubicBezTo>
                      <a:cubicBezTo>
                        <a:pt x="2" y="19"/>
                        <a:pt x="6" y="24"/>
                        <a:pt x="9"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8" name="Freeform 1130">
                  <a:extLst>
                    <a:ext uri="{FF2B5EF4-FFF2-40B4-BE49-F238E27FC236}">
                      <a16:creationId xmlns="" xmlns:a16="http://schemas.microsoft.com/office/drawing/2014/main" id="{469A3A23-ED6F-4B69-85B9-7F42845F318B}"/>
                    </a:ext>
                  </a:extLst>
                </p:cNvPr>
                <p:cNvSpPr/>
                <p:nvPr/>
              </p:nvSpPr>
              <p:spPr bwMode="auto">
                <a:xfrm>
                  <a:off x="4658" y="1944"/>
                  <a:ext cx="23" cy="28"/>
                </a:xfrm>
                <a:custGeom>
                  <a:gdLst>
                    <a:gd name="T0" fmla="*/ 1 w 24"/>
                    <a:gd name="T1" fmla="*/ 10 h 30"/>
                    <a:gd name="T2" fmla="*/ 4 w 24"/>
                    <a:gd name="T3" fmla="*/ 6 h 30"/>
                    <a:gd name="T4" fmla="*/ 6 w 24"/>
                    <a:gd name="T5" fmla="*/ 4 h 30"/>
                    <a:gd name="T6" fmla="*/ 9 w 24"/>
                    <a:gd name="T7" fmla="*/ 6 h 30"/>
                    <a:gd name="T8" fmla="*/ 9 w 24"/>
                    <a:gd name="T9" fmla="*/ 19 h 30"/>
                    <a:gd name="T10" fmla="*/ 9 w 24"/>
                    <a:gd name="T11" fmla="*/ 29 h 30"/>
                    <a:gd name="T12" fmla="*/ 11 w 24"/>
                    <a:gd name="T13" fmla="*/ 30 h 30"/>
                    <a:gd name="T14" fmla="*/ 11 w 24"/>
                    <a:gd name="T15" fmla="*/ 30 h 30"/>
                    <a:gd name="T16" fmla="*/ 16 w 24"/>
                    <a:gd name="T17" fmla="*/ 22 h 30"/>
                    <a:gd name="T18" fmla="*/ 23 w 24"/>
                    <a:gd name="T19" fmla="*/ 12 h 30"/>
                    <a:gd name="T20" fmla="*/ 24 w 24"/>
                    <a:gd name="T21" fmla="*/ 10 h 30"/>
                    <a:gd name="T22" fmla="*/ 23 w 24"/>
                    <a:gd name="T23" fmla="*/ 10 h 30"/>
                    <a:gd name="T24" fmla="*/ 20 w 24"/>
                    <a:gd name="T25" fmla="*/ 6 h 30"/>
                    <a:gd name="T26" fmla="*/ 17 w 24"/>
                    <a:gd name="T27" fmla="*/ 4 h 30"/>
                    <a:gd name="T28" fmla="*/ 12 w 24"/>
                    <a:gd name="T29" fmla="*/ 0 h 30"/>
                    <a:gd name="T30" fmla="*/ 5 w 24"/>
                    <a:gd name="T31" fmla="*/ 4 h 30"/>
                    <a:gd name="T32" fmla="*/ 4 w 24"/>
                    <a:gd name="T33" fmla="*/ 5 h 30"/>
                    <a:gd name="T34" fmla="*/ 1 w 24"/>
                    <a:gd name="T35" fmla="*/ 9 h 30"/>
                    <a:gd name="T36" fmla="*/ 1 w 24"/>
                    <a:gd name="T37" fmla="*/ 10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30">
                      <a:moveTo>
                        <a:pt x="1" y="10"/>
                      </a:moveTo>
                      <a:cubicBezTo>
                        <a:pt x="2" y="10"/>
                        <a:pt x="3" y="8"/>
                        <a:pt x="4" y="6"/>
                      </a:cubicBezTo>
                      <a:cubicBezTo>
                        <a:pt x="4" y="4"/>
                        <a:pt x="6" y="4"/>
                        <a:pt x="6" y="4"/>
                      </a:cubicBezTo>
                      <a:cubicBezTo>
                        <a:pt x="7" y="4"/>
                        <a:pt x="8" y="4"/>
                        <a:pt x="9" y="6"/>
                      </a:cubicBezTo>
                      <a:cubicBezTo>
                        <a:pt x="10" y="8"/>
                        <a:pt x="11" y="14"/>
                        <a:pt x="9" y="19"/>
                      </a:cubicBezTo>
                      <a:cubicBezTo>
                        <a:pt x="7" y="22"/>
                        <a:pt x="8" y="26"/>
                        <a:pt x="9" y="29"/>
                      </a:cubicBezTo>
                      <a:cubicBezTo>
                        <a:pt x="10" y="29"/>
                        <a:pt x="10" y="30"/>
                        <a:pt x="11" y="30"/>
                      </a:cubicBezTo>
                      <a:cubicBezTo>
                        <a:pt x="11" y="30"/>
                        <a:pt x="11" y="30"/>
                        <a:pt x="11" y="30"/>
                      </a:cubicBezTo>
                      <a:cubicBezTo>
                        <a:pt x="12" y="30"/>
                        <a:pt x="15" y="25"/>
                        <a:pt x="16" y="22"/>
                      </a:cubicBezTo>
                      <a:cubicBezTo>
                        <a:pt x="18" y="18"/>
                        <a:pt x="20" y="14"/>
                        <a:pt x="23" y="12"/>
                      </a:cubicBezTo>
                      <a:cubicBezTo>
                        <a:pt x="23" y="11"/>
                        <a:pt x="24" y="10"/>
                        <a:pt x="24" y="10"/>
                      </a:cubicBezTo>
                      <a:cubicBezTo>
                        <a:pt x="24" y="10"/>
                        <a:pt x="23" y="10"/>
                        <a:pt x="23" y="10"/>
                      </a:cubicBezTo>
                      <a:cubicBezTo>
                        <a:pt x="22" y="9"/>
                        <a:pt x="20" y="8"/>
                        <a:pt x="20" y="6"/>
                      </a:cubicBezTo>
                      <a:cubicBezTo>
                        <a:pt x="20" y="5"/>
                        <a:pt x="18" y="5"/>
                        <a:pt x="17" y="4"/>
                      </a:cubicBezTo>
                      <a:cubicBezTo>
                        <a:pt x="15" y="4"/>
                        <a:pt x="13" y="3"/>
                        <a:pt x="12" y="0"/>
                      </a:cubicBezTo>
                      <a:cubicBezTo>
                        <a:pt x="11" y="0"/>
                        <a:pt x="8" y="2"/>
                        <a:pt x="5" y="4"/>
                      </a:cubicBezTo>
                      <a:cubicBezTo>
                        <a:pt x="4" y="5"/>
                        <a:pt x="4" y="5"/>
                        <a:pt x="4" y="5"/>
                      </a:cubicBezTo>
                      <a:cubicBezTo>
                        <a:pt x="0" y="8"/>
                        <a:pt x="0" y="8"/>
                        <a:pt x="1" y="9"/>
                      </a:cubicBezTo>
                      <a:cubicBezTo>
                        <a:pt x="1" y="10"/>
                        <a:pt x="1" y="10"/>
                        <a:pt x="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9" name="Freeform 1131">
                  <a:extLst>
                    <a:ext uri="{FF2B5EF4-FFF2-40B4-BE49-F238E27FC236}">
                      <a16:creationId xmlns="" xmlns:a16="http://schemas.microsoft.com/office/drawing/2014/main" id="{2286301E-D4D2-4998-BDF8-98824ECEF57F}"/>
                    </a:ext>
                  </a:extLst>
                </p:cNvPr>
                <p:cNvSpPr/>
                <p:nvPr/>
              </p:nvSpPr>
              <p:spPr bwMode="auto">
                <a:xfrm>
                  <a:off x="4672" y="1850"/>
                  <a:ext cx="118" cy="92"/>
                </a:xfrm>
                <a:custGeom>
                  <a:gdLst>
                    <a:gd name="T0" fmla="*/ 7 w 123"/>
                    <a:gd name="T1" fmla="*/ 91 h 96"/>
                    <a:gd name="T2" fmla="*/ 11 w 123"/>
                    <a:gd name="T3" fmla="*/ 90 h 96"/>
                    <a:gd name="T4" fmla="*/ 41 w 123"/>
                    <a:gd name="T5" fmla="*/ 82 h 96"/>
                    <a:gd name="T6" fmla="*/ 42 w 123"/>
                    <a:gd name="T7" fmla="*/ 82 h 96"/>
                    <a:gd name="T8" fmla="*/ 48 w 123"/>
                    <a:gd name="T9" fmla="*/ 84 h 96"/>
                    <a:gd name="T10" fmla="*/ 49 w 123"/>
                    <a:gd name="T11" fmla="*/ 90 h 96"/>
                    <a:gd name="T12" fmla="*/ 48 w 123"/>
                    <a:gd name="T13" fmla="*/ 94 h 96"/>
                    <a:gd name="T14" fmla="*/ 51 w 123"/>
                    <a:gd name="T15" fmla="*/ 96 h 96"/>
                    <a:gd name="T16" fmla="*/ 58 w 123"/>
                    <a:gd name="T17" fmla="*/ 92 h 96"/>
                    <a:gd name="T18" fmla="*/ 62 w 123"/>
                    <a:gd name="T19" fmla="*/ 88 h 96"/>
                    <a:gd name="T20" fmla="*/ 63 w 123"/>
                    <a:gd name="T21" fmla="*/ 88 h 96"/>
                    <a:gd name="T22" fmla="*/ 62 w 123"/>
                    <a:gd name="T23" fmla="*/ 87 h 96"/>
                    <a:gd name="T24" fmla="*/ 60 w 123"/>
                    <a:gd name="T25" fmla="*/ 83 h 96"/>
                    <a:gd name="T26" fmla="*/ 64 w 123"/>
                    <a:gd name="T27" fmla="*/ 80 h 96"/>
                    <a:gd name="T28" fmla="*/ 68 w 123"/>
                    <a:gd name="T29" fmla="*/ 83 h 96"/>
                    <a:gd name="T30" fmla="*/ 73 w 123"/>
                    <a:gd name="T31" fmla="*/ 85 h 96"/>
                    <a:gd name="T32" fmla="*/ 79 w 123"/>
                    <a:gd name="T33" fmla="*/ 82 h 96"/>
                    <a:gd name="T34" fmla="*/ 84 w 123"/>
                    <a:gd name="T35" fmla="*/ 79 h 96"/>
                    <a:gd name="T36" fmla="*/ 87 w 123"/>
                    <a:gd name="T37" fmla="*/ 81 h 96"/>
                    <a:gd name="T38" fmla="*/ 89 w 123"/>
                    <a:gd name="T39" fmla="*/ 82 h 96"/>
                    <a:gd name="T40" fmla="*/ 93 w 123"/>
                    <a:gd name="T41" fmla="*/ 77 h 96"/>
                    <a:gd name="T42" fmla="*/ 96 w 123"/>
                    <a:gd name="T43" fmla="*/ 74 h 96"/>
                    <a:gd name="T44" fmla="*/ 98 w 123"/>
                    <a:gd name="T45" fmla="*/ 77 h 96"/>
                    <a:gd name="T46" fmla="*/ 99 w 123"/>
                    <a:gd name="T47" fmla="*/ 77 h 96"/>
                    <a:gd name="T48" fmla="*/ 105 w 123"/>
                    <a:gd name="T49" fmla="*/ 74 h 96"/>
                    <a:gd name="T50" fmla="*/ 107 w 123"/>
                    <a:gd name="T51" fmla="*/ 67 h 96"/>
                    <a:gd name="T52" fmla="*/ 108 w 123"/>
                    <a:gd name="T53" fmla="*/ 58 h 96"/>
                    <a:gd name="T54" fmla="*/ 111 w 123"/>
                    <a:gd name="T55" fmla="*/ 43 h 96"/>
                    <a:gd name="T56" fmla="*/ 117 w 123"/>
                    <a:gd name="T57" fmla="*/ 31 h 96"/>
                    <a:gd name="T58" fmla="*/ 121 w 123"/>
                    <a:gd name="T59" fmla="*/ 28 h 96"/>
                    <a:gd name="T60" fmla="*/ 118 w 123"/>
                    <a:gd name="T61" fmla="*/ 11 h 96"/>
                    <a:gd name="T62" fmla="*/ 115 w 123"/>
                    <a:gd name="T63" fmla="*/ 0 h 96"/>
                    <a:gd name="T64" fmla="*/ 115 w 123"/>
                    <a:gd name="T65" fmla="*/ 0 h 96"/>
                    <a:gd name="T66" fmla="*/ 107 w 123"/>
                    <a:gd name="T67" fmla="*/ 4 h 96"/>
                    <a:gd name="T68" fmla="*/ 104 w 123"/>
                    <a:gd name="T69" fmla="*/ 6 h 96"/>
                    <a:gd name="T70" fmla="*/ 101 w 123"/>
                    <a:gd name="T71" fmla="*/ 12 h 96"/>
                    <a:gd name="T72" fmla="*/ 102 w 123"/>
                    <a:gd name="T73" fmla="*/ 17 h 96"/>
                    <a:gd name="T74" fmla="*/ 101 w 123"/>
                    <a:gd name="T75" fmla="*/ 27 h 96"/>
                    <a:gd name="T76" fmla="*/ 97 w 123"/>
                    <a:gd name="T77" fmla="*/ 34 h 96"/>
                    <a:gd name="T78" fmla="*/ 93 w 123"/>
                    <a:gd name="T79" fmla="*/ 42 h 96"/>
                    <a:gd name="T80" fmla="*/ 90 w 123"/>
                    <a:gd name="T81" fmla="*/ 45 h 96"/>
                    <a:gd name="T82" fmla="*/ 85 w 123"/>
                    <a:gd name="T83" fmla="*/ 51 h 96"/>
                    <a:gd name="T84" fmla="*/ 79 w 123"/>
                    <a:gd name="T85" fmla="*/ 55 h 96"/>
                    <a:gd name="T86" fmla="*/ 69 w 123"/>
                    <a:gd name="T87" fmla="*/ 54 h 96"/>
                    <a:gd name="T88" fmla="*/ 68 w 123"/>
                    <a:gd name="T89" fmla="*/ 51 h 96"/>
                    <a:gd name="T90" fmla="*/ 64 w 123"/>
                    <a:gd name="T91" fmla="*/ 58 h 96"/>
                    <a:gd name="T92" fmla="*/ 59 w 123"/>
                    <a:gd name="T93" fmla="*/ 68 h 96"/>
                    <a:gd name="T94" fmla="*/ 57 w 123"/>
                    <a:gd name="T95" fmla="*/ 69 h 96"/>
                    <a:gd name="T96" fmla="*/ 57 w 123"/>
                    <a:gd name="T97" fmla="*/ 72 h 96"/>
                    <a:gd name="T98" fmla="*/ 51 w 123"/>
                    <a:gd name="T99" fmla="*/ 75 h 96"/>
                    <a:gd name="T100" fmla="*/ 47 w 123"/>
                    <a:gd name="T101" fmla="*/ 74 h 96"/>
                    <a:gd name="T102" fmla="*/ 46 w 123"/>
                    <a:gd name="T103" fmla="*/ 72 h 96"/>
                    <a:gd name="T104" fmla="*/ 35 w 123"/>
                    <a:gd name="T105" fmla="*/ 75 h 96"/>
                    <a:gd name="T106" fmla="*/ 25 w 123"/>
                    <a:gd name="T107" fmla="*/ 76 h 96"/>
                    <a:gd name="T108" fmla="*/ 19 w 123"/>
                    <a:gd name="T109" fmla="*/ 76 h 96"/>
                    <a:gd name="T110" fmla="*/ 19 w 123"/>
                    <a:gd name="T111" fmla="*/ 77 h 96"/>
                    <a:gd name="T112" fmla="*/ 1 w 123"/>
                    <a:gd name="T113" fmla="*/ 90 h 96"/>
                    <a:gd name="T114" fmla="*/ 0 w 123"/>
                    <a:gd name="T115" fmla="*/ 91 h 96"/>
                    <a:gd name="T116" fmla="*/ 0 w 123"/>
                    <a:gd name="T117" fmla="*/ 92 h 96"/>
                    <a:gd name="T118" fmla="*/ 7 w 123"/>
                    <a:gd name="T119" fmla="*/ 91 h 9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3" h="96">
                      <a:moveTo>
                        <a:pt x="7" y="91"/>
                      </a:moveTo>
                      <a:cubicBezTo>
                        <a:pt x="9" y="91"/>
                        <a:pt x="11" y="91"/>
                        <a:pt x="11" y="90"/>
                      </a:cubicBezTo>
                      <a:cubicBezTo>
                        <a:pt x="14" y="86"/>
                        <a:pt x="33" y="83"/>
                        <a:pt x="41" y="82"/>
                      </a:cubicBezTo>
                      <a:cubicBezTo>
                        <a:pt x="42" y="82"/>
                        <a:pt x="42" y="82"/>
                        <a:pt x="42" y="82"/>
                      </a:cubicBezTo>
                      <a:cubicBezTo>
                        <a:pt x="44" y="82"/>
                        <a:pt x="47" y="82"/>
                        <a:pt x="48" y="84"/>
                      </a:cubicBezTo>
                      <a:cubicBezTo>
                        <a:pt x="50" y="86"/>
                        <a:pt x="49" y="88"/>
                        <a:pt x="49" y="90"/>
                      </a:cubicBezTo>
                      <a:cubicBezTo>
                        <a:pt x="48" y="91"/>
                        <a:pt x="48" y="93"/>
                        <a:pt x="48" y="94"/>
                      </a:cubicBezTo>
                      <a:cubicBezTo>
                        <a:pt x="48" y="94"/>
                        <a:pt x="48" y="96"/>
                        <a:pt x="51" y="96"/>
                      </a:cubicBezTo>
                      <a:cubicBezTo>
                        <a:pt x="53" y="96"/>
                        <a:pt x="56" y="95"/>
                        <a:pt x="58" y="92"/>
                      </a:cubicBezTo>
                      <a:cubicBezTo>
                        <a:pt x="59" y="90"/>
                        <a:pt x="61" y="89"/>
                        <a:pt x="62" y="88"/>
                      </a:cubicBezTo>
                      <a:cubicBezTo>
                        <a:pt x="62" y="88"/>
                        <a:pt x="62" y="88"/>
                        <a:pt x="63" y="88"/>
                      </a:cubicBezTo>
                      <a:cubicBezTo>
                        <a:pt x="63" y="88"/>
                        <a:pt x="62" y="88"/>
                        <a:pt x="62" y="87"/>
                      </a:cubicBezTo>
                      <a:cubicBezTo>
                        <a:pt x="60" y="86"/>
                        <a:pt x="60" y="84"/>
                        <a:pt x="60" y="83"/>
                      </a:cubicBezTo>
                      <a:cubicBezTo>
                        <a:pt x="61" y="81"/>
                        <a:pt x="62" y="80"/>
                        <a:pt x="64" y="80"/>
                      </a:cubicBezTo>
                      <a:cubicBezTo>
                        <a:pt x="65" y="80"/>
                        <a:pt x="67" y="81"/>
                        <a:pt x="68" y="83"/>
                      </a:cubicBezTo>
                      <a:cubicBezTo>
                        <a:pt x="69" y="84"/>
                        <a:pt x="71" y="85"/>
                        <a:pt x="73" y="85"/>
                      </a:cubicBezTo>
                      <a:cubicBezTo>
                        <a:pt x="76" y="85"/>
                        <a:pt x="78" y="84"/>
                        <a:pt x="79" y="82"/>
                      </a:cubicBezTo>
                      <a:cubicBezTo>
                        <a:pt x="80" y="81"/>
                        <a:pt x="82" y="79"/>
                        <a:pt x="84" y="79"/>
                      </a:cubicBezTo>
                      <a:cubicBezTo>
                        <a:pt x="85" y="79"/>
                        <a:pt x="86" y="80"/>
                        <a:pt x="87" y="81"/>
                      </a:cubicBezTo>
                      <a:cubicBezTo>
                        <a:pt x="88" y="81"/>
                        <a:pt x="88" y="82"/>
                        <a:pt x="89" y="82"/>
                      </a:cubicBezTo>
                      <a:cubicBezTo>
                        <a:pt x="90" y="82"/>
                        <a:pt x="92" y="79"/>
                        <a:pt x="93" y="77"/>
                      </a:cubicBezTo>
                      <a:cubicBezTo>
                        <a:pt x="94" y="76"/>
                        <a:pt x="94" y="74"/>
                        <a:pt x="96" y="74"/>
                      </a:cubicBezTo>
                      <a:cubicBezTo>
                        <a:pt x="96" y="74"/>
                        <a:pt x="98" y="75"/>
                        <a:pt x="98" y="77"/>
                      </a:cubicBezTo>
                      <a:cubicBezTo>
                        <a:pt x="98" y="77"/>
                        <a:pt x="98" y="77"/>
                        <a:pt x="99" y="77"/>
                      </a:cubicBezTo>
                      <a:cubicBezTo>
                        <a:pt x="101" y="77"/>
                        <a:pt x="103" y="76"/>
                        <a:pt x="105" y="74"/>
                      </a:cubicBezTo>
                      <a:cubicBezTo>
                        <a:pt x="107" y="72"/>
                        <a:pt x="107" y="70"/>
                        <a:pt x="107" y="67"/>
                      </a:cubicBezTo>
                      <a:cubicBezTo>
                        <a:pt x="107" y="64"/>
                        <a:pt x="107" y="61"/>
                        <a:pt x="108" y="58"/>
                      </a:cubicBezTo>
                      <a:cubicBezTo>
                        <a:pt x="111" y="55"/>
                        <a:pt x="113" y="47"/>
                        <a:pt x="111" y="43"/>
                      </a:cubicBezTo>
                      <a:cubicBezTo>
                        <a:pt x="108" y="38"/>
                        <a:pt x="113" y="34"/>
                        <a:pt x="117" y="31"/>
                      </a:cubicBezTo>
                      <a:cubicBezTo>
                        <a:pt x="119" y="30"/>
                        <a:pt x="120" y="29"/>
                        <a:pt x="121" y="28"/>
                      </a:cubicBezTo>
                      <a:cubicBezTo>
                        <a:pt x="123" y="27"/>
                        <a:pt x="120" y="16"/>
                        <a:pt x="118" y="11"/>
                      </a:cubicBezTo>
                      <a:cubicBezTo>
                        <a:pt x="117" y="6"/>
                        <a:pt x="116" y="2"/>
                        <a:pt x="115" y="0"/>
                      </a:cubicBezTo>
                      <a:cubicBezTo>
                        <a:pt x="115" y="0"/>
                        <a:pt x="115" y="0"/>
                        <a:pt x="115" y="0"/>
                      </a:cubicBezTo>
                      <a:cubicBezTo>
                        <a:pt x="114" y="0"/>
                        <a:pt x="109" y="2"/>
                        <a:pt x="107" y="4"/>
                      </a:cubicBezTo>
                      <a:cubicBezTo>
                        <a:pt x="106" y="5"/>
                        <a:pt x="105" y="5"/>
                        <a:pt x="104" y="6"/>
                      </a:cubicBezTo>
                      <a:cubicBezTo>
                        <a:pt x="103" y="6"/>
                        <a:pt x="102" y="9"/>
                        <a:pt x="101" y="12"/>
                      </a:cubicBezTo>
                      <a:cubicBezTo>
                        <a:pt x="101" y="15"/>
                        <a:pt x="101" y="17"/>
                        <a:pt x="102" y="17"/>
                      </a:cubicBezTo>
                      <a:cubicBezTo>
                        <a:pt x="106" y="20"/>
                        <a:pt x="103" y="24"/>
                        <a:pt x="101" y="27"/>
                      </a:cubicBezTo>
                      <a:cubicBezTo>
                        <a:pt x="99" y="29"/>
                        <a:pt x="97" y="31"/>
                        <a:pt x="97" y="34"/>
                      </a:cubicBezTo>
                      <a:cubicBezTo>
                        <a:pt x="98" y="38"/>
                        <a:pt x="95" y="41"/>
                        <a:pt x="93" y="42"/>
                      </a:cubicBezTo>
                      <a:cubicBezTo>
                        <a:pt x="92" y="43"/>
                        <a:pt x="91" y="44"/>
                        <a:pt x="90" y="45"/>
                      </a:cubicBezTo>
                      <a:cubicBezTo>
                        <a:pt x="90" y="49"/>
                        <a:pt x="87" y="50"/>
                        <a:pt x="85" y="51"/>
                      </a:cubicBezTo>
                      <a:cubicBezTo>
                        <a:pt x="83" y="52"/>
                        <a:pt x="81" y="53"/>
                        <a:pt x="79" y="55"/>
                      </a:cubicBezTo>
                      <a:cubicBezTo>
                        <a:pt x="75" y="57"/>
                        <a:pt x="71" y="57"/>
                        <a:pt x="69" y="54"/>
                      </a:cubicBezTo>
                      <a:cubicBezTo>
                        <a:pt x="69" y="53"/>
                        <a:pt x="69" y="52"/>
                        <a:pt x="68" y="51"/>
                      </a:cubicBezTo>
                      <a:cubicBezTo>
                        <a:pt x="67" y="53"/>
                        <a:pt x="64" y="55"/>
                        <a:pt x="64" y="58"/>
                      </a:cubicBezTo>
                      <a:cubicBezTo>
                        <a:pt x="65" y="63"/>
                        <a:pt x="61" y="66"/>
                        <a:pt x="59" y="68"/>
                      </a:cubicBezTo>
                      <a:cubicBezTo>
                        <a:pt x="58" y="68"/>
                        <a:pt x="58" y="68"/>
                        <a:pt x="57" y="69"/>
                      </a:cubicBezTo>
                      <a:cubicBezTo>
                        <a:pt x="58" y="70"/>
                        <a:pt x="58" y="71"/>
                        <a:pt x="57" y="72"/>
                      </a:cubicBezTo>
                      <a:cubicBezTo>
                        <a:pt x="56" y="75"/>
                        <a:pt x="53" y="75"/>
                        <a:pt x="51" y="75"/>
                      </a:cubicBezTo>
                      <a:cubicBezTo>
                        <a:pt x="49" y="75"/>
                        <a:pt x="48" y="75"/>
                        <a:pt x="47" y="74"/>
                      </a:cubicBezTo>
                      <a:cubicBezTo>
                        <a:pt x="47" y="74"/>
                        <a:pt x="46" y="73"/>
                        <a:pt x="46" y="72"/>
                      </a:cubicBezTo>
                      <a:cubicBezTo>
                        <a:pt x="45" y="72"/>
                        <a:pt x="42" y="73"/>
                        <a:pt x="35" y="75"/>
                      </a:cubicBezTo>
                      <a:cubicBezTo>
                        <a:pt x="32" y="77"/>
                        <a:pt x="28" y="76"/>
                        <a:pt x="25" y="76"/>
                      </a:cubicBezTo>
                      <a:cubicBezTo>
                        <a:pt x="22" y="75"/>
                        <a:pt x="21" y="75"/>
                        <a:pt x="19" y="76"/>
                      </a:cubicBezTo>
                      <a:cubicBezTo>
                        <a:pt x="19" y="77"/>
                        <a:pt x="19" y="77"/>
                        <a:pt x="19" y="77"/>
                      </a:cubicBezTo>
                      <a:cubicBezTo>
                        <a:pt x="14" y="81"/>
                        <a:pt x="7" y="89"/>
                        <a:pt x="1" y="90"/>
                      </a:cubicBezTo>
                      <a:cubicBezTo>
                        <a:pt x="0" y="90"/>
                        <a:pt x="0" y="90"/>
                        <a:pt x="0" y="91"/>
                      </a:cubicBezTo>
                      <a:cubicBezTo>
                        <a:pt x="0" y="91"/>
                        <a:pt x="0" y="92"/>
                        <a:pt x="0" y="92"/>
                      </a:cubicBezTo>
                      <a:cubicBezTo>
                        <a:pt x="2" y="91"/>
                        <a:pt x="5" y="91"/>
                        <a:pt x="7"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0" name="Freeform 1132">
                  <a:extLst>
                    <a:ext uri="{FF2B5EF4-FFF2-40B4-BE49-F238E27FC236}">
                      <a16:creationId xmlns="" xmlns:a16="http://schemas.microsoft.com/office/drawing/2014/main" id="{9540F481-F770-4857-B7A1-EFB3204B768C}"/>
                    </a:ext>
                  </a:extLst>
                </p:cNvPr>
                <p:cNvSpPr/>
                <p:nvPr/>
              </p:nvSpPr>
              <p:spPr bwMode="auto">
                <a:xfrm>
                  <a:off x="4774" y="1795"/>
                  <a:ext cx="58" cy="41"/>
                </a:xfrm>
                <a:custGeom>
                  <a:gdLst>
                    <a:gd name="T0" fmla="*/ 1 w 60"/>
                    <a:gd name="T1" fmla="*/ 33 h 43"/>
                    <a:gd name="T2" fmla="*/ 0 w 60"/>
                    <a:gd name="T3" fmla="*/ 37 h 43"/>
                    <a:gd name="T4" fmla="*/ 3 w 60"/>
                    <a:gd name="T5" fmla="*/ 37 h 43"/>
                    <a:gd name="T6" fmla="*/ 8 w 60"/>
                    <a:gd name="T7" fmla="*/ 37 h 43"/>
                    <a:gd name="T8" fmla="*/ 13 w 60"/>
                    <a:gd name="T9" fmla="*/ 36 h 43"/>
                    <a:gd name="T10" fmla="*/ 27 w 60"/>
                    <a:gd name="T11" fmla="*/ 41 h 43"/>
                    <a:gd name="T12" fmla="*/ 30 w 60"/>
                    <a:gd name="T13" fmla="*/ 43 h 43"/>
                    <a:gd name="T14" fmla="*/ 31 w 60"/>
                    <a:gd name="T15" fmla="*/ 40 h 43"/>
                    <a:gd name="T16" fmla="*/ 49 w 60"/>
                    <a:gd name="T17" fmla="*/ 31 h 43"/>
                    <a:gd name="T18" fmla="*/ 55 w 60"/>
                    <a:gd name="T19" fmla="*/ 29 h 43"/>
                    <a:gd name="T20" fmla="*/ 54 w 60"/>
                    <a:gd name="T21" fmla="*/ 29 h 43"/>
                    <a:gd name="T22" fmla="*/ 53 w 60"/>
                    <a:gd name="T23" fmla="*/ 27 h 43"/>
                    <a:gd name="T24" fmla="*/ 60 w 60"/>
                    <a:gd name="T25" fmla="*/ 19 h 43"/>
                    <a:gd name="T26" fmla="*/ 56 w 60"/>
                    <a:gd name="T27" fmla="*/ 17 h 43"/>
                    <a:gd name="T28" fmla="*/ 55 w 60"/>
                    <a:gd name="T29" fmla="*/ 17 h 43"/>
                    <a:gd name="T30" fmla="*/ 52 w 60"/>
                    <a:gd name="T31" fmla="*/ 19 h 43"/>
                    <a:gd name="T32" fmla="*/ 46 w 60"/>
                    <a:gd name="T33" fmla="*/ 21 h 43"/>
                    <a:gd name="T34" fmla="*/ 45 w 60"/>
                    <a:gd name="T35" fmla="*/ 21 h 43"/>
                    <a:gd name="T36" fmla="*/ 20 w 60"/>
                    <a:gd name="T37" fmla="*/ 2 h 43"/>
                    <a:gd name="T38" fmla="*/ 15 w 60"/>
                    <a:gd name="T39" fmla="*/ 1 h 43"/>
                    <a:gd name="T40" fmla="*/ 16 w 60"/>
                    <a:gd name="T41" fmla="*/ 3 h 43"/>
                    <a:gd name="T42" fmla="*/ 16 w 60"/>
                    <a:gd name="T43" fmla="*/ 11 h 43"/>
                    <a:gd name="T44" fmla="*/ 15 w 60"/>
                    <a:gd name="T45" fmla="*/ 16 h 43"/>
                    <a:gd name="T46" fmla="*/ 13 w 60"/>
                    <a:gd name="T47" fmla="*/ 23 h 43"/>
                    <a:gd name="T48" fmla="*/ 12 w 60"/>
                    <a:gd name="T49" fmla="*/ 26 h 43"/>
                    <a:gd name="T50" fmla="*/ 11 w 60"/>
                    <a:gd name="T51" fmla="*/ 29 h 43"/>
                    <a:gd name="T52" fmla="*/ 4 w 60"/>
                    <a:gd name="T53" fmla="*/ 32 h 43"/>
                    <a:gd name="T54" fmla="*/ 1 w 60"/>
                    <a:gd name="T55" fmla="*/ 32 h 43"/>
                    <a:gd name="T56" fmla="*/ 1 w 60"/>
                    <a:gd name="T57" fmla="*/ 32 h 43"/>
                    <a:gd name="T58" fmla="*/ 1 w 60"/>
                    <a:gd name="T59" fmla="*/ 33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0" h="43">
                      <a:moveTo>
                        <a:pt x="1" y="33"/>
                      </a:moveTo>
                      <a:cubicBezTo>
                        <a:pt x="1" y="34"/>
                        <a:pt x="1" y="35"/>
                        <a:pt x="0" y="37"/>
                      </a:cubicBezTo>
                      <a:cubicBezTo>
                        <a:pt x="1" y="36"/>
                        <a:pt x="2" y="37"/>
                        <a:pt x="3" y="37"/>
                      </a:cubicBezTo>
                      <a:cubicBezTo>
                        <a:pt x="5" y="37"/>
                        <a:pt x="7" y="38"/>
                        <a:pt x="8" y="37"/>
                      </a:cubicBezTo>
                      <a:cubicBezTo>
                        <a:pt x="9" y="36"/>
                        <a:pt x="11" y="36"/>
                        <a:pt x="13" y="36"/>
                      </a:cubicBezTo>
                      <a:cubicBezTo>
                        <a:pt x="18" y="36"/>
                        <a:pt x="23" y="38"/>
                        <a:pt x="27" y="41"/>
                      </a:cubicBezTo>
                      <a:cubicBezTo>
                        <a:pt x="29" y="43"/>
                        <a:pt x="30" y="43"/>
                        <a:pt x="30" y="43"/>
                      </a:cubicBezTo>
                      <a:cubicBezTo>
                        <a:pt x="30" y="43"/>
                        <a:pt x="31" y="43"/>
                        <a:pt x="31" y="40"/>
                      </a:cubicBezTo>
                      <a:cubicBezTo>
                        <a:pt x="32" y="33"/>
                        <a:pt x="41" y="31"/>
                        <a:pt x="49" y="31"/>
                      </a:cubicBezTo>
                      <a:cubicBezTo>
                        <a:pt x="53" y="31"/>
                        <a:pt x="55" y="29"/>
                        <a:pt x="55" y="29"/>
                      </a:cubicBezTo>
                      <a:cubicBezTo>
                        <a:pt x="55" y="29"/>
                        <a:pt x="55" y="29"/>
                        <a:pt x="54" y="29"/>
                      </a:cubicBezTo>
                      <a:cubicBezTo>
                        <a:pt x="54" y="28"/>
                        <a:pt x="53" y="28"/>
                        <a:pt x="53" y="27"/>
                      </a:cubicBezTo>
                      <a:cubicBezTo>
                        <a:pt x="53" y="25"/>
                        <a:pt x="55" y="23"/>
                        <a:pt x="60" y="19"/>
                      </a:cubicBezTo>
                      <a:cubicBezTo>
                        <a:pt x="58" y="19"/>
                        <a:pt x="57" y="19"/>
                        <a:pt x="56" y="17"/>
                      </a:cubicBezTo>
                      <a:cubicBezTo>
                        <a:pt x="56" y="17"/>
                        <a:pt x="56" y="17"/>
                        <a:pt x="55" y="17"/>
                      </a:cubicBezTo>
                      <a:cubicBezTo>
                        <a:pt x="55" y="17"/>
                        <a:pt x="53" y="18"/>
                        <a:pt x="52" y="19"/>
                      </a:cubicBezTo>
                      <a:cubicBezTo>
                        <a:pt x="51" y="19"/>
                        <a:pt x="49" y="20"/>
                        <a:pt x="46" y="21"/>
                      </a:cubicBezTo>
                      <a:cubicBezTo>
                        <a:pt x="46" y="21"/>
                        <a:pt x="46" y="21"/>
                        <a:pt x="45" y="21"/>
                      </a:cubicBezTo>
                      <a:cubicBezTo>
                        <a:pt x="39" y="21"/>
                        <a:pt x="24" y="8"/>
                        <a:pt x="20" y="2"/>
                      </a:cubicBezTo>
                      <a:cubicBezTo>
                        <a:pt x="18" y="0"/>
                        <a:pt x="16" y="0"/>
                        <a:pt x="15" y="1"/>
                      </a:cubicBezTo>
                      <a:cubicBezTo>
                        <a:pt x="15" y="2"/>
                        <a:pt x="15" y="2"/>
                        <a:pt x="16" y="3"/>
                      </a:cubicBezTo>
                      <a:cubicBezTo>
                        <a:pt x="18" y="7"/>
                        <a:pt x="17" y="9"/>
                        <a:pt x="16" y="11"/>
                      </a:cubicBezTo>
                      <a:cubicBezTo>
                        <a:pt x="16" y="12"/>
                        <a:pt x="15" y="14"/>
                        <a:pt x="15" y="16"/>
                      </a:cubicBezTo>
                      <a:cubicBezTo>
                        <a:pt x="15" y="20"/>
                        <a:pt x="14" y="22"/>
                        <a:pt x="13" y="23"/>
                      </a:cubicBezTo>
                      <a:cubicBezTo>
                        <a:pt x="12" y="24"/>
                        <a:pt x="12" y="25"/>
                        <a:pt x="12" y="26"/>
                      </a:cubicBezTo>
                      <a:cubicBezTo>
                        <a:pt x="12" y="27"/>
                        <a:pt x="12" y="28"/>
                        <a:pt x="11" y="29"/>
                      </a:cubicBezTo>
                      <a:cubicBezTo>
                        <a:pt x="10" y="31"/>
                        <a:pt x="7" y="31"/>
                        <a:pt x="4" y="32"/>
                      </a:cubicBezTo>
                      <a:cubicBezTo>
                        <a:pt x="3" y="32"/>
                        <a:pt x="2" y="32"/>
                        <a:pt x="1" y="32"/>
                      </a:cubicBezTo>
                      <a:cubicBezTo>
                        <a:pt x="1" y="32"/>
                        <a:pt x="1" y="32"/>
                        <a:pt x="1" y="32"/>
                      </a:cubicBezTo>
                      <a:cubicBezTo>
                        <a:pt x="1" y="32"/>
                        <a:pt x="1" y="32"/>
                        <a:pt x="1"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1" name="Freeform 1133">
                  <a:extLst>
                    <a:ext uri="{FF2B5EF4-FFF2-40B4-BE49-F238E27FC236}">
                      <a16:creationId xmlns="" xmlns:a16="http://schemas.microsoft.com/office/drawing/2014/main" id="{7D8A5BDE-26DD-4864-BF64-A60245EE53DF}"/>
                    </a:ext>
                  </a:extLst>
                </p:cNvPr>
                <p:cNvSpPr/>
                <p:nvPr/>
              </p:nvSpPr>
              <p:spPr bwMode="auto">
                <a:xfrm>
                  <a:off x="4688" y="1936"/>
                  <a:ext cx="21" cy="16"/>
                </a:xfrm>
                <a:custGeom>
                  <a:gdLst>
                    <a:gd name="T0" fmla="*/ 15 w 22"/>
                    <a:gd name="T1" fmla="*/ 1 h 17"/>
                    <a:gd name="T2" fmla="*/ 7 w 22"/>
                    <a:gd name="T3" fmla="*/ 5 h 17"/>
                    <a:gd name="T4" fmla="*/ 2 w 22"/>
                    <a:gd name="T5" fmla="*/ 6 h 17"/>
                    <a:gd name="T6" fmla="*/ 0 w 22"/>
                    <a:gd name="T7" fmla="*/ 11 h 17"/>
                    <a:gd name="T8" fmla="*/ 1 w 22"/>
                    <a:gd name="T9" fmla="*/ 17 h 17"/>
                    <a:gd name="T10" fmla="*/ 3 w 22"/>
                    <a:gd name="T11" fmla="*/ 17 h 17"/>
                    <a:gd name="T12" fmla="*/ 5 w 22"/>
                    <a:gd name="T13" fmla="*/ 15 h 17"/>
                    <a:gd name="T14" fmla="*/ 13 w 22"/>
                    <a:gd name="T15" fmla="*/ 9 h 17"/>
                    <a:gd name="T16" fmla="*/ 17 w 22"/>
                    <a:gd name="T17" fmla="*/ 10 h 17"/>
                    <a:gd name="T18" fmla="*/ 20 w 22"/>
                    <a:gd name="T19" fmla="*/ 8 h 17"/>
                    <a:gd name="T20" fmla="*/ 22 w 22"/>
                    <a:gd name="T21" fmla="*/ 2 h 17"/>
                    <a:gd name="T22" fmla="*/ 18 w 22"/>
                    <a:gd name="T23" fmla="*/ 0 h 17"/>
                    <a:gd name="T24" fmla="*/ 15 w 22"/>
                    <a:gd name="T25" fmla="*/ 1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17">
                      <a:moveTo>
                        <a:pt x="15" y="1"/>
                      </a:moveTo>
                      <a:cubicBezTo>
                        <a:pt x="13" y="5"/>
                        <a:pt x="10" y="5"/>
                        <a:pt x="7" y="5"/>
                      </a:cubicBezTo>
                      <a:cubicBezTo>
                        <a:pt x="6" y="5"/>
                        <a:pt x="4" y="5"/>
                        <a:pt x="2" y="6"/>
                      </a:cubicBezTo>
                      <a:cubicBezTo>
                        <a:pt x="1" y="6"/>
                        <a:pt x="0" y="8"/>
                        <a:pt x="0" y="11"/>
                      </a:cubicBezTo>
                      <a:cubicBezTo>
                        <a:pt x="0" y="14"/>
                        <a:pt x="1" y="17"/>
                        <a:pt x="1" y="17"/>
                      </a:cubicBezTo>
                      <a:cubicBezTo>
                        <a:pt x="2" y="17"/>
                        <a:pt x="3" y="17"/>
                        <a:pt x="3" y="17"/>
                      </a:cubicBezTo>
                      <a:cubicBezTo>
                        <a:pt x="4" y="17"/>
                        <a:pt x="4" y="17"/>
                        <a:pt x="5" y="15"/>
                      </a:cubicBezTo>
                      <a:cubicBezTo>
                        <a:pt x="6" y="12"/>
                        <a:pt x="9" y="9"/>
                        <a:pt x="13" y="9"/>
                      </a:cubicBezTo>
                      <a:cubicBezTo>
                        <a:pt x="15" y="9"/>
                        <a:pt x="16" y="10"/>
                        <a:pt x="17" y="10"/>
                      </a:cubicBezTo>
                      <a:cubicBezTo>
                        <a:pt x="18" y="10"/>
                        <a:pt x="19" y="10"/>
                        <a:pt x="20" y="8"/>
                      </a:cubicBezTo>
                      <a:cubicBezTo>
                        <a:pt x="21" y="6"/>
                        <a:pt x="22" y="4"/>
                        <a:pt x="22" y="2"/>
                      </a:cubicBezTo>
                      <a:cubicBezTo>
                        <a:pt x="22" y="0"/>
                        <a:pt x="20" y="0"/>
                        <a:pt x="18" y="0"/>
                      </a:cubicBezTo>
                      <a:cubicBezTo>
                        <a:pt x="16" y="0"/>
                        <a:pt x="15" y="1"/>
                        <a:pt x="1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2" name="Freeform 1134">
                  <a:extLst>
                    <a:ext uri="{FF2B5EF4-FFF2-40B4-BE49-F238E27FC236}">
                      <a16:creationId xmlns="" xmlns:a16="http://schemas.microsoft.com/office/drawing/2014/main" id="{DD286367-33A1-4D84-8023-4BAC4517A2E0}"/>
                    </a:ext>
                  </a:extLst>
                </p:cNvPr>
                <p:cNvSpPr/>
                <p:nvPr/>
              </p:nvSpPr>
              <p:spPr bwMode="auto">
                <a:xfrm>
                  <a:off x="4068" y="1681"/>
                  <a:ext cx="641" cy="415"/>
                </a:xfrm>
                <a:custGeom>
                  <a:gdLst>
                    <a:gd name="T0" fmla="*/ 478 w 671"/>
                    <a:gd name="T1" fmla="*/ 83 h 435"/>
                    <a:gd name="T2" fmla="*/ 464 w 671"/>
                    <a:gd name="T3" fmla="*/ 113 h 435"/>
                    <a:gd name="T4" fmla="*/ 408 w 671"/>
                    <a:gd name="T5" fmla="*/ 147 h 435"/>
                    <a:gd name="T6" fmla="*/ 338 w 671"/>
                    <a:gd name="T7" fmla="*/ 171 h 435"/>
                    <a:gd name="T8" fmla="*/ 299 w 671"/>
                    <a:gd name="T9" fmla="*/ 162 h 435"/>
                    <a:gd name="T10" fmla="*/ 242 w 671"/>
                    <a:gd name="T11" fmla="*/ 157 h 435"/>
                    <a:gd name="T12" fmla="*/ 237 w 671"/>
                    <a:gd name="T13" fmla="*/ 155 h 435"/>
                    <a:gd name="T14" fmla="*/ 206 w 671"/>
                    <a:gd name="T15" fmla="*/ 124 h 435"/>
                    <a:gd name="T16" fmla="*/ 155 w 671"/>
                    <a:gd name="T17" fmla="*/ 73 h 435"/>
                    <a:gd name="T18" fmla="*/ 151 w 671"/>
                    <a:gd name="T19" fmla="*/ 68 h 435"/>
                    <a:gd name="T20" fmla="*/ 145 w 671"/>
                    <a:gd name="T21" fmla="*/ 63 h 435"/>
                    <a:gd name="T22" fmla="*/ 113 w 671"/>
                    <a:gd name="T23" fmla="*/ 96 h 435"/>
                    <a:gd name="T24" fmla="*/ 82 w 671"/>
                    <a:gd name="T25" fmla="*/ 121 h 435"/>
                    <a:gd name="T26" fmla="*/ 72 w 671"/>
                    <a:gd name="T27" fmla="*/ 159 h 435"/>
                    <a:gd name="T28" fmla="*/ 56 w 671"/>
                    <a:gd name="T29" fmla="*/ 171 h 435"/>
                    <a:gd name="T30" fmla="*/ 43 w 671"/>
                    <a:gd name="T31" fmla="*/ 180 h 435"/>
                    <a:gd name="T32" fmla="*/ 17 w 671"/>
                    <a:gd name="T33" fmla="*/ 185 h 435"/>
                    <a:gd name="T34" fmla="*/ 0 w 671"/>
                    <a:gd name="T35" fmla="*/ 198 h 435"/>
                    <a:gd name="T36" fmla="*/ 15 w 671"/>
                    <a:gd name="T37" fmla="*/ 229 h 435"/>
                    <a:gd name="T38" fmla="*/ 43 w 671"/>
                    <a:gd name="T39" fmla="*/ 248 h 435"/>
                    <a:gd name="T40" fmla="*/ 51 w 671"/>
                    <a:gd name="T41" fmla="*/ 244 h 435"/>
                    <a:gd name="T42" fmla="*/ 60 w 671"/>
                    <a:gd name="T43" fmla="*/ 271 h 435"/>
                    <a:gd name="T44" fmla="*/ 52 w 671"/>
                    <a:gd name="T45" fmla="*/ 291 h 435"/>
                    <a:gd name="T46" fmla="*/ 76 w 671"/>
                    <a:gd name="T47" fmla="*/ 315 h 435"/>
                    <a:gd name="T48" fmla="*/ 80 w 671"/>
                    <a:gd name="T49" fmla="*/ 316 h 435"/>
                    <a:gd name="T50" fmla="*/ 153 w 671"/>
                    <a:gd name="T51" fmla="*/ 345 h 435"/>
                    <a:gd name="T52" fmla="*/ 163 w 671"/>
                    <a:gd name="T53" fmla="*/ 348 h 435"/>
                    <a:gd name="T54" fmla="*/ 185 w 671"/>
                    <a:gd name="T55" fmla="*/ 343 h 435"/>
                    <a:gd name="T56" fmla="*/ 196 w 671"/>
                    <a:gd name="T57" fmla="*/ 345 h 435"/>
                    <a:gd name="T58" fmla="*/ 216 w 671"/>
                    <a:gd name="T59" fmla="*/ 330 h 435"/>
                    <a:gd name="T60" fmla="*/ 245 w 671"/>
                    <a:gd name="T61" fmla="*/ 338 h 435"/>
                    <a:gd name="T62" fmla="*/ 266 w 671"/>
                    <a:gd name="T63" fmla="*/ 359 h 435"/>
                    <a:gd name="T64" fmla="*/ 274 w 671"/>
                    <a:gd name="T65" fmla="*/ 410 h 435"/>
                    <a:gd name="T66" fmla="*/ 289 w 671"/>
                    <a:gd name="T67" fmla="*/ 420 h 435"/>
                    <a:gd name="T68" fmla="*/ 299 w 671"/>
                    <a:gd name="T69" fmla="*/ 411 h 435"/>
                    <a:gd name="T70" fmla="*/ 310 w 671"/>
                    <a:gd name="T71" fmla="*/ 408 h 435"/>
                    <a:gd name="T72" fmla="*/ 343 w 671"/>
                    <a:gd name="T73" fmla="*/ 402 h 435"/>
                    <a:gd name="T74" fmla="*/ 369 w 671"/>
                    <a:gd name="T75" fmla="*/ 422 h 435"/>
                    <a:gd name="T76" fmla="*/ 390 w 671"/>
                    <a:gd name="T77" fmla="*/ 429 h 435"/>
                    <a:gd name="T78" fmla="*/ 465 w 671"/>
                    <a:gd name="T79" fmla="*/ 403 h 435"/>
                    <a:gd name="T80" fmla="*/ 499 w 671"/>
                    <a:gd name="T81" fmla="*/ 373 h 435"/>
                    <a:gd name="T82" fmla="*/ 521 w 671"/>
                    <a:gd name="T83" fmla="*/ 333 h 435"/>
                    <a:gd name="T84" fmla="*/ 525 w 671"/>
                    <a:gd name="T85" fmla="*/ 308 h 435"/>
                    <a:gd name="T86" fmla="*/ 513 w 671"/>
                    <a:gd name="T87" fmla="*/ 283 h 435"/>
                    <a:gd name="T88" fmla="*/ 509 w 671"/>
                    <a:gd name="T89" fmla="*/ 241 h 435"/>
                    <a:gd name="T90" fmla="*/ 510 w 671"/>
                    <a:gd name="T91" fmla="*/ 226 h 435"/>
                    <a:gd name="T92" fmla="*/ 487 w 671"/>
                    <a:gd name="T93" fmla="*/ 201 h 435"/>
                    <a:gd name="T94" fmla="*/ 523 w 671"/>
                    <a:gd name="T95" fmla="*/ 201 h 435"/>
                    <a:gd name="T96" fmla="*/ 555 w 671"/>
                    <a:gd name="T97" fmla="*/ 187 h 435"/>
                    <a:gd name="T98" fmla="*/ 597 w 671"/>
                    <a:gd name="T99" fmla="*/ 166 h 435"/>
                    <a:gd name="T100" fmla="*/ 630 w 671"/>
                    <a:gd name="T101" fmla="*/ 152 h 435"/>
                    <a:gd name="T102" fmla="*/ 636 w 671"/>
                    <a:gd name="T103" fmla="*/ 121 h 435"/>
                    <a:gd name="T104" fmla="*/ 664 w 671"/>
                    <a:gd name="T105" fmla="*/ 102 h 435"/>
                    <a:gd name="T106" fmla="*/ 658 w 671"/>
                    <a:gd name="T107" fmla="*/ 81 h 435"/>
                    <a:gd name="T108" fmla="*/ 626 w 671"/>
                    <a:gd name="T109" fmla="*/ 70 h 435"/>
                    <a:gd name="T110" fmla="*/ 591 w 671"/>
                    <a:gd name="T111" fmla="*/ 49 h 435"/>
                    <a:gd name="T112" fmla="*/ 553 w 671"/>
                    <a:gd name="T113" fmla="*/ 2 h 435"/>
                    <a:gd name="T114" fmla="*/ 511 w 671"/>
                    <a:gd name="T115" fmla="*/ 8 h 435"/>
                    <a:gd name="T116" fmla="*/ 493 w 671"/>
                    <a:gd name="T117" fmla="*/ 53 h 435"/>
                    <a:gd name="T118" fmla="*/ 476 w 671"/>
                    <a:gd name="T119" fmla="*/ 59 h 435"/>
                    <a:gd name="T120" fmla="*/ 461 w 671"/>
                    <a:gd name="T121" fmla="*/ 71 h 4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71" h="435">
                      <a:moveTo>
                        <a:pt x="461" y="71"/>
                      </a:moveTo>
                      <a:cubicBezTo>
                        <a:pt x="461" y="77"/>
                        <a:pt x="461" y="77"/>
                        <a:pt x="461" y="77"/>
                      </a:cubicBezTo>
                      <a:cubicBezTo>
                        <a:pt x="459" y="78"/>
                        <a:pt x="459" y="78"/>
                        <a:pt x="459" y="78"/>
                      </a:cubicBezTo>
                      <a:cubicBezTo>
                        <a:pt x="459" y="78"/>
                        <a:pt x="458" y="78"/>
                        <a:pt x="458" y="79"/>
                      </a:cubicBezTo>
                      <a:cubicBezTo>
                        <a:pt x="458" y="79"/>
                        <a:pt x="458" y="79"/>
                        <a:pt x="459" y="80"/>
                      </a:cubicBezTo>
                      <a:cubicBezTo>
                        <a:pt x="460" y="82"/>
                        <a:pt x="461" y="82"/>
                        <a:pt x="461" y="82"/>
                      </a:cubicBezTo>
                      <a:cubicBezTo>
                        <a:pt x="462" y="82"/>
                        <a:pt x="462" y="82"/>
                        <a:pt x="463" y="81"/>
                      </a:cubicBezTo>
                      <a:cubicBezTo>
                        <a:pt x="464" y="81"/>
                        <a:pt x="466" y="80"/>
                        <a:pt x="469" y="80"/>
                      </a:cubicBezTo>
                      <a:cubicBezTo>
                        <a:pt x="472" y="80"/>
                        <a:pt x="475" y="82"/>
                        <a:pt x="477" y="82"/>
                      </a:cubicBezTo>
                      <a:cubicBezTo>
                        <a:pt x="477" y="83"/>
                        <a:pt x="478" y="83"/>
                        <a:pt x="478" y="83"/>
                      </a:cubicBezTo>
                      <a:cubicBezTo>
                        <a:pt x="479" y="80"/>
                        <a:pt x="483" y="78"/>
                        <a:pt x="486" y="78"/>
                      </a:cubicBezTo>
                      <a:cubicBezTo>
                        <a:pt x="488" y="78"/>
                        <a:pt x="491" y="79"/>
                        <a:pt x="492" y="81"/>
                      </a:cubicBezTo>
                      <a:cubicBezTo>
                        <a:pt x="493" y="83"/>
                        <a:pt x="496" y="85"/>
                        <a:pt x="498" y="86"/>
                      </a:cubicBezTo>
                      <a:cubicBezTo>
                        <a:pt x="503" y="91"/>
                        <a:pt x="508" y="95"/>
                        <a:pt x="507" y="98"/>
                      </a:cubicBezTo>
                      <a:cubicBezTo>
                        <a:pt x="507" y="100"/>
                        <a:pt x="506" y="102"/>
                        <a:pt x="500" y="102"/>
                      </a:cubicBezTo>
                      <a:cubicBezTo>
                        <a:pt x="498" y="102"/>
                        <a:pt x="496" y="102"/>
                        <a:pt x="493" y="101"/>
                      </a:cubicBezTo>
                      <a:cubicBezTo>
                        <a:pt x="491" y="100"/>
                        <a:pt x="489" y="101"/>
                        <a:pt x="486" y="102"/>
                      </a:cubicBezTo>
                      <a:cubicBezTo>
                        <a:pt x="484" y="103"/>
                        <a:pt x="481" y="104"/>
                        <a:pt x="479" y="104"/>
                      </a:cubicBezTo>
                      <a:cubicBezTo>
                        <a:pt x="476" y="104"/>
                        <a:pt x="471" y="105"/>
                        <a:pt x="467" y="109"/>
                      </a:cubicBezTo>
                      <a:cubicBezTo>
                        <a:pt x="465" y="111"/>
                        <a:pt x="465" y="112"/>
                        <a:pt x="464" y="113"/>
                      </a:cubicBezTo>
                      <a:cubicBezTo>
                        <a:pt x="462" y="116"/>
                        <a:pt x="461" y="119"/>
                        <a:pt x="455" y="119"/>
                      </a:cubicBezTo>
                      <a:cubicBezTo>
                        <a:pt x="454" y="119"/>
                        <a:pt x="453" y="119"/>
                        <a:pt x="452" y="120"/>
                      </a:cubicBezTo>
                      <a:cubicBezTo>
                        <a:pt x="448" y="120"/>
                        <a:pt x="445" y="120"/>
                        <a:pt x="440" y="124"/>
                      </a:cubicBezTo>
                      <a:cubicBezTo>
                        <a:pt x="436" y="126"/>
                        <a:pt x="432" y="128"/>
                        <a:pt x="428" y="128"/>
                      </a:cubicBezTo>
                      <a:cubicBezTo>
                        <a:pt x="424" y="128"/>
                        <a:pt x="420" y="126"/>
                        <a:pt x="419" y="126"/>
                      </a:cubicBezTo>
                      <a:cubicBezTo>
                        <a:pt x="419" y="125"/>
                        <a:pt x="417" y="125"/>
                        <a:pt x="416" y="125"/>
                      </a:cubicBezTo>
                      <a:cubicBezTo>
                        <a:pt x="414" y="125"/>
                        <a:pt x="412" y="126"/>
                        <a:pt x="411" y="128"/>
                      </a:cubicBezTo>
                      <a:cubicBezTo>
                        <a:pt x="410" y="129"/>
                        <a:pt x="411" y="130"/>
                        <a:pt x="412" y="132"/>
                      </a:cubicBezTo>
                      <a:cubicBezTo>
                        <a:pt x="413" y="134"/>
                        <a:pt x="415" y="137"/>
                        <a:pt x="414" y="140"/>
                      </a:cubicBezTo>
                      <a:cubicBezTo>
                        <a:pt x="414" y="144"/>
                        <a:pt x="411" y="146"/>
                        <a:pt x="408" y="147"/>
                      </a:cubicBezTo>
                      <a:cubicBezTo>
                        <a:pt x="405" y="148"/>
                        <a:pt x="402" y="149"/>
                        <a:pt x="400" y="152"/>
                      </a:cubicBezTo>
                      <a:cubicBezTo>
                        <a:pt x="394" y="159"/>
                        <a:pt x="383" y="162"/>
                        <a:pt x="378" y="161"/>
                      </a:cubicBezTo>
                      <a:cubicBezTo>
                        <a:pt x="377" y="161"/>
                        <a:pt x="376" y="161"/>
                        <a:pt x="375" y="161"/>
                      </a:cubicBezTo>
                      <a:cubicBezTo>
                        <a:pt x="373" y="160"/>
                        <a:pt x="369" y="160"/>
                        <a:pt x="365" y="160"/>
                      </a:cubicBezTo>
                      <a:cubicBezTo>
                        <a:pt x="360" y="160"/>
                        <a:pt x="357" y="160"/>
                        <a:pt x="354" y="162"/>
                      </a:cubicBezTo>
                      <a:cubicBezTo>
                        <a:pt x="350" y="164"/>
                        <a:pt x="346" y="166"/>
                        <a:pt x="343" y="168"/>
                      </a:cubicBezTo>
                      <a:cubicBezTo>
                        <a:pt x="343" y="168"/>
                        <a:pt x="342" y="169"/>
                        <a:pt x="341" y="169"/>
                      </a:cubicBezTo>
                      <a:cubicBezTo>
                        <a:pt x="341" y="170"/>
                        <a:pt x="340" y="170"/>
                        <a:pt x="339" y="170"/>
                      </a:cubicBezTo>
                      <a:cubicBezTo>
                        <a:pt x="339" y="170"/>
                        <a:pt x="339" y="171"/>
                        <a:pt x="339" y="171"/>
                      </a:cubicBezTo>
                      <a:cubicBezTo>
                        <a:pt x="338" y="171"/>
                        <a:pt x="338" y="171"/>
                        <a:pt x="338" y="171"/>
                      </a:cubicBezTo>
                      <a:cubicBezTo>
                        <a:pt x="337" y="172"/>
                        <a:pt x="337" y="172"/>
                        <a:pt x="336" y="172"/>
                      </a:cubicBezTo>
                      <a:cubicBezTo>
                        <a:pt x="336" y="172"/>
                        <a:pt x="336" y="172"/>
                        <a:pt x="335" y="172"/>
                      </a:cubicBezTo>
                      <a:cubicBezTo>
                        <a:pt x="335" y="172"/>
                        <a:pt x="334" y="172"/>
                        <a:pt x="334" y="172"/>
                      </a:cubicBezTo>
                      <a:cubicBezTo>
                        <a:pt x="334" y="172"/>
                        <a:pt x="334" y="172"/>
                        <a:pt x="334" y="172"/>
                      </a:cubicBezTo>
                      <a:cubicBezTo>
                        <a:pt x="333" y="172"/>
                        <a:pt x="333" y="172"/>
                        <a:pt x="333" y="172"/>
                      </a:cubicBezTo>
                      <a:cubicBezTo>
                        <a:pt x="331" y="172"/>
                        <a:pt x="329" y="171"/>
                        <a:pt x="328" y="169"/>
                      </a:cubicBezTo>
                      <a:cubicBezTo>
                        <a:pt x="327" y="168"/>
                        <a:pt x="327" y="168"/>
                        <a:pt x="325" y="168"/>
                      </a:cubicBezTo>
                      <a:cubicBezTo>
                        <a:pt x="319" y="169"/>
                        <a:pt x="316" y="167"/>
                        <a:pt x="312" y="165"/>
                      </a:cubicBezTo>
                      <a:cubicBezTo>
                        <a:pt x="311" y="164"/>
                        <a:pt x="310" y="164"/>
                        <a:pt x="309" y="164"/>
                      </a:cubicBezTo>
                      <a:cubicBezTo>
                        <a:pt x="306" y="164"/>
                        <a:pt x="304" y="165"/>
                        <a:pt x="299" y="162"/>
                      </a:cubicBezTo>
                      <a:cubicBezTo>
                        <a:pt x="295" y="159"/>
                        <a:pt x="289" y="158"/>
                        <a:pt x="284" y="158"/>
                      </a:cubicBezTo>
                      <a:cubicBezTo>
                        <a:pt x="283" y="158"/>
                        <a:pt x="281" y="158"/>
                        <a:pt x="280" y="158"/>
                      </a:cubicBezTo>
                      <a:cubicBezTo>
                        <a:pt x="278" y="157"/>
                        <a:pt x="272" y="157"/>
                        <a:pt x="267" y="157"/>
                      </a:cubicBezTo>
                      <a:cubicBezTo>
                        <a:pt x="262" y="157"/>
                        <a:pt x="256" y="157"/>
                        <a:pt x="253" y="157"/>
                      </a:cubicBezTo>
                      <a:cubicBezTo>
                        <a:pt x="251" y="157"/>
                        <a:pt x="249" y="157"/>
                        <a:pt x="246" y="157"/>
                      </a:cubicBezTo>
                      <a:cubicBezTo>
                        <a:pt x="245" y="157"/>
                        <a:pt x="244" y="157"/>
                        <a:pt x="243" y="157"/>
                      </a:cubicBezTo>
                      <a:cubicBezTo>
                        <a:pt x="243" y="157"/>
                        <a:pt x="243" y="157"/>
                        <a:pt x="243" y="157"/>
                      </a:cubicBezTo>
                      <a:cubicBezTo>
                        <a:pt x="243" y="157"/>
                        <a:pt x="243" y="157"/>
                        <a:pt x="243" y="157"/>
                      </a:cubicBezTo>
                      <a:cubicBezTo>
                        <a:pt x="243" y="157"/>
                        <a:pt x="242" y="157"/>
                        <a:pt x="242" y="157"/>
                      </a:cubicBezTo>
                      <a:cubicBezTo>
                        <a:pt x="242" y="157"/>
                        <a:pt x="242" y="157"/>
                        <a:pt x="242" y="157"/>
                      </a:cubicBezTo>
                      <a:cubicBezTo>
                        <a:pt x="242" y="157"/>
                        <a:pt x="242" y="157"/>
                        <a:pt x="241" y="157"/>
                      </a:cubicBezTo>
                      <a:cubicBezTo>
                        <a:pt x="241" y="157"/>
                        <a:pt x="241" y="157"/>
                        <a:pt x="241" y="157"/>
                      </a:cubicBezTo>
                      <a:cubicBezTo>
                        <a:pt x="241" y="157"/>
                        <a:pt x="241" y="157"/>
                        <a:pt x="241" y="157"/>
                      </a:cubicBezTo>
                      <a:cubicBezTo>
                        <a:pt x="240" y="157"/>
                        <a:pt x="240" y="157"/>
                        <a:pt x="240" y="157"/>
                      </a:cubicBezTo>
                      <a:cubicBezTo>
                        <a:pt x="240" y="157"/>
                        <a:pt x="240" y="157"/>
                        <a:pt x="240" y="157"/>
                      </a:cubicBezTo>
                      <a:cubicBezTo>
                        <a:pt x="239" y="157"/>
                        <a:pt x="239" y="157"/>
                        <a:pt x="239" y="157"/>
                      </a:cubicBezTo>
                      <a:cubicBezTo>
                        <a:pt x="239" y="156"/>
                        <a:pt x="239" y="156"/>
                        <a:pt x="239" y="156"/>
                      </a:cubicBezTo>
                      <a:cubicBezTo>
                        <a:pt x="239" y="156"/>
                        <a:pt x="238" y="156"/>
                        <a:pt x="238" y="156"/>
                      </a:cubicBezTo>
                      <a:cubicBezTo>
                        <a:pt x="238" y="156"/>
                        <a:pt x="238" y="156"/>
                        <a:pt x="238" y="156"/>
                      </a:cubicBezTo>
                      <a:cubicBezTo>
                        <a:pt x="238" y="156"/>
                        <a:pt x="238" y="156"/>
                        <a:pt x="237" y="155"/>
                      </a:cubicBezTo>
                      <a:cubicBezTo>
                        <a:pt x="237" y="155"/>
                        <a:pt x="237" y="155"/>
                        <a:pt x="237" y="155"/>
                      </a:cubicBezTo>
                      <a:cubicBezTo>
                        <a:pt x="237" y="155"/>
                        <a:pt x="237" y="154"/>
                        <a:pt x="237" y="154"/>
                      </a:cubicBezTo>
                      <a:cubicBezTo>
                        <a:pt x="237" y="153"/>
                        <a:pt x="236" y="152"/>
                        <a:pt x="235" y="151"/>
                      </a:cubicBezTo>
                      <a:cubicBezTo>
                        <a:pt x="233" y="149"/>
                        <a:pt x="231" y="147"/>
                        <a:pt x="230" y="142"/>
                      </a:cubicBezTo>
                      <a:cubicBezTo>
                        <a:pt x="229" y="136"/>
                        <a:pt x="226" y="135"/>
                        <a:pt x="223" y="134"/>
                      </a:cubicBezTo>
                      <a:cubicBezTo>
                        <a:pt x="221" y="134"/>
                        <a:pt x="219" y="132"/>
                        <a:pt x="218" y="131"/>
                      </a:cubicBezTo>
                      <a:cubicBezTo>
                        <a:pt x="217" y="130"/>
                        <a:pt x="217" y="130"/>
                        <a:pt x="216" y="129"/>
                      </a:cubicBezTo>
                      <a:cubicBezTo>
                        <a:pt x="215" y="129"/>
                        <a:pt x="214" y="128"/>
                        <a:pt x="213" y="127"/>
                      </a:cubicBezTo>
                      <a:cubicBezTo>
                        <a:pt x="212" y="126"/>
                        <a:pt x="210" y="124"/>
                        <a:pt x="208" y="124"/>
                      </a:cubicBezTo>
                      <a:cubicBezTo>
                        <a:pt x="207" y="124"/>
                        <a:pt x="207" y="124"/>
                        <a:pt x="206" y="124"/>
                      </a:cubicBezTo>
                      <a:cubicBezTo>
                        <a:pt x="200" y="124"/>
                        <a:pt x="184" y="122"/>
                        <a:pt x="181" y="117"/>
                      </a:cubicBezTo>
                      <a:cubicBezTo>
                        <a:pt x="179" y="114"/>
                        <a:pt x="180" y="111"/>
                        <a:pt x="182" y="110"/>
                      </a:cubicBezTo>
                      <a:cubicBezTo>
                        <a:pt x="182" y="109"/>
                        <a:pt x="183" y="108"/>
                        <a:pt x="183" y="107"/>
                      </a:cubicBezTo>
                      <a:cubicBezTo>
                        <a:pt x="183" y="105"/>
                        <a:pt x="183" y="103"/>
                        <a:pt x="184" y="101"/>
                      </a:cubicBezTo>
                      <a:cubicBezTo>
                        <a:pt x="184" y="100"/>
                        <a:pt x="185" y="98"/>
                        <a:pt x="184" y="97"/>
                      </a:cubicBezTo>
                      <a:cubicBezTo>
                        <a:pt x="182" y="96"/>
                        <a:pt x="178" y="91"/>
                        <a:pt x="178" y="87"/>
                      </a:cubicBezTo>
                      <a:cubicBezTo>
                        <a:pt x="177" y="85"/>
                        <a:pt x="173" y="81"/>
                        <a:pt x="170" y="81"/>
                      </a:cubicBezTo>
                      <a:cubicBezTo>
                        <a:pt x="165" y="81"/>
                        <a:pt x="162" y="78"/>
                        <a:pt x="159" y="75"/>
                      </a:cubicBezTo>
                      <a:cubicBezTo>
                        <a:pt x="158" y="74"/>
                        <a:pt x="157" y="74"/>
                        <a:pt x="156" y="74"/>
                      </a:cubicBezTo>
                      <a:cubicBezTo>
                        <a:pt x="156" y="73"/>
                        <a:pt x="156" y="73"/>
                        <a:pt x="155" y="73"/>
                      </a:cubicBezTo>
                      <a:cubicBezTo>
                        <a:pt x="155" y="73"/>
                        <a:pt x="155" y="73"/>
                        <a:pt x="155" y="73"/>
                      </a:cubicBezTo>
                      <a:cubicBezTo>
                        <a:pt x="155" y="73"/>
                        <a:pt x="155" y="72"/>
                        <a:pt x="154" y="72"/>
                      </a:cubicBezTo>
                      <a:cubicBezTo>
                        <a:pt x="154" y="72"/>
                        <a:pt x="154" y="72"/>
                        <a:pt x="154" y="72"/>
                      </a:cubicBezTo>
                      <a:cubicBezTo>
                        <a:pt x="154" y="72"/>
                        <a:pt x="154" y="72"/>
                        <a:pt x="153" y="71"/>
                      </a:cubicBezTo>
                      <a:cubicBezTo>
                        <a:pt x="153" y="71"/>
                        <a:pt x="153" y="71"/>
                        <a:pt x="153" y="71"/>
                      </a:cubicBezTo>
                      <a:cubicBezTo>
                        <a:pt x="153" y="71"/>
                        <a:pt x="153" y="71"/>
                        <a:pt x="152" y="70"/>
                      </a:cubicBezTo>
                      <a:cubicBezTo>
                        <a:pt x="152" y="70"/>
                        <a:pt x="152" y="70"/>
                        <a:pt x="152" y="70"/>
                      </a:cubicBezTo>
                      <a:cubicBezTo>
                        <a:pt x="152" y="70"/>
                        <a:pt x="152" y="69"/>
                        <a:pt x="152" y="69"/>
                      </a:cubicBezTo>
                      <a:cubicBezTo>
                        <a:pt x="152" y="69"/>
                        <a:pt x="151" y="69"/>
                        <a:pt x="151" y="69"/>
                      </a:cubicBezTo>
                      <a:cubicBezTo>
                        <a:pt x="151" y="68"/>
                        <a:pt x="151" y="68"/>
                        <a:pt x="151" y="68"/>
                      </a:cubicBezTo>
                      <a:cubicBezTo>
                        <a:pt x="151" y="67"/>
                        <a:pt x="151" y="67"/>
                        <a:pt x="151" y="67"/>
                      </a:cubicBezTo>
                      <a:cubicBezTo>
                        <a:pt x="151" y="67"/>
                        <a:pt x="150" y="66"/>
                        <a:pt x="150" y="66"/>
                      </a:cubicBezTo>
                      <a:cubicBezTo>
                        <a:pt x="150" y="66"/>
                        <a:pt x="150" y="65"/>
                        <a:pt x="150" y="65"/>
                      </a:cubicBezTo>
                      <a:cubicBezTo>
                        <a:pt x="150" y="65"/>
                        <a:pt x="150" y="64"/>
                        <a:pt x="150" y="64"/>
                      </a:cubicBezTo>
                      <a:cubicBezTo>
                        <a:pt x="150" y="64"/>
                        <a:pt x="150" y="64"/>
                        <a:pt x="150" y="64"/>
                      </a:cubicBezTo>
                      <a:cubicBezTo>
                        <a:pt x="149" y="64"/>
                        <a:pt x="149" y="64"/>
                        <a:pt x="149" y="64"/>
                      </a:cubicBezTo>
                      <a:cubicBezTo>
                        <a:pt x="149" y="64"/>
                        <a:pt x="149" y="64"/>
                        <a:pt x="149" y="64"/>
                      </a:cubicBezTo>
                      <a:cubicBezTo>
                        <a:pt x="148" y="63"/>
                        <a:pt x="148" y="63"/>
                        <a:pt x="147" y="63"/>
                      </a:cubicBezTo>
                      <a:cubicBezTo>
                        <a:pt x="147" y="63"/>
                        <a:pt x="147" y="63"/>
                        <a:pt x="147" y="63"/>
                      </a:cubicBezTo>
                      <a:cubicBezTo>
                        <a:pt x="146" y="63"/>
                        <a:pt x="146" y="63"/>
                        <a:pt x="145" y="63"/>
                      </a:cubicBezTo>
                      <a:cubicBezTo>
                        <a:pt x="145" y="63"/>
                        <a:pt x="145" y="63"/>
                        <a:pt x="145" y="63"/>
                      </a:cubicBezTo>
                      <a:cubicBezTo>
                        <a:pt x="144" y="63"/>
                        <a:pt x="144" y="64"/>
                        <a:pt x="144" y="64"/>
                      </a:cubicBezTo>
                      <a:cubicBezTo>
                        <a:pt x="143" y="65"/>
                        <a:pt x="142" y="66"/>
                        <a:pt x="142" y="67"/>
                      </a:cubicBezTo>
                      <a:cubicBezTo>
                        <a:pt x="142" y="71"/>
                        <a:pt x="140" y="75"/>
                        <a:pt x="135" y="75"/>
                      </a:cubicBezTo>
                      <a:cubicBezTo>
                        <a:pt x="133" y="75"/>
                        <a:pt x="130" y="77"/>
                        <a:pt x="130" y="82"/>
                      </a:cubicBezTo>
                      <a:cubicBezTo>
                        <a:pt x="130" y="84"/>
                        <a:pt x="131" y="85"/>
                        <a:pt x="131" y="86"/>
                      </a:cubicBezTo>
                      <a:cubicBezTo>
                        <a:pt x="132" y="88"/>
                        <a:pt x="133" y="89"/>
                        <a:pt x="131" y="92"/>
                      </a:cubicBezTo>
                      <a:cubicBezTo>
                        <a:pt x="129" y="94"/>
                        <a:pt x="124" y="97"/>
                        <a:pt x="120" y="97"/>
                      </a:cubicBezTo>
                      <a:cubicBezTo>
                        <a:pt x="120" y="97"/>
                        <a:pt x="119" y="97"/>
                        <a:pt x="118" y="96"/>
                      </a:cubicBezTo>
                      <a:cubicBezTo>
                        <a:pt x="117" y="96"/>
                        <a:pt x="115" y="96"/>
                        <a:pt x="113" y="96"/>
                      </a:cubicBezTo>
                      <a:cubicBezTo>
                        <a:pt x="111" y="96"/>
                        <a:pt x="110" y="96"/>
                        <a:pt x="108" y="95"/>
                      </a:cubicBezTo>
                      <a:cubicBezTo>
                        <a:pt x="107" y="95"/>
                        <a:pt x="105" y="94"/>
                        <a:pt x="104" y="94"/>
                      </a:cubicBezTo>
                      <a:cubicBezTo>
                        <a:pt x="104" y="94"/>
                        <a:pt x="103" y="93"/>
                        <a:pt x="103" y="93"/>
                      </a:cubicBezTo>
                      <a:cubicBezTo>
                        <a:pt x="103" y="93"/>
                        <a:pt x="103" y="94"/>
                        <a:pt x="103" y="94"/>
                      </a:cubicBezTo>
                      <a:cubicBezTo>
                        <a:pt x="102" y="96"/>
                        <a:pt x="101" y="99"/>
                        <a:pt x="100" y="103"/>
                      </a:cubicBezTo>
                      <a:cubicBezTo>
                        <a:pt x="98" y="106"/>
                        <a:pt x="96" y="112"/>
                        <a:pt x="96" y="114"/>
                      </a:cubicBezTo>
                      <a:cubicBezTo>
                        <a:pt x="97" y="116"/>
                        <a:pt x="99" y="118"/>
                        <a:pt x="98" y="120"/>
                      </a:cubicBezTo>
                      <a:cubicBezTo>
                        <a:pt x="98" y="121"/>
                        <a:pt x="97" y="122"/>
                        <a:pt x="94" y="122"/>
                      </a:cubicBezTo>
                      <a:cubicBezTo>
                        <a:pt x="89" y="122"/>
                        <a:pt x="86" y="122"/>
                        <a:pt x="85" y="120"/>
                      </a:cubicBezTo>
                      <a:cubicBezTo>
                        <a:pt x="84" y="120"/>
                        <a:pt x="83" y="121"/>
                        <a:pt x="82" y="121"/>
                      </a:cubicBezTo>
                      <a:cubicBezTo>
                        <a:pt x="80" y="122"/>
                        <a:pt x="78" y="123"/>
                        <a:pt x="76" y="123"/>
                      </a:cubicBezTo>
                      <a:cubicBezTo>
                        <a:pt x="75" y="123"/>
                        <a:pt x="72" y="123"/>
                        <a:pt x="71" y="124"/>
                      </a:cubicBezTo>
                      <a:cubicBezTo>
                        <a:pt x="73" y="126"/>
                        <a:pt x="73" y="130"/>
                        <a:pt x="73" y="135"/>
                      </a:cubicBezTo>
                      <a:cubicBezTo>
                        <a:pt x="73" y="135"/>
                        <a:pt x="75" y="137"/>
                        <a:pt x="75" y="139"/>
                      </a:cubicBezTo>
                      <a:cubicBezTo>
                        <a:pt x="77" y="143"/>
                        <a:pt x="79" y="146"/>
                        <a:pt x="78" y="148"/>
                      </a:cubicBezTo>
                      <a:cubicBezTo>
                        <a:pt x="77" y="149"/>
                        <a:pt x="76" y="150"/>
                        <a:pt x="75" y="152"/>
                      </a:cubicBezTo>
                      <a:cubicBezTo>
                        <a:pt x="73" y="153"/>
                        <a:pt x="72" y="155"/>
                        <a:pt x="72" y="156"/>
                      </a:cubicBezTo>
                      <a:cubicBezTo>
                        <a:pt x="72" y="157"/>
                        <a:pt x="72" y="157"/>
                        <a:pt x="72" y="158"/>
                      </a:cubicBezTo>
                      <a:cubicBezTo>
                        <a:pt x="72" y="159"/>
                        <a:pt x="72" y="159"/>
                        <a:pt x="72" y="159"/>
                      </a:cubicBezTo>
                      <a:cubicBezTo>
                        <a:pt x="72" y="159"/>
                        <a:pt x="72" y="159"/>
                        <a:pt x="72" y="159"/>
                      </a:cubicBezTo>
                      <a:cubicBezTo>
                        <a:pt x="72" y="160"/>
                        <a:pt x="72" y="160"/>
                        <a:pt x="72" y="160"/>
                      </a:cubicBezTo>
                      <a:cubicBezTo>
                        <a:pt x="72" y="160"/>
                        <a:pt x="72" y="160"/>
                        <a:pt x="72" y="160"/>
                      </a:cubicBezTo>
                      <a:cubicBezTo>
                        <a:pt x="72" y="164"/>
                        <a:pt x="72" y="164"/>
                        <a:pt x="72" y="164"/>
                      </a:cubicBezTo>
                      <a:cubicBezTo>
                        <a:pt x="71" y="164"/>
                        <a:pt x="71" y="164"/>
                        <a:pt x="71" y="164"/>
                      </a:cubicBezTo>
                      <a:cubicBezTo>
                        <a:pt x="71" y="164"/>
                        <a:pt x="70" y="164"/>
                        <a:pt x="70" y="165"/>
                      </a:cubicBezTo>
                      <a:cubicBezTo>
                        <a:pt x="70" y="165"/>
                        <a:pt x="70" y="165"/>
                        <a:pt x="70" y="165"/>
                      </a:cubicBezTo>
                      <a:cubicBezTo>
                        <a:pt x="70" y="165"/>
                        <a:pt x="70" y="165"/>
                        <a:pt x="70" y="165"/>
                      </a:cubicBezTo>
                      <a:cubicBezTo>
                        <a:pt x="69" y="165"/>
                        <a:pt x="69" y="165"/>
                        <a:pt x="69" y="165"/>
                      </a:cubicBezTo>
                      <a:cubicBezTo>
                        <a:pt x="67" y="166"/>
                        <a:pt x="63" y="168"/>
                        <a:pt x="60" y="169"/>
                      </a:cubicBezTo>
                      <a:cubicBezTo>
                        <a:pt x="59" y="170"/>
                        <a:pt x="58" y="171"/>
                        <a:pt x="56" y="171"/>
                      </a:cubicBezTo>
                      <a:cubicBezTo>
                        <a:pt x="54" y="172"/>
                        <a:pt x="53" y="172"/>
                        <a:pt x="52" y="174"/>
                      </a:cubicBezTo>
                      <a:cubicBezTo>
                        <a:pt x="52" y="175"/>
                        <a:pt x="51" y="176"/>
                        <a:pt x="49" y="178"/>
                      </a:cubicBezTo>
                      <a:cubicBezTo>
                        <a:pt x="49" y="178"/>
                        <a:pt x="49" y="178"/>
                        <a:pt x="49" y="178"/>
                      </a:cubicBezTo>
                      <a:cubicBezTo>
                        <a:pt x="49" y="178"/>
                        <a:pt x="48" y="178"/>
                        <a:pt x="48" y="178"/>
                      </a:cubicBezTo>
                      <a:cubicBezTo>
                        <a:pt x="48" y="178"/>
                        <a:pt x="48" y="178"/>
                        <a:pt x="48" y="179"/>
                      </a:cubicBezTo>
                      <a:cubicBezTo>
                        <a:pt x="47" y="179"/>
                        <a:pt x="47" y="179"/>
                        <a:pt x="47" y="179"/>
                      </a:cubicBezTo>
                      <a:cubicBezTo>
                        <a:pt x="47" y="179"/>
                        <a:pt x="46" y="179"/>
                        <a:pt x="46" y="179"/>
                      </a:cubicBezTo>
                      <a:cubicBezTo>
                        <a:pt x="46" y="179"/>
                        <a:pt x="46" y="179"/>
                        <a:pt x="45" y="180"/>
                      </a:cubicBezTo>
                      <a:cubicBezTo>
                        <a:pt x="45" y="180"/>
                        <a:pt x="45" y="180"/>
                        <a:pt x="44" y="180"/>
                      </a:cubicBezTo>
                      <a:cubicBezTo>
                        <a:pt x="44" y="180"/>
                        <a:pt x="44" y="180"/>
                        <a:pt x="43" y="180"/>
                      </a:cubicBezTo>
                      <a:cubicBezTo>
                        <a:pt x="43" y="180"/>
                        <a:pt x="43" y="180"/>
                        <a:pt x="43" y="180"/>
                      </a:cubicBezTo>
                      <a:cubicBezTo>
                        <a:pt x="42" y="180"/>
                        <a:pt x="42" y="180"/>
                        <a:pt x="41" y="180"/>
                      </a:cubicBezTo>
                      <a:cubicBezTo>
                        <a:pt x="40" y="180"/>
                        <a:pt x="40" y="180"/>
                        <a:pt x="40" y="180"/>
                      </a:cubicBezTo>
                      <a:cubicBezTo>
                        <a:pt x="39" y="179"/>
                        <a:pt x="38" y="179"/>
                        <a:pt x="37" y="179"/>
                      </a:cubicBezTo>
                      <a:cubicBezTo>
                        <a:pt x="36" y="179"/>
                        <a:pt x="35" y="179"/>
                        <a:pt x="33" y="182"/>
                      </a:cubicBezTo>
                      <a:cubicBezTo>
                        <a:pt x="30" y="185"/>
                        <a:pt x="29" y="185"/>
                        <a:pt x="27" y="186"/>
                      </a:cubicBezTo>
                      <a:cubicBezTo>
                        <a:pt x="27" y="186"/>
                        <a:pt x="26" y="186"/>
                        <a:pt x="26" y="187"/>
                      </a:cubicBezTo>
                      <a:cubicBezTo>
                        <a:pt x="25" y="187"/>
                        <a:pt x="24" y="188"/>
                        <a:pt x="23" y="188"/>
                      </a:cubicBezTo>
                      <a:cubicBezTo>
                        <a:pt x="21" y="188"/>
                        <a:pt x="19" y="187"/>
                        <a:pt x="18" y="186"/>
                      </a:cubicBezTo>
                      <a:cubicBezTo>
                        <a:pt x="18" y="185"/>
                        <a:pt x="17" y="185"/>
                        <a:pt x="17" y="185"/>
                      </a:cubicBezTo>
                      <a:cubicBezTo>
                        <a:pt x="16" y="185"/>
                        <a:pt x="15" y="185"/>
                        <a:pt x="15" y="186"/>
                      </a:cubicBezTo>
                      <a:cubicBezTo>
                        <a:pt x="13" y="186"/>
                        <a:pt x="12" y="187"/>
                        <a:pt x="11" y="187"/>
                      </a:cubicBezTo>
                      <a:cubicBezTo>
                        <a:pt x="10" y="187"/>
                        <a:pt x="9" y="188"/>
                        <a:pt x="9" y="188"/>
                      </a:cubicBezTo>
                      <a:cubicBezTo>
                        <a:pt x="8" y="189"/>
                        <a:pt x="7" y="191"/>
                        <a:pt x="5" y="191"/>
                      </a:cubicBezTo>
                      <a:cubicBezTo>
                        <a:pt x="4" y="191"/>
                        <a:pt x="3" y="191"/>
                        <a:pt x="3" y="192"/>
                      </a:cubicBezTo>
                      <a:cubicBezTo>
                        <a:pt x="2" y="192"/>
                        <a:pt x="2" y="192"/>
                        <a:pt x="1" y="192"/>
                      </a:cubicBezTo>
                      <a:cubicBezTo>
                        <a:pt x="1" y="192"/>
                        <a:pt x="1" y="192"/>
                        <a:pt x="1" y="192"/>
                      </a:cubicBezTo>
                      <a:cubicBezTo>
                        <a:pt x="1" y="193"/>
                        <a:pt x="1" y="194"/>
                        <a:pt x="1" y="195"/>
                      </a:cubicBezTo>
                      <a:cubicBezTo>
                        <a:pt x="1" y="195"/>
                        <a:pt x="1" y="195"/>
                        <a:pt x="1" y="196"/>
                      </a:cubicBezTo>
                      <a:cubicBezTo>
                        <a:pt x="1" y="196"/>
                        <a:pt x="0" y="197"/>
                        <a:pt x="0" y="198"/>
                      </a:cubicBezTo>
                      <a:cubicBezTo>
                        <a:pt x="0" y="198"/>
                        <a:pt x="0" y="198"/>
                        <a:pt x="0" y="198"/>
                      </a:cubicBezTo>
                      <a:cubicBezTo>
                        <a:pt x="1" y="206"/>
                        <a:pt x="1" y="206"/>
                        <a:pt x="1" y="206"/>
                      </a:cubicBezTo>
                      <a:cubicBezTo>
                        <a:pt x="5" y="207"/>
                        <a:pt x="10" y="210"/>
                        <a:pt x="12" y="213"/>
                      </a:cubicBezTo>
                      <a:cubicBezTo>
                        <a:pt x="12" y="213"/>
                        <a:pt x="12" y="214"/>
                        <a:pt x="12" y="214"/>
                      </a:cubicBezTo>
                      <a:cubicBezTo>
                        <a:pt x="13" y="215"/>
                        <a:pt x="13" y="215"/>
                        <a:pt x="13" y="216"/>
                      </a:cubicBezTo>
                      <a:cubicBezTo>
                        <a:pt x="13" y="216"/>
                        <a:pt x="13" y="216"/>
                        <a:pt x="13" y="216"/>
                      </a:cubicBezTo>
                      <a:cubicBezTo>
                        <a:pt x="13" y="216"/>
                        <a:pt x="13" y="217"/>
                        <a:pt x="13" y="217"/>
                      </a:cubicBezTo>
                      <a:cubicBezTo>
                        <a:pt x="13" y="221"/>
                        <a:pt x="14" y="226"/>
                        <a:pt x="14" y="228"/>
                      </a:cubicBezTo>
                      <a:cubicBezTo>
                        <a:pt x="15" y="229"/>
                        <a:pt x="15" y="229"/>
                        <a:pt x="15" y="229"/>
                      </a:cubicBezTo>
                      <a:cubicBezTo>
                        <a:pt x="15" y="229"/>
                        <a:pt x="15" y="229"/>
                        <a:pt x="15" y="229"/>
                      </a:cubicBezTo>
                      <a:cubicBezTo>
                        <a:pt x="16" y="230"/>
                        <a:pt x="17" y="231"/>
                        <a:pt x="18" y="232"/>
                      </a:cubicBezTo>
                      <a:cubicBezTo>
                        <a:pt x="23" y="235"/>
                        <a:pt x="25" y="236"/>
                        <a:pt x="25" y="238"/>
                      </a:cubicBezTo>
                      <a:cubicBezTo>
                        <a:pt x="25" y="239"/>
                        <a:pt x="25" y="243"/>
                        <a:pt x="29" y="245"/>
                      </a:cubicBezTo>
                      <a:cubicBezTo>
                        <a:pt x="30" y="245"/>
                        <a:pt x="32" y="246"/>
                        <a:pt x="33" y="246"/>
                      </a:cubicBezTo>
                      <a:cubicBezTo>
                        <a:pt x="33" y="247"/>
                        <a:pt x="33" y="247"/>
                        <a:pt x="34" y="247"/>
                      </a:cubicBezTo>
                      <a:cubicBezTo>
                        <a:pt x="34" y="247"/>
                        <a:pt x="35" y="248"/>
                        <a:pt x="36" y="248"/>
                      </a:cubicBezTo>
                      <a:cubicBezTo>
                        <a:pt x="36" y="248"/>
                        <a:pt x="36" y="248"/>
                        <a:pt x="36" y="248"/>
                      </a:cubicBezTo>
                      <a:cubicBezTo>
                        <a:pt x="43" y="248"/>
                        <a:pt x="43" y="248"/>
                        <a:pt x="43" y="248"/>
                      </a:cubicBezTo>
                      <a:cubicBezTo>
                        <a:pt x="43" y="248"/>
                        <a:pt x="43" y="248"/>
                        <a:pt x="43" y="248"/>
                      </a:cubicBezTo>
                      <a:cubicBezTo>
                        <a:pt x="43" y="248"/>
                        <a:pt x="43" y="248"/>
                        <a:pt x="43" y="248"/>
                      </a:cubicBezTo>
                      <a:cubicBezTo>
                        <a:pt x="43" y="248"/>
                        <a:pt x="43" y="248"/>
                        <a:pt x="43" y="248"/>
                      </a:cubicBezTo>
                      <a:cubicBezTo>
                        <a:pt x="43" y="248"/>
                        <a:pt x="43" y="248"/>
                        <a:pt x="43" y="248"/>
                      </a:cubicBezTo>
                      <a:cubicBezTo>
                        <a:pt x="43" y="248"/>
                        <a:pt x="44" y="249"/>
                        <a:pt x="44" y="249"/>
                      </a:cubicBezTo>
                      <a:cubicBezTo>
                        <a:pt x="44" y="249"/>
                        <a:pt x="45" y="249"/>
                        <a:pt x="45" y="248"/>
                      </a:cubicBezTo>
                      <a:cubicBezTo>
                        <a:pt x="45" y="248"/>
                        <a:pt x="45" y="248"/>
                        <a:pt x="45" y="248"/>
                      </a:cubicBezTo>
                      <a:cubicBezTo>
                        <a:pt x="46" y="247"/>
                        <a:pt x="46" y="247"/>
                        <a:pt x="46" y="247"/>
                      </a:cubicBezTo>
                      <a:cubicBezTo>
                        <a:pt x="47" y="247"/>
                        <a:pt x="47" y="247"/>
                        <a:pt x="47" y="246"/>
                      </a:cubicBezTo>
                      <a:cubicBezTo>
                        <a:pt x="47" y="246"/>
                        <a:pt x="48" y="246"/>
                        <a:pt x="49" y="245"/>
                      </a:cubicBezTo>
                      <a:cubicBezTo>
                        <a:pt x="49" y="245"/>
                        <a:pt x="49" y="245"/>
                        <a:pt x="49" y="245"/>
                      </a:cubicBezTo>
                      <a:cubicBezTo>
                        <a:pt x="50" y="245"/>
                        <a:pt x="50" y="245"/>
                        <a:pt x="51" y="244"/>
                      </a:cubicBezTo>
                      <a:cubicBezTo>
                        <a:pt x="51" y="244"/>
                        <a:pt x="51" y="244"/>
                        <a:pt x="51" y="244"/>
                      </a:cubicBezTo>
                      <a:cubicBezTo>
                        <a:pt x="52" y="244"/>
                        <a:pt x="52" y="244"/>
                        <a:pt x="53" y="243"/>
                      </a:cubicBezTo>
                      <a:cubicBezTo>
                        <a:pt x="53" y="243"/>
                        <a:pt x="53" y="243"/>
                        <a:pt x="53" y="243"/>
                      </a:cubicBezTo>
                      <a:cubicBezTo>
                        <a:pt x="54" y="243"/>
                        <a:pt x="54" y="243"/>
                        <a:pt x="55" y="243"/>
                      </a:cubicBezTo>
                      <a:cubicBezTo>
                        <a:pt x="55" y="243"/>
                        <a:pt x="55" y="243"/>
                        <a:pt x="55" y="243"/>
                      </a:cubicBezTo>
                      <a:cubicBezTo>
                        <a:pt x="56" y="243"/>
                        <a:pt x="57" y="243"/>
                        <a:pt x="57" y="243"/>
                      </a:cubicBezTo>
                      <a:cubicBezTo>
                        <a:pt x="58" y="243"/>
                        <a:pt x="58" y="243"/>
                        <a:pt x="58" y="243"/>
                      </a:cubicBezTo>
                      <a:cubicBezTo>
                        <a:pt x="62" y="243"/>
                        <a:pt x="69" y="248"/>
                        <a:pt x="71" y="252"/>
                      </a:cubicBezTo>
                      <a:cubicBezTo>
                        <a:pt x="72" y="254"/>
                        <a:pt x="73" y="255"/>
                        <a:pt x="72" y="256"/>
                      </a:cubicBezTo>
                      <a:cubicBezTo>
                        <a:pt x="71" y="259"/>
                        <a:pt x="64" y="270"/>
                        <a:pt x="60" y="271"/>
                      </a:cubicBezTo>
                      <a:cubicBezTo>
                        <a:pt x="59" y="271"/>
                        <a:pt x="58" y="271"/>
                        <a:pt x="58" y="271"/>
                      </a:cubicBezTo>
                      <a:cubicBezTo>
                        <a:pt x="57" y="271"/>
                        <a:pt x="57" y="271"/>
                        <a:pt x="57" y="271"/>
                      </a:cubicBezTo>
                      <a:cubicBezTo>
                        <a:pt x="57" y="271"/>
                        <a:pt x="56" y="271"/>
                        <a:pt x="56" y="271"/>
                      </a:cubicBezTo>
                      <a:cubicBezTo>
                        <a:pt x="56" y="272"/>
                        <a:pt x="56" y="273"/>
                        <a:pt x="56" y="273"/>
                      </a:cubicBezTo>
                      <a:cubicBezTo>
                        <a:pt x="56" y="274"/>
                        <a:pt x="57" y="276"/>
                        <a:pt x="58" y="277"/>
                      </a:cubicBezTo>
                      <a:cubicBezTo>
                        <a:pt x="59" y="279"/>
                        <a:pt x="61" y="280"/>
                        <a:pt x="62" y="282"/>
                      </a:cubicBezTo>
                      <a:cubicBezTo>
                        <a:pt x="63" y="284"/>
                        <a:pt x="63" y="286"/>
                        <a:pt x="62" y="287"/>
                      </a:cubicBezTo>
                      <a:cubicBezTo>
                        <a:pt x="60" y="290"/>
                        <a:pt x="55" y="291"/>
                        <a:pt x="52" y="289"/>
                      </a:cubicBezTo>
                      <a:cubicBezTo>
                        <a:pt x="52" y="289"/>
                        <a:pt x="52" y="289"/>
                        <a:pt x="52" y="289"/>
                      </a:cubicBezTo>
                      <a:cubicBezTo>
                        <a:pt x="52" y="289"/>
                        <a:pt x="52" y="290"/>
                        <a:pt x="52" y="291"/>
                      </a:cubicBezTo>
                      <a:cubicBezTo>
                        <a:pt x="53" y="292"/>
                        <a:pt x="53" y="294"/>
                        <a:pt x="54" y="296"/>
                      </a:cubicBezTo>
                      <a:cubicBezTo>
                        <a:pt x="54" y="297"/>
                        <a:pt x="54" y="299"/>
                        <a:pt x="55" y="299"/>
                      </a:cubicBezTo>
                      <a:cubicBezTo>
                        <a:pt x="57" y="299"/>
                        <a:pt x="59" y="301"/>
                        <a:pt x="60" y="303"/>
                      </a:cubicBezTo>
                      <a:cubicBezTo>
                        <a:pt x="61" y="304"/>
                        <a:pt x="63" y="306"/>
                        <a:pt x="64" y="306"/>
                      </a:cubicBezTo>
                      <a:cubicBezTo>
                        <a:pt x="68" y="306"/>
                        <a:pt x="71" y="310"/>
                        <a:pt x="72" y="312"/>
                      </a:cubicBezTo>
                      <a:cubicBezTo>
                        <a:pt x="73" y="312"/>
                        <a:pt x="73" y="313"/>
                        <a:pt x="73" y="313"/>
                      </a:cubicBezTo>
                      <a:cubicBezTo>
                        <a:pt x="73" y="313"/>
                        <a:pt x="74" y="313"/>
                        <a:pt x="74" y="313"/>
                      </a:cubicBezTo>
                      <a:cubicBezTo>
                        <a:pt x="74" y="314"/>
                        <a:pt x="75" y="314"/>
                        <a:pt x="75" y="314"/>
                      </a:cubicBezTo>
                      <a:cubicBezTo>
                        <a:pt x="75" y="314"/>
                        <a:pt x="75" y="314"/>
                        <a:pt x="75" y="314"/>
                      </a:cubicBezTo>
                      <a:cubicBezTo>
                        <a:pt x="75" y="315"/>
                        <a:pt x="76" y="315"/>
                        <a:pt x="76" y="315"/>
                      </a:cubicBezTo>
                      <a:cubicBezTo>
                        <a:pt x="76" y="315"/>
                        <a:pt x="76" y="316"/>
                        <a:pt x="76" y="316"/>
                      </a:cubicBezTo>
                      <a:cubicBezTo>
                        <a:pt x="77" y="316"/>
                        <a:pt x="77" y="316"/>
                        <a:pt x="77" y="317"/>
                      </a:cubicBezTo>
                      <a:cubicBezTo>
                        <a:pt x="77" y="317"/>
                        <a:pt x="77" y="317"/>
                        <a:pt x="77" y="317"/>
                      </a:cubicBezTo>
                      <a:cubicBezTo>
                        <a:pt x="77" y="317"/>
                        <a:pt x="77" y="317"/>
                        <a:pt x="77" y="317"/>
                      </a:cubicBezTo>
                      <a:cubicBezTo>
                        <a:pt x="77" y="317"/>
                        <a:pt x="77" y="317"/>
                        <a:pt x="77" y="317"/>
                      </a:cubicBezTo>
                      <a:cubicBezTo>
                        <a:pt x="78" y="317"/>
                        <a:pt x="78" y="317"/>
                        <a:pt x="78" y="317"/>
                      </a:cubicBezTo>
                      <a:cubicBezTo>
                        <a:pt x="79" y="317"/>
                        <a:pt x="79" y="317"/>
                        <a:pt x="79" y="317"/>
                      </a:cubicBezTo>
                      <a:cubicBezTo>
                        <a:pt x="79" y="317"/>
                        <a:pt x="79" y="317"/>
                        <a:pt x="79" y="317"/>
                      </a:cubicBezTo>
                      <a:cubicBezTo>
                        <a:pt x="80" y="316"/>
                        <a:pt x="80" y="316"/>
                        <a:pt x="80" y="316"/>
                      </a:cubicBezTo>
                      <a:cubicBezTo>
                        <a:pt x="80" y="316"/>
                        <a:pt x="80" y="316"/>
                        <a:pt x="80" y="316"/>
                      </a:cubicBezTo>
                      <a:cubicBezTo>
                        <a:pt x="81" y="315"/>
                        <a:pt x="82" y="314"/>
                        <a:pt x="85" y="314"/>
                      </a:cubicBezTo>
                      <a:cubicBezTo>
                        <a:pt x="87" y="314"/>
                        <a:pt x="90" y="315"/>
                        <a:pt x="93" y="317"/>
                      </a:cubicBezTo>
                      <a:cubicBezTo>
                        <a:pt x="94" y="319"/>
                        <a:pt x="100" y="323"/>
                        <a:pt x="105" y="326"/>
                      </a:cubicBezTo>
                      <a:cubicBezTo>
                        <a:pt x="109" y="329"/>
                        <a:pt x="113" y="332"/>
                        <a:pt x="115" y="334"/>
                      </a:cubicBezTo>
                      <a:cubicBezTo>
                        <a:pt x="120" y="338"/>
                        <a:pt x="132" y="342"/>
                        <a:pt x="136" y="342"/>
                      </a:cubicBezTo>
                      <a:cubicBezTo>
                        <a:pt x="136" y="342"/>
                        <a:pt x="136" y="342"/>
                        <a:pt x="136" y="342"/>
                      </a:cubicBezTo>
                      <a:cubicBezTo>
                        <a:pt x="138" y="342"/>
                        <a:pt x="140" y="343"/>
                        <a:pt x="142" y="343"/>
                      </a:cubicBezTo>
                      <a:cubicBezTo>
                        <a:pt x="145" y="344"/>
                        <a:pt x="147" y="345"/>
                        <a:pt x="150" y="345"/>
                      </a:cubicBezTo>
                      <a:cubicBezTo>
                        <a:pt x="151" y="345"/>
                        <a:pt x="151" y="345"/>
                        <a:pt x="151" y="345"/>
                      </a:cubicBezTo>
                      <a:cubicBezTo>
                        <a:pt x="152" y="345"/>
                        <a:pt x="152" y="345"/>
                        <a:pt x="153" y="345"/>
                      </a:cubicBezTo>
                      <a:cubicBezTo>
                        <a:pt x="153" y="345"/>
                        <a:pt x="153" y="344"/>
                        <a:pt x="154" y="344"/>
                      </a:cubicBezTo>
                      <a:cubicBezTo>
                        <a:pt x="154" y="344"/>
                        <a:pt x="155" y="344"/>
                        <a:pt x="155" y="343"/>
                      </a:cubicBezTo>
                      <a:cubicBezTo>
                        <a:pt x="156" y="342"/>
                        <a:pt x="157" y="341"/>
                        <a:pt x="158" y="341"/>
                      </a:cubicBezTo>
                      <a:cubicBezTo>
                        <a:pt x="159" y="341"/>
                        <a:pt x="160" y="342"/>
                        <a:pt x="161" y="343"/>
                      </a:cubicBezTo>
                      <a:cubicBezTo>
                        <a:pt x="161" y="343"/>
                        <a:pt x="161" y="344"/>
                        <a:pt x="162" y="344"/>
                      </a:cubicBezTo>
                      <a:cubicBezTo>
                        <a:pt x="162" y="344"/>
                        <a:pt x="162" y="345"/>
                        <a:pt x="162" y="345"/>
                      </a:cubicBezTo>
                      <a:cubicBezTo>
                        <a:pt x="162" y="345"/>
                        <a:pt x="162" y="346"/>
                        <a:pt x="162" y="346"/>
                      </a:cubicBezTo>
                      <a:cubicBezTo>
                        <a:pt x="162" y="346"/>
                        <a:pt x="162" y="346"/>
                        <a:pt x="162" y="346"/>
                      </a:cubicBezTo>
                      <a:cubicBezTo>
                        <a:pt x="163" y="347"/>
                        <a:pt x="163" y="347"/>
                        <a:pt x="163" y="348"/>
                      </a:cubicBezTo>
                      <a:cubicBezTo>
                        <a:pt x="163" y="348"/>
                        <a:pt x="163" y="348"/>
                        <a:pt x="163" y="348"/>
                      </a:cubicBezTo>
                      <a:cubicBezTo>
                        <a:pt x="163" y="347"/>
                        <a:pt x="164" y="346"/>
                        <a:pt x="164" y="346"/>
                      </a:cubicBezTo>
                      <a:cubicBezTo>
                        <a:pt x="164" y="346"/>
                        <a:pt x="164" y="346"/>
                        <a:pt x="164" y="346"/>
                      </a:cubicBezTo>
                      <a:cubicBezTo>
                        <a:pt x="165" y="345"/>
                        <a:pt x="165" y="345"/>
                        <a:pt x="166" y="344"/>
                      </a:cubicBezTo>
                      <a:cubicBezTo>
                        <a:pt x="166" y="344"/>
                        <a:pt x="166" y="344"/>
                        <a:pt x="166" y="344"/>
                      </a:cubicBezTo>
                      <a:cubicBezTo>
                        <a:pt x="166" y="344"/>
                        <a:pt x="167" y="343"/>
                        <a:pt x="167" y="343"/>
                      </a:cubicBezTo>
                      <a:cubicBezTo>
                        <a:pt x="167" y="343"/>
                        <a:pt x="167" y="343"/>
                        <a:pt x="167" y="343"/>
                      </a:cubicBezTo>
                      <a:cubicBezTo>
                        <a:pt x="168" y="343"/>
                        <a:pt x="168" y="343"/>
                        <a:pt x="169" y="343"/>
                      </a:cubicBezTo>
                      <a:cubicBezTo>
                        <a:pt x="169" y="342"/>
                        <a:pt x="170" y="342"/>
                        <a:pt x="170" y="342"/>
                      </a:cubicBezTo>
                      <a:cubicBezTo>
                        <a:pt x="173" y="339"/>
                        <a:pt x="176" y="340"/>
                        <a:pt x="182" y="343"/>
                      </a:cubicBezTo>
                      <a:cubicBezTo>
                        <a:pt x="183" y="343"/>
                        <a:pt x="184" y="343"/>
                        <a:pt x="185" y="343"/>
                      </a:cubicBezTo>
                      <a:cubicBezTo>
                        <a:pt x="186" y="343"/>
                        <a:pt x="187" y="343"/>
                        <a:pt x="187" y="343"/>
                      </a:cubicBezTo>
                      <a:cubicBezTo>
                        <a:pt x="188" y="343"/>
                        <a:pt x="189" y="343"/>
                        <a:pt x="189" y="343"/>
                      </a:cubicBezTo>
                      <a:cubicBezTo>
                        <a:pt x="189" y="343"/>
                        <a:pt x="190" y="343"/>
                        <a:pt x="190" y="343"/>
                      </a:cubicBezTo>
                      <a:cubicBezTo>
                        <a:pt x="190" y="343"/>
                        <a:pt x="191" y="344"/>
                        <a:pt x="191" y="344"/>
                      </a:cubicBezTo>
                      <a:cubicBezTo>
                        <a:pt x="191" y="344"/>
                        <a:pt x="192" y="344"/>
                        <a:pt x="192" y="344"/>
                      </a:cubicBezTo>
                      <a:cubicBezTo>
                        <a:pt x="192" y="344"/>
                        <a:pt x="193" y="345"/>
                        <a:pt x="193" y="345"/>
                      </a:cubicBezTo>
                      <a:cubicBezTo>
                        <a:pt x="193" y="345"/>
                        <a:pt x="193" y="345"/>
                        <a:pt x="194" y="345"/>
                      </a:cubicBezTo>
                      <a:cubicBezTo>
                        <a:pt x="194" y="346"/>
                        <a:pt x="194" y="346"/>
                        <a:pt x="194" y="346"/>
                      </a:cubicBezTo>
                      <a:cubicBezTo>
                        <a:pt x="195" y="346"/>
                        <a:pt x="195" y="346"/>
                        <a:pt x="195" y="346"/>
                      </a:cubicBezTo>
                      <a:cubicBezTo>
                        <a:pt x="196" y="345"/>
                        <a:pt x="196" y="345"/>
                        <a:pt x="196" y="345"/>
                      </a:cubicBezTo>
                      <a:cubicBezTo>
                        <a:pt x="196" y="345"/>
                        <a:pt x="196" y="345"/>
                        <a:pt x="196" y="345"/>
                      </a:cubicBezTo>
                      <a:cubicBezTo>
                        <a:pt x="197" y="345"/>
                        <a:pt x="198" y="345"/>
                        <a:pt x="198" y="345"/>
                      </a:cubicBezTo>
                      <a:cubicBezTo>
                        <a:pt x="198" y="345"/>
                        <a:pt x="199" y="343"/>
                        <a:pt x="200" y="343"/>
                      </a:cubicBezTo>
                      <a:cubicBezTo>
                        <a:pt x="200" y="342"/>
                        <a:pt x="201" y="341"/>
                        <a:pt x="202" y="341"/>
                      </a:cubicBezTo>
                      <a:cubicBezTo>
                        <a:pt x="202" y="340"/>
                        <a:pt x="203" y="339"/>
                        <a:pt x="203" y="339"/>
                      </a:cubicBezTo>
                      <a:cubicBezTo>
                        <a:pt x="204" y="337"/>
                        <a:pt x="205" y="335"/>
                        <a:pt x="208" y="336"/>
                      </a:cubicBezTo>
                      <a:cubicBezTo>
                        <a:pt x="208" y="336"/>
                        <a:pt x="208" y="335"/>
                        <a:pt x="208" y="335"/>
                      </a:cubicBezTo>
                      <a:cubicBezTo>
                        <a:pt x="209" y="335"/>
                        <a:pt x="210" y="335"/>
                        <a:pt x="210" y="334"/>
                      </a:cubicBezTo>
                      <a:cubicBezTo>
                        <a:pt x="211" y="333"/>
                        <a:pt x="213" y="332"/>
                        <a:pt x="215" y="331"/>
                      </a:cubicBezTo>
                      <a:cubicBezTo>
                        <a:pt x="215" y="330"/>
                        <a:pt x="216" y="330"/>
                        <a:pt x="216" y="330"/>
                      </a:cubicBezTo>
                      <a:cubicBezTo>
                        <a:pt x="220" y="328"/>
                        <a:pt x="224" y="328"/>
                        <a:pt x="227" y="329"/>
                      </a:cubicBezTo>
                      <a:cubicBezTo>
                        <a:pt x="228" y="329"/>
                        <a:pt x="229" y="329"/>
                        <a:pt x="230" y="329"/>
                      </a:cubicBezTo>
                      <a:cubicBezTo>
                        <a:pt x="232" y="328"/>
                        <a:pt x="234" y="327"/>
                        <a:pt x="235" y="327"/>
                      </a:cubicBezTo>
                      <a:cubicBezTo>
                        <a:pt x="237" y="327"/>
                        <a:pt x="239" y="328"/>
                        <a:pt x="239" y="330"/>
                      </a:cubicBezTo>
                      <a:cubicBezTo>
                        <a:pt x="239" y="330"/>
                        <a:pt x="240" y="332"/>
                        <a:pt x="240" y="333"/>
                      </a:cubicBezTo>
                      <a:cubicBezTo>
                        <a:pt x="241" y="334"/>
                        <a:pt x="242" y="335"/>
                        <a:pt x="243" y="337"/>
                      </a:cubicBezTo>
                      <a:cubicBezTo>
                        <a:pt x="243" y="337"/>
                        <a:pt x="243" y="337"/>
                        <a:pt x="243" y="337"/>
                      </a:cubicBezTo>
                      <a:cubicBezTo>
                        <a:pt x="244" y="338"/>
                        <a:pt x="244" y="338"/>
                        <a:pt x="244" y="338"/>
                      </a:cubicBezTo>
                      <a:cubicBezTo>
                        <a:pt x="244" y="338"/>
                        <a:pt x="244" y="338"/>
                        <a:pt x="245" y="338"/>
                      </a:cubicBezTo>
                      <a:cubicBezTo>
                        <a:pt x="245" y="338"/>
                        <a:pt x="245" y="338"/>
                        <a:pt x="245" y="338"/>
                      </a:cubicBezTo>
                      <a:cubicBezTo>
                        <a:pt x="245" y="338"/>
                        <a:pt x="246" y="338"/>
                        <a:pt x="246" y="339"/>
                      </a:cubicBezTo>
                      <a:cubicBezTo>
                        <a:pt x="246" y="339"/>
                        <a:pt x="246" y="339"/>
                        <a:pt x="247" y="339"/>
                      </a:cubicBezTo>
                      <a:cubicBezTo>
                        <a:pt x="247" y="339"/>
                        <a:pt x="247" y="339"/>
                        <a:pt x="247" y="339"/>
                      </a:cubicBezTo>
                      <a:cubicBezTo>
                        <a:pt x="247" y="339"/>
                        <a:pt x="247" y="339"/>
                        <a:pt x="247" y="339"/>
                      </a:cubicBezTo>
                      <a:cubicBezTo>
                        <a:pt x="248" y="339"/>
                        <a:pt x="248" y="338"/>
                        <a:pt x="248" y="338"/>
                      </a:cubicBezTo>
                      <a:cubicBezTo>
                        <a:pt x="249" y="338"/>
                        <a:pt x="251" y="337"/>
                        <a:pt x="252" y="337"/>
                      </a:cubicBezTo>
                      <a:cubicBezTo>
                        <a:pt x="255" y="337"/>
                        <a:pt x="259" y="340"/>
                        <a:pt x="259" y="343"/>
                      </a:cubicBezTo>
                      <a:cubicBezTo>
                        <a:pt x="259" y="347"/>
                        <a:pt x="259" y="347"/>
                        <a:pt x="260" y="347"/>
                      </a:cubicBezTo>
                      <a:cubicBezTo>
                        <a:pt x="263" y="347"/>
                        <a:pt x="266" y="348"/>
                        <a:pt x="266" y="355"/>
                      </a:cubicBezTo>
                      <a:cubicBezTo>
                        <a:pt x="266" y="356"/>
                        <a:pt x="266" y="357"/>
                        <a:pt x="266" y="359"/>
                      </a:cubicBezTo>
                      <a:cubicBezTo>
                        <a:pt x="266" y="363"/>
                        <a:pt x="267" y="368"/>
                        <a:pt x="263" y="373"/>
                      </a:cubicBezTo>
                      <a:cubicBezTo>
                        <a:pt x="258" y="378"/>
                        <a:pt x="254" y="385"/>
                        <a:pt x="254" y="387"/>
                      </a:cubicBezTo>
                      <a:cubicBezTo>
                        <a:pt x="254" y="388"/>
                        <a:pt x="254" y="389"/>
                        <a:pt x="254" y="390"/>
                      </a:cubicBezTo>
                      <a:cubicBezTo>
                        <a:pt x="255" y="390"/>
                        <a:pt x="257" y="390"/>
                        <a:pt x="258" y="390"/>
                      </a:cubicBezTo>
                      <a:cubicBezTo>
                        <a:pt x="260" y="390"/>
                        <a:pt x="265" y="391"/>
                        <a:pt x="266" y="393"/>
                      </a:cubicBezTo>
                      <a:cubicBezTo>
                        <a:pt x="266" y="394"/>
                        <a:pt x="266" y="395"/>
                        <a:pt x="266" y="396"/>
                      </a:cubicBezTo>
                      <a:cubicBezTo>
                        <a:pt x="266" y="396"/>
                        <a:pt x="266" y="399"/>
                        <a:pt x="267" y="401"/>
                      </a:cubicBezTo>
                      <a:cubicBezTo>
                        <a:pt x="267" y="402"/>
                        <a:pt x="268" y="402"/>
                        <a:pt x="268" y="402"/>
                      </a:cubicBezTo>
                      <a:cubicBezTo>
                        <a:pt x="270" y="402"/>
                        <a:pt x="272" y="403"/>
                        <a:pt x="273" y="405"/>
                      </a:cubicBezTo>
                      <a:cubicBezTo>
                        <a:pt x="274" y="406"/>
                        <a:pt x="275" y="407"/>
                        <a:pt x="274" y="410"/>
                      </a:cubicBezTo>
                      <a:cubicBezTo>
                        <a:pt x="274" y="410"/>
                        <a:pt x="274" y="410"/>
                        <a:pt x="274" y="410"/>
                      </a:cubicBezTo>
                      <a:cubicBezTo>
                        <a:pt x="273" y="411"/>
                        <a:pt x="273" y="411"/>
                        <a:pt x="273" y="411"/>
                      </a:cubicBezTo>
                      <a:cubicBezTo>
                        <a:pt x="273" y="412"/>
                        <a:pt x="272" y="414"/>
                        <a:pt x="272" y="414"/>
                      </a:cubicBezTo>
                      <a:cubicBezTo>
                        <a:pt x="275" y="414"/>
                        <a:pt x="278" y="415"/>
                        <a:pt x="279" y="416"/>
                      </a:cubicBezTo>
                      <a:cubicBezTo>
                        <a:pt x="280" y="417"/>
                        <a:pt x="280" y="418"/>
                        <a:pt x="280" y="420"/>
                      </a:cubicBezTo>
                      <a:cubicBezTo>
                        <a:pt x="280" y="420"/>
                        <a:pt x="280" y="421"/>
                        <a:pt x="280" y="421"/>
                      </a:cubicBezTo>
                      <a:cubicBezTo>
                        <a:pt x="281" y="422"/>
                        <a:pt x="282" y="422"/>
                        <a:pt x="282" y="422"/>
                      </a:cubicBezTo>
                      <a:cubicBezTo>
                        <a:pt x="283" y="422"/>
                        <a:pt x="284" y="422"/>
                        <a:pt x="284" y="421"/>
                      </a:cubicBezTo>
                      <a:cubicBezTo>
                        <a:pt x="285" y="421"/>
                        <a:pt x="286" y="421"/>
                        <a:pt x="286" y="421"/>
                      </a:cubicBezTo>
                      <a:cubicBezTo>
                        <a:pt x="287" y="420"/>
                        <a:pt x="288" y="420"/>
                        <a:pt x="289" y="420"/>
                      </a:cubicBezTo>
                      <a:cubicBezTo>
                        <a:pt x="290" y="420"/>
                        <a:pt x="290" y="420"/>
                        <a:pt x="290" y="420"/>
                      </a:cubicBezTo>
                      <a:cubicBezTo>
                        <a:pt x="290" y="420"/>
                        <a:pt x="290" y="420"/>
                        <a:pt x="291" y="420"/>
                      </a:cubicBezTo>
                      <a:cubicBezTo>
                        <a:pt x="291" y="420"/>
                        <a:pt x="291" y="420"/>
                        <a:pt x="291" y="420"/>
                      </a:cubicBezTo>
                      <a:cubicBezTo>
                        <a:pt x="291" y="420"/>
                        <a:pt x="291" y="420"/>
                        <a:pt x="291" y="420"/>
                      </a:cubicBezTo>
                      <a:cubicBezTo>
                        <a:pt x="293" y="421"/>
                        <a:pt x="293" y="422"/>
                        <a:pt x="294" y="423"/>
                      </a:cubicBezTo>
                      <a:cubicBezTo>
                        <a:pt x="295" y="424"/>
                        <a:pt x="295" y="425"/>
                        <a:pt x="296" y="425"/>
                      </a:cubicBezTo>
                      <a:cubicBezTo>
                        <a:pt x="296" y="424"/>
                        <a:pt x="295" y="421"/>
                        <a:pt x="295" y="420"/>
                      </a:cubicBezTo>
                      <a:cubicBezTo>
                        <a:pt x="293" y="418"/>
                        <a:pt x="294" y="415"/>
                        <a:pt x="295" y="413"/>
                      </a:cubicBezTo>
                      <a:cubicBezTo>
                        <a:pt x="295" y="411"/>
                        <a:pt x="297" y="411"/>
                        <a:pt x="298" y="411"/>
                      </a:cubicBezTo>
                      <a:cubicBezTo>
                        <a:pt x="298" y="411"/>
                        <a:pt x="299" y="411"/>
                        <a:pt x="299" y="411"/>
                      </a:cubicBezTo>
                      <a:cubicBezTo>
                        <a:pt x="300" y="411"/>
                        <a:pt x="301" y="411"/>
                        <a:pt x="301" y="411"/>
                      </a:cubicBezTo>
                      <a:cubicBezTo>
                        <a:pt x="301" y="411"/>
                        <a:pt x="301" y="411"/>
                        <a:pt x="302" y="411"/>
                      </a:cubicBezTo>
                      <a:cubicBezTo>
                        <a:pt x="302" y="410"/>
                        <a:pt x="302" y="410"/>
                        <a:pt x="303" y="410"/>
                      </a:cubicBezTo>
                      <a:cubicBezTo>
                        <a:pt x="303" y="410"/>
                        <a:pt x="303" y="410"/>
                        <a:pt x="303" y="410"/>
                      </a:cubicBezTo>
                      <a:cubicBezTo>
                        <a:pt x="303" y="410"/>
                        <a:pt x="304" y="409"/>
                        <a:pt x="304" y="409"/>
                      </a:cubicBezTo>
                      <a:cubicBezTo>
                        <a:pt x="304" y="409"/>
                        <a:pt x="304" y="409"/>
                        <a:pt x="304" y="409"/>
                      </a:cubicBezTo>
                      <a:cubicBezTo>
                        <a:pt x="304" y="409"/>
                        <a:pt x="304" y="408"/>
                        <a:pt x="305" y="408"/>
                      </a:cubicBezTo>
                      <a:cubicBezTo>
                        <a:pt x="305" y="408"/>
                        <a:pt x="305" y="408"/>
                        <a:pt x="306" y="407"/>
                      </a:cubicBezTo>
                      <a:cubicBezTo>
                        <a:pt x="306" y="407"/>
                        <a:pt x="307" y="407"/>
                        <a:pt x="307" y="407"/>
                      </a:cubicBezTo>
                      <a:cubicBezTo>
                        <a:pt x="308" y="407"/>
                        <a:pt x="310" y="408"/>
                        <a:pt x="310" y="408"/>
                      </a:cubicBezTo>
                      <a:cubicBezTo>
                        <a:pt x="311" y="408"/>
                        <a:pt x="312" y="408"/>
                        <a:pt x="312" y="408"/>
                      </a:cubicBezTo>
                      <a:cubicBezTo>
                        <a:pt x="313" y="407"/>
                        <a:pt x="314" y="406"/>
                        <a:pt x="316" y="406"/>
                      </a:cubicBezTo>
                      <a:cubicBezTo>
                        <a:pt x="317" y="406"/>
                        <a:pt x="318" y="407"/>
                        <a:pt x="319" y="407"/>
                      </a:cubicBezTo>
                      <a:cubicBezTo>
                        <a:pt x="320" y="408"/>
                        <a:pt x="322" y="408"/>
                        <a:pt x="323" y="407"/>
                      </a:cubicBezTo>
                      <a:cubicBezTo>
                        <a:pt x="325" y="406"/>
                        <a:pt x="328" y="406"/>
                        <a:pt x="329" y="407"/>
                      </a:cubicBezTo>
                      <a:cubicBezTo>
                        <a:pt x="329" y="407"/>
                        <a:pt x="329" y="407"/>
                        <a:pt x="330" y="407"/>
                      </a:cubicBezTo>
                      <a:cubicBezTo>
                        <a:pt x="330" y="407"/>
                        <a:pt x="330" y="407"/>
                        <a:pt x="330" y="407"/>
                      </a:cubicBezTo>
                      <a:cubicBezTo>
                        <a:pt x="331" y="404"/>
                        <a:pt x="337" y="400"/>
                        <a:pt x="340" y="400"/>
                      </a:cubicBezTo>
                      <a:cubicBezTo>
                        <a:pt x="341" y="400"/>
                        <a:pt x="341" y="400"/>
                        <a:pt x="342" y="401"/>
                      </a:cubicBezTo>
                      <a:cubicBezTo>
                        <a:pt x="342" y="401"/>
                        <a:pt x="342" y="401"/>
                        <a:pt x="343" y="402"/>
                      </a:cubicBezTo>
                      <a:cubicBezTo>
                        <a:pt x="344" y="403"/>
                        <a:pt x="345" y="404"/>
                        <a:pt x="350" y="405"/>
                      </a:cubicBezTo>
                      <a:cubicBezTo>
                        <a:pt x="352" y="405"/>
                        <a:pt x="354" y="406"/>
                        <a:pt x="355" y="408"/>
                      </a:cubicBezTo>
                      <a:cubicBezTo>
                        <a:pt x="356" y="409"/>
                        <a:pt x="356" y="411"/>
                        <a:pt x="355" y="412"/>
                      </a:cubicBezTo>
                      <a:cubicBezTo>
                        <a:pt x="355" y="413"/>
                        <a:pt x="355" y="413"/>
                        <a:pt x="355" y="414"/>
                      </a:cubicBezTo>
                      <a:cubicBezTo>
                        <a:pt x="355" y="415"/>
                        <a:pt x="362" y="420"/>
                        <a:pt x="364" y="420"/>
                      </a:cubicBezTo>
                      <a:cubicBezTo>
                        <a:pt x="365" y="420"/>
                        <a:pt x="365" y="420"/>
                        <a:pt x="365" y="421"/>
                      </a:cubicBezTo>
                      <a:cubicBezTo>
                        <a:pt x="365" y="421"/>
                        <a:pt x="365" y="421"/>
                        <a:pt x="366" y="421"/>
                      </a:cubicBezTo>
                      <a:cubicBezTo>
                        <a:pt x="366" y="421"/>
                        <a:pt x="366" y="421"/>
                        <a:pt x="367" y="422"/>
                      </a:cubicBezTo>
                      <a:cubicBezTo>
                        <a:pt x="367" y="422"/>
                        <a:pt x="367" y="422"/>
                        <a:pt x="367" y="422"/>
                      </a:cubicBezTo>
                      <a:cubicBezTo>
                        <a:pt x="367" y="422"/>
                        <a:pt x="368" y="422"/>
                        <a:pt x="369" y="422"/>
                      </a:cubicBezTo>
                      <a:cubicBezTo>
                        <a:pt x="370" y="422"/>
                        <a:pt x="370" y="422"/>
                        <a:pt x="370" y="422"/>
                      </a:cubicBezTo>
                      <a:cubicBezTo>
                        <a:pt x="371" y="422"/>
                        <a:pt x="371" y="421"/>
                        <a:pt x="371" y="421"/>
                      </a:cubicBezTo>
                      <a:cubicBezTo>
                        <a:pt x="372" y="419"/>
                        <a:pt x="374" y="418"/>
                        <a:pt x="376" y="418"/>
                      </a:cubicBezTo>
                      <a:cubicBezTo>
                        <a:pt x="378" y="418"/>
                        <a:pt x="380" y="419"/>
                        <a:pt x="381" y="421"/>
                      </a:cubicBezTo>
                      <a:cubicBezTo>
                        <a:pt x="381" y="422"/>
                        <a:pt x="382" y="422"/>
                        <a:pt x="382" y="422"/>
                      </a:cubicBezTo>
                      <a:cubicBezTo>
                        <a:pt x="382" y="422"/>
                        <a:pt x="383" y="422"/>
                        <a:pt x="384" y="421"/>
                      </a:cubicBezTo>
                      <a:cubicBezTo>
                        <a:pt x="385" y="420"/>
                        <a:pt x="386" y="420"/>
                        <a:pt x="387" y="420"/>
                      </a:cubicBezTo>
                      <a:cubicBezTo>
                        <a:pt x="389" y="420"/>
                        <a:pt x="391" y="421"/>
                        <a:pt x="391" y="423"/>
                      </a:cubicBezTo>
                      <a:cubicBezTo>
                        <a:pt x="392" y="424"/>
                        <a:pt x="392" y="427"/>
                        <a:pt x="390" y="429"/>
                      </a:cubicBezTo>
                      <a:cubicBezTo>
                        <a:pt x="390" y="429"/>
                        <a:pt x="390" y="429"/>
                        <a:pt x="390" y="429"/>
                      </a:cubicBezTo>
                      <a:cubicBezTo>
                        <a:pt x="390" y="431"/>
                        <a:pt x="391" y="434"/>
                        <a:pt x="392" y="435"/>
                      </a:cubicBezTo>
                      <a:cubicBezTo>
                        <a:pt x="393" y="435"/>
                        <a:pt x="393" y="434"/>
                        <a:pt x="392" y="433"/>
                      </a:cubicBezTo>
                      <a:cubicBezTo>
                        <a:pt x="391" y="428"/>
                        <a:pt x="398" y="424"/>
                        <a:pt x="409" y="421"/>
                      </a:cubicBezTo>
                      <a:cubicBezTo>
                        <a:pt x="419" y="417"/>
                        <a:pt x="429" y="411"/>
                        <a:pt x="430" y="409"/>
                      </a:cubicBezTo>
                      <a:cubicBezTo>
                        <a:pt x="430" y="408"/>
                        <a:pt x="431" y="407"/>
                        <a:pt x="433" y="407"/>
                      </a:cubicBezTo>
                      <a:cubicBezTo>
                        <a:pt x="433" y="407"/>
                        <a:pt x="434" y="408"/>
                        <a:pt x="436" y="408"/>
                      </a:cubicBezTo>
                      <a:cubicBezTo>
                        <a:pt x="438" y="409"/>
                        <a:pt x="441" y="409"/>
                        <a:pt x="442" y="408"/>
                      </a:cubicBezTo>
                      <a:cubicBezTo>
                        <a:pt x="445" y="406"/>
                        <a:pt x="454" y="405"/>
                        <a:pt x="461" y="405"/>
                      </a:cubicBezTo>
                      <a:cubicBezTo>
                        <a:pt x="462" y="405"/>
                        <a:pt x="462" y="405"/>
                        <a:pt x="462" y="405"/>
                      </a:cubicBezTo>
                      <a:cubicBezTo>
                        <a:pt x="463" y="405"/>
                        <a:pt x="464" y="405"/>
                        <a:pt x="465" y="403"/>
                      </a:cubicBezTo>
                      <a:cubicBezTo>
                        <a:pt x="465" y="402"/>
                        <a:pt x="466" y="401"/>
                        <a:pt x="468" y="400"/>
                      </a:cubicBezTo>
                      <a:cubicBezTo>
                        <a:pt x="469" y="399"/>
                        <a:pt x="470" y="398"/>
                        <a:pt x="470" y="397"/>
                      </a:cubicBezTo>
                      <a:cubicBezTo>
                        <a:pt x="472" y="396"/>
                        <a:pt x="472" y="395"/>
                        <a:pt x="475" y="394"/>
                      </a:cubicBezTo>
                      <a:cubicBezTo>
                        <a:pt x="479" y="393"/>
                        <a:pt x="480" y="390"/>
                        <a:pt x="480" y="389"/>
                      </a:cubicBezTo>
                      <a:cubicBezTo>
                        <a:pt x="480" y="387"/>
                        <a:pt x="483" y="386"/>
                        <a:pt x="485" y="385"/>
                      </a:cubicBezTo>
                      <a:cubicBezTo>
                        <a:pt x="486" y="384"/>
                        <a:pt x="488" y="384"/>
                        <a:pt x="488" y="384"/>
                      </a:cubicBezTo>
                      <a:cubicBezTo>
                        <a:pt x="488" y="382"/>
                        <a:pt x="490" y="381"/>
                        <a:pt x="492" y="380"/>
                      </a:cubicBezTo>
                      <a:cubicBezTo>
                        <a:pt x="492" y="380"/>
                        <a:pt x="494" y="379"/>
                        <a:pt x="494" y="379"/>
                      </a:cubicBezTo>
                      <a:cubicBezTo>
                        <a:pt x="494" y="376"/>
                        <a:pt x="496" y="375"/>
                        <a:pt x="497" y="374"/>
                      </a:cubicBezTo>
                      <a:cubicBezTo>
                        <a:pt x="498" y="374"/>
                        <a:pt x="499" y="374"/>
                        <a:pt x="499" y="373"/>
                      </a:cubicBezTo>
                      <a:cubicBezTo>
                        <a:pt x="499" y="373"/>
                        <a:pt x="499" y="371"/>
                        <a:pt x="499" y="370"/>
                      </a:cubicBezTo>
                      <a:cubicBezTo>
                        <a:pt x="499" y="368"/>
                        <a:pt x="498" y="365"/>
                        <a:pt x="501" y="364"/>
                      </a:cubicBezTo>
                      <a:cubicBezTo>
                        <a:pt x="500" y="364"/>
                        <a:pt x="500" y="363"/>
                        <a:pt x="500" y="363"/>
                      </a:cubicBezTo>
                      <a:cubicBezTo>
                        <a:pt x="499" y="362"/>
                        <a:pt x="499" y="362"/>
                        <a:pt x="499" y="361"/>
                      </a:cubicBezTo>
                      <a:cubicBezTo>
                        <a:pt x="498" y="360"/>
                        <a:pt x="499" y="359"/>
                        <a:pt x="499" y="359"/>
                      </a:cubicBezTo>
                      <a:cubicBezTo>
                        <a:pt x="500" y="358"/>
                        <a:pt x="501" y="357"/>
                        <a:pt x="503" y="356"/>
                      </a:cubicBezTo>
                      <a:cubicBezTo>
                        <a:pt x="505" y="356"/>
                        <a:pt x="506" y="356"/>
                        <a:pt x="507" y="355"/>
                      </a:cubicBezTo>
                      <a:cubicBezTo>
                        <a:pt x="510" y="353"/>
                        <a:pt x="511" y="351"/>
                        <a:pt x="512" y="348"/>
                      </a:cubicBezTo>
                      <a:cubicBezTo>
                        <a:pt x="512" y="344"/>
                        <a:pt x="518" y="341"/>
                        <a:pt x="520" y="340"/>
                      </a:cubicBezTo>
                      <a:cubicBezTo>
                        <a:pt x="521" y="340"/>
                        <a:pt x="522" y="337"/>
                        <a:pt x="521" y="333"/>
                      </a:cubicBezTo>
                      <a:cubicBezTo>
                        <a:pt x="521" y="331"/>
                        <a:pt x="522" y="329"/>
                        <a:pt x="523" y="329"/>
                      </a:cubicBezTo>
                      <a:cubicBezTo>
                        <a:pt x="522" y="328"/>
                        <a:pt x="522" y="327"/>
                        <a:pt x="522" y="326"/>
                      </a:cubicBezTo>
                      <a:cubicBezTo>
                        <a:pt x="523" y="325"/>
                        <a:pt x="523" y="324"/>
                        <a:pt x="525" y="323"/>
                      </a:cubicBezTo>
                      <a:cubicBezTo>
                        <a:pt x="523" y="323"/>
                        <a:pt x="522" y="321"/>
                        <a:pt x="521" y="320"/>
                      </a:cubicBezTo>
                      <a:cubicBezTo>
                        <a:pt x="520" y="320"/>
                        <a:pt x="520" y="320"/>
                        <a:pt x="520" y="320"/>
                      </a:cubicBezTo>
                      <a:cubicBezTo>
                        <a:pt x="519" y="320"/>
                        <a:pt x="518" y="321"/>
                        <a:pt x="517" y="321"/>
                      </a:cubicBezTo>
                      <a:cubicBezTo>
                        <a:pt x="515" y="321"/>
                        <a:pt x="512" y="319"/>
                        <a:pt x="512" y="317"/>
                      </a:cubicBezTo>
                      <a:cubicBezTo>
                        <a:pt x="511" y="316"/>
                        <a:pt x="512" y="314"/>
                        <a:pt x="514" y="314"/>
                      </a:cubicBezTo>
                      <a:cubicBezTo>
                        <a:pt x="516" y="313"/>
                        <a:pt x="519" y="312"/>
                        <a:pt x="521" y="310"/>
                      </a:cubicBezTo>
                      <a:cubicBezTo>
                        <a:pt x="523" y="310"/>
                        <a:pt x="524" y="309"/>
                        <a:pt x="525" y="308"/>
                      </a:cubicBezTo>
                      <a:cubicBezTo>
                        <a:pt x="524" y="307"/>
                        <a:pt x="521" y="306"/>
                        <a:pt x="520" y="306"/>
                      </a:cubicBezTo>
                      <a:cubicBezTo>
                        <a:pt x="520" y="306"/>
                        <a:pt x="520" y="306"/>
                        <a:pt x="520" y="306"/>
                      </a:cubicBezTo>
                      <a:cubicBezTo>
                        <a:pt x="517" y="306"/>
                        <a:pt x="515" y="303"/>
                        <a:pt x="513" y="301"/>
                      </a:cubicBezTo>
                      <a:cubicBezTo>
                        <a:pt x="512" y="300"/>
                        <a:pt x="511" y="298"/>
                        <a:pt x="510" y="298"/>
                      </a:cubicBezTo>
                      <a:cubicBezTo>
                        <a:pt x="507" y="298"/>
                        <a:pt x="507" y="297"/>
                        <a:pt x="507" y="296"/>
                      </a:cubicBezTo>
                      <a:cubicBezTo>
                        <a:pt x="507" y="293"/>
                        <a:pt x="511" y="293"/>
                        <a:pt x="512" y="293"/>
                      </a:cubicBezTo>
                      <a:cubicBezTo>
                        <a:pt x="514" y="293"/>
                        <a:pt x="516" y="293"/>
                        <a:pt x="517" y="294"/>
                      </a:cubicBezTo>
                      <a:cubicBezTo>
                        <a:pt x="520" y="296"/>
                        <a:pt x="522" y="297"/>
                        <a:pt x="524" y="297"/>
                      </a:cubicBezTo>
                      <a:cubicBezTo>
                        <a:pt x="523" y="295"/>
                        <a:pt x="520" y="292"/>
                        <a:pt x="515" y="289"/>
                      </a:cubicBezTo>
                      <a:cubicBezTo>
                        <a:pt x="513" y="287"/>
                        <a:pt x="513" y="284"/>
                        <a:pt x="513" y="283"/>
                      </a:cubicBezTo>
                      <a:cubicBezTo>
                        <a:pt x="513" y="282"/>
                        <a:pt x="513" y="282"/>
                        <a:pt x="513" y="282"/>
                      </a:cubicBezTo>
                      <a:cubicBezTo>
                        <a:pt x="511" y="280"/>
                        <a:pt x="507" y="270"/>
                        <a:pt x="506" y="267"/>
                      </a:cubicBezTo>
                      <a:cubicBezTo>
                        <a:pt x="505" y="266"/>
                        <a:pt x="503" y="265"/>
                        <a:pt x="501" y="264"/>
                      </a:cubicBezTo>
                      <a:cubicBezTo>
                        <a:pt x="499" y="263"/>
                        <a:pt x="497" y="262"/>
                        <a:pt x="496" y="261"/>
                      </a:cubicBezTo>
                      <a:cubicBezTo>
                        <a:pt x="495" y="259"/>
                        <a:pt x="495" y="257"/>
                        <a:pt x="495" y="255"/>
                      </a:cubicBezTo>
                      <a:cubicBezTo>
                        <a:pt x="496" y="252"/>
                        <a:pt x="499" y="249"/>
                        <a:pt x="502" y="247"/>
                      </a:cubicBezTo>
                      <a:cubicBezTo>
                        <a:pt x="504" y="247"/>
                        <a:pt x="504" y="245"/>
                        <a:pt x="505" y="244"/>
                      </a:cubicBezTo>
                      <a:cubicBezTo>
                        <a:pt x="505" y="243"/>
                        <a:pt x="506" y="241"/>
                        <a:pt x="508" y="241"/>
                      </a:cubicBezTo>
                      <a:cubicBezTo>
                        <a:pt x="508" y="241"/>
                        <a:pt x="508" y="241"/>
                        <a:pt x="508" y="241"/>
                      </a:cubicBezTo>
                      <a:cubicBezTo>
                        <a:pt x="509" y="241"/>
                        <a:pt x="509" y="241"/>
                        <a:pt x="509" y="241"/>
                      </a:cubicBezTo>
                      <a:cubicBezTo>
                        <a:pt x="510" y="241"/>
                        <a:pt x="511" y="241"/>
                        <a:pt x="512" y="238"/>
                      </a:cubicBezTo>
                      <a:cubicBezTo>
                        <a:pt x="514" y="235"/>
                        <a:pt x="517" y="235"/>
                        <a:pt x="518" y="234"/>
                      </a:cubicBezTo>
                      <a:cubicBezTo>
                        <a:pt x="519" y="234"/>
                        <a:pt x="519" y="234"/>
                        <a:pt x="520" y="234"/>
                      </a:cubicBezTo>
                      <a:cubicBezTo>
                        <a:pt x="521" y="233"/>
                        <a:pt x="524" y="232"/>
                        <a:pt x="527" y="231"/>
                      </a:cubicBezTo>
                      <a:cubicBezTo>
                        <a:pt x="529" y="231"/>
                        <a:pt x="532" y="231"/>
                        <a:pt x="533" y="230"/>
                      </a:cubicBezTo>
                      <a:cubicBezTo>
                        <a:pt x="533" y="230"/>
                        <a:pt x="533" y="229"/>
                        <a:pt x="532" y="228"/>
                      </a:cubicBezTo>
                      <a:cubicBezTo>
                        <a:pt x="531" y="227"/>
                        <a:pt x="529" y="226"/>
                        <a:pt x="528" y="226"/>
                      </a:cubicBezTo>
                      <a:cubicBezTo>
                        <a:pt x="527" y="227"/>
                        <a:pt x="526" y="227"/>
                        <a:pt x="525" y="227"/>
                      </a:cubicBezTo>
                      <a:cubicBezTo>
                        <a:pt x="521" y="227"/>
                        <a:pt x="517" y="225"/>
                        <a:pt x="515" y="221"/>
                      </a:cubicBezTo>
                      <a:cubicBezTo>
                        <a:pt x="514" y="221"/>
                        <a:pt x="511" y="224"/>
                        <a:pt x="510" y="226"/>
                      </a:cubicBezTo>
                      <a:cubicBezTo>
                        <a:pt x="507" y="228"/>
                        <a:pt x="505" y="230"/>
                        <a:pt x="502" y="232"/>
                      </a:cubicBezTo>
                      <a:cubicBezTo>
                        <a:pt x="499" y="233"/>
                        <a:pt x="496" y="232"/>
                        <a:pt x="494" y="229"/>
                      </a:cubicBezTo>
                      <a:cubicBezTo>
                        <a:pt x="492" y="226"/>
                        <a:pt x="491" y="223"/>
                        <a:pt x="493" y="220"/>
                      </a:cubicBezTo>
                      <a:cubicBezTo>
                        <a:pt x="493" y="219"/>
                        <a:pt x="493" y="219"/>
                        <a:pt x="493" y="219"/>
                      </a:cubicBezTo>
                      <a:cubicBezTo>
                        <a:pt x="493" y="219"/>
                        <a:pt x="492" y="219"/>
                        <a:pt x="488" y="219"/>
                      </a:cubicBezTo>
                      <a:cubicBezTo>
                        <a:pt x="486" y="219"/>
                        <a:pt x="485" y="219"/>
                        <a:pt x="483" y="219"/>
                      </a:cubicBezTo>
                      <a:cubicBezTo>
                        <a:pt x="483" y="219"/>
                        <a:pt x="483" y="219"/>
                        <a:pt x="483" y="219"/>
                      </a:cubicBezTo>
                      <a:cubicBezTo>
                        <a:pt x="479" y="219"/>
                        <a:pt x="476" y="216"/>
                        <a:pt x="476" y="212"/>
                      </a:cubicBezTo>
                      <a:cubicBezTo>
                        <a:pt x="476" y="208"/>
                        <a:pt x="478" y="201"/>
                        <a:pt x="482" y="201"/>
                      </a:cubicBezTo>
                      <a:cubicBezTo>
                        <a:pt x="484" y="201"/>
                        <a:pt x="486" y="201"/>
                        <a:pt x="487" y="201"/>
                      </a:cubicBezTo>
                      <a:cubicBezTo>
                        <a:pt x="488" y="201"/>
                        <a:pt x="490" y="202"/>
                        <a:pt x="491" y="202"/>
                      </a:cubicBezTo>
                      <a:cubicBezTo>
                        <a:pt x="492" y="202"/>
                        <a:pt x="494" y="201"/>
                        <a:pt x="495" y="198"/>
                      </a:cubicBezTo>
                      <a:cubicBezTo>
                        <a:pt x="496" y="193"/>
                        <a:pt x="499" y="192"/>
                        <a:pt x="502" y="192"/>
                      </a:cubicBezTo>
                      <a:cubicBezTo>
                        <a:pt x="504" y="191"/>
                        <a:pt x="506" y="191"/>
                        <a:pt x="508" y="188"/>
                      </a:cubicBezTo>
                      <a:cubicBezTo>
                        <a:pt x="512" y="184"/>
                        <a:pt x="518" y="178"/>
                        <a:pt x="524" y="178"/>
                      </a:cubicBezTo>
                      <a:cubicBezTo>
                        <a:pt x="526" y="178"/>
                        <a:pt x="528" y="179"/>
                        <a:pt x="530" y="180"/>
                      </a:cubicBezTo>
                      <a:cubicBezTo>
                        <a:pt x="532" y="182"/>
                        <a:pt x="532" y="183"/>
                        <a:pt x="532" y="184"/>
                      </a:cubicBezTo>
                      <a:cubicBezTo>
                        <a:pt x="533" y="188"/>
                        <a:pt x="530" y="191"/>
                        <a:pt x="527" y="194"/>
                      </a:cubicBezTo>
                      <a:cubicBezTo>
                        <a:pt x="525" y="195"/>
                        <a:pt x="524" y="197"/>
                        <a:pt x="523" y="198"/>
                      </a:cubicBezTo>
                      <a:cubicBezTo>
                        <a:pt x="523" y="199"/>
                        <a:pt x="523" y="200"/>
                        <a:pt x="523" y="201"/>
                      </a:cubicBezTo>
                      <a:cubicBezTo>
                        <a:pt x="523" y="202"/>
                        <a:pt x="523" y="204"/>
                        <a:pt x="522" y="206"/>
                      </a:cubicBezTo>
                      <a:cubicBezTo>
                        <a:pt x="523" y="206"/>
                        <a:pt x="525" y="205"/>
                        <a:pt x="526" y="204"/>
                      </a:cubicBezTo>
                      <a:cubicBezTo>
                        <a:pt x="534" y="199"/>
                        <a:pt x="541" y="195"/>
                        <a:pt x="548" y="192"/>
                      </a:cubicBezTo>
                      <a:cubicBezTo>
                        <a:pt x="549" y="192"/>
                        <a:pt x="551" y="191"/>
                        <a:pt x="552" y="191"/>
                      </a:cubicBezTo>
                      <a:cubicBezTo>
                        <a:pt x="552" y="191"/>
                        <a:pt x="552" y="191"/>
                        <a:pt x="553" y="191"/>
                      </a:cubicBezTo>
                      <a:cubicBezTo>
                        <a:pt x="553" y="191"/>
                        <a:pt x="553" y="190"/>
                        <a:pt x="553" y="190"/>
                      </a:cubicBezTo>
                      <a:cubicBezTo>
                        <a:pt x="553" y="190"/>
                        <a:pt x="553" y="189"/>
                        <a:pt x="554" y="189"/>
                      </a:cubicBezTo>
                      <a:cubicBezTo>
                        <a:pt x="554" y="189"/>
                        <a:pt x="554" y="189"/>
                        <a:pt x="554" y="189"/>
                      </a:cubicBezTo>
                      <a:cubicBezTo>
                        <a:pt x="554" y="188"/>
                        <a:pt x="554" y="188"/>
                        <a:pt x="555" y="188"/>
                      </a:cubicBezTo>
                      <a:cubicBezTo>
                        <a:pt x="555" y="188"/>
                        <a:pt x="555" y="188"/>
                        <a:pt x="555" y="187"/>
                      </a:cubicBezTo>
                      <a:cubicBezTo>
                        <a:pt x="555" y="187"/>
                        <a:pt x="556" y="187"/>
                        <a:pt x="556" y="187"/>
                      </a:cubicBezTo>
                      <a:cubicBezTo>
                        <a:pt x="557" y="186"/>
                        <a:pt x="558" y="186"/>
                        <a:pt x="559" y="185"/>
                      </a:cubicBezTo>
                      <a:cubicBezTo>
                        <a:pt x="564" y="183"/>
                        <a:pt x="575" y="178"/>
                        <a:pt x="576" y="176"/>
                      </a:cubicBezTo>
                      <a:cubicBezTo>
                        <a:pt x="577" y="175"/>
                        <a:pt x="577" y="174"/>
                        <a:pt x="578" y="173"/>
                      </a:cubicBezTo>
                      <a:cubicBezTo>
                        <a:pt x="580" y="170"/>
                        <a:pt x="582" y="167"/>
                        <a:pt x="585" y="167"/>
                      </a:cubicBezTo>
                      <a:cubicBezTo>
                        <a:pt x="587" y="167"/>
                        <a:pt x="588" y="168"/>
                        <a:pt x="589" y="169"/>
                      </a:cubicBezTo>
                      <a:cubicBezTo>
                        <a:pt x="590" y="169"/>
                        <a:pt x="591" y="170"/>
                        <a:pt x="592" y="170"/>
                      </a:cubicBezTo>
                      <a:cubicBezTo>
                        <a:pt x="594" y="170"/>
                        <a:pt x="595" y="170"/>
                        <a:pt x="596" y="170"/>
                      </a:cubicBezTo>
                      <a:cubicBezTo>
                        <a:pt x="596" y="170"/>
                        <a:pt x="597" y="170"/>
                        <a:pt x="598" y="170"/>
                      </a:cubicBezTo>
                      <a:cubicBezTo>
                        <a:pt x="597" y="169"/>
                        <a:pt x="596" y="167"/>
                        <a:pt x="597" y="166"/>
                      </a:cubicBezTo>
                      <a:cubicBezTo>
                        <a:pt x="598" y="164"/>
                        <a:pt x="600" y="164"/>
                        <a:pt x="603" y="163"/>
                      </a:cubicBezTo>
                      <a:cubicBezTo>
                        <a:pt x="604" y="163"/>
                        <a:pt x="604" y="163"/>
                        <a:pt x="604" y="163"/>
                      </a:cubicBezTo>
                      <a:cubicBezTo>
                        <a:pt x="606" y="163"/>
                        <a:pt x="606" y="162"/>
                        <a:pt x="607" y="161"/>
                      </a:cubicBezTo>
                      <a:cubicBezTo>
                        <a:pt x="608" y="159"/>
                        <a:pt x="609" y="157"/>
                        <a:pt x="612" y="157"/>
                      </a:cubicBezTo>
                      <a:cubicBezTo>
                        <a:pt x="612" y="157"/>
                        <a:pt x="613" y="155"/>
                        <a:pt x="613" y="154"/>
                      </a:cubicBezTo>
                      <a:cubicBezTo>
                        <a:pt x="614" y="152"/>
                        <a:pt x="615" y="149"/>
                        <a:pt x="619" y="149"/>
                      </a:cubicBezTo>
                      <a:cubicBezTo>
                        <a:pt x="621" y="149"/>
                        <a:pt x="622" y="150"/>
                        <a:pt x="624" y="151"/>
                      </a:cubicBezTo>
                      <a:cubicBezTo>
                        <a:pt x="625" y="152"/>
                        <a:pt x="626" y="153"/>
                        <a:pt x="627" y="152"/>
                      </a:cubicBezTo>
                      <a:cubicBezTo>
                        <a:pt x="628" y="152"/>
                        <a:pt x="629" y="152"/>
                        <a:pt x="629" y="152"/>
                      </a:cubicBezTo>
                      <a:cubicBezTo>
                        <a:pt x="629" y="152"/>
                        <a:pt x="630" y="152"/>
                        <a:pt x="630" y="152"/>
                      </a:cubicBezTo>
                      <a:cubicBezTo>
                        <a:pt x="630" y="152"/>
                        <a:pt x="630" y="152"/>
                        <a:pt x="631" y="153"/>
                      </a:cubicBezTo>
                      <a:cubicBezTo>
                        <a:pt x="631" y="152"/>
                        <a:pt x="631" y="152"/>
                        <a:pt x="632" y="152"/>
                      </a:cubicBezTo>
                      <a:cubicBezTo>
                        <a:pt x="632" y="152"/>
                        <a:pt x="632" y="152"/>
                        <a:pt x="632" y="151"/>
                      </a:cubicBezTo>
                      <a:cubicBezTo>
                        <a:pt x="632" y="150"/>
                        <a:pt x="632" y="149"/>
                        <a:pt x="632" y="148"/>
                      </a:cubicBezTo>
                      <a:cubicBezTo>
                        <a:pt x="632" y="146"/>
                        <a:pt x="632" y="144"/>
                        <a:pt x="631" y="143"/>
                      </a:cubicBezTo>
                      <a:cubicBezTo>
                        <a:pt x="630" y="140"/>
                        <a:pt x="630" y="137"/>
                        <a:pt x="630" y="136"/>
                      </a:cubicBezTo>
                      <a:cubicBezTo>
                        <a:pt x="631" y="135"/>
                        <a:pt x="631" y="134"/>
                        <a:pt x="630" y="133"/>
                      </a:cubicBezTo>
                      <a:cubicBezTo>
                        <a:pt x="630" y="132"/>
                        <a:pt x="629" y="127"/>
                        <a:pt x="631" y="124"/>
                      </a:cubicBezTo>
                      <a:cubicBezTo>
                        <a:pt x="632" y="123"/>
                        <a:pt x="633" y="123"/>
                        <a:pt x="634" y="123"/>
                      </a:cubicBezTo>
                      <a:cubicBezTo>
                        <a:pt x="634" y="123"/>
                        <a:pt x="636" y="121"/>
                        <a:pt x="636" y="121"/>
                      </a:cubicBezTo>
                      <a:cubicBezTo>
                        <a:pt x="638" y="119"/>
                        <a:pt x="640" y="118"/>
                        <a:pt x="642" y="118"/>
                      </a:cubicBezTo>
                      <a:cubicBezTo>
                        <a:pt x="643" y="118"/>
                        <a:pt x="644" y="118"/>
                        <a:pt x="645" y="119"/>
                      </a:cubicBezTo>
                      <a:cubicBezTo>
                        <a:pt x="646" y="120"/>
                        <a:pt x="648" y="120"/>
                        <a:pt x="650" y="120"/>
                      </a:cubicBezTo>
                      <a:cubicBezTo>
                        <a:pt x="650" y="120"/>
                        <a:pt x="650" y="120"/>
                        <a:pt x="650" y="120"/>
                      </a:cubicBezTo>
                      <a:cubicBezTo>
                        <a:pt x="651" y="120"/>
                        <a:pt x="651" y="120"/>
                        <a:pt x="652" y="120"/>
                      </a:cubicBezTo>
                      <a:cubicBezTo>
                        <a:pt x="651" y="118"/>
                        <a:pt x="653" y="117"/>
                        <a:pt x="654" y="115"/>
                      </a:cubicBezTo>
                      <a:cubicBezTo>
                        <a:pt x="656" y="114"/>
                        <a:pt x="657" y="114"/>
                        <a:pt x="657" y="113"/>
                      </a:cubicBezTo>
                      <a:cubicBezTo>
                        <a:pt x="657" y="110"/>
                        <a:pt x="659" y="108"/>
                        <a:pt x="661" y="107"/>
                      </a:cubicBezTo>
                      <a:cubicBezTo>
                        <a:pt x="662" y="106"/>
                        <a:pt x="663" y="105"/>
                        <a:pt x="663" y="104"/>
                      </a:cubicBezTo>
                      <a:cubicBezTo>
                        <a:pt x="664" y="103"/>
                        <a:pt x="664" y="103"/>
                        <a:pt x="664" y="102"/>
                      </a:cubicBezTo>
                      <a:cubicBezTo>
                        <a:pt x="665" y="97"/>
                        <a:pt x="666" y="93"/>
                        <a:pt x="668" y="90"/>
                      </a:cubicBezTo>
                      <a:cubicBezTo>
                        <a:pt x="669" y="89"/>
                        <a:pt x="670" y="89"/>
                        <a:pt x="670" y="88"/>
                      </a:cubicBezTo>
                      <a:cubicBezTo>
                        <a:pt x="671" y="88"/>
                        <a:pt x="671" y="88"/>
                        <a:pt x="671" y="88"/>
                      </a:cubicBezTo>
                      <a:cubicBezTo>
                        <a:pt x="671" y="88"/>
                        <a:pt x="671" y="88"/>
                        <a:pt x="671" y="88"/>
                      </a:cubicBezTo>
                      <a:cubicBezTo>
                        <a:pt x="671" y="88"/>
                        <a:pt x="670" y="87"/>
                        <a:pt x="670" y="87"/>
                      </a:cubicBezTo>
                      <a:cubicBezTo>
                        <a:pt x="670" y="86"/>
                        <a:pt x="669" y="84"/>
                        <a:pt x="669" y="80"/>
                      </a:cubicBezTo>
                      <a:cubicBezTo>
                        <a:pt x="669" y="80"/>
                        <a:pt x="669" y="79"/>
                        <a:pt x="669" y="79"/>
                      </a:cubicBezTo>
                      <a:cubicBezTo>
                        <a:pt x="668" y="79"/>
                        <a:pt x="668" y="79"/>
                        <a:pt x="667" y="79"/>
                      </a:cubicBezTo>
                      <a:cubicBezTo>
                        <a:pt x="666" y="79"/>
                        <a:pt x="664" y="79"/>
                        <a:pt x="663" y="80"/>
                      </a:cubicBezTo>
                      <a:cubicBezTo>
                        <a:pt x="662" y="81"/>
                        <a:pt x="660" y="81"/>
                        <a:pt x="658" y="81"/>
                      </a:cubicBezTo>
                      <a:cubicBezTo>
                        <a:pt x="656" y="81"/>
                        <a:pt x="654" y="82"/>
                        <a:pt x="653" y="83"/>
                      </a:cubicBezTo>
                      <a:cubicBezTo>
                        <a:pt x="651" y="86"/>
                        <a:pt x="649" y="87"/>
                        <a:pt x="647" y="87"/>
                      </a:cubicBezTo>
                      <a:cubicBezTo>
                        <a:pt x="646" y="87"/>
                        <a:pt x="646" y="87"/>
                        <a:pt x="645" y="87"/>
                      </a:cubicBezTo>
                      <a:cubicBezTo>
                        <a:pt x="644" y="86"/>
                        <a:pt x="643" y="86"/>
                        <a:pt x="641" y="87"/>
                      </a:cubicBezTo>
                      <a:cubicBezTo>
                        <a:pt x="641" y="87"/>
                        <a:pt x="640" y="87"/>
                        <a:pt x="639" y="87"/>
                      </a:cubicBezTo>
                      <a:cubicBezTo>
                        <a:pt x="636" y="87"/>
                        <a:pt x="631" y="86"/>
                        <a:pt x="629" y="83"/>
                      </a:cubicBezTo>
                      <a:cubicBezTo>
                        <a:pt x="628" y="82"/>
                        <a:pt x="628" y="81"/>
                        <a:pt x="628" y="80"/>
                      </a:cubicBezTo>
                      <a:cubicBezTo>
                        <a:pt x="628" y="79"/>
                        <a:pt x="628" y="78"/>
                        <a:pt x="627" y="77"/>
                      </a:cubicBezTo>
                      <a:cubicBezTo>
                        <a:pt x="627" y="76"/>
                        <a:pt x="627" y="76"/>
                        <a:pt x="627" y="75"/>
                      </a:cubicBezTo>
                      <a:cubicBezTo>
                        <a:pt x="626" y="74"/>
                        <a:pt x="626" y="72"/>
                        <a:pt x="626" y="70"/>
                      </a:cubicBezTo>
                      <a:cubicBezTo>
                        <a:pt x="626" y="70"/>
                        <a:pt x="625" y="70"/>
                        <a:pt x="624" y="70"/>
                      </a:cubicBezTo>
                      <a:cubicBezTo>
                        <a:pt x="622" y="69"/>
                        <a:pt x="620" y="69"/>
                        <a:pt x="618" y="67"/>
                      </a:cubicBezTo>
                      <a:cubicBezTo>
                        <a:pt x="618" y="66"/>
                        <a:pt x="617" y="65"/>
                        <a:pt x="616" y="65"/>
                      </a:cubicBezTo>
                      <a:cubicBezTo>
                        <a:pt x="613" y="63"/>
                        <a:pt x="610" y="62"/>
                        <a:pt x="609" y="62"/>
                      </a:cubicBezTo>
                      <a:cubicBezTo>
                        <a:pt x="609" y="62"/>
                        <a:pt x="609" y="62"/>
                        <a:pt x="609" y="62"/>
                      </a:cubicBezTo>
                      <a:cubicBezTo>
                        <a:pt x="608" y="62"/>
                        <a:pt x="608" y="62"/>
                        <a:pt x="608" y="62"/>
                      </a:cubicBezTo>
                      <a:cubicBezTo>
                        <a:pt x="607" y="62"/>
                        <a:pt x="606" y="62"/>
                        <a:pt x="604" y="61"/>
                      </a:cubicBezTo>
                      <a:cubicBezTo>
                        <a:pt x="603" y="60"/>
                        <a:pt x="600" y="58"/>
                        <a:pt x="597" y="58"/>
                      </a:cubicBezTo>
                      <a:cubicBezTo>
                        <a:pt x="595" y="58"/>
                        <a:pt x="593" y="57"/>
                        <a:pt x="592" y="56"/>
                      </a:cubicBezTo>
                      <a:cubicBezTo>
                        <a:pt x="590" y="54"/>
                        <a:pt x="591" y="51"/>
                        <a:pt x="591" y="49"/>
                      </a:cubicBezTo>
                      <a:cubicBezTo>
                        <a:pt x="591" y="49"/>
                        <a:pt x="590" y="45"/>
                        <a:pt x="589" y="44"/>
                      </a:cubicBezTo>
                      <a:cubicBezTo>
                        <a:pt x="587" y="41"/>
                        <a:pt x="586" y="39"/>
                        <a:pt x="585" y="37"/>
                      </a:cubicBezTo>
                      <a:cubicBezTo>
                        <a:pt x="585" y="36"/>
                        <a:pt x="585" y="35"/>
                        <a:pt x="584" y="34"/>
                      </a:cubicBezTo>
                      <a:cubicBezTo>
                        <a:pt x="582" y="32"/>
                        <a:pt x="580" y="29"/>
                        <a:pt x="579" y="23"/>
                      </a:cubicBezTo>
                      <a:cubicBezTo>
                        <a:pt x="578" y="19"/>
                        <a:pt x="577" y="18"/>
                        <a:pt x="575" y="17"/>
                      </a:cubicBezTo>
                      <a:cubicBezTo>
                        <a:pt x="574" y="16"/>
                        <a:pt x="573" y="15"/>
                        <a:pt x="573" y="12"/>
                      </a:cubicBezTo>
                      <a:cubicBezTo>
                        <a:pt x="574" y="11"/>
                        <a:pt x="572" y="10"/>
                        <a:pt x="570" y="8"/>
                      </a:cubicBezTo>
                      <a:cubicBezTo>
                        <a:pt x="569" y="7"/>
                        <a:pt x="567" y="7"/>
                        <a:pt x="566" y="5"/>
                      </a:cubicBezTo>
                      <a:cubicBezTo>
                        <a:pt x="566" y="5"/>
                        <a:pt x="564" y="5"/>
                        <a:pt x="562" y="4"/>
                      </a:cubicBezTo>
                      <a:cubicBezTo>
                        <a:pt x="559" y="4"/>
                        <a:pt x="556" y="3"/>
                        <a:pt x="553" y="2"/>
                      </a:cubicBezTo>
                      <a:cubicBezTo>
                        <a:pt x="551" y="1"/>
                        <a:pt x="550" y="1"/>
                        <a:pt x="548" y="1"/>
                      </a:cubicBezTo>
                      <a:cubicBezTo>
                        <a:pt x="546" y="1"/>
                        <a:pt x="546" y="1"/>
                        <a:pt x="546" y="1"/>
                      </a:cubicBezTo>
                      <a:cubicBezTo>
                        <a:pt x="545" y="1"/>
                        <a:pt x="543" y="1"/>
                        <a:pt x="541" y="0"/>
                      </a:cubicBezTo>
                      <a:cubicBezTo>
                        <a:pt x="539" y="0"/>
                        <a:pt x="534" y="0"/>
                        <a:pt x="530" y="1"/>
                      </a:cubicBezTo>
                      <a:cubicBezTo>
                        <a:pt x="529" y="1"/>
                        <a:pt x="529" y="1"/>
                        <a:pt x="528" y="1"/>
                      </a:cubicBezTo>
                      <a:cubicBezTo>
                        <a:pt x="527" y="1"/>
                        <a:pt x="525" y="2"/>
                        <a:pt x="525" y="2"/>
                      </a:cubicBezTo>
                      <a:cubicBezTo>
                        <a:pt x="525" y="2"/>
                        <a:pt x="525" y="2"/>
                        <a:pt x="524" y="2"/>
                      </a:cubicBezTo>
                      <a:cubicBezTo>
                        <a:pt x="524" y="1"/>
                        <a:pt x="523" y="1"/>
                        <a:pt x="522" y="1"/>
                      </a:cubicBezTo>
                      <a:cubicBezTo>
                        <a:pt x="517" y="1"/>
                        <a:pt x="514" y="3"/>
                        <a:pt x="512" y="5"/>
                      </a:cubicBezTo>
                      <a:cubicBezTo>
                        <a:pt x="511" y="7"/>
                        <a:pt x="511" y="8"/>
                        <a:pt x="511" y="8"/>
                      </a:cubicBezTo>
                      <a:cubicBezTo>
                        <a:pt x="511" y="8"/>
                        <a:pt x="511" y="8"/>
                        <a:pt x="511" y="8"/>
                      </a:cubicBezTo>
                      <a:cubicBezTo>
                        <a:pt x="512" y="8"/>
                        <a:pt x="512" y="8"/>
                        <a:pt x="512" y="8"/>
                      </a:cubicBezTo>
                      <a:cubicBezTo>
                        <a:pt x="512" y="8"/>
                        <a:pt x="513" y="8"/>
                        <a:pt x="513" y="8"/>
                      </a:cubicBezTo>
                      <a:cubicBezTo>
                        <a:pt x="515" y="9"/>
                        <a:pt x="516" y="14"/>
                        <a:pt x="517" y="18"/>
                      </a:cubicBezTo>
                      <a:cubicBezTo>
                        <a:pt x="518" y="21"/>
                        <a:pt x="513" y="25"/>
                        <a:pt x="511" y="26"/>
                      </a:cubicBezTo>
                      <a:cubicBezTo>
                        <a:pt x="510" y="26"/>
                        <a:pt x="506" y="33"/>
                        <a:pt x="505" y="35"/>
                      </a:cubicBezTo>
                      <a:cubicBezTo>
                        <a:pt x="505" y="36"/>
                        <a:pt x="504" y="38"/>
                        <a:pt x="502" y="40"/>
                      </a:cubicBezTo>
                      <a:cubicBezTo>
                        <a:pt x="501" y="42"/>
                        <a:pt x="500" y="45"/>
                        <a:pt x="500" y="46"/>
                      </a:cubicBezTo>
                      <a:cubicBezTo>
                        <a:pt x="500" y="47"/>
                        <a:pt x="500" y="48"/>
                        <a:pt x="499" y="50"/>
                      </a:cubicBezTo>
                      <a:cubicBezTo>
                        <a:pt x="498" y="52"/>
                        <a:pt x="495" y="53"/>
                        <a:pt x="493" y="53"/>
                      </a:cubicBezTo>
                      <a:cubicBezTo>
                        <a:pt x="492" y="53"/>
                        <a:pt x="489" y="55"/>
                        <a:pt x="487" y="56"/>
                      </a:cubicBezTo>
                      <a:cubicBezTo>
                        <a:pt x="487" y="57"/>
                        <a:pt x="487" y="57"/>
                        <a:pt x="486" y="57"/>
                      </a:cubicBezTo>
                      <a:cubicBezTo>
                        <a:pt x="485" y="58"/>
                        <a:pt x="484" y="59"/>
                        <a:pt x="483" y="59"/>
                      </a:cubicBezTo>
                      <a:cubicBezTo>
                        <a:pt x="482" y="59"/>
                        <a:pt x="481" y="59"/>
                        <a:pt x="481" y="59"/>
                      </a:cubicBezTo>
                      <a:cubicBezTo>
                        <a:pt x="480" y="59"/>
                        <a:pt x="480" y="59"/>
                        <a:pt x="480" y="59"/>
                      </a:cubicBezTo>
                      <a:cubicBezTo>
                        <a:pt x="479" y="59"/>
                        <a:pt x="479" y="59"/>
                        <a:pt x="479" y="59"/>
                      </a:cubicBezTo>
                      <a:cubicBezTo>
                        <a:pt x="479" y="59"/>
                        <a:pt x="479" y="59"/>
                        <a:pt x="478" y="59"/>
                      </a:cubicBezTo>
                      <a:cubicBezTo>
                        <a:pt x="478" y="59"/>
                        <a:pt x="478" y="59"/>
                        <a:pt x="478" y="59"/>
                      </a:cubicBezTo>
                      <a:cubicBezTo>
                        <a:pt x="477" y="59"/>
                        <a:pt x="477" y="59"/>
                        <a:pt x="477" y="59"/>
                      </a:cubicBezTo>
                      <a:cubicBezTo>
                        <a:pt x="476" y="59"/>
                        <a:pt x="476" y="59"/>
                        <a:pt x="476" y="59"/>
                      </a:cubicBezTo>
                      <a:cubicBezTo>
                        <a:pt x="476" y="58"/>
                        <a:pt x="475" y="58"/>
                        <a:pt x="475" y="58"/>
                      </a:cubicBezTo>
                      <a:cubicBezTo>
                        <a:pt x="475" y="58"/>
                        <a:pt x="474" y="58"/>
                        <a:pt x="474" y="58"/>
                      </a:cubicBezTo>
                      <a:cubicBezTo>
                        <a:pt x="474" y="58"/>
                        <a:pt x="473" y="58"/>
                        <a:pt x="473" y="58"/>
                      </a:cubicBezTo>
                      <a:cubicBezTo>
                        <a:pt x="473" y="58"/>
                        <a:pt x="473" y="57"/>
                        <a:pt x="472" y="57"/>
                      </a:cubicBezTo>
                      <a:cubicBezTo>
                        <a:pt x="472" y="57"/>
                        <a:pt x="472" y="57"/>
                        <a:pt x="472" y="57"/>
                      </a:cubicBezTo>
                      <a:cubicBezTo>
                        <a:pt x="471" y="57"/>
                        <a:pt x="471" y="57"/>
                        <a:pt x="471" y="57"/>
                      </a:cubicBezTo>
                      <a:cubicBezTo>
                        <a:pt x="471" y="56"/>
                        <a:pt x="470" y="56"/>
                        <a:pt x="470" y="56"/>
                      </a:cubicBezTo>
                      <a:cubicBezTo>
                        <a:pt x="470" y="56"/>
                        <a:pt x="470" y="56"/>
                        <a:pt x="470" y="55"/>
                      </a:cubicBezTo>
                      <a:cubicBezTo>
                        <a:pt x="470" y="55"/>
                        <a:pt x="469" y="55"/>
                        <a:pt x="469" y="55"/>
                      </a:cubicBezTo>
                      <a:lnTo>
                        <a:pt x="461"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3" name="Freeform 1135">
                  <a:extLst>
                    <a:ext uri="{FF2B5EF4-FFF2-40B4-BE49-F238E27FC236}">
                      <a16:creationId xmlns="" xmlns:a16="http://schemas.microsoft.com/office/drawing/2014/main" id="{55E87432-137F-4E49-9CF8-F5749ED639FB}"/>
                    </a:ext>
                  </a:extLst>
                </p:cNvPr>
                <p:cNvSpPr/>
                <p:nvPr/>
              </p:nvSpPr>
              <p:spPr bwMode="auto">
                <a:xfrm>
                  <a:off x="4429" y="2104"/>
                  <a:ext cx="22" cy="16"/>
                </a:xfrm>
                <a:custGeom>
                  <a:gdLst>
                    <a:gd name="T0" fmla="*/ 2 w 23"/>
                    <a:gd name="T1" fmla="*/ 6 h 17"/>
                    <a:gd name="T2" fmla="*/ 2 w 23"/>
                    <a:gd name="T3" fmla="*/ 13 h 17"/>
                    <a:gd name="T4" fmla="*/ 8 w 23"/>
                    <a:gd name="T5" fmla="*/ 17 h 17"/>
                    <a:gd name="T6" fmla="*/ 17 w 23"/>
                    <a:gd name="T7" fmla="*/ 13 h 17"/>
                    <a:gd name="T8" fmla="*/ 20 w 23"/>
                    <a:gd name="T9" fmla="*/ 5 h 17"/>
                    <a:gd name="T10" fmla="*/ 23 w 23"/>
                    <a:gd name="T11" fmla="*/ 0 h 17"/>
                    <a:gd name="T12" fmla="*/ 20 w 23"/>
                    <a:gd name="T13" fmla="*/ 0 h 17"/>
                    <a:gd name="T14" fmla="*/ 15 w 23"/>
                    <a:gd name="T15" fmla="*/ 0 h 17"/>
                    <a:gd name="T16" fmla="*/ 11 w 23"/>
                    <a:gd name="T17" fmla="*/ 1 h 17"/>
                    <a:gd name="T18" fmla="*/ 2 w 23"/>
                    <a:gd name="T19" fmla="*/ 6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7">
                      <a:moveTo>
                        <a:pt x="2" y="6"/>
                      </a:moveTo>
                      <a:cubicBezTo>
                        <a:pt x="0" y="8"/>
                        <a:pt x="0" y="11"/>
                        <a:pt x="2" y="13"/>
                      </a:cubicBezTo>
                      <a:cubicBezTo>
                        <a:pt x="3" y="15"/>
                        <a:pt x="5" y="17"/>
                        <a:pt x="8" y="17"/>
                      </a:cubicBezTo>
                      <a:cubicBezTo>
                        <a:pt x="12" y="17"/>
                        <a:pt x="17" y="14"/>
                        <a:pt x="17" y="13"/>
                      </a:cubicBezTo>
                      <a:cubicBezTo>
                        <a:pt x="17" y="10"/>
                        <a:pt x="19" y="8"/>
                        <a:pt x="20" y="5"/>
                      </a:cubicBezTo>
                      <a:cubicBezTo>
                        <a:pt x="21" y="4"/>
                        <a:pt x="23" y="2"/>
                        <a:pt x="23" y="0"/>
                      </a:cubicBezTo>
                      <a:cubicBezTo>
                        <a:pt x="22" y="0"/>
                        <a:pt x="22" y="0"/>
                        <a:pt x="20" y="0"/>
                      </a:cubicBezTo>
                      <a:cubicBezTo>
                        <a:pt x="18" y="0"/>
                        <a:pt x="16" y="0"/>
                        <a:pt x="15" y="0"/>
                      </a:cubicBezTo>
                      <a:cubicBezTo>
                        <a:pt x="13" y="0"/>
                        <a:pt x="12" y="1"/>
                        <a:pt x="11" y="1"/>
                      </a:cubicBezTo>
                      <a:cubicBezTo>
                        <a:pt x="9" y="1"/>
                        <a:pt x="4" y="3"/>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4" name="Freeform 1136">
                  <a:extLst>
                    <a:ext uri="{FF2B5EF4-FFF2-40B4-BE49-F238E27FC236}">
                      <a16:creationId xmlns="" xmlns:a16="http://schemas.microsoft.com/office/drawing/2014/main" id="{0DEE1057-0BA2-46B6-82DD-2C4585D38044}"/>
                    </a:ext>
                  </a:extLst>
                </p:cNvPr>
                <p:cNvSpPr/>
                <p:nvPr/>
              </p:nvSpPr>
              <p:spPr bwMode="auto">
                <a:xfrm>
                  <a:off x="4553" y="2045"/>
                  <a:ext cx="20" cy="30"/>
                </a:xfrm>
                <a:custGeom>
                  <a:gdLst>
                    <a:gd name="T0" fmla="*/ 6 w 21"/>
                    <a:gd name="T1" fmla="*/ 32 h 32"/>
                    <a:gd name="T2" fmla="*/ 19 w 21"/>
                    <a:gd name="T3" fmla="*/ 1 h 32"/>
                    <a:gd name="T4" fmla="*/ 18 w 21"/>
                    <a:gd name="T5" fmla="*/ 0 h 32"/>
                    <a:gd name="T6" fmla="*/ 3 w 21"/>
                    <a:gd name="T7" fmla="*/ 16 h 32"/>
                    <a:gd name="T8" fmla="*/ 6 w 21"/>
                    <a:gd name="T9" fmla="*/ 32 h 32"/>
                  </a:gdLst>
                  <a:cxnLst>
                    <a:cxn ang="0">
                      <a:pos x="T0" y="T1"/>
                    </a:cxn>
                    <a:cxn ang="0">
                      <a:pos x="T2" y="T3"/>
                    </a:cxn>
                    <a:cxn ang="0">
                      <a:pos x="T4" y="T5"/>
                    </a:cxn>
                    <a:cxn ang="0">
                      <a:pos x="T6" y="T7"/>
                    </a:cxn>
                    <a:cxn ang="0">
                      <a:pos x="T8" y="T9"/>
                    </a:cxn>
                  </a:cxnLst>
                  <a:rect l="0" t="0" r="r" b="b"/>
                  <a:pathLst>
                    <a:path w="21" h="32">
                      <a:moveTo>
                        <a:pt x="6" y="32"/>
                      </a:moveTo>
                      <a:cubicBezTo>
                        <a:pt x="10" y="28"/>
                        <a:pt x="21" y="4"/>
                        <a:pt x="19" y="1"/>
                      </a:cubicBezTo>
                      <a:cubicBezTo>
                        <a:pt x="19" y="0"/>
                        <a:pt x="18" y="0"/>
                        <a:pt x="18" y="0"/>
                      </a:cubicBezTo>
                      <a:cubicBezTo>
                        <a:pt x="14" y="0"/>
                        <a:pt x="5" y="6"/>
                        <a:pt x="3" y="16"/>
                      </a:cubicBezTo>
                      <a:cubicBezTo>
                        <a:pt x="0" y="26"/>
                        <a:pt x="4" y="31"/>
                        <a:pt x="6"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5" name="Freeform 1137">
                  <a:extLst>
                    <a:ext uri="{FF2B5EF4-FFF2-40B4-BE49-F238E27FC236}">
                      <a16:creationId xmlns="" xmlns:a16="http://schemas.microsoft.com/office/drawing/2014/main" id="{3D424351-6CF9-4F21-88C1-EC60AF81BF37}"/>
                    </a:ext>
                  </a:extLst>
                </p:cNvPr>
                <p:cNvSpPr/>
                <p:nvPr/>
              </p:nvSpPr>
              <p:spPr bwMode="auto">
                <a:xfrm>
                  <a:off x="4573" y="2218"/>
                  <a:ext cx="48" cy="44"/>
                </a:xfrm>
                <a:custGeom>
                  <a:gdLst>
                    <a:gd name="T0" fmla="*/ 43 w 51"/>
                    <a:gd name="T1" fmla="*/ 0 h 46"/>
                    <a:gd name="T2" fmla="*/ 41 w 51"/>
                    <a:gd name="T3" fmla="*/ 1 h 46"/>
                    <a:gd name="T4" fmla="*/ 41 w 51"/>
                    <a:gd name="T5" fmla="*/ 2 h 46"/>
                    <a:gd name="T6" fmla="*/ 42 w 51"/>
                    <a:gd name="T7" fmla="*/ 6 h 46"/>
                    <a:gd name="T8" fmla="*/ 38 w 51"/>
                    <a:gd name="T9" fmla="*/ 8 h 46"/>
                    <a:gd name="T10" fmla="*/ 35 w 51"/>
                    <a:gd name="T11" fmla="*/ 9 h 46"/>
                    <a:gd name="T12" fmla="*/ 30 w 51"/>
                    <a:gd name="T13" fmla="*/ 14 h 46"/>
                    <a:gd name="T14" fmla="*/ 29 w 51"/>
                    <a:gd name="T15" fmla="*/ 14 h 46"/>
                    <a:gd name="T16" fmla="*/ 28 w 51"/>
                    <a:gd name="T17" fmla="*/ 17 h 46"/>
                    <a:gd name="T18" fmla="*/ 25 w 51"/>
                    <a:gd name="T19" fmla="*/ 18 h 46"/>
                    <a:gd name="T20" fmla="*/ 16 w 51"/>
                    <a:gd name="T21" fmla="*/ 13 h 46"/>
                    <a:gd name="T22" fmla="*/ 11 w 51"/>
                    <a:gd name="T23" fmla="*/ 16 h 46"/>
                    <a:gd name="T24" fmla="*/ 4 w 51"/>
                    <a:gd name="T25" fmla="*/ 21 h 46"/>
                    <a:gd name="T26" fmla="*/ 1 w 51"/>
                    <a:gd name="T27" fmla="*/ 25 h 46"/>
                    <a:gd name="T28" fmla="*/ 0 w 51"/>
                    <a:gd name="T29" fmla="*/ 29 h 46"/>
                    <a:gd name="T30" fmla="*/ 3 w 51"/>
                    <a:gd name="T31" fmla="*/ 27 h 46"/>
                    <a:gd name="T32" fmla="*/ 9 w 51"/>
                    <a:gd name="T33" fmla="*/ 24 h 46"/>
                    <a:gd name="T34" fmla="*/ 10 w 51"/>
                    <a:gd name="T35" fmla="*/ 24 h 46"/>
                    <a:gd name="T36" fmla="*/ 11 w 51"/>
                    <a:gd name="T37" fmla="*/ 23 h 46"/>
                    <a:gd name="T38" fmla="*/ 16 w 51"/>
                    <a:gd name="T39" fmla="*/ 20 h 46"/>
                    <a:gd name="T40" fmla="*/ 18 w 51"/>
                    <a:gd name="T41" fmla="*/ 21 h 46"/>
                    <a:gd name="T42" fmla="*/ 23 w 51"/>
                    <a:gd name="T43" fmla="*/ 31 h 46"/>
                    <a:gd name="T44" fmla="*/ 27 w 51"/>
                    <a:gd name="T45" fmla="*/ 40 h 46"/>
                    <a:gd name="T46" fmla="*/ 36 w 51"/>
                    <a:gd name="T47" fmla="*/ 44 h 46"/>
                    <a:gd name="T48" fmla="*/ 38 w 51"/>
                    <a:gd name="T49" fmla="*/ 46 h 46"/>
                    <a:gd name="T50" fmla="*/ 37 w 51"/>
                    <a:gd name="T51" fmla="*/ 40 h 46"/>
                    <a:gd name="T52" fmla="*/ 36 w 51"/>
                    <a:gd name="T53" fmla="*/ 33 h 46"/>
                    <a:gd name="T54" fmla="*/ 43 w 51"/>
                    <a:gd name="T55" fmla="*/ 29 h 46"/>
                    <a:gd name="T56" fmla="*/ 49 w 51"/>
                    <a:gd name="T57" fmla="*/ 27 h 46"/>
                    <a:gd name="T58" fmla="*/ 48 w 51"/>
                    <a:gd name="T59" fmla="*/ 15 h 46"/>
                    <a:gd name="T60" fmla="*/ 46 w 51"/>
                    <a:gd name="T61" fmla="*/ 4 h 46"/>
                    <a:gd name="T62" fmla="*/ 43 w 51"/>
                    <a:gd name="T63" fmla="*/ 0 h 4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 h="46">
                      <a:moveTo>
                        <a:pt x="43" y="0"/>
                      </a:moveTo>
                      <a:cubicBezTo>
                        <a:pt x="42" y="0"/>
                        <a:pt x="41" y="1"/>
                        <a:pt x="41" y="1"/>
                      </a:cubicBezTo>
                      <a:cubicBezTo>
                        <a:pt x="41" y="1"/>
                        <a:pt x="41" y="2"/>
                        <a:pt x="41" y="2"/>
                      </a:cubicBezTo>
                      <a:cubicBezTo>
                        <a:pt x="42" y="3"/>
                        <a:pt x="43" y="4"/>
                        <a:pt x="42" y="6"/>
                      </a:cubicBezTo>
                      <a:cubicBezTo>
                        <a:pt x="41" y="7"/>
                        <a:pt x="40" y="8"/>
                        <a:pt x="38" y="8"/>
                      </a:cubicBezTo>
                      <a:cubicBezTo>
                        <a:pt x="36" y="8"/>
                        <a:pt x="35" y="8"/>
                        <a:pt x="35" y="9"/>
                      </a:cubicBezTo>
                      <a:cubicBezTo>
                        <a:pt x="35" y="13"/>
                        <a:pt x="31" y="14"/>
                        <a:pt x="30" y="14"/>
                      </a:cubicBezTo>
                      <a:cubicBezTo>
                        <a:pt x="29" y="14"/>
                        <a:pt x="29" y="14"/>
                        <a:pt x="29" y="14"/>
                      </a:cubicBezTo>
                      <a:cubicBezTo>
                        <a:pt x="29" y="15"/>
                        <a:pt x="28" y="16"/>
                        <a:pt x="28" y="17"/>
                      </a:cubicBezTo>
                      <a:cubicBezTo>
                        <a:pt x="27" y="17"/>
                        <a:pt x="27" y="18"/>
                        <a:pt x="25" y="18"/>
                      </a:cubicBezTo>
                      <a:cubicBezTo>
                        <a:pt x="22" y="18"/>
                        <a:pt x="17" y="14"/>
                        <a:pt x="16" y="13"/>
                      </a:cubicBezTo>
                      <a:cubicBezTo>
                        <a:pt x="15" y="13"/>
                        <a:pt x="13" y="15"/>
                        <a:pt x="11" y="16"/>
                      </a:cubicBezTo>
                      <a:cubicBezTo>
                        <a:pt x="9" y="18"/>
                        <a:pt x="7" y="20"/>
                        <a:pt x="4" y="21"/>
                      </a:cubicBezTo>
                      <a:cubicBezTo>
                        <a:pt x="3" y="21"/>
                        <a:pt x="2" y="23"/>
                        <a:pt x="1" y="25"/>
                      </a:cubicBezTo>
                      <a:cubicBezTo>
                        <a:pt x="0" y="26"/>
                        <a:pt x="0" y="28"/>
                        <a:pt x="0" y="29"/>
                      </a:cubicBezTo>
                      <a:cubicBezTo>
                        <a:pt x="1" y="28"/>
                        <a:pt x="2" y="28"/>
                        <a:pt x="3" y="27"/>
                      </a:cubicBezTo>
                      <a:cubicBezTo>
                        <a:pt x="5" y="25"/>
                        <a:pt x="6" y="24"/>
                        <a:pt x="9" y="24"/>
                      </a:cubicBezTo>
                      <a:cubicBezTo>
                        <a:pt x="10" y="24"/>
                        <a:pt x="10" y="24"/>
                        <a:pt x="10" y="24"/>
                      </a:cubicBezTo>
                      <a:cubicBezTo>
                        <a:pt x="10" y="24"/>
                        <a:pt x="11" y="23"/>
                        <a:pt x="11" y="23"/>
                      </a:cubicBezTo>
                      <a:cubicBezTo>
                        <a:pt x="12" y="22"/>
                        <a:pt x="13" y="20"/>
                        <a:pt x="16" y="20"/>
                      </a:cubicBezTo>
                      <a:cubicBezTo>
                        <a:pt x="17" y="20"/>
                        <a:pt x="17" y="20"/>
                        <a:pt x="18" y="21"/>
                      </a:cubicBezTo>
                      <a:cubicBezTo>
                        <a:pt x="22" y="21"/>
                        <a:pt x="23" y="26"/>
                        <a:pt x="23" y="31"/>
                      </a:cubicBezTo>
                      <a:cubicBezTo>
                        <a:pt x="24" y="36"/>
                        <a:pt x="25" y="40"/>
                        <a:pt x="27" y="40"/>
                      </a:cubicBezTo>
                      <a:cubicBezTo>
                        <a:pt x="32" y="41"/>
                        <a:pt x="35" y="43"/>
                        <a:pt x="36" y="44"/>
                      </a:cubicBezTo>
                      <a:cubicBezTo>
                        <a:pt x="37" y="45"/>
                        <a:pt x="38" y="46"/>
                        <a:pt x="38" y="46"/>
                      </a:cubicBezTo>
                      <a:cubicBezTo>
                        <a:pt x="38" y="45"/>
                        <a:pt x="38" y="42"/>
                        <a:pt x="37" y="40"/>
                      </a:cubicBezTo>
                      <a:cubicBezTo>
                        <a:pt x="37" y="37"/>
                        <a:pt x="36" y="35"/>
                        <a:pt x="36" y="33"/>
                      </a:cubicBezTo>
                      <a:cubicBezTo>
                        <a:pt x="37" y="30"/>
                        <a:pt x="40" y="30"/>
                        <a:pt x="43" y="29"/>
                      </a:cubicBezTo>
                      <a:cubicBezTo>
                        <a:pt x="45" y="29"/>
                        <a:pt x="47" y="29"/>
                        <a:pt x="49" y="27"/>
                      </a:cubicBezTo>
                      <a:cubicBezTo>
                        <a:pt x="51" y="25"/>
                        <a:pt x="49" y="20"/>
                        <a:pt x="48" y="15"/>
                      </a:cubicBezTo>
                      <a:cubicBezTo>
                        <a:pt x="47" y="11"/>
                        <a:pt x="46" y="7"/>
                        <a:pt x="46" y="4"/>
                      </a:cubicBezTo>
                      <a:cubicBezTo>
                        <a:pt x="46" y="1"/>
                        <a:pt x="44" y="0"/>
                        <a:pt x="4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6" name="Freeform 1138">
                  <a:extLst>
                    <a:ext uri="{FF2B5EF4-FFF2-40B4-BE49-F238E27FC236}">
                      <a16:creationId xmlns="" xmlns:a16="http://schemas.microsoft.com/office/drawing/2014/main" id="{7F04A111-0AA1-4915-AF0C-DF67AE3EC13E}"/>
                    </a:ext>
                  </a:extLst>
                </p:cNvPr>
                <p:cNvSpPr/>
                <p:nvPr/>
              </p:nvSpPr>
              <p:spPr bwMode="auto">
                <a:xfrm>
                  <a:off x="4551" y="2121"/>
                  <a:ext cx="25" cy="49"/>
                </a:xfrm>
                <a:custGeom>
                  <a:gdLst>
                    <a:gd name="T0" fmla="*/ 6 w 26"/>
                    <a:gd name="T1" fmla="*/ 40 h 51"/>
                    <a:gd name="T2" fmla="*/ 6 w 26"/>
                    <a:gd name="T3" fmla="*/ 49 h 51"/>
                    <a:gd name="T4" fmla="*/ 6 w 26"/>
                    <a:gd name="T5" fmla="*/ 50 h 51"/>
                    <a:gd name="T6" fmla="*/ 9 w 26"/>
                    <a:gd name="T7" fmla="*/ 51 h 51"/>
                    <a:gd name="T8" fmla="*/ 15 w 26"/>
                    <a:gd name="T9" fmla="*/ 50 h 51"/>
                    <a:gd name="T10" fmla="*/ 18 w 26"/>
                    <a:gd name="T11" fmla="*/ 49 h 51"/>
                    <a:gd name="T12" fmla="*/ 18 w 26"/>
                    <a:gd name="T13" fmla="*/ 46 h 51"/>
                    <a:gd name="T14" fmla="*/ 16 w 26"/>
                    <a:gd name="T15" fmla="*/ 40 h 51"/>
                    <a:gd name="T16" fmla="*/ 22 w 26"/>
                    <a:gd name="T17" fmla="*/ 24 h 51"/>
                    <a:gd name="T18" fmla="*/ 24 w 26"/>
                    <a:gd name="T19" fmla="*/ 22 h 51"/>
                    <a:gd name="T20" fmla="*/ 24 w 26"/>
                    <a:gd name="T21" fmla="*/ 11 h 51"/>
                    <a:gd name="T22" fmla="*/ 22 w 26"/>
                    <a:gd name="T23" fmla="*/ 4 h 51"/>
                    <a:gd name="T24" fmla="*/ 23 w 26"/>
                    <a:gd name="T25" fmla="*/ 3 h 51"/>
                    <a:gd name="T26" fmla="*/ 16 w 26"/>
                    <a:gd name="T27" fmla="*/ 2 h 51"/>
                    <a:gd name="T28" fmla="*/ 7 w 26"/>
                    <a:gd name="T29" fmla="*/ 1 h 51"/>
                    <a:gd name="T30" fmla="*/ 6 w 26"/>
                    <a:gd name="T31" fmla="*/ 16 h 51"/>
                    <a:gd name="T32" fmla="*/ 5 w 26"/>
                    <a:gd name="T33" fmla="*/ 27 h 51"/>
                    <a:gd name="T34" fmla="*/ 0 w 26"/>
                    <a:gd name="T35" fmla="*/ 27 h 51"/>
                    <a:gd name="T36" fmla="*/ 2 w 26"/>
                    <a:gd name="T37" fmla="*/ 38 h 51"/>
                    <a:gd name="T38" fmla="*/ 6 w 26"/>
                    <a:gd name="T39" fmla="*/ 40 h 5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6" h="51">
                      <a:moveTo>
                        <a:pt x="6" y="40"/>
                      </a:moveTo>
                      <a:cubicBezTo>
                        <a:pt x="7" y="42"/>
                        <a:pt x="7" y="45"/>
                        <a:pt x="6" y="49"/>
                      </a:cubicBezTo>
                      <a:cubicBezTo>
                        <a:pt x="6" y="49"/>
                        <a:pt x="6" y="50"/>
                        <a:pt x="6" y="50"/>
                      </a:cubicBezTo>
                      <a:cubicBezTo>
                        <a:pt x="7" y="51"/>
                        <a:pt x="8" y="51"/>
                        <a:pt x="9" y="51"/>
                      </a:cubicBezTo>
                      <a:cubicBezTo>
                        <a:pt x="11" y="51"/>
                        <a:pt x="13" y="51"/>
                        <a:pt x="15" y="50"/>
                      </a:cubicBezTo>
                      <a:cubicBezTo>
                        <a:pt x="16" y="50"/>
                        <a:pt x="17" y="49"/>
                        <a:pt x="18" y="49"/>
                      </a:cubicBezTo>
                      <a:cubicBezTo>
                        <a:pt x="18" y="48"/>
                        <a:pt x="18" y="47"/>
                        <a:pt x="18" y="46"/>
                      </a:cubicBezTo>
                      <a:cubicBezTo>
                        <a:pt x="17" y="44"/>
                        <a:pt x="17" y="42"/>
                        <a:pt x="16" y="40"/>
                      </a:cubicBezTo>
                      <a:cubicBezTo>
                        <a:pt x="11" y="35"/>
                        <a:pt x="17" y="29"/>
                        <a:pt x="22" y="24"/>
                      </a:cubicBezTo>
                      <a:cubicBezTo>
                        <a:pt x="22" y="23"/>
                        <a:pt x="23" y="22"/>
                        <a:pt x="24" y="22"/>
                      </a:cubicBezTo>
                      <a:cubicBezTo>
                        <a:pt x="26" y="19"/>
                        <a:pt x="25" y="15"/>
                        <a:pt x="24" y="11"/>
                      </a:cubicBezTo>
                      <a:cubicBezTo>
                        <a:pt x="23" y="8"/>
                        <a:pt x="22" y="6"/>
                        <a:pt x="22" y="4"/>
                      </a:cubicBezTo>
                      <a:cubicBezTo>
                        <a:pt x="23" y="4"/>
                        <a:pt x="23" y="3"/>
                        <a:pt x="23" y="3"/>
                      </a:cubicBezTo>
                      <a:cubicBezTo>
                        <a:pt x="21" y="3"/>
                        <a:pt x="19" y="3"/>
                        <a:pt x="16" y="2"/>
                      </a:cubicBezTo>
                      <a:cubicBezTo>
                        <a:pt x="13" y="1"/>
                        <a:pt x="9" y="0"/>
                        <a:pt x="7" y="1"/>
                      </a:cubicBezTo>
                      <a:cubicBezTo>
                        <a:pt x="6" y="2"/>
                        <a:pt x="6" y="12"/>
                        <a:pt x="6" y="16"/>
                      </a:cubicBezTo>
                      <a:cubicBezTo>
                        <a:pt x="6" y="23"/>
                        <a:pt x="7" y="26"/>
                        <a:pt x="5" y="27"/>
                      </a:cubicBezTo>
                      <a:cubicBezTo>
                        <a:pt x="4" y="28"/>
                        <a:pt x="1" y="28"/>
                        <a:pt x="0" y="27"/>
                      </a:cubicBezTo>
                      <a:cubicBezTo>
                        <a:pt x="0" y="30"/>
                        <a:pt x="1" y="36"/>
                        <a:pt x="2" y="38"/>
                      </a:cubicBezTo>
                      <a:cubicBezTo>
                        <a:pt x="3" y="38"/>
                        <a:pt x="5" y="39"/>
                        <a:pt x="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7" name="Freeform 1139">
                  <a:extLst>
                    <a:ext uri="{FF2B5EF4-FFF2-40B4-BE49-F238E27FC236}">
                      <a16:creationId xmlns="" xmlns:a16="http://schemas.microsoft.com/office/drawing/2014/main" id="{6CA39C56-BA0F-477F-9B41-7401E51AB41A}"/>
                    </a:ext>
                  </a:extLst>
                </p:cNvPr>
                <p:cNvSpPr/>
                <p:nvPr/>
              </p:nvSpPr>
              <p:spPr bwMode="auto">
                <a:xfrm>
                  <a:off x="4572" y="2169"/>
                  <a:ext cx="38" cy="41"/>
                </a:xfrm>
                <a:custGeom>
                  <a:gdLst>
                    <a:gd name="T0" fmla="*/ 4 w 40"/>
                    <a:gd name="T1" fmla="*/ 3 h 43"/>
                    <a:gd name="T2" fmla="*/ 19 w 40"/>
                    <a:gd name="T3" fmla="*/ 11 h 43"/>
                    <a:gd name="T4" fmla="*/ 20 w 40"/>
                    <a:gd name="T5" fmla="*/ 16 h 43"/>
                    <a:gd name="T6" fmla="*/ 20 w 40"/>
                    <a:gd name="T7" fmla="*/ 23 h 43"/>
                    <a:gd name="T8" fmla="*/ 23 w 40"/>
                    <a:gd name="T9" fmla="*/ 22 h 43"/>
                    <a:gd name="T10" fmla="*/ 28 w 40"/>
                    <a:gd name="T11" fmla="*/ 25 h 43"/>
                    <a:gd name="T12" fmla="*/ 27 w 40"/>
                    <a:gd name="T13" fmla="*/ 31 h 43"/>
                    <a:gd name="T14" fmla="*/ 30 w 40"/>
                    <a:gd name="T15" fmla="*/ 37 h 43"/>
                    <a:gd name="T16" fmla="*/ 33 w 40"/>
                    <a:gd name="T17" fmla="*/ 43 h 43"/>
                    <a:gd name="T18" fmla="*/ 33 w 40"/>
                    <a:gd name="T19" fmla="*/ 42 h 43"/>
                    <a:gd name="T20" fmla="*/ 37 w 40"/>
                    <a:gd name="T21" fmla="*/ 34 h 43"/>
                    <a:gd name="T22" fmla="*/ 39 w 40"/>
                    <a:gd name="T23" fmla="*/ 33 h 43"/>
                    <a:gd name="T24" fmla="*/ 37 w 40"/>
                    <a:gd name="T25" fmla="*/ 26 h 43"/>
                    <a:gd name="T26" fmla="*/ 35 w 40"/>
                    <a:gd name="T27" fmla="*/ 22 h 43"/>
                    <a:gd name="T28" fmla="*/ 29 w 40"/>
                    <a:gd name="T29" fmla="*/ 18 h 43"/>
                    <a:gd name="T30" fmla="*/ 22 w 40"/>
                    <a:gd name="T31" fmla="*/ 12 h 43"/>
                    <a:gd name="T32" fmla="*/ 19 w 40"/>
                    <a:gd name="T33" fmla="*/ 7 h 43"/>
                    <a:gd name="T34" fmla="*/ 15 w 40"/>
                    <a:gd name="T35" fmla="*/ 2 h 43"/>
                    <a:gd name="T36" fmla="*/ 7 w 40"/>
                    <a:gd name="T37" fmla="*/ 0 h 43"/>
                    <a:gd name="T38" fmla="*/ 2 w 40"/>
                    <a:gd name="T39" fmla="*/ 1 h 43"/>
                    <a:gd name="T40" fmla="*/ 0 w 40"/>
                    <a:gd name="T41" fmla="*/ 2 h 43"/>
                    <a:gd name="T42" fmla="*/ 1 w 40"/>
                    <a:gd name="T43" fmla="*/ 2 h 43"/>
                    <a:gd name="T44" fmla="*/ 4 w 40"/>
                    <a:gd name="T45" fmla="*/ 3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 h="43">
                      <a:moveTo>
                        <a:pt x="4" y="3"/>
                      </a:moveTo>
                      <a:cubicBezTo>
                        <a:pt x="9" y="2"/>
                        <a:pt x="16" y="7"/>
                        <a:pt x="19" y="11"/>
                      </a:cubicBezTo>
                      <a:cubicBezTo>
                        <a:pt x="20" y="13"/>
                        <a:pt x="20" y="15"/>
                        <a:pt x="20" y="16"/>
                      </a:cubicBezTo>
                      <a:cubicBezTo>
                        <a:pt x="19" y="18"/>
                        <a:pt x="19" y="22"/>
                        <a:pt x="20" y="23"/>
                      </a:cubicBezTo>
                      <a:cubicBezTo>
                        <a:pt x="21" y="23"/>
                        <a:pt x="22" y="22"/>
                        <a:pt x="23" y="22"/>
                      </a:cubicBezTo>
                      <a:cubicBezTo>
                        <a:pt x="25" y="22"/>
                        <a:pt x="27" y="23"/>
                        <a:pt x="28" y="25"/>
                      </a:cubicBezTo>
                      <a:cubicBezTo>
                        <a:pt x="29" y="27"/>
                        <a:pt x="29" y="29"/>
                        <a:pt x="27" y="31"/>
                      </a:cubicBezTo>
                      <a:cubicBezTo>
                        <a:pt x="27" y="33"/>
                        <a:pt x="27" y="34"/>
                        <a:pt x="30" y="37"/>
                      </a:cubicBezTo>
                      <a:cubicBezTo>
                        <a:pt x="31" y="39"/>
                        <a:pt x="32" y="41"/>
                        <a:pt x="33" y="43"/>
                      </a:cubicBezTo>
                      <a:cubicBezTo>
                        <a:pt x="33" y="42"/>
                        <a:pt x="33" y="42"/>
                        <a:pt x="33" y="42"/>
                      </a:cubicBezTo>
                      <a:cubicBezTo>
                        <a:pt x="32" y="37"/>
                        <a:pt x="34" y="36"/>
                        <a:pt x="37" y="34"/>
                      </a:cubicBezTo>
                      <a:cubicBezTo>
                        <a:pt x="37" y="34"/>
                        <a:pt x="38" y="34"/>
                        <a:pt x="39" y="33"/>
                      </a:cubicBezTo>
                      <a:cubicBezTo>
                        <a:pt x="40" y="32"/>
                        <a:pt x="40" y="31"/>
                        <a:pt x="37" y="26"/>
                      </a:cubicBezTo>
                      <a:cubicBezTo>
                        <a:pt x="37" y="24"/>
                        <a:pt x="36" y="23"/>
                        <a:pt x="35" y="22"/>
                      </a:cubicBezTo>
                      <a:cubicBezTo>
                        <a:pt x="34" y="20"/>
                        <a:pt x="32" y="19"/>
                        <a:pt x="29" y="18"/>
                      </a:cubicBezTo>
                      <a:cubicBezTo>
                        <a:pt x="26" y="17"/>
                        <a:pt x="22" y="16"/>
                        <a:pt x="22" y="12"/>
                      </a:cubicBezTo>
                      <a:cubicBezTo>
                        <a:pt x="22" y="10"/>
                        <a:pt x="21" y="9"/>
                        <a:pt x="19" y="7"/>
                      </a:cubicBezTo>
                      <a:cubicBezTo>
                        <a:pt x="17" y="6"/>
                        <a:pt x="15" y="4"/>
                        <a:pt x="15" y="2"/>
                      </a:cubicBezTo>
                      <a:cubicBezTo>
                        <a:pt x="14" y="2"/>
                        <a:pt x="11" y="0"/>
                        <a:pt x="7" y="0"/>
                      </a:cubicBezTo>
                      <a:cubicBezTo>
                        <a:pt x="5" y="0"/>
                        <a:pt x="3" y="0"/>
                        <a:pt x="2" y="1"/>
                      </a:cubicBezTo>
                      <a:cubicBezTo>
                        <a:pt x="1" y="1"/>
                        <a:pt x="1" y="2"/>
                        <a:pt x="0" y="2"/>
                      </a:cubicBezTo>
                      <a:cubicBezTo>
                        <a:pt x="0" y="2"/>
                        <a:pt x="1" y="2"/>
                        <a:pt x="1" y="2"/>
                      </a:cubicBezTo>
                      <a:cubicBezTo>
                        <a:pt x="1" y="3"/>
                        <a:pt x="2" y="4"/>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8" name="Freeform 1140">
                  <a:extLst>
                    <a:ext uri="{FF2B5EF4-FFF2-40B4-BE49-F238E27FC236}">
                      <a16:creationId xmlns="" xmlns:a16="http://schemas.microsoft.com/office/drawing/2014/main" id="{D23D7F31-04FC-4EA9-9862-8D58904354AB}"/>
                    </a:ext>
                  </a:extLst>
                </p:cNvPr>
                <p:cNvSpPr/>
                <p:nvPr/>
              </p:nvSpPr>
              <p:spPr bwMode="auto">
                <a:xfrm>
                  <a:off x="4571" y="2195"/>
                  <a:ext cx="20" cy="28"/>
                </a:xfrm>
                <a:custGeom>
                  <a:gdLst>
                    <a:gd name="T0" fmla="*/ 19 w 21"/>
                    <a:gd name="T1" fmla="*/ 15 h 30"/>
                    <a:gd name="T2" fmla="*/ 18 w 21"/>
                    <a:gd name="T3" fmla="*/ 15 h 30"/>
                    <a:gd name="T4" fmla="*/ 17 w 21"/>
                    <a:gd name="T5" fmla="*/ 14 h 30"/>
                    <a:gd name="T6" fmla="*/ 17 w 21"/>
                    <a:gd name="T7" fmla="*/ 11 h 30"/>
                    <a:gd name="T8" fmla="*/ 15 w 21"/>
                    <a:gd name="T9" fmla="*/ 8 h 30"/>
                    <a:gd name="T10" fmla="*/ 2 w 21"/>
                    <a:gd name="T11" fmla="*/ 0 h 30"/>
                    <a:gd name="T12" fmla="*/ 1 w 21"/>
                    <a:gd name="T13" fmla="*/ 3 h 30"/>
                    <a:gd name="T14" fmla="*/ 2 w 21"/>
                    <a:gd name="T15" fmla="*/ 12 h 30"/>
                    <a:gd name="T16" fmla="*/ 3 w 21"/>
                    <a:gd name="T17" fmla="*/ 11 h 30"/>
                    <a:gd name="T18" fmla="*/ 6 w 21"/>
                    <a:gd name="T19" fmla="*/ 10 h 30"/>
                    <a:gd name="T20" fmla="*/ 9 w 21"/>
                    <a:gd name="T21" fmla="*/ 8 h 30"/>
                    <a:gd name="T22" fmla="*/ 11 w 21"/>
                    <a:gd name="T23" fmla="*/ 10 h 30"/>
                    <a:gd name="T24" fmla="*/ 11 w 21"/>
                    <a:gd name="T25" fmla="*/ 21 h 30"/>
                    <a:gd name="T26" fmla="*/ 10 w 21"/>
                    <a:gd name="T27" fmla="*/ 27 h 30"/>
                    <a:gd name="T28" fmla="*/ 11 w 21"/>
                    <a:gd name="T29" fmla="*/ 30 h 30"/>
                    <a:gd name="T30" fmla="*/ 12 w 21"/>
                    <a:gd name="T31" fmla="*/ 30 h 30"/>
                    <a:gd name="T32" fmla="*/ 15 w 21"/>
                    <a:gd name="T33" fmla="*/ 27 h 30"/>
                    <a:gd name="T34" fmla="*/ 21 w 21"/>
                    <a:gd name="T35" fmla="*/ 15 h 30"/>
                    <a:gd name="T36" fmla="*/ 21 w 21"/>
                    <a:gd name="T37" fmla="*/ 15 h 30"/>
                    <a:gd name="T38" fmla="*/ 19 w 21"/>
                    <a:gd name="T39" fmla="*/ 15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30">
                      <a:moveTo>
                        <a:pt x="19" y="15"/>
                      </a:moveTo>
                      <a:cubicBezTo>
                        <a:pt x="18" y="15"/>
                        <a:pt x="18" y="15"/>
                        <a:pt x="18" y="15"/>
                      </a:cubicBezTo>
                      <a:cubicBezTo>
                        <a:pt x="17" y="14"/>
                        <a:pt x="17" y="14"/>
                        <a:pt x="17" y="14"/>
                      </a:cubicBezTo>
                      <a:cubicBezTo>
                        <a:pt x="16" y="13"/>
                        <a:pt x="17" y="12"/>
                        <a:pt x="17" y="11"/>
                      </a:cubicBezTo>
                      <a:cubicBezTo>
                        <a:pt x="17" y="11"/>
                        <a:pt x="16" y="10"/>
                        <a:pt x="15" y="8"/>
                      </a:cubicBezTo>
                      <a:cubicBezTo>
                        <a:pt x="11" y="4"/>
                        <a:pt x="5" y="0"/>
                        <a:pt x="2" y="0"/>
                      </a:cubicBezTo>
                      <a:cubicBezTo>
                        <a:pt x="2" y="0"/>
                        <a:pt x="1" y="1"/>
                        <a:pt x="1" y="3"/>
                      </a:cubicBezTo>
                      <a:cubicBezTo>
                        <a:pt x="0" y="7"/>
                        <a:pt x="1" y="11"/>
                        <a:pt x="2" y="12"/>
                      </a:cubicBezTo>
                      <a:cubicBezTo>
                        <a:pt x="2" y="12"/>
                        <a:pt x="3" y="11"/>
                        <a:pt x="3" y="11"/>
                      </a:cubicBezTo>
                      <a:cubicBezTo>
                        <a:pt x="6" y="11"/>
                        <a:pt x="6" y="11"/>
                        <a:pt x="6" y="10"/>
                      </a:cubicBezTo>
                      <a:cubicBezTo>
                        <a:pt x="7" y="8"/>
                        <a:pt x="8" y="8"/>
                        <a:pt x="9" y="8"/>
                      </a:cubicBezTo>
                      <a:cubicBezTo>
                        <a:pt x="10" y="8"/>
                        <a:pt x="11" y="9"/>
                        <a:pt x="11" y="10"/>
                      </a:cubicBezTo>
                      <a:cubicBezTo>
                        <a:pt x="12" y="12"/>
                        <a:pt x="14" y="18"/>
                        <a:pt x="11" y="21"/>
                      </a:cubicBezTo>
                      <a:cubicBezTo>
                        <a:pt x="9" y="22"/>
                        <a:pt x="9" y="25"/>
                        <a:pt x="10" y="27"/>
                      </a:cubicBezTo>
                      <a:cubicBezTo>
                        <a:pt x="10" y="29"/>
                        <a:pt x="11" y="29"/>
                        <a:pt x="11" y="30"/>
                      </a:cubicBezTo>
                      <a:cubicBezTo>
                        <a:pt x="12" y="30"/>
                        <a:pt x="12" y="30"/>
                        <a:pt x="12" y="30"/>
                      </a:cubicBezTo>
                      <a:cubicBezTo>
                        <a:pt x="12" y="30"/>
                        <a:pt x="13" y="29"/>
                        <a:pt x="15" y="27"/>
                      </a:cubicBezTo>
                      <a:cubicBezTo>
                        <a:pt x="18" y="23"/>
                        <a:pt x="21" y="17"/>
                        <a:pt x="21" y="15"/>
                      </a:cubicBezTo>
                      <a:cubicBezTo>
                        <a:pt x="21" y="15"/>
                        <a:pt x="21" y="15"/>
                        <a:pt x="21" y="15"/>
                      </a:cubicBezTo>
                      <a:cubicBezTo>
                        <a:pt x="20" y="15"/>
                        <a:pt x="20" y="15"/>
                        <a:pt x="1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9" name="Freeform 1141">
                  <a:extLst>
                    <a:ext uri="{FF2B5EF4-FFF2-40B4-BE49-F238E27FC236}">
                      <a16:creationId xmlns="" xmlns:a16="http://schemas.microsoft.com/office/drawing/2014/main" id="{CF0A617A-3B80-4C1C-8088-1E6EC29B70BD}"/>
                    </a:ext>
                  </a:extLst>
                </p:cNvPr>
                <p:cNvSpPr/>
                <p:nvPr/>
              </p:nvSpPr>
              <p:spPr bwMode="auto">
                <a:xfrm>
                  <a:off x="4129" y="2220"/>
                  <a:ext cx="20" cy="37"/>
                </a:xfrm>
                <a:custGeom>
                  <a:gdLst>
                    <a:gd name="T0" fmla="*/ 4 w 20"/>
                    <a:gd name="T1" fmla="*/ 0 h 39"/>
                    <a:gd name="T2" fmla="*/ 3 w 20"/>
                    <a:gd name="T3" fmla="*/ 4 h 39"/>
                    <a:gd name="T4" fmla="*/ 1 w 20"/>
                    <a:gd name="T5" fmla="*/ 9 h 39"/>
                    <a:gd name="T6" fmla="*/ 1 w 20"/>
                    <a:gd name="T7" fmla="*/ 23 h 39"/>
                    <a:gd name="T8" fmla="*/ 1 w 20"/>
                    <a:gd name="T9" fmla="*/ 26 h 39"/>
                    <a:gd name="T10" fmla="*/ 5 w 20"/>
                    <a:gd name="T11" fmla="*/ 38 h 39"/>
                    <a:gd name="T12" fmla="*/ 8 w 20"/>
                    <a:gd name="T13" fmla="*/ 39 h 39"/>
                    <a:gd name="T14" fmla="*/ 20 w 20"/>
                    <a:gd name="T15" fmla="*/ 24 h 39"/>
                    <a:gd name="T16" fmla="*/ 4 w 20"/>
                    <a:gd name="T17" fmla="*/ 0 h 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39">
                      <a:moveTo>
                        <a:pt x="4" y="0"/>
                      </a:moveTo>
                      <a:cubicBezTo>
                        <a:pt x="3" y="0"/>
                        <a:pt x="3" y="2"/>
                        <a:pt x="3" y="4"/>
                      </a:cubicBezTo>
                      <a:cubicBezTo>
                        <a:pt x="2" y="5"/>
                        <a:pt x="2" y="7"/>
                        <a:pt x="1" y="9"/>
                      </a:cubicBezTo>
                      <a:cubicBezTo>
                        <a:pt x="0" y="13"/>
                        <a:pt x="0" y="17"/>
                        <a:pt x="1" y="23"/>
                      </a:cubicBezTo>
                      <a:cubicBezTo>
                        <a:pt x="1" y="24"/>
                        <a:pt x="1" y="25"/>
                        <a:pt x="1" y="26"/>
                      </a:cubicBezTo>
                      <a:cubicBezTo>
                        <a:pt x="1" y="31"/>
                        <a:pt x="2" y="36"/>
                        <a:pt x="5" y="38"/>
                      </a:cubicBezTo>
                      <a:cubicBezTo>
                        <a:pt x="6" y="39"/>
                        <a:pt x="7" y="39"/>
                        <a:pt x="8" y="39"/>
                      </a:cubicBezTo>
                      <a:cubicBezTo>
                        <a:pt x="12" y="39"/>
                        <a:pt x="19" y="31"/>
                        <a:pt x="20" y="24"/>
                      </a:cubicBezTo>
                      <a:cubicBezTo>
                        <a:pt x="20" y="16"/>
                        <a:pt x="7"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0" name="Freeform 1142">
                  <a:extLst>
                    <a:ext uri="{FF2B5EF4-FFF2-40B4-BE49-F238E27FC236}">
                      <a16:creationId xmlns="" xmlns:a16="http://schemas.microsoft.com/office/drawing/2014/main" id="{97C81BF4-18EF-4397-8A4E-E52362331A10}"/>
                    </a:ext>
                  </a:extLst>
                </p:cNvPr>
                <p:cNvSpPr>
                  <a:spLocks noEditPoints="1"/>
                </p:cNvSpPr>
                <p:nvPr/>
              </p:nvSpPr>
              <p:spPr bwMode="auto">
                <a:xfrm>
                  <a:off x="3770" y="1652"/>
                  <a:ext cx="434" cy="200"/>
                </a:xfrm>
                <a:custGeom>
                  <a:gdLst>
                    <a:gd name="T0" fmla="*/ 74 w 454"/>
                    <a:gd name="T1" fmla="*/ 126 h 209"/>
                    <a:gd name="T2" fmla="*/ 61 w 454"/>
                    <a:gd name="T3" fmla="*/ 149 h 209"/>
                    <a:gd name="T4" fmla="*/ 42 w 454"/>
                    <a:gd name="T5" fmla="*/ 160 h 209"/>
                    <a:gd name="T6" fmla="*/ 63 w 454"/>
                    <a:gd name="T7" fmla="*/ 181 h 209"/>
                    <a:gd name="T8" fmla="*/ 70 w 454"/>
                    <a:gd name="T9" fmla="*/ 194 h 209"/>
                    <a:gd name="T10" fmla="*/ 70 w 454"/>
                    <a:gd name="T11" fmla="*/ 190 h 209"/>
                    <a:gd name="T12" fmla="*/ 134 w 454"/>
                    <a:gd name="T13" fmla="*/ 140 h 209"/>
                    <a:gd name="T14" fmla="*/ 155 w 454"/>
                    <a:gd name="T15" fmla="*/ 140 h 209"/>
                    <a:gd name="T16" fmla="*/ 164 w 454"/>
                    <a:gd name="T17" fmla="*/ 159 h 209"/>
                    <a:gd name="T18" fmla="*/ 170 w 454"/>
                    <a:gd name="T19" fmla="*/ 165 h 209"/>
                    <a:gd name="T20" fmla="*/ 175 w 454"/>
                    <a:gd name="T21" fmla="*/ 171 h 209"/>
                    <a:gd name="T22" fmla="*/ 187 w 454"/>
                    <a:gd name="T23" fmla="*/ 169 h 209"/>
                    <a:gd name="T24" fmla="*/ 224 w 454"/>
                    <a:gd name="T25" fmla="*/ 186 h 209"/>
                    <a:gd name="T26" fmla="*/ 249 w 454"/>
                    <a:gd name="T27" fmla="*/ 209 h 209"/>
                    <a:gd name="T28" fmla="*/ 269 w 454"/>
                    <a:gd name="T29" fmla="*/ 196 h 209"/>
                    <a:gd name="T30" fmla="*/ 270 w 454"/>
                    <a:gd name="T31" fmla="*/ 194 h 209"/>
                    <a:gd name="T32" fmla="*/ 272 w 454"/>
                    <a:gd name="T33" fmla="*/ 191 h 209"/>
                    <a:gd name="T34" fmla="*/ 279 w 454"/>
                    <a:gd name="T35" fmla="*/ 184 h 209"/>
                    <a:gd name="T36" fmla="*/ 319 w 454"/>
                    <a:gd name="T37" fmla="*/ 176 h 209"/>
                    <a:gd name="T38" fmla="*/ 366 w 454"/>
                    <a:gd name="T39" fmla="*/ 182 h 209"/>
                    <a:gd name="T40" fmla="*/ 380 w 454"/>
                    <a:gd name="T41" fmla="*/ 186 h 209"/>
                    <a:gd name="T42" fmla="*/ 378 w 454"/>
                    <a:gd name="T43" fmla="*/ 154 h 209"/>
                    <a:gd name="T44" fmla="*/ 405 w 454"/>
                    <a:gd name="T45" fmla="*/ 147 h 209"/>
                    <a:gd name="T46" fmla="*/ 425 w 454"/>
                    <a:gd name="T47" fmla="*/ 122 h 209"/>
                    <a:gd name="T48" fmla="*/ 438 w 454"/>
                    <a:gd name="T49" fmla="*/ 111 h 209"/>
                    <a:gd name="T50" fmla="*/ 454 w 454"/>
                    <a:gd name="T51" fmla="*/ 90 h 209"/>
                    <a:gd name="T52" fmla="*/ 433 w 454"/>
                    <a:gd name="T53" fmla="*/ 82 h 209"/>
                    <a:gd name="T54" fmla="*/ 410 w 454"/>
                    <a:gd name="T55" fmla="*/ 70 h 209"/>
                    <a:gd name="T56" fmla="*/ 386 w 454"/>
                    <a:gd name="T57" fmla="*/ 66 h 209"/>
                    <a:gd name="T58" fmla="*/ 341 w 454"/>
                    <a:gd name="T59" fmla="*/ 20 h 209"/>
                    <a:gd name="T60" fmla="*/ 327 w 454"/>
                    <a:gd name="T61" fmla="*/ 22 h 209"/>
                    <a:gd name="T62" fmla="*/ 304 w 454"/>
                    <a:gd name="T63" fmla="*/ 26 h 209"/>
                    <a:gd name="T64" fmla="*/ 297 w 454"/>
                    <a:gd name="T65" fmla="*/ 21 h 209"/>
                    <a:gd name="T66" fmla="*/ 293 w 454"/>
                    <a:gd name="T67" fmla="*/ 16 h 209"/>
                    <a:gd name="T68" fmla="*/ 281 w 454"/>
                    <a:gd name="T69" fmla="*/ 12 h 209"/>
                    <a:gd name="T70" fmla="*/ 264 w 454"/>
                    <a:gd name="T71" fmla="*/ 0 h 209"/>
                    <a:gd name="T72" fmla="*/ 215 w 454"/>
                    <a:gd name="T73" fmla="*/ 13 h 209"/>
                    <a:gd name="T74" fmla="*/ 184 w 454"/>
                    <a:gd name="T75" fmla="*/ 20 h 209"/>
                    <a:gd name="T76" fmla="*/ 168 w 454"/>
                    <a:gd name="T77" fmla="*/ 21 h 209"/>
                    <a:gd name="T78" fmla="*/ 170 w 454"/>
                    <a:gd name="T79" fmla="*/ 37 h 209"/>
                    <a:gd name="T80" fmla="*/ 158 w 454"/>
                    <a:gd name="T81" fmla="*/ 52 h 209"/>
                    <a:gd name="T82" fmla="*/ 157 w 454"/>
                    <a:gd name="T83" fmla="*/ 70 h 209"/>
                    <a:gd name="T84" fmla="*/ 147 w 454"/>
                    <a:gd name="T85" fmla="*/ 72 h 209"/>
                    <a:gd name="T86" fmla="*/ 120 w 454"/>
                    <a:gd name="T87" fmla="*/ 66 h 209"/>
                    <a:gd name="T88" fmla="*/ 94 w 454"/>
                    <a:gd name="T89" fmla="*/ 68 h 209"/>
                    <a:gd name="T90" fmla="*/ 90 w 454"/>
                    <a:gd name="T91" fmla="*/ 71 h 209"/>
                    <a:gd name="T92" fmla="*/ 88 w 454"/>
                    <a:gd name="T93" fmla="*/ 69 h 209"/>
                    <a:gd name="T94" fmla="*/ 73 w 454"/>
                    <a:gd name="T95" fmla="*/ 59 h 209"/>
                    <a:gd name="T96" fmla="*/ 52 w 454"/>
                    <a:gd name="T97" fmla="*/ 57 h 209"/>
                    <a:gd name="T98" fmla="*/ 32 w 454"/>
                    <a:gd name="T99" fmla="*/ 66 h 209"/>
                    <a:gd name="T100" fmla="*/ 27 w 454"/>
                    <a:gd name="T101" fmla="*/ 79 h 209"/>
                    <a:gd name="T102" fmla="*/ 11 w 454"/>
                    <a:gd name="T103" fmla="*/ 75 h 209"/>
                    <a:gd name="T104" fmla="*/ 6 w 454"/>
                    <a:gd name="T105" fmla="*/ 90 h 209"/>
                    <a:gd name="T106" fmla="*/ 11 w 454"/>
                    <a:gd name="T107" fmla="*/ 109 h 209"/>
                    <a:gd name="T108" fmla="*/ 24 w 454"/>
                    <a:gd name="T109" fmla="*/ 128 h 209"/>
                    <a:gd name="T110" fmla="*/ 311 w 454"/>
                    <a:gd name="T111" fmla="*/ 132 h 209"/>
                    <a:gd name="T112" fmla="*/ 358 w 454"/>
                    <a:gd name="T113" fmla="*/ 135 h 209"/>
                    <a:gd name="T114" fmla="*/ 313 w 454"/>
                    <a:gd name="T115" fmla="*/ 154 h 209"/>
                    <a:gd name="T116" fmla="*/ 170 w 454"/>
                    <a:gd name="T117" fmla="*/ 135 h 2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53" h="209">
                      <a:moveTo>
                        <a:pt x="30" y="130"/>
                      </a:moveTo>
                      <a:cubicBezTo>
                        <a:pt x="35" y="126"/>
                        <a:pt x="43" y="121"/>
                        <a:pt x="51" y="121"/>
                      </a:cubicBezTo>
                      <a:cubicBezTo>
                        <a:pt x="52" y="121"/>
                        <a:pt x="54" y="122"/>
                        <a:pt x="55" y="122"/>
                      </a:cubicBezTo>
                      <a:cubicBezTo>
                        <a:pt x="58" y="123"/>
                        <a:pt x="61" y="123"/>
                        <a:pt x="63" y="123"/>
                      </a:cubicBezTo>
                      <a:cubicBezTo>
                        <a:pt x="65" y="123"/>
                        <a:pt x="65" y="123"/>
                        <a:pt x="65" y="123"/>
                      </a:cubicBezTo>
                      <a:cubicBezTo>
                        <a:pt x="68" y="123"/>
                        <a:pt x="71" y="123"/>
                        <a:pt x="74" y="126"/>
                      </a:cubicBezTo>
                      <a:cubicBezTo>
                        <a:pt x="76" y="130"/>
                        <a:pt x="76" y="134"/>
                        <a:pt x="75" y="138"/>
                      </a:cubicBezTo>
                      <a:cubicBezTo>
                        <a:pt x="75" y="140"/>
                        <a:pt x="75" y="142"/>
                        <a:pt x="75" y="143"/>
                      </a:cubicBezTo>
                      <a:cubicBezTo>
                        <a:pt x="76" y="144"/>
                        <a:pt x="76" y="146"/>
                        <a:pt x="75" y="147"/>
                      </a:cubicBezTo>
                      <a:cubicBezTo>
                        <a:pt x="74" y="148"/>
                        <a:pt x="71" y="149"/>
                        <a:pt x="67" y="149"/>
                      </a:cubicBezTo>
                      <a:cubicBezTo>
                        <a:pt x="65" y="149"/>
                        <a:pt x="64" y="149"/>
                        <a:pt x="62" y="149"/>
                      </a:cubicBezTo>
                      <a:cubicBezTo>
                        <a:pt x="62" y="149"/>
                        <a:pt x="61" y="149"/>
                        <a:pt x="61" y="149"/>
                      </a:cubicBezTo>
                      <a:cubicBezTo>
                        <a:pt x="56" y="149"/>
                        <a:pt x="52" y="150"/>
                        <a:pt x="50" y="151"/>
                      </a:cubicBezTo>
                      <a:cubicBezTo>
                        <a:pt x="51" y="152"/>
                        <a:pt x="51" y="152"/>
                        <a:pt x="51" y="152"/>
                      </a:cubicBezTo>
                      <a:cubicBezTo>
                        <a:pt x="52" y="155"/>
                        <a:pt x="53" y="158"/>
                        <a:pt x="52" y="160"/>
                      </a:cubicBezTo>
                      <a:cubicBezTo>
                        <a:pt x="51" y="162"/>
                        <a:pt x="49" y="162"/>
                        <a:pt x="46" y="160"/>
                      </a:cubicBezTo>
                      <a:cubicBezTo>
                        <a:pt x="44" y="159"/>
                        <a:pt x="42" y="159"/>
                        <a:pt x="42" y="160"/>
                      </a:cubicBezTo>
                      <a:cubicBezTo>
                        <a:pt x="42" y="160"/>
                        <a:pt x="42" y="160"/>
                        <a:pt x="42" y="160"/>
                      </a:cubicBezTo>
                      <a:cubicBezTo>
                        <a:pt x="46" y="160"/>
                        <a:pt x="52" y="165"/>
                        <a:pt x="52" y="169"/>
                      </a:cubicBezTo>
                      <a:cubicBezTo>
                        <a:pt x="52" y="174"/>
                        <a:pt x="53" y="176"/>
                        <a:pt x="53" y="176"/>
                      </a:cubicBezTo>
                      <a:cubicBezTo>
                        <a:pt x="53" y="176"/>
                        <a:pt x="54" y="176"/>
                        <a:pt x="54" y="176"/>
                      </a:cubicBezTo>
                      <a:cubicBezTo>
                        <a:pt x="56" y="176"/>
                        <a:pt x="57" y="177"/>
                        <a:pt x="58" y="179"/>
                      </a:cubicBezTo>
                      <a:cubicBezTo>
                        <a:pt x="59" y="180"/>
                        <a:pt x="60" y="181"/>
                        <a:pt x="61" y="181"/>
                      </a:cubicBezTo>
                      <a:cubicBezTo>
                        <a:pt x="62" y="181"/>
                        <a:pt x="62" y="181"/>
                        <a:pt x="63" y="181"/>
                      </a:cubicBezTo>
                      <a:cubicBezTo>
                        <a:pt x="66" y="181"/>
                        <a:pt x="69" y="182"/>
                        <a:pt x="70" y="184"/>
                      </a:cubicBezTo>
                      <a:cubicBezTo>
                        <a:pt x="70" y="185"/>
                        <a:pt x="71" y="187"/>
                        <a:pt x="68" y="190"/>
                      </a:cubicBezTo>
                      <a:cubicBezTo>
                        <a:pt x="68" y="190"/>
                        <a:pt x="67" y="192"/>
                        <a:pt x="68" y="193"/>
                      </a:cubicBezTo>
                      <a:cubicBezTo>
                        <a:pt x="68" y="195"/>
                        <a:pt x="68" y="197"/>
                        <a:pt x="69" y="198"/>
                      </a:cubicBezTo>
                      <a:cubicBezTo>
                        <a:pt x="69" y="197"/>
                        <a:pt x="69" y="195"/>
                        <a:pt x="70" y="194"/>
                      </a:cubicBezTo>
                      <a:cubicBezTo>
                        <a:pt x="70" y="194"/>
                        <a:pt x="70" y="194"/>
                        <a:pt x="70" y="194"/>
                      </a:cubicBezTo>
                      <a:cubicBezTo>
                        <a:pt x="70" y="193"/>
                        <a:pt x="70" y="193"/>
                        <a:pt x="69" y="193"/>
                      </a:cubicBezTo>
                      <a:cubicBezTo>
                        <a:pt x="69" y="193"/>
                        <a:pt x="69" y="193"/>
                        <a:pt x="69" y="192"/>
                      </a:cubicBezTo>
                      <a:cubicBezTo>
                        <a:pt x="69" y="192"/>
                        <a:pt x="69" y="192"/>
                        <a:pt x="70" y="192"/>
                      </a:cubicBezTo>
                      <a:cubicBezTo>
                        <a:pt x="70" y="192"/>
                        <a:pt x="70" y="191"/>
                        <a:pt x="70" y="191"/>
                      </a:cubicBezTo>
                      <a:cubicBezTo>
                        <a:pt x="70" y="191"/>
                        <a:pt x="70" y="191"/>
                        <a:pt x="70" y="191"/>
                      </a:cubicBezTo>
                      <a:cubicBezTo>
                        <a:pt x="70" y="190"/>
                        <a:pt x="70" y="190"/>
                        <a:pt x="70" y="190"/>
                      </a:cubicBezTo>
                      <a:cubicBezTo>
                        <a:pt x="72" y="187"/>
                        <a:pt x="78" y="186"/>
                        <a:pt x="83" y="186"/>
                      </a:cubicBezTo>
                      <a:cubicBezTo>
                        <a:pt x="88" y="186"/>
                        <a:pt x="95" y="193"/>
                        <a:pt x="99" y="198"/>
                      </a:cubicBezTo>
                      <a:cubicBezTo>
                        <a:pt x="100" y="200"/>
                        <a:pt x="102" y="200"/>
                        <a:pt x="103" y="199"/>
                      </a:cubicBezTo>
                      <a:cubicBezTo>
                        <a:pt x="105" y="149"/>
                        <a:pt x="105" y="149"/>
                        <a:pt x="105" y="149"/>
                      </a:cubicBezTo>
                      <a:cubicBezTo>
                        <a:pt x="134" y="141"/>
                        <a:pt x="134" y="141"/>
                        <a:pt x="134" y="141"/>
                      </a:cubicBezTo>
                      <a:cubicBezTo>
                        <a:pt x="134" y="141"/>
                        <a:pt x="134" y="141"/>
                        <a:pt x="134" y="140"/>
                      </a:cubicBezTo>
                      <a:cubicBezTo>
                        <a:pt x="136" y="137"/>
                        <a:pt x="139" y="137"/>
                        <a:pt x="140" y="137"/>
                      </a:cubicBezTo>
                      <a:cubicBezTo>
                        <a:pt x="142" y="137"/>
                        <a:pt x="144" y="138"/>
                        <a:pt x="146" y="139"/>
                      </a:cubicBezTo>
                      <a:cubicBezTo>
                        <a:pt x="146" y="137"/>
                        <a:pt x="148" y="134"/>
                        <a:pt x="151" y="134"/>
                      </a:cubicBezTo>
                      <a:cubicBezTo>
                        <a:pt x="151" y="134"/>
                        <a:pt x="151" y="134"/>
                        <a:pt x="151" y="134"/>
                      </a:cubicBezTo>
                      <a:cubicBezTo>
                        <a:pt x="153" y="134"/>
                        <a:pt x="154" y="135"/>
                        <a:pt x="154" y="136"/>
                      </a:cubicBezTo>
                      <a:cubicBezTo>
                        <a:pt x="155" y="137"/>
                        <a:pt x="155" y="139"/>
                        <a:pt x="155" y="140"/>
                      </a:cubicBezTo>
                      <a:cubicBezTo>
                        <a:pt x="155" y="141"/>
                        <a:pt x="155" y="141"/>
                        <a:pt x="155" y="141"/>
                      </a:cubicBezTo>
                      <a:cubicBezTo>
                        <a:pt x="156" y="141"/>
                        <a:pt x="157" y="142"/>
                        <a:pt x="158" y="144"/>
                      </a:cubicBezTo>
                      <a:cubicBezTo>
                        <a:pt x="160" y="147"/>
                        <a:pt x="163" y="152"/>
                        <a:pt x="162" y="157"/>
                      </a:cubicBezTo>
                      <a:cubicBezTo>
                        <a:pt x="162" y="157"/>
                        <a:pt x="162" y="157"/>
                        <a:pt x="162" y="157"/>
                      </a:cubicBezTo>
                      <a:cubicBezTo>
                        <a:pt x="163" y="158"/>
                        <a:pt x="163" y="158"/>
                        <a:pt x="163" y="158"/>
                      </a:cubicBezTo>
                      <a:cubicBezTo>
                        <a:pt x="163" y="158"/>
                        <a:pt x="164" y="159"/>
                        <a:pt x="164" y="159"/>
                      </a:cubicBezTo>
                      <a:cubicBezTo>
                        <a:pt x="164" y="159"/>
                        <a:pt x="165" y="159"/>
                        <a:pt x="165" y="160"/>
                      </a:cubicBezTo>
                      <a:cubicBezTo>
                        <a:pt x="165" y="160"/>
                        <a:pt x="166" y="160"/>
                        <a:pt x="166" y="161"/>
                      </a:cubicBezTo>
                      <a:cubicBezTo>
                        <a:pt x="166" y="161"/>
                        <a:pt x="167" y="161"/>
                        <a:pt x="167" y="162"/>
                      </a:cubicBezTo>
                      <a:cubicBezTo>
                        <a:pt x="167" y="162"/>
                        <a:pt x="168" y="162"/>
                        <a:pt x="168" y="163"/>
                      </a:cubicBezTo>
                      <a:cubicBezTo>
                        <a:pt x="168" y="163"/>
                        <a:pt x="169" y="163"/>
                        <a:pt x="169" y="164"/>
                      </a:cubicBezTo>
                      <a:cubicBezTo>
                        <a:pt x="169" y="164"/>
                        <a:pt x="170" y="165"/>
                        <a:pt x="170" y="165"/>
                      </a:cubicBezTo>
                      <a:cubicBezTo>
                        <a:pt x="170" y="165"/>
                        <a:pt x="170" y="166"/>
                        <a:pt x="171" y="166"/>
                      </a:cubicBezTo>
                      <a:cubicBezTo>
                        <a:pt x="171" y="166"/>
                        <a:pt x="171" y="167"/>
                        <a:pt x="172" y="167"/>
                      </a:cubicBezTo>
                      <a:cubicBezTo>
                        <a:pt x="172" y="167"/>
                        <a:pt x="172" y="168"/>
                        <a:pt x="172" y="168"/>
                      </a:cubicBezTo>
                      <a:cubicBezTo>
                        <a:pt x="173" y="168"/>
                        <a:pt x="173" y="169"/>
                        <a:pt x="173" y="169"/>
                      </a:cubicBezTo>
                      <a:cubicBezTo>
                        <a:pt x="173" y="169"/>
                        <a:pt x="174" y="169"/>
                        <a:pt x="174" y="170"/>
                      </a:cubicBezTo>
                      <a:cubicBezTo>
                        <a:pt x="174" y="170"/>
                        <a:pt x="174" y="171"/>
                        <a:pt x="175" y="171"/>
                      </a:cubicBezTo>
                      <a:cubicBezTo>
                        <a:pt x="175" y="171"/>
                        <a:pt x="175" y="171"/>
                        <a:pt x="175" y="171"/>
                      </a:cubicBezTo>
                      <a:cubicBezTo>
                        <a:pt x="177" y="171"/>
                        <a:pt x="179" y="170"/>
                        <a:pt x="181" y="170"/>
                      </a:cubicBezTo>
                      <a:cubicBezTo>
                        <a:pt x="182" y="170"/>
                        <a:pt x="183" y="170"/>
                        <a:pt x="184" y="169"/>
                      </a:cubicBezTo>
                      <a:cubicBezTo>
                        <a:pt x="184" y="169"/>
                        <a:pt x="184" y="169"/>
                        <a:pt x="185" y="169"/>
                      </a:cubicBezTo>
                      <a:cubicBezTo>
                        <a:pt x="185" y="169"/>
                        <a:pt x="186" y="169"/>
                        <a:pt x="186" y="169"/>
                      </a:cubicBezTo>
                      <a:cubicBezTo>
                        <a:pt x="186" y="169"/>
                        <a:pt x="187" y="169"/>
                        <a:pt x="187" y="169"/>
                      </a:cubicBezTo>
                      <a:cubicBezTo>
                        <a:pt x="187" y="169"/>
                        <a:pt x="187" y="169"/>
                        <a:pt x="187" y="169"/>
                      </a:cubicBezTo>
                      <a:cubicBezTo>
                        <a:pt x="187" y="169"/>
                        <a:pt x="188" y="169"/>
                        <a:pt x="188" y="169"/>
                      </a:cubicBezTo>
                      <a:cubicBezTo>
                        <a:pt x="189" y="170"/>
                        <a:pt x="196" y="170"/>
                        <a:pt x="210" y="170"/>
                      </a:cubicBezTo>
                      <a:cubicBezTo>
                        <a:pt x="213" y="170"/>
                        <a:pt x="215" y="172"/>
                        <a:pt x="216" y="174"/>
                      </a:cubicBezTo>
                      <a:cubicBezTo>
                        <a:pt x="217" y="175"/>
                        <a:pt x="219" y="177"/>
                        <a:pt x="220" y="177"/>
                      </a:cubicBezTo>
                      <a:cubicBezTo>
                        <a:pt x="224" y="178"/>
                        <a:pt x="224" y="183"/>
                        <a:pt x="224" y="186"/>
                      </a:cubicBezTo>
                      <a:cubicBezTo>
                        <a:pt x="224" y="187"/>
                        <a:pt x="224" y="188"/>
                        <a:pt x="224" y="189"/>
                      </a:cubicBezTo>
                      <a:cubicBezTo>
                        <a:pt x="224" y="191"/>
                        <a:pt x="225" y="193"/>
                        <a:pt x="227" y="194"/>
                      </a:cubicBezTo>
                      <a:cubicBezTo>
                        <a:pt x="228" y="196"/>
                        <a:pt x="230" y="199"/>
                        <a:pt x="230" y="201"/>
                      </a:cubicBezTo>
                      <a:cubicBezTo>
                        <a:pt x="230" y="202"/>
                        <a:pt x="235" y="201"/>
                        <a:pt x="238" y="202"/>
                      </a:cubicBezTo>
                      <a:cubicBezTo>
                        <a:pt x="239" y="202"/>
                        <a:pt x="241" y="202"/>
                        <a:pt x="242" y="203"/>
                      </a:cubicBezTo>
                      <a:cubicBezTo>
                        <a:pt x="245" y="204"/>
                        <a:pt x="249" y="205"/>
                        <a:pt x="249" y="209"/>
                      </a:cubicBezTo>
                      <a:cubicBezTo>
                        <a:pt x="250" y="209"/>
                        <a:pt x="250" y="208"/>
                        <a:pt x="250" y="208"/>
                      </a:cubicBezTo>
                      <a:cubicBezTo>
                        <a:pt x="251" y="208"/>
                        <a:pt x="251" y="208"/>
                        <a:pt x="251" y="207"/>
                      </a:cubicBezTo>
                      <a:cubicBezTo>
                        <a:pt x="251" y="203"/>
                        <a:pt x="258" y="199"/>
                        <a:pt x="263" y="197"/>
                      </a:cubicBezTo>
                      <a:cubicBezTo>
                        <a:pt x="265" y="197"/>
                        <a:pt x="266" y="196"/>
                        <a:pt x="266" y="196"/>
                      </a:cubicBezTo>
                      <a:cubicBezTo>
                        <a:pt x="267" y="196"/>
                        <a:pt x="267" y="196"/>
                        <a:pt x="267" y="196"/>
                      </a:cubicBezTo>
                      <a:cubicBezTo>
                        <a:pt x="268" y="196"/>
                        <a:pt x="268" y="196"/>
                        <a:pt x="269" y="196"/>
                      </a:cubicBezTo>
                      <a:cubicBezTo>
                        <a:pt x="269" y="196"/>
                        <a:pt x="269" y="196"/>
                        <a:pt x="269" y="196"/>
                      </a:cubicBezTo>
                      <a:cubicBezTo>
                        <a:pt x="269" y="196"/>
                        <a:pt x="269" y="196"/>
                        <a:pt x="269" y="196"/>
                      </a:cubicBezTo>
                      <a:cubicBezTo>
                        <a:pt x="269" y="196"/>
                        <a:pt x="270" y="196"/>
                        <a:pt x="270" y="196"/>
                      </a:cubicBezTo>
                      <a:cubicBezTo>
                        <a:pt x="270" y="196"/>
                        <a:pt x="270" y="195"/>
                        <a:pt x="270" y="195"/>
                      </a:cubicBezTo>
                      <a:cubicBezTo>
                        <a:pt x="270" y="195"/>
                        <a:pt x="270" y="195"/>
                        <a:pt x="270" y="194"/>
                      </a:cubicBezTo>
                      <a:cubicBezTo>
                        <a:pt x="270" y="194"/>
                        <a:pt x="270" y="194"/>
                        <a:pt x="270" y="194"/>
                      </a:cubicBezTo>
                      <a:cubicBezTo>
                        <a:pt x="271" y="194"/>
                        <a:pt x="271" y="193"/>
                        <a:pt x="271" y="193"/>
                      </a:cubicBezTo>
                      <a:cubicBezTo>
                        <a:pt x="271" y="193"/>
                        <a:pt x="271" y="193"/>
                        <a:pt x="271" y="193"/>
                      </a:cubicBezTo>
                      <a:cubicBezTo>
                        <a:pt x="271" y="192"/>
                        <a:pt x="271" y="192"/>
                        <a:pt x="271" y="192"/>
                      </a:cubicBezTo>
                      <a:cubicBezTo>
                        <a:pt x="271" y="192"/>
                        <a:pt x="271" y="192"/>
                        <a:pt x="271" y="192"/>
                      </a:cubicBezTo>
                      <a:cubicBezTo>
                        <a:pt x="272" y="192"/>
                        <a:pt x="272" y="191"/>
                        <a:pt x="272" y="191"/>
                      </a:cubicBezTo>
                      <a:cubicBezTo>
                        <a:pt x="272" y="191"/>
                        <a:pt x="272" y="191"/>
                        <a:pt x="272" y="191"/>
                      </a:cubicBezTo>
                      <a:cubicBezTo>
                        <a:pt x="272" y="191"/>
                        <a:pt x="272" y="191"/>
                        <a:pt x="272" y="191"/>
                      </a:cubicBezTo>
                      <a:cubicBezTo>
                        <a:pt x="272" y="191"/>
                        <a:pt x="272" y="191"/>
                        <a:pt x="272" y="191"/>
                      </a:cubicBezTo>
                      <a:cubicBezTo>
                        <a:pt x="273" y="191"/>
                        <a:pt x="273" y="190"/>
                        <a:pt x="273" y="190"/>
                      </a:cubicBezTo>
                      <a:cubicBezTo>
                        <a:pt x="273" y="190"/>
                        <a:pt x="273" y="190"/>
                        <a:pt x="273" y="190"/>
                      </a:cubicBezTo>
                      <a:cubicBezTo>
                        <a:pt x="273" y="190"/>
                        <a:pt x="273" y="190"/>
                        <a:pt x="273" y="190"/>
                      </a:cubicBezTo>
                      <a:cubicBezTo>
                        <a:pt x="275" y="189"/>
                        <a:pt x="279" y="186"/>
                        <a:pt x="279" y="184"/>
                      </a:cubicBezTo>
                      <a:cubicBezTo>
                        <a:pt x="279" y="183"/>
                        <a:pt x="280" y="180"/>
                        <a:pt x="287" y="180"/>
                      </a:cubicBezTo>
                      <a:cubicBezTo>
                        <a:pt x="290" y="180"/>
                        <a:pt x="294" y="181"/>
                        <a:pt x="297" y="182"/>
                      </a:cubicBezTo>
                      <a:cubicBezTo>
                        <a:pt x="300" y="184"/>
                        <a:pt x="302" y="184"/>
                        <a:pt x="303" y="184"/>
                      </a:cubicBezTo>
                      <a:cubicBezTo>
                        <a:pt x="304" y="184"/>
                        <a:pt x="304" y="184"/>
                        <a:pt x="304" y="182"/>
                      </a:cubicBezTo>
                      <a:cubicBezTo>
                        <a:pt x="305" y="178"/>
                        <a:pt x="310" y="175"/>
                        <a:pt x="315" y="175"/>
                      </a:cubicBezTo>
                      <a:cubicBezTo>
                        <a:pt x="316" y="175"/>
                        <a:pt x="318" y="175"/>
                        <a:pt x="319" y="176"/>
                      </a:cubicBezTo>
                      <a:cubicBezTo>
                        <a:pt x="320" y="176"/>
                        <a:pt x="320" y="176"/>
                        <a:pt x="320" y="176"/>
                      </a:cubicBezTo>
                      <a:cubicBezTo>
                        <a:pt x="322" y="178"/>
                        <a:pt x="328" y="180"/>
                        <a:pt x="331" y="180"/>
                      </a:cubicBezTo>
                      <a:cubicBezTo>
                        <a:pt x="332" y="180"/>
                        <a:pt x="332" y="180"/>
                        <a:pt x="332" y="180"/>
                      </a:cubicBezTo>
                      <a:cubicBezTo>
                        <a:pt x="333" y="180"/>
                        <a:pt x="335" y="179"/>
                        <a:pt x="339" y="179"/>
                      </a:cubicBezTo>
                      <a:cubicBezTo>
                        <a:pt x="347" y="179"/>
                        <a:pt x="359" y="181"/>
                        <a:pt x="363" y="182"/>
                      </a:cubicBezTo>
                      <a:cubicBezTo>
                        <a:pt x="364" y="182"/>
                        <a:pt x="365" y="182"/>
                        <a:pt x="366" y="182"/>
                      </a:cubicBezTo>
                      <a:cubicBezTo>
                        <a:pt x="369" y="181"/>
                        <a:pt x="372" y="182"/>
                        <a:pt x="374" y="185"/>
                      </a:cubicBezTo>
                      <a:cubicBezTo>
                        <a:pt x="376" y="187"/>
                        <a:pt x="376" y="187"/>
                        <a:pt x="377" y="187"/>
                      </a:cubicBezTo>
                      <a:cubicBezTo>
                        <a:pt x="378" y="187"/>
                        <a:pt x="378" y="187"/>
                        <a:pt x="378" y="187"/>
                      </a:cubicBezTo>
                      <a:cubicBezTo>
                        <a:pt x="379" y="187"/>
                        <a:pt x="379" y="187"/>
                        <a:pt x="380" y="187"/>
                      </a:cubicBezTo>
                      <a:cubicBezTo>
                        <a:pt x="380" y="187"/>
                        <a:pt x="380" y="187"/>
                        <a:pt x="380" y="187"/>
                      </a:cubicBezTo>
                      <a:cubicBezTo>
                        <a:pt x="380" y="187"/>
                        <a:pt x="380" y="186"/>
                        <a:pt x="380" y="186"/>
                      </a:cubicBezTo>
                      <a:cubicBezTo>
                        <a:pt x="380" y="183"/>
                        <a:pt x="382" y="181"/>
                        <a:pt x="384" y="179"/>
                      </a:cubicBezTo>
                      <a:cubicBezTo>
                        <a:pt x="385" y="178"/>
                        <a:pt x="386" y="177"/>
                        <a:pt x="386" y="176"/>
                      </a:cubicBezTo>
                      <a:cubicBezTo>
                        <a:pt x="386" y="176"/>
                        <a:pt x="385" y="172"/>
                        <a:pt x="384" y="171"/>
                      </a:cubicBezTo>
                      <a:cubicBezTo>
                        <a:pt x="382" y="168"/>
                        <a:pt x="381" y="166"/>
                        <a:pt x="381" y="165"/>
                      </a:cubicBezTo>
                      <a:cubicBezTo>
                        <a:pt x="381" y="158"/>
                        <a:pt x="380" y="157"/>
                        <a:pt x="380" y="157"/>
                      </a:cubicBezTo>
                      <a:cubicBezTo>
                        <a:pt x="379" y="156"/>
                        <a:pt x="378" y="155"/>
                        <a:pt x="378" y="154"/>
                      </a:cubicBezTo>
                      <a:cubicBezTo>
                        <a:pt x="379" y="151"/>
                        <a:pt x="385" y="148"/>
                        <a:pt x="387" y="148"/>
                      </a:cubicBezTo>
                      <a:cubicBezTo>
                        <a:pt x="389" y="149"/>
                        <a:pt x="391" y="148"/>
                        <a:pt x="392" y="147"/>
                      </a:cubicBezTo>
                      <a:cubicBezTo>
                        <a:pt x="394" y="147"/>
                        <a:pt x="395" y="146"/>
                        <a:pt x="397" y="146"/>
                      </a:cubicBezTo>
                      <a:cubicBezTo>
                        <a:pt x="398" y="146"/>
                        <a:pt x="399" y="147"/>
                        <a:pt x="399" y="147"/>
                      </a:cubicBezTo>
                      <a:cubicBezTo>
                        <a:pt x="400" y="148"/>
                        <a:pt x="402" y="148"/>
                        <a:pt x="406" y="148"/>
                      </a:cubicBezTo>
                      <a:cubicBezTo>
                        <a:pt x="406" y="148"/>
                        <a:pt x="405" y="147"/>
                        <a:pt x="405" y="147"/>
                      </a:cubicBezTo>
                      <a:cubicBezTo>
                        <a:pt x="403" y="145"/>
                        <a:pt x="404" y="141"/>
                        <a:pt x="408" y="131"/>
                      </a:cubicBezTo>
                      <a:cubicBezTo>
                        <a:pt x="409" y="128"/>
                        <a:pt x="411" y="125"/>
                        <a:pt x="411" y="123"/>
                      </a:cubicBezTo>
                      <a:cubicBezTo>
                        <a:pt x="412" y="120"/>
                        <a:pt x="413" y="119"/>
                        <a:pt x="415" y="119"/>
                      </a:cubicBezTo>
                      <a:cubicBezTo>
                        <a:pt x="416" y="119"/>
                        <a:pt x="417" y="120"/>
                        <a:pt x="418" y="120"/>
                      </a:cubicBezTo>
                      <a:cubicBezTo>
                        <a:pt x="419" y="121"/>
                        <a:pt x="420" y="121"/>
                        <a:pt x="421" y="122"/>
                      </a:cubicBezTo>
                      <a:cubicBezTo>
                        <a:pt x="422" y="122"/>
                        <a:pt x="424" y="122"/>
                        <a:pt x="425" y="122"/>
                      </a:cubicBezTo>
                      <a:cubicBezTo>
                        <a:pt x="428" y="122"/>
                        <a:pt x="430" y="122"/>
                        <a:pt x="432" y="123"/>
                      </a:cubicBezTo>
                      <a:cubicBezTo>
                        <a:pt x="432" y="123"/>
                        <a:pt x="432" y="123"/>
                        <a:pt x="432" y="123"/>
                      </a:cubicBezTo>
                      <a:cubicBezTo>
                        <a:pt x="433" y="123"/>
                        <a:pt x="433" y="123"/>
                        <a:pt x="434" y="123"/>
                      </a:cubicBezTo>
                      <a:cubicBezTo>
                        <a:pt x="436" y="122"/>
                        <a:pt x="439" y="121"/>
                        <a:pt x="440" y="119"/>
                      </a:cubicBezTo>
                      <a:cubicBezTo>
                        <a:pt x="440" y="119"/>
                        <a:pt x="440" y="119"/>
                        <a:pt x="440" y="118"/>
                      </a:cubicBezTo>
                      <a:cubicBezTo>
                        <a:pt x="439" y="117"/>
                        <a:pt x="438" y="115"/>
                        <a:pt x="438" y="111"/>
                      </a:cubicBezTo>
                      <a:cubicBezTo>
                        <a:pt x="438" y="104"/>
                        <a:pt x="443" y="101"/>
                        <a:pt x="447" y="101"/>
                      </a:cubicBezTo>
                      <a:cubicBezTo>
                        <a:pt x="450" y="101"/>
                        <a:pt x="450" y="98"/>
                        <a:pt x="450" y="97"/>
                      </a:cubicBezTo>
                      <a:cubicBezTo>
                        <a:pt x="450" y="96"/>
                        <a:pt x="450" y="96"/>
                        <a:pt x="450" y="95"/>
                      </a:cubicBezTo>
                      <a:cubicBezTo>
                        <a:pt x="451" y="94"/>
                        <a:pt x="452" y="93"/>
                        <a:pt x="452" y="92"/>
                      </a:cubicBezTo>
                      <a:cubicBezTo>
                        <a:pt x="453" y="91"/>
                        <a:pt x="453" y="91"/>
                        <a:pt x="454" y="90"/>
                      </a:cubicBezTo>
                      <a:cubicBezTo>
                        <a:pt x="454" y="90"/>
                        <a:pt x="454" y="90"/>
                        <a:pt x="454" y="90"/>
                      </a:cubicBezTo>
                      <a:cubicBezTo>
                        <a:pt x="453" y="89"/>
                        <a:pt x="453" y="89"/>
                        <a:pt x="453" y="88"/>
                      </a:cubicBezTo>
                      <a:cubicBezTo>
                        <a:pt x="453" y="88"/>
                        <a:pt x="453" y="88"/>
                        <a:pt x="453" y="88"/>
                      </a:cubicBezTo>
                      <a:cubicBezTo>
                        <a:pt x="452" y="87"/>
                        <a:pt x="452" y="87"/>
                        <a:pt x="452" y="86"/>
                      </a:cubicBezTo>
                      <a:cubicBezTo>
                        <a:pt x="452" y="86"/>
                        <a:pt x="451" y="86"/>
                        <a:pt x="451" y="87"/>
                      </a:cubicBezTo>
                      <a:cubicBezTo>
                        <a:pt x="449" y="88"/>
                        <a:pt x="443" y="89"/>
                        <a:pt x="441" y="89"/>
                      </a:cubicBezTo>
                      <a:cubicBezTo>
                        <a:pt x="438" y="89"/>
                        <a:pt x="433" y="85"/>
                        <a:pt x="433" y="82"/>
                      </a:cubicBezTo>
                      <a:cubicBezTo>
                        <a:pt x="433" y="80"/>
                        <a:pt x="433" y="80"/>
                        <a:pt x="433" y="80"/>
                      </a:cubicBezTo>
                      <a:cubicBezTo>
                        <a:pt x="430" y="80"/>
                        <a:pt x="426" y="79"/>
                        <a:pt x="424" y="73"/>
                      </a:cubicBezTo>
                      <a:cubicBezTo>
                        <a:pt x="423" y="70"/>
                        <a:pt x="421" y="69"/>
                        <a:pt x="419" y="69"/>
                      </a:cubicBezTo>
                      <a:cubicBezTo>
                        <a:pt x="419" y="68"/>
                        <a:pt x="418" y="68"/>
                        <a:pt x="417" y="68"/>
                      </a:cubicBezTo>
                      <a:cubicBezTo>
                        <a:pt x="417" y="68"/>
                        <a:pt x="417" y="68"/>
                        <a:pt x="417" y="68"/>
                      </a:cubicBezTo>
                      <a:cubicBezTo>
                        <a:pt x="416" y="68"/>
                        <a:pt x="412" y="69"/>
                        <a:pt x="410" y="70"/>
                      </a:cubicBezTo>
                      <a:cubicBezTo>
                        <a:pt x="409" y="70"/>
                        <a:pt x="409" y="71"/>
                        <a:pt x="408" y="71"/>
                      </a:cubicBezTo>
                      <a:cubicBezTo>
                        <a:pt x="405" y="72"/>
                        <a:pt x="402" y="71"/>
                        <a:pt x="399" y="70"/>
                      </a:cubicBezTo>
                      <a:cubicBezTo>
                        <a:pt x="398" y="70"/>
                        <a:pt x="397" y="70"/>
                        <a:pt x="396" y="69"/>
                      </a:cubicBezTo>
                      <a:cubicBezTo>
                        <a:pt x="393" y="69"/>
                        <a:pt x="392" y="67"/>
                        <a:pt x="390" y="65"/>
                      </a:cubicBezTo>
                      <a:cubicBezTo>
                        <a:pt x="390" y="64"/>
                        <a:pt x="389" y="63"/>
                        <a:pt x="388" y="63"/>
                      </a:cubicBezTo>
                      <a:cubicBezTo>
                        <a:pt x="387" y="63"/>
                        <a:pt x="386" y="65"/>
                        <a:pt x="386" y="66"/>
                      </a:cubicBezTo>
                      <a:cubicBezTo>
                        <a:pt x="385" y="68"/>
                        <a:pt x="383" y="70"/>
                        <a:pt x="381" y="70"/>
                      </a:cubicBezTo>
                      <a:cubicBezTo>
                        <a:pt x="378" y="70"/>
                        <a:pt x="377" y="67"/>
                        <a:pt x="373" y="60"/>
                      </a:cubicBezTo>
                      <a:cubicBezTo>
                        <a:pt x="371" y="56"/>
                        <a:pt x="369" y="52"/>
                        <a:pt x="367" y="49"/>
                      </a:cubicBezTo>
                      <a:cubicBezTo>
                        <a:pt x="366" y="46"/>
                        <a:pt x="366" y="46"/>
                        <a:pt x="366" y="46"/>
                      </a:cubicBezTo>
                      <a:cubicBezTo>
                        <a:pt x="361" y="39"/>
                        <a:pt x="354" y="28"/>
                        <a:pt x="348" y="26"/>
                      </a:cubicBezTo>
                      <a:cubicBezTo>
                        <a:pt x="344" y="24"/>
                        <a:pt x="342" y="22"/>
                        <a:pt x="341" y="20"/>
                      </a:cubicBezTo>
                      <a:cubicBezTo>
                        <a:pt x="341" y="19"/>
                        <a:pt x="341" y="17"/>
                        <a:pt x="342" y="15"/>
                      </a:cubicBezTo>
                      <a:cubicBezTo>
                        <a:pt x="342" y="15"/>
                        <a:pt x="342" y="15"/>
                        <a:pt x="342" y="15"/>
                      </a:cubicBezTo>
                      <a:cubicBezTo>
                        <a:pt x="341" y="15"/>
                        <a:pt x="339" y="16"/>
                        <a:pt x="339" y="16"/>
                      </a:cubicBezTo>
                      <a:cubicBezTo>
                        <a:pt x="338" y="17"/>
                        <a:pt x="337" y="17"/>
                        <a:pt x="336" y="18"/>
                      </a:cubicBezTo>
                      <a:cubicBezTo>
                        <a:pt x="333" y="20"/>
                        <a:pt x="331" y="22"/>
                        <a:pt x="328" y="22"/>
                      </a:cubicBezTo>
                      <a:cubicBezTo>
                        <a:pt x="328" y="22"/>
                        <a:pt x="327" y="22"/>
                        <a:pt x="327" y="22"/>
                      </a:cubicBezTo>
                      <a:cubicBezTo>
                        <a:pt x="326" y="23"/>
                        <a:pt x="325" y="24"/>
                        <a:pt x="324" y="24"/>
                      </a:cubicBezTo>
                      <a:cubicBezTo>
                        <a:pt x="321" y="26"/>
                        <a:pt x="317" y="28"/>
                        <a:pt x="315" y="27"/>
                      </a:cubicBezTo>
                      <a:cubicBezTo>
                        <a:pt x="314" y="27"/>
                        <a:pt x="313" y="27"/>
                        <a:pt x="312" y="28"/>
                      </a:cubicBezTo>
                      <a:cubicBezTo>
                        <a:pt x="311" y="29"/>
                        <a:pt x="310" y="30"/>
                        <a:pt x="308" y="30"/>
                      </a:cubicBezTo>
                      <a:cubicBezTo>
                        <a:pt x="307" y="30"/>
                        <a:pt x="306" y="29"/>
                        <a:pt x="305" y="29"/>
                      </a:cubicBezTo>
                      <a:cubicBezTo>
                        <a:pt x="304" y="28"/>
                        <a:pt x="304" y="26"/>
                        <a:pt x="304" y="26"/>
                      </a:cubicBezTo>
                      <a:cubicBezTo>
                        <a:pt x="304" y="24"/>
                        <a:pt x="305" y="23"/>
                        <a:pt x="307" y="21"/>
                      </a:cubicBezTo>
                      <a:cubicBezTo>
                        <a:pt x="305" y="22"/>
                        <a:pt x="304" y="21"/>
                        <a:pt x="303" y="20"/>
                      </a:cubicBezTo>
                      <a:cubicBezTo>
                        <a:pt x="303" y="20"/>
                        <a:pt x="302" y="20"/>
                        <a:pt x="301" y="19"/>
                      </a:cubicBezTo>
                      <a:cubicBezTo>
                        <a:pt x="301" y="20"/>
                        <a:pt x="301" y="20"/>
                        <a:pt x="301" y="20"/>
                      </a:cubicBezTo>
                      <a:cubicBezTo>
                        <a:pt x="300" y="21"/>
                        <a:pt x="299" y="22"/>
                        <a:pt x="298" y="22"/>
                      </a:cubicBezTo>
                      <a:cubicBezTo>
                        <a:pt x="298" y="22"/>
                        <a:pt x="298" y="22"/>
                        <a:pt x="297" y="21"/>
                      </a:cubicBezTo>
                      <a:cubicBezTo>
                        <a:pt x="297" y="21"/>
                        <a:pt x="297" y="21"/>
                        <a:pt x="297" y="21"/>
                      </a:cubicBezTo>
                      <a:cubicBezTo>
                        <a:pt x="297" y="21"/>
                        <a:pt x="297" y="21"/>
                        <a:pt x="297" y="21"/>
                      </a:cubicBezTo>
                      <a:cubicBezTo>
                        <a:pt x="296" y="21"/>
                        <a:pt x="296" y="21"/>
                        <a:pt x="296" y="21"/>
                      </a:cubicBezTo>
                      <a:cubicBezTo>
                        <a:pt x="296" y="21"/>
                        <a:pt x="296" y="21"/>
                        <a:pt x="296" y="21"/>
                      </a:cubicBezTo>
                      <a:cubicBezTo>
                        <a:pt x="295" y="20"/>
                        <a:pt x="294" y="19"/>
                        <a:pt x="294" y="18"/>
                      </a:cubicBezTo>
                      <a:cubicBezTo>
                        <a:pt x="294" y="17"/>
                        <a:pt x="294" y="16"/>
                        <a:pt x="293" y="16"/>
                      </a:cubicBezTo>
                      <a:cubicBezTo>
                        <a:pt x="292" y="18"/>
                        <a:pt x="287" y="19"/>
                        <a:pt x="284" y="19"/>
                      </a:cubicBezTo>
                      <a:cubicBezTo>
                        <a:pt x="284" y="19"/>
                        <a:pt x="284" y="19"/>
                        <a:pt x="284" y="19"/>
                      </a:cubicBezTo>
                      <a:cubicBezTo>
                        <a:pt x="284" y="19"/>
                        <a:pt x="284" y="19"/>
                        <a:pt x="284" y="19"/>
                      </a:cubicBezTo>
                      <a:cubicBezTo>
                        <a:pt x="282" y="19"/>
                        <a:pt x="281" y="19"/>
                        <a:pt x="280" y="18"/>
                      </a:cubicBezTo>
                      <a:cubicBezTo>
                        <a:pt x="278" y="16"/>
                        <a:pt x="280" y="14"/>
                        <a:pt x="280" y="13"/>
                      </a:cubicBezTo>
                      <a:cubicBezTo>
                        <a:pt x="281" y="12"/>
                        <a:pt x="281" y="12"/>
                        <a:pt x="281" y="12"/>
                      </a:cubicBezTo>
                      <a:cubicBezTo>
                        <a:pt x="281" y="11"/>
                        <a:pt x="280" y="10"/>
                        <a:pt x="280" y="9"/>
                      </a:cubicBezTo>
                      <a:cubicBezTo>
                        <a:pt x="279" y="8"/>
                        <a:pt x="279" y="6"/>
                        <a:pt x="279" y="4"/>
                      </a:cubicBezTo>
                      <a:cubicBezTo>
                        <a:pt x="279" y="3"/>
                        <a:pt x="279" y="3"/>
                        <a:pt x="279" y="3"/>
                      </a:cubicBezTo>
                      <a:cubicBezTo>
                        <a:pt x="278" y="2"/>
                        <a:pt x="276" y="1"/>
                        <a:pt x="275" y="1"/>
                      </a:cubicBezTo>
                      <a:cubicBezTo>
                        <a:pt x="275" y="1"/>
                        <a:pt x="274" y="1"/>
                        <a:pt x="274" y="1"/>
                      </a:cubicBezTo>
                      <a:cubicBezTo>
                        <a:pt x="271" y="2"/>
                        <a:pt x="267" y="1"/>
                        <a:pt x="264" y="0"/>
                      </a:cubicBezTo>
                      <a:cubicBezTo>
                        <a:pt x="264" y="0"/>
                        <a:pt x="264" y="0"/>
                        <a:pt x="262" y="0"/>
                      </a:cubicBezTo>
                      <a:cubicBezTo>
                        <a:pt x="258" y="0"/>
                        <a:pt x="253" y="1"/>
                        <a:pt x="253" y="2"/>
                      </a:cubicBezTo>
                      <a:cubicBezTo>
                        <a:pt x="252" y="5"/>
                        <a:pt x="248" y="6"/>
                        <a:pt x="239" y="8"/>
                      </a:cubicBezTo>
                      <a:cubicBezTo>
                        <a:pt x="238" y="8"/>
                        <a:pt x="236" y="9"/>
                        <a:pt x="235" y="9"/>
                      </a:cubicBezTo>
                      <a:cubicBezTo>
                        <a:pt x="232" y="10"/>
                        <a:pt x="223" y="11"/>
                        <a:pt x="219" y="12"/>
                      </a:cubicBezTo>
                      <a:cubicBezTo>
                        <a:pt x="217" y="12"/>
                        <a:pt x="216" y="13"/>
                        <a:pt x="215" y="13"/>
                      </a:cubicBezTo>
                      <a:cubicBezTo>
                        <a:pt x="212" y="14"/>
                        <a:pt x="210" y="15"/>
                        <a:pt x="207" y="15"/>
                      </a:cubicBezTo>
                      <a:cubicBezTo>
                        <a:pt x="200" y="15"/>
                        <a:pt x="194" y="17"/>
                        <a:pt x="191" y="19"/>
                      </a:cubicBezTo>
                      <a:cubicBezTo>
                        <a:pt x="191" y="19"/>
                        <a:pt x="190" y="19"/>
                        <a:pt x="189" y="20"/>
                      </a:cubicBezTo>
                      <a:cubicBezTo>
                        <a:pt x="187" y="20"/>
                        <a:pt x="186" y="20"/>
                        <a:pt x="184" y="20"/>
                      </a:cubicBezTo>
                      <a:cubicBezTo>
                        <a:pt x="184" y="20"/>
                        <a:pt x="184" y="20"/>
                        <a:pt x="184" y="20"/>
                      </a:cubicBezTo>
                      <a:cubicBezTo>
                        <a:pt x="184" y="20"/>
                        <a:pt x="184" y="20"/>
                        <a:pt x="184" y="20"/>
                      </a:cubicBezTo>
                      <a:cubicBezTo>
                        <a:pt x="183" y="20"/>
                        <a:pt x="182" y="20"/>
                        <a:pt x="181" y="20"/>
                      </a:cubicBezTo>
                      <a:cubicBezTo>
                        <a:pt x="180" y="20"/>
                        <a:pt x="180" y="20"/>
                        <a:pt x="180" y="20"/>
                      </a:cubicBezTo>
                      <a:cubicBezTo>
                        <a:pt x="179" y="20"/>
                        <a:pt x="178" y="20"/>
                        <a:pt x="177" y="20"/>
                      </a:cubicBezTo>
                      <a:cubicBezTo>
                        <a:pt x="176" y="21"/>
                        <a:pt x="174" y="21"/>
                        <a:pt x="173" y="21"/>
                      </a:cubicBezTo>
                      <a:cubicBezTo>
                        <a:pt x="172" y="21"/>
                        <a:pt x="171" y="21"/>
                        <a:pt x="171" y="21"/>
                      </a:cubicBezTo>
                      <a:cubicBezTo>
                        <a:pt x="170" y="21"/>
                        <a:pt x="169" y="21"/>
                        <a:pt x="168" y="21"/>
                      </a:cubicBezTo>
                      <a:cubicBezTo>
                        <a:pt x="168" y="22"/>
                        <a:pt x="168" y="26"/>
                        <a:pt x="169" y="27"/>
                      </a:cubicBezTo>
                      <a:cubicBezTo>
                        <a:pt x="170" y="28"/>
                        <a:pt x="173" y="29"/>
                        <a:pt x="174" y="30"/>
                      </a:cubicBezTo>
                      <a:cubicBezTo>
                        <a:pt x="177" y="31"/>
                        <a:pt x="179" y="31"/>
                        <a:pt x="179" y="33"/>
                      </a:cubicBezTo>
                      <a:cubicBezTo>
                        <a:pt x="180" y="34"/>
                        <a:pt x="180" y="34"/>
                        <a:pt x="180" y="34"/>
                      </a:cubicBezTo>
                      <a:cubicBezTo>
                        <a:pt x="179" y="35"/>
                        <a:pt x="179" y="35"/>
                        <a:pt x="179" y="35"/>
                      </a:cubicBezTo>
                      <a:cubicBezTo>
                        <a:pt x="178" y="36"/>
                        <a:pt x="176" y="37"/>
                        <a:pt x="170" y="37"/>
                      </a:cubicBezTo>
                      <a:cubicBezTo>
                        <a:pt x="168" y="37"/>
                        <a:pt x="167" y="37"/>
                        <a:pt x="166" y="37"/>
                      </a:cubicBezTo>
                      <a:cubicBezTo>
                        <a:pt x="165" y="37"/>
                        <a:pt x="165" y="38"/>
                        <a:pt x="165" y="38"/>
                      </a:cubicBezTo>
                      <a:cubicBezTo>
                        <a:pt x="164" y="39"/>
                        <a:pt x="164" y="41"/>
                        <a:pt x="165" y="43"/>
                      </a:cubicBezTo>
                      <a:cubicBezTo>
                        <a:pt x="166" y="44"/>
                        <a:pt x="166" y="45"/>
                        <a:pt x="165" y="46"/>
                      </a:cubicBezTo>
                      <a:cubicBezTo>
                        <a:pt x="164" y="49"/>
                        <a:pt x="159" y="51"/>
                        <a:pt x="157" y="51"/>
                      </a:cubicBezTo>
                      <a:cubicBezTo>
                        <a:pt x="157" y="51"/>
                        <a:pt x="157" y="52"/>
                        <a:pt x="158" y="52"/>
                      </a:cubicBezTo>
                      <a:cubicBezTo>
                        <a:pt x="158" y="53"/>
                        <a:pt x="159" y="53"/>
                        <a:pt x="159" y="53"/>
                      </a:cubicBezTo>
                      <a:cubicBezTo>
                        <a:pt x="161" y="53"/>
                        <a:pt x="163" y="54"/>
                        <a:pt x="165" y="55"/>
                      </a:cubicBezTo>
                      <a:cubicBezTo>
                        <a:pt x="166" y="55"/>
                        <a:pt x="167" y="56"/>
                        <a:pt x="167" y="56"/>
                      </a:cubicBezTo>
                      <a:cubicBezTo>
                        <a:pt x="171" y="56"/>
                        <a:pt x="172" y="59"/>
                        <a:pt x="172" y="66"/>
                      </a:cubicBezTo>
                      <a:cubicBezTo>
                        <a:pt x="172" y="68"/>
                        <a:pt x="171" y="72"/>
                        <a:pt x="163" y="72"/>
                      </a:cubicBezTo>
                      <a:cubicBezTo>
                        <a:pt x="160" y="72"/>
                        <a:pt x="158" y="71"/>
                        <a:pt x="157" y="70"/>
                      </a:cubicBezTo>
                      <a:cubicBezTo>
                        <a:pt x="156" y="69"/>
                        <a:pt x="155" y="69"/>
                        <a:pt x="155" y="68"/>
                      </a:cubicBezTo>
                      <a:cubicBezTo>
                        <a:pt x="155" y="69"/>
                        <a:pt x="155" y="69"/>
                        <a:pt x="154" y="70"/>
                      </a:cubicBezTo>
                      <a:cubicBezTo>
                        <a:pt x="154" y="71"/>
                        <a:pt x="153" y="73"/>
                        <a:pt x="152" y="74"/>
                      </a:cubicBezTo>
                      <a:cubicBezTo>
                        <a:pt x="151" y="74"/>
                        <a:pt x="151" y="74"/>
                        <a:pt x="150" y="74"/>
                      </a:cubicBezTo>
                      <a:cubicBezTo>
                        <a:pt x="150" y="74"/>
                        <a:pt x="150" y="74"/>
                        <a:pt x="149" y="74"/>
                      </a:cubicBezTo>
                      <a:cubicBezTo>
                        <a:pt x="148" y="73"/>
                        <a:pt x="148" y="73"/>
                        <a:pt x="147" y="72"/>
                      </a:cubicBezTo>
                      <a:cubicBezTo>
                        <a:pt x="146" y="71"/>
                        <a:pt x="146" y="70"/>
                        <a:pt x="145" y="70"/>
                      </a:cubicBezTo>
                      <a:cubicBezTo>
                        <a:pt x="143" y="70"/>
                        <a:pt x="138" y="70"/>
                        <a:pt x="136" y="66"/>
                      </a:cubicBezTo>
                      <a:cubicBezTo>
                        <a:pt x="136" y="65"/>
                        <a:pt x="135" y="64"/>
                        <a:pt x="133" y="64"/>
                      </a:cubicBezTo>
                      <a:cubicBezTo>
                        <a:pt x="131" y="64"/>
                        <a:pt x="129" y="65"/>
                        <a:pt x="128" y="66"/>
                      </a:cubicBezTo>
                      <a:cubicBezTo>
                        <a:pt x="127" y="67"/>
                        <a:pt x="126" y="68"/>
                        <a:pt x="124" y="68"/>
                      </a:cubicBezTo>
                      <a:cubicBezTo>
                        <a:pt x="122" y="68"/>
                        <a:pt x="121" y="67"/>
                        <a:pt x="120" y="66"/>
                      </a:cubicBezTo>
                      <a:cubicBezTo>
                        <a:pt x="119" y="65"/>
                        <a:pt x="119" y="65"/>
                        <a:pt x="119" y="65"/>
                      </a:cubicBezTo>
                      <a:cubicBezTo>
                        <a:pt x="119" y="65"/>
                        <a:pt x="119" y="65"/>
                        <a:pt x="118" y="65"/>
                      </a:cubicBezTo>
                      <a:cubicBezTo>
                        <a:pt x="115" y="65"/>
                        <a:pt x="112" y="67"/>
                        <a:pt x="111" y="68"/>
                      </a:cubicBezTo>
                      <a:cubicBezTo>
                        <a:pt x="110" y="70"/>
                        <a:pt x="108" y="72"/>
                        <a:pt x="104" y="72"/>
                      </a:cubicBezTo>
                      <a:cubicBezTo>
                        <a:pt x="102" y="72"/>
                        <a:pt x="100" y="71"/>
                        <a:pt x="98" y="70"/>
                      </a:cubicBezTo>
                      <a:cubicBezTo>
                        <a:pt x="96" y="69"/>
                        <a:pt x="95" y="68"/>
                        <a:pt x="94" y="68"/>
                      </a:cubicBezTo>
                      <a:cubicBezTo>
                        <a:pt x="94" y="68"/>
                        <a:pt x="94" y="68"/>
                        <a:pt x="94" y="68"/>
                      </a:cubicBezTo>
                      <a:cubicBezTo>
                        <a:pt x="94" y="72"/>
                        <a:pt x="92" y="72"/>
                        <a:pt x="92" y="72"/>
                      </a:cubicBezTo>
                      <a:cubicBezTo>
                        <a:pt x="91" y="72"/>
                        <a:pt x="91" y="72"/>
                        <a:pt x="91" y="72"/>
                      </a:cubicBezTo>
                      <a:cubicBezTo>
                        <a:pt x="91" y="72"/>
                        <a:pt x="90" y="72"/>
                        <a:pt x="90" y="72"/>
                      </a:cubicBezTo>
                      <a:cubicBezTo>
                        <a:pt x="90" y="72"/>
                        <a:pt x="90" y="72"/>
                        <a:pt x="90" y="71"/>
                      </a:cubicBezTo>
                      <a:cubicBezTo>
                        <a:pt x="90" y="71"/>
                        <a:pt x="90" y="71"/>
                        <a:pt x="90" y="71"/>
                      </a:cubicBezTo>
                      <a:cubicBezTo>
                        <a:pt x="89" y="71"/>
                        <a:pt x="89" y="71"/>
                        <a:pt x="89" y="71"/>
                      </a:cubicBezTo>
                      <a:cubicBezTo>
                        <a:pt x="89" y="71"/>
                        <a:pt x="89" y="71"/>
                        <a:pt x="89" y="71"/>
                      </a:cubicBezTo>
                      <a:cubicBezTo>
                        <a:pt x="89" y="70"/>
                        <a:pt x="89" y="70"/>
                        <a:pt x="89" y="70"/>
                      </a:cubicBezTo>
                      <a:cubicBezTo>
                        <a:pt x="89" y="70"/>
                        <a:pt x="89" y="70"/>
                        <a:pt x="89" y="70"/>
                      </a:cubicBezTo>
                      <a:cubicBezTo>
                        <a:pt x="89" y="70"/>
                        <a:pt x="89" y="70"/>
                        <a:pt x="89" y="70"/>
                      </a:cubicBezTo>
                      <a:cubicBezTo>
                        <a:pt x="88" y="70"/>
                        <a:pt x="88" y="69"/>
                        <a:pt x="88" y="69"/>
                      </a:cubicBezTo>
                      <a:cubicBezTo>
                        <a:pt x="88" y="69"/>
                        <a:pt x="88" y="69"/>
                        <a:pt x="88" y="68"/>
                      </a:cubicBezTo>
                      <a:cubicBezTo>
                        <a:pt x="88" y="68"/>
                        <a:pt x="87" y="67"/>
                        <a:pt x="87" y="67"/>
                      </a:cubicBezTo>
                      <a:cubicBezTo>
                        <a:pt x="87" y="67"/>
                        <a:pt x="86" y="66"/>
                        <a:pt x="85" y="65"/>
                      </a:cubicBezTo>
                      <a:cubicBezTo>
                        <a:pt x="84" y="64"/>
                        <a:pt x="81" y="62"/>
                        <a:pt x="80" y="61"/>
                      </a:cubicBezTo>
                      <a:cubicBezTo>
                        <a:pt x="79" y="61"/>
                        <a:pt x="79" y="61"/>
                        <a:pt x="79" y="61"/>
                      </a:cubicBezTo>
                      <a:cubicBezTo>
                        <a:pt x="78" y="60"/>
                        <a:pt x="75" y="59"/>
                        <a:pt x="73" y="59"/>
                      </a:cubicBezTo>
                      <a:cubicBezTo>
                        <a:pt x="69" y="58"/>
                        <a:pt x="66" y="58"/>
                        <a:pt x="65" y="55"/>
                      </a:cubicBezTo>
                      <a:cubicBezTo>
                        <a:pt x="65" y="55"/>
                        <a:pt x="64" y="55"/>
                        <a:pt x="63" y="55"/>
                      </a:cubicBezTo>
                      <a:cubicBezTo>
                        <a:pt x="62" y="55"/>
                        <a:pt x="61" y="55"/>
                        <a:pt x="61" y="56"/>
                      </a:cubicBezTo>
                      <a:cubicBezTo>
                        <a:pt x="60" y="58"/>
                        <a:pt x="58" y="59"/>
                        <a:pt x="57" y="59"/>
                      </a:cubicBezTo>
                      <a:cubicBezTo>
                        <a:pt x="55" y="59"/>
                        <a:pt x="54" y="58"/>
                        <a:pt x="53" y="57"/>
                      </a:cubicBezTo>
                      <a:cubicBezTo>
                        <a:pt x="53" y="57"/>
                        <a:pt x="52" y="57"/>
                        <a:pt x="52" y="57"/>
                      </a:cubicBezTo>
                      <a:cubicBezTo>
                        <a:pt x="52" y="57"/>
                        <a:pt x="52" y="57"/>
                        <a:pt x="52" y="57"/>
                      </a:cubicBezTo>
                      <a:cubicBezTo>
                        <a:pt x="50" y="57"/>
                        <a:pt x="47" y="58"/>
                        <a:pt x="46" y="59"/>
                      </a:cubicBezTo>
                      <a:cubicBezTo>
                        <a:pt x="45" y="59"/>
                        <a:pt x="45" y="59"/>
                        <a:pt x="45" y="59"/>
                      </a:cubicBezTo>
                      <a:cubicBezTo>
                        <a:pt x="45" y="59"/>
                        <a:pt x="44" y="60"/>
                        <a:pt x="43" y="60"/>
                      </a:cubicBezTo>
                      <a:cubicBezTo>
                        <a:pt x="39" y="63"/>
                        <a:pt x="35" y="65"/>
                        <a:pt x="32" y="65"/>
                      </a:cubicBezTo>
                      <a:cubicBezTo>
                        <a:pt x="32" y="65"/>
                        <a:pt x="32" y="66"/>
                        <a:pt x="32" y="66"/>
                      </a:cubicBezTo>
                      <a:cubicBezTo>
                        <a:pt x="31" y="67"/>
                        <a:pt x="31" y="69"/>
                        <a:pt x="29" y="70"/>
                      </a:cubicBezTo>
                      <a:cubicBezTo>
                        <a:pt x="28" y="70"/>
                        <a:pt x="28" y="70"/>
                        <a:pt x="27" y="70"/>
                      </a:cubicBezTo>
                      <a:cubicBezTo>
                        <a:pt x="26" y="71"/>
                        <a:pt x="25" y="71"/>
                        <a:pt x="25" y="71"/>
                      </a:cubicBezTo>
                      <a:cubicBezTo>
                        <a:pt x="25" y="72"/>
                        <a:pt x="25" y="73"/>
                        <a:pt x="25" y="74"/>
                      </a:cubicBezTo>
                      <a:cubicBezTo>
                        <a:pt x="25" y="74"/>
                        <a:pt x="26" y="75"/>
                        <a:pt x="26" y="75"/>
                      </a:cubicBezTo>
                      <a:cubicBezTo>
                        <a:pt x="26" y="76"/>
                        <a:pt x="27" y="78"/>
                        <a:pt x="27" y="79"/>
                      </a:cubicBezTo>
                      <a:cubicBezTo>
                        <a:pt x="27" y="80"/>
                        <a:pt x="26" y="80"/>
                        <a:pt x="26" y="81"/>
                      </a:cubicBezTo>
                      <a:cubicBezTo>
                        <a:pt x="26" y="82"/>
                        <a:pt x="25" y="83"/>
                        <a:pt x="23" y="83"/>
                      </a:cubicBezTo>
                      <a:cubicBezTo>
                        <a:pt x="22" y="84"/>
                        <a:pt x="22" y="84"/>
                        <a:pt x="21" y="84"/>
                      </a:cubicBezTo>
                      <a:cubicBezTo>
                        <a:pt x="18" y="84"/>
                        <a:pt x="17" y="81"/>
                        <a:pt x="15" y="79"/>
                      </a:cubicBezTo>
                      <a:cubicBezTo>
                        <a:pt x="14" y="78"/>
                        <a:pt x="13" y="76"/>
                        <a:pt x="12" y="76"/>
                      </a:cubicBezTo>
                      <a:cubicBezTo>
                        <a:pt x="12" y="75"/>
                        <a:pt x="11" y="75"/>
                        <a:pt x="11" y="75"/>
                      </a:cubicBezTo>
                      <a:cubicBezTo>
                        <a:pt x="10" y="75"/>
                        <a:pt x="9" y="76"/>
                        <a:pt x="9" y="78"/>
                      </a:cubicBezTo>
                      <a:cubicBezTo>
                        <a:pt x="9" y="81"/>
                        <a:pt x="7" y="82"/>
                        <a:pt x="5" y="83"/>
                      </a:cubicBezTo>
                      <a:cubicBezTo>
                        <a:pt x="4" y="84"/>
                        <a:pt x="3" y="85"/>
                        <a:pt x="3" y="86"/>
                      </a:cubicBezTo>
                      <a:cubicBezTo>
                        <a:pt x="2" y="86"/>
                        <a:pt x="2" y="86"/>
                        <a:pt x="2" y="86"/>
                      </a:cubicBezTo>
                      <a:cubicBezTo>
                        <a:pt x="3" y="87"/>
                        <a:pt x="3" y="87"/>
                        <a:pt x="4" y="87"/>
                      </a:cubicBezTo>
                      <a:cubicBezTo>
                        <a:pt x="5" y="88"/>
                        <a:pt x="6" y="89"/>
                        <a:pt x="6" y="90"/>
                      </a:cubicBezTo>
                      <a:cubicBezTo>
                        <a:pt x="6" y="93"/>
                        <a:pt x="4" y="94"/>
                        <a:pt x="1" y="96"/>
                      </a:cubicBezTo>
                      <a:cubicBezTo>
                        <a:pt x="1" y="96"/>
                        <a:pt x="0" y="99"/>
                        <a:pt x="0" y="100"/>
                      </a:cubicBezTo>
                      <a:cubicBezTo>
                        <a:pt x="0" y="100"/>
                        <a:pt x="1" y="100"/>
                        <a:pt x="1" y="100"/>
                      </a:cubicBezTo>
                      <a:cubicBezTo>
                        <a:pt x="3" y="101"/>
                        <a:pt x="7" y="102"/>
                        <a:pt x="6" y="106"/>
                      </a:cubicBezTo>
                      <a:cubicBezTo>
                        <a:pt x="6" y="107"/>
                        <a:pt x="6" y="108"/>
                        <a:pt x="6" y="109"/>
                      </a:cubicBezTo>
                      <a:cubicBezTo>
                        <a:pt x="8" y="109"/>
                        <a:pt x="9" y="109"/>
                        <a:pt x="11" y="109"/>
                      </a:cubicBezTo>
                      <a:cubicBezTo>
                        <a:pt x="12" y="109"/>
                        <a:pt x="12" y="109"/>
                        <a:pt x="13" y="109"/>
                      </a:cubicBezTo>
                      <a:cubicBezTo>
                        <a:pt x="13" y="109"/>
                        <a:pt x="14" y="109"/>
                        <a:pt x="14" y="109"/>
                      </a:cubicBezTo>
                      <a:cubicBezTo>
                        <a:pt x="17" y="109"/>
                        <a:pt x="18" y="111"/>
                        <a:pt x="20" y="113"/>
                      </a:cubicBezTo>
                      <a:cubicBezTo>
                        <a:pt x="21" y="115"/>
                        <a:pt x="22" y="116"/>
                        <a:pt x="23" y="118"/>
                      </a:cubicBezTo>
                      <a:cubicBezTo>
                        <a:pt x="26" y="121"/>
                        <a:pt x="27" y="123"/>
                        <a:pt x="27" y="125"/>
                      </a:cubicBezTo>
                      <a:cubicBezTo>
                        <a:pt x="26" y="127"/>
                        <a:pt x="25" y="127"/>
                        <a:pt x="24" y="128"/>
                      </a:cubicBezTo>
                      <a:cubicBezTo>
                        <a:pt x="24" y="128"/>
                        <a:pt x="25" y="129"/>
                        <a:pt x="26" y="129"/>
                      </a:cubicBezTo>
                      <a:cubicBezTo>
                        <a:pt x="27" y="129"/>
                        <a:pt x="27" y="130"/>
                        <a:pt x="28" y="130"/>
                      </a:cubicBezTo>
                      <a:cubicBezTo>
                        <a:pt x="28" y="130"/>
                        <a:pt x="28" y="130"/>
                        <a:pt x="29" y="131"/>
                      </a:cubicBezTo>
                      <a:cubicBezTo>
                        <a:pt x="29" y="131"/>
                        <a:pt x="29" y="131"/>
                        <a:pt x="29" y="131"/>
                      </a:cubicBezTo>
                      <a:cubicBezTo>
                        <a:pt x="29" y="130"/>
                        <a:pt x="30" y="130"/>
                        <a:pt x="30" y="130"/>
                      </a:cubicBezTo>
                      <a:close/>
                      <a:moveTo>
                        <a:pt x="311" y="132"/>
                      </a:moveTo>
                      <a:cubicBezTo>
                        <a:pt x="315" y="128"/>
                        <a:pt x="324" y="126"/>
                        <a:pt x="332" y="126"/>
                      </a:cubicBezTo>
                      <a:cubicBezTo>
                        <a:pt x="336" y="126"/>
                        <a:pt x="339" y="126"/>
                        <a:pt x="342" y="127"/>
                      </a:cubicBezTo>
                      <a:cubicBezTo>
                        <a:pt x="347" y="128"/>
                        <a:pt x="356" y="127"/>
                        <a:pt x="363" y="126"/>
                      </a:cubicBezTo>
                      <a:cubicBezTo>
                        <a:pt x="366" y="126"/>
                        <a:pt x="369" y="125"/>
                        <a:pt x="370" y="126"/>
                      </a:cubicBezTo>
                      <a:cubicBezTo>
                        <a:pt x="371" y="126"/>
                        <a:pt x="372" y="127"/>
                        <a:pt x="372" y="129"/>
                      </a:cubicBezTo>
                      <a:cubicBezTo>
                        <a:pt x="372" y="132"/>
                        <a:pt x="366" y="135"/>
                        <a:pt x="358" y="135"/>
                      </a:cubicBezTo>
                      <a:cubicBezTo>
                        <a:pt x="356" y="135"/>
                        <a:pt x="353" y="135"/>
                        <a:pt x="350" y="134"/>
                      </a:cubicBezTo>
                      <a:cubicBezTo>
                        <a:pt x="346" y="134"/>
                        <a:pt x="342" y="134"/>
                        <a:pt x="338" y="134"/>
                      </a:cubicBezTo>
                      <a:cubicBezTo>
                        <a:pt x="329" y="134"/>
                        <a:pt x="324" y="135"/>
                        <a:pt x="321" y="139"/>
                      </a:cubicBezTo>
                      <a:cubicBezTo>
                        <a:pt x="316" y="143"/>
                        <a:pt x="317" y="147"/>
                        <a:pt x="317" y="149"/>
                      </a:cubicBezTo>
                      <a:cubicBezTo>
                        <a:pt x="317" y="150"/>
                        <a:pt x="317" y="153"/>
                        <a:pt x="314" y="154"/>
                      </a:cubicBezTo>
                      <a:cubicBezTo>
                        <a:pt x="313" y="154"/>
                        <a:pt x="313" y="154"/>
                        <a:pt x="313" y="154"/>
                      </a:cubicBezTo>
                      <a:cubicBezTo>
                        <a:pt x="312" y="154"/>
                        <a:pt x="310" y="153"/>
                        <a:pt x="309" y="150"/>
                      </a:cubicBezTo>
                      <a:cubicBezTo>
                        <a:pt x="307" y="145"/>
                        <a:pt x="307" y="136"/>
                        <a:pt x="311" y="132"/>
                      </a:cubicBezTo>
                      <a:close/>
                      <a:moveTo>
                        <a:pt x="151" y="128"/>
                      </a:moveTo>
                      <a:cubicBezTo>
                        <a:pt x="152" y="127"/>
                        <a:pt x="153" y="127"/>
                        <a:pt x="156" y="127"/>
                      </a:cubicBezTo>
                      <a:cubicBezTo>
                        <a:pt x="159" y="127"/>
                        <a:pt x="169" y="128"/>
                        <a:pt x="170" y="132"/>
                      </a:cubicBezTo>
                      <a:cubicBezTo>
                        <a:pt x="171" y="133"/>
                        <a:pt x="171" y="134"/>
                        <a:pt x="170" y="135"/>
                      </a:cubicBezTo>
                      <a:cubicBezTo>
                        <a:pt x="169" y="136"/>
                        <a:pt x="168" y="137"/>
                        <a:pt x="166" y="137"/>
                      </a:cubicBezTo>
                      <a:cubicBezTo>
                        <a:pt x="163" y="137"/>
                        <a:pt x="152" y="134"/>
                        <a:pt x="151" y="131"/>
                      </a:cubicBezTo>
                      <a:cubicBezTo>
                        <a:pt x="151" y="130"/>
                        <a:pt x="151" y="129"/>
                        <a:pt x="151" y="1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1" name="Freeform 1143">
                  <a:extLst>
                    <a:ext uri="{FF2B5EF4-FFF2-40B4-BE49-F238E27FC236}">
                      <a16:creationId xmlns="" xmlns:a16="http://schemas.microsoft.com/office/drawing/2014/main" id="{CE8E49C1-D380-451D-8CC8-61F898290ACE}"/>
                    </a:ext>
                  </a:extLst>
                </p:cNvPr>
                <p:cNvSpPr/>
                <p:nvPr/>
              </p:nvSpPr>
              <p:spPr bwMode="auto">
                <a:xfrm>
                  <a:off x="4740" y="1272"/>
                  <a:ext cx="83" cy="30"/>
                </a:xfrm>
                <a:custGeom>
                  <a:gdLst>
                    <a:gd name="T0" fmla="*/ 3 w 87"/>
                    <a:gd name="T1" fmla="*/ 22 h 31"/>
                    <a:gd name="T2" fmla="*/ 11 w 87"/>
                    <a:gd name="T3" fmla="*/ 29 h 31"/>
                    <a:gd name="T4" fmla="*/ 12 w 87"/>
                    <a:gd name="T5" fmla="*/ 30 h 31"/>
                    <a:gd name="T6" fmla="*/ 14 w 87"/>
                    <a:gd name="T7" fmla="*/ 30 h 31"/>
                    <a:gd name="T8" fmla="*/ 25 w 87"/>
                    <a:gd name="T9" fmla="*/ 28 h 31"/>
                    <a:gd name="T10" fmla="*/ 27 w 87"/>
                    <a:gd name="T11" fmla="*/ 27 h 31"/>
                    <a:gd name="T12" fmla="*/ 33 w 87"/>
                    <a:gd name="T13" fmla="*/ 29 h 31"/>
                    <a:gd name="T14" fmla="*/ 37 w 87"/>
                    <a:gd name="T15" fmla="*/ 29 h 31"/>
                    <a:gd name="T16" fmla="*/ 48 w 87"/>
                    <a:gd name="T17" fmla="*/ 26 h 31"/>
                    <a:gd name="T18" fmla="*/ 53 w 87"/>
                    <a:gd name="T19" fmla="*/ 27 h 31"/>
                    <a:gd name="T20" fmla="*/ 58 w 87"/>
                    <a:gd name="T21" fmla="*/ 27 h 31"/>
                    <a:gd name="T22" fmla="*/ 59 w 87"/>
                    <a:gd name="T23" fmla="*/ 27 h 31"/>
                    <a:gd name="T24" fmla="*/ 57 w 87"/>
                    <a:gd name="T25" fmla="*/ 22 h 31"/>
                    <a:gd name="T26" fmla="*/ 55 w 87"/>
                    <a:gd name="T27" fmla="*/ 16 h 31"/>
                    <a:gd name="T28" fmla="*/ 60 w 87"/>
                    <a:gd name="T29" fmla="*/ 12 h 31"/>
                    <a:gd name="T30" fmla="*/ 65 w 87"/>
                    <a:gd name="T31" fmla="*/ 15 h 31"/>
                    <a:gd name="T32" fmla="*/ 65 w 87"/>
                    <a:gd name="T33" fmla="*/ 19 h 31"/>
                    <a:gd name="T34" fmla="*/ 65 w 87"/>
                    <a:gd name="T35" fmla="*/ 21 h 31"/>
                    <a:gd name="T36" fmla="*/ 78 w 87"/>
                    <a:gd name="T37" fmla="*/ 26 h 31"/>
                    <a:gd name="T38" fmla="*/ 82 w 87"/>
                    <a:gd name="T39" fmla="*/ 23 h 31"/>
                    <a:gd name="T40" fmla="*/ 85 w 87"/>
                    <a:gd name="T41" fmla="*/ 17 h 31"/>
                    <a:gd name="T42" fmla="*/ 87 w 87"/>
                    <a:gd name="T43" fmla="*/ 15 h 31"/>
                    <a:gd name="T44" fmla="*/ 82 w 87"/>
                    <a:gd name="T45" fmla="*/ 11 h 31"/>
                    <a:gd name="T46" fmla="*/ 69 w 87"/>
                    <a:gd name="T47" fmla="*/ 8 h 31"/>
                    <a:gd name="T48" fmla="*/ 58 w 87"/>
                    <a:gd name="T49" fmla="*/ 6 h 31"/>
                    <a:gd name="T50" fmla="*/ 50 w 87"/>
                    <a:gd name="T51" fmla="*/ 4 h 31"/>
                    <a:gd name="T52" fmla="*/ 44 w 87"/>
                    <a:gd name="T53" fmla="*/ 8 h 31"/>
                    <a:gd name="T54" fmla="*/ 41 w 87"/>
                    <a:gd name="T55" fmla="*/ 12 h 31"/>
                    <a:gd name="T56" fmla="*/ 30 w 87"/>
                    <a:gd name="T57" fmla="*/ 6 h 31"/>
                    <a:gd name="T58" fmla="*/ 20 w 87"/>
                    <a:gd name="T59" fmla="*/ 0 h 31"/>
                    <a:gd name="T60" fmla="*/ 20 w 87"/>
                    <a:gd name="T61" fmla="*/ 0 h 31"/>
                    <a:gd name="T62" fmla="*/ 1 w 87"/>
                    <a:gd name="T63" fmla="*/ 18 h 31"/>
                    <a:gd name="T64" fmla="*/ 3 w 87"/>
                    <a:gd name="T65" fmla="*/ 22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7" h="31">
                      <a:moveTo>
                        <a:pt x="3" y="22"/>
                      </a:moveTo>
                      <a:cubicBezTo>
                        <a:pt x="7" y="25"/>
                        <a:pt x="9" y="27"/>
                        <a:pt x="11" y="29"/>
                      </a:cubicBezTo>
                      <a:cubicBezTo>
                        <a:pt x="11" y="29"/>
                        <a:pt x="12" y="30"/>
                        <a:pt x="12" y="30"/>
                      </a:cubicBezTo>
                      <a:cubicBezTo>
                        <a:pt x="12" y="30"/>
                        <a:pt x="12" y="30"/>
                        <a:pt x="14" y="30"/>
                      </a:cubicBezTo>
                      <a:cubicBezTo>
                        <a:pt x="17" y="30"/>
                        <a:pt x="22" y="29"/>
                        <a:pt x="25" y="28"/>
                      </a:cubicBezTo>
                      <a:cubicBezTo>
                        <a:pt x="27" y="27"/>
                        <a:pt x="27" y="27"/>
                        <a:pt x="27" y="27"/>
                      </a:cubicBezTo>
                      <a:cubicBezTo>
                        <a:pt x="29" y="26"/>
                        <a:pt x="31" y="28"/>
                        <a:pt x="33" y="29"/>
                      </a:cubicBezTo>
                      <a:cubicBezTo>
                        <a:pt x="34" y="30"/>
                        <a:pt x="35" y="31"/>
                        <a:pt x="37" y="29"/>
                      </a:cubicBezTo>
                      <a:cubicBezTo>
                        <a:pt x="41" y="27"/>
                        <a:pt x="45" y="26"/>
                        <a:pt x="48" y="26"/>
                      </a:cubicBezTo>
                      <a:cubicBezTo>
                        <a:pt x="49" y="26"/>
                        <a:pt x="51" y="27"/>
                        <a:pt x="53" y="27"/>
                      </a:cubicBezTo>
                      <a:cubicBezTo>
                        <a:pt x="54" y="27"/>
                        <a:pt x="56" y="27"/>
                        <a:pt x="58" y="27"/>
                      </a:cubicBezTo>
                      <a:cubicBezTo>
                        <a:pt x="59" y="27"/>
                        <a:pt x="59" y="27"/>
                        <a:pt x="59" y="27"/>
                      </a:cubicBezTo>
                      <a:cubicBezTo>
                        <a:pt x="59" y="26"/>
                        <a:pt x="58" y="24"/>
                        <a:pt x="57" y="22"/>
                      </a:cubicBezTo>
                      <a:cubicBezTo>
                        <a:pt x="56" y="20"/>
                        <a:pt x="55" y="18"/>
                        <a:pt x="55" y="16"/>
                      </a:cubicBezTo>
                      <a:cubicBezTo>
                        <a:pt x="55" y="13"/>
                        <a:pt x="57" y="12"/>
                        <a:pt x="60" y="12"/>
                      </a:cubicBezTo>
                      <a:cubicBezTo>
                        <a:pt x="62" y="12"/>
                        <a:pt x="64" y="13"/>
                        <a:pt x="65" y="15"/>
                      </a:cubicBezTo>
                      <a:cubicBezTo>
                        <a:pt x="66" y="16"/>
                        <a:pt x="66" y="18"/>
                        <a:pt x="65" y="19"/>
                      </a:cubicBezTo>
                      <a:cubicBezTo>
                        <a:pt x="64" y="20"/>
                        <a:pt x="65" y="20"/>
                        <a:pt x="65" y="21"/>
                      </a:cubicBezTo>
                      <a:cubicBezTo>
                        <a:pt x="66" y="24"/>
                        <a:pt x="71" y="27"/>
                        <a:pt x="78" y="26"/>
                      </a:cubicBezTo>
                      <a:cubicBezTo>
                        <a:pt x="82" y="26"/>
                        <a:pt x="82" y="25"/>
                        <a:pt x="82" y="23"/>
                      </a:cubicBezTo>
                      <a:cubicBezTo>
                        <a:pt x="82" y="21"/>
                        <a:pt x="81" y="18"/>
                        <a:pt x="85" y="17"/>
                      </a:cubicBezTo>
                      <a:cubicBezTo>
                        <a:pt x="87" y="16"/>
                        <a:pt x="87" y="15"/>
                        <a:pt x="87" y="15"/>
                      </a:cubicBezTo>
                      <a:cubicBezTo>
                        <a:pt x="87" y="15"/>
                        <a:pt x="87" y="14"/>
                        <a:pt x="82" y="11"/>
                      </a:cubicBezTo>
                      <a:cubicBezTo>
                        <a:pt x="78" y="8"/>
                        <a:pt x="73" y="8"/>
                        <a:pt x="69" y="8"/>
                      </a:cubicBezTo>
                      <a:cubicBezTo>
                        <a:pt x="65" y="8"/>
                        <a:pt x="61" y="8"/>
                        <a:pt x="58" y="6"/>
                      </a:cubicBezTo>
                      <a:cubicBezTo>
                        <a:pt x="55" y="5"/>
                        <a:pt x="52" y="4"/>
                        <a:pt x="50" y="4"/>
                      </a:cubicBezTo>
                      <a:cubicBezTo>
                        <a:pt x="45" y="4"/>
                        <a:pt x="44" y="7"/>
                        <a:pt x="44" y="8"/>
                      </a:cubicBezTo>
                      <a:cubicBezTo>
                        <a:pt x="44" y="11"/>
                        <a:pt x="42" y="12"/>
                        <a:pt x="41" y="12"/>
                      </a:cubicBezTo>
                      <a:cubicBezTo>
                        <a:pt x="38" y="12"/>
                        <a:pt x="35" y="10"/>
                        <a:pt x="30" y="6"/>
                      </a:cubicBezTo>
                      <a:cubicBezTo>
                        <a:pt x="27" y="4"/>
                        <a:pt x="23" y="1"/>
                        <a:pt x="20" y="0"/>
                      </a:cubicBezTo>
                      <a:cubicBezTo>
                        <a:pt x="20" y="0"/>
                        <a:pt x="20" y="0"/>
                        <a:pt x="20" y="0"/>
                      </a:cubicBezTo>
                      <a:cubicBezTo>
                        <a:pt x="15" y="0"/>
                        <a:pt x="3" y="10"/>
                        <a:pt x="1" y="18"/>
                      </a:cubicBezTo>
                      <a:cubicBezTo>
                        <a:pt x="0" y="21"/>
                        <a:pt x="1" y="22"/>
                        <a:pt x="3"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2" name="Freeform 1144">
                  <a:extLst>
                    <a:ext uri="{FF2B5EF4-FFF2-40B4-BE49-F238E27FC236}">
                      <a16:creationId xmlns="" xmlns:a16="http://schemas.microsoft.com/office/drawing/2014/main" id="{E627E246-FA4E-4928-9814-74168F4DEDD5}"/>
                    </a:ext>
                  </a:extLst>
                </p:cNvPr>
                <p:cNvSpPr/>
                <p:nvPr/>
              </p:nvSpPr>
              <p:spPr bwMode="auto">
                <a:xfrm>
                  <a:off x="4332" y="1196"/>
                  <a:ext cx="63" cy="32"/>
                </a:xfrm>
                <a:custGeom>
                  <a:gdLst>
                    <a:gd name="T0" fmla="*/ 13 w 66"/>
                    <a:gd name="T1" fmla="*/ 33 h 34"/>
                    <a:gd name="T2" fmla="*/ 28 w 66"/>
                    <a:gd name="T3" fmla="*/ 31 h 34"/>
                    <a:gd name="T4" fmla="*/ 29 w 66"/>
                    <a:gd name="T5" fmla="*/ 31 h 34"/>
                    <a:gd name="T6" fmla="*/ 65 w 66"/>
                    <a:gd name="T7" fmla="*/ 19 h 34"/>
                    <a:gd name="T8" fmla="*/ 60 w 66"/>
                    <a:gd name="T9" fmla="*/ 16 h 34"/>
                    <a:gd name="T10" fmla="*/ 51 w 66"/>
                    <a:gd name="T11" fmla="*/ 11 h 34"/>
                    <a:gd name="T12" fmla="*/ 47 w 66"/>
                    <a:gd name="T13" fmla="*/ 10 h 34"/>
                    <a:gd name="T14" fmla="*/ 38 w 66"/>
                    <a:gd name="T15" fmla="*/ 14 h 34"/>
                    <a:gd name="T16" fmla="*/ 35 w 66"/>
                    <a:gd name="T17" fmla="*/ 17 h 34"/>
                    <a:gd name="T18" fmla="*/ 32 w 66"/>
                    <a:gd name="T19" fmla="*/ 15 h 34"/>
                    <a:gd name="T20" fmla="*/ 36 w 66"/>
                    <a:gd name="T21" fmla="*/ 6 h 34"/>
                    <a:gd name="T22" fmla="*/ 37 w 66"/>
                    <a:gd name="T23" fmla="*/ 3 h 34"/>
                    <a:gd name="T24" fmla="*/ 33 w 66"/>
                    <a:gd name="T25" fmla="*/ 0 h 34"/>
                    <a:gd name="T26" fmla="*/ 33 w 66"/>
                    <a:gd name="T27" fmla="*/ 0 h 34"/>
                    <a:gd name="T28" fmla="*/ 25 w 66"/>
                    <a:gd name="T29" fmla="*/ 4 h 34"/>
                    <a:gd name="T30" fmla="*/ 21 w 66"/>
                    <a:gd name="T31" fmla="*/ 5 h 34"/>
                    <a:gd name="T32" fmla="*/ 19 w 66"/>
                    <a:gd name="T33" fmla="*/ 10 h 34"/>
                    <a:gd name="T34" fmla="*/ 17 w 66"/>
                    <a:gd name="T35" fmla="*/ 13 h 34"/>
                    <a:gd name="T36" fmla="*/ 16 w 66"/>
                    <a:gd name="T37" fmla="*/ 16 h 34"/>
                    <a:gd name="T38" fmla="*/ 13 w 66"/>
                    <a:gd name="T39" fmla="*/ 17 h 34"/>
                    <a:gd name="T40" fmla="*/ 12 w 66"/>
                    <a:gd name="T41" fmla="*/ 17 h 34"/>
                    <a:gd name="T42" fmla="*/ 9 w 66"/>
                    <a:gd name="T43" fmla="*/ 20 h 34"/>
                    <a:gd name="T44" fmla="*/ 2 w 66"/>
                    <a:gd name="T45" fmla="*/ 31 h 34"/>
                    <a:gd name="T46" fmla="*/ 0 w 66"/>
                    <a:gd name="T47" fmla="*/ 34 h 34"/>
                    <a:gd name="T48" fmla="*/ 2 w 66"/>
                    <a:gd name="T49" fmla="*/ 34 h 34"/>
                    <a:gd name="T50" fmla="*/ 13 w 66"/>
                    <a:gd name="T51" fmla="*/ 33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4">
                      <a:moveTo>
                        <a:pt x="13" y="33"/>
                      </a:moveTo>
                      <a:cubicBezTo>
                        <a:pt x="18" y="32"/>
                        <a:pt x="23" y="31"/>
                        <a:pt x="28" y="31"/>
                      </a:cubicBezTo>
                      <a:cubicBezTo>
                        <a:pt x="29" y="31"/>
                        <a:pt x="29" y="31"/>
                        <a:pt x="29" y="31"/>
                      </a:cubicBezTo>
                      <a:cubicBezTo>
                        <a:pt x="41" y="31"/>
                        <a:pt x="64" y="23"/>
                        <a:pt x="65" y="19"/>
                      </a:cubicBezTo>
                      <a:cubicBezTo>
                        <a:pt x="66" y="18"/>
                        <a:pt x="64" y="17"/>
                        <a:pt x="60" y="16"/>
                      </a:cubicBezTo>
                      <a:cubicBezTo>
                        <a:pt x="57" y="15"/>
                        <a:pt x="53" y="14"/>
                        <a:pt x="51" y="11"/>
                      </a:cubicBezTo>
                      <a:cubicBezTo>
                        <a:pt x="50" y="10"/>
                        <a:pt x="49" y="10"/>
                        <a:pt x="47" y="10"/>
                      </a:cubicBezTo>
                      <a:cubicBezTo>
                        <a:pt x="44" y="10"/>
                        <a:pt x="39" y="12"/>
                        <a:pt x="38" y="14"/>
                      </a:cubicBezTo>
                      <a:cubicBezTo>
                        <a:pt x="37" y="17"/>
                        <a:pt x="35" y="17"/>
                        <a:pt x="35" y="17"/>
                      </a:cubicBezTo>
                      <a:cubicBezTo>
                        <a:pt x="33" y="17"/>
                        <a:pt x="32" y="16"/>
                        <a:pt x="32" y="15"/>
                      </a:cubicBezTo>
                      <a:cubicBezTo>
                        <a:pt x="31" y="13"/>
                        <a:pt x="33" y="9"/>
                        <a:pt x="36" y="6"/>
                      </a:cubicBezTo>
                      <a:cubicBezTo>
                        <a:pt x="38" y="4"/>
                        <a:pt x="38" y="3"/>
                        <a:pt x="37" y="3"/>
                      </a:cubicBezTo>
                      <a:cubicBezTo>
                        <a:pt x="37" y="2"/>
                        <a:pt x="35" y="0"/>
                        <a:pt x="33" y="0"/>
                      </a:cubicBezTo>
                      <a:cubicBezTo>
                        <a:pt x="33" y="0"/>
                        <a:pt x="33" y="0"/>
                        <a:pt x="33" y="0"/>
                      </a:cubicBezTo>
                      <a:cubicBezTo>
                        <a:pt x="32" y="4"/>
                        <a:pt x="28" y="4"/>
                        <a:pt x="25" y="4"/>
                      </a:cubicBezTo>
                      <a:cubicBezTo>
                        <a:pt x="24" y="4"/>
                        <a:pt x="22" y="4"/>
                        <a:pt x="21" y="5"/>
                      </a:cubicBezTo>
                      <a:cubicBezTo>
                        <a:pt x="21" y="7"/>
                        <a:pt x="20" y="9"/>
                        <a:pt x="19" y="10"/>
                      </a:cubicBezTo>
                      <a:cubicBezTo>
                        <a:pt x="18" y="11"/>
                        <a:pt x="17" y="12"/>
                        <a:pt x="17" y="13"/>
                      </a:cubicBezTo>
                      <a:cubicBezTo>
                        <a:pt x="17" y="14"/>
                        <a:pt x="17" y="15"/>
                        <a:pt x="16" y="16"/>
                      </a:cubicBezTo>
                      <a:cubicBezTo>
                        <a:pt x="15" y="17"/>
                        <a:pt x="14" y="17"/>
                        <a:pt x="13" y="17"/>
                      </a:cubicBezTo>
                      <a:cubicBezTo>
                        <a:pt x="12" y="17"/>
                        <a:pt x="12" y="17"/>
                        <a:pt x="12" y="17"/>
                      </a:cubicBezTo>
                      <a:cubicBezTo>
                        <a:pt x="10" y="17"/>
                        <a:pt x="9" y="17"/>
                        <a:pt x="9" y="20"/>
                      </a:cubicBezTo>
                      <a:cubicBezTo>
                        <a:pt x="9" y="25"/>
                        <a:pt x="5" y="28"/>
                        <a:pt x="2" y="31"/>
                      </a:cubicBezTo>
                      <a:cubicBezTo>
                        <a:pt x="1" y="32"/>
                        <a:pt x="0" y="33"/>
                        <a:pt x="0" y="34"/>
                      </a:cubicBezTo>
                      <a:cubicBezTo>
                        <a:pt x="0" y="34"/>
                        <a:pt x="1" y="34"/>
                        <a:pt x="2" y="34"/>
                      </a:cubicBezTo>
                      <a:cubicBezTo>
                        <a:pt x="5" y="34"/>
                        <a:pt x="9" y="33"/>
                        <a:pt x="1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3" name="Freeform 1145">
                  <a:extLst>
                    <a:ext uri="{FF2B5EF4-FFF2-40B4-BE49-F238E27FC236}">
                      <a16:creationId xmlns="" xmlns:a16="http://schemas.microsoft.com/office/drawing/2014/main" id="{9E8B532B-F195-4FEB-8104-31549EDB3337}"/>
                    </a:ext>
                  </a:extLst>
                </p:cNvPr>
                <p:cNvSpPr/>
                <p:nvPr/>
              </p:nvSpPr>
              <p:spPr bwMode="auto">
                <a:xfrm>
                  <a:off x="4257" y="1150"/>
                  <a:ext cx="53" cy="39"/>
                </a:xfrm>
                <a:custGeom>
                  <a:gdLst>
                    <a:gd name="T0" fmla="*/ 9 w 56"/>
                    <a:gd name="T1" fmla="*/ 25 h 41"/>
                    <a:gd name="T2" fmla="*/ 14 w 56"/>
                    <a:gd name="T3" fmla="*/ 30 h 41"/>
                    <a:gd name="T4" fmla="*/ 6 w 56"/>
                    <a:gd name="T5" fmla="*/ 34 h 41"/>
                    <a:gd name="T6" fmla="*/ 0 w 56"/>
                    <a:gd name="T7" fmla="*/ 34 h 41"/>
                    <a:gd name="T8" fmla="*/ 2 w 56"/>
                    <a:gd name="T9" fmla="*/ 37 h 41"/>
                    <a:gd name="T10" fmla="*/ 8 w 56"/>
                    <a:gd name="T11" fmla="*/ 40 h 41"/>
                    <a:gd name="T12" fmla="*/ 18 w 56"/>
                    <a:gd name="T13" fmla="*/ 37 h 41"/>
                    <a:gd name="T14" fmla="*/ 19 w 56"/>
                    <a:gd name="T15" fmla="*/ 35 h 41"/>
                    <a:gd name="T16" fmla="*/ 45 w 56"/>
                    <a:gd name="T17" fmla="*/ 24 h 41"/>
                    <a:gd name="T18" fmla="*/ 52 w 56"/>
                    <a:gd name="T19" fmla="*/ 23 h 41"/>
                    <a:gd name="T20" fmla="*/ 52 w 56"/>
                    <a:gd name="T21" fmla="*/ 23 h 41"/>
                    <a:gd name="T22" fmla="*/ 52 w 56"/>
                    <a:gd name="T23" fmla="*/ 21 h 41"/>
                    <a:gd name="T24" fmla="*/ 51 w 56"/>
                    <a:gd name="T25" fmla="*/ 16 h 41"/>
                    <a:gd name="T26" fmla="*/ 55 w 56"/>
                    <a:gd name="T27" fmla="*/ 14 h 41"/>
                    <a:gd name="T28" fmla="*/ 56 w 56"/>
                    <a:gd name="T29" fmla="*/ 14 h 41"/>
                    <a:gd name="T30" fmla="*/ 50 w 56"/>
                    <a:gd name="T31" fmla="*/ 12 h 41"/>
                    <a:gd name="T32" fmla="*/ 42 w 56"/>
                    <a:gd name="T33" fmla="*/ 3 h 41"/>
                    <a:gd name="T34" fmla="*/ 41 w 56"/>
                    <a:gd name="T35" fmla="*/ 0 h 41"/>
                    <a:gd name="T36" fmla="*/ 38 w 56"/>
                    <a:gd name="T37" fmla="*/ 1 h 41"/>
                    <a:gd name="T38" fmla="*/ 26 w 56"/>
                    <a:gd name="T39" fmla="*/ 6 h 41"/>
                    <a:gd name="T40" fmla="*/ 14 w 56"/>
                    <a:gd name="T41" fmla="*/ 10 h 41"/>
                    <a:gd name="T42" fmla="*/ 14 w 56"/>
                    <a:gd name="T43" fmla="*/ 10 h 41"/>
                    <a:gd name="T44" fmla="*/ 17 w 56"/>
                    <a:gd name="T45" fmla="*/ 16 h 41"/>
                    <a:gd name="T46" fmla="*/ 8 w 56"/>
                    <a:gd name="T47" fmla="*/ 22 h 41"/>
                    <a:gd name="T48" fmla="*/ 8 w 56"/>
                    <a:gd name="T49" fmla="*/ 22 h 41"/>
                    <a:gd name="T50" fmla="*/ 6 w 56"/>
                    <a:gd name="T51" fmla="*/ 22 h 41"/>
                    <a:gd name="T52" fmla="*/ 9 w 56"/>
                    <a:gd name="T53" fmla="*/ 25 h 4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 h="41">
                      <a:moveTo>
                        <a:pt x="9" y="25"/>
                      </a:moveTo>
                      <a:cubicBezTo>
                        <a:pt x="11" y="26"/>
                        <a:pt x="15" y="28"/>
                        <a:pt x="14" y="30"/>
                      </a:cubicBezTo>
                      <a:cubicBezTo>
                        <a:pt x="14" y="33"/>
                        <a:pt x="11" y="34"/>
                        <a:pt x="6" y="34"/>
                      </a:cubicBezTo>
                      <a:cubicBezTo>
                        <a:pt x="3" y="34"/>
                        <a:pt x="1" y="34"/>
                        <a:pt x="0" y="34"/>
                      </a:cubicBezTo>
                      <a:cubicBezTo>
                        <a:pt x="1" y="35"/>
                        <a:pt x="1" y="36"/>
                        <a:pt x="2" y="37"/>
                      </a:cubicBezTo>
                      <a:cubicBezTo>
                        <a:pt x="3" y="38"/>
                        <a:pt x="5" y="39"/>
                        <a:pt x="8" y="40"/>
                      </a:cubicBezTo>
                      <a:cubicBezTo>
                        <a:pt x="12" y="41"/>
                        <a:pt x="16" y="39"/>
                        <a:pt x="18" y="37"/>
                      </a:cubicBezTo>
                      <a:cubicBezTo>
                        <a:pt x="19" y="36"/>
                        <a:pt x="19" y="35"/>
                        <a:pt x="19" y="35"/>
                      </a:cubicBezTo>
                      <a:cubicBezTo>
                        <a:pt x="18" y="30"/>
                        <a:pt x="25" y="28"/>
                        <a:pt x="45" y="24"/>
                      </a:cubicBezTo>
                      <a:cubicBezTo>
                        <a:pt x="48" y="24"/>
                        <a:pt x="50" y="23"/>
                        <a:pt x="52" y="23"/>
                      </a:cubicBezTo>
                      <a:cubicBezTo>
                        <a:pt x="52" y="23"/>
                        <a:pt x="52" y="23"/>
                        <a:pt x="52" y="23"/>
                      </a:cubicBezTo>
                      <a:cubicBezTo>
                        <a:pt x="52" y="22"/>
                        <a:pt x="52" y="21"/>
                        <a:pt x="52" y="21"/>
                      </a:cubicBezTo>
                      <a:cubicBezTo>
                        <a:pt x="51" y="19"/>
                        <a:pt x="50" y="17"/>
                        <a:pt x="51" y="16"/>
                      </a:cubicBezTo>
                      <a:cubicBezTo>
                        <a:pt x="52" y="14"/>
                        <a:pt x="54" y="14"/>
                        <a:pt x="55" y="14"/>
                      </a:cubicBezTo>
                      <a:cubicBezTo>
                        <a:pt x="55" y="14"/>
                        <a:pt x="55" y="14"/>
                        <a:pt x="56" y="14"/>
                      </a:cubicBezTo>
                      <a:cubicBezTo>
                        <a:pt x="54" y="13"/>
                        <a:pt x="53" y="13"/>
                        <a:pt x="50" y="12"/>
                      </a:cubicBezTo>
                      <a:cubicBezTo>
                        <a:pt x="43" y="11"/>
                        <a:pt x="42" y="6"/>
                        <a:pt x="42" y="3"/>
                      </a:cubicBezTo>
                      <a:cubicBezTo>
                        <a:pt x="41" y="2"/>
                        <a:pt x="41" y="1"/>
                        <a:pt x="41" y="0"/>
                      </a:cubicBezTo>
                      <a:cubicBezTo>
                        <a:pt x="40" y="0"/>
                        <a:pt x="39" y="1"/>
                        <a:pt x="38" y="1"/>
                      </a:cubicBezTo>
                      <a:cubicBezTo>
                        <a:pt x="36" y="3"/>
                        <a:pt x="33" y="5"/>
                        <a:pt x="26" y="6"/>
                      </a:cubicBezTo>
                      <a:cubicBezTo>
                        <a:pt x="18" y="8"/>
                        <a:pt x="15" y="9"/>
                        <a:pt x="14" y="10"/>
                      </a:cubicBezTo>
                      <a:cubicBezTo>
                        <a:pt x="14" y="10"/>
                        <a:pt x="14" y="10"/>
                        <a:pt x="14" y="10"/>
                      </a:cubicBezTo>
                      <a:cubicBezTo>
                        <a:pt x="16" y="11"/>
                        <a:pt x="17" y="13"/>
                        <a:pt x="17" y="16"/>
                      </a:cubicBezTo>
                      <a:cubicBezTo>
                        <a:pt x="16" y="19"/>
                        <a:pt x="12" y="22"/>
                        <a:pt x="8" y="22"/>
                      </a:cubicBezTo>
                      <a:cubicBezTo>
                        <a:pt x="8" y="22"/>
                        <a:pt x="8" y="22"/>
                        <a:pt x="8" y="22"/>
                      </a:cubicBezTo>
                      <a:cubicBezTo>
                        <a:pt x="7" y="22"/>
                        <a:pt x="6" y="22"/>
                        <a:pt x="6" y="22"/>
                      </a:cubicBezTo>
                      <a:cubicBezTo>
                        <a:pt x="6" y="23"/>
                        <a:pt x="7" y="24"/>
                        <a:pt x="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4" name="Freeform 1146">
                  <a:extLst>
                    <a:ext uri="{FF2B5EF4-FFF2-40B4-BE49-F238E27FC236}">
                      <a16:creationId xmlns="" xmlns:a16="http://schemas.microsoft.com/office/drawing/2014/main" id="{FDF025A2-8F54-4413-A3C4-48CB02F7C314}"/>
                    </a:ext>
                  </a:extLst>
                </p:cNvPr>
                <p:cNvSpPr/>
                <p:nvPr/>
              </p:nvSpPr>
              <p:spPr bwMode="auto">
                <a:xfrm>
                  <a:off x="4276" y="1180"/>
                  <a:ext cx="58" cy="28"/>
                </a:xfrm>
                <a:custGeom>
                  <a:gdLst>
                    <a:gd name="T0" fmla="*/ 3 w 61"/>
                    <a:gd name="T1" fmla="*/ 12 h 30"/>
                    <a:gd name="T2" fmla="*/ 0 w 61"/>
                    <a:gd name="T3" fmla="*/ 14 h 30"/>
                    <a:gd name="T4" fmla="*/ 4 w 61"/>
                    <a:gd name="T5" fmla="*/ 16 h 30"/>
                    <a:gd name="T6" fmla="*/ 7 w 61"/>
                    <a:gd name="T7" fmla="*/ 16 h 30"/>
                    <a:gd name="T8" fmla="*/ 12 w 61"/>
                    <a:gd name="T9" fmla="*/ 20 h 30"/>
                    <a:gd name="T10" fmla="*/ 17 w 61"/>
                    <a:gd name="T11" fmla="*/ 24 h 30"/>
                    <a:gd name="T12" fmla="*/ 19 w 61"/>
                    <a:gd name="T13" fmla="*/ 23 h 30"/>
                    <a:gd name="T14" fmla="*/ 33 w 61"/>
                    <a:gd name="T15" fmla="*/ 27 h 30"/>
                    <a:gd name="T16" fmla="*/ 50 w 61"/>
                    <a:gd name="T17" fmla="*/ 30 h 30"/>
                    <a:gd name="T18" fmla="*/ 56 w 61"/>
                    <a:gd name="T19" fmla="*/ 27 h 30"/>
                    <a:gd name="T20" fmla="*/ 57 w 61"/>
                    <a:gd name="T21" fmla="*/ 26 h 30"/>
                    <a:gd name="T22" fmla="*/ 57 w 61"/>
                    <a:gd name="T23" fmla="*/ 26 h 30"/>
                    <a:gd name="T24" fmla="*/ 54 w 61"/>
                    <a:gd name="T25" fmla="*/ 24 h 30"/>
                    <a:gd name="T26" fmla="*/ 61 w 61"/>
                    <a:gd name="T27" fmla="*/ 10 h 30"/>
                    <a:gd name="T28" fmla="*/ 61 w 61"/>
                    <a:gd name="T29" fmla="*/ 8 h 30"/>
                    <a:gd name="T30" fmla="*/ 50 w 61"/>
                    <a:gd name="T31" fmla="*/ 3 h 30"/>
                    <a:gd name="T32" fmla="*/ 48 w 61"/>
                    <a:gd name="T33" fmla="*/ 4 h 30"/>
                    <a:gd name="T34" fmla="*/ 45 w 61"/>
                    <a:gd name="T35" fmla="*/ 8 h 30"/>
                    <a:gd name="T36" fmla="*/ 36 w 61"/>
                    <a:gd name="T37" fmla="*/ 0 h 30"/>
                    <a:gd name="T38" fmla="*/ 33 w 61"/>
                    <a:gd name="T39" fmla="*/ 0 h 30"/>
                    <a:gd name="T40" fmla="*/ 8 w 61"/>
                    <a:gd name="T41" fmla="*/ 6 h 30"/>
                    <a:gd name="T42" fmla="*/ 3 w 61"/>
                    <a:gd name="T43" fmla="*/ 12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1" h="30">
                      <a:moveTo>
                        <a:pt x="3" y="12"/>
                      </a:moveTo>
                      <a:cubicBezTo>
                        <a:pt x="2" y="13"/>
                        <a:pt x="1" y="14"/>
                        <a:pt x="0" y="14"/>
                      </a:cubicBezTo>
                      <a:cubicBezTo>
                        <a:pt x="1" y="15"/>
                        <a:pt x="2" y="15"/>
                        <a:pt x="4" y="16"/>
                      </a:cubicBezTo>
                      <a:cubicBezTo>
                        <a:pt x="5" y="16"/>
                        <a:pt x="6" y="16"/>
                        <a:pt x="7" y="16"/>
                      </a:cubicBezTo>
                      <a:cubicBezTo>
                        <a:pt x="9" y="16"/>
                        <a:pt x="11" y="18"/>
                        <a:pt x="12" y="20"/>
                      </a:cubicBezTo>
                      <a:cubicBezTo>
                        <a:pt x="14" y="23"/>
                        <a:pt x="15" y="24"/>
                        <a:pt x="17" y="24"/>
                      </a:cubicBezTo>
                      <a:cubicBezTo>
                        <a:pt x="18" y="23"/>
                        <a:pt x="19" y="23"/>
                        <a:pt x="19" y="23"/>
                      </a:cubicBezTo>
                      <a:cubicBezTo>
                        <a:pt x="23" y="23"/>
                        <a:pt x="28" y="25"/>
                        <a:pt x="33" y="27"/>
                      </a:cubicBezTo>
                      <a:cubicBezTo>
                        <a:pt x="39" y="28"/>
                        <a:pt x="45" y="30"/>
                        <a:pt x="50" y="30"/>
                      </a:cubicBezTo>
                      <a:cubicBezTo>
                        <a:pt x="54" y="30"/>
                        <a:pt x="56" y="28"/>
                        <a:pt x="56" y="27"/>
                      </a:cubicBezTo>
                      <a:cubicBezTo>
                        <a:pt x="57" y="27"/>
                        <a:pt x="57" y="26"/>
                        <a:pt x="57" y="26"/>
                      </a:cubicBezTo>
                      <a:cubicBezTo>
                        <a:pt x="57" y="26"/>
                        <a:pt x="57" y="26"/>
                        <a:pt x="57" y="26"/>
                      </a:cubicBezTo>
                      <a:cubicBezTo>
                        <a:pt x="55" y="26"/>
                        <a:pt x="55" y="25"/>
                        <a:pt x="54" y="24"/>
                      </a:cubicBezTo>
                      <a:cubicBezTo>
                        <a:pt x="53" y="22"/>
                        <a:pt x="55" y="19"/>
                        <a:pt x="61" y="10"/>
                      </a:cubicBezTo>
                      <a:cubicBezTo>
                        <a:pt x="61" y="9"/>
                        <a:pt x="61" y="9"/>
                        <a:pt x="61" y="8"/>
                      </a:cubicBezTo>
                      <a:cubicBezTo>
                        <a:pt x="60" y="6"/>
                        <a:pt x="54" y="3"/>
                        <a:pt x="50" y="3"/>
                      </a:cubicBezTo>
                      <a:cubicBezTo>
                        <a:pt x="48" y="3"/>
                        <a:pt x="48" y="4"/>
                        <a:pt x="48" y="4"/>
                      </a:cubicBezTo>
                      <a:cubicBezTo>
                        <a:pt x="48" y="8"/>
                        <a:pt x="45" y="8"/>
                        <a:pt x="45" y="8"/>
                      </a:cubicBezTo>
                      <a:cubicBezTo>
                        <a:pt x="41" y="8"/>
                        <a:pt x="37" y="2"/>
                        <a:pt x="36" y="0"/>
                      </a:cubicBezTo>
                      <a:cubicBezTo>
                        <a:pt x="36" y="0"/>
                        <a:pt x="35" y="0"/>
                        <a:pt x="33" y="0"/>
                      </a:cubicBezTo>
                      <a:cubicBezTo>
                        <a:pt x="25" y="0"/>
                        <a:pt x="10" y="4"/>
                        <a:pt x="8" y="6"/>
                      </a:cubicBezTo>
                      <a:cubicBezTo>
                        <a:pt x="8" y="9"/>
                        <a:pt x="5" y="10"/>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5" name="Freeform 1147">
                  <a:extLst>
                    <a:ext uri="{FF2B5EF4-FFF2-40B4-BE49-F238E27FC236}">
                      <a16:creationId xmlns="" xmlns:a16="http://schemas.microsoft.com/office/drawing/2014/main" id="{8F149FD2-F481-49CE-9F91-0BD2EEEF4754}"/>
                    </a:ext>
                  </a:extLst>
                </p:cNvPr>
                <p:cNvSpPr>
                  <a:spLocks noEditPoints="1"/>
                </p:cNvSpPr>
                <p:nvPr/>
              </p:nvSpPr>
              <p:spPr bwMode="auto">
                <a:xfrm>
                  <a:off x="3564" y="1238"/>
                  <a:ext cx="1749" cy="606"/>
                </a:xfrm>
                <a:custGeom>
                  <a:gdLst>
                    <a:gd name="T0" fmla="*/ 49 w 1831"/>
                    <a:gd name="T1" fmla="*/ 223 h 635"/>
                    <a:gd name="T2" fmla="*/ 53 w 1831"/>
                    <a:gd name="T3" fmla="*/ 179 h 635"/>
                    <a:gd name="T4" fmla="*/ 15 w 1831"/>
                    <a:gd name="T5" fmla="*/ 190 h 635"/>
                    <a:gd name="T6" fmla="*/ 32 w 1831"/>
                    <a:gd name="T7" fmla="*/ 275 h 635"/>
                    <a:gd name="T8" fmla="*/ 7 w 1831"/>
                    <a:gd name="T9" fmla="*/ 361 h 635"/>
                    <a:gd name="T10" fmla="*/ 1 w 1831"/>
                    <a:gd name="T11" fmla="*/ 391 h 635"/>
                    <a:gd name="T12" fmla="*/ 45 w 1831"/>
                    <a:gd name="T13" fmla="*/ 445 h 635"/>
                    <a:gd name="T14" fmla="*/ 75 w 1831"/>
                    <a:gd name="T15" fmla="*/ 484 h 635"/>
                    <a:gd name="T16" fmla="*/ 139 w 1831"/>
                    <a:gd name="T17" fmla="*/ 532 h 635"/>
                    <a:gd name="T18" fmla="*/ 136 w 1831"/>
                    <a:gd name="T19" fmla="*/ 603 h 635"/>
                    <a:gd name="T20" fmla="*/ 216 w 1831"/>
                    <a:gd name="T21" fmla="*/ 628 h 635"/>
                    <a:gd name="T22" fmla="*/ 236 w 1831"/>
                    <a:gd name="T23" fmla="*/ 554 h 635"/>
                    <a:gd name="T24" fmla="*/ 234 w 1831"/>
                    <a:gd name="T25" fmla="*/ 511 h 635"/>
                    <a:gd name="T26" fmla="*/ 320 w 1831"/>
                    <a:gd name="T27" fmla="*/ 502 h 635"/>
                    <a:gd name="T28" fmla="*/ 377 w 1831"/>
                    <a:gd name="T29" fmla="*/ 470 h 635"/>
                    <a:gd name="T30" fmla="*/ 501 w 1831"/>
                    <a:gd name="T31" fmla="*/ 446 h 635"/>
                    <a:gd name="T32" fmla="*/ 563 w 1831"/>
                    <a:gd name="T33" fmla="*/ 447 h 635"/>
                    <a:gd name="T34" fmla="*/ 672 w 1831"/>
                    <a:gd name="T35" fmla="*/ 520 h 635"/>
                    <a:gd name="T36" fmla="*/ 732 w 1831"/>
                    <a:gd name="T37" fmla="*/ 501 h 635"/>
                    <a:gd name="T38" fmla="*/ 822 w 1831"/>
                    <a:gd name="T39" fmla="*/ 490 h 635"/>
                    <a:gd name="T40" fmla="*/ 931 w 1831"/>
                    <a:gd name="T41" fmla="*/ 524 h 635"/>
                    <a:gd name="T42" fmla="*/ 1000 w 1831"/>
                    <a:gd name="T43" fmla="*/ 516 h 635"/>
                    <a:gd name="T44" fmla="*/ 1041 w 1831"/>
                    <a:gd name="T45" fmla="*/ 482 h 635"/>
                    <a:gd name="T46" fmla="*/ 1091 w 1831"/>
                    <a:gd name="T47" fmla="*/ 464 h 635"/>
                    <a:gd name="T48" fmla="*/ 1160 w 1831"/>
                    <a:gd name="T49" fmla="*/ 543 h 635"/>
                    <a:gd name="T50" fmla="*/ 1181 w 1831"/>
                    <a:gd name="T51" fmla="*/ 588 h 635"/>
                    <a:gd name="T52" fmla="*/ 1267 w 1831"/>
                    <a:gd name="T53" fmla="*/ 502 h 635"/>
                    <a:gd name="T54" fmla="*/ 1232 w 1831"/>
                    <a:gd name="T55" fmla="*/ 454 h 635"/>
                    <a:gd name="T56" fmla="*/ 1342 w 1831"/>
                    <a:gd name="T57" fmla="*/ 367 h 635"/>
                    <a:gd name="T58" fmla="*/ 1444 w 1831"/>
                    <a:gd name="T59" fmla="*/ 340 h 635"/>
                    <a:gd name="T60" fmla="*/ 1525 w 1831"/>
                    <a:gd name="T61" fmla="*/ 328 h 635"/>
                    <a:gd name="T62" fmla="*/ 1457 w 1831"/>
                    <a:gd name="T63" fmla="*/ 395 h 635"/>
                    <a:gd name="T64" fmla="*/ 1508 w 1831"/>
                    <a:gd name="T65" fmla="*/ 445 h 635"/>
                    <a:gd name="T66" fmla="*/ 1540 w 1831"/>
                    <a:gd name="T67" fmla="*/ 355 h 635"/>
                    <a:gd name="T68" fmla="*/ 1687 w 1831"/>
                    <a:gd name="T69" fmla="*/ 309 h 635"/>
                    <a:gd name="T70" fmla="*/ 1710 w 1831"/>
                    <a:gd name="T71" fmla="*/ 271 h 635"/>
                    <a:gd name="T72" fmla="*/ 1775 w 1831"/>
                    <a:gd name="T73" fmla="*/ 272 h 635"/>
                    <a:gd name="T74" fmla="*/ 1825 w 1831"/>
                    <a:gd name="T75" fmla="*/ 256 h 635"/>
                    <a:gd name="T76" fmla="*/ 1685 w 1831"/>
                    <a:gd name="T77" fmla="*/ 181 h 635"/>
                    <a:gd name="T78" fmla="*/ 1565 w 1831"/>
                    <a:gd name="T79" fmla="*/ 185 h 635"/>
                    <a:gd name="T80" fmla="*/ 1389 w 1831"/>
                    <a:gd name="T81" fmla="*/ 145 h 635"/>
                    <a:gd name="T82" fmla="*/ 1315 w 1831"/>
                    <a:gd name="T83" fmla="*/ 121 h 635"/>
                    <a:gd name="T84" fmla="*/ 1244 w 1831"/>
                    <a:gd name="T85" fmla="*/ 141 h 635"/>
                    <a:gd name="T86" fmla="*/ 1135 w 1831"/>
                    <a:gd name="T87" fmla="*/ 125 h 635"/>
                    <a:gd name="T88" fmla="*/ 1076 w 1831"/>
                    <a:gd name="T89" fmla="*/ 97 h 635"/>
                    <a:gd name="T90" fmla="*/ 957 w 1831"/>
                    <a:gd name="T91" fmla="*/ 95 h 635"/>
                    <a:gd name="T92" fmla="*/ 905 w 1831"/>
                    <a:gd name="T93" fmla="*/ 87 h 635"/>
                    <a:gd name="T94" fmla="*/ 949 w 1831"/>
                    <a:gd name="T95" fmla="*/ 27 h 635"/>
                    <a:gd name="T96" fmla="*/ 866 w 1831"/>
                    <a:gd name="T97" fmla="*/ 9 h 635"/>
                    <a:gd name="T98" fmla="*/ 781 w 1831"/>
                    <a:gd name="T99" fmla="*/ 40 h 635"/>
                    <a:gd name="T100" fmla="*/ 701 w 1831"/>
                    <a:gd name="T101" fmla="*/ 55 h 635"/>
                    <a:gd name="T102" fmla="*/ 654 w 1831"/>
                    <a:gd name="T103" fmla="*/ 93 h 635"/>
                    <a:gd name="T104" fmla="*/ 564 w 1831"/>
                    <a:gd name="T105" fmla="*/ 129 h 635"/>
                    <a:gd name="T106" fmla="*/ 523 w 1831"/>
                    <a:gd name="T107" fmla="*/ 140 h 635"/>
                    <a:gd name="T108" fmla="*/ 565 w 1831"/>
                    <a:gd name="T109" fmla="*/ 206 h 635"/>
                    <a:gd name="T110" fmla="*/ 483 w 1831"/>
                    <a:gd name="T111" fmla="*/ 235 h 635"/>
                    <a:gd name="T112" fmla="*/ 514 w 1831"/>
                    <a:gd name="T113" fmla="*/ 176 h 635"/>
                    <a:gd name="T114" fmla="*/ 454 w 1831"/>
                    <a:gd name="T115" fmla="*/ 170 h 635"/>
                    <a:gd name="T116" fmla="*/ 358 w 1831"/>
                    <a:gd name="T117" fmla="*/ 163 h 635"/>
                    <a:gd name="T118" fmla="*/ 294 w 1831"/>
                    <a:gd name="T119" fmla="*/ 206 h 635"/>
                    <a:gd name="T120" fmla="*/ 203 w 1831"/>
                    <a:gd name="T121" fmla="*/ 227 h 635"/>
                    <a:gd name="T122" fmla="*/ 185 w 1831"/>
                    <a:gd name="T123" fmla="*/ 245 h 635"/>
                    <a:gd name="T124" fmla="*/ 104 w 1831"/>
                    <a:gd name="T125" fmla="*/ 268 h 6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30" h="635">
                      <a:moveTo>
                        <a:pt x="104" y="268"/>
                      </a:moveTo>
                      <a:cubicBezTo>
                        <a:pt x="105" y="269"/>
                        <a:pt x="106" y="270"/>
                        <a:pt x="107" y="272"/>
                      </a:cubicBezTo>
                      <a:cubicBezTo>
                        <a:pt x="107" y="274"/>
                        <a:pt x="110" y="275"/>
                        <a:pt x="116" y="275"/>
                      </a:cubicBezTo>
                      <a:cubicBezTo>
                        <a:pt x="117" y="275"/>
                        <a:pt x="118" y="275"/>
                        <a:pt x="119" y="277"/>
                      </a:cubicBezTo>
                      <a:cubicBezTo>
                        <a:pt x="121" y="279"/>
                        <a:pt x="119" y="283"/>
                        <a:pt x="119" y="284"/>
                      </a:cubicBezTo>
                      <a:cubicBezTo>
                        <a:pt x="117" y="287"/>
                        <a:pt x="114" y="288"/>
                        <a:pt x="111" y="288"/>
                      </a:cubicBezTo>
                      <a:cubicBezTo>
                        <a:pt x="109" y="288"/>
                        <a:pt x="108" y="287"/>
                        <a:pt x="107" y="286"/>
                      </a:cubicBezTo>
                      <a:cubicBezTo>
                        <a:pt x="106" y="286"/>
                        <a:pt x="105" y="286"/>
                        <a:pt x="104" y="286"/>
                      </a:cubicBezTo>
                      <a:cubicBezTo>
                        <a:pt x="101" y="286"/>
                        <a:pt x="98" y="286"/>
                        <a:pt x="97" y="282"/>
                      </a:cubicBezTo>
                      <a:cubicBezTo>
                        <a:pt x="97" y="281"/>
                        <a:pt x="94" y="278"/>
                        <a:pt x="89" y="278"/>
                      </a:cubicBezTo>
                      <a:cubicBezTo>
                        <a:pt x="86" y="279"/>
                        <a:pt x="84" y="278"/>
                        <a:pt x="83" y="277"/>
                      </a:cubicBezTo>
                      <a:cubicBezTo>
                        <a:pt x="82" y="275"/>
                        <a:pt x="81" y="273"/>
                        <a:pt x="81" y="270"/>
                      </a:cubicBezTo>
                      <a:cubicBezTo>
                        <a:pt x="81" y="268"/>
                        <a:pt x="81" y="267"/>
                        <a:pt x="80" y="265"/>
                      </a:cubicBezTo>
                      <a:cubicBezTo>
                        <a:pt x="79" y="264"/>
                        <a:pt x="78" y="263"/>
                        <a:pt x="79" y="262"/>
                      </a:cubicBezTo>
                      <a:cubicBezTo>
                        <a:pt x="79" y="261"/>
                        <a:pt x="78" y="261"/>
                        <a:pt x="78" y="260"/>
                      </a:cubicBezTo>
                      <a:cubicBezTo>
                        <a:pt x="78" y="258"/>
                        <a:pt x="77" y="255"/>
                        <a:pt x="80" y="253"/>
                      </a:cubicBezTo>
                      <a:cubicBezTo>
                        <a:pt x="80" y="252"/>
                        <a:pt x="80" y="252"/>
                        <a:pt x="80" y="250"/>
                      </a:cubicBezTo>
                      <a:cubicBezTo>
                        <a:pt x="80" y="249"/>
                        <a:pt x="80" y="248"/>
                        <a:pt x="80" y="247"/>
                      </a:cubicBezTo>
                      <a:cubicBezTo>
                        <a:pt x="80" y="247"/>
                        <a:pt x="80" y="246"/>
                        <a:pt x="79" y="246"/>
                      </a:cubicBezTo>
                      <a:cubicBezTo>
                        <a:pt x="77" y="244"/>
                        <a:pt x="75" y="243"/>
                        <a:pt x="73" y="243"/>
                      </a:cubicBezTo>
                      <a:cubicBezTo>
                        <a:pt x="70" y="243"/>
                        <a:pt x="68" y="241"/>
                        <a:pt x="68" y="240"/>
                      </a:cubicBezTo>
                      <a:cubicBezTo>
                        <a:pt x="67" y="239"/>
                        <a:pt x="67" y="238"/>
                        <a:pt x="66" y="238"/>
                      </a:cubicBezTo>
                      <a:cubicBezTo>
                        <a:pt x="62" y="237"/>
                        <a:pt x="54" y="231"/>
                        <a:pt x="53" y="227"/>
                      </a:cubicBezTo>
                      <a:cubicBezTo>
                        <a:pt x="53" y="227"/>
                        <a:pt x="52" y="226"/>
                        <a:pt x="51" y="226"/>
                      </a:cubicBezTo>
                      <a:cubicBezTo>
                        <a:pt x="50" y="226"/>
                        <a:pt x="49" y="225"/>
                        <a:pt x="49" y="223"/>
                      </a:cubicBezTo>
                      <a:cubicBezTo>
                        <a:pt x="49" y="223"/>
                        <a:pt x="49" y="222"/>
                        <a:pt x="50" y="221"/>
                      </a:cubicBezTo>
                      <a:cubicBezTo>
                        <a:pt x="53" y="220"/>
                        <a:pt x="58" y="222"/>
                        <a:pt x="62" y="225"/>
                      </a:cubicBezTo>
                      <a:cubicBezTo>
                        <a:pt x="65" y="228"/>
                        <a:pt x="70" y="230"/>
                        <a:pt x="76" y="231"/>
                      </a:cubicBezTo>
                      <a:cubicBezTo>
                        <a:pt x="80" y="232"/>
                        <a:pt x="83" y="233"/>
                        <a:pt x="86" y="234"/>
                      </a:cubicBezTo>
                      <a:cubicBezTo>
                        <a:pt x="89" y="235"/>
                        <a:pt x="92" y="237"/>
                        <a:pt x="96" y="237"/>
                      </a:cubicBezTo>
                      <a:cubicBezTo>
                        <a:pt x="101" y="238"/>
                        <a:pt x="101" y="238"/>
                        <a:pt x="101" y="238"/>
                      </a:cubicBezTo>
                      <a:cubicBezTo>
                        <a:pt x="107" y="239"/>
                        <a:pt x="112" y="240"/>
                        <a:pt x="122" y="242"/>
                      </a:cubicBezTo>
                      <a:cubicBezTo>
                        <a:pt x="134" y="243"/>
                        <a:pt x="150" y="231"/>
                        <a:pt x="153" y="228"/>
                      </a:cubicBezTo>
                      <a:cubicBezTo>
                        <a:pt x="155" y="226"/>
                        <a:pt x="154" y="223"/>
                        <a:pt x="153" y="220"/>
                      </a:cubicBezTo>
                      <a:cubicBezTo>
                        <a:pt x="152" y="218"/>
                        <a:pt x="152" y="217"/>
                        <a:pt x="152" y="216"/>
                      </a:cubicBezTo>
                      <a:cubicBezTo>
                        <a:pt x="151" y="216"/>
                        <a:pt x="150" y="215"/>
                        <a:pt x="149" y="215"/>
                      </a:cubicBezTo>
                      <a:cubicBezTo>
                        <a:pt x="148" y="214"/>
                        <a:pt x="146" y="213"/>
                        <a:pt x="145" y="212"/>
                      </a:cubicBezTo>
                      <a:cubicBezTo>
                        <a:pt x="145" y="210"/>
                        <a:pt x="142" y="207"/>
                        <a:pt x="138" y="207"/>
                      </a:cubicBezTo>
                      <a:cubicBezTo>
                        <a:pt x="134" y="207"/>
                        <a:pt x="132" y="205"/>
                        <a:pt x="131" y="204"/>
                      </a:cubicBezTo>
                      <a:cubicBezTo>
                        <a:pt x="130" y="203"/>
                        <a:pt x="129" y="202"/>
                        <a:pt x="129" y="202"/>
                      </a:cubicBezTo>
                      <a:cubicBezTo>
                        <a:pt x="128" y="202"/>
                        <a:pt x="128" y="202"/>
                        <a:pt x="128" y="202"/>
                      </a:cubicBezTo>
                      <a:cubicBezTo>
                        <a:pt x="124" y="202"/>
                        <a:pt x="121" y="200"/>
                        <a:pt x="113" y="195"/>
                      </a:cubicBezTo>
                      <a:cubicBezTo>
                        <a:pt x="111" y="193"/>
                        <a:pt x="111" y="193"/>
                        <a:pt x="111" y="193"/>
                      </a:cubicBezTo>
                      <a:cubicBezTo>
                        <a:pt x="102" y="188"/>
                        <a:pt x="90" y="183"/>
                        <a:pt x="87" y="183"/>
                      </a:cubicBezTo>
                      <a:cubicBezTo>
                        <a:pt x="85" y="184"/>
                        <a:pt x="84" y="184"/>
                        <a:pt x="82" y="184"/>
                      </a:cubicBezTo>
                      <a:cubicBezTo>
                        <a:pt x="81" y="184"/>
                        <a:pt x="79" y="184"/>
                        <a:pt x="78" y="182"/>
                      </a:cubicBezTo>
                      <a:cubicBezTo>
                        <a:pt x="77" y="181"/>
                        <a:pt x="75" y="181"/>
                        <a:pt x="73" y="182"/>
                      </a:cubicBezTo>
                      <a:cubicBezTo>
                        <a:pt x="71" y="184"/>
                        <a:pt x="69" y="183"/>
                        <a:pt x="67" y="182"/>
                      </a:cubicBezTo>
                      <a:cubicBezTo>
                        <a:pt x="65" y="182"/>
                        <a:pt x="63" y="181"/>
                        <a:pt x="62" y="182"/>
                      </a:cubicBezTo>
                      <a:cubicBezTo>
                        <a:pt x="58" y="183"/>
                        <a:pt x="54" y="181"/>
                        <a:pt x="53" y="179"/>
                      </a:cubicBezTo>
                      <a:cubicBezTo>
                        <a:pt x="52" y="177"/>
                        <a:pt x="52" y="176"/>
                        <a:pt x="53" y="175"/>
                      </a:cubicBezTo>
                      <a:cubicBezTo>
                        <a:pt x="54" y="174"/>
                        <a:pt x="56" y="174"/>
                        <a:pt x="57" y="174"/>
                      </a:cubicBezTo>
                      <a:cubicBezTo>
                        <a:pt x="56" y="173"/>
                        <a:pt x="55" y="173"/>
                        <a:pt x="55" y="172"/>
                      </a:cubicBezTo>
                      <a:cubicBezTo>
                        <a:pt x="52" y="171"/>
                        <a:pt x="50" y="171"/>
                        <a:pt x="50" y="173"/>
                      </a:cubicBezTo>
                      <a:cubicBezTo>
                        <a:pt x="48" y="176"/>
                        <a:pt x="44" y="176"/>
                        <a:pt x="41" y="174"/>
                      </a:cubicBezTo>
                      <a:cubicBezTo>
                        <a:pt x="41" y="174"/>
                        <a:pt x="41" y="174"/>
                        <a:pt x="41" y="175"/>
                      </a:cubicBezTo>
                      <a:cubicBezTo>
                        <a:pt x="41" y="175"/>
                        <a:pt x="40" y="175"/>
                        <a:pt x="40" y="176"/>
                      </a:cubicBezTo>
                      <a:cubicBezTo>
                        <a:pt x="40" y="176"/>
                        <a:pt x="40" y="176"/>
                        <a:pt x="40" y="176"/>
                      </a:cubicBezTo>
                      <a:cubicBezTo>
                        <a:pt x="39" y="176"/>
                        <a:pt x="39" y="177"/>
                        <a:pt x="39" y="177"/>
                      </a:cubicBezTo>
                      <a:cubicBezTo>
                        <a:pt x="39" y="177"/>
                        <a:pt x="39" y="177"/>
                        <a:pt x="39" y="177"/>
                      </a:cubicBezTo>
                      <a:cubicBezTo>
                        <a:pt x="38" y="177"/>
                        <a:pt x="38" y="177"/>
                        <a:pt x="37" y="177"/>
                      </a:cubicBezTo>
                      <a:cubicBezTo>
                        <a:pt x="37" y="177"/>
                        <a:pt x="37" y="177"/>
                        <a:pt x="37" y="177"/>
                      </a:cubicBezTo>
                      <a:cubicBezTo>
                        <a:pt x="37" y="177"/>
                        <a:pt x="36" y="177"/>
                        <a:pt x="36" y="177"/>
                      </a:cubicBezTo>
                      <a:cubicBezTo>
                        <a:pt x="35" y="177"/>
                        <a:pt x="35" y="177"/>
                        <a:pt x="34" y="177"/>
                      </a:cubicBezTo>
                      <a:cubicBezTo>
                        <a:pt x="34" y="177"/>
                        <a:pt x="33" y="177"/>
                        <a:pt x="33" y="178"/>
                      </a:cubicBezTo>
                      <a:cubicBezTo>
                        <a:pt x="32" y="178"/>
                        <a:pt x="32" y="178"/>
                        <a:pt x="31" y="179"/>
                      </a:cubicBezTo>
                      <a:cubicBezTo>
                        <a:pt x="29" y="180"/>
                        <a:pt x="27" y="182"/>
                        <a:pt x="25" y="182"/>
                      </a:cubicBezTo>
                      <a:cubicBezTo>
                        <a:pt x="24" y="182"/>
                        <a:pt x="23" y="182"/>
                        <a:pt x="21" y="184"/>
                      </a:cubicBezTo>
                      <a:cubicBezTo>
                        <a:pt x="21" y="184"/>
                        <a:pt x="20" y="185"/>
                        <a:pt x="20" y="185"/>
                      </a:cubicBezTo>
                      <a:cubicBezTo>
                        <a:pt x="20" y="185"/>
                        <a:pt x="20" y="185"/>
                        <a:pt x="20" y="185"/>
                      </a:cubicBezTo>
                      <a:cubicBezTo>
                        <a:pt x="20" y="186"/>
                        <a:pt x="19" y="186"/>
                        <a:pt x="19" y="187"/>
                      </a:cubicBezTo>
                      <a:cubicBezTo>
                        <a:pt x="19" y="187"/>
                        <a:pt x="19" y="187"/>
                        <a:pt x="19" y="187"/>
                      </a:cubicBezTo>
                      <a:cubicBezTo>
                        <a:pt x="19" y="189"/>
                        <a:pt x="17" y="190"/>
                        <a:pt x="16" y="190"/>
                      </a:cubicBezTo>
                      <a:cubicBezTo>
                        <a:pt x="16" y="190"/>
                        <a:pt x="15" y="190"/>
                        <a:pt x="15" y="190"/>
                      </a:cubicBezTo>
                      <a:cubicBezTo>
                        <a:pt x="15" y="190"/>
                        <a:pt x="15" y="190"/>
                        <a:pt x="15" y="190"/>
                      </a:cubicBezTo>
                      <a:cubicBezTo>
                        <a:pt x="15" y="192"/>
                        <a:pt x="15" y="195"/>
                        <a:pt x="13" y="197"/>
                      </a:cubicBezTo>
                      <a:cubicBezTo>
                        <a:pt x="13" y="197"/>
                        <a:pt x="13" y="197"/>
                        <a:pt x="13" y="197"/>
                      </a:cubicBezTo>
                      <a:cubicBezTo>
                        <a:pt x="13" y="197"/>
                        <a:pt x="13" y="198"/>
                        <a:pt x="14" y="199"/>
                      </a:cubicBezTo>
                      <a:cubicBezTo>
                        <a:pt x="14" y="199"/>
                        <a:pt x="14" y="200"/>
                        <a:pt x="15" y="201"/>
                      </a:cubicBezTo>
                      <a:cubicBezTo>
                        <a:pt x="16" y="202"/>
                        <a:pt x="17" y="203"/>
                        <a:pt x="19" y="203"/>
                      </a:cubicBezTo>
                      <a:cubicBezTo>
                        <a:pt x="19" y="204"/>
                        <a:pt x="20" y="204"/>
                        <a:pt x="21" y="204"/>
                      </a:cubicBezTo>
                      <a:cubicBezTo>
                        <a:pt x="21" y="204"/>
                        <a:pt x="30" y="211"/>
                        <a:pt x="30" y="214"/>
                      </a:cubicBezTo>
                      <a:cubicBezTo>
                        <a:pt x="30" y="216"/>
                        <a:pt x="29" y="217"/>
                        <a:pt x="28" y="219"/>
                      </a:cubicBezTo>
                      <a:cubicBezTo>
                        <a:pt x="26" y="221"/>
                        <a:pt x="23" y="224"/>
                        <a:pt x="22" y="224"/>
                      </a:cubicBezTo>
                      <a:cubicBezTo>
                        <a:pt x="21" y="225"/>
                        <a:pt x="20" y="226"/>
                        <a:pt x="20" y="227"/>
                      </a:cubicBezTo>
                      <a:cubicBezTo>
                        <a:pt x="20" y="227"/>
                        <a:pt x="19" y="227"/>
                        <a:pt x="19" y="228"/>
                      </a:cubicBezTo>
                      <a:cubicBezTo>
                        <a:pt x="20" y="229"/>
                        <a:pt x="20" y="229"/>
                        <a:pt x="20" y="229"/>
                      </a:cubicBezTo>
                      <a:cubicBezTo>
                        <a:pt x="20" y="229"/>
                        <a:pt x="20" y="229"/>
                        <a:pt x="20" y="229"/>
                      </a:cubicBezTo>
                      <a:cubicBezTo>
                        <a:pt x="22" y="232"/>
                        <a:pt x="27" y="239"/>
                        <a:pt x="30" y="245"/>
                      </a:cubicBezTo>
                      <a:cubicBezTo>
                        <a:pt x="31" y="248"/>
                        <a:pt x="32" y="249"/>
                        <a:pt x="31" y="251"/>
                      </a:cubicBezTo>
                      <a:cubicBezTo>
                        <a:pt x="31" y="253"/>
                        <a:pt x="29" y="253"/>
                        <a:pt x="28" y="253"/>
                      </a:cubicBezTo>
                      <a:cubicBezTo>
                        <a:pt x="27" y="253"/>
                        <a:pt x="27" y="254"/>
                        <a:pt x="26" y="254"/>
                      </a:cubicBezTo>
                      <a:cubicBezTo>
                        <a:pt x="25" y="255"/>
                        <a:pt x="26" y="257"/>
                        <a:pt x="27" y="259"/>
                      </a:cubicBezTo>
                      <a:cubicBezTo>
                        <a:pt x="28" y="260"/>
                        <a:pt x="28" y="260"/>
                        <a:pt x="28" y="261"/>
                      </a:cubicBezTo>
                      <a:cubicBezTo>
                        <a:pt x="29" y="263"/>
                        <a:pt x="28" y="264"/>
                        <a:pt x="27" y="265"/>
                      </a:cubicBezTo>
                      <a:cubicBezTo>
                        <a:pt x="27" y="265"/>
                        <a:pt x="27" y="265"/>
                        <a:pt x="28" y="265"/>
                      </a:cubicBezTo>
                      <a:cubicBezTo>
                        <a:pt x="29" y="266"/>
                        <a:pt x="31" y="266"/>
                        <a:pt x="31" y="268"/>
                      </a:cubicBezTo>
                      <a:cubicBezTo>
                        <a:pt x="32" y="270"/>
                        <a:pt x="31" y="271"/>
                        <a:pt x="30" y="272"/>
                      </a:cubicBezTo>
                      <a:cubicBezTo>
                        <a:pt x="29" y="273"/>
                        <a:pt x="29" y="273"/>
                        <a:pt x="29" y="273"/>
                      </a:cubicBezTo>
                      <a:cubicBezTo>
                        <a:pt x="30" y="274"/>
                        <a:pt x="31" y="274"/>
                        <a:pt x="32" y="275"/>
                      </a:cubicBezTo>
                      <a:cubicBezTo>
                        <a:pt x="33" y="276"/>
                        <a:pt x="35" y="277"/>
                        <a:pt x="36" y="280"/>
                      </a:cubicBezTo>
                      <a:cubicBezTo>
                        <a:pt x="36" y="283"/>
                        <a:pt x="33" y="285"/>
                        <a:pt x="31" y="286"/>
                      </a:cubicBezTo>
                      <a:cubicBezTo>
                        <a:pt x="30" y="286"/>
                        <a:pt x="29" y="286"/>
                        <a:pt x="29" y="287"/>
                      </a:cubicBezTo>
                      <a:cubicBezTo>
                        <a:pt x="29" y="287"/>
                        <a:pt x="29" y="287"/>
                        <a:pt x="30" y="287"/>
                      </a:cubicBezTo>
                      <a:cubicBezTo>
                        <a:pt x="31" y="288"/>
                        <a:pt x="32" y="289"/>
                        <a:pt x="33" y="290"/>
                      </a:cubicBezTo>
                      <a:cubicBezTo>
                        <a:pt x="36" y="291"/>
                        <a:pt x="38" y="292"/>
                        <a:pt x="41" y="294"/>
                      </a:cubicBezTo>
                      <a:cubicBezTo>
                        <a:pt x="41" y="295"/>
                        <a:pt x="42" y="296"/>
                        <a:pt x="43" y="296"/>
                      </a:cubicBezTo>
                      <a:cubicBezTo>
                        <a:pt x="47" y="301"/>
                        <a:pt x="47" y="304"/>
                        <a:pt x="46" y="307"/>
                      </a:cubicBezTo>
                      <a:cubicBezTo>
                        <a:pt x="45" y="311"/>
                        <a:pt x="41" y="313"/>
                        <a:pt x="37" y="316"/>
                      </a:cubicBezTo>
                      <a:cubicBezTo>
                        <a:pt x="34" y="318"/>
                        <a:pt x="30" y="321"/>
                        <a:pt x="29" y="323"/>
                      </a:cubicBezTo>
                      <a:cubicBezTo>
                        <a:pt x="27" y="328"/>
                        <a:pt x="23" y="330"/>
                        <a:pt x="18" y="333"/>
                      </a:cubicBezTo>
                      <a:cubicBezTo>
                        <a:pt x="16" y="335"/>
                        <a:pt x="13" y="336"/>
                        <a:pt x="11" y="338"/>
                      </a:cubicBezTo>
                      <a:cubicBezTo>
                        <a:pt x="11" y="338"/>
                        <a:pt x="11" y="339"/>
                        <a:pt x="10" y="339"/>
                      </a:cubicBezTo>
                      <a:cubicBezTo>
                        <a:pt x="10" y="340"/>
                        <a:pt x="10" y="340"/>
                        <a:pt x="10" y="340"/>
                      </a:cubicBezTo>
                      <a:cubicBezTo>
                        <a:pt x="10" y="340"/>
                        <a:pt x="10" y="340"/>
                        <a:pt x="10" y="340"/>
                      </a:cubicBezTo>
                      <a:cubicBezTo>
                        <a:pt x="13" y="340"/>
                        <a:pt x="14" y="342"/>
                        <a:pt x="15" y="344"/>
                      </a:cubicBezTo>
                      <a:cubicBezTo>
                        <a:pt x="16" y="346"/>
                        <a:pt x="17" y="347"/>
                        <a:pt x="18" y="348"/>
                      </a:cubicBezTo>
                      <a:cubicBezTo>
                        <a:pt x="19" y="348"/>
                        <a:pt x="20" y="348"/>
                        <a:pt x="22" y="348"/>
                      </a:cubicBezTo>
                      <a:cubicBezTo>
                        <a:pt x="24" y="348"/>
                        <a:pt x="26" y="348"/>
                        <a:pt x="28" y="350"/>
                      </a:cubicBezTo>
                      <a:cubicBezTo>
                        <a:pt x="29" y="351"/>
                        <a:pt x="29" y="353"/>
                        <a:pt x="29" y="353"/>
                      </a:cubicBezTo>
                      <a:cubicBezTo>
                        <a:pt x="28" y="355"/>
                        <a:pt x="25" y="355"/>
                        <a:pt x="25" y="355"/>
                      </a:cubicBezTo>
                      <a:cubicBezTo>
                        <a:pt x="23" y="355"/>
                        <a:pt x="22" y="355"/>
                        <a:pt x="21" y="355"/>
                      </a:cubicBezTo>
                      <a:cubicBezTo>
                        <a:pt x="19" y="354"/>
                        <a:pt x="18" y="355"/>
                        <a:pt x="16" y="356"/>
                      </a:cubicBezTo>
                      <a:cubicBezTo>
                        <a:pt x="15" y="357"/>
                        <a:pt x="13" y="357"/>
                        <a:pt x="11" y="358"/>
                      </a:cubicBezTo>
                      <a:cubicBezTo>
                        <a:pt x="8" y="359"/>
                        <a:pt x="8" y="360"/>
                        <a:pt x="7" y="361"/>
                      </a:cubicBezTo>
                      <a:cubicBezTo>
                        <a:pt x="7" y="361"/>
                        <a:pt x="7" y="361"/>
                        <a:pt x="7" y="361"/>
                      </a:cubicBezTo>
                      <a:cubicBezTo>
                        <a:pt x="7" y="361"/>
                        <a:pt x="7" y="361"/>
                        <a:pt x="7" y="361"/>
                      </a:cubicBezTo>
                      <a:cubicBezTo>
                        <a:pt x="7" y="361"/>
                        <a:pt x="7" y="361"/>
                        <a:pt x="7" y="361"/>
                      </a:cubicBezTo>
                      <a:cubicBezTo>
                        <a:pt x="7" y="362"/>
                        <a:pt x="7" y="362"/>
                        <a:pt x="8" y="362"/>
                      </a:cubicBezTo>
                      <a:cubicBezTo>
                        <a:pt x="8" y="362"/>
                        <a:pt x="8" y="362"/>
                        <a:pt x="8" y="363"/>
                      </a:cubicBezTo>
                      <a:cubicBezTo>
                        <a:pt x="8" y="363"/>
                        <a:pt x="8" y="363"/>
                        <a:pt x="8" y="363"/>
                      </a:cubicBezTo>
                      <a:cubicBezTo>
                        <a:pt x="8" y="363"/>
                        <a:pt x="8" y="364"/>
                        <a:pt x="8" y="364"/>
                      </a:cubicBezTo>
                      <a:cubicBezTo>
                        <a:pt x="8" y="364"/>
                        <a:pt x="8" y="364"/>
                        <a:pt x="8" y="364"/>
                      </a:cubicBezTo>
                      <a:cubicBezTo>
                        <a:pt x="7" y="364"/>
                        <a:pt x="7" y="364"/>
                        <a:pt x="7" y="365"/>
                      </a:cubicBezTo>
                      <a:cubicBezTo>
                        <a:pt x="7" y="365"/>
                        <a:pt x="7" y="365"/>
                        <a:pt x="7" y="365"/>
                      </a:cubicBezTo>
                      <a:cubicBezTo>
                        <a:pt x="7" y="365"/>
                        <a:pt x="7" y="365"/>
                        <a:pt x="7" y="365"/>
                      </a:cubicBezTo>
                      <a:cubicBezTo>
                        <a:pt x="7" y="366"/>
                        <a:pt x="7" y="366"/>
                        <a:pt x="7" y="366"/>
                      </a:cubicBezTo>
                      <a:cubicBezTo>
                        <a:pt x="7" y="366"/>
                        <a:pt x="7" y="366"/>
                        <a:pt x="7" y="366"/>
                      </a:cubicBezTo>
                      <a:cubicBezTo>
                        <a:pt x="6" y="366"/>
                        <a:pt x="6" y="366"/>
                        <a:pt x="6" y="367"/>
                      </a:cubicBezTo>
                      <a:cubicBezTo>
                        <a:pt x="6" y="367"/>
                        <a:pt x="6" y="367"/>
                        <a:pt x="6" y="367"/>
                      </a:cubicBezTo>
                      <a:cubicBezTo>
                        <a:pt x="6" y="367"/>
                        <a:pt x="6" y="367"/>
                        <a:pt x="6" y="367"/>
                      </a:cubicBezTo>
                      <a:cubicBezTo>
                        <a:pt x="5" y="368"/>
                        <a:pt x="5" y="368"/>
                        <a:pt x="4" y="369"/>
                      </a:cubicBezTo>
                      <a:cubicBezTo>
                        <a:pt x="3" y="371"/>
                        <a:pt x="2" y="372"/>
                        <a:pt x="2" y="373"/>
                      </a:cubicBezTo>
                      <a:cubicBezTo>
                        <a:pt x="1" y="374"/>
                        <a:pt x="1" y="374"/>
                        <a:pt x="1" y="374"/>
                      </a:cubicBezTo>
                      <a:cubicBezTo>
                        <a:pt x="1" y="375"/>
                        <a:pt x="1" y="376"/>
                        <a:pt x="1" y="377"/>
                      </a:cubicBezTo>
                      <a:cubicBezTo>
                        <a:pt x="1" y="378"/>
                        <a:pt x="1" y="379"/>
                        <a:pt x="1" y="380"/>
                      </a:cubicBezTo>
                      <a:cubicBezTo>
                        <a:pt x="2" y="382"/>
                        <a:pt x="2" y="383"/>
                        <a:pt x="3" y="385"/>
                      </a:cubicBezTo>
                      <a:cubicBezTo>
                        <a:pt x="4" y="385"/>
                        <a:pt x="4" y="385"/>
                        <a:pt x="4" y="385"/>
                      </a:cubicBezTo>
                      <a:cubicBezTo>
                        <a:pt x="4" y="386"/>
                        <a:pt x="5" y="387"/>
                        <a:pt x="4" y="388"/>
                      </a:cubicBezTo>
                      <a:cubicBezTo>
                        <a:pt x="4" y="390"/>
                        <a:pt x="2" y="391"/>
                        <a:pt x="1" y="391"/>
                      </a:cubicBezTo>
                      <a:cubicBezTo>
                        <a:pt x="1" y="391"/>
                        <a:pt x="0" y="392"/>
                        <a:pt x="0" y="392"/>
                      </a:cubicBezTo>
                      <a:cubicBezTo>
                        <a:pt x="0" y="392"/>
                        <a:pt x="0" y="392"/>
                        <a:pt x="0" y="393"/>
                      </a:cubicBezTo>
                      <a:cubicBezTo>
                        <a:pt x="0" y="393"/>
                        <a:pt x="0" y="393"/>
                        <a:pt x="0" y="393"/>
                      </a:cubicBezTo>
                      <a:cubicBezTo>
                        <a:pt x="1" y="393"/>
                        <a:pt x="1" y="394"/>
                        <a:pt x="2" y="395"/>
                      </a:cubicBezTo>
                      <a:cubicBezTo>
                        <a:pt x="4" y="396"/>
                        <a:pt x="4" y="398"/>
                        <a:pt x="4" y="400"/>
                      </a:cubicBezTo>
                      <a:cubicBezTo>
                        <a:pt x="4" y="401"/>
                        <a:pt x="4" y="402"/>
                        <a:pt x="4" y="402"/>
                      </a:cubicBezTo>
                      <a:cubicBezTo>
                        <a:pt x="4" y="403"/>
                        <a:pt x="4" y="403"/>
                        <a:pt x="3" y="403"/>
                      </a:cubicBezTo>
                      <a:cubicBezTo>
                        <a:pt x="3" y="404"/>
                        <a:pt x="4" y="405"/>
                        <a:pt x="7" y="407"/>
                      </a:cubicBezTo>
                      <a:cubicBezTo>
                        <a:pt x="8" y="409"/>
                        <a:pt x="8" y="411"/>
                        <a:pt x="9" y="413"/>
                      </a:cubicBezTo>
                      <a:cubicBezTo>
                        <a:pt x="9" y="414"/>
                        <a:pt x="9" y="414"/>
                        <a:pt x="9" y="415"/>
                      </a:cubicBezTo>
                      <a:cubicBezTo>
                        <a:pt x="9" y="415"/>
                        <a:pt x="9" y="415"/>
                        <a:pt x="9" y="415"/>
                      </a:cubicBezTo>
                      <a:cubicBezTo>
                        <a:pt x="10" y="416"/>
                        <a:pt x="11" y="416"/>
                        <a:pt x="12" y="417"/>
                      </a:cubicBezTo>
                      <a:cubicBezTo>
                        <a:pt x="12" y="417"/>
                        <a:pt x="13" y="417"/>
                        <a:pt x="14" y="416"/>
                      </a:cubicBezTo>
                      <a:cubicBezTo>
                        <a:pt x="17" y="416"/>
                        <a:pt x="20" y="417"/>
                        <a:pt x="22" y="420"/>
                      </a:cubicBezTo>
                      <a:cubicBezTo>
                        <a:pt x="22" y="421"/>
                        <a:pt x="22" y="421"/>
                        <a:pt x="22" y="421"/>
                      </a:cubicBezTo>
                      <a:cubicBezTo>
                        <a:pt x="23" y="421"/>
                        <a:pt x="24" y="420"/>
                        <a:pt x="25" y="419"/>
                      </a:cubicBezTo>
                      <a:cubicBezTo>
                        <a:pt x="26" y="419"/>
                        <a:pt x="26" y="419"/>
                        <a:pt x="27" y="419"/>
                      </a:cubicBezTo>
                      <a:cubicBezTo>
                        <a:pt x="30" y="419"/>
                        <a:pt x="34" y="421"/>
                        <a:pt x="37" y="422"/>
                      </a:cubicBezTo>
                      <a:cubicBezTo>
                        <a:pt x="37" y="422"/>
                        <a:pt x="37" y="422"/>
                        <a:pt x="37" y="422"/>
                      </a:cubicBezTo>
                      <a:cubicBezTo>
                        <a:pt x="39" y="423"/>
                        <a:pt x="39" y="426"/>
                        <a:pt x="39" y="429"/>
                      </a:cubicBezTo>
                      <a:cubicBezTo>
                        <a:pt x="39" y="430"/>
                        <a:pt x="39" y="431"/>
                        <a:pt x="39" y="432"/>
                      </a:cubicBezTo>
                      <a:cubicBezTo>
                        <a:pt x="39" y="433"/>
                        <a:pt x="39" y="434"/>
                        <a:pt x="39" y="435"/>
                      </a:cubicBezTo>
                      <a:cubicBezTo>
                        <a:pt x="39" y="437"/>
                        <a:pt x="39" y="438"/>
                        <a:pt x="40" y="438"/>
                      </a:cubicBezTo>
                      <a:cubicBezTo>
                        <a:pt x="42" y="439"/>
                        <a:pt x="42" y="441"/>
                        <a:pt x="43" y="443"/>
                      </a:cubicBezTo>
                      <a:cubicBezTo>
                        <a:pt x="43" y="444"/>
                        <a:pt x="44" y="445"/>
                        <a:pt x="45" y="445"/>
                      </a:cubicBezTo>
                      <a:cubicBezTo>
                        <a:pt x="47" y="446"/>
                        <a:pt x="48" y="448"/>
                        <a:pt x="50" y="450"/>
                      </a:cubicBezTo>
                      <a:cubicBezTo>
                        <a:pt x="50" y="450"/>
                        <a:pt x="50" y="450"/>
                        <a:pt x="50" y="450"/>
                      </a:cubicBezTo>
                      <a:cubicBezTo>
                        <a:pt x="50" y="451"/>
                        <a:pt x="51" y="451"/>
                        <a:pt x="51" y="451"/>
                      </a:cubicBezTo>
                      <a:cubicBezTo>
                        <a:pt x="53" y="452"/>
                        <a:pt x="55" y="453"/>
                        <a:pt x="57" y="455"/>
                      </a:cubicBezTo>
                      <a:cubicBezTo>
                        <a:pt x="58" y="456"/>
                        <a:pt x="58" y="457"/>
                        <a:pt x="59" y="458"/>
                      </a:cubicBezTo>
                      <a:cubicBezTo>
                        <a:pt x="60" y="463"/>
                        <a:pt x="54" y="465"/>
                        <a:pt x="52" y="466"/>
                      </a:cubicBezTo>
                      <a:cubicBezTo>
                        <a:pt x="51" y="466"/>
                        <a:pt x="51" y="466"/>
                        <a:pt x="50" y="466"/>
                      </a:cubicBezTo>
                      <a:cubicBezTo>
                        <a:pt x="50" y="466"/>
                        <a:pt x="50" y="466"/>
                        <a:pt x="50" y="466"/>
                      </a:cubicBezTo>
                      <a:cubicBezTo>
                        <a:pt x="50" y="466"/>
                        <a:pt x="50" y="466"/>
                        <a:pt x="49" y="466"/>
                      </a:cubicBezTo>
                      <a:cubicBezTo>
                        <a:pt x="49" y="466"/>
                        <a:pt x="49" y="466"/>
                        <a:pt x="49" y="466"/>
                      </a:cubicBezTo>
                      <a:cubicBezTo>
                        <a:pt x="48" y="466"/>
                        <a:pt x="48" y="466"/>
                        <a:pt x="48" y="466"/>
                      </a:cubicBezTo>
                      <a:cubicBezTo>
                        <a:pt x="47" y="466"/>
                        <a:pt x="47" y="465"/>
                        <a:pt x="46" y="465"/>
                      </a:cubicBezTo>
                      <a:cubicBezTo>
                        <a:pt x="46" y="465"/>
                        <a:pt x="45" y="465"/>
                        <a:pt x="44" y="465"/>
                      </a:cubicBezTo>
                      <a:cubicBezTo>
                        <a:pt x="44" y="465"/>
                        <a:pt x="45" y="467"/>
                        <a:pt x="45" y="468"/>
                      </a:cubicBezTo>
                      <a:cubicBezTo>
                        <a:pt x="46" y="470"/>
                        <a:pt x="46" y="471"/>
                        <a:pt x="47" y="473"/>
                      </a:cubicBezTo>
                      <a:cubicBezTo>
                        <a:pt x="47" y="475"/>
                        <a:pt x="48" y="476"/>
                        <a:pt x="48" y="477"/>
                      </a:cubicBezTo>
                      <a:cubicBezTo>
                        <a:pt x="48" y="477"/>
                        <a:pt x="48" y="477"/>
                        <a:pt x="49" y="477"/>
                      </a:cubicBezTo>
                      <a:cubicBezTo>
                        <a:pt x="49" y="477"/>
                        <a:pt x="49" y="477"/>
                        <a:pt x="49" y="477"/>
                      </a:cubicBezTo>
                      <a:cubicBezTo>
                        <a:pt x="50" y="477"/>
                        <a:pt x="51" y="477"/>
                        <a:pt x="52" y="476"/>
                      </a:cubicBezTo>
                      <a:cubicBezTo>
                        <a:pt x="52" y="476"/>
                        <a:pt x="53" y="475"/>
                        <a:pt x="54" y="475"/>
                      </a:cubicBezTo>
                      <a:cubicBezTo>
                        <a:pt x="55" y="474"/>
                        <a:pt x="57" y="474"/>
                        <a:pt x="59" y="474"/>
                      </a:cubicBezTo>
                      <a:cubicBezTo>
                        <a:pt x="60" y="475"/>
                        <a:pt x="61" y="475"/>
                        <a:pt x="61" y="475"/>
                      </a:cubicBezTo>
                      <a:cubicBezTo>
                        <a:pt x="63" y="474"/>
                        <a:pt x="65" y="474"/>
                        <a:pt x="66" y="474"/>
                      </a:cubicBezTo>
                      <a:cubicBezTo>
                        <a:pt x="69" y="474"/>
                        <a:pt x="72" y="474"/>
                        <a:pt x="73" y="476"/>
                      </a:cubicBezTo>
                      <a:cubicBezTo>
                        <a:pt x="74" y="478"/>
                        <a:pt x="75" y="482"/>
                        <a:pt x="75" y="484"/>
                      </a:cubicBezTo>
                      <a:cubicBezTo>
                        <a:pt x="75" y="485"/>
                        <a:pt x="75" y="486"/>
                        <a:pt x="75" y="487"/>
                      </a:cubicBezTo>
                      <a:cubicBezTo>
                        <a:pt x="75" y="487"/>
                        <a:pt x="75" y="488"/>
                        <a:pt x="76" y="489"/>
                      </a:cubicBezTo>
                      <a:cubicBezTo>
                        <a:pt x="76" y="490"/>
                        <a:pt x="77" y="490"/>
                        <a:pt x="77" y="491"/>
                      </a:cubicBezTo>
                      <a:cubicBezTo>
                        <a:pt x="77" y="492"/>
                        <a:pt x="80" y="492"/>
                        <a:pt x="81" y="492"/>
                      </a:cubicBezTo>
                      <a:cubicBezTo>
                        <a:pt x="82" y="492"/>
                        <a:pt x="83" y="492"/>
                        <a:pt x="84" y="492"/>
                      </a:cubicBezTo>
                      <a:cubicBezTo>
                        <a:pt x="87" y="493"/>
                        <a:pt x="92" y="500"/>
                        <a:pt x="91" y="503"/>
                      </a:cubicBezTo>
                      <a:cubicBezTo>
                        <a:pt x="91" y="503"/>
                        <a:pt x="91" y="503"/>
                        <a:pt x="91" y="503"/>
                      </a:cubicBezTo>
                      <a:cubicBezTo>
                        <a:pt x="92" y="503"/>
                        <a:pt x="92" y="503"/>
                        <a:pt x="92" y="503"/>
                      </a:cubicBezTo>
                      <a:cubicBezTo>
                        <a:pt x="94" y="502"/>
                        <a:pt x="96" y="504"/>
                        <a:pt x="98" y="505"/>
                      </a:cubicBezTo>
                      <a:cubicBezTo>
                        <a:pt x="99" y="505"/>
                        <a:pt x="99" y="506"/>
                        <a:pt x="99" y="506"/>
                      </a:cubicBezTo>
                      <a:cubicBezTo>
                        <a:pt x="100" y="506"/>
                        <a:pt x="100" y="506"/>
                        <a:pt x="101" y="506"/>
                      </a:cubicBezTo>
                      <a:cubicBezTo>
                        <a:pt x="101" y="506"/>
                        <a:pt x="102" y="506"/>
                        <a:pt x="103" y="505"/>
                      </a:cubicBezTo>
                      <a:cubicBezTo>
                        <a:pt x="104" y="505"/>
                        <a:pt x="106" y="504"/>
                        <a:pt x="108" y="504"/>
                      </a:cubicBezTo>
                      <a:cubicBezTo>
                        <a:pt x="111" y="504"/>
                        <a:pt x="112" y="505"/>
                        <a:pt x="112" y="506"/>
                      </a:cubicBezTo>
                      <a:cubicBezTo>
                        <a:pt x="112" y="506"/>
                        <a:pt x="114" y="507"/>
                        <a:pt x="114" y="508"/>
                      </a:cubicBezTo>
                      <a:cubicBezTo>
                        <a:pt x="116" y="509"/>
                        <a:pt x="116" y="510"/>
                        <a:pt x="117" y="511"/>
                      </a:cubicBezTo>
                      <a:cubicBezTo>
                        <a:pt x="117" y="511"/>
                        <a:pt x="118" y="511"/>
                        <a:pt x="118" y="511"/>
                      </a:cubicBezTo>
                      <a:cubicBezTo>
                        <a:pt x="121" y="511"/>
                        <a:pt x="124" y="511"/>
                        <a:pt x="126" y="512"/>
                      </a:cubicBezTo>
                      <a:cubicBezTo>
                        <a:pt x="127" y="513"/>
                        <a:pt x="128" y="513"/>
                        <a:pt x="129" y="513"/>
                      </a:cubicBezTo>
                      <a:cubicBezTo>
                        <a:pt x="131" y="514"/>
                        <a:pt x="133" y="514"/>
                        <a:pt x="135" y="515"/>
                      </a:cubicBezTo>
                      <a:cubicBezTo>
                        <a:pt x="136" y="515"/>
                        <a:pt x="137" y="516"/>
                        <a:pt x="138" y="516"/>
                      </a:cubicBezTo>
                      <a:cubicBezTo>
                        <a:pt x="140" y="517"/>
                        <a:pt x="142" y="518"/>
                        <a:pt x="143" y="520"/>
                      </a:cubicBezTo>
                      <a:cubicBezTo>
                        <a:pt x="143" y="523"/>
                        <a:pt x="141" y="524"/>
                        <a:pt x="140" y="525"/>
                      </a:cubicBezTo>
                      <a:cubicBezTo>
                        <a:pt x="141" y="526"/>
                        <a:pt x="142" y="527"/>
                        <a:pt x="142" y="529"/>
                      </a:cubicBezTo>
                      <a:cubicBezTo>
                        <a:pt x="142" y="531"/>
                        <a:pt x="140" y="532"/>
                        <a:pt x="139" y="532"/>
                      </a:cubicBezTo>
                      <a:cubicBezTo>
                        <a:pt x="139" y="532"/>
                        <a:pt x="139" y="532"/>
                        <a:pt x="139" y="532"/>
                      </a:cubicBezTo>
                      <a:cubicBezTo>
                        <a:pt x="139" y="532"/>
                        <a:pt x="139" y="533"/>
                        <a:pt x="139" y="533"/>
                      </a:cubicBezTo>
                      <a:cubicBezTo>
                        <a:pt x="140" y="533"/>
                        <a:pt x="140" y="534"/>
                        <a:pt x="141" y="535"/>
                      </a:cubicBezTo>
                      <a:cubicBezTo>
                        <a:pt x="141" y="536"/>
                        <a:pt x="140" y="538"/>
                        <a:pt x="139" y="540"/>
                      </a:cubicBezTo>
                      <a:cubicBezTo>
                        <a:pt x="139" y="541"/>
                        <a:pt x="139" y="542"/>
                        <a:pt x="139" y="543"/>
                      </a:cubicBezTo>
                      <a:cubicBezTo>
                        <a:pt x="139" y="543"/>
                        <a:pt x="138" y="545"/>
                        <a:pt x="135" y="545"/>
                      </a:cubicBezTo>
                      <a:cubicBezTo>
                        <a:pt x="134" y="545"/>
                        <a:pt x="132" y="545"/>
                        <a:pt x="130" y="544"/>
                      </a:cubicBezTo>
                      <a:cubicBezTo>
                        <a:pt x="129" y="544"/>
                        <a:pt x="128" y="544"/>
                        <a:pt x="127" y="544"/>
                      </a:cubicBezTo>
                      <a:cubicBezTo>
                        <a:pt x="127" y="544"/>
                        <a:pt x="125" y="546"/>
                        <a:pt x="124" y="547"/>
                      </a:cubicBezTo>
                      <a:cubicBezTo>
                        <a:pt x="122" y="548"/>
                        <a:pt x="121" y="549"/>
                        <a:pt x="120" y="550"/>
                      </a:cubicBezTo>
                      <a:cubicBezTo>
                        <a:pt x="120" y="550"/>
                        <a:pt x="120" y="551"/>
                        <a:pt x="120" y="551"/>
                      </a:cubicBezTo>
                      <a:cubicBezTo>
                        <a:pt x="123" y="551"/>
                        <a:pt x="125" y="551"/>
                        <a:pt x="127" y="551"/>
                      </a:cubicBezTo>
                      <a:cubicBezTo>
                        <a:pt x="129" y="551"/>
                        <a:pt x="131" y="551"/>
                        <a:pt x="132" y="552"/>
                      </a:cubicBezTo>
                      <a:cubicBezTo>
                        <a:pt x="132" y="553"/>
                        <a:pt x="132" y="554"/>
                        <a:pt x="132" y="555"/>
                      </a:cubicBezTo>
                      <a:cubicBezTo>
                        <a:pt x="131" y="557"/>
                        <a:pt x="122" y="561"/>
                        <a:pt x="118" y="563"/>
                      </a:cubicBezTo>
                      <a:cubicBezTo>
                        <a:pt x="119" y="563"/>
                        <a:pt x="119" y="563"/>
                        <a:pt x="119" y="563"/>
                      </a:cubicBezTo>
                      <a:cubicBezTo>
                        <a:pt x="121" y="564"/>
                        <a:pt x="122" y="566"/>
                        <a:pt x="122" y="568"/>
                      </a:cubicBezTo>
                      <a:cubicBezTo>
                        <a:pt x="122" y="570"/>
                        <a:pt x="120" y="571"/>
                        <a:pt x="118" y="572"/>
                      </a:cubicBezTo>
                      <a:cubicBezTo>
                        <a:pt x="116" y="573"/>
                        <a:pt x="115" y="573"/>
                        <a:pt x="116" y="574"/>
                      </a:cubicBezTo>
                      <a:cubicBezTo>
                        <a:pt x="116" y="576"/>
                        <a:pt x="116" y="578"/>
                        <a:pt x="114" y="579"/>
                      </a:cubicBezTo>
                      <a:cubicBezTo>
                        <a:pt x="113" y="581"/>
                        <a:pt x="110" y="581"/>
                        <a:pt x="107" y="581"/>
                      </a:cubicBezTo>
                      <a:cubicBezTo>
                        <a:pt x="107" y="581"/>
                        <a:pt x="107" y="581"/>
                        <a:pt x="107" y="581"/>
                      </a:cubicBezTo>
                      <a:cubicBezTo>
                        <a:pt x="107" y="582"/>
                        <a:pt x="107" y="582"/>
                        <a:pt x="108" y="582"/>
                      </a:cubicBezTo>
                      <a:cubicBezTo>
                        <a:pt x="109" y="584"/>
                        <a:pt x="110" y="586"/>
                        <a:pt x="114" y="587"/>
                      </a:cubicBezTo>
                      <a:cubicBezTo>
                        <a:pt x="120" y="589"/>
                        <a:pt x="128" y="594"/>
                        <a:pt x="136" y="603"/>
                      </a:cubicBezTo>
                      <a:cubicBezTo>
                        <a:pt x="136" y="603"/>
                        <a:pt x="137" y="604"/>
                        <a:pt x="137" y="604"/>
                      </a:cubicBezTo>
                      <a:cubicBezTo>
                        <a:pt x="137" y="604"/>
                        <a:pt x="138" y="604"/>
                        <a:pt x="138" y="604"/>
                      </a:cubicBezTo>
                      <a:cubicBezTo>
                        <a:pt x="138" y="604"/>
                        <a:pt x="138" y="604"/>
                        <a:pt x="138" y="603"/>
                      </a:cubicBezTo>
                      <a:cubicBezTo>
                        <a:pt x="139" y="603"/>
                        <a:pt x="139" y="603"/>
                        <a:pt x="139" y="603"/>
                      </a:cubicBezTo>
                      <a:cubicBezTo>
                        <a:pt x="139" y="603"/>
                        <a:pt x="139" y="603"/>
                        <a:pt x="140" y="603"/>
                      </a:cubicBezTo>
                      <a:cubicBezTo>
                        <a:pt x="140" y="603"/>
                        <a:pt x="140" y="603"/>
                        <a:pt x="140" y="603"/>
                      </a:cubicBezTo>
                      <a:cubicBezTo>
                        <a:pt x="140" y="603"/>
                        <a:pt x="140" y="603"/>
                        <a:pt x="141" y="603"/>
                      </a:cubicBezTo>
                      <a:cubicBezTo>
                        <a:pt x="141" y="602"/>
                        <a:pt x="141" y="602"/>
                        <a:pt x="141" y="602"/>
                      </a:cubicBezTo>
                      <a:cubicBezTo>
                        <a:pt x="145" y="602"/>
                        <a:pt x="152" y="604"/>
                        <a:pt x="156" y="607"/>
                      </a:cubicBezTo>
                      <a:cubicBezTo>
                        <a:pt x="156" y="607"/>
                        <a:pt x="157" y="607"/>
                        <a:pt x="161" y="607"/>
                      </a:cubicBezTo>
                      <a:cubicBezTo>
                        <a:pt x="162" y="607"/>
                        <a:pt x="164" y="607"/>
                        <a:pt x="165" y="607"/>
                      </a:cubicBezTo>
                      <a:cubicBezTo>
                        <a:pt x="169" y="607"/>
                        <a:pt x="173" y="607"/>
                        <a:pt x="174" y="609"/>
                      </a:cubicBezTo>
                      <a:cubicBezTo>
                        <a:pt x="175" y="610"/>
                        <a:pt x="178" y="612"/>
                        <a:pt x="179" y="612"/>
                      </a:cubicBezTo>
                      <a:cubicBezTo>
                        <a:pt x="181" y="612"/>
                        <a:pt x="183" y="614"/>
                        <a:pt x="184" y="615"/>
                      </a:cubicBezTo>
                      <a:cubicBezTo>
                        <a:pt x="184" y="615"/>
                        <a:pt x="185" y="616"/>
                        <a:pt x="186" y="616"/>
                      </a:cubicBezTo>
                      <a:cubicBezTo>
                        <a:pt x="187" y="615"/>
                        <a:pt x="190" y="614"/>
                        <a:pt x="198" y="614"/>
                      </a:cubicBezTo>
                      <a:cubicBezTo>
                        <a:pt x="200" y="614"/>
                        <a:pt x="200" y="615"/>
                        <a:pt x="201" y="616"/>
                      </a:cubicBezTo>
                      <a:cubicBezTo>
                        <a:pt x="202" y="616"/>
                        <a:pt x="202" y="616"/>
                        <a:pt x="202" y="616"/>
                      </a:cubicBezTo>
                      <a:cubicBezTo>
                        <a:pt x="205" y="616"/>
                        <a:pt x="205" y="619"/>
                        <a:pt x="206" y="621"/>
                      </a:cubicBezTo>
                      <a:cubicBezTo>
                        <a:pt x="206" y="622"/>
                        <a:pt x="206" y="622"/>
                        <a:pt x="206" y="623"/>
                      </a:cubicBezTo>
                      <a:cubicBezTo>
                        <a:pt x="207" y="623"/>
                        <a:pt x="209" y="624"/>
                        <a:pt x="211" y="625"/>
                      </a:cubicBezTo>
                      <a:cubicBezTo>
                        <a:pt x="212" y="626"/>
                        <a:pt x="212" y="626"/>
                        <a:pt x="213" y="627"/>
                      </a:cubicBezTo>
                      <a:cubicBezTo>
                        <a:pt x="213" y="627"/>
                        <a:pt x="213" y="627"/>
                        <a:pt x="213" y="627"/>
                      </a:cubicBezTo>
                      <a:cubicBezTo>
                        <a:pt x="215" y="627"/>
                        <a:pt x="215" y="628"/>
                        <a:pt x="216" y="628"/>
                      </a:cubicBezTo>
                      <a:cubicBezTo>
                        <a:pt x="216" y="628"/>
                        <a:pt x="216" y="628"/>
                        <a:pt x="216" y="628"/>
                      </a:cubicBezTo>
                      <a:cubicBezTo>
                        <a:pt x="219" y="628"/>
                        <a:pt x="221" y="631"/>
                        <a:pt x="223" y="632"/>
                      </a:cubicBezTo>
                      <a:cubicBezTo>
                        <a:pt x="223" y="633"/>
                        <a:pt x="224" y="634"/>
                        <a:pt x="224" y="634"/>
                      </a:cubicBezTo>
                      <a:cubicBezTo>
                        <a:pt x="225" y="634"/>
                        <a:pt x="225" y="634"/>
                        <a:pt x="225" y="634"/>
                      </a:cubicBezTo>
                      <a:cubicBezTo>
                        <a:pt x="225" y="634"/>
                        <a:pt x="225" y="634"/>
                        <a:pt x="226" y="634"/>
                      </a:cubicBezTo>
                      <a:cubicBezTo>
                        <a:pt x="226" y="634"/>
                        <a:pt x="226" y="634"/>
                        <a:pt x="226" y="634"/>
                      </a:cubicBezTo>
                      <a:cubicBezTo>
                        <a:pt x="226" y="634"/>
                        <a:pt x="227" y="634"/>
                        <a:pt x="227" y="635"/>
                      </a:cubicBezTo>
                      <a:cubicBezTo>
                        <a:pt x="227" y="635"/>
                        <a:pt x="228" y="635"/>
                        <a:pt x="228" y="635"/>
                      </a:cubicBezTo>
                      <a:cubicBezTo>
                        <a:pt x="229" y="633"/>
                        <a:pt x="230" y="633"/>
                        <a:pt x="232" y="632"/>
                      </a:cubicBezTo>
                      <a:cubicBezTo>
                        <a:pt x="232" y="632"/>
                        <a:pt x="233" y="632"/>
                        <a:pt x="233" y="632"/>
                      </a:cubicBezTo>
                      <a:cubicBezTo>
                        <a:pt x="233" y="632"/>
                        <a:pt x="233" y="632"/>
                        <a:pt x="233" y="632"/>
                      </a:cubicBezTo>
                      <a:cubicBezTo>
                        <a:pt x="234" y="631"/>
                        <a:pt x="234" y="631"/>
                        <a:pt x="234" y="631"/>
                      </a:cubicBezTo>
                      <a:cubicBezTo>
                        <a:pt x="234" y="631"/>
                        <a:pt x="234" y="631"/>
                        <a:pt x="234" y="631"/>
                      </a:cubicBezTo>
                      <a:cubicBezTo>
                        <a:pt x="226" y="621"/>
                        <a:pt x="222" y="614"/>
                        <a:pt x="222" y="611"/>
                      </a:cubicBezTo>
                      <a:cubicBezTo>
                        <a:pt x="222" y="610"/>
                        <a:pt x="222" y="609"/>
                        <a:pt x="222" y="608"/>
                      </a:cubicBezTo>
                      <a:cubicBezTo>
                        <a:pt x="223" y="604"/>
                        <a:pt x="223" y="601"/>
                        <a:pt x="218" y="597"/>
                      </a:cubicBezTo>
                      <a:cubicBezTo>
                        <a:pt x="216" y="595"/>
                        <a:pt x="215" y="593"/>
                        <a:pt x="215" y="591"/>
                      </a:cubicBezTo>
                      <a:cubicBezTo>
                        <a:pt x="214" y="588"/>
                        <a:pt x="217" y="585"/>
                        <a:pt x="220" y="582"/>
                      </a:cubicBezTo>
                      <a:cubicBezTo>
                        <a:pt x="221" y="581"/>
                        <a:pt x="222" y="579"/>
                        <a:pt x="224" y="578"/>
                      </a:cubicBezTo>
                      <a:cubicBezTo>
                        <a:pt x="227" y="574"/>
                        <a:pt x="232" y="572"/>
                        <a:pt x="237" y="569"/>
                      </a:cubicBezTo>
                      <a:cubicBezTo>
                        <a:pt x="238" y="569"/>
                        <a:pt x="240" y="568"/>
                        <a:pt x="241" y="567"/>
                      </a:cubicBezTo>
                      <a:cubicBezTo>
                        <a:pt x="241" y="567"/>
                        <a:pt x="241" y="567"/>
                        <a:pt x="241" y="567"/>
                      </a:cubicBezTo>
                      <a:cubicBezTo>
                        <a:pt x="237" y="565"/>
                        <a:pt x="235" y="563"/>
                        <a:pt x="235" y="561"/>
                      </a:cubicBezTo>
                      <a:cubicBezTo>
                        <a:pt x="235" y="560"/>
                        <a:pt x="236" y="559"/>
                        <a:pt x="238" y="558"/>
                      </a:cubicBezTo>
                      <a:cubicBezTo>
                        <a:pt x="239" y="558"/>
                        <a:pt x="239" y="558"/>
                        <a:pt x="239" y="558"/>
                      </a:cubicBezTo>
                      <a:cubicBezTo>
                        <a:pt x="238" y="557"/>
                        <a:pt x="237" y="555"/>
                        <a:pt x="236" y="554"/>
                      </a:cubicBezTo>
                      <a:cubicBezTo>
                        <a:pt x="234" y="553"/>
                        <a:pt x="233" y="551"/>
                        <a:pt x="232" y="550"/>
                      </a:cubicBezTo>
                      <a:cubicBezTo>
                        <a:pt x="232" y="549"/>
                        <a:pt x="231" y="547"/>
                        <a:pt x="230" y="547"/>
                      </a:cubicBezTo>
                      <a:cubicBezTo>
                        <a:pt x="230" y="547"/>
                        <a:pt x="230" y="547"/>
                        <a:pt x="229" y="547"/>
                      </a:cubicBezTo>
                      <a:cubicBezTo>
                        <a:pt x="229" y="547"/>
                        <a:pt x="229" y="547"/>
                        <a:pt x="229" y="547"/>
                      </a:cubicBezTo>
                      <a:cubicBezTo>
                        <a:pt x="228" y="547"/>
                        <a:pt x="227" y="547"/>
                        <a:pt x="226" y="547"/>
                      </a:cubicBezTo>
                      <a:cubicBezTo>
                        <a:pt x="226" y="547"/>
                        <a:pt x="225" y="547"/>
                        <a:pt x="224" y="547"/>
                      </a:cubicBezTo>
                      <a:cubicBezTo>
                        <a:pt x="224" y="547"/>
                        <a:pt x="223" y="547"/>
                        <a:pt x="223" y="547"/>
                      </a:cubicBezTo>
                      <a:cubicBezTo>
                        <a:pt x="222" y="548"/>
                        <a:pt x="221" y="548"/>
                        <a:pt x="220" y="547"/>
                      </a:cubicBezTo>
                      <a:cubicBezTo>
                        <a:pt x="220" y="547"/>
                        <a:pt x="219" y="547"/>
                        <a:pt x="219" y="546"/>
                      </a:cubicBezTo>
                      <a:cubicBezTo>
                        <a:pt x="218" y="546"/>
                        <a:pt x="218" y="545"/>
                        <a:pt x="218" y="543"/>
                      </a:cubicBezTo>
                      <a:cubicBezTo>
                        <a:pt x="218" y="542"/>
                        <a:pt x="218" y="541"/>
                        <a:pt x="218" y="539"/>
                      </a:cubicBezTo>
                      <a:cubicBezTo>
                        <a:pt x="218" y="539"/>
                        <a:pt x="217" y="538"/>
                        <a:pt x="217" y="538"/>
                      </a:cubicBezTo>
                      <a:cubicBezTo>
                        <a:pt x="216" y="538"/>
                        <a:pt x="216" y="538"/>
                        <a:pt x="216" y="538"/>
                      </a:cubicBezTo>
                      <a:cubicBezTo>
                        <a:pt x="214" y="538"/>
                        <a:pt x="213" y="537"/>
                        <a:pt x="212" y="536"/>
                      </a:cubicBezTo>
                      <a:cubicBezTo>
                        <a:pt x="212" y="535"/>
                        <a:pt x="211" y="534"/>
                        <a:pt x="212" y="532"/>
                      </a:cubicBezTo>
                      <a:cubicBezTo>
                        <a:pt x="212" y="531"/>
                        <a:pt x="214" y="527"/>
                        <a:pt x="216" y="526"/>
                      </a:cubicBezTo>
                      <a:cubicBezTo>
                        <a:pt x="217" y="526"/>
                        <a:pt x="217" y="525"/>
                        <a:pt x="218" y="525"/>
                      </a:cubicBezTo>
                      <a:cubicBezTo>
                        <a:pt x="218" y="525"/>
                        <a:pt x="218" y="525"/>
                        <a:pt x="218" y="525"/>
                      </a:cubicBezTo>
                      <a:cubicBezTo>
                        <a:pt x="217" y="524"/>
                        <a:pt x="216" y="524"/>
                        <a:pt x="215" y="523"/>
                      </a:cubicBezTo>
                      <a:cubicBezTo>
                        <a:pt x="215" y="522"/>
                        <a:pt x="214" y="520"/>
                        <a:pt x="215" y="518"/>
                      </a:cubicBezTo>
                      <a:cubicBezTo>
                        <a:pt x="216" y="516"/>
                        <a:pt x="218" y="515"/>
                        <a:pt x="219" y="514"/>
                      </a:cubicBezTo>
                      <a:cubicBezTo>
                        <a:pt x="221" y="513"/>
                        <a:pt x="221" y="513"/>
                        <a:pt x="221" y="512"/>
                      </a:cubicBezTo>
                      <a:cubicBezTo>
                        <a:pt x="221" y="508"/>
                        <a:pt x="224" y="505"/>
                        <a:pt x="227" y="505"/>
                      </a:cubicBezTo>
                      <a:cubicBezTo>
                        <a:pt x="228" y="505"/>
                        <a:pt x="229" y="505"/>
                        <a:pt x="231" y="506"/>
                      </a:cubicBezTo>
                      <a:cubicBezTo>
                        <a:pt x="232" y="507"/>
                        <a:pt x="233" y="509"/>
                        <a:pt x="234" y="511"/>
                      </a:cubicBezTo>
                      <a:cubicBezTo>
                        <a:pt x="235" y="512"/>
                        <a:pt x="236" y="514"/>
                        <a:pt x="237" y="514"/>
                      </a:cubicBezTo>
                      <a:cubicBezTo>
                        <a:pt x="237" y="514"/>
                        <a:pt x="238" y="514"/>
                        <a:pt x="238" y="514"/>
                      </a:cubicBezTo>
                      <a:cubicBezTo>
                        <a:pt x="238" y="513"/>
                        <a:pt x="239" y="513"/>
                        <a:pt x="239" y="513"/>
                      </a:cubicBezTo>
                      <a:cubicBezTo>
                        <a:pt x="239" y="512"/>
                        <a:pt x="238" y="511"/>
                        <a:pt x="238" y="510"/>
                      </a:cubicBezTo>
                      <a:cubicBezTo>
                        <a:pt x="238" y="510"/>
                        <a:pt x="238" y="509"/>
                        <a:pt x="237" y="509"/>
                      </a:cubicBezTo>
                      <a:cubicBezTo>
                        <a:pt x="237" y="507"/>
                        <a:pt x="236" y="505"/>
                        <a:pt x="238" y="503"/>
                      </a:cubicBezTo>
                      <a:cubicBezTo>
                        <a:pt x="238" y="502"/>
                        <a:pt x="240" y="501"/>
                        <a:pt x="242" y="500"/>
                      </a:cubicBezTo>
                      <a:cubicBezTo>
                        <a:pt x="243" y="500"/>
                        <a:pt x="244" y="500"/>
                        <a:pt x="244" y="498"/>
                      </a:cubicBezTo>
                      <a:cubicBezTo>
                        <a:pt x="244" y="497"/>
                        <a:pt x="245" y="495"/>
                        <a:pt x="248" y="495"/>
                      </a:cubicBezTo>
                      <a:cubicBezTo>
                        <a:pt x="251" y="495"/>
                        <a:pt x="255" y="492"/>
                        <a:pt x="257" y="491"/>
                      </a:cubicBezTo>
                      <a:cubicBezTo>
                        <a:pt x="258" y="490"/>
                        <a:pt x="259" y="490"/>
                        <a:pt x="260" y="490"/>
                      </a:cubicBezTo>
                      <a:cubicBezTo>
                        <a:pt x="260" y="489"/>
                        <a:pt x="260" y="489"/>
                        <a:pt x="260" y="489"/>
                      </a:cubicBezTo>
                      <a:cubicBezTo>
                        <a:pt x="264" y="488"/>
                        <a:pt x="267" y="486"/>
                        <a:pt x="270" y="487"/>
                      </a:cubicBezTo>
                      <a:cubicBezTo>
                        <a:pt x="270" y="487"/>
                        <a:pt x="271" y="488"/>
                        <a:pt x="271" y="488"/>
                      </a:cubicBezTo>
                      <a:cubicBezTo>
                        <a:pt x="272" y="488"/>
                        <a:pt x="272" y="489"/>
                        <a:pt x="273" y="489"/>
                      </a:cubicBezTo>
                      <a:cubicBezTo>
                        <a:pt x="273" y="489"/>
                        <a:pt x="273" y="489"/>
                        <a:pt x="273" y="488"/>
                      </a:cubicBezTo>
                      <a:cubicBezTo>
                        <a:pt x="274" y="486"/>
                        <a:pt x="276" y="485"/>
                        <a:pt x="279" y="485"/>
                      </a:cubicBezTo>
                      <a:cubicBezTo>
                        <a:pt x="281" y="485"/>
                        <a:pt x="284" y="486"/>
                        <a:pt x="285" y="488"/>
                      </a:cubicBezTo>
                      <a:cubicBezTo>
                        <a:pt x="285" y="488"/>
                        <a:pt x="288" y="489"/>
                        <a:pt x="289" y="489"/>
                      </a:cubicBezTo>
                      <a:cubicBezTo>
                        <a:pt x="292" y="490"/>
                        <a:pt x="295" y="490"/>
                        <a:pt x="297" y="491"/>
                      </a:cubicBezTo>
                      <a:cubicBezTo>
                        <a:pt x="298" y="492"/>
                        <a:pt x="298" y="492"/>
                        <a:pt x="298" y="492"/>
                      </a:cubicBezTo>
                      <a:cubicBezTo>
                        <a:pt x="303" y="495"/>
                        <a:pt x="306" y="498"/>
                        <a:pt x="307" y="500"/>
                      </a:cubicBezTo>
                      <a:cubicBezTo>
                        <a:pt x="308" y="498"/>
                        <a:pt x="309" y="498"/>
                        <a:pt x="310" y="498"/>
                      </a:cubicBezTo>
                      <a:cubicBezTo>
                        <a:pt x="312" y="498"/>
                        <a:pt x="313" y="499"/>
                        <a:pt x="316" y="501"/>
                      </a:cubicBezTo>
                      <a:cubicBezTo>
                        <a:pt x="317" y="501"/>
                        <a:pt x="319" y="502"/>
                        <a:pt x="320" y="502"/>
                      </a:cubicBezTo>
                      <a:cubicBezTo>
                        <a:pt x="322" y="502"/>
                        <a:pt x="323" y="501"/>
                        <a:pt x="324" y="501"/>
                      </a:cubicBezTo>
                      <a:cubicBezTo>
                        <a:pt x="325" y="498"/>
                        <a:pt x="330" y="495"/>
                        <a:pt x="334" y="495"/>
                      </a:cubicBezTo>
                      <a:cubicBezTo>
                        <a:pt x="336" y="495"/>
                        <a:pt x="337" y="496"/>
                        <a:pt x="338" y="496"/>
                      </a:cubicBezTo>
                      <a:cubicBezTo>
                        <a:pt x="338" y="497"/>
                        <a:pt x="338" y="497"/>
                        <a:pt x="338" y="497"/>
                      </a:cubicBezTo>
                      <a:cubicBezTo>
                        <a:pt x="339" y="497"/>
                        <a:pt x="340" y="498"/>
                        <a:pt x="340" y="498"/>
                      </a:cubicBezTo>
                      <a:cubicBezTo>
                        <a:pt x="340" y="498"/>
                        <a:pt x="340" y="498"/>
                        <a:pt x="341" y="497"/>
                      </a:cubicBezTo>
                      <a:cubicBezTo>
                        <a:pt x="343" y="495"/>
                        <a:pt x="346" y="494"/>
                        <a:pt x="349" y="494"/>
                      </a:cubicBezTo>
                      <a:cubicBezTo>
                        <a:pt x="352" y="494"/>
                        <a:pt x="355" y="496"/>
                        <a:pt x="356" y="498"/>
                      </a:cubicBezTo>
                      <a:cubicBezTo>
                        <a:pt x="356" y="499"/>
                        <a:pt x="357" y="500"/>
                        <a:pt x="361" y="500"/>
                      </a:cubicBezTo>
                      <a:cubicBezTo>
                        <a:pt x="364" y="500"/>
                        <a:pt x="365" y="502"/>
                        <a:pt x="366" y="503"/>
                      </a:cubicBezTo>
                      <a:cubicBezTo>
                        <a:pt x="366" y="503"/>
                        <a:pt x="366" y="503"/>
                        <a:pt x="366" y="504"/>
                      </a:cubicBezTo>
                      <a:cubicBezTo>
                        <a:pt x="366" y="503"/>
                        <a:pt x="367" y="503"/>
                        <a:pt x="367" y="502"/>
                      </a:cubicBezTo>
                      <a:cubicBezTo>
                        <a:pt x="367" y="501"/>
                        <a:pt x="368" y="500"/>
                        <a:pt x="369" y="499"/>
                      </a:cubicBezTo>
                      <a:cubicBezTo>
                        <a:pt x="369" y="499"/>
                        <a:pt x="370" y="498"/>
                        <a:pt x="371" y="498"/>
                      </a:cubicBezTo>
                      <a:cubicBezTo>
                        <a:pt x="371" y="498"/>
                        <a:pt x="371" y="498"/>
                        <a:pt x="371" y="498"/>
                      </a:cubicBezTo>
                      <a:cubicBezTo>
                        <a:pt x="373" y="499"/>
                        <a:pt x="374" y="499"/>
                        <a:pt x="375" y="500"/>
                      </a:cubicBezTo>
                      <a:cubicBezTo>
                        <a:pt x="376" y="501"/>
                        <a:pt x="378" y="502"/>
                        <a:pt x="379" y="502"/>
                      </a:cubicBezTo>
                      <a:cubicBezTo>
                        <a:pt x="383" y="502"/>
                        <a:pt x="384" y="501"/>
                        <a:pt x="384" y="500"/>
                      </a:cubicBezTo>
                      <a:cubicBezTo>
                        <a:pt x="384" y="496"/>
                        <a:pt x="384" y="494"/>
                        <a:pt x="383" y="494"/>
                      </a:cubicBezTo>
                      <a:cubicBezTo>
                        <a:pt x="382" y="494"/>
                        <a:pt x="380" y="493"/>
                        <a:pt x="379" y="493"/>
                      </a:cubicBezTo>
                      <a:cubicBezTo>
                        <a:pt x="378" y="492"/>
                        <a:pt x="377" y="491"/>
                        <a:pt x="375" y="491"/>
                      </a:cubicBezTo>
                      <a:cubicBezTo>
                        <a:pt x="372" y="491"/>
                        <a:pt x="370" y="488"/>
                        <a:pt x="369" y="486"/>
                      </a:cubicBezTo>
                      <a:cubicBezTo>
                        <a:pt x="369" y="484"/>
                        <a:pt x="370" y="482"/>
                        <a:pt x="372" y="482"/>
                      </a:cubicBezTo>
                      <a:cubicBezTo>
                        <a:pt x="375" y="480"/>
                        <a:pt x="377" y="479"/>
                        <a:pt x="378" y="478"/>
                      </a:cubicBezTo>
                      <a:cubicBezTo>
                        <a:pt x="377" y="477"/>
                        <a:pt x="376" y="473"/>
                        <a:pt x="377" y="470"/>
                      </a:cubicBezTo>
                      <a:cubicBezTo>
                        <a:pt x="378" y="469"/>
                        <a:pt x="379" y="468"/>
                        <a:pt x="381" y="467"/>
                      </a:cubicBezTo>
                      <a:cubicBezTo>
                        <a:pt x="382" y="467"/>
                        <a:pt x="384" y="467"/>
                        <a:pt x="385" y="467"/>
                      </a:cubicBezTo>
                      <a:cubicBezTo>
                        <a:pt x="386" y="467"/>
                        <a:pt x="387" y="467"/>
                        <a:pt x="387" y="467"/>
                      </a:cubicBezTo>
                      <a:cubicBezTo>
                        <a:pt x="385" y="466"/>
                        <a:pt x="383" y="465"/>
                        <a:pt x="382" y="463"/>
                      </a:cubicBezTo>
                      <a:cubicBezTo>
                        <a:pt x="380" y="461"/>
                        <a:pt x="379" y="453"/>
                        <a:pt x="382" y="451"/>
                      </a:cubicBezTo>
                      <a:cubicBezTo>
                        <a:pt x="383" y="451"/>
                        <a:pt x="384" y="451"/>
                        <a:pt x="385" y="451"/>
                      </a:cubicBezTo>
                      <a:cubicBezTo>
                        <a:pt x="386" y="451"/>
                        <a:pt x="386" y="451"/>
                        <a:pt x="387" y="451"/>
                      </a:cubicBezTo>
                      <a:cubicBezTo>
                        <a:pt x="389" y="451"/>
                        <a:pt x="391" y="451"/>
                        <a:pt x="392" y="451"/>
                      </a:cubicBezTo>
                      <a:cubicBezTo>
                        <a:pt x="393" y="450"/>
                        <a:pt x="395" y="450"/>
                        <a:pt x="397" y="450"/>
                      </a:cubicBezTo>
                      <a:cubicBezTo>
                        <a:pt x="398" y="450"/>
                        <a:pt x="399" y="450"/>
                        <a:pt x="400" y="450"/>
                      </a:cubicBezTo>
                      <a:cubicBezTo>
                        <a:pt x="402" y="450"/>
                        <a:pt x="403" y="450"/>
                        <a:pt x="404" y="450"/>
                      </a:cubicBezTo>
                      <a:cubicBezTo>
                        <a:pt x="404" y="450"/>
                        <a:pt x="404" y="450"/>
                        <a:pt x="405" y="449"/>
                      </a:cubicBezTo>
                      <a:cubicBezTo>
                        <a:pt x="409" y="446"/>
                        <a:pt x="418" y="445"/>
                        <a:pt x="423" y="445"/>
                      </a:cubicBezTo>
                      <a:cubicBezTo>
                        <a:pt x="425" y="445"/>
                        <a:pt x="427" y="445"/>
                        <a:pt x="429" y="444"/>
                      </a:cubicBezTo>
                      <a:cubicBezTo>
                        <a:pt x="431" y="443"/>
                        <a:pt x="432" y="442"/>
                        <a:pt x="434" y="442"/>
                      </a:cubicBezTo>
                      <a:cubicBezTo>
                        <a:pt x="440" y="441"/>
                        <a:pt x="448" y="440"/>
                        <a:pt x="450" y="439"/>
                      </a:cubicBezTo>
                      <a:cubicBezTo>
                        <a:pt x="451" y="439"/>
                        <a:pt x="452" y="438"/>
                        <a:pt x="455" y="438"/>
                      </a:cubicBezTo>
                      <a:cubicBezTo>
                        <a:pt x="457" y="437"/>
                        <a:pt x="464" y="436"/>
                        <a:pt x="465" y="435"/>
                      </a:cubicBezTo>
                      <a:cubicBezTo>
                        <a:pt x="466" y="431"/>
                        <a:pt x="476" y="430"/>
                        <a:pt x="478" y="430"/>
                      </a:cubicBezTo>
                      <a:cubicBezTo>
                        <a:pt x="480" y="430"/>
                        <a:pt x="481" y="430"/>
                        <a:pt x="482" y="430"/>
                      </a:cubicBezTo>
                      <a:cubicBezTo>
                        <a:pt x="485" y="432"/>
                        <a:pt x="487" y="432"/>
                        <a:pt x="489" y="432"/>
                      </a:cubicBezTo>
                      <a:cubicBezTo>
                        <a:pt x="491" y="431"/>
                        <a:pt x="496" y="432"/>
                        <a:pt x="498" y="434"/>
                      </a:cubicBezTo>
                      <a:cubicBezTo>
                        <a:pt x="499" y="436"/>
                        <a:pt x="499" y="437"/>
                        <a:pt x="499" y="438"/>
                      </a:cubicBezTo>
                      <a:cubicBezTo>
                        <a:pt x="499" y="439"/>
                        <a:pt x="499" y="440"/>
                        <a:pt x="500" y="442"/>
                      </a:cubicBezTo>
                      <a:cubicBezTo>
                        <a:pt x="500" y="443"/>
                        <a:pt x="501" y="445"/>
                        <a:pt x="501" y="446"/>
                      </a:cubicBezTo>
                      <a:cubicBezTo>
                        <a:pt x="501" y="448"/>
                        <a:pt x="500" y="449"/>
                        <a:pt x="499" y="449"/>
                      </a:cubicBezTo>
                      <a:cubicBezTo>
                        <a:pt x="499" y="449"/>
                        <a:pt x="499" y="449"/>
                        <a:pt x="499" y="449"/>
                      </a:cubicBezTo>
                      <a:cubicBezTo>
                        <a:pt x="500" y="449"/>
                        <a:pt x="500" y="449"/>
                        <a:pt x="500" y="449"/>
                      </a:cubicBezTo>
                      <a:cubicBezTo>
                        <a:pt x="503" y="449"/>
                        <a:pt x="506" y="448"/>
                        <a:pt x="506" y="448"/>
                      </a:cubicBezTo>
                      <a:cubicBezTo>
                        <a:pt x="507" y="446"/>
                        <a:pt x="509" y="446"/>
                        <a:pt x="509" y="446"/>
                      </a:cubicBezTo>
                      <a:cubicBezTo>
                        <a:pt x="512" y="446"/>
                        <a:pt x="513" y="448"/>
                        <a:pt x="514" y="451"/>
                      </a:cubicBezTo>
                      <a:cubicBezTo>
                        <a:pt x="515" y="450"/>
                        <a:pt x="516" y="449"/>
                        <a:pt x="517" y="449"/>
                      </a:cubicBezTo>
                      <a:cubicBezTo>
                        <a:pt x="518" y="449"/>
                        <a:pt x="521" y="450"/>
                        <a:pt x="522" y="452"/>
                      </a:cubicBezTo>
                      <a:cubicBezTo>
                        <a:pt x="522" y="452"/>
                        <a:pt x="523" y="451"/>
                        <a:pt x="523" y="451"/>
                      </a:cubicBezTo>
                      <a:cubicBezTo>
                        <a:pt x="524" y="451"/>
                        <a:pt x="525" y="451"/>
                        <a:pt x="526" y="451"/>
                      </a:cubicBezTo>
                      <a:cubicBezTo>
                        <a:pt x="527" y="451"/>
                        <a:pt x="529" y="452"/>
                        <a:pt x="529" y="454"/>
                      </a:cubicBezTo>
                      <a:cubicBezTo>
                        <a:pt x="529" y="456"/>
                        <a:pt x="527" y="457"/>
                        <a:pt x="526" y="458"/>
                      </a:cubicBezTo>
                      <a:cubicBezTo>
                        <a:pt x="525" y="459"/>
                        <a:pt x="524" y="459"/>
                        <a:pt x="524" y="460"/>
                      </a:cubicBezTo>
                      <a:cubicBezTo>
                        <a:pt x="524" y="460"/>
                        <a:pt x="524" y="460"/>
                        <a:pt x="524" y="460"/>
                      </a:cubicBezTo>
                      <a:cubicBezTo>
                        <a:pt x="524" y="460"/>
                        <a:pt x="525" y="459"/>
                        <a:pt x="526" y="459"/>
                      </a:cubicBezTo>
                      <a:cubicBezTo>
                        <a:pt x="527" y="458"/>
                        <a:pt x="529" y="457"/>
                        <a:pt x="531" y="457"/>
                      </a:cubicBezTo>
                      <a:cubicBezTo>
                        <a:pt x="531" y="457"/>
                        <a:pt x="531" y="457"/>
                        <a:pt x="532" y="457"/>
                      </a:cubicBezTo>
                      <a:cubicBezTo>
                        <a:pt x="532" y="457"/>
                        <a:pt x="532" y="457"/>
                        <a:pt x="532" y="457"/>
                      </a:cubicBezTo>
                      <a:cubicBezTo>
                        <a:pt x="533" y="457"/>
                        <a:pt x="536" y="456"/>
                        <a:pt x="538" y="455"/>
                      </a:cubicBezTo>
                      <a:cubicBezTo>
                        <a:pt x="540" y="454"/>
                        <a:pt x="541" y="453"/>
                        <a:pt x="543" y="452"/>
                      </a:cubicBezTo>
                      <a:cubicBezTo>
                        <a:pt x="545" y="452"/>
                        <a:pt x="548" y="450"/>
                        <a:pt x="550" y="449"/>
                      </a:cubicBezTo>
                      <a:cubicBezTo>
                        <a:pt x="551" y="448"/>
                        <a:pt x="552" y="447"/>
                        <a:pt x="553" y="447"/>
                      </a:cubicBezTo>
                      <a:cubicBezTo>
                        <a:pt x="554" y="446"/>
                        <a:pt x="555" y="446"/>
                        <a:pt x="557" y="445"/>
                      </a:cubicBezTo>
                      <a:cubicBezTo>
                        <a:pt x="557" y="445"/>
                        <a:pt x="558" y="445"/>
                        <a:pt x="558" y="445"/>
                      </a:cubicBezTo>
                      <a:cubicBezTo>
                        <a:pt x="560" y="445"/>
                        <a:pt x="563" y="446"/>
                        <a:pt x="563" y="447"/>
                      </a:cubicBezTo>
                      <a:cubicBezTo>
                        <a:pt x="563" y="448"/>
                        <a:pt x="564" y="449"/>
                        <a:pt x="563" y="451"/>
                      </a:cubicBezTo>
                      <a:cubicBezTo>
                        <a:pt x="562" y="452"/>
                        <a:pt x="561" y="452"/>
                        <a:pt x="561" y="453"/>
                      </a:cubicBezTo>
                      <a:cubicBezTo>
                        <a:pt x="561" y="453"/>
                        <a:pt x="562" y="455"/>
                        <a:pt x="565" y="456"/>
                      </a:cubicBezTo>
                      <a:cubicBezTo>
                        <a:pt x="572" y="458"/>
                        <a:pt x="580" y="470"/>
                        <a:pt x="585" y="478"/>
                      </a:cubicBezTo>
                      <a:cubicBezTo>
                        <a:pt x="587" y="481"/>
                        <a:pt x="587" y="481"/>
                        <a:pt x="587" y="481"/>
                      </a:cubicBezTo>
                      <a:cubicBezTo>
                        <a:pt x="589" y="484"/>
                        <a:pt x="591" y="488"/>
                        <a:pt x="593" y="492"/>
                      </a:cubicBezTo>
                      <a:cubicBezTo>
                        <a:pt x="594" y="495"/>
                        <a:pt x="596" y="499"/>
                        <a:pt x="597" y="500"/>
                      </a:cubicBezTo>
                      <a:cubicBezTo>
                        <a:pt x="597" y="500"/>
                        <a:pt x="598" y="499"/>
                        <a:pt x="598" y="498"/>
                      </a:cubicBezTo>
                      <a:cubicBezTo>
                        <a:pt x="599" y="497"/>
                        <a:pt x="600" y="495"/>
                        <a:pt x="601" y="494"/>
                      </a:cubicBezTo>
                      <a:cubicBezTo>
                        <a:pt x="602" y="494"/>
                        <a:pt x="602" y="493"/>
                        <a:pt x="603" y="493"/>
                      </a:cubicBezTo>
                      <a:cubicBezTo>
                        <a:pt x="606" y="493"/>
                        <a:pt x="608" y="495"/>
                        <a:pt x="610" y="497"/>
                      </a:cubicBezTo>
                      <a:cubicBezTo>
                        <a:pt x="611" y="498"/>
                        <a:pt x="612" y="499"/>
                        <a:pt x="613" y="499"/>
                      </a:cubicBezTo>
                      <a:cubicBezTo>
                        <a:pt x="614" y="500"/>
                        <a:pt x="615" y="500"/>
                        <a:pt x="616" y="500"/>
                      </a:cubicBezTo>
                      <a:cubicBezTo>
                        <a:pt x="618" y="501"/>
                        <a:pt x="621" y="502"/>
                        <a:pt x="622" y="501"/>
                      </a:cubicBezTo>
                      <a:cubicBezTo>
                        <a:pt x="623" y="501"/>
                        <a:pt x="624" y="501"/>
                        <a:pt x="625" y="500"/>
                      </a:cubicBezTo>
                      <a:cubicBezTo>
                        <a:pt x="629" y="499"/>
                        <a:pt x="633" y="497"/>
                        <a:pt x="635" y="498"/>
                      </a:cubicBezTo>
                      <a:cubicBezTo>
                        <a:pt x="636" y="498"/>
                        <a:pt x="636" y="499"/>
                        <a:pt x="637" y="499"/>
                      </a:cubicBezTo>
                      <a:cubicBezTo>
                        <a:pt x="639" y="500"/>
                        <a:pt x="642" y="501"/>
                        <a:pt x="643" y="505"/>
                      </a:cubicBezTo>
                      <a:cubicBezTo>
                        <a:pt x="645" y="509"/>
                        <a:pt x="647" y="510"/>
                        <a:pt x="649" y="510"/>
                      </a:cubicBezTo>
                      <a:cubicBezTo>
                        <a:pt x="650" y="510"/>
                        <a:pt x="653" y="510"/>
                        <a:pt x="653" y="516"/>
                      </a:cubicBezTo>
                      <a:cubicBezTo>
                        <a:pt x="653" y="517"/>
                        <a:pt x="656" y="519"/>
                        <a:pt x="657" y="519"/>
                      </a:cubicBezTo>
                      <a:cubicBezTo>
                        <a:pt x="659" y="519"/>
                        <a:pt x="664" y="518"/>
                        <a:pt x="665" y="517"/>
                      </a:cubicBezTo>
                      <a:cubicBezTo>
                        <a:pt x="666" y="516"/>
                        <a:pt x="667" y="516"/>
                        <a:pt x="668" y="516"/>
                      </a:cubicBezTo>
                      <a:cubicBezTo>
                        <a:pt x="670" y="516"/>
                        <a:pt x="671" y="517"/>
                        <a:pt x="672" y="519"/>
                      </a:cubicBezTo>
                      <a:cubicBezTo>
                        <a:pt x="672" y="519"/>
                        <a:pt x="672" y="520"/>
                        <a:pt x="672" y="520"/>
                      </a:cubicBezTo>
                      <a:cubicBezTo>
                        <a:pt x="672" y="520"/>
                        <a:pt x="672" y="520"/>
                        <a:pt x="672" y="521"/>
                      </a:cubicBezTo>
                      <a:cubicBezTo>
                        <a:pt x="673" y="521"/>
                        <a:pt x="673" y="521"/>
                        <a:pt x="673" y="521"/>
                      </a:cubicBezTo>
                      <a:cubicBezTo>
                        <a:pt x="673" y="522"/>
                        <a:pt x="673" y="522"/>
                        <a:pt x="673" y="522"/>
                      </a:cubicBezTo>
                      <a:cubicBezTo>
                        <a:pt x="674" y="522"/>
                        <a:pt x="674" y="522"/>
                        <a:pt x="674" y="523"/>
                      </a:cubicBezTo>
                      <a:cubicBezTo>
                        <a:pt x="674" y="523"/>
                        <a:pt x="674" y="523"/>
                        <a:pt x="674" y="523"/>
                      </a:cubicBezTo>
                      <a:cubicBezTo>
                        <a:pt x="675" y="523"/>
                        <a:pt x="675" y="523"/>
                        <a:pt x="675" y="523"/>
                      </a:cubicBezTo>
                      <a:cubicBezTo>
                        <a:pt x="675" y="523"/>
                        <a:pt x="675" y="523"/>
                        <a:pt x="675" y="523"/>
                      </a:cubicBezTo>
                      <a:cubicBezTo>
                        <a:pt x="675" y="523"/>
                        <a:pt x="675" y="523"/>
                        <a:pt x="675" y="523"/>
                      </a:cubicBezTo>
                      <a:cubicBezTo>
                        <a:pt x="676" y="523"/>
                        <a:pt x="677" y="523"/>
                        <a:pt x="678" y="524"/>
                      </a:cubicBezTo>
                      <a:cubicBezTo>
                        <a:pt x="678" y="524"/>
                        <a:pt x="678" y="524"/>
                        <a:pt x="678" y="524"/>
                      </a:cubicBezTo>
                      <a:cubicBezTo>
                        <a:pt x="678" y="524"/>
                        <a:pt x="679" y="524"/>
                        <a:pt x="680" y="524"/>
                      </a:cubicBezTo>
                      <a:cubicBezTo>
                        <a:pt x="680" y="524"/>
                        <a:pt x="680" y="524"/>
                        <a:pt x="680" y="524"/>
                      </a:cubicBezTo>
                      <a:cubicBezTo>
                        <a:pt x="680" y="524"/>
                        <a:pt x="680" y="524"/>
                        <a:pt x="680" y="524"/>
                      </a:cubicBezTo>
                      <a:cubicBezTo>
                        <a:pt x="680" y="524"/>
                        <a:pt x="680" y="524"/>
                        <a:pt x="680" y="523"/>
                      </a:cubicBezTo>
                      <a:cubicBezTo>
                        <a:pt x="680" y="523"/>
                        <a:pt x="680" y="523"/>
                        <a:pt x="680" y="523"/>
                      </a:cubicBezTo>
                      <a:cubicBezTo>
                        <a:pt x="681" y="522"/>
                        <a:pt x="683" y="521"/>
                        <a:pt x="689" y="520"/>
                      </a:cubicBezTo>
                      <a:cubicBezTo>
                        <a:pt x="694" y="519"/>
                        <a:pt x="697" y="518"/>
                        <a:pt x="698" y="517"/>
                      </a:cubicBezTo>
                      <a:cubicBezTo>
                        <a:pt x="699" y="514"/>
                        <a:pt x="701" y="513"/>
                        <a:pt x="704" y="513"/>
                      </a:cubicBezTo>
                      <a:cubicBezTo>
                        <a:pt x="705" y="512"/>
                        <a:pt x="706" y="512"/>
                        <a:pt x="707" y="511"/>
                      </a:cubicBezTo>
                      <a:cubicBezTo>
                        <a:pt x="708" y="510"/>
                        <a:pt x="709" y="509"/>
                        <a:pt x="711" y="508"/>
                      </a:cubicBezTo>
                      <a:cubicBezTo>
                        <a:pt x="712" y="508"/>
                        <a:pt x="713" y="507"/>
                        <a:pt x="714" y="507"/>
                      </a:cubicBezTo>
                      <a:cubicBezTo>
                        <a:pt x="715" y="505"/>
                        <a:pt x="717" y="504"/>
                        <a:pt x="719" y="504"/>
                      </a:cubicBezTo>
                      <a:cubicBezTo>
                        <a:pt x="720" y="504"/>
                        <a:pt x="721" y="503"/>
                        <a:pt x="721" y="503"/>
                      </a:cubicBezTo>
                      <a:cubicBezTo>
                        <a:pt x="723" y="501"/>
                        <a:pt x="727" y="501"/>
                        <a:pt x="728" y="501"/>
                      </a:cubicBezTo>
                      <a:cubicBezTo>
                        <a:pt x="730" y="501"/>
                        <a:pt x="731" y="501"/>
                        <a:pt x="732" y="501"/>
                      </a:cubicBezTo>
                      <a:cubicBezTo>
                        <a:pt x="734" y="502"/>
                        <a:pt x="744" y="504"/>
                        <a:pt x="746" y="504"/>
                      </a:cubicBezTo>
                      <a:cubicBezTo>
                        <a:pt x="747" y="504"/>
                        <a:pt x="747" y="504"/>
                        <a:pt x="747" y="504"/>
                      </a:cubicBezTo>
                      <a:cubicBezTo>
                        <a:pt x="749" y="504"/>
                        <a:pt x="750" y="506"/>
                        <a:pt x="751" y="508"/>
                      </a:cubicBezTo>
                      <a:cubicBezTo>
                        <a:pt x="751" y="509"/>
                        <a:pt x="751" y="510"/>
                        <a:pt x="751" y="510"/>
                      </a:cubicBezTo>
                      <a:cubicBezTo>
                        <a:pt x="752" y="510"/>
                        <a:pt x="753" y="511"/>
                        <a:pt x="754" y="512"/>
                      </a:cubicBezTo>
                      <a:cubicBezTo>
                        <a:pt x="756" y="512"/>
                        <a:pt x="758" y="514"/>
                        <a:pt x="759" y="514"/>
                      </a:cubicBezTo>
                      <a:cubicBezTo>
                        <a:pt x="760" y="513"/>
                        <a:pt x="762" y="512"/>
                        <a:pt x="765" y="512"/>
                      </a:cubicBezTo>
                      <a:cubicBezTo>
                        <a:pt x="767" y="512"/>
                        <a:pt x="768" y="512"/>
                        <a:pt x="770" y="513"/>
                      </a:cubicBezTo>
                      <a:cubicBezTo>
                        <a:pt x="770" y="514"/>
                        <a:pt x="771" y="514"/>
                        <a:pt x="771" y="514"/>
                      </a:cubicBezTo>
                      <a:cubicBezTo>
                        <a:pt x="773" y="515"/>
                        <a:pt x="774" y="516"/>
                        <a:pt x="775" y="516"/>
                      </a:cubicBezTo>
                      <a:cubicBezTo>
                        <a:pt x="776" y="515"/>
                        <a:pt x="778" y="514"/>
                        <a:pt x="780" y="513"/>
                      </a:cubicBezTo>
                      <a:cubicBezTo>
                        <a:pt x="780" y="513"/>
                        <a:pt x="781" y="513"/>
                        <a:pt x="782" y="512"/>
                      </a:cubicBezTo>
                      <a:cubicBezTo>
                        <a:pt x="783" y="512"/>
                        <a:pt x="784" y="512"/>
                        <a:pt x="785" y="511"/>
                      </a:cubicBezTo>
                      <a:cubicBezTo>
                        <a:pt x="785" y="511"/>
                        <a:pt x="786" y="508"/>
                        <a:pt x="785" y="507"/>
                      </a:cubicBezTo>
                      <a:cubicBezTo>
                        <a:pt x="783" y="506"/>
                        <a:pt x="781" y="499"/>
                        <a:pt x="780" y="497"/>
                      </a:cubicBezTo>
                      <a:cubicBezTo>
                        <a:pt x="780" y="494"/>
                        <a:pt x="782" y="493"/>
                        <a:pt x="784" y="492"/>
                      </a:cubicBezTo>
                      <a:cubicBezTo>
                        <a:pt x="784" y="491"/>
                        <a:pt x="785" y="491"/>
                        <a:pt x="785" y="490"/>
                      </a:cubicBezTo>
                      <a:cubicBezTo>
                        <a:pt x="786" y="488"/>
                        <a:pt x="788" y="487"/>
                        <a:pt x="790" y="486"/>
                      </a:cubicBezTo>
                      <a:cubicBezTo>
                        <a:pt x="791" y="486"/>
                        <a:pt x="791" y="486"/>
                        <a:pt x="792" y="485"/>
                      </a:cubicBezTo>
                      <a:cubicBezTo>
                        <a:pt x="792" y="485"/>
                        <a:pt x="792" y="485"/>
                        <a:pt x="792" y="484"/>
                      </a:cubicBezTo>
                      <a:cubicBezTo>
                        <a:pt x="793" y="483"/>
                        <a:pt x="794" y="481"/>
                        <a:pt x="796" y="481"/>
                      </a:cubicBezTo>
                      <a:cubicBezTo>
                        <a:pt x="797" y="481"/>
                        <a:pt x="797" y="481"/>
                        <a:pt x="798" y="481"/>
                      </a:cubicBezTo>
                      <a:cubicBezTo>
                        <a:pt x="798" y="482"/>
                        <a:pt x="805" y="484"/>
                        <a:pt x="807" y="485"/>
                      </a:cubicBezTo>
                      <a:cubicBezTo>
                        <a:pt x="807" y="486"/>
                        <a:pt x="810" y="486"/>
                        <a:pt x="812" y="486"/>
                      </a:cubicBezTo>
                      <a:cubicBezTo>
                        <a:pt x="815" y="486"/>
                        <a:pt x="819" y="488"/>
                        <a:pt x="822" y="490"/>
                      </a:cubicBezTo>
                      <a:cubicBezTo>
                        <a:pt x="822" y="490"/>
                        <a:pt x="824" y="491"/>
                        <a:pt x="826" y="491"/>
                      </a:cubicBezTo>
                      <a:cubicBezTo>
                        <a:pt x="829" y="491"/>
                        <a:pt x="832" y="492"/>
                        <a:pt x="833" y="494"/>
                      </a:cubicBezTo>
                      <a:cubicBezTo>
                        <a:pt x="834" y="495"/>
                        <a:pt x="834" y="497"/>
                        <a:pt x="834" y="499"/>
                      </a:cubicBezTo>
                      <a:cubicBezTo>
                        <a:pt x="834" y="501"/>
                        <a:pt x="834" y="503"/>
                        <a:pt x="835" y="503"/>
                      </a:cubicBezTo>
                      <a:cubicBezTo>
                        <a:pt x="837" y="506"/>
                        <a:pt x="839" y="508"/>
                        <a:pt x="839" y="508"/>
                      </a:cubicBezTo>
                      <a:cubicBezTo>
                        <a:pt x="841" y="507"/>
                        <a:pt x="843" y="508"/>
                        <a:pt x="846" y="509"/>
                      </a:cubicBezTo>
                      <a:cubicBezTo>
                        <a:pt x="847" y="510"/>
                        <a:pt x="849" y="511"/>
                        <a:pt x="850" y="511"/>
                      </a:cubicBezTo>
                      <a:cubicBezTo>
                        <a:pt x="850" y="511"/>
                        <a:pt x="852" y="510"/>
                        <a:pt x="853" y="509"/>
                      </a:cubicBezTo>
                      <a:cubicBezTo>
                        <a:pt x="855" y="508"/>
                        <a:pt x="856" y="507"/>
                        <a:pt x="858" y="507"/>
                      </a:cubicBezTo>
                      <a:cubicBezTo>
                        <a:pt x="859" y="507"/>
                        <a:pt x="860" y="507"/>
                        <a:pt x="862" y="506"/>
                      </a:cubicBezTo>
                      <a:cubicBezTo>
                        <a:pt x="865" y="506"/>
                        <a:pt x="867" y="505"/>
                        <a:pt x="869" y="506"/>
                      </a:cubicBezTo>
                      <a:cubicBezTo>
                        <a:pt x="869" y="506"/>
                        <a:pt x="871" y="506"/>
                        <a:pt x="872" y="507"/>
                      </a:cubicBezTo>
                      <a:cubicBezTo>
                        <a:pt x="874" y="507"/>
                        <a:pt x="877" y="508"/>
                        <a:pt x="878" y="508"/>
                      </a:cubicBezTo>
                      <a:cubicBezTo>
                        <a:pt x="879" y="508"/>
                        <a:pt x="879" y="508"/>
                        <a:pt x="880" y="508"/>
                      </a:cubicBezTo>
                      <a:cubicBezTo>
                        <a:pt x="881" y="508"/>
                        <a:pt x="888" y="508"/>
                        <a:pt x="889" y="511"/>
                      </a:cubicBezTo>
                      <a:cubicBezTo>
                        <a:pt x="889" y="512"/>
                        <a:pt x="891" y="512"/>
                        <a:pt x="892" y="512"/>
                      </a:cubicBezTo>
                      <a:cubicBezTo>
                        <a:pt x="895" y="513"/>
                        <a:pt x="899" y="514"/>
                        <a:pt x="899" y="517"/>
                      </a:cubicBezTo>
                      <a:cubicBezTo>
                        <a:pt x="899" y="517"/>
                        <a:pt x="900" y="518"/>
                        <a:pt x="901" y="518"/>
                      </a:cubicBezTo>
                      <a:cubicBezTo>
                        <a:pt x="902" y="519"/>
                        <a:pt x="904" y="520"/>
                        <a:pt x="905" y="522"/>
                      </a:cubicBezTo>
                      <a:cubicBezTo>
                        <a:pt x="905" y="522"/>
                        <a:pt x="907" y="522"/>
                        <a:pt x="908" y="523"/>
                      </a:cubicBezTo>
                      <a:cubicBezTo>
                        <a:pt x="909" y="523"/>
                        <a:pt x="910" y="523"/>
                        <a:pt x="911" y="523"/>
                      </a:cubicBezTo>
                      <a:cubicBezTo>
                        <a:pt x="914" y="523"/>
                        <a:pt x="916" y="523"/>
                        <a:pt x="917" y="523"/>
                      </a:cubicBezTo>
                      <a:cubicBezTo>
                        <a:pt x="918" y="524"/>
                        <a:pt x="918" y="524"/>
                        <a:pt x="918" y="524"/>
                      </a:cubicBezTo>
                      <a:cubicBezTo>
                        <a:pt x="919" y="524"/>
                        <a:pt x="921" y="525"/>
                        <a:pt x="925" y="525"/>
                      </a:cubicBezTo>
                      <a:cubicBezTo>
                        <a:pt x="928" y="525"/>
                        <a:pt x="930" y="524"/>
                        <a:pt x="931" y="524"/>
                      </a:cubicBezTo>
                      <a:cubicBezTo>
                        <a:pt x="931" y="523"/>
                        <a:pt x="934" y="523"/>
                        <a:pt x="938" y="522"/>
                      </a:cubicBezTo>
                      <a:cubicBezTo>
                        <a:pt x="941" y="522"/>
                        <a:pt x="945" y="521"/>
                        <a:pt x="946" y="520"/>
                      </a:cubicBezTo>
                      <a:cubicBezTo>
                        <a:pt x="947" y="519"/>
                        <a:pt x="949" y="519"/>
                        <a:pt x="951" y="519"/>
                      </a:cubicBezTo>
                      <a:cubicBezTo>
                        <a:pt x="952" y="519"/>
                        <a:pt x="953" y="518"/>
                        <a:pt x="954" y="518"/>
                      </a:cubicBezTo>
                      <a:cubicBezTo>
                        <a:pt x="954" y="516"/>
                        <a:pt x="957" y="514"/>
                        <a:pt x="960" y="513"/>
                      </a:cubicBezTo>
                      <a:cubicBezTo>
                        <a:pt x="961" y="512"/>
                        <a:pt x="963" y="512"/>
                        <a:pt x="964" y="511"/>
                      </a:cubicBezTo>
                      <a:cubicBezTo>
                        <a:pt x="964" y="511"/>
                        <a:pt x="965" y="510"/>
                        <a:pt x="965" y="510"/>
                      </a:cubicBezTo>
                      <a:cubicBezTo>
                        <a:pt x="968" y="509"/>
                        <a:pt x="970" y="509"/>
                        <a:pt x="971" y="509"/>
                      </a:cubicBezTo>
                      <a:cubicBezTo>
                        <a:pt x="971" y="509"/>
                        <a:pt x="971" y="509"/>
                        <a:pt x="971" y="509"/>
                      </a:cubicBezTo>
                      <a:cubicBezTo>
                        <a:pt x="971" y="509"/>
                        <a:pt x="971" y="509"/>
                        <a:pt x="971" y="509"/>
                      </a:cubicBezTo>
                      <a:cubicBezTo>
                        <a:pt x="973" y="509"/>
                        <a:pt x="975" y="509"/>
                        <a:pt x="977" y="510"/>
                      </a:cubicBezTo>
                      <a:cubicBezTo>
                        <a:pt x="979" y="510"/>
                        <a:pt x="980" y="511"/>
                        <a:pt x="981" y="513"/>
                      </a:cubicBezTo>
                      <a:cubicBezTo>
                        <a:pt x="981" y="513"/>
                        <a:pt x="983" y="514"/>
                        <a:pt x="985" y="514"/>
                      </a:cubicBezTo>
                      <a:cubicBezTo>
                        <a:pt x="986" y="514"/>
                        <a:pt x="987" y="514"/>
                        <a:pt x="988" y="513"/>
                      </a:cubicBezTo>
                      <a:cubicBezTo>
                        <a:pt x="988" y="513"/>
                        <a:pt x="989" y="513"/>
                        <a:pt x="990" y="513"/>
                      </a:cubicBezTo>
                      <a:cubicBezTo>
                        <a:pt x="990" y="513"/>
                        <a:pt x="990" y="513"/>
                        <a:pt x="990" y="513"/>
                      </a:cubicBezTo>
                      <a:cubicBezTo>
                        <a:pt x="990" y="513"/>
                        <a:pt x="990" y="513"/>
                        <a:pt x="991" y="513"/>
                      </a:cubicBezTo>
                      <a:cubicBezTo>
                        <a:pt x="992" y="513"/>
                        <a:pt x="994" y="513"/>
                        <a:pt x="996" y="514"/>
                      </a:cubicBezTo>
                      <a:cubicBezTo>
                        <a:pt x="996" y="513"/>
                        <a:pt x="996" y="513"/>
                        <a:pt x="996" y="513"/>
                      </a:cubicBezTo>
                      <a:cubicBezTo>
                        <a:pt x="996" y="514"/>
                        <a:pt x="996" y="514"/>
                        <a:pt x="996" y="514"/>
                      </a:cubicBezTo>
                      <a:cubicBezTo>
                        <a:pt x="997" y="514"/>
                        <a:pt x="998" y="514"/>
                        <a:pt x="998" y="514"/>
                      </a:cubicBezTo>
                      <a:cubicBezTo>
                        <a:pt x="999" y="515"/>
                        <a:pt x="999" y="515"/>
                        <a:pt x="999" y="515"/>
                      </a:cubicBezTo>
                      <a:cubicBezTo>
                        <a:pt x="999" y="515"/>
                        <a:pt x="999" y="515"/>
                        <a:pt x="999" y="515"/>
                      </a:cubicBezTo>
                      <a:cubicBezTo>
                        <a:pt x="999" y="515"/>
                        <a:pt x="999" y="515"/>
                        <a:pt x="999" y="515"/>
                      </a:cubicBezTo>
                      <a:cubicBezTo>
                        <a:pt x="1000" y="516"/>
                        <a:pt x="1000" y="516"/>
                        <a:pt x="1000" y="516"/>
                      </a:cubicBezTo>
                      <a:cubicBezTo>
                        <a:pt x="1000" y="516"/>
                        <a:pt x="1000" y="516"/>
                        <a:pt x="1000" y="516"/>
                      </a:cubicBezTo>
                      <a:cubicBezTo>
                        <a:pt x="1001" y="516"/>
                        <a:pt x="1001" y="517"/>
                        <a:pt x="1001" y="517"/>
                      </a:cubicBezTo>
                      <a:cubicBezTo>
                        <a:pt x="1001" y="517"/>
                        <a:pt x="1001" y="517"/>
                        <a:pt x="1001" y="517"/>
                      </a:cubicBezTo>
                      <a:cubicBezTo>
                        <a:pt x="1001" y="517"/>
                        <a:pt x="1001" y="517"/>
                        <a:pt x="1001" y="517"/>
                      </a:cubicBezTo>
                      <a:cubicBezTo>
                        <a:pt x="1001" y="518"/>
                        <a:pt x="1002" y="518"/>
                        <a:pt x="1002" y="518"/>
                      </a:cubicBezTo>
                      <a:cubicBezTo>
                        <a:pt x="1002" y="518"/>
                        <a:pt x="1002" y="518"/>
                        <a:pt x="1002" y="518"/>
                      </a:cubicBezTo>
                      <a:cubicBezTo>
                        <a:pt x="1002" y="518"/>
                        <a:pt x="1002" y="518"/>
                        <a:pt x="1003" y="518"/>
                      </a:cubicBezTo>
                      <a:cubicBezTo>
                        <a:pt x="1003" y="518"/>
                        <a:pt x="1003" y="518"/>
                        <a:pt x="1003" y="518"/>
                      </a:cubicBezTo>
                      <a:cubicBezTo>
                        <a:pt x="1003" y="518"/>
                        <a:pt x="1003" y="518"/>
                        <a:pt x="1003" y="518"/>
                      </a:cubicBezTo>
                      <a:cubicBezTo>
                        <a:pt x="1004" y="518"/>
                        <a:pt x="1004" y="518"/>
                        <a:pt x="1004" y="518"/>
                      </a:cubicBezTo>
                      <a:cubicBezTo>
                        <a:pt x="1004" y="518"/>
                        <a:pt x="1004" y="518"/>
                        <a:pt x="1004" y="518"/>
                      </a:cubicBezTo>
                      <a:cubicBezTo>
                        <a:pt x="1004" y="519"/>
                        <a:pt x="1005" y="519"/>
                        <a:pt x="1005" y="519"/>
                      </a:cubicBezTo>
                      <a:cubicBezTo>
                        <a:pt x="1005" y="519"/>
                        <a:pt x="1005" y="519"/>
                        <a:pt x="1005" y="519"/>
                      </a:cubicBezTo>
                      <a:cubicBezTo>
                        <a:pt x="1006" y="519"/>
                        <a:pt x="1007" y="519"/>
                        <a:pt x="1009" y="519"/>
                      </a:cubicBezTo>
                      <a:cubicBezTo>
                        <a:pt x="1009" y="519"/>
                        <a:pt x="1009" y="519"/>
                        <a:pt x="1009" y="519"/>
                      </a:cubicBezTo>
                      <a:cubicBezTo>
                        <a:pt x="1010" y="519"/>
                        <a:pt x="1012" y="518"/>
                        <a:pt x="1013" y="517"/>
                      </a:cubicBezTo>
                      <a:cubicBezTo>
                        <a:pt x="1017" y="515"/>
                        <a:pt x="1019" y="514"/>
                        <a:pt x="1020" y="513"/>
                      </a:cubicBezTo>
                      <a:cubicBezTo>
                        <a:pt x="1022" y="513"/>
                        <a:pt x="1023" y="512"/>
                        <a:pt x="1024" y="511"/>
                      </a:cubicBezTo>
                      <a:cubicBezTo>
                        <a:pt x="1024" y="511"/>
                        <a:pt x="1024" y="511"/>
                        <a:pt x="1024" y="511"/>
                      </a:cubicBezTo>
                      <a:cubicBezTo>
                        <a:pt x="1024" y="510"/>
                        <a:pt x="1024" y="510"/>
                        <a:pt x="1024" y="509"/>
                      </a:cubicBezTo>
                      <a:cubicBezTo>
                        <a:pt x="1024" y="507"/>
                        <a:pt x="1025" y="505"/>
                        <a:pt x="1027" y="502"/>
                      </a:cubicBezTo>
                      <a:cubicBezTo>
                        <a:pt x="1028" y="501"/>
                        <a:pt x="1028" y="500"/>
                        <a:pt x="1029" y="499"/>
                      </a:cubicBezTo>
                      <a:cubicBezTo>
                        <a:pt x="1029" y="499"/>
                        <a:pt x="1029" y="498"/>
                        <a:pt x="1029" y="498"/>
                      </a:cubicBezTo>
                      <a:cubicBezTo>
                        <a:pt x="1030" y="495"/>
                        <a:pt x="1035" y="487"/>
                        <a:pt x="1037" y="486"/>
                      </a:cubicBezTo>
                      <a:cubicBezTo>
                        <a:pt x="1039" y="486"/>
                        <a:pt x="1041" y="483"/>
                        <a:pt x="1041" y="482"/>
                      </a:cubicBezTo>
                      <a:cubicBezTo>
                        <a:pt x="1041" y="482"/>
                        <a:pt x="1041" y="481"/>
                        <a:pt x="1041" y="481"/>
                      </a:cubicBezTo>
                      <a:cubicBezTo>
                        <a:pt x="1041" y="481"/>
                        <a:pt x="1041" y="481"/>
                        <a:pt x="1041" y="480"/>
                      </a:cubicBezTo>
                      <a:cubicBezTo>
                        <a:pt x="1041" y="480"/>
                        <a:pt x="1041" y="480"/>
                        <a:pt x="1041" y="480"/>
                      </a:cubicBezTo>
                      <a:cubicBezTo>
                        <a:pt x="1040" y="479"/>
                        <a:pt x="1040" y="479"/>
                        <a:pt x="1040" y="479"/>
                      </a:cubicBezTo>
                      <a:cubicBezTo>
                        <a:pt x="1040" y="479"/>
                        <a:pt x="1040" y="479"/>
                        <a:pt x="1040" y="478"/>
                      </a:cubicBezTo>
                      <a:cubicBezTo>
                        <a:pt x="1040" y="478"/>
                        <a:pt x="1040" y="478"/>
                        <a:pt x="1040" y="478"/>
                      </a:cubicBezTo>
                      <a:cubicBezTo>
                        <a:pt x="1040" y="478"/>
                        <a:pt x="1040" y="478"/>
                        <a:pt x="1040" y="478"/>
                      </a:cubicBezTo>
                      <a:cubicBezTo>
                        <a:pt x="1040" y="478"/>
                        <a:pt x="1040" y="477"/>
                        <a:pt x="1040" y="477"/>
                      </a:cubicBezTo>
                      <a:cubicBezTo>
                        <a:pt x="1040" y="477"/>
                        <a:pt x="1040" y="477"/>
                        <a:pt x="1040" y="477"/>
                      </a:cubicBezTo>
                      <a:cubicBezTo>
                        <a:pt x="1040" y="477"/>
                        <a:pt x="1040" y="477"/>
                        <a:pt x="1040" y="477"/>
                      </a:cubicBezTo>
                      <a:cubicBezTo>
                        <a:pt x="1040" y="477"/>
                        <a:pt x="1040" y="477"/>
                        <a:pt x="1039" y="476"/>
                      </a:cubicBezTo>
                      <a:cubicBezTo>
                        <a:pt x="1039" y="476"/>
                        <a:pt x="1039" y="476"/>
                        <a:pt x="1039" y="476"/>
                      </a:cubicBezTo>
                      <a:cubicBezTo>
                        <a:pt x="1039" y="476"/>
                        <a:pt x="1039" y="476"/>
                        <a:pt x="1039" y="476"/>
                      </a:cubicBezTo>
                      <a:cubicBezTo>
                        <a:pt x="1039" y="476"/>
                        <a:pt x="1039" y="476"/>
                        <a:pt x="1039" y="476"/>
                      </a:cubicBezTo>
                      <a:cubicBezTo>
                        <a:pt x="1038" y="476"/>
                        <a:pt x="1036" y="476"/>
                        <a:pt x="1035" y="474"/>
                      </a:cubicBezTo>
                      <a:cubicBezTo>
                        <a:pt x="1034" y="473"/>
                        <a:pt x="1035" y="470"/>
                        <a:pt x="1037" y="467"/>
                      </a:cubicBezTo>
                      <a:cubicBezTo>
                        <a:pt x="1040" y="463"/>
                        <a:pt x="1044" y="461"/>
                        <a:pt x="1050" y="461"/>
                      </a:cubicBezTo>
                      <a:cubicBezTo>
                        <a:pt x="1051" y="461"/>
                        <a:pt x="1052" y="461"/>
                        <a:pt x="1053" y="462"/>
                      </a:cubicBezTo>
                      <a:cubicBezTo>
                        <a:pt x="1053" y="462"/>
                        <a:pt x="1053" y="462"/>
                        <a:pt x="1053" y="462"/>
                      </a:cubicBezTo>
                      <a:cubicBezTo>
                        <a:pt x="1053" y="462"/>
                        <a:pt x="1054" y="461"/>
                        <a:pt x="1055" y="461"/>
                      </a:cubicBezTo>
                      <a:cubicBezTo>
                        <a:pt x="1059" y="461"/>
                        <a:pt x="1067" y="459"/>
                        <a:pt x="1070" y="460"/>
                      </a:cubicBezTo>
                      <a:cubicBezTo>
                        <a:pt x="1072" y="461"/>
                        <a:pt x="1073" y="461"/>
                        <a:pt x="1074" y="461"/>
                      </a:cubicBezTo>
                      <a:cubicBezTo>
                        <a:pt x="1076" y="461"/>
                        <a:pt x="1076" y="461"/>
                        <a:pt x="1076" y="461"/>
                      </a:cubicBezTo>
                      <a:cubicBezTo>
                        <a:pt x="1078" y="461"/>
                        <a:pt x="1080" y="461"/>
                        <a:pt x="1083" y="462"/>
                      </a:cubicBezTo>
                      <a:cubicBezTo>
                        <a:pt x="1085" y="464"/>
                        <a:pt x="1088" y="464"/>
                        <a:pt x="1091" y="464"/>
                      </a:cubicBezTo>
                      <a:cubicBezTo>
                        <a:pt x="1094" y="465"/>
                        <a:pt x="1096" y="465"/>
                        <a:pt x="1098" y="467"/>
                      </a:cubicBezTo>
                      <a:cubicBezTo>
                        <a:pt x="1098" y="468"/>
                        <a:pt x="1099" y="468"/>
                        <a:pt x="1100" y="469"/>
                      </a:cubicBezTo>
                      <a:cubicBezTo>
                        <a:pt x="1103" y="471"/>
                        <a:pt x="1106" y="473"/>
                        <a:pt x="1105" y="477"/>
                      </a:cubicBezTo>
                      <a:cubicBezTo>
                        <a:pt x="1105" y="477"/>
                        <a:pt x="1105" y="478"/>
                        <a:pt x="1105" y="478"/>
                      </a:cubicBezTo>
                      <a:cubicBezTo>
                        <a:pt x="1105" y="478"/>
                        <a:pt x="1106" y="478"/>
                        <a:pt x="1106" y="478"/>
                      </a:cubicBezTo>
                      <a:cubicBezTo>
                        <a:pt x="1107" y="479"/>
                        <a:pt x="1110" y="481"/>
                        <a:pt x="1111" y="487"/>
                      </a:cubicBezTo>
                      <a:cubicBezTo>
                        <a:pt x="1112" y="491"/>
                        <a:pt x="1113" y="493"/>
                        <a:pt x="1115" y="495"/>
                      </a:cubicBezTo>
                      <a:cubicBezTo>
                        <a:pt x="1116" y="496"/>
                        <a:pt x="1117" y="498"/>
                        <a:pt x="1117" y="500"/>
                      </a:cubicBezTo>
                      <a:cubicBezTo>
                        <a:pt x="1118" y="501"/>
                        <a:pt x="1119" y="504"/>
                        <a:pt x="1120" y="506"/>
                      </a:cubicBezTo>
                      <a:cubicBezTo>
                        <a:pt x="1122" y="510"/>
                        <a:pt x="1124" y="512"/>
                        <a:pt x="1123" y="514"/>
                      </a:cubicBezTo>
                      <a:cubicBezTo>
                        <a:pt x="1123" y="515"/>
                        <a:pt x="1122" y="517"/>
                        <a:pt x="1123" y="517"/>
                      </a:cubicBezTo>
                      <a:cubicBezTo>
                        <a:pt x="1123" y="518"/>
                        <a:pt x="1124" y="518"/>
                        <a:pt x="1126" y="518"/>
                      </a:cubicBezTo>
                      <a:cubicBezTo>
                        <a:pt x="1129" y="518"/>
                        <a:pt x="1132" y="520"/>
                        <a:pt x="1134" y="521"/>
                      </a:cubicBezTo>
                      <a:cubicBezTo>
                        <a:pt x="1135" y="522"/>
                        <a:pt x="1136" y="522"/>
                        <a:pt x="1136" y="522"/>
                      </a:cubicBezTo>
                      <a:cubicBezTo>
                        <a:pt x="1136" y="522"/>
                        <a:pt x="1137" y="522"/>
                        <a:pt x="1137" y="522"/>
                      </a:cubicBezTo>
                      <a:cubicBezTo>
                        <a:pt x="1137" y="522"/>
                        <a:pt x="1137" y="522"/>
                        <a:pt x="1137" y="522"/>
                      </a:cubicBezTo>
                      <a:cubicBezTo>
                        <a:pt x="1137" y="522"/>
                        <a:pt x="1137" y="522"/>
                        <a:pt x="1137" y="522"/>
                      </a:cubicBezTo>
                      <a:cubicBezTo>
                        <a:pt x="1139" y="522"/>
                        <a:pt x="1143" y="524"/>
                        <a:pt x="1146" y="526"/>
                      </a:cubicBezTo>
                      <a:cubicBezTo>
                        <a:pt x="1147" y="526"/>
                        <a:pt x="1148" y="527"/>
                        <a:pt x="1149" y="528"/>
                      </a:cubicBezTo>
                      <a:cubicBezTo>
                        <a:pt x="1150" y="529"/>
                        <a:pt x="1152" y="529"/>
                        <a:pt x="1153" y="530"/>
                      </a:cubicBezTo>
                      <a:cubicBezTo>
                        <a:pt x="1154" y="530"/>
                        <a:pt x="1155" y="530"/>
                        <a:pt x="1155" y="531"/>
                      </a:cubicBezTo>
                      <a:cubicBezTo>
                        <a:pt x="1157" y="531"/>
                        <a:pt x="1158" y="532"/>
                        <a:pt x="1158" y="535"/>
                      </a:cubicBezTo>
                      <a:cubicBezTo>
                        <a:pt x="1158" y="535"/>
                        <a:pt x="1158" y="536"/>
                        <a:pt x="1158" y="537"/>
                      </a:cubicBezTo>
                      <a:cubicBezTo>
                        <a:pt x="1158" y="538"/>
                        <a:pt x="1159" y="538"/>
                        <a:pt x="1159" y="539"/>
                      </a:cubicBezTo>
                      <a:cubicBezTo>
                        <a:pt x="1159" y="540"/>
                        <a:pt x="1160" y="542"/>
                        <a:pt x="1160" y="543"/>
                      </a:cubicBezTo>
                      <a:cubicBezTo>
                        <a:pt x="1160" y="544"/>
                        <a:pt x="1160" y="544"/>
                        <a:pt x="1160" y="544"/>
                      </a:cubicBezTo>
                      <a:cubicBezTo>
                        <a:pt x="1160" y="545"/>
                        <a:pt x="1163" y="547"/>
                        <a:pt x="1167" y="547"/>
                      </a:cubicBezTo>
                      <a:cubicBezTo>
                        <a:pt x="1168" y="547"/>
                        <a:pt x="1168" y="547"/>
                        <a:pt x="1169" y="547"/>
                      </a:cubicBezTo>
                      <a:cubicBezTo>
                        <a:pt x="1170" y="546"/>
                        <a:pt x="1172" y="546"/>
                        <a:pt x="1173" y="547"/>
                      </a:cubicBezTo>
                      <a:cubicBezTo>
                        <a:pt x="1174" y="547"/>
                        <a:pt x="1175" y="547"/>
                        <a:pt x="1175" y="547"/>
                      </a:cubicBezTo>
                      <a:cubicBezTo>
                        <a:pt x="1176" y="547"/>
                        <a:pt x="1177" y="546"/>
                        <a:pt x="1177" y="545"/>
                      </a:cubicBezTo>
                      <a:cubicBezTo>
                        <a:pt x="1179" y="542"/>
                        <a:pt x="1183" y="541"/>
                        <a:pt x="1186" y="541"/>
                      </a:cubicBezTo>
                      <a:cubicBezTo>
                        <a:pt x="1187" y="541"/>
                        <a:pt x="1188" y="541"/>
                        <a:pt x="1189" y="541"/>
                      </a:cubicBezTo>
                      <a:cubicBezTo>
                        <a:pt x="1190" y="540"/>
                        <a:pt x="1193" y="539"/>
                        <a:pt x="1195" y="539"/>
                      </a:cubicBezTo>
                      <a:cubicBezTo>
                        <a:pt x="1197" y="539"/>
                        <a:pt x="1199" y="539"/>
                        <a:pt x="1200" y="540"/>
                      </a:cubicBezTo>
                      <a:cubicBezTo>
                        <a:pt x="1201" y="541"/>
                        <a:pt x="1201" y="543"/>
                        <a:pt x="1201" y="545"/>
                      </a:cubicBezTo>
                      <a:cubicBezTo>
                        <a:pt x="1201" y="547"/>
                        <a:pt x="1202" y="548"/>
                        <a:pt x="1202" y="550"/>
                      </a:cubicBezTo>
                      <a:cubicBezTo>
                        <a:pt x="1203" y="551"/>
                        <a:pt x="1204" y="554"/>
                        <a:pt x="1200" y="556"/>
                      </a:cubicBezTo>
                      <a:cubicBezTo>
                        <a:pt x="1198" y="557"/>
                        <a:pt x="1197" y="564"/>
                        <a:pt x="1196" y="567"/>
                      </a:cubicBezTo>
                      <a:cubicBezTo>
                        <a:pt x="1196" y="568"/>
                        <a:pt x="1195" y="568"/>
                        <a:pt x="1195" y="569"/>
                      </a:cubicBezTo>
                      <a:cubicBezTo>
                        <a:pt x="1195" y="571"/>
                        <a:pt x="1193" y="573"/>
                        <a:pt x="1191" y="574"/>
                      </a:cubicBezTo>
                      <a:cubicBezTo>
                        <a:pt x="1190" y="575"/>
                        <a:pt x="1189" y="576"/>
                        <a:pt x="1189" y="577"/>
                      </a:cubicBezTo>
                      <a:cubicBezTo>
                        <a:pt x="1188" y="580"/>
                        <a:pt x="1186" y="582"/>
                        <a:pt x="1185" y="583"/>
                      </a:cubicBezTo>
                      <a:cubicBezTo>
                        <a:pt x="1184" y="583"/>
                        <a:pt x="1183" y="584"/>
                        <a:pt x="1183" y="584"/>
                      </a:cubicBezTo>
                      <a:cubicBezTo>
                        <a:pt x="1183" y="585"/>
                        <a:pt x="1183" y="585"/>
                        <a:pt x="1183" y="585"/>
                      </a:cubicBezTo>
                      <a:cubicBezTo>
                        <a:pt x="1183" y="585"/>
                        <a:pt x="1183" y="585"/>
                        <a:pt x="1183" y="585"/>
                      </a:cubicBezTo>
                      <a:cubicBezTo>
                        <a:pt x="1183" y="586"/>
                        <a:pt x="1183" y="586"/>
                        <a:pt x="1183" y="586"/>
                      </a:cubicBezTo>
                      <a:cubicBezTo>
                        <a:pt x="1183" y="586"/>
                        <a:pt x="1183" y="586"/>
                        <a:pt x="1183" y="586"/>
                      </a:cubicBezTo>
                      <a:cubicBezTo>
                        <a:pt x="1183" y="587"/>
                        <a:pt x="1182" y="587"/>
                        <a:pt x="1181" y="588"/>
                      </a:cubicBezTo>
                      <a:cubicBezTo>
                        <a:pt x="1181" y="588"/>
                        <a:pt x="1181" y="588"/>
                        <a:pt x="1181" y="588"/>
                      </a:cubicBezTo>
                      <a:cubicBezTo>
                        <a:pt x="1181" y="588"/>
                        <a:pt x="1181" y="588"/>
                        <a:pt x="1181" y="588"/>
                      </a:cubicBezTo>
                      <a:cubicBezTo>
                        <a:pt x="1181" y="588"/>
                        <a:pt x="1181" y="588"/>
                        <a:pt x="1180" y="588"/>
                      </a:cubicBezTo>
                      <a:cubicBezTo>
                        <a:pt x="1180" y="588"/>
                        <a:pt x="1180" y="588"/>
                        <a:pt x="1180" y="588"/>
                      </a:cubicBezTo>
                      <a:cubicBezTo>
                        <a:pt x="1179" y="588"/>
                        <a:pt x="1179" y="588"/>
                        <a:pt x="1178" y="588"/>
                      </a:cubicBezTo>
                      <a:cubicBezTo>
                        <a:pt x="1175" y="588"/>
                        <a:pt x="1172" y="587"/>
                        <a:pt x="1170" y="586"/>
                      </a:cubicBezTo>
                      <a:cubicBezTo>
                        <a:pt x="1169" y="586"/>
                        <a:pt x="1168" y="587"/>
                        <a:pt x="1167" y="588"/>
                      </a:cubicBezTo>
                      <a:cubicBezTo>
                        <a:pt x="1165" y="589"/>
                        <a:pt x="1164" y="591"/>
                        <a:pt x="1162" y="591"/>
                      </a:cubicBezTo>
                      <a:cubicBezTo>
                        <a:pt x="1162" y="591"/>
                        <a:pt x="1162" y="594"/>
                        <a:pt x="1162" y="596"/>
                      </a:cubicBezTo>
                      <a:cubicBezTo>
                        <a:pt x="1163" y="597"/>
                        <a:pt x="1163" y="599"/>
                        <a:pt x="1162" y="600"/>
                      </a:cubicBezTo>
                      <a:cubicBezTo>
                        <a:pt x="1162" y="602"/>
                        <a:pt x="1162" y="603"/>
                        <a:pt x="1163" y="605"/>
                      </a:cubicBezTo>
                      <a:cubicBezTo>
                        <a:pt x="1164" y="607"/>
                        <a:pt x="1164" y="609"/>
                        <a:pt x="1164" y="612"/>
                      </a:cubicBezTo>
                      <a:cubicBezTo>
                        <a:pt x="1164" y="612"/>
                        <a:pt x="1164" y="613"/>
                        <a:pt x="1164" y="613"/>
                      </a:cubicBezTo>
                      <a:cubicBezTo>
                        <a:pt x="1169" y="610"/>
                        <a:pt x="1171" y="610"/>
                        <a:pt x="1171" y="610"/>
                      </a:cubicBezTo>
                      <a:cubicBezTo>
                        <a:pt x="1174" y="610"/>
                        <a:pt x="1176" y="612"/>
                        <a:pt x="1179" y="614"/>
                      </a:cubicBezTo>
                      <a:cubicBezTo>
                        <a:pt x="1181" y="615"/>
                        <a:pt x="1183" y="617"/>
                        <a:pt x="1184" y="617"/>
                      </a:cubicBezTo>
                      <a:cubicBezTo>
                        <a:pt x="1188" y="617"/>
                        <a:pt x="1206" y="605"/>
                        <a:pt x="1208" y="602"/>
                      </a:cubicBezTo>
                      <a:cubicBezTo>
                        <a:pt x="1209" y="600"/>
                        <a:pt x="1212" y="596"/>
                        <a:pt x="1222" y="586"/>
                      </a:cubicBezTo>
                      <a:cubicBezTo>
                        <a:pt x="1224" y="584"/>
                        <a:pt x="1226" y="582"/>
                        <a:pt x="1227" y="581"/>
                      </a:cubicBezTo>
                      <a:cubicBezTo>
                        <a:pt x="1232" y="576"/>
                        <a:pt x="1240" y="567"/>
                        <a:pt x="1243" y="559"/>
                      </a:cubicBezTo>
                      <a:cubicBezTo>
                        <a:pt x="1244" y="556"/>
                        <a:pt x="1248" y="552"/>
                        <a:pt x="1251" y="549"/>
                      </a:cubicBezTo>
                      <a:cubicBezTo>
                        <a:pt x="1253" y="546"/>
                        <a:pt x="1255" y="544"/>
                        <a:pt x="1255" y="543"/>
                      </a:cubicBezTo>
                      <a:cubicBezTo>
                        <a:pt x="1256" y="542"/>
                        <a:pt x="1257" y="541"/>
                        <a:pt x="1257" y="540"/>
                      </a:cubicBezTo>
                      <a:cubicBezTo>
                        <a:pt x="1259" y="539"/>
                        <a:pt x="1260" y="537"/>
                        <a:pt x="1262" y="532"/>
                      </a:cubicBezTo>
                      <a:cubicBezTo>
                        <a:pt x="1264" y="527"/>
                        <a:pt x="1265" y="517"/>
                        <a:pt x="1266" y="511"/>
                      </a:cubicBezTo>
                      <a:cubicBezTo>
                        <a:pt x="1266" y="504"/>
                        <a:pt x="1267" y="503"/>
                        <a:pt x="1267" y="502"/>
                      </a:cubicBezTo>
                      <a:cubicBezTo>
                        <a:pt x="1268" y="501"/>
                        <a:pt x="1268" y="500"/>
                        <a:pt x="1268" y="500"/>
                      </a:cubicBezTo>
                      <a:cubicBezTo>
                        <a:pt x="1268" y="498"/>
                        <a:pt x="1268" y="496"/>
                        <a:pt x="1269" y="495"/>
                      </a:cubicBezTo>
                      <a:cubicBezTo>
                        <a:pt x="1270" y="494"/>
                        <a:pt x="1270" y="493"/>
                        <a:pt x="1270" y="493"/>
                      </a:cubicBezTo>
                      <a:cubicBezTo>
                        <a:pt x="1271" y="491"/>
                        <a:pt x="1271" y="489"/>
                        <a:pt x="1274" y="486"/>
                      </a:cubicBezTo>
                      <a:cubicBezTo>
                        <a:pt x="1276" y="484"/>
                        <a:pt x="1276" y="483"/>
                        <a:pt x="1275" y="481"/>
                      </a:cubicBezTo>
                      <a:cubicBezTo>
                        <a:pt x="1275" y="480"/>
                        <a:pt x="1275" y="478"/>
                        <a:pt x="1275" y="476"/>
                      </a:cubicBezTo>
                      <a:cubicBezTo>
                        <a:pt x="1275" y="475"/>
                        <a:pt x="1275" y="473"/>
                        <a:pt x="1275" y="473"/>
                      </a:cubicBezTo>
                      <a:cubicBezTo>
                        <a:pt x="1273" y="470"/>
                        <a:pt x="1274" y="468"/>
                        <a:pt x="1276" y="467"/>
                      </a:cubicBezTo>
                      <a:cubicBezTo>
                        <a:pt x="1275" y="467"/>
                        <a:pt x="1274" y="466"/>
                        <a:pt x="1273" y="465"/>
                      </a:cubicBezTo>
                      <a:cubicBezTo>
                        <a:pt x="1272" y="464"/>
                        <a:pt x="1272" y="464"/>
                        <a:pt x="1272" y="464"/>
                      </a:cubicBezTo>
                      <a:cubicBezTo>
                        <a:pt x="1269" y="463"/>
                        <a:pt x="1265" y="462"/>
                        <a:pt x="1265" y="458"/>
                      </a:cubicBezTo>
                      <a:cubicBezTo>
                        <a:pt x="1265" y="456"/>
                        <a:pt x="1261" y="453"/>
                        <a:pt x="1258" y="453"/>
                      </a:cubicBezTo>
                      <a:cubicBezTo>
                        <a:pt x="1258" y="453"/>
                        <a:pt x="1257" y="453"/>
                        <a:pt x="1257" y="453"/>
                      </a:cubicBezTo>
                      <a:cubicBezTo>
                        <a:pt x="1256" y="453"/>
                        <a:pt x="1254" y="453"/>
                        <a:pt x="1253" y="452"/>
                      </a:cubicBezTo>
                      <a:cubicBezTo>
                        <a:pt x="1252" y="452"/>
                        <a:pt x="1251" y="452"/>
                        <a:pt x="1250" y="452"/>
                      </a:cubicBezTo>
                      <a:cubicBezTo>
                        <a:pt x="1251" y="453"/>
                        <a:pt x="1250" y="454"/>
                        <a:pt x="1250" y="455"/>
                      </a:cubicBezTo>
                      <a:cubicBezTo>
                        <a:pt x="1249" y="457"/>
                        <a:pt x="1247" y="457"/>
                        <a:pt x="1246" y="457"/>
                      </a:cubicBezTo>
                      <a:cubicBezTo>
                        <a:pt x="1245" y="457"/>
                        <a:pt x="1244" y="458"/>
                        <a:pt x="1243" y="460"/>
                      </a:cubicBezTo>
                      <a:cubicBezTo>
                        <a:pt x="1243" y="460"/>
                        <a:pt x="1243" y="460"/>
                        <a:pt x="1243" y="460"/>
                      </a:cubicBezTo>
                      <a:cubicBezTo>
                        <a:pt x="1241" y="463"/>
                        <a:pt x="1238" y="464"/>
                        <a:pt x="1236" y="464"/>
                      </a:cubicBezTo>
                      <a:cubicBezTo>
                        <a:pt x="1233" y="464"/>
                        <a:pt x="1232" y="463"/>
                        <a:pt x="1232" y="462"/>
                      </a:cubicBezTo>
                      <a:cubicBezTo>
                        <a:pt x="1232" y="461"/>
                        <a:pt x="1232" y="460"/>
                        <a:pt x="1234" y="458"/>
                      </a:cubicBezTo>
                      <a:cubicBezTo>
                        <a:pt x="1234" y="458"/>
                        <a:pt x="1234" y="458"/>
                        <a:pt x="1234" y="458"/>
                      </a:cubicBezTo>
                      <a:cubicBezTo>
                        <a:pt x="1234" y="458"/>
                        <a:pt x="1234" y="457"/>
                        <a:pt x="1234" y="457"/>
                      </a:cubicBezTo>
                      <a:cubicBezTo>
                        <a:pt x="1233" y="457"/>
                        <a:pt x="1232" y="455"/>
                        <a:pt x="1232" y="454"/>
                      </a:cubicBezTo>
                      <a:cubicBezTo>
                        <a:pt x="1232" y="454"/>
                        <a:pt x="1232" y="454"/>
                        <a:pt x="1232" y="454"/>
                      </a:cubicBezTo>
                      <a:cubicBezTo>
                        <a:pt x="1231" y="456"/>
                        <a:pt x="1230" y="458"/>
                        <a:pt x="1227" y="459"/>
                      </a:cubicBezTo>
                      <a:cubicBezTo>
                        <a:pt x="1227" y="459"/>
                        <a:pt x="1227" y="459"/>
                        <a:pt x="1227" y="459"/>
                      </a:cubicBezTo>
                      <a:cubicBezTo>
                        <a:pt x="1226" y="459"/>
                        <a:pt x="1225" y="458"/>
                        <a:pt x="1224" y="457"/>
                      </a:cubicBezTo>
                      <a:cubicBezTo>
                        <a:pt x="1222" y="455"/>
                        <a:pt x="1223" y="449"/>
                        <a:pt x="1223" y="446"/>
                      </a:cubicBezTo>
                      <a:cubicBezTo>
                        <a:pt x="1223" y="446"/>
                        <a:pt x="1222" y="446"/>
                        <a:pt x="1221" y="446"/>
                      </a:cubicBezTo>
                      <a:cubicBezTo>
                        <a:pt x="1219" y="447"/>
                        <a:pt x="1216" y="447"/>
                        <a:pt x="1213" y="447"/>
                      </a:cubicBezTo>
                      <a:cubicBezTo>
                        <a:pt x="1208" y="446"/>
                        <a:pt x="1207" y="444"/>
                        <a:pt x="1206" y="443"/>
                      </a:cubicBezTo>
                      <a:cubicBezTo>
                        <a:pt x="1206" y="440"/>
                        <a:pt x="1208" y="437"/>
                        <a:pt x="1212" y="435"/>
                      </a:cubicBezTo>
                      <a:cubicBezTo>
                        <a:pt x="1215" y="433"/>
                        <a:pt x="1216" y="432"/>
                        <a:pt x="1217" y="431"/>
                      </a:cubicBezTo>
                      <a:cubicBezTo>
                        <a:pt x="1218" y="430"/>
                        <a:pt x="1218" y="428"/>
                        <a:pt x="1220" y="428"/>
                      </a:cubicBezTo>
                      <a:cubicBezTo>
                        <a:pt x="1222" y="427"/>
                        <a:pt x="1226" y="425"/>
                        <a:pt x="1229" y="422"/>
                      </a:cubicBezTo>
                      <a:cubicBezTo>
                        <a:pt x="1231" y="421"/>
                        <a:pt x="1233" y="420"/>
                        <a:pt x="1234" y="419"/>
                      </a:cubicBezTo>
                      <a:cubicBezTo>
                        <a:pt x="1238" y="417"/>
                        <a:pt x="1239" y="415"/>
                        <a:pt x="1240" y="412"/>
                      </a:cubicBezTo>
                      <a:cubicBezTo>
                        <a:pt x="1240" y="410"/>
                        <a:pt x="1243" y="408"/>
                        <a:pt x="1248" y="405"/>
                      </a:cubicBezTo>
                      <a:cubicBezTo>
                        <a:pt x="1250" y="403"/>
                        <a:pt x="1254" y="401"/>
                        <a:pt x="1256" y="399"/>
                      </a:cubicBezTo>
                      <a:cubicBezTo>
                        <a:pt x="1263" y="394"/>
                        <a:pt x="1267" y="390"/>
                        <a:pt x="1268" y="387"/>
                      </a:cubicBezTo>
                      <a:cubicBezTo>
                        <a:pt x="1269" y="385"/>
                        <a:pt x="1272" y="383"/>
                        <a:pt x="1276" y="381"/>
                      </a:cubicBezTo>
                      <a:cubicBezTo>
                        <a:pt x="1278" y="380"/>
                        <a:pt x="1280" y="378"/>
                        <a:pt x="1281" y="377"/>
                      </a:cubicBezTo>
                      <a:cubicBezTo>
                        <a:pt x="1281" y="373"/>
                        <a:pt x="1296" y="366"/>
                        <a:pt x="1303" y="364"/>
                      </a:cubicBezTo>
                      <a:cubicBezTo>
                        <a:pt x="1305" y="364"/>
                        <a:pt x="1308" y="364"/>
                        <a:pt x="1311" y="364"/>
                      </a:cubicBezTo>
                      <a:cubicBezTo>
                        <a:pt x="1318" y="364"/>
                        <a:pt x="1327" y="365"/>
                        <a:pt x="1330" y="368"/>
                      </a:cubicBezTo>
                      <a:cubicBezTo>
                        <a:pt x="1331" y="369"/>
                        <a:pt x="1331" y="369"/>
                        <a:pt x="1333" y="368"/>
                      </a:cubicBezTo>
                      <a:cubicBezTo>
                        <a:pt x="1334" y="366"/>
                        <a:pt x="1336" y="366"/>
                        <a:pt x="1337" y="366"/>
                      </a:cubicBezTo>
                      <a:cubicBezTo>
                        <a:pt x="1338" y="366"/>
                        <a:pt x="1340" y="366"/>
                        <a:pt x="1342" y="367"/>
                      </a:cubicBezTo>
                      <a:cubicBezTo>
                        <a:pt x="1345" y="367"/>
                        <a:pt x="1345" y="367"/>
                        <a:pt x="1345" y="367"/>
                      </a:cubicBezTo>
                      <a:cubicBezTo>
                        <a:pt x="1347" y="367"/>
                        <a:pt x="1349" y="367"/>
                        <a:pt x="1350" y="366"/>
                      </a:cubicBezTo>
                      <a:cubicBezTo>
                        <a:pt x="1352" y="366"/>
                        <a:pt x="1354" y="365"/>
                        <a:pt x="1356" y="366"/>
                      </a:cubicBezTo>
                      <a:cubicBezTo>
                        <a:pt x="1357" y="366"/>
                        <a:pt x="1359" y="366"/>
                        <a:pt x="1360" y="366"/>
                      </a:cubicBezTo>
                      <a:cubicBezTo>
                        <a:pt x="1361" y="366"/>
                        <a:pt x="1362" y="366"/>
                        <a:pt x="1363" y="364"/>
                      </a:cubicBezTo>
                      <a:cubicBezTo>
                        <a:pt x="1365" y="360"/>
                        <a:pt x="1370" y="360"/>
                        <a:pt x="1373" y="360"/>
                      </a:cubicBezTo>
                      <a:cubicBezTo>
                        <a:pt x="1376" y="360"/>
                        <a:pt x="1380" y="360"/>
                        <a:pt x="1382" y="361"/>
                      </a:cubicBezTo>
                      <a:cubicBezTo>
                        <a:pt x="1382" y="362"/>
                        <a:pt x="1382" y="362"/>
                        <a:pt x="1383" y="362"/>
                      </a:cubicBezTo>
                      <a:cubicBezTo>
                        <a:pt x="1385" y="364"/>
                        <a:pt x="1386" y="364"/>
                        <a:pt x="1388" y="363"/>
                      </a:cubicBezTo>
                      <a:cubicBezTo>
                        <a:pt x="1389" y="362"/>
                        <a:pt x="1390" y="362"/>
                        <a:pt x="1391" y="362"/>
                      </a:cubicBezTo>
                      <a:cubicBezTo>
                        <a:pt x="1393" y="362"/>
                        <a:pt x="1394" y="364"/>
                        <a:pt x="1395" y="365"/>
                      </a:cubicBezTo>
                      <a:cubicBezTo>
                        <a:pt x="1396" y="366"/>
                        <a:pt x="1396" y="367"/>
                        <a:pt x="1397" y="367"/>
                      </a:cubicBezTo>
                      <a:cubicBezTo>
                        <a:pt x="1400" y="367"/>
                        <a:pt x="1401" y="369"/>
                        <a:pt x="1401" y="370"/>
                      </a:cubicBezTo>
                      <a:cubicBezTo>
                        <a:pt x="1401" y="371"/>
                        <a:pt x="1400" y="372"/>
                        <a:pt x="1399" y="373"/>
                      </a:cubicBezTo>
                      <a:cubicBezTo>
                        <a:pt x="1400" y="373"/>
                        <a:pt x="1401" y="372"/>
                        <a:pt x="1402" y="372"/>
                      </a:cubicBezTo>
                      <a:cubicBezTo>
                        <a:pt x="1403" y="372"/>
                        <a:pt x="1403" y="372"/>
                        <a:pt x="1403" y="372"/>
                      </a:cubicBezTo>
                      <a:cubicBezTo>
                        <a:pt x="1404" y="373"/>
                        <a:pt x="1405" y="373"/>
                        <a:pt x="1406" y="373"/>
                      </a:cubicBezTo>
                      <a:cubicBezTo>
                        <a:pt x="1409" y="373"/>
                        <a:pt x="1411" y="372"/>
                        <a:pt x="1413" y="371"/>
                      </a:cubicBezTo>
                      <a:cubicBezTo>
                        <a:pt x="1416" y="369"/>
                        <a:pt x="1419" y="370"/>
                        <a:pt x="1420" y="371"/>
                      </a:cubicBezTo>
                      <a:cubicBezTo>
                        <a:pt x="1420" y="371"/>
                        <a:pt x="1421" y="371"/>
                        <a:pt x="1421" y="371"/>
                      </a:cubicBezTo>
                      <a:cubicBezTo>
                        <a:pt x="1423" y="369"/>
                        <a:pt x="1426" y="368"/>
                        <a:pt x="1428" y="368"/>
                      </a:cubicBezTo>
                      <a:cubicBezTo>
                        <a:pt x="1427" y="368"/>
                        <a:pt x="1425" y="367"/>
                        <a:pt x="1424" y="366"/>
                      </a:cubicBezTo>
                      <a:cubicBezTo>
                        <a:pt x="1423" y="363"/>
                        <a:pt x="1424" y="360"/>
                        <a:pt x="1427" y="355"/>
                      </a:cubicBezTo>
                      <a:cubicBezTo>
                        <a:pt x="1430" y="350"/>
                        <a:pt x="1435" y="347"/>
                        <a:pt x="1439" y="344"/>
                      </a:cubicBezTo>
                      <a:cubicBezTo>
                        <a:pt x="1441" y="343"/>
                        <a:pt x="1443" y="341"/>
                        <a:pt x="1444" y="340"/>
                      </a:cubicBezTo>
                      <a:cubicBezTo>
                        <a:pt x="1447" y="338"/>
                        <a:pt x="1449" y="337"/>
                        <a:pt x="1451" y="337"/>
                      </a:cubicBezTo>
                      <a:cubicBezTo>
                        <a:pt x="1451" y="337"/>
                        <a:pt x="1451" y="337"/>
                        <a:pt x="1452" y="337"/>
                      </a:cubicBezTo>
                      <a:cubicBezTo>
                        <a:pt x="1452" y="333"/>
                        <a:pt x="1454" y="325"/>
                        <a:pt x="1459" y="325"/>
                      </a:cubicBezTo>
                      <a:cubicBezTo>
                        <a:pt x="1460" y="325"/>
                        <a:pt x="1460" y="325"/>
                        <a:pt x="1460" y="325"/>
                      </a:cubicBezTo>
                      <a:cubicBezTo>
                        <a:pt x="1461" y="325"/>
                        <a:pt x="1462" y="325"/>
                        <a:pt x="1463" y="325"/>
                      </a:cubicBezTo>
                      <a:cubicBezTo>
                        <a:pt x="1465" y="325"/>
                        <a:pt x="1466" y="325"/>
                        <a:pt x="1468" y="325"/>
                      </a:cubicBezTo>
                      <a:cubicBezTo>
                        <a:pt x="1472" y="325"/>
                        <a:pt x="1475" y="324"/>
                        <a:pt x="1477" y="323"/>
                      </a:cubicBezTo>
                      <a:cubicBezTo>
                        <a:pt x="1479" y="322"/>
                        <a:pt x="1480" y="322"/>
                        <a:pt x="1481" y="322"/>
                      </a:cubicBezTo>
                      <a:cubicBezTo>
                        <a:pt x="1484" y="322"/>
                        <a:pt x="1485" y="324"/>
                        <a:pt x="1486" y="325"/>
                      </a:cubicBezTo>
                      <a:cubicBezTo>
                        <a:pt x="1486" y="326"/>
                        <a:pt x="1486" y="326"/>
                        <a:pt x="1486" y="326"/>
                      </a:cubicBezTo>
                      <a:cubicBezTo>
                        <a:pt x="1486" y="326"/>
                        <a:pt x="1487" y="325"/>
                        <a:pt x="1488" y="325"/>
                      </a:cubicBezTo>
                      <a:cubicBezTo>
                        <a:pt x="1489" y="324"/>
                        <a:pt x="1491" y="323"/>
                        <a:pt x="1493" y="323"/>
                      </a:cubicBezTo>
                      <a:cubicBezTo>
                        <a:pt x="1493" y="323"/>
                        <a:pt x="1494" y="323"/>
                        <a:pt x="1495" y="323"/>
                      </a:cubicBezTo>
                      <a:cubicBezTo>
                        <a:pt x="1496" y="324"/>
                        <a:pt x="1496" y="325"/>
                        <a:pt x="1496" y="325"/>
                      </a:cubicBezTo>
                      <a:cubicBezTo>
                        <a:pt x="1497" y="327"/>
                        <a:pt x="1495" y="329"/>
                        <a:pt x="1494" y="331"/>
                      </a:cubicBezTo>
                      <a:cubicBezTo>
                        <a:pt x="1492" y="332"/>
                        <a:pt x="1491" y="334"/>
                        <a:pt x="1490" y="336"/>
                      </a:cubicBezTo>
                      <a:cubicBezTo>
                        <a:pt x="1490" y="337"/>
                        <a:pt x="1490" y="337"/>
                        <a:pt x="1490" y="337"/>
                      </a:cubicBezTo>
                      <a:cubicBezTo>
                        <a:pt x="1490" y="337"/>
                        <a:pt x="1491" y="337"/>
                        <a:pt x="1492" y="337"/>
                      </a:cubicBezTo>
                      <a:cubicBezTo>
                        <a:pt x="1493" y="337"/>
                        <a:pt x="1494" y="337"/>
                        <a:pt x="1495" y="338"/>
                      </a:cubicBezTo>
                      <a:cubicBezTo>
                        <a:pt x="1497" y="339"/>
                        <a:pt x="1497" y="340"/>
                        <a:pt x="1497" y="340"/>
                      </a:cubicBezTo>
                      <a:cubicBezTo>
                        <a:pt x="1497" y="341"/>
                        <a:pt x="1497" y="342"/>
                        <a:pt x="1497" y="342"/>
                      </a:cubicBezTo>
                      <a:cubicBezTo>
                        <a:pt x="1499" y="341"/>
                        <a:pt x="1501" y="340"/>
                        <a:pt x="1504" y="337"/>
                      </a:cubicBezTo>
                      <a:cubicBezTo>
                        <a:pt x="1512" y="329"/>
                        <a:pt x="1518" y="328"/>
                        <a:pt x="1523" y="328"/>
                      </a:cubicBezTo>
                      <a:cubicBezTo>
                        <a:pt x="1523" y="328"/>
                        <a:pt x="1524" y="328"/>
                        <a:pt x="1524" y="328"/>
                      </a:cubicBezTo>
                      <a:cubicBezTo>
                        <a:pt x="1524" y="328"/>
                        <a:pt x="1524" y="328"/>
                        <a:pt x="1525" y="328"/>
                      </a:cubicBezTo>
                      <a:cubicBezTo>
                        <a:pt x="1525" y="327"/>
                        <a:pt x="1525" y="326"/>
                        <a:pt x="1525" y="325"/>
                      </a:cubicBezTo>
                      <a:cubicBezTo>
                        <a:pt x="1524" y="323"/>
                        <a:pt x="1524" y="321"/>
                        <a:pt x="1524" y="318"/>
                      </a:cubicBezTo>
                      <a:cubicBezTo>
                        <a:pt x="1525" y="312"/>
                        <a:pt x="1535" y="309"/>
                        <a:pt x="1541" y="309"/>
                      </a:cubicBezTo>
                      <a:cubicBezTo>
                        <a:pt x="1542" y="309"/>
                        <a:pt x="1545" y="309"/>
                        <a:pt x="1546" y="310"/>
                      </a:cubicBezTo>
                      <a:cubicBezTo>
                        <a:pt x="1550" y="311"/>
                        <a:pt x="1551" y="313"/>
                        <a:pt x="1551" y="315"/>
                      </a:cubicBezTo>
                      <a:cubicBezTo>
                        <a:pt x="1551" y="315"/>
                        <a:pt x="1550" y="317"/>
                        <a:pt x="1548" y="317"/>
                      </a:cubicBezTo>
                      <a:cubicBezTo>
                        <a:pt x="1547" y="317"/>
                        <a:pt x="1546" y="317"/>
                        <a:pt x="1545" y="316"/>
                      </a:cubicBezTo>
                      <a:cubicBezTo>
                        <a:pt x="1543" y="316"/>
                        <a:pt x="1542" y="316"/>
                        <a:pt x="1541" y="318"/>
                      </a:cubicBezTo>
                      <a:cubicBezTo>
                        <a:pt x="1540" y="319"/>
                        <a:pt x="1539" y="321"/>
                        <a:pt x="1539" y="323"/>
                      </a:cubicBezTo>
                      <a:cubicBezTo>
                        <a:pt x="1539" y="326"/>
                        <a:pt x="1538" y="328"/>
                        <a:pt x="1537" y="330"/>
                      </a:cubicBezTo>
                      <a:cubicBezTo>
                        <a:pt x="1537" y="330"/>
                        <a:pt x="1536" y="331"/>
                        <a:pt x="1536" y="331"/>
                      </a:cubicBezTo>
                      <a:cubicBezTo>
                        <a:pt x="1538" y="332"/>
                        <a:pt x="1538" y="333"/>
                        <a:pt x="1538" y="334"/>
                      </a:cubicBezTo>
                      <a:cubicBezTo>
                        <a:pt x="1537" y="335"/>
                        <a:pt x="1536" y="336"/>
                        <a:pt x="1535" y="337"/>
                      </a:cubicBezTo>
                      <a:cubicBezTo>
                        <a:pt x="1535" y="337"/>
                        <a:pt x="1534" y="338"/>
                        <a:pt x="1534" y="338"/>
                      </a:cubicBezTo>
                      <a:cubicBezTo>
                        <a:pt x="1534" y="338"/>
                        <a:pt x="1534" y="338"/>
                        <a:pt x="1534" y="338"/>
                      </a:cubicBezTo>
                      <a:cubicBezTo>
                        <a:pt x="1534" y="340"/>
                        <a:pt x="1533" y="343"/>
                        <a:pt x="1529" y="345"/>
                      </a:cubicBezTo>
                      <a:cubicBezTo>
                        <a:pt x="1528" y="345"/>
                        <a:pt x="1527" y="345"/>
                        <a:pt x="1526" y="345"/>
                      </a:cubicBezTo>
                      <a:cubicBezTo>
                        <a:pt x="1523" y="346"/>
                        <a:pt x="1516" y="347"/>
                        <a:pt x="1516" y="349"/>
                      </a:cubicBezTo>
                      <a:cubicBezTo>
                        <a:pt x="1515" y="353"/>
                        <a:pt x="1513" y="354"/>
                        <a:pt x="1511" y="356"/>
                      </a:cubicBezTo>
                      <a:cubicBezTo>
                        <a:pt x="1509" y="357"/>
                        <a:pt x="1507" y="358"/>
                        <a:pt x="1506" y="360"/>
                      </a:cubicBezTo>
                      <a:cubicBezTo>
                        <a:pt x="1505" y="363"/>
                        <a:pt x="1502" y="365"/>
                        <a:pt x="1498" y="368"/>
                      </a:cubicBezTo>
                      <a:cubicBezTo>
                        <a:pt x="1494" y="371"/>
                        <a:pt x="1489" y="374"/>
                        <a:pt x="1485" y="380"/>
                      </a:cubicBezTo>
                      <a:cubicBezTo>
                        <a:pt x="1480" y="387"/>
                        <a:pt x="1473" y="390"/>
                        <a:pt x="1469" y="391"/>
                      </a:cubicBezTo>
                      <a:cubicBezTo>
                        <a:pt x="1468" y="392"/>
                        <a:pt x="1467" y="392"/>
                        <a:pt x="1467" y="392"/>
                      </a:cubicBezTo>
                      <a:cubicBezTo>
                        <a:pt x="1466" y="395"/>
                        <a:pt x="1462" y="395"/>
                        <a:pt x="1457" y="395"/>
                      </a:cubicBezTo>
                      <a:cubicBezTo>
                        <a:pt x="1457" y="395"/>
                        <a:pt x="1456" y="395"/>
                        <a:pt x="1456" y="395"/>
                      </a:cubicBezTo>
                      <a:cubicBezTo>
                        <a:pt x="1456" y="396"/>
                        <a:pt x="1456" y="396"/>
                        <a:pt x="1456" y="396"/>
                      </a:cubicBezTo>
                      <a:cubicBezTo>
                        <a:pt x="1456" y="399"/>
                        <a:pt x="1457" y="404"/>
                        <a:pt x="1452" y="408"/>
                      </a:cubicBezTo>
                      <a:cubicBezTo>
                        <a:pt x="1446" y="415"/>
                        <a:pt x="1442" y="424"/>
                        <a:pt x="1442" y="433"/>
                      </a:cubicBezTo>
                      <a:cubicBezTo>
                        <a:pt x="1443" y="443"/>
                        <a:pt x="1446" y="469"/>
                        <a:pt x="1448" y="474"/>
                      </a:cubicBezTo>
                      <a:cubicBezTo>
                        <a:pt x="1450" y="476"/>
                        <a:pt x="1450" y="481"/>
                        <a:pt x="1451" y="485"/>
                      </a:cubicBezTo>
                      <a:cubicBezTo>
                        <a:pt x="1451" y="488"/>
                        <a:pt x="1451" y="492"/>
                        <a:pt x="1452" y="492"/>
                      </a:cubicBezTo>
                      <a:cubicBezTo>
                        <a:pt x="1453" y="494"/>
                        <a:pt x="1454" y="497"/>
                        <a:pt x="1454" y="498"/>
                      </a:cubicBezTo>
                      <a:cubicBezTo>
                        <a:pt x="1454" y="499"/>
                        <a:pt x="1454" y="499"/>
                        <a:pt x="1454" y="500"/>
                      </a:cubicBezTo>
                      <a:cubicBezTo>
                        <a:pt x="1455" y="499"/>
                        <a:pt x="1457" y="497"/>
                        <a:pt x="1459" y="495"/>
                      </a:cubicBezTo>
                      <a:cubicBezTo>
                        <a:pt x="1460" y="493"/>
                        <a:pt x="1462" y="492"/>
                        <a:pt x="1464" y="490"/>
                      </a:cubicBezTo>
                      <a:cubicBezTo>
                        <a:pt x="1466" y="489"/>
                        <a:pt x="1466" y="488"/>
                        <a:pt x="1467" y="487"/>
                      </a:cubicBezTo>
                      <a:cubicBezTo>
                        <a:pt x="1467" y="486"/>
                        <a:pt x="1468" y="485"/>
                        <a:pt x="1469" y="484"/>
                      </a:cubicBezTo>
                      <a:cubicBezTo>
                        <a:pt x="1470" y="483"/>
                        <a:pt x="1471" y="479"/>
                        <a:pt x="1471" y="477"/>
                      </a:cubicBezTo>
                      <a:cubicBezTo>
                        <a:pt x="1471" y="475"/>
                        <a:pt x="1471" y="474"/>
                        <a:pt x="1471" y="473"/>
                      </a:cubicBezTo>
                      <a:cubicBezTo>
                        <a:pt x="1472" y="471"/>
                        <a:pt x="1474" y="470"/>
                        <a:pt x="1476" y="469"/>
                      </a:cubicBezTo>
                      <a:cubicBezTo>
                        <a:pt x="1477" y="469"/>
                        <a:pt x="1479" y="468"/>
                        <a:pt x="1479" y="467"/>
                      </a:cubicBezTo>
                      <a:cubicBezTo>
                        <a:pt x="1481" y="465"/>
                        <a:pt x="1484" y="465"/>
                        <a:pt x="1486" y="465"/>
                      </a:cubicBezTo>
                      <a:cubicBezTo>
                        <a:pt x="1487" y="465"/>
                        <a:pt x="1487" y="465"/>
                        <a:pt x="1488" y="465"/>
                      </a:cubicBezTo>
                      <a:cubicBezTo>
                        <a:pt x="1488" y="464"/>
                        <a:pt x="1487" y="462"/>
                        <a:pt x="1487" y="460"/>
                      </a:cubicBezTo>
                      <a:cubicBezTo>
                        <a:pt x="1487" y="459"/>
                        <a:pt x="1486" y="459"/>
                        <a:pt x="1486" y="458"/>
                      </a:cubicBezTo>
                      <a:cubicBezTo>
                        <a:pt x="1485" y="454"/>
                        <a:pt x="1490" y="450"/>
                        <a:pt x="1495" y="447"/>
                      </a:cubicBezTo>
                      <a:cubicBezTo>
                        <a:pt x="1496" y="446"/>
                        <a:pt x="1497" y="446"/>
                        <a:pt x="1498" y="445"/>
                      </a:cubicBezTo>
                      <a:cubicBezTo>
                        <a:pt x="1500" y="444"/>
                        <a:pt x="1502" y="444"/>
                        <a:pt x="1505" y="444"/>
                      </a:cubicBezTo>
                      <a:cubicBezTo>
                        <a:pt x="1506" y="444"/>
                        <a:pt x="1507" y="445"/>
                        <a:pt x="1508" y="445"/>
                      </a:cubicBezTo>
                      <a:cubicBezTo>
                        <a:pt x="1509" y="445"/>
                        <a:pt x="1510" y="444"/>
                        <a:pt x="1511" y="443"/>
                      </a:cubicBezTo>
                      <a:cubicBezTo>
                        <a:pt x="1513" y="441"/>
                        <a:pt x="1512" y="439"/>
                        <a:pt x="1509" y="436"/>
                      </a:cubicBezTo>
                      <a:cubicBezTo>
                        <a:pt x="1509" y="435"/>
                        <a:pt x="1509" y="435"/>
                        <a:pt x="1509" y="435"/>
                      </a:cubicBezTo>
                      <a:cubicBezTo>
                        <a:pt x="1508" y="434"/>
                        <a:pt x="1508" y="432"/>
                        <a:pt x="1509" y="430"/>
                      </a:cubicBezTo>
                      <a:cubicBezTo>
                        <a:pt x="1510" y="426"/>
                        <a:pt x="1514" y="419"/>
                        <a:pt x="1518" y="418"/>
                      </a:cubicBezTo>
                      <a:cubicBezTo>
                        <a:pt x="1520" y="417"/>
                        <a:pt x="1522" y="418"/>
                        <a:pt x="1523" y="418"/>
                      </a:cubicBezTo>
                      <a:cubicBezTo>
                        <a:pt x="1523" y="418"/>
                        <a:pt x="1524" y="419"/>
                        <a:pt x="1524" y="419"/>
                      </a:cubicBezTo>
                      <a:cubicBezTo>
                        <a:pt x="1524" y="419"/>
                        <a:pt x="1525" y="419"/>
                        <a:pt x="1526" y="418"/>
                      </a:cubicBezTo>
                      <a:cubicBezTo>
                        <a:pt x="1526" y="418"/>
                        <a:pt x="1526" y="417"/>
                        <a:pt x="1526" y="417"/>
                      </a:cubicBezTo>
                      <a:cubicBezTo>
                        <a:pt x="1525" y="416"/>
                        <a:pt x="1523" y="414"/>
                        <a:pt x="1522" y="414"/>
                      </a:cubicBezTo>
                      <a:cubicBezTo>
                        <a:pt x="1521" y="414"/>
                        <a:pt x="1519" y="414"/>
                        <a:pt x="1518" y="411"/>
                      </a:cubicBezTo>
                      <a:cubicBezTo>
                        <a:pt x="1517" y="408"/>
                        <a:pt x="1518" y="401"/>
                        <a:pt x="1523" y="398"/>
                      </a:cubicBezTo>
                      <a:cubicBezTo>
                        <a:pt x="1524" y="397"/>
                        <a:pt x="1525" y="396"/>
                        <a:pt x="1525" y="396"/>
                      </a:cubicBezTo>
                      <a:cubicBezTo>
                        <a:pt x="1524" y="396"/>
                        <a:pt x="1524" y="395"/>
                        <a:pt x="1523" y="395"/>
                      </a:cubicBezTo>
                      <a:cubicBezTo>
                        <a:pt x="1522" y="395"/>
                        <a:pt x="1521" y="395"/>
                        <a:pt x="1520" y="395"/>
                      </a:cubicBezTo>
                      <a:cubicBezTo>
                        <a:pt x="1519" y="395"/>
                        <a:pt x="1518" y="396"/>
                        <a:pt x="1517" y="396"/>
                      </a:cubicBezTo>
                      <a:cubicBezTo>
                        <a:pt x="1517" y="396"/>
                        <a:pt x="1517" y="396"/>
                        <a:pt x="1517" y="396"/>
                      </a:cubicBezTo>
                      <a:cubicBezTo>
                        <a:pt x="1515" y="396"/>
                        <a:pt x="1513" y="395"/>
                        <a:pt x="1512" y="393"/>
                      </a:cubicBezTo>
                      <a:cubicBezTo>
                        <a:pt x="1511" y="390"/>
                        <a:pt x="1510" y="385"/>
                        <a:pt x="1514" y="381"/>
                      </a:cubicBezTo>
                      <a:cubicBezTo>
                        <a:pt x="1516" y="378"/>
                        <a:pt x="1518" y="377"/>
                        <a:pt x="1520" y="375"/>
                      </a:cubicBezTo>
                      <a:cubicBezTo>
                        <a:pt x="1522" y="374"/>
                        <a:pt x="1522" y="373"/>
                        <a:pt x="1523" y="372"/>
                      </a:cubicBezTo>
                      <a:cubicBezTo>
                        <a:pt x="1524" y="368"/>
                        <a:pt x="1527" y="363"/>
                        <a:pt x="1530" y="360"/>
                      </a:cubicBezTo>
                      <a:cubicBezTo>
                        <a:pt x="1530" y="358"/>
                        <a:pt x="1531" y="358"/>
                        <a:pt x="1532" y="357"/>
                      </a:cubicBezTo>
                      <a:cubicBezTo>
                        <a:pt x="1532" y="355"/>
                        <a:pt x="1534" y="355"/>
                        <a:pt x="1536" y="355"/>
                      </a:cubicBezTo>
                      <a:cubicBezTo>
                        <a:pt x="1537" y="355"/>
                        <a:pt x="1539" y="355"/>
                        <a:pt x="1540" y="355"/>
                      </a:cubicBezTo>
                      <a:cubicBezTo>
                        <a:pt x="1541" y="355"/>
                        <a:pt x="1542" y="355"/>
                        <a:pt x="1542" y="355"/>
                      </a:cubicBezTo>
                      <a:cubicBezTo>
                        <a:pt x="1543" y="355"/>
                        <a:pt x="1543" y="355"/>
                        <a:pt x="1543" y="355"/>
                      </a:cubicBezTo>
                      <a:cubicBezTo>
                        <a:pt x="1545" y="355"/>
                        <a:pt x="1546" y="357"/>
                        <a:pt x="1546" y="358"/>
                      </a:cubicBezTo>
                      <a:cubicBezTo>
                        <a:pt x="1547" y="357"/>
                        <a:pt x="1548" y="356"/>
                        <a:pt x="1549" y="354"/>
                      </a:cubicBezTo>
                      <a:cubicBezTo>
                        <a:pt x="1552" y="351"/>
                        <a:pt x="1555" y="347"/>
                        <a:pt x="1559" y="347"/>
                      </a:cubicBezTo>
                      <a:cubicBezTo>
                        <a:pt x="1560" y="347"/>
                        <a:pt x="1561" y="347"/>
                        <a:pt x="1562" y="348"/>
                      </a:cubicBezTo>
                      <a:cubicBezTo>
                        <a:pt x="1563" y="349"/>
                        <a:pt x="1563" y="352"/>
                        <a:pt x="1563" y="354"/>
                      </a:cubicBezTo>
                      <a:cubicBezTo>
                        <a:pt x="1563" y="355"/>
                        <a:pt x="1563" y="356"/>
                        <a:pt x="1563" y="357"/>
                      </a:cubicBezTo>
                      <a:cubicBezTo>
                        <a:pt x="1563" y="357"/>
                        <a:pt x="1564" y="356"/>
                        <a:pt x="1564" y="356"/>
                      </a:cubicBezTo>
                      <a:cubicBezTo>
                        <a:pt x="1566" y="355"/>
                        <a:pt x="1568" y="353"/>
                        <a:pt x="1570" y="351"/>
                      </a:cubicBezTo>
                      <a:cubicBezTo>
                        <a:pt x="1576" y="347"/>
                        <a:pt x="1585" y="347"/>
                        <a:pt x="1589" y="347"/>
                      </a:cubicBezTo>
                      <a:cubicBezTo>
                        <a:pt x="1594" y="347"/>
                        <a:pt x="1598" y="347"/>
                        <a:pt x="1601" y="348"/>
                      </a:cubicBezTo>
                      <a:cubicBezTo>
                        <a:pt x="1603" y="350"/>
                        <a:pt x="1605" y="352"/>
                        <a:pt x="1606" y="354"/>
                      </a:cubicBezTo>
                      <a:cubicBezTo>
                        <a:pt x="1607" y="354"/>
                        <a:pt x="1607" y="355"/>
                        <a:pt x="1608" y="355"/>
                      </a:cubicBezTo>
                      <a:cubicBezTo>
                        <a:pt x="1608" y="355"/>
                        <a:pt x="1608" y="355"/>
                        <a:pt x="1608" y="354"/>
                      </a:cubicBezTo>
                      <a:cubicBezTo>
                        <a:pt x="1609" y="352"/>
                        <a:pt x="1609" y="350"/>
                        <a:pt x="1612" y="349"/>
                      </a:cubicBezTo>
                      <a:cubicBezTo>
                        <a:pt x="1616" y="348"/>
                        <a:pt x="1622" y="344"/>
                        <a:pt x="1628" y="340"/>
                      </a:cubicBezTo>
                      <a:cubicBezTo>
                        <a:pt x="1630" y="338"/>
                        <a:pt x="1632" y="338"/>
                        <a:pt x="1633" y="337"/>
                      </a:cubicBezTo>
                      <a:cubicBezTo>
                        <a:pt x="1633" y="337"/>
                        <a:pt x="1633" y="337"/>
                        <a:pt x="1634" y="336"/>
                      </a:cubicBezTo>
                      <a:cubicBezTo>
                        <a:pt x="1636" y="333"/>
                        <a:pt x="1638" y="333"/>
                        <a:pt x="1639" y="333"/>
                      </a:cubicBezTo>
                      <a:cubicBezTo>
                        <a:pt x="1640" y="332"/>
                        <a:pt x="1640" y="332"/>
                        <a:pt x="1640" y="332"/>
                      </a:cubicBezTo>
                      <a:cubicBezTo>
                        <a:pt x="1642" y="328"/>
                        <a:pt x="1652" y="324"/>
                        <a:pt x="1661" y="322"/>
                      </a:cubicBezTo>
                      <a:cubicBezTo>
                        <a:pt x="1670" y="320"/>
                        <a:pt x="1681" y="315"/>
                        <a:pt x="1683" y="313"/>
                      </a:cubicBezTo>
                      <a:cubicBezTo>
                        <a:pt x="1683" y="312"/>
                        <a:pt x="1683" y="311"/>
                        <a:pt x="1683" y="310"/>
                      </a:cubicBezTo>
                      <a:cubicBezTo>
                        <a:pt x="1684" y="309"/>
                        <a:pt x="1686" y="309"/>
                        <a:pt x="1687" y="309"/>
                      </a:cubicBezTo>
                      <a:cubicBezTo>
                        <a:pt x="1689" y="309"/>
                        <a:pt x="1691" y="310"/>
                        <a:pt x="1691" y="311"/>
                      </a:cubicBezTo>
                      <a:cubicBezTo>
                        <a:pt x="1691" y="311"/>
                        <a:pt x="1693" y="311"/>
                        <a:pt x="1694" y="312"/>
                      </a:cubicBezTo>
                      <a:cubicBezTo>
                        <a:pt x="1696" y="312"/>
                        <a:pt x="1698" y="312"/>
                        <a:pt x="1700" y="312"/>
                      </a:cubicBezTo>
                      <a:cubicBezTo>
                        <a:pt x="1701" y="313"/>
                        <a:pt x="1702" y="313"/>
                        <a:pt x="1703" y="313"/>
                      </a:cubicBezTo>
                      <a:cubicBezTo>
                        <a:pt x="1704" y="314"/>
                        <a:pt x="1705" y="314"/>
                        <a:pt x="1706" y="314"/>
                      </a:cubicBezTo>
                      <a:cubicBezTo>
                        <a:pt x="1707" y="314"/>
                        <a:pt x="1708" y="314"/>
                        <a:pt x="1710" y="312"/>
                      </a:cubicBezTo>
                      <a:cubicBezTo>
                        <a:pt x="1712" y="310"/>
                        <a:pt x="1712" y="310"/>
                        <a:pt x="1711" y="308"/>
                      </a:cubicBezTo>
                      <a:cubicBezTo>
                        <a:pt x="1710" y="307"/>
                        <a:pt x="1709" y="306"/>
                        <a:pt x="1709" y="304"/>
                      </a:cubicBezTo>
                      <a:cubicBezTo>
                        <a:pt x="1709" y="303"/>
                        <a:pt x="1708" y="302"/>
                        <a:pt x="1707" y="301"/>
                      </a:cubicBezTo>
                      <a:cubicBezTo>
                        <a:pt x="1704" y="299"/>
                        <a:pt x="1702" y="296"/>
                        <a:pt x="1703" y="293"/>
                      </a:cubicBezTo>
                      <a:cubicBezTo>
                        <a:pt x="1703" y="291"/>
                        <a:pt x="1700" y="286"/>
                        <a:pt x="1698" y="285"/>
                      </a:cubicBezTo>
                      <a:cubicBezTo>
                        <a:pt x="1696" y="286"/>
                        <a:pt x="1693" y="285"/>
                        <a:pt x="1691" y="283"/>
                      </a:cubicBezTo>
                      <a:cubicBezTo>
                        <a:pt x="1689" y="282"/>
                        <a:pt x="1688" y="280"/>
                        <a:pt x="1688" y="279"/>
                      </a:cubicBezTo>
                      <a:cubicBezTo>
                        <a:pt x="1688" y="277"/>
                        <a:pt x="1688" y="277"/>
                        <a:pt x="1688" y="276"/>
                      </a:cubicBezTo>
                      <a:cubicBezTo>
                        <a:pt x="1688" y="276"/>
                        <a:pt x="1688" y="276"/>
                        <a:pt x="1688" y="276"/>
                      </a:cubicBezTo>
                      <a:cubicBezTo>
                        <a:pt x="1687" y="277"/>
                        <a:pt x="1685" y="278"/>
                        <a:pt x="1683" y="278"/>
                      </a:cubicBezTo>
                      <a:cubicBezTo>
                        <a:pt x="1679" y="278"/>
                        <a:pt x="1676" y="276"/>
                        <a:pt x="1676" y="273"/>
                      </a:cubicBezTo>
                      <a:cubicBezTo>
                        <a:pt x="1675" y="272"/>
                        <a:pt x="1675" y="271"/>
                        <a:pt x="1676" y="270"/>
                      </a:cubicBezTo>
                      <a:cubicBezTo>
                        <a:pt x="1677" y="268"/>
                        <a:pt x="1681" y="267"/>
                        <a:pt x="1684" y="267"/>
                      </a:cubicBezTo>
                      <a:cubicBezTo>
                        <a:pt x="1686" y="267"/>
                        <a:pt x="1688" y="267"/>
                        <a:pt x="1689" y="268"/>
                      </a:cubicBezTo>
                      <a:cubicBezTo>
                        <a:pt x="1693" y="269"/>
                        <a:pt x="1694" y="271"/>
                        <a:pt x="1695" y="272"/>
                      </a:cubicBezTo>
                      <a:cubicBezTo>
                        <a:pt x="1695" y="273"/>
                        <a:pt x="1695" y="273"/>
                        <a:pt x="1696" y="273"/>
                      </a:cubicBezTo>
                      <a:cubicBezTo>
                        <a:pt x="1696" y="274"/>
                        <a:pt x="1697" y="274"/>
                        <a:pt x="1699" y="274"/>
                      </a:cubicBezTo>
                      <a:cubicBezTo>
                        <a:pt x="1702" y="274"/>
                        <a:pt x="1705" y="273"/>
                        <a:pt x="1707" y="272"/>
                      </a:cubicBezTo>
                      <a:cubicBezTo>
                        <a:pt x="1707" y="272"/>
                        <a:pt x="1709" y="271"/>
                        <a:pt x="1710" y="271"/>
                      </a:cubicBezTo>
                      <a:cubicBezTo>
                        <a:pt x="1713" y="270"/>
                        <a:pt x="1720" y="267"/>
                        <a:pt x="1721" y="266"/>
                      </a:cubicBezTo>
                      <a:cubicBezTo>
                        <a:pt x="1721" y="265"/>
                        <a:pt x="1721" y="264"/>
                        <a:pt x="1721" y="264"/>
                      </a:cubicBezTo>
                      <a:cubicBezTo>
                        <a:pt x="1722" y="262"/>
                        <a:pt x="1722" y="260"/>
                        <a:pt x="1725" y="259"/>
                      </a:cubicBezTo>
                      <a:cubicBezTo>
                        <a:pt x="1725" y="259"/>
                        <a:pt x="1725" y="259"/>
                        <a:pt x="1725" y="259"/>
                      </a:cubicBezTo>
                      <a:cubicBezTo>
                        <a:pt x="1725" y="258"/>
                        <a:pt x="1724" y="257"/>
                        <a:pt x="1723" y="256"/>
                      </a:cubicBezTo>
                      <a:cubicBezTo>
                        <a:pt x="1720" y="255"/>
                        <a:pt x="1719" y="252"/>
                        <a:pt x="1720" y="250"/>
                      </a:cubicBezTo>
                      <a:cubicBezTo>
                        <a:pt x="1720" y="248"/>
                        <a:pt x="1722" y="247"/>
                        <a:pt x="1724" y="247"/>
                      </a:cubicBezTo>
                      <a:cubicBezTo>
                        <a:pt x="1725" y="247"/>
                        <a:pt x="1725" y="247"/>
                        <a:pt x="1725" y="246"/>
                      </a:cubicBezTo>
                      <a:cubicBezTo>
                        <a:pt x="1726" y="245"/>
                        <a:pt x="1726" y="243"/>
                        <a:pt x="1728" y="243"/>
                      </a:cubicBezTo>
                      <a:cubicBezTo>
                        <a:pt x="1729" y="243"/>
                        <a:pt x="1729" y="243"/>
                        <a:pt x="1729" y="243"/>
                      </a:cubicBezTo>
                      <a:cubicBezTo>
                        <a:pt x="1730" y="243"/>
                        <a:pt x="1730" y="243"/>
                        <a:pt x="1731" y="243"/>
                      </a:cubicBezTo>
                      <a:cubicBezTo>
                        <a:pt x="1731" y="243"/>
                        <a:pt x="1731" y="243"/>
                        <a:pt x="1732" y="243"/>
                      </a:cubicBezTo>
                      <a:cubicBezTo>
                        <a:pt x="1732" y="243"/>
                        <a:pt x="1733" y="243"/>
                        <a:pt x="1734" y="243"/>
                      </a:cubicBezTo>
                      <a:cubicBezTo>
                        <a:pt x="1735" y="242"/>
                        <a:pt x="1735" y="242"/>
                        <a:pt x="1736" y="242"/>
                      </a:cubicBezTo>
                      <a:cubicBezTo>
                        <a:pt x="1737" y="242"/>
                        <a:pt x="1737" y="242"/>
                        <a:pt x="1737" y="242"/>
                      </a:cubicBezTo>
                      <a:cubicBezTo>
                        <a:pt x="1738" y="243"/>
                        <a:pt x="1738" y="243"/>
                        <a:pt x="1738" y="243"/>
                      </a:cubicBezTo>
                      <a:cubicBezTo>
                        <a:pt x="1739" y="245"/>
                        <a:pt x="1738" y="247"/>
                        <a:pt x="1736" y="249"/>
                      </a:cubicBezTo>
                      <a:cubicBezTo>
                        <a:pt x="1736" y="250"/>
                        <a:pt x="1735" y="251"/>
                        <a:pt x="1735" y="252"/>
                      </a:cubicBezTo>
                      <a:cubicBezTo>
                        <a:pt x="1735" y="252"/>
                        <a:pt x="1735" y="253"/>
                        <a:pt x="1737" y="255"/>
                      </a:cubicBezTo>
                      <a:cubicBezTo>
                        <a:pt x="1738" y="256"/>
                        <a:pt x="1738" y="256"/>
                        <a:pt x="1739" y="257"/>
                      </a:cubicBezTo>
                      <a:cubicBezTo>
                        <a:pt x="1739" y="258"/>
                        <a:pt x="1741" y="258"/>
                        <a:pt x="1742" y="258"/>
                      </a:cubicBezTo>
                      <a:cubicBezTo>
                        <a:pt x="1745" y="258"/>
                        <a:pt x="1746" y="258"/>
                        <a:pt x="1748" y="257"/>
                      </a:cubicBezTo>
                      <a:cubicBezTo>
                        <a:pt x="1749" y="256"/>
                        <a:pt x="1750" y="256"/>
                        <a:pt x="1752" y="256"/>
                      </a:cubicBezTo>
                      <a:cubicBezTo>
                        <a:pt x="1757" y="256"/>
                        <a:pt x="1767" y="260"/>
                        <a:pt x="1768" y="264"/>
                      </a:cubicBezTo>
                      <a:cubicBezTo>
                        <a:pt x="1769" y="266"/>
                        <a:pt x="1770" y="270"/>
                        <a:pt x="1775" y="272"/>
                      </a:cubicBezTo>
                      <a:cubicBezTo>
                        <a:pt x="1778" y="273"/>
                        <a:pt x="1780" y="274"/>
                        <a:pt x="1782" y="274"/>
                      </a:cubicBezTo>
                      <a:cubicBezTo>
                        <a:pt x="1784" y="275"/>
                        <a:pt x="1786" y="275"/>
                        <a:pt x="1787" y="277"/>
                      </a:cubicBezTo>
                      <a:cubicBezTo>
                        <a:pt x="1788" y="279"/>
                        <a:pt x="1789" y="279"/>
                        <a:pt x="1790" y="279"/>
                      </a:cubicBezTo>
                      <a:cubicBezTo>
                        <a:pt x="1790" y="279"/>
                        <a:pt x="1791" y="279"/>
                        <a:pt x="1791" y="279"/>
                      </a:cubicBezTo>
                      <a:cubicBezTo>
                        <a:pt x="1793" y="279"/>
                        <a:pt x="1795" y="280"/>
                        <a:pt x="1796" y="280"/>
                      </a:cubicBezTo>
                      <a:cubicBezTo>
                        <a:pt x="1796" y="280"/>
                        <a:pt x="1797" y="281"/>
                        <a:pt x="1797" y="281"/>
                      </a:cubicBezTo>
                      <a:cubicBezTo>
                        <a:pt x="1799" y="279"/>
                        <a:pt x="1800" y="279"/>
                        <a:pt x="1802" y="279"/>
                      </a:cubicBezTo>
                      <a:cubicBezTo>
                        <a:pt x="1802" y="280"/>
                        <a:pt x="1802" y="280"/>
                        <a:pt x="1802" y="280"/>
                      </a:cubicBezTo>
                      <a:cubicBezTo>
                        <a:pt x="1802" y="280"/>
                        <a:pt x="1802" y="280"/>
                        <a:pt x="1803" y="280"/>
                      </a:cubicBezTo>
                      <a:cubicBezTo>
                        <a:pt x="1802" y="279"/>
                        <a:pt x="1802" y="279"/>
                        <a:pt x="1801" y="279"/>
                      </a:cubicBezTo>
                      <a:cubicBezTo>
                        <a:pt x="1800" y="278"/>
                        <a:pt x="1798" y="277"/>
                        <a:pt x="1798" y="275"/>
                      </a:cubicBezTo>
                      <a:cubicBezTo>
                        <a:pt x="1797" y="275"/>
                        <a:pt x="1797" y="274"/>
                        <a:pt x="1798" y="273"/>
                      </a:cubicBezTo>
                      <a:cubicBezTo>
                        <a:pt x="1799" y="272"/>
                        <a:pt x="1800" y="272"/>
                        <a:pt x="1800" y="272"/>
                      </a:cubicBezTo>
                      <a:cubicBezTo>
                        <a:pt x="1802" y="272"/>
                        <a:pt x="1802" y="272"/>
                        <a:pt x="1803" y="273"/>
                      </a:cubicBezTo>
                      <a:cubicBezTo>
                        <a:pt x="1803" y="273"/>
                        <a:pt x="1804" y="273"/>
                        <a:pt x="1804" y="273"/>
                      </a:cubicBezTo>
                      <a:cubicBezTo>
                        <a:pt x="1804" y="273"/>
                        <a:pt x="1804" y="273"/>
                        <a:pt x="1804" y="273"/>
                      </a:cubicBezTo>
                      <a:cubicBezTo>
                        <a:pt x="1804" y="272"/>
                        <a:pt x="1803" y="270"/>
                        <a:pt x="1805" y="269"/>
                      </a:cubicBezTo>
                      <a:cubicBezTo>
                        <a:pt x="1805" y="267"/>
                        <a:pt x="1805" y="262"/>
                        <a:pt x="1804" y="261"/>
                      </a:cubicBezTo>
                      <a:cubicBezTo>
                        <a:pt x="1802" y="260"/>
                        <a:pt x="1802" y="259"/>
                        <a:pt x="1802" y="258"/>
                      </a:cubicBezTo>
                      <a:cubicBezTo>
                        <a:pt x="1802" y="255"/>
                        <a:pt x="1806" y="254"/>
                        <a:pt x="1809" y="256"/>
                      </a:cubicBezTo>
                      <a:cubicBezTo>
                        <a:pt x="1811" y="257"/>
                        <a:pt x="1813" y="258"/>
                        <a:pt x="1816" y="258"/>
                      </a:cubicBezTo>
                      <a:cubicBezTo>
                        <a:pt x="1815" y="258"/>
                        <a:pt x="1815" y="257"/>
                        <a:pt x="1815" y="256"/>
                      </a:cubicBezTo>
                      <a:cubicBezTo>
                        <a:pt x="1815" y="255"/>
                        <a:pt x="1817" y="254"/>
                        <a:pt x="1819" y="254"/>
                      </a:cubicBezTo>
                      <a:cubicBezTo>
                        <a:pt x="1820" y="254"/>
                        <a:pt x="1821" y="254"/>
                        <a:pt x="1822" y="255"/>
                      </a:cubicBezTo>
                      <a:cubicBezTo>
                        <a:pt x="1823" y="256"/>
                        <a:pt x="1824" y="256"/>
                        <a:pt x="1825" y="256"/>
                      </a:cubicBezTo>
                      <a:cubicBezTo>
                        <a:pt x="1825" y="254"/>
                        <a:pt x="1828" y="249"/>
                        <a:pt x="1831" y="249"/>
                      </a:cubicBezTo>
                      <a:cubicBezTo>
                        <a:pt x="1827" y="246"/>
                        <a:pt x="1818" y="241"/>
                        <a:pt x="1816" y="237"/>
                      </a:cubicBezTo>
                      <a:cubicBezTo>
                        <a:pt x="1814" y="235"/>
                        <a:pt x="1808" y="233"/>
                        <a:pt x="1804" y="233"/>
                      </a:cubicBezTo>
                      <a:cubicBezTo>
                        <a:pt x="1804" y="233"/>
                        <a:pt x="1804" y="233"/>
                        <a:pt x="1803" y="233"/>
                      </a:cubicBezTo>
                      <a:cubicBezTo>
                        <a:pt x="1803" y="234"/>
                        <a:pt x="1802" y="235"/>
                        <a:pt x="1801" y="235"/>
                      </a:cubicBezTo>
                      <a:cubicBezTo>
                        <a:pt x="1799" y="235"/>
                        <a:pt x="1796" y="233"/>
                        <a:pt x="1795" y="231"/>
                      </a:cubicBezTo>
                      <a:cubicBezTo>
                        <a:pt x="1794" y="230"/>
                        <a:pt x="1792" y="230"/>
                        <a:pt x="1788" y="230"/>
                      </a:cubicBezTo>
                      <a:cubicBezTo>
                        <a:pt x="1787" y="230"/>
                        <a:pt x="1785" y="230"/>
                        <a:pt x="1785" y="230"/>
                      </a:cubicBezTo>
                      <a:cubicBezTo>
                        <a:pt x="1785" y="230"/>
                        <a:pt x="1785" y="230"/>
                        <a:pt x="1785" y="230"/>
                      </a:cubicBezTo>
                      <a:cubicBezTo>
                        <a:pt x="1786" y="231"/>
                        <a:pt x="1788" y="232"/>
                        <a:pt x="1789" y="233"/>
                      </a:cubicBezTo>
                      <a:cubicBezTo>
                        <a:pt x="1791" y="236"/>
                        <a:pt x="1789" y="238"/>
                        <a:pt x="1788" y="239"/>
                      </a:cubicBezTo>
                      <a:cubicBezTo>
                        <a:pt x="1787" y="240"/>
                        <a:pt x="1787" y="241"/>
                        <a:pt x="1787" y="241"/>
                      </a:cubicBezTo>
                      <a:cubicBezTo>
                        <a:pt x="1788" y="242"/>
                        <a:pt x="1788" y="243"/>
                        <a:pt x="1787" y="244"/>
                      </a:cubicBezTo>
                      <a:cubicBezTo>
                        <a:pt x="1786" y="245"/>
                        <a:pt x="1786" y="245"/>
                        <a:pt x="1786" y="245"/>
                      </a:cubicBezTo>
                      <a:cubicBezTo>
                        <a:pt x="1785" y="245"/>
                        <a:pt x="1785" y="245"/>
                        <a:pt x="1785" y="245"/>
                      </a:cubicBezTo>
                      <a:cubicBezTo>
                        <a:pt x="1784" y="245"/>
                        <a:pt x="1782" y="244"/>
                        <a:pt x="1777" y="240"/>
                      </a:cubicBezTo>
                      <a:cubicBezTo>
                        <a:pt x="1776" y="240"/>
                        <a:pt x="1774" y="238"/>
                        <a:pt x="1776" y="227"/>
                      </a:cubicBezTo>
                      <a:cubicBezTo>
                        <a:pt x="1776" y="226"/>
                        <a:pt x="1775" y="226"/>
                        <a:pt x="1775" y="226"/>
                      </a:cubicBezTo>
                      <a:cubicBezTo>
                        <a:pt x="1774" y="225"/>
                        <a:pt x="1772" y="224"/>
                        <a:pt x="1771" y="221"/>
                      </a:cubicBezTo>
                      <a:cubicBezTo>
                        <a:pt x="1771" y="220"/>
                        <a:pt x="1763" y="215"/>
                        <a:pt x="1751" y="210"/>
                      </a:cubicBezTo>
                      <a:cubicBezTo>
                        <a:pt x="1749" y="209"/>
                        <a:pt x="1748" y="209"/>
                        <a:pt x="1746" y="208"/>
                      </a:cubicBezTo>
                      <a:cubicBezTo>
                        <a:pt x="1741" y="206"/>
                        <a:pt x="1735" y="204"/>
                        <a:pt x="1733" y="201"/>
                      </a:cubicBezTo>
                      <a:cubicBezTo>
                        <a:pt x="1733" y="200"/>
                        <a:pt x="1729" y="199"/>
                        <a:pt x="1727" y="198"/>
                      </a:cubicBezTo>
                      <a:cubicBezTo>
                        <a:pt x="1723" y="197"/>
                        <a:pt x="1718" y="196"/>
                        <a:pt x="1716" y="193"/>
                      </a:cubicBezTo>
                      <a:cubicBezTo>
                        <a:pt x="1712" y="189"/>
                        <a:pt x="1693" y="181"/>
                        <a:pt x="1685" y="181"/>
                      </a:cubicBezTo>
                      <a:cubicBezTo>
                        <a:pt x="1680" y="180"/>
                        <a:pt x="1678" y="178"/>
                        <a:pt x="1677" y="177"/>
                      </a:cubicBezTo>
                      <a:cubicBezTo>
                        <a:pt x="1676" y="176"/>
                        <a:pt x="1676" y="176"/>
                        <a:pt x="1676" y="176"/>
                      </a:cubicBezTo>
                      <a:cubicBezTo>
                        <a:pt x="1674" y="177"/>
                        <a:pt x="1673" y="177"/>
                        <a:pt x="1670" y="177"/>
                      </a:cubicBezTo>
                      <a:cubicBezTo>
                        <a:pt x="1663" y="177"/>
                        <a:pt x="1653" y="176"/>
                        <a:pt x="1648" y="175"/>
                      </a:cubicBezTo>
                      <a:cubicBezTo>
                        <a:pt x="1646" y="175"/>
                        <a:pt x="1645" y="176"/>
                        <a:pt x="1644" y="176"/>
                      </a:cubicBezTo>
                      <a:cubicBezTo>
                        <a:pt x="1642" y="177"/>
                        <a:pt x="1640" y="178"/>
                        <a:pt x="1638" y="177"/>
                      </a:cubicBezTo>
                      <a:cubicBezTo>
                        <a:pt x="1633" y="175"/>
                        <a:pt x="1620" y="170"/>
                        <a:pt x="1615" y="170"/>
                      </a:cubicBezTo>
                      <a:cubicBezTo>
                        <a:pt x="1614" y="170"/>
                        <a:pt x="1614" y="171"/>
                        <a:pt x="1614" y="171"/>
                      </a:cubicBezTo>
                      <a:cubicBezTo>
                        <a:pt x="1613" y="171"/>
                        <a:pt x="1613" y="172"/>
                        <a:pt x="1613" y="174"/>
                      </a:cubicBezTo>
                      <a:cubicBezTo>
                        <a:pt x="1612" y="175"/>
                        <a:pt x="1612" y="177"/>
                        <a:pt x="1610" y="178"/>
                      </a:cubicBezTo>
                      <a:cubicBezTo>
                        <a:pt x="1611" y="179"/>
                        <a:pt x="1612" y="180"/>
                        <a:pt x="1616" y="184"/>
                      </a:cubicBezTo>
                      <a:cubicBezTo>
                        <a:pt x="1618" y="186"/>
                        <a:pt x="1619" y="189"/>
                        <a:pt x="1619" y="191"/>
                      </a:cubicBezTo>
                      <a:cubicBezTo>
                        <a:pt x="1619" y="194"/>
                        <a:pt x="1616" y="196"/>
                        <a:pt x="1612" y="198"/>
                      </a:cubicBezTo>
                      <a:cubicBezTo>
                        <a:pt x="1611" y="199"/>
                        <a:pt x="1610" y="199"/>
                        <a:pt x="1608" y="199"/>
                      </a:cubicBezTo>
                      <a:cubicBezTo>
                        <a:pt x="1603" y="199"/>
                        <a:pt x="1597" y="195"/>
                        <a:pt x="1594" y="192"/>
                      </a:cubicBezTo>
                      <a:cubicBezTo>
                        <a:pt x="1593" y="190"/>
                        <a:pt x="1592" y="190"/>
                        <a:pt x="1590" y="189"/>
                      </a:cubicBezTo>
                      <a:cubicBezTo>
                        <a:pt x="1588" y="189"/>
                        <a:pt x="1584" y="188"/>
                        <a:pt x="1583" y="184"/>
                      </a:cubicBezTo>
                      <a:cubicBezTo>
                        <a:pt x="1582" y="181"/>
                        <a:pt x="1583" y="179"/>
                        <a:pt x="1583" y="178"/>
                      </a:cubicBezTo>
                      <a:cubicBezTo>
                        <a:pt x="1585" y="176"/>
                        <a:pt x="1589" y="176"/>
                        <a:pt x="1592" y="179"/>
                      </a:cubicBezTo>
                      <a:cubicBezTo>
                        <a:pt x="1593" y="180"/>
                        <a:pt x="1596" y="179"/>
                        <a:pt x="1597" y="177"/>
                      </a:cubicBezTo>
                      <a:cubicBezTo>
                        <a:pt x="1597" y="177"/>
                        <a:pt x="1597" y="177"/>
                        <a:pt x="1596" y="176"/>
                      </a:cubicBezTo>
                      <a:cubicBezTo>
                        <a:pt x="1595" y="175"/>
                        <a:pt x="1589" y="173"/>
                        <a:pt x="1585" y="173"/>
                      </a:cubicBezTo>
                      <a:cubicBezTo>
                        <a:pt x="1582" y="173"/>
                        <a:pt x="1581" y="175"/>
                        <a:pt x="1578" y="178"/>
                      </a:cubicBezTo>
                      <a:cubicBezTo>
                        <a:pt x="1577" y="180"/>
                        <a:pt x="1575" y="182"/>
                        <a:pt x="1572" y="183"/>
                      </a:cubicBezTo>
                      <a:cubicBezTo>
                        <a:pt x="1570" y="184"/>
                        <a:pt x="1568" y="185"/>
                        <a:pt x="1565" y="185"/>
                      </a:cubicBezTo>
                      <a:cubicBezTo>
                        <a:pt x="1557" y="185"/>
                        <a:pt x="1544" y="182"/>
                        <a:pt x="1542" y="180"/>
                      </a:cubicBezTo>
                      <a:cubicBezTo>
                        <a:pt x="1542" y="180"/>
                        <a:pt x="1540" y="180"/>
                        <a:pt x="1535" y="180"/>
                      </a:cubicBezTo>
                      <a:cubicBezTo>
                        <a:pt x="1526" y="180"/>
                        <a:pt x="1512" y="181"/>
                        <a:pt x="1510" y="182"/>
                      </a:cubicBezTo>
                      <a:cubicBezTo>
                        <a:pt x="1509" y="183"/>
                        <a:pt x="1509" y="186"/>
                        <a:pt x="1509" y="187"/>
                      </a:cubicBezTo>
                      <a:cubicBezTo>
                        <a:pt x="1509" y="190"/>
                        <a:pt x="1509" y="192"/>
                        <a:pt x="1507" y="193"/>
                      </a:cubicBezTo>
                      <a:cubicBezTo>
                        <a:pt x="1507" y="193"/>
                        <a:pt x="1507" y="193"/>
                        <a:pt x="1507" y="193"/>
                      </a:cubicBezTo>
                      <a:cubicBezTo>
                        <a:pt x="1506" y="193"/>
                        <a:pt x="1506" y="193"/>
                        <a:pt x="1506" y="193"/>
                      </a:cubicBezTo>
                      <a:cubicBezTo>
                        <a:pt x="1504" y="193"/>
                        <a:pt x="1503" y="191"/>
                        <a:pt x="1503" y="187"/>
                      </a:cubicBezTo>
                      <a:cubicBezTo>
                        <a:pt x="1502" y="184"/>
                        <a:pt x="1502" y="181"/>
                        <a:pt x="1502" y="180"/>
                      </a:cubicBezTo>
                      <a:cubicBezTo>
                        <a:pt x="1501" y="180"/>
                        <a:pt x="1499" y="179"/>
                        <a:pt x="1495" y="179"/>
                      </a:cubicBezTo>
                      <a:cubicBezTo>
                        <a:pt x="1490" y="179"/>
                        <a:pt x="1487" y="179"/>
                        <a:pt x="1486" y="177"/>
                      </a:cubicBezTo>
                      <a:cubicBezTo>
                        <a:pt x="1486" y="176"/>
                        <a:pt x="1486" y="175"/>
                        <a:pt x="1487" y="173"/>
                      </a:cubicBezTo>
                      <a:cubicBezTo>
                        <a:pt x="1488" y="173"/>
                        <a:pt x="1487" y="173"/>
                        <a:pt x="1487" y="172"/>
                      </a:cubicBezTo>
                      <a:cubicBezTo>
                        <a:pt x="1487" y="171"/>
                        <a:pt x="1486" y="168"/>
                        <a:pt x="1490" y="166"/>
                      </a:cubicBezTo>
                      <a:cubicBezTo>
                        <a:pt x="1490" y="164"/>
                        <a:pt x="1482" y="158"/>
                        <a:pt x="1472" y="153"/>
                      </a:cubicBezTo>
                      <a:cubicBezTo>
                        <a:pt x="1468" y="152"/>
                        <a:pt x="1462" y="151"/>
                        <a:pt x="1454" y="151"/>
                      </a:cubicBezTo>
                      <a:cubicBezTo>
                        <a:pt x="1445" y="151"/>
                        <a:pt x="1434" y="152"/>
                        <a:pt x="1430" y="154"/>
                      </a:cubicBezTo>
                      <a:cubicBezTo>
                        <a:pt x="1426" y="155"/>
                        <a:pt x="1419" y="155"/>
                        <a:pt x="1412" y="155"/>
                      </a:cubicBezTo>
                      <a:cubicBezTo>
                        <a:pt x="1407" y="155"/>
                        <a:pt x="1407" y="155"/>
                        <a:pt x="1407" y="155"/>
                      </a:cubicBezTo>
                      <a:cubicBezTo>
                        <a:pt x="1406" y="155"/>
                        <a:pt x="1405" y="155"/>
                        <a:pt x="1404" y="155"/>
                      </a:cubicBezTo>
                      <a:cubicBezTo>
                        <a:pt x="1403" y="155"/>
                        <a:pt x="1403" y="155"/>
                        <a:pt x="1403" y="155"/>
                      </a:cubicBezTo>
                      <a:cubicBezTo>
                        <a:pt x="1401" y="155"/>
                        <a:pt x="1400" y="155"/>
                        <a:pt x="1399" y="154"/>
                      </a:cubicBezTo>
                      <a:cubicBezTo>
                        <a:pt x="1398" y="153"/>
                        <a:pt x="1398" y="151"/>
                        <a:pt x="1399" y="150"/>
                      </a:cubicBezTo>
                      <a:cubicBezTo>
                        <a:pt x="1399" y="149"/>
                        <a:pt x="1399" y="149"/>
                        <a:pt x="1399" y="149"/>
                      </a:cubicBezTo>
                      <a:cubicBezTo>
                        <a:pt x="1398" y="147"/>
                        <a:pt x="1392" y="145"/>
                        <a:pt x="1389" y="145"/>
                      </a:cubicBezTo>
                      <a:cubicBezTo>
                        <a:pt x="1388" y="145"/>
                        <a:pt x="1388" y="145"/>
                        <a:pt x="1388" y="145"/>
                      </a:cubicBezTo>
                      <a:cubicBezTo>
                        <a:pt x="1387" y="146"/>
                        <a:pt x="1386" y="147"/>
                        <a:pt x="1385" y="147"/>
                      </a:cubicBezTo>
                      <a:cubicBezTo>
                        <a:pt x="1384" y="147"/>
                        <a:pt x="1382" y="146"/>
                        <a:pt x="1381" y="145"/>
                      </a:cubicBezTo>
                      <a:cubicBezTo>
                        <a:pt x="1381" y="144"/>
                        <a:pt x="1380" y="143"/>
                        <a:pt x="1380" y="142"/>
                      </a:cubicBezTo>
                      <a:cubicBezTo>
                        <a:pt x="1379" y="141"/>
                        <a:pt x="1373" y="139"/>
                        <a:pt x="1369" y="139"/>
                      </a:cubicBezTo>
                      <a:cubicBezTo>
                        <a:pt x="1369" y="139"/>
                        <a:pt x="1369" y="139"/>
                        <a:pt x="1368" y="139"/>
                      </a:cubicBezTo>
                      <a:cubicBezTo>
                        <a:pt x="1366" y="140"/>
                        <a:pt x="1364" y="139"/>
                        <a:pt x="1362" y="137"/>
                      </a:cubicBezTo>
                      <a:cubicBezTo>
                        <a:pt x="1362" y="136"/>
                        <a:pt x="1362" y="134"/>
                        <a:pt x="1362" y="133"/>
                      </a:cubicBezTo>
                      <a:cubicBezTo>
                        <a:pt x="1363" y="133"/>
                        <a:pt x="1364" y="131"/>
                        <a:pt x="1367" y="131"/>
                      </a:cubicBezTo>
                      <a:cubicBezTo>
                        <a:pt x="1367" y="131"/>
                        <a:pt x="1368" y="131"/>
                        <a:pt x="1369" y="131"/>
                      </a:cubicBezTo>
                      <a:cubicBezTo>
                        <a:pt x="1370" y="131"/>
                        <a:pt x="1370" y="131"/>
                        <a:pt x="1371" y="131"/>
                      </a:cubicBezTo>
                      <a:cubicBezTo>
                        <a:pt x="1374" y="131"/>
                        <a:pt x="1374" y="131"/>
                        <a:pt x="1375" y="131"/>
                      </a:cubicBezTo>
                      <a:cubicBezTo>
                        <a:pt x="1375" y="131"/>
                        <a:pt x="1375" y="131"/>
                        <a:pt x="1374" y="130"/>
                      </a:cubicBezTo>
                      <a:cubicBezTo>
                        <a:pt x="1372" y="127"/>
                        <a:pt x="1355" y="125"/>
                        <a:pt x="1343" y="125"/>
                      </a:cubicBezTo>
                      <a:cubicBezTo>
                        <a:pt x="1341" y="125"/>
                        <a:pt x="1340" y="125"/>
                        <a:pt x="1340" y="125"/>
                      </a:cubicBezTo>
                      <a:cubicBezTo>
                        <a:pt x="1340" y="125"/>
                        <a:pt x="1340" y="126"/>
                        <a:pt x="1340" y="126"/>
                      </a:cubicBezTo>
                      <a:cubicBezTo>
                        <a:pt x="1339" y="128"/>
                        <a:pt x="1338" y="132"/>
                        <a:pt x="1334" y="136"/>
                      </a:cubicBezTo>
                      <a:cubicBezTo>
                        <a:pt x="1331" y="139"/>
                        <a:pt x="1328" y="139"/>
                        <a:pt x="1326" y="139"/>
                      </a:cubicBezTo>
                      <a:cubicBezTo>
                        <a:pt x="1323" y="139"/>
                        <a:pt x="1321" y="138"/>
                        <a:pt x="1320" y="136"/>
                      </a:cubicBezTo>
                      <a:cubicBezTo>
                        <a:pt x="1319" y="135"/>
                        <a:pt x="1319" y="134"/>
                        <a:pt x="1319" y="133"/>
                      </a:cubicBezTo>
                      <a:cubicBezTo>
                        <a:pt x="1320" y="130"/>
                        <a:pt x="1322" y="129"/>
                        <a:pt x="1325" y="128"/>
                      </a:cubicBezTo>
                      <a:cubicBezTo>
                        <a:pt x="1325" y="128"/>
                        <a:pt x="1326" y="128"/>
                        <a:pt x="1327" y="128"/>
                      </a:cubicBezTo>
                      <a:cubicBezTo>
                        <a:pt x="1326" y="128"/>
                        <a:pt x="1324" y="128"/>
                        <a:pt x="1323" y="127"/>
                      </a:cubicBezTo>
                      <a:cubicBezTo>
                        <a:pt x="1320" y="127"/>
                        <a:pt x="1317" y="127"/>
                        <a:pt x="1315" y="125"/>
                      </a:cubicBezTo>
                      <a:cubicBezTo>
                        <a:pt x="1315" y="124"/>
                        <a:pt x="1314" y="122"/>
                        <a:pt x="1315" y="121"/>
                      </a:cubicBezTo>
                      <a:cubicBezTo>
                        <a:pt x="1316" y="120"/>
                        <a:pt x="1317" y="119"/>
                        <a:pt x="1319" y="119"/>
                      </a:cubicBezTo>
                      <a:cubicBezTo>
                        <a:pt x="1319" y="118"/>
                        <a:pt x="1319" y="118"/>
                        <a:pt x="1319" y="118"/>
                      </a:cubicBezTo>
                      <a:cubicBezTo>
                        <a:pt x="1311" y="117"/>
                        <a:pt x="1299" y="115"/>
                        <a:pt x="1293" y="115"/>
                      </a:cubicBezTo>
                      <a:cubicBezTo>
                        <a:pt x="1287" y="116"/>
                        <a:pt x="1283" y="114"/>
                        <a:pt x="1280" y="113"/>
                      </a:cubicBezTo>
                      <a:cubicBezTo>
                        <a:pt x="1278" y="112"/>
                        <a:pt x="1277" y="112"/>
                        <a:pt x="1275" y="112"/>
                      </a:cubicBezTo>
                      <a:cubicBezTo>
                        <a:pt x="1274" y="112"/>
                        <a:pt x="1274" y="112"/>
                        <a:pt x="1274" y="112"/>
                      </a:cubicBezTo>
                      <a:cubicBezTo>
                        <a:pt x="1274" y="112"/>
                        <a:pt x="1274" y="113"/>
                        <a:pt x="1275" y="114"/>
                      </a:cubicBezTo>
                      <a:cubicBezTo>
                        <a:pt x="1276" y="115"/>
                        <a:pt x="1276" y="116"/>
                        <a:pt x="1275" y="117"/>
                      </a:cubicBezTo>
                      <a:cubicBezTo>
                        <a:pt x="1274" y="120"/>
                        <a:pt x="1268" y="121"/>
                        <a:pt x="1266" y="121"/>
                      </a:cubicBezTo>
                      <a:cubicBezTo>
                        <a:pt x="1265" y="121"/>
                        <a:pt x="1264" y="121"/>
                        <a:pt x="1263" y="120"/>
                      </a:cubicBezTo>
                      <a:cubicBezTo>
                        <a:pt x="1259" y="120"/>
                        <a:pt x="1255" y="122"/>
                        <a:pt x="1254" y="123"/>
                      </a:cubicBezTo>
                      <a:cubicBezTo>
                        <a:pt x="1254" y="123"/>
                        <a:pt x="1254" y="124"/>
                        <a:pt x="1254" y="124"/>
                      </a:cubicBezTo>
                      <a:cubicBezTo>
                        <a:pt x="1255" y="125"/>
                        <a:pt x="1255" y="125"/>
                        <a:pt x="1255" y="125"/>
                      </a:cubicBezTo>
                      <a:cubicBezTo>
                        <a:pt x="1256" y="125"/>
                        <a:pt x="1257" y="125"/>
                        <a:pt x="1257" y="124"/>
                      </a:cubicBezTo>
                      <a:cubicBezTo>
                        <a:pt x="1259" y="124"/>
                        <a:pt x="1261" y="123"/>
                        <a:pt x="1263" y="124"/>
                      </a:cubicBezTo>
                      <a:cubicBezTo>
                        <a:pt x="1264" y="124"/>
                        <a:pt x="1264" y="125"/>
                        <a:pt x="1264" y="126"/>
                      </a:cubicBezTo>
                      <a:cubicBezTo>
                        <a:pt x="1264" y="128"/>
                        <a:pt x="1263" y="129"/>
                        <a:pt x="1261" y="130"/>
                      </a:cubicBezTo>
                      <a:cubicBezTo>
                        <a:pt x="1261" y="130"/>
                        <a:pt x="1261" y="130"/>
                        <a:pt x="1261" y="130"/>
                      </a:cubicBezTo>
                      <a:cubicBezTo>
                        <a:pt x="1264" y="133"/>
                        <a:pt x="1264" y="136"/>
                        <a:pt x="1264" y="138"/>
                      </a:cubicBezTo>
                      <a:cubicBezTo>
                        <a:pt x="1264" y="139"/>
                        <a:pt x="1264" y="139"/>
                        <a:pt x="1264" y="139"/>
                      </a:cubicBezTo>
                      <a:cubicBezTo>
                        <a:pt x="1264" y="140"/>
                        <a:pt x="1264" y="141"/>
                        <a:pt x="1263" y="141"/>
                      </a:cubicBezTo>
                      <a:cubicBezTo>
                        <a:pt x="1262" y="143"/>
                        <a:pt x="1259" y="143"/>
                        <a:pt x="1258" y="143"/>
                      </a:cubicBezTo>
                      <a:cubicBezTo>
                        <a:pt x="1255" y="143"/>
                        <a:pt x="1253" y="142"/>
                        <a:pt x="1252" y="141"/>
                      </a:cubicBezTo>
                      <a:cubicBezTo>
                        <a:pt x="1251" y="139"/>
                        <a:pt x="1249" y="140"/>
                        <a:pt x="1247" y="140"/>
                      </a:cubicBezTo>
                      <a:cubicBezTo>
                        <a:pt x="1246" y="140"/>
                        <a:pt x="1245" y="141"/>
                        <a:pt x="1244" y="141"/>
                      </a:cubicBezTo>
                      <a:cubicBezTo>
                        <a:pt x="1245" y="141"/>
                        <a:pt x="1246" y="142"/>
                        <a:pt x="1246" y="144"/>
                      </a:cubicBezTo>
                      <a:cubicBezTo>
                        <a:pt x="1246" y="145"/>
                        <a:pt x="1245" y="147"/>
                        <a:pt x="1239" y="148"/>
                      </a:cubicBezTo>
                      <a:cubicBezTo>
                        <a:pt x="1234" y="148"/>
                        <a:pt x="1233" y="145"/>
                        <a:pt x="1232" y="143"/>
                      </a:cubicBezTo>
                      <a:cubicBezTo>
                        <a:pt x="1231" y="143"/>
                        <a:pt x="1231" y="142"/>
                        <a:pt x="1231" y="142"/>
                      </a:cubicBezTo>
                      <a:cubicBezTo>
                        <a:pt x="1230" y="142"/>
                        <a:pt x="1230" y="142"/>
                        <a:pt x="1229" y="142"/>
                      </a:cubicBezTo>
                      <a:cubicBezTo>
                        <a:pt x="1227" y="142"/>
                        <a:pt x="1224" y="142"/>
                        <a:pt x="1221" y="141"/>
                      </a:cubicBezTo>
                      <a:cubicBezTo>
                        <a:pt x="1218" y="140"/>
                        <a:pt x="1215" y="139"/>
                        <a:pt x="1213" y="139"/>
                      </a:cubicBezTo>
                      <a:cubicBezTo>
                        <a:pt x="1211" y="139"/>
                        <a:pt x="1210" y="140"/>
                        <a:pt x="1208" y="141"/>
                      </a:cubicBezTo>
                      <a:cubicBezTo>
                        <a:pt x="1206" y="142"/>
                        <a:pt x="1204" y="143"/>
                        <a:pt x="1200" y="144"/>
                      </a:cubicBezTo>
                      <a:cubicBezTo>
                        <a:pt x="1194" y="144"/>
                        <a:pt x="1184" y="140"/>
                        <a:pt x="1181" y="136"/>
                      </a:cubicBezTo>
                      <a:cubicBezTo>
                        <a:pt x="1181" y="136"/>
                        <a:pt x="1180" y="134"/>
                        <a:pt x="1180" y="134"/>
                      </a:cubicBezTo>
                      <a:cubicBezTo>
                        <a:pt x="1180" y="134"/>
                        <a:pt x="1179" y="135"/>
                        <a:pt x="1178" y="136"/>
                      </a:cubicBezTo>
                      <a:cubicBezTo>
                        <a:pt x="1177" y="137"/>
                        <a:pt x="1176" y="139"/>
                        <a:pt x="1176" y="141"/>
                      </a:cubicBezTo>
                      <a:cubicBezTo>
                        <a:pt x="1175" y="145"/>
                        <a:pt x="1174" y="148"/>
                        <a:pt x="1171" y="148"/>
                      </a:cubicBezTo>
                      <a:cubicBezTo>
                        <a:pt x="1170" y="148"/>
                        <a:pt x="1169" y="150"/>
                        <a:pt x="1168" y="151"/>
                      </a:cubicBezTo>
                      <a:cubicBezTo>
                        <a:pt x="1167" y="154"/>
                        <a:pt x="1166" y="156"/>
                        <a:pt x="1164" y="157"/>
                      </a:cubicBezTo>
                      <a:cubicBezTo>
                        <a:pt x="1163" y="157"/>
                        <a:pt x="1163" y="157"/>
                        <a:pt x="1162" y="157"/>
                      </a:cubicBezTo>
                      <a:cubicBezTo>
                        <a:pt x="1160" y="157"/>
                        <a:pt x="1159" y="156"/>
                        <a:pt x="1159" y="156"/>
                      </a:cubicBezTo>
                      <a:cubicBezTo>
                        <a:pt x="1158" y="155"/>
                        <a:pt x="1157" y="155"/>
                        <a:pt x="1157" y="155"/>
                      </a:cubicBezTo>
                      <a:cubicBezTo>
                        <a:pt x="1156" y="155"/>
                        <a:pt x="1156" y="155"/>
                        <a:pt x="1156" y="155"/>
                      </a:cubicBezTo>
                      <a:cubicBezTo>
                        <a:pt x="1151" y="155"/>
                        <a:pt x="1138" y="142"/>
                        <a:pt x="1137" y="138"/>
                      </a:cubicBezTo>
                      <a:cubicBezTo>
                        <a:pt x="1137" y="136"/>
                        <a:pt x="1130" y="129"/>
                        <a:pt x="1128" y="128"/>
                      </a:cubicBezTo>
                      <a:cubicBezTo>
                        <a:pt x="1126" y="127"/>
                        <a:pt x="1127" y="125"/>
                        <a:pt x="1127" y="125"/>
                      </a:cubicBezTo>
                      <a:cubicBezTo>
                        <a:pt x="1127" y="124"/>
                        <a:pt x="1127" y="123"/>
                        <a:pt x="1130" y="123"/>
                      </a:cubicBezTo>
                      <a:cubicBezTo>
                        <a:pt x="1132" y="123"/>
                        <a:pt x="1134" y="124"/>
                        <a:pt x="1135" y="125"/>
                      </a:cubicBezTo>
                      <a:cubicBezTo>
                        <a:pt x="1137" y="126"/>
                        <a:pt x="1139" y="126"/>
                        <a:pt x="1141" y="125"/>
                      </a:cubicBezTo>
                      <a:cubicBezTo>
                        <a:pt x="1141" y="125"/>
                        <a:pt x="1141" y="124"/>
                        <a:pt x="1141" y="123"/>
                      </a:cubicBezTo>
                      <a:cubicBezTo>
                        <a:pt x="1141" y="122"/>
                        <a:pt x="1140" y="121"/>
                        <a:pt x="1139" y="121"/>
                      </a:cubicBezTo>
                      <a:cubicBezTo>
                        <a:pt x="1136" y="121"/>
                        <a:pt x="1135" y="119"/>
                        <a:pt x="1135" y="118"/>
                      </a:cubicBezTo>
                      <a:cubicBezTo>
                        <a:pt x="1135" y="116"/>
                        <a:pt x="1136" y="115"/>
                        <a:pt x="1137" y="114"/>
                      </a:cubicBezTo>
                      <a:cubicBezTo>
                        <a:pt x="1137" y="113"/>
                        <a:pt x="1136" y="113"/>
                        <a:pt x="1136" y="112"/>
                      </a:cubicBezTo>
                      <a:cubicBezTo>
                        <a:pt x="1135" y="110"/>
                        <a:pt x="1134" y="109"/>
                        <a:pt x="1134" y="107"/>
                      </a:cubicBezTo>
                      <a:cubicBezTo>
                        <a:pt x="1135" y="106"/>
                        <a:pt x="1135" y="106"/>
                        <a:pt x="1136" y="105"/>
                      </a:cubicBezTo>
                      <a:cubicBezTo>
                        <a:pt x="1135" y="105"/>
                        <a:pt x="1135" y="105"/>
                        <a:pt x="1134" y="105"/>
                      </a:cubicBezTo>
                      <a:cubicBezTo>
                        <a:pt x="1131" y="105"/>
                        <a:pt x="1126" y="102"/>
                        <a:pt x="1125" y="99"/>
                      </a:cubicBezTo>
                      <a:cubicBezTo>
                        <a:pt x="1124" y="99"/>
                        <a:pt x="1122" y="98"/>
                        <a:pt x="1118" y="98"/>
                      </a:cubicBezTo>
                      <a:cubicBezTo>
                        <a:pt x="1116" y="98"/>
                        <a:pt x="1115" y="98"/>
                        <a:pt x="1114" y="99"/>
                      </a:cubicBezTo>
                      <a:cubicBezTo>
                        <a:pt x="1114" y="99"/>
                        <a:pt x="1114" y="100"/>
                        <a:pt x="1113" y="100"/>
                      </a:cubicBezTo>
                      <a:cubicBezTo>
                        <a:pt x="1113" y="101"/>
                        <a:pt x="1112" y="102"/>
                        <a:pt x="1110" y="102"/>
                      </a:cubicBezTo>
                      <a:cubicBezTo>
                        <a:pt x="1109" y="102"/>
                        <a:pt x="1107" y="101"/>
                        <a:pt x="1106" y="100"/>
                      </a:cubicBezTo>
                      <a:cubicBezTo>
                        <a:pt x="1106" y="99"/>
                        <a:pt x="1106" y="99"/>
                        <a:pt x="1106" y="98"/>
                      </a:cubicBezTo>
                      <a:cubicBezTo>
                        <a:pt x="1105" y="98"/>
                        <a:pt x="1104" y="98"/>
                        <a:pt x="1103" y="98"/>
                      </a:cubicBezTo>
                      <a:cubicBezTo>
                        <a:pt x="1100" y="97"/>
                        <a:pt x="1097" y="97"/>
                        <a:pt x="1094" y="96"/>
                      </a:cubicBezTo>
                      <a:cubicBezTo>
                        <a:pt x="1089" y="95"/>
                        <a:pt x="1087" y="92"/>
                        <a:pt x="1086" y="90"/>
                      </a:cubicBezTo>
                      <a:cubicBezTo>
                        <a:pt x="1085" y="90"/>
                        <a:pt x="1085" y="89"/>
                        <a:pt x="1085" y="89"/>
                      </a:cubicBezTo>
                      <a:cubicBezTo>
                        <a:pt x="1085" y="89"/>
                        <a:pt x="1085" y="90"/>
                        <a:pt x="1085" y="90"/>
                      </a:cubicBezTo>
                      <a:cubicBezTo>
                        <a:pt x="1084" y="92"/>
                        <a:pt x="1083" y="94"/>
                        <a:pt x="1081" y="94"/>
                      </a:cubicBezTo>
                      <a:cubicBezTo>
                        <a:pt x="1080" y="94"/>
                        <a:pt x="1079" y="94"/>
                        <a:pt x="1079" y="94"/>
                      </a:cubicBezTo>
                      <a:cubicBezTo>
                        <a:pt x="1078" y="93"/>
                        <a:pt x="1076" y="94"/>
                        <a:pt x="1076" y="95"/>
                      </a:cubicBezTo>
                      <a:cubicBezTo>
                        <a:pt x="1075" y="95"/>
                        <a:pt x="1075" y="96"/>
                        <a:pt x="1076" y="97"/>
                      </a:cubicBezTo>
                      <a:cubicBezTo>
                        <a:pt x="1077" y="100"/>
                        <a:pt x="1077" y="102"/>
                        <a:pt x="1076" y="104"/>
                      </a:cubicBezTo>
                      <a:cubicBezTo>
                        <a:pt x="1076" y="105"/>
                        <a:pt x="1076" y="106"/>
                        <a:pt x="1076" y="107"/>
                      </a:cubicBezTo>
                      <a:cubicBezTo>
                        <a:pt x="1075" y="110"/>
                        <a:pt x="1073" y="111"/>
                        <a:pt x="1072" y="111"/>
                      </a:cubicBezTo>
                      <a:cubicBezTo>
                        <a:pt x="1071" y="111"/>
                        <a:pt x="1070" y="110"/>
                        <a:pt x="1068" y="110"/>
                      </a:cubicBezTo>
                      <a:cubicBezTo>
                        <a:pt x="1068" y="109"/>
                        <a:pt x="1067" y="109"/>
                        <a:pt x="1066" y="109"/>
                      </a:cubicBezTo>
                      <a:cubicBezTo>
                        <a:pt x="1065" y="108"/>
                        <a:pt x="1065" y="109"/>
                        <a:pt x="1064" y="109"/>
                      </a:cubicBezTo>
                      <a:cubicBezTo>
                        <a:pt x="1063" y="110"/>
                        <a:pt x="1061" y="111"/>
                        <a:pt x="1058" y="111"/>
                      </a:cubicBezTo>
                      <a:cubicBezTo>
                        <a:pt x="1056" y="111"/>
                        <a:pt x="1055" y="111"/>
                        <a:pt x="1053" y="110"/>
                      </a:cubicBezTo>
                      <a:cubicBezTo>
                        <a:pt x="1049" y="109"/>
                        <a:pt x="1046" y="109"/>
                        <a:pt x="1043" y="109"/>
                      </a:cubicBezTo>
                      <a:cubicBezTo>
                        <a:pt x="1041" y="109"/>
                        <a:pt x="1038" y="109"/>
                        <a:pt x="1036" y="106"/>
                      </a:cubicBezTo>
                      <a:cubicBezTo>
                        <a:pt x="1036" y="106"/>
                        <a:pt x="1036" y="105"/>
                        <a:pt x="1035" y="105"/>
                      </a:cubicBezTo>
                      <a:cubicBezTo>
                        <a:pt x="1035" y="108"/>
                        <a:pt x="1030" y="108"/>
                        <a:pt x="1029" y="108"/>
                      </a:cubicBezTo>
                      <a:cubicBezTo>
                        <a:pt x="1025" y="108"/>
                        <a:pt x="1017" y="107"/>
                        <a:pt x="1016" y="103"/>
                      </a:cubicBezTo>
                      <a:cubicBezTo>
                        <a:pt x="1015" y="100"/>
                        <a:pt x="1016" y="98"/>
                        <a:pt x="1018" y="97"/>
                      </a:cubicBezTo>
                      <a:cubicBezTo>
                        <a:pt x="1016" y="97"/>
                        <a:pt x="1014" y="97"/>
                        <a:pt x="1012" y="97"/>
                      </a:cubicBezTo>
                      <a:cubicBezTo>
                        <a:pt x="1008" y="97"/>
                        <a:pt x="1005" y="96"/>
                        <a:pt x="1001" y="95"/>
                      </a:cubicBezTo>
                      <a:cubicBezTo>
                        <a:pt x="998" y="94"/>
                        <a:pt x="995" y="94"/>
                        <a:pt x="991" y="94"/>
                      </a:cubicBezTo>
                      <a:cubicBezTo>
                        <a:pt x="988" y="94"/>
                        <a:pt x="988" y="94"/>
                        <a:pt x="988" y="94"/>
                      </a:cubicBezTo>
                      <a:cubicBezTo>
                        <a:pt x="981" y="95"/>
                        <a:pt x="967" y="96"/>
                        <a:pt x="964" y="97"/>
                      </a:cubicBezTo>
                      <a:cubicBezTo>
                        <a:pt x="964" y="97"/>
                        <a:pt x="964" y="98"/>
                        <a:pt x="964" y="98"/>
                      </a:cubicBezTo>
                      <a:cubicBezTo>
                        <a:pt x="965" y="99"/>
                        <a:pt x="965" y="101"/>
                        <a:pt x="964" y="102"/>
                      </a:cubicBezTo>
                      <a:cubicBezTo>
                        <a:pt x="964" y="103"/>
                        <a:pt x="963" y="103"/>
                        <a:pt x="962" y="104"/>
                      </a:cubicBezTo>
                      <a:cubicBezTo>
                        <a:pt x="961" y="104"/>
                        <a:pt x="961" y="104"/>
                        <a:pt x="961" y="104"/>
                      </a:cubicBezTo>
                      <a:cubicBezTo>
                        <a:pt x="960" y="104"/>
                        <a:pt x="959" y="103"/>
                        <a:pt x="958" y="102"/>
                      </a:cubicBezTo>
                      <a:cubicBezTo>
                        <a:pt x="957" y="101"/>
                        <a:pt x="957" y="98"/>
                        <a:pt x="957" y="95"/>
                      </a:cubicBezTo>
                      <a:cubicBezTo>
                        <a:pt x="958" y="94"/>
                        <a:pt x="958" y="92"/>
                        <a:pt x="958" y="91"/>
                      </a:cubicBezTo>
                      <a:cubicBezTo>
                        <a:pt x="957" y="90"/>
                        <a:pt x="957" y="90"/>
                        <a:pt x="956" y="89"/>
                      </a:cubicBezTo>
                      <a:cubicBezTo>
                        <a:pt x="956" y="90"/>
                        <a:pt x="956" y="91"/>
                        <a:pt x="955" y="91"/>
                      </a:cubicBezTo>
                      <a:cubicBezTo>
                        <a:pt x="953" y="94"/>
                        <a:pt x="948" y="94"/>
                        <a:pt x="947" y="94"/>
                      </a:cubicBezTo>
                      <a:cubicBezTo>
                        <a:pt x="946" y="94"/>
                        <a:pt x="943" y="94"/>
                        <a:pt x="941" y="92"/>
                      </a:cubicBezTo>
                      <a:cubicBezTo>
                        <a:pt x="937" y="89"/>
                        <a:pt x="934" y="87"/>
                        <a:pt x="929" y="86"/>
                      </a:cubicBezTo>
                      <a:cubicBezTo>
                        <a:pt x="928" y="86"/>
                        <a:pt x="928" y="86"/>
                        <a:pt x="927" y="86"/>
                      </a:cubicBezTo>
                      <a:cubicBezTo>
                        <a:pt x="923" y="86"/>
                        <a:pt x="919" y="89"/>
                        <a:pt x="918" y="90"/>
                      </a:cubicBezTo>
                      <a:cubicBezTo>
                        <a:pt x="919" y="91"/>
                        <a:pt x="920" y="91"/>
                        <a:pt x="921" y="91"/>
                      </a:cubicBezTo>
                      <a:cubicBezTo>
                        <a:pt x="923" y="91"/>
                        <a:pt x="925" y="91"/>
                        <a:pt x="925" y="93"/>
                      </a:cubicBezTo>
                      <a:cubicBezTo>
                        <a:pt x="925" y="94"/>
                        <a:pt x="925" y="95"/>
                        <a:pt x="925" y="95"/>
                      </a:cubicBezTo>
                      <a:cubicBezTo>
                        <a:pt x="924" y="97"/>
                        <a:pt x="921" y="97"/>
                        <a:pt x="916" y="98"/>
                      </a:cubicBezTo>
                      <a:cubicBezTo>
                        <a:pt x="915" y="98"/>
                        <a:pt x="912" y="98"/>
                        <a:pt x="911" y="98"/>
                      </a:cubicBezTo>
                      <a:cubicBezTo>
                        <a:pt x="909" y="103"/>
                        <a:pt x="893" y="105"/>
                        <a:pt x="893" y="105"/>
                      </a:cubicBezTo>
                      <a:cubicBezTo>
                        <a:pt x="890" y="106"/>
                        <a:pt x="890" y="106"/>
                        <a:pt x="890" y="106"/>
                      </a:cubicBezTo>
                      <a:cubicBezTo>
                        <a:pt x="881" y="107"/>
                        <a:pt x="879" y="107"/>
                        <a:pt x="875" y="111"/>
                      </a:cubicBezTo>
                      <a:cubicBezTo>
                        <a:pt x="874" y="112"/>
                        <a:pt x="873" y="112"/>
                        <a:pt x="872" y="112"/>
                      </a:cubicBezTo>
                      <a:cubicBezTo>
                        <a:pt x="870" y="112"/>
                        <a:pt x="870" y="112"/>
                        <a:pt x="870" y="112"/>
                      </a:cubicBezTo>
                      <a:cubicBezTo>
                        <a:pt x="870" y="111"/>
                        <a:pt x="870" y="111"/>
                        <a:pt x="870" y="111"/>
                      </a:cubicBezTo>
                      <a:cubicBezTo>
                        <a:pt x="868" y="108"/>
                        <a:pt x="874" y="101"/>
                        <a:pt x="875" y="100"/>
                      </a:cubicBezTo>
                      <a:cubicBezTo>
                        <a:pt x="878" y="97"/>
                        <a:pt x="880" y="97"/>
                        <a:pt x="882" y="96"/>
                      </a:cubicBezTo>
                      <a:cubicBezTo>
                        <a:pt x="884" y="96"/>
                        <a:pt x="885" y="95"/>
                        <a:pt x="886" y="95"/>
                      </a:cubicBezTo>
                      <a:cubicBezTo>
                        <a:pt x="888" y="91"/>
                        <a:pt x="891" y="91"/>
                        <a:pt x="896" y="90"/>
                      </a:cubicBezTo>
                      <a:cubicBezTo>
                        <a:pt x="897" y="90"/>
                        <a:pt x="898" y="90"/>
                        <a:pt x="899" y="90"/>
                      </a:cubicBezTo>
                      <a:cubicBezTo>
                        <a:pt x="902" y="89"/>
                        <a:pt x="903" y="88"/>
                        <a:pt x="905" y="87"/>
                      </a:cubicBezTo>
                      <a:cubicBezTo>
                        <a:pt x="905" y="86"/>
                        <a:pt x="906" y="85"/>
                        <a:pt x="908" y="84"/>
                      </a:cubicBezTo>
                      <a:cubicBezTo>
                        <a:pt x="909" y="84"/>
                        <a:pt x="909" y="84"/>
                        <a:pt x="909" y="84"/>
                      </a:cubicBezTo>
                      <a:cubicBezTo>
                        <a:pt x="911" y="83"/>
                        <a:pt x="918" y="80"/>
                        <a:pt x="918" y="78"/>
                      </a:cubicBezTo>
                      <a:cubicBezTo>
                        <a:pt x="920" y="74"/>
                        <a:pt x="936" y="69"/>
                        <a:pt x="939" y="69"/>
                      </a:cubicBezTo>
                      <a:cubicBezTo>
                        <a:pt x="940" y="69"/>
                        <a:pt x="941" y="67"/>
                        <a:pt x="941" y="66"/>
                      </a:cubicBezTo>
                      <a:cubicBezTo>
                        <a:pt x="942" y="65"/>
                        <a:pt x="943" y="63"/>
                        <a:pt x="945" y="63"/>
                      </a:cubicBezTo>
                      <a:cubicBezTo>
                        <a:pt x="946" y="63"/>
                        <a:pt x="949" y="62"/>
                        <a:pt x="958" y="58"/>
                      </a:cubicBezTo>
                      <a:cubicBezTo>
                        <a:pt x="960" y="57"/>
                        <a:pt x="961" y="54"/>
                        <a:pt x="962" y="53"/>
                      </a:cubicBezTo>
                      <a:cubicBezTo>
                        <a:pt x="961" y="53"/>
                        <a:pt x="961" y="53"/>
                        <a:pt x="961" y="53"/>
                      </a:cubicBezTo>
                      <a:cubicBezTo>
                        <a:pt x="959" y="52"/>
                        <a:pt x="957" y="51"/>
                        <a:pt x="957" y="49"/>
                      </a:cubicBezTo>
                      <a:cubicBezTo>
                        <a:pt x="957" y="48"/>
                        <a:pt x="957" y="48"/>
                        <a:pt x="957" y="47"/>
                      </a:cubicBezTo>
                      <a:cubicBezTo>
                        <a:pt x="958" y="46"/>
                        <a:pt x="959" y="46"/>
                        <a:pt x="960" y="46"/>
                      </a:cubicBezTo>
                      <a:cubicBezTo>
                        <a:pt x="961" y="46"/>
                        <a:pt x="962" y="46"/>
                        <a:pt x="964" y="45"/>
                      </a:cubicBezTo>
                      <a:cubicBezTo>
                        <a:pt x="964" y="45"/>
                        <a:pt x="964" y="45"/>
                        <a:pt x="963" y="44"/>
                      </a:cubicBezTo>
                      <a:cubicBezTo>
                        <a:pt x="963" y="44"/>
                        <a:pt x="963" y="44"/>
                        <a:pt x="962" y="44"/>
                      </a:cubicBezTo>
                      <a:cubicBezTo>
                        <a:pt x="962" y="44"/>
                        <a:pt x="961" y="44"/>
                        <a:pt x="961" y="44"/>
                      </a:cubicBezTo>
                      <a:cubicBezTo>
                        <a:pt x="960" y="44"/>
                        <a:pt x="960" y="44"/>
                        <a:pt x="960" y="44"/>
                      </a:cubicBezTo>
                      <a:cubicBezTo>
                        <a:pt x="959" y="43"/>
                        <a:pt x="959" y="43"/>
                        <a:pt x="959" y="43"/>
                      </a:cubicBezTo>
                      <a:cubicBezTo>
                        <a:pt x="958" y="42"/>
                        <a:pt x="959" y="41"/>
                        <a:pt x="959" y="40"/>
                      </a:cubicBezTo>
                      <a:cubicBezTo>
                        <a:pt x="959" y="39"/>
                        <a:pt x="960" y="38"/>
                        <a:pt x="959" y="38"/>
                      </a:cubicBezTo>
                      <a:cubicBezTo>
                        <a:pt x="959" y="37"/>
                        <a:pt x="957" y="37"/>
                        <a:pt x="956" y="38"/>
                      </a:cubicBezTo>
                      <a:cubicBezTo>
                        <a:pt x="956" y="38"/>
                        <a:pt x="955" y="38"/>
                        <a:pt x="954" y="38"/>
                      </a:cubicBezTo>
                      <a:cubicBezTo>
                        <a:pt x="953" y="38"/>
                        <a:pt x="952" y="38"/>
                        <a:pt x="952" y="37"/>
                      </a:cubicBezTo>
                      <a:cubicBezTo>
                        <a:pt x="951" y="37"/>
                        <a:pt x="951" y="36"/>
                        <a:pt x="951" y="35"/>
                      </a:cubicBezTo>
                      <a:cubicBezTo>
                        <a:pt x="951" y="31"/>
                        <a:pt x="951" y="28"/>
                        <a:pt x="949" y="27"/>
                      </a:cubicBezTo>
                      <a:cubicBezTo>
                        <a:pt x="950" y="27"/>
                        <a:pt x="949" y="28"/>
                        <a:pt x="948" y="28"/>
                      </a:cubicBezTo>
                      <a:cubicBezTo>
                        <a:pt x="947" y="28"/>
                        <a:pt x="946" y="29"/>
                        <a:pt x="944" y="29"/>
                      </a:cubicBezTo>
                      <a:cubicBezTo>
                        <a:pt x="942" y="29"/>
                        <a:pt x="941" y="29"/>
                        <a:pt x="940" y="28"/>
                      </a:cubicBezTo>
                      <a:cubicBezTo>
                        <a:pt x="937" y="26"/>
                        <a:pt x="930" y="24"/>
                        <a:pt x="926" y="24"/>
                      </a:cubicBezTo>
                      <a:cubicBezTo>
                        <a:pt x="926" y="24"/>
                        <a:pt x="926" y="24"/>
                        <a:pt x="926" y="24"/>
                      </a:cubicBezTo>
                      <a:cubicBezTo>
                        <a:pt x="925" y="25"/>
                        <a:pt x="924" y="25"/>
                        <a:pt x="921" y="24"/>
                      </a:cubicBezTo>
                      <a:cubicBezTo>
                        <a:pt x="921" y="24"/>
                        <a:pt x="919" y="23"/>
                        <a:pt x="919" y="23"/>
                      </a:cubicBezTo>
                      <a:cubicBezTo>
                        <a:pt x="918" y="24"/>
                        <a:pt x="917" y="25"/>
                        <a:pt x="911" y="25"/>
                      </a:cubicBezTo>
                      <a:cubicBezTo>
                        <a:pt x="909" y="25"/>
                        <a:pt x="905" y="24"/>
                        <a:pt x="903" y="24"/>
                      </a:cubicBezTo>
                      <a:cubicBezTo>
                        <a:pt x="901" y="23"/>
                        <a:pt x="899" y="25"/>
                        <a:pt x="899" y="26"/>
                      </a:cubicBezTo>
                      <a:cubicBezTo>
                        <a:pt x="898" y="30"/>
                        <a:pt x="892" y="30"/>
                        <a:pt x="890" y="30"/>
                      </a:cubicBezTo>
                      <a:cubicBezTo>
                        <a:pt x="887" y="30"/>
                        <a:pt x="883" y="30"/>
                        <a:pt x="882" y="29"/>
                      </a:cubicBezTo>
                      <a:cubicBezTo>
                        <a:pt x="881" y="29"/>
                        <a:pt x="881" y="29"/>
                        <a:pt x="881" y="29"/>
                      </a:cubicBezTo>
                      <a:cubicBezTo>
                        <a:pt x="880" y="28"/>
                        <a:pt x="880" y="28"/>
                        <a:pt x="880" y="28"/>
                      </a:cubicBezTo>
                      <a:cubicBezTo>
                        <a:pt x="880" y="26"/>
                        <a:pt x="881" y="24"/>
                        <a:pt x="885" y="20"/>
                      </a:cubicBezTo>
                      <a:cubicBezTo>
                        <a:pt x="886" y="20"/>
                        <a:pt x="886" y="19"/>
                        <a:pt x="887" y="18"/>
                      </a:cubicBezTo>
                      <a:cubicBezTo>
                        <a:pt x="886" y="18"/>
                        <a:pt x="884" y="18"/>
                        <a:pt x="882" y="18"/>
                      </a:cubicBezTo>
                      <a:cubicBezTo>
                        <a:pt x="881" y="18"/>
                        <a:pt x="880" y="18"/>
                        <a:pt x="878" y="18"/>
                      </a:cubicBezTo>
                      <a:cubicBezTo>
                        <a:pt x="873" y="18"/>
                        <a:pt x="871" y="18"/>
                        <a:pt x="870" y="17"/>
                      </a:cubicBezTo>
                      <a:cubicBezTo>
                        <a:pt x="870" y="16"/>
                        <a:pt x="865" y="16"/>
                        <a:pt x="860" y="16"/>
                      </a:cubicBezTo>
                      <a:cubicBezTo>
                        <a:pt x="860" y="16"/>
                        <a:pt x="859" y="16"/>
                        <a:pt x="859" y="16"/>
                      </a:cubicBezTo>
                      <a:cubicBezTo>
                        <a:pt x="858" y="16"/>
                        <a:pt x="858" y="16"/>
                        <a:pt x="858" y="16"/>
                      </a:cubicBezTo>
                      <a:cubicBezTo>
                        <a:pt x="856" y="16"/>
                        <a:pt x="855" y="14"/>
                        <a:pt x="855" y="14"/>
                      </a:cubicBezTo>
                      <a:cubicBezTo>
                        <a:pt x="855" y="13"/>
                        <a:pt x="855" y="11"/>
                        <a:pt x="862" y="10"/>
                      </a:cubicBezTo>
                      <a:cubicBezTo>
                        <a:pt x="863" y="10"/>
                        <a:pt x="865" y="9"/>
                        <a:pt x="866" y="9"/>
                      </a:cubicBezTo>
                      <a:cubicBezTo>
                        <a:pt x="868" y="8"/>
                        <a:pt x="870" y="7"/>
                        <a:pt x="872" y="6"/>
                      </a:cubicBezTo>
                      <a:cubicBezTo>
                        <a:pt x="873" y="6"/>
                        <a:pt x="873" y="6"/>
                        <a:pt x="873" y="6"/>
                      </a:cubicBezTo>
                      <a:cubicBezTo>
                        <a:pt x="873" y="6"/>
                        <a:pt x="872" y="5"/>
                        <a:pt x="872" y="5"/>
                      </a:cubicBezTo>
                      <a:cubicBezTo>
                        <a:pt x="872" y="4"/>
                        <a:pt x="870" y="4"/>
                        <a:pt x="869" y="4"/>
                      </a:cubicBezTo>
                      <a:cubicBezTo>
                        <a:pt x="867" y="4"/>
                        <a:pt x="866" y="4"/>
                        <a:pt x="864" y="3"/>
                      </a:cubicBezTo>
                      <a:cubicBezTo>
                        <a:pt x="862" y="3"/>
                        <a:pt x="862" y="3"/>
                        <a:pt x="862" y="3"/>
                      </a:cubicBezTo>
                      <a:cubicBezTo>
                        <a:pt x="858" y="2"/>
                        <a:pt x="855" y="1"/>
                        <a:pt x="852" y="1"/>
                      </a:cubicBezTo>
                      <a:cubicBezTo>
                        <a:pt x="851" y="0"/>
                        <a:pt x="849" y="1"/>
                        <a:pt x="846" y="2"/>
                      </a:cubicBezTo>
                      <a:cubicBezTo>
                        <a:pt x="844" y="2"/>
                        <a:pt x="842" y="3"/>
                        <a:pt x="838" y="4"/>
                      </a:cubicBezTo>
                      <a:cubicBezTo>
                        <a:pt x="834" y="5"/>
                        <a:pt x="832" y="7"/>
                        <a:pt x="831" y="9"/>
                      </a:cubicBezTo>
                      <a:cubicBezTo>
                        <a:pt x="829" y="10"/>
                        <a:pt x="828" y="12"/>
                        <a:pt x="826" y="13"/>
                      </a:cubicBezTo>
                      <a:cubicBezTo>
                        <a:pt x="824" y="14"/>
                        <a:pt x="820" y="17"/>
                        <a:pt x="819" y="19"/>
                      </a:cubicBezTo>
                      <a:cubicBezTo>
                        <a:pt x="822" y="20"/>
                        <a:pt x="822" y="23"/>
                        <a:pt x="822" y="24"/>
                      </a:cubicBezTo>
                      <a:cubicBezTo>
                        <a:pt x="822" y="24"/>
                        <a:pt x="822" y="25"/>
                        <a:pt x="822" y="25"/>
                      </a:cubicBezTo>
                      <a:cubicBezTo>
                        <a:pt x="822" y="26"/>
                        <a:pt x="822" y="27"/>
                        <a:pt x="821" y="28"/>
                      </a:cubicBezTo>
                      <a:cubicBezTo>
                        <a:pt x="820" y="30"/>
                        <a:pt x="817" y="30"/>
                        <a:pt x="813" y="30"/>
                      </a:cubicBezTo>
                      <a:cubicBezTo>
                        <a:pt x="812" y="30"/>
                        <a:pt x="810" y="29"/>
                        <a:pt x="808" y="29"/>
                      </a:cubicBezTo>
                      <a:cubicBezTo>
                        <a:pt x="803" y="29"/>
                        <a:pt x="800" y="30"/>
                        <a:pt x="799" y="30"/>
                      </a:cubicBezTo>
                      <a:cubicBezTo>
                        <a:pt x="799" y="31"/>
                        <a:pt x="801" y="32"/>
                        <a:pt x="802" y="32"/>
                      </a:cubicBezTo>
                      <a:cubicBezTo>
                        <a:pt x="804" y="33"/>
                        <a:pt x="806" y="34"/>
                        <a:pt x="805" y="36"/>
                      </a:cubicBezTo>
                      <a:cubicBezTo>
                        <a:pt x="805" y="37"/>
                        <a:pt x="805" y="38"/>
                        <a:pt x="802" y="38"/>
                      </a:cubicBezTo>
                      <a:cubicBezTo>
                        <a:pt x="800" y="38"/>
                        <a:pt x="796" y="37"/>
                        <a:pt x="794" y="36"/>
                      </a:cubicBezTo>
                      <a:cubicBezTo>
                        <a:pt x="794" y="36"/>
                        <a:pt x="793" y="35"/>
                        <a:pt x="792" y="35"/>
                      </a:cubicBezTo>
                      <a:cubicBezTo>
                        <a:pt x="789" y="35"/>
                        <a:pt x="787" y="36"/>
                        <a:pt x="787" y="37"/>
                      </a:cubicBezTo>
                      <a:cubicBezTo>
                        <a:pt x="786" y="39"/>
                        <a:pt x="784" y="40"/>
                        <a:pt x="781" y="40"/>
                      </a:cubicBezTo>
                      <a:cubicBezTo>
                        <a:pt x="780" y="40"/>
                        <a:pt x="778" y="40"/>
                        <a:pt x="777" y="40"/>
                      </a:cubicBezTo>
                      <a:cubicBezTo>
                        <a:pt x="777" y="40"/>
                        <a:pt x="776" y="40"/>
                        <a:pt x="775" y="40"/>
                      </a:cubicBezTo>
                      <a:cubicBezTo>
                        <a:pt x="774" y="40"/>
                        <a:pt x="772" y="41"/>
                        <a:pt x="770" y="40"/>
                      </a:cubicBezTo>
                      <a:cubicBezTo>
                        <a:pt x="769" y="40"/>
                        <a:pt x="768" y="39"/>
                        <a:pt x="768" y="38"/>
                      </a:cubicBezTo>
                      <a:cubicBezTo>
                        <a:pt x="768" y="37"/>
                        <a:pt x="769" y="35"/>
                        <a:pt x="770" y="34"/>
                      </a:cubicBezTo>
                      <a:cubicBezTo>
                        <a:pt x="771" y="34"/>
                        <a:pt x="771" y="34"/>
                        <a:pt x="771" y="33"/>
                      </a:cubicBezTo>
                      <a:cubicBezTo>
                        <a:pt x="771" y="33"/>
                        <a:pt x="771" y="33"/>
                        <a:pt x="771" y="33"/>
                      </a:cubicBezTo>
                      <a:cubicBezTo>
                        <a:pt x="768" y="33"/>
                        <a:pt x="765" y="35"/>
                        <a:pt x="765" y="35"/>
                      </a:cubicBezTo>
                      <a:cubicBezTo>
                        <a:pt x="765" y="37"/>
                        <a:pt x="763" y="38"/>
                        <a:pt x="762" y="38"/>
                      </a:cubicBezTo>
                      <a:cubicBezTo>
                        <a:pt x="761" y="38"/>
                        <a:pt x="759" y="37"/>
                        <a:pt x="758" y="36"/>
                      </a:cubicBezTo>
                      <a:cubicBezTo>
                        <a:pt x="758" y="36"/>
                        <a:pt x="757" y="36"/>
                        <a:pt x="756" y="35"/>
                      </a:cubicBezTo>
                      <a:cubicBezTo>
                        <a:pt x="756" y="36"/>
                        <a:pt x="756" y="36"/>
                        <a:pt x="756" y="36"/>
                      </a:cubicBezTo>
                      <a:cubicBezTo>
                        <a:pt x="754" y="37"/>
                        <a:pt x="752" y="38"/>
                        <a:pt x="749" y="39"/>
                      </a:cubicBezTo>
                      <a:cubicBezTo>
                        <a:pt x="747" y="40"/>
                        <a:pt x="745" y="40"/>
                        <a:pt x="742" y="39"/>
                      </a:cubicBezTo>
                      <a:cubicBezTo>
                        <a:pt x="742" y="39"/>
                        <a:pt x="741" y="39"/>
                        <a:pt x="741" y="39"/>
                      </a:cubicBezTo>
                      <a:cubicBezTo>
                        <a:pt x="741" y="39"/>
                        <a:pt x="742" y="40"/>
                        <a:pt x="742" y="40"/>
                      </a:cubicBezTo>
                      <a:cubicBezTo>
                        <a:pt x="744" y="40"/>
                        <a:pt x="746" y="41"/>
                        <a:pt x="746" y="43"/>
                      </a:cubicBezTo>
                      <a:cubicBezTo>
                        <a:pt x="746" y="43"/>
                        <a:pt x="746" y="43"/>
                        <a:pt x="746" y="43"/>
                      </a:cubicBezTo>
                      <a:cubicBezTo>
                        <a:pt x="746" y="44"/>
                        <a:pt x="746" y="44"/>
                        <a:pt x="746" y="44"/>
                      </a:cubicBezTo>
                      <a:cubicBezTo>
                        <a:pt x="745" y="45"/>
                        <a:pt x="744" y="45"/>
                        <a:pt x="737" y="46"/>
                      </a:cubicBezTo>
                      <a:cubicBezTo>
                        <a:pt x="734" y="46"/>
                        <a:pt x="729" y="47"/>
                        <a:pt x="727" y="47"/>
                      </a:cubicBezTo>
                      <a:cubicBezTo>
                        <a:pt x="726" y="49"/>
                        <a:pt x="721" y="50"/>
                        <a:pt x="713" y="50"/>
                      </a:cubicBezTo>
                      <a:cubicBezTo>
                        <a:pt x="711" y="50"/>
                        <a:pt x="711" y="50"/>
                        <a:pt x="711" y="50"/>
                      </a:cubicBezTo>
                      <a:cubicBezTo>
                        <a:pt x="708" y="50"/>
                        <a:pt x="708" y="50"/>
                        <a:pt x="707" y="51"/>
                      </a:cubicBezTo>
                      <a:cubicBezTo>
                        <a:pt x="706" y="53"/>
                        <a:pt x="705" y="54"/>
                        <a:pt x="701" y="55"/>
                      </a:cubicBezTo>
                      <a:cubicBezTo>
                        <a:pt x="699" y="55"/>
                        <a:pt x="699" y="55"/>
                        <a:pt x="699" y="55"/>
                      </a:cubicBezTo>
                      <a:cubicBezTo>
                        <a:pt x="695" y="56"/>
                        <a:pt x="693" y="56"/>
                        <a:pt x="692" y="58"/>
                      </a:cubicBezTo>
                      <a:cubicBezTo>
                        <a:pt x="690" y="60"/>
                        <a:pt x="688" y="62"/>
                        <a:pt x="685" y="62"/>
                      </a:cubicBezTo>
                      <a:cubicBezTo>
                        <a:pt x="683" y="62"/>
                        <a:pt x="681" y="61"/>
                        <a:pt x="680" y="60"/>
                      </a:cubicBezTo>
                      <a:cubicBezTo>
                        <a:pt x="680" y="60"/>
                        <a:pt x="680" y="60"/>
                        <a:pt x="680" y="61"/>
                      </a:cubicBezTo>
                      <a:cubicBezTo>
                        <a:pt x="680" y="63"/>
                        <a:pt x="678" y="65"/>
                        <a:pt x="675" y="64"/>
                      </a:cubicBezTo>
                      <a:cubicBezTo>
                        <a:pt x="676" y="65"/>
                        <a:pt x="676" y="65"/>
                        <a:pt x="676" y="66"/>
                      </a:cubicBezTo>
                      <a:cubicBezTo>
                        <a:pt x="677" y="67"/>
                        <a:pt x="677" y="69"/>
                        <a:pt x="676" y="71"/>
                      </a:cubicBezTo>
                      <a:cubicBezTo>
                        <a:pt x="676" y="71"/>
                        <a:pt x="675" y="71"/>
                        <a:pt x="675" y="71"/>
                      </a:cubicBezTo>
                      <a:cubicBezTo>
                        <a:pt x="676" y="72"/>
                        <a:pt x="677" y="74"/>
                        <a:pt x="678" y="76"/>
                      </a:cubicBezTo>
                      <a:cubicBezTo>
                        <a:pt x="678" y="77"/>
                        <a:pt x="678" y="77"/>
                        <a:pt x="677" y="78"/>
                      </a:cubicBezTo>
                      <a:cubicBezTo>
                        <a:pt x="677" y="78"/>
                        <a:pt x="676" y="79"/>
                        <a:pt x="675" y="79"/>
                      </a:cubicBezTo>
                      <a:cubicBezTo>
                        <a:pt x="675" y="79"/>
                        <a:pt x="675" y="79"/>
                        <a:pt x="675" y="79"/>
                      </a:cubicBezTo>
                      <a:cubicBezTo>
                        <a:pt x="675" y="79"/>
                        <a:pt x="675" y="80"/>
                        <a:pt x="676" y="80"/>
                      </a:cubicBezTo>
                      <a:cubicBezTo>
                        <a:pt x="676" y="81"/>
                        <a:pt x="676" y="81"/>
                        <a:pt x="677" y="82"/>
                      </a:cubicBezTo>
                      <a:cubicBezTo>
                        <a:pt x="677" y="82"/>
                        <a:pt x="677" y="83"/>
                        <a:pt x="677" y="83"/>
                      </a:cubicBezTo>
                      <a:cubicBezTo>
                        <a:pt x="679" y="85"/>
                        <a:pt x="678" y="87"/>
                        <a:pt x="677" y="88"/>
                      </a:cubicBezTo>
                      <a:cubicBezTo>
                        <a:pt x="677" y="88"/>
                        <a:pt x="677" y="89"/>
                        <a:pt x="677" y="89"/>
                      </a:cubicBezTo>
                      <a:cubicBezTo>
                        <a:pt x="677" y="90"/>
                        <a:pt x="676" y="91"/>
                        <a:pt x="676" y="92"/>
                      </a:cubicBezTo>
                      <a:cubicBezTo>
                        <a:pt x="674" y="93"/>
                        <a:pt x="672" y="93"/>
                        <a:pt x="670" y="92"/>
                      </a:cubicBezTo>
                      <a:cubicBezTo>
                        <a:pt x="670" y="92"/>
                        <a:pt x="670" y="91"/>
                        <a:pt x="669" y="91"/>
                      </a:cubicBezTo>
                      <a:cubicBezTo>
                        <a:pt x="669" y="90"/>
                        <a:pt x="668" y="90"/>
                        <a:pt x="666" y="90"/>
                      </a:cubicBezTo>
                      <a:cubicBezTo>
                        <a:pt x="664" y="90"/>
                        <a:pt x="662" y="91"/>
                        <a:pt x="662" y="91"/>
                      </a:cubicBezTo>
                      <a:cubicBezTo>
                        <a:pt x="661" y="93"/>
                        <a:pt x="659" y="94"/>
                        <a:pt x="657" y="94"/>
                      </a:cubicBezTo>
                      <a:cubicBezTo>
                        <a:pt x="656" y="94"/>
                        <a:pt x="655" y="94"/>
                        <a:pt x="654" y="93"/>
                      </a:cubicBezTo>
                      <a:cubicBezTo>
                        <a:pt x="654" y="93"/>
                        <a:pt x="654" y="92"/>
                        <a:pt x="653" y="92"/>
                      </a:cubicBezTo>
                      <a:cubicBezTo>
                        <a:pt x="651" y="92"/>
                        <a:pt x="650" y="93"/>
                        <a:pt x="648" y="93"/>
                      </a:cubicBezTo>
                      <a:cubicBezTo>
                        <a:pt x="645" y="93"/>
                        <a:pt x="642" y="94"/>
                        <a:pt x="639" y="94"/>
                      </a:cubicBezTo>
                      <a:cubicBezTo>
                        <a:pt x="631" y="94"/>
                        <a:pt x="614" y="95"/>
                        <a:pt x="610" y="96"/>
                      </a:cubicBezTo>
                      <a:cubicBezTo>
                        <a:pt x="608" y="97"/>
                        <a:pt x="607" y="99"/>
                        <a:pt x="606" y="101"/>
                      </a:cubicBezTo>
                      <a:cubicBezTo>
                        <a:pt x="606" y="102"/>
                        <a:pt x="606" y="103"/>
                        <a:pt x="607" y="104"/>
                      </a:cubicBezTo>
                      <a:cubicBezTo>
                        <a:pt x="611" y="108"/>
                        <a:pt x="609" y="111"/>
                        <a:pt x="608" y="112"/>
                      </a:cubicBezTo>
                      <a:cubicBezTo>
                        <a:pt x="608" y="113"/>
                        <a:pt x="608" y="113"/>
                        <a:pt x="608" y="114"/>
                      </a:cubicBezTo>
                      <a:cubicBezTo>
                        <a:pt x="609" y="115"/>
                        <a:pt x="617" y="119"/>
                        <a:pt x="621" y="120"/>
                      </a:cubicBezTo>
                      <a:cubicBezTo>
                        <a:pt x="625" y="120"/>
                        <a:pt x="629" y="123"/>
                        <a:pt x="630" y="126"/>
                      </a:cubicBezTo>
                      <a:cubicBezTo>
                        <a:pt x="631" y="129"/>
                        <a:pt x="631" y="132"/>
                        <a:pt x="629" y="134"/>
                      </a:cubicBezTo>
                      <a:cubicBezTo>
                        <a:pt x="629" y="135"/>
                        <a:pt x="627" y="136"/>
                        <a:pt x="624" y="136"/>
                      </a:cubicBezTo>
                      <a:cubicBezTo>
                        <a:pt x="619" y="136"/>
                        <a:pt x="612" y="132"/>
                        <a:pt x="607" y="128"/>
                      </a:cubicBezTo>
                      <a:cubicBezTo>
                        <a:pt x="602" y="124"/>
                        <a:pt x="588" y="122"/>
                        <a:pt x="583" y="122"/>
                      </a:cubicBezTo>
                      <a:cubicBezTo>
                        <a:pt x="579" y="122"/>
                        <a:pt x="578" y="120"/>
                        <a:pt x="578" y="119"/>
                      </a:cubicBezTo>
                      <a:cubicBezTo>
                        <a:pt x="577" y="118"/>
                        <a:pt x="577" y="118"/>
                        <a:pt x="575" y="118"/>
                      </a:cubicBezTo>
                      <a:cubicBezTo>
                        <a:pt x="573" y="118"/>
                        <a:pt x="571" y="119"/>
                        <a:pt x="569" y="120"/>
                      </a:cubicBezTo>
                      <a:cubicBezTo>
                        <a:pt x="570" y="120"/>
                        <a:pt x="570" y="120"/>
                        <a:pt x="570" y="120"/>
                      </a:cubicBezTo>
                      <a:cubicBezTo>
                        <a:pt x="572" y="120"/>
                        <a:pt x="574" y="120"/>
                        <a:pt x="575" y="121"/>
                      </a:cubicBezTo>
                      <a:cubicBezTo>
                        <a:pt x="575" y="122"/>
                        <a:pt x="575" y="123"/>
                        <a:pt x="574" y="124"/>
                      </a:cubicBezTo>
                      <a:cubicBezTo>
                        <a:pt x="576" y="124"/>
                        <a:pt x="577" y="124"/>
                        <a:pt x="579" y="125"/>
                      </a:cubicBezTo>
                      <a:cubicBezTo>
                        <a:pt x="582" y="126"/>
                        <a:pt x="582" y="128"/>
                        <a:pt x="582" y="129"/>
                      </a:cubicBezTo>
                      <a:cubicBezTo>
                        <a:pt x="581" y="131"/>
                        <a:pt x="578" y="132"/>
                        <a:pt x="575" y="132"/>
                      </a:cubicBezTo>
                      <a:cubicBezTo>
                        <a:pt x="572" y="132"/>
                        <a:pt x="570" y="131"/>
                        <a:pt x="568" y="130"/>
                      </a:cubicBezTo>
                      <a:cubicBezTo>
                        <a:pt x="567" y="129"/>
                        <a:pt x="565" y="129"/>
                        <a:pt x="564" y="129"/>
                      </a:cubicBezTo>
                      <a:cubicBezTo>
                        <a:pt x="561" y="129"/>
                        <a:pt x="559" y="131"/>
                        <a:pt x="558" y="132"/>
                      </a:cubicBezTo>
                      <a:cubicBezTo>
                        <a:pt x="558" y="133"/>
                        <a:pt x="564" y="140"/>
                        <a:pt x="572" y="141"/>
                      </a:cubicBezTo>
                      <a:cubicBezTo>
                        <a:pt x="578" y="142"/>
                        <a:pt x="580" y="143"/>
                        <a:pt x="581" y="145"/>
                      </a:cubicBezTo>
                      <a:cubicBezTo>
                        <a:pt x="581" y="146"/>
                        <a:pt x="582" y="146"/>
                        <a:pt x="583" y="147"/>
                      </a:cubicBezTo>
                      <a:cubicBezTo>
                        <a:pt x="586" y="148"/>
                        <a:pt x="586" y="149"/>
                        <a:pt x="586" y="150"/>
                      </a:cubicBezTo>
                      <a:cubicBezTo>
                        <a:pt x="586" y="153"/>
                        <a:pt x="583" y="154"/>
                        <a:pt x="580" y="154"/>
                      </a:cubicBezTo>
                      <a:cubicBezTo>
                        <a:pt x="580" y="154"/>
                        <a:pt x="580" y="154"/>
                        <a:pt x="580" y="154"/>
                      </a:cubicBezTo>
                      <a:cubicBezTo>
                        <a:pt x="578" y="154"/>
                        <a:pt x="574" y="152"/>
                        <a:pt x="571" y="150"/>
                      </a:cubicBezTo>
                      <a:cubicBezTo>
                        <a:pt x="569" y="149"/>
                        <a:pt x="568" y="148"/>
                        <a:pt x="566" y="147"/>
                      </a:cubicBezTo>
                      <a:cubicBezTo>
                        <a:pt x="565" y="146"/>
                        <a:pt x="564" y="146"/>
                        <a:pt x="562" y="146"/>
                      </a:cubicBezTo>
                      <a:cubicBezTo>
                        <a:pt x="560" y="146"/>
                        <a:pt x="559" y="146"/>
                        <a:pt x="557" y="146"/>
                      </a:cubicBezTo>
                      <a:cubicBezTo>
                        <a:pt x="556" y="146"/>
                        <a:pt x="554" y="147"/>
                        <a:pt x="553" y="147"/>
                      </a:cubicBezTo>
                      <a:cubicBezTo>
                        <a:pt x="551" y="147"/>
                        <a:pt x="548" y="146"/>
                        <a:pt x="547" y="145"/>
                      </a:cubicBezTo>
                      <a:cubicBezTo>
                        <a:pt x="544" y="143"/>
                        <a:pt x="545" y="140"/>
                        <a:pt x="546" y="139"/>
                      </a:cubicBezTo>
                      <a:cubicBezTo>
                        <a:pt x="546" y="138"/>
                        <a:pt x="546" y="138"/>
                        <a:pt x="546" y="138"/>
                      </a:cubicBezTo>
                      <a:cubicBezTo>
                        <a:pt x="542" y="134"/>
                        <a:pt x="547" y="127"/>
                        <a:pt x="548" y="124"/>
                      </a:cubicBezTo>
                      <a:cubicBezTo>
                        <a:pt x="549" y="122"/>
                        <a:pt x="549" y="120"/>
                        <a:pt x="549" y="117"/>
                      </a:cubicBezTo>
                      <a:cubicBezTo>
                        <a:pt x="548" y="115"/>
                        <a:pt x="546" y="113"/>
                        <a:pt x="545" y="113"/>
                      </a:cubicBezTo>
                      <a:cubicBezTo>
                        <a:pt x="544" y="113"/>
                        <a:pt x="544" y="113"/>
                        <a:pt x="544" y="113"/>
                      </a:cubicBezTo>
                      <a:cubicBezTo>
                        <a:pt x="544" y="113"/>
                        <a:pt x="544" y="114"/>
                        <a:pt x="544" y="114"/>
                      </a:cubicBezTo>
                      <a:cubicBezTo>
                        <a:pt x="546" y="117"/>
                        <a:pt x="545" y="124"/>
                        <a:pt x="541" y="128"/>
                      </a:cubicBezTo>
                      <a:cubicBezTo>
                        <a:pt x="539" y="131"/>
                        <a:pt x="535" y="132"/>
                        <a:pt x="532" y="133"/>
                      </a:cubicBezTo>
                      <a:cubicBezTo>
                        <a:pt x="530" y="134"/>
                        <a:pt x="529" y="134"/>
                        <a:pt x="528" y="135"/>
                      </a:cubicBezTo>
                      <a:cubicBezTo>
                        <a:pt x="528" y="137"/>
                        <a:pt x="526" y="138"/>
                        <a:pt x="524" y="139"/>
                      </a:cubicBezTo>
                      <a:cubicBezTo>
                        <a:pt x="524" y="140"/>
                        <a:pt x="524" y="140"/>
                        <a:pt x="523" y="140"/>
                      </a:cubicBezTo>
                      <a:cubicBezTo>
                        <a:pt x="526" y="143"/>
                        <a:pt x="535" y="153"/>
                        <a:pt x="536" y="156"/>
                      </a:cubicBezTo>
                      <a:cubicBezTo>
                        <a:pt x="537" y="158"/>
                        <a:pt x="535" y="161"/>
                        <a:pt x="533" y="165"/>
                      </a:cubicBezTo>
                      <a:cubicBezTo>
                        <a:pt x="531" y="169"/>
                        <a:pt x="529" y="173"/>
                        <a:pt x="530" y="175"/>
                      </a:cubicBezTo>
                      <a:cubicBezTo>
                        <a:pt x="530" y="179"/>
                        <a:pt x="530" y="181"/>
                        <a:pt x="530" y="183"/>
                      </a:cubicBezTo>
                      <a:cubicBezTo>
                        <a:pt x="529" y="185"/>
                        <a:pt x="529" y="185"/>
                        <a:pt x="530" y="186"/>
                      </a:cubicBezTo>
                      <a:cubicBezTo>
                        <a:pt x="530" y="186"/>
                        <a:pt x="530" y="187"/>
                        <a:pt x="531" y="187"/>
                      </a:cubicBezTo>
                      <a:cubicBezTo>
                        <a:pt x="532" y="187"/>
                        <a:pt x="532" y="186"/>
                        <a:pt x="533" y="186"/>
                      </a:cubicBezTo>
                      <a:cubicBezTo>
                        <a:pt x="535" y="186"/>
                        <a:pt x="536" y="186"/>
                        <a:pt x="538" y="187"/>
                      </a:cubicBezTo>
                      <a:cubicBezTo>
                        <a:pt x="538" y="187"/>
                        <a:pt x="540" y="186"/>
                        <a:pt x="543" y="186"/>
                      </a:cubicBezTo>
                      <a:cubicBezTo>
                        <a:pt x="545" y="185"/>
                        <a:pt x="547" y="184"/>
                        <a:pt x="550" y="184"/>
                      </a:cubicBezTo>
                      <a:cubicBezTo>
                        <a:pt x="555" y="183"/>
                        <a:pt x="565" y="187"/>
                        <a:pt x="570" y="190"/>
                      </a:cubicBezTo>
                      <a:cubicBezTo>
                        <a:pt x="571" y="191"/>
                        <a:pt x="572" y="191"/>
                        <a:pt x="572" y="191"/>
                      </a:cubicBezTo>
                      <a:cubicBezTo>
                        <a:pt x="576" y="193"/>
                        <a:pt x="576" y="196"/>
                        <a:pt x="577" y="198"/>
                      </a:cubicBezTo>
                      <a:cubicBezTo>
                        <a:pt x="577" y="199"/>
                        <a:pt x="577" y="200"/>
                        <a:pt x="577" y="201"/>
                      </a:cubicBezTo>
                      <a:cubicBezTo>
                        <a:pt x="580" y="204"/>
                        <a:pt x="577" y="206"/>
                        <a:pt x="575" y="207"/>
                      </a:cubicBezTo>
                      <a:cubicBezTo>
                        <a:pt x="574" y="208"/>
                        <a:pt x="573" y="209"/>
                        <a:pt x="573" y="210"/>
                      </a:cubicBezTo>
                      <a:cubicBezTo>
                        <a:pt x="573" y="212"/>
                        <a:pt x="578" y="214"/>
                        <a:pt x="581" y="215"/>
                      </a:cubicBezTo>
                      <a:cubicBezTo>
                        <a:pt x="584" y="216"/>
                        <a:pt x="585" y="217"/>
                        <a:pt x="585" y="218"/>
                      </a:cubicBezTo>
                      <a:cubicBezTo>
                        <a:pt x="586" y="219"/>
                        <a:pt x="586" y="219"/>
                        <a:pt x="586" y="219"/>
                      </a:cubicBezTo>
                      <a:cubicBezTo>
                        <a:pt x="585" y="220"/>
                        <a:pt x="585" y="220"/>
                        <a:pt x="585" y="220"/>
                      </a:cubicBezTo>
                      <a:cubicBezTo>
                        <a:pt x="584" y="221"/>
                        <a:pt x="583" y="221"/>
                        <a:pt x="581" y="221"/>
                      </a:cubicBezTo>
                      <a:cubicBezTo>
                        <a:pt x="578" y="221"/>
                        <a:pt x="573" y="221"/>
                        <a:pt x="570" y="220"/>
                      </a:cubicBezTo>
                      <a:cubicBezTo>
                        <a:pt x="567" y="218"/>
                        <a:pt x="566" y="215"/>
                        <a:pt x="565" y="213"/>
                      </a:cubicBezTo>
                      <a:cubicBezTo>
                        <a:pt x="565" y="213"/>
                        <a:pt x="564" y="212"/>
                        <a:pt x="564" y="212"/>
                      </a:cubicBezTo>
                      <a:cubicBezTo>
                        <a:pt x="563" y="211"/>
                        <a:pt x="564" y="208"/>
                        <a:pt x="565" y="206"/>
                      </a:cubicBezTo>
                      <a:cubicBezTo>
                        <a:pt x="566" y="205"/>
                        <a:pt x="566" y="203"/>
                        <a:pt x="567" y="202"/>
                      </a:cubicBezTo>
                      <a:cubicBezTo>
                        <a:pt x="567" y="201"/>
                        <a:pt x="565" y="200"/>
                        <a:pt x="564" y="199"/>
                      </a:cubicBezTo>
                      <a:cubicBezTo>
                        <a:pt x="563" y="198"/>
                        <a:pt x="562" y="197"/>
                        <a:pt x="561" y="196"/>
                      </a:cubicBezTo>
                      <a:cubicBezTo>
                        <a:pt x="559" y="193"/>
                        <a:pt x="557" y="192"/>
                        <a:pt x="557" y="192"/>
                      </a:cubicBezTo>
                      <a:cubicBezTo>
                        <a:pt x="555" y="193"/>
                        <a:pt x="554" y="193"/>
                        <a:pt x="553" y="193"/>
                      </a:cubicBezTo>
                      <a:cubicBezTo>
                        <a:pt x="549" y="194"/>
                        <a:pt x="542" y="195"/>
                        <a:pt x="540" y="197"/>
                      </a:cubicBezTo>
                      <a:cubicBezTo>
                        <a:pt x="538" y="199"/>
                        <a:pt x="541" y="207"/>
                        <a:pt x="542" y="210"/>
                      </a:cubicBezTo>
                      <a:cubicBezTo>
                        <a:pt x="544" y="214"/>
                        <a:pt x="540" y="217"/>
                        <a:pt x="537" y="220"/>
                      </a:cubicBezTo>
                      <a:cubicBezTo>
                        <a:pt x="536" y="221"/>
                        <a:pt x="534" y="223"/>
                        <a:pt x="533" y="224"/>
                      </a:cubicBezTo>
                      <a:cubicBezTo>
                        <a:pt x="534" y="228"/>
                        <a:pt x="530" y="230"/>
                        <a:pt x="526" y="233"/>
                      </a:cubicBezTo>
                      <a:cubicBezTo>
                        <a:pt x="524" y="234"/>
                        <a:pt x="524" y="234"/>
                        <a:pt x="524" y="234"/>
                      </a:cubicBezTo>
                      <a:cubicBezTo>
                        <a:pt x="523" y="234"/>
                        <a:pt x="522" y="234"/>
                        <a:pt x="522" y="235"/>
                      </a:cubicBezTo>
                      <a:cubicBezTo>
                        <a:pt x="517" y="237"/>
                        <a:pt x="514" y="238"/>
                        <a:pt x="515" y="241"/>
                      </a:cubicBezTo>
                      <a:cubicBezTo>
                        <a:pt x="515" y="242"/>
                        <a:pt x="514" y="243"/>
                        <a:pt x="513" y="244"/>
                      </a:cubicBezTo>
                      <a:cubicBezTo>
                        <a:pt x="513" y="245"/>
                        <a:pt x="511" y="245"/>
                        <a:pt x="510" y="245"/>
                      </a:cubicBezTo>
                      <a:cubicBezTo>
                        <a:pt x="507" y="245"/>
                        <a:pt x="504" y="244"/>
                        <a:pt x="501" y="242"/>
                      </a:cubicBezTo>
                      <a:cubicBezTo>
                        <a:pt x="500" y="242"/>
                        <a:pt x="498" y="242"/>
                        <a:pt x="496" y="243"/>
                      </a:cubicBezTo>
                      <a:cubicBezTo>
                        <a:pt x="494" y="243"/>
                        <a:pt x="492" y="244"/>
                        <a:pt x="490" y="244"/>
                      </a:cubicBezTo>
                      <a:cubicBezTo>
                        <a:pt x="489" y="244"/>
                        <a:pt x="489" y="244"/>
                        <a:pt x="489" y="244"/>
                      </a:cubicBezTo>
                      <a:cubicBezTo>
                        <a:pt x="486" y="244"/>
                        <a:pt x="485" y="242"/>
                        <a:pt x="483" y="241"/>
                      </a:cubicBezTo>
                      <a:cubicBezTo>
                        <a:pt x="482" y="240"/>
                        <a:pt x="482" y="240"/>
                        <a:pt x="481" y="241"/>
                      </a:cubicBezTo>
                      <a:cubicBezTo>
                        <a:pt x="478" y="242"/>
                        <a:pt x="475" y="241"/>
                        <a:pt x="474" y="239"/>
                      </a:cubicBezTo>
                      <a:cubicBezTo>
                        <a:pt x="473" y="237"/>
                        <a:pt x="472" y="235"/>
                        <a:pt x="473" y="233"/>
                      </a:cubicBezTo>
                      <a:cubicBezTo>
                        <a:pt x="474" y="232"/>
                        <a:pt x="475" y="231"/>
                        <a:pt x="477" y="231"/>
                      </a:cubicBezTo>
                      <a:cubicBezTo>
                        <a:pt x="479" y="231"/>
                        <a:pt x="482" y="233"/>
                        <a:pt x="483" y="235"/>
                      </a:cubicBezTo>
                      <a:cubicBezTo>
                        <a:pt x="483" y="235"/>
                        <a:pt x="484" y="234"/>
                        <a:pt x="486" y="233"/>
                      </a:cubicBezTo>
                      <a:cubicBezTo>
                        <a:pt x="489" y="232"/>
                        <a:pt x="491" y="233"/>
                        <a:pt x="492" y="234"/>
                      </a:cubicBezTo>
                      <a:cubicBezTo>
                        <a:pt x="492" y="235"/>
                        <a:pt x="493" y="235"/>
                        <a:pt x="494" y="236"/>
                      </a:cubicBezTo>
                      <a:cubicBezTo>
                        <a:pt x="495" y="236"/>
                        <a:pt x="496" y="236"/>
                        <a:pt x="496" y="236"/>
                      </a:cubicBezTo>
                      <a:cubicBezTo>
                        <a:pt x="496" y="235"/>
                        <a:pt x="497" y="233"/>
                        <a:pt x="500" y="233"/>
                      </a:cubicBezTo>
                      <a:cubicBezTo>
                        <a:pt x="500" y="233"/>
                        <a:pt x="500" y="233"/>
                        <a:pt x="501" y="233"/>
                      </a:cubicBezTo>
                      <a:cubicBezTo>
                        <a:pt x="500" y="233"/>
                        <a:pt x="500" y="232"/>
                        <a:pt x="500" y="231"/>
                      </a:cubicBezTo>
                      <a:cubicBezTo>
                        <a:pt x="501" y="229"/>
                        <a:pt x="504" y="228"/>
                        <a:pt x="506" y="227"/>
                      </a:cubicBezTo>
                      <a:cubicBezTo>
                        <a:pt x="507" y="227"/>
                        <a:pt x="507" y="227"/>
                        <a:pt x="507" y="227"/>
                      </a:cubicBezTo>
                      <a:cubicBezTo>
                        <a:pt x="507" y="227"/>
                        <a:pt x="507" y="226"/>
                        <a:pt x="507" y="225"/>
                      </a:cubicBezTo>
                      <a:cubicBezTo>
                        <a:pt x="508" y="224"/>
                        <a:pt x="508" y="222"/>
                        <a:pt x="510" y="221"/>
                      </a:cubicBezTo>
                      <a:cubicBezTo>
                        <a:pt x="510" y="221"/>
                        <a:pt x="510" y="221"/>
                        <a:pt x="510" y="220"/>
                      </a:cubicBezTo>
                      <a:cubicBezTo>
                        <a:pt x="511" y="219"/>
                        <a:pt x="511" y="217"/>
                        <a:pt x="514" y="217"/>
                      </a:cubicBezTo>
                      <a:cubicBezTo>
                        <a:pt x="514" y="217"/>
                        <a:pt x="515" y="216"/>
                        <a:pt x="515" y="216"/>
                      </a:cubicBezTo>
                      <a:cubicBezTo>
                        <a:pt x="516" y="215"/>
                        <a:pt x="517" y="213"/>
                        <a:pt x="519" y="213"/>
                      </a:cubicBezTo>
                      <a:cubicBezTo>
                        <a:pt x="519" y="213"/>
                        <a:pt x="520" y="213"/>
                        <a:pt x="520" y="212"/>
                      </a:cubicBezTo>
                      <a:cubicBezTo>
                        <a:pt x="520" y="212"/>
                        <a:pt x="520" y="211"/>
                        <a:pt x="520" y="211"/>
                      </a:cubicBezTo>
                      <a:cubicBezTo>
                        <a:pt x="519" y="210"/>
                        <a:pt x="519" y="208"/>
                        <a:pt x="519" y="206"/>
                      </a:cubicBezTo>
                      <a:cubicBezTo>
                        <a:pt x="520" y="204"/>
                        <a:pt x="522" y="201"/>
                        <a:pt x="524" y="201"/>
                      </a:cubicBezTo>
                      <a:cubicBezTo>
                        <a:pt x="524" y="200"/>
                        <a:pt x="524" y="200"/>
                        <a:pt x="524" y="200"/>
                      </a:cubicBezTo>
                      <a:cubicBezTo>
                        <a:pt x="524" y="200"/>
                        <a:pt x="524" y="200"/>
                        <a:pt x="524" y="200"/>
                      </a:cubicBezTo>
                      <a:cubicBezTo>
                        <a:pt x="523" y="199"/>
                        <a:pt x="523" y="199"/>
                        <a:pt x="523" y="199"/>
                      </a:cubicBezTo>
                      <a:cubicBezTo>
                        <a:pt x="518" y="196"/>
                        <a:pt x="513" y="192"/>
                        <a:pt x="514" y="188"/>
                      </a:cubicBezTo>
                      <a:cubicBezTo>
                        <a:pt x="514" y="187"/>
                        <a:pt x="514" y="185"/>
                        <a:pt x="514" y="183"/>
                      </a:cubicBezTo>
                      <a:cubicBezTo>
                        <a:pt x="513" y="181"/>
                        <a:pt x="513" y="178"/>
                        <a:pt x="514" y="176"/>
                      </a:cubicBezTo>
                      <a:cubicBezTo>
                        <a:pt x="514" y="175"/>
                        <a:pt x="514" y="170"/>
                        <a:pt x="514" y="168"/>
                      </a:cubicBezTo>
                      <a:cubicBezTo>
                        <a:pt x="513" y="167"/>
                        <a:pt x="513" y="167"/>
                        <a:pt x="513" y="167"/>
                      </a:cubicBezTo>
                      <a:cubicBezTo>
                        <a:pt x="513" y="165"/>
                        <a:pt x="514" y="162"/>
                        <a:pt x="515" y="160"/>
                      </a:cubicBezTo>
                      <a:cubicBezTo>
                        <a:pt x="515" y="158"/>
                        <a:pt x="516" y="157"/>
                        <a:pt x="516" y="154"/>
                      </a:cubicBezTo>
                      <a:cubicBezTo>
                        <a:pt x="517" y="150"/>
                        <a:pt x="511" y="145"/>
                        <a:pt x="508" y="144"/>
                      </a:cubicBezTo>
                      <a:cubicBezTo>
                        <a:pt x="506" y="143"/>
                        <a:pt x="506" y="141"/>
                        <a:pt x="506" y="140"/>
                      </a:cubicBezTo>
                      <a:cubicBezTo>
                        <a:pt x="505" y="138"/>
                        <a:pt x="507" y="135"/>
                        <a:pt x="511" y="132"/>
                      </a:cubicBezTo>
                      <a:cubicBezTo>
                        <a:pt x="515" y="128"/>
                        <a:pt x="516" y="117"/>
                        <a:pt x="516" y="114"/>
                      </a:cubicBezTo>
                      <a:cubicBezTo>
                        <a:pt x="515" y="113"/>
                        <a:pt x="508" y="111"/>
                        <a:pt x="504" y="111"/>
                      </a:cubicBezTo>
                      <a:cubicBezTo>
                        <a:pt x="504" y="111"/>
                        <a:pt x="504" y="111"/>
                        <a:pt x="504" y="111"/>
                      </a:cubicBezTo>
                      <a:cubicBezTo>
                        <a:pt x="500" y="112"/>
                        <a:pt x="485" y="111"/>
                        <a:pt x="482" y="110"/>
                      </a:cubicBezTo>
                      <a:cubicBezTo>
                        <a:pt x="480" y="110"/>
                        <a:pt x="479" y="112"/>
                        <a:pt x="478" y="114"/>
                      </a:cubicBezTo>
                      <a:cubicBezTo>
                        <a:pt x="478" y="116"/>
                        <a:pt x="478" y="116"/>
                        <a:pt x="478" y="116"/>
                      </a:cubicBezTo>
                      <a:cubicBezTo>
                        <a:pt x="477" y="117"/>
                        <a:pt x="477" y="118"/>
                        <a:pt x="476" y="119"/>
                      </a:cubicBezTo>
                      <a:cubicBezTo>
                        <a:pt x="474" y="122"/>
                        <a:pt x="472" y="126"/>
                        <a:pt x="470" y="131"/>
                      </a:cubicBezTo>
                      <a:cubicBezTo>
                        <a:pt x="468" y="139"/>
                        <a:pt x="460" y="142"/>
                        <a:pt x="456" y="143"/>
                      </a:cubicBezTo>
                      <a:cubicBezTo>
                        <a:pt x="455" y="144"/>
                        <a:pt x="455" y="144"/>
                        <a:pt x="454" y="144"/>
                      </a:cubicBezTo>
                      <a:cubicBezTo>
                        <a:pt x="452" y="145"/>
                        <a:pt x="451" y="147"/>
                        <a:pt x="450" y="149"/>
                      </a:cubicBezTo>
                      <a:cubicBezTo>
                        <a:pt x="450" y="150"/>
                        <a:pt x="450" y="150"/>
                        <a:pt x="450" y="151"/>
                      </a:cubicBezTo>
                      <a:cubicBezTo>
                        <a:pt x="451" y="152"/>
                        <a:pt x="451" y="151"/>
                        <a:pt x="452" y="151"/>
                      </a:cubicBezTo>
                      <a:cubicBezTo>
                        <a:pt x="454" y="151"/>
                        <a:pt x="455" y="151"/>
                        <a:pt x="456" y="152"/>
                      </a:cubicBezTo>
                      <a:cubicBezTo>
                        <a:pt x="457" y="152"/>
                        <a:pt x="457" y="153"/>
                        <a:pt x="458" y="155"/>
                      </a:cubicBezTo>
                      <a:cubicBezTo>
                        <a:pt x="458" y="157"/>
                        <a:pt x="457" y="162"/>
                        <a:pt x="455" y="163"/>
                      </a:cubicBezTo>
                      <a:cubicBezTo>
                        <a:pt x="455" y="164"/>
                        <a:pt x="455" y="164"/>
                        <a:pt x="456" y="164"/>
                      </a:cubicBezTo>
                      <a:cubicBezTo>
                        <a:pt x="456" y="165"/>
                        <a:pt x="457" y="168"/>
                        <a:pt x="454" y="170"/>
                      </a:cubicBezTo>
                      <a:cubicBezTo>
                        <a:pt x="452" y="171"/>
                        <a:pt x="451" y="173"/>
                        <a:pt x="451" y="174"/>
                      </a:cubicBezTo>
                      <a:cubicBezTo>
                        <a:pt x="451" y="174"/>
                        <a:pt x="451" y="174"/>
                        <a:pt x="451" y="174"/>
                      </a:cubicBezTo>
                      <a:cubicBezTo>
                        <a:pt x="451" y="175"/>
                        <a:pt x="454" y="176"/>
                        <a:pt x="456" y="176"/>
                      </a:cubicBezTo>
                      <a:cubicBezTo>
                        <a:pt x="459" y="177"/>
                        <a:pt x="462" y="178"/>
                        <a:pt x="463" y="179"/>
                      </a:cubicBezTo>
                      <a:cubicBezTo>
                        <a:pt x="466" y="180"/>
                        <a:pt x="467" y="183"/>
                        <a:pt x="467" y="185"/>
                      </a:cubicBezTo>
                      <a:cubicBezTo>
                        <a:pt x="468" y="186"/>
                        <a:pt x="468" y="187"/>
                        <a:pt x="469" y="189"/>
                      </a:cubicBezTo>
                      <a:cubicBezTo>
                        <a:pt x="470" y="190"/>
                        <a:pt x="471" y="190"/>
                        <a:pt x="472" y="190"/>
                      </a:cubicBezTo>
                      <a:cubicBezTo>
                        <a:pt x="473" y="190"/>
                        <a:pt x="475" y="190"/>
                        <a:pt x="476" y="192"/>
                      </a:cubicBezTo>
                      <a:cubicBezTo>
                        <a:pt x="477" y="193"/>
                        <a:pt x="476" y="195"/>
                        <a:pt x="475" y="198"/>
                      </a:cubicBezTo>
                      <a:cubicBezTo>
                        <a:pt x="474" y="200"/>
                        <a:pt x="470" y="206"/>
                        <a:pt x="467" y="206"/>
                      </a:cubicBezTo>
                      <a:cubicBezTo>
                        <a:pt x="467" y="206"/>
                        <a:pt x="467" y="206"/>
                        <a:pt x="467" y="206"/>
                      </a:cubicBezTo>
                      <a:cubicBezTo>
                        <a:pt x="465" y="206"/>
                        <a:pt x="462" y="204"/>
                        <a:pt x="456" y="198"/>
                      </a:cubicBezTo>
                      <a:cubicBezTo>
                        <a:pt x="454" y="197"/>
                        <a:pt x="453" y="196"/>
                        <a:pt x="452" y="195"/>
                      </a:cubicBezTo>
                      <a:cubicBezTo>
                        <a:pt x="451" y="194"/>
                        <a:pt x="447" y="193"/>
                        <a:pt x="444" y="191"/>
                      </a:cubicBezTo>
                      <a:cubicBezTo>
                        <a:pt x="440" y="190"/>
                        <a:pt x="437" y="189"/>
                        <a:pt x="434" y="188"/>
                      </a:cubicBezTo>
                      <a:cubicBezTo>
                        <a:pt x="432" y="186"/>
                        <a:pt x="430" y="186"/>
                        <a:pt x="428" y="185"/>
                      </a:cubicBezTo>
                      <a:cubicBezTo>
                        <a:pt x="426" y="185"/>
                        <a:pt x="423" y="184"/>
                        <a:pt x="419" y="181"/>
                      </a:cubicBezTo>
                      <a:cubicBezTo>
                        <a:pt x="414" y="178"/>
                        <a:pt x="410" y="176"/>
                        <a:pt x="401" y="176"/>
                      </a:cubicBezTo>
                      <a:cubicBezTo>
                        <a:pt x="398" y="176"/>
                        <a:pt x="398" y="176"/>
                        <a:pt x="398" y="176"/>
                      </a:cubicBezTo>
                      <a:cubicBezTo>
                        <a:pt x="393" y="176"/>
                        <a:pt x="388" y="175"/>
                        <a:pt x="385" y="175"/>
                      </a:cubicBezTo>
                      <a:cubicBezTo>
                        <a:pt x="382" y="174"/>
                        <a:pt x="380" y="174"/>
                        <a:pt x="379" y="174"/>
                      </a:cubicBezTo>
                      <a:cubicBezTo>
                        <a:pt x="376" y="175"/>
                        <a:pt x="375" y="173"/>
                        <a:pt x="374" y="172"/>
                      </a:cubicBezTo>
                      <a:cubicBezTo>
                        <a:pt x="373" y="170"/>
                        <a:pt x="372" y="169"/>
                        <a:pt x="370" y="168"/>
                      </a:cubicBezTo>
                      <a:cubicBezTo>
                        <a:pt x="368" y="167"/>
                        <a:pt x="366" y="166"/>
                        <a:pt x="365" y="165"/>
                      </a:cubicBezTo>
                      <a:cubicBezTo>
                        <a:pt x="362" y="164"/>
                        <a:pt x="359" y="163"/>
                        <a:pt x="358" y="163"/>
                      </a:cubicBezTo>
                      <a:cubicBezTo>
                        <a:pt x="357" y="164"/>
                        <a:pt x="357" y="165"/>
                        <a:pt x="357" y="166"/>
                      </a:cubicBezTo>
                      <a:cubicBezTo>
                        <a:pt x="357" y="167"/>
                        <a:pt x="358" y="169"/>
                        <a:pt x="360" y="169"/>
                      </a:cubicBezTo>
                      <a:cubicBezTo>
                        <a:pt x="363" y="169"/>
                        <a:pt x="365" y="170"/>
                        <a:pt x="365" y="172"/>
                      </a:cubicBezTo>
                      <a:cubicBezTo>
                        <a:pt x="366" y="172"/>
                        <a:pt x="366" y="172"/>
                        <a:pt x="368" y="172"/>
                      </a:cubicBezTo>
                      <a:cubicBezTo>
                        <a:pt x="372" y="172"/>
                        <a:pt x="374" y="173"/>
                        <a:pt x="376" y="174"/>
                      </a:cubicBezTo>
                      <a:cubicBezTo>
                        <a:pt x="377" y="176"/>
                        <a:pt x="378" y="177"/>
                        <a:pt x="378" y="180"/>
                      </a:cubicBezTo>
                      <a:cubicBezTo>
                        <a:pt x="377" y="182"/>
                        <a:pt x="380" y="186"/>
                        <a:pt x="382" y="187"/>
                      </a:cubicBezTo>
                      <a:cubicBezTo>
                        <a:pt x="384" y="189"/>
                        <a:pt x="384" y="191"/>
                        <a:pt x="384" y="193"/>
                      </a:cubicBezTo>
                      <a:cubicBezTo>
                        <a:pt x="383" y="195"/>
                        <a:pt x="380" y="197"/>
                        <a:pt x="377" y="197"/>
                      </a:cubicBezTo>
                      <a:cubicBezTo>
                        <a:pt x="373" y="197"/>
                        <a:pt x="372" y="197"/>
                        <a:pt x="371" y="198"/>
                      </a:cubicBezTo>
                      <a:cubicBezTo>
                        <a:pt x="373" y="200"/>
                        <a:pt x="372" y="201"/>
                        <a:pt x="372" y="202"/>
                      </a:cubicBezTo>
                      <a:cubicBezTo>
                        <a:pt x="371" y="203"/>
                        <a:pt x="370" y="204"/>
                        <a:pt x="368" y="204"/>
                      </a:cubicBezTo>
                      <a:cubicBezTo>
                        <a:pt x="366" y="204"/>
                        <a:pt x="365" y="204"/>
                        <a:pt x="363" y="203"/>
                      </a:cubicBezTo>
                      <a:cubicBezTo>
                        <a:pt x="361" y="202"/>
                        <a:pt x="360" y="201"/>
                        <a:pt x="359" y="199"/>
                      </a:cubicBezTo>
                      <a:cubicBezTo>
                        <a:pt x="359" y="197"/>
                        <a:pt x="360" y="195"/>
                        <a:pt x="362" y="194"/>
                      </a:cubicBezTo>
                      <a:cubicBezTo>
                        <a:pt x="361" y="193"/>
                        <a:pt x="359" y="192"/>
                        <a:pt x="356" y="191"/>
                      </a:cubicBezTo>
                      <a:cubicBezTo>
                        <a:pt x="355" y="191"/>
                        <a:pt x="349" y="195"/>
                        <a:pt x="346" y="197"/>
                      </a:cubicBezTo>
                      <a:cubicBezTo>
                        <a:pt x="343" y="198"/>
                        <a:pt x="342" y="199"/>
                        <a:pt x="340" y="200"/>
                      </a:cubicBezTo>
                      <a:cubicBezTo>
                        <a:pt x="339" y="200"/>
                        <a:pt x="336" y="200"/>
                        <a:pt x="333" y="200"/>
                      </a:cubicBezTo>
                      <a:cubicBezTo>
                        <a:pt x="329" y="199"/>
                        <a:pt x="325" y="199"/>
                        <a:pt x="321" y="200"/>
                      </a:cubicBezTo>
                      <a:cubicBezTo>
                        <a:pt x="317" y="201"/>
                        <a:pt x="316" y="203"/>
                        <a:pt x="315" y="205"/>
                      </a:cubicBezTo>
                      <a:cubicBezTo>
                        <a:pt x="313" y="206"/>
                        <a:pt x="312" y="208"/>
                        <a:pt x="310" y="208"/>
                      </a:cubicBezTo>
                      <a:cubicBezTo>
                        <a:pt x="309" y="207"/>
                        <a:pt x="307" y="207"/>
                        <a:pt x="305" y="207"/>
                      </a:cubicBezTo>
                      <a:cubicBezTo>
                        <a:pt x="304" y="207"/>
                        <a:pt x="303" y="208"/>
                        <a:pt x="302" y="208"/>
                      </a:cubicBezTo>
                      <a:cubicBezTo>
                        <a:pt x="298" y="208"/>
                        <a:pt x="295" y="207"/>
                        <a:pt x="294" y="206"/>
                      </a:cubicBezTo>
                      <a:cubicBezTo>
                        <a:pt x="291" y="205"/>
                        <a:pt x="291" y="203"/>
                        <a:pt x="291" y="202"/>
                      </a:cubicBezTo>
                      <a:cubicBezTo>
                        <a:pt x="292" y="200"/>
                        <a:pt x="294" y="199"/>
                        <a:pt x="297" y="199"/>
                      </a:cubicBezTo>
                      <a:cubicBezTo>
                        <a:pt x="298" y="199"/>
                        <a:pt x="298" y="199"/>
                        <a:pt x="298" y="199"/>
                      </a:cubicBezTo>
                      <a:cubicBezTo>
                        <a:pt x="299" y="199"/>
                        <a:pt x="299" y="199"/>
                        <a:pt x="299" y="199"/>
                      </a:cubicBezTo>
                      <a:cubicBezTo>
                        <a:pt x="299" y="199"/>
                        <a:pt x="299" y="199"/>
                        <a:pt x="299" y="199"/>
                      </a:cubicBezTo>
                      <a:cubicBezTo>
                        <a:pt x="297" y="197"/>
                        <a:pt x="298" y="194"/>
                        <a:pt x="300" y="192"/>
                      </a:cubicBezTo>
                      <a:cubicBezTo>
                        <a:pt x="296" y="193"/>
                        <a:pt x="290" y="196"/>
                        <a:pt x="289" y="196"/>
                      </a:cubicBezTo>
                      <a:cubicBezTo>
                        <a:pt x="289" y="197"/>
                        <a:pt x="289" y="197"/>
                        <a:pt x="289" y="198"/>
                      </a:cubicBezTo>
                      <a:cubicBezTo>
                        <a:pt x="289" y="200"/>
                        <a:pt x="289" y="202"/>
                        <a:pt x="286" y="203"/>
                      </a:cubicBezTo>
                      <a:cubicBezTo>
                        <a:pt x="286" y="203"/>
                        <a:pt x="285" y="204"/>
                        <a:pt x="284" y="204"/>
                      </a:cubicBezTo>
                      <a:cubicBezTo>
                        <a:pt x="283" y="204"/>
                        <a:pt x="282" y="202"/>
                        <a:pt x="281" y="201"/>
                      </a:cubicBezTo>
                      <a:cubicBezTo>
                        <a:pt x="281" y="201"/>
                        <a:pt x="280" y="200"/>
                        <a:pt x="280" y="200"/>
                      </a:cubicBezTo>
                      <a:cubicBezTo>
                        <a:pt x="280" y="200"/>
                        <a:pt x="280" y="200"/>
                        <a:pt x="279" y="200"/>
                      </a:cubicBezTo>
                      <a:cubicBezTo>
                        <a:pt x="274" y="200"/>
                        <a:pt x="259" y="204"/>
                        <a:pt x="256" y="207"/>
                      </a:cubicBezTo>
                      <a:cubicBezTo>
                        <a:pt x="254" y="210"/>
                        <a:pt x="251" y="211"/>
                        <a:pt x="248" y="212"/>
                      </a:cubicBezTo>
                      <a:cubicBezTo>
                        <a:pt x="247" y="212"/>
                        <a:pt x="246" y="213"/>
                        <a:pt x="246" y="213"/>
                      </a:cubicBezTo>
                      <a:cubicBezTo>
                        <a:pt x="245" y="216"/>
                        <a:pt x="242" y="216"/>
                        <a:pt x="238" y="217"/>
                      </a:cubicBezTo>
                      <a:cubicBezTo>
                        <a:pt x="236" y="217"/>
                        <a:pt x="233" y="218"/>
                        <a:pt x="232" y="218"/>
                      </a:cubicBezTo>
                      <a:cubicBezTo>
                        <a:pt x="231" y="219"/>
                        <a:pt x="231" y="221"/>
                        <a:pt x="231" y="223"/>
                      </a:cubicBezTo>
                      <a:cubicBezTo>
                        <a:pt x="231" y="225"/>
                        <a:pt x="231" y="227"/>
                        <a:pt x="231" y="229"/>
                      </a:cubicBezTo>
                      <a:cubicBezTo>
                        <a:pt x="230" y="232"/>
                        <a:pt x="224" y="233"/>
                        <a:pt x="216" y="233"/>
                      </a:cubicBezTo>
                      <a:cubicBezTo>
                        <a:pt x="211" y="233"/>
                        <a:pt x="211" y="233"/>
                        <a:pt x="211" y="233"/>
                      </a:cubicBezTo>
                      <a:cubicBezTo>
                        <a:pt x="211" y="233"/>
                        <a:pt x="210" y="233"/>
                        <a:pt x="210" y="233"/>
                      </a:cubicBezTo>
                      <a:cubicBezTo>
                        <a:pt x="210" y="233"/>
                        <a:pt x="210" y="233"/>
                        <a:pt x="210" y="233"/>
                      </a:cubicBezTo>
                      <a:cubicBezTo>
                        <a:pt x="206" y="233"/>
                        <a:pt x="204" y="230"/>
                        <a:pt x="203" y="227"/>
                      </a:cubicBezTo>
                      <a:cubicBezTo>
                        <a:pt x="202" y="226"/>
                        <a:pt x="201" y="224"/>
                        <a:pt x="200" y="224"/>
                      </a:cubicBezTo>
                      <a:cubicBezTo>
                        <a:pt x="199" y="224"/>
                        <a:pt x="198" y="223"/>
                        <a:pt x="197" y="222"/>
                      </a:cubicBezTo>
                      <a:cubicBezTo>
                        <a:pt x="196" y="220"/>
                        <a:pt x="197" y="218"/>
                        <a:pt x="199" y="214"/>
                      </a:cubicBezTo>
                      <a:cubicBezTo>
                        <a:pt x="200" y="212"/>
                        <a:pt x="201" y="212"/>
                        <a:pt x="203" y="212"/>
                      </a:cubicBezTo>
                      <a:cubicBezTo>
                        <a:pt x="204" y="212"/>
                        <a:pt x="205" y="212"/>
                        <a:pt x="207" y="210"/>
                      </a:cubicBezTo>
                      <a:cubicBezTo>
                        <a:pt x="210" y="209"/>
                        <a:pt x="213" y="209"/>
                        <a:pt x="215" y="210"/>
                      </a:cubicBezTo>
                      <a:cubicBezTo>
                        <a:pt x="215" y="210"/>
                        <a:pt x="215" y="210"/>
                        <a:pt x="215" y="210"/>
                      </a:cubicBezTo>
                      <a:cubicBezTo>
                        <a:pt x="215" y="209"/>
                        <a:pt x="215" y="209"/>
                        <a:pt x="214" y="208"/>
                      </a:cubicBezTo>
                      <a:cubicBezTo>
                        <a:pt x="212" y="206"/>
                        <a:pt x="210" y="204"/>
                        <a:pt x="209" y="201"/>
                      </a:cubicBezTo>
                      <a:cubicBezTo>
                        <a:pt x="209" y="200"/>
                        <a:pt x="206" y="198"/>
                        <a:pt x="202" y="198"/>
                      </a:cubicBezTo>
                      <a:cubicBezTo>
                        <a:pt x="200" y="198"/>
                        <a:pt x="199" y="198"/>
                        <a:pt x="198" y="199"/>
                      </a:cubicBezTo>
                      <a:cubicBezTo>
                        <a:pt x="195" y="199"/>
                        <a:pt x="192" y="200"/>
                        <a:pt x="188" y="199"/>
                      </a:cubicBezTo>
                      <a:cubicBezTo>
                        <a:pt x="191" y="201"/>
                        <a:pt x="190" y="203"/>
                        <a:pt x="190" y="205"/>
                      </a:cubicBezTo>
                      <a:cubicBezTo>
                        <a:pt x="190" y="206"/>
                        <a:pt x="190" y="206"/>
                        <a:pt x="190" y="207"/>
                      </a:cubicBezTo>
                      <a:cubicBezTo>
                        <a:pt x="192" y="211"/>
                        <a:pt x="188" y="217"/>
                        <a:pt x="186" y="221"/>
                      </a:cubicBezTo>
                      <a:cubicBezTo>
                        <a:pt x="185" y="221"/>
                        <a:pt x="185" y="222"/>
                        <a:pt x="185" y="222"/>
                      </a:cubicBezTo>
                      <a:cubicBezTo>
                        <a:pt x="186" y="222"/>
                        <a:pt x="187" y="222"/>
                        <a:pt x="187" y="222"/>
                      </a:cubicBezTo>
                      <a:cubicBezTo>
                        <a:pt x="188" y="222"/>
                        <a:pt x="188" y="222"/>
                        <a:pt x="188" y="222"/>
                      </a:cubicBezTo>
                      <a:cubicBezTo>
                        <a:pt x="189" y="222"/>
                        <a:pt x="191" y="222"/>
                        <a:pt x="192" y="223"/>
                      </a:cubicBezTo>
                      <a:cubicBezTo>
                        <a:pt x="194" y="226"/>
                        <a:pt x="194" y="230"/>
                        <a:pt x="194" y="233"/>
                      </a:cubicBezTo>
                      <a:cubicBezTo>
                        <a:pt x="194" y="234"/>
                        <a:pt x="194" y="234"/>
                        <a:pt x="194" y="234"/>
                      </a:cubicBezTo>
                      <a:cubicBezTo>
                        <a:pt x="194" y="237"/>
                        <a:pt x="193" y="239"/>
                        <a:pt x="192" y="240"/>
                      </a:cubicBezTo>
                      <a:cubicBezTo>
                        <a:pt x="191" y="241"/>
                        <a:pt x="190" y="242"/>
                        <a:pt x="190" y="243"/>
                      </a:cubicBezTo>
                      <a:cubicBezTo>
                        <a:pt x="190" y="245"/>
                        <a:pt x="189" y="246"/>
                        <a:pt x="188" y="246"/>
                      </a:cubicBezTo>
                      <a:cubicBezTo>
                        <a:pt x="187" y="246"/>
                        <a:pt x="186" y="245"/>
                        <a:pt x="185" y="245"/>
                      </a:cubicBezTo>
                      <a:cubicBezTo>
                        <a:pt x="185" y="245"/>
                        <a:pt x="185" y="244"/>
                        <a:pt x="184" y="244"/>
                      </a:cubicBezTo>
                      <a:cubicBezTo>
                        <a:pt x="184" y="245"/>
                        <a:pt x="183" y="245"/>
                        <a:pt x="183" y="245"/>
                      </a:cubicBezTo>
                      <a:cubicBezTo>
                        <a:pt x="181" y="245"/>
                        <a:pt x="179" y="243"/>
                        <a:pt x="178" y="240"/>
                      </a:cubicBezTo>
                      <a:cubicBezTo>
                        <a:pt x="178" y="239"/>
                        <a:pt x="175" y="239"/>
                        <a:pt x="174" y="239"/>
                      </a:cubicBezTo>
                      <a:cubicBezTo>
                        <a:pt x="172" y="239"/>
                        <a:pt x="170" y="239"/>
                        <a:pt x="168" y="239"/>
                      </a:cubicBezTo>
                      <a:cubicBezTo>
                        <a:pt x="166" y="238"/>
                        <a:pt x="165" y="238"/>
                        <a:pt x="163" y="241"/>
                      </a:cubicBezTo>
                      <a:cubicBezTo>
                        <a:pt x="161" y="245"/>
                        <a:pt x="155" y="246"/>
                        <a:pt x="152" y="247"/>
                      </a:cubicBezTo>
                      <a:cubicBezTo>
                        <a:pt x="151" y="247"/>
                        <a:pt x="148" y="249"/>
                        <a:pt x="146" y="251"/>
                      </a:cubicBezTo>
                      <a:cubicBezTo>
                        <a:pt x="144" y="252"/>
                        <a:pt x="143" y="253"/>
                        <a:pt x="142" y="254"/>
                      </a:cubicBezTo>
                      <a:cubicBezTo>
                        <a:pt x="141" y="255"/>
                        <a:pt x="141" y="255"/>
                        <a:pt x="141" y="256"/>
                      </a:cubicBezTo>
                      <a:cubicBezTo>
                        <a:pt x="140" y="258"/>
                        <a:pt x="141" y="259"/>
                        <a:pt x="143" y="261"/>
                      </a:cubicBezTo>
                      <a:cubicBezTo>
                        <a:pt x="147" y="265"/>
                        <a:pt x="149" y="268"/>
                        <a:pt x="148" y="272"/>
                      </a:cubicBezTo>
                      <a:cubicBezTo>
                        <a:pt x="148" y="275"/>
                        <a:pt x="143" y="275"/>
                        <a:pt x="142" y="275"/>
                      </a:cubicBezTo>
                      <a:cubicBezTo>
                        <a:pt x="141" y="275"/>
                        <a:pt x="133" y="275"/>
                        <a:pt x="131" y="272"/>
                      </a:cubicBezTo>
                      <a:cubicBezTo>
                        <a:pt x="130" y="271"/>
                        <a:pt x="126" y="270"/>
                        <a:pt x="123" y="270"/>
                      </a:cubicBezTo>
                      <a:cubicBezTo>
                        <a:pt x="122" y="270"/>
                        <a:pt x="122" y="270"/>
                        <a:pt x="121" y="270"/>
                      </a:cubicBezTo>
                      <a:cubicBezTo>
                        <a:pt x="121" y="270"/>
                        <a:pt x="121" y="270"/>
                        <a:pt x="121" y="270"/>
                      </a:cubicBezTo>
                      <a:cubicBezTo>
                        <a:pt x="119" y="270"/>
                        <a:pt x="117" y="268"/>
                        <a:pt x="114" y="266"/>
                      </a:cubicBezTo>
                      <a:cubicBezTo>
                        <a:pt x="112" y="264"/>
                        <a:pt x="109" y="262"/>
                        <a:pt x="108" y="262"/>
                      </a:cubicBezTo>
                      <a:cubicBezTo>
                        <a:pt x="108" y="262"/>
                        <a:pt x="108" y="262"/>
                        <a:pt x="108" y="262"/>
                      </a:cubicBezTo>
                      <a:cubicBezTo>
                        <a:pt x="106" y="262"/>
                        <a:pt x="104" y="265"/>
                        <a:pt x="103" y="267"/>
                      </a:cubicBezTo>
                      <a:cubicBezTo>
                        <a:pt x="101" y="267"/>
                        <a:pt x="101" y="267"/>
                        <a:pt x="101" y="267"/>
                      </a:cubicBezTo>
                      <a:cubicBezTo>
                        <a:pt x="101" y="267"/>
                        <a:pt x="101" y="267"/>
                        <a:pt x="101" y="267"/>
                      </a:cubicBezTo>
                      <a:cubicBezTo>
                        <a:pt x="103" y="267"/>
                        <a:pt x="103" y="267"/>
                        <a:pt x="103" y="267"/>
                      </a:cubicBezTo>
                      <a:cubicBezTo>
                        <a:pt x="103" y="267"/>
                        <a:pt x="104" y="268"/>
                        <a:pt x="104" y="268"/>
                      </a:cubicBezTo>
                      <a:close/>
                      <a:moveTo>
                        <a:pt x="849" y="490"/>
                      </a:moveTo>
                      <a:cubicBezTo>
                        <a:pt x="850" y="489"/>
                        <a:pt x="852" y="488"/>
                        <a:pt x="855" y="487"/>
                      </a:cubicBezTo>
                      <a:cubicBezTo>
                        <a:pt x="860" y="485"/>
                        <a:pt x="868" y="482"/>
                        <a:pt x="871" y="477"/>
                      </a:cubicBezTo>
                      <a:cubicBezTo>
                        <a:pt x="873" y="472"/>
                        <a:pt x="879" y="468"/>
                        <a:pt x="884" y="464"/>
                      </a:cubicBezTo>
                      <a:cubicBezTo>
                        <a:pt x="890" y="459"/>
                        <a:pt x="897" y="455"/>
                        <a:pt x="901" y="448"/>
                      </a:cubicBezTo>
                      <a:cubicBezTo>
                        <a:pt x="903" y="445"/>
                        <a:pt x="905" y="441"/>
                        <a:pt x="907" y="437"/>
                      </a:cubicBezTo>
                      <a:cubicBezTo>
                        <a:pt x="911" y="429"/>
                        <a:pt x="913" y="424"/>
                        <a:pt x="917" y="424"/>
                      </a:cubicBezTo>
                      <a:cubicBezTo>
                        <a:pt x="917" y="424"/>
                        <a:pt x="917" y="424"/>
                        <a:pt x="917" y="424"/>
                      </a:cubicBezTo>
                      <a:cubicBezTo>
                        <a:pt x="918" y="425"/>
                        <a:pt x="919" y="425"/>
                        <a:pt x="920" y="427"/>
                      </a:cubicBezTo>
                      <a:cubicBezTo>
                        <a:pt x="921" y="434"/>
                        <a:pt x="915" y="460"/>
                        <a:pt x="906" y="468"/>
                      </a:cubicBezTo>
                      <a:cubicBezTo>
                        <a:pt x="901" y="472"/>
                        <a:pt x="895" y="475"/>
                        <a:pt x="889" y="477"/>
                      </a:cubicBezTo>
                      <a:cubicBezTo>
                        <a:pt x="884" y="479"/>
                        <a:pt x="878" y="481"/>
                        <a:pt x="878" y="484"/>
                      </a:cubicBezTo>
                      <a:cubicBezTo>
                        <a:pt x="878" y="491"/>
                        <a:pt x="862" y="494"/>
                        <a:pt x="855" y="494"/>
                      </a:cubicBezTo>
                      <a:cubicBezTo>
                        <a:pt x="852" y="494"/>
                        <a:pt x="850" y="494"/>
                        <a:pt x="849" y="493"/>
                      </a:cubicBezTo>
                      <a:cubicBezTo>
                        <a:pt x="849" y="492"/>
                        <a:pt x="849" y="491"/>
                        <a:pt x="849" y="4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6" name="Freeform 1148">
                  <a:extLst>
                    <a:ext uri="{FF2B5EF4-FFF2-40B4-BE49-F238E27FC236}">
                      <a16:creationId xmlns="" xmlns:a16="http://schemas.microsoft.com/office/drawing/2014/main" id="{F6D65572-A983-4696-82E8-03D7D1B01F0B}"/>
                    </a:ext>
                  </a:extLst>
                </p:cNvPr>
                <p:cNvSpPr/>
                <p:nvPr/>
              </p:nvSpPr>
              <p:spPr bwMode="auto">
                <a:xfrm>
                  <a:off x="4790" y="1671"/>
                  <a:ext cx="25" cy="109"/>
                </a:xfrm>
                <a:custGeom>
                  <a:gdLst>
                    <a:gd name="T0" fmla="*/ 5 w 26"/>
                    <a:gd name="T1" fmla="*/ 42 h 114"/>
                    <a:gd name="T2" fmla="*/ 5 w 26"/>
                    <a:gd name="T3" fmla="*/ 65 h 114"/>
                    <a:gd name="T4" fmla="*/ 4 w 26"/>
                    <a:gd name="T5" fmla="*/ 85 h 114"/>
                    <a:gd name="T6" fmla="*/ 3 w 26"/>
                    <a:gd name="T7" fmla="*/ 105 h 114"/>
                    <a:gd name="T8" fmla="*/ 2 w 26"/>
                    <a:gd name="T9" fmla="*/ 114 h 114"/>
                    <a:gd name="T10" fmla="*/ 7 w 26"/>
                    <a:gd name="T11" fmla="*/ 109 h 114"/>
                    <a:gd name="T12" fmla="*/ 11 w 26"/>
                    <a:gd name="T13" fmla="*/ 109 h 114"/>
                    <a:gd name="T14" fmla="*/ 6 w 26"/>
                    <a:gd name="T15" fmla="*/ 96 h 114"/>
                    <a:gd name="T16" fmla="*/ 7 w 26"/>
                    <a:gd name="T17" fmla="*/ 85 h 114"/>
                    <a:gd name="T18" fmla="*/ 9 w 26"/>
                    <a:gd name="T19" fmla="*/ 77 h 114"/>
                    <a:gd name="T20" fmla="*/ 16 w 26"/>
                    <a:gd name="T21" fmla="*/ 70 h 114"/>
                    <a:gd name="T22" fmla="*/ 25 w 26"/>
                    <a:gd name="T23" fmla="*/ 74 h 114"/>
                    <a:gd name="T24" fmla="*/ 26 w 26"/>
                    <a:gd name="T25" fmla="*/ 75 h 114"/>
                    <a:gd name="T26" fmla="*/ 26 w 26"/>
                    <a:gd name="T27" fmla="*/ 75 h 114"/>
                    <a:gd name="T28" fmla="*/ 20 w 26"/>
                    <a:gd name="T29" fmla="*/ 57 h 114"/>
                    <a:gd name="T30" fmla="*/ 14 w 26"/>
                    <a:gd name="T31" fmla="*/ 35 h 114"/>
                    <a:gd name="T32" fmla="*/ 14 w 26"/>
                    <a:gd name="T33" fmla="*/ 21 h 114"/>
                    <a:gd name="T34" fmla="*/ 13 w 26"/>
                    <a:gd name="T35" fmla="*/ 12 h 114"/>
                    <a:gd name="T36" fmla="*/ 7 w 26"/>
                    <a:gd name="T37" fmla="*/ 0 h 114"/>
                    <a:gd name="T38" fmla="*/ 7 w 26"/>
                    <a:gd name="T39" fmla="*/ 2 h 114"/>
                    <a:gd name="T40" fmla="*/ 2 w 26"/>
                    <a:gd name="T41" fmla="*/ 10 h 114"/>
                    <a:gd name="T42" fmla="*/ 1 w 26"/>
                    <a:gd name="T43" fmla="*/ 10 h 114"/>
                    <a:gd name="T44" fmla="*/ 1 w 26"/>
                    <a:gd name="T45" fmla="*/ 13 h 114"/>
                    <a:gd name="T46" fmla="*/ 1 w 26"/>
                    <a:gd name="T47" fmla="*/ 21 h 114"/>
                    <a:gd name="T48" fmla="*/ 5 w 26"/>
                    <a:gd name="T49" fmla="*/ 42 h 1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 h="114">
                      <a:moveTo>
                        <a:pt x="5" y="42"/>
                      </a:moveTo>
                      <a:cubicBezTo>
                        <a:pt x="6" y="45"/>
                        <a:pt x="6" y="53"/>
                        <a:pt x="5" y="65"/>
                      </a:cubicBezTo>
                      <a:cubicBezTo>
                        <a:pt x="4" y="73"/>
                        <a:pt x="3" y="83"/>
                        <a:pt x="4" y="85"/>
                      </a:cubicBezTo>
                      <a:cubicBezTo>
                        <a:pt x="5" y="89"/>
                        <a:pt x="5" y="95"/>
                        <a:pt x="3" y="105"/>
                      </a:cubicBezTo>
                      <a:cubicBezTo>
                        <a:pt x="2" y="108"/>
                        <a:pt x="2" y="111"/>
                        <a:pt x="2" y="114"/>
                      </a:cubicBezTo>
                      <a:cubicBezTo>
                        <a:pt x="2" y="112"/>
                        <a:pt x="4" y="109"/>
                        <a:pt x="7" y="109"/>
                      </a:cubicBezTo>
                      <a:cubicBezTo>
                        <a:pt x="9" y="108"/>
                        <a:pt x="10" y="109"/>
                        <a:pt x="11" y="109"/>
                      </a:cubicBezTo>
                      <a:cubicBezTo>
                        <a:pt x="9" y="107"/>
                        <a:pt x="7" y="102"/>
                        <a:pt x="6" y="96"/>
                      </a:cubicBezTo>
                      <a:cubicBezTo>
                        <a:pt x="4" y="93"/>
                        <a:pt x="6" y="89"/>
                        <a:pt x="7" y="85"/>
                      </a:cubicBezTo>
                      <a:cubicBezTo>
                        <a:pt x="8" y="83"/>
                        <a:pt x="9" y="80"/>
                        <a:pt x="9" y="77"/>
                      </a:cubicBezTo>
                      <a:cubicBezTo>
                        <a:pt x="9" y="73"/>
                        <a:pt x="12" y="70"/>
                        <a:pt x="16" y="70"/>
                      </a:cubicBezTo>
                      <a:cubicBezTo>
                        <a:pt x="19" y="70"/>
                        <a:pt x="23" y="72"/>
                        <a:pt x="25" y="74"/>
                      </a:cubicBezTo>
                      <a:cubicBezTo>
                        <a:pt x="26" y="75"/>
                        <a:pt x="26" y="75"/>
                        <a:pt x="26" y="75"/>
                      </a:cubicBezTo>
                      <a:cubicBezTo>
                        <a:pt x="26" y="75"/>
                        <a:pt x="26" y="75"/>
                        <a:pt x="26" y="75"/>
                      </a:cubicBezTo>
                      <a:cubicBezTo>
                        <a:pt x="25" y="73"/>
                        <a:pt x="23" y="67"/>
                        <a:pt x="20" y="57"/>
                      </a:cubicBezTo>
                      <a:cubicBezTo>
                        <a:pt x="18" y="49"/>
                        <a:pt x="16" y="39"/>
                        <a:pt x="14" y="35"/>
                      </a:cubicBezTo>
                      <a:cubicBezTo>
                        <a:pt x="12" y="30"/>
                        <a:pt x="13" y="25"/>
                        <a:pt x="14" y="21"/>
                      </a:cubicBezTo>
                      <a:cubicBezTo>
                        <a:pt x="15" y="16"/>
                        <a:pt x="16" y="13"/>
                        <a:pt x="13" y="12"/>
                      </a:cubicBezTo>
                      <a:cubicBezTo>
                        <a:pt x="9" y="8"/>
                        <a:pt x="8" y="4"/>
                        <a:pt x="7" y="0"/>
                      </a:cubicBezTo>
                      <a:cubicBezTo>
                        <a:pt x="7" y="1"/>
                        <a:pt x="7" y="2"/>
                        <a:pt x="7" y="2"/>
                      </a:cubicBezTo>
                      <a:cubicBezTo>
                        <a:pt x="7" y="5"/>
                        <a:pt x="7" y="10"/>
                        <a:pt x="2" y="10"/>
                      </a:cubicBezTo>
                      <a:cubicBezTo>
                        <a:pt x="1" y="10"/>
                        <a:pt x="1" y="10"/>
                        <a:pt x="1" y="10"/>
                      </a:cubicBezTo>
                      <a:cubicBezTo>
                        <a:pt x="1" y="11"/>
                        <a:pt x="1" y="12"/>
                        <a:pt x="1" y="13"/>
                      </a:cubicBezTo>
                      <a:cubicBezTo>
                        <a:pt x="2" y="15"/>
                        <a:pt x="2" y="18"/>
                        <a:pt x="1" y="21"/>
                      </a:cubicBezTo>
                      <a:cubicBezTo>
                        <a:pt x="0" y="27"/>
                        <a:pt x="2" y="36"/>
                        <a:pt x="5"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7" name="Freeform 1149">
                  <a:extLst>
                    <a:ext uri="{FF2B5EF4-FFF2-40B4-BE49-F238E27FC236}">
                      <a16:creationId xmlns="" xmlns:a16="http://schemas.microsoft.com/office/drawing/2014/main" id="{8E8BDD58-3B7C-4C9C-AD07-7EC812AE0DD5}"/>
                    </a:ext>
                  </a:extLst>
                </p:cNvPr>
                <p:cNvSpPr/>
                <p:nvPr/>
              </p:nvSpPr>
              <p:spPr bwMode="auto">
                <a:xfrm>
                  <a:off x="3824" y="1256"/>
                  <a:ext cx="190" cy="130"/>
                </a:xfrm>
                <a:custGeom>
                  <a:gdLst>
                    <a:gd name="T0" fmla="*/ 10 w 199"/>
                    <a:gd name="T1" fmla="*/ 115 h 136"/>
                    <a:gd name="T2" fmla="*/ 13 w 199"/>
                    <a:gd name="T3" fmla="*/ 121 h 136"/>
                    <a:gd name="T4" fmla="*/ 15 w 199"/>
                    <a:gd name="T5" fmla="*/ 124 h 136"/>
                    <a:gd name="T6" fmla="*/ 15 w 199"/>
                    <a:gd name="T7" fmla="*/ 119 h 136"/>
                    <a:gd name="T8" fmla="*/ 28 w 199"/>
                    <a:gd name="T9" fmla="*/ 124 h 136"/>
                    <a:gd name="T10" fmla="*/ 26 w 199"/>
                    <a:gd name="T11" fmla="*/ 130 h 136"/>
                    <a:gd name="T12" fmla="*/ 47 w 199"/>
                    <a:gd name="T13" fmla="*/ 134 h 136"/>
                    <a:gd name="T14" fmla="*/ 67 w 199"/>
                    <a:gd name="T15" fmla="*/ 135 h 136"/>
                    <a:gd name="T16" fmla="*/ 52 w 199"/>
                    <a:gd name="T17" fmla="*/ 123 h 136"/>
                    <a:gd name="T18" fmla="*/ 49 w 199"/>
                    <a:gd name="T19" fmla="*/ 96 h 136"/>
                    <a:gd name="T20" fmla="*/ 58 w 199"/>
                    <a:gd name="T21" fmla="*/ 83 h 136"/>
                    <a:gd name="T22" fmla="*/ 69 w 199"/>
                    <a:gd name="T23" fmla="*/ 71 h 136"/>
                    <a:gd name="T24" fmla="*/ 70 w 199"/>
                    <a:gd name="T25" fmla="*/ 69 h 136"/>
                    <a:gd name="T26" fmla="*/ 79 w 199"/>
                    <a:gd name="T27" fmla="*/ 60 h 136"/>
                    <a:gd name="T28" fmla="*/ 80 w 199"/>
                    <a:gd name="T29" fmla="*/ 52 h 136"/>
                    <a:gd name="T30" fmla="*/ 91 w 199"/>
                    <a:gd name="T31" fmla="*/ 49 h 136"/>
                    <a:gd name="T32" fmla="*/ 106 w 199"/>
                    <a:gd name="T33" fmla="*/ 43 h 136"/>
                    <a:gd name="T34" fmla="*/ 199 w 199"/>
                    <a:gd name="T35" fmla="*/ 4 h 136"/>
                    <a:gd name="T36" fmla="*/ 191 w 199"/>
                    <a:gd name="T37" fmla="*/ 0 h 136"/>
                    <a:gd name="T38" fmla="*/ 154 w 199"/>
                    <a:gd name="T39" fmla="*/ 11 h 136"/>
                    <a:gd name="T40" fmla="*/ 131 w 199"/>
                    <a:gd name="T41" fmla="*/ 17 h 136"/>
                    <a:gd name="T42" fmla="*/ 114 w 199"/>
                    <a:gd name="T43" fmla="*/ 16 h 136"/>
                    <a:gd name="T44" fmla="*/ 107 w 199"/>
                    <a:gd name="T45" fmla="*/ 19 h 136"/>
                    <a:gd name="T46" fmla="*/ 93 w 199"/>
                    <a:gd name="T47" fmla="*/ 23 h 136"/>
                    <a:gd name="T48" fmla="*/ 80 w 199"/>
                    <a:gd name="T49" fmla="*/ 28 h 136"/>
                    <a:gd name="T50" fmla="*/ 72 w 199"/>
                    <a:gd name="T51" fmla="*/ 33 h 136"/>
                    <a:gd name="T52" fmla="*/ 59 w 199"/>
                    <a:gd name="T53" fmla="*/ 37 h 136"/>
                    <a:gd name="T54" fmla="*/ 59 w 199"/>
                    <a:gd name="T55" fmla="*/ 42 h 136"/>
                    <a:gd name="T56" fmla="*/ 55 w 199"/>
                    <a:gd name="T57" fmla="*/ 50 h 136"/>
                    <a:gd name="T58" fmla="*/ 54 w 199"/>
                    <a:gd name="T59" fmla="*/ 52 h 136"/>
                    <a:gd name="T60" fmla="*/ 49 w 199"/>
                    <a:gd name="T61" fmla="*/ 57 h 136"/>
                    <a:gd name="T62" fmla="*/ 39 w 199"/>
                    <a:gd name="T63" fmla="*/ 65 h 136"/>
                    <a:gd name="T64" fmla="*/ 35 w 199"/>
                    <a:gd name="T65" fmla="*/ 68 h 136"/>
                    <a:gd name="T66" fmla="*/ 41 w 199"/>
                    <a:gd name="T67" fmla="*/ 71 h 136"/>
                    <a:gd name="T68" fmla="*/ 36 w 199"/>
                    <a:gd name="T69" fmla="*/ 77 h 136"/>
                    <a:gd name="T70" fmla="*/ 28 w 199"/>
                    <a:gd name="T71" fmla="*/ 83 h 136"/>
                    <a:gd name="T72" fmla="*/ 24 w 199"/>
                    <a:gd name="T73" fmla="*/ 88 h 136"/>
                    <a:gd name="T74" fmla="*/ 21 w 199"/>
                    <a:gd name="T75" fmla="*/ 96 h 136"/>
                    <a:gd name="T76" fmla="*/ 15 w 199"/>
                    <a:gd name="T77" fmla="*/ 103 h 136"/>
                    <a:gd name="T78" fmla="*/ 1 w 199"/>
                    <a:gd name="T79" fmla="*/ 110 h 136"/>
                    <a:gd name="T80" fmla="*/ 8 w 199"/>
                    <a:gd name="T81" fmla="*/ 114 h 1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9" h="136">
                      <a:moveTo>
                        <a:pt x="8" y="114"/>
                      </a:moveTo>
                      <a:cubicBezTo>
                        <a:pt x="9" y="115"/>
                        <a:pt x="9" y="115"/>
                        <a:pt x="10" y="115"/>
                      </a:cubicBezTo>
                      <a:cubicBezTo>
                        <a:pt x="11" y="115"/>
                        <a:pt x="13" y="115"/>
                        <a:pt x="14" y="116"/>
                      </a:cubicBezTo>
                      <a:cubicBezTo>
                        <a:pt x="15" y="118"/>
                        <a:pt x="14" y="119"/>
                        <a:pt x="13" y="121"/>
                      </a:cubicBezTo>
                      <a:cubicBezTo>
                        <a:pt x="13" y="123"/>
                        <a:pt x="13" y="123"/>
                        <a:pt x="13" y="123"/>
                      </a:cubicBezTo>
                      <a:cubicBezTo>
                        <a:pt x="14" y="124"/>
                        <a:pt x="15" y="124"/>
                        <a:pt x="15" y="124"/>
                      </a:cubicBezTo>
                      <a:cubicBezTo>
                        <a:pt x="15" y="124"/>
                        <a:pt x="15" y="123"/>
                        <a:pt x="15" y="122"/>
                      </a:cubicBezTo>
                      <a:cubicBezTo>
                        <a:pt x="14" y="120"/>
                        <a:pt x="14" y="119"/>
                        <a:pt x="15" y="119"/>
                      </a:cubicBezTo>
                      <a:cubicBezTo>
                        <a:pt x="15" y="118"/>
                        <a:pt x="16" y="117"/>
                        <a:pt x="17" y="117"/>
                      </a:cubicBezTo>
                      <a:cubicBezTo>
                        <a:pt x="21" y="117"/>
                        <a:pt x="27" y="120"/>
                        <a:pt x="28" y="124"/>
                      </a:cubicBezTo>
                      <a:cubicBezTo>
                        <a:pt x="29" y="126"/>
                        <a:pt x="28" y="128"/>
                        <a:pt x="27" y="129"/>
                      </a:cubicBezTo>
                      <a:cubicBezTo>
                        <a:pt x="26" y="129"/>
                        <a:pt x="26" y="130"/>
                        <a:pt x="26" y="130"/>
                      </a:cubicBezTo>
                      <a:cubicBezTo>
                        <a:pt x="27" y="131"/>
                        <a:pt x="34" y="133"/>
                        <a:pt x="40" y="134"/>
                      </a:cubicBezTo>
                      <a:cubicBezTo>
                        <a:pt x="41" y="134"/>
                        <a:pt x="44" y="134"/>
                        <a:pt x="47" y="134"/>
                      </a:cubicBezTo>
                      <a:cubicBezTo>
                        <a:pt x="52" y="135"/>
                        <a:pt x="58" y="136"/>
                        <a:pt x="62" y="136"/>
                      </a:cubicBezTo>
                      <a:cubicBezTo>
                        <a:pt x="66" y="136"/>
                        <a:pt x="67" y="135"/>
                        <a:pt x="67" y="135"/>
                      </a:cubicBezTo>
                      <a:cubicBezTo>
                        <a:pt x="67" y="135"/>
                        <a:pt x="64" y="133"/>
                        <a:pt x="62" y="131"/>
                      </a:cubicBezTo>
                      <a:cubicBezTo>
                        <a:pt x="59" y="129"/>
                        <a:pt x="56" y="127"/>
                        <a:pt x="52" y="123"/>
                      </a:cubicBezTo>
                      <a:cubicBezTo>
                        <a:pt x="48" y="119"/>
                        <a:pt x="43" y="111"/>
                        <a:pt x="44" y="104"/>
                      </a:cubicBezTo>
                      <a:cubicBezTo>
                        <a:pt x="44" y="100"/>
                        <a:pt x="46" y="98"/>
                        <a:pt x="49" y="96"/>
                      </a:cubicBezTo>
                      <a:cubicBezTo>
                        <a:pt x="52" y="94"/>
                        <a:pt x="52" y="93"/>
                        <a:pt x="52" y="91"/>
                      </a:cubicBezTo>
                      <a:cubicBezTo>
                        <a:pt x="53" y="88"/>
                        <a:pt x="53" y="86"/>
                        <a:pt x="58" y="83"/>
                      </a:cubicBezTo>
                      <a:cubicBezTo>
                        <a:pt x="61" y="81"/>
                        <a:pt x="62" y="78"/>
                        <a:pt x="62" y="76"/>
                      </a:cubicBezTo>
                      <a:cubicBezTo>
                        <a:pt x="63" y="74"/>
                        <a:pt x="64" y="71"/>
                        <a:pt x="69" y="71"/>
                      </a:cubicBezTo>
                      <a:cubicBezTo>
                        <a:pt x="70" y="71"/>
                        <a:pt x="70" y="71"/>
                        <a:pt x="70" y="71"/>
                      </a:cubicBezTo>
                      <a:cubicBezTo>
                        <a:pt x="70" y="70"/>
                        <a:pt x="70" y="70"/>
                        <a:pt x="70" y="69"/>
                      </a:cubicBezTo>
                      <a:cubicBezTo>
                        <a:pt x="70" y="68"/>
                        <a:pt x="69" y="64"/>
                        <a:pt x="74" y="63"/>
                      </a:cubicBezTo>
                      <a:cubicBezTo>
                        <a:pt x="76" y="63"/>
                        <a:pt x="78" y="62"/>
                        <a:pt x="79" y="60"/>
                      </a:cubicBezTo>
                      <a:cubicBezTo>
                        <a:pt x="80" y="58"/>
                        <a:pt x="80" y="56"/>
                        <a:pt x="80" y="55"/>
                      </a:cubicBezTo>
                      <a:cubicBezTo>
                        <a:pt x="79" y="54"/>
                        <a:pt x="80" y="53"/>
                        <a:pt x="80" y="52"/>
                      </a:cubicBezTo>
                      <a:cubicBezTo>
                        <a:pt x="81" y="51"/>
                        <a:pt x="83" y="51"/>
                        <a:pt x="85" y="51"/>
                      </a:cubicBezTo>
                      <a:cubicBezTo>
                        <a:pt x="87" y="51"/>
                        <a:pt x="90" y="51"/>
                        <a:pt x="91" y="49"/>
                      </a:cubicBezTo>
                      <a:cubicBezTo>
                        <a:pt x="93" y="47"/>
                        <a:pt x="96" y="46"/>
                        <a:pt x="99" y="46"/>
                      </a:cubicBezTo>
                      <a:cubicBezTo>
                        <a:pt x="102" y="45"/>
                        <a:pt x="105" y="45"/>
                        <a:pt x="106" y="43"/>
                      </a:cubicBezTo>
                      <a:cubicBezTo>
                        <a:pt x="109" y="35"/>
                        <a:pt x="152" y="22"/>
                        <a:pt x="170" y="18"/>
                      </a:cubicBezTo>
                      <a:cubicBezTo>
                        <a:pt x="188" y="14"/>
                        <a:pt x="198" y="8"/>
                        <a:pt x="199" y="4"/>
                      </a:cubicBezTo>
                      <a:cubicBezTo>
                        <a:pt x="199" y="3"/>
                        <a:pt x="199" y="3"/>
                        <a:pt x="198" y="1"/>
                      </a:cubicBezTo>
                      <a:cubicBezTo>
                        <a:pt x="196" y="0"/>
                        <a:pt x="194" y="0"/>
                        <a:pt x="191" y="0"/>
                      </a:cubicBezTo>
                      <a:cubicBezTo>
                        <a:pt x="182" y="0"/>
                        <a:pt x="169" y="5"/>
                        <a:pt x="166" y="8"/>
                      </a:cubicBezTo>
                      <a:cubicBezTo>
                        <a:pt x="162" y="11"/>
                        <a:pt x="158" y="11"/>
                        <a:pt x="154" y="11"/>
                      </a:cubicBezTo>
                      <a:cubicBezTo>
                        <a:pt x="152" y="11"/>
                        <a:pt x="149" y="12"/>
                        <a:pt x="147" y="13"/>
                      </a:cubicBezTo>
                      <a:cubicBezTo>
                        <a:pt x="144" y="15"/>
                        <a:pt x="137" y="17"/>
                        <a:pt x="131" y="17"/>
                      </a:cubicBezTo>
                      <a:cubicBezTo>
                        <a:pt x="128" y="17"/>
                        <a:pt x="125" y="16"/>
                        <a:pt x="123" y="15"/>
                      </a:cubicBezTo>
                      <a:cubicBezTo>
                        <a:pt x="120" y="13"/>
                        <a:pt x="117" y="15"/>
                        <a:pt x="114" y="16"/>
                      </a:cubicBezTo>
                      <a:cubicBezTo>
                        <a:pt x="112" y="18"/>
                        <a:pt x="109" y="19"/>
                        <a:pt x="107" y="19"/>
                      </a:cubicBezTo>
                      <a:cubicBezTo>
                        <a:pt x="107" y="19"/>
                        <a:pt x="107" y="19"/>
                        <a:pt x="107" y="19"/>
                      </a:cubicBezTo>
                      <a:cubicBezTo>
                        <a:pt x="105" y="19"/>
                        <a:pt x="103" y="20"/>
                        <a:pt x="101" y="21"/>
                      </a:cubicBezTo>
                      <a:cubicBezTo>
                        <a:pt x="99" y="22"/>
                        <a:pt x="96" y="23"/>
                        <a:pt x="93" y="23"/>
                      </a:cubicBezTo>
                      <a:cubicBezTo>
                        <a:pt x="93" y="23"/>
                        <a:pt x="93" y="23"/>
                        <a:pt x="93" y="23"/>
                      </a:cubicBezTo>
                      <a:cubicBezTo>
                        <a:pt x="88" y="23"/>
                        <a:pt x="81" y="26"/>
                        <a:pt x="80" y="28"/>
                      </a:cubicBezTo>
                      <a:cubicBezTo>
                        <a:pt x="80" y="30"/>
                        <a:pt x="77" y="31"/>
                        <a:pt x="75" y="31"/>
                      </a:cubicBezTo>
                      <a:cubicBezTo>
                        <a:pt x="74" y="32"/>
                        <a:pt x="72" y="32"/>
                        <a:pt x="72" y="33"/>
                      </a:cubicBezTo>
                      <a:cubicBezTo>
                        <a:pt x="72" y="36"/>
                        <a:pt x="67" y="39"/>
                        <a:pt x="63" y="39"/>
                      </a:cubicBezTo>
                      <a:cubicBezTo>
                        <a:pt x="62" y="39"/>
                        <a:pt x="60" y="39"/>
                        <a:pt x="59" y="37"/>
                      </a:cubicBezTo>
                      <a:cubicBezTo>
                        <a:pt x="58" y="37"/>
                        <a:pt x="58" y="37"/>
                        <a:pt x="57" y="38"/>
                      </a:cubicBezTo>
                      <a:cubicBezTo>
                        <a:pt x="57" y="39"/>
                        <a:pt x="57" y="41"/>
                        <a:pt x="59" y="42"/>
                      </a:cubicBezTo>
                      <a:cubicBezTo>
                        <a:pt x="60" y="43"/>
                        <a:pt x="61" y="45"/>
                        <a:pt x="60" y="46"/>
                      </a:cubicBezTo>
                      <a:cubicBezTo>
                        <a:pt x="60" y="48"/>
                        <a:pt x="57" y="49"/>
                        <a:pt x="55" y="50"/>
                      </a:cubicBezTo>
                      <a:cubicBezTo>
                        <a:pt x="54" y="50"/>
                        <a:pt x="54" y="51"/>
                        <a:pt x="53" y="51"/>
                      </a:cubicBezTo>
                      <a:cubicBezTo>
                        <a:pt x="54" y="51"/>
                        <a:pt x="54" y="52"/>
                        <a:pt x="54" y="52"/>
                      </a:cubicBezTo>
                      <a:cubicBezTo>
                        <a:pt x="53" y="54"/>
                        <a:pt x="52" y="55"/>
                        <a:pt x="51" y="56"/>
                      </a:cubicBezTo>
                      <a:cubicBezTo>
                        <a:pt x="50" y="56"/>
                        <a:pt x="50" y="57"/>
                        <a:pt x="49" y="57"/>
                      </a:cubicBezTo>
                      <a:cubicBezTo>
                        <a:pt x="50" y="58"/>
                        <a:pt x="50" y="60"/>
                        <a:pt x="50" y="61"/>
                      </a:cubicBezTo>
                      <a:cubicBezTo>
                        <a:pt x="48" y="63"/>
                        <a:pt x="44" y="64"/>
                        <a:pt x="39" y="65"/>
                      </a:cubicBezTo>
                      <a:cubicBezTo>
                        <a:pt x="38" y="65"/>
                        <a:pt x="38" y="65"/>
                        <a:pt x="38" y="65"/>
                      </a:cubicBezTo>
                      <a:cubicBezTo>
                        <a:pt x="36" y="66"/>
                        <a:pt x="35" y="67"/>
                        <a:pt x="35" y="68"/>
                      </a:cubicBezTo>
                      <a:cubicBezTo>
                        <a:pt x="35" y="69"/>
                        <a:pt x="36" y="69"/>
                        <a:pt x="37" y="69"/>
                      </a:cubicBezTo>
                      <a:cubicBezTo>
                        <a:pt x="39" y="69"/>
                        <a:pt x="40" y="69"/>
                        <a:pt x="41" y="71"/>
                      </a:cubicBezTo>
                      <a:cubicBezTo>
                        <a:pt x="41" y="73"/>
                        <a:pt x="40" y="74"/>
                        <a:pt x="39" y="74"/>
                      </a:cubicBezTo>
                      <a:cubicBezTo>
                        <a:pt x="37" y="75"/>
                        <a:pt x="36" y="76"/>
                        <a:pt x="36" y="77"/>
                      </a:cubicBezTo>
                      <a:cubicBezTo>
                        <a:pt x="36" y="79"/>
                        <a:pt x="35" y="80"/>
                        <a:pt x="35" y="81"/>
                      </a:cubicBezTo>
                      <a:cubicBezTo>
                        <a:pt x="33" y="82"/>
                        <a:pt x="31" y="83"/>
                        <a:pt x="28" y="83"/>
                      </a:cubicBezTo>
                      <a:cubicBezTo>
                        <a:pt x="27" y="83"/>
                        <a:pt x="26" y="83"/>
                        <a:pt x="26" y="83"/>
                      </a:cubicBezTo>
                      <a:cubicBezTo>
                        <a:pt x="26" y="85"/>
                        <a:pt x="25" y="86"/>
                        <a:pt x="24" y="88"/>
                      </a:cubicBezTo>
                      <a:cubicBezTo>
                        <a:pt x="23" y="89"/>
                        <a:pt x="21" y="90"/>
                        <a:pt x="17" y="90"/>
                      </a:cubicBezTo>
                      <a:cubicBezTo>
                        <a:pt x="19" y="92"/>
                        <a:pt x="21" y="93"/>
                        <a:pt x="21" y="96"/>
                      </a:cubicBezTo>
                      <a:cubicBezTo>
                        <a:pt x="22" y="99"/>
                        <a:pt x="19" y="100"/>
                        <a:pt x="17" y="100"/>
                      </a:cubicBezTo>
                      <a:cubicBezTo>
                        <a:pt x="15" y="101"/>
                        <a:pt x="15" y="101"/>
                        <a:pt x="15" y="103"/>
                      </a:cubicBezTo>
                      <a:cubicBezTo>
                        <a:pt x="14" y="107"/>
                        <a:pt x="10" y="107"/>
                        <a:pt x="7" y="108"/>
                      </a:cubicBezTo>
                      <a:cubicBezTo>
                        <a:pt x="3" y="108"/>
                        <a:pt x="1" y="108"/>
                        <a:pt x="1" y="110"/>
                      </a:cubicBezTo>
                      <a:cubicBezTo>
                        <a:pt x="0" y="112"/>
                        <a:pt x="0" y="113"/>
                        <a:pt x="1" y="113"/>
                      </a:cubicBezTo>
                      <a:cubicBezTo>
                        <a:pt x="2" y="114"/>
                        <a:pt x="5" y="114"/>
                        <a:pt x="8"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8" name="Freeform 1150">
                  <a:extLst>
                    <a:ext uri="{FF2B5EF4-FFF2-40B4-BE49-F238E27FC236}">
                      <a16:creationId xmlns="" xmlns:a16="http://schemas.microsoft.com/office/drawing/2014/main" id="{B3F01918-8548-4A1F-B49C-13F91DBDDDD4}"/>
                    </a:ext>
                  </a:extLst>
                </p:cNvPr>
                <p:cNvSpPr/>
                <p:nvPr/>
              </p:nvSpPr>
              <p:spPr bwMode="auto">
                <a:xfrm>
                  <a:off x="4670" y="2328"/>
                  <a:ext cx="106" cy="89"/>
                </a:xfrm>
                <a:custGeom>
                  <a:gdLst>
                    <a:gd name="T0" fmla="*/ 74 w 111"/>
                    <a:gd name="T1" fmla="*/ 14 h 93"/>
                    <a:gd name="T2" fmla="*/ 70 w 111"/>
                    <a:gd name="T3" fmla="*/ 18 h 93"/>
                    <a:gd name="T4" fmla="*/ 64 w 111"/>
                    <a:gd name="T5" fmla="*/ 23 h 93"/>
                    <a:gd name="T6" fmla="*/ 58 w 111"/>
                    <a:gd name="T7" fmla="*/ 27 h 93"/>
                    <a:gd name="T8" fmla="*/ 46 w 111"/>
                    <a:gd name="T9" fmla="*/ 34 h 93"/>
                    <a:gd name="T10" fmla="*/ 45 w 111"/>
                    <a:gd name="T11" fmla="*/ 35 h 93"/>
                    <a:gd name="T12" fmla="*/ 35 w 111"/>
                    <a:gd name="T13" fmla="*/ 16 h 93"/>
                    <a:gd name="T14" fmla="*/ 32 w 111"/>
                    <a:gd name="T15" fmla="*/ 6 h 93"/>
                    <a:gd name="T16" fmla="*/ 15 w 111"/>
                    <a:gd name="T17" fmla="*/ 0 h 93"/>
                    <a:gd name="T18" fmla="*/ 10 w 111"/>
                    <a:gd name="T19" fmla="*/ 2 h 93"/>
                    <a:gd name="T20" fmla="*/ 3 w 111"/>
                    <a:gd name="T21" fmla="*/ 7 h 93"/>
                    <a:gd name="T22" fmla="*/ 0 w 111"/>
                    <a:gd name="T23" fmla="*/ 9 h 93"/>
                    <a:gd name="T24" fmla="*/ 0 w 111"/>
                    <a:gd name="T25" fmla="*/ 10 h 93"/>
                    <a:gd name="T26" fmla="*/ 2 w 111"/>
                    <a:gd name="T27" fmla="*/ 10 h 93"/>
                    <a:gd name="T28" fmla="*/ 4 w 111"/>
                    <a:gd name="T29" fmla="*/ 10 h 93"/>
                    <a:gd name="T30" fmla="*/ 11 w 111"/>
                    <a:gd name="T31" fmla="*/ 16 h 93"/>
                    <a:gd name="T32" fmla="*/ 13 w 111"/>
                    <a:gd name="T33" fmla="*/ 18 h 93"/>
                    <a:gd name="T34" fmla="*/ 17 w 111"/>
                    <a:gd name="T35" fmla="*/ 20 h 93"/>
                    <a:gd name="T36" fmla="*/ 25 w 111"/>
                    <a:gd name="T37" fmla="*/ 19 h 93"/>
                    <a:gd name="T38" fmla="*/ 29 w 111"/>
                    <a:gd name="T39" fmla="*/ 18 h 93"/>
                    <a:gd name="T40" fmla="*/ 29 w 111"/>
                    <a:gd name="T41" fmla="*/ 18 h 93"/>
                    <a:gd name="T42" fmla="*/ 34 w 111"/>
                    <a:gd name="T43" fmla="*/ 22 h 93"/>
                    <a:gd name="T44" fmla="*/ 27 w 111"/>
                    <a:gd name="T45" fmla="*/ 25 h 93"/>
                    <a:gd name="T46" fmla="*/ 23 w 111"/>
                    <a:gd name="T47" fmla="*/ 26 h 93"/>
                    <a:gd name="T48" fmla="*/ 18 w 111"/>
                    <a:gd name="T49" fmla="*/ 27 h 93"/>
                    <a:gd name="T50" fmla="*/ 14 w 111"/>
                    <a:gd name="T51" fmla="*/ 27 h 93"/>
                    <a:gd name="T52" fmla="*/ 20 w 111"/>
                    <a:gd name="T53" fmla="*/ 37 h 93"/>
                    <a:gd name="T54" fmla="*/ 22 w 111"/>
                    <a:gd name="T55" fmla="*/ 39 h 93"/>
                    <a:gd name="T56" fmla="*/ 24 w 111"/>
                    <a:gd name="T57" fmla="*/ 37 h 93"/>
                    <a:gd name="T58" fmla="*/ 27 w 111"/>
                    <a:gd name="T59" fmla="*/ 33 h 93"/>
                    <a:gd name="T60" fmla="*/ 31 w 111"/>
                    <a:gd name="T61" fmla="*/ 35 h 93"/>
                    <a:gd name="T62" fmla="*/ 38 w 111"/>
                    <a:gd name="T63" fmla="*/ 38 h 93"/>
                    <a:gd name="T64" fmla="*/ 44 w 111"/>
                    <a:gd name="T65" fmla="*/ 42 h 93"/>
                    <a:gd name="T66" fmla="*/ 48 w 111"/>
                    <a:gd name="T67" fmla="*/ 44 h 93"/>
                    <a:gd name="T68" fmla="*/ 81 w 111"/>
                    <a:gd name="T69" fmla="*/ 55 h 93"/>
                    <a:gd name="T70" fmla="*/ 86 w 111"/>
                    <a:gd name="T71" fmla="*/ 64 h 93"/>
                    <a:gd name="T72" fmla="*/ 87 w 111"/>
                    <a:gd name="T73" fmla="*/ 68 h 93"/>
                    <a:gd name="T74" fmla="*/ 91 w 111"/>
                    <a:gd name="T75" fmla="*/ 79 h 93"/>
                    <a:gd name="T76" fmla="*/ 85 w 111"/>
                    <a:gd name="T77" fmla="*/ 82 h 93"/>
                    <a:gd name="T78" fmla="*/ 77 w 111"/>
                    <a:gd name="T79" fmla="*/ 86 h 93"/>
                    <a:gd name="T80" fmla="*/ 76 w 111"/>
                    <a:gd name="T81" fmla="*/ 87 h 93"/>
                    <a:gd name="T82" fmla="*/ 79 w 111"/>
                    <a:gd name="T83" fmla="*/ 88 h 93"/>
                    <a:gd name="T84" fmla="*/ 93 w 111"/>
                    <a:gd name="T85" fmla="*/ 86 h 93"/>
                    <a:gd name="T86" fmla="*/ 101 w 111"/>
                    <a:gd name="T87" fmla="*/ 85 h 93"/>
                    <a:gd name="T88" fmla="*/ 108 w 111"/>
                    <a:gd name="T89" fmla="*/ 90 h 93"/>
                    <a:gd name="T90" fmla="*/ 111 w 111"/>
                    <a:gd name="T91" fmla="*/ 93 h 93"/>
                    <a:gd name="T92" fmla="*/ 111 w 111"/>
                    <a:gd name="T93" fmla="*/ 27 h 93"/>
                    <a:gd name="T94" fmla="*/ 94 w 111"/>
                    <a:gd name="T95" fmla="*/ 21 h 93"/>
                    <a:gd name="T96" fmla="*/ 74 w 111"/>
                    <a:gd name="T97" fmla="*/ 14 h 9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0" h="93">
                      <a:moveTo>
                        <a:pt x="74" y="14"/>
                      </a:moveTo>
                      <a:cubicBezTo>
                        <a:pt x="73" y="14"/>
                        <a:pt x="72" y="15"/>
                        <a:pt x="70" y="18"/>
                      </a:cubicBezTo>
                      <a:cubicBezTo>
                        <a:pt x="69" y="20"/>
                        <a:pt x="67" y="23"/>
                        <a:pt x="64" y="23"/>
                      </a:cubicBezTo>
                      <a:cubicBezTo>
                        <a:pt x="63" y="23"/>
                        <a:pt x="60" y="25"/>
                        <a:pt x="58" y="27"/>
                      </a:cubicBezTo>
                      <a:cubicBezTo>
                        <a:pt x="55" y="30"/>
                        <a:pt x="51" y="33"/>
                        <a:pt x="46" y="34"/>
                      </a:cubicBezTo>
                      <a:cubicBezTo>
                        <a:pt x="46" y="35"/>
                        <a:pt x="45" y="35"/>
                        <a:pt x="45" y="35"/>
                      </a:cubicBezTo>
                      <a:cubicBezTo>
                        <a:pt x="39" y="35"/>
                        <a:pt x="37" y="25"/>
                        <a:pt x="35" y="16"/>
                      </a:cubicBezTo>
                      <a:cubicBezTo>
                        <a:pt x="34" y="12"/>
                        <a:pt x="33" y="7"/>
                        <a:pt x="32" y="6"/>
                      </a:cubicBezTo>
                      <a:cubicBezTo>
                        <a:pt x="30" y="3"/>
                        <a:pt x="22" y="0"/>
                        <a:pt x="15" y="0"/>
                      </a:cubicBezTo>
                      <a:cubicBezTo>
                        <a:pt x="12" y="0"/>
                        <a:pt x="10" y="1"/>
                        <a:pt x="10" y="2"/>
                      </a:cubicBezTo>
                      <a:cubicBezTo>
                        <a:pt x="9" y="6"/>
                        <a:pt x="5" y="7"/>
                        <a:pt x="3" y="7"/>
                      </a:cubicBezTo>
                      <a:cubicBezTo>
                        <a:pt x="1" y="8"/>
                        <a:pt x="1" y="8"/>
                        <a:pt x="0" y="9"/>
                      </a:cubicBezTo>
                      <a:cubicBezTo>
                        <a:pt x="0" y="9"/>
                        <a:pt x="0" y="10"/>
                        <a:pt x="0" y="10"/>
                      </a:cubicBezTo>
                      <a:cubicBezTo>
                        <a:pt x="1" y="10"/>
                        <a:pt x="1" y="10"/>
                        <a:pt x="2" y="10"/>
                      </a:cubicBezTo>
                      <a:cubicBezTo>
                        <a:pt x="3" y="10"/>
                        <a:pt x="3" y="10"/>
                        <a:pt x="4" y="10"/>
                      </a:cubicBezTo>
                      <a:cubicBezTo>
                        <a:pt x="9" y="10"/>
                        <a:pt x="10" y="13"/>
                        <a:pt x="11" y="16"/>
                      </a:cubicBezTo>
                      <a:cubicBezTo>
                        <a:pt x="12" y="17"/>
                        <a:pt x="12" y="17"/>
                        <a:pt x="13" y="18"/>
                      </a:cubicBezTo>
                      <a:cubicBezTo>
                        <a:pt x="13" y="19"/>
                        <a:pt x="13" y="20"/>
                        <a:pt x="17" y="20"/>
                      </a:cubicBezTo>
                      <a:cubicBezTo>
                        <a:pt x="20" y="20"/>
                        <a:pt x="23" y="19"/>
                        <a:pt x="25" y="19"/>
                      </a:cubicBezTo>
                      <a:cubicBezTo>
                        <a:pt x="27" y="18"/>
                        <a:pt x="28" y="18"/>
                        <a:pt x="29" y="18"/>
                      </a:cubicBezTo>
                      <a:cubicBezTo>
                        <a:pt x="29" y="18"/>
                        <a:pt x="29" y="18"/>
                        <a:pt x="29" y="18"/>
                      </a:cubicBezTo>
                      <a:cubicBezTo>
                        <a:pt x="32" y="18"/>
                        <a:pt x="34" y="20"/>
                        <a:pt x="34" y="22"/>
                      </a:cubicBezTo>
                      <a:cubicBezTo>
                        <a:pt x="34" y="25"/>
                        <a:pt x="31" y="27"/>
                        <a:pt x="27" y="25"/>
                      </a:cubicBezTo>
                      <a:cubicBezTo>
                        <a:pt x="25" y="25"/>
                        <a:pt x="24" y="25"/>
                        <a:pt x="23" y="26"/>
                      </a:cubicBezTo>
                      <a:cubicBezTo>
                        <a:pt x="22" y="27"/>
                        <a:pt x="20" y="28"/>
                        <a:pt x="18" y="27"/>
                      </a:cubicBezTo>
                      <a:cubicBezTo>
                        <a:pt x="17" y="27"/>
                        <a:pt x="15" y="27"/>
                        <a:pt x="14" y="27"/>
                      </a:cubicBezTo>
                      <a:cubicBezTo>
                        <a:pt x="17" y="29"/>
                        <a:pt x="20" y="32"/>
                        <a:pt x="20" y="37"/>
                      </a:cubicBezTo>
                      <a:cubicBezTo>
                        <a:pt x="20" y="37"/>
                        <a:pt x="20" y="39"/>
                        <a:pt x="22" y="39"/>
                      </a:cubicBezTo>
                      <a:cubicBezTo>
                        <a:pt x="23" y="39"/>
                        <a:pt x="24" y="38"/>
                        <a:pt x="24" y="37"/>
                      </a:cubicBezTo>
                      <a:cubicBezTo>
                        <a:pt x="24" y="33"/>
                        <a:pt x="26" y="33"/>
                        <a:pt x="27" y="33"/>
                      </a:cubicBezTo>
                      <a:cubicBezTo>
                        <a:pt x="28" y="33"/>
                        <a:pt x="29" y="34"/>
                        <a:pt x="31" y="35"/>
                      </a:cubicBezTo>
                      <a:cubicBezTo>
                        <a:pt x="33" y="36"/>
                        <a:pt x="35" y="38"/>
                        <a:pt x="38" y="38"/>
                      </a:cubicBezTo>
                      <a:cubicBezTo>
                        <a:pt x="42" y="39"/>
                        <a:pt x="44" y="41"/>
                        <a:pt x="44" y="42"/>
                      </a:cubicBezTo>
                      <a:cubicBezTo>
                        <a:pt x="45" y="43"/>
                        <a:pt x="45" y="43"/>
                        <a:pt x="48" y="44"/>
                      </a:cubicBezTo>
                      <a:cubicBezTo>
                        <a:pt x="56" y="44"/>
                        <a:pt x="73" y="50"/>
                        <a:pt x="81" y="55"/>
                      </a:cubicBezTo>
                      <a:cubicBezTo>
                        <a:pt x="85" y="58"/>
                        <a:pt x="85" y="61"/>
                        <a:pt x="86" y="64"/>
                      </a:cubicBezTo>
                      <a:cubicBezTo>
                        <a:pt x="86" y="65"/>
                        <a:pt x="86" y="67"/>
                        <a:pt x="87" y="68"/>
                      </a:cubicBezTo>
                      <a:cubicBezTo>
                        <a:pt x="91" y="72"/>
                        <a:pt x="92" y="76"/>
                        <a:pt x="91" y="79"/>
                      </a:cubicBezTo>
                      <a:cubicBezTo>
                        <a:pt x="90" y="80"/>
                        <a:pt x="89" y="82"/>
                        <a:pt x="85" y="82"/>
                      </a:cubicBezTo>
                      <a:cubicBezTo>
                        <a:pt x="82" y="82"/>
                        <a:pt x="78" y="84"/>
                        <a:pt x="77" y="86"/>
                      </a:cubicBezTo>
                      <a:cubicBezTo>
                        <a:pt x="77" y="87"/>
                        <a:pt x="76" y="87"/>
                        <a:pt x="76" y="87"/>
                      </a:cubicBezTo>
                      <a:cubicBezTo>
                        <a:pt x="77" y="87"/>
                        <a:pt x="77" y="88"/>
                        <a:pt x="79" y="88"/>
                      </a:cubicBezTo>
                      <a:cubicBezTo>
                        <a:pt x="83" y="88"/>
                        <a:pt x="88" y="87"/>
                        <a:pt x="93" y="86"/>
                      </a:cubicBezTo>
                      <a:cubicBezTo>
                        <a:pt x="96" y="86"/>
                        <a:pt x="99" y="85"/>
                        <a:pt x="101" y="85"/>
                      </a:cubicBezTo>
                      <a:cubicBezTo>
                        <a:pt x="103" y="85"/>
                        <a:pt x="105" y="87"/>
                        <a:pt x="108" y="90"/>
                      </a:cubicBezTo>
                      <a:cubicBezTo>
                        <a:pt x="109" y="91"/>
                        <a:pt x="110" y="92"/>
                        <a:pt x="111" y="93"/>
                      </a:cubicBezTo>
                      <a:cubicBezTo>
                        <a:pt x="111" y="27"/>
                        <a:pt x="111" y="27"/>
                        <a:pt x="111" y="27"/>
                      </a:cubicBezTo>
                      <a:cubicBezTo>
                        <a:pt x="105" y="25"/>
                        <a:pt x="100" y="23"/>
                        <a:pt x="94" y="21"/>
                      </a:cubicBezTo>
                      <a:cubicBezTo>
                        <a:pt x="86" y="17"/>
                        <a:pt x="77" y="14"/>
                        <a:pt x="7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9" name="Freeform 1151">
                  <a:extLst>
                    <a:ext uri="{FF2B5EF4-FFF2-40B4-BE49-F238E27FC236}">
                      <a16:creationId xmlns="" xmlns:a16="http://schemas.microsoft.com/office/drawing/2014/main" id="{8C6BCA4D-2075-4FEA-B618-876176BEA51B}"/>
                    </a:ext>
                  </a:extLst>
                </p:cNvPr>
                <p:cNvSpPr/>
                <p:nvPr/>
              </p:nvSpPr>
              <p:spPr bwMode="auto">
                <a:xfrm>
                  <a:off x="4639" y="2355"/>
                  <a:ext cx="26" cy="9"/>
                </a:xfrm>
                <a:custGeom>
                  <a:gdLst>
                    <a:gd name="T0" fmla="*/ 0 w 28"/>
                    <a:gd name="T1" fmla="*/ 3 h 9"/>
                    <a:gd name="T2" fmla="*/ 5 w 28"/>
                    <a:gd name="T3" fmla="*/ 4 h 9"/>
                    <a:gd name="T4" fmla="*/ 9 w 28"/>
                    <a:gd name="T5" fmla="*/ 4 h 9"/>
                    <a:gd name="T6" fmla="*/ 14 w 28"/>
                    <a:gd name="T7" fmla="*/ 4 h 9"/>
                    <a:gd name="T8" fmla="*/ 24 w 28"/>
                    <a:gd name="T9" fmla="*/ 7 h 9"/>
                    <a:gd name="T10" fmla="*/ 28 w 28"/>
                    <a:gd name="T11" fmla="*/ 9 h 9"/>
                    <a:gd name="T12" fmla="*/ 27 w 28"/>
                    <a:gd name="T13" fmla="*/ 7 h 9"/>
                    <a:gd name="T14" fmla="*/ 20 w 28"/>
                    <a:gd name="T15" fmla="*/ 1 h 9"/>
                    <a:gd name="T16" fmla="*/ 12 w 28"/>
                    <a:gd name="T17" fmla="*/ 0 h 9"/>
                    <a:gd name="T18" fmla="*/ 0 w 28"/>
                    <a:gd name="T19" fmla="*/ 3 h 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9">
                      <a:moveTo>
                        <a:pt x="0" y="3"/>
                      </a:moveTo>
                      <a:cubicBezTo>
                        <a:pt x="0" y="3"/>
                        <a:pt x="1" y="4"/>
                        <a:pt x="5" y="4"/>
                      </a:cubicBezTo>
                      <a:cubicBezTo>
                        <a:pt x="6" y="4"/>
                        <a:pt x="7" y="4"/>
                        <a:pt x="9" y="4"/>
                      </a:cubicBezTo>
                      <a:cubicBezTo>
                        <a:pt x="10" y="4"/>
                        <a:pt x="12" y="4"/>
                        <a:pt x="14" y="4"/>
                      </a:cubicBezTo>
                      <a:cubicBezTo>
                        <a:pt x="18" y="4"/>
                        <a:pt x="22" y="5"/>
                        <a:pt x="24" y="7"/>
                      </a:cubicBezTo>
                      <a:cubicBezTo>
                        <a:pt x="26" y="8"/>
                        <a:pt x="27" y="8"/>
                        <a:pt x="28" y="9"/>
                      </a:cubicBezTo>
                      <a:cubicBezTo>
                        <a:pt x="28" y="8"/>
                        <a:pt x="27" y="8"/>
                        <a:pt x="27" y="7"/>
                      </a:cubicBezTo>
                      <a:cubicBezTo>
                        <a:pt x="27" y="6"/>
                        <a:pt x="25" y="3"/>
                        <a:pt x="20" y="1"/>
                      </a:cubicBezTo>
                      <a:cubicBezTo>
                        <a:pt x="18" y="0"/>
                        <a:pt x="15" y="0"/>
                        <a:pt x="12" y="0"/>
                      </a:cubicBezTo>
                      <a:cubicBezTo>
                        <a:pt x="5" y="0"/>
                        <a:pt x="1"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0" name="Freeform 1152">
                  <a:extLst>
                    <a:ext uri="{FF2B5EF4-FFF2-40B4-BE49-F238E27FC236}">
                      <a16:creationId xmlns="" xmlns:a16="http://schemas.microsoft.com/office/drawing/2014/main" id="{458FCFA6-F575-41DC-8546-1B8233707D15}"/>
                    </a:ext>
                  </a:extLst>
                </p:cNvPr>
                <p:cNvSpPr/>
                <p:nvPr/>
              </p:nvSpPr>
              <p:spPr bwMode="auto">
                <a:xfrm>
                  <a:off x="4285" y="2263"/>
                  <a:ext cx="120" cy="121"/>
                </a:xfrm>
                <a:custGeom>
                  <a:gdLst>
                    <a:gd name="T0" fmla="*/ 116 w 125"/>
                    <a:gd name="T1" fmla="*/ 112 h 126"/>
                    <a:gd name="T2" fmla="*/ 117 w 125"/>
                    <a:gd name="T3" fmla="*/ 103 h 126"/>
                    <a:gd name="T4" fmla="*/ 118 w 125"/>
                    <a:gd name="T5" fmla="*/ 100 h 126"/>
                    <a:gd name="T6" fmla="*/ 124 w 125"/>
                    <a:gd name="T7" fmla="*/ 95 h 126"/>
                    <a:gd name="T8" fmla="*/ 124 w 125"/>
                    <a:gd name="T9" fmla="*/ 92 h 126"/>
                    <a:gd name="T10" fmla="*/ 121 w 125"/>
                    <a:gd name="T11" fmla="*/ 88 h 126"/>
                    <a:gd name="T12" fmla="*/ 115 w 125"/>
                    <a:gd name="T13" fmla="*/ 83 h 126"/>
                    <a:gd name="T14" fmla="*/ 113 w 125"/>
                    <a:gd name="T15" fmla="*/ 84 h 126"/>
                    <a:gd name="T16" fmla="*/ 114 w 125"/>
                    <a:gd name="T17" fmla="*/ 84 h 126"/>
                    <a:gd name="T18" fmla="*/ 120 w 125"/>
                    <a:gd name="T19" fmla="*/ 88 h 126"/>
                    <a:gd name="T20" fmla="*/ 120 w 125"/>
                    <a:gd name="T21" fmla="*/ 92 h 126"/>
                    <a:gd name="T22" fmla="*/ 118 w 125"/>
                    <a:gd name="T23" fmla="*/ 94 h 126"/>
                    <a:gd name="T24" fmla="*/ 115 w 125"/>
                    <a:gd name="T25" fmla="*/ 93 h 126"/>
                    <a:gd name="T26" fmla="*/ 112 w 125"/>
                    <a:gd name="T27" fmla="*/ 92 h 126"/>
                    <a:gd name="T28" fmla="*/ 111 w 125"/>
                    <a:gd name="T29" fmla="*/ 92 h 126"/>
                    <a:gd name="T30" fmla="*/ 106 w 125"/>
                    <a:gd name="T31" fmla="*/ 88 h 126"/>
                    <a:gd name="T32" fmla="*/ 104 w 125"/>
                    <a:gd name="T33" fmla="*/ 86 h 126"/>
                    <a:gd name="T34" fmla="*/ 98 w 125"/>
                    <a:gd name="T35" fmla="*/ 79 h 126"/>
                    <a:gd name="T36" fmla="*/ 94 w 125"/>
                    <a:gd name="T37" fmla="*/ 76 h 126"/>
                    <a:gd name="T38" fmla="*/ 88 w 125"/>
                    <a:gd name="T39" fmla="*/ 72 h 126"/>
                    <a:gd name="T40" fmla="*/ 91 w 125"/>
                    <a:gd name="T41" fmla="*/ 64 h 126"/>
                    <a:gd name="T42" fmla="*/ 89 w 125"/>
                    <a:gd name="T43" fmla="*/ 62 h 126"/>
                    <a:gd name="T44" fmla="*/ 84 w 125"/>
                    <a:gd name="T45" fmla="*/ 55 h 126"/>
                    <a:gd name="T46" fmla="*/ 83 w 125"/>
                    <a:gd name="T47" fmla="*/ 54 h 126"/>
                    <a:gd name="T48" fmla="*/ 78 w 125"/>
                    <a:gd name="T49" fmla="*/ 50 h 126"/>
                    <a:gd name="T50" fmla="*/ 78 w 125"/>
                    <a:gd name="T51" fmla="*/ 50 h 126"/>
                    <a:gd name="T52" fmla="*/ 78 w 125"/>
                    <a:gd name="T53" fmla="*/ 49 h 126"/>
                    <a:gd name="T54" fmla="*/ 73 w 125"/>
                    <a:gd name="T55" fmla="*/ 46 h 126"/>
                    <a:gd name="T56" fmla="*/ 71 w 125"/>
                    <a:gd name="T57" fmla="*/ 45 h 126"/>
                    <a:gd name="T58" fmla="*/ 70 w 125"/>
                    <a:gd name="T59" fmla="*/ 45 h 126"/>
                    <a:gd name="T60" fmla="*/ 66 w 125"/>
                    <a:gd name="T61" fmla="*/ 43 h 126"/>
                    <a:gd name="T62" fmla="*/ 60 w 125"/>
                    <a:gd name="T63" fmla="*/ 39 h 126"/>
                    <a:gd name="T64" fmla="*/ 48 w 125"/>
                    <a:gd name="T65" fmla="*/ 29 h 126"/>
                    <a:gd name="T66" fmla="*/ 40 w 125"/>
                    <a:gd name="T67" fmla="*/ 22 h 126"/>
                    <a:gd name="T68" fmla="*/ 29 w 125"/>
                    <a:gd name="T69" fmla="*/ 12 h 126"/>
                    <a:gd name="T70" fmla="*/ 16 w 125"/>
                    <a:gd name="T71" fmla="*/ 5 h 126"/>
                    <a:gd name="T72" fmla="*/ 14 w 125"/>
                    <a:gd name="T73" fmla="*/ 5 h 126"/>
                    <a:gd name="T74" fmla="*/ 14 w 125"/>
                    <a:gd name="T75" fmla="*/ 5 h 126"/>
                    <a:gd name="T76" fmla="*/ 3 w 125"/>
                    <a:gd name="T77" fmla="*/ 1 h 126"/>
                    <a:gd name="T78" fmla="*/ 1 w 125"/>
                    <a:gd name="T79" fmla="*/ 0 h 126"/>
                    <a:gd name="T80" fmla="*/ 16 w 125"/>
                    <a:gd name="T81" fmla="*/ 19 h 126"/>
                    <a:gd name="T82" fmla="*/ 23 w 125"/>
                    <a:gd name="T83" fmla="*/ 27 h 126"/>
                    <a:gd name="T84" fmla="*/ 30 w 125"/>
                    <a:gd name="T85" fmla="*/ 35 h 126"/>
                    <a:gd name="T86" fmla="*/ 39 w 125"/>
                    <a:gd name="T87" fmla="*/ 49 h 126"/>
                    <a:gd name="T88" fmla="*/ 43 w 125"/>
                    <a:gd name="T89" fmla="*/ 57 h 126"/>
                    <a:gd name="T90" fmla="*/ 62 w 125"/>
                    <a:gd name="T91" fmla="*/ 85 h 126"/>
                    <a:gd name="T92" fmla="*/ 70 w 125"/>
                    <a:gd name="T93" fmla="*/ 96 h 126"/>
                    <a:gd name="T94" fmla="*/ 78 w 125"/>
                    <a:gd name="T95" fmla="*/ 104 h 126"/>
                    <a:gd name="T96" fmla="*/ 92 w 125"/>
                    <a:gd name="T97" fmla="*/ 116 h 126"/>
                    <a:gd name="T98" fmla="*/ 98 w 125"/>
                    <a:gd name="T99" fmla="*/ 121 h 126"/>
                    <a:gd name="T100" fmla="*/ 100 w 125"/>
                    <a:gd name="T101" fmla="*/ 124 h 126"/>
                    <a:gd name="T102" fmla="*/ 101 w 125"/>
                    <a:gd name="T103" fmla="*/ 126 h 126"/>
                    <a:gd name="T104" fmla="*/ 105 w 125"/>
                    <a:gd name="T105" fmla="*/ 125 h 126"/>
                    <a:gd name="T106" fmla="*/ 111 w 125"/>
                    <a:gd name="T107" fmla="*/ 126 h 126"/>
                    <a:gd name="T108" fmla="*/ 114 w 125"/>
                    <a:gd name="T109" fmla="*/ 126 h 126"/>
                    <a:gd name="T110" fmla="*/ 116 w 125"/>
                    <a:gd name="T111" fmla="*/ 112 h 1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 h="125">
                      <a:moveTo>
                        <a:pt x="116" y="112"/>
                      </a:moveTo>
                      <a:cubicBezTo>
                        <a:pt x="116" y="109"/>
                        <a:pt x="117" y="105"/>
                        <a:pt x="117" y="103"/>
                      </a:cubicBezTo>
                      <a:cubicBezTo>
                        <a:pt x="117" y="102"/>
                        <a:pt x="118" y="101"/>
                        <a:pt x="118" y="100"/>
                      </a:cubicBezTo>
                      <a:cubicBezTo>
                        <a:pt x="118" y="96"/>
                        <a:pt x="120" y="94"/>
                        <a:pt x="124" y="95"/>
                      </a:cubicBezTo>
                      <a:cubicBezTo>
                        <a:pt x="125" y="94"/>
                        <a:pt x="124" y="93"/>
                        <a:pt x="124" y="92"/>
                      </a:cubicBezTo>
                      <a:cubicBezTo>
                        <a:pt x="123" y="92"/>
                        <a:pt x="122" y="90"/>
                        <a:pt x="121" y="88"/>
                      </a:cubicBezTo>
                      <a:cubicBezTo>
                        <a:pt x="119" y="85"/>
                        <a:pt x="118" y="83"/>
                        <a:pt x="115" y="83"/>
                      </a:cubicBezTo>
                      <a:cubicBezTo>
                        <a:pt x="114" y="83"/>
                        <a:pt x="113" y="84"/>
                        <a:pt x="113" y="84"/>
                      </a:cubicBezTo>
                      <a:cubicBezTo>
                        <a:pt x="113" y="84"/>
                        <a:pt x="114" y="84"/>
                        <a:pt x="114" y="84"/>
                      </a:cubicBezTo>
                      <a:cubicBezTo>
                        <a:pt x="117" y="84"/>
                        <a:pt x="119" y="86"/>
                        <a:pt x="120" y="88"/>
                      </a:cubicBezTo>
                      <a:cubicBezTo>
                        <a:pt x="121" y="89"/>
                        <a:pt x="121" y="91"/>
                        <a:pt x="120" y="92"/>
                      </a:cubicBezTo>
                      <a:cubicBezTo>
                        <a:pt x="120" y="94"/>
                        <a:pt x="118" y="94"/>
                        <a:pt x="118" y="94"/>
                      </a:cubicBezTo>
                      <a:cubicBezTo>
                        <a:pt x="117" y="94"/>
                        <a:pt x="116" y="94"/>
                        <a:pt x="115" y="93"/>
                      </a:cubicBezTo>
                      <a:cubicBezTo>
                        <a:pt x="114" y="92"/>
                        <a:pt x="113" y="92"/>
                        <a:pt x="112" y="92"/>
                      </a:cubicBezTo>
                      <a:cubicBezTo>
                        <a:pt x="111" y="92"/>
                        <a:pt x="111" y="92"/>
                        <a:pt x="111" y="92"/>
                      </a:cubicBezTo>
                      <a:cubicBezTo>
                        <a:pt x="108" y="92"/>
                        <a:pt x="107" y="89"/>
                        <a:pt x="106" y="88"/>
                      </a:cubicBezTo>
                      <a:cubicBezTo>
                        <a:pt x="106" y="86"/>
                        <a:pt x="106" y="86"/>
                        <a:pt x="104" y="86"/>
                      </a:cubicBezTo>
                      <a:cubicBezTo>
                        <a:pt x="100" y="85"/>
                        <a:pt x="99" y="82"/>
                        <a:pt x="98" y="79"/>
                      </a:cubicBezTo>
                      <a:cubicBezTo>
                        <a:pt x="97" y="77"/>
                        <a:pt x="96" y="76"/>
                        <a:pt x="94" y="76"/>
                      </a:cubicBezTo>
                      <a:cubicBezTo>
                        <a:pt x="90" y="76"/>
                        <a:pt x="88" y="73"/>
                        <a:pt x="88" y="72"/>
                      </a:cubicBezTo>
                      <a:cubicBezTo>
                        <a:pt x="87" y="70"/>
                        <a:pt x="88" y="66"/>
                        <a:pt x="91" y="64"/>
                      </a:cubicBezTo>
                      <a:cubicBezTo>
                        <a:pt x="91" y="63"/>
                        <a:pt x="89" y="62"/>
                        <a:pt x="89" y="62"/>
                      </a:cubicBezTo>
                      <a:cubicBezTo>
                        <a:pt x="87" y="60"/>
                        <a:pt x="84" y="58"/>
                        <a:pt x="84" y="55"/>
                      </a:cubicBezTo>
                      <a:cubicBezTo>
                        <a:pt x="84" y="55"/>
                        <a:pt x="83" y="55"/>
                        <a:pt x="83" y="54"/>
                      </a:cubicBezTo>
                      <a:cubicBezTo>
                        <a:pt x="81" y="54"/>
                        <a:pt x="78" y="53"/>
                        <a:pt x="78" y="50"/>
                      </a:cubicBezTo>
                      <a:cubicBezTo>
                        <a:pt x="78" y="50"/>
                        <a:pt x="78" y="50"/>
                        <a:pt x="78" y="50"/>
                      </a:cubicBezTo>
                      <a:cubicBezTo>
                        <a:pt x="78" y="50"/>
                        <a:pt x="78" y="50"/>
                        <a:pt x="78" y="49"/>
                      </a:cubicBezTo>
                      <a:cubicBezTo>
                        <a:pt x="77" y="49"/>
                        <a:pt x="75" y="48"/>
                        <a:pt x="73" y="46"/>
                      </a:cubicBezTo>
                      <a:cubicBezTo>
                        <a:pt x="72" y="45"/>
                        <a:pt x="72" y="45"/>
                        <a:pt x="71" y="45"/>
                      </a:cubicBezTo>
                      <a:cubicBezTo>
                        <a:pt x="70" y="45"/>
                        <a:pt x="70" y="45"/>
                        <a:pt x="70" y="45"/>
                      </a:cubicBezTo>
                      <a:cubicBezTo>
                        <a:pt x="69" y="45"/>
                        <a:pt x="67" y="44"/>
                        <a:pt x="66" y="43"/>
                      </a:cubicBezTo>
                      <a:cubicBezTo>
                        <a:pt x="64" y="40"/>
                        <a:pt x="61" y="39"/>
                        <a:pt x="60" y="39"/>
                      </a:cubicBezTo>
                      <a:cubicBezTo>
                        <a:pt x="56" y="41"/>
                        <a:pt x="50" y="35"/>
                        <a:pt x="48" y="29"/>
                      </a:cubicBezTo>
                      <a:cubicBezTo>
                        <a:pt x="47" y="27"/>
                        <a:pt x="43" y="24"/>
                        <a:pt x="40" y="22"/>
                      </a:cubicBezTo>
                      <a:cubicBezTo>
                        <a:pt x="35" y="19"/>
                        <a:pt x="30" y="15"/>
                        <a:pt x="29" y="12"/>
                      </a:cubicBezTo>
                      <a:cubicBezTo>
                        <a:pt x="27" y="9"/>
                        <a:pt x="25" y="5"/>
                        <a:pt x="16" y="5"/>
                      </a:cubicBezTo>
                      <a:cubicBezTo>
                        <a:pt x="15" y="5"/>
                        <a:pt x="15" y="5"/>
                        <a:pt x="14" y="5"/>
                      </a:cubicBezTo>
                      <a:cubicBezTo>
                        <a:pt x="14" y="5"/>
                        <a:pt x="14" y="5"/>
                        <a:pt x="14" y="5"/>
                      </a:cubicBezTo>
                      <a:cubicBezTo>
                        <a:pt x="9" y="5"/>
                        <a:pt x="5" y="3"/>
                        <a:pt x="3" y="1"/>
                      </a:cubicBezTo>
                      <a:cubicBezTo>
                        <a:pt x="2" y="1"/>
                        <a:pt x="2" y="0"/>
                        <a:pt x="1" y="0"/>
                      </a:cubicBezTo>
                      <a:cubicBezTo>
                        <a:pt x="0" y="4"/>
                        <a:pt x="10" y="15"/>
                        <a:pt x="16" y="19"/>
                      </a:cubicBezTo>
                      <a:cubicBezTo>
                        <a:pt x="19" y="21"/>
                        <a:pt x="21" y="24"/>
                        <a:pt x="23" y="27"/>
                      </a:cubicBezTo>
                      <a:cubicBezTo>
                        <a:pt x="25" y="31"/>
                        <a:pt x="27" y="34"/>
                        <a:pt x="30" y="35"/>
                      </a:cubicBezTo>
                      <a:cubicBezTo>
                        <a:pt x="35" y="35"/>
                        <a:pt x="37" y="42"/>
                        <a:pt x="39" y="49"/>
                      </a:cubicBezTo>
                      <a:cubicBezTo>
                        <a:pt x="40" y="51"/>
                        <a:pt x="42" y="57"/>
                        <a:pt x="43" y="57"/>
                      </a:cubicBezTo>
                      <a:cubicBezTo>
                        <a:pt x="49" y="59"/>
                        <a:pt x="60" y="76"/>
                        <a:pt x="62" y="85"/>
                      </a:cubicBezTo>
                      <a:cubicBezTo>
                        <a:pt x="63" y="89"/>
                        <a:pt x="67" y="93"/>
                        <a:pt x="70" y="96"/>
                      </a:cubicBezTo>
                      <a:cubicBezTo>
                        <a:pt x="73" y="98"/>
                        <a:pt x="76" y="101"/>
                        <a:pt x="78" y="104"/>
                      </a:cubicBezTo>
                      <a:cubicBezTo>
                        <a:pt x="80" y="107"/>
                        <a:pt x="87" y="112"/>
                        <a:pt x="92" y="116"/>
                      </a:cubicBezTo>
                      <a:cubicBezTo>
                        <a:pt x="95" y="118"/>
                        <a:pt x="97" y="120"/>
                        <a:pt x="98" y="121"/>
                      </a:cubicBezTo>
                      <a:cubicBezTo>
                        <a:pt x="99" y="122"/>
                        <a:pt x="99" y="123"/>
                        <a:pt x="100" y="124"/>
                      </a:cubicBezTo>
                      <a:cubicBezTo>
                        <a:pt x="100" y="125"/>
                        <a:pt x="101" y="125"/>
                        <a:pt x="101" y="126"/>
                      </a:cubicBezTo>
                      <a:cubicBezTo>
                        <a:pt x="102" y="125"/>
                        <a:pt x="103" y="125"/>
                        <a:pt x="105" y="125"/>
                      </a:cubicBezTo>
                      <a:cubicBezTo>
                        <a:pt x="107" y="125"/>
                        <a:pt x="109" y="125"/>
                        <a:pt x="111" y="126"/>
                      </a:cubicBezTo>
                      <a:cubicBezTo>
                        <a:pt x="112" y="126"/>
                        <a:pt x="113" y="126"/>
                        <a:pt x="114" y="126"/>
                      </a:cubicBezTo>
                      <a:cubicBezTo>
                        <a:pt x="115" y="125"/>
                        <a:pt x="116" y="117"/>
                        <a:pt x="116"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1" name="Freeform 1153">
                  <a:extLst>
                    <a:ext uri="{FF2B5EF4-FFF2-40B4-BE49-F238E27FC236}">
                      <a16:creationId xmlns="" xmlns:a16="http://schemas.microsoft.com/office/drawing/2014/main" id="{E52DBD69-380B-40B2-9560-3A0C9E0E360B}"/>
                    </a:ext>
                  </a:extLst>
                </p:cNvPr>
                <p:cNvSpPr/>
                <p:nvPr/>
              </p:nvSpPr>
              <p:spPr bwMode="auto">
                <a:xfrm>
                  <a:off x="4509" y="2413"/>
                  <a:ext cx="27" cy="8"/>
                </a:xfrm>
                <a:custGeom>
                  <a:gdLst>
                    <a:gd name="T0" fmla="*/ 3 w 29"/>
                    <a:gd name="T1" fmla="*/ 2 h 8"/>
                    <a:gd name="T2" fmla="*/ 2 w 29"/>
                    <a:gd name="T3" fmla="*/ 1 h 8"/>
                    <a:gd name="T4" fmla="*/ 0 w 29"/>
                    <a:gd name="T5" fmla="*/ 3 h 8"/>
                    <a:gd name="T6" fmla="*/ 0 w 29"/>
                    <a:gd name="T7" fmla="*/ 5 h 8"/>
                    <a:gd name="T8" fmla="*/ 9 w 29"/>
                    <a:gd name="T9" fmla="*/ 8 h 8"/>
                    <a:gd name="T10" fmla="*/ 9 w 29"/>
                    <a:gd name="T11" fmla="*/ 8 h 8"/>
                    <a:gd name="T12" fmla="*/ 14 w 29"/>
                    <a:gd name="T13" fmla="*/ 7 h 8"/>
                    <a:gd name="T14" fmla="*/ 25 w 29"/>
                    <a:gd name="T15" fmla="*/ 4 h 8"/>
                    <a:gd name="T16" fmla="*/ 29 w 29"/>
                    <a:gd name="T17" fmla="*/ 3 h 8"/>
                    <a:gd name="T18" fmla="*/ 18 w 29"/>
                    <a:gd name="T19" fmla="*/ 0 h 8"/>
                    <a:gd name="T20" fmla="*/ 16 w 29"/>
                    <a:gd name="T21" fmla="*/ 0 h 8"/>
                    <a:gd name="T22" fmla="*/ 9 w 29"/>
                    <a:gd name="T23" fmla="*/ 3 h 8"/>
                    <a:gd name="T24" fmla="*/ 3 w 29"/>
                    <a:gd name="T25" fmla="*/ 2 h 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8">
                      <a:moveTo>
                        <a:pt x="3" y="2"/>
                      </a:moveTo>
                      <a:cubicBezTo>
                        <a:pt x="3" y="1"/>
                        <a:pt x="2" y="1"/>
                        <a:pt x="2" y="1"/>
                      </a:cubicBezTo>
                      <a:cubicBezTo>
                        <a:pt x="2" y="1"/>
                        <a:pt x="1" y="2"/>
                        <a:pt x="0" y="3"/>
                      </a:cubicBezTo>
                      <a:cubicBezTo>
                        <a:pt x="0" y="3"/>
                        <a:pt x="0" y="4"/>
                        <a:pt x="0" y="5"/>
                      </a:cubicBezTo>
                      <a:cubicBezTo>
                        <a:pt x="1" y="5"/>
                        <a:pt x="4" y="8"/>
                        <a:pt x="9" y="8"/>
                      </a:cubicBezTo>
                      <a:cubicBezTo>
                        <a:pt x="9" y="8"/>
                        <a:pt x="9" y="8"/>
                        <a:pt x="9" y="8"/>
                      </a:cubicBezTo>
                      <a:cubicBezTo>
                        <a:pt x="11" y="8"/>
                        <a:pt x="12" y="8"/>
                        <a:pt x="14" y="7"/>
                      </a:cubicBezTo>
                      <a:cubicBezTo>
                        <a:pt x="19" y="5"/>
                        <a:pt x="22" y="5"/>
                        <a:pt x="25" y="4"/>
                      </a:cubicBezTo>
                      <a:cubicBezTo>
                        <a:pt x="28" y="4"/>
                        <a:pt x="29" y="4"/>
                        <a:pt x="29" y="3"/>
                      </a:cubicBezTo>
                      <a:cubicBezTo>
                        <a:pt x="29" y="2"/>
                        <a:pt x="22" y="0"/>
                        <a:pt x="18" y="0"/>
                      </a:cubicBezTo>
                      <a:cubicBezTo>
                        <a:pt x="17" y="0"/>
                        <a:pt x="16" y="0"/>
                        <a:pt x="16" y="0"/>
                      </a:cubicBezTo>
                      <a:cubicBezTo>
                        <a:pt x="15" y="2"/>
                        <a:pt x="12" y="3"/>
                        <a:pt x="9" y="3"/>
                      </a:cubicBezTo>
                      <a:cubicBezTo>
                        <a:pt x="7" y="3"/>
                        <a:pt x="5" y="3"/>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2" name="Freeform 1154">
                  <a:extLst>
                    <a:ext uri="{FF2B5EF4-FFF2-40B4-BE49-F238E27FC236}">
                      <a16:creationId xmlns="" xmlns:a16="http://schemas.microsoft.com/office/drawing/2014/main" id="{0B0EBDC3-D7F7-45F1-B678-A44DDCE52E76}"/>
                    </a:ext>
                  </a:extLst>
                </p:cNvPr>
                <p:cNvSpPr/>
                <p:nvPr/>
              </p:nvSpPr>
              <p:spPr bwMode="auto">
                <a:xfrm>
                  <a:off x="4631" y="2304"/>
                  <a:ext cx="13" cy="22"/>
                </a:xfrm>
                <a:custGeom>
                  <a:gdLst>
                    <a:gd name="T0" fmla="*/ 13 w 14"/>
                    <a:gd name="T1" fmla="*/ 8 h 23"/>
                    <a:gd name="T2" fmla="*/ 13 w 14"/>
                    <a:gd name="T3" fmla="*/ 8 h 23"/>
                    <a:gd name="T4" fmla="*/ 12 w 14"/>
                    <a:gd name="T5" fmla="*/ 8 h 23"/>
                    <a:gd name="T6" fmla="*/ 11 w 14"/>
                    <a:gd name="T7" fmla="*/ 8 h 23"/>
                    <a:gd name="T8" fmla="*/ 7 w 14"/>
                    <a:gd name="T9" fmla="*/ 7 h 23"/>
                    <a:gd name="T10" fmla="*/ 6 w 14"/>
                    <a:gd name="T11" fmla="*/ 5 h 23"/>
                    <a:gd name="T12" fmla="*/ 4 w 14"/>
                    <a:gd name="T13" fmla="*/ 0 h 23"/>
                    <a:gd name="T14" fmla="*/ 2 w 14"/>
                    <a:gd name="T15" fmla="*/ 2 h 23"/>
                    <a:gd name="T16" fmla="*/ 2 w 14"/>
                    <a:gd name="T17" fmla="*/ 17 h 23"/>
                    <a:gd name="T18" fmla="*/ 6 w 14"/>
                    <a:gd name="T19" fmla="*/ 23 h 23"/>
                    <a:gd name="T20" fmla="*/ 5 w 14"/>
                    <a:gd name="T21" fmla="*/ 22 h 23"/>
                    <a:gd name="T22" fmla="*/ 6 w 14"/>
                    <a:gd name="T23" fmla="*/ 16 h 23"/>
                    <a:gd name="T24" fmla="*/ 11 w 14"/>
                    <a:gd name="T25" fmla="*/ 14 h 23"/>
                    <a:gd name="T26" fmla="*/ 14 w 14"/>
                    <a:gd name="T27" fmla="*/ 14 h 23"/>
                    <a:gd name="T28" fmla="*/ 13 w 14"/>
                    <a:gd name="T29" fmla="*/ 12 h 23"/>
                    <a:gd name="T30" fmla="*/ 13 w 14"/>
                    <a:gd name="T31" fmla="*/ 8 h 2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 h="23">
                      <a:moveTo>
                        <a:pt x="13" y="8"/>
                      </a:moveTo>
                      <a:cubicBezTo>
                        <a:pt x="13" y="8"/>
                        <a:pt x="13" y="8"/>
                        <a:pt x="13" y="8"/>
                      </a:cubicBezTo>
                      <a:cubicBezTo>
                        <a:pt x="13" y="8"/>
                        <a:pt x="12" y="8"/>
                        <a:pt x="12" y="8"/>
                      </a:cubicBezTo>
                      <a:cubicBezTo>
                        <a:pt x="12" y="8"/>
                        <a:pt x="11" y="8"/>
                        <a:pt x="11" y="8"/>
                      </a:cubicBezTo>
                      <a:cubicBezTo>
                        <a:pt x="10" y="8"/>
                        <a:pt x="9" y="8"/>
                        <a:pt x="7" y="7"/>
                      </a:cubicBezTo>
                      <a:cubicBezTo>
                        <a:pt x="7" y="7"/>
                        <a:pt x="6" y="6"/>
                        <a:pt x="6" y="5"/>
                      </a:cubicBezTo>
                      <a:cubicBezTo>
                        <a:pt x="6" y="3"/>
                        <a:pt x="5" y="0"/>
                        <a:pt x="4" y="0"/>
                      </a:cubicBezTo>
                      <a:cubicBezTo>
                        <a:pt x="4" y="0"/>
                        <a:pt x="3" y="0"/>
                        <a:pt x="2" y="2"/>
                      </a:cubicBezTo>
                      <a:cubicBezTo>
                        <a:pt x="0" y="5"/>
                        <a:pt x="0" y="12"/>
                        <a:pt x="2" y="17"/>
                      </a:cubicBezTo>
                      <a:cubicBezTo>
                        <a:pt x="3" y="20"/>
                        <a:pt x="5" y="22"/>
                        <a:pt x="6" y="23"/>
                      </a:cubicBezTo>
                      <a:cubicBezTo>
                        <a:pt x="6" y="22"/>
                        <a:pt x="5" y="22"/>
                        <a:pt x="5" y="22"/>
                      </a:cubicBezTo>
                      <a:cubicBezTo>
                        <a:pt x="5" y="20"/>
                        <a:pt x="5" y="17"/>
                        <a:pt x="6" y="16"/>
                      </a:cubicBezTo>
                      <a:cubicBezTo>
                        <a:pt x="7" y="15"/>
                        <a:pt x="9" y="14"/>
                        <a:pt x="11" y="14"/>
                      </a:cubicBezTo>
                      <a:cubicBezTo>
                        <a:pt x="13" y="14"/>
                        <a:pt x="14" y="14"/>
                        <a:pt x="14" y="14"/>
                      </a:cubicBezTo>
                      <a:cubicBezTo>
                        <a:pt x="14" y="14"/>
                        <a:pt x="13" y="13"/>
                        <a:pt x="13" y="12"/>
                      </a:cubicBezTo>
                      <a:cubicBezTo>
                        <a:pt x="13" y="11"/>
                        <a:pt x="13" y="9"/>
                        <a:pt x="13"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3" name="Freeform 1155">
                  <a:extLst>
                    <a:ext uri="{FF2B5EF4-FFF2-40B4-BE49-F238E27FC236}">
                      <a16:creationId xmlns="" xmlns:a16="http://schemas.microsoft.com/office/drawing/2014/main" id="{1DB82EB9-7C12-4385-85C8-324B780C875B}"/>
                    </a:ext>
                  </a:extLst>
                </p:cNvPr>
                <p:cNvSpPr/>
                <p:nvPr/>
              </p:nvSpPr>
              <p:spPr bwMode="auto">
                <a:xfrm>
                  <a:off x="4536" y="2329"/>
                  <a:ext cx="47" cy="55"/>
                </a:xfrm>
                <a:custGeom>
                  <a:gdLst>
                    <a:gd name="T0" fmla="*/ 10 w 49"/>
                    <a:gd name="T1" fmla="*/ 3 h 57"/>
                    <a:gd name="T2" fmla="*/ 8 w 49"/>
                    <a:gd name="T3" fmla="*/ 9 h 57"/>
                    <a:gd name="T4" fmla="*/ 2 w 49"/>
                    <a:gd name="T5" fmla="*/ 24 h 57"/>
                    <a:gd name="T6" fmla="*/ 0 w 49"/>
                    <a:gd name="T7" fmla="*/ 30 h 57"/>
                    <a:gd name="T8" fmla="*/ 8 w 49"/>
                    <a:gd name="T9" fmla="*/ 32 h 57"/>
                    <a:gd name="T10" fmla="*/ 12 w 49"/>
                    <a:gd name="T11" fmla="*/ 34 h 57"/>
                    <a:gd name="T12" fmla="*/ 13 w 49"/>
                    <a:gd name="T13" fmla="*/ 46 h 57"/>
                    <a:gd name="T14" fmla="*/ 12 w 49"/>
                    <a:gd name="T15" fmla="*/ 57 h 57"/>
                    <a:gd name="T16" fmla="*/ 17 w 49"/>
                    <a:gd name="T17" fmla="*/ 51 h 57"/>
                    <a:gd name="T18" fmla="*/ 17 w 49"/>
                    <a:gd name="T19" fmla="*/ 49 h 57"/>
                    <a:gd name="T20" fmla="*/ 15 w 49"/>
                    <a:gd name="T21" fmla="*/ 27 h 57"/>
                    <a:gd name="T22" fmla="*/ 19 w 49"/>
                    <a:gd name="T23" fmla="*/ 24 h 57"/>
                    <a:gd name="T24" fmla="*/ 26 w 49"/>
                    <a:gd name="T25" fmla="*/ 27 h 57"/>
                    <a:gd name="T26" fmla="*/ 26 w 49"/>
                    <a:gd name="T27" fmla="*/ 33 h 57"/>
                    <a:gd name="T28" fmla="*/ 27 w 49"/>
                    <a:gd name="T29" fmla="*/ 36 h 57"/>
                    <a:gd name="T30" fmla="*/ 31 w 49"/>
                    <a:gd name="T31" fmla="*/ 43 h 57"/>
                    <a:gd name="T32" fmla="*/ 32 w 49"/>
                    <a:gd name="T33" fmla="*/ 45 h 57"/>
                    <a:gd name="T34" fmla="*/ 32 w 49"/>
                    <a:gd name="T35" fmla="*/ 45 h 57"/>
                    <a:gd name="T36" fmla="*/ 36 w 49"/>
                    <a:gd name="T37" fmla="*/ 44 h 57"/>
                    <a:gd name="T38" fmla="*/ 39 w 49"/>
                    <a:gd name="T39" fmla="*/ 43 h 57"/>
                    <a:gd name="T40" fmla="*/ 41 w 49"/>
                    <a:gd name="T41" fmla="*/ 41 h 57"/>
                    <a:gd name="T42" fmla="*/ 39 w 49"/>
                    <a:gd name="T43" fmla="*/ 37 h 57"/>
                    <a:gd name="T44" fmla="*/ 38 w 49"/>
                    <a:gd name="T45" fmla="*/ 29 h 57"/>
                    <a:gd name="T46" fmla="*/ 37 w 49"/>
                    <a:gd name="T47" fmla="*/ 25 h 57"/>
                    <a:gd name="T48" fmla="*/ 30 w 49"/>
                    <a:gd name="T49" fmla="*/ 15 h 57"/>
                    <a:gd name="T50" fmla="*/ 34 w 49"/>
                    <a:gd name="T51" fmla="*/ 12 h 57"/>
                    <a:gd name="T52" fmla="*/ 49 w 49"/>
                    <a:gd name="T53" fmla="*/ 2 h 57"/>
                    <a:gd name="T54" fmla="*/ 47 w 49"/>
                    <a:gd name="T55" fmla="*/ 2 h 57"/>
                    <a:gd name="T56" fmla="*/ 30 w 49"/>
                    <a:gd name="T57" fmla="*/ 8 h 57"/>
                    <a:gd name="T58" fmla="*/ 25 w 49"/>
                    <a:gd name="T59" fmla="*/ 12 h 57"/>
                    <a:gd name="T60" fmla="*/ 16 w 49"/>
                    <a:gd name="T61" fmla="*/ 7 h 57"/>
                    <a:gd name="T62" fmla="*/ 12 w 49"/>
                    <a:gd name="T63" fmla="*/ 0 h 57"/>
                    <a:gd name="T64" fmla="*/ 10 w 49"/>
                    <a:gd name="T65" fmla="*/ 3 h 5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9" h="57">
                      <a:moveTo>
                        <a:pt x="10" y="3"/>
                      </a:moveTo>
                      <a:cubicBezTo>
                        <a:pt x="10" y="3"/>
                        <a:pt x="9" y="6"/>
                        <a:pt x="8" y="9"/>
                      </a:cubicBezTo>
                      <a:cubicBezTo>
                        <a:pt x="7" y="13"/>
                        <a:pt x="5" y="18"/>
                        <a:pt x="2" y="24"/>
                      </a:cubicBezTo>
                      <a:cubicBezTo>
                        <a:pt x="0" y="26"/>
                        <a:pt x="0" y="28"/>
                        <a:pt x="0" y="30"/>
                      </a:cubicBezTo>
                      <a:cubicBezTo>
                        <a:pt x="1" y="31"/>
                        <a:pt x="4" y="32"/>
                        <a:pt x="8" y="32"/>
                      </a:cubicBezTo>
                      <a:cubicBezTo>
                        <a:pt x="9" y="32"/>
                        <a:pt x="11" y="33"/>
                        <a:pt x="12" y="34"/>
                      </a:cubicBezTo>
                      <a:cubicBezTo>
                        <a:pt x="14" y="37"/>
                        <a:pt x="13" y="43"/>
                        <a:pt x="13" y="46"/>
                      </a:cubicBezTo>
                      <a:cubicBezTo>
                        <a:pt x="11" y="53"/>
                        <a:pt x="11" y="56"/>
                        <a:pt x="12" y="57"/>
                      </a:cubicBezTo>
                      <a:cubicBezTo>
                        <a:pt x="14" y="56"/>
                        <a:pt x="17" y="53"/>
                        <a:pt x="17" y="51"/>
                      </a:cubicBezTo>
                      <a:cubicBezTo>
                        <a:pt x="17" y="50"/>
                        <a:pt x="17" y="50"/>
                        <a:pt x="17" y="49"/>
                      </a:cubicBezTo>
                      <a:cubicBezTo>
                        <a:pt x="12" y="46"/>
                        <a:pt x="13" y="30"/>
                        <a:pt x="15" y="27"/>
                      </a:cubicBezTo>
                      <a:cubicBezTo>
                        <a:pt x="15" y="25"/>
                        <a:pt x="17" y="24"/>
                        <a:pt x="19" y="24"/>
                      </a:cubicBezTo>
                      <a:cubicBezTo>
                        <a:pt x="22" y="24"/>
                        <a:pt x="24" y="25"/>
                        <a:pt x="26" y="27"/>
                      </a:cubicBezTo>
                      <a:cubicBezTo>
                        <a:pt x="27" y="29"/>
                        <a:pt x="27" y="31"/>
                        <a:pt x="26" y="33"/>
                      </a:cubicBezTo>
                      <a:cubicBezTo>
                        <a:pt x="25" y="34"/>
                        <a:pt x="25" y="34"/>
                        <a:pt x="27" y="36"/>
                      </a:cubicBezTo>
                      <a:cubicBezTo>
                        <a:pt x="29" y="37"/>
                        <a:pt x="31" y="39"/>
                        <a:pt x="31" y="43"/>
                      </a:cubicBezTo>
                      <a:cubicBezTo>
                        <a:pt x="31" y="45"/>
                        <a:pt x="32" y="45"/>
                        <a:pt x="32" y="45"/>
                      </a:cubicBezTo>
                      <a:cubicBezTo>
                        <a:pt x="32" y="45"/>
                        <a:pt x="32" y="45"/>
                        <a:pt x="32" y="45"/>
                      </a:cubicBezTo>
                      <a:cubicBezTo>
                        <a:pt x="33" y="45"/>
                        <a:pt x="35" y="44"/>
                        <a:pt x="36" y="44"/>
                      </a:cubicBezTo>
                      <a:cubicBezTo>
                        <a:pt x="37" y="43"/>
                        <a:pt x="38" y="43"/>
                        <a:pt x="39" y="43"/>
                      </a:cubicBezTo>
                      <a:cubicBezTo>
                        <a:pt x="41" y="42"/>
                        <a:pt x="41" y="42"/>
                        <a:pt x="41" y="41"/>
                      </a:cubicBezTo>
                      <a:cubicBezTo>
                        <a:pt x="41" y="41"/>
                        <a:pt x="42" y="40"/>
                        <a:pt x="39" y="37"/>
                      </a:cubicBezTo>
                      <a:cubicBezTo>
                        <a:pt x="37" y="35"/>
                        <a:pt x="37" y="31"/>
                        <a:pt x="38" y="29"/>
                      </a:cubicBezTo>
                      <a:cubicBezTo>
                        <a:pt x="38" y="26"/>
                        <a:pt x="38" y="26"/>
                        <a:pt x="37" y="25"/>
                      </a:cubicBezTo>
                      <a:cubicBezTo>
                        <a:pt x="33" y="22"/>
                        <a:pt x="30" y="18"/>
                        <a:pt x="30" y="15"/>
                      </a:cubicBezTo>
                      <a:cubicBezTo>
                        <a:pt x="30" y="14"/>
                        <a:pt x="31" y="12"/>
                        <a:pt x="34" y="12"/>
                      </a:cubicBezTo>
                      <a:cubicBezTo>
                        <a:pt x="38" y="11"/>
                        <a:pt x="48" y="5"/>
                        <a:pt x="49" y="2"/>
                      </a:cubicBezTo>
                      <a:cubicBezTo>
                        <a:pt x="49" y="2"/>
                        <a:pt x="48" y="2"/>
                        <a:pt x="47" y="2"/>
                      </a:cubicBezTo>
                      <a:cubicBezTo>
                        <a:pt x="41" y="2"/>
                        <a:pt x="31" y="6"/>
                        <a:pt x="30" y="8"/>
                      </a:cubicBezTo>
                      <a:cubicBezTo>
                        <a:pt x="30" y="11"/>
                        <a:pt x="28" y="12"/>
                        <a:pt x="25" y="12"/>
                      </a:cubicBezTo>
                      <a:cubicBezTo>
                        <a:pt x="22" y="12"/>
                        <a:pt x="18" y="10"/>
                        <a:pt x="16" y="7"/>
                      </a:cubicBezTo>
                      <a:cubicBezTo>
                        <a:pt x="14" y="5"/>
                        <a:pt x="13" y="3"/>
                        <a:pt x="12" y="0"/>
                      </a:cubicBezTo>
                      <a:cubicBezTo>
                        <a:pt x="12" y="1"/>
                        <a:pt x="11" y="2"/>
                        <a:pt x="1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4" name="Freeform 1156">
                  <a:extLst>
                    <a:ext uri="{FF2B5EF4-FFF2-40B4-BE49-F238E27FC236}">
                      <a16:creationId xmlns="" xmlns:a16="http://schemas.microsoft.com/office/drawing/2014/main" id="{729D62A5-7134-4B59-B4AA-AF8F604F3146}"/>
                    </a:ext>
                  </a:extLst>
                </p:cNvPr>
                <p:cNvSpPr/>
                <p:nvPr/>
              </p:nvSpPr>
              <p:spPr bwMode="auto">
                <a:xfrm>
                  <a:off x="4550" y="2308"/>
                  <a:ext cx="51" cy="15"/>
                </a:xfrm>
                <a:custGeom>
                  <a:gdLst>
                    <a:gd name="T0" fmla="*/ 26 w 54"/>
                    <a:gd name="T1" fmla="*/ 7 h 15"/>
                    <a:gd name="T2" fmla="*/ 39 w 54"/>
                    <a:gd name="T3" fmla="*/ 9 h 15"/>
                    <a:gd name="T4" fmla="*/ 54 w 54"/>
                    <a:gd name="T5" fmla="*/ 0 h 15"/>
                    <a:gd name="T6" fmla="*/ 49 w 54"/>
                    <a:gd name="T7" fmla="*/ 4 h 15"/>
                    <a:gd name="T8" fmla="*/ 46 w 54"/>
                    <a:gd name="T9" fmla="*/ 5 h 15"/>
                    <a:gd name="T10" fmla="*/ 39 w 54"/>
                    <a:gd name="T11" fmla="*/ 7 h 15"/>
                    <a:gd name="T12" fmla="*/ 16 w 54"/>
                    <a:gd name="T13" fmla="*/ 2 h 15"/>
                    <a:gd name="T14" fmla="*/ 14 w 54"/>
                    <a:gd name="T15" fmla="*/ 2 h 15"/>
                    <a:gd name="T16" fmla="*/ 10 w 54"/>
                    <a:gd name="T17" fmla="*/ 4 h 15"/>
                    <a:gd name="T18" fmla="*/ 4 w 54"/>
                    <a:gd name="T19" fmla="*/ 8 h 15"/>
                    <a:gd name="T20" fmla="*/ 0 w 54"/>
                    <a:gd name="T21" fmla="*/ 15 h 15"/>
                    <a:gd name="T22" fmla="*/ 26 w 54"/>
                    <a:gd name="T23" fmla="*/ 7 h 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4" h="15">
                      <a:moveTo>
                        <a:pt x="26" y="7"/>
                      </a:moveTo>
                      <a:cubicBezTo>
                        <a:pt x="31" y="7"/>
                        <a:pt x="36" y="8"/>
                        <a:pt x="39" y="9"/>
                      </a:cubicBezTo>
                      <a:cubicBezTo>
                        <a:pt x="44" y="11"/>
                        <a:pt x="51" y="6"/>
                        <a:pt x="54" y="0"/>
                      </a:cubicBezTo>
                      <a:cubicBezTo>
                        <a:pt x="52" y="1"/>
                        <a:pt x="50" y="3"/>
                        <a:pt x="49" y="4"/>
                      </a:cubicBezTo>
                      <a:cubicBezTo>
                        <a:pt x="46" y="5"/>
                        <a:pt x="46" y="5"/>
                        <a:pt x="46" y="5"/>
                      </a:cubicBezTo>
                      <a:cubicBezTo>
                        <a:pt x="45" y="6"/>
                        <a:pt x="42" y="7"/>
                        <a:pt x="39" y="7"/>
                      </a:cubicBezTo>
                      <a:cubicBezTo>
                        <a:pt x="30" y="7"/>
                        <a:pt x="20" y="4"/>
                        <a:pt x="16" y="2"/>
                      </a:cubicBezTo>
                      <a:cubicBezTo>
                        <a:pt x="16" y="2"/>
                        <a:pt x="15" y="2"/>
                        <a:pt x="14" y="2"/>
                      </a:cubicBezTo>
                      <a:cubicBezTo>
                        <a:pt x="13" y="2"/>
                        <a:pt x="12" y="3"/>
                        <a:pt x="10" y="4"/>
                      </a:cubicBezTo>
                      <a:cubicBezTo>
                        <a:pt x="9" y="6"/>
                        <a:pt x="7" y="8"/>
                        <a:pt x="4" y="8"/>
                      </a:cubicBezTo>
                      <a:cubicBezTo>
                        <a:pt x="2" y="9"/>
                        <a:pt x="1" y="12"/>
                        <a:pt x="0" y="15"/>
                      </a:cubicBezTo>
                      <a:cubicBezTo>
                        <a:pt x="5" y="9"/>
                        <a:pt x="18" y="7"/>
                        <a:pt x="26"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5" name="Freeform 1157">
                  <a:extLst>
                    <a:ext uri="{FF2B5EF4-FFF2-40B4-BE49-F238E27FC236}">
                      <a16:creationId xmlns="" xmlns:a16="http://schemas.microsoft.com/office/drawing/2014/main" id="{34A4A7DA-0B4C-40C3-BE2B-1FF79FDF5F3F}"/>
                    </a:ext>
                  </a:extLst>
                </p:cNvPr>
                <p:cNvSpPr/>
                <p:nvPr/>
              </p:nvSpPr>
              <p:spPr bwMode="auto">
                <a:xfrm>
                  <a:off x="4429" y="2278"/>
                  <a:ext cx="106" cy="87"/>
                </a:xfrm>
                <a:custGeom>
                  <a:gdLst>
                    <a:gd name="T0" fmla="*/ 1 w 111"/>
                    <a:gd name="T1" fmla="*/ 38 h 91"/>
                    <a:gd name="T2" fmla="*/ 7 w 111"/>
                    <a:gd name="T3" fmla="*/ 55 h 91"/>
                    <a:gd name="T4" fmla="*/ 17 w 111"/>
                    <a:gd name="T5" fmla="*/ 67 h 91"/>
                    <a:gd name="T6" fmla="*/ 25 w 111"/>
                    <a:gd name="T7" fmla="*/ 80 h 91"/>
                    <a:gd name="T8" fmla="*/ 36 w 111"/>
                    <a:gd name="T9" fmla="*/ 85 h 91"/>
                    <a:gd name="T10" fmla="*/ 43 w 111"/>
                    <a:gd name="T11" fmla="*/ 84 h 91"/>
                    <a:gd name="T12" fmla="*/ 66 w 111"/>
                    <a:gd name="T13" fmla="*/ 91 h 91"/>
                    <a:gd name="T14" fmla="*/ 67 w 111"/>
                    <a:gd name="T15" fmla="*/ 91 h 91"/>
                    <a:gd name="T16" fmla="*/ 80 w 111"/>
                    <a:gd name="T17" fmla="*/ 87 h 91"/>
                    <a:gd name="T18" fmla="*/ 88 w 111"/>
                    <a:gd name="T19" fmla="*/ 62 h 91"/>
                    <a:gd name="T20" fmla="*/ 106 w 111"/>
                    <a:gd name="T21" fmla="*/ 37 h 91"/>
                    <a:gd name="T22" fmla="*/ 104 w 111"/>
                    <a:gd name="T23" fmla="*/ 29 h 91"/>
                    <a:gd name="T24" fmla="*/ 100 w 111"/>
                    <a:gd name="T25" fmla="*/ 20 h 91"/>
                    <a:gd name="T26" fmla="*/ 97 w 111"/>
                    <a:gd name="T27" fmla="*/ 7 h 91"/>
                    <a:gd name="T28" fmla="*/ 96 w 111"/>
                    <a:gd name="T29" fmla="*/ 0 h 91"/>
                    <a:gd name="T30" fmla="*/ 95 w 111"/>
                    <a:gd name="T31" fmla="*/ 0 h 91"/>
                    <a:gd name="T32" fmla="*/ 93 w 111"/>
                    <a:gd name="T33" fmla="*/ 0 h 91"/>
                    <a:gd name="T34" fmla="*/ 80 w 111"/>
                    <a:gd name="T35" fmla="*/ 2 h 91"/>
                    <a:gd name="T36" fmla="*/ 76 w 111"/>
                    <a:gd name="T37" fmla="*/ 13 h 91"/>
                    <a:gd name="T38" fmla="*/ 73 w 111"/>
                    <a:gd name="T39" fmla="*/ 14 h 91"/>
                    <a:gd name="T40" fmla="*/ 69 w 111"/>
                    <a:gd name="T41" fmla="*/ 25 h 91"/>
                    <a:gd name="T42" fmla="*/ 64 w 111"/>
                    <a:gd name="T43" fmla="*/ 32 h 91"/>
                    <a:gd name="T44" fmla="*/ 58 w 111"/>
                    <a:gd name="T45" fmla="*/ 34 h 91"/>
                    <a:gd name="T46" fmla="*/ 47 w 111"/>
                    <a:gd name="T47" fmla="*/ 32 h 91"/>
                    <a:gd name="T48" fmla="*/ 36 w 111"/>
                    <a:gd name="T49" fmla="*/ 37 h 91"/>
                    <a:gd name="T50" fmla="*/ 28 w 111"/>
                    <a:gd name="T51" fmla="*/ 37 h 91"/>
                    <a:gd name="T52" fmla="*/ 22 w 111"/>
                    <a:gd name="T53" fmla="*/ 38 h 91"/>
                    <a:gd name="T54" fmla="*/ 14 w 111"/>
                    <a:gd name="T55" fmla="*/ 36 h 91"/>
                    <a:gd name="T56" fmla="*/ 11 w 111"/>
                    <a:gd name="T57" fmla="*/ 34 h 91"/>
                    <a:gd name="T58" fmla="*/ 10 w 111"/>
                    <a:gd name="T59" fmla="*/ 33 h 91"/>
                    <a:gd name="T60" fmla="*/ 10 w 111"/>
                    <a:gd name="T61" fmla="*/ 33 h 91"/>
                    <a:gd name="T62" fmla="*/ 9 w 111"/>
                    <a:gd name="T63" fmla="*/ 32 h 91"/>
                    <a:gd name="T64" fmla="*/ 8 w 111"/>
                    <a:gd name="T65" fmla="*/ 31 h 91"/>
                    <a:gd name="T66" fmla="*/ 8 w 111"/>
                    <a:gd name="T67" fmla="*/ 30 h 91"/>
                    <a:gd name="T68" fmla="*/ 7 w 111"/>
                    <a:gd name="T69" fmla="*/ 28 h 91"/>
                    <a:gd name="T70" fmla="*/ 7 w 111"/>
                    <a:gd name="T71" fmla="*/ 27 h 91"/>
                    <a:gd name="T72" fmla="*/ 1 w 111"/>
                    <a:gd name="T73" fmla="*/ 34 h 9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0" h="91">
                      <a:moveTo>
                        <a:pt x="1" y="34"/>
                      </a:moveTo>
                      <a:cubicBezTo>
                        <a:pt x="0" y="36"/>
                        <a:pt x="0" y="38"/>
                        <a:pt x="1" y="38"/>
                      </a:cubicBezTo>
                      <a:cubicBezTo>
                        <a:pt x="4" y="42"/>
                        <a:pt x="5" y="46"/>
                        <a:pt x="6" y="50"/>
                      </a:cubicBezTo>
                      <a:cubicBezTo>
                        <a:pt x="6" y="52"/>
                        <a:pt x="6" y="53"/>
                        <a:pt x="7" y="55"/>
                      </a:cubicBezTo>
                      <a:cubicBezTo>
                        <a:pt x="8" y="55"/>
                        <a:pt x="9" y="56"/>
                        <a:pt x="10" y="57"/>
                      </a:cubicBezTo>
                      <a:cubicBezTo>
                        <a:pt x="13" y="59"/>
                        <a:pt x="17" y="61"/>
                        <a:pt x="17" y="67"/>
                      </a:cubicBezTo>
                      <a:cubicBezTo>
                        <a:pt x="17" y="73"/>
                        <a:pt x="22" y="80"/>
                        <a:pt x="24" y="80"/>
                      </a:cubicBezTo>
                      <a:cubicBezTo>
                        <a:pt x="24" y="80"/>
                        <a:pt x="24" y="80"/>
                        <a:pt x="25" y="80"/>
                      </a:cubicBezTo>
                      <a:cubicBezTo>
                        <a:pt x="26" y="79"/>
                        <a:pt x="27" y="79"/>
                        <a:pt x="29" y="79"/>
                      </a:cubicBezTo>
                      <a:cubicBezTo>
                        <a:pt x="33" y="79"/>
                        <a:pt x="36" y="83"/>
                        <a:pt x="36" y="85"/>
                      </a:cubicBezTo>
                      <a:cubicBezTo>
                        <a:pt x="37" y="85"/>
                        <a:pt x="37" y="85"/>
                        <a:pt x="37" y="85"/>
                      </a:cubicBezTo>
                      <a:cubicBezTo>
                        <a:pt x="38" y="85"/>
                        <a:pt x="41" y="84"/>
                        <a:pt x="43" y="84"/>
                      </a:cubicBezTo>
                      <a:cubicBezTo>
                        <a:pt x="46" y="83"/>
                        <a:pt x="48" y="82"/>
                        <a:pt x="50" y="83"/>
                      </a:cubicBezTo>
                      <a:cubicBezTo>
                        <a:pt x="58" y="84"/>
                        <a:pt x="65" y="86"/>
                        <a:pt x="66" y="91"/>
                      </a:cubicBezTo>
                      <a:cubicBezTo>
                        <a:pt x="66" y="91"/>
                        <a:pt x="66" y="91"/>
                        <a:pt x="66" y="91"/>
                      </a:cubicBezTo>
                      <a:cubicBezTo>
                        <a:pt x="66" y="91"/>
                        <a:pt x="66" y="91"/>
                        <a:pt x="67" y="91"/>
                      </a:cubicBezTo>
                      <a:cubicBezTo>
                        <a:pt x="69" y="91"/>
                        <a:pt x="73" y="89"/>
                        <a:pt x="77" y="88"/>
                      </a:cubicBezTo>
                      <a:cubicBezTo>
                        <a:pt x="78" y="87"/>
                        <a:pt x="79" y="87"/>
                        <a:pt x="80" y="87"/>
                      </a:cubicBezTo>
                      <a:cubicBezTo>
                        <a:pt x="82" y="86"/>
                        <a:pt x="82" y="80"/>
                        <a:pt x="83" y="76"/>
                      </a:cubicBezTo>
                      <a:cubicBezTo>
                        <a:pt x="84" y="70"/>
                        <a:pt x="84" y="64"/>
                        <a:pt x="88" y="62"/>
                      </a:cubicBezTo>
                      <a:cubicBezTo>
                        <a:pt x="94" y="58"/>
                        <a:pt x="94" y="52"/>
                        <a:pt x="94" y="46"/>
                      </a:cubicBezTo>
                      <a:cubicBezTo>
                        <a:pt x="93" y="40"/>
                        <a:pt x="101" y="38"/>
                        <a:pt x="106" y="37"/>
                      </a:cubicBezTo>
                      <a:cubicBezTo>
                        <a:pt x="108" y="36"/>
                        <a:pt x="111" y="36"/>
                        <a:pt x="111" y="35"/>
                      </a:cubicBezTo>
                      <a:cubicBezTo>
                        <a:pt x="111" y="34"/>
                        <a:pt x="109" y="31"/>
                        <a:pt x="104" y="29"/>
                      </a:cubicBezTo>
                      <a:cubicBezTo>
                        <a:pt x="101" y="28"/>
                        <a:pt x="101" y="25"/>
                        <a:pt x="101" y="23"/>
                      </a:cubicBezTo>
                      <a:cubicBezTo>
                        <a:pt x="101" y="21"/>
                        <a:pt x="101" y="21"/>
                        <a:pt x="100" y="20"/>
                      </a:cubicBezTo>
                      <a:cubicBezTo>
                        <a:pt x="99" y="19"/>
                        <a:pt x="93" y="13"/>
                        <a:pt x="94" y="9"/>
                      </a:cubicBezTo>
                      <a:cubicBezTo>
                        <a:pt x="94" y="8"/>
                        <a:pt x="95" y="7"/>
                        <a:pt x="97" y="7"/>
                      </a:cubicBezTo>
                      <a:cubicBezTo>
                        <a:pt x="97" y="6"/>
                        <a:pt x="97" y="6"/>
                        <a:pt x="97" y="6"/>
                      </a:cubicBezTo>
                      <a:cubicBezTo>
                        <a:pt x="96" y="4"/>
                        <a:pt x="95" y="2"/>
                        <a:pt x="96" y="0"/>
                      </a:cubicBezTo>
                      <a:cubicBezTo>
                        <a:pt x="96" y="0"/>
                        <a:pt x="96" y="0"/>
                        <a:pt x="95" y="0"/>
                      </a:cubicBezTo>
                      <a:cubicBezTo>
                        <a:pt x="95" y="0"/>
                        <a:pt x="95" y="0"/>
                        <a:pt x="95" y="0"/>
                      </a:cubicBezTo>
                      <a:cubicBezTo>
                        <a:pt x="95" y="0"/>
                        <a:pt x="95" y="0"/>
                        <a:pt x="95" y="0"/>
                      </a:cubicBezTo>
                      <a:cubicBezTo>
                        <a:pt x="94" y="0"/>
                        <a:pt x="93" y="0"/>
                        <a:pt x="93" y="0"/>
                      </a:cubicBezTo>
                      <a:cubicBezTo>
                        <a:pt x="92" y="0"/>
                        <a:pt x="91" y="0"/>
                        <a:pt x="90" y="0"/>
                      </a:cubicBezTo>
                      <a:cubicBezTo>
                        <a:pt x="88" y="0"/>
                        <a:pt x="82" y="0"/>
                        <a:pt x="80" y="2"/>
                      </a:cubicBezTo>
                      <a:cubicBezTo>
                        <a:pt x="80" y="3"/>
                        <a:pt x="79" y="3"/>
                        <a:pt x="79" y="5"/>
                      </a:cubicBezTo>
                      <a:cubicBezTo>
                        <a:pt x="80" y="10"/>
                        <a:pt x="78" y="12"/>
                        <a:pt x="76" y="13"/>
                      </a:cubicBezTo>
                      <a:cubicBezTo>
                        <a:pt x="75" y="13"/>
                        <a:pt x="75" y="13"/>
                        <a:pt x="74" y="14"/>
                      </a:cubicBezTo>
                      <a:cubicBezTo>
                        <a:pt x="74" y="14"/>
                        <a:pt x="73" y="14"/>
                        <a:pt x="73" y="14"/>
                      </a:cubicBezTo>
                      <a:cubicBezTo>
                        <a:pt x="73" y="18"/>
                        <a:pt x="72" y="19"/>
                        <a:pt x="71" y="21"/>
                      </a:cubicBezTo>
                      <a:cubicBezTo>
                        <a:pt x="70" y="22"/>
                        <a:pt x="69" y="23"/>
                        <a:pt x="69" y="25"/>
                      </a:cubicBezTo>
                      <a:cubicBezTo>
                        <a:pt x="70" y="27"/>
                        <a:pt x="69" y="29"/>
                        <a:pt x="69" y="30"/>
                      </a:cubicBezTo>
                      <a:cubicBezTo>
                        <a:pt x="68" y="31"/>
                        <a:pt x="66" y="32"/>
                        <a:pt x="64" y="32"/>
                      </a:cubicBezTo>
                      <a:cubicBezTo>
                        <a:pt x="63" y="32"/>
                        <a:pt x="61" y="33"/>
                        <a:pt x="60" y="33"/>
                      </a:cubicBezTo>
                      <a:cubicBezTo>
                        <a:pt x="59" y="34"/>
                        <a:pt x="59" y="34"/>
                        <a:pt x="58" y="34"/>
                      </a:cubicBezTo>
                      <a:cubicBezTo>
                        <a:pt x="54" y="36"/>
                        <a:pt x="52" y="35"/>
                        <a:pt x="50" y="34"/>
                      </a:cubicBezTo>
                      <a:cubicBezTo>
                        <a:pt x="50" y="33"/>
                        <a:pt x="49" y="32"/>
                        <a:pt x="47" y="32"/>
                      </a:cubicBezTo>
                      <a:cubicBezTo>
                        <a:pt x="43" y="32"/>
                        <a:pt x="42" y="33"/>
                        <a:pt x="40" y="35"/>
                      </a:cubicBezTo>
                      <a:cubicBezTo>
                        <a:pt x="39" y="35"/>
                        <a:pt x="38" y="36"/>
                        <a:pt x="36" y="37"/>
                      </a:cubicBezTo>
                      <a:cubicBezTo>
                        <a:pt x="35" y="37"/>
                        <a:pt x="33" y="37"/>
                        <a:pt x="31" y="37"/>
                      </a:cubicBezTo>
                      <a:cubicBezTo>
                        <a:pt x="30" y="37"/>
                        <a:pt x="29" y="37"/>
                        <a:pt x="28" y="37"/>
                      </a:cubicBezTo>
                      <a:cubicBezTo>
                        <a:pt x="27" y="37"/>
                        <a:pt x="27" y="37"/>
                        <a:pt x="26" y="37"/>
                      </a:cubicBezTo>
                      <a:cubicBezTo>
                        <a:pt x="23" y="37"/>
                        <a:pt x="22" y="38"/>
                        <a:pt x="22" y="38"/>
                      </a:cubicBezTo>
                      <a:cubicBezTo>
                        <a:pt x="21" y="38"/>
                        <a:pt x="20" y="39"/>
                        <a:pt x="20" y="39"/>
                      </a:cubicBezTo>
                      <a:cubicBezTo>
                        <a:pt x="18" y="39"/>
                        <a:pt x="16" y="37"/>
                        <a:pt x="14" y="36"/>
                      </a:cubicBezTo>
                      <a:cubicBezTo>
                        <a:pt x="13" y="35"/>
                        <a:pt x="12" y="34"/>
                        <a:pt x="11" y="34"/>
                      </a:cubicBezTo>
                      <a:cubicBezTo>
                        <a:pt x="11" y="34"/>
                        <a:pt x="11" y="34"/>
                        <a:pt x="11" y="34"/>
                      </a:cubicBezTo>
                      <a:cubicBezTo>
                        <a:pt x="11" y="34"/>
                        <a:pt x="11" y="34"/>
                        <a:pt x="11" y="33"/>
                      </a:cubicBezTo>
                      <a:cubicBezTo>
                        <a:pt x="10" y="33"/>
                        <a:pt x="10" y="33"/>
                        <a:pt x="10" y="33"/>
                      </a:cubicBezTo>
                      <a:cubicBezTo>
                        <a:pt x="10" y="33"/>
                        <a:pt x="10" y="33"/>
                        <a:pt x="10" y="33"/>
                      </a:cubicBezTo>
                      <a:cubicBezTo>
                        <a:pt x="10" y="33"/>
                        <a:pt x="10" y="33"/>
                        <a:pt x="10" y="33"/>
                      </a:cubicBezTo>
                      <a:cubicBezTo>
                        <a:pt x="9" y="33"/>
                        <a:pt x="9" y="33"/>
                        <a:pt x="9" y="33"/>
                      </a:cubicBezTo>
                      <a:cubicBezTo>
                        <a:pt x="9" y="32"/>
                        <a:pt x="9" y="32"/>
                        <a:pt x="9" y="32"/>
                      </a:cubicBezTo>
                      <a:cubicBezTo>
                        <a:pt x="9" y="32"/>
                        <a:pt x="9" y="32"/>
                        <a:pt x="9" y="32"/>
                      </a:cubicBezTo>
                      <a:cubicBezTo>
                        <a:pt x="8" y="32"/>
                        <a:pt x="8" y="31"/>
                        <a:pt x="8" y="31"/>
                      </a:cubicBezTo>
                      <a:cubicBezTo>
                        <a:pt x="8" y="31"/>
                        <a:pt x="8" y="31"/>
                        <a:pt x="8" y="31"/>
                      </a:cubicBezTo>
                      <a:cubicBezTo>
                        <a:pt x="8" y="30"/>
                        <a:pt x="8" y="30"/>
                        <a:pt x="8" y="30"/>
                      </a:cubicBezTo>
                      <a:cubicBezTo>
                        <a:pt x="8" y="30"/>
                        <a:pt x="7" y="30"/>
                        <a:pt x="7" y="29"/>
                      </a:cubicBezTo>
                      <a:cubicBezTo>
                        <a:pt x="7" y="29"/>
                        <a:pt x="7" y="29"/>
                        <a:pt x="7" y="28"/>
                      </a:cubicBezTo>
                      <a:cubicBezTo>
                        <a:pt x="7" y="28"/>
                        <a:pt x="7" y="28"/>
                        <a:pt x="7" y="28"/>
                      </a:cubicBezTo>
                      <a:cubicBezTo>
                        <a:pt x="7" y="27"/>
                        <a:pt x="7" y="27"/>
                        <a:pt x="7" y="27"/>
                      </a:cubicBezTo>
                      <a:cubicBezTo>
                        <a:pt x="7" y="27"/>
                        <a:pt x="6" y="26"/>
                        <a:pt x="6" y="26"/>
                      </a:cubicBezTo>
                      <a:cubicBezTo>
                        <a:pt x="5" y="27"/>
                        <a:pt x="2" y="30"/>
                        <a:pt x="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6" name="Freeform 1158">
                  <a:extLst>
                    <a:ext uri="{FF2B5EF4-FFF2-40B4-BE49-F238E27FC236}">
                      <a16:creationId xmlns="" xmlns:a16="http://schemas.microsoft.com/office/drawing/2014/main" id="{78CE934F-E799-45A1-AB4C-70C12650010A}"/>
                    </a:ext>
                  </a:extLst>
                </p:cNvPr>
                <p:cNvSpPr/>
                <p:nvPr/>
              </p:nvSpPr>
              <p:spPr bwMode="auto">
                <a:xfrm>
                  <a:off x="4396" y="2389"/>
                  <a:ext cx="104" cy="26"/>
                </a:xfrm>
                <a:custGeom>
                  <a:gdLst>
                    <a:gd name="T0" fmla="*/ 94 w 109"/>
                    <a:gd name="T1" fmla="*/ 27 h 28"/>
                    <a:gd name="T2" fmla="*/ 95 w 109"/>
                    <a:gd name="T3" fmla="*/ 27 h 28"/>
                    <a:gd name="T4" fmla="*/ 98 w 109"/>
                    <a:gd name="T5" fmla="*/ 25 h 28"/>
                    <a:gd name="T6" fmla="*/ 102 w 109"/>
                    <a:gd name="T7" fmla="*/ 27 h 28"/>
                    <a:gd name="T8" fmla="*/ 106 w 109"/>
                    <a:gd name="T9" fmla="*/ 28 h 28"/>
                    <a:gd name="T10" fmla="*/ 109 w 109"/>
                    <a:gd name="T11" fmla="*/ 27 h 28"/>
                    <a:gd name="T12" fmla="*/ 106 w 109"/>
                    <a:gd name="T13" fmla="*/ 26 h 28"/>
                    <a:gd name="T14" fmla="*/ 97 w 109"/>
                    <a:gd name="T15" fmla="*/ 22 h 28"/>
                    <a:gd name="T16" fmla="*/ 93 w 109"/>
                    <a:gd name="T17" fmla="*/ 22 h 28"/>
                    <a:gd name="T18" fmla="*/ 90 w 109"/>
                    <a:gd name="T19" fmla="*/ 22 h 28"/>
                    <a:gd name="T20" fmla="*/ 87 w 109"/>
                    <a:gd name="T21" fmla="*/ 22 h 28"/>
                    <a:gd name="T22" fmla="*/ 78 w 109"/>
                    <a:gd name="T23" fmla="*/ 20 h 28"/>
                    <a:gd name="T24" fmla="*/ 75 w 109"/>
                    <a:gd name="T25" fmla="*/ 17 h 28"/>
                    <a:gd name="T26" fmla="*/ 84 w 109"/>
                    <a:gd name="T27" fmla="*/ 12 h 28"/>
                    <a:gd name="T28" fmla="*/ 86 w 109"/>
                    <a:gd name="T29" fmla="*/ 11 h 28"/>
                    <a:gd name="T30" fmla="*/ 78 w 109"/>
                    <a:gd name="T31" fmla="*/ 12 h 28"/>
                    <a:gd name="T32" fmla="*/ 73 w 109"/>
                    <a:gd name="T33" fmla="*/ 13 h 28"/>
                    <a:gd name="T34" fmla="*/ 59 w 109"/>
                    <a:gd name="T35" fmla="*/ 10 h 28"/>
                    <a:gd name="T36" fmla="*/ 56 w 109"/>
                    <a:gd name="T37" fmla="*/ 9 h 28"/>
                    <a:gd name="T38" fmla="*/ 51 w 109"/>
                    <a:gd name="T39" fmla="*/ 12 h 28"/>
                    <a:gd name="T40" fmla="*/ 29 w 109"/>
                    <a:gd name="T41" fmla="*/ 4 h 28"/>
                    <a:gd name="T42" fmla="*/ 12 w 109"/>
                    <a:gd name="T43" fmla="*/ 0 h 28"/>
                    <a:gd name="T44" fmla="*/ 5 w 109"/>
                    <a:gd name="T45" fmla="*/ 2 h 28"/>
                    <a:gd name="T46" fmla="*/ 0 w 109"/>
                    <a:gd name="T47" fmla="*/ 7 h 28"/>
                    <a:gd name="T48" fmla="*/ 0 w 109"/>
                    <a:gd name="T49" fmla="*/ 7 h 28"/>
                    <a:gd name="T50" fmla="*/ 1 w 109"/>
                    <a:gd name="T51" fmla="*/ 8 h 28"/>
                    <a:gd name="T52" fmla="*/ 3 w 109"/>
                    <a:gd name="T53" fmla="*/ 8 h 28"/>
                    <a:gd name="T54" fmla="*/ 6 w 109"/>
                    <a:gd name="T55" fmla="*/ 8 h 28"/>
                    <a:gd name="T56" fmla="*/ 11 w 109"/>
                    <a:gd name="T57" fmla="*/ 11 h 28"/>
                    <a:gd name="T58" fmla="*/ 13 w 109"/>
                    <a:gd name="T59" fmla="*/ 14 h 28"/>
                    <a:gd name="T60" fmla="*/ 17 w 109"/>
                    <a:gd name="T61" fmla="*/ 15 h 28"/>
                    <a:gd name="T62" fmla="*/ 29 w 109"/>
                    <a:gd name="T63" fmla="*/ 17 h 28"/>
                    <a:gd name="T64" fmla="*/ 31 w 109"/>
                    <a:gd name="T65" fmla="*/ 17 h 28"/>
                    <a:gd name="T66" fmla="*/ 36 w 109"/>
                    <a:gd name="T67" fmla="*/ 14 h 28"/>
                    <a:gd name="T68" fmla="*/ 55 w 109"/>
                    <a:gd name="T69" fmla="*/ 21 h 28"/>
                    <a:gd name="T70" fmla="*/ 81 w 109"/>
                    <a:gd name="T71" fmla="*/ 26 h 28"/>
                    <a:gd name="T72" fmla="*/ 90 w 109"/>
                    <a:gd name="T73" fmla="*/ 27 h 28"/>
                    <a:gd name="T74" fmla="*/ 94 w 109"/>
                    <a:gd name="T75" fmla="*/ 27 h 2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 h="28">
                      <a:moveTo>
                        <a:pt x="94" y="27"/>
                      </a:moveTo>
                      <a:cubicBezTo>
                        <a:pt x="95" y="27"/>
                        <a:pt x="95" y="27"/>
                        <a:pt x="95" y="27"/>
                      </a:cubicBezTo>
                      <a:cubicBezTo>
                        <a:pt x="96" y="26"/>
                        <a:pt x="97" y="25"/>
                        <a:pt x="98" y="25"/>
                      </a:cubicBezTo>
                      <a:cubicBezTo>
                        <a:pt x="99" y="25"/>
                        <a:pt x="101" y="26"/>
                        <a:pt x="102" y="27"/>
                      </a:cubicBezTo>
                      <a:cubicBezTo>
                        <a:pt x="103" y="27"/>
                        <a:pt x="104" y="28"/>
                        <a:pt x="106" y="28"/>
                      </a:cubicBezTo>
                      <a:cubicBezTo>
                        <a:pt x="107" y="28"/>
                        <a:pt x="108" y="28"/>
                        <a:pt x="109" y="27"/>
                      </a:cubicBezTo>
                      <a:cubicBezTo>
                        <a:pt x="108" y="27"/>
                        <a:pt x="106" y="27"/>
                        <a:pt x="106" y="26"/>
                      </a:cubicBezTo>
                      <a:cubicBezTo>
                        <a:pt x="101" y="26"/>
                        <a:pt x="97" y="25"/>
                        <a:pt x="97" y="22"/>
                      </a:cubicBezTo>
                      <a:cubicBezTo>
                        <a:pt x="97" y="22"/>
                        <a:pt x="96" y="22"/>
                        <a:pt x="93" y="22"/>
                      </a:cubicBezTo>
                      <a:cubicBezTo>
                        <a:pt x="92" y="22"/>
                        <a:pt x="91" y="22"/>
                        <a:pt x="90" y="22"/>
                      </a:cubicBezTo>
                      <a:cubicBezTo>
                        <a:pt x="89" y="22"/>
                        <a:pt x="88" y="22"/>
                        <a:pt x="87" y="22"/>
                      </a:cubicBezTo>
                      <a:cubicBezTo>
                        <a:pt x="84" y="22"/>
                        <a:pt x="81" y="22"/>
                        <a:pt x="78" y="20"/>
                      </a:cubicBezTo>
                      <a:cubicBezTo>
                        <a:pt x="76" y="20"/>
                        <a:pt x="75" y="18"/>
                        <a:pt x="75" y="17"/>
                      </a:cubicBezTo>
                      <a:cubicBezTo>
                        <a:pt x="75" y="14"/>
                        <a:pt x="79" y="13"/>
                        <a:pt x="84" y="12"/>
                      </a:cubicBezTo>
                      <a:cubicBezTo>
                        <a:pt x="85" y="11"/>
                        <a:pt x="85" y="11"/>
                        <a:pt x="86" y="11"/>
                      </a:cubicBezTo>
                      <a:cubicBezTo>
                        <a:pt x="84" y="11"/>
                        <a:pt x="81" y="12"/>
                        <a:pt x="78" y="12"/>
                      </a:cubicBezTo>
                      <a:cubicBezTo>
                        <a:pt x="76" y="13"/>
                        <a:pt x="74" y="13"/>
                        <a:pt x="73" y="13"/>
                      </a:cubicBezTo>
                      <a:cubicBezTo>
                        <a:pt x="68" y="13"/>
                        <a:pt x="63" y="11"/>
                        <a:pt x="59" y="10"/>
                      </a:cubicBezTo>
                      <a:cubicBezTo>
                        <a:pt x="58" y="10"/>
                        <a:pt x="57" y="9"/>
                        <a:pt x="56" y="9"/>
                      </a:cubicBezTo>
                      <a:cubicBezTo>
                        <a:pt x="55" y="10"/>
                        <a:pt x="54" y="12"/>
                        <a:pt x="51" y="12"/>
                      </a:cubicBezTo>
                      <a:cubicBezTo>
                        <a:pt x="45" y="12"/>
                        <a:pt x="32" y="7"/>
                        <a:pt x="29" y="4"/>
                      </a:cubicBezTo>
                      <a:cubicBezTo>
                        <a:pt x="26" y="2"/>
                        <a:pt x="19" y="0"/>
                        <a:pt x="12" y="0"/>
                      </a:cubicBezTo>
                      <a:cubicBezTo>
                        <a:pt x="8" y="0"/>
                        <a:pt x="6" y="1"/>
                        <a:pt x="5" y="2"/>
                      </a:cubicBezTo>
                      <a:cubicBezTo>
                        <a:pt x="3" y="6"/>
                        <a:pt x="1" y="6"/>
                        <a:pt x="0" y="7"/>
                      </a:cubicBezTo>
                      <a:cubicBezTo>
                        <a:pt x="0" y="7"/>
                        <a:pt x="0" y="7"/>
                        <a:pt x="0" y="7"/>
                      </a:cubicBezTo>
                      <a:cubicBezTo>
                        <a:pt x="0" y="8"/>
                        <a:pt x="0" y="8"/>
                        <a:pt x="1" y="8"/>
                      </a:cubicBezTo>
                      <a:cubicBezTo>
                        <a:pt x="2" y="8"/>
                        <a:pt x="3" y="8"/>
                        <a:pt x="3" y="8"/>
                      </a:cubicBezTo>
                      <a:cubicBezTo>
                        <a:pt x="4" y="8"/>
                        <a:pt x="5" y="8"/>
                        <a:pt x="6" y="8"/>
                      </a:cubicBezTo>
                      <a:cubicBezTo>
                        <a:pt x="9" y="8"/>
                        <a:pt x="10" y="10"/>
                        <a:pt x="11" y="11"/>
                      </a:cubicBezTo>
                      <a:cubicBezTo>
                        <a:pt x="11" y="13"/>
                        <a:pt x="12" y="14"/>
                        <a:pt x="13" y="14"/>
                      </a:cubicBezTo>
                      <a:cubicBezTo>
                        <a:pt x="14" y="14"/>
                        <a:pt x="15" y="14"/>
                        <a:pt x="17" y="15"/>
                      </a:cubicBezTo>
                      <a:cubicBezTo>
                        <a:pt x="21" y="16"/>
                        <a:pt x="26" y="17"/>
                        <a:pt x="29" y="17"/>
                      </a:cubicBezTo>
                      <a:cubicBezTo>
                        <a:pt x="30" y="17"/>
                        <a:pt x="31" y="17"/>
                        <a:pt x="31" y="17"/>
                      </a:cubicBezTo>
                      <a:cubicBezTo>
                        <a:pt x="31" y="15"/>
                        <a:pt x="33" y="14"/>
                        <a:pt x="36" y="14"/>
                      </a:cubicBezTo>
                      <a:cubicBezTo>
                        <a:pt x="41" y="14"/>
                        <a:pt x="50" y="17"/>
                        <a:pt x="55" y="21"/>
                      </a:cubicBezTo>
                      <a:cubicBezTo>
                        <a:pt x="61" y="26"/>
                        <a:pt x="75" y="27"/>
                        <a:pt x="81" y="26"/>
                      </a:cubicBezTo>
                      <a:cubicBezTo>
                        <a:pt x="84" y="25"/>
                        <a:pt x="88" y="26"/>
                        <a:pt x="90" y="27"/>
                      </a:cubicBezTo>
                      <a:cubicBezTo>
                        <a:pt x="92" y="27"/>
                        <a:pt x="93" y="27"/>
                        <a:pt x="94"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39" name="Group 1161">
                <a:extLst>
                  <a:ext uri="{FF2B5EF4-FFF2-40B4-BE49-F238E27FC236}">
                    <a16:creationId xmlns="" xmlns:a16="http://schemas.microsoft.com/office/drawing/2014/main" id="{2EBC7A22-74AD-4866-BF89-02853920B4E1}"/>
                  </a:ext>
                </a:extLst>
              </p:cNvPr>
              <p:cNvGrpSpPr>
                <a:grpSpLocks noChangeAspect="1"/>
              </p:cNvGrpSpPr>
              <p:nvPr/>
            </p:nvGrpSpPr>
            <p:grpSpPr>
              <a:xfrm>
                <a:off x="6589413" y="3754412"/>
                <a:ext cx="867871" cy="701411"/>
                <a:chOff x="3077" y="2363"/>
                <a:chExt cx="467" cy="390"/>
              </a:xfrm>
              <a:grpFill/>
            </p:grpSpPr>
            <p:sp>
              <p:nvSpPr>
                <p:cNvPr id="1084" name="Freeform 1162">
                  <a:extLst>
                    <a:ext uri="{FF2B5EF4-FFF2-40B4-BE49-F238E27FC236}">
                      <a16:creationId xmlns="" xmlns:a16="http://schemas.microsoft.com/office/drawing/2014/main" id="{CA047EE1-F992-4C15-9CE5-0D730386BCD0}"/>
                    </a:ext>
                  </a:extLst>
                </p:cNvPr>
                <p:cNvSpPr/>
                <p:nvPr/>
              </p:nvSpPr>
              <p:spPr bwMode="auto">
                <a:xfrm>
                  <a:off x="3088" y="2500"/>
                  <a:ext cx="10" cy="17"/>
                </a:xfrm>
                <a:custGeom>
                  <a:gdLst>
                    <a:gd name="T0" fmla="*/ 3 w 11"/>
                    <a:gd name="T1" fmla="*/ 15 h 17"/>
                    <a:gd name="T2" fmla="*/ 3 w 11"/>
                    <a:gd name="T3" fmla="*/ 14 h 17"/>
                    <a:gd name="T4" fmla="*/ 4 w 11"/>
                    <a:gd name="T5" fmla="*/ 13 h 17"/>
                    <a:gd name="T6" fmla="*/ 5 w 11"/>
                    <a:gd name="T7" fmla="*/ 12 h 17"/>
                    <a:gd name="T8" fmla="*/ 5 w 11"/>
                    <a:gd name="T9" fmla="*/ 11 h 17"/>
                    <a:gd name="T10" fmla="*/ 6 w 11"/>
                    <a:gd name="T11" fmla="*/ 10 h 17"/>
                    <a:gd name="T12" fmla="*/ 6 w 11"/>
                    <a:gd name="T13" fmla="*/ 10 h 17"/>
                    <a:gd name="T14" fmla="*/ 7 w 11"/>
                    <a:gd name="T15" fmla="*/ 9 h 17"/>
                    <a:gd name="T16" fmla="*/ 7 w 11"/>
                    <a:gd name="T17" fmla="*/ 8 h 17"/>
                    <a:gd name="T18" fmla="*/ 8 w 11"/>
                    <a:gd name="T19" fmla="*/ 8 h 17"/>
                    <a:gd name="T20" fmla="*/ 8 w 11"/>
                    <a:gd name="T21" fmla="*/ 7 h 17"/>
                    <a:gd name="T22" fmla="*/ 9 w 11"/>
                    <a:gd name="T23" fmla="*/ 6 h 17"/>
                    <a:gd name="T24" fmla="*/ 10 w 11"/>
                    <a:gd name="T25" fmla="*/ 6 h 17"/>
                    <a:gd name="T26" fmla="*/ 10 w 11"/>
                    <a:gd name="T27" fmla="*/ 5 h 17"/>
                    <a:gd name="T28" fmla="*/ 11 w 11"/>
                    <a:gd name="T29" fmla="*/ 3 h 17"/>
                    <a:gd name="T30" fmla="*/ 10 w 11"/>
                    <a:gd name="T31" fmla="*/ 2 h 17"/>
                    <a:gd name="T32" fmla="*/ 10 w 11"/>
                    <a:gd name="T33" fmla="*/ 2 h 17"/>
                    <a:gd name="T34" fmla="*/ 10 w 11"/>
                    <a:gd name="T35" fmla="*/ 1 h 17"/>
                    <a:gd name="T36" fmla="*/ 9 w 11"/>
                    <a:gd name="T37" fmla="*/ 1 h 17"/>
                    <a:gd name="T38" fmla="*/ 9 w 11"/>
                    <a:gd name="T39" fmla="*/ 1 h 17"/>
                    <a:gd name="T40" fmla="*/ 8 w 11"/>
                    <a:gd name="T41" fmla="*/ 1 h 17"/>
                    <a:gd name="T42" fmla="*/ 8 w 11"/>
                    <a:gd name="T43" fmla="*/ 1 h 17"/>
                    <a:gd name="T44" fmla="*/ 7 w 11"/>
                    <a:gd name="T45" fmla="*/ 0 h 17"/>
                    <a:gd name="T46" fmla="*/ 7 w 11"/>
                    <a:gd name="T47" fmla="*/ 0 h 17"/>
                    <a:gd name="T48" fmla="*/ 3 w 11"/>
                    <a:gd name="T49" fmla="*/ 10 h 17"/>
                    <a:gd name="T50" fmla="*/ 0 w 11"/>
                    <a:gd name="T51" fmla="*/ 16 h 17"/>
                    <a:gd name="T52" fmla="*/ 2 w 11"/>
                    <a:gd name="T53" fmla="*/ 17 h 17"/>
                    <a:gd name="T54" fmla="*/ 2 w 11"/>
                    <a:gd name="T55" fmla="*/ 16 h 17"/>
                    <a:gd name="T56" fmla="*/ 2 w 11"/>
                    <a:gd name="T57" fmla="*/ 16 h 17"/>
                    <a:gd name="T58" fmla="*/ 3 w 11"/>
                    <a:gd name="T59" fmla="*/ 15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 h="17">
                      <a:moveTo>
                        <a:pt x="3" y="15"/>
                      </a:moveTo>
                      <a:cubicBezTo>
                        <a:pt x="3" y="14"/>
                        <a:pt x="3" y="14"/>
                        <a:pt x="3" y="14"/>
                      </a:cubicBezTo>
                      <a:cubicBezTo>
                        <a:pt x="4" y="13"/>
                        <a:pt x="4" y="13"/>
                        <a:pt x="4" y="13"/>
                      </a:cubicBezTo>
                      <a:cubicBezTo>
                        <a:pt x="4" y="13"/>
                        <a:pt x="4" y="12"/>
                        <a:pt x="5" y="12"/>
                      </a:cubicBezTo>
                      <a:cubicBezTo>
                        <a:pt x="5" y="12"/>
                        <a:pt x="5" y="11"/>
                        <a:pt x="5" y="11"/>
                      </a:cubicBezTo>
                      <a:cubicBezTo>
                        <a:pt x="5" y="11"/>
                        <a:pt x="6" y="11"/>
                        <a:pt x="6" y="10"/>
                      </a:cubicBezTo>
                      <a:cubicBezTo>
                        <a:pt x="6" y="10"/>
                        <a:pt x="6" y="10"/>
                        <a:pt x="6" y="10"/>
                      </a:cubicBezTo>
                      <a:cubicBezTo>
                        <a:pt x="6" y="9"/>
                        <a:pt x="7" y="9"/>
                        <a:pt x="7" y="9"/>
                      </a:cubicBezTo>
                      <a:cubicBezTo>
                        <a:pt x="7" y="9"/>
                        <a:pt x="7" y="8"/>
                        <a:pt x="7" y="8"/>
                      </a:cubicBezTo>
                      <a:cubicBezTo>
                        <a:pt x="8" y="8"/>
                        <a:pt x="8" y="8"/>
                        <a:pt x="8" y="8"/>
                      </a:cubicBezTo>
                      <a:cubicBezTo>
                        <a:pt x="8" y="7"/>
                        <a:pt x="8" y="7"/>
                        <a:pt x="8" y="7"/>
                      </a:cubicBezTo>
                      <a:cubicBezTo>
                        <a:pt x="9" y="7"/>
                        <a:pt x="9" y="7"/>
                        <a:pt x="9" y="6"/>
                      </a:cubicBezTo>
                      <a:cubicBezTo>
                        <a:pt x="9" y="6"/>
                        <a:pt x="9" y="6"/>
                        <a:pt x="10" y="6"/>
                      </a:cubicBezTo>
                      <a:cubicBezTo>
                        <a:pt x="10" y="6"/>
                        <a:pt x="10" y="5"/>
                        <a:pt x="10" y="5"/>
                      </a:cubicBezTo>
                      <a:cubicBezTo>
                        <a:pt x="10" y="5"/>
                        <a:pt x="11" y="4"/>
                        <a:pt x="11" y="3"/>
                      </a:cubicBezTo>
                      <a:cubicBezTo>
                        <a:pt x="11" y="3"/>
                        <a:pt x="10" y="3"/>
                        <a:pt x="10" y="2"/>
                      </a:cubicBezTo>
                      <a:cubicBezTo>
                        <a:pt x="10" y="2"/>
                        <a:pt x="10" y="2"/>
                        <a:pt x="10" y="2"/>
                      </a:cubicBezTo>
                      <a:cubicBezTo>
                        <a:pt x="10" y="2"/>
                        <a:pt x="10" y="2"/>
                        <a:pt x="10" y="1"/>
                      </a:cubicBezTo>
                      <a:cubicBezTo>
                        <a:pt x="10" y="1"/>
                        <a:pt x="10" y="1"/>
                        <a:pt x="9" y="1"/>
                      </a:cubicBezTo>
                      <a:cubicBezTo>
                        <a:pt x="9" y="1"/>
                        <a:pt x="9" y="1"/>
                        <a:pt x="9" y="1"/>
                      </a:cubicBezTo>
                      <a:cubicBezTo>
                        <a:pt x="9" y="1"/>
                        <a:pt x="9" y="1"/>
                        <a:pt x="8" y="1"/>
                      </a:cubicBezTo>
                      <a:cubicBezTo>
                        <a:pt x="8" y="1"/>
                        <a:pt x="8" y="1"/>
                        <a:pt x="8" y="1"/>
                      </a:cubicBezTo>
                      <a:cubicBezTo>
                        <a:pt x="8" y="1"/>
                        <a:pt x="7" y="0"/>
                        <a:pt x="7" y="0"/>
                      </a:cubicBezTo>
                      <a:cubicBezTo>
                        <a:pt x="7" y="0"/>
                        <a:pt x="7" y="0"/>
                        <a:pt x="7" y="0"/>
                      </a:cubicBezTo>
                      <a:cubicBezTo>
                        <a:pt x="7" y="3"/>
                        <a:pt x="5" y="6"/>
                        <a:pt x="3" y="10"/>
                      </a:cubicBezTo>
                      <a:cubicBezTo>
                        <a:pt x="2" y="12"/>
                        <a:pt x="1" y="14"/>
                        <a:pt x="0" y="16"/>
                      </a:cubicBezTo>
                      <a:cubicBezTo>
                        <a:pt x="2" y="17"/>
                        <a:pt x="2" y="17"/>
                        <a:pt x="2" y="17"/>
                      </a:cubicBezTo>
                      <a:cubicBezTo>
                        <a:pt x="2" y="16"/>
                        <a:pt x="2" y="16"/>
                        <a:pt x="2" y="16"/>
                      </a:cubicBezTo>
                      <a:cubicBezTo>
                        <a:pt x="2" y="16"/>
                        <a:pt x="2" y="16"/>
                        <a:pt x="2" y="16"/>
                      </a:cubicBezTo>
                      <a:cubicBezTo>
                        <a:pt x="2" y="15"/>
                        <a:pt x="3" y="15"/>
                        <a:pt x="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5" name="Freeform 1163">
                  <a:extLst>
                    <a:ext uri="{FF2B5EF4-FFF2-40B4-BE49-F238E27FC236}">
                      <a16:creationId xmlns="" xmlns:a16="http://schemas.microsoft.com/office/drawing/2014/main" id="{6B2A3253-2EC9-4525-888C-45914E424C15}"/>
                    </a:ext>
                  </a:extLst>
                </p:cNvPr>
                <p:cNvSpPr/>
                <p:nvPr/>
              </p:nvSpPr>
              <p:spPr bwMode="auto">
                <a:xfrm>
                  <a:off x="3092" y="2471"/>
                  <a:ext cx="67" cy="54"/>
                </a:xfrm>
                <a:custGeom>
                  <a:gdLst>
                    <a:gd name="T0" fmla="*/ 1 w 70"/>
                    <a:gd name="T1" fmla="*/ 53 h 57"/>
                    <a:gd name="T2" fmla="*/ 19 w 70"/>
                    <a:gd name="T3" fmla="*/ 52 h 57"/>
                    <a:gd name="T4" fmla="*/ 33 w 70"/>
                    <a:gd name="T5" fmla="*/ 45 h 57"/>
                    <a:gd name="T6" fmla="*/ 57 w 70"/>
                    <a:gd name="T7" fmla="*/ 33 h 57"/>
                    <a:gd name="T8" fmla="*/ 60 w 70"/>
                    <a:gd name="T9" fmla="*/ 17 h 57"/>
                    <a:gd name="T10" fmla="*/ 59 w 70"/>
                    <a:gd name="T11" fmla="*/ 9 h 57"/>
                    <a:gd name="T12" fmla="*/ 65 w 70"/>
                    <a:gd name="T13" fmla="*/ 3 h 57"/>
                    <a:gd name="T14" fmla="*/ 67 w 70"/>
                    <a:gd name="T15" fmla="*/ 2 h 57"/>
                    <a:gd name="T16" fmla="*/ 70 w 70"/>
                    <a:gd name="T17" fmla="*/ 0 h 57"/>
                    <a:gd name="T18" fmla="*/ 69 w 70"/>
                    <a:gd name="T19" fmla="*/ 0 h 57"/>
                    <a:gd name="T20" fmla="*/ 68 w 70"/>
                    <a:gd name="T21" fmla="*/ 1 h 57"/>
                    <a:gd name="T22" fmla="*/ 67 w 70"/>
                    <a:gd name="T23" fmla="*/ 1 h 57"/>
                    <a:gd name="T24" fmla="*/ 52 w 70"/>
                    <a:gd name="T25" fmla="*/ 3 h 57"/>
                    <a:gd name="T26" fmla="*/ 37 w 70"/>
                    <a:gd name="T27" fmla="*/ 6 h 57"/>
                    <a:gd name="T28" fmla="*/ 28 w 70"/>
                    <a:gd name="T29" fmla="*/ 5 h 57"/>
                    <a:gd name="T30" fmla="*/ 27 w 70"/>
                    <a:gd name="T31" fmla="*/ 5 h 57"/>
                    <a:gd name="T32" fmla="*/ 22 w 70"/>
                    <a:gd name="T33" fmla="*/ 7 h 57"/>
                    <a:gd name="T34" fmla="*/ 11 w 70"/>
                    <a:gd name="T35" fmla="*/ 6 h 57"/>
                    <a:gd name="T36" fmla="*/ 10 w 70"/>
                    <a:gd name="T37" fmla="*/ 8 h 57"/>
                    <a:gd name="T38" fmla="*/ 10 w 70"/>
                    <a:gd name="T39" fmla="*/ 10 h 57"/>
                    <a:gd name="T40" fmla="*/ 10 w 70"/>
                    <a:gd name="T41" fmla="*/ 11 h 57"/>
                    <a:gd name="T42" fmla="*/ 9 w 70"/>
                    <a:gd name="T43" fmla="*/ 12 h 57"/>
                    <a:gd name="T44" fmla="*/ 9 w 70"/>
                    <a:gd name="T45" fmla="*/ 13 h 57"/>
                    <a:gd name="T46" fmla="*/ 8 w 70"/>
                    <a:gd name="T47" fmla="*/ 15 h 57"/>
                    <a:gd name="T48" fmla="*/ 6 w 70"/>
                    <a:gd name="T49" fmla="*/ 16 h 57"/>
                    <a:gd name="T50" fmla="*/ 5 w 70"/>
                    <a:gd name="T51" fmla="*/ 17 h 57"/>
                    <a:gd name="T52" fmla="*/ 3 w 70"/>
                    <a:gd name="T53" fmla="*/ 17 h 57"/>
                    <a:gd name="T54" fmla="*/ 3 w 70"/>
                    <a:gd name="T55" fmla="*/ 27 h 57"/>
                    <a:gd name="T56" fmla="*/ 3 w 70"/>
                    <a:gd name="T57" fmla="*/ 28 h 57"/>
                    <a:gd name="T58" fmla="*/ 5 w 70"/>
                    <a:gd name="T59" fmla="*/ 28 h 57"/>
                    <a:gd name="T60" fmla="*/ 6 w 70"/>
                    <a:gd name="T61" fmla="*/ 28 h 57"/>
                    <a:gd name="T62" fmla="*/ 7 w 70"/>
                    <a:gd name="T63" fmla="*/ 29 h 57"/>
                    <a:gd name="T64" fmla="*/ 8 w 70"/>
                    <a:gd name="T65" fmla="*/ 30 h 57"/>
                    <a:gd name="T66" fmla="*/ 8 w 70"/>
                    <a:gd name="T67" fmla="*/ 30 h 57"/>
                    <a:gd name="T68" fmla="*/ 9 w 70"/>
                    <a:gd name="T69" fmla="*/ 31 h 57"/>
                    <a:gd name="T70" fmla="*/ 9 w 70"/>
                    <a:gd name="T71" fmla="*/ 32 h 57"/>
                    <a:gd name="T72" fmla="*/ 7 w 70"/>
                    <a:gd name="T73" fmla="*/ 40 h 57"/>
                    <a:gd name="T74" fmla="*/ 6 w 70"/>
                    <a:gd name="T75" fmla="*/ 41 h 57"/>
                    <a:gd name="T76" fmla="*/ 5 w 70"/>
                    <a:gd name="T77" fmla="*/ 42 h 57"/>
                    <a:gd name="T78" fmla="*/ 4 w 70"/>
                    <a:gd name="T79" fmla="*/ 44 h 57"/>
                    <a:gd name="T80" fmla="*/ 3 w 70"/>
                    <a:gd name="T81" fmla="*/ 45 h 57"/>
                    <a:gd name="T82" fmla="*/ 2 w 70"/>
                    <a:gd name="T83" fmla="*/ 47 h 57"/>
                    <a:gd name="T84" fmla="*/ 0 w 70"/>
                    <a:gd name="T85" fmla="*/ 49 h 57"/>
                    <a:gd name="T86" fmla="*/ 0 w 70"/>
                    <a:gd name="T87" fmla="*/ 50 h 5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0" h="57">
                      <a:moveTo>
                        <a:pt x="0" y="50"/>
                      </a:moveTo>
                      <a:cubicBezTo>
                        <a:pt x="1" y="53"/>
                        <a:pt x="1" y="53"/>
                        <a:pt x="1" y="53"/>
                      </a:cubicBezTo>
                      <a:cubicBezTo>
                        <a:pt x="9" y="57"/>
                        <a:pt x="9" y="57"/>
                        <a:pt x="9" y="57"/>
                      </a:cubicBezTo>
                      <a:cubicBezTo>
                        <a:pt x="11" y="56"/>
                        <a:pt x="17" y="52"/>
                        <a:pt x="19" y="52"/>
                      </a:cubicBezTo>
                      <a:cubicBezTo>
                        <a:pt x="20" y="52"/>
                        <a:pt x="20" y="52"/>
                        <a:pt x="20" y="52"/>
                      </a:cubicBezTo>
                      <a:cubicBezTo>
                        <a:pt x="21" y="51"/>
                        <a:pt x="24" y="50"/>
                        <a:pt x="33" y="45"/>
                      </a:cubicBezTo>
                      <a:cubicBezTo>
                        <a:pt x="34" y="45"/>
                        <a:pt x="34" y="45"/>
                        <a:pt x="34" y="45"/>
                      </a:cubicBezTo>
                      <a:cubicBezTo>
                        <a:pt x="44" y="40"/>
                        <a:pt x="55" y="34"/>
                        <a:pt x="57" y="33"/>
                      </a:cubicBezTo>
                      <a:cubicBezTo>
                        <a:pt x="58" y="31"/>
                        <a:pt x="59" y="29"/>
                        <a:pt x="59" y="28"/>
                      </a:cubicBezTo>
                      <a:cubicBezTo>
                        <a:pt x="59" y="26"/>
                        <a:pt x="58" y="21"/>
                        <a:pt x="60" y="17"/>
                      </a:cubicBezTo>
                      <a:cubicBezTo>
                        <a:pt x="61" y="17"/>
                        <a:pt x="60" y="16"/>
                        <a:pt x="60" y="15"/>
                      </a:cubicBezTo>
                      <a:cubicBezTo>
                        <a:pt x="59" y="14"/>
                        <a:pt x="58" y="11"/>
                        <a:pt x="59" y="9"/>
                      </a:cubicBezTo>
                      <a:cubicBezTo>
                        <a:pt x="60" y="6"/>
                        <a:pt x="63" y="4"/>
                        <a:pt x="65" y="3"/>
                      </a:cubicBezTo>
                      <a:cubicBezTo>
                        <a:pt x="65" y="3"/>
                        <a:pt x="65" y="3"/>
                        <a:pt x="65" y="3"/>
                      </a:cubicBezTo>
                      <a:cubicBezTo>
                        <a:pt x="65" y="3"/>
                        <a:pt x="66" y="3"/>
                        <a:pt x="66" y="3"/>
                      </a:cubicBezTo>
                      <a:cubicBezTo>
                        <a:pt x="66" y="3"/>
                        <a:pt x="67" y="2"/>
                        <a:pt x="67" y="2"/>
                      </a:cubicBezTo>
                      <a:cubicBezTo>
                        <a:pt x="70" y="0"/>
                        <a:pt x="70" y="0"/>
                        <a:pt x="70" y="0"/>
                      </a:cubicBezTo>
                      <a:cubicBezTo>
                        <a:pt x="70" y="0"/>
                        <a:pt x="70" y="0"/>
                        <a:pt x="70" y="0"/>
                      </a:cubicBezTo>
                      <a:cubicBezTo>
                        <a:pt x="70" y="0"/>
                        <a:pt x="70" y="0"/>
                        <a:pt x="70" y="0"/>
                      </a:cubicBezTo>
                      <a:cubicBezTo>
                        <a:pt x="70" y="0"/>
                        <a:pt x="69" y="0"/>
                        <a:pt x="69" y="0"/>
                      </a:cubicBezTo>
                      <a:cubicBezTo>
                        <a:pt x="69" y="0"/>
                        <a:pt x="69" y="0"/>
                        <a:pt x="69" y="0"/>
                      </a:cubicBezTo>
                      <a:cubicBezTo>
                        <a:pt x="68" y="0"/>
                        <a:pt x="68" y="1"/>
                        <a:pt x="68" y="1"/>
                      </a:cubicBezTo>
                      <a:cubicBezTo>
                        <a:pt x="68" y="1"/>
                        <a:pt x="68" y="1"/>
                        <a:pt x="67" y="1"/>
                      </a:cubicBezTo>
                      <a:cubicBezTo>
                        <a:pt x="67" y="1"/>
                        <a:pt x="67" y="1"/>
                        <a:pt x="67" y="1"/>
                      </a:cubicBezTo>
                      <a:cubicBezTo>
                        <a:pt x="65" y="1"/>
                        <a:pt x="61" y="2"/>
                        <a:pt x="58" y="2"/>
                      </a:cubicBezTo>
                      <a:cubicBezTo>
                        <a:pt x="55" y="1"/>
                        <a:pt x="54" y="2"/>
                        <a:pt x="52" y="3"/>
                      </a:cubicBezTo>
                      <a:cubicBezTo>
                        <a:pt x="49" y="5"/>
                        <a:pt x="47" y="6"/>
                        <a:pt x="43" y="6"/>
                      </a:cubicBezTo>
                      <a:cubicBezTo>
                        <a:pt x="40" y="6"/>
                        <a:pt x="38" y="6"/>
                        <a:pt x="37" y="6"/>
                      </a:cubicBezTo>
                      <a:cubicBezTo>
                        <a:pt x="35" y="7"/>
                        <a:pt x="34" y="7"/>
                        <a:pt x="33" y="7"/>
                      </a:cubicBezTo>
                      <a:cubicBezTo>
                        <a:pt x="32" y="7"/>
                        <a:pt x="30" y="7"/>
                        <a:pt x="28" y="5"/>
                      </a:cubicBezTo>
                      <a:cubicBezTo>
                        <a:pt x="28" y="4"/>
                        <a:pt x="28" y="4"/>
                        <a:pt x="28" y="4"/>
                      </a:cubicBezTo>
                      <a:cubicBezTo>
                        <a:pt x="28" y="4"/>
                        <a:pt x="27" y="5"/>
                        <a:pt x="27" y="5"/>
                      </a:cubicBezTo>
                      <a:cubicBezTo>
                        <a:pt x="26" y="6"/>
                        <a:pt x="25" y="6"/>
                        <a:pt x="24" y="7"/>
                      </a:cubicBezTo>
                      <a:cubicBezTo>
                        <a:pt x="23" y="7"/>
                        <a:pt x="22" y="7"/>
                        <a:pt x="22" y="7"/>
                      </a:cubicBezTo>
                      <a:cubicBezTo>
                        <a:pt x="22" y="8"/>
                        <a:pt x="22" y="8"/>
                        <a:pt x="21" y="8"/>
                      </a:cubicBezTo>
                      <a:cubicBezTo>
                        <a:pt x="17" y="9"/>
                        <a:pt x="14" y="9"/>
                        <a:pt x="11" y="6"/>
                      </a:cubicBezTo>
                      <a:cubicBezTo>
                        <a:pt x="11" y="6"/>
                        <a:pt x="11" y="6"/>
                        <a:pt x="11" y="6"/>
                      </a:cubicBezTo>
                      <a:cubicBezTo>
                        <a:pt x="11" y="6"/>
                        <a:pt x="10" y="7"/>
                        <a:pt x="10" y="8"/>
                      </a:cubicBezTo>
                      <a:cubicBezTo>
                        <a:pt x="10" y="8"/>
                        <a:pt x="10" y="9"/>
                        <a:pt x="10" y="9"/>
                      </a:cubicBezTo>
                      <a:cubicBezTo>
                        <a:pt x="10" y="9"/>
                        <a:pt x="10" y="9"/>
                        <a:pt x="10" y="10"/>
                      </a:cubicBezTo>
                      <a:cubicBezTo>
                        <a:pt x="10" y="10"/>
                        <a:pt x="10" y="10"/>
                        <a:pt x="10" y="10"/>
                      </a:cubicBezTo>
                      <a:cubicBezTo>
                        <a:pt x="10" y="10"/>
                        <a:pt x="10" y="11"/>
                        <a:pt x="10" y="11"/>
                      </a:cubicBezTo>
                      <a:cubicBezTo>
                        <a:pt x="10" y="11"/>
                        <a:pt x="10" y="11"/>
                        <a:pt x="10" y="11"/>
                      </a:cubicBezTo>
                      <a:cubicBezTo>
                        <a:pt x="9" y="12"/>
                        <a:pt x="9" y="12"/>
                        <a:pt x="9" y="12"/>
                      </a:cubicBezTo>
                      <a:cubicBezTo>
                        <a:pt x="9" y="12"/>
                        <a:pt x="9" y="13"/>
                        <a:pt x="9" y="13"/>
                      </a:cubicBezTo>
                      <a:cubicBezTo>
                        <a:pt x="9" y="13"/>
                        <a:pt x="9" y="13"/>
                        <a:pt x="9" y="13"/>
                      </a:cubicBezTo>
                      <a:cubicBezTo>
                        <a:pt x="9" y="14"/>
                        <a:pt x="8" y="14"/>
                        <a:pt x="8" y="14"/>
                      </a:cubicBezTo>
                      <a:cubicBezTo>
                        <a:pt x="8" y="14"/>
                        <a:pt x="8" y="14"/>
                        <a:pt x="8" y="15"/>
                      </a:cubicBezTo>
                      <a:cubicBezTo>
                        <a:pt x="8" y="15"/>
                        <a:pt x="7" y="15"/>
                        <a:pt x="7" y="15"/>
                      </a:cubicBezTo>
                      <a:cubicBezTo>
                        <a:pt x="7" y="15"/>
                        <a:pt x="7" y="16"/>
                        <a:pt x="6" y="16"/>
                      </a:cubicBezTo>
                      <a:cubicBezTo>
                        <a:pt x="6" y="16"/>
                        <a:pt x="6" y="16"/>
                        <a:pt x="6" y="16"/>
                      </a:cubicBezTo>
                      <a:cubicBezTo>
                        <a:pt x="5" y="16"/>
                        <a:pt x="5" y="16"/>
                        <a:pt x="5" y="17"/>
                      </a:cubicBezTo>
                      <a:cubicBezTo>
                        <a:pt x="4" y="17"/>
                        <a:pt x="4" y="17"/>
                        <a:pt x="4" y="17"/>
                      </a:cubicBezTo>
                      <a:cubicBezTo>
                        <a:pt x="4" y="17"/>
                        <a:pt x="3" y="17"/>
                        <a:pt x="3" y="17"/>
                      </a:cubicBezTo>
                      <a:cubicBezTo>
                        <a:pt x="3" y="18"/>
                        <a:pt x="3" y="19"/>
                        <a:pt x="3" y="20"/>
                      </a:cubicBezTo>
                      <a:cubicBezTo>
                        <a:pt x="5" y="22"/>
                        <a:pt x="4" y="25"/>
                        <a:pt x="3" y="27"/>
                      </a:cubicBezTo>
                      <a:cubicBezTo>
                        <a:pt x="3" y="27"/>
                        <a:pt x="3" y="27"/>
                        <a:pt x="3" y="28"/>
                      </a:cubicBezTo>
                      <a:cubicBezTo>
                        <a:pt x="3" y="28"/>
                        <a:pt x="3" y="28"/>
                        <a:pt x="3" y="28"/>
                      </a:cubicBezTo>
                      <a:cubicBezTo>
                        <a:pt x="3" y="28"/>
                        <a:pt x="3" y="28"/>
                        <a:pt x="3" y="28"/>
                      </a:cubicBezTo>
                      <a:cubicBezTo>
                        <a:pt x="4" y="28"/>
                        <a:pt x="4" y="28"/>
                        <a:pt x="5" y="28"/>
                      </a:cubicBezTo>
                      <a:cubicBezTo>
                        <a:pt x="5" y="28"/>
                        <a:pt x="5" y="28"/>
                        <a:pt x="5" y="28"/>
                      </a:cubicBezTo>
                      <a:cubicBezTo>
                        <a:pt x="5" y="28"/>
                        <a:pt x="6" y="28"/>
                        <a:pt x="6" y="28"/>
                      </a:cubicBezTo>
                      <a:cubicBezTo>
                        <a:pt x="6" y="28"/>
                        <a:pt x="6" y="28"/>
                        <a:pt x="6" y="29"/>
                      </a:cubicBezTo>
                      <a:cubicBezTo>
                        <a:pt x="6" y="29"/>
                        <a:pt x="7" y="29"/>
                        <a:pt x="7" y="29"/>
                      </a:cubicBezTo>
                      <a:cubicBezTo>
                        <a:pt x="7" y="29"/>
                        <a:pt x="7" y="29"/>
                        <a:pt x="7" y="29"/>
                      </a:cubicBezTo>
                      <a:cubicBezTo>
                        <a:pt x="7" y="29"/>
                        <a:pt x="7" y="29"/>
                        <a:pt x="8" y="30"/>
                      </a:cubicBezTo>
                      <a:cubicBezTo>
                        <a:pt x="8" y="30"/>
                        <a:pt x="8" y="30"/>
                        <a:pt x="8" y="30"/>
                      </a:cubicBezTo>
                      <a:cubicBezTo>
                        <a:pt x="8" y="30"/>
                        <a:pt x="8" y="30"/>
                        <a:pt x="8" y="30"/>
                      </a:cubicBezTo>
                      <a:cubicBezTo>
                        <a:pt x="8" y="30"/>
                        <a:pt x="8" y="30"/>
                        <a:pt x="8" y="31"/>
                      </a:cubicBezTo>
                      <a:cubicBezTo>
                        <a:pt x="9" y="31"/>
                        <a:pt x="9" y="31"/>
                        <a:pt x="9" y="31"/>
                      </a:cubicBezTo>
                      <a:cubicBezTo>
                        <a:pt x="9" y="31"/>
                        <a:pt x="9" y="31"/>
                        <a:pt x="9" y="31"/>
                      </a:cubicBezTo>
                      <a:cubicBezTo>
                        <a:pt x="9" y="31"/>
                        <a:pt x="9" y="32"/>
                        <a:pt x="9" y="32"/>
                      </a:cubicBezTo>
                      <a:cubicBezTo>
                        <a:pt x="10" y="35"/>
                        <a:pt x="9" y="38"/>
                        <a:pt x="7" y="40"/>
                      </a:cubicBezTo>
                      <a:cubicBezTo>
                        <a:pt x="7" y="40"/>
                        <a:pt x="7" y="40"/>
                        <a:pt x="7" y="40"/>
                      </a:cubicBezTo>
                      <a:cubicBezTo>
                        <a:pt x="7" y="40"/>
                        <a:pt x="7" y="41"/>
                        <a:pt x="6" y="41"/>
                      </a:cubicBezTo>
                      <a:cubicBezTo>
                        <a:pt x="6" y="41"/>
                        <a:pt x="6" y="41"/>
                        <a:pt x="6" y="41"/>
                      </a:cubicBezTo>
                      <a:cubicBezTo>
                        <a:pt x="6" y="41"/>
                        <a:pt x="6" y="42"/>
                        <a:pt x="6" y="42"/>
                      </a:cubicBezTo>
                      <a:cubicBezTo>
                        <a:pt x="5" y="42"/>
                        <a:pt x="5" y="42"/>
                        <a:pt x="5" y="42"/>
                      </a:cubicBezTo>
                      <a:cubicBezTo>
                        <a:pt x="5" y="43"/>
                        <a:pt x="5" y="43"/>
                        <a:pt x="5" y="43"/>
                      </a:cubicBezTo>
                      <a:cubicBezTo>
                        <a:pt x="4" y="43"/>
                        <a:pt x="4" y="44"/>
                        <a:pt x="4" y="44"/>
                      </a:cubicBezTo>
                      <a:cubicBezTo>
                        <a:pt x="4" y="44"/>
                        <a:pt x="4" y="44"/>
                        <a:pt x="3" y="44"/>
                      </a:cubicBezTo>
                      <a:cubicBezTo>
                        <a:pt x="3" y="45"/>
                        <a:pt x="3" y="45"/>
                        <a:pt x="3" y="45"/>
                      </a:cubicBezTo>
                      <a:cubicBezTo>
                        <a:pt x="3" y="46"/>
                        <a:pt x="2" y="46"/>
                        <a:pt x="2" y="46"/>
                      </a:cubicBezTo>
                      <a:cubicBezTo>
                        <a:pt x="2" y="46"/>
                        <a:pt x="2" y="47"/>
                        <a:pt x="2" y="47"/>
                      </a:cubicBezTo>
                      <a:cubicBezTo>
                        <a:pt x="1" y="47"/>
                        <a:pt x="1" y="47"/>
                        <a:pt x="1" y="48"/>
                      </a:cubicBezTo>
                      <a:cubicBezTo>
                        <a:pt x="1" y="48"/>
                        <a:pt x="1" y="48"/>
                        <a:pt x="0" y="49"/>
                      </a:cubicBezTo>
                      <a:cubicBezTo>
                        <a:pt x="0" y="49"/>
                        <a:pt x="0" y="49"/>
                        <a:pt x="0" y="49"/>
                      </a:cubicBezTo>
                      <a:cubicBezTo>
                        <a:pt x="0" y="50"/>
                        <a:pt x="0" y="50"/>
                        <a:pt x="0" y="50"/>
                      </a:cubicBezTo>
                      <a:cubicBezTo>
                        <a:pt x="0" y="50"/>
                        <a:pt x="0" y="50"/>
                        <a:pt x="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6" name="Freeform 1164">
                  <a:extLst>
                    <a:ext uri="{FF2B5EF4-FFF2-40B4-BE49-F238E27FC236}">
                      <a16:creationId xmlns="" xmlns:a16="http://schemas.microsoft.com/office/drawing/2014/main" id="{AC615414-E0F2-4EC2-97B8-D1D746452324}"/>
                    </a:ext>
                  </a:extLst>
                </p:cNvPr>
                <p:cNvSpPr/>
                <p:nvPr/>
              </p:nvSpPr>
              <p:spPr bwMode="auto">
                <a:xfrm>
                  <a:off x="3077" y="2530"/>
                  <a:ext cx="9" cy="24"/>
                </a:xfrm>
                <a:custGeom>
                  <a:gdLst>
                    <a:gd name="T0" fmla="*/ 5 w 9"/>
                    <a:gd name="T1" fmla="*/ 25 h 25"/>
                    <a:gd name="T2" fmla="*/ 6 w 9"/>
                    <a:gd name="T3" fmla="*/ 23 h 25"/>
                    <a:gd name="T4" fmla="*/ 6 w 9"/>
                    <a:gd name="T5" fmla="*/ 22 h 25"/>
                    <a:gd name="T6" fmla="*/ 6 w 9"/>
                    <a:gd name="T7" fmla="*/ 20 h 25"/>
                    <a:gd name="T8" fmla="*/ 6 w 9"/>
                    <a:gd name="T9" fmla="*/ 20 h 25"/>
                    <a:gd name="T10" fmla="*/ 7 w 9"/>
                    <a:gd name="T11" fmla="*/ 18 h 25"/>
                    <a:gd name="T12" fmla="*/ 7 w 9"/>
                    <a:gd name="T13" fmla="*/ 18 h 25"/>
                    <a:gd name="T14" fmla="*/ 7 w 9"/>
                    <a:gd name="T15" fmla="*/ 17 h 25"/>
                    <a:gd name="T16" fmla="*/ 8 w 9"/>
                    <a:gd name="T17" fmla="*/ 16 h 25"/>
                    <a:gd name="T18" fmla="*/ 8 w 9"/>
                    <a:gd name="T19" fmla="*/ 15 h 25"/>
                    <a:gd name="T20" fmla="*/ 8 w 9"/>
                    <a:gd name="T21" fmla="*/ 15 h 25"/>
                    <a:gd name="T22" fmla="*/ 9 w 9"/>
                    <a:gd name="T23" fmla="*/ 12 h 25"/>
                    <a:gd name="T24" fmla="*/ 8 w 9"/>
                    <a:gd name="T25" fmla="*/ 11 h 25"/>
                    <a:gd name="T26" fmla="*/ 7 w 9"/>
                    <a:gd name="T27" fmla="*/ 10 h 25"/>
                    <a:gd name="T28" fmla="*/ 7 w 9"/>
                    <a:gd name="T29" fmla="*/ 8 h 25"/>
                    <a:gd name="T30" fmla="*/ 6 w 9"/>
                    <a:gd name="T31" fmla="*/ 7 h 25"/>
                    <a:gd name="T32" fmla="*/ 6 w 9"/>
                    <a:gd name="T33" fmla="*/ 6 h 25"/>
                    <a:gd name="T34" fmla="*/ 5 w 9"/>
                    <a:gd name="T35" fmla="*/ 5 h 25"/>
                    <a:gd name="T36" fmla="*/ 5 w 9"/>
                    <a:gd name="T37" fmla="*/ 4 h 25"/>
                    <a:gd name="T38" fmla="*/ 5 w 9"/>
                    <a:gd name="T39" fmla="*/ 4 h 25"/>
                    <a:gd name="T40" fmla="*/ 5 w 9"/>
                    <a:gd name="T41" fmla="*/ 3 h 25"/>
                    <a:gd name="T42" fmla="*/ 5 w 9"/>
                    <a:gd name="T43" fmla="*/ 3 h 25"/>
                    <a:gd name="T44" fmla="*/ 5 w 9"/>
                    <a:gd name="T45" fmla="*/ 2 h 25"/>
                    <a:gd name="T46" fmla="*/ 5 w 9"/>
                    <a:gd name="T47" fmla="*/ 1 h 25"/>
                    <a:gd name="T48" fmla="*/ 5 w 9"/>
                    <a:gd name="T49" fmla="*/ 1 h 25"/>
                    <a:gd name="T50" fmla="*/ 5 w 9"/>
                    <a:gd name="T51" fmla="*/ 0 h 25"/>
                    <a:gd name="T52" fmla="*/ 0 w 9"/>
                    <a:gd name="T53" fmla="*/ 11 h 25"/>
                    <a:gd name="T54" fmla="*/ 1 w 9"/>
                    <a:gd name="T55" fmla="*/ 14 h 25"/>
                    <a:gd name="T56" fmla="*/ 5 w 9"/>
                    <a:gd name="T57" fmla="*/ 25 h 25"/>
                    <a:gd name="T58" fmla="*/ 5 w 9"/>
                    <a:gd name="T59" fmla="*/ 25 h 25"/>
                    <a:gd name="T60" fmla="*/ 5 w 9"/>
                    <a:gd name="T61" fmla="*/ 2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 h="25">
                      <a:moveTo>
                        <a:pt x="5" y="25"/>
                      </a:moveTo>
                      <a:cubicBezTo>
                        <a:pt x="6" y="24"/>
                        <a:pt x="6" y="23"/>
                        <a:pt x="6" y="23"/>
                      </a:cubicBezTo>
                      <a:cubicBezTo>
                        <a:pt x="6" y="22"/>
                        <a:pt x="6" y="22"/>
                        <a:pt x="6" y="22"/>
                      </a:cubicBezTo>
                      <a:cubicBezTo>
                        <a:pt x="6" y="22"/>
                        <a:pt x="6" y="21"/>
                        <a:pt x="6" y="20"/>
                      </a:cubicBezTo>
                      <a:cubicBezTo>
                        <a:pt x="6" y="20"/>
                        <a:pt x="6" y="20"/>
                        <a:pt x="6" y="20"/>
                      </a:cubicBezTo>
                      <a:cubicBezTo>
                        <a:pt x="7" y="19"/>
                        <a:pt x="7" y="19"/>
                        <a:pt x="7" y="18"/>
                      </a:cubicBezTo>
                      <a:cubicBezTo>
                        <a:pt x="7" y="18"/>
                        <a:pt x="7" y="18"/>
                        <a:pt x="7" y="18"/>
                      </a:cubicBezTo>
                      <a:cubicBezTo>
                        <a:pt x="7" y="17"/>
                        <a:pt x="7" y="17"/>
                        <a:pt x="7" y="17"/>
                      </a:cubicBezTo>
                      <a:cubicBezTo>
                        <a:pt x="8" y="17"/>
                        <a:pt x="8" y="16"/>
                        <a:pt x="8" y="16"/>
                      </a:cubicBezTo>
                      <a:cubicBezTo>
                        <a:pt x="8" y="16"/>
                        <a:pt x="8" y="16"/>
                        <a:pt x="8" y="15"/>
                      </a:cubicBezTo>
                      <a:cubicBezTo>
                        <a:pt x="8" y="15"/>
                        <a:pt x="8" y="15"/>
                        <a:pt x="8" y="15"/>
                      </a:cubicBezTo>
                      <a:cubicBezTo>
                        <a:pt x="9" y="14"/>
                        <a:pt x="9" y="14"/>
                        <a:pt x="9" y="12"/>
                      </a:cubicBezTo>
                      <a:cubicBezTo>
                        <a:pt x="9" y="11"/>
                        <a:pt x="9" y="11"/>
                        <a:pt x="8" y="11"/>
                      </a:cubicBezTo>
                      <a:cubicBezTo>
                        <a:pt x="8" y="10"/>
                        <a:pt x="8" y="10"/>
                        <a:pt x="7" y="10"/>
                      </a:cubicBezTo>
                      <a:cubicBezTo>
                        <a:pt x="7" y="9"/>
                        <a:pt x="7" y="9"/>
                        <a:pt x="7" y="8"/>
                      </a:cubicBezTo>
                      <a:cubicBezTo>
                        <a:pt x="6" y="8"/>
                        <a:pt x="6" y="8"/>
                        <a:pt x="6" y="7"/>
                      </a:cubicBezTo>
                      <a:cubicBezTo>
                        <a:pt x="6" y="7"/>
                        <a:pt x="6" y="6"/>
                        <a:pt x="6" y="6"/>
                      </a:cubicBezTo>
                      <a:cubicBezTo>
                        <a:pt x="5" y="6"/>
                        <a:pt x="5" y="6"/>
                        <a:pt x="5" y="5"/>
                      </a:cubicBezTo>
                      <a:cubicBezTo>
                        <a:pt x="5" y="5"/>
                        <a:pt x="5" y="4"/>
                        <a:pt x="5" y="4"/>
                      </a:cubicBezTo>
                      <a:cubicBezTo>
                        <a:pt x="5" y="4"/>
                        <a:pt x="5" y="4"/>
                        <a:pt x="5" y="4"/>
                      </a:cubicBezTo>
                      <a:cubicBezTo>
                        <a:pt x="5" y="4"/>
                        <a:pt x="5" y="3"/>
                        <a:pt x="5" y="3"/>
                      </a:cubicBezTo>
                      <a:cubicBezTo>
                        <a:pt x="5" y="3"/>
                        <a:pt x="5" y="3"/>
                        <a:pt x="5" y="3"/>
                      </a:cubicBezTo>
                      <a:cubicBezTo>
                        <a:pt x="5" y="3"/>
                        <a:pt x="5" y="2"/>
                        <a:pt x="5" y="2"/>
                      </a:cubicBezTo>
                      <a:cubicBezTo>
                        <a:pt x="5" y="2"/>
                        <a:pt x="5" y="2"/>
                        <a:pt x="5" y="1"/>
                      </a:cubicBezTo>
                      <a:cubicBezTo>
                        <a:pt x="5" y="1"/>
                        <a:pt x="5" y="1"/>
                        <a:pt x="5" y="1"/>
                      </a:cubicBezTo>
                      <a:cubicBezTo>
                        <a:pt x="5" y="0"/>
                        <a:pt x="5" y="0"/>
                        <a:pt x="5" y="0"/>
                      </a:cubicBezTo>
                      <a:cubicBezTo>
                        <a:pt x="3" y="5"/>
                        <a:pt x="1" y="9"/>
                        <a:pt x="0" y="11"/>
                      </a:cubicBezTo>
                      <a:cubicBezTo>
                        <a:pt x="1" y="14"/>
                        <a:pt x="1" y="14"/>
                        <a:pt x="1" y="14"/>
                      </a:cubicBezTo>
                      <a:cubicBezTo>
                        <a:pt x="5" y="25"/>
                        <a:pt x="5" y="25"/>
                        <a:pt x="5" y="25"/>
                      </a:cubicBezTo>
                      <a:cubicBezTo>
                        <a:pt x="5" y="25"/>
                        <a:pt x="5" y="25"/>
                        <a:pt x="5" y="25"/>
                      </a:cubicBezTo>
                      <a:cubicBezTo>
                        <a:pt x="5" y="25"/>
                        <a:pt x="5" y="25"/>
                        <a:pt x="5"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7" name="Freeform 1165">
                  <a:extLst>
                    <a:ext uri="{FF2B5EF4-FFF2-40B4-BE49-F238E27FC236}">
                      <a16:creationId xmlns="" xmlns:a16="http://schemas.microsoft.com/office/drawing/2014/main" id="{B613ECA2-0676-44EB-84D3-482D2775139B}"/>
                    </a:ext>
                  </a:extLst>
                </p:cNvPr>
                <p:cNvSpPr/>
                <p:nvPr/>
              </p:nvSpPr>
              <p:spPr bwMode="auto">
                <a:xfrm>
                  <a:off x="3084" y="2519"/>
                  <a:ext cx="5" cy="6"/>
                </a:xfrm>
                <a:custGeom>
                  <a:gdLst>
                    <a:gd name="T0" fmla="*/ 1 w 5"/>
                    <a:gd name="T1" fmla="*/ 7 h 7"/>
                    <a:gd name="T2" fmla="*/ 2 w 5"/>
                    <a:gd name="T3" fmla="*/ 6 h 7"/>
                    <a:gd name="T4" fmla="*/ 2 w 5"/>
                    <a:gd name="T5" fmla="*/ 6 h 7"/>
                    <a:gd name="T6" fmla="*/ 3 w 5"/>
                    <a:gd name="T7" fmla="*/ 6 h 7"/>
                    <a:gd name="T8" fmla="*/ 4 w 5"/>
                    <a:gd name="T9" fmla="*/ 6 h 7"/>
                    <a:gd name="T10" fmla="*/ 4 w 5"/>
                    <a:gd name="T11" fmla="*/ 6 h 7"/>
                    <a:gd name="T12" fmla="*/ 4 w 5"/>
                    <a:gd name="T13" fmla="*/ 5 h 7"/>
                    <a:gd name="T14" fmla="*/ 4 w 5"/>
                    <a:gd name="T15" fmla="*/ 4 h 7"/>
                    <a:gd name="T16" fmla="*/ 4 w 5"/>
                    <a:gd name="T17" fmla="*/ 3 h 7"/>
                    <a:gd name="T18" fmla="*/ 5 w 5"/>
                    <a:gd name="T19" fmla="*/ 2 h 7"/>
                    <a:gd name="T20" fmla="*/ 5 w 5"/>
                    <a:gd name="T21" fmla="*/ 1 h 7"/>
                    <a:gd name="T22" fmla="*/ 2 w 5"/>
                    <a:gd name="T23" fmla="*/ 0 h 7"/>
                    <a:gd name="T24" fmla="*/ 1 w 5"/>
                    <a:gd name="T25" fmla="*/ 3 h 7"/>
                    <a:gd name="T26" fmla="*/ 0 w 5"/>
                    <a:gd name="T27" fmla="*/ 7 h 7"/>
                    <a:gd name="T28" fmla="*/ 0 w 5"/>
                    <a:gd name="T29" fmla="*/ 7 h 7"/>
                    <a:gd name="T30" fmla="*/ 1 w 5"/>
                    <a:gd name="T31" fmla="*/ 7 h 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7">
                      <a:moveTo>
                        <a:pt x="1" y="7"/>
                      </a:moveTo>
                      <a:cubicBezTo>
                        <a:pt x="1" y="6"/>
                        <a:pt x="1" y="6"/>
                        <a:pt x="2" y="6"/>
                      </a:cubicBezTo>
                      <a:cubicBezTo>
                        <a:pt x="2" y="6"/>
                        <a:pt x="2" y="6"/>
                        <a:pt x="2" y="6"/>
                      </a:cubicBezTo>
                      <a:cubicBezTo>
                        <a:pt x="3" y="6"/>
                        <a:pt x="3" y="6"/>
                        <a:pt x="3" y="6"/>
                      </a:cubicBezTo>
                      <a:cubicBezTo>
                        <a:pt x="3" y="6"/>
                        <a:pt x="3" y="6"/>
                        <a:pt x="4" y="6"/>
                      </a:cubicBezTo>
                      <a:cubicBezTo>
                        <a:pt x="4" y="6"/>
                        <a:pt x="4" y="6"/>
                        <a:pt x="4" y="6"/>
                      </a:cubicBezTo>
                      <a:cubicBezTo>
                        <a:pt x="4" y="5"/>
                        <a:pt x="4" y="5"/>
                        <a:pt x="4" y="5"/>
                      </a:cubicBezTo>
                      <a:cubicBezTo>
                        <a:pt x="4" y="5"/>
                        <a:pt x="4" y="4"/>
                        <a:pt x="4" y="4"/>
                      </a:cubicBezTo>
                      <a:cubicBezTo>
                        <a:pt x="4" y="4"/>
                        <a:pt x="4" y="3"/>
                        <a:pt x="4" y="3"/>
                      </a:cubicBezTo>
                      <a:cubicBezTo>
                        <a:pt x="4" y="3"/>
                        <a:pt x="4" y="2"/>
                        <a:pt x="5" y="2"/>
                      </a:cubicBezTo>
                      <a:cubicBezTo>
                        <a:pt x="5" y="2"/>
                        <a:pt x="5" y="2"/>
                        <a:pt x="5" y="1"/>
                      </a:cubicBezTo>
                      <a:cubicBezTo>
                        <a:pt x="2" y="0"/>
                        <a:pt x="2" y="0"/>
                        <a:pt x="2" y="0"/>
                      </a:cubicBezTo>
                      <a:cubicBezTo>
                        <a:pt x="2" y="2"/>
                        <a:pt x="1" y="3"/>
                        <a:pt x="1" y="3"/>
                      </a:cubicBezTo>
                      <a:cubicBezTo>
                        <a:pt x="1" y="5"/>
                        <a:pt x="1" y="6"/>
                        <a:pt x="0" y="7"/>
                      </a:cubicBezTo>
                      <a:cubicBezTo>
                        <a:pt x="0" y="7"/>
                        <a:pt x="0" y="7"/>
                        <a:pt x="0" y="7"/>
                      </a:cubicBezTo>
                      <a:cubicBezTo>
                        <a:pt x="1" y="7"/>
                        <a:pt x="1" y="7"/>
                        <a:pt x="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8" name="Freeform 1166">
                  <a:extLst>
                    <a:ext uri="{FF2B5EF4-FFF2-40B4-BE49-F238E27FC236}">
                      <a16:creationId xmlns="" xmlns:a16="http://schemas.microsoft.com/office/drawing/2014/main" id="{6E5063D5-2932-4782-8A80-C31ED1D3D835}"/>
                    </a:ext>
                  </a:extLst>
                </p:cNvPr>
                <p:cNvSpPr/>
                <p:nvPr/>
              </p:nvSpPr>
              <p:spPr bwMode="auto">
                <a:xfrm>
                  <a:off x="3085" y="2519"/>
                  <a:ext cx="41" cy="45"/>
                </a:xfrm>
                <a:custGeom>
                  <a:gdLst>
                    <a:gd name="T0" fmla="*/ 28 w 43"/>
                    <a:gd name="T1" fmla="*/ 6 h 47"/>
                    <a:gd name="T2" fmla="*/ 17 w 43"/>
                    <a:gd name="T3" fmla="*/ 12 h 47"/>
                    <a:gd name="T4" fmla="*/ 7 w 43"/>
                    <a:gd name="T5" fmla="*/ 8 h 47"/>
                    <a:gd name="T6" fmla="*/ 7 w 43"/>
                    <a:gd name="T7" fmla="*/ 10 h 47"/>
                    <a:gd name="T8" fmla="*/ 6 w 43"/>
                    <a:gd name="T9" fmla="*/ 10 h 47"/>
                    <a:gd name="T10" fmla="*/ 6 w 43"/>
                    <a:gd name="T11" fmla="*/ 16 h 47"/>
                    <a:gd name="T12" fmla="*/ 6 w 43"/>
                    <a:gd name="T13" fmla="*/ 20 h 47"/>
                    <a:gd name="T14" fmla="*/ 5 w 43"/>
                    <a:gd name="T15" fmla="*/ 22 h 47"/>
                    <a:gd name="T16" fmla="*/ 5 w 43"/>
                    <a:gd name="T17" fmla="*/ 23 h 47"/>
                    <a:gd name="T18" fmla="*/ 4 w 43"/>
                    <a:gd name="T19" fmla="*/ 27 h 47"/>
                    <a:gd name="T20" fmla="*/ 4 w 43"/>
                    <a:gd name="T21" fmla="*/ 28 h 47"/>
                    <a:gd name="T22" fmla="*/ 4 w 43"/>
                    <a:gd name="T23" fmla="*/ 29 h 47"/>
                    <a:gd name="T24" fmla="*/ 3 w 43"/>
                    <a:gd name="T25" fmla="*/ 30 h 47"/>
                    <a:gd name="T26" fmla="*/ 3 w 43"/>
                    <a:gd name="T27" fmla="*/ 31 h 47"/>
                    <a:gd name="T28" fmla="*/ 2 w 43"/>
                    <a:gd name="T29" fmla="*/ 32 h 47"/>
                    <a:gd name="T30" fmla="*/ 2 w 43"/>
                    <a:gd name="T31" fmla="*/ 34 h 47"/>
                    <a:gd name="T32" fmla="*/ 2 w 43"/>
                    <a:gd name="T33" fmla="*/ 36 h 47"/>
                    <a:gd name="T34" fmla="*/ 1 w 43"/>
                    <a:gd name="T35" fmla="*/ 38 h 47"/>
                    <a:gd name="T36" fmla="*/ 1 w 43"/>
                    <a:gd name="T37" fmla="*/ 41 h 47"/>
                    <a:gd name="T38" fmla="*/ 0 w 43"/>
                    <a:gd name="T39" fmla="*/ 44 h 47"/>
                    <a:gd name="T40" fmla="*/ 2 w 43"/>
                    <a:gd name="T41" fmla="*/ 45 h 47"/>
                    <a:gd name="T42" fmla="*/ 4 w 43"/>
                    <a:gd name="T43" fmla="*/ 46 h 47"/>
                    <a:gd name="T44" fmla="*/ 5 w 43"/>
                    <a:gd name="T45" fmla="*/ 46 h 47"/>
                    <a:gd name="T46" fmla="*/ 6 w 43"/>
                    <a:gd name="T47" fmla="*/ 47 h 47"/>
                    <a:gd name="T48" fmla="*/ 7 w 43"/>
                    <a:gd name="T49" fmla="*/ 47 h 47"/>
                    <a:gd name="T50" fmla="*/ 8 w 43"/>
                    <a:gd name="T51" fmla="*/ 47 h 47"/>
                    <a:gd name="T52" fmla="*/ 8 w 43"/>
                    <a:gd name="T53" fmla="*/ 47 h 47"/>
                    <a:gd name="T54" fmla="*/ 14 w 43"/>
                    <a:gd name="T55" fmla="*/ 44 h 47"/>
                    <a:gd name="T56" fmla="*/ 15 w 43"/>
                    <a:gd name="T57" fmla="*/ 43 h 47"/>
                    <a:gd name="T58" fmla="*/ 15 w 43"/>
                    <a:gd name="T59" fmla="*/ 43 h 47"/>
                    <a:gd name="T60" fmla="*/ 27 w 43"/>
                    <a:gd name="T61" fmla="*/ 35 h 47"/>
                    <a:gd name="T62" fmla="*/ 22 w 43"/>
                    <a:gd name="T63" fmla="*/ 26 h 47"/>
                    <a:gd name="T64" fmla="*/ 33 w 43"/>
                    <a:gd name="T65" fmla="*/ 15 h 47"/>
                    <a:gd name="T66" fmla="*/ 41 w 43"/>
                    <a:gd name="T67" fmla="*/ 13 h 47"/>
                    <a:gd name="T68" fmla="*/ 42 w 43"/>
                    <a:gd name="T69" fmla="*/ 12 h 47"/>
                    <a:gd name="T70" fmla="*/ 43 w 43"/>
                    <a:gd name="T71" fmla="*/ 12 h 47"/>
                    <a:gd name="T72" fmla="*/ 43 w 43"/>
                    <a:gd name="T73" fmla="*/ 10 h 47"/>
                    <a:gd name="T74" fmla="*/ 42 w 43"/>
                    <a:gd name="T75" fmla="*/ 7 h 47"/>
                    <a:gd name="T76" fmla="*/ 42 w 43"/>
                    <a:gd name="T77" fmla="*/ 5 h 47"/>
                    <a:gd name="T78" fmla="*/ 41 w 43"/>
                    <a:gd name="T79" fmla="*/ 1 h 47"/>
                    <a:gd name="T80" fmla="*/ 41 w 43"/>
                    <a:gd name="T81" fmla="*/ 0 h 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3" h="47">
                      <a:moveTo>
                        <a:pt x="37" y="2"/>
                      </a:moveTo>
                      <a:cubicBezTo>
                        <a:pt x="30" y="6"/>
                        <a:pt x="29" y="6"/>
                        <a:pt x="28" y="6"/>
                      </a:cubicBezTo>
                      <a:cubicBezTo>
                        <a:pt x="26" y="6"/>
                        <a:pt x="21" y="9"/>
                        <a:pt x="18" y="11"/>
                      </a:cubicBezTo>
                      <a:cubicBezTo>
                        <a:pt x="17" y="12"/>
                        <a:pt x="17" y="12"/>
                        <a:pt x="17" y="12"/>
                      </a:cubicBezTo>
                      <a:cubicBezTo>
                        <a:pt x="7" y="7"/>
                        <a:pt x="7" y="7"/>
                        <a:pt x="7" y="7"/>
                      </a:cubicBezTo>
                      <a:cubicBezTo>
                        <a:pt x="7" y="8"/>
                        <a:pt x="7" y="8"/>
                        <a:pt x="7" y="8"/>
                      </a:cubicBezTo>
                      <a:cubicBezTo>
                        <a:pt x="7" y="8"/>
                        <a:pt x="7" y="8"/>
                        <a:pt x="7" y="8"/>
                      </a:cubicBezTo>
                      <a:cubicBezTo>
                        <a:pt x="7" y="10"/>
                        <a:pt x="7" y="10"/>
                        <a:pt x="7" y="10"/>
                      </a:cubicBezTo>
                      <a:cubicBezTo>
                        <a:pt x="6" y="10"/>
                        <a:pt x="6" y="10"/>
                        <a:pt x="6" y="10"/>
                      </a:cubicBezTo>
                      <a:cubicBezTo>
                        <a:pt x="6" y="10"/>
                        <a:pt x="6" y="10"/>
                        <a:pt x="6" y="10"/>
                      </a:cubicBezTo>
                      <a:cubicBezTo>
                        <a:pt x="6" y="11"/>
                        <a:pt x="6" y="13"/>
                        <a:pt x="6" y="16"/>
                      </a:cubicBezTo>
                      <a:cubicBezTo>
                        <a:pt x="6" y="16"/>
                        <a:pt x="6" y="16"/>
                        <a:pt x="6" y="16"/>
                      </a:cubicBezTo>
                      <a:cubicBezTo>
                        <a:pt x="6" y="17"/>
                        <a:pt x="6" y="18"/>
                        <a:pt x="6" y="19"/>
                      </a:cubicBezTo>
                      <a:cubicBezTo>
                        <a:pt x="6" y="19"/>
                        <a:pt x="6" y="19"/>
                        <a:pt x="6" y="20"/>
                      </a:cubicBezTo>
                      <a:cubicBezTo>
                        <a:pt x="5" y="21"/>
                        <a:pt x="5" y="22"/>
                        <a:pt x="5" y="22"/>
                      </a:cubicBezTo>
                      <a:cubicBezTo>
                        <a:pt x="5" y="22"/>
                        <a:pt x="5" y="22"/>
                        <a:pt x="5" y="22"/>
                      </a:cubicBezTo>
                      <a:cubicBezTo>
                        <a:pt x="5" y="23"/>
                        <a:pt x="5" y="23"/>
                        <a:pt x="5" y="23"/>
                      </a:cubicBezTo>
                      <a:cubicBezTo>
                        <a:pt x="5" y="23"/>
                        <a:pt x="5" y="23"/>
                        <a:pt x="5" y="23"/>
                      </a:cubicBezTo>
                      <a:cubicBezTo>
                        <a:pt x="5" y="27"/>
                        <a:pt x="5" y="27"/>
                        <a:pt x="5" y="27"/>
                      </a:cubicBezTo>
                      <a:cubicBezTo>
                        <a:pt x="4" y="27"/>
                        <a:pt x="4" y="27"/>
                        <a:pt x="4" y="27"/>
                      </a:cubicBezTo>
                      <a:cubicBezTo>
                        <a:pt x="4" y="27"/>
                        <a:pt x="4" y="27"/>
                        <a:pt x="4" y="28"/>
                      </a:cubicBezTo>
                      <a:cubicBezTo>
                        <a:pt x="4" y="28"/>
                        <a:pt x="4" y="28"/>
                        <a:pt x="4" y="28"/>
                      </a:cubicBezTo>
                      <a:cubicBezTo>
                        <a:pt x="4" y="28"/>
                        <a:pt x="4" y="29"/>
                        <a:pt x="4" y="29"/>
                      </a:cubicBezTo>
                      <a:cubicBezTo>
                        <a:pt x="4" y="29"/>
                        <a:pt x="4" y="29"/>
                        <a:pt x="4" y="29"/>
                      </a:cubicBezTo>
                      <a:cubicBezTo>
                        <a:pt x="3" y="30"/>
                        <a:pt x="3" y="30"/>
                        <a:pt x="3" y="30"/>
                      </a:cubicBezTo>
                      <a:cubicBezTo>
                        <a:pt x="3" y="30"/>
                        <a:pt x="3" y="30"/>
                        <a:pt x="3" y="30"/>
                      </a:cubicBezTo>
                      <a:cubicBezTo>
                        <a:pt x="3" y="30"/>
                        <a:pt x="3" y="30"/>
                        <a:pt x="3" y="30"/>
                      </a:cubicBezTo>
                      <a:cubicBezTo>
                        <a:pt x="3" y="31"/>
                        <a:pt x="3" y="31"/>
                        <a:pt x="3" y="31"/>
                      </a:cubicBezTo>
                      <a:cubicBezTo>
                        <a:pt x="3" y="31"/>
                        <a:pt x="3" y="31"/>
                        <a:pt x="3" y="32"/>
                      </a:cubicBezTo>
                      <a:cubicBezTo>
                        <a:pt x="3" y="32"/>
                        <a:pt x="3" y="32"/>
                        <a:pt x="2" y="32"/>
                      </a:cubicBezTo>
                      <a:cubicBezTo>
                        <a:pt x="2" y="33"/>
                        <a:pt x="2" y="33"/>
                        <a:pt x="2" y="33"/>
                      </a:cubicBezTo>
                      <a:cubicBezTo>
                        <a:pt x="2" y="33"/>
                        <a:pt x="2" y="34"/>
                        <a:pt x="2" y="34"/>
                      </a:cubicBezTo>
                      <a:cubicBezTo>
                        <a:pt x="2" y="34"/>
                        <a:pt x="2" y="34"/>
                        <a:pt x="2" y="35"/>
                      </a:cubicBezTo>
                      <a:cubicBezTo>
                        <a:pt x="2" y="35"/>
                        <a:pt x="2" y="36"/>
                        <a:pt x="2" y="36"/>
                      </a:cubicBezTo>
                      <a:cubicBezTo>
                        <a:pt x="2" y="36"/>
                        <a:pt x="2" y="37"/>
                        <a:pt x="1" y="37"/>
                      </a:cubicBezTo>
                      <a:cubicBezTo>
                        <a:pt x="1" y="37"/>
                        <a:pt x="1" y="38"/>
                        <a:pt x="1" y="38"/>
                      </a:cubicBezTo>
                      <a:cubicBezTo>
                        <a:pt x="1" y="39"/>
                        <a:pt x="1" y="39"/>
                        <a:pt x="1" y="40"/>
                      </a:cubicBezTo>
                      <a:cubicBezTo>
                        <a:pt x="1" y="40"/>
                        <a:pt x="1" y="41"/>
                        <a:pt x="1" y="41"/>
                      </a:cubicBezTo>
                      <a:cubicBezTo>
                        <a:pt x="1" y="42"/>
                        <a:pt x="1" y="42"/>
                        <a:pt x="0" y="43"/>
                      </a:cubicBezTo>
                      <a:cubicBezTo>
                        <a:pt x="0" y="43"/>
                        <a:pt x="0" y="43"/>
                        <a:pt x="0" y="44"/>
                      </a:cubicBezTo>
                      <a:cubicBezTo>
                        <a:pt x="1" y="44"/>
                        <a:pt x="1" y="44"/>
                        <a:pt x="2" y="45"/>
                      </a:cubicBezTo>
                      <a:cubicBezTo>
                        <a:pt x="2" y="45"/>
                        <a:pt x="2" y="45"/>
                        <a:pt x="2" y="45"/>
                      </a:cubicBezTo>
                      <a:cubicBezTo>
                        <a:pt x="3" y="45"/>
                        <a:pt x="3" y="45"/>
                        <a:pt x="3" y="45"/>
                      </a:cubicBezTo>
                      <a:cubicBezTo>
                        <a:pt x="4" y="45"/>
                        <a:pt x="4" y="46"/>
                        <a:pt x="4" y="46"/>
                      </a:cubicBezTo>
                      <a:cubicBezTo>
                        <a:pt x="4" y="46"/>
                        <a:pt x="5" y="46"/>
                        <a:pt x="5" y="46"/>
                      </a:cubicBezTo>
                      <a:cubicBezTo>
                        <a:pt x="5" y="46"/>
                        <a:pt x="5" y="46"/>
                        <a:pt x="5" y="46"/>
                      </a:cubicBezTo>
                      <a:cubicBezTo>
                        <a:pt x="6" y="46"/>
                        <a:pt x="6" y="46"/>
                        <a:pt x="6" y="47"/>
                      </a:cubicBezTo>
                      <a:cubicBezTo>
                        <a:pt x="6" y="47"/>
                        <a:pt x="6" y="47"/>
                        <a:pt x="6" y="47"/>
                      </a:cubicBezTo>
                      <a:cubicBezTo>
                        <a:pt x="7" y="47"/>
                        <a:pt x="7" y="47"/>
                        <a:pt x="7" y="47"/>
                      </a:cubicBezTo>
                      <a:cubicBezTo>
                        <a:pt x="7" y="47"/>
                        <a:pt x="7" y="47"/>
                        <a:pt x="7" y="47"/>
                      </a:cubicBezTo>
                      <a:cubicBezTo>
                        <a:pt x="7" y="47"/>
                        <a:pt x="7" y="47"/>
                        <a:pt x="8" y="47"/>
                      </a:cubicBezTo>
                      <a:cubicBezTo>
                        <a:pt x="8" y="47"/>
                        <a:pt x="8" y="47"/>
                        <a:pt x="8" y="47"/>
                      </a:cubicBezTo>
                      <a:cubicBezTo>
                        <a:pt x="8" y="47"/>
                        <a:pt x="8" y="47"/>
                        <a:pt x="8" y="47"/>
                      </a:cubicBezTo>
                      <a:cubicBezTo>
                        <a:pt x="8" y="47"/>
                        <a:pt x="8" y="47"/>
                        <a:pt x="8" y="47"/>
                      </a:cubicBezTo>
                      <a:cubicBezTo>
                        <a:pt x="8" y="47"/>
                        <a:pt x="8" y="47"/>
                        <a:pt x="8" y="47"/>
                      </a:cubicBezTo>
                      <a:cubicBezTo>
                        <a:pt x="11" y="47"/>
                        <a:pt x="13" y="45"/>
                        <a:pt x="14" y="44"/>
                      </a:cubicBezTo>
                      <a:cubicBezTo>
                        <a:pt x="14" y="44"/>
                        <a:pt x="14" y="44"/>
                        <a:pt x="15" y="44"/>
                      </a:cubicBezTo>
                      <a:cubicBezTo>
                        <a:pt x="15" y="44"/>
                        <a:pt x="15" y="44"/>
                        <a:pt x="15" y="43"/>
                      </a:cubicBezTo>
                      <a:cubicBezTo>
                        <a:pt x="15" y="43"/>
                        <a:pt x="15" y="43"/>
                        <a:pt x="15" y="43"/>
                      </a:cubicBezTo>
                      <a:cubicBezTo>
                        <a:pt x="15" y="43"/>
                        <a:pt x="15" y="43"/>
                        <a:pt x="15" y="43"/>
                      </a:cubicBezTo>
                      <a:cubicBezTo>
                        <a:pt x="15" y="37"/>
                        <a:pt x="22" y="37"/>
                        <a:pt x="24" y="37"/>
                      </a:cubicBezTo>
                      <a:cubicBezTo>
                        <a:pt x="25" y="37"/>
                        <a:pt x="26" y="37"/>
                        <a:pt x="27" y="35"/>
                      </a:cubicBezTo>
                      <a:cubicBezTo>
                        <a:pt x="27" y="35"/>
                        <a:pt x="28" y="34"/>
                        <a:pt x="29" y="33"/>
                      </a:cubicBezTo>
                      <a:cubicBezTo>
                        <a:pt x="28" y="31"/>
                        <a:pt x="23" y="27"/>
                        <a:pt x="22" y="26"/>
                      </a:cubicBezTo>
                      <a:cubicBezTo>
                        <a:pt x="20" y="26"/>
                        <a:pt x="20" y="24"/>
                        <a:pt x="20" y="23"/>
                      </a:cubicBezTo>
                      <a:cubicBezTo>
                        <a:pt x="20" y="20"/>
                        <a:pt x="26" y="16"/>
                        <a:pt x="33" y="15"/>
                      </a:cubicBezTo>
                      <a:cubicBezTo>
                        <a:pt x="38" y="15"/>
                        <a:pt x="39" y="14"/>
                        <a:pt x="40" y="13"/>
                      </a:cubicBezTo>
                      <a:cubicBezTo>
                        <a:pt x="40" y="13"/>
                        <a:pt x="41" y="13"/>
                        <a:pt x="41" y="13"/>
                      </a:cubicBezTo>
                      <a:cubicBezTo>
                        <a:pt x="41" y="13"/>
                        <a:pt x="41" y="13"/>
                        <a:pt x="41" y="13"/>
                      </a:cubicBezTo>
                      <a:cubicBezTo>
                        <a:pt x="41" y="13"/>
                        <a:pt x="41" y="12"/>
                        <a:pt x="42" y="12"/>
                      </a:cubicBezTo>
                      <a:cubicBezTo>
                        <a:pt x="42" y="12"/>
                        <a:pt x="42" y="12"/>
                        <a:pt x="42" y="12"/>
                      </a:cubicBezTo>
                      <a:cubicBezTo>
                        <a:pt x="42" y="12"/>
                        <a:pt x="43" y="12"/>
                        <a:pt x="43" y="12"/>
                      </a:cubicBezTo>
                      <a:cubicBezTo>
                        <a:pt x="43" y="12"/>
                        <a:pt x="43" y="11"/>
                        <a:pt x="43" y="11"/>
                      </a:cubicBezTo>
                      <a:cubicBezTo>
                        <a:pt x="43" y="11"/>
                        <a:pt x="43" y="10"/>
                        <a:pt x="43" y="10"/>
                      </a:cubicBezTo>
                      <a:cubicBezTo>
                        <a:pt x="43" y="9"/>
                        <a:pt x="43" y="9"/>
                        <a:pt x="42" y="8"/>
                      </a:cubicBezTo>
                      <a:cubicBezTo>
                        <a:pt x="42" y="8"/>
                        <a:pt x="42" y="7"/>
                        <a:pt x="42" y="7"/>
                      </a:cubicBezTo>
                      <a:cubicBezTo>
                        <a:pt x="42" y="7"/>
                        <a:pt x="42" y="6"/>
                        <a:pt x="42" y="6"/>
                      </a:cubicBezTo>
                      <a:cubicBezTo>
                        <a:pt x="42" y="5"/>
                        <a:pt x="42" y="5"/>
                        <a:pt x="42" y="5"/>
                      </a:cubicBezTo>
                      <a:cubicBezTo>
                        <a:pt x="41" y="4"/>
                        <a:pt x="41" y="4"/>
                        <a:pt x="41" y="3"/>
                      </a:cubicBezTo>
                      <a:cubicBezTo>
                        <a:pt x="41" y="2"/>
                        <a:pt x="41" y="2"/>
                        <a:pt x="41" y="1"/>
                      </a:cubicBezTo>
                      <a:cubicBezTo>
                        <a:pt x="41" y="1"/>
                        <a:pt x="41" y="1"/>
                        <a:pt x="41" y="0"/>
                      </a:cubicBezTo>
                      <a:cubicBezTo>
                        <a:pt x="41" y="0"/>
                        <a:pt x="41" y="0"/>
                        <a:pt x="41" y="0"/>
                      </a:cubicBezTo>
                      <a:cubicBezTo>
                        <a:pt x="39" y="1"/>
                        <a:pt x="38" y="1"/>
                        <a:pt x="3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9" name="Freeform 1167">
                  <a:extLst>
                    <a:ext uri="{FF2B5EF4-FFF2-40B4-BE49-F238E27FC236}">
                      <a16:creationId xmlns="" xmlns:a16="http://schemas.microsoft.com/office/drawing/2014/main" id="{17EB7907-DED5-4CA6-B3EC-F9C6454F1194}"/>
                    </a:ext>
                  </a:extLst>
                </p:cNvPr>
                <p:cNvSpPr/>
                <p:nvPr/>
              </p:nvSpPr>
              <p:spPr bwMode="auto">
                <a:xfrm>
                  <a:off x="3141" y="2388"/>
                  <a:ext cx="66" cy="30"/>
                </a:xfrm>
                <a:custGeom>
                  <a:gdLst>
                    <a:gd name="T0" fmla="*/ 15 w 69"/>
                    <a:gd name="T1" fmla="*/ 10 h 31"/>
                    <a:gd name="T2" fmla="*/ 17 w 69"/>
                    <a:gd name="T3" fmla="*/ 15 h 31"/>
                    <a:gd name="T4" fmla="*/ 19 w 69"/>
                    <a:gd name="T5" fmla="*/ 22 h 31"/>
                    <a:gd name="T6" fmla="*/ 18 w 69"/>
                    <a:gd name="T7" fmla="*/ 24 h 31"/>
                    <a:gd name="T8" fmla="*/ 21 w 69"/>
                    <a:gd name="T9" fmla="*/ 24 h 31"/>
                    <a:gd name="T10" fmla="*/ 25 w 69"/>
                    <a:gd name="T11" fmla="*/ 23 h 31"/>
                    <a:gd name="T12" fmla="*/ 28 w 69"/>
                    <a:gd name="T13" fmla="*/ 23 h 31"/>
                    <a:gd name="T14" fmla="*/ 31 w 69"/>
                    <a:gd name="T15" fmla="*/ 24 h 31"/>
                    <a:gd name="T16" fmla="*/ 34 w 69"/>
                    <a:gd name="T17" fmla="*/ 28 h 31"/>
                    <a:gd name="T18" fmla="*/ 34 w 69"/>
                    <a:gd name="T19" fmla="*/ 28 h 31"/>
                    <a:gd name="T20" fmla="*/ 35 w 69"/>
                    <a:gd name="T21" fmla="*/ 30 h 31"/>
                    <a:gd name="T22" fmla="*/ 36 w 69"/>
                    <a:gd name="T23" fmla="*/ 30 h 31"/>
                    <a:gd name="T24" fmla="*/ 39 w 69"/>
                    <a:gd name="T25" fmla="*/ 29 h 31"/>
                    <a:gd name="T26" fmla="*/ 46 w 69"/>
                    <a:gd name="T27" fmla="*/ 28 h 31"/>
                    <a:gd name="T28" fmla="*/ 49 w 69"/>
                    <a:gd name="T29" fmla="*/ 28 h 31"/>
                    <a:gd name="T30" fmla="*/ 50 w 69"/>
                    <a:gd name="T31" fmla="*/ 28 h 31"/>
                    <a:gd name="T32" fmla="*/ 53 w 69"/>
                    <a:gd name="T33" fmla="*/ 28 h 31"/>
                    <a:gd name="T34" fmla="*/ 54 w 69"/>
                    <a:gd name="T35" fmla="*/ 28 h 31"/>
                    <a:gd name="T36" fmla="*/ 57 w 69"/>
                    <a:gd name="T37" fmla="*/ 26 h 31"/>
                    <a:gd name="T38" fmla="*/ 64 w 69"/>
                    <a:gd name="T39" fmla="*/ 29 h 31"/>
                    <a:gd name="T40" fmla="*/ 68 w 69"/>
                    <a:gd name="T41" fmla="*/ 31 h 31"/>
                    <a:gd name="T42" fmla="*/ 69 w 69"/>
                    <a:gd name="T43" fmla="*/ 30 h 31"/>
                    <a:gd name="T44" fmla="*/ 69 w 69"/>
                    <a:gd name="T45" fmla="*/ 30 h 31"/>
                    <a:gd name="T46" fmla="*/ 66 w 69"/>
                    <a:gd name="T47" fmla="*/ 28 h 31"/>
                    <a:gd name="T48" fmla="*/ 66 w 69"/>
                    <a:gd name="T49" fmla="*/ 27 h 31"/>
                    <a:gd name="T50" fmla="*/ 66 w 69"/>
                    <a:gd name="T51" fmla="*/ 26 h 31"/>
                    <a:gd name="T52" fmla="*/ 66 w 69"/>
                    <a:gd name="T53" fmla="*/ 25 h 31"/>
                    <a:gd name="T54" fmla="*/ 66 w 69"/>
                    <a:gd name="T55" fmla="*/ 25 h 31"/>
                    <a:gd name="T56" fmla="*/ 67 w 69"/>
                    <a:gd name="T57" fmla="*/ 24 h 31"/>
                    <a:gd name="T58" fmla="*/ 67 w 69"/>
                    <a:gd name="T59" fmla="*/ 24 h 31"/>
                    <a:gd name="T60" fmla="*/ 67 w 69"/>
                    <a:gd name="T61" fmla="*/ 23 h 31"/>
                    <a:gd name="T62" fmla="*/ 67 w 69"/>
                    <a:gd name="T63" fmla="*/ 23 h 31"/>
                    <a:gd name="T64" fmla="*/ 67 w 69"/>
                    <a:gd name="T65" fmla="*/ 23 h 31"/>
                    <a:gd name="T66" fmla="*/ 64 w 69"/>
                    <a:gd name="T67" fmla="*/ 21 h 31"/>
                    <a:gd name="T68" fmla="*/ 63 w 69"/>
                    <a:gd name="T69" fmla="*/ 21 h 31"/>
                    <a:gd name="T70" fmla="*/ 60 w 69"/>
                    <a:gd name="T71" fmla="*/ 16 h 31"/>
                    <a:gd name="T72" fmla="*/ 59 w 69"/>
                    <a:gd name="T73" fmla="*/ 14 h 31"/>
                    <a:gd name="T74" fmla="*/ 57 w 69"/>
                    <a:gd name="T75" fmla="*/ 13 h 31"/>
                    <a:gd name="T76" fmla="*/ 56 w 69"/>
                    <a:gd name="T77" fmla="*/ 12 h 31"/>
                    <a:gd name="T78" fmla="*/ 46 w 69"/>
                    <a:gd name="T79" fmla="*/ 14 h 31"/>
                    <a:gd name="T80" fmla="*/ 44 w 69"/>
                    <a:gd name="T81" fmla="*/ 14 h 31"/>
                    <a:gd name="T82" fmla="*/ 39 w 69"/>
                    <a:gd name="T83" fmla="*/ 12 h 31"/>
                    <a:gd name="T84" fmla="*/ 39 w 69"/>
                    <a:gd name="T85" fmla="*/ 11 h 31"/>
                    <a:gd name="T86" fmla="*/ 37 w 69"/>
                    <a:gd name="T87" fmla="*/ 10 h 31"/>
                    <a:gd name="T88" fmla="*/ 30 w 69"/>
                    <a:gd name="T89" fmla="*/ 7 h 31"/>
                    <a:gd name="T90" fmla="*/ 29 w 69"/>
                    <a:gd name="T91" fmla="*/ 5 h 31"/>
                    <a:gd name="T92" fmla="*/ 27 w 69"/>
                    <a:gd name="T93" fmla="*/ 5 h 31"/>
                    <a:gd name="T94" fmla="*/ 23 w 69"/>
                    <a:gd name="T95" fmla="*/ 5 h 31"/>
                    <a:gd name="T96" fmla="*/ 19 w 69"/>
                    <a:gd name="T97" fmla="*/ 5 h 31"/>
                    <a:gd name="T98" fmla="*/ 12 w 69"/>
                    <a:gd name="T99" fmla="*/ 4 h 31"/>
                    <a:gd name="T100" fmla="*/ 1 w 69"/>
                    <a:gd name="T101" fmla="*/ 0 h 31"/>
                    <a:gd name="T102" fmla="*/ 0 w 69"/>
                    <a:gd name="T103" fmla="*/ 0 h 31"/>
                    <a:gd name="T104" fmla="*/ 3 w 69"/>
                    <a:gd name="T105" fmla="*/ 1 h 31"/>
                    <a:gd name="T106" fmla="*/ 15 w 69"/>
                    <a:gd name="T107" fmla="*/ 10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31">
                      <a:moveTo>
                        <a:pt x="15" y="10"/>
                      </a:moveTo>
                      <a:cubicBezTo>
                        <a:pt x="15" y="13"/>
                        <a:pt x="16" y="14"/>
                        <a:pt x="17" y="15"/>
                      </a:cubicBezTo>
                      <a:cubicBezTo>
                        <a:pt x="19" y="16"/>
                        <a:pt x="20" y="18"/>
                        <a:pt x="19" y="22"/>
                      </a:cubicBezTo>
                      <a:cubicBezTo>
                        <a:pt x="19" y="23"/>
                        <a:pt x="19" y="23"/>
                        <a:pt x="18" y="24"/>
                      </a:cubicBezTo>
                      <a:cubicBezTo>
                        <a:pt x="19" y="24"/>
                        <a:pt x="20" y="24"/>
                        <a:pt x="21" y="24"/>
                      </a:cubicBezTo>
                      <a:cubicBezTo>
                        <a:pt x="24" y="24"/>
                        <a:pt x="25" y="24"/>
                        <a:pt x="25" y="23"/>
                      </a:cubicBezTo>
                      <a:cubicBezTo>
                        <a:pt x="26" y="23"/>
                        <a:pt x="27" y="23"/>
                        <a:pt x="28" y="23"/>
                      </a:cubicBezTo>
                      <a:cubicBezTo>
                        <a:pt x="29" y="23"/>
                        <a:pt x="30" y="23"/>
                        <a:pt x="31" y="24"/>
                      </a:cubicBezTo>
                      <a:cubicBezTo>
                        <a:pt x="32" y="25"/>
                        <a:pt x="33" y="26"/>
                        <a:pt x="34" y="28"/>
                      </a:cubicBezTo>
                      <a:cubicBezTo>
                        <a:pt x="34" y="28"/>
                        <a:pt x="34" y="28"/>
                        <a:pt x="34" y="28"/>
                      </a:cubicBezTo>
                      <a:cubicBezTo>
                        <a:pt x="35" y="29"/>
                        <a:pt x="35" y="29"/>
                        <a:pt x="35" y="30"/>
                      </a:cubicBezTo>
                      <a:cubicBezTo>
                        <a:pt x="36" y="30"/>
                        <a:pt x="36" y="30"/>
                        <a:pt x="36" y="30"/>
                      </a:cubicBezTo>
                      <a:cubicBezTo>
                        <a:pt x="37" y="30"/>
                        <a:pt x="38" y="30"/>
                        <a:pt x="39" y="29"/>
                      </a:cubicBezTo>
                      <a:cubicBezTo>
                        <a:pt x="41" y="29"/>
                        <a:pt x="43" y="28"/>
                        <a:pt x="46" y="28"/>
                      </a:cubicBezTo>
                      <a:cubicBezTo>
                        <a:pt x="47" y="28"/>
                        <a:pt x="48" y="28"/>
                        <a:pt x="49" y="28"/>
                      </a:cubicBezTo>
                      <a:cubicBezTo>
                        <a:pt x="49" y="28"/>
                        <a:pt x="49" y="28"/>
                        <a:pt x="50" y="28"/>
                      </a:cubicBezTo>
                      <a:cubicBezTo>
                        <a:pt x="51" y="28"/>
                        <a:pt x="52" y="28"/>
                        <a:pt x="53" y="28"/>
                      </a:cubicBezTo>
                      <a:cubicBezTo>
                        <a:pt x="53" y="28"/>
                        <a:pt x="53" y="28"/>
                        <a:pt x="54" y="28"/>
                      </a:cubicBezTo>
                      <a:cubicBezTo>
                        <a:pt x="54" y="27"/>
                        <a:pt x="55" y="26"/>
                        <a:pt x="57" y="26"/>
                      </a:cubicBezTo>
                      <a:cubicBezTo>
                        <a:pt x="59" y="26"/>
                        <a:pt x="63" y="28"/>
                        <a:pt x="64" y="29"/>
                      </a:cubicBezTo>
                      <a:cubicBezTo>
                        <a:pt x="65" y="30"/>
                        <a:pt x="67" y="31"/>
                        <a:pt x="68" y="31"/>
                      </a:cubicBezTo>
                      <a:cubicBezTo>
                        <a:pt x="69" y="31"/>
                        <a:pt x="69" y="31"/>
                        <a:pt x="69" y="30"/>
                      </a:cubicBezTo>
                      <a:cubicBezTo>
                        <a:pt x="69" y="30"/>
                        <a:pt x="69" y="30"/>
                        <a:pt x="69" y="30"/>
                      </a:cubicBezTo>
                      <a:cubicBezTo>
                        <a:pt x="68" y="29"/>
                        <a:pt x="67" y="29"/>
                        <a:pt x="66" y="28"/>
                      </a:cubicBezTo>
                      <a:cubicBezTo>
                        <a:pt x="66" y="27"/>
                        <a:pt x="66" y="27"/>
                        <a:pt x="66" y="27"/>
                      </a:cubicBezTo>
                      <a:cubicBezTo>
                        <a:pt x="66" y="27"/>
                        <a:pt x="66" y="26"/>
                        <a:pt x="66" y="26"/>
                      </a:cubicBezTo>
                      <a:cubicBezTo>
                        <a:pt x="66" y="26"/>
                        <a:pt x="66" y="26"/>
                        <a:pt x="66" y="25"/>
                      </a:cubicBezTo>
                      <a:cubicBezTo>
                        <a:pt x="66" y="25"/>
                        <a:pt x="66" y="25"/>
                        <a:pt x="66" y="25"/>
                      </a:cubicBezTo>
                      <a:cubicBezTo>
                        <a:pt x="66" y="25"/>
                        <a:pt x="66" y="25"/>
                        <a:pt x="67" y="24"/>
                      </a:cubicBezTo>
                      <a:cubicBezTo>
                        <a:pt x="67" y="24"/>
                        <a:pt x="67" y="24"/>
                        <a:pt x="67" y="24"/>
                      </a:cubicBezTo>
                      <a:cubicBezTo>
                        <a:pt x="67" y="24"/>
                        <a:pt x="67" y="23"/>
                        <a:pt x="67" y="23"/>
                      </a:cubicBezTo>
                      <a:cubicBezTo>
                        <a:pt x="67" y="23"/>
                        <a:pt x="67" y="23"/>
                        <a:pt x="67" y="23"/>
                      </a:cubicBezTo>
                      <a:cubicBezTo>
                        <a:pt x="67" y="23"/>
                        <a:pt x="67" y="23"/>
                        <a:pt x="67" y="23"/>
                      </a:cubicBezTo>
                      <a:cubicBezTo>
                        <a:pt x="66" y="22"/>
                        <a:pt x="64" y="21"/>
                        <a:pt x="64" y="21"/>
                      </a:cubicBezTo>
                      <a:cubicBezTo>
                        <a:pt x="63" y="21"/>
                        <a:pt x="63" y="21"/>
                        <a:pt x="63" y="21"/>
                      </a:cubicBezTo>
                      <a:cubicBezTo>
                        <a:pt x="61" y="21"/>
                        <a:pt x="61" y="19"/>
                        <a:pt x="60" y="16"/>
                      </a:cubicBezTo>
                      <a:cubicBezTo>
                        <a:pt x="60" y="16"/>
                        <a:pt x="60" y="14"/>
                        <a:pt x="59" y="14"/>
                      </a:cubicBezTo>
                      <a:cubicBezTo>
                        <a:pt x="58" y="14"/>
                        <a:pt x="57" y="13"/>
                        <a:pt x="57" y="13"/>
                      </a:cubicBezTo>
                      <a:cubicBezTo>
                        <a:pt x="56" y="12"/>
                        <a:pt x="56" y="12"/>
                        <a:pt x="56" y="12"/>
                      </a:cubicBezTo>
                      <a:cubicBezTo>
                        <a:pt x="47" y="12"/>
                        <a:pt x="46" y="13"/>
                        <a:pt x="46" y="14"/>
                      </a:cubicBezTo>
                      <a:cubicBezTo>
                        <a:pt x="45" y="14"/>
                        <a:pt x="44" y="14"/>
                        <a:pt x="44" y="14"/>
                      </a:cubicBezTo>
                      <a:cubicBezTo>
                        <a:pt x="42" y="14"/>
                        <a:pt x="41" y="13"/>
                        <a:pt x="39" y="12"/>
                      </a:cubicBezTo>
                      <a:cubicBezTo>
                        <a:pt x="39" y="12"/>
                        <a:pt x="39" y="12"/>
                        <a:pt x="39" y="11"/>
                      </a:cubicBezTo>
                      <a:cubicBezTo>
                        <a:pt x="38" y="11"/>
                        <a:pt x="38" y="10"/>
                        <a:pt x="37" y="10"/>
                      </a:cubicBezTo>
                      <a:cubicBezTo>
                        <a:pt x="35" y="10"/>
                        <a:pt x="32" y="9"/>
                        <a:pt x="30" y="7"/>
                      </a:cubicBezTo>
                      <a:cubicBezTo>
                        <a:pt x="30" y="6"/>
                        <a:pt x="29" y="6"/>
                        <a:pt x="29" y="5"/>
                      </a:cubicBezTo>
                      <a:cubicBezTo>
                        <a:pt x="29" y="5"/>
                        <a:pt x="28" y="5"/>
                        <a:pt x="27" y="5"/>
                      </a:cubicBezTo>
                      <a:cubicBezTo>
                        <a:pt x="26" y="5"/>
                        <a:pt x="25" y="5"/>
                        <a:pt x="23" y="5"/>
                      </a:cubicBezTo>
                      <a:cubicBezTo>
                        <a:pt x="22" y="5"/>
                        <a:pt x="20" y="5"/>
                        <a:pt x="19" y="5"/>
                      </a:cubicBezTo>
                      <a:cubicBezTo>
                        <a:pt x="15" y="5"/>
                        <a:pt x="13" y="5"/>
                        <a:pt x="12" y="4"/>
                      </a:cubicBezTo>
                      <a:cubicBezTo>
                        <a:pt x="9" y="2"/>
                        <a:pt x="4" y="0"/>
                        <a:pt x="1" y="0"/>
                      </a:cubicBezTo>
                      <a:cubicBezTo>
                        <a:pt x="0" y="0"/>
                        <a:pt x="0" y="0"/>
                        <a:pt x="0" y="0"/>
                      </a:cubicBezTo>
                      <a:cubicBezTo>
                        <a:pt x="1" y="1"/>
                        <a:pt x="2" y="1"/>
                        <a:pt x="3" y="1"/>
                      </a:cubicBezTo>
                      <a:cubicBezTo>
                        <a:pt x="8" y="3"/>
                        <a:pt x="13" y="4"/>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0" name="Freeform 1169">
                  <a:extLst>
                    <a:ext uri="{FF2B5EF4-FFF2-40B4-BE49-F238E27FC236}">
                      <a16:creationId xmlns="" xmlns:a16="http://schemas.microsoft.com/office/drawing/2014/main" id="{3D691EEE-D494-4A03-BF1B-73D01E4C1DCE}"/>
                    </a:ext>
                  </a:extLst>
                </p:cNvPr>
                <p:cNvSpPr/>
                <p:nvPr/>
              </p:nvSpPr>
              <p:spPr bwMode="auto">
                <a:xfrm>
                  <a:off x="3082" y="2533"/>
                  <a:ext cx="224" cy="179"/>
                </a:xfrm>
                <a:custGeom>
                  <a:gdLst>
                    <a:gd name="T0" fmla="*/ 124 w 234"/>
                    <a:gd name="T1" fmla="*/ 38 h 186"/>
                    <a:gd name="T2" fmla="*/ 121 w 234"/>
                    <a:gd name="T3" fmla="*/ 38 h 186"/>
                    <a:gd name="T4" fmla="*/ 79 w 234"/>
                    <a:gd name="T5" fmla="*/ 13 h 186"/>
                    <a:gd name="T6" fmla="*/ 60 w 234"/>
                    <a:gd name="T7" fmla="*/ 2 h 186"/>
                    <a:gd name="T8" fmla="*/ 55 w 234"/>
                    <a:gd name="T9" fmla="*/ 0 h 186"/>
                    <a:gd name="T10" fmla="*/ 51 w 234"/>
                    <a:gd name="T11" fmla="*/ 1 h 186"/>
                    <a:gd name="T12" fmla="*/ 45 w 234"/>
                    <a:gd name="T13" fmla="*/ 2 h 186"/>
                    <a:gd name="T14" fmla="*/ 36 w 234"/>
                    <a:gd name="T15" fmla="*/ 18 h 186"/>
                    <a:gd name="T16" fmla="*/ 27 w 234"/>
                    <a:gd name="T17" fmla="*/ 26 h 186"/>
                    <a:gd name="T18" fmla="*/ 22 w 234"/>
                    <a:gd name="T19" fmla="*/ 30 h 186"/>
                    <a:gd name="T20" fmla="*/ 20 w 234"/>
                    <a:gd name="T21" fmla="*/ 32 h 186"/>
                    <a:gd name="T22" fmla="*/ 13 w 234"/>
                    <a:gd name="T23" fmla="*/ 36 h 186"/>
                    <a:gd name="T24" fmla="*/ 11 w 234"/>
                    <a:gd name="T25" fmla="*/ 36 h 186"/>
                    <a:gd name="T26" fmla="*/ 10 w 234"/>
                    <a:gd name="T27" fmla="*/ 36 h 186"/>
                    <a:gd name="T28" fmla="*/ 9 w 234"/>
                    <a:gd name="T29" fmla="*/ 36 h 186"/>
                    <a:gd name="T30" fmla="*/ 7 w 234"/>
                    <a:gd name="T31" fmla="*/ 35 h 186"/>
                    <a:gd name="T32" fmla="*/ 5 w 234"/>
                    <a:gd name="T33" fmla="*/ 34 h 186"/>
                    <a:gd name="T34" fmla="*/ 3 w 234"/>
                    <a:gd name="T35" fmla="*/ 33 h 186"/>
                    <a:gd name="T36" fmla="*/ 1 w 234"/>
                    <a:gd name="T37" fmla="*/ 33 h 186"/>
                    <a:gd name="T38" fmla="*/ 1 w 234"/>
                    <a:gd name="T39" fmla="*/ 47 h 186"/>
                    <a:gd name="T40" fmla="*/ 28 w 234"/>
                    <a:gd name="T41" fmla="*/ 85 h 186"/>
                    <a:gd name="T42" fmla="*/ 46 w 234"/>
                    <a:gd name="T43" fmla="*/ 108 h 186"/>
                    <a:gd name="T44" fmla="*/ 58 w 234"/>
                    <a:gd name="T45" fmla="*/ 140 h 186"/>
                    <a:gd name="T46" fmla="*/ 85 w 234"/>
                    <a:gd name="T47" fmla="*/ 179 h 186"/>
                    <a:gd name="T48" fmla="*/ 89 w 234"/>
                    <a:gd name="T49" fmla="*/ 186 h 186"/>
                    <a:gd name="T50" fmla="*/ 91 w 234"/>
                    <a:gd name="T51" fmla="*/ 185 h 186"/>
                    <a:gd name="T52" fmla="*/ 97 w 234"/>
                    <a:gd name="T53" fmla="*/ 174 h 186"/>
                    <a:gd name="T54" fmla="*/ 109 w 234"/>
                    <a:gd name="T55" fmla="*/ 175 h 186"/>
                    <a:gd name="T56" fmla="*/ 136 w 234"/>
                    <a:gd name="T57" fmla="*/ 179 h 186"/>
                    <a:gd name="T58" fmla="*/ 159 w 234"/>
                    <a:gd name="T59" fmla="*/ 161 h 186"/>
                    <a:gd name="T60" fmla="*/ 193 w 234"/>
                    <a:gd name="T61" fmla="*/ 156 h 186"/>
                    <a:gd name="T62" fmla="*/ 222 w 234"/>
                    <a:gd name="T63" fmla="*/ 147 h 186"/>
                    <a:gd name="T64" fmla="*/ 226 w 234"/>
                    <a:gd name="T65" fmla="*/ 145 h 186"/>
                    <a:gd name="T66" fmla="*/ 232 w 234"/>
                    <a:gd name="T67" fmla="*/ 129 h 186"/>
                    <a:gd name="T68" fmla="*/ 230 w 234"/>
                    <a:gd name="T69" fmla="*/ 117 h 186"/>
                    <a:gd name="T70" fmla="*/ 229 w 234"/>
                    <a:gd name="T71" fmla="*/ 117 h 186"/>
                    <a:gd name="T72" fmla="*/ 227 w 234"/>
                    <a:gd name="T73" fmla="*/ 117 h 186"/>
                    <a:gd name="T74" fmla="*/ 225 w 234"/>
                    <a:gd name="T75" fmla="*/ 117 h 186"/>
                    <a:gd name="T76" fmla="*/ 211 w 234"/>
                    <a:gd name="T77" fmla="*/ 115 h 186"/>
                    <a:gd name="T78" fmla="*/ 207 w 234"/>
                    <a:gd name="T79" fmla="*/ 115 h 186"/>
                    <a:gd name="T80" fmla="*/ 200 w 234"/>
                    <a:gd name="T81" fmla="*/ 113 h 186"/>
                    <a:gd name="T82" fmla="*/ 198 w 234"/>
                    <a:gd name="T83" fmla="*/ 111 h 186"/>
                    <a:gd name="T84" fmla="*/ 195 w 234"/>
                    <a:gd name="T85" fmla="*/ 109 h 186"/>
                    <a:gd name="T86" fmla="*/ 193 w 234"/>
                    <a:gd name="T87" fmla="*/ 106 h 186"/>
                    <a:gd name="T88" fmla="*/ 192 w 234"/>
                    <a:gd name="T89" fmla="*/ 103 h 186"/>
                    <a:gd name="T90" fmla="*/ 187 w 234"/>
                    <a:gd name="T91" fmla="*/ 95 h 186"/>
                    <a:gd name="T92" fmla="*/ 185 w 234"/>
                    <a:gd name="T93" fmla="*/ 94 h 186"/>
                    <a:gd name="T94" fmla="*/ 183 w 234"/>
                    <a:gd name="T95" fmla="*/ 94 h 186"/>
                    <a:gd name="T96" fmla="*/ 181 w 234"/>
                    <a:gd name="T97" fmla="*/ 92 h 186"/>
                    <a:gd name="T98" fmla="*/ 179 w 234"/>
                    <a:gd name="T99" fmla="*/ 90 h 186"/>
                    <a:gd name="T100" fmla="*/ 177 w 234"/>
                    <a:gd name="T101" fmla="*/ 87 h 186"/>
                    <a:gd name="T102" fmla="*/ 167 w 234"/>
                    <a:gd name="T103" fmla="*/ 63 h 186"/>
                    <a:gd name="T104" fmla="*/ 154 w 234"/>
                    <a:gd name="T105" fmla="*/ 46 h 186"/>
                    <a:gd name="T106" fmla="*/ 132 w 234"/>
                    <a:gd name="T107" fmla="*/ 39 h 1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4" h="186">
                      <a:moveTo>
                        <a:pt x="132" y="39"/>
                      </a:moveTo>
                      <a:cubicBezTo>
                        <a:pt x="129" y="39"/>
                        <a:pt x="126" y="39"/>
                        <a:pt x="125" y="38"/>
                      </a:cubicBezTo>
                      <a:cubicBezTo>
                        <a:pt x="125" y="38"/>
                        <a:pt x="125" y="38"/>
                        <a:pt x="124" y="38"/>
                      </a:cubicBezTo>
                      <a:cubicBezTo>
                        <a:pt x="124" y="38"/>
                        <a:pt x="123" y="38"/>
                        <a:pt x="122" y="38"/>
                      </a:cubicBezTo>
                      <a:cubicBezTo>
                        <a:pt x="122" y="38"/>
                        <a:pt x="122" y="38"/>
                        <a:pt x="122" y="38"/>
                      </a:cubicBezTo>
                      <a:cubicBezTo>
                        <a:pt x="121" y="38"/>
                        <a:pt x="121" y="38"/>
                        <a:pt x="121" y="38"/>
                      </a:cubicBezTo>
                      <a:cubicBezTo>
                        <a:pt x="121" y="38"/>
                        <a:pt x="120" y="38"/>
                        <a:pt x="120" y="38"/>
                      </a:cubicBezTo>
                      <a:cubicBezTo>
                        <a:pt x="117" y="38"/>
                        <a:pt x="110" y="37"/>
                        <a:pt x="106" y="33"/>
                      </a:cubicBezTo>
                      <a:cubicBezTo>
                        <a:pt x="101" y="29"/>
                        <a:pt x="82" y="15"/>
                        <a:pt x="79" y="13"/>
                      </a:cubicBezTo>
                      <a:cubicBezTo>
                        <a:pt x="78" y="13"/>
                        <a:pt x="78" y="13"/>
                        <a:pt x="78" y="13"/>
                      </a:cubicBezTo>
                      <a:cubicBezTo>
                        <a:pt x="76" y="12"/>
                        <a:pt x="74" y="11"/>
                        <a:pt x="72" y="9"/>
                      </a:cubicBezTo>
                      <a:cubicBezTo>
                        <a:pt x="69" y="7"/>
                        <a:pt x="63" y="3"/>
                        <a:pt x="60" y="2"/>
                      </a:cubicBezTo>
                      <a:cubicBezTo>
                        <a:pt x="59" y="1"/>
                        <a:pt x="58" y="1"/>
                        <a:pt x="57" y="1"/>
                      </a:cubicBezTo>
                      <a:cubicBezTo>
                        <a:pt x="57" y="1"/>
                        <a:pt x="56" y="1"/>
                        <a:pt x="56" y="1"/>
                      </a:cubicBezTo>
                      <a:cubicBezTo>
                        <a:pt x="55" y="0"/>
                        <a:pt x="55" y="0"/>
                        <a:pt x="55" y="0"/>
                      </a:cubicBezTo>
                      <a:cubicBezTo>
                        <a:pt x="55" y="0"/>
                        <a:pt x="55" y="0"/>
                        <a:pt x="55" y="0"/>
                      </a:cubicBezTo>
                      <a:cubicBezTo>
                        <a:pt x="54" y="0"/>
                        <a:pt x="53" y="0"/>
                        <a:pt x="52" y="1"/>
                      </a:cubicBezTo>
                      <a:cubicBezTo>
                        <a:pt x="52" y="1"/>
                        <a:pt x="52" y="1"/>
                        <a:pt x="51" y="1"/>
                      </a:cubicBezTo>
                      <a:cubicBezTo>
                        <a:pt x="51" y="1"/>
                        <a:pt x="51" y="1"/>
                        <a:pt x="51" y="1"/>
                      </a:cubicBezTo>
                      <a:cubicBezTo>
                        <a:pt x="48" y="1"/>
                        <a:pt x="48" y="1"/>
                        <a:pt x="48" y="1"/>
                      </a:cubicBezTo>
                      <a:cubicBezTo>
                        <a:pt x="47" y="1"/>
                        <a:pt x="46" y="1"/>
                        <a:pt x="45" y="2"/>
                      </a:cubicBezTo>
                      <a:cubicBezTo>
                        <a:pt x="44" y="3"/>
                        <a:pt x="42" y="4"/>
                        <a:pt x="37" y="4"/>
                      </a:cubicBezTo>
                      <a:cubicBezTo>
                        <a:pt x="31" y="4"/>
                        <a:pt x="28" y="7"/>
                        <a:pt x="27" y="8"/>
                      </a:cubicBezTo>
                      <a:cubicBezTo>
                        <a:pt x="30" y="10"/>
                        <a:pt x="36" y="15"/>
                        <a:pt x="36" y="18"/>
                      </a:cubicBezTo>
                      <a:cubicBezTo>
                        <a:pt x="36" y="19"/>
                        <a:pt x="36" y="20"/>
                        <a:pt x="35" y="21"/>
                      </a:cubicBezTo>
                      <a:cubicBezTo>
                        <a:pt x="34" y="21"/>
                        <a:pt x="34" y="22"/>
                        <a:pt x="33" y="23"/>
                      </a:cubicBezTo>
                      <a:cubicBezTo>
                        <a:pt x="32" y="24"/>
                        <a:pt x="30" y="26"/>
                        <a:pt x="27" y="26"/>
                      </a:cubicBezTo>
                      <a:cubicBezTo>
                        <a:pt x="22" y="26"/>
                        <a:pt x="22" y="27"/>
                        <a:pt x="22" y="28"/>
                      </a:cubicBezTo>
                      <a:cubicBezTo>
                        <a:pt x="22" y="28"/>
                        <a:pt x="22" y="29"/>
                        <a:pt x="22" y="29"/>
                      </a:cubicBezTo>
                      <a:cubicBezTo>
                        <a:pt x="22" y="29"/>
                        <a:pt x="22" y="29"/>
                        <a:pt x="22" y="30"/>
                      </a:cubicBezTo>
                      <a:cubicBezTo>
                        <a:pt x="21" y="30"/>
                        <a:pt x="21" y="30"/>
                        <a:pt x="21" y="31"/>
                      </a:cubicBezTo>
                      <a:cubicBezTo>
                        <a:pt x="21" y="31"/>
                        <a:pt x="21" y="31"/>
                        <a:pt x="21" y="31"/>
                      </a:cubicBezTo>
                      <a:cubicBezTo>
                        <a:pt x="20" y="31"/>
                        <a:pt x="20" y="32"/>
                        <a:pt x="20" y="32"/>
                      </a:cubicBezTo>
                      <a:cubicBezTo>
                        <a:pt x="20" y="32"/>
                        <a:pt x="20" y="32"/>
                        <a:pt x="20" y="32"/>
                      </a:cubicBezTo>
                      <a:cubicBezTo>
                        <a:pt x="19" y="33"/>
                        <a:pt x="19" y="33"/>
                        <a:pt x="19" y="33"/>
                      </a:cubicBezTo>
                      <a:cubicBezTo>
                        <a:pt x="17" y="35"/>
                        <a:pt x="15" y="36"/>
                        <a:pt x="13" y="36"/>
                      </a:cubicBezTo>
                      <a:cubicBezTo>
                        <a:pt x="13" y="36"/>
                        <a:pt x="13" y="36"/>
                        <a:pt x="13" y="36"/>
                      </a:cubicBezTo>
                      <a:cubicBezTo>
                        <a:pt x="12" y="36"/>
                        <a:pt x="12" y="36"/>
                        <a:pt x="12" y="36"/>
                      </a:cubicBezTo>
                      <a:cubicBezTo>
                        <a:pt x="11" y="36"/>
                        <a:pt x="11" y="36"/>
                        <a:pt x="11" y="36"/>
                      </a:cubicBezTo>
                      <a:cubicBezTo>
                        <a:pt x="11" y="36"/>
                        <a:pt x="11" y="36"/>
                        <a:pt x="11" y="36"/>
                      </a:cubicBezTo>
                      <a:cubicBezTo>
                        <a:pt x="11" y="36"/>
                        <a:pt x="11" y="36"/>
                        <a:pt x="11" y="36"/>
                      </a:cubicBezTo>
                      <a:cubicBezTo>
                        <a:pt x="10" y="36"/>
                        <a:pt x="10" y="36"/>
                        <a:pt x="10" y="36"/>
                      </a:cubicBezTo>
                      <a:cubicBezTo>
                        <a:pt x="10" y="36"/>
                        <a:pt x="10" y="36"/>
                        <a:pt x="10" y="36"/>
                      </a:cubicBezTo>
                      <a:cubicBezTo>
                        <a:pt x="10" y="36"/>
                        <a:pt x="10" y="36"/>
                        <a:pt x="9" y="36"/>
                      </a:cubicBezTo>
                      <a:cubicBezTo>
                        <a:pt x="9" y="36"/>
                        <a:pt x="9" y="36"/>
                        <a:pt x="9" y="36"/>
                      </a:cubicBezTo>
                      <a:cubicBezTo>
                        <a:pt x="9" y="36"/>
                        <a:pt x="9" y="36"/>
                        <a:pt x="8" y="36"/>
                      </a:cubicBezTo>
                      <a:cubicBezTo>
                        <a:pt x="8" y="36"/>
                        <a:pt x="8" y="35"/>
                        <a:pt x="8" y="35"/>
                      </a:cubicBezTo>
                      <a:cubicBezTo>
                        <a:pt x="8" y="35"/>
                        <a:pt x="7" y="35"/>
                        <a:pt x="7" y="35"/>
                      </a:cubicBezTo>
                      <a:cubicBezTo>
                        <a:pt x="7" y="35"/>
                        <a:pt x="7" y="35"/>
                        <a:pt x="6" y="35"/>
                      </a:cubicBezTo>
                      <a:cubicBezTo>
                        <a:pt x="6" y="35"/>
                        <a:pt x="6" y="34"/>
                        <a:pt x="5" y="34"/>
                      </a:cubicBezTo>
                      <a:cubicBezTo>
                        <a:pt x="5" y="34"/>
                        <a:pt x="5" y="34"/>
                        <a:pt x="5" y="34"/>
                      </a:cubicBezTo>
                      <a:cubicBezTo>
                        <a:pt x="4" y="34"/>
                        <a:pt x="4" y="33"/>
                        <a:pt x="3" y="33"/>
                      </a:cubicBezTo>
                      <a:cubicBezTo>
                        <a:pt x="3" y="33"/>
                        <a:pt x="3" y="33"/>
                        <a:pt x="3" y="33"/>
                      </a:cubicBezTo>
                      <a:cubicBezTo>
                        <a:pt x="3" y="33"/>
                        <a:pt x="3" y="33"/>
                        <a:pt x="3" y="33"/>
                      </a:cubicBezTo>
                      <a:cubicBezTo>
                        <a:pt x="2" y="33"/>
                        <a:pt x="2" y="33"/>
                        <a:pt x="2" y="33"/>
                      </a:cubicBezTo>
                      <a:cubicBezTo>
                        <a:pt x="2" y="33"/>
                        <a:pt x="1" y="32"/>
                        <a:pt x="1" y="32"/>
                      </a:cubicBezTo>
                      <a:cubicBezTo>
                        <a:pt x="1" y="33"/>
                        <a:pt x="1" y="33"/>
                        <a:pt x="1" y="33"/>
                      </a:cubicBezTo>
                      <a:cubicBezTo>
                        <a:pt x="0" y="35"/>
                        <a:pt x="0" y="35"/>
                        <a:pt x="0" y="35"/>
                      </a:cubicBezTo>
                      <a:cubicBezTo>
                        <a:pt x="1" y="37"/>
                        <a:pt x="1" y="38"/>
                        <a:pt x="1" y="40"/>
                      </a:cubicBezTo>
                      <a:cubicBezTo>
                        <a:pt x="1" y="42"/>
                        <a:pt x="1" y="46"/>
                        <a:pt x="1" y="47"/>
                      </a:cubicBezTo>
                      <a:cubicBezTo>
                        <a:pt x="3" y="47"/>
                        <a:pt x="4" y="49"/>
                        <a:pt x="6" y="51"/>
                      </a:cubicBezTo>
                      <a:cubicBezTo>
                        <a:pt x="7" y="53"/>
                        <a:pt x="9" y="56"/>
                        <a:pt x="11" y="58"/>
                      </a:cubicBezTo>
                      <a:cubicBezTo>
                        <a:pt x="16" y="63"/>
                        <a:pt x="28" y="80"/>
                        <a:pt x="28" y="85"/>
                      </a:cubicBezTo>
                      <a:cubicBezTo>
                        <a:pt x="28" y="87"/>
                        <a:pt x="29" y="91"/>
                        <a:pt x="36" y="96"/>
                      </a:cubicBezTo>
                      <a:cubicBezTo>
                        <a:pt x="40" y="99"/>
                        <a:pt x="42" y="102"/>
                        <a:pt x="43" y="105"/>
                      </a:cubicBezTo>
                      <a:cubicBezTo>
                        <a:pt x="44" y="106"/>
                        <a:pt x="45" y="108"/>
                        <a:pt x="46" y="108"/>
                      </a:cubicBezTo>
                      <a:cubicBezTo>
                        <a:pt x="49" y="111"/>
                        <a:pt x="49" y="115"/>
                        <a:pt x="49" y="119"/>
                      </a:cubicBezTo>
                      <a:cubicBezTo>
                        <a:pt x="49" y="120"/>
                        <a:pt x="49" y="121"/>
                        <a:pt x="49" y="123"/>
                      </a:cubicBezTo>
                      <a:cubicBezTo>
                        <a:pt x="50" y="129"/>
                        <a:pt x="52" y="137"/>
                        <a:pt x="58" y="140"/>
                      </a:cubicBezTo>
                      <a:cubicBezTo>
                        <a:pt x="65" y="144"/>
                        <a:pt x="69" y="149"/>
                        <a:pt x="71" y="156"/>
                      </a:cubicBezTo>
                      <a:cubicBezTo>
                        <a:pt x="74" y="163"/>
                        <a:pt x="78" y="169"/>
                        <a:pt x="81" y="172"/>
                      </a:cubicBezTo>
                      <a:cubicBezTo>
                        <a:pt x="84" y="175"/>
                        <a:pt x="84" y="177"/>
                        <a:pt x="85" y="179"/>
                      </a:cubicBezTo>
                      <a:cubicBezTo>
                        <a:pt x="85" y="180"/>
                        <a:pt x="85" y="180"/>
                        <a:pt x="85" y="181"/>
                      </a:cubicBezTo>
                      <a:cubicBezTo>
                        <a:pt x="86" y="182"/>
                        <a:pt x="87" y="184"/>
                        <a:pt x="88" y="186"/>
                      </a:cubicBezTo>
                      <a:cubicBezTo>
                        <a:pt x="89" y="186"/>
                        <a:pt x="89" y="186"/>
                        <a:pt x="89" y="186"/>
                      </a:cubicBezTo>
                      <a:cubicBezTo>
                        <a:pt x="89" y="186"/>
                        <a:pt x="90" y="186"/>
                        <a:pt x="90" y="185"/>
                      </a:cubicBezTo>
                      <a:cubicBezTo>
                        <a:pt x="90" y="185"/>
                        <a:pt x="90" y="185"/>
                        <a:pt x="90" y="185"/>
                      </a:cubicBezTo>
                      <a:cubicBezTo>
                        <a:pt x="90" y="185"/>
                        <a:pt x="91" y="185"/>
                        <a:pt x="91" y="185"/>
                      </a:cubicBezTo>
                      <a:cubicBezTo>
                        <a:pt x="91" y="185"/>
                        <a:pt x="91" y="184"/>
                        <a:pt x="90" y="184"/>
                      </a:cubicBezTo>
                      <a:cubicBezTo>
                        <a:pt x="90" y="182"/>
                        <a:pt x="90" y="180"/>
                        <a:pt x="91" y="179"/>
                      </a:cubicBezTo>
                      <a:cubicBezTo>
                        <a:pt x="92" y="177"/>
                        <a:pt x="94" y="175"/>
                        <a:pt x="97" y="174"/>
                      </a:cubicBezTo>
                      <a:cubicBezTo>
                        <a:pt x="98" y="173"/>
                        <a:pt x="99" y="174"/>
                        <a:pt x="101" y="174"/>
                      </a:cubicBezTo>
                      <a:cubicBezTo>
                        <a:pt x="102" y="175"/>
                        <a:pt x="103" y="175"/>
                        <a:pt x="105" y="175"/>
                      </a:cubicBezTo>
                      <a:cubicBezTo>
                        <a:pt x="106" y="175"/>
                        <a:pt x="107" y="175"/>
                        <a:pt x="109" y="175"/>
                      </a:cubicBezTo>
                      <a:cubicBezTo>
                        <a:pt x="109" y="175"/>
                        <a:pt x="118" y="175"/>
                        <a:pt x="120" y="177"/>
                      </a:cubicBezTo>
                      <a:cubicBezTo>
                        <a:pt x="121" y="177"/>
                        <a:pt x="123" y="177"/>
                        <a:pt x="125" y="177"/>
                      </a:cubicBezTo>
                      <a:cubicBezTo>
                        <a:pt x="130" y="177"/>
                        <a:pt x="134" y="178"/>
                        <a:pt x="136" y="179"/>
                      </a:cubicBezTo>
                      <a:cubicBezTo>
                        <a:pt x="137" y="180"/>
                        <a:pt x="138" y="180"/>
                        <a:pt x="138" y="180"/>
                      </a:cubicBezTo>
                      <a:cubicBezTo>
                        <a:pt x="140" y="180"/>
                        <a:pt x="141" y="178"/>
                        <a:pt x="141" y="177"/>
                      </a:cubicBezTo>
                      <a:cubicBezTo>
                        <a:pt x="143" y="172"/>
                        <a:pt x="158" y="162"/>
                        <a:pt x="159" y="161"/>
                      </a:cubicBezTo>
                      <a:cubicBezTo>
                        <a:pt x="161" y="160"/>
                        <a:pt x="163" y="160"/>
                        <a:pt x="169" y="160"/>
                      </a:cubicBezTo>
                      <a:cubicBezTo>
                        <a:pt x="174" y="160"/>
                        <a:pt x="179" y="160"/>
                        <a:pt x="182" y="160"/>
                      </a:cubicBezTo>
                      <a:cubicBezTo>
                        <a:pt x="184" y="159"/>
                        <a:pt x="187" y="158"/>
                        <a:pt x="193" y="156"/>
                      </a:cubicBezTo>
                      <a:cubicBezTo>
                        <a:pt x="195" y="156"/>
                        <a:pt x="196" y="155"/>
                        <a:pt x="198" y="155"/>
                      </a:cubicBezTo>
                      <a:cubicBezTo>
                        <a:pt x="207" y="152"/>
                        <a:pt x="217" y="149"/>
                        <a:pt x="222" y="147"/>
                      </a:cubicBezTo>
                      <a:cubicBezTo>
                        <a:pt x="222" y="147"/>
                        <a:pt x="222" y="147"/>
                        <a:pt x="222" y="147"/>
                      </a:cubicBezTo>
                      <a:cubicBezTo>
                        <a:pt x="223" y="146"/>
                        <a:pt x="224" y="146"/>
                        <a:pt x="224" y="146"/>
                      </a:cubicBezTo>
                      <a:cubicBezTo>
                        <a:pt x="224" y="146"/>
                        <a:pt x="225" y="146"/>
                        <a:pt x="225" y="146"/>
                      </a:cubicBezTo>
                      <a:cubicBezTo>
                        <a:pt x="225" y="146"/>
                        <a:pt x="225" y="146"/>
                        <a:pt x="226" y="145"/>
                      </a:cubicBezTo>
                      <a:cubicBezTo>
                        <a:pt x="226" y="145"/>
                        <a:pt x="226" y="145"/>
                        <a:pt x="226" y="145"/>
                      </a:cubicBezTo>
                      <a:cubicBezTo>
                        <a:pt x="226" y="145"/>
                        <a:pt x="227" y="145"/>
                        <a:pt x="227" y="145"/>
                      </a:cubicBezTo>
                      <a:cubicBezTo>
                        <a:pt x="228" y="144"/>
                        <a:pt x="230" y="135"/>
                        <a:pt x="232" y="129"/>
                      </a:cubicBezTo>
                      <a:cubicBezTo>
                        <a:pt x="233" y="127"/>
                        <a:pt x="233" y="126"/>
                        <a:pt x="233" y="125"/>
                      </a:cubicBezTo>
                      <a:cubicBezTo>
                        <a:pt x="234" y="124"/>
                        <a:pt x="234" y="123"/>
                        <a:pt x="234" y="123"/>
                      </a:cubicBezTo>
                      <a:cubicBezTo>
                        <a:pt x="234" y="121"/>
                        <a:pt x="231" y="117"/>
                        <a:pt x="230" y="117"/>
                      </a:cubicBezTo>
                      <a:cubicBezTo>
                        <a:pt x="230" y="117"/>
                        <a:pt x="230" y="117"/>
                        <a:pt x="229" y="117"/>
                      </a:cubicBezTo>
                      <a:cubicBezTo>
                        <a:pt x="229" y="117"/>
                        <a:pt x="229" y="117"/>
                        <a:pt x="229" y="117"/>
                      </a:cubicBezTo>
                      <a:cubicBezTo>
                        <a:pt x="229" y="117"/>
                        <a:pt x="229" y="117"/>
                        <a:pt x="229" y="117"/>
                      </a:cubicBezTo>
                      <a:cubicBezTo>
                        <a:pt x="229" y="117"/>
                        <a:pt x="229" y="117"/>
                        <a:pt x="229" y="117"/>
                      </a:cubicBezTo>
                      <a:cubicBezTo>
                        <a:pt x="229" y="117"/>
                        <a:pt x="229" y="117"/>
                        <a:pt x="229" y="117"/>
                      </a:cubicBezTo>
                      <a:cubicBezTo>
                        <a:pt x="227" y="117"/>
                        <a:pt x="227" y="117"/>
                        <a:pt x="227" y="117"/>
                      </a:cubicBezTo>
                      <a:cubicBezTo>
                        <a:pt x="227" y="117"/>
                        <a:pt x="227" y="117"/>
                        <a:pt x="227" y="117"/>
                      </a:cubicBezTo>
                      <a:cubicBezTo>
                        <a:pt x="225" y="117"/>
                        <a:pt x="225" y="117"/>
                        <a:pt x="225" y="117"/>
                      </a:cubicBezTo>
                      <a:cubicBezTo>
                        <a:pt x="225" y="117"/>
                        <a:pt x="225" y="117"/>
                        <a:pt x="225" y="117"/>
                      </a:cubicBezTo>
                      <a:cubicBezTo>
                        <a:pt x="224" y="117"/>
                        <a:pt x="224" y="117"/>
                        <a:pt x="223" y="117"/>
                      </a:cubicBezTo>
                      <a:cubicBezTo>
                        <a:pt x="220" y="116"/>
                        <a:pt x="215" y="116"/>
                        <a:pt x="211" y="115"/>
                      </a:cubicBezTo>
                      <a:cubicBezTo>
                        <a:pt x="211" y="115"/>
                        <a:pt x="211" y="115"/>
                        <a:pt x="211" y="115"/>
                      </a:cubicBezTo>
                      <a:cubicBezTo>
                        <a:pt x="210" y="115"/>
                        <a:pt x="210" y="115"/>
                        <a:pt x="209" y="115"/>
                      </a:cubicBezTo>
                      <a:cubicBezTo>
                        <a:pt x="209" y="115"/>
                        <a:pt x="208" y="115"/>
                        <a:pt x="208" y="115"/>
                      </a:cubicBezTo>
                      <a:cubicBezTo>
                        <a:pt x="208" y="115"/>
                        <a:pt x="207" y="115"/>
                        <a:pt x="207" y="115"/>
                      </a:cubicBezTo>
                      <a:cubicBezTo>
                        <a:pt x="204" y="114"/>
                        <a:pt x="201" y="114"/>
                        <a:pt x="200" y="114"/>
                      </a:cubicBezTo>
                      <a:cubicBezTo>
                        <a:pt x="200" y="113"/>
                        <a:pt x="200" y="113"/>
                        <a:pt x="200" y="113"/>
                      </a:cubicBezTo>
                      <a:cubicBezTo>
                        <a:pt x="200" y="113"/>
                        <a:pt x="200" y="113"/>
                        <a:pt x="200" y="113"/>
                      </a:cubicBezTo>
                      <a:cubicBezTo>
                        <a:pt x="199" y="113"/>
                        <a:pt x="199" y="113"/>
                        <a:pt x="199" y="113"/>
                      </a:cubicBezTo>
                      <a:cubicBezTo>
                        <a:pt x="199" y="112"/>
                        <a:pt x="199" y="112"/>
                        <a:pt x="198" y="112"/>
                      </a:cubicBezTo>
                      <a:cubicBezTo>
                        <a:pt x="198" y="112"/>
                        <a:pt x="198" y="112"/>
                        <a:pt x="198" y="111"/>
                      </a:cubicBezTo>
                      <a:cubicBezTo>
                        <a:pt x="197" y="111"/>
                        <a:pt x="197" y="111"/>
                        <a:pt x="197" y="111"/>
                      </a:cubicBezTo>
                      <a:cubicBezTo>
                        <a:pt x="197" y="110"/>
                        <a:pt x="197" y="110"/>
                        <a:pt x="196" y="110"/>
                      </a:cubicBezTo>
                      <a:cubicBezTo>
                        <a:pt x="196" y="110"/>
                        <a:pt x="196" y="109"/>
                        <a:pt x="195" y="109"/>
                      </a:cubicBezTo>
                      <a:cubicBezTo>
                        <a:pt x="195" y="109"/>
                        <a:pt x="195" y="109"/>
                        <a:pt x="195" y="108"/>
                      </a:cubicBezTo>
                      <a:cubicBezTo>
                        <a:pt x="195" y="108"/>
                        <a:pt x="194" y="108"/>
                        <a:pt x="194" y="107"/>
                      </a:cubicBezTo>
                      <a:cubicBezTo>
                        <a:pt x="194" y="107"/>
                        <a:pt x="194" y="107"/>
                        <a:pt x="193" y="106"/>
                      </a:cubicBezTo>
                      <a:cubicBezTo>
                        <a:pt x="193" y="106"/>
                        <a:pt x="193" y="106"/>
                        <a:pt x="193" y="105"/>
                      </a:cubicBezTo>
                      <a:cubicBezTo>
                        <a:pt x="193" y="105"/>
                        <a:pt x="192" y="105"/>
                        <a:pt x="192" y="104"/>
                      </a:cubicBezTo>
                      <a:cubicBezTo>
                        <a:pt x="192" y="104"/>
                        <a:pt x="192" y="103"/>
                        <a:pt x="192" y="103"/>
                      </a:cubicBezTo>
                      <a:cubicBezTo>
                        <a:pt x="192" y="103"/>
                        <a:pt x="192" y="102"/>
                        <a:pt x="191" y="102"/>
                      </a:cubicBezTo>
                      <a:cubicBezTo>
                        <a:pt x="191" y="101"/>
                        <a:pt x="191" y="101"/>
                        <a:pt x="191" y="101"/>
                      </a:cubicBezTo>
                      <a:cubicBezTo>
                        <a:pt x="190" y="99"/>
                        <a:pt x="188" y="97"/>
                        <a:pt x="187" y="95"/>
                      </a:cubicBezTo>
                      <a:cubicBezTo>
                        <a:pt x="187" y="95"/>
                        <a:pt x="187" y="95"/>
                        <a:pt x="187" y="95"/>
                      </a:cubicBezTo>
                      <a:cubicBezTo>
                        <a:pt x="186" y="95"/>
                        <a:pt x="186" y="95"/>
                        <a:pt x="186" y="95"/>
                      </a:cubicBezTo>
                      <a:cubicBezTo>
                        <a:pt x="186" y="95"/>
                        <a:pt x="186" y="94"/>
                        <a:pt x="185" y="94"/>
                      </a:cubicBezTo>
                      <a:cubicBezTo>
                        <a:pt x="185" y="94"/>
                        <a:pt x="185" y="94"/>
                        <a:pt x="185" y="94"/>
                      </a:cubicBezTo>
                      <a:cubicBezTo>
                        <a:pt x="184" y="94"/>
                        <a:pt x="184" y="94"/>
                        <a:pt x="184" y="94"/>
                      </a:cubicBezTo>
                      <a:cubicBezTo>
                        <a:pt x="184" y="94"/>
                        <a:pt x="184" y="94"/>
                        <a:pt x="183" y="94"/>
                      </a:cubicBezTo>
                      <a:cubicBezTo>
                        <a:pt x="183" y="94"/>
                        <a:pt x="183" y="94"/>
                        <a:pt x="182" y="93"/>
                      </a:cubicBezTo>
                      <a:cubicBezTo>
                        <a:pt x="182" y="93"/>
                        <a:pt x="182" y="93"/>
                        <a:pt x="182" y="93"/>
                      </a:cubicBezTo>
                      <a:cubicBezTo>
                        <a:pt x="182" y="93"/>
                        <a:pt x="181" y="93"/>
                        <a:pt x="181" y="92"/>
                      </a:cubicBezTo>
                      <a:cubicBezTo>
                        <a:pt x="181" y="92"/>
                        <a:pt x="181" y="92"/>
                        <a:pt x="180" y="92"/>
                      </a:cubicBezTo>
                      <a:cubicBezTo>
                        <a:pt x="180" y="92"/>
                        <a:pt x="180" y="91"/>
                        <a:pt x="179" y="91"/>
                      </a:cubicBezTo>
                      <a:cubicBezTo>
                        <a:pt x="179" y="91"/>
                        <a:pt x="179" y="91"/>
                        <a:pt x="179" y="90"/>
                      </a:cubicBezTo>
                      <a:cubicBezTo>
                        <a:pt x="179" y="90"/>
                        <a:pt x="178" y="90"/>
                        <a:pt x="178" y="89"/>
                      </a:cubicBezTo>
                      <a:cubicBezTo>
                        <a:pt x="178" y="89"/>
                        <a:pt x="178" y="89"/>
                        <a:pt x="178" y="88"/>
                      </a:cubicBezTo>
                      <a:cubicBezTo>
                        <a:pt x="178" y="88"/>
                        <a:pt x="177" y="88"/>
                        <a:pt x="177" y="87"/>
                      </a:cubicBezTo>
                      <a:cubicBezTo>
                        <a:pt x="175" y="85"/>
                        <a:pt x="171" y="80"/>
                        <a:pt x="171" y="76"/>
                      </a:cubicBezTo>
                      <a:cubicBezTo>
                        <a:pt x="170" y="74"/>
                        <a:pt x="171" y="73"/>
                        <a:pt x="171" y="73"/>
                      </a:cubicBezTo>
                      <a:cubicBezTo>
                        <a:pt x="173" y="71"/>
                        <a:pt x="170" y="66"/>
                        <a:pt x="167" y="63"/>
                      </a:cubicBezTo>
                      <a:cubicBezTo>
                        <a:pt x="165" y="62"/>
                        <a:pt x="165" y="62"/>
                        <a:pt x="165" y="62"/>
                      </a:cubicBezTo>
                      <a:cubicBezTo>
                        <a:pt x="159" y="57"/>
                        <a:pt x="155" y="52"/>
                        <a:pt x="154" y="49"/>
                      </a:cubicBezTo>
                      <a:cubicBezTo>
                        <a:pt x="154" y="48"/>
                        <a:pt x="154" y="47"/>
                        <a:pt x="154" y="46"/>
                      </a:cubicBezTo>
                      <a:cubicBezTo>
                        <a:pt x="145" y="45"/>
                        <a:pt x="145" y="45"/>
                        <a:pt x="145" y="45"/>
                      </a:cubicBezTo>
                      <a:cubicBezTo>
                        <a:pt x="139" y="40"/>
                        <a:pt x="139" y="40"/>
                        <a:pt x="139" y="40"/>
                      </a:cubicBezTo>
                      <a:lnTo>
                        <a:pt x="132"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1" name="Freeform 1170">
                  <a:extLst>
                    <a:ext uri="{FF2B5EF4-FFF2-40B4-BE49-F238E27FC236}">
                      <a16:creationId xmlns="" xmlns:a16="http://schemas.microsoft.com/office/drawing/2014/main" id="{0C503A9B-AD7D-4B79-A296-C9B05E93CCB4}"/>
                    </a:ext>
                  </a:extLst>
                </p:cNvPr>
                <p:cNvSpPr/>
                <p:nvPr/>
              </p:nvSpPr>
              <p:spPr bwMode="auto">
                <a:xfrm>
                  <a:off x="3270" y="2619"/>
                  <a:ext cx="81" cy="91"/>
                </a:xfrm>
                <a:custGeom>
                  <a:gdLst>
                    <a:gd name="T0" fmla="*/ 35 w 85"/>
                    <a:gd name="T1" fmla="*/ 24 h 95"/>
                    <a:gd name="T2" fmla="*/ 36 w 85"/>
                    <a:gd name="T3" fmla="*/ 24 h 95"/>
                    <a:gd name="T4" fmla="*/ 37 w 85"/>
                    <a:gd name="T5" fmla="*/ 25 h 95"/>
                    <a:gd name="T6" fmla="*/ 37 w 85"/>
                    <a:gd name="T7" fmla="*/ 25 h 95"/>
                    <a:gd name="T8" fmla="*/ 38 w 85"/>
                    <a:gd name="T9" fmla="*/ 26 h 95"/>
                    <a:gd name="T10" fmla="*/ 38 w 85"/>
                    <a:gd name="T11" fmla="*/ 27 h 95"/>
                    <a:gd name="T12" fmla="*/ 39 w 85"/>
                    <a:gd name="T13" fmla="*/ 27 h 95"/>
                    <a:gd name="T14" fmla="*/ 40 w 85"/>
                    <a:gd name="T15" fmla="*/ 28 h 95"/>
                    <a:gd name="T16" fmla="*/ 40 w 85"/>
                    <a:gd name="T17" fmla="*/ 29 h 95"/>
                    <a:gd name="T18" fmla="*/ 40 w 85"/>
                    <a:gd name="T19" fmla="*/ 30 h 95"/>
                    <a:gd name="T20" fmla="*/ 41 w 85"/>
                    <a:gd name="T21" fmla="*/ 31 h 95"/>
                    <a:gd name="T22" fmla="*/ 41 w 85"/>
                    <a:gd name="T23" fmla="*/ 31 h 95"/>
                    <a:gd name="T24" fmla="*/ 41 w 85"/>
                    <a:gd name="T25" fmla="*/ 32 h 95"/>
                    <a:gd name="T26" fmla="*/ 42 w 85"/>
                    <a:gd name="T27" fmla="*/ 33 h 95"/>
                    <a:gd name="T28" fmla="*/ 42 w 85"/>
                    <a:gd name="T29" fmla="*/ 34 h 95"/>
                    <a:gd name="T30" fmla="*/ 33 w 85"/>
                    <a:gd name="T31" fmla="*/ 59 h 95"/>
                    <a:gd name="T32" fmla="*/ 32 w 85"/>
                    <a:gd name="T33" fmla="*/ 60 h 95"/>
                    <a:gd name="T34" fmla="*/ 32 w 85"/>
                    <a:gd name="T35" fmla="*/ 60 h 95"/>
                    <a:gd name="T36" fmla="*/ 31 w 85"/>
                    <a:gd name="T37" fmla="*/ 60 h 95"/>
                    <a:gd name="T38" fmla="*/ 30 w 85"/>
                    <a:gd name="T39" fmla="*/ 60 h 95"/>
                    <a:gd name="T40" fmla="*/ 26 w 85"/>
                    <a:gd name="T41" fmla="*/ 62 h 95"/>
                    <a:gd name="T42" fmla="*/ 25 w 85"/>
                    <a:gd name="T43" fmla="*/ 62 h 95"/>
                    <a:gd name="T44" fmla="*/ 23 w 85"/>
                    <a:gd name="T45" fmla="*/ 63 h 95"/>
                    <a:gd name="T46" fmla="*/ 22 w 85"/>
                    <a:gd name="T47" fmla="*/ 64 h 95"/>
                    <a:gd name="T48" fmla="*/ 19 w 85"/>
                    <a:gd name="T49" fmla="*/ 65 h 95"/>
                    <a:gd name="T50" fmla="*/ 19 w 85"/>
                    <a:gd name="T51" fmla="*/ 65 h 95"/>
                    <a:gd name="T52" fmla="*/ 0 w 85"/>
                    <a:gd name="T53" fmla="*/ 71 h 95"/>
                    <a:gd name="T54" fmla="*/ 10 w 85"/>
                    <a:gd name="T55" fmla="*/ 91 h 95"/>
                    <a:gd name="T56" fmla="*/ 11 w 85"/>
                    <a:gd name="T57" fmla="*/ 93 h 95"/>
                    <a:gd name="T58" fmla="*/ 11 w 85"/>
                    <a:gd name="T59" fmla="*/ 93 h 95"/>
                    <a:gd name="T60" fmla="*/ 12 w 85"/>
                    <a:gd name="T61" fmla="*/ 95 h 95"/>
                    <a:gd name="T62" fmla="*/ 13 w 85"/>
                    <a:gd name="T63" fmla="*/ 95 h 95"/>
                    <a:gd name="T64" fmla="*/ 26 w 85"/>
                    <a:gd name="T65" fmla="*/ 92 h 95"/>
                    <a:gd name="T66" fmla="*/ 32 w 85"/>
                    <a:gd name="T67" fmla="*/ 91 h 95"/>
                    <a:gd name="T68" fmla="*/ 33 w 85"/>
                    <a:gd name="T69" fmla="*/ 90 h 95"/>
                    <a:gd name="T70" fmla="*/ 35 w 85"/>
                    <a:gd name="T71" fmla="*/ 83 h 95"/>
                    <a:gd name="T72" fmla="*/ 43 w 85"/>
                    <a:gd name="T73" fmla="*/ 81 h 95"/>
                    <a:gd name="T74" fmla="*/ 46 w 85"/>
                    <a:gd name="T75" fmla="*/ 81 h 95"/>
                    <a:gd name="T76" fmla="*/ 48 w 85"/>
                    <a:gd name="T77" fmla="*/ 81 h 95"/>
                    <a:gd name="T78" fmla="*/ 50 w 85"/>
                    <a:gd name="T79" fmla="*/ 78 h 95"/>
                    <a:gd name="T80" fmla="*/ 56 w 85"/>
                    <a:gd name="T81" fmla="*/ 70 h 95"/>
                    <a:gd name="T82" fmla="*/ 60 w 85"/>
                    <a:gd name="T83" fmla="*/ 69 h 95"/>
                    <a:gd name="T84" fmla="*/ 62 w 85"/>
                    <a:gd name="T85" fmla="*/ 69 h 95"/>
                    <a:gd name="T86" fmla="*/ 67 w 85"/>
                    <a:gd name="T87" fmla="*/ 51 h 95"/>
                    <a:gd name="T88" fmla="*/ 75 w 85"/>
                    <a:gd name="T89" fmla="*/ 47 h 95"/>
                    <a:gd name="T90" fmla="*/ 80 w 85"/>
                    <a:gd name="T91" fmla="*/ 38 h 95"/>
                    <a:gd name="T92" fmla="*/ 84 w 85"/>
                    <a:gd name="T93" fmla="*/ 33 h 95"/>
                    <a:gd name="T94" fmla="*/ 85 w 85"/>
                    <a:gd name="T95" fmla="*/ 30 h 95"/>
                    <a:gd name="T96" fmla="*/ 85 w 85"/>
                    <a:gd name="T97" fmla="*/ 30 h 95"/>
                    <a:gd name="T98" fmla="*/ 74 w 85"/>
                    <a:gd name="T99" fmla="*/ 17 h 95"/>
                    <a:gd name="T100" fmla="*/ 70 w 85"/>
                    <a:gd name="T101" fmla="*/ 16 h 95"/>
                    <a:gd name="T102" fmla="*/ 56 w 85"/>
                    <a:gd name="T103" fmla="*/ 10 h 95"/>
                    <a:gd name="T104" fmla="*/ 49 w 85"/>
                    <a:gd name="T105" fmla="*/ 0 h 95"/>
                    <a:gd name="T106" fmla="*/ 47 w 85"/>
                    <a:gd name="T107" fmla="*/ 1 h 95"/>
                    <a:gd name="T108" fmla="*/ 44 w 85"/>
                    <a:gd name="T109" fmla="*/ 1 h 95"/>
                    <a:gd name="T110" fmla="*/ 44 w 85"/>
                    <a:gd name="T111" fmla="*/ 8 h 95"/>
                    <a:gd name="T112" fmla="*/ 37 w 85"/>
                    <a:gd name="T113" fmla="*/ 18 h 95"/>
                    <a:gd name="T114" fmla="*/ 35 w 85"/>
                    <a:gd name="T115" fmla="*/ 24 h 95"/>
                    <a:gd name="T116" fmla="*/ 35 w 85"/>
                    <a:gd name="T117" fmla="*/ 24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5" h="95">
                      <a:moveTo>
                        <a:pt x="35" y="24"/>
                      </a:moveTo>
                      <a:cubicBezTo>
                        <a:pt x="35" y="24"/>
                        <a:pt x="36" y="24"/>
                        <a:pt x="36" y="24"/>
                      </a:cubicBezTo>
                      <a:cubicBezTo>
                        <a:pt x="36" y="25"/>
                        <a:pt x="36" y="25"/>
                        <a:pt x="37" y="25"/>
                      </a:cubicBezTo>
                      <a:cubicBezTo>
                        <a:pt x="37" y="25"/>
                        <a:pt x="37" y="25"/>
                        <a:pt x="37" y="25"/>
                      </a:cubicBezTo>
                      <a:cubicBezTo>
                        <a:pt x="37" y="26"/>
                        <a:pt x="38" y="26"/>
                        <a:pt x="38" y="26"/>
                      </a:cubicBezTo>
                      <a:cubicBezTo>
                        <a:pt x="38" y="26"/>
                        <a:pt x="38" y="26"/>
                        <a:pt x="38" y="27"/>
                      </a:cubicBezTo>
                      <a:cubicBezTo>
                        <a:pt x="39" y="27"/>
                        <a:pt x="39" y="27"/>
                        <a:pt x="39" y="27"/>
                      </a:cubicBezTo>
                      <a:cubicBezTo>
                        <a:pt x="39" y="28"/>
                        <a:pt x="39" y="28"/>
                        <a:pt x="40" y="28"/>
                      </a:cubicBezTo>
                      <a:cubicBezTo>
                        <a:pt x="40" y="28"/>
                        <a:pt x="40" y="29"/>
                        <a:pt x="40" y="29"/>
                      </a:cubicBezTo>
                      <a:cubicBezTo>
                        <a:pt x="40" y="29"/>
                        <a:pt x="40" y="30"/>
                        <a:pt x="40" y="30"/>
                      </a:cubicBezTo>
                      <a:cubicBezTo>
                        <a:pt x="41" y="30"/>
                        <a:pt x="41" y="30"/>
                        <a:pt x="41" y="31"/>
                      </a:cubicBezTo>
                      <a:cubicBezTo>
                        <a:pt x="41" y="31"/>
                        <a:pt x="41" y="31"/>
                        <a:pt x="41" y="31"/>
                      </a:cubicBezTo>
                      <a:cubicBezTo>
                        <a:pt x="41" y="32"/>
                        <a:pt x="41" y="32"/>
                        <a:pt x="41" y="32"/>
                      </a:cubicBezTo>
                      <a:cubicBezTo>
                        <a:pt x="41" y="33"/>
                        <a:pt x="41" y="33"/>
                        <a:pt x="42" y="33"/>
                      </a:cubicBezTo>
                      <a:cubicBezTo>
                        <a:pt x="42" y="33"/>
                        <a:pt x="42" y="34"/>
                        <a:pt x="42" y="34"/>
                      </a:cubicBezTo>
                      <a:cubicBezTo>
                        <a:pt x="42" y="36"/>
                        <a:pt x="36" y="57"/>
                        <a:pt x="33" y="59"/>
                      </a:cubicBezTo>
                      <a:cubicBezTo>
                        <a:pt x="33" y="59"/>
                        <a:pt x="33" y="59"/>
                        <a:pt x="32" y="60"/>
                      </a:cubicBezTo>
                      <a:cubicBezTo>
                        <a:pt x="32" y="60"/>
                        <a:pt x="32" y="60"/>
                        <a:pt x="32" y="60"/>
                      </a:cubicBezTo>
                      <a:cubicBezTo>
                        <a:pt x="32" y="60"/>
                        <a:pt x="31" y="60"/>
                        <a:pt x="31" y="60"/>
                      </a:cubicBezTo>
                      <a:cubicBezTo>
                        <a:pt x="31" y="60"/>
                        <a:pt x="31" y="60"/>
                        <a:pt x="30" y="60"/>
                      </a:cubicBezTo>
                      <a:cubicBezTo>
                        <a:pt x="29" y="61"/>
                        <a:pt x="28" y="62"/>
                        <a:pt x="26" y="62"/>
                      </a:cubicBezTo>
                      <a:cubicBezTo>
                        <a:pt x="26" y="62"/>
                        <a:pt x="25" y="62"/>
                        <a:pt x="25" y="62"/>
                      </a:cubicBezTo>
                      <a:cubicBezTo>
                        <a:pt x="24" y="63"/>
                        <a:pt x="24" y="63"/>
                        <a:pt x="23" y="63"/>
                      </a:cubicBezTo>
                      <a:cubicBezTo>
                        <a:pt x="22" y="63"/>
                        <a:pt x="22" y="63"/>
                        <a:pt x="22" y="64"/>
                      </a:cubicBezTo>
                      <a:cubicBezTo>
                        <a:pt x="21" y="64"/>
                        <a:pt x="20" y="64"/>
                        <a:pt x="19" y="65"/>
                      </a:cubicBezTo>
                      <a:cubicBezTo>
                        <a:pt x="19" y="65"/>
                        <a:pt x="19" y="65"/>
                        <a:pt x="19" y="65"/>
                      </a:cubicBezTo>
                      <a:cubicBezTo>
                        <a:pt x="11" y="67"/>
                        <a:pt x="4" y="69"/>
                        <a:pt x="0" y="71"/>
                      </a:cubicBezTo>
                      <a:cubicBezTo>
                        <a:pt x="3" y="76"/>
                        <a:pt x="6" y="83"/>
                        <a:pt x="10" y="91"/>
                      </a:cubicBezTo>
                      <a:cubicBezTo>
                        <a:pt x="10" y="91"/>
                        <a:pt x="11" y="92"/>
                        <a:pt x="11" y="93"/>
                      </a:cubicBezTo>
                      <a:cubicBezTo>
                        <a:pt x="11" y="93"/>
                        <a:pt x="11" y="93"/>
                        <a:pt x="11" y="93"/>
                      </a:cubicBezTo>
                      <a:cubicBezTo>
                        <a:pt x="11" y="94"/>
                        <a:pt x="12" y="94"/>
                        <a:pt x="12" y="95"/>
                      </a:cubicBezTo>
                      <a:cubicBezTo>
                        <a:pt x="12" y="95"/>
                        <a:pt x="13" y="95"/>
                        <a:pt x="13" y="95"/>
                      </a:cubicBezTo>
                      <a:cubicBezTo>
                        <a:pt x="17" y="92"/>
                        <a:pt x="22" y="92"/>
                        <a:pt x="26" y="92"/>
                      </a:cubicBezTo>
                      <a:cubicBezTo>
                        <a:pt x="28" y="92"/>
                        <a:pt x="30" y="92"/>
                        <a:pt x="32" y="91"/>
                      </a:cubicBezTo>
                      <a:cubicBezTo>
                        <a:pt x="33" y="91"/>
                        <a:pt x="33" y="91"/>
                        <a:pt x="33" y="90"/>
                      </a:cubicBezTo>
                      <a:cubicBezTo>
                        <a:pt x="33" y="88"/>
                        <a:pt x="33" y="85"/>
                        <a:pt x="35" y="83"/>
                      </a:cubicBezTo>
                      <a:cubicBezTo>
                        <a:pt x="38" y="81"/>
                        <a:pt x="41" y="81"/>
                        <a:pt x="43" y="81"/>
                      </a:cubicBezTo>
                      <a:cubicBezTo>
                        <a:pt x="44" y="81"/>
                        <a:pt x="45" y="81"/>
                        <a:pt x="46" y="81"/>
                      </a:cubicBezTo>
                      <a:cubicBezTo>
                        <a:pt x="47" y="81"/>
                        <a:pt x="48" y="81"/>
                        <a:pt x="48" y="81"/>
                      </a:cubicBezTo>
                      <a:cubicBezTo>
                        <a:pt x="49" y="80"/>
                        <a:pt x="49" y="79"/>
                        <a:pt x="50" y="78"/>
                      </a:cubicBezTo>
                      <a:cubicBezTo>
                        <a:pt x="51" y="75"/>
                        <a:pt x="53" y="71"/>
                        <a:pt x="56" y="70"/>
                      </a:cubicBezTo>
                      <a:cubicBezTo>
                        <a:pt x="57" y="70"/>
                        <a:pt x="59" y="69"/>
                        <a:pt x="60" y="69"/>
                      </a:cubicBezTo>
                      <a:cubicBezTo>
                        <a:pt x="60" y="69"/>
                        <a:pt x="62" y="69"/>
                        <a:pt x="62" y="69"/>
                      </a:cubicBezTo>
                      <a:cubicBezTo>
                        <a:pt x="61" y="66"/>
                        <a:pt x="61" y="52"/>
                        <a:pt x="67" y="51"/>
                      </a:cubicBezTo>
                      <a:cubicBezTo>
                        <a:pt x="70" y="51"/>
                        <a:pt x="74" y="48"/>
                        <a:pt x="75" y="47"/>
                      </a:cubicBezTo>
                      <a:cubicBezTo>
                        <a:pt x="75" y="45"/>
                        <a:pt x="76" y="43"/>
                        <a:pt x="80" y="38"/>
                      </a:cubicBezTo>
                      <a:cubicBezTo>
                        <a:pt x="82" y="36"/>
                        <a:pt x="83" y="34"/>
                        <a:pt x="84" y="33"/>
                      </a:cubicBezTo>
                      <a:cubicBezTo>
                        <a:pt x="85" y="31"/>
                        <a:pt x="85" y="30"/>
                        <a:pt x="85" y="30"/>
                      </a:cubicBezTo>
                      <a:cubicBezTo>
                        <a:pt x="85" y="30"/>
                        <a:pt x="85" y="30"/>
                        <a:pt x="85" y="30"/>
                      </a:cubicBezTo>
                      <a:cubicBezTo>
                        <a:pt x="81" y="29"/>
                        <a:pt x="76" y="21"/>
                        <a:pt x="74" y="17"/>
                      </a:cubicBezTo>
                      <a:cubicBezTo>
                        <a:pt x="74" y="16"/>
                        <a:pt x="72" y="16"/>
                        <a:pt x="70" y="16"/>
                      </a:cubicBezTo>
                      <a:cubicBezTo>
                        <a:pt x="66" y="15"/>
                        <a:pt x="61" y="14"/>
                        <a:pt x="56" y="10"/>
                      </a:cubicBezTo>
                      <a:cubicBezTo>
                        <a:pt x="53" y="8"/>
                        <a:pt x="51" y="5"/>
                        <a:pt x="49" y="0"/>
                      </a:cubicBezTo>
                      <a:cubicBezTo>
                        <a:pt x="47" y="1"/>
                        <a:pt x="47" y="1"/>
                        <a:pt x="47" y="1"/>
                      </a:cubicBezTo>
                      <a:cubicBezTo>
                        <a:pt x="44" y="1"/>
                        <a:pt x="44" y="1"/>
                        <a:pt x="44" y="1"/>
                      </a:cubicBezTo>
                      <a:cubicBezTo>
                        <a:pt x="44" y="8"/>
                        <a:pt x="44" y="8"/>
                        <a:pt x="44" y="8"/>
                      </a:cubicBezTo>
                      <a:cubicBezTo>
                        <a:pt x="37" y="18"/>
                        <a:pt x="37" y="18"/>
                        <a:pt x="37" y="18"/>
                      </a:cubicBezTo>
                      <a:cubicBezTo>
                        <a:pt x="35" y="24"/>
                        <a:pt x="35" y="24"/>
                        <a:pt x="35" y="24"/>
                      </a:cubicBezTo>
                      <a:cubicBezTo>
                        <a:pt x="35" y="24"/>
                        <a:pt x="35" y="24"/>
                        <a:pt x="35"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2" name="Freeform 1171">
                  <a:extLst>
                    <a:ext uri="{FF2B5EF4-FFF2-40B4-BE49-F238E27FC236}">
                      <a16:creationId xmlns="" xmlns:a16="http://schemas.microsoft.com/office/drawing/2014/main" id="{90C7B30A-30C2-46DA-96C4-8E34DE038DF3}"/>
                    </a:ext>
                  </a:extLst>
                </p:cNvPr>
                <p:cNvSpPr/>
                <p:nvPr/>
              </p:nvSpPr>
              <p:spPr bwMode="auto">
                <a:xfrm>
                  <a:off x="3256" y="2607"/>
                  <a:ext cx="7" cy="13"/>
                </a:xfrm>
                <a:custGeom>
                  <a:gdLst>
                    <a:gd name="T0" fmla="*/ 6 w 7"/>
                    <a:gd name="T1" fmla="*/ 1 h 13"/>
                    <a:gd name="T2" fmla="*/ 5 w 7"/>
                    <a:gd name="T3" fmla="*/ 0 h 13"/>
                    <a:gd name="T4" fmla="*/ 5 w 7"/>
                    <a:gd name="T5" fmla="*/ 0 h 13"/>
                    <a:gd name="T6" fmla="*/ 0 w 7"/>
                    <a:gd name="T7" fmla="*/ 9 h 13"/>
                    <a:gd name="T8" fmla="*/ 0 w 7"/>
                    <a:gd name="T9" fmla="*/ 10 h 13"/>
                    <a:gd name="T10" fmla="*/ 0 w 7"/>
                    <a:gd name="T11" fmla="*/ 10 h 13"/>
                    <a:gd name="T12" fmla="*/ 0 w 7"/>
                    <a:gd name="T13" fmla="*/ 11 h 13"/>
                    <a:gd name="T14" fmla="*/ 1 w 7"/>
                    <a:gd name="T15" fmla="*/ 12 h 13"/>
                    <a:gd name="T16" fmla="*/ 1 w 7"/>
                    <a:gd name="T17" fmla="*/ 12 h 13"/>
                    <a:gd name="T18" fmla="*/ 3 w 7"/>
                    <a:gd name="T19" fmla="*/ 13 h 13"/>
                    <a:gd name="T20" fmla="*/ 3 w 7"/>
                    <a:gd name="T21" fmla="*/ 13 h 13"/>
                    <a:gd name="T22" fmla="*/ 4 w 7"/>
                    <a:gd name="T23" fmla="*/ 13 h 13"/>
                    <a:gd name="T24" fmla="*/ 5 w 7"/>
                    <a:gd name="T25" fmla="*/ 11 h 13"/>
                    <a:gd name="T26" fmla="*/ 6 w 7"/>
                    <a:gd name="T27" fmla="*/ 1 h 1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13">
                      <a:moveTo>
                        <a:pt x="6" y="1"/>
                      </a:moveTo>
                      <a:cubicBezTo>
                        <a:pt x="6" y="0"/>
                        <a:pt x="5" y="0"/>
                        <a:pt x="5" y="0"/>
                      </a:cubicBezTo>
                      <a:cubicBezTo>
                        <a:pt x="5" y="0"/>
                        <a:pt x="5" y="0"/>
                        <a:pt x="5" y="0"/>
                      </a:cubicBezTo>
                      <a:cubicBezTo>
                        <a:pt x="2" y="0"/>
                        <a:pt x="0" y="7"/>
                        <a:pt x="0" y="9"/>
                      </a:cubicBezTo>
                      <a:cubicBezTo>
                        <a:pt x="0" y="9"/>
                        <a:pt x="0" y="10"/>
                        <a:pt x="0" y="10"/>
                      </a:cubicBezTo>
                      <a:cubicBezTo>
                        <a:pt x="0" y="10"/>
                        <a:pt x="0" y="10"/>
                        <a:pt x="0" y="10"/>
                      </a:cubicBezTo>
                      <a:cubicBezTo>
                        <a:pt x="0" y="11"/>
                        <a:pt x="0" y="11"/>
                        <a:pt x="0" y="11"/>
                      </a:cubicBezTo>
                      <a:cubicBezTo>
                        <a:pt x="0" y="11"/>
                        <a:pt x="1" y="12"/>
                        <a:pt x="1" y="12"/>
                      </a:cubicBezTo>
                      <a:cubicBezTo>
                        <a:pt x="1" y="12"/>
                        <a:pt x="1" y="12"/>
                        <a:pt x="1" y="12"/>
                      </a:cubicBezTo>
                      <a:cubicBezTo>
                        <a:pt x="2" y="13"/>
                        <a:pt x="2" y="13"/>
                        <a:pt x="3" y="13"/>
                      </a:cubicBezTo>
                      <a:cubicBezTo>
                        <a:pt x="3" y="13"/>
                        <a:pt x="3" y="13"/>
                        <a:pt x="3" y="13"/>
                      </a:cubicBezTo>
                      <a:cubicBezTo>
                        <a:pt x="4" y="13"/>
                        <a:pt x="4" y="13"/>
                        <a:pt x="4" y="13"/>
                      </a:cubicBezTo>
                      <a:cubicBezTo>
                        <a:pt x="4" y="13"/>
                        <a:pt x="4" y="12"/>
                        <a:pt x="5" y="11"/>
                      </a:cubicBezTo>
                      <a:cubicBezTo>
                        <a:pt x="6" y="9"/>
                        <a:pt x="7" y="4"/>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3" name="Freeform 1172">
                  <a:extLst>
                    <a:ext uri="{FF2B5EF4-FFF2-40B4-BE49-F238E27FC236}">
                      <a16:creationId xmlns="" xmlns:a16="http://schemas.microsoft.com/office/drawing/2014/main" id="{4D9374C9-404D-4573-9F5F-AE4681B6313E}"/>
                    </a:ext>
                  </a:extLst>
                </p:cNvPr>
                <p:cNvSpPr/>
                <p:nvPr/>
              </p:nvSpPr>
              <p:spPr bwMode="auto">
                <a:xfrm>
                  <a:off x="3270" y="2604"/>
                  <a:ext cx="46" cy="38"/>
                </a:xfrm>
                <a:custGeom>
                  <a:gdLst>
                    <a:gd name="T0" fmla="*/ 34 w 48"/>
                    <a:gd name="T1" fmla="*/ 30 h 39"/>
                    <a:gd name="T2" fmla="*/ 40 w 48"/>
                    <a:gd name="T3" fmla="*/ 22 h 39"/>
                    <a:gd name="T4" fmla="*/ 40 w 48"/>
                    <a:gd name="T5" fmla="*/ 12 h 39"/>
                    <a:gd name="T6" fmla="*/ 46 w 48"/>
                    <a:gd name="T7" fmla="*/ 12 h 39"/>
                    <a:gd name="T8" fmla="*/ 48 w 48"/>
                    <a:gd name="T9" fmla="*/ 11 h 39"/>
                    <a:gd name="T10" fmla="*/ 47 w 48"/>
                    <a:gd name="T11" fmla="*/ 4 h 39"/>
                    <a:gd name="T12" fmla="*/ 47 w 48"/>
                    <a:gd name="T13" fmla="*/ 0 h 39"/>
                    <a:gd name="T14" fmla="*/ 36 w 48"/>
                    <a:gd name="T15" fmla="*/ 14 h 39"/>
                    <a:gd name="T16" fmla="*/ 12 w 48"/>
                    <a:gd name="T17" fmla="*/ 25 h 39"/>
                    <a:gd name="T18" fmla="*/ 9 w 48"/>
                    <a:gd name="T19" fmla="*/ 25 h 39"/>
                    <a:gd name="T20" fmla="*/ 2 w 48"/>
                    <a:gd name="T21" fmla="*/ 27 h 39"/>
                    <a:gd name="T22" fmla="*/ 1 w 48"/>
                    <a:gd name="T23" fmla="*/ 28 h 39"/>
                    <a:gd name="T24" fmla="*/ 0 w 48"/>
                    <a:gd name="T25" fmla="*/ 28 h 39"/>
                    <a:gd name="T26" fmla="*/ 0 w 48"/>
                    <a:gd name="T27" fmla="*/ 29 h 39"/>
                    <a:gd name="T28" fmla="*/ 0 w 48"/>
                    <a:gd name="T29" fmla="*/ 30 h 39"/>
                    <a:gd name="T30" fmla="*/ 1 w 48"/>
                    <a:gd name="T31" fmla="*/ 31 h 39"/>
                    <a:gd name="T32" fmla="*/ 1 w 48"/>
                    <a:gd name="T33" fmla="*/ 31 h 39"/>
                    <a:gd name="T34" fmla="*/ 3 w 48"/>
                    <a:gd name="T35" fmla="*/ 33 h 39"/>
                    <a:gd name="T36" fmla="*/ 3 w 48"/>
                    <a:gd name="T37" fmla="*/ 33 h 39"/>
                    <a:gd name="T38" fmla="*/ 4 w 48"/>
                    <a:gd name="T39" fmla="*/ 34 h 39"/>
                    <a:gd name="T40" fmla="*/ 4 w 48"/>
                    <a:gd name="T41" fmla="*/ 34 h 39"/>
                    <a:gd name="T42" fmla="*/ 5 w 48"/>
                    <a:gd name="T43" fmla="*/ 35 h 39"/>
                    <a:gd name="T44" fmla="*/ 5 w 48"/>
                    <a:gd name="T45" fmla="*/ 35 h 39"/>
                    <a:gd name="T46" fmla="*/ 6 w 48"/>
                    <a:gd name="T47" fmla="*/ 36 h 39"/>
                    <a:gd name="T48" fmla="*/ 6 w 48"/>
                    <a:gd name="T49" fmla="*/ 36 h 39"/>
                    <a:gd name="T50" fmla="*/ 7 w 48"/>
                    <a:gd name="T51" fmla="*/ 36 h 39"/>
                    <a:gd name="T52" fmla="*/ 7 w 48"/>
                    <a:gd name="T53" fmla="*/ 36 h 39"/>
                    <a:gd name="T54" fmla="*/ 7 w 48"/>
                    <a:gd name="T55" fmla="*/ 36 h 39"/>
                    <a:gd name="T56" fmla="*/ 8 w 48"/>
                    <a:gd name="T57" fmla="*/ 36 h 39"/>
                    <a:gd name="T58" fmla="*/ 8 w 48"/>
                    <a:gd name="T59" fmla="*/ 37 h 39"/>
                    <a:gd name="T60" fmla="*/ 9 w 48"/>
                    <a:gd name="T61" fmla="*/ 37 h 39"/>
                    <a:gd name="T62" fmla="*/ 10 w 48"/>
                    <a:gd name="T63" fmla="*/ 37 h 39"/>
                    <a:gd name="T64" fmla="*/ 10 w 48"/>
                    <a:gd name="T65" fmla="*/ 37 h 39"/>
                    <a:gd name="T66" fmla="*/ 11 w 48"/>
                    <a:gd name="T67" fmla="*/ 37 h 39"/>
                    <a:gd name="T68" fmla="*/ 11 w 48"/>
                    <a:gd name="T69" fmla="*/ 37 h 39"/>
                    <a:gd name="T70" fmla="*/ 16 w 48"/>
                    <a:gd name="T71" fmla="*/ 38 h 39"/>
                    <a:gd name="T72" fmla="*/ 16 w 48"/>
                    <a:gd name="T73" fmla="*/ 38 h 39"/>
                    <a:gd name="T74" fmla="*/ 17 w 48"/>
                    <a:gd name="T75" fmla="*/ 38 h 39"/>
                    <a:gd name="T76" fmla="*/ 18 w 48"/>
                    <a:gd name="T77" fmla="*/ 38 h 39"/>
                    <a:gd name="T78" fmla="*/ 19 w 48"/>
                    <a:gd name="T79" fmla="*/ 38 h 39"/>
                    <a:gd name="T80" fmla="*/ 20 w 48"/>
                    <a:gd name="T81" fmla="*/ 38 h 39"/>
                    <a:gd name="T82" fmla="*/ 21 w 48"/>
                    <a:gd name="T83" fmla="*/ 38 h 39"/>
                    <a:gd name="T84" fmla="*/ 22 w 48"/>
                    <a:gd name="T85" fmla="*/ 38 h 39"/>
                    <a:gd name="T86" fmla="*/ 30 w 48"/>
                    <a:gd name="T87" fmla="*/ 39 h 39"/>
                    <a:gd name="T88" fmla="*/ 34 w 48"/>
                    <a:gd name="T89" fmla="*/ 30 h 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39">
                      <a:moveTo>
                        <a:pt x="34" y="30"/>
                      </a:moveTo>
                      <a:cubicBezTo>
                        <a:pt x="40" y="22"/>
                        <a:pt x="40" y="22"/>
                        <a:pt x="40" y="22"/>
                      </a:cubicBezTo>
                      <a:cubicBezTo>
                        <a:pt x="40" y="12"/>
                        <a:pt x="40" y="12"/>
                        <a:pt x="40" y="12"/>
                      </a:cubicBezTo>
                      <a:cubicBezTo>
                        <a:pt x="46" y="12"/>
                        <a:pt x="46" y="12"/>
                        <a:pt x="46" y="12"/>
                      </a:cubicBezTo>
                      <a:cubicBezTo>
                        <a:pt x="48" y="11"/>
                        <a:pt x="48" y="11"/>
                        <a:pt x="48" y="11"/>
                      </a:cubicBezTo>
                      <a:cubicBezTo>
                        <a:pt x="48" y="8"/>
                        <a:pt x="48" y="6"/>
                        <a:pt x="47" y="4"/>
                      </a:cubicBezTo>
                      <a:cubicBezTo>
                        <a:pt x="47" y="3"/>
                        <a:pt x="47" y="1"/>
                        <a:pt x="47" y="0"/>
                      </a:cubicBezTo>
                      <a:cubicBezTo>
                        <a:pt x="44" y="2"/>
                        <a:pt x="39" y="9"/>
                        <a:pt x="36" y="14"/>
                      </a:cubicBezTo>
                      <a:cubicBezTo>
                        <a:pt x="32" y="21"/>
                        <a:pt x="21" y="26"/>
                        <a:pt x="12" y="25"/>
                      </a:cubicBezTo>
                      <a:cubicBezTo>
                        <a:pt x="11" y="25"/>
                        <a:pt x="10" y="25"/>
                        <a:pt x="9" y="25"/>
                      </a:cubicBezTo>
                      <a:cubicBezTo>
                        <a:pt x="5" y="25"/>
                        <a:pt x="3" y="26"/>
                        <a:pt x="2" y="27"/>
                      </a:cubicBezTo>
                      <a:cubicBezTo>
                        <a:pt x="1" y="28"/>
                        <a:pt x="1" y="28"/>
                        <a:pt x="1" y="28"/>
                      </a:cubicBezTo>
                      <a:cubicBezTo>
                        <a:pt x="0" y="28"/>
                        <a:pt x="0" y="28"/>
                        <a:pt x="0" y="28"/>
                      </a:cubicBezTo>
                      <a:cubicBezTo>
                        <a:pt x="0" y="29"/>
                        <a:pt x="0" y="29"/>
                        <a:pt x="0" y="29"/>
                      </a:cubicBezTo>
                      <a:cubicBezTo>
                        <a:pt x="0" y="29"/>
                        <a:pt x="0" y="29"/>
                        <a:pt x="0" y="30"/>
                      </a:cubicBezTo>
                      <a:cubicBezTo>
                        <a:pt x="1" y="30"/>
                        <a:pt x="1" y="30"/>
                        <a:pt x="1" y="31"/>
                      </a:cubicBezTo>
                      <a:cubicBezTo>
                        <a:pt x="1" y="31"/>
                        <a:pt x="1" y="31"/>
                        <a:pt x="1" y="31"/>
                      </a:cubicBezTo>
                      <a:cubicBezTo>
                        <a:pt x="2" y="32"/>
                        <a:pt x="2" y="32"/>
                        <a:pt x="3" y="33"/>
                      </a:cubicBezTo>
                      <a:cubicBezTo>
                        <a:pt x="3" y="33"/>
                        <a:pt x="3" y="33"/>
                        <a:pt x="3" y="33"/>
                      </a:cubicBezTo>
                      <a:cubicBezTo>
                        <a:pt x="3" y="33"/>
                        <a:pt x="3" y="33"/>
                        <a:pt x="4" y="34"/>
                      </a:cubicBezTo>
                      <a:cubicBezTo>
                        <a:pt x="4" y="34"/>
                        <a:pt x="4" y="34"/>
                        <a:pt x="4" y="34"/>
                      </a:cubicBezTo>
                      <a:cubicBezTo>
                        <a:pt x="4" y="34"/>
                        <a:pt x="4" y="35"/>
                        <a:pt x="5" y="35"/>
                      </a:cubicBezTo>
                      <a:cubicBezTo>
                        <a:pt x="5" y="35"/>
                        <a:pt x="5" y="35"/>
                        <a:pt x="5" y="35"/>
                      </a:cubicBezTo>
                      <a:cubicBezTo>
                        <a:pt x="5" y="35"/>
                        <a:pt x="5" y="35"/>
                        <a:pt x="6" y="36"/>
                      </a:cubicBezTo>
                      <a:cubicBezTo>
                        <a:pt x="6" y="36"/>
                        <a:pt x="6" y="36"/>
                        <a:pt x="6" y="36"/>
                      </a:cubicBezTo>
                      <a:cubicBezTo>
                        <a:pt x="6" y="36"/>
                        <a:pt x="6" y="36"/>
                        <a:pt x="7" y="36"/>
                      </a:cubicBezTo>
                      <a:cubicBezTo>
                        <a:pt x="7" y="36"/>
                        <a:pt x="7" y="36"/>
                        <a:pt x="7" y="36"/>
                      </a:cubicBezTo>
                      <a:cubicBezTo>
                        <a:pt x="7" y="36"/>
                        <a:pt x="7" y="36"/>
                        <a:pt x="7" y="36"/>
                      </a:cubicBezTo>
                      <a:cubicBezTo>
                        <a:pt x="8" y="36"/>
                        <a:pt x="8" y="36"/>
                        <a:pt x="8" y="36"/>
                      </a:cubicBezTo>
                      <a:cubicBezTo>
                        <a:pt x="8" y="36"/>
                        <a:pt x="8" y="37"/>
                        <a:pt x="8" y="37"/>
                      </a:cubicBezTo>
                      <a:cubicBezTo>
                        <a:pt x="9" y="37"/>
                        <a:pt x="9" y="37"/>
                        <a:pt x="9" y="37"/>
                      </a:cubicBezTo>
                      <a:cubicBezTo>
                        <a:pt x="9" y="37"/>
                        <a:pt x="9" y="37"/>
                        <a:pt x="10" y="37"/>
                      </a:cubicBezTo>
                      <a:cubicBezTo>
                        <a:pt x="10" y="37"/>
                        <a:pt x="10" y="37"/>
                        <a:pt x="10" y="37"/>
                      </a:cubicBezTo>
                      <a:cubicBezTo>
                        <a:pt x="10" y="37"/>
                        <a:pt x="11" y="37"/>
                        <a:pt x="11" y="37"/>
                      </a:cubicBezTo>
                      <a:cubicBezTo>
                        <a:pt x="11" y="37"/>
                        <a:pt x="11" y="37"/>
                        <a:pt x="11" y="37"/>
                      </a:cubicBezTo>
                      <a:cubicBezTo>
                        <a:pt x="12" y="37"/>
                        <a:pt x="14" y="37"/>
                        <a:pt x="16" y="38"/>
                      </a:cubicBezTo>
                      <a:cubicBezTo>
                        <a:pt x="16" y="38"/>
                        <a:pt x="16" y="38"/>
                        <a:pt x="16" y="38"/>
                      </a:cubicBezTo>
                      <a:cubicBezTo>
                        <a:pt x="17" y="38"/>
                        <a:pt x="17" y="38"/>
                        <a:pt x="17" y="38"/>
                      </a:cubicBezTo>
                      <a:cubicBezTo>
                        <a:pt x="18" y="38"/>
                        <a:pt x="18" y="38"/>
                        <a:pt x="18" y="38"/>
                      </a:cubicBezTo>
                      <a:cubicBezTo>
                        <a:pt x="19" y="38"/>
                        <a:pt x="19" y="38"/>
                        <a:pt x="19" y="38"/>
                      </a:cubicBezTo>
                      <a:cubicBezTo>
                        <a:pt x="20" y="38"/>
                        <a:pt x="20" y="38"/>
                        <a:pt x="20" y="38"/>
                      </a:cubicBezTo>
                      <a:cubicBezTo>
                        <a:pt x="21" y="38"/>
                        <a:pt x="21" y="38"/>
                        <a:pt x="21" y="38"/>
                      </a:cubicBezTo>
                      <a:cubicBezTo>
                        <a:pt x="22" y="38"/>
                        <a:pt x="22" y="38"/>
                        <a:pt x="22" y="38"/>
                      </a:cubicBezTo>
                      <a:cubicBezTo>
                        <a:pt x="25" y="39"/>
                        <a:pt x="28" y="39"/>
                        <a:pt x="30" y="39"/>
                      </a:cubicBezTo>
                      <a:lnTo>
                        <a:pt x="34"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4" name="Freeform 1173">
                  <a:extLst>
                    <a:ext uri="{FF2B5EF4-FFF2-40B4-BE49-F238E27FC236}">
                      <a16:creationId xmlns="" xmlns:a16="http://schemas.microsoft.com/office/drawing/2014/main" id="{CC03EBFB-A418-41BC-9B8D-41800D13D859}"/>
                    </a:ext>
                  </a:extLst>
                </p:cNvPr>
                <p:cNvSpPr/>
                <p:nvPr/>
              </p:nvSpPr>
              <p:spPr bwMode="auto">
                <a:xfrm>
                  <a:off x="3127" y="2468"/>
                  <a:ext cx="100" cy="99"/>
                </a:xfrm>
                <a:custGeom>
                  <a:gdLst>
                    <a:gd name="T0" fmla="*/ 64 w 105"/>
                    <a:gd name="T1" fmla="*/ 6 h 103"/>
                    <a:gd name="T2" fmla="*/ 63 w 105"/>
                    <a:gd name="T3" fmla="*/ 6 h 103"/>
                    <a:gd name="T4" fmla="*/ 54 w 105"/>
                    <a:gd name="T5" fmla="*/ 2 h 103"/>
                    <a:gd name="T6" fmla="*/ 49 w 105"/>
                    <a:gd name="T7" fmla="*/ 1 h 103"/>
                    <a:gd name="T8" fmla="*/ 43 w 105"/>
                    <a:gd name="T9" fmla="*/ 0 h 103"/>
                    <a:gd name="T10" fmla="*/ 42 w 105"/>
                    <a:gd name="T11" fmla="*/ 1 h 103"/>
                    <a:gd name="T12" fmla="*/ 43 w 105"/>
                    <a:gd name="T13" fmla="*/ 1 h 103"/>
                    <a:gd name="T14" fmla="*/ 43 w 105"/>
                    <a:gd name="T15" fmla="*/ 1 h 103"/>
                    <a:gd name="T16" fmla="*/ 40 w 105"/>
                    <a:gd name="T17" fmla="*/ 4 h 103"/>
                    <a:gd name="T18" fmla="*/ 27 w 105"/>
                    <a:gd name="T19" fmla="*/ 13 h 103"/>
                    <a:gd name="T20" fmla="*/ 28 w 105"/>
                    <a:gd name="T21" fmla="*/ 23 h 103"/>
                    <a:gd name="T22" fmla="*/ 24 w 105"/>
                    <a:gd name="T23" fmla="*/ 38 h 103"/>
                    <a:gd name="T24" fmla="*/ 23 w 105"/>
                    <a:gd name="T25" fmla="*/ 39 h 103"/>
                    <a:gd name="T26" fmla="*/ 0 w 105"/>
                    <a:gd name="T27" fmla="*/ 51 h 103"/>
                    <a:gd name="T28" fmla="*/ 1 w 105"/>
                    <a:gd name="T29" fmla="*/ 53 h 103"/>
                    <a:gd name="T30" fmla="*/ 2 w 105"/>
                    <a:gd name="T31" fmla="*/ 57 h 103"/>
                    <a:gd name="T32" fmla="*/ 2 w 105"/>
                    <a:gd name="T33" fmla="*/ 60 h 103"/>
                    <a:gd name="T34" fmla="*/ 3 w 105"/>
                    <a:gd name="T35" fmla="*/ 63 h 103"/>
                    <a:gd name="T36" fmla="*/ 3 w 105"/>
                    <a:gd name="T37" fmla="*/ 65 h 103"/>
                    <a:gd name="T38" fmla="*/ 5 w 105"/>
                    <a:gd name="T39" fmla="*/ 65 h 103"/>
                    <a:gd name="T40" fmla="*/ 7 w 105"/>
                    <a:gd name="T41" fmla="*/ 64 h 103"/>
                    <a:gd name="T42" fmla="*/ 8 w 105"/>
                    <a:gd name="T43" fmla="*/ 64 h 103"/>
                    <a:gd name="T44" fmla="*/ 11 w 105"/>
                    <a:gd name="T45" fmla="*/ 65 h 103"/>
                    <a:gd name="T46" fmla="*/ 27 w 105"/>
                    <a:gd name="T47" fmla="*/ 74 h 103"/>
                    <a:gd name="T48" fmla="*/ 34 w 105"/>
                    <a:gd name="T49" fmla="*/ 78 h 103"/>
                    <a:gd name="T50" fmla="*/ 73 w 105"/>
                    <a:gd name="T51" fmla="*/ 102 h 103"/>
                    <a:gd name="T52" fmla="*/ 74 w 105"/>
                    <a:gd name="T53" fmla="*/ 102 h 103"/>
                    <a:gd name="T54" fmla="*/ 75 w 105"/>
                    <a:gd name="T55" fmla="*/ 102 h 103"/>
                    <a:gd name="T56" fmla="*/ 77 w 105"/>
                    <a:gd name="T57" fmla="*/ 102 h 103"/>
                    <a:gd name="T58" fmla="*/ 85 w 105"/>
                    <a:gd name="T59" fmla="*/ 103 h 103"/>
                    <a:gd name="T60" fmla="*/ 86 w 105"/>
                    <a:gd name="T61" fmla="*/ 101 h 103"/>
                    <a:gd name="T62" fmla="*/ 87 w 105"/>
                    <a:gd name="T63" fmla="*/ 99 h 103"/>
                    <a:gd name="T64" fmla="*/ 88 w 105"/>
                    <a:gd name="T65" fmla="*/ 97 h 103"/>
                    <a:gd name="T66" fmla="*/ 88 w 105"/>
                    <a:gd name="T67" fmla="*/ 96 h 103"/>
                    <a:gd name="T68" fmla="*/ 89 w 105"/>
                    <a:gd name="T69" fmla="*/ 95 h 103"/>
                    <a:gd name="T70" fmla="*/ 89 w 105"/>
                    <a:gd name="T71" fmla="*/ 95 h 103"/>
                    <a:gd name="T72" fmla="*/ 89 w 105"/>
                    <a:gd name="T73" fmla="*/ 94 h 103"/>
                    <a:gd name="T74" fmla="*/ 90 w 105"/>
                    <a:gd name="T75" fmla="*/ 93 h 103"/>
                    <a:gd name="T76" fmla="*/ 98 w 105"/>
                    <a:gd name="T77" fmla="*/ 89 h 103"/>
                    <a:gd name="T78" fmla="*/ 100 w 105"/>
                    <a:gd name="T79" fmla="*/ 90 h 103"/>
                    <a:gd name="T80" fmla="*/ 102 w 105"/>
                    <a:gd name="T81" fmla="*/ 91 h 103"/>
                    <a:gd name="T82" fmla="*/ 104 w 105"/>
                    <a:gd name="T83" fmla="*/ 93 h 103"/>
                    <a:gd name="T84" fmla="*/ 105 w 105"/>
                    <a:gd name="T85" fmla="*/ 92 h 103"/>
                    <a:gd name="T86" fmla="*/ 103 w 105"/>
                    <a:gd name="T87" fmla="*/ 90 h 103"/>
                    <a:gd name="T88" fmla="*/ 101 w 105"/>
                    <a:gd name="T89" fmla="*/ 88 h 103"/>
                    <a:gd name="T90" fmla="*/ 100 w 105"/>
                    <a:gd name="T91" fmla="*/ 86 h 103"/>
                    <a:gd name="T92" fmla="*/ 100 w 105"/>
                    <a:gd name="T93" fmla="*/ 84 h 103"/>
                    <a:gd name="T94" fmla="*/ 96 w 105"/>
                    <a:gd name="T95" fmla="*/ 77 h 103"/>
                    <a:gd name="T96" fmla="*/ 98 w 105"/>
                    <a:gd name="T97" fmla="*/ 70 h 103"/>
                    <a:gd name="T98" fmla="*/ 93 w 105"/>
                    <a:gd name="T99" fmla="*/ 64 h 103"/>
                    <a:gd name="T100" fmla="*/ 87 w 105"/>
                    <a:gd name="T101" fmla="*/ 62 h 103"/>
                    <a:gd name="T102" fmla="*/ 85 w 105"/>
                    <a:gd name="T103" fmla="*/ 61 h 103"/>
                    <a:gd name="T104" fmla="*/ 83 w 105"/>
                    <a:gd name="T105" fmla="*/ 59 h 103"/>
                    <a:gd name="T106" fmla="*/ 81 w 105"/>
                    <a:gd name="T107" fmla="*/ 58 h 103"/>
                    <a:gd name="T108" fmla="*/ 80 w 105"/>
                    <a:gd name="T109" fmla="*/ 55 h 103"/>
                    <a:gd name="T110" fmla="*/ 79 w 105"/>
                    <a:gd name="T111" fmla="*/ 53 h 103"/>
                    <a:gd name="T112" fmla="*/ 72 w 105"/>
                    <a:gd name="T113" fmla="*/ 41 h 103"/>
                    <a:gd name="T114" fmla="*/ 75 w 105"/>
                    <a:gd name="T115" fmla="*/ 32 h 103"/>
                    <a:gd name="T116" fmla="*/ 78 w 105"/>
                    <a:gd name="T117" fmla="*/ 25 h 103"/>
                    <a:gd name="T118" fmla="*/ 78 w 105"/>
                    <a:gd name="T119" fmla="*/ 21 h 103"/>
                    <a:gd name="T120" fmla="*/ 68 w 105"/>
                    <a:gd name="T121" fmla="*/ 11 h 103"/>
                    <a:gd name="T122" fmla="*/ 65 w 105"/>
                    <a:gd name="T123" fmla="*/ 6 h 10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5" h="103">
                      <a:moveTo>
                        <a:pt x="65" y="6"/>
                      </a:moveTo>
                      <a:cubicBezTo>
                        <a:pt x="65" y="6"/>
                        <a:pt x="64" y="6"/>
                        <a:pt x="64" y="6"/>
                      </a:cubicBezTo>
                      <a:cubicBezTo>
                        <a:pt x="64" y="6"/>
                        <a:pt x="64" y="6"/>
                        <a:pt x="64" y="6"/>
                      </a:cubicBezTo>
                      <a:cubicBezTo>
                        <a:pt x="64" y="6"/>
                        <a:pt x="64" y="6"/>
                        <a:pt x="63" y="6"/>
                      </a:cubicBezTo>
                      <a:cubicBezTo>
                        <a:pt x="62" y="6"/>
                        <a:pt x="60" y="5"/>
                        <a:pt x="58" y="4"/>
                      </a:cubicBezTo>
                      <a:cubicBezTo>
                        <a:pt x="57" y="3"/>
                        <a:pt x="55" y="2"/>
                        <a:pt x="54" y="2"/>
                      </a:cubicBezTo>
                      <a:cubicBezTo>
                        <a:pt x="54" y="2"/>
                        <a:pt x="53" y="3"/>
                        <a:pt x="53" y="3"/>
                      </a:cubicBezTo>
                      <a:cubicBezTo>
                        <a:pt x="51" y="3"/>
                        <a:pt x="50" y="2"/>
                        <a:pt x="49" y="1"/>
                      </a:cubicBezTo>
                      <a:cubicBezTo>
                        <a:pt x="48" y="1"/>
                        <a:pt x="46" y="0"/>
                        <a:pt x="44" y="0"/>
                      </a:cubicBezTo>
                      <a:cubicBezTo>
                        <a:pt x="44" y="0"/>
                        <a:pt x="43" y="0"/>
                        <a:pt x="43" y="0"/>
                      </a:cubicBezTo>
                      <a:cubicBezTo>
                        <a:pt x="43" y="1"/>
                        <a:pt x="43" y="1"/>
                        <a:pt x="43" y="1"/>
                      </a:cubicBezTo>
                      <a:cubicBezTo>
                        <a:pt x="43" y="1"/>
                        <a:pt x="42" y="1"/>
                        <a:pt x="42" y="1"/>
                      </a:cubicBezTo>
                      <a:cubicBezTo>
                        <a:pt x="42" y="1"/>
                        <a:pt x="42" y="1"/>
                        <a:pt x="42" y="1"/>
                      </a:cubicBezTo>
                      <a:cubicBezTo>
                        <a:pt x="43" y="1"/>
                        <a:pt x="43" y="1"/>
                        <a:pt x="43" y="1"/>
                      </a:cubicBezTo>
                      <a:cubicBezTo>
                        <a:pt x="43" y="1"/>
                        <a:pt x="43" y="1"/>
                        <a:pt x="43" y="1"/>
                      </a:cubicBezTo>
                      <a:cubicBezTo>
                        <a:pt x="43" y="1"/>
                        <a:pt x="43" y="1"/>
                        <a:pt x="43" y="1"/>
                      </a:cubicBezTo>
                      <a:cubicBezTo>
                        <a:pt x="41" y="3"/>
                        <a:pt x="41" y="3"/>
                        <a:pt x="41" y="3"/>
                      </a:cubicBezTo>
                      <a:cubicBezTo>
                        <a:pt x="40" y="4"/>
                        <a:pt x="40" y="4"/>
                        <a:pt x="40" y="4"/>
                      </a:cubicBezTo>
                      <a:cubicBezTo>
                        <a:pt x="33" y="9"/>
                        <a:pt x="33" y="9"/>
                        <a:pt x="33" y="9"/>
                      </a:cubicBezTo>
                      <a:cubicBezTo>
                        <a:pt x="32" y="9"/>
                        <a:pt x="28" y="11"/>
                        <a:pt x="27" y="13"/>
                      </a:cubicBezTo>
                      <a:cubicBezTo>
                        <a:pt x="27" y="14"/>
                        <a:pt x="27" y="15"/>
                        <a:pt x="28" y="17"/>
                      </a:cubicBezTo>
                      <a:cubicBezTo>
                        <a:pt x="28" y="19"/>
                        <a:pt x="29" y="21"/>
                        <a:pt x="28" y="23"/>
                      </a:cubicBezTo>
                      <a:cubicBezTo>
                        <a:pt x="27" y="24"/>
                        <a:pt x="27" y="28"/>
                        <a:pt x="27" y="30"/>
                      </a:cubicBezTo>
                      <a:cubicBezTo>
                        <a:pt x="28" y="32"/>
                        <a:pt x="25" y="36"/>
                        <a:pt x="24" y="38"/>
                      </a:cubicBezTo>
                      <a:cubicBezTo>
                        <a:pt x="24" y="39"/>
                        <a:pt x="24" y="39"/>
                        <a:pt x="24" y="39"/>
                      </a:cubicBezTo>
                      <a:cubicBezTo>
                        <a:pt x="23" y="39"/>
                        <a:pt x="23" y="39"/>
                        <a:pt x="23" y="39"/>
                      </a:cubicBezTo>
                      <a:cubicBezTo>
                        <a:pt x="23" y="39"/>
                        <a:pt x="23" y="39"/>
                        <a:pt x="23" y="39"/>
                      </a:cubicBezTo>
                      <a:cubicBezTo>
                        <a:pt x="18" y="42"/>
                        <a:pt x="9" y="47"/>
                        <a:pt x="0" y="51"/>
                      </a:cubicBezTo>
                      <a:cubicBezTo>
                        <a:pt x="0" y="52"/>
                        <a:pt x="0" y="52"/>
                        <a:pt x="0" y="52"/>
                      </a:cubicBezTo>
                      <a:cubicBezTo>
                        <a:pt x="0" y="53"/>
                        <a:pt x="1" y="53"/>
                        <a:pt x="1" y="53"/>
                      </a:cubicBezTo>
                      <a:cubicBezTo>
                        <a:pt x="1" y="54"/>
                        <a:pt x="1" y="54"/>
                        <a:pt x="1" y="55"/>
                      </a:cubicBezTo>
                      <a:cubicBezTo>
                        <a:pt x="1" y="56"/>
                        <a:pt x="1" y="56"/>
                        <a:pt x="2" y="57"/>
                      </a:cubicBezTo>
                      <a:cubicBezTo>
                        <a:pt x="2" y="58"/>
                        <a:pt x="2" y="58"/>
                        <a:pt x="2" y="58"/>
                      </a:cubicBezTo>
                      <a:cubicBezTo>
                        <a:pt x="2" y="59"/>
                        <a:pt x="2" y="59"/>
                        <a:pt x="2" y="60"/>
                      </a:cubicBezTo>
                      <a:cubicBezTo>
                        <a:pt x="2" y="60"/>
                        <a:pt x="2" y="61"/>
                        <a:pt x="3" y="61"/>
                      </a:cubicBezTo>
                      <a:cubicBezTo>
                        <a:pt x="3" y="62"/>
                        <a:pt x="3" y="62"/>
                        <a:pt x="3" y="63"/>
                      </a:cubicBezTo>
                      <a:cubicBezTo>
                        <a:pt x="3" y="63"/>
                        <a:pt x="3" y="63"/>
                        <a:pt x="3" y="64"/>
                      </a:cubicBezTo>
                      <a:cubicBezTo>
                        <a:pt x="3" y="64"/>
                        <a:pt x="3" y="64"/>
                        <a:pt x="3" y="65"/>
                      </a:cubicBezTo>
                      <a:cubicBezTo>
                        <a:pt x="4" y="65"/>
                        <a:pt x="5" y="65"/>
                        <a:pt x="5" y="65"/>
                      </a:cubicBezTo>
                      <a:cubicBezTo>
                        <a:pt x="5" y="65"/>
                        <a:pt x="5" y="65"/>
                        <a:pt x="5" y="65"/>
                      </a:cubicBezTo>
                      <a:cubicBezTo>
                        <a:pt x="6" y="65"/>
                        <a:pt x="6" y="64"/>
                        <a:pt x="7" y="64"/>
                      </a:cubicBezTo>
                      <a:cubicBezTo>
                        <a:pt x="7" y="64"/>
                        <a:pt x="7" y="64"/>
                        <a:pt x="7" y="64"/>
                      </a:cubicBezTo>
                      <a:cubicBezTo>
                        <a:pt x="7" y="64"/>
                        <a:pt x="7" y="64"/>
                        <a:pt x="7" y="64"/>
                      </a:cubicBezTo>
                      <a:cubicBezTo>
                        <a:pt x="8" y="64"/>
                        <a:pt x="8" y="64"/>
                        <a:pt x="8" y="64"/>
                      </a:cubicBezTo>
                      <a:cubicBezTo>
                        <a:pt x="8" y="65"/>
                        <a:pt x="9" y="65"/>
                        <a:pt x="9" y="65"/>
                      </a:cubicBezTo>
                      <a:cubicBezTo>
                        <a:pt x="9" y="65"/>
                        <a:pt x="10" y="65"/>
                        <a:pt x="11" y="65"/>
                      </a:cubicBezTo>
                      <a:cubicBezTo>
                        <a:pt x="13" y="65"/>
                        <a:pt x="18" y="68"/>
                        <a:pt x="24" y="72"/>
                      </a:cubicBezTo>
                      <a:cubicBezTo>
                        <a:pt x="25" y="73"/>
                        <a:pt x="26" y="73"/>
                        <a:pt x="27" y="74"/>
                      </a:cubicBezTo>
                      <a:cubicBezTo>
                        <a:pt x="30" y="76"/>
                        <a:pt x="33" y="77"/>
                        <a:pt x="34" y="78"/>
                      </a:cubicBezTo>
                      <a:cubicBezTo>
                        <a:pt x="34" y="78"/>
                        <a:pt x="34" y="78"/>
                        <a:pt x="34" y="78"/>
                      </a:cubicBezTo>
                      <a:cubicBezTo>
                        <a:pt x="40" y="81"/>
                        <a:pt x="57" y="95"/>
                        <a:pt x="61" y="98"/>
                      </a:cubicBezTo>
                      <a:cubicBezTo>
                        <a:pt x="65" y="101"/>
                        <a:pt x="71" y="102"/>
                        <a:pt x="73" y="102"/>
                      </a:cubicBezTo>
                      <a:cubicBezTo>
                        <a:pt x="73" y="102"/>
                        <a:pt x="74" y="102"/>
                        <a:pt x="74" y="102"/>
                      </a:cubicBezTo>
                      <a:cubicBezTo>
                        <a:pt x="74" y="102"/>
                        <a:pt x="74" y="102"/>
                        <a:pt x="74" y="102"/>
                      </a:cubicBezTo>
                      <a:cubicBezTo>
                        <a:pt x="74" y="102"/>
                        <a:pt x="75" y="102"/>
                        <a:pt x="75" y="102"/>
                      </a:cubicBezTo>
                      <a:cubicBezTo>
                        <a:pt x="75" y="102"/>
                        <a:pt x="75" y="102"/>
                        <a:pt x="75" y="102"/>
                      </a:cubicBezTo>
                      <a:cubicBezTo>
                        <a:pt x="75" y="102"/>
                        <a:pt x="76" y="102"/>
                        <a:pt x="76" y="102"/>
                      </a:cubicBezTo>
                      <a:cubicBezTo>
                        <a:pt x="76" y="102"/>
                        <a:pt x="76" y="102"/>
                        <a:pt x="77" y="102"/>
                      </a:cubicBezTo>
                      <a:cubicBezTo>
                        <a:pt x="77" y="102"/>
                        <a:pt x="77" y="102"/>
                        <a:pt x="77" y="102"/>
                      </a:cubicBezTo>
                      <a:cubicBezTo>
                        <a:pt x="79" y="103"/>
                        <a:pt x="82" y="103"/>
                        <a:pt x="85" y="103"/>
                      </a:cubicBezTo>
                      <a:cubicBezTo>
                        <a:pt x="85" y="103"/>
                        <a:pt x="85" y="103"/>
                        <a:pt x="85" y="102"/>
                      </a:cubicBezTo>
                      <a:cubicBezTo>
                        <a:pt x="86" y="102"/>
                        <a:pt x="86" y="102"/>
                        <a:pt x="86" y="101"/>
                      </a:cubicBezTo>
                      <a:cubicBezTo>
                        <a:pt x="86" y="101"/>
                        <a:pt x="86" y="100"/>
                        <a:pt x="86" y="100"/>
                      </a:cubicBezTo>
                      <a:cubicBezTo>
                        <a:pt x="87" y="100"/>
                        <a:pt x="87" y="99"/>
                        <a:pt x="87" y="99"/>
                      </a:cubicBezTo>
                      <a:cubicBezTo>
                        <a:pt x="87" y="99"/>
                        <a:pt x="87" y="98"/>
                        <a:pt x="87" y="98"/>
                      </a:cubicBezTo>
                      <a:cubicBezTo>
                        <a:pt x="87" y="98"/>
                        <a:pt x="88" y="97"/>
                        <a:pt x="88" y="97"/>
                      </a:cubicBezTo>
                      <a:cubicBezTo>
                        <a:pt x="88" y="97"/>
                        <a:pt x="88" y="97"/>
                        <a:pt x="88" y="97"/>
                      </a:cubicBezTo>
                      <a:cubicBezTo>
                        <a:pt x="88" y="96"/>
                        <a:pt x="88" y="96"/>
                        <a:pt x="88" y="96"/>
                      </a:cubicBezTo>
                      <a:cubicBezTo>
                        <a:pt x="88" y="96"/>
                        <a:pt x="88" y="96"/>
                        <a:pt x="89" y="96"/>
                      </a:cubicBezTo>
                      <a:cubicBezTo>
                        <a:pt x="89" y="95"/>
                        <a:pt x="89" y="95"/>
                        <a:pt x="89" y="95"/>
                      </a:cubicBezTo>
                      <a:cubicBezTo>
                        <a:pt x="89" y="95"/>
                        <a:pt x="89" y="95"/>
                        <a:pt x="89" y="95"/>
                      </a:cubicBezTo>
                      <a:cubicBezTo>
                        <a:pt x="89" y="95"/>
                        <a:pt x="89" y="95"/>
                        <a:pt x="89" y="95"/>
                      </a:cubicBezTo>
                      <a:cubicBezTo>
                        <a:pt x="89" y="95"/>
                        <a:pt x="89" y="94"/>
                        <a:pt x="89" y="94"/>
                      </a:cubicBezTo>
                      <a:cubicBezTo>
                        <a:pt x="89" y="94"/>
                        <a:pt x="89" y="94"/>
                        <a:pt x="89" y="94"/>
                      </a:cubicBezTo>
                      <a:cubicBezTo>
                        <a:pt x="89" y="94"/>
                        <a:pt x="89" y="94"/>
                        <a:pt x="90" y="94"/>
                      </a:cubicBezTo>
                      <a:cubicBezTo>
                        <a:pt x="90" y="94"/>
                        <a:pt x="90" y="93"/>
                        <a:pt x="90" y="93"/>
                      </a:cubicBezTo>
                      <a:cubicBezTo>
                        <a:pt x="91" y="92"/>
                        <a:pt x="92" y="90"/>
                        <a:pt x="96" y="89"/>
                      </a:cubicBezTo>
                      <a:cubicBezTo>
                        <a:pt x="97" y="89"/>
                        <a:pt x="97" y="89"/>
                        <a:pt x="98" y="89"/>
                      </a:cubicBezTo>
                      <a:cubicBezTo>
                        <a:pt x="98" y="89"/>
                        <a:pt x="98" y="89"/>
                        <a:pt x="98" y="89"/>
                      </a:cubicBezTo>
                      <a:cubicBezTo>
                        <a:pt x="99" y="90"/>
                        <a:pt x="99" y="90"/>
                        <a:pt x="100" y="90"/>
                      </a:cubicBezTo>
                      <a:cubicBezTo>
                        <a:pt x="100" y="90"/>
                        <a:pt x="100" y="90"/>
                        <a:pt x="100" y="90"/>
                      </a:cubicBezTo>
                      <a:cubicBezTo>
                        <a:pt x="101" y="90"/>
                        <a:pt x="101" y="91"/>
                        <a:pt x="102" y="91"/>
                      </a:cubicBezTo>
                      <a:cubicBezTo>
                        <a:pt x="102" y="91"/>
                        <a:pt x="102" y="91"/>
                        <a:pt x="102" y="91"/>
                      </a:cubicBezTo>
                      <a:cubicBezTo>
                        <a:pt x="103" y="92"/>
                        <a:pt x="103" y="92"/>
                        <a:pt x="104" y="93"/>
                      </a:cubicBezTo>
                      <a:cubicBezTo>
                        <a:pt x="104" y="93"/>
                        <a:pt x="104" y="93"/>
                        <a:pt x="104" y="93"/>
                      </a:cubicBezTo>
                      <a:cubicBezTo>
                        <a:pt x="104" y="93"/>
                        <a:pt x="105" y="92"/>
                        <a:pt x="105" y="92"/>
                      </a:cubicBezTo>
                      <a:cubicBezTo>
                        <a:pt x="105" y="92"/>
                        <a:pt x="105" y="92"/>
                        <a:pt x="105" y="92"/>
                      </a:cubicBezTo>
                      <a:cubicBezTo>
                        <a:pt x="104" y="91"/>
                        <a:pt x="104" y="91"/>
                        <a:pt x="103" y="90"/>
                      </a:cubicBezTo>
                      <a:cubicBezTo>
                        <a:pt x="103" y="90"/>
                        <a:pt x="103" y="90"/>
                        <a:pt x="103" y="90"/>
                      </a:cubicBezTo>
                      <a:cubicBezTo>
                        <a:pt x="102" y="89"/>
                        <a:pt x="102" y="88"/>
                        <a:pt x="101" y="88"/>
                      </a:cubicBezTo>
                      <a:cubicBezTo>
                        <a:pt x="101" y="88"/>
                        <a:pt x="101" y="88"/>
                        <a:pt x="101" y="87"/>
                      </a:cubicBezTo>
                      <a:cubicBezTo>
                        <a:pt x="101" y="87"/>
                        <a:pt x="101" y="86"/>
                        <a:pt x="100" y="86"/>
                      </a:cubicBezTo>
                      <a:cubicBezTo>
                        <a:pt x="100" y="86"/>
                        <a:pt x="100" y="86"/>
                        <a:pt x="100" y="85"/>
                      </a:cubicBezTo>
                      <a:cubicBezTo>
                        <a:pt x="100" y="85"/>
                        <a:pt x="100" y="84"/>
                        <a:pt x="100" y="84"/>
                      </a:cubicBezTo>
                      <a:cubicBezTo>
                        <a:pt x="100" y="83"/>
                        <a:pt x="100" y="82"/>
                        <a:pt x="98" y="80"/>
                      </a:cubicBezTo>
                      <a:cubicBezTo>
                        <a:pt x="97" y="79"/>
                        <a:pt x="96" y="78"/>
                        <a:pt x="96" y="77"/>
                      </a:cubicBezTo>
                      <a:cubicBezTo>
                        <a:pt x="96" y="75"/>
                        <a:pt x="96" y="74"/>
                        <a:pt x="97" y="72"/>
                      </a:cubicBezTo>
                      <a:cubicBezTo>
                        <a:pt x="97" y="72"/>
                        <a:pt x="98" y="71"/>
                        <a:pt x="98" y="70"/>
                      </a:cubicBezTo>
                      <a:cubicBezTo>
                        <a:pt x="97" y="69"/>
                        <a:pt x="96" y="68"/>
                        <a:pt x="96" y="67"/>
                      </a:cubicBezTo>
                      <a:cubicBezTo>
                        <a:pt x="95" y="65"/>
                        <a:pt x="94" y="64"/>
                        <a:pt x="93" y="64"/>
                      </a:cubicBezTo>
                      <a:cubicBezTo>
                        <a:pt x="93" y="64"/>
                        <a:pt x="93" y="64"/>
                        <a:pt x="92" y="64"/>
                      </a:cubicBezTo>
                      <a:cubicBezTo>
                        <a:pt x="91" y="63"/>
                        <a:pt x="89" y="63"/>
                        <a:pt x="87" y="62"/>
                      </a:cubicBezTo>
                      <a:cubicBezTo>
                        <a:pt x="86" y="61"/>
                        <a:pt x="86" y="61"/>
                        <a:pt x="86" y="61"/>
                      </a:cubicBezTo>
                      <a:cubicBezTo>
                        <a:pt x="85" y="61"/>
                        <a:pt x="85" y="61"/>
                        <a:pt x="85" y="61"/>
                      </a:cubicBezTo>
                      <a:cubicBezTo>
                        <a:pt x="85" y="61"/>
                        <a:pt x="85" y="61"/>
                        <a:pt x="85" y="61"/>
                      </a:cubicBezTo>
                      <a:cubicBezTo>
                        <a:pt x="84" y="60"/>
                        <a:pt x="83" y="60"/>
                        <a:pt x="83" y="59"/>
                      </a:cubicBezTo>
                      <a:cubicBezTo>
                        <a:pt x="82" y="59"/>
                        <a:pt x="82" y="59"/>
                        <a:pt x="82" y="58"/>
                      </a:cubicBezTo>
                      <a:cubicBezTo>
                        <a:pt x="82" y="58"/>
                        <a:pt x="81" y="58"/>
                        <a:pt x="81" y="58"/>
                      </a:cubicBezTo>
                      <a:cubicBezTo>
                        <a:pt x="81" y="57"/>
                        <a:pt x="80" y="57"/>
                        <a:pt x="80" y="57"/>
                      </a:cubicBezTo>
                      <a:cubicBezTo>
                        <a:pt x="80" y="56"/>
                        <a:pt x="80" y="56"/>
                        <a:pt x="80" y="55"/>
                      </a:cubicBezTo>
                      <a:cubicBezTo>
                        <a:pt x="79" y="55"/>
                        <a:pt x="79" y="55"/>
                        <a:pt x="79" y="55"/>
                      </a:cubicBezTo>
                      <a:cubicBezTo>
                        <a:pt x="79" y="54"/>
                        <a:pt x="79" y="54"/>
                        <a:pt x="79" y="53"/>
                      </a:cubicBezTo>
                      <a:cubicBezTo>
                        <a:pt x="79" y="52"/>
                        <a:pt x="78" y="51"/>
                        <a:pt x="75" y="49"/>
                      </a:cubicBezTo>
                      <a:cubicBezTo>
                        <a:pt x="73" y="48"/>
                        <a:pt x="72" y="43"/>
                        <a:pt x="72" y="41"/>
                      </a:cubicBezTo>
                      <a:cubicBezTo>
                        <a:pt x="71" y="38"/>
                        <a:pt x="72" y="36"/>
                        <a:pt x="74" y="36"/>
                      </a:cubicBezTo>
                      <a:cubicBezTo>
                        <a:pt x="74" y="35"/>
                        <a:pt x="74" y="33"/>
                        <a:pt x="75" y="32"/>
                      </a:cubicBezTo>
                      <a:cubicBezTo>
                        <a:pt x="75" y="30"/>
                        <a:pt x="76" y="27"/>
                        <a:pt x="78" y="26"/>
                      </a:cubicBezTo>
                      <a:cubicBezTo>
                        <a:pt x="78" y="26"/>
                        <a:pt x="78" y="26"/>
                        <a:pt x="78" y="25"/>
                      </a:cubicBezTo>
                      <a:cubicBezTo>
                        <a:pt x="78" y="24"/>
                        <a:pt x="78" y="23"/>
                        <a:pt x="78" y="21"/>
                      </a:cubicBezTo>
                      <a:cubicBezTo>
                        <a:pt x="79" y="21"/>
                        <a:pt x="78" y="21"/>
                        <a:pt x="78" y="21"/>
                      </a:cubicBezTo>
                      <a:cubicBezTo>
                        <a:pt x="78" y="20"/>
                        <a:pt x="77" y="20"/>
                        <a:pt x="76" y="20"/>
                      </a:cubicBezTo>
                      <a:cubicBezTo>
                        <a:pt x="72" y="20"/>
                        <a:pt x="68" y="15"/>
                        <a:pt x="68" y="11"/>
                      </a:cubicBezTo>
                      <a:cubicBezTo>
                        <a:pt x="68" y="10"/>
                        <a:pt x="66" y="8"/>
                        <a:pt x="65" y="6"/>
                      </a:cubicBezTo>
                      <a:cubicBezTo>
                        <a:pt x="65" y="6"/>
                        <a:pt x="65" y="6"/>
                        <a:pt x="65" y="6"/>
                      </a:cubicBezTo>
                      <a:cubicBezTo>
                        <a:pt x="65" y="6"/>
                        <a:pt x="65" y="6"/>
                        <a:pt x="6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5" name="Freeform 1174">
                  <a:extLst>
                    <a:ext uri="{FF2B5EF4-FFF2-40B4-BE49-F238E27FC236}">
                      <a16:creationId xmlns="" xmlns:a16="http://schemas.microsoft.com/office/drawing/2014/main" id="{222E4820-AD50-4769-B921-66A039A8C0C1}"/>
                    </a:ext>
                  </a:extLst>
                </p:cNvPr>
                <p:cNvSpPr/>
                <p:nvPr/>
              </p:nvSpPr>
              <p:spPr bwMode="auto">
                <a:xfrm>
                  <a:off x="3212" y="2557"/>
                  <a:ext cx="15" cy="15"/>
                </a:xfrm>
                <a:custGeom>
                  <a:gdLst>
                    <a:gd name="T0" fmla="*/ 4 w 16"/>
                    <a:gd name="T1" fmla="*/ 11 h 16"/>
                    <a:gd name="T2" fmla="*/ 5 w 16"/>
                    <a:gd name="T3" fmla="*/ 11 h 16"/>
                    <a:gd name="T4" fmla="*/ 5 w 16"/>
                    <a:gd name="T5" fmla="*/ 11 h 16"/>
                    <a:gd name="T6" fmla="*/ 11 w 16"/>
                    <a:gd name="T7" fmla="*/ 16 h 16"/>
                    <a:gd name="T8" fmla="*/ 16 w 16"/>
                    <a:gd name="T9" fmla="*/ 16 h 16"/>
                    <a:gd name="T10" fmla="*/ 15 w 16"/>
                    <a:gd name="T11" fmla="*/ 14 h 16"/>
                    <a:gd name="T12" fmla="*/ 12 w 16"/>
                    <a:gd name="T13" fmla="*/ 4 h 16"/>
                    <a:gd name="T14" fmla="*/ 12 w 16"/>
                    <a:gd name="T15" fmla="*/ 3 h 16"/>
                    <a:gd name="T16" fmla="*/ 12 w 16"/>
                    <a:gd name="T17" fmla="*/ 3 h 16"/>
                    <a:gd name="T18" fmla="*/ 11 w 16"/>
                    <a:gd name="T19" fmla="*/ 2 h 16"/>
                    <a:gd name="T20" fmla="*/ 10 w 16"/>
                    <a:gd name="T21" fmla="*/ 1 h 16"/>
                    <a:gd name="T22" fmla="*/ 10 w 16"/>
                    <a:gd name="T23" fmla="*/ 1 h 16"/>
                    <a:gd name="T24" fmla="*/ 9 w 16"/>
                    <a:gd name="T25" fmla="*/ 1 h 16"/>
                    <a:gd name="T26" fmla="*/ 8 w 16"/>
                    <a:gd name="T27" fmla="*/ 0 h 16"/>
                    <a:gd name="T28" fmla="*/ 7 w 16"/>
                    <a:gd name="T29" fmla="*/ 0 h 16"/>
                    <a:gd name="T30" fmla="*/ 5 w 16"/>
                    <a:gd name="T31" fmla="*/ 2 h 16"/>
                    <a:gd name="T32" fmla="*/ 3 w 16"/>
                    <a:gd name="T33" fmla="*/ 4 h 16"/>
                    <a:gd name="T34" fmla="*/ 3 w 16"/>
                    <a:gd name="T35" fmla="*/ 4 h 16"/>
                    <a:gd name="T36" fmla="*/ 3 w 16"/>
                    <a:gd name="T37" fmla="*/ 4 h 16"/>
                    <a:gd name="T38" fmla="*/ 3 w 16"/>
                    <a:gd name="T39" fmla="*/ 4 h 16"/>
                    <a:gd name="T40" fmla="*/ 3 w 16"/>
                    <a:gd name="T41" fmla="*/ 5 h 16"/>
                    <a:gd name="T42" fmla="*/ 3 w 16"/>
                    <a:gd name="T43" fmla="*/ 5 h 16"/>
                    <a:gd name="T44" fmla="*/ 3 w 16"/>
                    <a:gd name="T45" fmla="*/ 5 h 16"/>
                    <a:gd name="T46" fmla="*/ 2 w 16"/>
                    <a:gd name="T47" fmla="*/ 6 h 16"/>
                    <a:gd name="T48" fmla="*/ 2 w 16"/>
                    <a:gd name="T49" fmla="*/ 6 h 16"/>
                    <a:gd name="T50" fmla="*/ 2 w 16"/>
                    <a:gd name="T51" fmla="*/ 7 h 16"/>
                    <a:gd name="T52" fmla="*/ 1 w 16"/>
                    <a:gd name="T53" fmla="*/ 8 h 16"/>
                    <a:gd name="T54" fmla="*/ 1 w 16"/>
                    <a:gd name="T55" fmla="*/ 9 h 16"/>
                    <a:gd name="T56" fmla="*/ 0 w 16"/>
                    <a:gd name="T57" fmla="*/ 10 h 16"/>
                    <a:gd name="T58" fmla="*/ 0 w 16"/>
                    <a:gd name="T59" fmla="*/ 11 h 16"/>
                    <a:gd name="T60" fmla="*/ 0 w 16"/>
                    <a:gd name="T61" fmla="*/ 11 h 16"/>
                    <a:gd name="T62" fmla="*/ 4 w 16"/>
                    <a:gd name="T63" fmla="*/ 11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6">
                      <a:moveTo>
                        <a:pt x="4" y="11"/>
                      </a:moveTo>
                      <a:cubicBezTo>
                        <a:pt x="5" y="11"/>
                        <a:pt x="5" y="11"/>
                        <a:pt x="5" y="11"/>
                      </a:cubicBezTo>
                      <a:cubicBezTo>
                        <a:pt x="5" y="11"/>
                        <a:pt x="5" y="11"/>
                        <a:pt x="5" y="11"/>
                      </a:cubicBezTo>
                      <a:cubicBezTo>
                        <a:pt x="11" y="16"/>
                        <a:pt x="11" y="16"/>
                        <a:pt x="11" y="16"/>
                      </a:cubicBezTo>
                      <a:cubicBezTo>
                        <a:pt x="16" y="16"/>
                        <a:pt x="16" y="16"/>
                        <a:pt x="16" y="16"/>
                      </a:cubicBezTo>
                      <a:cubicBezTo>
                        <a:pt x="16" y="16"/>
                        <a:pt x="15" y="15"/>
                        <a:pt x="15" y="14"/>
                      </a:cubicBezTo>
                      <a:cubicBezTo>
                        <a:pt x="13" y="9"/>
                        <a:pt x="12" y="6"/>
                        <a:pt x="12" y="4"/>
                      </a:cubicBezTo>
                      <a:cubicBezTo>
                        <a:pt x="12" y="4"/>
                        <a:pt x="12" y="3"/>
                        <a:pt x="12" y="3"/>
                      </a:cubicBezTo>
                      <a:cubicBezTo>
                        <a:pt x="12" y="3"/>
                        <a:pt x="12" y="3"/>
                        <a:pt x="12" y="3"/>
                      </a:cubicBezTo>
                      <a:cubicBezTo>
                        <a:pt x="11" y="2"/>
                        <a:pt x="11" y="2"/>
                        <a:pt x="11" y="2"/>
                      </a:cubicBezTo>
                      <a:cubicBezTo>
                        <a:pt x="11" y="2"/>
                        <a:pt x="10" y="1"/>
                        <a:pt x="10" y="1"/>
                      </a:cubicBezTo>
                      <a:cubicBezTo>
                        <a:pt x="10" y="1"/>
                        <a:pt x="10" y="1"/>
                        <a:pt x="10" y="1"/>
                      </a:cubicBezTo>
                      <a:cubicBezTo>
                        <a:pt x="9" y="1"/>
                        <a:pt x="9" y="1"/>
                        <a:pt x="9" y="1"/>
                      </a:cubicBezTo>
                      <a:cubicBezTo>
                        <a:pt x="9" y="0"/>
                        <a:pt x="9" y="0"/>
                        <a:pt x="8" y="0"/>
                      </a:cubicBezTo>
                      <a:cubicBezTo>
                        <a:pt x="8" y="0"/>
                        <a:pt x="8" y="0"/>
                        <a:pt x="7" y="0"/>
                      </a:cubicBezTo>
                      <a:cubicBezTo>
                        <a:pt x="6" y="1"/>
                        <a:pt x="5" y="1"/>
                        <a:pt x="5" y="2"/>
                      </a:cubicBezTo>
                      <a:cubicBezTo>
                        <a:pt x="4" y="3"/>
                        <a:pt x="4" y="3"/>
                        <a:pt x="3" y="4"/>
                      </a:cubicBezTo>
                      <a:cubicBezTo>
                        <a:pt x="3" y="4"/>
                        <a:pt x="3" y="4"/>
                        <a:pt x="3" y="4"/>
                      </a:cubicBezTo>
                      <a:cubicBezTo>
                        <a:pt x="3" y="4"/>
                        <a:pt x="3" y="4"/>
                        <a:pt x="3" y="4"/>
                      </a:cubicBezTo>
                      <a:cubicBezTo>
                        <a:pt x="3" y="4"/>
                        <a:pt x="3" y="4"/>
                        <a:pt x="3" y="4"/>
                      </a:cubicBezTo>
                      <a:cubicBezTo>
                        <a:pt x="3" y="4"/>
                        <a:pt x="3" y="5"/>
                        <a:pt x="3" y="5"/>
                      </a:cubicBezTo>
                      <a:cubicBezTo>
                        <a:pt x="3" y="5"/>
                        <a:pt x="3" y="5"/>
                        <a:pt x="3" y="5"/>
                      </a:cubicBezTo>
                      <a:cubicBezTo>
                        <a:pt x="3" y="5"/>
                        <a:pt x="3" y="5"/>
                        <a:pt x="3" y="5"/>
                      </a:cubicBezTo>
                      <a:cubicBezTo>
                        <a:pt x="3" y="5"/>
                        <a:pt x="2" y="6"/>
                        <a:pt x="2" y="6"/>
                      </a:cubicBezTo>
                      <a:cubicBezTo>
                        <a:pt x="2" y="6"/>
                        <a:pt x="2" y="6"/>
                        <a:pt x="2" y="6"/>
                      </a:cubicBezTo>
                      <a:cubicBezTo>
                        <a:pt x="2" y="7"/>
                        <a:pt x="2" y="7"/>
                        <a:pt x="2" y="7"/>
                      </a:cubicBezTo>
                      <a:cubicBezTo>
                        <a:pt x="2" y="7"/>
                        <a:pt x="2" y="8"/>
                        <a:pt x="1" y="8"/>
                      </a:cubicBezTo>
                      <a:cubicBezTo>
                        <a:pt x="1" y="8"/>
                        <a:pt x="1" y="8"/>
                        <a:pt x="1" y="9"/>
                      </a:cubicBezTo>
                      <a:cubicBezTo>
                        <a:pt x="1" y="9"/>
                        <a:pt x="1" y="10"/>
                        <a:pt x="0" y="10"/>
                      </a:cubicBezTo>
                      <a:cubicBezTo>
                        <a:pt x="0" y="10"/>
                        <a:pt x="0" y="10"/>
                        <a:pt x="0" y="11"/>
                      </a:cubicBezTo>
                      <a:cubicBezTo>
                        <a:pt x="0" y="11"/>
                        <a:pt x="0" y="11"/>
                        <a:pt x="0" y="11"/>
                      </a:cubicBezTo>
                      <a:cubicBezTo>
                        <a:pt x="2" y="11"/>
                        <a:pt x="4" y="11"/>
                        <a:pt x="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6" name="Freeform 1175">
                  <a:extLst>
                    <a:ext uri="{FF2B5EF4-FFF2-40B4-BE49-F238E27FC236}">
                      <a16:creationId xmlns="" xmlns:a16="http://schemas.microsoft.com/office/drawing/2014/main" id="{19343932-9D1A-4079-ADF3-DE9EF16D350F}"/>
                    </a:ext>
                  </a:extLst>
                </p:cNvPr>
                <p:cNvSpPr/>
                <p:nvPr/>
              </p:nvSpPr>
              <p:spPr bwMode="auto">
                <a:xfrm>
                  <a:off x="3315" y="2363"/>
                  <a:ext cx="182" cy="106"/>
                </a:xfrm>
                <a:custGeom>
                  <a:gdLst>
                    <a:gd name="T0" fmla="*/ 3 w 191"/>
                    <a:gd name="T1" fmla="*/ 54 h 110"/>
                    <a:gd name="T2" fmla="*/ 8 w 191"/>
                    <a:gd name="T3" fmla="*/ 54 h 110"/>
                    <a:gd name="T4" fmla="*/ 8 w 191"/>
                    <a:gd name="T5" fmla="*/ 51 h 110"/>
                    <a:gd name="T6" fmla="*/ 22 w 191"/>
                    <a:gd name="T7" fmla="*/ 39 h 110"/>
                    <a:gd name="T8" fmla="*/ 36 w 191"/>
                    <a:gd name="T9" fmla="*/ 39 h 110"/>
                    <a:gd name="T10" fmla="*/ 49 w 191"/>
                    <a:gd name="T11" fmla="*/ 55 h 110"/>
                    <a:gd name="T12" fmla="*/ 69 w 191"/>
                    <a:gd name="T13" fmla="*/ 60 h 110"/>
                    <a:gd name="T14" fmla="*/ 75 w 191"/>
                    <a:gd name="T15" fmla="*/ 73 h 110"/>
                    <a:gd name="T16" fmla="*/ 99 w 191"/>
                    <a:gd name="T17" fmla="*/ 88 h 110"/>
                    <a:gd name="T18" fmla="*/ 110 w 191"/>
                    <a:gd name="T19" fmla="*/ 96 h 110"/>
                    <a:gd name="T20" fmla="*/ 122 w 191"/>
                    <a:gd name="T21" fmla="*/ 106 h 110"/>
                    <a:gd name="T22" fmla="*/ 131 w 191"/>
                    <a:gd name="T23" fmla="*/ 110 h 110"/>
                    <a:gd name="T24" fmla="*/ 134 w 191"/>
                    <a:gd name="T25" fmla="*/ 110 h 110"/>
                    <a:gd name="T26" fmla="*/ 134 w 191"/>
                    <a:gd name="T27" fmla="*/ 106 h 110"/>
                    <a:gd name="T28" fmla="*/ 137 w 191"/>
                    <a:gd name="T29" fmla="*/ 103 h 110"/>
                    <a:gd name="T30" fmla="*/ 137 w 191"/>
                    <a:gd name="T31" fmla="*/ 92 h 110"/>
                    <a:gd name="T32" fmla="*/ 138 w 191"/>
                    <a:gd name="T33" fmla="*/ 78 h 110"/>
                    <a:gd name="T34" fmla="*/ 146 w 191"/>
                    <a:gd name="T35" fmla="*/ 71 h 110"/>
                    <a:gd name="T36" fmla="*/ 159 w 191"/>
                    <a:gd name="T37" fmla="*/ 63 h 110"/>
                    <a:gd name="T38" fmla="*/ 170 w 191"/>
                    <a:gd name="T39" fmla="*/ 63 h 110"/>
                    <a:gd name="T40" fmla="*/ 170 w 191"/>
                    <a:gd name="T41" fmla="*/ 63 h 110"/>
                    <a:gd name="T42" fmla="*/ 170 w 191"/>
                    <a:gd name="T43" fmla="*/ 65 h 110"/>
                    <a:gd name="T44" fmla="*/ 169 w 191"/>
                    <a:gd name="T45" fmla="*/ 66 h 110"/>
                    <a:gd name="T46" fmla="*/ 167 w 191"/>
                    <a:gd name="T47" fmla="*/ 70 h 110"/>
                    <a:gd name="T48" fmla="*/ 170 w 191"/>
                    <a:gd name="T49" fmla="*/ 70 h 110"/>
                    <a:gd name="T50" fmla="*/ 172 w 191"/>
                    <a:gd name="T51" fmla="*/ 70 h 110"/>
                    <a:gd name="T52" fmla="*/ 175 w 191"/>
                    <a:gd name="T53" fmla="*/ 69 h 110"/>
                    <a:gd name="T54" fmla="*/ 181 w 191"/>
                    <a:gd name="T55" fmla="*/ 68 h 110"/>
                    <a:gd name="T56" fmla="*/ 191 w 191"/>
                    <a:gd name="T57" fmla="*/ 64 h 110"/>
                    <a:gd name="T58" fmla="*/ 166 w 191"/>
                    <a:gd name="T59" fmla="*/ 57 h 110"/>
                    <a:gd name="T60" fmla="*/ 164 w 191"/>
                    <a:gd name="T61" fmla="*/ 55 h 110"/>
                    <a:gd name="T62" fmla="*/ 162 w 191"/>
                    <a:gd name="T63" fmla="*/ 54 h 110"/>
                    <a:gd name="T64" fmla="*/ 160 w 191"/>
                    <a:gd name="T65" fmla="*/ 54 h 110"/>
                    <a:gd name="T66" fmla="*/ 142 w 191"/>
                    <a:gd name="T67" fmla="*/ 67 h 110"/>
                    <a:gd name="T68" fmla="*/ 127 w 191"/>
                    <a:gd name="T69" fmla="*/ 59 h 110"/>
                    <a:gd name="T70" fmla="*/ 113 w 191"/>
                    <a:gd name="T71" fmla="*/ 44 h 110"/>
                    <a:gd name="T72" fmla="*/ 106 w 191"/>
                    <a:gd name="T73" fmla="*/ 31 h 110"/>
                    <a:gd name="T74" fmla="*/ 75 w 191"/>
                    <a:gd name="T75" fmla="*/ 28 h 110"/>
                    <a:gd name="T76" fmla="*/ 64 w 191"/>
                    <a:gd name="T77" fmla="*/ 26 h 110"/>
                    <a:gd name="T78" fmla="*/ 62 w 191"/>
                    <a:gd name="T79" fmla="*/ 24 h 110"/>
                    <a:gd name="T80" fmla="*/ 60 w 191"/>
                    <a:gd name="T81" fmla="*/ 21 h 110"/>
                    <a:gd name="T82" fmla="*/ 57 w 191"/>
                    <a:gd name="T83" fmla="*/ 19 h 110"/>
                    <a:gd name="T84" fmla="*/ 54 w 191"/>
                    <a:gd name="T85" fmla="*/ 15 h 110"/>
                    <a:gd name="T86" fmla="*/ 34 w 191"/>
                    <a:gd name="T87" fmla="*/ 14 h 110"/>
                    <a:gd name="T88" fmla="*/ 34 w 191"/>
                    <a:gd name="T89" fmla="*/ 7 h 110"/>
                    <a:gd name="T90" fmla="*/ 27 w 191"/>
                    <a:gd name="T91" fmla="*/ 15 h 110"/>
                    <a:gd name="T92" fmla="*/ 0 w 191"/>
                    <a:gd name="T93" fmla="*/ 53 h 1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1" h="110">
                      <a:moveTo>
                        <a:pt x="0" y="53"/>
                      </a:moveTo>
                      <a:cubicBezTo>
                        <a:pt x="1" y="54"/>
                        <a:pt x="2" y="54"/>
                        <a:pt x="3" y="54"/>
                      </a:cubicBezTo>
                      <a:cubicBezTo>
                        <a:pt x="3" y="54"/>
                        <a:pt x="3" y="54"/>
                        <a:pt x="3" y="54"/>
                      </a:cubicBezTo>
                      <a:cubicBezTo>
                        <a:pt x="4" y="54"/>
                        <a:pt x="5" y="55"/>
                        <a:pt x="6" y="55"/>
                      </a:cubicBezTo>
                      <a:cubicBezTo>
                        <a:pt x="7" y="55"/>
                        <a:pt x="7" y="55"/>
                        <a:pt x="7" y="55"/>
                      </a:cubicBezTo>
                      <a:cubicBezTo>
                        <a:pt x="7" y="55"/>
                        <a:pt x="8" y="55"/>
                        <a:pt x="8" y="54"/>
                      </a:cubicBezTo>
                      <a:cubicBezTo>
                        <a:pt x="8" y="54"/>
                        <a:pt x="8" y="53"/>
                        <a:pt x="8" y="52"/>
                      </a:cubicBezTo>
                      <a:cubicBezTo>
                        <a:pt x="8" y="52"/>
                        <a:pt x="8" y="52"/>
                        <a:pt x="8" y="52"/>
                      </a:cubicBezTo>
                      <a:cubicBezTo>
                        <a:pt x="8" y="51"/>
                        <a:pt x="8" y="51"/>
                        <a:pt x="8" y="51"/>
                      </a:cubicBezTo>
                      <a:cubicBezTo>
                        <a:pt x="8" y="48"/>
                        <a:pt x="14" y="43"/>
                        <a:pt x="18" y="43"/>
                      </a:cubicBezTo>
                      <a:cubicBezTo>
                        <a:pt x="19" y="43"/>
                        <a:pt x="19" y="43"/>
                        <a:pt x="19" y="42"/>
                      </a:cubicBezTo>
                      <a:cubicBezTo>
                        <a:pt x="20" y="41"/>
                        <a:pt x="20" y="39"/>
                        <a:pt x="22" y="39"/>
                      </a:cubicBezTo>
                      <a:cubicBezTo>
                        <a:pt x="23" y="39"/>
                        <a:pt x="25" y="38"/>
                        <a:pt x="25" y="38"/>
                      </a:cubicBezTo>
                      <a:cubicBezTo>
                        <a:pt x="25" y="37"/>
                        <a:pt x="26" y="36"/>
                        <a:pt x="28" y="36"/>
                      </a:cubicBezTo>
                      <a:cubicBezTo>
                        <a:pt x="31" y="36"/>
                        <a:pt x="35" y="38"/>
                        <a:pt x="36" y="39"/>
                      </a:cubicBezTo>
                      <a:cubicBezTo>
                        <a:pt x="37" y="40"/>
                        <a:pt x="40" y="41"/>
                        <a:pt x="43" y="41"/>
                      </a:cubicBezTo>
                      <a:cubicBezTo>
                        <a:pt x="44" y="42"/>
                        <a:pt x="44" y="42"/>
                        <a:pt x="44" y="42"/>
                      </a:cubicBezTo>
                      <a:cubicBezTo>
                        <a:pt x="48" y="43"/>
                        <a:pt x="49" y="52"/>
                        <a:pt x="49" y="55"/>
                      </a:cubicBezTo>
                      <a:cubicBezTo>
                        <a:pt x="51" y="55"/>
                        <a:pt x="57" y="55"/>
                        <a:pt x="60" y="55"/>
                      </a:cubicBezTo>
                      <a:cubicBezTo>
                        <a:pt x="62" y="55"/>
                        <a:pt x="64" y="56"/>
                        <a:pt x="64" y="56"/>
                      </a:cubicBezTo>
                      <a:cubicBezTo>
                        <a:pt x="67" y="56"/>
                        <a:pt x="68" y="58"/>
                        <a:pt x="69" y="60"/>
                      </a:cubicBezTo>
                      <a:cubicBezTo>
                        <a:pt x="69" y="61"/>
                        <a:pt x="70" y="63"/>
                        <a:pt x="70" y="64"/>
                      </a:cubicBezTo>
                      <a:cubicBezTo>
                        <a:pt x="71" y="64"/>
                        <a:pt x="71" y="65"/>
                        <a:pt x="72" y="66"/>
                      </a:cubicBezTo>
                      <a:cubicBezTo>
                        <a:pt x="74" y="69"/>
                        <a:pt x="75" y="71"/>
                        <a:pt x="75" y="73"/>
                      </a:cubicBezTo>
                      <a:cubicBezTo>
                        <a:pt x="76" y="74"/>
                        <a:pt x="78" y="75"/>
                        <a:pt x="80" y="76"/>
                      </a:cubicBezTo>
                      <a:cubicBezTo>
                        <a:pt x="83" y="78"/>
                        <a:pt x="85" y="80"/>
                        <a:pt x="87" y="81"/>
                      </a:cubicBezTo>
                      <a:cubicBezTo>
                        <a:pt x="88" y="84"/>
                        <a:pt x="93" y="86"/>
                        <a:pt x="99" y="88"/>
                      </a:cubicBezTo>
                      <a:cubicBezTo>
                        <a:pt x="101" y="89"/>
                        <a:pt x="104" y="91"/>
                        <a:pt x="106" y="93"/>
                      </a:cubicBezTo>
                      <a:cubicBezTo>
                        <a:pt x="107" y="94"/>
                        <a:pt x="109" y="96"/>
                        <a:pt x="110" y="96"/>
                      </a:cubicBezTo>
                      <a:cubicBezTo>
                        <a:pt x="110" y="96"/>
                        <a:pt x="110" y="96"/>
                        <a:pt x="110" y="96"/>
                      </a:cubicBezTo>
                      <a:cubicBezTo>
                        <a:pt x="113" y="96"/>
                        <a:pt x="119" y="99"/>
                        <a:pt x="121" y="99"/>
                      </a:cubicBezTo>
                      <a:cubicBezTo>
                        <a:pt x="122" y="100"/>
                        <a:pt x="122" y="100"/>
                        <a:pt x="122" y="100"/>
                      </a:cubicBezTo>
                      <a:cubicBezTo>
                        <a:pt x="122" y="106"/>
                        <a:pt x="122" y="106"/>
                        <a:pt x="122" y="106"/>
                      </a:cubicBezTo>
                      <a:cubicBezTo>
                        <a:pt x="123" y="106"/>
                        <a:pt x="123" y="106"/>
                        <a:pt x="123" y="106"/>
                      </a:cubicBezTo>
                      <a:cubicBezTo>
                        <a:pt x="125" y="106"/>
                        <a:pt x="127" y="107"/>
                        <a:pt x="128" y="108"/>
                      </a:cubicBezTo>
                      <a:cubicBezTo>
                        <a:pt x="129" y="109"/>
                        <a:pt x="130" y="110"/>
                        <a:pt x="131" y="110"/>
                      </a:cubicBezTo>
                      <a:cubicBezTo>
                        <a:pt x="131" y="110"/>
                        <a:pt x="132" y="110"/>
                        <a:pt x="132" y="110"/>
                      </a:cubicBezTo>
                      <a:cubicBezTo>
                        <a:pt x="132" y="110"/>
                        <a:pt x="133" y="110"/>
                        <a:pt x="133" y="110"/>
                      </a:cubicBezTo>
                      <a:cubicBezTo>
                        <a:pt x="133" y="110"/>
                        <a:pt x="133" y="110"/>
                        <a:pt x="134" y="110"/>
                      </a:cubicBezTo>
                      <a:cubicBezTo>
                        <a:pt x="134" y="110"/>
                        <a:pt x="134" y="110"/>
                        <a:pt x="134" y="110"/>
                      </a:cubicBezTo>
                      <a:cubicBezTo>
                        <a:pt x="134" y="109"/>
                        <a:pt x="134" y="109"/>
                        <a:pt x="134" y="109"/>
                      </a:cubicBezTo>
                      <a:cubicBezTo>
                        <a:pt x="134" y="108"/>
                        <a:pt x="134" y="107"/>
                        <a:pt x="134" y="106"/>
                      </a:cubicBezTo>
                      <a:cubicBezTo>
                        <a:pt x="135" y="106"/>
                        <a:pt x="135" y="106"/>
                        <a:pt x="135" y="105"/>
                      </a:cubicBezTo>
                      <a:cubicBezTo>
                        <a:pt x="135" y="105"/>
                        <a:pt x="136" y="104"/>
                        <a:pt x="136" y="103"/>
                      </a:cubicBezTo>
                      <a:cubicBezTo>
                        <a:pt x="136" y="103"/>
                        <a:pt x="136" y="103"/>
                        <a:pt x="137" y="103"/>
                      </a:cubicBezTo>
                      <a:cubicBezTo>
                        <a:pt x="137" y="102"/>
                        <a:pt x="138" y="101"/>
                        <a:pt x="139" y="100"/>
                      </a:cubicBezTo>
                      <a:cubicBezTo>
                        <a:pt x="139" y="100"/>
                        <a:pt x="139" y="100"/>
                        <a:pt x="138" y="98"/>
                      </a:cubicBezTo>
                      <a:cubicBezTo>
                        <a:pt x="137" y="96"/>
                        <a:pt x="136" y="94"/>
                        <a:pt x="137" y="92"/>
                      </a:cubicBezTo>
                      <a:cubicBezTo>
                        <a:pt x="137" y="91"/>
                        <a:pt x="135" y="90"/>
                        <a:pt x="134" y="89"/>
                      </a:cubicBezTo>
                      <a:cubicBezTo>
                        <a:pt x="132" y="87"/>
                        <a:pt x="129" y="86"/>
                        <a:pt x="130" y="83"/>
                      </a:cubicBezTo>
                      <a:cubicBezTo>
                        <a:pt x="131" y="80"/>
                        <a:pt x="134" y="79"/>
                        <a:pt x="138" y="78"/>
                      </a:cubicBezTo>
                      <a:cubicBezTo>
                        <a:pt x="139" y="78"/>
                        <a:pt x="141" y="78"/>
                        <a:pt x="142" y="77"/>
                      </a:cubicBezTo>
                      <a:cubicBezTo>
                        <a:pt x="142" y="77"/>
                        <a:pt x="142" y="77"/>
                        <a:pt x="142" y="75"/>
                      </a:cubicBezTo>
                      <a:cubicBezTo>
                        <a:pt x="142" y="74"/>
                        <a:pt x="143" y="71"/>
                        <a:pt x="146" y="71"/>
                      </a:cubicBezTo>
                      <a:cubicBezTo>
                        <a:pt x="147" y="71"/>
                        <a:pt x="148" y="70"/>
                        <a:pt x="150" y="66"/>
                      </a:cubicBezTo>
                      <a:cubicBezTo>
                        <a:pt x="150" y="64"/>
                        <a:pt x="152" y="63"/>
                        <a:pt x="156" y="64"/>
                      </a:cubicBezTo>
                      <a:cubicBezTo>
                        <a:pt x="157" y="64"/>
                        <a:pt x="158" y="64"/>
                        <a:pt x="159" y="63"/>
                      </a:cubicBezTo>
                      <a:cubicBezTo>
                        <a:pt x="161" y="62"/>
                        <a:pt x="164" y="60"/>
                        <a:pt x="166" y="60"/>
                      </a:cubicBezTo>
                      <a:cubicBezTo>
                        <a:pt x="168" y="60"/>
                        <a:pt x="169" y="62"/>
                        <a:pt x="169" y="62"/>
                      </a:cubicBezTo>
                      <a:cubicBezTo>
                        <a:pt x="170" y="62"/>
                        <a:pt x="170" y="62"/>
                        <a:pt x="170" y="63"/>
                      </a:cubicBezTo>
                      <a:cubicBezTo>
                        <a:pt x="170" y="63"/>
                        <a:pt x="170" y="63"/>
                        <a:pt x="170" y="63"/>
                      </a:cubicBezTo>
                      <a:cubicBezTo>
                        <a:pt x="170" y="63"/>
                        <a:pt x="170" y="63"/>
                        <a:pt x="170" y="63"/>
                      </a:cubicBezTo>
                      <a:cubicBezTo>
                        <a:pt x="170" y="63"/>
                        <a:pt x="170" y="63"/>
                        <a:pt x="170" y="63"/>
                      </a:cubicBezTo>
                      <a:cubicBezTo>
                        <a:pt x="170" y="63"/>
                        <a:pt x="170" y="64"/>
                        <a:pt x="170" y="64"/>
                      </a:cubicBezTo>
                      <a:cubicBezTo>
                        <a:pt x="170" y="64"/>
                        <a:pt x="170" y="64"/>
                        <a:pt x="170" y="64"/>
                      </a:cubicBezTo>
                      <a:cubicBezTo>
                        <a:pt x="170" y="64"/>
                        <a:pt x="170" y="64"/>
                        <a:pt x="170" y="65"/>
                      </a:cubicBezTo>
                      <a:cubicBezTo>
                        <a:pt x="170" y="65"/>
                        <a:pt x="170" y="65"/>
                        <a:pt x="170" y="65"/>
                      </a:cubicBezTo>
                      <a:cubicBezTo>
                        <a:pt x="170" y="65"/>
                        <a:pt x="170" y="66"/>
                        <a:pt x="169" y="66"/>
                      </a:cubicBezTo>
                      <a:cubicBezTo>
                        <a:pt x="169" y="66"/>
                        <a:pt x="169" y="66"/>
                        <a:pt x="169" y="66"/>
                      </a:cubicBezTo>
                      <a:cubicBezTo>
                        <a:pt x="169" y="67"/>
                        <a:pt x="169" y="67"/>
                        <a:pt x="169" y="68"/>
                      </a:cubicBezTo>
                      <a:cubicBezTo>
                        <a:pt x="169" y="68"/>
                        <a:pt x="169" y="68"/>
                        <a:pt x="168" y="68"/>
                      </a:cubicBezTo>
                      <a:cubicBezTo>
                        <a:pt x="168" y="69"/>
                        <a:pt x="168" y="70"/>
                        <a:pt x="167" y="70"/>
                      </a:cubicBezTo>
                      <a:cubicBezTo>
                        <a:pt x="168" y="70"/>
                        <a:pt x="168" y="70"/>
                        <a:pt x="168" y="70"/>
                      </a:cubicBezTo>
                      <a:cubicBezTo>
                        <a:pt x="168" y="70"/>
                        <a:pt x="169" y="70"/>
                        <a:pt x="169" y="70"/>
                      </a:cubicBezTo>
                      <a:cubicBezTo>
                        <a:pt x="170" y="70"/>
                        <a:pt x="170" y="70"/>
                        <a:pt x="170" y="70"/>
                      </a:cubicBezTo>
                      <a:cubicBezTo>
                        <a:pt x="171" y="70"/>
                        <a:pt x="171" y="70"/>
                        <a:pt x="171" y="70"/>
                      </a:cubicBezTo>
                      <a:cubicBezTo>
                        <a:pt x="171" y="70"/>
                        <a:pt x="172" y="70"/>
                        <a:pt x="172" y="70"/>
                      </a:cubicBezTo>
                      <a:cubicBezTo>
                        <a:pt x="172" y="70"/>
                        <a:pt x="172" y="70"/>
                        <a:pt x="172" y="70"/>
                      </a:cubicBezTo>
                      <a:cubicBezTo>
                        <a:pt x="173" y="70"/>
                        <a:pt x="173" y="69"/>
                        <a:pt x="174" y="69"/>
                      </a:cubicBezTo>
                      <a:cubicBezTo>
                        <a:pt x="174" y="69"/>
                        <a:pt x="174" y="69"/>
                        <a:pt x="174" y="69"/>
                      </a:cubicBezTo>
                      <a:cubicBezTo>
                        <a:pt x="174" y="69"/>
                        <a:pt x="174" y="69"/>
                        <a:pt x="175" y="69"/>
                      </a:cubicBezTo>
                      <a:cubicBezTo>
                        <a:pt x="175" y="69"/>
                        <a:pt x="175" y="69"/>
                        <a:pt x="175" y="69"/>
                      </a:cubicBezTo>
                      <a:cubicBezTo>
                        <a:pt x="175" y="69"/>
                        <a:pt x="175" y="69"/>
                        <a:pt x="175" y="69"/>
                      </a:cubicBezTo>
                      <a:cubicBezTo>
                        <a:pt x="176" y="68"/>
                        <a:pt x="178" y="68"/>
                        <a:pt x="181" y="68"/>
                      </a:cubicBezTo>
                      <a:cubicBezTo>
                        <a:pt x="182" y="68"/>
                        <a:pt x="183" y="68"/>
                        <a:pt x="184" y="68"/>
                      </a:cubicBezTo>
                      <a:cubicBezTo>
                        <a:pt x="185" y="68"/>
                        <a:pt x="185" y="68"/>
                        <a:pt x="186" y="68"/>
                      </a:cubicBezTo>
                      <a:cubicBezTo>
                        <a:pt x="187" y="65"/>
                        <a:pt x="189" y="64"/>
                        <a:pt x="191" y="64"/>
                      </a:cubicBezTo>
                      <a:cubicBezTo>
                        <a:pt x="186" y="60"/>
                        <a:pt x="181" y="57"/>
                        <a:pt x="178" y="57"/>
                      </a:cubicBezTo>
                      <a:cubicBezTo>
                        <a:pt x="177" y="59"/>
                        <a:pt x="175" y="60"/>
                        <a:pt x="172" y="60"/>
                      </a:cubicBezTo>
                      <a:cubicBezTo>
                        <a:pt x="170" y="60"/>
                        <a:pt x="168" y="59"/>
                        <a:pt x="166" y="57"/>
                      </a:cubicBezTo>
                      <a:cubicBezTo>
                        <a:pt x="166" y="57"/>
                        <a:pt x="166" y="57"/>
                        <a:pt x="166" y="57"/>
                      </a:cubicBezTo>
                      <a:cubicBezTo>
                        <a:pt x="165" y="56"/>
                        <a:pt x="165" y="56"/>
                        <a:pt x="164" y="55"/>
                      </a:cubicBezTo>
                      <a:cubicBezTo>
                        <a:pt x="164" y="55"/>
                        <a:pt x="164" y="55"/>
                        <a:pt x="164" y="55"/>
                      </a:cubicBezTo>
                      <a:cubicBezTo>
                        <a:pt x="164" y="55"/>
                        <a:pt x="164" y="54"/>
                        <a:pt x="163" y="54"/>
                      </a:cubicBezTo>
                      <a:cubicBezTo>
                        <a:pt x="163" y="54"/>
                        <a:pt x="162" y="54"/>
                        <a:pt x="162" y="54"/>
                      </a:cubicBezTo>
                      <a:cubicBezTo>
                        <a:pt x="162" y="54"/>
                        <a:pt x="162" y="54"/>
                        <a:pt x="162" y="54"/>
                      </a:cubicBezTo>
                      <a:cubicBezTo>
                        <a:pt x="162" y="54"/>
                        <a:pt x="161" y="54"/>
                        <a:pt x="161" y="54"/>
                      </a:cubicBezTo>
                      <a:cubicBezTo>
                        <a:pt x="161" y="54"/>
                        <a:pt x="161" y="54"/>
                        <a:pt x="160" y="54"/>
                      </a:cubicBezTo>
                      <a:cubicBezTo>
                        <a:pt x="160" y="54"/>
                        <a:pt x="160" y="54"/>
                        <a:pt x="160" y="54"/>
                      </a:cubicBezTo>
                      <a:cubicBezTo>
                        <a:pt x="159" y="54"/>
                        <a:pt x="159" y="54"/>
                        <a:pt x="158" y="55"/>
                      </a:cubicBezTo>
                      <a:cubicBezTo>
                        <a:pt x="151" y="57"/>
                        <a:pt x="148" y="61"/>
                        <a:pt x="148" y="62"/>
                      </a:cubicBezTo>
                      <a:cubicBezTo>
                        <a:pt x="147" y="65"/>
                        <a:pt x="144" y="67"/>
                        <a:pt x="142" y="67"/>
                      </a:cubicBezTo>
                      <a:cubicBezTo>
                        <a:pt x="140" y="67"/>
                        <a:pt x="139" y="66"/>
                        <a:pt x="138" y="64"/>
                      </a:cubicBezTo>
                      <a:cubicBezTo>
                        <a:pt x="138" y="62"/>
                        <a:pt x="133" y="60"/>
                        <a:pt x="130" y="60"/>
                      </a:cubicBezTo>
                      <a:cubicBezTo>
                        <a:pt x="129" y="59"/>
                        <a:pt x="128" y="59"/>
                        <a:pt x="127" y="59"/>
                      </a:cubicBezTo>
                      <a:cubicBezTo>
                        <a:pt x="124" y="59"/>
                        <a:pt x="120" y="59"/>
                        <a:pt x="119" y="55"/>
                      </a:cubicBezTo>
                      <a:cubicBezTo>
                        <a:pt x="119" y="54"/>
                        <a:pt x="118" y="52"/>
                        <a:pt x="117" y="51"/>
                      </a:cubicBezTo>
                      <a:cubicBezTo>
                        <a:pt x="115" y="49"/>
                        <a:pt x="113" y="46"/>
                        <a:pt x="113" y="44"/>
                      </a:cubicBezTo>
                      <a:cubicBezTo>
                        <a:pt x="113" y="43"/>
                        <a:pt x="113" y="41"/>
                        <a:pt x="113" y="40"/>
                      </a:cubicBezTo>
                      <a:cubicBezTo>
                        <a:pt x="113" y="37"/>
                        <a:pt x="113" y="35"/>
                        <a:pt x="112" y="35"/>
                      </a:cubicBezTo>
                      <a:cubicBezTo>
                        <a:pt x="109" y="34"/>
                        <a:pt x="108" y="32"/>
                        <a:pt x="106" y="31"/>
                      </a:cubicBezTo>
                      <a:cubicBezTo>
                        <a:pt x="105" y="29"/>
                        <a:pt x="104" y="28"/>
                        <a:pt x="103" y="28"/>
                      </a:cubicBezTo>
                      <a:cubicBezTo>
                        <a:pt x="82" y="28"/>
                        <a:pt x="81" y="27"/>
                        <a:pt x="80" y="27"/>
                      </a:cubicBezTo>
                      <a:cubicBezTo>
                        <a:pt x="79" y="27"/>
                        <a:pt x="77" y="28"/>
                        <a:pt x="75" y="28"/>
                      </a:cubicBezTo>
                      <a:cubicBezTo>
                        <a:pt x="73" y="28"/>
                        <a:pt x="70" y="29"/>
                        <a:pt x="68" y="29"/>
                      </a:cubicBezTo>
                      <a:cubicBezTo>
                        <a:pt x="65" y="29"/>
                        <a:pt x="64" y="28"/>
                        <a:pt x="64" y="27"/>
                      </a:cubicBezTo>
                      <a:cubicBezTo>
                        <a:pt x="64" y="27"/>
                        <a:pt x="64" y="26"/>
                        <a:pt x="64" y="26"/>
                      </a:cubicBezTo>
                      <a:cubicBezTo>
                        <a:pt x="63" y="26"/>
                        <a:pt x="63" y="26"/>
                        <a:pt x="63" y="25"/>
                      </a:cubicBezTo>
                      <a:cubicBezTo>
                        <a:pt x="63" y="25"/>
                        <a:pt x="63" y="25"/>
                        <a:pt x="63" y="25"/>
                      </a:cubicBezTo>
                      <a:cubicBezTo>
                        <a:pt x="62" y="24"/>
                        <a:pt x="62" y="24"/>
                        <a:pt x="62" y="24"/>
                      </a:cubicBezTo>
                      <a:cubicBezTo>
                        <a:pt x="62" y="24"/>
                        <a:pt x="62" y="23"/>
                        <a:pt x="61" y="23"/>
                      </a:cubicBezTo>
                      <a:cubicBezTo>
                        <a:pt x="61" y="23"/>
                        <a:pt x="61" y="23"/>
                        <a:pt x="61" y="22"/>
                      </a:cubicBezTo>
                      <a:cubicBezTo>
                        <a:pt x="60" y="22"/>
                        <a:pt x="60" y="22"/>
                        <a:pt x="60" y="21"/>
                      </a:cubicBezTo>
                      <a:cubicBezTo>
                        <a:pt x="59" y="21"/>
                        <a:pt x="59" y="21"/>
                        <a:pt x="59" y="20"/>
                      </a:cubicBezTo>
                      <a:cubicBezTo>
                        <a:pt x="59" y="20"/>
                        <a:pt x="58" y="20"/>
                        <a:pt x="58" y="19"/>
                      </a:cubicBezTo>
                      <a:cubicBezTo>
                        <a:pt x="58" y="19"/>
                        <a:pt x="57" y="19"/>
                        <a:pt x="57" y="19"/>
                      </a:cubicBezTo>
                      <a:cubicBezTo>
                        <a:pt x="57" y="18"/>
                        <a:pt x="56" y="18"/>
                        <a:pt x="56" y="17"/>
                      </a:cubicBezTo>
                      <a:cubicBezTo>
                        <a:pt x="55" y="17"/>
                        <a:pt x="55" y="17"/>
                        <a:pt x="55" y="17"/>
                      </a:cubicBezTo>
                      <a:cubicBezTo>
                        <a:pt x="55" y="16"/>
                        <a:pt x="54" y="16"/>
                        <a:pt x="54" y="15"/>
                      </a:cubicBezTo>
                      <a:cubicBezTo>
                        <a:pt x="53" y="16"/>
                        <a:pt x="52" y="17"/>
                        <a:pt x="51" y="18"/>
                      </a:cubicBezTo>
                      <a:cubicBezTo>
                        <a:pt x="44" y="23"/>
                        <a:pt x="37" y="24"/>
                        <a:pt x="34" y="20"/>
                      </a:cubicBezTo>
                      <a:cubicBezTo>
                        <a:pt x="33" y="19"/>
                        <a:pt x="33" y="17"/>
                        <a:pt x="34" y="14"/>
                      </a:cubicBezTo>
                      <a:cubicBezTo>
                        <a:pt x="36" y="8"/>
                        <a:pt x="36" y="2"/>
                        <a:pt x="35" y="1"/>
                      </a:cubicBezTo>
                      <a:cubicBezTo>
                        <a:pt x="35" y="0"/>
                        <a:pt x="35" y="0"/>
                        <a:pt x="34" y="0"/>
                      </a:cubicBezTo>
                      <a:cubicBezTo>
                        <a:pt x="34" y="1"/>
                        <a:pt x="34" y="5"/>
                        <a:pt x="34" y="7"/>
                      </a:cubicBezTo>
                      <a:cubicBezTo>
                        <a:pt x="33" y="12"/>
                        <a:pt x="33" y="16"/>
                        <a:pt x="30" y="17"/>
                      </a:cubicBezTo>
                      <a:cubicBezTo>
                        <a:pt x="29" y="17"/>
                        <a:pt x="29" y="17"/>
                        <a:pt x="29" y="17"/>
                      </a:cubicBezTo>
                      <a:cubicBezTo>
                        <a:pt x="29" y="17"/>
                        <a:pt x="28" y="16"/>
                        <a:pt x="27" y="15"/>
                      </a:cubicBezTo>
                      <a:cubicBezTo>
                        <a:pt x="25" y="12"/>
                        <a:pt x="24" y="5"/>
                        <a:pt x="25" y="0"/>
                      </a:cubicBezTo>
                      <a:cubicBezTo>
                        <a:pt x="2" y="6"/>
                        <a:pt x="2" y="6"/>
                        <a:pt x="2" y="6"/>
                      </a:cubicBezTo>
                      <a:cubicBezTo>
                        <a:pt x="0" y="53"/>
                        <a:pt x="0" y="53"/>
                        <a:pt x="0" y="53"/>
                      </a:cubicBezTo>
                      <a:cubicBezTo>
                        <a:pt x="0" y="53"/>
                        <a:pt x="0" y="53"/>
                        <a:pt x="0"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7" name="Freeform 1176">
                  <a:extLst>
                    <a:ext uri="{FF2B5EF4-FFF2-40B4-BE49-F238E27FC236}">
                      <a16:creationId xmlns="" xmlns:a16="http://schemas.microsoft.com/office/drawing/2014/main" id="{7D9C54E9-A98D-4110-8923-4862E6E158F9}"/>
                    </a:ext>
                  </a:extLst>
                </p:cNvPr>
                <p:cNvSpPr/>
                <p:nvPr/>
              </p:nvSpPr>
              <p:spPr bwMode="auto">
                <a:xfrm>
                  <a:off x="3167" y="2688"/>
                  <a:ext cx="110" cy="65"/>
                </a:xfrm>
                <a:custGeom>
                  <a:gdLst>
                    <a:gd name="T0" fmla="*/ 94 w 115"/>
                    <a:gd name="T1" fmla="*/ 2 h 68"/>
                    <a:gd name="T2" fmla="*/ 84 w 115"/>
                    <a:gd name="T3" fmla="*/ 3 h 68"/>
                    <a:gd name="T4" fmla="*/ 80 w 115"/>
                    <a:gd name="T5" fmla="*/ 3 h 68"/>
                    <a:gd name="T6" fmla="*/ 72 w 115"/>
                    <a:gd name="T7" fmla="*/ 4 h 68"/>
                    <a:gd name="T8" fmla="*/ 56 w 115"/>
                    <a:gd name="T9" fmla="*/ 18 h 68"/>
                    <a:gd name="T10" fmla="*/ 49 w 115"/>
                    <a:gd name="T11" fmla="*/ 23 h 68"/>
                    <a:gd name="T12" fmla="*/ 45 w 115"/>
                    <a:gd name="T13" fmla="*/ 21 h 68"/>
                    <a:gd name="T14" fmla="*/ 35 w 115"/>
                    <a:gd name="T15" fmla="*/ 20 h 68"/>
                    <a:gd name="T16" fmla="*/ 29 w 115"/>
                    <a:gd name="T17" fmla="*/ 19 h 68"/>
                    <a:gd name="T18" fmla="*/ 20 w 115"/>
                    <a:gd name="T19" fmla="*/ 18 h 68"/>
                    <a:gd name="T20" fmla="*/ 17 w 115"/>
                    <a:gd name="T21" fmla="*/ 18 h 68"/>
                    <a:gd name="T22" fmla="*/ 10 w 115"/>
                    <a:gd name="T23" fmla="*/ 17 h 68"/>
                    <a:gd name="T24" fmla="*/ 9 w 115"/>
                    <a:gd name="T25" fmla="*/ 17 h 68"/>
                    <a:gd name="T26" fmla="*/ 5 w 115"/>
                    <a:gd name="T27" fmla="*/ 20 h 68"/>
                    <a:gd name="T28" fmla="*/ 5 w 115"/>
                    <a:gd name="T29" fmla="*/ 22 h 68"/>
                    <a:gd name="T30" fmla="*/ 5 w 115"/>
                    <a:gd name="T31" fmla="*/ 26 h 68"/>
                    <a:gd name="T32" fmla="*/ 5 w 115"/>
                    <a:gd name="T33" fmla="*/ 26 h 68"/>
                    <a:gd name="T34" fmla="*/ 5 w 115"/>
                    <a:gd name="T35" fmla="*/ 26 h 68"/>
                    <a:gd name="T36" fmla="*/ 5 w 115"/>
                    <a:gd name="T37" fmla="*/ 26 h 68"/>
                    <a:gd name="T38" fmla="*/ 5 w 115"/>
                    <a:gd name="T39" fmla="*/ 26 h 68"/>
                    <a:gd name="T40" fmla="*/ 5 w 115"/>
                    <a:gd name="T41" fmla="*/ 27 h 68"/>
                    <a:gd name="T42" fmla="*/ 5 w 115"/>
                    <a:gd name="T43" fmla="*/ 27 h 68"/>
                    <a:gd name="T44" fmla="*/ 4 w 115"/>
                    <a:gd name="T45" fmla="*/ 27 h 68"/>
                    <a:gd name="T46" fmla="*/ 4 w 115"/>
                    <a:gd name="T47" fmla="*/ 27 h 68"/>
                    <a:gd name="T48" fmla="*/ 4 w 115"/>
                    <a:gd name="T49" fmla="*/ 27 h 68"/>
                    <a:gd name="T50" fmla="*/ 3 w 115"/>
                    <a:gd name="T51" fmla="*/ 28 h 68"/>
                    <a:gd name="T52" fmla="*/ 3 w 115"/>
                    <a:gd name="T53" fmla="*/ 28 h 68"/>
                    <a:gd name="T54" fmla="*/ 2 w 115"/>
                    <a:gd name="T55" fmla="*/ 28 h 68"/>
                    <a:gd name="T56" fmla="*/ 2 w 115"/>
                    <a:gd name="T57" fmla="*/ 28 h 68"/>
                    <a:gd name="T58" fmla="*/ 1 w 115"/>
                    <a:gd name="T59" fmla="*/ 29 h 68"/>
                    <a:gd name="T60" fmla="*/ 1 w 115"/>
                    <a:gd name="T61" fmla="*/ 35 h 68"/>
                    <a:gd name="T62" fmla="*/ 4 w 115"/>
                    <a:gd name="T63" fmla="*/ 52 h 68"/>
                    <a:gd name="T64" fmla="*/ 7 w 115"/>
                    <a:gd name="T65" fmla="*/ 64 h 68"/>
                    <a:gd name="T66" fmla="*/ 8 w 115"/>
                    <a:gd name="T67" fmla="*/ 68 h 68"/>
                    <a:gd name="T68" fmla="*/ 8 w 115"/>
                    <a:gd name="T69" fmla="*/ 68 h 68"/>
                    <a:gd name="T70" fmla="*/ 12 w 115"/>
                    <a:gd name="T71" fmla="*/ 68 h 68"/>
                    <a:gd name="T72" fmla="*/ 26 w 115"/>
                    <a:gd name="T73" fmla="*/ 65 h 68"/>
                    <a:gd name="T74" fmla="*/ 42 w 115"/>
                    <a:gd name="T75" fmla="*/ 60 h 68"/>
                    <a:gd name="T76" fmla="*/ 52 w 115"/>
                    <a:gd name="T77" fmla="*/ 55 h 68"/>
                    <a:gd name="T78" fmla="*/ 65 w 115"/>
                    <a:gd name="T79" fmla="*/ 53 h 68"/>
                    <a:gd name="T80" fmla="*/ 65 w 115"/>
                    <a:gd name="T81" fmla="*/ 53 h 68"/>
                    <a:gd name="T82" fmla="*/ 72 w 115"/>
                    <a:gd name="T83" fmla="*/ 48 h 68"/>
                    <a:gd name="T84" fmla="*/ 72 w 115"/>
                    <a:gd name="T85" fmla="*/ 47 h 68"/>
                    <a:gd name="T86" fmla="*/ 87 w 115"/>
                    <a:gd name="T87" fmla="*/ 42 h 68"/>
                    <a:gd name="T88" fmla="*/ 97 w 115"/>
                    <a:gd name="T89" fmla="*/ 39 h 68"/>
                    <a:gd name="T90" fmla="*/ 105 w 115"/>
                    <a:gd name="T91" fmla="*/ 32 h 68"/>
                    <a:gd name="T92" fmla="*/ 107 w 115"/>
                    <a:gd name="T93" fmla="*/ 28 h 68"/>
                    <a:gd name="T94" fmla="*/ 113 w 115"/>
                    <a:gd name="T95" fmla="*/ 25 h 68"/>
                    <a:gd name="T96" fmla="*/ 115 w 115"/>
                    <a:gd name="T97" fmla="*/ 25 h 68"/>
                    <a:gd name="T98" fmla="*/ 107 w 115"/>
                    <a:gd name="T99" fmla="*/ 8 h 68"/>
                    <a:gd name="T100" fmla="*/ 106 w 115"/>
                    <a:gd name="T101" fmla="*/ 5 h 68"/>
                    <a:gd name="T102" fmla="*/ 106 w 115"/>
                    <a:gd name="T103" fmla="*/ 5 h 68"/>
                    <a:gd name="T104" fmla="*/ 105 w 115"/>
                    <a:gd name="T105" fmla="*/ 2 h 68"/>
                    <a:gd name="T106" fmla="*/ 104 w 115"/>
                    <a:gd name="T107" fmla="*/ 2 h 68"/>
                    <a:gd name="T108" fmla="*/ 104 w 115"/>
                    <a:gd name="T109" fmla="*/ 0 h 68"/>
                    <a:gd name="T110" fmla="*/ 103 w 115"/>
                    <a:gd name="T111" fmla="*/ 0 h 68"/>
                    <a:gd name="T112" fmla="*/ 94 w 115"/>
                    <a:gd name="T113" fmla="*/ 2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5" h="68">
                      <a:moveTo>
                        <a:pt x="94" y="2"/>
                      </a:moveTo>
                      <a:cubicBezTo>
                        <a:pt x="91" y="3"/>
                        <a:pt x="88" y="3"/>
                        <a:pt x="84" y="3"/>
                      </a:cubicBezTo>
                      <a:cubicBezTo>
                        <a:pt x="83" y="3"/>
                        <a:pt x="81" y="3"/>
                        <a:pt x="80" y="3"/>
                      </a:cubicBezTo>
                      <a:cubicBezTo>
                        <a:pt x="77" y="3"/>
                        <a:pt x="73" y="3"/>
                        <a:pt x="72" y="4"/>
                      </a:cubicBezTo>
                      <a:cubicBezTo>
                        <a:pt x="70" y="5"/>
                        <a:pt x="57" y="14"/>
                        <a:pt x="56" y="18"/>
                      </a:cubicBezTo>
                      <a:cubicBezTo>
                        <a:pt x="54" y="22"/>
                        <a:pt x="51" y="23"/>
                        <a:pt x="49" y="23"/>
                      </a:cubicBezTo>
                      <a:cubicBezTo>
                        <a:pt x="48" y="23"/>
                        <a:pt x="46" y="22"/>
                        <a:pt x="45" y="21"/>
                      </a:cubicBezTo>
                      <a:cubicBezTo>
                        <a:pt x="44" y="20"/>
                        <a:pt x="38" y="20"/>
                        <a:pt x="35" y="20"/>
                      </a:cubicBezTo>
                      <a:cubicBezTo>
                        <a:pt x="31" y="20"/>
                        <a:pt x="30" y="20"/>
                        <a:pt x="29" y="19"/>
                      </a:cubicBezTo>
                      <a:cubicBezTo>
                        <a:pt x="28" y="18"/>
                        <a:pt x="24" y="18"/>
                        <a:pt x="20" y="18"/>
                      </a:cubicBezTo>
                      <a:cubicBezTo>
                        <a:pt x="19" y="18"/>
                        <a:pt x="18" y="18"/>
                        <a:pt x="17" y="18"/>
                      </a:cubicBezTo>
                      <a:cubicBezTo>
                        <a:pt x="14" y="18"/>
                        <a:pt x="12" y="18"/>
                        <a:pt x="10" y="17"/>
                      </a:cubicBezTo>
                      <a:cubicBezTo>
                        <a:pt x="10" y="17"/>
                        <a:pt x="9" y="17"/>
                        <a:pt x="9" y="17"/>
                      </a:cubicBezTo>
                      <a:cubicBezTo>
                        <a:pt x="8" y="17"/>
                        <a:pt x="6" y="18"/>
                        <a:pt x="5" y="20"/>
                      </a:cubicBezTo>
                      <a:cubicBezTo>
                        <a:pt x="5" y="20"/>
                        <a:pt x="5" y="21"/>
                        <a:pt x="5" y="22"/>
                      </a:cubicBezTo>
                      <a:cubicBezTo>
                        <a:pt x="6" y="23"/>
                        <a:pt x="6" y="25"/>
                        <a:pt x="5" y="26"/>
                      </a:cubicBezTo>
                      <a:cubicBezTo>
                        <a:pt x="5" y="26"/>
                        <a:pt x="5"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5" y="27"/>
                        <a:pt x="5" y="27"/>
                        <a:pt x="4" y="27"/>
                      </a:cubicBezTo>
                      <a:cubicBezTo>
                        <a:pt x="4" y="27"/>
                        <a:pt x="4" y="27"/>
                        <a:pt x="4" y="27"/>
                      </a:cubicBezTo>
                      <a:cubicBezTo>
                        <a:pt x="4" y="27"/>
                        <a:pt x="4" y="27"/>
                        <a:pt x="4" y="27"/>
                      </a:cubicBezTo>
                      <a:cubicBezTo>
                        <a:pt x="4" y="27"/>
                        <a:pt x="4" y="27"/>
                        <a:pt x="3" y="28"/>
                      </a:cubicBezTo>
                      <a:cubicBezTo>
                        <a:pt x="3" y="28"/>
                        <a:pt x="3" y="28"/>
                        <a:pt x="3" y="28"/>
                      </a:cubicBezTo>
                      <a:cubicBezTo>
                        <a:pt x="3" y="28"/>
                        <a:pt x="3" y="28"/>
                        <a:pt x="2" y="28"/>
                      </a:cubicBezTo>
                      <a:cubicBezTo>
                        <a:pt x="2" y="28"/>
                        <a:pt x="2" y="28"/>
                        <a:pt x="2" y="28"/>
                      </a:cubicBezTo>
                      <a:cubicBezTo>
                        <a:pt x="2" y="28"/>
                        <a:pt x="1" y="29"/>
                        <a:pt x="1" y="29"/>
                      </a:cubicBezTo>
                      <a:cubicBezTo>
                        <a:pt x="2" y="31"/>
                        <a:pt x="2" y="34"/>
                        <a:pt x="1" y="35"/>
                      </a:cubicBezTo>
                      <a:cubicBezTo>
                        <a:pt x="0" y="38"/>
                        <a:pt x="1" y="47"/>
                        <a:pt x="4" y="52"/>
                      </a:cubicBezTo>
                      <a:cubicBezTo>
                        <a:pt x="7" y="55"/>
                        <a:pt x="7" y="60"/>
                        <a:pt x="7" y="64"/>
                      </a:cubicBezTo>
                      <a:cubicBezTo>
                        <a:pt x="8" y="65"/>
                        <a:pt x="8" y="67"/>
                        <a:pt x="8" y="68"/>
                      </a:cubicBezTo>
                      <a:cubicBezTo>
                        <a:pt x="8" y="68"/>
                        <a:pt x="8" y="68"/>
                        <a:pt x="8" y="68"/>
                      </a:cubicBezTo>
                      <a:cubicBezTo>
                        <a:pt x="8" y="68"/>
                        <a:pt x="10" y="68"/>
                        <a:pt x="12" y="68"/>
                      </a:cubicBezTo>
                      <a:cubicBezTo>
                        <a:pt x="17" y="68"/>
                        <a:pt x="23" y="67"/>
                        <a:pt x="26" y="65"/>
                      </a:cubicBezTo>
                      <a:cubicBezTo>
                        <a:pt x="32" y="61"/>
                        <a:pt x="36" y="60"/>
                        <a:pt x="42" y="60"/>
                      </a:cubicBezTo>
                      <a:cubicBezTo>
                        <a:pt x="46" y="60"/>
                        <a:pt x="51" y="57"/>
                        <a:pt x="52" y="55"/>
                      </a:cubicBezTo>
                      <a:cubicBezTo>
                        <a:pt x="55" y="52"/>
                        <a:pt x="62" y="52"/>
                        <a:pt x="65" y="53"/>
                      </a:cubicBezTo>
                      <a:cubicBezTo>
                        <a:pt x="65" y="53"/>
                        <a:pt x="65" y="53"/>
                        <a:pt x="65" y="53"/>
                      </a:cubicBezTo>
                      <a:cubicBezTo>
                        <a:pt x="67" y="53"/>
                        <a:pt x="69" y="50"/>
                        <a:pt x="72" y="48"/>
                      </a:cubicBezTo>
                      <a:cubicBezTo>
                        <a:pt x="72" y="47"/>
                        <a:pt x="72" y="47"/>
                        <a:pt x="72" y="47"/>
                      </a:cubicBezTo>
                      <a:cubicBezTo>
                        <a:pt x="75" y="45"/>
                        <a:pt x="80" y="43"/>
                        <a:pt x="87" y="42"/>
                      </a:cubicBezTo>
                      <a:cubicBezTo>
                        <a:pt x="90" y="41"/>
                        <a:pt x="94" y="40"/>
                        <a:pt x="97" y="39"/>
                      </a:cubicBezTo>
                      <a:cubicBezTo>
                        <a:pt x="104" y="37"/>
                        <a:pt x="104" y="34"/>
                        <a:pt x="105" y="32"/>
                      </a:cubicBezTo>
                      <a:cubicBezTo>
                        <a:pt x="106" y="31"/>
                        <a:pt x="106" y="29"/>
                        <a:pt x="107" y="28"/>
                      </a:cubicBezTo>
                      <a:cubicBezTo>
                        <a:pt x="109" y="26"/>
                        <a:pt x="111" y="26"/>
                        <a:pt x="113" y="25"/>
                      </a:cubicBezTo>
                      <a:cubicBezTo>
                        <a:pt x="114" y="25"/>
                        <a:pt x="115" y="25"/>
                        <a:pt x="115" y="25"/>
                      </a:cubicBezTo>
                      <a:cubicBezTo>
                        <a:pt x="113" y="19"/>
                        <a:pt x="110" y="13"/>
                        <a:pt x="107" y="8"/>
                      </a:cubicBezTo>
                      <a:cubicBezTo>
                        <a:pt x="107" y="7"/>
                        <a:pt x="106" y="6"/>
                        <a:pt x="106" y="5"/>
                      </a:cubicBezTo>
                      <a:cubicBezTo>
                        <a:pt x="106" y="5"/>
                        <a:pt x="106" y="5"/>
                        <a:pt x="106" y="5"/>
                      </a:cubicBezTo>
                      <a:cubicBezTo>
                        <a:pt x="105" y="4"/>
                        <a:pt x="105" y="3"/>
                        <a:pt x="105" y="2"/>
                      </a:cubicBezTo>
                      <a:cubicBezTo>
                        <a:pt x="105" y="2"/>
                        <a:pt x="104" y="2"/>
                        <a:pt x="104" y="2"/>
                      </a:cubicBezTo>
                      <a:cubicBezTo>
                        <a:pt x="104" y="1"/>
                        <a:pt x="104" y="1"/>
                        <a:pt x="104" y="0"/>
                      </a:cubicBezTo>
                      <a:cubicBezTo>
                        <a:pt x="103" y="0"/>
                        <a:pt x="103" y="0"/>
                        <a:pt x="103" y="0"/>
                      </a:cubicBezTo>
                      <a:cubicBezTo>
                        <a:pt x="100" y="1"/>
                        <a:pt x="96" y="2"/>
                        <a:pt x="9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8" name="Freeform 1177">
                  <a:extLst>
                    <a:ext uri="{FF2B5EF4-FFF2-40B4-BE49-F238E27FC236}">
                      <a16:creationId xmlns="" xmlns:a16="http://schemas.microsoft.com/office/drawing/2014/main" id="{3B123A1F-FB96-4C3D-85F5-2FC17B2C3210}"/>
                    </a:ext>
                  </a:extLst>
                </p:cNvPr>
                <p:cNvSpPr/>
                <p:nvPr/>
              </p:nvSpPr>
              <p:spPr bwMode="auto">
                <a:xfrm>
                  <a:off x="3279" y="2401"/>
                  <a:ext cx="149" cy="93"/>
                </a:xfrm>
                <a:custGeom>
                  <a:gdLst>
                    <a:gd name="T0" fmla="*/ 101 w 155"/>
                    <a:gd name="T1" fmla="*/ 92 h 96"/>
                    <a:gd name="T2" fmla="*/ 110 w 155"/>
                    <a:gd name="T3" fmla="*/ 96 h 96"/>
                    <a:gd name="T4" fmla="*/ 111 w 155"/>
                    <a:gd name="T5" fmla="*/ 96 h 96"/>
                    <a:gd name="T6" fmla="*/ 125 w 155"/>
                    <a:gd name="T7" fmla="*/ 86 h 96"/>
                    <a:gd name="T8" fmla="*/ 138 w 155"/>
                    <a:gd name="T9" fmla="*/ 70 h 96"/>
                    <a:gd name="T10" fmla="*/ 144 w 155"/>
                    <a:gd name="T11" fmla="*/ 68 h 96"/>
                    <a:gd name="T12" fmla="*/ 153 w 155"/>
                    <a:gd name="T13" fmla="*/ 66 h 96"/>
                    <a:gd name="T14" fmla="*/ 155 w 155"/>
                    <a:gd name="T15" fmla="*/ 63 h 96"/>
                    <a:gd name="T16" fmla="*/ 140 w 155"/>
                    <a:gd name="T17" fmla="*/ 56 h 96"/>
                    <a:gd name="T18" fmla="*/ 115 w 155"/>
                    <a:gd name="T19" fmla="*/ 40 h 96"/>
                    <a:gd name="T20" fmla="*/ 102 w 155"/>
                    <a:gd name="T21" fmla="*/ 22 h 96"/>
                    <a:gd name="T22" fmla="*/ 82 w 155"/>
                    <a:gd name="T23" fmla="*/ 16 h 96"/>
                    <a:gd name="T24" fmla="*/ 70 w 155"/>
                    <a:gd name="T25" fmla="*/ 2 h 96"/>
                    <a:gd name="T26" fmla="*/ 60 w 155"/>
                    <a:gd name="T27" fmla="*/ 3 h 96"/>
                    <a:gd name="T28" fmla="*/ 55 w 155"/>
                    <a:gd name="T29" fmla="*/ 7 h 96"/>
                    <a:gd name="T30" fmla="*/ 49 w 155"/>
                    <a:gd name="T31" fmla="*/ 12 h 96"/>
                    <a:gd name="T32" fmla="*/ 48 w 155"/>
                    <a:gd name="T33" fmla="*/ 16 h 96"/>
                    <a:gd name="T34" fmla="*/ 39 w 155"/>
                    <a:gd name="T35" fmla="*/ 18 h 96"/>
                    <a:gd name="T36" fmla="*/ 35 w 155"/>
                    <a:gd name="T37" fmla="*/ 17 h 96"/>
                    <a:gd name="T38" fmla="*/ 32 w 155"/>
                    <a:gd name="T39" fmla="*/ 18 h 96"/>
                    <a:gd name="T40" fmla="*/ 13 w 155"/>
                    <a:gd name="T41" fmla="*/ 4 h 96"/>
                    <a:gd name="T42" fmla="*/ 9 w 155"/>
                    <a:gd name="T43" fmla="*/ 4 h 96"/>
                    <a:gd name="T44" fmla="*/ 16 w 155"/>
                    <a:gd name="T45" fmla="*/ 15 h 96"/>
                    <a:gd name="T46" fmla="*/ 21 w 155"/>
                    <a:gd name="T47" fmla="*/ 25 h 96"/>
                    <a:gd name="T48" fmla="*/ 7 w 155"/>
                    <a:gd name="T49" fmla="*/ 26 h 96"/>
                    <a:gd name="T50" fmla="*/ 1 w 155"/>
                    <a:gd name="T51" fmla="*/ 27 h 96"/>
                    <a:gd name="T52" fmla="*/ 2 w 155"/>
                    <a:gd name="T53" fmla="*/ 33 h 96"/>
                    <a:gd name="T54" fmla="*/ 11 w 155"/>
                    <a:gd name="T55" fmla="*/ 44 h 96"/>
                    <a:gd name="T56" fmla="*/ 13 w 155"/>
                    <a:gd name="T57" fmla="*/ 66 h 96"/>
                    <a:gd name="T58" fmla="*/ 14 w 155"/>
                    <a:gd name="T59" fmla="*/ 67 h 96"/>
                    <a:gd name="T60" fmla="*/ 16 w 155"/>
                    <a:gd name="T61" fmla="*/ 66 h 96"/>
                    <a:gd name="T62" fmla="*/ 18 w 155"/>
                    <a:gd name="T63" fmla="*/ 66 h 96"/>
                    <a:gd name="T64" fmla="*/ 18 w 155"/>
                    <a:gd name="T65" fmla="*/ 66 h 96"/>
                    <a:gd name="T66" fmla="*/ 19 w 155"/>
                    <a:gd name="T67" fmla="*/ 66 h 96"/>
                    <a:gd name="T68" fmla="*/ 33 w 155"/>
                    <a:gd name="T69" fmla="*/ 58 h 96"/>
                    <a:gd name="T70" fmla="*/ 44 w 155"/>
                    <a:gd name="T71" fmla="*/ 55 h 96"/>
                    <a:gd name="T72" fmla="*/ 63 w 155"/>
                    <a:gd name="T73" fmla="*/ 62 h 96"/>
                    <a:gd name="T74" fmla="*/ 77 w 155"/>
                    <a:gd name="T75" fmla="*/ 69 h 96"/>
                    <a:gd name="T76" fmla="*/ 87 w 155"/>
                    <a:gd name="T77" fmla="*/ 77 h 96"/>
                    <a:gd name="T78" fmla="*/ 97 w 155"/>
                    <a:gd name="T79" fmla="*/ 81 h 96"/>
                    <a:gd name="T80" fmla="*/ 98 w 155"/>
                    <a:gd name="T81" fmla="*/ 83 h 96"/>
                    <a:gd name="T82" fmla="*/ 98 w 155"/>
                    <a:gd name="T83" fmla="*/ 85 h 96"/>
                    <a:gd name="T84" fmla="*/ 98 w 155"/>
                    <a:gd name="T85" fmla="*/ 88 h 96"/>
                    <a:gd name="T86" fmla="*/ 99 w 155"/>
                    <a:gd name="T87" fmla="*/ 92 h 9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5" h="96">
                      <a:moveTo>
                        <a:pt x="100" y="92"/>
                      </a:moveTo>
                      <a:cubicBezTo>
                        <a:pt x="100" y="92"/>
                        <a:pt x="100" y="92"/>
                        <a:pt x="101" y="92"/>
                      </a:cubicBezTo>
                      <a:cubicBezTo>
                        <a:pt x="101" y="92"/>
                        <a:pt x="101" y="92"/>
                        <a:pt x="101" y="92"/>
                      </a:cubicBezTo>
                      <a:cubicBezTo>
                        <a:pt x="101" y="92"/>
                        <a:pt x="101" y="92"/>
                        <a:pt x="102" y="92"/>
                      </a:cubicBezTo>
                      <a:cubicBezTo>
                        <a:pt x="103" y="92"/>
                        <a:pt x="103" y="92"/>
                        <a:pt x="103" y="92"/>
                      </a:cubicBezTo>
                      <a:cubicBezTo>
                        <a:pt x="105" y="92"/>
                        <a:pt x="109" y="92"/>
                        <a:pt x="110" y="96"/>
                      </a:cubicBezTo>
                      <a:cubicBezTo>
                        <a:pt x="110" y="95"/>
                        <a:pt x="110" y="95"/>
                        <a:pt x="110" y="95"/>
                      </a:cubicBezTo>
                      <a:cubicBezTo>
                        <a:pt x="110" y="95"/>
                        <a:pt x="110" y="96"/>
                        <a:pt x="110" y="96"/>
                      </a:cubicBezTo>
                      <a:cubicBezTo>
                        <a:pt x="110" y="96"/>
                        <a:pt x="111" y="96"/>
                        <a:pt x="111" y="96"/>
                      </a:cubicBezTo>
                      <a:cubicBezTo>
                        <a:pt x="113" y="96"/>
                        <a:pt x="114" y="95"/>
                        <a:pt x="115" y="94"/>
                      </a:cubicBezTo>
                      <a:cubicBezTo>
                        <a:pt x="116" y="93"/>
                        <a:pt x="116" y="93"/>
                        <a:pt x="116" y="93"/>
                      </a:cubicBezTo>
                      <a:cubicBezTo>
                        <a:pt x="115" y="88"/>
                        <a:pt x="120" y="87"/>
                        <a:pt x="125" y="86"/>
                      </a:cubicBezTo>
                      <a:cubicBezTo>
                        <a:pt x="127" y="85"/>
                        <a:pt x="131" y="84"/>
                        <a:pt x="132" y="83"/>
                      </a:cubicBezTo>
                      <a:cubicBezTo>
                        <a:pt x="132" y="81"/>
                        <a:pt x="132" y="81"/>
                        <a:pt x="132" y="81"/>
                      </a:cubicBezTo>
                      <a:cubicBezTo>
                        <a:pt x="133" y="76"/>
                        <a:pt x="135" y="71"/>
                        <a:pt x="138" y="70"/>
                      </a:cubicBezTo>
                      <a:cubicBezTo>
                        <a:pt x="139" y="70"/>
                        <a:pt x="139" y="70"/>
                        <a:pt x="140" y="70"/>
                      </a:cubicBezTo>
                      <a:cubicBezTo>
                        <a:pt x="140" y="70"/>
                        <a:pt x="141" y="70"/>
                        <a:pt x="141" y="70"/>
                      </a:cubicBezTo>
                      <a:cubicBezTo>
                        <a:pt x="142" y="70"/>
                        <a:pt x="143" y="69"/>
                        <a:pt x="144" y="68"/>
                      </a:cubicBezTo>
                      <a:cubicBezTo>
                        <a:pt x="145" y="66"/>
                        <a:pt x="147" y="65"/>
                        <a:pt x="149" y="65"/>
                      </a:cubicBezTo>
                      <a:cubicBezTo>
                        <a:pt x="149" y="65"/>
                        <a:pt x="149" y="65"/>
                        <a:pt x="149" y="65"/>
                      </a:cubicBezTo>
                      <a:cubicBezTo>
                        <a:pt x="151" y="65"/>
                        <a:pt x="152" y="65"/>
                        <a:pt x="153" y="66"/>
                      </a:cubicBezTo>
                      <a:cubicBezTo>
                        <a:pt x="154" y="66"/>
                        <a:pt x="155" y="66"/>
                        <a:pt x="155" y="67"/>
                      </a:cubicBezTo>
                      <a:cubicBezTo>
                        <a:pt x="155" y="67"/>
                        <a:pt x="155" y="67"/>
                        <a:pt x="155" y="67"/>
                      </a:cubicBezTo>
                      <a:cubicBezTo>
                        <a:pt x="155" y="63"/>
                        <a:pt x="155" y="63"/>
                        <a:pt x="155" y="63"/>
                      </a:cubicBezTo>
                      <a:cubicBezTo>
                        <a:pt x="152" y="61"/>
                        <a:pt x="149" y="60"/>
                        <a:pt x="147" y="60"/>
                      </a:cubicBezTo>
                      <a:cubicBezTo>
                        <a:pt x="147" y="60"/>
                        <a:pt x="147" y="60"/>
                        <a:pt x="147" y="60"/>
                      </a:cubicBezTo>
                      <a:cubicBezTo>
                        <a:pt x="144" y="60"/>
                        <a:pt x="142" y="58"/>
                        <a:pt x="140" y="56"/>
                      </a:cubicBezTo>
                      <a:cubicBezTo>
                        <a:pt x="138" y="55"/>
                        <a:pt x="136" y="53"/>
                        <a:pt x="134" y="52"/>
                      </a:cubicBezTo>
                      <a:cubicBezTo>
                        <a:pt x="132" y="51"/>
                        <a:pt x="123" y="48"/>
                        <a:pt x="120" y="44"/>
                      </a:cubicBezTo>
                      <a:cubicBezTo>
                        <a:pt x="120" y="43"/>
                        <a:pt x="117" y="41"/>
                        <a:pt x="115" y="40"/>
                      </a:cubicBezTo>
                      <a:cubicBezTo>
                        <a:pt x="112" y="38"/>
                        <a:pt x="110" y="37"/>
                        <a:pt x="109" y="35"/>
                      </a:cubicBezTo>
                      <a:cubicBezTo>
                        <a:pt x="108" y="33"/>
                        <a:pt x="106" y="29"/>
                        <a:pt x="104" y="26"/>
                      </a:cubicBezTo>
                      <a:cubicBezTo>
                        <a:pt x="103" y="25"/>
                        <a:pt x="102" y="23"/>
                        <a:pt x="102" y="22"/>
                      </a:cubicBezTo>
                      <a:cubicBezTo>
                        <a:pt x="102" y="21"/>
                        <a:pt x="101" y="20"/>
                        <a:pt x="101" y="20"/>
                      </a:cubicBezTo>
                      <a:cubicBezTo>
                        <a:pt x="100" y="19"/>
                        <a:pt x="99" y="19"/>
                        <a:pt x="97" y="19"/>
                      </a:cubicBezTo>
                      <a:cubicBezTo>
                        <a:pt x="86" y="19"/>
                        <a:pt x="82" y="19"/>
                        <a:pt x="82" y="16"/>
                      </a:cubicBezTo>
                      <a:cubicBezTo>
                        <a:pt x="82" y="13"/>
                        <a:pt x="81" y="6"/>
                        <a:pt x="80" y="6"/>
                      </a:cubicBezTo>
                      <a:cubicBezTo>
                        <a:pt x="79" y="5"/>
                        <a:pt x="79" y="5"/>
                        <a:pt x="79" y="5"/>
                      </a:cubicBezTo>
                      <a:cubicBezTo>
                        <a:pt x="76" y="5"/>
                        <a:pt x="72" y="4"/>
                        <a:pt x="70" y="2"/>
                      </a:cubicBezTo>
                      <a:cubicBezTo>
                        <a:pt x="69" y="1"/>
                        <a:pt x="67" y="0"/>
                        <a:pt x="65" y="0"/>
                      </a:cubicBezTo>
                      <a:cubicBezTo>
                        <a:pt x="65" y="0"/>
                        <a:pt x="65" y="0"/>
                        <a:pt x="65" y="0"/>
                      </a:cubicBezTo>
                      <a:cubicBezTo>
                        <a:pt x="64" y="2"/>
                        <a:pt x="62" y="3"/>
                        <a:pt x="60" y="3"/>
                      </a:cubicBezTo>
                      <a:cubicBezTo>
                        <a:pt x="60" y="3"/>
                        <a:pt x="60" y="3"/>
                        <a:pt x="60" y="3"/>
                      </a:cubicBezTo>
                      <a:cubicBezTo>
                        <a:pt x="60" y="4"/>
                        <a:pt x="59" y="7"/>
                        <a:pt x="55" y="7"/>
                      </a:cubicBezTo>
                      <a:cubicBezTo>
                        <a:pt x="55" y="7"/>
                        <a:pt x="55" y="7"/>
                        <a:pt x="55" y="7"/>
                      </a:cubicBezTo>
                      <a:cubicBezTo>
                        <a:pt x="55" y="7"/>
                        <a:pt x="55" y="7"/>
                        <a:pt x="55" y="7"/>
                      </a:cubicBezTo>
                      <a:cubicBezTo>
                        <a:pt x="52" y="7"/>
                        <a:pt x="49" y="10"/>
                        <a:pt x="49" y="11"/>
                      </a:cubicBezTo>
                      <a:cubicBezTo>
                        <a:pt x="49" y="12"/>
                        <a:pt x="49" y="12"/>
                        <a:pt x="49" y="12"/>
                      </a:cubicBezTo>
                      <a:cubicBezTo>
                        <a:pt x="49" y="12"/>
                        <a:pt x="49" y="12"/>
                        <a:pt x="49" y="12"/>
                      </a:cubicBezTo>
                      <a:cubicBezTo>
                        <a:pt x="49" y="12"/>
                        <a:pt x="49" y="12"/>
                        <a:pt x="49" y="12"/>
                      </a:cubicBezTo>
                      <a:cubicBezTo>
                        <a:pt x="49" y="13"/>
                        <a:pt x="49" y="15"/>
                        <a:pt x="48" y="16"/>
                      </a:cubicBezTo>
                      <a:cubicBezTo>
                        <a:pt x="48" y="16"/>
                        <a:pt x="48" y="17"/>
                        <a:pt x="48" y="17"/>
                      </a:cubicBezTo>
                      <a:cubicBezTo>
                        <a:pt x="46" y="18"/>
                        <a:pt x="45" y="19"/>
                        <a:pt x="43" y="19"/>
                      </a:cubicBezTo>
                      <a:cubicBezTo>
                        <a:pt x="42" y="18"/>
                        <a:pt x="40" y="18"/>
                        <a:pt x="39" y="18"/>
                      </a:cubicBezTo>
                      <a:cubicBezTo>
                        <a:pt x="39" y="18"/>
                        <a:pt x="39" y="18"/>
                        <a:pt x="39" y="18"/>
                      </a:cubicBezTo>
                      <a:cubicBezTo>
                        <a:pt x="37" y="18"/>
                        <a:pt x="36" y="17"/>
                        <a:pt x="36" y="17"/>
                      </a:cubicBezTo>
                      <a:cubicBezTo>
                        <a:pt x="35" y="17"/>
                        <a:pt x="35" y="17"/>
                        <a:pt x="35" y="17"/>
                      </a:cubicBezTo>
                      <a:cubicBezTo>
                        <a:pt x="35" y="17"/>
                        <a:pt x="35" y="17"/>
                        <a:pt x="35" y="17"/>
                      </a:cubicBezTo>
                      <a:cubicBezTo>
                        <a:pt x="35" y="17"/>
                        <a:pt x="35" y="17"/>
                        <a:pt x="35" y="17"/>
                      </a:cubicBezTo>
                      <a:cubicBezTo>
                        <a:pt x="34" y="17"/>
                        <a:pt x="33" y="18"/>
                        <a:pt x="32" y="18"/>
                      </a:cubicBezTo>
                      <a:cubicBezTo>
                        <a:pt x="31" y="18"/>
                        <a:pt x="29" y="17"/>
                        <a:pt x="27" y="16"/>
                      </a:cubicBezTo>
                      <a:cubicBezTo>
                        <a:pt x="27" y="15"/>
                        <a:pt x="26" y="15"/>
                        <a:pt x="26" y="14"/>
                      </a:cubicBezTo>
                      <a:cubicBezTo>
                        <a:pt x="21" y="8"/>
                        <a:pt x="16" y="4"/>
                        <a:pt x="13" y="4"/>
                      </a:cubicBezTo>
                      <a:cubicBezTo>
                        <a:pt x="12" y="4"/>
                        <a:pt x="12" y="4"/>
                        <a:pt x="11" y="4"/>
                      </a:cubicBezTo>
                      <a:cubicBezTo>
                        <a:pt x="10" y="4"/>
                        <a:pt x="10" y="4"/>
                        <a:pt x="10" y="4"/>
                      </a:cubicBezTo>
                      <a:cubicBezTo>
                        <a:pt x="9" y="4"/>
                        <a:pt x="9" y="4"/>
                        <a:pt x="9" y="4"/>
                      </a:cubicBezTo>
                      <a:cubicBezTo>
                        <a:pt x="8" y="4"/>
                        <a:pt x="8" y="4"/>
                        <a:pt x="8" y="4"/>
                      </a:cubicBezTo>
                      <a:cubicBezTo>
                        <a:pt x="13" y="5"/>
                        <a:pt x="14" y="10"/>
                        <a:pt x="15" y="12"/>
                      </a:cubicBezTo>
                      <a:cubicBezTo>
                        <a:pt x="15" y="13"/>
                        <a:pt x="15" y="14"/>
                        <a:pt x="16" y="15"/>
                      </a:cubicBezTo>
                      <a:cubicBezTo>
                        <a:pt x="20" y="15"/>
                        <a:pt x="25" y="20"/>
                        <a:pt x="25" y="22"/>
                      </a:cubicBezTo>
                      <a:cubicBezTo>
                        <a:pt x="24" y="24"/>
                        <a:pt x="23" y="25"/>
                        <a:pt x="21" y="25"/>
                      </a:cubicBezTo>
                      <a:cubicBezTo>
                        <a:pt x="21" y="25"/>
                        <a:pt x="21" y="25"/>
                        <a:pt x="21" y="25"/>
                      </a:cubicBezTo>
                      <a:cubicBezTo>
                        <a:pt x="19" y="25"/>
                        <a:pt x="18" y="26"/>
                        <a:pt x="17" y="26"/>
                      </a:cubicBezTo>
                      <a:cubicBezTo>
                        <a:pt x="15" y="27"/>
                        <a:pt x="12" y="28"/>
                        <a:pt x="9" y="27"/>
                      </a:cubicBezTo>
                      <a:cubicBezTo>
                        <a:pt x="8" y="27"/>
                        <a:pt x="7" y="27"/>
                        <a:pt x="7" y="26"/>
                      </a:cubicBezTo>
                      <a:cubicBezTo>
                        <a:pt x="5" y="26"/>
                        <a:pt x="3" y="25"/>
                        <a:pt x="2" y="25"/>
                      </a:cubicBezTo>
                      <a:cubicBezTo>
                        <a:pt x="2" y="25"/>
                        <a:pt x="2" y="25"/>
                        <a:pt x="1" y="26"/>
                      </a:cubicBezTo>
                      <a:cubicBezTo>
                        <a:pt x="1" y="27"/>
                        <a:pt x="1" y="27"/>
                        <a:pt x="1" y="27"/>
                      </a:cubicBezTo>
                      <a:cubicBezTo>
                        <a:pt x="1" y="29"/>
                        <a:pt x="0" y="32"/>
                        <a:pt x="0" y="33"/>
                      </a:cubicBezTo>
                      <a:cubicBezTo>
                        <a:pt x="0" y="33"/>
                        <a:pt x="1" y="33"/>
                        <a:pt x="1" y="33"/>
                      </a:cubicBezTo>
                      <a:cubicBezTo>
                        <a:pt x="2" y="33"/>
                        <a:pt x="2" y="33"/>
                        <a:pt x="2" y="33"/>
                      </a:cubicBezTo>
                      <a:cubicBezTo>
                        <a:pt x="5" y="33"/>
                        <a:pt x="7" y="34"/>
                        <a:pt x="7" y="35"/>
                      </a:cubicBezTo>
                      <a:cubicBezTo>
                        <a:pt x="8" y="37"/>
                        <a:pt x="7" y="39"/>
                        <a:pt x="6" y="41"/>
                      </a:cubicBezTo>
                      <a:cubicBezTo>
                        <a:pt x="9" y="41"/>
                        <a:pt x="10" y="43"/>
                        <a:pt x="11" y="44"/>
                      </a:cubicBezTo>
                      <a:cubicBezTo>
                        <a:pt x="11" y="45"/>
                        <a:pt x="11" y="46"/>
                        <a:pt x="12" y="46"/>
                      </a:cubicBezTo>
                      <a:cubicBezTo>
                        <a:pt x="13" y="48"/>
                        <a:pt x="14" y="50"/>
                        <a:pt x="13" y="54"/>
                      </a:cubicBezTo>
                      <a:cubicBezTo>
                        <a:pt x="12" y="57"/>
                        <a:pt x="13" y="62"/>
                        <a:pt x="13" y="66"/>
                      </a:cubicBezTo>
                      <a:cubicBezTo>
                        <a:pt x="13" y="67"/>
                        <a:pt x="13" y="67"/>
                        <a:pt x="13" y="67"/>
                      </a:cubicBezTo>
                      <a:cubicBezTo>
                        <a:pt x="13" y="67"/>
                        <a:pt x="13" y="67"/>
                        <a:pt x="13" y="67"/>
                      </a:cubicBezTo>
                      <a:cubicBezTo>
                        <a:pt x="13" y="67"/>
                        <a:pt x="14" y="67"/>
                        <a:pt x="14" y="67"/>
                      </a:cubicBezTo>
                      <a:cubicBezTo>
                        <a:pt x="14" y="67"/>
                        <a:pt x="15" y="67"/>
                        <a:pt x="15" y="67"/>
                      </a:cubicBezTo>
                      <a:cubicBezTo>
                        <a:pt x="15" y="66"/>
                        <a:pt x="15" y="66"/>
                        <a:pt x="15" y="66"/>
                      </a:cubicBezTo>
                      <a:cubicBezTo>
                        <a:pt x="16" y="66"/>
                        <a:pt x="16" y="66"/>
                        <a:pt x="16" y="66"/>
                      </a:cubicBezTo>
                      <a:cubicBezTo>
                        <a:pt x="16" y="66"/>
                        <a:pt x="17" y="66"/>
                        <a:pt x="17" y="66"/>
                      </a:cubicBezTo>
                      <a:cubicBezTo>
                        <a:pt x="17" y="66"/>
                        <a:pt x="17" y="66"/>
                        <a:pt x="17" y="66"/>
                      </a:cubicBezTo>
                      <a:cubicBezTo>
                        <a:pt x="17" y="66"/>
                        <a:pt x="17" y="66"/>
                        <a:pt x="18" y="66"/>
                      </a:cubicBezTo>
                      <a:cubicBezTo>
                        <a:pt x="18" y="66"/>
                        <a:pt x="18" y="66"/>
                        <a:pt x="18" y="66"/>
                      </a:cubicBezTo>
                      <a:cubicBezTo>
                        <a:pt x="18" y="66"/>
                        <a:pt x="18" y="66"/>
                        <a:pt x="18" y="66"/>
                      </a:cubicBezTo>
                      <a:cubicBezTo>
                        <a:pt x="18" y="66"/>
                        <a:pt x="18" y="66"/>
                        <a:pt x="18" y="66"/>
                      </a:cubicBezTo>
                      <a:cubicBezTo>
                        <a:pt x="18" y="66"/>
                        <a:pt x="19" y="66"/>
                        <a:pt x="19" y="66"/>
                      </a:cubicBezTo>
                      <a:cubicBezTo>
                        <a:pt x="19" y="66"/>
                        <a:pt x="19" y="66"/>
                        <a:pt x="19" y="66"/>
                      </a:cubicBezTo>
                      <a:cubicBezTo>
                        <a:pt x="19" y="66"/>
                        <a:pt x="19" y="66"/>
                        <a:pt x="19" y="66"/>
                      </a:cubicBezTo>
                      <a:cubicBezTo>
                        <a:pt x="19" y="66"/>
                        <a:pt x="19" y="66"/>
                        <a:pt x="19" y="66"/>
                      </a:cubicBezTo>
                      <a:cubicBezTo>
                        <a:pt x="20" y="64"/>
                        <a:pt x="26" y="58"/>
                        <a:pt x="30" y="58"/>
                      </a:cubicBezTo>
                      <a:cubicBezTo>
                        <a:pt x="31" y="58"/>
                        <a:pt x="32" y="58"/>
                        <a:pt x="33" y="58"/>
                      </a:cubicBezTo>
                      <a:cubicBezTo>
                        <a:pt x="34" y="58"/>
                        <a:pt x="35" y="58"/>
                        <a:pt x="35" y="58"/>
                      </a:cubicBezTo>
                      <a:cubicBezTo>
                        <a:pt x="36" y="58"/>
                        <a:pt x="37" y="58"/>
                        <a:pt x="37" y="58"/>
                      </a:cubicBezTo>
                      <a:cubicBezTo>
                        <a:pt x="38" y="56"/>
                        <a:pt x="41" y="55"/>
                        <a:pt x="44" y="55"/>
                      </a:cubicBezTo>
                      <a:cubicBezTo>
                        <a:pt x="45" y="55"/>
                        <a:pt x="51" y="56"/>
                        <a:pt x="53" y="58"/>
                      </a:cubicBezTo>
                      <a:cubicBezTo>
                        <a:pt x="54" y="59"/>
                        <a:pt x="59" y="61"/>
                        <a:pt x="60" y="61"/>
                      </a:cubicBezTo>
                      <a:cubicBezTo>
                        <a:pt x="61" y="61"/>
                        <a:pt x="62" y="62"/>
                        <a:pt x="63" y="62"/>
                      </a:cubicBezTo>
                      <a:cubicBezTo>
                        <a:pt x="63" y="63"/>
                        <a:pt x="64" y="64"/>
                        <a:pt x="65" y="64"/>
                      </a:cubicBezTo>
                      <a:cubicBezTo>
                        <a:pt x="65" y="64"/>
                        <a:pt x="66" y="64"/>
                        <a:pt x="66" y="64"/>
                      </a:cubicBezTo>
                      <a:cubicBezTo>
                        <a:pt x="69" y="64"/>
                        <a:pt x="77" y="64"/>
                        <a:pt x="77" y="69"/>
                      </a:cubicBezTo>
                      <a:cubicBezTo>
                        <a:pt x="77" y="69"/>
                        <a:pt x="78" y="71"/>
                        <a:pt x="80" y="71"/>
                      </a:cubicBezTo>
                      <a:cubicBezTo>
                        <a:pt x="82" y="71"/>
                        <a:pt x="84" y="73"/>
                        <a:pt x="85" y="75"/>
                      </a:cubicBezTo>
                      <a:cubicBezTo>
                        <a:pt x="86" y="75"/>
                        <a:pt x="87" y="77"/>
                        <a:pt x="87" y="77"/>
                      </a:cubicBezTo>
                      <a:cubicBezTo>
                        <a:pt x="88" y="77"/>
                        <a:pt x="89" y="77"/>
                        <a:pt x="90" y="77"/>
                      </a:cubicBezTo>
                      <a:cubicBezTo>
                        <a:pt x="92" y="77"/>
                        <a:pt x="97" y="77"/>
                        <a:pt x="97" y="80"/>
                      </a:cubicBezTo>
                      <a:cubicBezTo>
                        <a:pt x="97" y="80"/>
                        <a:pt x="97" y="81"/>
                        <a:pt x="97" y="81"/>
                      </a:cubicBezTo>
                      <a:cubicBezTo>
                        <a:pt x="97" y="81"/>
                        <a:pt x="97" y="81"/>
                        <a:pt x="97" y="81"/>
                      </a:cubicBezTo>
                      <a:cubicBezTo>
                        <a:pt x="97" y="82"/>
                        <a:pt x="97" y="82"/>
                        <a:pt x="97" y="82"/>
                      </a:cubicBezTo>
                      <a:cubicBezTo>
                        <a:pt x="98" y="82"/>
                        <a:pt x="98" y="82"/>
                        <a:pt x="98" y="83"/>
                      </a:cubicBezTo>
                      <a:cubicBezTo>
                        <a:pt x="98" y="83"/>
                        <a:pt x="98" y="83"/>
                        <a:pt x="98" y="84"/>
                      </a:cubicBezTo>
                      <a:cubicBezTo>
                        <a:pt x="98" y="84"/>
                        <a:pt x="98" y="84"/>
                        <a:pt x="98" y="84"/>
                      </a:cubicBezTo>
                      <a:cubicBezTo>
                        <a:pt x="98" y="85"/>
                        <a:pt x="98" y="85"/>
                        <a:pt x="98" y="85"/>
                      </a:cubicBezTo>
                      <a:cubicBezTo>
                        <a:pt x="98" y="86"/>
                        <a:pt x="98" y="86"/>
                        <a:pt x="98" y="86"/>
                      </a:cubicBezTo>
                      <a:cubicBezTo>
                        <a:pt x="98" y="86"/>
                        <a:pt x="98" y="87"/>
                        <a:pt x="98" y="87"/>
                      </a:cubicBezTo>
                      <a:cubicBezTo>
                        <a:pt x="98" y="87"/>
                        <a:pt x="98" y="88"/>
                        <a:pt x="98" y="88"/>
                      </a:cubicBezTo>
                      <a:cubicBezTo>
                        <a:pt x="98" y="88"/>
                        <a:pt x="98" y="89"/>
                        <a:pt x="98" y="89"/>
                      </a:cubicBezTo>
                      <a:cubicBezTo>
                        <a:pt x="98" y="90"/>
                        <a:pt x="98" y="90"/>
                        <a:pt x="98" y="90"/>
                      </a:cubicBezTo>
                      <a:cubicBezTo>
                        <a:pt x="99" y="90"/>
                        <a:pt x="99" y="91"/>
                        <a:pt x="99" y="92"/>
                      </a:cubicBezTo>
                      <a:cubicBezTo>
                        <a:pt x="99" y="92"/>
                        <a:pt x="99" y="92"/>
                        <a:pt x="99" y="92"/>
                      </a:cubicBezTo>
                      <a:cubicBezTo>
                        <a:pt x="99" y="92"/>
                        <a:pt x="99" y="92"/>
                        <a:pt x="100"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9" name="Freeform 1178">
                  <a:extLst>
                    <a:ext uri="{FF2B5EF4-FFF2-40B4-BE49-F238E27FC236}">
                      <a16:creationId xmlns="" xmlns:a16="http://schemas.microsoft.com/office/drawing/2014/main" id="{FF6BE8ED-F670-4BE1-B909-456036AD9BCE}"/>
                    </a:ext>
                  </a:extLst>
                </p:cNvPr>
                <p:cNvSpPr/>
                <p:nvPr/>
              </p:nvSpPr>
              <p:spPr bwMode="auto">
                <a:xfrm>
                  <a:off x="3184" y="2437"/>
                  <a:ext cx="207" cy="177"/>
                </a:xfrm>
                <a:custGeom>
                  <a:gdLst>
                    <a:gd name="T0" fmla="*/ 188 w 216"/>
                    <a:gd name="T1" fmla="*/ 129 h 184"/>
                    <a:gd name="T2" fmla="*/ 187 w 216"/>
                    <a:gd name="T3" fmla="*/ 127 h 184"/>
                    <a:gd name="T4" fmla="*/ 199 w 216"/>
                    <a:gd name="T5" fmla="*/ 112 h 184"/>
                    <a:gd name="T6" fmla="*/ 186 w 216"/>
                    <a:gd name="T7" fmla="*/ 94 h 184"/>
                    <a:gd name="T8" fmla="*/ 188 w 216"/>
                    <a:gd name="T9" fmla="*/ 71 h 184"/>
                    <a:gd name="T10" fmla="*/ 192 w 216"/>
                    <a:gd name="T11" fmla="*/ 60 h 184"/>
                    <a:gd name="T12" fmla="*/ 193 w 216"/>
                    <a:gd name="T13" fmla="*/ 57 h 184"/>
                    <a:gd name="T14" fmla="*/ 194 w 216"/>
                    <a:gd name="T15" fmla="*/ 56 h 184"/>
                    <a:gd name="T16" fmla="*/ 193 w 216"/>
                    <a:gd name="T17" fmla="*/ 53 h 184"/>
                    <a:gd name="T18" fmla="*/ 193 w 216"/>
                    <a:gd name="T19" fmla="*/ 49 h 184"/>
                    <a:gd name="T20" fmla="*/ 193 w 216"/>
                    <a:gd name="T21" fmla="*/ 46 h 184"/>
                    <a:gd name="T22" fmla="*/ 187 w 216"/>
                    <a:gd name="T23" fmla="*/ 44 h 184"/>
                    <a:gd name="T24" fmla="*/ 179 w 216"/>
                    <a:gd name="T25" fmla="*/ 38 h 184"/>
                    <a:gd name="T26" fmla="*/ 159 w 216"/>
                    <a:gd name="T27" fmla="*/ 28 h 184"/>
                    <a:gd name="T28" fmla="*/ 139 w 216"/>
                    <a:gd name="T29" fmla="*/ 23 h 184"/>
                    <a:gd name="T30" fmla="*/ 121 w 216"/>
                    <a:gd name="T31" fmla="*/ 31 h 184"/>
                    <a:gd name="T32" fmla="*/ 120 w 216"/>
                    <a:gd name="T33" fmla="*/ 32 h 184"/>
                    <a:gd name="T34" fmla="*/ 118 w 216"/>
                    <a:gd name="T35" fmla="*/ 33 h 184"/>
                    <a:gd name="T36" fmla="*/ 115 w 216"/>
                    <a:gd name="T37" fmla="*/ 33 h 184"/>
                    <a:gd name="T38" fmla="*/ 111 w 216"/>
                    <a:gd name="T39" fmla="*/ 39 h 184"/>
                    <a:gd name="T40" fmla="*/ 65 w 216"/>
                    <a:gd name="T41" fmla="*/ 33 h 184"/>
                    <a:gd name="T42" fmla="*/ 47 w 216"/>
                    <a:gd name="T43" fmla="*/ 17 h 184"/>
                    <a:gd name="T44" fmla="*/ 44 w 216"/>
                    <a:gd name="T45" fmla="*/ 16 h 184"/>
                    <a:gd name="T46" fmla="*/ 42 w 216"/>
                    <a:gd name="T47" fmla="*/ 14 h 184"/>
                    <a:gd name="T48" fmla="*/ 42 w 216"/>
                    <a:gd name="T49" fmla="*/ 3 h 184"/>
                    <a:gd name="T50" fmla="*/ 31 w 216"/>
                    <a:gd name="T51" fmla="*/ 10 h 184"/>
                    <a:gd name="T52" fmla="*/ 28 w 216"/>
                    <a:gd name="T53" fmla="*/ 11 h 184"/>
                    <a:gd name="T54" fmla="*/ 26 w 216"/>
                    <a:gd name="T55" fmla="*/ 12 h 184"/>
                    <a:gd name="T56" fmla="*/ 22 w 216"/>
                    <a:gd name="T57" fmla="*/ 13 h 184"/>
                    <a:gd name="T58" fmla="*/ 20 w 216"/>
                    <a:gd name="T59" fmla="*/ 13 h 184"/>
                    <a:gd name="T60" fmla="*/ 11 w 216"/>
                    <a:gd name="T61" fmla="*/ 10 h 184"/>
                    <a:gd name="T62" fmla="*/ 5 w 216"/>
                    <a:gd name="T63" fmla="*/ 2 h 184"/>
                    <a:gd name="T64" fmla="*/ 4 w 216"/>
                    <a:gd name="T65" fmla="*/ 0 h 184"/>
                    <a:gd name="T66" fmla="*/ 3 w 216"/>
                    <a:gd name="T67" fmla="*/ 0 h 184"/>
                    <a:gd name="T68" fmla="*/ 2 w 216"/>
                    <a:gd name="T69" fmla="*/ 19 h 184"/>
                    <a:gd name="T70" fmla="*/ 7 w 216"/>
                    <a:gd name="T71" fmla="*/ 31 h 184"/>
                    <a:gd name="T72" fmla="*/ 8 w 216"/>
                    <a:gd name="T73" fmla="*/ 34 h 184"/>
                    <a:gd name="T74" fmla="*/ 12 w 216"/>
                    <a:gd name="T75" fmla="*/ 43 h 184"/>
                    <a:gd name="T76" fmla="*/ 22 w 216"/>
                    <a:gd name="T77" fmla="*/ 57 h 184"/>
                    <a:gd name="T78" fmla="*/ 16 w 216"/>
                    <a:gd name="T79" fmla="*/ 71 h 184"/>
                    <a:gd name="T80" fmla="*/ 39 w 216"/>
                    <a:gd name="T81" fmla="*/ 97 h 184"/>
                    <a:gd name="T82" fmla="*/ 40 w 216"/>
                    <a:gd name="T83" fmla="*/ 108 h 184"/>
                    <a:gd name="T84" fmla="*/ 44 w 216"/>
                    <a:gd name="T85" fmla="*/ 117 h 184"/>
                    <a:gd name="T86" fmla="*/ 46 w 216"/>
                    <a:gd name="T87" fmla="*/ 119 h 184"/>
                    <a:gd name="T88" fmla="*/ 47 w 216"/>
                    <a:gd name="T89" fmla="*/ 121 h 184"/>
                    <a:gd name="T90" fmla="*/ 49 w 216"/>
                    <a:gd name="T91" fmla="*/ 122 h 184"/>
                    <a:gd name="T92" fmla="*/ 55 w 216"/>
                    <a:gd name="T93" fmla="*/ 120 h 184"/>
                    <a:gd name="T94" fmla="*/ 78 w 216"/>
                    <a:gd name="T95" fmla="*/ 140 h 184"/>
                    <a:gd name="T96" fmla="*/ 97 w 216"/>
                    <a:gd name="T97" fmla="*/ 156 h 184"/>
                    <a:gd name="T98" fmla="*/ 140 w 216"/>
                    <a:gd name="T99" fmla="*/ 160 h 184"/>
                    <a:gd name="T100" fmla="*/ 188 w 216"/>
                    <a:gd name="T101" fmla="*/ 183 h 184"/>
                    <a:gd name="T102" fmla="*/ 216 w 216"/>
                    <a:gd name="T103" fmla="*/ 166 h 184"/>
                    <a:gd name="T104" fmla="*/ 195 w 216"/>
                    <a:gd name="T105" fmla="*/ 138 h 18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184">
                      <a:moveTo>
                        <a:pt x="192" y="134"/>
                      </a:moveTo>
                      <a:cubicBezTo>
                        <a:pt x="191" y="133"/>
                        <a:pt x="190" y="133"/>
                        <a:pt x="190" y="132"/>
                      </a:cubicBezTo>
                      <a:cubicBezTo>
                        <a:pt x="187" y="129"/>
                        <a:pt x="187" y="129"/>
                        <a:pt x="187" y="129"/>
                      </a:cubicBezTo>
                      <a:cubicBezTo>
                        <a:pt x="188" y="129"/>
                        <a:pt x="188" y="129"/>
                        <a:pt x="188" y="129"/>
                      </a:cubicBezTo>
                      <a:cubicBezTo>
                        <a:pt x="188" y="129"/>
                        <a:pt x="188" y="129"/>
                        <a:pt x="188" y="129"/>
                      </a:cubicBezTo>
                      <a:cubicBezTo>
                        <a:pt x="188" y="129"/>
                        <a:pt x="188" y="129"/>
                        <a:pt x="188" y="129"/>
                      </a:cubicBezTo>
                      <a:cubicBezTo>
                        <a:pt x="187" y="128"/>
                        <a:pt x="187" y="128"/>
                        <a:pt x="187" y="127"/>
                      </a:cubicBezTo>
                      <a:cubicBezTo>
                        <a:pt x="187" y="127"/>
                        <a:pt x="187" y="127"/>
                        <a:pt x="187" y="127"/>
                      </a:cubicBezTo>
                      <a:cubicBezTo>
                        <a:pt x="187" y="127"/>
                        <a:pt x="187" y="127"/>
                        <a:pt x="187" y="127"/>
                      </a:cubicBezTo>
                      <a:cubicBezTo>
                        <a:pt x="188" y="126"/>
                        <a:pt x="189" y="125"/>
                        <a:pt x="190" y="123"/>
                      </a:cubicBezTo>
                      <a:cubicBezTo>
                        <a:pt x="191" y="123"/>
                        <a:pt x="192" y="122"/>
                        <a:pt x="192" y="121"/>
                      </a:cubicBezTo>
                      <a:cubicBezTo>
                        <a:pt x="195" y="119"/>
                        <a:pt x="200" y="114"/>
                        <a:pt x="199" y="112"/>
                      </a:cubicBezTo>
                      <a:cubicBezTo>
                        <a:pt x="198" y="110"/>
                        <a:pt x="195" y="110"/>
                        <a:pt x="193" y="109"/>
                      </a:cubicBezTo>
                      <a:cubicBezTo>
                        <a:pt x="191" y="109"/>
                        <a:pt x="189" y="108"/>
                        <a:pt x="188" y="107"/>
                      </a:cubicBezTo>
                      <a:cubicBezTo>
                        <a:pt x="188" y="106"/>
                        <a:pt x="188" y="104"/>
                        <a:pt x="188" y="102"/>
                      </a:cubicBezTo>
                      <a:cubicBezTo>
                        <a:pt x="188" y="100"/>
                        <a:pt x="187" y="96"/>
                        <a:pt x="186" y="94"/>
                      </a:cubicBezTo>
                      <a:cubicBezTo>
                        <a:pt x="185" y="90"/>
                        <a:pt x="186" y="87"/>
                        <a:pt x="186" y="85"/>
                      </a:cubicBezTo>
                      <a:cubicBezTo>
                        <a:pt x="186" y="84"/>
                        <a:pt x="187" y="82"/>
                        <a:pt x="186" y="82"/>
                      </a:cubicBezTo>
                      <a:cubicBezTo>
                        <a:pt x="185" y="79"/>
                        <a:pt x="186" y="75"/>
                        <a:pt x="187" y="72"/>
                      </a:cubicBezTo>
                      <a:cubicBezTo>
                        <a:pt x="187" y="71"/>
                        <a:pt x="187" y="71"/>
                        <a:pt x="188" y="71"/>
                      </a:cubicBezTo>
                      <a:cubicBezTo>
                        <a:pt x="188" y="70"/>
                        <a:pt x="189" y="69"/>
                        <a:pt x="189" y="68"/>
                      </a:cubicBezTo>
                      <a:cubicBezTo>
                        <a:pt x="191" y="66"/>
                        <a:pt x="192" y="64"/>
                        <a:pt x="192" y="62"/>
                      </a:cubicBezTo>
                      <a:cubicBezTo>
                        <a:pt x="192" y="62"/>
                        <a:pt x="192" y="61"/>
                        <a:pt x="192" y="61"/>
                      </a:cubicBezTo>
                      <a:cubicBezTo>
                        <a:pt x="192" y="60"/>
                        <a:pt x="192" y="60"/>
                        <a:pt x="192" y="60"/>
                      </a:cubicBezTo>
                      <a:cubicBezTo>
                        <a:pt x="192" y="60"/>
                        <a:pt x="192" y="59"/>
                        <a:pt x="192" y="59"/>
                      </a:cubicBezTo>
                      <a:cubicBezTo>
                        <a:pt x="192" y="59"/>
                        <a:pt x="192" y="59"/>
                        <a:pt x="193" y="58"/>
                      </a:cubicBezTo>
                      <a:cubicBezTo>
                        <a:pt x="193" y="58"/>
                        <a:pt x="193" y="58"/>
                        <a:pt x="193" y="58"/>
                      </a:cubicBezTo>
                      <a:cubicBezTo>
                        <a:pt x="193" y="57"/>
                        <a:pt x="193" y="57"/>
                        <a:pt x="193" y="57"/>
                      </a:cubicBezTo>
                      <a:cubicBezTo>
                        <a:pt x="193" y="57"/>
                        <a:pt x="194" y="57"/>
                        <a:pt x="194" y="57"/>
                      </a:cubicBezTo>
                      <a:cubicBezTo>
                        <a:pt x="194" y="57"/>
                        <a:pt x="194" y="57"/>
                        <a:pt x="194" y="56"/>
                      </a:cubicBezTo>
                      <a:cubicBezTo>
                        <a:pt x="194" y="56"/>
                        <a:pt x="194" y="56"/>
                        <a:pt x="194" y="56"/>
                      </a:cubicBezTo>
                      <a:cubicBezTo>
                        <a:pt x="194" y="56"/>
                        <a:pt x="194" y="56"/>
                        <a:pt x="194" y="56"/>
                      </a:cubicBezTo>
                      <a:cubicBezTo>
                        <a:pt x="194" y="56"/>
                        <a:pt x="194" y="56"/>
                        <a:pt x="194" y="55"/>
                      </a:cubicBezTo>
                      <a:cubicBezTo>
                        <a:pt x="194" y="55"/>
                        <a:pt x="194" y="55"/>
                        <a:pt x="194" y="54"/>
                      </a:cubicBezTo>
                      <a:cubicBezTo>
                        <a:pt x="194" y="54"/>
                        <a:pt x="194" y="54"/>
                        <a:pt x="194" y="54"/>
                      </a:cubicBezTo>
                      <a:cubicBezTo>
                        <a:pt x="193" y="53"/>
                        <a:pt x="193" y="53"/>
                        <a:pt x="193" y="53"/>
                      </a:cubicBezTo>
                      <a:cubicBezTo>
                        <a:pt x="193" y="52"/>
                        <a:pt x="193" y="52"/>
                        <a:pt x="193" y="52"/>
                      </a:cubicBezTo>
                      <a:cubicBezTo>
                        <a:pt x="193" y="51"/>
                        <a:pt x="193" y="51"/>
                        <a:pt x="193" y="51"/>
                      </a:cubicBezTo>
                      <a:cubicBezTo>
                        <a:pt x="193" y="50"/>
                        <a:pt x="193" y="50"/>
                        <a:pt x="193" y="50"/>
                      </a:cubicBezTo>
                      <a:cubicBezTo>
                        <a:pt x="193" y="50"/>
                        <a:pt x="193" y="49"/>
                        <a:pt x="193" y="49"/>
                      </a:cubicBezTo>
                      <a:cubicBezTo>
                        <a:pt x="193" y="49"/>
                        <a:pt x="193" y="48"/>
                        <a:pt x="193" y="48"/>
                      </a:cubicBezTo>
                      <a:cubicBezTo>
                        <a:pt x="193" y="48"/>
                        <a:pt x="193" y="47"/>
                        <a:pt x="193" y="47"/>
                      </a:cubicBezTo>
                      <a:cubicBezTo>
                        <a:pt x="193" y="47"/>
                        <a:pt x="193" y="47"/>
                        <a:pt x="193" y="47"/>
                      </a:cubicBezTo>
                      <a:cubicBezTo>
                        <a:pt x="193" y="46"/>
                        <a:pt x="193" y="46"/>
                        <a:pt x="193" y="46"/>
                      </a:cubicBezTo>
                      <a:cubicBezTo>
                        <a:pt x="193" y="45"/>
                        <a:pt x="192" y="45"/>
                        <a:pt x="192" y="45"/>
                      </a:cubicBezTo>
                      <a:cubicBezTo>
                        <a:pt x="192" y="45"/>
                        <a:pt x="192" y="44"/>
                        <a:pt x="192" y="44"/>
                      </a:cubicBezTo>
                      <a:cubicBezTo>
                        <a:pt x="192" y="44"/>
                        <a:pt x="191" y="44"/>
                        <a:pt x="189" y="44"/>
                      </a:cubicBezTo>
                      <a:cubicBezTo>
                        <a:pt x="188" y="44"/>
                        <a:pt x="187" y="44"/>
                        <a:pt x="187" y="44"/>
                      </a:cubicBezTo>
                      <a:cubicBezTo>
                        <a:pt x="186" y="44"/>
                        <a:pt x="186" y="44"/>
                        <a:pt x="186" y="44"/>
                      </a:cubicBezTo>
                      <a:cubicBezTo>
                        <a:pt x="184" y="44"/>
                        <a:pt x="182" y="42"/>
                        <a:pt x="181" y="40"/>
                      </a:cubicBezTo>
                      <a:cubicBezTo>
                        <a:pt x="180" y="39"/>
                        <a:pt x="179" y="38"/>
                        <a:pt x="179" y="38"/>
                      </a:cubicBezTo>
                      <a:cubicBezTo>
                        <a:pt x="179" y="38"/>
                        <a:pt x="179" y="38"/>
                        <a:pt x="179" y="38"/>
                      </a:cubicBezTo>
                      <a:cubicBezTo>
                        <a:pt x="175" y="38"/>
                        <a:pt x="172" y="35"/>
                        <a:pt x="172" y="32"/>
                      </a:cubicBezTo>
                      <a:cubicBezTo>
                        <a:pt x="171" y="31"/>
                        <a:pt x="168" y="31"/>
                        <a:pt x="165" y="31"/>
                      </a:cubicBezTo>
                      <a:cubicBezTo>
                        <a:pt x="165" y="31"/>
                        <a:pt x="165" y="31"/>
                        <a:pt x="164" y="31"/>
                      </a:cubicBezTo>
                      <a:cubicBezTo>
                        <a:pt x="161" y="31"/>
                        <a:pt x="160" y="29"/>
                        <a:pt x="159" y="28"/>
                      </a:cubicBezTo>
                      <a:cubicBezTo>
                        <a:pt x="159" y="28"/>
                        <a:pt x="158" y="28"/>
                        <a:pt x="158" y="28"/>
                      </a:cubicBezTo>
                      <a:cubicBezTo>
                        <a:pt x="156" y="28"/>
                        <a:pt x="151" y="26"/>
                        <a:pt x="149" y="24"/>
                      </a:cubicBezTo>
                      <a:cubicBezTo>
                        <a:pt x="148" y="23"/>
                        <a:pt x="146" y="22"/>
                        <a:pt x="143" y="22"/>
                      </a:cubicBezTo>
                      <a:cubicBezTo>
                        <a:pt x="141" y="22"/>
                        <a:pt x="139" y="23"/>
                        <a:pt x="139" y="23"/>
                      </a:cubicBezTo>
                      <a:cubicBezTo>
                        <a:pt x="137" y="25"/>
                        <a:pt x="135" y="25"/>
                        <a:pt x="134" y="25"/>
                      </a:cubicBezTo>
                      <a:cubicBezTo>
                        <a:pt x="133" y="25"/>
                        <a:pt x="133" y="25"/>
                        <a:pt x="132" y="25"/>
                      </a:cubicBezTo>
                      <a:cubicBezTo>
                        <a:pt x="131" y="25"/>
                        <a:pt x="130" y="25"/>
                        <a:pt x="129" y="25"/>
                      </a:cubicBezTo>
                      <a:cubicBezTo>
                        <a:pt x="128" y="25"/>
                        <a:pt x="123" y="29"/>
                        <a:pt x="121" y="31"/>
                      </a:cubicBezTo>
                      <a:cubicBezTo>
                        <a:pt x="121" y="31"/>
                        <a:pt x="121" y="31"/>
                        <a:pt x="121" y="32"/>
                      </a:cubicBezTo>
                      <a:cubicBezTo>
                        <a:pt x="121" y="32"/>
                        <a:pt x="121" y="32"/>
                        <a:pt x="121" y="32"/>
                      </a:cubicBezTo>
                      <a:cubicBezTo>
                        <a:pt x="120" y="32"/>
                        <a:pt x="120" y="32"/>
                        <a:pt x="120" y="32"/>
                      </a:cubicBezTo>
                      <a:cubicBezTo>
                        <a:pt x="120" y="32"/>
                        <a:pt x="120" y="32"/>
                        <a:pt x="120" y="32"/>
                      </a:cubicBezTo>
                      <a:cubicBezTo>
                        <a:pt x="120" y="32"/>
                        <a:pt x="120" y="32"/>
                        <a:pt x="119" y="32"/>
                      </a:cubicBezTo>
                      <a:cubicBezTo>
                        <a:pt x="119" y="32"/>
                        <a:pt x="119" y="32"/>
                        <a:pt x="119" y="33"/>
                      </a:cubicBezTo>
                      <a:cubicBezTo>
                        <a:pt x="119" y="33"/>
                        <a:pt x="119" y="33"/>
                        <a:pt x="118" y="33"/>
                      </a:cubicBezTo>
                      <a:cubicBezTo>
                        <a:pt x="118" y="33"/>
                        <a:pt x="118" y="33"/>
                        <a:pt x="118" y="33"/>
                      </a:cubicBezTo>
                      <a:cubicBezTo>
                        <a:pt x="118" y="33"/>
                        <a:pt x="117" y="33"/>
                        <a:pt x="117" y="33"/>
                      </a:cubicBezTo>
                      <a:cubicBezTo>
                        <a:pt x="117" y="33"/>
                        <a:pt x="117" y="33"/>
                        <a:pt x="117" y="33"/>
                      </a:cubicBezTo>
                      <a:cubicBezTo>
                        <a:pt x="116" y="33"/>
                        <a:pt x="116" y="33"/>
                        <a:pt x="116" y="33"/>
                      </a:cubicBezTo>
                      <a:cubicBezTo>
                        <a:pt x="115" y="33"/>
                        <a:pt x="115" y="33"/>
                        <a:pt x="115" y="33"/>
                      </a:cubicBezTo>
                      <a:cubicBezTo>
                        <a:pt x="114" y="33"/>
                        <a:pt x="114" y="34"/>
                        <a:pt x="114" y="34"/>
                      </a:cubicBezTo>
                      <a:cubicBezTo>
                        <a:pt x="113" y="34"/>
                        <a:pt x="113" y="34"/>
                        <a:pt x="113" y="34"/>
                      </a:cubicBezTo>
                      <a:cubicBezTo>
                        <a:pt x="112" y="34"/>
                        <a:pt x="112" y="34"/>
                        <a:pt x="112" y="34"/>
                      </a:cubicBezTo>
                      <a:cubicBezTo>
                        <a:pt x="112" y="36"/>
                        <a:pt x="112" y="38"/>
                        <a:pt x="111" y="39"/>
                      </a:cubicBezTo>
                      <a:cubicBezTo>
                        <a:pt x="109" y="43"/>
                        <a:pt x="92" y="45"/>
                        <a:pt x="85" y="45"/>
                      </a:cubicBezTo>
                      <a:cubicBezTo>
                        <a:pt x="85" y="45"/>
                        <a:pt x="85" y="45"/>
                        <a:pt x="85" y="45"/>
                      </a:cubicBezTo>
                      <a:cubicBezTo>
                        <a:pt x="80" y="45"/>
                        <a:pt x="77" y="41"/>
                        <a:pt x="74" y="38"/>
                      </a:cubicBezTo>
                      <a:cubicBezTo>
                        <a:pt x="71" y="35"/>
                        <a:pt x="69" y="33"/>
                        <a:pt x="65" y="33"/>
                      </a:cubicBezTo>
                      <a:cubicBezTo>
                        <a:pt x="56" y="33"/>
                        <a:pt x="50" y="26"/>
                        <a:pt x="49" y="19"/>
                      </a:cubicBezTo>
                      <a:cubicBezTo>
                        <a:pt x="49" y="18"/>
                        <a:pt x="48" y="18"/>
                        <a:pt x="48" y="18"/>
                      </a:cubicBezTo>
                      <a:cubicBezTo>
                        <a:pt x="48" y="18"/>
                        <a:pt x="48" y="18"/>
                        <a:pt x="48" y="18"/>
                      </a:cubicBezTo>
                      <a:cubicBezTo>
                        <a:pt x="47" y="18"/>
                        <a:pt x="47" y="18"/>
                        <a:pt x="47" y="17"/>
                      </a:cubicBezTo>
                      <a:cubicBezTo>
                        <a:pt x="47" y="17"/>
                        <a:pt x="46" y="17"/>
                        <a:pt x="46" y="17"/>
                      </a:cubicBezTo>
                      <a:cubicBezTo>
                        <a:pt x="46" y="17"/>
                        <a:pt x="46" y="17"/>
                        <a:pt x="45" y="17"/>
                      </a:cubicBezTo>
                      <a:cubicBezTo>
                        <a:pt x="45" y="17"/>
                        <a:pt x="45" y="16"/>
                        <a:pt x="45" y="16"/>
                      </a:cubicBezTo>
                      <a:cubicBezTo>
                        <a:pt x="45" y="16"/>
                        <a:pt x="44" y="16"/>
                        <a:pt x="44" y="16"/>
                      </a:cubicBezTo>
                      <a:cubicBezTo>
                        <a:pt x="44" y="16"/>
                        <a:pt x="44" y="16"/>
                        <a:pt x="44" y="16"/>
                      </a:cubicBezTo>
                      <a:cubicBezTo>
                        <a:pt x="43" y="15"/>
                        <a:pt x="43" y="15"/>
                        <a:pt x="43" y="15"/>
                      </a:cubicBezTo>
                      <a:cubicBezTo>
                        <a:pt x="43" y="15"/>
                        <a:pt x="43" y="15"/>
                        <a:pt x="43" y="15"/>
                      </a:cubicBezTo>
                      <a:cubicBezTo>
                        <a:pt x="42" y="14"/>
                        <a:pt x="42" y="14"/>
                        <a:pt x="42" y="14"/>
                      </a:cubicBezTo>
                      <a:cubicBezTo>
                        <a:pt x="42" y="14"/>
                        <a:pt x="42" y="14"/>
                        <a:pt x="42" y="14"/>
                      </a:cubicBezTo>
                      <a:cubicBezTo>
                        <a:pt x="41" y="13"/>
                        <a:pt x="41" y="13"/>
                        <a:pt x="41" y="13"/>
                      </a:cubicBezTo>
                      <a:cubicBezTo>
                        <a:pt x="41" y="12"/>
                        <a:pt x="41" y="11"/>
                        <a:pt x="41" y="11"/>
                      </a:cubicBezTo>
                      <a:cubicBezTo>
                        <a:pt x="42" y="9"/>
                        <a:pt x="43" y="4"/>
                        <a:pt x="42" y="3"/>
                      </a:cubicBezTo>
                      <a:cubicBezTo>
                        <a:pt x="42" y="3"/>
                        <a:pt x="42" y="3"/>
                        <a:pt x="42" y="3"/>
                      </a:cubicBezTo>
                      <a:cubicBezTo>
                        <a:pt x="40" y="4"/>
                        <a:pt x="39" y="5"/>
                        <a:pt x="37" y="6"/>
                      </a:cubicBezTo>
                      <a:cubicBezTo>
                        <a:pt x="35" y="7"/>
                        <a:pt x="33" y="9"/>
                        <a:pt x="31" y="10"/>
                      </a:cubicBezTo>
                      <a:cubicBezTo>
                        <a:pt x="31" y="10"/>
                        <a:pt x="31" y="10"/>
                        <a:pt x="31" y="10"/>
                      </a:cubicBezTo>
                      <a:cubicBezTo>
                        <a:pt x="30" y="10"/>
                        <a:pt x="30" y="10"/>
                        <a:pt x="30" y="10"/>
                      </a:cubicBezTo>
                      <a:cubicBezTo>
                        <a:pt x="30" y="11"/>
                        <a:pt x="30" y="11"/>
                        <a:pt x="30" y="11"/>
                      </a:cubicBezTo>
                      <a:cubicBezTo>
                        <a:pt x="29" y="11"/>
                        <a:pt x="29" y="11"/>
                        <a:pt x="29" y="11"/>
                      </a:cubicBezTo>
                      <a:cubicBezTo>
                        <a:pt x="29" y="11"/>
                        <a:pt x="28" y="11"/>
                        <a:pt x="28" y="11"/>
                      </a:cubicBezTo>
                      <a:cubicBezTo>
                        <a:pt x="28" y="11"/>
                        <a:pt x="28" y="11"/>
                        <a:pt x="28" y="11"/>
                      </a:cubicBezTo>
                      <a:cubicBezTo>
                        <a:pt x="28" y="11"/>
                        <a:pt x="28" y="11"/>
                        <a:pt x="28" y="11"/>
                      </a:cubicBezTo>
                      <a:cubicBezTo>
                        <a:pt x="26" y="12"/>
                        <a:pt x="26" y="12"/>
                        <a:pt x="26" y="12"/>
                      </a:cubicBezTo>
                      <a:cubicBezTo>
                        <a:pt x="26" y="12"/>
                        <a:pt x="26" y="12"/>
                        <a:pt x="26" y="12"/>
                      </a:cubicBezTo>
                      <a:cubicBezTo>
                        <a:pt x="26" y="12"/>
                        <a:pt x="25" y="12"/>
                        <a:pt x="24" y="13"/>
                      </a:cubicBezTo>
                      <a:cubicBezTo>
                        <a:pt x="24" y="13"/>
                        <a:pt x="24" y="13"/>
                        <a:pt x="24" y="13"/>
                      </a:cubicBezTo>
                      <a:cubicBezTo>
                        <a:pt x="23" y="13"/>
                        <a:pt x="23" y="13"/>
                        <a:pt x="22" y="13"/>
                      </a:cubicBezTo>
                      <a:cubicBezTo>
                        <a:pt x="22" y="13"/>
                        <a:pt x="22" y="13"/>
                        <a:pt x="22" y="13"/>
                      </a:cubicBezTo>
                      <a:cubicBezTo>
                        <a:pt x="21" y="13"/>
                        <a:pt x="21" y="13"/>
                        <a:pt x="21" y="13"/>
                      </a:cubicBezTo>
                      <a:cubicBezTo>
                        <a:pt x="21" y="13"/>
                        <a:pt x="20" y="13"/>
                        <a:pt x="20" y="13"/>
                      </a:cubicBezTo>
                      <a:cubicBezTo>
                        <a:pt x="20" y="13"/>
                        <a:pt x="20" y="13"/>
                        <a:pt x="20" y="13"/>
                      </a:cubicBezTo>
                      <a:cubicBezTo>
                        <a:pt x="20" y="13"/>
                        <a:pt x="20" y="13"/>
                        <a:pt x="20" y="13"/>
                      </a:cubicBezTo>
                      <a:cubicBezTo>
                        <a:pt x="18" y="13"/>
                        <a:pt x="18" y="13"/>
                        <a:pt x="18" y="13"/>
                      </a:cubicBezTo>
                      <a:cubicBezTo>
                        <a:pt x="18" y="13"/>
                        <a:pt x="18" y="13"/>
                        <a:pt x="18" y="13"/>
                      </a:cubicBezTo>
                      <a:cubicBezTo>
                        <a:pt x="16" y="13"/>
                        <a:pt x="15" y="12"/>
                        <a:pt x="14" y="12"/>
                      </a:cubicBezTo>
                      <a:cubicBezTo>
                        <a:pt x="12" y="12"/>
                        <a:pt x="11" y="11"/>
                        <a:pt x="11" y="10"/>
                      </a:cubicBezTo>
                      <a:cubicBezTo>
                        <a:pt x="11" y="9"/>
                        <a:pt x="10" y="9"/>
                        <a:pt x="10" y="9"/>
                      </a:cubicBezTo>
                      <a:cubicBezTo>
                        <a:pt x="10" y="9"/>
                        <a:pt x="10" y="9"/>
                        <a:pt x="10" y="8"/>
                      </a:cubicBezTo>
                      <a:cubicBezTo>
                        <a:pt x="7" y="7"/>
                        <a:pt x="6" y="5"/>
                        <a:pt x="6" y="4"/>
                      </a:cubicBezTo>
                      <a:cubicBezTo>
                        <a:pt x="5" y="3"/>
                        <a:pt x="5" y="3"/>
                        <a:pt x="5" y="2"/>
                      </a:cubicBezTo>
                      <a:cubicBezTo>
                        <a:pt x="5" y="2"/>
                        <a:pt x="5" y="2"/>
                        <a:pt x="5" y="1"/>
                      </a:cubicBezTo>
                      <a:cubicBezTo>
                        <a:pt x="5" y="1"/>
                        <a:pt x="5" y="1"/>
                        <a:pt x="5" y="1"/>
                      </a:cubicBezTo>
                      <a:cubicBezTo>
                        <a:pt x="5" y="1"/>
                        <a:pt x="5" y="1"/>
                        <a:pt x="5" y="1"/>
                      </a:cubicBezTo>
                      <a:cubicBezTo>
                        <a:pt x="5" y="0"/>
                        <a:pt x="4" y="0"/>
                        <a:pt x="4" y="0"/>
                      </a:cubicBezTo>
                      <a:cubicBezTo>
                        <a:pt x="4" y="0"/>
                        <a:pt x="4" y="0"/>
                        <a:pt x="4" y="0"/>
                      </a:cubicBezTo>
                      <a:cubicBezTo>
                        <a:pt x="4" y="0"/>
                        <a:pt x="4" y="0"/>
                        <a:pt x="3" y="0"/>
                      </a:cubicBezTo>
                      <a:cubicBezTo>
                        <a:pt x="3" y="0"/>
                        <a:pt x="3" y="0"/>
                        <a:pt x="3" y="0"/>
                      </a:cubicBezTo>
                      <a:cubicBezTo>
                        <a:pt x="3" y="0"/>
                        <a:pt x="3" y="0"/>
                        <a:pt x="3" y="0"/>
                      </a:cubicBezTo>
                      <a:cubicBezTo>
                        <a:pt x="3" y="0"/>
                        <a:pt x="3" y="1"/>
                        <a:pt x="3" y="1"/>
                      </a:cubicBezTo>
                      <a:cubicBezTo>
                        <a:pt x="3" y="3"/>
                        <a:pt x="3" y="5"/>
                        <a:pt x="1" y="6"/>
                      </a:cubicBezTo>
                      <a:cubicBezTo>
                        <a:pt x="0" y="7"/>
                        <a:pt x="1" y="11"/>
                        <a:pt x="2" y="12"/>
                      </a:cubicBezTo>
                      <a:cubicBezTo>
                        <a:pt x="3" y="14"/>
                        <a:pt x="3" y="16"/>
                        <a:pt x="2" y="19"/>
                      </a:cubicBezTo>
                      <a:cubicBezTo>
                        <a:pt x="2" y="20"/>
                        <a:pt x="2" y="23"/>
                        <a:pt x="2" y="24"/>
                      </a:cubicBezTo>
                      <a:cubicBezTo>
                        <a:pt x="3" y="25"/>
                        <a:pt x="5" y="27"/>
                        <a:pt x="6" y="29"/>
                      </a:cubicBezTo>
                      <a:cubicBezTo>
                        <a:pt x="6" y="30"/>
                        <a:pt x="7" y="30"/>
                        <a:pt x="7" y="31"/>
                      </a:cubicBezTo>
                      <a:cubicBezTo>
                        <a:pt x="7" y="31"/>
                        <a:pt x="7" y="31"/>
                        <a:pt x="7" y="31"/>
                      </a:cubicBezTo>
                      <a:cubicBezTo>
                        <a:pt x="7" y="32"/>
                        <a:pt x="7" y="32"/>
                        <a:pt x="7" y="33"/>
                      </a:cubicBezTo>
                      <a:cubicBezTo>
                        <a:pt x="7" y="33"/>
                        <a:pt x="7" y="33"/>
                        <a:pt x="7" y="33"/>
                      </a:cubicBezTo>
                      <a:cubicBezTo>
                        <a:pt x="8" y="33"/>
                        <a:pt x="8" y="33"/>
                        <a:pt x="8" y="34"/>
                      </a:cubicBezTo>
                      <a:cubicBezTo>
                        <a:pt x="8" y="34"/>
                        <a:pt x="8" y="34"/>
                        <a:pt x="8" y="34"/>
                      </a:cubicBezTo>
                      <a:cubicBezTo>
                        <a:pt x="8" y="34"/>
                        <a:pt x="8" y="34"/>
                        <a:pt x="8" y="34"/>
                      </a:cubicBezTo>
                      <a:cubicBezTo>
                        <a:pt x="8" y="34"/>
                        <a:pt x="8" y="34"/>
                        <a:pt x="8" y="34"/>
                      </a:cubicBezTo>
                      <a:cubicBezTo>
                        <a:pt x="8" y="35"/>
                        <a:pt x="8" y="36"/>
                        <a:pt x="9" y="36"/>
                      </a:cubicBezTo>
                      <a:cubicBezTo>
                        <a:pt x="10" y="38"/>
                        <a:pt x="12" y="41"/>
                        <a:pt x="12" y="43"/>
                      </a:cubicBezTo>
                      <a:cubicBezTo>
                        <a:pt x="12" y="45"/>
                        <a:pt x="15" y="48"/>
                        <a:pt x="16" y="48"/>
                      </a:cubicBezTo>
                      <a:cubicBezTo>
                        <a:pt x="18" y="48"/>
                        <a:pt x="20" y="48"/>
                        <a:pt x="22" y="50"/>
                      </a:cubicBezTo>
                      <a:cubicBezTo>
                        <a:pt x="23" y="51"/>
                        <a:pt x="23" y="53"/>
                        <a:pt x="22" y="54"/>
                      </a:cubicBezTo>
                      <a:cubicBezTo>
                        <a:pt x="22" y="55"/>
                        <a:pt x="22" y="56"/>
                        <a:pt x="22" y="57"/>
                      </a:cubicBezTo>
                      <a:cubicBezTo>
                        <a:pt x="22" y="59"/>
                        <a:pt x="23" y="60"/>
                        <a:pt x="22" y="61"/>
                      </a:cubicBezTo>
                      <a:cubicBezTo>
                        <a:pt x="21" y="62"/>
                        <a:pt x="20" y="62"/>
                        <a:pt x="19" y="62"/>
                      </a:cubicBezTo>
                      <a:cubicBezTo>
                        <a:pt x="19" y="63"/>
                        <a:pt x="19" y="64"/>
                        <a:pt x="18" y="65"/>
                      </a:cubicBezTo>
                      <a:cubicBezTo>
                        <a:pt x="18" y="68"/>
                        <a:pt x="17" y="70"/>
                        <a:pt x="16" y="71"/>
                      </a:cubicBezTo>
                      <a:cubicBezTo>
                        <a:pt x="15" y="72"/>
                        <a:pt x="16" y="77"/>
                        <a:pt x="17" y="78"/>
                      </a:cubicBezTo>
                      <a:cubicBezTo>
                        <a:pt x="23" y="81"/>
                        <a:pt x="24" y="84"/>
                        <a:pt x="23" y="86"/>
                      </a:cubicBezTo>
                      <a:cubicBezTo>
                        <a:pt x="24" y="88"/>
                        <a:pt x="31" y="92"/>
                        <a:pt x="34" y="92"/>
                      </a:cubicBezTo>
                      <a:cubicBezTo>
                        <a:pt x="37" y="93"/>
                        <a:pt x="38" y="95"/>
                        <a:pt x="39" y="97"/>
                      </a:cubicBezTo>
                      <a:cubicBezTo>
                        <a:pt x="40" y="98"/>
                        <a:pt x="40" y="99"/>
                        <a:pt x="40" y="99"/>
                      </a:cubicBezTo>
                      <a:cubicBezTo>
                        <a:pt x="42" y="101"/>
                        <a:pt x="41" y="104"/>
                        <a:pt x="41" y="106"/>
                      </a:cubicBezTo>
                      <a:cubicBezTo>
                        <a:pt x="41" y="106"/>
                        <a:pt x="41" y="106"/>
                        <a:pt x="40" y="106"/>
                      </a:cubicBezTo>
                      <a:cubicBezTo>
                        <a:pt x="40" y="107"/>
                        <a:pt x="40" y="108"/>
                        <a:pt x="40" y="108"/>
                      </a:cubicBezTo>
                      <a:cubicBezTo>
                        <a:pt x="40" y="108"/>
                        <a:pt x="41" y="109"/>
                        <a:pt x="41" y="110"/>
                      </a:cubicBezTo>
                      <a:cubicBezTo>
                        <a:pt x="43" y="111"/>
                        <a:pt x="45" y="113"/>
                        <a:pt x="44" y="116"/>
                      </a:cubicBezTo>
                      <a:cubicBezTo>
                        <a:pt x="44" y="116"/>
                        <a:pt x="44" y="117"/>
                        <a:pt x="44" y="117"/>
                      </a:cubicBezTo>
                      <a:cubicBezTo>
                        <a:pt x="44" y="117"/>
                        <a:pt x="44" y="117"/>
                        <a:pt x="44" y="117"/>
                      </a:cubicBezTo>
                      <a:cubicBezTo>
                        <a:pt x="44" y="117"/>
                        <a:pt x="45" y="117"/>
                        <a:pt x="45" y="118"/>
                      </a:cubicBezTo>
                      <a:cubicBezTo>
                        <a:pt x="45" y="118"/>
                        <a:pt x="45" y="118"/>
                        <a:pt x="45" y="118"/>
                      </a:cubicBezTo>
                      <a:cubicBezTo>
                        <a:pt x="45" y="118"/>
                        <a:pt x="45" y="118"/>
                        <a:pt x="45" y="118"/>
                      </a:cubicBezTo>
                      <a:cubicBezTo>
                        <a:pt x="45" y="119"/>
                        <a:pt x="46" y="119"/>
                        <a:pt x="46" y="119"/>
                      </a:cubicBezTo>
                      <a:cubicBezTo>
                        <a:pt x="46" y="119"/>
                        <a:pt x="46" y="119"/>
                        <a:pt x="46" y="119"/>
                      </a:cubicBezTo>
                      <a:cubicBezTo>
                        <a:pt x="46" y="119"/>
                        <a:pt x="46" y="120"/>
                        <a:pt x="46" y="120"/>
                      </a:cubicBezTo>
                      <a:cubicBezTo>
                        <a:pt x="47" y="120"/>
                        <a:pt x="47" y="120"/>
                        <a:pt x="47" y="120"/>
                      </a:cubicBezTo>
                      <a:cubicBezTo>
                        <a:pt x="47" y="120"/>
                        <a:pt x="47" y="121"/>
                        <a:pt x="47" y="121"/>
                      </a:cubicBezTo>
                      <a:cubicBezTo>
                        <a:pt x="47" y="121"/>
                        <a:pt x="48" y="121"/>
                        <a:pt x="48" y="121"/>
                      </a:cubicBezTo>
                      <a:cubicBezTo>
                        <a:pt x="48" y="121"/>
                        <a:pt x="48" y="121"/>
                        <a:pt x="48" y="122"/>
                      </a:cubicBezTo>
                      <a:cubicBezTo>
                        <a:pt x="48" y="122"/>
                        <a:pt x="48" y="122"/>
                        <a:pt x="49" y="122"/>
                      </a:cubicBezTo>
                      <a:cubicBezTo>
                        <a:pt x="49" y="122"/>
                        <a:pt x="49" y="122"/>
                        <a:pt x="49" y="122"/>
                      </a:cubicBezTo>
                      <a:cubicBezTo>
                        <a:pt x="49" y="122"/>
                        <a:pt x="49" y="123"/>
                        <a:pt x="49" y="123"/>
                      </a:cubicBezTo>
                      <a:cubicBezTo>
                        <a:pt x="50" y="122"/>
                        <a:pt x="51" y="122"/>
                        <a:pt x="51" y="122"/>
                      </a:cubicBezTo>
                      <a:cubicBezTo>
                        <a:pt x="52" y="122"/>
                        <a:pt x="52" y="122"/>
                        <a:pt x="53" y="122"/>
                      </a:cubicBezTo>
                      <a:cubicBezTo>
                        <a:pt x="53" y="121"/>
                        <a:pt x="54" y="120"/>
                        <a:pt x="55" y="120"/>
                      </a:cubicBezTo>
                      <a:cubicBezTo>
                        <a:pt x="56" y="120"/>
                        <a:pt x="57" y="121"/>
                        <a:pt x="58" y="122"/>
                      </a:cubicBezTo>
                      <a:cubicBezTo>
                        <a:pt x="58" y="122"/>
                        <a:pt x="60" y="122"/>
                        <a:pt x="61" y="121"/>
                      </a:cubicBezTo>
                      <a:cubicBezTo>
                        <a:pt x="62" y="121"/>
                        <a:pt x="63" y="121"/>
                        <a:pt x="64" y="121"/>
                      </a:cubicBezTo>
                      <a:cubicBezTo>
                        <a:pt x="65" y="121"/>
                        <a:pt x="68" y="121"/>
                        <a:pt x="78" y="140"/>
                      </a:cubicBezTo>
                      <a:cubicBezTo>
                        <a:pt x="78" y="141"/>
                        <a:pt x="79" y="142"/>
                        <a:pt x="79" y="144"/>
                      </a:cubicBezTo>
                      <a:cubicBezTo>
                        <a:pt x="81" y="146"/>
                        <a:pt x="81" y="148"/>
                        <a:pt x="83" y="149"/>
                      </a:cubicBezTo>
                      <a:cubicBezTo>
                        <a:pt x="84" y="150"/>
                        <a:pt x="86" y="150"/>
                        <a:pt x="87" y="151"/>
                      </a:cubicBezTo>
                      <a:cubicBezTo>
                        <a:pt x="90" y="151"/>
                        <a:pt x="94" y="152"/>
                        <a:pt x="97" y="156"/>
                      </a:cubicBezTo>
                      <a:cubicBezTo>
                        <a:pt x="102" y="161"/>
                        <a:pt x="116" y="165"/>
                        <a:pt x="122" y="165"/>
                      </a:cubicBezTo>
                      <a:cubicBezTo>
                        <a:pt x="124" y="165"/>
                        <a:pt x="126" y="164"/>
                        <a:pt x="128" y="163"/>
                      </a:cubicBezTo>
                      <a:cubicBezTo>
                        <a:pt x="131" y="162"/>
                        <a:pt x="134" y="160"/>
                        <a:pt x="138" y="160"/>
                      </a:cubicBezTo>
                      <a:cubicBezTo>
                        <a:pt x="138" y="160"/>
                        <a:pt x="139" y="160"/>
                        <a:pt x="140" y="160"/>
                      </a:cubicBezTo>
                      <a:cubicBezTo>
                        <a:pt x="146" y="162"/>
                        <a:pt x="148" y="167"/>
                        <a:pt x="148" y="171"/>
                      </a:cubicBezTo>
                      <a:cubicBezTo>
                        <a:pt x="149" y="173"/>
                        <a:pt x="149" y="175"/>
                        <a:pt x="150" y="176"/>
                      </a:cubicBezTo>
                      <a:cubicBezTo>
                        <a:pt x="152" y="178"/>
                        <a:pt x="167" y="180"/>
                        <a:pt x="176" y="181"/>
                      </a:cubicBezTo>
                      <a:cubicBezTo>
                        <a:pt x="182" y="182"/>
                        <a:pt x="186" y="182"/>
                        <a:pt x="188" y="183"/>
                      </a:cubicBezTo>
                      <a:cubicBezTo>
                        <a:pt x="190" y="183"/>
                        <a:pt x="193" y="183"/>
                        <a:pt x="197" y="184"/>
                      </a:cubicBezTo>
                      <a:cubicBezTo>
                        <a:pt x="197" y="183"/>
                        <a:pt x="197" y="183"/>
                        <a:pt x="197" y="183"/>
                      </a:cubicBezTo>
                      <a:cubicBezTo>
                        <a:pt x="197" y="177"/>
                        <a:pt x="201" y="172"/>
                        <a:pt x="205" y="169"/>
                      </a:cubicBezTo>
                      <a:cubicBezTo>
                        <a:pt x="209" y="168"/>
                        <a:pt x="212" y="167"/>
                        <a:pt x="216" y="166"/>
                      </a:cubicBezTo>
                      <a:cubicBezTo>
                        <a:pt x="216" y="165"/>
                        <a:pt x="214" y="162"/>
                        <a:pt x="213" y="162"/>
                      </a:cubicBezTo>
                      <a:cubicBezTo>
                        <a:pt x="211" y="161"/>
                        <a:pt x="211" y="158"/>
                        <a:pt x="210" y="155"/>
                      </a:cubicBezTo>
                      <a:cubicBezTo>
                        <a:pt x="210" y="152"/>
                        <a:pt x="210" y="150"/>
                        <a:pt x="208" y="149"/>
                      </a:cubicBezTo>
                      <a:cubicBezTo>
                        <a:pt x="201" y="146"/>
                        <a:pt x="197" y="142"/>
                        <a:pt x="195" y="138"/>
                      </a:cubicBezTo>
                      <a:cubicBezTo>
                        <a:pt x="195" y="137"/>
                        <a:pt x="193" y="135"/>
                        <a:pt x="192"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0" name="Freeform 1179">
                  <a:extLst>
                    <a:ext uri="{FF2B5EF4-FFF2-40B4-BE49-F238E27FC236}">
                      <a16:creationId xmlns="" xmlns:a16="http://schemas.microsoft.com/office/drawing/2014/main" id="{06B2AD6C-2424-4B08-A0C6-FADE0862EBFA}"/>
                    </a:ext>
                  </a:extLst>
                </p:cNvPr>
                <p:cNvSpPr/>
                <p:nvPr/>
              </p:nvSpPr>
              <p:spPr bwMode="auto">
                <a:xfrm>
                  <a:off x="3443" y="2425"/>
                  <a:ext cx="77" cy="51"/>
                </a:xfrm>
                <a:custGeom>
                  <a:gdLst>
                    <a:gd name="T0" fmla="*/ 64 w 81"/>
                    <a:gd name="T1" fmla="*/ 20 h 54"/>
                    <a:gd name="T2" fmla="*/ 61 w 81"/>
                    <a:gd name="T3" fmla="*/ 21 h 54"/>
                    <a:gd name="T4" fmla="*/ 59 w 81"/>
                    <a:gd name="T5" fmla="*/ 21 h 54"/>
                    <a:gd name="T6" fmla="*/ 56 w 81"/>
                    <a:gd name="T7" fmla="*/ 21 h 54"/>
                    <a:gd name="T8" fmla="*/ 53 w 81"/>
                    <a:gd name="T9" fmla="*/ 20 h 54"/>
                    <a:gd name="T10" fmla="*/ 51 w 81"/>
                    <a:gd name="T11" fmla="*/ 20 h 54"/>
                    <a:gd name="T12" fmla="*/ 43 w 81"/>
                    <a:gd name="T13" fmla="*/ 18 h 54"/>
                    <a:gd name="T14" fmla="*/ 34 w 81"/>
                    <a:gd name="T15" fmla="*/ 18 h 54"/>
                    <a:gd name="T16" fmla="*/ 31 w 81"/>
                    <a:gd name="T17" fmla="*/ 17 h 54"/>
                    <a:gd name="T18" fmla="*/ 24 w 81"/>
                    <a:gd name="T19" fmla="*/ 18 h 54"/>
                    <a:gd name="T20" fmla="*/ 21 w 81"/>
                    <a:gd name="T21" fmla="*/ 18 h 54"/>
                    <a:gd name="T22" fmla="*/ 20 w 81"/>
                    <a:gd name="T23" fmla="*/ 18 h 54"/>
                    <a:gd name="T24" fmla="*/ 18 w 81"/>
                    <a:gd name="T25" fmla="*/ 18 h 54"/>
                    <a:gd name="T26" fmla="*/ 17 w 81"/>
                    <a:gd name="T27" fmla="*/ 17 h 54"/>
                    <a:gd name="T28" fmla="*/ 18 w 81"/>
                    <a:gd name="T29" fmla="*/ 11 h 54"/>
                    <a:gd name="T30" fmla="*/ 27 w 81"/>
                    <a:gd name="T31" fmla="*/ 6 h 54"/>
                    <a:gd name="T32" fmla="*/ 29 w 81"/>
                    <a:gd name="T33" fmla="*/ 7 h 54"/>
                    <a:gd name="T34" fmla="*/ 30 w 81"/>
                    <a:gd name="T35" fmla="*/ 5 h 54"/>
                    <a:gd name="T36" fmla="*/ 31 w 81"/>
                    <a:gd name="T37" fmla="*/ 3 h 54"/>
                    <a:gd name="T38" fmla="*/ 31 w 81"/>
                    <a:gd name="T39" fmla="*/ 1 h 54"/>
                    <a:gd name="T40" fmla="*/ 27 w 81"/>
                    <a:gd name="T41" fmla="*/ 3 h 54"/>
                    <a:gd name="T42" fmla="*/ 21 w 81"/>
                    <a:gd name="T43" fmla="*/ 4 h 54"/>
                    <a:gd name="T44" fmla="*/ 12 w 81"/>
                    <a:gd name="T45" fmla="*/ 11 h 54"/>
                    <a:gd name="T46" fmla="*/ 9 w 81"/>
                    <a:gd name="T47" fmla="*/ 17 h 54"/>
                    <a:gd name="T48" fmla="*/ 0 w 81"/>
                    <a:gd name="T49" fmla="*/ 20 h 54"/>
                    <a:gd name="T50" fmla="*/ 7 w 81"/>
                    <a:gd name="T51" fmla="*/ 28 h 54"/>
                    <a:gd name="T52" fmla="*/ 7 w 81"/>
                    <a:gd name="T53" fmla="*/ 39 h 54"/>
                    <a:gd name="T54" fmla="*/ 6 w 81"/>
                    <a:gd name="T55" fmla="*/ 40 h 54"/>
                    <a:gd name="T56" fmla="*/ 6 w 81"/>
                    <a:gd name="T57" fmla="*/ 41 h 54"/>
                    <a:gd name="T58" fmla="*/ 5 w 81"/>
                    <a:gd name="T59" fmla="*/ 42 h 54"/>
                    <a:gd name="T60" fmla="*/ 4 w 81"/>
                    <a:gd name="T61" fmla="*/ 43 h 54"/>
                    <a:gd name="T62" fmla="*/ 4 w 81"/>
                    <a:gd name="T63" fmla="*/ 45 h 54"/>
                    <a:gd name="T64" fmla="*/ 4 w 81"/>
                    <a:gd name="T65" fmla="*/ 46 h 54"/>
                    <a:gd name="T66" fmla="*/ 3 w 81"/>
                    <a:gd name="T67" fmla="*/ 48 h 54"/>
                    <a:gd name="T68" fmla="*/ 4 w 81"/>
                    <a:gd name="T69" fmla="*/ 49 h 54"/>
                    <a:gd name="T70" fmla="*/ 4 w 81"/>
                    <a:gd name="T71" fmla="*/ 49 h 54"/>
                    <a:gd name="T72" fmla="*/ 9 w 81"/>
                    <a:gd name="T73" fmla="*/ 47 h 54"/>
                    <a:gd name="T74" fmla="*/ 15 w 81"/>
                    <a:gd name="T75" fmla="*/ 47 h 54"/>
                    <a:gd name="T76" fmla="*/ 23 w 81"/>
                    <a:gd name="T77" fmla="*/ 42 h 54"/>
                    <a:gd name="T78" fmla="*/ 39 w 81"/>
                    <a:gd name="T79" fmla="*/ 30 h 54"/>
                    <a:gd name="T80" fmla="*/ 43 w 81"/>
                    <a:gd name="T81" fmla="*/ 36 h 54"/>
                    <a:gd name="T82" fmla="*/ 46 w 81"/>
                    <a:gd name="T83" fmla="*/ 49 h 54"/>
                    <a:gd name="T84" fmla="*/ 49 w 81"/>
                    <a:gd name="T85" fmla="*/ 53 h 54"/>
                    <a:gd name="T86" fmla="*/ 52 w 81"/>
                    <a:gd name="T87" fmla="*/ 52 h 54"/>
                    <a:gd name="T88" fmla="*/ 55 w 81"/>
                    <a:gd name="T89" fmla="*/ 51 h 54"/>
                    <a:gd name="T90" fmla="*/ 69 w 81"/>
                    <a:gd name="T91" fmla="*/ 43 h 54"/>
                    <a:gd name="T92" fmla="*/ 69 w 81"/>
                    <a:gd name="T93" fmla="*/ 43 h 54"/>
                    <a:gd name="T94" fmla="*/ 71 w 81"/>
                    <a:gd name="T95" fmla="*/ 46 h 54"/>
                    <a:gd name="T96" fmla="*/ 73 w 81"/>
                    <a:gd name="T97" fmla="*/ 46 h 54"/>
                    <a:gd name="T98" fmla="*/ 73 w 81"/>
                    <a:gd name="T99" fmla="*/ 46 h 54"/>
                    <a:gd name="T100" fmla="*/ 76 w 81"/>
                    <a:gd name="T101" fmla="*/ 46 h 54"/>
                    <a:gd name="T102" fmla="*/ 77 w 81"/>
                    <a:gd name="T103" fmla="*/ 47 h 54"/>
                    <a:gd name="T104" fmla="*/ 79 w 81"/>
                    <a:gd name="T105" fmla="*/ 47 h 54"/>
                    <a:gd name="T106" fmla="*/ 81 w 81"/>
                    <a:gd name="T107" fmla="*/ 48 h 54"/>
                    <a:gd name="T108" fmla="*/ 70 w 81"/>
                    <a:gd name="T109" fmla="*/ 29 h 54"/>
                    <a:gd name="T110" fmla="*/ 68 w 81"/>
                    <a:gd name="T111" fmla="*/ 24 h 54"/>
                    <a:gd name="T112" fmla="*/ 66 w 81"/>
                    <a:gd name="T113" fmla="*/ 20 h 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1" h="54">
                      <a:moveTo>
                        <a:pt x="65" y="20"/>
                      </a:moveTo>
                      <a:cubicBezTo>
                        <a:pt x="65" y="20"/>
                        <a:pt x="65" y="20"/>
                        <a:pt x="64" y="20"/>
                      </a:cubicBezTo>
                      <a:cubicBezTo>
                        <a:pt x="64" y="20"/>
                        <a:pt x="63" y="20"/>
                        <a:pt x="62" y="21"/>
                      </a:cubicBezTo>
                      <a:cubicBezTo>
                        <a:pt x="62" y="21"/>
                        <a:pt x="62" y="21"/>
                        <a:pt x="61" y="21"/>
                      </a:cubicBezTo>
                      <a:cubicBezTo>
                        <a:pt x="61" y="21"/>
                        <a:pt x="60" y="21"/>
                        <a:pt x="59" y="21"/>
                      </a:cubicBezTo>
                      <a:cubicBezTo>
                        <a:pt x="59" y="21"/>
                        <a:pt x="59" y="21"/>
                        <a:pt x="59" y="21"/>
                      </a:cubicBezTo>
                      <a:cubicBezTo>
                        <a:pt x="58" y="21"/>
                        <a:pt x="57" y="21"/>
                        <a:pt x="56" y="21"/>
                      </a:cubicBezTo>
                      <a:cubicBezTo>
                        <a:pt x="56" y="21"/>
                        <a:pt x="56" y="21"/>
                        <a:pt x="56" y="21"/>
                      </a:cubicBezTo>
                      <a:cubicBezTo>
                        <a:pt x="56" y="21"/>
                        <a:pt x="56" y="21"/>
                        <a:pt x="56" y="21"/>
                      </a:cubicBezTo>
                      <a:cubicBezTo>
                        <a:pt x="55" y="21"/>
                        <a:pt x="54" y="21"/>
                        <a:pt x="53" y="20"/>
                      </a:cubicBezTo>
                      <a:cubicBezTo>
                        <a:pt x="53" y="20"/>
                        <a:pt x="53" y="20"/>
                        <a:pt x="53" y="20"/>
                      </a:cubicBezTo>
                      <a:cubicBezTo>
                        <a:pt x="53" y="20"/>
                        <a:pt x="52" y="20"/>
                        <a:pt x="51" y="20"/>
                      </a:cubicBezTo>
                      <a:cubicBezTo>
                        <a:pt x="50" y="21"/>
                        <a:pt x="49" y="21"/>
                        <a:pt x="49" y="21"/>
                      </a:cubicBezTo>
                      <a:cubicBezTo>
                        <a:pt x="48" y="21"/>
                        <a:pt x="45" y="21"/>
                        <a:pt x="43" y="18"/>
                      </a:cubicBezTo>
                      <a:cubicBezTo>
                        <a:pt x="42" y="18"/>
                        <a:pt x="41" y="18"/>
                        <a:pt x="41" y="18"/>
                      </a:cubicBezTo>
                      <a:cubicBezTo>
                        <a:pt x="39" y="19"/>
                        <a:pt x="36" y="19"/>
                        <a:pt x="34" y="18"/>
                      </a:cubicBezTo>
                      <a:cubicBezTo>
                        <a:pt x="34" y="18"/>
                        <a:pt x="33" y="18"/>
                        <a:pt x="33" y="18"/>
                      </a:cubicBezTo>
                      <a:cubicBezTo>
                        <a:pt x="33" y="18"/>
                        <a:pt x="32" y="18"/>
                        <a:pt x="31" y="17"/>
                      </a:cubicBezTo>
                      <a:cubicBezTo>
                        <a:pt x="30" y="17"/>
                        <a:pt x="30" y="17"/>
                        <a:pt x="29" y="17"/>
                      </a:cubicBezTo>
                      <a:cubicBezTo>
                        <a:pt x="28" y="17"/>
                        <a:pt x="26" y="18"/>
                        <a:pt x="24" y="18"/>
                      </a:cubicBezTo>
                      <a:cubicBezTo>
                        <a:pt x="23" y="18"/>
                        <a:pt x="22" y="18"/>
                        <a:pt x="21" y="18"/>
                      </a:cubicBezTo>
                      <a:cubicBezTo>
                        <a:pt x="21" y="18"/>
                        <a:pt x="21" y="18"/>
                        <a:pt x="21" y="18"/>
                      </a:cubicBezTo>
                      <a:cubicBezTo>
                        <a:pt x="21" y="18"/>
                        <a:pt x="20" y="18"/>
                        <a:pt x="20" y="18"/>
                      </a:cubicBezTo>
                      <a:cubicBezTo>
                        <a:pt x="20" y="18"/>
                        <a:pt x="20" y="18"/>
                        <a:pt x="20" y="18"/>
                      </a:cubicBezTo>
                      <a:cubicBezTo>
                        <a:pt x="19" y="18"/>
                        <a:pt x="19" y="18"/>
                        <a:pt x="19" y="18"/>
                      </a:cubicBezTo>
                      <a:cubicBezTo>
                        <a:pt x="19" y="18"/>
                        <a:pt x="18" y="18"/>
                        <a:pt x="18" y="18"/>
                      </a:cubicBezTo>
                      <a:cubicBezTo>
                        <a:pt x="18" y="17"/>
                        <a:pt x="18" y="17"/>
                        <a:pt x="17" y="17"/>
                      </a:cubicBezTo>
                      <a:cubicBezTo>
                        <a:pt x="17" y="17"/>
                        <a:pt x="17" y="17"/>
                        <a:pt x="17" y="17"/>
                      </a:cubicBezTo>
                      <a:cubicBezTo>
                        <a:pt x="17" y="17"/>
                        <a:pt x="16" y="16"/>
                        <a:pt x="16" y="15"/>
                      </a:cubicBezTo>
                      <a:cubicBezTo>
                        <a:pt x="16" y="14"/>
                        <a:pt x="17" y="13"/>
                        <a:pt x="18" y="11"/>
                      </a:cubicBezTo>
                      <a:cubicBezTo>
                        <a:pt x="20" y="9"/>
                        <a:pt x="23" y="7"/>
                        <a:pt x="25" y="6"/>
                      </a:cubicBezTo>
                      <a:cubicBezTo>
                        <a:pt x="26" y="6"/>
                        <a:pt x="26" y="6"/>
                        <a:pt x="27" y="6"/>
                      </a:cubicBezTo>
                      <a:cubicBezTo>
                        <a:pt x="27" y="6"/>
                        <a:pt x="28" y="7"/>
                        <a:pt x="29" y="7"/>
                      </a:cubicBezTo>
                      <a:cubicBezTo>
                        <a:pt x="29" y="7"/>
                        <a:pt x="29" y="7"/>
                        <a:pt x="29" y="7"/>
                      </a:cubicBezTo>
                      <a:cubicBezTo>
                        <a:pt x="29" y="6"/>
                        <a:pt x="29" y="6"/>
                        <a:pt x="29" y="6"/>
                      </a:cubicBezTo>
                      <a:cubicBezTo>
                        <a:pt x="29" y="5"/>
                        <a:pt x="30" y="5"/>
                        <a:pt x="30" y="5"/>
                      </a:cubicBezTo>
                      <a:cubicBezTo>
                        <a:pt x="30" y="4"/>
                        <a:pt x="30" y="4"/>
                        <a:pt x="30" y="3"/>
                      </a:cubicBezTo>
                      <a:cubicBezTo>
                        <a:pt x="31" y="3"/>
                        <a:pt x="31" y="3"/>
                        <a:pt x="31" y="3"/>
                      </a:cubicBezTo>
                      <a:cubicBezTo>
                        <a:pt x="31" y="2"/>
                        <a:pt x="31" y="2"/>
                        <a:pt x="31" y="2"/>
                      </a:cubicBezTo>
                      <a:cubicBezTo>
                        <a:pt x="31" y="2"/>
                        <a:pt x="31" y="1"/>
                        <a:pt x="31" y="1"/>
                      </a:cubicBezTo>
                      <a:cubicBezTo>
                        <a:pt x="32" y="1"/>
                        <a:pt x="32" y="1"/>
                        <a:pt x="32" y="0"/>
                      </a:cubicBezTo>
                      <a:cubicBezTo>
                        <a:pt x="31" y="1"/>
                        <a:pt x="29" y="1"/>
                        <a:pt x="27" y="3"/>
                      </a:cubicBezTo>
                      <a:cubicBezTo>
                        <a:pt x="26" y="4"/>
                        <a:pt x="24" y="4"/>
                        <a:pt x="23" y="4"/>
                      </a:cubicBezTo>
                      <a:cubicBezTo>
                        <a:pt x="23" y="4"/>
                        <a:pt x="22" y="4"/>
                        <a:pt x="21" y="4"/>
                      </a:cubicBezTo>
                      <a:cubicBezTo>
                        <a:pt x="20" y="3"/>
                        <a:pt x="19" y="4"/>
                        <a:pt x="19" y="4"/>
                      </a:cubicBezTo>
                      <a:cubicBezTo>
                        <a:pt x="19" y="6"/>
                        <a:pt x="17" y="11"/>
                        <a:pt x="12" y="11"/>
                      </a:cubicBezTo>
                      <a:cubicBezTo>
                        <a:pt x="12" y="11"/>
                        <a:pt x="12" y="12"/>
                        <a:pt x="12" y="12"/>
                      </a:cubicBezTo>
                      <a:cubicBezTo>
                        <a:pt x="12" y="13"/>
                        <a:pt x="12" y="16"/>
                        <a:pt x="9" y="17"/>
                      </a:cubicBezTo>
                      <a:cubicBezTo>
                        <a:pt x="8" y="18"/>
                        <a:pt x="6" y="18"/>
                        <a:pt x="5" y="18"/>
                      </a:cubicBezTo>
                      <a:cubicBezTo>
                        <a:pt x="3" y="18"/>
                        <a:pt x="0" y="19"/>
                        <a:pt x="0" y="20"/>
                      </a:cubicBezTo>
                      <a:cubicBezTo>
                        <a:pt x="0" y="20"/>
                        <a:pt x="1" y="21"/>
                        <a:pt x="2" y="22"/>
                      </a:cubicBezTo>
                      <a:cubicBezTo>
                        <a:pt x="4" y="23"/>
                        <a:pt x="7" y="25"/>
                        <a:pt x="7" y="28"/>
                      </a:cubicBezTo>
                      <a:cubicBezTo>
                        <a:pt x="7" y="29"/>
                        <a:pt x="7" y="31"/>
                        <a:pt x="8" y="32"/>
                      </a:cubicBezTo>
                      <a:cubicBezTo>
                        <a:pt x="9" y="34"/>
                        <a:pt x="10" y="37"/>
                        <a:pt x="7" y="39"/>
                      </a:cubicBezTo>
                      <a:cubicBezTo>
                        <a:pt x="7" y="40"/>
                        <a:pt x="7" y="40"/>
                        <a:pt x="7" y="40"/>
                      </a:cubicBezTo>
                      <a:cubicBezTo>
                        <a:pt x="7" y="40"/>
                        <a:pt x="6" y="40"/>
                        <a:pt x="6" y="40"/>
                      </a:cubicBezTo>
                      <a:cubicBezTo>
                        <a:pt x="6" y="40"/>
                        <a:pt x="6" y="41"/>
                        <a:pt x="6" y="41"/>
                      </a:cubicBezTo>
                      <a:cubicBezTo>
                        <a:pt x="6" y="41"/>
                        <a:pt x="6" y="41"/>
                        <a:pt x="6" y="41"/>
                      </a:cubicBezTo>
                      <a:cubicBezTo>
                        <a:pt x="6" y="41"/>
                        <a:pt x="5" y="41"/>
                        <a:pt x="5" y="42"/>
                      </a:cubicBezTo>
                      <a:cubicBezTo>
                        <a:pt x="5" y="42"/>
                        <a:pt x="5" y="42"/>
                        <a:pt x="5" y="42"/>
                      </a:cubicBezTo>
                      <a:cubicBezTo>
                        <a:pt x="5" y="42"/>
                        <a:pt x="5" y="42"/>
                        <a:pt x="5" y="43"/>
                      </a:cubicBezTo>
                      <a:cubicBezTo>
                        <a:pt x="5" y="43"/>
                        <a:pt x="4" y="43"/>
                        <a:pt x="4" y="43"/>
                      </a:cubicBezTo>
                      <a:cubicBezTo>
                        <a:pt x="4" y="43"/>
                        <a:pt x="4" y="44"/>
                        <a:pt x="4" y="44"/>
                      </a:cubicBezTo>
                      <a:cubicBezTo>
                        <a:pt x="4" y="44"/>
                        <a:pt x="4" y="44"/>
                        <a:pt x="4" y="45"/>
                      </a:cubicBezTo>
                      <a:cubicBezTo>
                        <a:pt x="4" y="45"/>
                        <a:pt x="4" y="45"/>
                        <a:pt x="4" y="45"/>
                      </a:cubicBezTo>
                      <a:cubicBezTo>
                        <a:pt x="4" y="46"/>
                        <a:pt x="4" y="46"/>
                        <a:pt x="4" y="46"/>
                      </a:cubicBezTo>
                      <a:cubicBezTo>
                        <a:pt x="4" y="46"/>
                        <a:pt x="4" y="47"/>
                        <a:pt x="3" y="47"/>
                      </a:cubicBezTo>
                      <a:cubicBezTo>
                        <a:pt x="3" y="47"/>
                        <a:pt x="3" y="48"/>
                        <a:pt x="3" y="48"/>
                      </a:cubicBezTo>
                      <a:cubicBezTo>
                        <a:pt x="3" y="48"/>
                        <a:pt x="3" y="48"/>
                        <a:pt x="3" y="49"/>
                      </a:cubicBezTo>
                      <a:cubicBezTo>
                        <a:pt x="3" y="49"/>
                        <a:pt x="4" y="49"/>
                        <a:pt x="4" y="49"/>
                      </a:cubicBezTo>
                      <a:cubicBezTo>
                        <a:pt x="4" y="49"/>
                        <a:pt x="4" y="49"/>
                        <a:pt x="4" y="49"/>
                      </a:cubicBezTo>
                      <a:cubicBezTo>
                        <a:pt x="4" y="49"/>
                        <a:pt x="4" y="49"/>
                        <a:pt x="4" y="49"/>
                      </a:cubicBezTo>
                      <a:cubicBezTo>
                        <a:pt x="5" y="49"/>
                        <a:pt x="5" y="49"/>
                        <a:pt x="5" y="49"/>
                      </a:cubicBezTo>
                      <a:cubicBezTo>
                        <a:pt x="6" y="48"/>
                        <a:pt x="8" y="47"/>
                        <a:pt x="9" y="47"/>
                      </a:cubicBezTo>
                      <a:cubicBezTo>
                        <a:pt x="10" y="47"/>
                        <a:pt x="11" y="47"/>
                        <a:pt x="12" y="47"/>
                      </a:cubicBezTo>
                      <a:cubicBezTo>
                        <a:pt x="15" y="47"/>
                        <a:pt x="15" y="47"/>
                        <a:pt x="15" y="47"/>
                      </a:cubicBezTo>
                      <a:cubicBezTo>
                        <a:pt x="16" y="47"/>
                        <a:pt x="16" y="47"/>
                        <a:pt x="16" y="46"/>
                      </a:cubicBezTo>
                      <a:cubicBezTo>
                        <a:pt x="17" y="44"/>
                        <a:pt x="20" y="43"/>
                        <a:pt x="23" y="42"/>
                      </a:cubicBezTo>
                      <a:cubicBezTo>
                        <a:pt x="24" y="42"/>
                        <a:pt x="26" y="42"/>
                        <a:pt x="27" y="41"/>
                      </a:cubicBezTo>
                      <a:cubicBezTo>
                        <a:pt x="27" y="37"/>
                        <a:pt x="34" y="30"/>
                        <a:pt x="39" y="30"/>
                      </a:cubicBezTo>
                      <a:cubicBezTo>
                        <a:pt x="39" y="30"/>
                        <a:pt x="39" y="30"/>
                        <a:pt x="39" y="30"/>
                      </a:cubicBezTo>
                      <a:cubicBezTo>
                        <a:pt x="43" y="30"/>
                        <a:pt x="43" y="34"/>
                        <a:pt x="43" y="36"/>
                      </a:cubicBezTo>
                      <a:cubicBezTo>
                        <a:pt x="43" y="38"/>
                        <a:pt x="43" y="39"/>
                        <a:pt x="44" y="40"/>
                      </a:cubicBezTo>
                      <a:cubicBezTo>
                        <a:pt x="49" y="41"/>
                        <a:pt x="47" y="46"/>
                        <a:pt x="46" y="49"/>
                      </a:cubicBezTo>
                      <a:cubicBezTo>
                        <a:pt x="46" y="51"/>
                        <a:pt x="45" y="53"/>
                        <a:pt x="46" y="53"/>
                      </a:cubicBezTo>
                      <a:cubicBezTo>
                        <a:pt x="46" y="54"/>
                        <a:pt x="47" y="54"/>
                        <a:pt x="49" y="53"/>
                      </a:cubicBezTo>
                      <a:cubicBezTo>
                        <a:pt x="49" y="53"/>
                        <a:pt x="49" y="53"/>
                        <a:pt x="50" y="53"/>
                      </a:cubicBezTo>
                      <a:cubicBezTo>
                        <a:pt x="50" y="53"/>
                        <a:pt x="51" y="52"/>
                        <a:pt x="52" y="52"/>
                      </a:cubicBezTo>
                      <a:cubicBezTo>
                        <a:pt x="53" y="52"/>
                        <a:pt x="54" y="51"/>
                        <a:pt x="54" y="51"/>
                      </a:cubicBezTo>
                      <a:cubicBezTo>
                        <a:pt x="55" y="51"/>
                        <a:pt x="55" y="51"/>
                        <a:pt x="55" y="51"/>
                      </a:cubicBezTo>
                      <a:cubicBezTo>
                        <a:pt x="61" y="45"/>
                        <a:pt x="66" y="42"/>
                        <a:pt x="69" y="43"/>
                      </a:cubicBezTo>
                      <a:cubicBezTo>
                        <a:pt x="69" y="43"/>
                        <a:pt x="69" y="43"/>
                        <a:pt x="69" y="43"/>
                      </a:cubicBezTo>
                      <a:cubicBezTo>
                        <a:pt x="69" y="43"/>
                        <a:pt x="69" y="43"/>
                        <a:pt x="69" y="43"/>
                      </a:cubicBezTo>
                      <a:cubicBezTo>
                        <a:pt x="69" y="43"/>
                        <a:pt x="69" y="43"/>
                        <a:pt x="69" y="43"/>
                      </a:cubicBezTo>
                      <a:cubicBezTo>
                        <a:pt x="70" y="44"/>
                        <a:pt x="71" y="45"/>
                        <a:pt x="71" y="45"/>
                      </a:cubicBezTo>
                      <a:cubicBezTo>
                        <a:pt x="71" y="45"/>
                        <a:pt x="71" y="46"/>
                        <a:pt x="71" y="46"/>
                      </a:cubicBezTo>
                      <a:cubicBezTo>
                        <a:pt x="72" y="46"/>
                        <a:pt x="72" y="46"/>
                        <a:pt x="72" y="46"/>
                      </a:cubicBezTo>
                      <a:cubicBezTo>
                        <a:pt x="72" y="46"/>
                        <a:pt x="72" y="46"/>
                        <a:pt x="73" y="46"/>
                      </a:cubicBezTo>
                      <a:cubicBezTo>
                        <a:pt x="73" y="46"/>
                        <a:pt x="73" y="46"/>
                        <a:pt x="73" y="46"/>
                      </a:cubicBezTo>
                      <a:cubicBezTo>
                        <a:pt x="73" y="46"/>
                        <a:pt x="73" y="46"/>
                        <a:pt x="73" y="46"/>
                      </a:cubicBezTo>
                      <a:cubicBezTo>
                        <a:pt x="74" y="46"/>
                        <a:pt x="75" y="46"/>
                        <a:pt x="76" y="46"/>
                      </a:cubicBezTo>
                      <a:cubicBezTo>
                        <a:pt x="76" y="46"/>
                        <a:pt x="76" y="46"/>
                        <a:pt x="76" y="46"/>
                      </a:cubicBezTo>
                      <a:cubicBezTo>
                        <a:pt x="76" y="46"/>
                        <a:pt x="77" y="47"/>
                        <a:pt x="77" y="47"/>
                      </a:cubicBezTo>
                      <a:cubicBezTo>
                        <a:pt x="77" y="47"/>
                        <a:pt x="77" y="47"/>
                        <a:pt x="77" y="47"/>
                      </a:cubicBezTo>
                      <a:cubicBezTo>
                        <a:pt x="78" y="47"/>
                        <a:pt x="78" y="47"/>
                        <a:pt x="78" y="47"/>
                      </a:cubicBezTo>
                      <a:cubicBezTo>
                        <a:pt x="79" y="47"/>
                        <a:pt x="79" y="47"/>
                        <a:pt x="79" y="47"/>
                      </a:cubicBezTo>
                      <a:cubicBezTo>
                        <a:pt x="81" y="48"/>
                        <a:pt x="81" y="48"/>
                        <a:pt x="81" y="48"/>
                      </a:cubicBezTo>
                      <a:cubicBezTo>
                        <a:pt x="81" y="48"/>
                        <a:pt x="81" y="48"/>
                        <a:pt x="81" y="48"/>
                      </a:cubicBezTo>
                      <a:cubicBezTo>
                        <a:pt x="81" y="45"/>
                        <a:pt x="80" y="38"/>
                        <a:pt x="79" y="35"/>
                      </a:cubicBezTo>
                      <a:cubicBezTo>
                        <a:pt x="79" y="34"/>
                        <a:pt x="75" y="31"/>
                        <a:pt x="70" y="29"/>
                      </a:cubicBezTo>
                      <a:cubicBezTo>
                        <a:pt x="69" y="29"/>
                        <a:pt x="69" y="29"/>
                        <a:pt x="69" y="29"/>
                      </a:cubicBezTo>
                      <a:cubicBezTo>
                        <a:pt x="68" y="24"/>
                        <a:pt x="68" y="24"/>
                        <a:pt x="68" y="24"/>
                      </a:cubicBezTo>
                      <a:cubicBezTo>
                        <a:pt x="67" y="20"/>
                        <a:pt x="67" y="20"/>
                        <a:pt x="67" y="20"/>
                      </a:cubicBezTo>
                      <a:cubicBezTo>
                        <a:pt x="67" y="20"/>
                        <a:pt x="67" y="20"/>
                        <a:pt x="66" y="20"/>
                      </a:cubicBezTo>
                      <a:cubicBezTo>
                        <a:pt x="66" y="20"/>
                        <a:pt x="66" y="20"/>
                        <a:pt x="65"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1" name="Freeform 1180">
                  <a:extLst>
                    <a:ext uri="{FF2B5EF4-FFF2-40B4-BE49-F238E27FC236}">
                      <a16:creationId xmlns="" xmlns:a16="http://schemas.microsoft.com/office/drawing/2014/main" id="{ED618094-4E26-405D-8312-A6ED6B91AF61}"/>
                    </a:ext>
                  </a:extLst>
                </p:cNvPr>
                <p:cNvSpPr/>
                <p:nvPr/>
              </p:nvSpPr>
              <p:spPr bwMode="auto">
                <a:xfrm>
                  <a:off x="3178" y="2419"/>
                  <a:ext cx="29" cy="27"/>
                </a:xfrm>
                <a:custGeom>
                  <a:gdLst>
                    <a:gd name="T0" fmla="*/ 31 w 31"/>
                    <a:gd name="T1" fmla="*/ 27 h 28"/>
                    <a:gd name="T2" fmla="*/ 31 w 31"/>
                    <a:gd name="T3" fmla="*/ 27 h 28"/>
                    <a:gd name="T4" fmla="*/ 31 w 31"/>
                    <a:gd name="T5" fmla="*/ 27 h 28"/>
                    <a:gd name="T6" fmla="*/ 31 w 31"/>
                    <a:gd name="T7" fmla="*/ 25 h 28"/>
                    <a:gd name="T8" fmla="*/ 30 w 31"/>
                    <a:gd name="T9" fmla="*/ 25 h 28"/>
                    <a:gd name="T10" fmla="*/ 30 w 31"/>
                    <a:gd name="T11" fmla="*/ 24 h 28"/>
                    <a:gd name="T12" fmla="*/ 30 w 31"/>
                    <a:gd name="T13" fmla="*/ 24 h 28"/>
                    <a:gd name="T14" fmla="*/ 30 w 31"/>
                    <a:gd name="T15" fmla="*/ 23 h 28"/>
                    <a:gd name="T16" fmla="*/ 28 w 31"/>
                    <a:gd name="T17" fmla="*/ 21 h 28"/>
                    <a:gd name="T18" fmla="*/ 23 w 31"/>
                    <a:gd name="T19" fmla="*/ 15 h 28"/>
                    <a:gd name="T20" fmla="*/ 21 w 31"/>
                    <a:gd name="T21" fmla="*/ 11 h 28"/>
                    <a:gd name="T22" fmla="*/ 19 w 31"/>
                    <a:gd name="T23" fmla="*/ 5 h 28"/>
                    <a:gd name="T24" fmla="*/ 17 w 31"/>
                    <a:gd name="T25" fmla="*/ 2 h 28"/>
                    <a:gd name="T26" fmla="*/ 17 w 31"/>
                    <a:gd name="T27" fmla="*/ 1 h 28"/>
                    <a:gd name="T28" fmla="*/ 16 w 31"/>
                    <a:gd name="T29" fmla="*/ 1 h 28"/>
                    <a:gd name="T30" fmla="*/ 15 w 31"/>
                    <a:gd name="T31" fmla="*/ 0 h 28"/>
                    <a:gd name="T32" fmla="*/ 13 w 31"/>
                    <a:gd name="T33" fmla="*/ 0 h 28"/>
                    <a:gd name="T34" fmla="*/ 12 w 31"/>
                    <a:gd name="T35" fmla="*/ 0 h 28"/>
                    <a:gd name="T36" fmla="*/ 11 w 31"/>
                    <a:gd name="T37" fmla="*/ 0 h 28"/>
                    <a:gd name="T38" fmla="*/ 10 w 31"/>
                    <a:gd name="T39" fmla="*/ 0 h 28"/>
                    <a:gd name="T40" fmla="*/ 8 w 31"/>
                    <a:gd name="T41" fmla="*/ 0 h 28"/>
                    <a:gd name="T42" fmla="*/ 2 w 31"/>
                    <a:gd name="T43" fmla="*/ 1 h 28"/>
                    <a:gd name="T44" fmla="*/ 0 w 31"/>
                    <a:gd name="T45" fmla="*/ 2 h 28"/>
                    <a:gd name="T46" fmla="*/ 0 w 31"/>
                    <a:gd name="T47" fmla="*/ 2 h 28"/>
                    <a:gd name="T48" fmla="*/ 0 w 31"/>
                    <a:gd name="T49" fmla="*/ 4 h 28"/>
                    <a:gd name="T50" fmla="*/ 1 w 31"/>
                    <a:gd name="T51" fmla="*/ 8 h 28"/>
                    <a:gd name="T52" fmla="*/ 1 w 31"/>
                    <a:gd name="T53" fmla="*/ 9 h 28"/>
                    <a:gd name="T54" fmla="*/ 3 w 31"/>
                    <a:gd name="T55" fmla="*/ 10 h 28"/>
                    <a:gd name="T56" fmla="*/ 5 w 31"/>
                    <a:gd name="T57" fmla="*/ 10 h 28"/>
                    <a:gd name="T58" fmla="*/ 6 w 31"/>
                    <a:gd name="T59" fmla="*/ 10 h 28"/>
                    <a:gd name="T60" fmla="*/ 9 w 31"/>
                    <a:gd name="T61" fmla="*/ 11 h 28"/>
                    <a:gd name="T62" fmla="*/ 9 w 31"/>
                    <a:gd name="T63" fmla="*/ 12 h 28"/>
                    <a:gd name="T64" fmla="*/ 9 w 31"/>
                    <a:gd name="T65" fmla="*/ 12 h 28"/>
                    <a:gd name="T66" fmla="*/ 10 w 31"/>
                    <a:gd name="T67" fmla="*/ 12 h 28"/>
                    <a:gd name="T68" fmla="*/ 10 w 31"/>
                    <a:gd name="T69" fmla="*/ 13 h 28"/>
                    <a:gd name="T70" fmla="*/ 10 w 31"/>
                    <a:gd name="T71" fmla="*/ 13 h 28"/>
                    <a:gd name="T72" fmla="*/ 11 w 31"/>
                    <a:gd name="T73" fmla="*/ 14 h 28"/>
                    <a:gd name="T74" fmla="*/ 11 w 31"/>
                    <a:gd name="T75" fmla="*/ 15 h 28"/>
                    <a:gd name="T76" fmla="*/ 11 w 31"/>
                    <a:gd name="T77" fmla="*/ 15 h 28"/>
                    <a:gd name="T78" fmla="*/ 11 w 31"/>
                    <a:gd name="T79" fmla="*/ 15 h 28"/>
                    <a:gd name="T80" fmla="*/ 11 w 31"/>
                    <a:gd name="T81" fmla="*/ 15 h 28"/>
                    <a:gd name="T82" fmla="*/ 13 w 31"/>
                    <a:gd name="T83" fmla="*/ 15 h 28"/>
                    <a:gd name="T84" fmla="*/ 13 w 31"/>
                    <a:gd name="T85" fmla="*/ 16 h 28"/>
                    <a:gd name="T86" fmla="*/ 14 w 31"/>
                    <a:gd name="T87" fmla="*/ 16 h 28"/>
                    <a:gd name="T88" fmla="*/ 14 w 31"/>
                    <a:gd name="T89" fmla="*/ 16 h 28"/>
                    <a:gd name="T90" fmla="*/ 14 w 31"/>
                    <a:gd name="T91" fmla="*/ 17 h 28"/>
                    <a:gd name="T92" fmla="*/ 15 w 31"/>
                    <a:gd name="T93" fmla="*/ 17 h 28"/>
                    <a:gd name="T94" fmla="*/ 15 w 31"/>
                    <a:gd name="T95" fmla="*/ 18 h 28"/>
                    <a:gd name="T96" fmla="*/ 15 w 31"/>
                    <a:gd name="T97" fmla="*/ 18 h 28"/>
                    <a:gd name="T98" fmla="*/ 17 w 31"/>
                    <a:gd name="T99" fmla="*/ 18 h 28"/>
                    <a:gd name="T100" fmla="*/ 17 w 31"/>
                    <a:gd name="T101" fmla="*/ 19 h 28"/>
                    <a:gd name="T102" fmla="*/ 19 w 31"/>
                    <a:gd name="T103" fmla="*/ 20 h 28"/>
                    <a:gd name="T104" fmla="*/ 20 w 31"/>
                    <a:gd name="T105" fmla="*/ 20 h 28"/>
                    <a:gd name="T106" fmla="*/ 21 w 31"/>
                    <a:gd name="T107" fmla="*/ 20 h 28"/>
                    <a:gd name="T108" fmla="*/ 26 w 31"/>
                    <a:gd name="T109" fmla="*/ 23 h 28"/>
                    <a:gd name="T110" fmla="*/ 28 w 31"/>
                    <a:gd name="T111" fmla="*/ 25 h 28"/>
                    <a:gd name="T112" fmla="*/ 28 w 31"/>
                    <a:gd name="T113" fmla="*/ 25 h 28"/>
                    <a:gd name="T114" fmla="*/ 29 w 31"/>
                    <a:gd name="T115" fmla="*/ 26 h 28"/>
                    <a:gd name="T116" fmla="*/ 29 w 31"/>
                    <a:gd name="T117" fmla="*/ 27 h 28"/>
                    <a:gd name="T118" fmla="*/ 29 w 31"/>
                    <a:gd name="T119" fmla="*/ 28 h 28"/>
                    <a:gd name="T120" fmla="*/ 31 w 31"/>
                    <a:gd name="T121" fmla="*/ 27 h 2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 h="28">
                      <a:moveTo>
                        <a:pt x="31" y="27"/>
                      </a:moveTo>
                      <a:cubicBezTo>
                        <a:pt x="31" y="27"/>
                        <a:pt x="31" y="27"/>
                        <a:pt x="31" y="27"/>
                      </a:cubicBezTo>
                      <a:cubicBezTo>
                        <a:pt x="31" y="27"/>
                        <a:pt x="31" y="27"/>
                        <a:pt x="31" y="27"/>
                      </a:cubicBezTo>
                      <a:cubicBezTo>
                        <a:pt x="31" y="26"/>
                        <a:pt x="31" y="26"/>
                        <a:pt x="31" y="25"/>
                      </a:cubicBezTo>
                      <a:cubicBezTo>
                        <a:pt x="31" y="25"/>
                        <a:pt x="30" y="25"/>
                        <a:pt x="30" y="25"/>
                      </a:cubicBezTo>
                      <a:cubicBezTo>
                        <a:pt x="30" y="25"/>
                        <a:pt x="30" y="24"/>
                        <a:pt x="30" y="24"/>
                      </a:cubicBezTo>
                      <a:cubicBezTo>
                        <a:pt x="30" y="24"/>
                        <a:pt x="30" y="24"/>
                        <a:pt x="30" y="24"/>
                      </a:cubicBezTo>
                      <a:cubicBezTo>
                        <a:pt x="30" y="23"/>
                        <a:pt x="30" y="23"/>
                        <a:pt x="30" y="23"/>
                      </a:cubicBezTo>
                      <a:cubicBezTo>
                        <a:pt x="30" y="23"/>
                        <a:pt x="29" y="21"/>
                        <a:pt x="28" y="21"/>
                      </a:cubicBezTo>
                      <a:cubicBezTo>
                        <a:pt x="26" y="19"/>
                        <a:pt x="23" y="17"/>
                        <a:pt x="23" y="15"/>
                      </a:cubicBezTo>
                      <a:cubicBezTo>
                        <a:pt x="23" y="14"/>
                        <a:pt x="22" y="12"/>
                        <a:pt x="21" y="11"/>
                      </a:cubicBezTo>
                      <a:cubicBezTo>
                        <a:pt x="20" y="9"/>
                        <a:pt x="19" y="7"/>
                        <a:pt x="19" y="5"/>
                      </a:cubicBezTo>
                      <a:cubicBezTo>
                        <a:pt x="19" y="5"/>
                        <a:pt x="18" y="3"/>
                        <a:pt x="17" y="2"/>
                      </a:cubicBezTo>
                      <a:cubicBezTo>
                        <a:pt x="17" y="2"/>
                        <a:pt x="17" y="1"/>
                        <a:pt x="17" y="1"/>
                      </a:cubicBezTo>
                      <a:cubicBezTo>
                        <a:pt x="16" y="1"/>
                        <a:pt x="16" y="1"/>
                        <a:pt x="16" y="1"/>
                      </a:cubicBezTo>
                      <a:cubicBezTo>
                        <a:pt x="15" y="1"/>
                        <a:pt x="15" y="0"/>
                        <a:pt x="15" y="0"/>
                      </a:cubicBezTo>
                      <a:cubicBezTo>
                        <a:pt x="14" y="0"/>
                        <a:pt x="14" y="0"/>
                        <a:pt x="13" y="0"/>
                      </a:cubicBezTo>
                      <a:cubicBezTo>
                        <a:pt x="13" y="0"/>
                        <a:pt x="12" y="0"/>
                        <a:pt x="12" y="0"/>
                      </a:cubicBezTo>
                      <a:cubicBezTo>
                        <a:pt x="12" y="0"/>
                        <a:pt x="11" y="0"/>
                        <a:pt x="11" y="0"/>
                      </a:cubicBezTo>
                      <a:cubicBezTo>
                        <a:pt x="10" y="0"/>
                        <a:pt x="10" y="0"/>
                        <a:pt x="10" y="0"/>
                      </a:cubicBezTo>
                      <a:cubicBezTo>
                        <a:pt x="9" y="0"/>
                        <a:pt x="9" y="0"/>
                        <a:pt x="8" y="0"/>
                      </a:cubicBezTo>
                      <a:cubicBezTo>
                        <a:pt x="6" y="0"/>
                        <a:pt x="4" y="1"/>
                        <a:pt x="2" y="1"/>
                      </a:cubicBezTo>
                      <a:cubicBezTo>
                        <a:pt x="1" y="1"/>
                        <a:pt x="0" y="2"/>
                        <a:pt x="0" y="2"/>
                      </a:cubicBezTo>
                      <a:cubicBezTo>
                        <a:pt x="0" y="2"/>
                        <a:pt x="0" y="2"/>
                        <a:pt x="0" y="2"/>
                      </a:cubicBezTo>
                      <a:cubicBezTo>
                        <a:pt x="0" y="3"/>
                        <a:pt x="0" y="4"/>
                        <a:pt x="0" y="4"/>
                      </a:cubicBezTo>
                      <a:cubicBezTo>
                        <a:pt x="0" y="5"/>
                        <a:pt x="0" y="7"/>
                        <a:pt x="1" y="8"/>
                      </a:cubicBezTo>
                      <a:cubicBezTo>
                        <a:pt x="1" y="8"/>
                        <a:pt x="1" y="8"/>
                        <a:pt x="1" y="9"/>
                      </a:cubicBezTo>
                      <a:cubicBezTo>
                        <a:pt x="1" y="10"/>
                        <a:pt x="2" y="10"/>
                        <a:pt x="3" y="10"/>
                      </a:cubicBezTo>
                      <a:cubicBezTo>
                        <a:pt x="4" y="10"/>
                        <a:pt x="4" y="10"/>
                        <a:pt x="5" y="10"/>
                      </a:cubicBezTo>
                      <a:cubicBezTo>
                        <a:pt x="6" y="10"/>
                        <a:pt x="6" y="10"/>
                        <a:pt x="6" y="10"/>
                      </a:cubicBezTo>
                      <a:cubicBezTo>
                        <a:pt x="7" y="10"/>
                        <a:pt x="8" y="11"/>
                        <a:pt x="9" y="11"/>
                      </a:cubicBezTo>
                      <a:cubicBezTo>
                        <a:pt x="9" y="11"/>
                        <a:pt x="9" y="12"/>
                        <a:pt x="9" y="12"/>
                      </a:cubicBezTo>
                      <a:cubicBezTo>
                        <a:pt x="9" y="12"/>
                        <a:pt x="9" y="12"/>
                        <a:pt x="9" y="12"/>
                      </a:cubicBezTo>
                      <a:cubicBezTo>
                        <a:pt x="10" y="12"/>
                        <a:pt x="10" y="12"/>
                        <a:pt x="10" y="12"/>
                      </a:cubicBezTo>
                      <a:cubicBezTo>
                        <a:pt x="10" y="12"/>
                        <a:pt x="10" y="12"/>
                        <a:pt x="10" y="13"/>
                      </a:cubicBezTo>
                      <a:cubicBezTo>
                        <a:pt x="10" y="13"/>
                        <a:pt x="10" y="13"/>
                        <a:pt x="10" y="13"/>
                      </a:cubicBezTo>
                      <a:cubicBezTo>
                        <a:pt x="11" y="14"/>
                        <a:pt x="11" y="14"/>
                        <a:pt x="11" y="14"/>
                      </a:cubicBezTo>
                      <a:cubicBezTo>
                        <a:pt x="11" y="14"/>
                        <a:pt x="11" y="14"/>
                        <a:pt x="11" y="15"/>
                      </a:cubicBezTo>
                      <a:cubicBezTo>
                        <a:pt x="11" y="15"/>
                        <a:pt x="11" y="15"/>
                        <a:pt x="11" y="15"/>
                      </a:cubicBezTo>
                      <a:cubicBezTo>
                        <a:pt x="11" y="15"/>
                        <a:pt x="11" y="15"/>
                        <a:pt x="11" y="15"/>
                      </a:cubicBezTo>
                      <a:cubicBezTo>
                        <a:pt x="11" y="15"/>
                        <a:pt x="11" y="15"/>
                        <a:pt x="11" y="15"/>
                      </a:cubicBezTo>
                      <a:cubicBezTo>
                        <a:pt x="12" y="15"/>
                        <a:pt x="12" y="15"/>
                        <a:pt x="13" y="15"/>
                      </a:cubicBezTo>
                      <a:cubicBezTo>
                        <a:pt x="13" y="15"/>
                        <a:pt x="13" y="16"/>
                        <a:pt x="13" y="16"/>
                      </a:cubicBezTo>
                      <a:cubicBezTo>
                        <a:pt x="13" y="16"/>
                        <a:pt x="13" y="16"/>
                        <a:pt x="14" y="16"/>
                      </a:cubicBezTo>
                      <a:cubicBezTo>
                        <a:pt x="14" y="16"/>
                        <a:pt x="14" y="16"/>
                        <a:pt x="14" y="16"/>
                      </a:cubicBezTo>
                      <a:cubicBezTo>
                        <a:pt x="14" y="16"/>
                        <a:pt x="14" y="17"/>
                        <a:pt x="14" y="17"/>
                      </a:cubicBezTo>
                      <a:cubicBezTo>
                        <a:pt x="15" y="17"/>
                        <a:pt x="15" y="17"/>
                        <a:pt x="15" y="17"/>
                      </a:cubicBezTo>
                      <a:cubicBezTo>
                        <a:pt x="15" y="17"/>
                        <a:pt x="15" y="17"/>
                        <a:pt x="15" y="18"/>
                      </a:cubicBezTo>
                      <a:cubicBezTo>
                        <a:pt x="15" y="18"/>
                        <a:pt x="15" y="18"/>
                        <a:pt x="15" y="18"/>
                      </a:cubicBezTo>
                      <a:cubicBezTo>
                        <a:pt x="16" y="18"/>
                        <a:pt x="16" y="18"/>
                        <a:pt x="17" y="18"/>
                      </a:cubicBezTo>
                      <a:cubicBezTo>
                        <a:pt x="17" y="19"/>
                        <a:pt x="17" y="19"/>
                        <a:pt x="17" y="19"/>
                      </a:cubicBezTo>
                      <a:cubicBezTo>
                        <a:pt x="18" y="19"/>
                        <a:pt x="19" y="19"/>
                        <a:pt x="19" y="20"/>
                      </a:cubicBezTo>
                      <a:cubicBezTo>
                        <a:pt x="20" y="20"/>
                        <a:pt x="20" y="20"/>
                        <a:pt x="20" y="20"/>
                      </a:cubicBezTo>
                      <a:cubicBezTo>
                        <a:pt x="21" y="20"/>
                        <a:pt x="21" y="20"/>
                        <a:pt x="21" y="20"/>
                      </a:cubicBezTo>
                      <a:cubicBezTo>
                        <a:pt x="23" y="20"/>
                        <a:pt x="25" y="21"/>
                        <a:pt x="26" y="23"/>
                      </a:cubicBezTo>
                      <a:cubicBezTo>
                        <a:pt x="27" y="23"/>
                        <a:pt x="27" y="24"/>
                        <a:pt x="28" y="25"/>
                      </a:cubicBezTo>
                      <a:cubicBezTo>
                        <a:pt x="28" y="25"/>
                        <a:pt x="28" y="25"/>
                        <a:pt x="28" y="25"/>
                      </a:cubicBezTo>
                      <a:cubicBezTo>
                        <a:pt x="28" y="25"/>
                        <a:pt x="28" y="26"/>
                        <a:pt x="29" y="26"/>
                      </a:cubicBezTo>
                      <a:cubicBezTo>
                        <a:pt x="29" y="26"/>
                        <a:pt x="29" y="26"/>
                        <a:pt x="29" y="27"/>
                      </a:cubicBezTo>
                      <a:cubicBezTo>
                        <a:pt x="29" y="27"/>
                        <a:pt x="29" y="27"/>
                        <a:pt x="29" y="28"/>
                      </a:cubicBezTo>
                      <a:cubicBezTo>
                        <a:pt x="30" y="28"/>
                        <a:pt x="31" y="28"/>
                        <a:pt x="3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2" name="Freeform 1181">
                  <a:extLst>
                    <a:ext uri="{FF2B5EF4-FFF2-40B4-BE49-F238E27FC236}">
                      <a16:creationId xmlns="" xmlns:a16="http://schemas.microsoft.com/office/drawing/2014/main" id="{618B9573-9849-4D48-B43B-7F5CA29858E9}"/>
                    </a:ext>
                  </a:extLst>
                </p:cNvPr>
                <p:cNvSpPr/>
                <p:nvPr/>
              </p:nvSpPr>
              <p:spPr bwMode="auto">
                <a:xfrm>
                  <a:off x="3197" y="2412"/>
                  <a:ext cx="46" cy="38"/>
                </a:xfrm>
                <a:custGeom>
                  <a:gdLst>
                    <a:gd name="T0" fmla="*/ 13 w 48"/>
                    <a:gd name="T1" fmla="*/ 0 h 40"/>
                    <a:gd name="T2" fmla="*/ 12 w 48"/>
                    <a:gd name="T3" fmla="*/ 1 h 40"/>
                    <a:gd name="T4" fmla="*/ 13 w 48"/>
                    <a:gd name="T5" fmla="*/ 2 h 40"/>
                    <a:gd name="T6" fmla="*/ 16 w 48"/>
                    <a:gd name="T7" fmla="*/ 6 h 40"/>
                    <a:gd name="T8" fmla="*/ 15 w 48"/>
                    <a:gd name="T9" fmla="*/ 8 h 40"/>
                    <a:gd name="T10" fmla="*/ 10 w 48"/>
                    <a:gd name="T11" fmla="*/ 10 h 40"/>
                    <a:gd name="T12" fmla="*/ 4 w 48"/>
                    <a:gd name="T13" fmla="*/ 7 h 40"/>
                    <a:gd name="T14" fmla="*/ 3 w 48"/>
                    <a:gd name="T15" fmla="*/ 7 h 40"/>
                    <a:gd name="T16" fmla="*/ 3 w 48"/>
                    <a:gd name="T17" fmla="*/ 6 h 40"/>
                    <a:gd name="T18" fmla="*/ 2 w 48"/>
                    <a:gd name="T19" fmla="*/ 6 h 40"/>
                    <a:gd name="T20" fmla="*/ 1 w 48"/>
                    <a:gd name="T21" fmla="*/ 6 h 40"/>
                    <a:gd name="T22" fmla="*/ 1 w 48"/>
                    <a:gd name="T23" fmla="*/ 5 h 40"/>
                    <a:gd name="T24" fmla="*/ 0 w 48"/>
                    <a:gd name="T25" fmla="*/ 5 h 40"/>
                    <a:gd name="T26" fmla="*/ 0 w 48"/>
                    <a:gd name="T27" fmla="*/ 5 h 40"/>
                    <a:gd name="T28" fmla="*/ 0 w 48"/>
                    <a:gd name="T29" fmla="*/ 5 h 40"/>
                    <a:gd name="T30" fmla="*/ 1 w 48"/>
                    <a:gd name="T31" fmla="*/ 7 h 40"/>
                    <a:gd name="T32" fmla="*/ 3 w 48"/>
                    <a:gd name="T33" fmla="*/ 13 h 40"/>
                    <a:gd name="T34" fmla="*/ 4 w 48"/>
                    <a:gd name="T35" fmla="*/ 15 h 40"/>
                    <a:gd name="T36" fmla="*/ 5 w 48"/>
                    <a:gd name="T37" fmla="*/ 16 h 40"/>
                    <a:gd name="T38" fmla="*/ 7 w 48"/>
                    <a:gd name="T39" fmla="*/ 22 h 40"/>
                    <a:gd name="T40" fmla="*/ 10 w 48"/>
                    <a:gd name="T41" fmla="*/ 25 h 40"/>
                    <a:gd name="T42" fmla="*/ 14 w 48"/>
                    <a:gd name="T43" fmla="*/ 30 h 40"/>
                    <a:gd name="T44" fmla="*/ 14 w 48"/>
                    <a:gd name="T45" fmla="*/ 30 h 40"/>
                    <a:gd name="T46" fmla="*/ 14 w 48"/>
                    <a:gd name="T47" fmla="*/ 30 h 40"/>
                    <a:gd name="T48" fmla="*/ 14 w 48"/>
                    <a:gd name="T49" fmla="*/ 31 h 40"/>
                    <a:gd name="T50" fmla="*/ 14 w 48"/>
                    <a:gd name="T51" fmla="*/ 31 h 40"/>
                    <a:gd name="T52" fmla="*/ 15 w 48"/>
                    <a:gd name="T53" fmla="*/ 32 h 40"/>
                    <a:gd name="T54" fmla="*/ 15 w 48"/>
                    <a:gd name="T55" fmla="*/ 33 h 40"/>
                    <a:gd name="T56" fmla="*/ 15 w 48"/>
                    <a:gd name="T57" fmla="*/ 33 h 40"/>
                    <a:gd name="T58" fmla="*/ 22 w 48"/>
                    <a:gd name="T59" fmla="*/ 29 h 40"/>
                    <a:gd name="T60" fmla="*/ 27 w 48"/>
                    <a:gd name="T61" fmla="*/ 25 h 40"/>
                    <a:gd name="T62" fmla="*/ 32 w 48"/>
                    <a:gd name="T63" fmla="*/ 27 h 40"/>
                    <a:gd name="T64" fmla="*/ 32 w 48"/>
                    <a:gd name="T65" fmla="*/ 38 h 40"/>
                    <a:gd name="T66" fmla="*/ 33 w 48"/>
                    <a:gd name="T67" fmla="*/ 38 h 40"/>
                    <a:gd name="T68" fmla="*/ 33 w 48"/>
                    <a:gd name="T69" fmla="*/ 38 h 40"/>
                    <a:gd name="T70" fmla="*/ 34 w 48"/>
                    <a:gd name="T71" fmla="*/ 39 h 40"/>
                    <a:gd name="T72" fmla="*/ 35 w 48"/>
                    <a:gd name="T73" fmla="*/ 39 h 40"/>
                    <a:gd name="T74" fmla="*/ 36 w 48"/>
                    <a:gd name="T75" fmla="*/ 40 h 40"/>
                    <a:gd name="T76" fmla="*/ 39 w 48"/>
                    <a:gd name="T77" fmla="*/ 35 h 40"/>
                    <a:gd name="T78" fmla="*/ 45 w 48"/>
                    <a:gd name="T79" fmla="*/ 14 h 40"/>
                    <a:gd name="T80" fmla="*/ 37 w 48"/>
                    <a:gd name="T81" fmla="*/ 3 h 40"/>
                    <a:gd name="T82" fmla="*/ 36 w 48"/>
                    <a:gd name="T83" fmla="*/ 4 h 40"/>
                    <a:gd name="T84" fmla="*/ 36 w 48"/>
                    <a:gd name="T85" fmla="*/ 4 h 40"/>
                    <a:gd name="T86" fmla="*/ 34 w 48"/>
                    <a:gd name="T87" fmla="*/ 4 h 40"/>
                    <a:gd name="T88" fmla="*/ 34 w 48"/>
                    <a:gd name="T89" fmla="*/ 5 h 40"/>
                    <a:gd name="T90" fmla="*/ 33 w 48"/>
                    <a:gd name="T91" fmla="*/ 5 h 40"/>
                    <a:gd name="T92" fmla="*/ 31 w 48"/>
                    <a:gd name="T93" fmla="*/ 6 h 40"/>
                    <a:gd name="T94" fmla="*/ 28 w 48"/>
                    <a:gd name="T95" fmla="*/ 8 h 40"/>
                    <a:gd name="T96" fmla="*/ 26 w 48"/>
                    <a:gd name="T97" fmla="*/ 7 h 40"/>
                    <a:gd name="T98" fmla="*/ 25 w 48"/>
                    <a:gd name="T99" fmla="*/ 7 h 40"/>
                    <a:gd name="T100" fmla="*/ 24 w 48"/>
                    <a:gd name="T101" fmla="*/ 7 h 40"/>
                    <a:gd name="T102" fmla="*/ 24 w 48"/>
                    <a:gd name="T103" fmla="*/ 7 h 40"/>
                    <a:gd name="T104" fmla="*/ 20 w 48"/>
                    <a:gd name="T105" fmla="*/ 4 h 40"/>
                    <a:gd name="T106" fmla="*/ 16 w 48"/>
                    <a:gd name="T107" fmla="*/ 1 h 40"/>
                    <a:gd name="T108" fmla="*/ 14 w 48"/>
                    <a:gd name="T109" fmla="*/ 0 h 40"/>
                    <a:gd name="T110" fmla="*/ 13 w 48"/>
                    <a:gd name="T111" fmla="*/ 0 h 40"/>
                    <a:gd name="T112" fmla="*/ 13 w 48"/>
                    <a:gd name="T113" fmla="*/ 0 h 40"/>
                    <a:gd name="T114" fmla="*/ 13 w 48"/>
                    <a:gd name="T115" fmla="*/ 0 h 4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 h="40">
                      <a:moveTo>
                        <a:pt x="13" y="0"/>
                      </a:moveTo>
                      <a:cubicBezTo>
                        <a:pt x="12" y="0"/>
                        <a:pt x="12" y="1"/>
                        <a:pt x="12" y="1"/>
                      </a:cubicBezTo>
                      <a:cubicBezTo>
                        <a:pt x="12" y="1"/>
                        <a:pt x="13" y="2"/>
                        <a:pt x="13" y="2"/>
                      </a:cubicBezTo>
                      <a:cubicBezTo>
                        <a:pt x="15" y="3"/>
                        <a:pt x="16" y="4"/>
                        <a:pt x="16" y="6"/>
                      </a:cubicBezTo>
                      <a:cubicBezTo>
                        <a:pt x="16" y="6"/>
                        <a:pt x="16" y="7"/>
                        <a:pt x="15" y="8"/>
                      </a:cubicBezTo>
                      <a:cubicBezTo>
                        <a:pt x="14" y="9"/>
                        <a:pt x="12" y="10"/>
                        <a:pt x="10" y="10"/>
                      </a:cubicBezTo>
                      <a:cubicBezTo>
                        <a:pt x="8" y="10"/>
                        <a:pt x="5" y="9"/>
                        <a:pt x="4" y="7"/>
                      </a:cubicBezTo>
                      <a:cubicBezTo>
                        <a:pt x="3" y="7"/>
                        <a:pt x="3" y="7"/>
                        <a:pt x="3" y="7"/>
                      </a:cubicBezTo>
                      <a:cubicBezTo>
                        <a:pt x="3" y="7"/>
                        <a:pt x="3" y="7"/>
                        <a:pt x="3" y="6"/>
                      </a:cubicBezTo>
                      <a:cubicBezTo>
                        <a:pt x="2" y="6"/>
                        <a:pt x="2" y="6"/>
                        <a:pt x="2" y="6"/>
                      </a:cubicBezTo>
                      <a:cubicBezTo>
                        <a:pt x="2" y="6"/>
                        <a:pt x="2" y="6"/>
                        <a:pt x="1" y="6"/>
                      </a:cubicBezTo>
                      <a:cubicBezTo>
                        <a:pt x="1" y="6"/>
                        <a:pt x="1" y="6"/>
                        <a:pt x="1" y="5"/>
                      </a:cubicBezTo>
                      <a:cubicBezTo>
                        <a:pt x="1" y="5"/>
                        <a:pt x="0" y="5"/>
                        <a:pt x="0" y="5"/>
                      </a:cubicBezTo>
                      <a:cubicBezTo>
                        <a:pt x="0" y="5"/>
                        <a:pt x="0" y="5"/>
                        <a:pt x="0" y="5"/>
                      </a:cubicBezTo>
                      <a:cubicBezTo>
                        <a:pt x="0" y="5"/>
                        <a:pt x="0" y="5"/>
                        <a:pt x="0" y="5"/>
                      </a:cubicBezTo>
                      <a:cubicBezTo>
                        <a:pt x="0" y="6"/>
                        <a:pt x="0" y="6"/>
                        <a:pt x="1" y="7"/>
                      </a:cubicBezTo>
                      <a:cubicBezTo>
                        <a:pt x="2" y="9"/>
                        <a:pt x="4" y="11"/>
                        <a:pt x="3" y="13"/>
                      </a:cubicBezTo>
                      <a:cubicBezTo>
                        <a:pt x="3" y="13"/>
                        <a:pt x="3" y="14"/>
                        <a:pt x="4" y="15"/>
                      </a:cubicBezTo>
                      <a:cubicBezTo>
                        <a:pt x="4" y="15"/>
                        <a:pt x="4" y="16"/>
                        <a:pt x="5" y="16"/>
                      </a:cubicBezTo>
                      <a:cubicBezTo>
                        <a:pt x="6" y="17"/>
                        <a:pt x="7" y="19"/>
                        <a:pt x="7" y="22"/>
                      </a:cubicBezTo>
                      <a:cubicBezTo>
                        <a:pt x="7" y="22"/>
                        <a:pt x="9" y="24"/>
                        <a:pt x="10" y="25"/>
                      </a:cubicBezTo>
                      <a:cubicBezTo>
                        <a:pt x="12" y="26"/>
                        <a:pt x="14" y="28"/>
                        <a:pt x="14" y="30"/>
                      </a:cubicBezTo>
                      <a:cubicBezTo>
                        <a:pt x="14" y="30"/>
                        <a:pt x="14" y="30"/>
                        <a:pt x="14" y="30"/>
                      </a:cubicBezTo>
                      <a:cubicBezTo>
                        <a:pt x="14" y="30"/>
                        <a:pt x="14" y="30"/>
                        <a:pt x="14" y="30"/>
                      </a:cubicBezTo>
                      <a:cubicBezTo>
                        <a:pt x="14" y="30"/>
                        <a:pt x="14" y="31"/>
                        <a:pt x="14" y="31"/>
                      </a:cubicBezTo>
                      <a:cubicBezTo>
                        <a:pt x="14" y="31"/>
                        <a:pt x="14" y="31"/>
                        <a:pt x="14" y="31"/>
                      </a:cubicBezTo>
                      <a:cubicBezTo>
                        <a:pt x="15" y="31"/>
                        <a:pt x="15" y="32"/>
                        <a:pt x="15" y="32"/>
                      </a:cubicBezTo>
                      <a:cubicBezTo>
                        <a:pt x="15" y="32"/>
                        <a:pt x="15" y="32"/>
                        <a:pt x="15" y="33"/>
                      </a:cubicBezTo>
                      <a:cubicBezTo>
                        <a:pt x="15" y="33"/>
                        <a:pt x="15" y="33"/>
                        <a:pt x="15" y="33"/>
                      </a:cubicBezTo>
                      <a:cubicBezTo>
                        <a:pt x="18" y="32"/>
                        <a:pt x="20" y="30"/>
                        <a:pt x="22" y="29"/>
                      </a:cubicBezTo>
                      <a:cubicBezTo>
                        <a:pt x="24" y="27"/>
                        <a:pt x="25" y="26"/>
                        <a:pt x="27" y="25"/>
                      </a:cubicBezTo>
                      <a:cubicBezTo>
                        <a:pt x="29" y="24"/>
                        <a:pt x="31" y="25"/>
                        <a:pt x="32" y="27"/>
                      </a:cubicBezTo>
                      <a:cubicBezTo>
                        <a:pt x="34" y="29"/>
                        <a:pt x="33" y="35"/>
                        <a:pt x="32" y="38"/>
                      </a:cubicBezTo>
                      <a:cubicBezTo>
                        <a:pt x="32" y="38"/>
                        <a:pt x="33" y="38"/>
                        <a:pt x="33" y="38"/>
                      </a:cubicBezTo>
                      <a:cubicBezTo>
                        <a:pt x="33" y="38"/>
                        <a:pt x="33" y="38"/>
                        <a:pt x="33" y="38"/>
                      </a:cubicBezTo>
                      <a:cubicBezTo>
                        <a:pt x="34" y="39"/>
                        <a:pt x="34" y="39"/>
                        <a:pt x="34" y="39"/>
                      </a:cubicBezTo>
                      <a:cubicBezTo>
                        <a:pt x="34" y="39"/>
                        <a:pt x="34" y="39"/>
                        <a:pt x="35" y="39"/>
                      </a:cubicBezTo>
                      <a:cubicBezTo>
                        <a:pt x="35" y="40"/>
                        <a:pt x="36" y="40"/>
                        <a:pt x="36" y="40"/>
                      </a:cubicBezTo>
                      <a:cubicBezTo>
                        <a:pt x="37" y="38"/>
                        <a:pt x="37" y="37"/>
                        <a:pt x="39" y="35"/>
                      </a:cubicBezTo>
                      <a:cubicBezTo>
                        <a:pt x="44" y="29"/>
                        <a:pt x="48" y="19"/>
                        <a:pt x="45" y="14"/>
                      </a:cubicBezTo>
                      <a:cubicBezTo>
                        <a:pt x="44" y="12"/>
                        <a:pt x="40" y="7"/>
                        <a:pt x="37" y="3"/>
                      </a:cubicBezTo>
                      <a:cubicBezTo>
                        <a:pt x="37" y="3"/>
                        <a:pt x="36" y="3"/>
                        <a:pt x="36" y="4"/>
                      </a:cubicBezTo>
                      <a:cubicBezTo>
                        <a:pt x="36" y="4"/>
                        <a:pt x="36" y="4"/>
                        <a:pt x="36" y="4"/>
                      </a:cubicBezTo>
                      <a:cubicBezTo>
                        <a:pt x="35" y="4"/>
                        <a:pt x="35" y="4"/>
                        <a:pt x="34" y="4"/>
                      </a:cubicBezTo>
                      <a:cubicBezTo>
                        <a:pt x="34" y="4"/>
                        <a:pt x="34" y="5"/>
                        <a:pt x="34" y="5"/>
                      </a:cubicBezTo>
                      <a:cubicBezTo>
                        <a:pt x="34" y="5"/>
                        <a:pt x="33" y="5"/>
                        <a:pt x="33" y="5"/>
                      </a:cubicBezTo>
                      <a:cubicBezTo>
                        <a:pt x="32" y="5"/>
                        <a:pt x="31" y="5"/>
                        <a:pt x="31" y="6"/>
                      </a:cubicBezTo>
                      <a:cubicBezTo>
                        <a:pt x="31" y="7"/>
                        <a:pt x="30" y="8"/>
                        <a:pt x="28" y="8"/>
                      </a:cubicBezTo>
                      <a:cubicBezTo>
                        <a:pt x="27" y="8"/>
                        <a:pt x="26" y="8"/>
                        <a:pt x="26" y="7"/>
                      </a:cubicBezTo>
                      <a:cubicBezTo>
                        <a:pt x="25" y="7"/>
                        <a:pt x="25" y="7"/>
                        <a:pt x="25" y="7"/>
                      </a:cubicBezTo>
                      <a:cubicBezTo>
                        <a:pt x="24" y="7"/>
                        <a:pt x="24" y="7"/>
                        <a:pt x="24" y="7"/>
                      </a:cubicBezTo>
                      <a:cubicBezTo>
                        <a:pt x="24" y="7"/>
                        <a:pt x="24" y="7"/>
                        <a:pt x="24" y="7"/>
                      </a:cubicBezTo>
                      <a:cubicBezTo>
                        <a:pt x="23" y="7"/>
                        <a:pt x="22" y="6"/>
                        <a:pt x="20" y="4"/>
                      </a:cubicBezTo>
                      <a:cubicBezTo>
                        <a:pt x="19" y="3"/>
                        <a:pt x="17" y="1"/>
                        <a:pt x="16" y="1"/>
                      </a:cubicBezTo>
                      <a:cubicBezTo>
                        <a:pt x="15" y="1"/>
                        <a:pt x="15" y="1"/>
                        <a:pt x="14" y="0"/>
                      </a:cubicBezTo>
                      <a:cubicBezTo>
                        <a:pt x="14" y="0"/>
                        <a:pt x="14" y="0"/>
                        <a:pt x="13" y="0"/>
                      </a:cubicBezTo>
                      <a:cubicBezTo>
                        <a:pt x="13" y="0"/>
                        <a:pt x="13" y="0"/>
                        <a:pt x="13" y="0"/>
                      </a:cubicBezTo>
                      <a:cubicBezTo>
                        <a:pt x="13"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3" name="Freeform 1182">
                  <a:extLst>
                    <a:ext uri="{FF2B5EF4-FFF2-40B4-BE49-F238E27FC236}">
                      <a16:creationId xmlns="" xmlns:a16="http://schemas.microsoft.com/office/drawing/2014/main" id="{41094AF9-21D8-47BA-9095-575E647A899C}"/>
                    </a:ext>
                  </a:extLst>
                </p:cNvPr>
                <p:cNvSpPr/>
                <p:nvPr/>
              </p:nvSpPr>
              <p:spPr bwMode="auto">
                <a:xfrm>
                  <a:off x="3365" y="2457"/>
                  <a:ext cx="121" cy="106"/>
                </a:xfrm>
                <a:custGeom>
                  <a:gdLst>
                    <a:gd name="T0" fmla="*/ 125 w 126"/>
                    <a:gd name="T1" fmla="*/ 23 h 110"/>
                    <a:gd name="T2" fmla="*/ 122 w 126"/>
                    <a:gd name="T3" fmla="*/ 19 h 110"/>
                    <a:gd name="T4" fmla="*/ 124 w 126"/>
                    <a:gd name="T5" fmla="*/ 14 h 110"/>
                    <a:gd name="T6" fmla="*/ 120 w 126"/>
                    <a:gd name="T7" fmla="*/ 2 h 110"/>
                    <a:gd name="T8" fmla="*/ 112 w 126"/>
                    <a:gd name="T9" fmla="*/ 8 h 110"/>
                    <a:gd name="T10" fmla="*/ 101 w 126"/>
                    <a:gd name="T11" fmla="*/ 13 h 110"/>
                    <a:gd name="T12" fmla="*/ 93 w 126"/>
                    <a:gd name="T13" fmla="*/ 17 h 110"/>
                    <a:gd name="T14" fmla="*/ 86 w 126"/>
                    <a:gd name="T15" fmla="*/ 19 h 110"/>
                    <a:gd name="T16" fmla="*/ 85 w 126"/>
                    <a:gd name="T17" fmla="*/ 19 h 110"/>
                    <a:gd name="T18" fmla="*/ 85 w 126"/>
                    <a:gd name="T19" fmla="*/ 19 h 110"/>
                    <a:gd name="T20" fmla="*/ 80 w 126"/>
                    <a:gd name="T21" fmla="*/ 17 h 110"/>
                    <a:gd name="T22" fmla="*/ 80 w 126"/>
                    <a:gd name="T23" fmla="*/ 16 h 110"/>
                    <a:gd name="T24" fmla="*/ 79 w 126"/>
                    <a:gd name="T25" fmla="*/ 16 h 110"/>
                    <a:gd name="T26" fmla="*/ 78 w 126"/>
                    <a:gd name="T27" fmla="*/ 16 h 110"/>
                    <a:gd name="T28" fmla="*/ 70 w 126"/>
                    <a:gd name="T29" fmla="*/ 12 h 110"/>
                    <a:gd name="T30" fmla="*/ 68 w 126"/>
                    <a:gd name="T31" fmla="*/ 13 h 110"/>
                    <a:gd name="T32" fmla="*/ 66 w 126"/>
                    <a:gd name="T33" fmla="*/ 13 h 110"/>
                    <a:gd name="T34" fmla="*/ 65 w 126"/>
                    <a:gd name="T35" fmla="*/ 13 h 110"/>
                    <a:gd name="T36" fmla="*/ 63 w 126"/>
                    <a:gd name="T37" fmla="*/ 12 h 110"/>
                    <a:gd name="T38" fmla="*/ 62 w 126"/>
                    <a:gd name="T39" fmla="*/ 12 h 110"/>
                    <a:gd name="T40" fmla="*/ 59 w 126"/>
                    <a:gd name="T41" fmla="*/ 11 h 110"/>
                    <a:gd name="T42" fmla="*/ 51 w 126"/>
                    <a:gd name="T43" fmla="*/ 16 h 110"/>
                    <a:gd name="T44" fmla="*/ 48 w 126"/>
                    <a:gd name="T45" fmla="*/ 18 h 110"/>
                    <a:gd name="T46" fmla="*/ 46 w 126"/>
                    <a:gd name="T47" fmla="*/ 26 h 110"/>
                    <a:gd name="T48" fmla="*/ 30 w 126"/>
                    <a:gd name="T49" fmla="*/ 34 h 110"/>
                    <a:gd name="T50" fmla="*/ 21 w 126"/>
                    <a:gd name="T51" fmla="*/ 42 h 110"/>
                    <a:gd name="T52" fmla="*/ 13 w 126"/>
                    <a:gd name="T53" fmla="*/ 38 h 110"/>
                    <a:gd name="T54" fmla="*/ 10 w 126"/>
                    <a:gd name="T55" fmla="*/ 38 h 110"/>
                    <a:gd name="T56" fmla="*/ 9 w 126"/>
                    <a:gd name="T57" fmla="*/ 38 h 110"/>
                    <a:gd name="T58" fmla="*/ 8 w 126"/>
                    <a:gd name="T59" fmla="*/ 38 h 110"/>
                    <a:gd name="T60" fmla="*/ 8 w 126"/>
                    <a:gd name="T61" fmla="*/ 38 h 110"/>
                    <a:gd name="T62" fmla="*/ 8 w 126"/>
                    <a:gd name="T63" fmla="*/ 39 h 110"/>
                    <a:gd name="T64" fmla="*/ 7 w 126"/>
                    <a:gd name="T65" fmla="*/ 39 h 110"/>
                    <a:gd name="T66" fmla="*/ 7 w 126"/>
                    <a:gd name="T67" fmla="*/ 41 h 110"/>
                    <a:gd name="T68" fmla="*/ 3 w 126"/>
                    <a:gd name="T69" fmla="*/ 49 h 110"/>
                    <a:gd name="T70" fmla="*/ 2 w 126"/>
                    <a:gd name="T71" fmla="*/ 52 h 110"/>
                    <a:gd name="T72" fmla="*/ 1 w 126"/>
                    <a:gd name="T73" fmla="*/ 65 h 110"/>
                    <a:gd name="T74" fmla="*/ 3 w 126"/>
                    <a:gd name="T75" fmla="*/ 81 h 110"/>
                    <a:gd name="T76" fmla="*/ 5 w 126"/>
                    <a:gd name="T77" fmla="*/ 84 h 110"/>
                    <a:gd name="T78" fmla="*/ 13 w 126"/>
                    <a:gd name="T79" fmla="*/ 95 h 110"/>
                    <a:gd name="T80" fmla="*/ 2 w 126"/>
                    <a:gd name="T81" fmla="*/ 107 h 110"/>
                    <a:gd name="T82" fmla="*/ 6 w 126"/>
                    <a:gd name="T83" fmla="*/ 109 h 110"/>
                    <a:gd name="T84" fmla="*/ 10 w 126"/>
                    <a:gd name="T85" fmla="*/ 109 h 110"/>
                    <a:gd name="T86" fmla="*/ 15 w 126"/>
                    <a:gd name="T87" fmla="*/ 109 h 110"/>
                    <a:gd name="T88" fmla="*/ 20 w 126"/>
                    <a:gd name="T89" fmla="*/ 110 h 110"/>
                    <a:gd name="T90" fmla="*/ 60 w 126"/>
                    <a:gd name="T91" fmla="*/ 106 h 110"/>
                    <a:gd name="T92" fmla="*/ 64 w 126"/>
                    <a:gd name="T93" fmla="*/ 105 h 110"/>
                    <a:gd name="T94" fmla="*/ 63 w 126"/>
                    <a:gd name="T95" fmla="*/ 101 h 110"/>
                    <a:gd name="T96" fmla="*/ 62 w 126"/>
                    <a:gd name="T97" fmla="*/ 95 h 110"/>
                    <a:gd name="T98" fmla="*/ 75 w 126"/>
                    <a:gd name="T99" fmla="*/ 88 h 110"/>
                    <a:gd name="T100" fmla="*/ 79 w 126"/>
                    <a:gd name="T101" fmla="*/ 88 h 110"/>
                    <a:gd name="T102" fmla="*/ 95 w 126"/>
                    <a:gd name="T103" fmla="*/ 83 h 110"/>
                    <a:gd name="T104" fmla="*/ 96 w 126"/>
                    <a:gd name="T105" fmla="*/ 79 h 110"/>
                    <a:gd name="T106" fmla="*/ 102 w 126"/>
                    <a:gd name="T107" fmla="*/ 65 h 110"/>
                    <a:gd name="T108" fmla="*/ 106 w 126"/>
                    <a:gd name="T109" fmla="*/ 60 h 110"/>
                    <a:gd name="T110" fmla="*/ 107 w 126"/>
                    <a:gd name="T111" fmla="*/ 53 h 110"/>
                    <a:gd name="T112" fmla="*/ 116 w 126"/>
                    <a:gd name="T113" fmla="*/ 54 h 110"/>
                    <a:gd name="T114" fmla="*/ 117 w 126"/>
                    <a:gd name="T115" fmla="*/ 51 h 110"/>
                    <a:gd name="T116" fmla="*/ 121 w 126"/>
                    <a:gd name="T117" fmla="*/ 42 h 110"/>
                    <a:gd name="T118" fmla="*/ 123 w 126"/>
                    <a:gd name="T119" fmla="*/ 37 h 110"/>
                    <a:gd name="T120" fmla="*/ 120 w 126"/>
                    <a:gd name="T121" fmla="*/ 27 h 110"/>
                    <a:gd name="T122" fmla="*/ 125 w 126"/>
                    <a:gd name="T123" fmla="*/ 24 h 110"/>
                    <a:gd name="T124" fmla="*/ 125 w 126"/>
                    <a:gd name="T125" fmla="*/ 23 h 1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 h="110">
                      <a:moveTo>
                        <a:pt x="125" y="23"/>
                      </a:moveTo>
                      <a:cubicBezTo>
                        <a:pt x="125" y="23"/>
                        <a:pt x="125" y="23"/>
                        <a:pt x="125" y="23"/>
                      </a:cubicBezTo>
                      <a:cubicBezTo>
                        <a:pt x="124" y="23"/>
                        <a:pt x="124" y="22"/>
                        <a:pt x="124" y="22"/>
                      </a:cubicBezTo>
                      <a:cubicBezTo>
                        <a:pt x="123" y="21"/>
                        <a:pt x="123" y="20"/>
                        <a:pt x="122" y="19"/>
                      </a:cubicBezTo>
                      <a:cubicBezTo>
                        <a:pt x="122" y="18"/>
                        <a:pt x="123" y="16"/>
                        <a:pt x="123" y="15"/>
                      </a:cubicBezTo>
                      <a:cubicBezTo>
                        <a:pt x="123" y="15"/>
                        <a:pt x="123" y="14"/>
                        <a:pt x="124" y="14"/>
                      </a:cubicBezTo>
                      <a:cubicBezTo>
                        <a:pt x="125" y="11"/>
                        <a:pt x="125" y="10"/>
                        <a:pt x="124" y="9"/>
                      </a:cubicBezTo>
                      <a:cubicBezTo>
                        <a:pt x="120" y="7"/>
                        <a:pt x="120" y="4"/>
                        <a:pt x="120" y="2"/>
                      </a:cubicBezTo>
                      <a:cubicBezTo>
                        <a:pt x="120" y="1"/>
                        <a:pt x="120" y="0"/>
                        <a:pt x="120" y="0"/>
                      </a:cubicBezTo>
                      <a:cubicBezTo>
                        <a:pt x="117" y="0"/>
                        <a:pt x="112" y="6"/>
                        <a:pt x="112" y="8"/>
                      </a:cubicBezTo>
                      <a:cubicBezTo>
                        <a:pt x="112" y="11"/>
                        <a:pt x="108" y="12"/>
                        <a:pt x="105" y="12"/>
                      </a:cubicBezTo>
                      <a:cubicBezTo>
                        <a:pt x="104" y="13"/>
                        <a:pt x="102" y="13"/>
                        <a:pt x="101" y="13"/>
                      </a:cubicBezTo>
                      <a:cubicBezTo>
                        <a:pt x="101" y="17"/>
                        <a:pt x="97" y="17"/>
                        <a:pt x="96" y="17"/>
                      </a:cubicBezTo>
                      <a:cubicBezTo>
                        <a:pt x="93" y="17"/>
                        <a:pt x="93" y="17"/>
                        <a:pt x="93" y="17"/>
                      </a:cubicBezTo>
                      <a:cubicBezTo>
                        <a:pt x="90" y="17"/>
                        <a:pt x="90" y="17"/>
                        <a:pt x="89" y="17"/>
                      </a:cubicBezTo>
                      <a:cubicBezTo>
                        <a:pt x="89" y="19"/>
                        <a:pt x="88" y="19"/>
                        <a:pt x="86" y="19"/>
                      </a:cubicBezTo>
                      <a:cubicBezTo>
                        <a:pt x="86" y="19"/>
                        <a:pt x="86" y="19"/>
                        <a:pt x="86" y="19"/>
                      </a:cubicBezTo>
                      <a:cubicBezTo>
                        <a:pt x="86" y="19"/>
                        <a:pt x="85" y="19"/>
                        <a:pt x="85" y="19"/>
                      </a:cubicBezTo>
                      <a:cubicBezTo>
                        <a:pt x="85" y="19"/>
                        <a:pt x="85" y="19"/>
                        <a:pt x="85" y="19"/>
                      </a:cubicBezTo>
                      <a:cubicBezTo>
                        <a:pt x="85" y="19"/>
                        <a:pt x="85" y="19"/>
                        <a:pt x="85" y="19"/>
                      </a:cubicBezTo>
                      <a:cubicBezTo>
                        <a:pt x="81" y="17"/>
                        <a:pt x="81" y="17"/>
                        <a:pt x="81" y="17"/>
                      </a:cubicBezTo>
                      <a:cubicBezTo>
                        <a:pt x="80" y="17"/>
                        <a:pt x="80" y="17"/>
                        <a:pt x="80" y="17"/>
                      </a:cubicBezTo>
                      <a:cubicBezTo>
                        <a:pt x="80" y="17"/>
                        <a:pt x="80" y="17"/>
                        <a:pt x="80" y="17"/>
                      </a:cubicBezTo>
                      <a:cubicBezTo>
                        <a:pt x="80" y="17"/>
                        <a:pt x="80" y="16"/>
                        <a:pt x="80" y="16"/>
                      </a:cubicBezTo>
                      <a:cubicBezTo>
                        <a:pt x="80" y="16"/>
                        <a:pt x="79" y="16"/>
                        <a:pt x="79" y="16"/>
                      </a:cubicBezTo>
                      <a:cubicBezTo>
                        <a:pt x="79" y="16"/>
                        <a:pt x="79" y="16"/>
                        <a:pt x="79" y="16"/>
                      </a:cubicBezTo>
                      <a:cubicBezTo>
                        <a:pt x="79" y="16"/>
                        <a:pt x="79" y="16"/>
                        <a:pt x="79" y="16"/>
                      </a:cubicBezTo>
                      <a:cubicBezTo>
                        <a:pt x="78" y="16"/>
                        <a:pt x="78" y="16"/>
                        <a:pt x="78" y="16"/>
                      </a:cubicBezTo>
                      <a:cubicBezTo>
                        <a:pt x="76" y="16"/>
                        <a:pt x="74" y="15"/>
                        <a:pt x="73" y="14"/>
                      </a:cubicBezTo>
                      <a:cubicBezTo>
                        <a:pt x="72" y="13"/>
                        <a:pt x="71" y="12"/>
                        <a:pt x="70" y="12"/>
                      </a:cubicBezTo>
                      <a:cubicBezTo>
                        <a:pt x="70" y="12"/>
                        <a:pt x="70" y="12"/>
                        <a:pt x="70" y="12"/>
                      </a:cubicBezTo>
                      <a:cubicBezTo>
                        <a:pt x="68" y="13"/>
                        <a:pt x="68" y="13"/>
                        <a:pt x="68" y="13"/>
                      </a:cubicBezTo>
                      <a:cubicBezTo>
                        <a:pt x="68" y="13"/>
                        <a:pt x="68" y="13"/>
                        <a:pt x="68" y="13"/>
                      </a:cubicBezTo>
                      <a:cubicBezTo>
                        <a:pt x="66" y="13"/>
                        <a:pt x="66" y="13"/>
                        <a:pt x="66" y="13"/>
                      </a:cubicBezTo>
                      <a:cubicBezTo>
                        <a:pt x="66" y="13"/>
                        <a:pt x="66" y="13"/>
                        <a:pt x="66" y="13"/>
                      </a:cubicBezTo>
                      <a:cubicBezTo>
                        <a:pt x="66" y="13"/>
                        <a:pt x="65" y="13"/>
                        <a:pt x="65" y="13"/>
                      </a:cubicBezTo>
                      <a:cubicBezTo>
                        <a:pt x="65" y="13"/>
                        <a:pt x="65" y="13"/>
                        <a:pt x="65" y="13"/>
                      </a:cubicBezTo>
                      <a:cubicBezTo>
                        <a:pt x="64" y="13"/>
                        <a:pt x="64" y="12"/>
                        <a:pt x="63" y="12"/>
                      </a:cubicBezTo>
                      <a:cubicBezTo>
                        <a:pt x="63" y="12"/>
                        <a:pt x="63" y="12"/>
                        <a:pt x="63" y="12"/>
                      </a:cubicBezTo>
                      <a:cubicBezTo>
                        <a:pt x="63" y="12"/>
                        <a:pt x="62" y="12"/>
                        <a:pt x="62" y="12"/>
                      </a:cubicBezTo>
                      <a:cubicBezTo>
                        <a:pt x="62" y="12"/>
                        <a:pt x="62" y="12"/>
                        <a:pt x="61" y="12"/>
                      </a:cubicBezTo>
                      <a:cubicBezTo>
                        <a:pt x="61" y="11"/>
                        <a:pt x="60" y="11"/>
                        <a:pt x="59" y="11"/>
                      </a:cubicBezTo>
                      <a:cubicBezTo>
                        <a:pt x="59" y="11"/>
                        <a:pt x="57" y="12"/>
                        <a:pt x="57" y="13"/>
                      </a:cubicBezTo>
                      <a:cubicBezTo>
                        <a:pt x="55" y="14"/>
                        <a:pt x="54" y="16"/>
                        <a:pt x="51" y="16"/>
                      </a:cubicBezTo>
                      <a:cubicBezTo>
                        <a:pt x="51" y="16"/>
                        <a:pt x="50" y="16"/>
                        <a:pt x="50" y="16"/>
                      </a:cubicBezTo>
                      <a:cubicBezTo>
                        <a:pt x="49" y="16"/>
                        <a:pt x="49" y="17"/>
                        <a:pt x="48" y="18"/>
                      </a:cubicBezTo>
                      <a:cubicBezTo>
                        <a:pt x="47" y="20"/>
                        <a:pt x="46" y="23"/>
                        <a:pt x="46" y="24"/>
                      </a:cubicBezTo>
                      <a:cubicBezTo>
                        <a:pt x="46" y="26"/>
                        <a:pt x="46" y="26"/>
                        <a:pt x="46" y="26"/>
                      </a:cubicBezTo>
                      <a:cubicBezTo>
                        <a:pt x="45" y="29"/>
                        <a:pt x="41" y="30"/>
                        <a:pt x="36" y="31"/>
                      </a:cubicBezTo>
                      <a:cubicBezTo>
                        <a:pt x="34" y="32"/>
                        <a:pt x="30" y="33"/>
                        <a:pt x="30" y="34"/>
                      </a:cubicBezTo>
                      <a:cubicBezTo>
                        <a:pt x="30" y="36"/>
                        <a:pt x="29" y="37"/>
                        <a:pt x="28" y="39"/>
                      </a:cubicBezTo>
                      <a:cubicBezTo>
                        <a:pt x="26" y="40"/>
                        <a:pt x="24" y="42"/>
                        <a:pt x="21" y="42"/>
                      </a:cubicBezTo>
                      <a:cubicBezTo>
                        <a:pt x="18" y="42"/>
                        <a:pt x="16" y="40"/>
                        <a:pt x="16" y="39"/>
                      </a:cubicBezTo>
                      <a:cubicBezTo>
                        <a:pt x="16" y="38"/>
                        <a:pt x="16" y="38"/>
                        <a:pt x="13" y="38"/>
                      </a:cubicBezTo>
                      <a:cubicBezTo>
                        <a:pt x="12" y="38"/>
                        <a:pt x="12" y="38"/>
                        <a:pt x="12" y="38"/>
                      </a:cubicBezTo>
                      <a:cubicBezTo>
                        <a:pt x="11" y="38"/>
                        <a:pt x="11" y="38"/>
                        <a:pt x="10" y="38"/>
                      </a:cubicBezTo>
                      <a:cubicBezTo>
                        <a:pt x="10" y="38"/>
                        <a:pt x="10" y="38"/>
                        <a:pt x="10" y="38"/>
                      </a:cubicBezTo>
                      <a:cubicBezTo>
                        <a:pt x="9" y="38"/>
                        <a:pt x="9" y="38"/>
                        <a:pt x="9" y="38"/>
                      </a:cubicBezTo>
                      <a:cubicBezTo>
                        <a:pt x="9" y="38"/>
                        <a:pt x="9" y="38"/>
                        <a:pt x="9" y="38"/>
                      </a:cubicBezTo>
                      <a:cubicBezTo>
                        <a:pt x="9" y="38"/>
                        <a:pt x="9" y="38"/>
                        <a:pt x="8" y="38"/>
                      </a:cubicBezTo>
                      <a:cubicBezTo>
                        <a:pt x="8" y="38"/>
                        <a:pt x="8" y="38"/>
                        <a:pt x="8" y="38"/>
                      </a:cubicBezTo>
                      <a:cubicBezTo>
                        <a:pt x="8" y="38"/>
                        <a:pt x="8" y="38"/>
                        <a:pt x="8" y="38"/>
                      </a:cubicBezTo>
                      <a:cubicBezTo>
                        <a:pt x="8" y="38"/>
                        <a:pt x="8" y="38"/>
                        <a:pt x="8" y="38"/>
                      </a:cubicBezTo>
                      <a:cubicBezTo>
                        <a:pt x="8" y="38"/>
                        <a:pt x="8" y="38"/>
                        <a:pt x="8" y="39"/>
                      </a:cubicBezTo>
                      <a:cubicBezTo>
                        <a:pt x="7" y="39"/>
                        <a:pt x="7" y="39"/>
                        <a:pt x="7" y="39"/>
                      </a:cubicBezTo>
                      <a:cubicBezTo>
                        <a:pt x="7" y="39"/>
                        <a:pt x="7" y="39"/>
                        <a:pt x="7" y="39"/>
                      </a:cubicBezTo>
                      <a:cubicBezTo>
                        <a:pt x="7" y="40"/>
                        <a:pt x="7" y="40"/>
                        <a:pt x="7" y="41"/>
                      </a:cubicBezTo>
                      <a:cubicBezTo>
                        <a:pt x="7" y="41"/>
                        <a:pt x="7" y="41"/>
                        <a:pt x="7" y="41"/>
                      </a:cubicBezTo>
                      <a:cubicBezTo>
                        <a:pt x="7" y="44"/>
                        <a:pt x="6" y="46"/>
                        <a:pt x="5" y="48"/>
                      </a:cubicBezTo>
                      <a:cubicBezTo>
                        <a:pt x="4" y="48"/>
                        <a:pt x="4" y="49"/>
                        <a:pt x="3" y="49"/>
                      </a:cubicBezTo>
                      <a:cubicBezTo>
                        <a:pt x="3" y="50"/>
                        <a:pt x="2" y="50"/>
                        <a:pt x="2" y="51"/>
                      </a:cubicBezTo>
                      <a:cubicBezTo>
                        <a:pt x="2" y="51"/>
                        <a:pt x="2" y="52"/>
                        <a:pt x="2" y="52"/>
                      </a:cubicBezTo>
                      <a:cubicBezTo>
                        <a:pt x="1" y="54"/>
                        <a:pt x="0" y="57"/>
                        <a:pt x="1" y="59"/>
                      </a:cubicBezTo>
                      <a:cubicBezTo>
                        <a:pt x="2" y="61"/>
                        <a:pt x="2" y="63"/>
                        <a:pt x="1" y="65"/>
                      </a:cubicBezTo>
                      <a:cubicBezTo>
                        <a:pt x="1" y="67"/>
                        <a:pt x="0" y="69"/>
                        <a:pt x="1" y="71"/>
                      </a:cubicBezTo>
                      <a:cubicBezTo>
                        <a:pt x="2" y="74"/>
                        <a:pt x="3" y="78"/>
                        <a:pt x="3" y="81"/>
                      </a:cubicBezTo>
                      <a:cubicBezTo>
                        <a:pt x="3" y="82"/>
                        <a:pt x="3" y="83"/>
                        <a:pt x="3" y="84"/>
                      </a:cubicBezTo>
                      <a:cubicBezTo>
                        <a:pt x="3" y="84"/>
                        <a:pt x="4" y="84"/>
                        <a:pt x="5" y="84"/>
                      </a:cubicBezTo>
                      <a:cubicBezTo>
                        <a:pt x="8" y="85"/>
                        <a:pt x="12" y="86"/>
                        <a:pt x="14" y="90"/>
                      </a:cubicBezTo>
                      <a:cubicBezTo>
                        <a:pt x="15" y="92"/>
                        <a:pt x="14" y="93"/>
                        <a:pt x="13" y="95"/>
                      </a:cubicBezTo>
                      <a:cubicBezTo>
                        <a:pt x="12" y="98"/>
                        <a:pt x="9" y="101"/>
                        <a:pt x="6" y="103"/>
                      </a:cubicBezTo>
                      <a:cubicBezTo>
                        <a:pt x="5" y="105"/>
                        <a:pt x="3" y="106"/>
                        <a:pt x="2" y="107"/>
                      </a:cubicBezTo>
                      <a:cubicBezTo>
                        <a:pt x="2" y="107"/>
                        <a:pt x="3" y="107"/>
                        <a:pt x="4" y="108"/>
                      </a:cubicBezTo>
                      <a:cubicBezTo>
                        <a:pt x="4" y="108"/>
                        <a:pt x="5" y="108"/>
                        <a:pt x="6" y="109"/>
                      </a:cubicBezTo>
                      <a:cubicBezTo>
                        <a:pt x="6" y="109"/>
                        <a:pt x="7" y="109"/>
                        <a:pt x="8" y="109"/>
                      </a:cubicBezTo>
                      <a:cubicBezTo>
                        <a:pt x="8" y="109"/>
                        <a:pt x="9" y="109"/>
                        <a:pt x="10" y="109"/>
                      </a:cubicBezTo>
                      <a:cubicBezTo>
                        <a:pt x="11" y="109"/>
                        <a:pt x="11" y="109"/>
                        <a:pt x="12" y="109"/>
                      </a:cubicBezTo>
                      <a:cubicBezTo>
                        <a:pt x="13" y="109"/>
                        <a:pt x="14" y="109"/>
                        <a:pt x="15" y="109"/>
                      </a:cubicBezTo>
                      <a:cubicBezTo>
                        <a:pt x="15" y="110"/>
                        <a:pt x="16" y="110"/>
                        <a:pt x="16" y="110"/>
                      </a:cubicBezTo>
                      <a:cubicBezTo>
                        <a:pt x="18" y="110"/>
                        <a:pt x="19" y="110"/>
                        <a:pt x="20" y="110"/>
                      </a:cubicBezTo>
                      <a:cubicBezTo>
                        <a:pt x="21" y="110"/>
                        <a:pt x="22" y="110"/>
                        <a:pt x="23" y="110"/>
                      </a:cubicBezTo>
                      <a:cubicBezTo>
                        <a:pt x="32" y="110"/>
                        <a:pt x="52" y="108"/>
                        <a:pt x="60" y="106"/>
                      </a:cubicBezTo>
                      <a:cubicBezTo>
                        <a:pt x="61" y="106"/>
                        <a:pt x="61" y="106"/>
                        <a:pt x="61" y="106"/>
                      </a:cubicBezTo>
                      <a:cubicBezTo>
                        <a:pt x="62" y="106"/>
                        <a:pt x="63" y="105"/>
                        <a:pt x="64" y="105"/>
                      </a:cubicBezTo>
                      <a:cubicBezTo>
                        <a:pt x="64" y="105"/>
                        <a:pt x="64" y="105"/>
                        <a:pt x="63" y="104"/>
                      </a:cubicBezTo>
                      <a:cubicBezTo>
                        <a:pt x="63" y="103"/>
                        <a:pt x="63" y="102"/>
                        <a:pt x="63" y="101"/>
                      </a:cubicBezTo>
                      <a:cubicBezTo>
                        <a:pt x="63" y="98"/>
                        <a:pt x="62" y="97"/>
                        <a:pt x="62" y="96"/>
                      </a:cubicBezTo>
                      <a:cubicBezTo>
                        <a:pt x="62" y="95"/>
                        <a:pt x="62" y="95"/>
                        <a:pt x="62" y="95"/>
                      </a:cubicBezTo>
                      <a:cubicBezTo>
                        <a:pt x="63" y="92"/>
                        <a:pt x="69" y="88"/>
                        <a:pt x="74" y="88"/>
                      </a:cubicBezTo>
                      <a:cubicBezTo>
                        <a:pt x="75" y="88"/>
                        <a:pt x="75" y="88"/>
                        <a:pt x="75" y="88"/>
                      </a:cubicBezTo>
                      <a:cubicBezTo>
                        <a:pt x="76" y="88"/>
                        <a:pt x="77" y="88"/>
                        <a:pt x="78" y="88"/>
                      </a:cubicBezTo>
                      <a:cubicBezTo>
                        <a:pt x="79" y="88"/>
                        <a:pt x="79" y="88"/>
                        <a:pt x="79" y="88"/>
                      </a:cubicBezTo>
                      <a:cubicBezTo>
                        <a:pt x="79" y="84"/>
                        <a:pt x="87" y="81"/>
                        <a:pt x="91" y="81"/>
                      </a:cubicBezTo>
                      <a:cubicBezTo>
                        <a:pt x="94" y="81"/>
                        <a:pt x="95" y="82"/>
                        <a:pt x="95" y="83"/>
                      </a:cubicBezTo>
                      <a:cubicBezTo>
                        <a:pt x="95" y="83"/>
                        <a:pt x="95" y="83"/>
                        <a:pt x="95" y="83"/>
                      </a:cubicBezTo>
                      <a:cubicBezTo>
                        <a:pt x="95" y="83"/>
                        <a:pt x="96" y="82"/>
                        <a:pt x="96" y="79"/>
                      </a:cubicBezTo>
                      <a:cubicBezTo>
                        <a:pt x="96" y="78"/>
                        <a:pt x="96" y="77"/>
                        <a:pt x="97" y="76"/>
                      </a:cubicBezTo>
                      <a:cubicBezTo>
                        <a:pt x="97" y="71"/>
                        <a:pt x="97" y="65"/>
                        <a:pt x="102" y="65"/>
                      </a:cubicBezTo>
                      <a:cubicBezTo>
                        <a:pt x="105" y="65"/>
                        <a:pt x="108" y="63"/>
                        <a:pt x="108" y="62"/>
                      </a:cubicBezTo>
                      <a:cubicBezTo>
                        <a:pt x="108" y="62"/>
                        <a:pt x="107" y="61"/>
                        <a:pt x="106" y="60"/>
                      </a:cubicBezTo>
                      <a:cubicBezTo>
                        <a:pt x="105" y="58"/>
                        <a:pt x="103" y="56"/>
                        <a:pt x="105" y="53"/>
                      </a:cubicBezTo>
                      <a:cubicBezTo>
                        <a:pt x="105" y="53"/>
                        <a:pt x="107" y="53"/>
                        <a:pt x="107" y="53"/>
                      </a:cubicBezTo>
                      <a:cubicBezTo>
                        <a:pt x="108" y="53"/>
                        <a:pt x="110" y="53"/>
                        <a:pt x="111" y="53"/>
                      </a:cubicBezTo>
                      <a:cubicBezTo>
                        <a:pt x="113" y="54"/>
                        <a:pt x="115" y="54"/>
                        <a:pt x="116" y="54"/>
                      </a:cubicBezTo>
                      <a:cubicBezTo>
                        <a:pt x="117" y="54"/>
                        <a:pt x="117" y="54"/>
                        <a:pt x="117" y="54"/>
                      </a:cubicBezTo>
                      <a:cubicBezTo>
                        <a:pt x="117" y="53"/>
                        <a:pt x="117" y="52"/>
                        <a:pt x="117" y="51"/>
                      </a:cubicBezTo>
                      <a:cubicBezTo>
                        <a:pt x="117" y="49"/>
                        <a:pt x="117" y="47"/>
                        <a:pt x="118" y="45"/>
                      </a:cubicBezTo>
                      <a:cubicBezTo>
                        <a:pt x="119" y="44"/>
                        <a:pt x="120" y="43"/>
                        <a:pt x="121" y="42"/>
                      </a:cubicBezTo>
                      <a:cubicBezTo>
                        <a:pt x="122" y="41"/>
                        <a:pt x="123" y="39"/>
                        <a:pt x="123" y="38"/>
                      </a:cubicBezTo>
                      <a:cubicBezTo>
                        <a:pt x="123" y="38"/>
                        <a:pt x="123" y="37"/>
                        <a:pt x="123" y="37"/>
                      </a:cubicBezTo>
                      <a:cubicBezTo>
                        <a:pt x="123" y="35"/>
                        <a:pt x="123" y="34"/>
                        <a:pt x="122" y="33"/>
                      </a:cubicBezTo>
                      <a:cubicBezTo>
                        <a:pt x="120" y="31"/>
                        <a:pt x="119" y="29"/>
                        <a:pt x="120" y="27"/>
                      </a:cubicBezTo>
                      <a:cubicBezTo>
                        <a:pt x="121" y="25"/>
                        <a:pt x="122" y="24"/>
                        <a:pt x="125" y="24"/>
                      </a:cubicBezTo>
                      <a:cubicBezTo>
                        <a:pt x="125" y="24"/>
                        <a:pt x="125" y="24"/>
                        <a:pt x="125" y="24"/>
                      </a:cubicBezTo>
                      <a:cubicBezTo>
                        <a:pt x="126" y="23"/>
                        <a:pt x="126" y="23"/>
                        <a:pt x="126" y="23"/>
                      </a:cubicBezTo>
                      <a:cubicBezTo>
                        <a:pt x="126" y="23"/>
                        <a:pt x="125" y="23"/>
                        <a:pt x="125"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4" name="Freeform 1183">
                  <a:extLst>
                    <a:ext uri="{FF2B5EF4-FFF2-40B4-BE49-F238E27FC236}">
                      <a16:creationId xmlns="" xmlns:a16="http://schemas.microsoft.com/office/drawing/2014/main" id="{59D30B2C-D20C-4084-8C61-FB1506CBE6BE}"/>
                    </a:ext>
                  </a:extLst>
                </p:cNvPr>
                <p:cNvSpPr/>
                <p:nvPr/>
              </p:nvSpPr>
              <p:spPr bwMode="auto">
                <a:xfrm>
                  <a:off x="3373" y="2475"/>
                  <a:ext cx="171" cy="156"/>
                </a:xfrm>
                <a:custGeom>
                  <a:gdLst>
                    <a:gd name="T0" fmla="*/ 177 w 179"/>
                    <a:gd name="T1" fmla="*/ 19 h 163"/>
                    <a:gd name="T2" fmla="*/ 174 w 179"/>
                    <a:gd name="T3" fmla="*/ 18 h 163"/>
                    <a:gd name="T4" fmla="*/ 160 w 179"/>
                    <a:gd name="T5" fmla="*/ 3 h 163"/>
                    <a:gd name="T6" fmla="*/ 153 w 179"/>
                    <a:gd name="T7" fmla="*/ 0 h 163"/>
                    <a:gd name="T8" fmla="*/ 152 w 179"/>
                    <a:gd name="T9" fmla="*/ 1 h 163"/>
                    <a:gd name="T10" fmla="*/ 152 w 179"/>
                    <a:gd name="T11" fmla="*/ 0 h 163"/>
                    <a:gd name="T12" fmla="*/ 149 w 179"/>
                    <a:gd name="T13" fmla="*/ 1 h 163"/>
                    <a:gd name="T14" fmla="*/ 145 w 179"/>
                    <a:gd name="T15" fmla="*/ 3 h 163"/>
                    <a:gd name="T16" fmla="*/ 139 w 179"/>
                    <a:gd name="T17" fmla="*/ 3 h 163"/>
                    <a:gd name="T18" fmla="*/ 119 w 179"/>
                    <a:gd name="T19" fmla="*/ 9 h 163"/>
                    <a:gd name="T20" fmla="*/ 116 w 179"/>
                    <a:gd name="T21" fmla="*/ 12 h 163"/>
                    <a:gd name="T22" fmla="*/ 116 w 179"/>
                    <a:gd name="T23" fmla="*/ 27 h 163"/>
                    <a:gd name="T24" fmla="*/ 113 w 179"/>
                    <a:gd name="T25" fmla="*/ 38 h 163"/>
                    <a:gd name="T26" fmla="*/ 101 w 179"/>
                    <a:gd name="T27" fmla="*/ 39 h 163"/>
                    <a:gd name="T28" fmla="*/ 103 w 179"/>
                    <a:gd name="T29" fmla="*/ 47 h 163"/>
                    <a:gd name="T30" fmla="*/ 92 w 179"/>
                    <a:gd name="T31" fmla="*/ 61 h 163"/>
                    <a:gd name="T32" fmla="*/ 75 w 179"/>
                    <a:gd name="T33" fmla="*/ 70 h 163"/>
                    <a:gd name="T34" fmla="*/ 65 w 179"/>
                    <a:gd name="T35" fmla="*/ 74 h 163"/>
                    <a:gd name="T36" fmla="*/ 59 w 179"/>
                    <a:gd name="T37" fmla="*/ 82 h 163"/>
                    <a:gd name="T38" fmla="*/ 12 w 179"/>
                    <a:gd name="T39" fmla="*/ 96 h 163"/>
                    <a:gd name="T40" fmla="*/ 1 w 179"/>
                    <a:gd name="T41" fmla="*/ 95 h 163"/>
                    <a:gd name="T42" fmla="*/ 2 w 179"/>
                    <a:gd name="T43" fmla="*/ 97 h 163"/>
                    <a:gd name="T44" fmla="*/ 9 w 179"/>
                    <a:gd name="T45" fmla="*/ 104 h 163"/>
                    <a:gd name="T46" fmla="*/ 18 w 179"/>
                    <a:gd name="T47" fmla="*/ 119 h 163"/>
                    <a:gd name="T48" fmla="*/ 20 w 179"/>
                    <a:gd name="T49" fmla="*/ 131 h 163"/>
                    <a:gd name="T50" fmla="*/ 4 w 179"/>
                    <a:gd name="T51" fmla="*/ 144 h 163"/>
                    <a:gd name="T52" fmla="*/ 22 w 179"/>
                    <a:gd name="T53" fmla="*/ 144 h 163"/>
                    <a:gd name="T54" fmla="*/ 49 w 179"/>
                    <a:gd name="T55" fmla="*/ 142 h 163"/>
                    <a:gd name="T56" fmla="*/ 64 w 179"/>
                    <a:gd name="T57" fmla="*/ 149 h 163"/>
                    <a:gd name="T58" fmla="*/ 69 w 179"/>
                    <a:gd name="T59" fmla="*/ 159 h 163"/>
                    <a:gd name="T60" fmla="*/ 78 w 179"/>
                    <a:gd name="T61" fmla="*/ 163 h 163"/>
                    <a:gd name="T62" fmla="*/ 90 w 179"/>
                    <a:gd name="T63" fmla="*/ 156 h 163"/>
                    <a:gd name="T64" fmla="*/ 99 w 179"/>
                    <a:gd name="T65" fmla="*/ 155 h 163"/>
                    <a:gd name="T66" fmla="*/ 103 w 179"/>
                    <a:gd name="T67" fmla="*/ 146 h 163"/>
                    <a:gd name="T68" fmla="*/ 91 w 179"/>
                    <a:gd name="T69" fmla="*/ 125 h 163"/>
                    <a:gd name="T70" fmla="*/ 102 w 179"/>
                    <a:gd name="T71" fmla="*/ 112 h 163"/>
                    <a:gd name="T72" fmla="*/ 111 w 179"/>
                    <a:gd name="T73" fmla="*/ 112 h 163"/>
                    <a:gd name="T74" fmla="*/ 116 w 179"/>
                    <a:gd name="T75" fmla="*/ 113 h 163"/>
                    <a:gd name="T76" fmla="*/ 129 w 179"/>
                    <a:gd name="T77" fmla="*/ 100 h 163"/>
                    <a:gd name="T78" fmla="*/ 135 w 179"/>
                    <a:gd name="T79" fmla="*/ 88 h 163"/>
                    <a:gd name="T80" fmla="*/ 149 w 179"/>
                    <a:gd name="T81" fmla="*/ 75 h 163"/>
                    <a:gd name="T82" fmla="*/ 154 w 179"/>
                    <a:gd name="T83" fmla="*/ 59 h 163"/>
                    <a:gd name="T84" fmla="*/ 151 w 179"/>
                    <a:gd name="T85" fmla="*/ 57 h 163"/>
                    <a:gd name="T86" fmla="*/ 143 w 179"/>
                    <a:gd name="T87" fmla="*/ 44 h 163"/>
                    <a:gd name="T88" fmla="*/ 149 w 179"/>
                    <a:gd name="T89" fmla="*/ 26 h 163"/>
                    <a:gd name="T90" fmla="*/ 165 w 179"/>
                    <a:gd name="T91" fmla="*/ 29 h 163"/>
                    <a:gd name="T92" fmla="*/ 179 w 179"/>
                    <a:gd name="T93" fmla="*/ 20 h 1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9" h="163">
                      <a:moveTo>
                        <a:pt x="179" y="20"/>
                      </a:moveTo>
                      <a:cubicBezTo>
                        <a:pt x="178" y="20"/>
                        <a:pt x="178" y="20"/>
                        <a:pt x="178" y="20"/>
                      </a:cubicBezTo>
                      <a:cubicBezTo>
                        <a:pt x="177" y="19"/>
                        <a:pt x="177" y="19"/>
                        <a:pt x="177" y="19"/>
                      </a:cubicBezTo>
                      <a:cubicBezTo>
                        <a:pt x="176" y="19"/>
                        <a:pt x="176" y="19"/>
                        <a:pt x="176" y="19"/>
                      </a:cubicBezTo>
                      <a:cubicBezTo>
                        <a:pt x="175" y="18"/>
                        <a:pt x="175" y="18"/>
                        <a:pt x="174" y="18"/>
                      </a:cubicBezTo>
                      <a:cubicBezTo>
                        <a:pt x="174" y="18"/>
                        <a:pt x="174" y="18"/>
                        <a:pt x="174" y="18"/>
                      </a:cubicBezTo>
                      <a:cubicBezTo>
                        <a:pt x="173" y="17"/>
                        <a:pt x="172" y="17"/>
                        <a:pt x="172" y="16"/>
                      </a:cubicBezTo>
                      <a:cubicBezTo>
                        <a:pt x="166" y="14"/>
                        <a:pt x="165" y="9"/>
                        <a:pt x="165" y="7"/>
                      </a:cubicBezTo>
                      <a:cubicBezTo>
                        <a:pt x="164" y="6"/>
                        <a:pt x="162" y="4"/>
                        <a:pt x="160" y="3"/>
                      </a:cubicBezTo>
                      <a:cubicBezTo>
                        <a:pt x="159" y="2"/>
                        <a:pt x="158" y="1"/>
                        <a:pt x="156" y="0"/>
                      </a:cubicBezTo>
                      <a:cubicBezTo>
                        <a:pt x="156" y="0"/>
                        <a:pt x="156" y="0"/>
                        <a:pt x="156" y="0"/>
                      </a:cubicBezTo>
                      <a:cubicBezTo>
                        <a:pt x="155" y="0"/>
                        <a:pt x="154" y="0"/>
                        <a:pt x="153" y="0"/>
                      </a:cubicBezTo>
                      <a:cubicBezTo>
                        <a:pt x="152" y="1"/>
                        <a:pt x="152" y="1"/>
                        <a:pt x="152" y="1"/>
                      </a:cubicBezTo>
                      <a:cubicBezTo>
                        <a:pt x="152" y="1"/>
                        <a:pt x="152" y="1"/>
                        <a:pt x="152" y="1"/>
                      </a:cubicBezTo>
                      <a:cubicBezTo>
                        <a:pt x="152" y="1"/>
                        <a:pt x="152" y="1"/>
                        <a:pt x="152" y="1"/>
                      </a:cubicBezTo>
                      <a:cubicBezTo>
                        <a:pt x="152" y="0"/>
                        <a:pt x="152" y="0"/>
                        <a:pt x="152" y="0"/>
                      </a:cubicBezTo>
                      <a:cubicBezTo>
                        <a:pt x="152" y="0"/>
                        <a:pt x="152" y="0"/>
                        <a:pt x="152" y="0"/>
                      </a:cubicBezTo>
                      <a:cubicBezTo>
                        <a:pt x="152" y="0"/>
                        <a:pt x="152" y="0"/>
                        <a:pt x="152" y="0"/>
                      </a:cubicBezTo>
                      <a:cubicBezTo>
                        <a:pt x="151" y="0"/>
                        <a:pt x="151" y="0"/>
                        <a:pt x="151" y="0"/>
                      </a:cubicBezTo>
                      <a:cubicBezTo>
                        <a:pt x="151" y="0"/>
                        <a:pt x="151" y="0"/>
                        <a:pt x="150" y="0"/>
                      </a:cubicBezTo>
                      <a:cubicBezTo>
                        <a:pt x="150" y="0"/>
                        <a:pt x="150" y="1"/>
                        <a:pt x="149" y="1"/>
                      </a:cubicBezTo>
                      <a:cubicBezTo>
                        <a:pt x="149" y="1"/>
                        <a:pt x="148" y="1"/>
                        <a:pt x="148" y="2"/>
                      </a:cubicBezTo>
                      <a:cubicBezTo>
                        <a:pt x="147" y="2"/>
                        <a:pt x="147" y="2"/>
                        <a:pt x="147" y="2"/>
                      </a:cubicBezTo>
                      <a:cubicBezTo>
                        <a:pt x="146" y="2"/>
                        <a:pt x="146" y="2"/>
                        <a:pt x="145" y="3"/>
                      </a:cubicBezTo>
                      <a:cubicBezTo>
                        <a:pt x="145" y="3"/>
                        <a:pt x="144" y="3"/>
                        <a:pt x="144" y="3"/>
                      </a:cubicBezTo>
                      <a:cubicBezTo>
                        <a:pt x="143" y="3"/>
                        <a:pt x="143" y="3"/>
                        <a:pt x="142" y="3"/>
                      </a:cubicBezTo>
                      <a:cubicBezTo>
                        <a:pt x="141" y="3"/>
                        <a:pt x="140" y="3"/>
                        <a:pt x="139" y="3"/>
                      </a:cubicBezTo>
                      <a:cubicBezTo>
                        <a:pt x="139" y="2"/>
                        <a:pt x="138" y="2"/>
                        <a:pt x="138" y="2"/>
                      </a:cubicBezTo>
                      <a:cubicBezTo>
                        <a:pt x="134" y="2"/>
                        <a:pt x="129" y="4"/>
                        <a:pt x="125" y="7"/>
                      </a:cubicBezTo>
                      <a:cubicBezTo>
                        <a:pt x="124" y="8"/>
                        <a:pt x="122" y="9"/>
                        <a:pt x="119" y="9"/>
                      </a:cubicBezTo>
                      <a:cubicBezTo>
                        <a:pt x="118" y="10"/>
                        <a:pt x="118" y="10"/>
                        <a:pt x="117" y="10"/>
                      </a:cubicBezTo>
                      <a:cubicBezTo>
                        <a:pt x="116" y="10"/>
                        <a:pt x="116" y="10"/>
                        <a:pt x="116" y="11"/>
                      </a:cubicBezTo>
                      <a:cubicBezTo>
                        <a:pt x="116" y="11"/>
                        <a:pt x="116" y="12"/>
                        <a:pt x="116" y="12"/>
                      </a:cubicBezTo>
                      <a:cubicBezTo>
                        <a:pt x="119" y="14"/>
                        <a:pt x="119" y="17"/>
                        <a:pt x="119" y="18"/>
                      </a:cubicBezTo>
                      <a:cubicBezTo>
                        <a:pt x="119" y="19"/>
                        <a:pt x="119" y="19"/>
                        <a:pt x="119" y="20"/>
                      </a:cubicBezTo>
                      <a:cubicBezTo>
                        <a:pt x="119" y="23"/>
                        <a:pt x="117" y="25"/>
                        <a:pt x="116" y="27"/>
                      </a:cubicBezTo>
                      <a:cubicBezTo>
                        <a:pt x="115" y="28"/>
                        <a:pt x="114" y="29"/>
                        <a:pt x="113" y="29"/>
                      </a:cubicBezTo>
                      <a:cubicBezTo>
                        <a:pt x="113" y="30"/>
                        <a:pt x="113" y="31"/>
                        <a:pt x="113" y="33"/>
                      </a:cubicBezTo>
                      <a:cubicBezTo>
                        <a:pt x="113" y="34"/>
                        <a:pt x="113" y="36"/>
                        <a:pt x="113" y="38"/>
                      </a:cubicBezTo>
                      <a:cubicBezTo>
                        <a:pt x="112" y="39"/>
                        <a:pt x="111" y="40"/>
                        <a:pt x="108" y="40"/>
                      </a:cubicBezTo>
                      <a:cubicBezTo>
                        <a:pt x="107" y="40"/>
                        <a:pt x="104" y="40"/>
                        <a:pt x="102" y="39"/>
                      </a:cubicBezTo>
                      <a:cubicBezTo>
                        <a:pt x="102" y="39"/>
                        <a:pt x="101" y="39"/>
                        <a:pt x="101" y="39"/>
                      </a:cubicBezTo>
                      <a:cubicBezTo>
                        <a:pt x="101" y="39"/>
                        <a:pt x="101" y="40"/>
                        <a:pt x="101" y="40"/>
                      </a:cubicBezTo>
                      <a:cubicBezTo>
                        <a:pt x="102" y="41"/>
                        <a:pt x="103" y="43"/>
                        <a:pt x="104" y="44"/>
                      </a:cubicBezTo>
                      <a:cubicBezTo>
                        <a:pt x="104" y="45"/>
                        <a:pt x="104" y="46"/>
                        <a:pt x="103" y="47"/>
                      </a:cubicBezTo>
                      <a:cubicBezTo>
                        <a:pt x="101" y="49"/>
                        <a:pt x="98" y="51"/>
                        <a:pt x="94" y="51"/>
                      </a:cubicBezTo>
                      <a:cubicBezTo>
                        <a:pt x="93" y="51"/>
                        <a:pt x="93" y="53"/>
                        <a:pt x="93" y="58"/>
                      </a:cubicBezTo>
                      <a:cubicBezTo>
                        <a:pt x="92" y="59"/>
                        <a:pt x="92" y="60"/>
                        <a:pt x="92" y="61"/>
                      </a:cubicBezTo>
                      <a:cubicBezTo>
                        <a:pt x="92" y="70"/>
                        <a:pt x="85" y="71"/>
                        <a:pt x="83" y="67"/>
                      </a:cubicBezTo>
                      <a:cubicBezTo>
                        <a:pt x="83" y="67"/>
                        <a:pt x="83" y="67"/>
                        <a:pt x="83" y="67"/>
                      </a:cubicBezTo>
                      <a:cubicBezTo>
                        <a:pt x="80" y="67"/>
                        <a:pt x="76" y="69"/>
                        <a:pt x="75" y="70"/>
                      </a:cubicBezTo>
                      <a:cubicBezTo>
                        <a:pt x="75" y="72"/>
                        <a:pt x="74" y="74"/>
                        <a:pt x="70" y="74"/>
                      </a:cubicBezTo>
                      <a:cubicBezTo>
                        <a:pt x="69" y="74"/>
                        <a:pt x="68" y="74"/>
                        <a:pt x="66" y="74"/>
                      </a:cubicBezTo>
                      <a:cubicBezTo>
                        <a:pt x="65" y="74"/>
                        <a:pt x="65" y="74"/>
                        <a:pt x="65" y="74"/>
                      </a:cubicBezTo>
                      <a:cubicBezTo>
                        <a:pt x="65" y="74"/>
                        <a:pt x="65" y="74"/>
                        <a:pt x="65" y="74"/>
                      </a:cubicBezTo>
                      <a:cubicBezTo>
                        <a:pt x="62" y="74"/>
                        <a:pt x="59" y="77"/>
                        <a:pt x="58" y="78"/>
                      </a:cubicBezTo>
                      <a:cubicBezTo>
                        <a:pt x="58" y="78"/>
                        <a:pt x="59" y="80"/>
                        <a:pt x="59" y="82"/>
                      </a:cubicBezTo>
                      <a:cubicBezTo>
                        <a:pt x="60" y="86"/>
                        <a:pt x="60" y="88"/>
                        <a:pt x="59" y="89"/>
                      </a:cubicBezTo>
                      <a:cubicBezTo>
                        <a:pt x="58" y="93"/>
                        <a:pt x="21" y="96"/>
                        <a:pt x="15" y="96"/>
                      </a:cubicBezTo>
                      <a:cubicBezTo>
                        <a:pt x="14" y="96"/>
                        <a:pt x="13" y="96"/>
                        <a:pt x="12" y="96"/>
                      </a:cubicBezTo>
                      <a:cubicBezTo>
                        <a:pt x="10" y="96"/>
                        <a:pt x="8" y="96"/>
                        <a:pt x="7" y="95"/>
                      </a:cubicBezTo>
                      <a:cubicBezTo>
                        <a:pt x="6" y="95"/>
                        <a:pt x="6" y="95"/>
                        <a:pt x="5" y="95"/>
                      </a:cubicBezTo>
                      <a:cubicBezTo>
                        <a:pt x="4" y="95"/>
                        <a:pt x="2" y="95"/>
                        <a:pt x="1" y="95"/>
                      </a:cubicBezTo>
                      <a:cubicBezTo>
                        <a:pt x="1" y="95"/>
                        <a:pt x="0" y="95"/>
                        <a:pt x="0" y="95"/>
                      </a:cubicBezTo>
                      <a:cubicBezTo>
                        <a:pt x="0" y="95"/>
                        <a:pt x="1" y="96"/>
                        <a:pt x="1" y="96"/>
                      </a:cubicBezTo>
                      <a:cubicBezTo>
                        <a:pt x="1" y="96"/>
                        <a:pt x="1" y="97"/>
                        <a:pt x="2" y="97"/>
                      </a:cubicBezTo>
                      <a:cubicBezTo>
                        <a:pt x="2" y="97"/>
                        <a:pt x="2" y="97"/>
                        <a:pt x="2" y="98"/>
                      </a:cubicBezTo>
                      <a:cubicBezTo>
                        <a:pt x="2" y="98"/>
                        <a:pt x="2" y="98"/>
                        <a:pt x="2" y="99"/>
                      </a:cubicBezTo>
                      <a:cubicBezTo>
                        <a:pt x="4" y="101"/>
                        <a:pt x="6" y="103"/>
                        <a:pt x="9" y="104"/>
                      </a:cubicBezTo>
                      <a:cubicBezTo>
                        <a:pt x="10" y="105"/>
                        <a:pt x="11" y="106"/>
                        <a:pt x="12" y="106"/>
                      </a:cubicBezTo>
                      <a:cubicBezTo>
                        <a:pt x="17" y="108"/>
                        <a:pt x="17" y="113"/>
                        <a:pt x="17" y="116"/>
                      </a:cubicBezTo>
                      <a:cubicBezTo>
                        <a:pt x="18" y="117"/>
                        <a:pt x="18" y="118"/>
                        <a:pt x="18" y="119"/>
                      </a:cubicBezTo>
                      <a:cubicBezTo>
                        <a:pt x="21" y="120"/>
                        <a:pt x="23" y="125"/>
                        <a:pt x="23" y="128"/>
                      </a:cubicBezTo>
                      <a:cubicBezTo>
                        <a:pt x="23" y="128"/>
                        <a:pt x="23" y="129"/>
                        <a:pt x="23" y="129"/>
                      </a:cubicBezTo>
                      <a:cubicBezTo>
                        <a:pt x="22" y="130"/>
                        <a:pt x="21" y="131"/>
                        <a:pt x="20" y="131"/>
                      </a:cubicBezTo>
                      <a:cubicBezTo>
                        <a:pt x="17" y="131"/>
                        <a:pt x="15" y="132"/>
                        <a:pt x="13" y="133"/>
                      </a:cubicBezTo>
                      <a:cubicBezTo>
                        <a:pt x="12" y="133"/>
                        <a:pt x="11" y="134"/>
                        <a:pt x="10" y="134"/>
                      </a:cubicBezTo>
                      <a:cubicBezTo>
                        <a:pt x="8" y="135"/>
                        <a:pt x="4" y="139"/>
                        <a:pt x="4" y="144"/>
                      </a:cubicBezTo>
                      <a:cubicBezTo>
                        <a:pt x="4" y="144"/>
                        <a:pt x="4" y="144"/>
                        <a:pt x="4" y="145"/>
                      </a:cubicBezTo>
                      <a:cubicBezTo>
                        <a:pt x="5" y="145"/>
                        <a:pt x="6" y="145"/>
                        <a:pt x="7" y="145"/>
                      </a:cubicBezTo>
                      <a:cubicBezTo>
                        <a:pt x="17" y="145"/>
                        <a:pt x="22" y="144"/>
                        <a:pt x="22" y="144"/>
                      </a:cubicBezTo>
                      <a:cubicBezTo>
                        <a:pt x="24" y="141"/>
                        <a:pt x="30" y="140"/>
                        <a:pt x="33" y="142"/>
                      </a:cubicBezTo>
                      <a:cubicBezTo>
                        <a:pt x="34" y="143"/>
                        <a:pt x="37" y="143"/>
                        <a:pt x="41" y="143"/>
                      </a:cubicBezTo>
                      <a:cubicBezTo>
                        <a:pt x="45" y="143"/>
                        <a:pt x="48" y="143"/>
                        <a:pt x="49" y="142"/>
                      </a:cubicBezTo>
                      <a:cubicBezTo>
                        <a:pt x="51" y="141"/>
                        <a:pt x="53" y="140"/>
                        <a:pt x="55" y="140"/>
                      </a:cubicBezTo>
                      <a:cubicBezTo>
                        <a:pt x="59" y="140"/>
                        <a:pt x="61" y="143"/>
                        <a:pt x="61" y="146"/>
                      </a:cubicBezTo>
                      <a:cubicBezTo>
                        <a:pt x="61" y="147"/>
                        <a:pt x="62" y="148"/>
                        <a:pt x="64" y="149"/>
                      </a:cubicBezTo>
                      <a:cubicBezTo>
                        <a:pt x="65" y="150"/>
                        <a:pt x="65" y="150"/>
                        <a:pt x="66" y="151"/>
                      </a:cubicBezTo>
                      <a:cubicBezTo>
                        <a:pt x="68" y="153"/>
                        <a:pt x="68" y="155"/>
                        <a:pt x="68" y="156"/>
                      </a:cubicBezTo>
                      <a:cubicBezTo>
                        <a:pt x="68" y="157"/>
                        <a:pt x="68" y="158"/>
                        <a:pt x="69" y="159"/>
                      </a:cubicBezTo>
                      <a:cubicBezTo>
                        <a:pt x="69" y="160"/>
                        <a:pt x="70" y="160"/>
                        <a:pt x="72" y="161"/>
                      </a:cubicBezTo>
                      <a:cubicBezTo>
                        <a:pt x="74" y="161"/>
                        <a:pt x="76" y="162"/>
                        <a:pt x="78" y="163"/>
                      </a:cubicBezTo>
                      <a:cubicBezTo>
                        <a:pt x="78" y="163"/>
                        <a:pt x="78" y="163"/>
                        <a:pt x="78" y="163"/>
                      </a:cubicBezTo>
                      <a:cubicBezTo>
                        <a:pt x="78" y="163"/>
                        <a:pt x="78" y="163"/>
                        <a:pt x="78" y="163"/>
                      </a:cubicBezTo>
                      <a:cubicBezTo>
                        <a:pt x="79" y="162"/>
                        <a:pt x="79" y="162"/>
                        <a:pt x="79" y="161"/>
                      </a:cubicBezTo>
                      <a:cubicBezTo>
                        <a:pt x="81" y="158"/>
                        <a:pt x="83" y="154"/>
                        <a:pt x="90" y="156"/>
                      </a:cubicBezTo>
                      <a:cubicBezTo>
                        <a:pt x="91" y="156"/>
                        <a:pt x="93" y="156"/>
                        <a:pt x="93" y="156"/>
                      </a:cubicBezTo>
                      <a:cubicBezTo>
                        <a:pt x="94" y="156"/>
                        <a:pt x="95" y="156"/>
                        <a:pt x="96" y="155"/>
                      </a:cubicBezTo>
                      <a:cubicBezTo>
                        <a:pt x="97" y="155"/>
                        <a:pt x="98" y="155"/>
                        <a:pt x="99" y="155"/>
                      </a:cubicBezTo>
                      <a:cubicBezTo>
                        <a:pt x="100" y="155"/>
                        <a:pt x="100" y="155"/>
                        <a:pt x="101" y="155"/>
                      </a:cubicBezTo>
                      <a:cubicBezTo>
                        <a:pt x="104" y="156"/>
                        <a:pt x="106" y="156"/>
                        <a:pt x="107" y="154"/>
                      </a:cubicBezTo>
                      <a:cubicBezTo>
                        <a:pt x="108" y="153"/>
                        <a:pt x="106" y="149"/>
                        <a:pt x="103" y="146"/>
                      </a:cubicBezTo>
                      <a:cubicBezTo>
                        <a:pt x="101" y="144"/>
                        <a:pt x="97" y="138"/>
                        <a:pt x="98" y="133"/>
                      </a:cubicBezTo>
                      <a:cubicBezTo>
                        <a:pt x="98" y="132"/>
                        <a:pt x="97" y="131"/>
                        <a:pt x="95" y="130"/>
                      </a:cubicBezTo>
                      <a:cubicBezTo>
                        <a:pt x="93" y="129"/>
                        <a:pt x="91" y="128"/>
                        <a:pt x="91" y="125"/>
                      </a:cubicBezTo>
                      <a:cubicBezTo>
                        <a:pt x="91" y="122"/>
                        <a:pt x="95" y="117"/>
                        <a:pt x="99" y="114"/>
                      </a:cubicBezTo>
                      <a:cubicBezTo>
                        <a:pt x="99" y="113"/>
                        <a:pt x="99" y="113"/>
                        <a:pt x="100" y="113"/>
                      </a:cubicBezTo>
                      <a:cubicBezTo>
                        <a:pt x="100" y="113"/>
                        <a:pt x="101" y="112"/>
                        <a:pt x="102" y="112"/>
                      </a:cubicBezTo>
                      <a:cubicBezTo>
                        <a:pt x="103" y="112"/>
                        <a:pt x="104" y="113"/>
                        <a:pt x="105" y="113"/>
                      </a:cubicBezTo>
                      <a:cubicBezTo>
                        <a:pt x="106" y="114"/>
                        <a:pt x="107" y="114"/>
                        <a:pt x="108" y="114"/>
                      </a:cubicBezTo>
                      <a:cubicBezTo>
                        <a:pt x="108" y="113"/>
                        <a:pt x="109" y="112"/>
                        <a:pt x="111" y="112"/>
                      </a:cubicBezTo>
                      <a:cubicBezTo>
                        <a:pt x="111" y="112"/>
                        <a:pt x="111" y="112"/>
                        <a:pt x="111" y="112"/>
                      </a:cubicBezTo>
                      <a:cubicBezTo>
                        <a:pt x="111" y="112"/>
                        <a:pt x="112" y="112"/>
                        <a:pt x="112" y="112"/>
                      </a:cubicBezTo>
                      <a:cubicBezTo>
                        <a:pt x="114" y="112"/>
                        <a:pt x="115" y="112"/>
                        <a:pt x="116" y="113"/>
                      </a:cubicBezTo>
                      <a:cubicBezTo>
                        <a:pt x="117" y="113"/>
                        <a:pt x="117" y="113"/>
                        <a:pt x="117" y="113"/>
                      </a:cubicBezTo>
                      <a:cubicBezTo>
                        <a:pt x="118" y="113"/>
                        <a:pt x="121" y="109"/>
                        <a:pt x="121" y="106"/>
                      </a:cubicBezTo>
                      <a:cubicBezTo>
                        <a:pt x="122" y="102"/>
                        <a:pt x="126" y="101"/>
                        <a:pt x="129" y="100"/>
                      </a:cubicBezTo>
                      <a:cubicBezTo>
                        <a:pt x="130" y="100"/>
                        <a:pt x="131" y="99"/>
                        <a:pt x="131" y="99"/>
                      </a:cubicBezTo>
                      <a:cubicBezTo>
                        <a:pt x="132" y="98"/>
                        <a:pt x="133" y="94"/>
                        <a:pt x="134" y="92"/>
                      </a:cubicBezTo>
                      <a:cubicBezTo>
                        <a:pt x="134" y="90"/>
                        <a:pt x="135" y="88"/>
                        <a:pt x="135" y="88"/>
                      </a:cubicBezTo>
                      <a:cubicBezTo>
                        <a:pt x="136" y="86"/>
                        <a:pt x="138" y="86"/>
                        <a:pt x="139" y="86"/>
                      </a:cubicBezTo>
                      <a:cubicBezTo>
                        <a:pt x="141" y="85"/>
                        <a:pt x="142" y="85"/>
                        <a:pt x="142" y="83"/>
                      </a:cubicBezTo>
                      <a:cubicBezTo>
                        <a:pt x="142" y="76"/>
                        <a:pt x="147" y="75"/>
                        <a:pt x="149" y="75"/>
                      </a:cubicBezTo>
                      <a:cubicBezTo>
                        <a:pt x="149" y="75"/>
                        <a:pt x="149" y="73"/>
                        <a:pt x="149" y="72"/>
                      </a:cubicBezTo>
                      <a:cubicBezTo>
                        <a:pt x="149" y="70"/>
                        <a:pt x="149" y="69"/>
                        <a:pt x="149" y="68"/>
                      </a:cubicBezTo>
                      <a:cubicBezTo>
                        <a:pt x="150" y="65"/>
                        <a:pt x="151" y="61"/>
                        <a:pt x="154" y="59"/>
                      </a:cubicBezTo>
                      <a:cubicBezTo>
                        <a:pt x="155" y="59"/>
                        <a:pt x="155" y="59"/>
                        <a:pt x="156" y="58"/>
                      </a:cubicBezTo>
                      <a:cubicBezTo>
                        <a:pt x="155" y="58"/>
                        <a:pt x="154" y="57"/>
                        <a:pt x="152" y="57"/>
                      </a:cubicBezTo>
                      <a:cubicBezTo>
                        <a:pt x="152" y="57"/>
                        <a:pt x="152" y="57"/>
                        <a:pt x="151" y="57"/>
                      </a:cubicBezTo>
                      <a:cubicBezTo>
                        <a:pt x="147" y="57"/>
                        <a:pt x="144" y="49"/>
                        <a:pt x="143" y="45"/>
                      </a:cubicBezTo>
                      <a:cubicBezTo>
                        <a:pt x="143" y="45"/>
                        <a:pt x="143" y="45"/>
                        <a:pt x="143" y="45"/>
                      </a:cubicBezTo>
                      <a:cubicBezTo>
                        <a:pt x="143" y="44"/>
                        <a:pt x="143" y="44"/>
                        <a:pt x="143" y="44"/>
                      </a:cubicBezTo>
                      <a:cubicBezTo>
                        <a:pt x="143" y="41"/>
                        <a:pt x="143" y="36"/>
                        <a:pt x="142" y="35"/>
                      </a:cubicBezTo>
                      <a:cubicBezTo>
                        <a:pt x="141" y="35"/>
                        <a:pt x="140" y="33"/>
                        <a:pt x="141" y="31"/>
                      </a:cubicBezTo>
                      <a:cubicBezTo>
                        <a:pt x="142" y="28"/>
                        <a:pt x="145" y="26"/>
                        <a:pt x="149" y="26"/>
                      </a:cubicBezTo>
                      <a:cubicBezTo>
                        <a:pt x="152" y="26"/>
                        <a:pt x="154" y="27"/>
                        <a:pt x="157" y="28"/>
                      </a:cubicBezTo>
                      <a:cubicBezTo>
                        <a:pt x="160" y="28"/>
                        <a:pt x="162" y="29"/>
                        <a:pt x="164" y="29"/>
                      </a:cubicBezTo>
                      <a:cubicBezTo>
                        <a:pt x="165" y="29"/>
                        <a:pt x="165" y="29"/>
                        <a:pt x="165" y="29"/>
                      </a:cubicBezTo>
                      <a:cubicBezTo>
                        <a:pt x="167" y="27"/>
                        <a:pt x="171" y="26"/>
                        <a:pt x="174" y="25"/>
                      </a:cubicBezTo>
                      <a:cubicBezTo>
                        <a:pt x="175" y="25"/>
                        <a:pt x="176" y="25"/>
                        <a:pt x="176" y="24"/>
                      </a:cubicBezTo>
                      <a:cubicBezTo>
                        <a:pt x="177" y="24"/>
                        <a:pt x="177" y="23"/>
                        <a:pt x="179" y="20"/>
                      </a:cubicBezTo>
                      <a:cubicBezTo>
                        <a:pt x="179" y="20"/>
                        <a:pt x="179" y="20"/>
                        <a:pt x="179"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40" name="Group 1186">
                <a:extLst>
                  <a:ext uri="{FF2B5EF4-FFF2-40B4-BE49-F238E27FC236}">
                    <a16:creationId xmlns="" xmlns:a16="http://schemas.microsoft.com/office/drawing/2014/main" id="{68A3C625-F5C6-4E74-8FE4-26710EF44229}"/>
                  </a:ext>
                </a:extLst>
              </p:cNvPr>
              <p:cNvGrpSpPr>
                <a:grpSpLocks noChangeAspect="1"/>
              </p:cNvGrpSpPr>
              <p:nvPr/>
            </p:nvGrpSpPr>
            <p:grpSpPr>
              <a:xfrm>
                <a:off x="5703405" y="3006362"/>
                <a:ext cx="1089020" cy="963989"/>
                <a:chOff x="2433" y="2872"/>
                <a:chExt cx="586" cy="536"/>
              </a:xfrm>
              <a:grpFill/>
            </p:grpSpPr>
            <p:sp>
              <p:nvSpPr>
                <p:cNvPr id="1044" name="Freeform 1187">
                  <a:extLst>
                    <a:ext uri="{FF2B5EF4-FFF2-40B4-BE49-F238E27FC236}">
                      <a16:creationId xmlns="" xmlns:a16="http://schemas.microsoft.com/office/drawing/2014/main" id="{53E3CB4D-A51F-4708-B772-3DBBA3CDD848}"/>
                    </a:ext>
                  </a:extLst>
                </p:cNvPr>
                <p:cNvSpPr/>
                <p:nvPr/>
              </p:nvSpPr>
              <p:spPr bwMode="auto">
                <a:xfrm>
                  <a:off x="2822" y="3333"/>
                  <a:ext cx="197" cy="75"/>
                </a:xfrm>
                <a:custGeom>
                  <a:gdLst>
                    <a:gd name="T0" fmla="*/ 202 w 206"/>
                    <a:gd name="T1" fmla="*/ 26 h 78"/>
                    <a:gd name="T2" fmla="*/ 202 w 206"/>
                    <a:gd name="T3" fmla="*/ 26 h 78"/>
                    <a:gd name="T4" fmla="*/ 200 w 206"/>
                    <a:gd name="T5" fmla="*/ 25 h 78"/>
                    <a:gd name="T6" fmla="*/ 190 w 206"/>
                    <a:gd name="T7" fmla="*/ 12 h 78"/>
                    <a:gd name="T8" fmla="*/ 188 w 206"/>
                    <a:gd name="T9" fmla="*/ 9 h 78"/>
                    <a:gd name="T10" fmla="*/ 178 w 206"/>
                    <a:gd name="T11" fmla="*/ 7 h 78"/>
                    <a:gd name="T12" fmla="*/ 172 w 206"/>
                    <a:gd name="T13" fmla="*/ 7 h 78"/>
                    <a:gd name="T14" fmla="*/ 139 w 206"/>
                    <a:gd name="T15" fmla="*/ 14 h 78"/>
                    <a:gd name="T16" fmla="*/ 118 w 206"/>
                    <a:gd name="T17" fmla="*/ 10 h 78"/>
                    <a:gd name="T18" fmla="*/ 107 w 206"/>
                    <a:gd name="T19" fmla="*/ 5 h 78"/>
                    <a:gd name="T20" fmla="*/ 86 w 206"/>
                    <a:gd name="T21" fmla="*/ 0 h 78"/>
                    <a:gd name="T22" fmla="*/ 38 w 206"/>
                    <a:gd name="T23" fmla="*/ 13 h 78"/>
                    <a:gd name="T24" fmla="*/ 27 w 206"/>
                    <a:gd name="T25" fmla="*/ 21 h 78"/>
                    <a:gd name="T26" fmla="*/ 3 w 206"/>
                    <a:gd name="T27" fmla="*/ 23 h 78"/>
                    <a:gd name="T28" fmla="*/ 7 w 206"/>
                    <a:gd name="T29" fmla="*/ 30 h 78"/>
                    <a:gd name="T30" fmla="*/ 7 w 206"/>
                    <a:gd name="T31" fmla="*/ 43 h 78"/>
                    <a:gd name="T32" fmla="*/ 10 w 206"/>
                    <a:gd name="T33" fmla="*/ 54 h 78"/>
                    <a:gd name="T34" fmla="*/ 14 w 206"/>
                    <a:gd name="T35" fmla="*/ 60 h 78"/>
                    <a:gd name="T36" fmla="*/ 24 w 206"/>
                    <a:gd name="T37" fmla="*/ 65 h 78"/>
                    <a:gd name="T38" fmla="*/ 33 w 206"/>
                    <a:gd name="T39" fmla="*/ 73 h 78"/>
                    <a:gd name="T40" fmla="*/ 53 w 206"/>
                    <a:gd name="T41" fmla="*/ 65 h 78"/>
                    <a:gd name="T42" fmla="*/ 71 w 206"/>
                    <a:gd name="T43" fmla="*/ 75 h 78"/>
                    <a:gd name="T44" fmla="*/ 82 w 206"/>
                    <a:gd name="T45" fmla="*/ 72 h 78"/>
                    <a:gd name="T46" fmla="*/ 97 w 206"/>
                    <a:gd name="T47" fmla="*/ 67 h 78"/>
                    <a:gd name="T48" fmla="*/ 111 w 206"/>
                    <a:gd name="T49" fmla="*/ 66 h 78"/>
                    <a:gd name="T50" fmla="*/ 109 w 206"/>
                    <a:gd name="T51" fmla="*/ 76 h 78"/>
                    <a:gd name="T52" fmla="*/ 111 w 206"/>
                    <a:gd name="T53" fmla="*/ 77 h 78"/>
                    <a:gd name="T54" fmla="*/ 112 w 206"/>
                    <a:gd name="T55" fmla="*/ 76 h 78"/>
                    <a:gd name="T56" fmla="*/ 112 w 206"/>
                    <a:gd name="T57" fmla="*/ 73 h 78"/>
                    <a:gd name="T58" fmla="*/ 117 w 206"/>
                    <a:gd name="T59" fmla="*/ 67 h 78"/>
                    <a:gd name="T60" fmla="*/ 120 w 206"/>
                    <a:gd name="T61" fmla="*/ 68 h 78"/>
                    <a:gd name="T62" fmla="*/ 134 w 206"/>
                    <a:gd name="T63" fmla="*/ 65 h 78"/>
                    <a:gd name="T64" fmla="*/ 136 w 206"/>
                    <a:gd name="T65" fmla="*/ 66 h 78"/>
                    <a:gd name="T66" fmla="*/ 138 w 206"/>
                    <a:gd name="T67" fmla="*/ 67 h 78"/>
                    <a:gd name="T68" fmla="*/ 149 w 206"/>
                    <a:gd name="T69" fmla="*/ 67 h 78"/>
                    <a:gd name="T70" fmla="*/ 176 w 206"/>
                    <a:gd name="T71" fmla="*/ 61 h 78"/>
                    <a:gd name="T72" fmla="*/ 180 w 206"/>
                    <a:gd name="T73" fmla="*/ 61 h 78"/>
                    <a:gd name="T74" fmla="*/ 195 w 206"/>
                    <a:gd name="T75" fmla="*/ 61 h 78"/>
                    <a:gd name="T76" fmla="*/ 205 w 206"/>
                    <a:gd name="T77" fmla="*/ 64 h 78"/>
                    <a:gd name="T78" fmla="*/ 206 w 206"/>
                    <a:gd name="T79" fmla="*/ 64 h 78"/>
                    <a:gd name="T80" fmla="*/ 206 w 206"/>
                    <a:gd name="T81" fmla="*/ 64 h 78"/>
                    <a:gd name="T82" fmla="*/ 205 w 206"/>
                    <a:gd name="T83" fmla="*/ 63 h 78"/>
                    <a:gd name="T84" fmla="*/ 205 w 206"/>
                    <a:gd name="T85" fmla="*/ 61 h 78"/>
                    <a:gd name="T86" fmla="*/ 204 w 206"/>
                    <a:gd name="T87" fmla="*/ 60 h 78"/>
                    <a:gd name="T88" fmla="*/ 203 w 206"/>
                    <a:gd name="T89" fmla="*/ 58 h 78"/>
                    <a:gd name="T90" fmla="*/ 202 w 206"/>
                    <a:gd name="T91" fmla="*/ 57 h 78"/>
                    <a:gd name="T92" fmla="*/ 200 w 206"/>
                    <a:gd name="T93" fmla="*/ 44 h 78"/>
                    <a:gd name="T94" fmla="*/ 199 w 206"/>
                    <a:gd name="T95" fmla="*/ 41 h 78"/>
                    <a:gd name="T96" fmla="*/ 199 w 206"/>
                    <a:gd name="T97" fmla="*/ 36 h 78"/>
                    <a:gd name="T98" fmla="*/ 199 w 206"/>
                    <a:gd name="T99" fmla="*/ 33 h 78"/>
                    <a:gd name="T100" fmla="*/ 201 w 206"/>
                    <a:gd name="T101" fmla="*/ 32 h 7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6" h="78">
                      <a:moveTo>
                        <a:pt x="201" y="31"/>
                      </a:moveTo>
                      <a:cubicBezTo>
                        <a:pt x="201" y="30"/>
                        <a:pt x="201" y="28"/>
                        <a:pt x="202" y="27"/>
                      </a:cubicBezTo>
                      <a:cubicBezTo>
                        <a:pt x="202" y="27"/>
                        <a:pt x="202" y="26"/>
                        <a:pt x="202" y="26"/>
                      </a:cubicBezTo>
                      <a:cubicBezTo>
                        <a:pt x="202" y="26"/>
                        <a:pt x="202" y="26"/>
                        <a:pt x="202" y="26"/>
                      </a:cubicBezTo>
                      <a:cubicBezTo>
                        <a:pt x="202" y="26"/>
                        <a:pt x="202" y="26"/>
                        <a:pt x="202" y="26"/>
                      </a:cubicBezTo>
                      <a:cubicBezTo>
                        <a:pt x="202" y="26"/>
                        <a:pt x="202" y="26"/>
                        <a:pt x="202" y="26"/>
                      </a:cubicBezTo>
                      <a:cubicBezTo>
                        <a:pt x="202" y="26"/>
                        <a:pt x="201" y="25"/>
                        <a:pt x="201" y="25"/>
                      </a:cubicBezTo>
                      <a:cubicBezTo>
                        <a:pt x="201" y="26"/>
                        <a:pt x="201" y="25"/>
                        <a:pt x="201" y="25"/>
                      </a:cubicBezTo>
                      <a:cubicBezTo>
                        <a:pt x="200" y="25"/>
                        <a:pt x="200" y="25"/>
                        <a:pt x="200" y="25"/>
                      </a:cubicBezTo>
                      <a:cubicBezTo>
                        <a:pt x="198" y="25"/>
                        <a:pt x="194" y="25"/>
                        <a:pt x="192" y="21"/>
                      </a:cubicBezTo>
                      <a:cubicBezTo>
                        <a:pt x="191" y="19"/>
                        <a:pt x="191" y="17"/>
                        <a:pt x="191" y="16"/>
                      </a:cubicBezTo>
                      <a:cubicBezTo>
                        <a:pt x="191" y="14"/>
                        <a:pt x="191" y="14"/>
                        <a:pt x="190" y="12"/>
                      </a:cubicBezTo>
                      <a:cubicBezTo>
                        <a:pt x="190" y="12"/>
                        <a:pt x="190" y="12"/>
                        <a:pt x="190" y="12"/>
                      </a:cubicBezTo>
                      <a:cubicBezTo>
                        <a:pt x="190" y="12"/>
                        <a:pt x="190" y="12"/>
                        <a:pt x="189" y="12"/>
                      </a:cubicBezTo>
                      <a:cubicBezTo>
                        <a:pt x="189" y="11"/>
                        <a:pt x="188" y="10"/>
                        <a:pt x="188" y="9"/>
                      </a:cubicBezTo>
                      <a:cubicBezTo>
                        <a:pt x="187" y="7"/>
                        <a:pt x="185" y="6"/>
                        <a:pt x="185" y="6"/>
                      </a:cubicBezTo>
                      <a:cubicBezTo>
                        <a:pt x="184" y="6"/>
                        <a:pt x="184" y="6"/>
                        <a:pt x="184" y="6"/>
                      </a:cubicBezTo>
                      <a:cubicBezTo>
                        <a:pt x="183" y="6"/>
                        <a:pt x="182" y="7"/>
                        <a:pt x="178" y="7"/>
                      </a:cubicBezTo>
                      <a:cubicBezTo>
                        <a:pt x="177" y="7"/>
                        <a:pt x="176" y="7"/>
                        <a:pt x="175" y="7"/>
                      </a:cubicBezTo>
                      <a:cubicBezTo>
                        <a:pt x="174" y="7"/>
                        <a:pt x="174" y="7"/>
                        <a:pt x="174" y="7"/>
                      </a:cubicBezTo>
                      <a:cubicBezTo>
                        <a:pt x="173" y="7"/>
                        <a:pt x="173" y="7"/>
                        <a:pt x="172" y="7"/>
                      </a:cubicBezTo>
                      <a:cubicBezTo>
                        <a:pt x="167" y="11"/>
                        <a:pt x="158" y="14"/>
                        <a:pt x="153" y="14"/>
                      </a:cubicBezTo>
                      <a:cubicBezTo>
                        <a:pt x="151" y="14"/>
                        <a:pt x="150" y="14"/>
                        <a:pt x="150" y="13"/>
                      </a:cubicBezTo>
                      <a:cubicBezTo>
                        <a:pt x="148" y="13"/>
                        <a:pt x="143" y="13"/>
                        <a:pt x="139" y="14"/>
                      </a:cubicBezTo>
                      <a:cubicBezTo>
                        <a:pt x="136" y="14"/>
                        <a:pt x="133" y="14"/>
                        <a:pt x="131" y="14"/>
                      </a:cubicBezTo>
                      <a:cubicBezTo>
                        <a:pt x="127" y="14"/>
                        <a:pt x="124" y="13"/>
                        <a:pt x="122" y="11"/>
                      </a:cubicBezTo>
                      <a:cubicBezTo>
                        <a:pt x="121" y="10"/>
                        <a:pt x="119" y="10"/>
                        <a:pt x="118" y="10"/>
                      </a:cubicBezTo>
                      <a:cubicBezTo>
                        <a:pt x="117" y="10"/>
                        <a:pt x="117" y="10"/>
                        <a:pt x="117" y="10"/>
                      </a:cubicBezTo>
                      <a:cubicBezTo>
                        <a:pt x="114" y="10"/>
                        <a:pt x="112" y="8"/>
                        <a:pt x="111" y="7"/>
                      </a:cubicBezTo>
                      <a:cubicBezTo>
                        <a:pt x="110" y="6"/>
                        <a:pt x="109" y="5"/>
                        <a:pt x="107" y="5"/>
                      </a:cubicBezTo>
                      <a:cubicBezTo>
                        <a:pt x="105" y="5"/>
                        <a:pt x="104" y="5"/>
                        <a:pt x="103" y="4"/>
                      </a:cubicBezTo>
                      <a:cubicBezTo>
                        <a:pt x="102" y="3"/>
                        <a:pt x="99" y="2"/>
                        <a:pt x="90" y="1"/>
                      </a:cubicBezTo>
                      <a:cubicBezTo>
                        <a:pt x="89" y="1"/>
                        <a:pt x="87" y="0"/>
                        <a:pt x="86" y="0"/>
                      </a:cubicBezTo>
                      <a:cubicBezTo>
                        <a:pt x="73" y="0"/>
                        <a:pt x="62" y="7"/>
                        <a:pt x="58" y="11"/>
                      </a:cubicBezTo>
                      <a:cubicBezTo>
                        <a:pt x="56" y="12"/>
                        <a:pt x="52" y="13"/>
                        <a:pt x="47" y="13"/>
                      </a:cubicBezTo>
                      <a:cubicBezTo>
                        <a:pt x="44" y="13"/>
                        <a:pt x="41" y="13"/>
                        <a:pt x="38" y="13"/>
                      </a:cubicBezTo>
                      <a:cubicBezTo>
                        <a:pt x="36" y="13"/>
                        <a:pt x="34" y="12"/>
                        <a:pt x="33" y="12"/>
                      </a:cubicBezTo>
                      <a:cubicBezTo>
                        <a:pt x="33" y="13"/>
                        <a:pt x="33" y="13"/>
                        <a:pt x="33" y="13"/>
                      </a:cubicBezTo>
                      <a:cubicBezTo>
                        <a:pt x="32" y="15"/>
                        <a:pt x="32" y="19"/>
                        <a:pt x="27" y="21"/>
                      </a:cubicBezTo>
                      <a:cubicBezTo>
                        <a:pt x="24" y="22"/>
                        <a:pt x="20" y="22"/>
                        <a:pt x="16" y="22"/>
                      </a:cubicBezTo>
                      <a:cubicBezTo>
                        <a:pt x="10" y="22"/>
                        <a:pt x="10" y="22"/>
                        <a:pt x="10" y="22"/>
                      </a:cubicBezTo>
                      <a:cubicBezTo>
                        <a:pt x="8" y="22"/>
                        <a:pt x="5" y="22"/>
                        <a:pt x="3" y="23"/>
                      </a:cubicBezTo>
                      <a:cubicBezTo>
                        <a:pt x="1" y="24"/>
                        <a:pt x="0" y="27"/>
                        <a:pt x="0" y="28"/>
                      </a:cubicBezTo>
                      <a:cubicBezTo>
                        <a:pt x="0" y="28"/>
                        <a:pt x="1" y="28"/>
                        <a:pt x="1" y="28"/>
                      </a:cubicBezTo>
                      <a:cubicBezTo>
                        <a:pt x="4" y="28"/>
                        <a:pt x="6" y="29"/>
                        <a:pt x="7" y="30"/>
                      </a:cubicBezTo>
                      <a:cubicBezTo>
                        <a:pt x="7" y="31"/>
                        <a:pt x="7" y="33"/>
                        <a:pt x="7" y="34"/>
                      </a:cubicBezTo>
                      <a:cubicBezTo>
                        <a:pt x="7" y="34"/>
                        <a:pt x="7" y="35"/>
                        <a:pt x="7" y="35"/>
                      </a:cubicBezTo>
                      <a:cubicBezTo>
                        <a:pt x="8" y="37"/>
                        <a:pt x="9" y="40"/>
                        <a:pt x="7" y="43"/>
                      </a:cubicBezTo>
                      <a:cubicBezTo>
                        <a:pt x="6" y="43"/>
                        <a:pt x="6" y="44"/>
                        <a:pt x="6" y="45"/>
                      </a:cubicBezTo>
                      <a:cubicBezTo>
                        <a:pt x="6" y="46"/>
                        <a:pt x="6" y="47"/>
                        <a:pt x="7" y="47"/>
                      </a:cubicBezTo>
                      <a:cubicBezTo>
                        <a:pt x="10" y="49"/>
                        <a:pt x="11" y="52"/>
                        <a:pt x="10" y="54"/>
                      </a:cubicBezTo>
                      <a:cubicBezTo>
                        <a:pt x="10" y="55"/>
                        <a:pt x="9" y="55"/>
                        <a:pt x="9" y="56"/>
                      </a:cubicBezTo>
                      <a:cubicBezTo>
                        <a:pt x="9" y="56"/>
                        <a:pt x="9" y="56"/>
                        <a:pt x="9" y="56"/>
                      </a:cubicBezTo>
                      <a:cubicBezTo>
                        <a:pt x="12" y="58"/>
                        <a:pt x="13" y="59"/>
                        <a:pt x="14" y="60"/>
                      </a:cubicBezTo>
                      <a:cubicBezTo>
                        <a:pt x="14" y="60"/>
                        <a:pt x="15" y="61"/>
                        <a:pt x="16" y="61"/>
                      </a:cubicBezTo>
                      <a:cubicBezTo>
                        <a:pt x="18" y="62"/>
                        <a:pt x="21" y="63"/>
                        <a:pt x="21" y="65"/>
                      </a:cubicBezTo>
                      <a:cubicBezTo>
                        <a:pt x="21" y="65"/>
                        <a:pt x="22" y="66"/>
                        <a:pt x="24" y="65"/>
                      </a:cubicBezTo>
                      <a:cubicBezTo>
                        <a:pt x="25" y="65"/>
                        <a:pt x="25" y="65"/>
                        <a:pt x="26" y="65"/>
                      </a:cubicBezTo>
                      <a:cubicBezTo>
                        <a:pt x="29" y="65"/>
                        <a:pt x="31" y="68"/>
                        <a:pt x="32" y="71"/>
                      </a:cubicBezTo>
                      <a:cubicBezTo>
                        <a:pt x="33" y="72"/>
                        <a:pt x="33" y="72"/>
                        <a:pt x="33" y="73"/>
                      </a:cubicBezTo>
                      <a:cubicBezTo>
                        <a:pt x="34" y="73"/>
                        <a:pt x="34" y="74"/>
                        <a:pt x="37" y="74"/>
                      </a:cubicBezTo>
                      <a:cubicBezTo>
                        <a:pt x="40" y="74"/>
                        <a:pt x="44" y="72"/>
                        <a:pt x="44" y="71"/>
                      </a:cubicBezTo>
                      <a:cubicBezTo>
                        <a:pt x="44" y="69"/>
                        <a:pt x="45" y="65"/>
                        <a:pt x="53" y="65"/>
                      </a:cubicBezTo>
                      <a:cubicBezTo>
                        <a:pt x="54" y="65"/>
                        <a:pt x="55" y="65"/>
                        <a:pt x="56" y="65"/>
                      </a:cubicBezTo>
                      <a:cubicBezTo>
                        <a:pt x="60" y="66"/>
                        <a:pt x="64" y="69"/>
                        <a:pt x="68" y="72"/>
                      </a:cubicBezTo>
                      <a:cubicBezTo>
                        <a:pt x="69" y="73"/>
                        <a:pt x="71" y="74"/>
                        <a:pt x="71" y="75"/>
                      </a:cubicBezTo>
                      <a:cubicBezTo>
                        <a:pt x="72" y="75"/>
                        <a:pt x="72" y="75"/>
                        <a:pt x="72" y="75"/>
                      </a:cubicBezTo>
                      <a:cubicBezTo>
                        <a:pt x="73" y="75"/>
                        <a:pt x="75" y="74"/>
                        <a:pt x="77" y="74"/>
                      </a:cubicBezTo>
                      <a:cubicBezTo>
                        <a:pt x="79" y="73"/>
                        <a:pt x="81" y="72"/>
                        <a:pt x="82" y="72"/>
                      </a:cubicBezTo>
                      <a:cubicBezTo>
                        <a:pt x="84" y="72"/>
                        <a:pt x="87" y="70"/>
                        <a:pt x="89" y="68"/>
                      </a:cubicBezTo>
                      <a:cubicBezTo>
                        <a:pt x="90" y="67"/>
                        <a:pt x="91" y="66"/>
                        <a:pt x="92" y="66"/>
                      </a:cubicBezTo>
                      <a:cubicBezTo>
                        <a:pt x="94" y="65"/>
                        <a:pt x="96" y="66"/>
                        <a:pt x="97" y="67"/>
                      </a:cubicBezTo>
                      <a:cubicBezTo>
                        <a:pt x="99" y="68"/>
                        <a:pt x="100" y="69"/>
                        <a:pt x="101" y="68"/>
                      </a:cubicBezTo>
                      <a:cubicBezTo>
                        <a:pt x="103" y="67"/>
                        <a:pt x="106" y="65"/>
                        <a:pt x="109" y="65"/>
                      </a:cubicBezTo>
                      <a:cubicBezTo>
                        <a:pt x="110" y="65"/>
                        <a:pt x="111" y="65"/>
                        <a:pt x="111" y="66"/>
                      </a:cubicBezTo>
                      <a:cubicBezTo>
                        <a:pt x="112" y="66"/>
                        <a:pt x="112" y="67"/>
                        <a:pt x="113" y="68"/>
                      </a:cubicBezTo>
                      <a:cubicBezTo>
                        <a:pt x="113" y="69"/>
                        <a:pt x="112" y="71"/>
                        <a:pt x="111" y="72"/>
                      </a:cubicBezTo>
                      <a:cubicBezTo>
                        <a:pt x="110" y="73"/>
                        <a:pt x="109" y="75"/>
                        <a:pt x="109" y="76"/>
                      </a:cubicBezTo>
                      <a:cubicBezTo>
                        <a:pt x="109" y="76"/>
                        <a:pt x="110" y="77"/>
                        <a:pt x="110" y="78"/>
                      </a:cubicBezTo>
                      <a:cubicBezTo>
                        <a:pt x="110" y="78"/>
                        <a:pt x="110" y="78"/>
                        <a:pt x="110" y="78"/>
                      </a:cubicBezTo>
                      <a:cubicBezTo>
                        <a:pt x="110" y="78"/>
                        <a:pt x="111" y="77"/>
                        <a:pt x="111" y="77"/>
                      </a:cubicBezTo>
                      <a:cubicBezTo>
                        <a:pt x="111" y="77"/>
                        <a:pt x="111" y="77"/>
                        <a:pt x="111" y="77"/>
                      </a:cubicBezTo>
                      <a:cubicBezTo>
                        <a:pt x="111" y="76"/>
                        <a:pt x="111" y="76"/>
                        <a:pt x="112" y="76"/>
                      </a:cubicBezTo>
                      <a:cubicBezTo>
                        <a:pt x="112" y="76"/>
                        <a:pt x="112" y="76"/>
                        <a:pt x="112" y="76"/>
                      </a:cubicBezTo>
                      <a:cubicBezTo>
                        <a:pt x="112" y="76"/>
                        <a:pt x="112" y="75"/>
                        <a:pt x="112" y="75"/>
                      </a:cubicBezTo>
                      <a:cubicBezTo>
                        <a:pt x="112" y="75"/>
                        <a:pt x="112" y="75"/>
                        <a:pt x="112" y="75"/>
                      </a:cubicBezTo>
                      <a:cubicBezTo>
                        <a:pt x="112" y="74"/>
                        <a:pt x="112" y="74"/>
                        <a:pt x="112" y="73"/>
                      </a:cubicBezTo>
                      <a:cubicBezTo>
                        <a:pt x="112" y="73"/>
                        <a:pt x="112" y="73"/>
                        <a:pt x="112" y="72"/>
                      </a:cubicBezTo>
                      <a:cubicBezTo>
                        <a:pt x="112" y="71"/>
                        <a:pt x="113" y="70"/>
                        <a:pt x="113" y="70"/>
                      </a:cubicBezTo>
                      <a:cubicBezTo>
                        <a:pt x="114" y="68"/>
                        <a:pt x="115" y="67"/>
                        <a:pt x="117" y="67"/>
                      </a:cubicBezTo>
                      <a:cubicBezTo>
                        <a:pt x="117" y="67"/>
                        <a:pt x="117" y="67"/>
                        <a:pt x="117" y="67"/>
                      </a:cubicBezTo>
                      <a:cubicBezTo>
                        <a:pt x="117" y="67"/>
                        <a:pt x="117" y="67"/>
                        <a:pt x="117" y="67"/>
                      </a:cubicBezTo>
                      <a:cubicBezTo>
                        <a:pt x="118" y="67"/>
                        <a:pt x="119" y="68"/>
                        <a:pt x="120" y="68"/>
                      </a:cubicBezTo>
                      <a:cubicBezTo>
                        <a:pt x="122" y="70"/>
                        <a:pt x="124" y="70"/>
                        <a:pt x="128" y="68"/>
                      </a:cubicBezTo>
                      <a:cubicBezTo>
                        <a:pt x="129" y="68"/>
                        <a:pt x="130" y="67"/>
                        <a:pt x="131" y="67"/>
                      </a:cubicBezTo>
                      <a:cubicBezTo>
                        <a:pt x="132" y="66"/>
                        <a:pt x="133" y="65"/>
                        <a:pt x="134" y="65"/>
                      </a:cubicBezTo>
                      <a:cubicBezTo>
                        <a:pt x="135" y="65"/>
                        <a:pt x="135" y="66"/>
                        <a:pt x="135" y="66"/>
                      </a:cubicBezTo>
                      <a:cubicBezTo>
                        <a:pt x="136" y="66"/>
                        <a:pt x="136" y="66"/>
                        <a:pt x="136" y="66"/>
                      </a:cubicBezTo>
                      <a:cubicBezTo>
                        <a:pt x="136" y="66"/>
                        <a:pt x="136" y="66"/>
                        <a:pt x="136" y="66"/>
                      </a:cubicBezTo>
                      <a:cubicBezTo>
                        <a:pt x="136" y="66"/>
                        <a:pt x="137" y="66"/>
                        <a:pt x="137" y="66"/>
                      </a:cubicBezTo>
                      <a:cubicBezTo>
                        <a:pt x="137" y="67"/>
                        <a:pt x="137" y="67"/>
                        <a:pt x="137" y="67"/>
                      </a:cubicBezTo>
                      <a:cubicBezTo>
                        <a:pt x="137" y="67"/>
                        <a:pt x="137" y="67"/>
                        <a:pt x="138" y="67"/>
                      </a:cubicBezTo>
                      <a:cubicBezTo>
                        <a:pt x="138" y="67"/>
                        <a:pt x="138" y="68"/>
                        <a:pt x="139" y="68"/>
                      </a:cubicBezTo>
                      <a:cubicBezTo>
                        <a:pt x="140" y="68"/>
                        <a:pt x="141" y="68"/>
                        <a:pt x="142" y="67"/>
                      </a:cubicBezTo>
                      <a:cubicBezTo>
                        <a:pt x="144" y="67"/>
                        <a:pt x="146" y="67"/>
                        <a:pt x="149" y="67"/>
                      </a:cubicBezTo>
                      <a:cubicBezTo>
                        <a:pt x="152" y="67"/>
                        <a:pt x="154" y="66"/>
                        <a:pt x="156" y="65"/>
                      </a:cubicBezTo>
                      <a:cubicBezTo>
                        <a:pt x="158" y="64"/>
                        <a:pt x="160" y="62"/>
                        <a:pt x="164" y="63"/>
                      </a:cubicBezTo>
                      <a:cubicBezTo>
                        <a:pt x="170" y="63"/>
                        <a:pt x="176" y="61"/>
                        <a:pt x="176" y="61"/>
                      </a:cubicBezTo>
                      <a:cubicBezTo>
                        <a:pt x="176" y="61"/>
                        <a:pt x="176" y="61"/>
                        <a:pt x="176" y="61"/>
                      </a:cubicBezTo>
                      <a:cubicBezTo>
                        <a:pt x="180" y="62"/>
                        <a:pt x="180" y="62"/>
                        <a:pt x="180" y="62"/>
                      </a:cubicBezTo>
                      <a:cubicBezTo>
                        <a:pt x="180" y="62"/>
                        <a:pt x="180" y="62"/>
                        <a:pt x="180" y="61"/>
                      </a:cubicBezTo>
                      <a:cubicBezTo>
                        <a:pt x="181" y="60"/>
                        <a:pt x="182" y="59"/>
                        <a:pt x="185" y="58"/>
                      </a:cubicBezTo>
                      <a:cubicBezTo>
                        <a:pt x="189" y="58"/>
                        <a:pt x="191" y="59"/>
                        <a:pt x="193" y="60"/>
                      </a:cubicBezTo>
                      <a:cubicBezTo>
                        <a:pt x="194" y="60"/>
                        <a:pt x="194" y="61"/>
                        <a:pt x="195" y="61"/>
                      </a:cubicBezTo>
                      <a:cubicBezTo>
                        <a:pt x="195" y="60"/>
                        <a:pt x="196" y="60"/>
                        <a:pt x="196" y="60"/>
                      </a:cubicBezTo>
                      <a:cubicBezTo>
                        <a:pt x="198" y="60"/>
                        <a:pt x="200" y="61"/>
                        <a:pt x="202" y="62"/>
                      </a:cubicBezTo>
                      <a:cubicBezTo>
                        <a:pt x="203" y="63"/>
                        <a:pt x="204" y="63"/>
                        <a:pt x="205" y="64"/>
                      </a:cubicBezTo>
                      <a:cubicBezTo>
                        <a:pt x="205" y="64"/>
                        <a:pt x="205" y="64"/>
                        <a:pt x="205" y="64"/>
                      </a:cubicBezTo>
                      <a:cubicBezTo>
                        <a:pt x="205" y="64"/>
                        <a:pt x="205" y="64"/>
                        <a:pt x="206" y="64"/>
                      </a:cubicBezTo>
                      <a:cubicBezTo>
                        <a:pt x="206" y="64"/>
                        <a:pt x="206" y="64"/>
                        <a:pt x="206" y="64"/>
                      </a:cubicBezTo>
                      <a:cubicBezTo>
                        <a:pt x="206" y="64"/>
                        <a:pt x="206" y="64"/>
                        <a:pt x="206" y="64"/>
                      </a:cubicBezTo>
                      <a:cubicBezTo>
                        <a:pt x="206" y="64"/>
                        <a:pt x="206" y="64"/>
                        <a:pt x="206" y="64"/>
                      </a:cubicBezTo>
                      <a:cubicBezTo>
                        <a:pt x="206" y="64"/>
                        <a:pt x="206" y="64"/>
                        <a:pt x="206" y="64"/>
                      </a:cubicBezTo>
                      <a:cubicBezTo>
                        <a:pt x="206" y="64"/>
                        <a:pt x="206" y="64"/>
                        <a:pt x="206" y="63"/>
                      </a:cubicBezTo>
                      <a:cubicBezTo>
                        <a:pt x="206" y="63"/>
                        <a:pt x="206" y="63"/>
                        <a:pt x="205" y="63"/>
                      </a:cubicBezTo>
                      <a:cubicBezTo>
                        <a:pt x="205" y="63"/>
                        <a:pt x="205" y="63"/>
                        <a:pt x="205" y="63"/>
                      </a:cubicBezTo>
                      <a:cubicBezTo>
                        <a:pt x="205" y="62"/>
                        <a:pt x="205" y="62"/>
                        <a:pt x="205" y="62"/>
                      </a:cubicBezTo>
                      <a:cubicBezTo>
                        <a:pt x="205" y="62"/>
                        <a:pt x="205" y="62"/>
                        <a:pt x="205" y="62"/>
                      </a:cubicBezTo>
                      <a:cubicBezTo>
                        <a:pt x="205" y="62"/>
                        <a:pt x="205" y="61"/>
                        <a:pt x="205" y="61"/>
                      </a:cubicBezTo>
                      <a:cubicBezTo>
                        <a:pt x="204" y="61"/>
                        <a:pt x="204" y="61"/>
                        <a:pt x="204" y="61"/>
                      </a:cubicBezTo>
                      <a:cubicBezTo>
                        <a:pt x="204" y="61"/>
                        <a:pt x="204" y="60"/>
                        <a:pt x="204" y="60"/>
                      </a:cubicBezTo>
                      <a:cubicBezTo>
                        <a:pt x="204" y="60"/>
                        <a:pt x="204" y="60"/>
                        <a:pt x="204" y="60"/>
                      </a:cubicBezTo>
                      <a:cubicBezTo>
                        <a:pt x="204" y="59"/>
                        <a:pt x="203" y="59"/>
                        <a:pt x="203" y="59"/>
                      </a:cubicBezTo>
                      <a:cubicBezTo>
                        <a:pt x="203" y="59"/>
                        <a:pt x="203" y="59"/>
                        <a:pt x="203" y="58"/>
                      </a:cubicBezTo>
                      <a:cubicBezTo>
                        <a:pt x="203" y="58"/>
                        <a:pt x="203" y="58"/>
                        <a:pt x="203" y="58"/>
                      </a:cubicBezTo>
                      <a:cubicBezTo>
                        <a:pt x="203" y="58"/>
                        <a:pt x="202" y="58"/>
                        <a:pt x="202" y="58"/>
                      </a:cubicBezTo>
                      <a:cubicBezTo>
                        <a:pt x="202" y="58"/>
                        <a:pt x="202" y="58"/>
                        <a:pt x="202" y="58"/>
                      </a:cubicBezTo>
                      <a:cubicBezTo>
                        <a:pt x="202" y="57"/>
                        <a:pt x="202" y="57"/>
                        <a:pt x="202" y="57"/>
                      </a:cubicBezTo>
                      <a:cubicBezTo>
                        <a:pt x="199" y="56"/>
                        <a:pt x="200" y="53"/>
                        <a:pt x="200" y="48"/>
                      </a:cubicBezTo>
                      <a:cubicBezTo>
                        <a:pt x="200" y="47"/>
                        <a:pt x="200" y="46"/>
                        <a:pt x="200" y="45"/>
                      </a:cubicBezTo>
                      <a:cubicBezTo>
                        <a:pt x="201" y="44"/>
                        <a:pt x="200" y="44"/>
                        <a:pt x="200" y="44"/>
                      </a:cubicBezTo>
                      <a:cubicBezTo>
                        <a:pt x="200" y="44"/>
                        <a:pt x="200" y="43"/>
                        <a:pt x="200" y="42"/>
                      </a:cubicBezTo>
                      <a:cubicBezTo>
                        <a:pt x="200" y="42"/>
                        <a:pt x="200" y="41"/>
                        <a:pt x="200" y="41"/>
                      </a:cubicBezTo>
                      <a:cubicBezTo>
                        <a:pt x="199" y="41"/>
                        <a:pt x="199" y="41"/>
                        <a:pt x="199" y="41"/>
                      </a:cubicBezTo>
                      <a:cubicBezTo>
                        <a:pt x="199" y="40"/>
                        <a:pt x="199" y="40"/>
                        <a:pt x="199" y="40"/>
                      </a:cubicBezTo>
                      <a:cubicBezTo>
                        <a:pt x="199" y="39"/>
                        <a:pt x="199" y="39"/>
                        <a:pt x="199" y="39"/>
                      </a:cubicBezTo>
                      <a:cubicBezTo>
                        <a:pt x="199" y="38"/>
                        <a:pt x="199" y="37"/>
                        <a:pt x="199" y="36"/>
                      </a:cubicBezTo>
                      <a:cubicBezTo>
                        <a:pt x="199" y="36"/>
                        <a:pt x="199" y="36"/>
                        <a:pt x="199" y="36"/>
                      </a:cubicBezTo>
                      <a:cubicBezTo>
                        <a:pt x="199" y="36"/>
                        <a:pt x="199" y="35"/>
                        <a:pt x="199" y="35"/>
                      </a:cubicBezTo>
                      <a:cubicBezTo>
                        <a:pt x="199" y="34"/>
                        <a:pt x="199" y="34"/>
                        <a:pt x="199" y="33"/>
                      </a:cubicBezTo>
                      <a:cubicBezTo>
                        <a:pt x="199" y="33"/>
                        <a:pt x="200" y="33"/>
                        <a:pt x="200" y="32"/>
                      </a:cubicBezTo>
                      <a:cubicBezTo>
                        <a:pt x="200" y="32"/>
                        <a:pt x="200" y="32"/>
                        <a:pt x="200" y="32"/>
                      </a:cubicBezTo>
                      <a:cubicBezTo>
                        <a:pt x="201" y="32"/>
                        <a:pt x="201" y="32"/>
                        <a:pt x="201" y="32"/>
                      </a:cubicBezTo>
                      <a:cubicBezTo>
                        <a:pt x="201" y="32"/>
                        <a:pt x="201" y="32"/>
                        <a:pt x="201"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5" name="Freeform 1188">
                  <a:extLst>
                    <a:ext uri="{FF2B5EF4-FFF2-40B4-BE49-F238E27FC236}">
                      <a16:creationId xmlns="" xmlns:a16="http://schemas.microsoft.com/office/drawing/2014/main" id="{5F532528-1C33-4E47-A3EA-19DE4FD07995}"/>
                    </a:ext>
                  </a:extLst>
                </p:cNvPr>
                <p:cNvSpPr/>
                <p:nvPr/>
              </p:nvSpPr>
              <p:spPr bwMode="auto">
                <a:xfrm>
                  <a:off x="2824" y="3334"/>
                  <a:ext cx="25" cy="16"/>
                </a:xfrm>
                <a:custGeom>
                  <a:gdLst>
                    <a:gd name="T0" fmla="*/ 3 w 26"/>
                    <a:gd name="T1" fmla="*/ 2 h 17"/>
                    <a:gd name="T2" fmla="*/ 4 w 26"/>
                    <a:gd name="T3" fmla="*/ 4 h 17"/>
                    <a:gd name="T4" fmla="*/ 4 w 26"/>
                    <a:gd name="T5" fmla="*/ 4 h 17"/>
                    <a:gd name="T6" fmla="*/ 4 w 26"/>
                    <a:gd name="T7" fmla="*/ 4 h 17"/>
                    <a:gd name="T8" fmla="*/ 4 w 26"/>
                    <a:gd name="T9" fmla="*/ 4 h 17"/>
                    <a:gd name="T10" fmla="*/ 4 w 26"/>
                    <a:gd name="T11" fmla="*/ 6 h 17"/>
                    <a:gd name="T12" fmla="*/ 2 w 26"/>
                    <a:gd name="T13" fmla="*/ 11 h 17"/>
                    <a:gd name="T14" fmla="*/ 1 w 26"/>
                    <a:gd name="T15" fmla="*/ 12 h 17"/>
                    <a:gd name="T16" fmla="*/ 1 w 26"/>
                    <a:gd name="T17" fmla="*/ 13 h 17"/>
                    <a:gd name="T18" fmla="*/ 1 w 26"/>
                    <a:gd name="T19" fmla="*/ 13 h 17"/>
                    <a:gd name="T20" fmla="*/ 0 w 26"/>
                    <a:gd name="T21" fmla="*/ 14 h 17"/>
                    <a:gd name="T22" fmla="*/ 0 w 26"/>
                    <a:gd name="T23" fmla="*/ 14 h 17"/>
                    <a:gd name="T24" fmla="*/ 0 w 26"/>
                    <a:gd name="T25" fmla="*/ 15 h 17"/>
                    <a:gd name="T26" fmla="*/ 0 w 26"/>
                    <a:gd name="T27" fmla="*/ 15 h 17"/>
                    <a:gd name="T28" fmla="*/ 0 w 26"/>
                    <a:gd name="T29" fmla="*/ 15 h 17"/>
                    <a:gd name="T30" fmla="*/ 3 w 26"/>
                    <a:gd name="T31" fmla="*/ 17 h 17"/>
                    <a:gd name="T32" fmla="*/ 8 w 26"/>
                    <a:gd name="T33" fmla="*/ 14 h 17"/>
                    <a:gd name="T34" fmla="*/ 13 w 26"/>
                    <a:gd name="T35" fmla="*/ 10 h 17"/>
                    <a:gd name="T36" fmla="*/ 21 w 26"/>
                    <a:gd name="T37" fmla="*/ 10 h 17"/>
                    <a:gd name="T38" fmla="*/ 26 w 26"/>
                    <a:gd name="T39" fmla="*/ 10 h 17"/>
                    <a:gd name="T40" fmla="*/ 23 w 26"/>
                    <a:gd name="T41" fmla="*/ 8 h 17"/>
                    <a:gd name="T42" fmla="*/ 19 w 26"/>
                    <a:gd name="T43" fmla="*/ 5 h 17"/>
                    <a:gd name="T44" fmla="*/ 16 w 26"/>
                    <a:gd name="T45" fmla="*/ 1 h 17"/>
                    <a:gd name="T46" fmla="*/ 15 w 26"/>
                    <a:gd name="T47" fmla="*/ 1 h 17"/>
                    <a:gd name="T48" fmla="*/ 14 w 26"/>
                    <a:gd name="T49" fmla="*/ 1 h 17"/>
                    <a:gd name="T50" fmla="*/ 14 w 26"/>
                    <a:gd name="T51" fmla="*/ 1 h 17"/>
                    <a:gd name="T52" fmla="*/ 14 w 26"/>
                    <a:gd name="T53" fmla="*/ 1 h 17"/>
                    <a:gd name="T54" fmla="*/ 12 w 26"/>
                    <a:gd name="T55" fmla="*/ 1 h 17"/>
                    <a:gd name="T56" fmla="*/ 8 w 26"/>
                    <a:gd name="T57" fmla="*/ 0 h 17"/>
                    <a:gd name="T58" fmla="*/ 3 w 26"/>
                    <a:gd name="T59" fmla="*/ 1 h 17"/>
                    <a:gd name="T60" fmla="*/ 3 w 26"/>
                    <a:gd name="T61" fmla="*/ 1 h 17"/>
                    <a:gd name="T62" fmla="*/ 3 w 26"/>
                    <a:gd name="T63" fmla="*/ 2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17">
                      <a:moveTo>
                        <a:pt x="3" y="2"/>
                      </a:moveTo>
                      <a:cubicBezTo>
                        <a:pt x="4" y="4"/>
                        <a:pt x="4" y="4"/>
                        <a:pt x="4" y="4"/>
                      </a:cubicBezTo>
                      <a:cubicBezTo>
                        <a:pt x="4" y="4"/>
                        <a:pt x="4" y="4"/>
                        <a:pt x="4" y="4"/>
                      </a:cubicBezTo>
                      <a:cubicBezTo>
                        <a:pt x="4" y="4"/>
                        <a:pt x="4" y="4"/>
                        <a:pt x="4" y="4"/>
                      </a:cubicBezTo>
                      <a:cubicBezTo>
                        <a:pt x="4" y="4"/>
                        <a:pt x="4" y="4"/>
                        <a:pt x="4" y="4"/>
                      </a:cubicBezTo>
                      <a:cubicBezTo>
                        <a:pt x="4" y="5"/>
                        <a:pt x="4" y="6"/>
                        <a:pt x="4" y="6"/>
                      </a:cubicBezTo>
                      <a:cubicBezTo>
                        <a:pt x="4" y="9"/>
                        <a:pt x="3" y="10"/>
                        <a:pt x="2" y="11"/>
                      </a:cubicBezTo>
                      <a:cubicBezTo>
                        <a:pt x="2" y="11"/>
                        <a:pt x="1" y="12"/>
                        <a:pt x="1" y="12"/>
                      </a:cubicBezTo>
                      <a:cubicBezTo>
                        <a:pt x="1" y="12"/>
                        <a:pt x="1" y="13"/>
                        <a:pt x="1" y="13"/>
                      </a:cubicBezTo>
                      <a:cubicBezTo>
                        <a:pt x="1" y="13"/>
                        <a:pt x="1" y="13"/>
                        <a:pt x="1" y="13"/>
                      </a:cubicBezTo>
                      <a:cubicBezTo>
                        <a:pt x="1" y="14"/>
                        <a:pt x="1" y="14"/>
                        <a:pt x="0" y="14"/>
                      </a:cubicBezTo>
                      <a:cubicBezTo>
                        <a:pt x="0" y="14"/>
                        <a:pt x="0" y="14"/>
                        <a:pt x="0" y="14"/>
                      </a:cubicBezTo>
                      <a:cubicBezTo>
                        <a:pt x="0" y="15"/>
                        <a:pt x="0" y="15"/>
                        <a:pt x="0" y="15"/>
                      </a:cubicBezTo>
                      <a:cubicBezTo>
                        <a:pt x="0" y="15"/>
                        <a:pt x="0" y="15"/>
                        <a:pt x="0" y="15"/>
                      </a:cubicBezTo>
                      <a:cubicBezTo>
                        <a:pt x="0" y="15"/>
                        <a:pt x="0" y="15"/>
                        <a:pt x="0" y="15"/>
                      </a:cubicBezTo>
                      <a:cubicBezTo>
                        <a:pt x="1" y="16"/>
                        <a:pt x="2" y="17"/>
                        <a:pt x="3" y="17"/>
                      </a:cubicBezTo>
                      <a:cubicBezTo>
                        <a:pt x="5" y="17"/>
                        <a:pt x="6" y="16"/>
                        <a:pt x="8" y="14"/>
                      </a:cubicBezTo>
                      <a:cubicBezTo>
                        <a:pt x="9" y="13"/>
                        <a:pt x="11" y="11"/>
                        <a:pt x="13" y="10"/>
                      </a:cubicBezTo>
                      <a:cubicBezTo>
                        <a:pt x="15" y="9"/>
                        <a:pt x="18" y="10"/>
                        <a:pt x="21" y="10"/>
                      </a:cubicBezTo>
                      <a:cubicBezTo>
                        <a:pt x="23" y="10"/>
                        <a:pt x="25" y="10"/>
                        <a:pt x="26" y="10"/>
                      </a:cubicBezTo>
                      <a:cubicBezTo>
                        <a:pt x="25" y="9"/>
                        <a:pt x="24" y="9"/>
                        <a:pt x="23" y="8"/>
                      </a:cubicBezTo>
                      <a:cubicBezTo>
                        <a:pt x="22" y="7"/>
                        <a:pt x="20" y="6"/>
                        <a:pt x="19" y="5"/>
                      </a:cubicBezTo>
                      <a:cubicBezTo>
                        <a:pt x="18" y="4"/>
                        <a:pt x="17" y="3"/>
                        <a:pt x="16" y="1"/>
                      </a:cubicBezTo>
                      <a:cubicBezTo>
                        <a:pt x="16" y="1"/>
                        <a:pt x="16" y="1"/>
                        <a:pt x="15" y="1"/>
                      </a:cubicBezTo>
                      <a:cubicBezTo>
                        <a:pt x="15" y="1"/>
                        <a:pt x="15" y="1"/>
                        <a:pt x="14" y="1"/>
                      </a:cubicBezTo>
                      <a:cubicBezTo>
                        <a:pt x="14" y="1"/>
                        <a:pt x="14" y="1"/>
                        <a:pt x="14" y="1"/>
                      </a:cubicBezTo>
                      <a:cubicBezTo>
                        <a:pt x="14" y="1"/>
                        <a:pt x="14" y="1"/>
                        <a:pt x="14" y="1"/>
                      </a:cubicBezTo>
                      <a:cubicBezTo>
                        <a:pt x="13" y="1"/>
                        <a:pt x="13" y="1"/>
                        <a:pt x="12" y="1"/>
                      </a:cubicBezTo>
                      <a:cubicBezTo>
                        <a:pt x="12" y="1"/>
                        <a:pt x="11" y="0"/>
                        <a:pt x="8" y="0"/>
                      </a:cubicBezTo>
                      <a:cubicBezTo>
                        <a:pt x="6" y="0"/>
                        <a:pt x="4" y="0"/>
                        <a:pt x="3" y="1"/>
                      </a:cubicBezTo>
                      <a:cubicBezTo>
                        <a:pt x="3" y="1"/>
                        <a:pt x="3" y="1"/>
                        <a:pt x="3" y="1"/>
                      </a:cubicBezTo>
                      <a:lnTo>
                        <a:pt x="3"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6" name="Freeform 1189">
                  <a:extLst>
                    <a:ext uri="{FF2B5EF4-FFF2-40B4-BE49-F238E27FC236}">
                      <a16:creationId xmlns="" xmlns:a16="http://schemas.microsoft.com/office/drawing/2014/main" id="{B9D56108-AC93-4F87-ADC5-7E9D130B3FB0}"/>
                    </a:ext>
                  </a:extLst>
                </p:cNvPr>
                <p:cNvSpPr/>
                <p:nvPr/>
              </p:nvSpPr>
              <p:spPr bwMode="auto">
                <a:xfrm>
                  <a:off x="2698" y="3154"/>
                  <a:ext cx="100" cy="80"/>
                </a:xfrm>
                <a:custGeom>
                  <a:gdLst>
                    <a:gd name="T0" fmla="*/ 12 w 104"/>
                    <a:gd name="T1" fmla="*/ 58 h 83"/>
                    <a:gd name="T2" fmla="*/ 14 w 104"/>
                    <a:gd name="T3" fmla="*/ 59 h 83"/>
                    <a:gd name="T4" fmla="*/ 25 w 104"/>
                    <a:gd name="T5" fmla="*/ 68 h 83"/>
                    <a:gd name="T6" fmla="*/ 32 w 104"/>
                    <a:gd name="T7" fmla="*/ 66 h 83"/>
                    <a:gd name="T8" fmla="*/ 38 w 104"/>
                    <a:gd name="T9" fmla="*/ 71 h 83"/>
                    <a:gd name="T10" fmla="*/ 45 w 104"/>
                    <a:gd name="T11" fmla="*/ 72 h 83"/>
                    <a:gd name="T12" fmla="*/ 49 w 104"/>
                    <a:gd name="T13" fmla="*/ 78 h 83"/>
                    <a:gd name="T14" fmla="*/ 50 w 104"/>
                    <a:gd name="T15" fmla="*/ 79 h 83"/>
                    <a:gd name="T16" fmla="*/ 52 w 104"/>
                    <a:gd name="T17" fmla="*/ 78 h 83"/>
                    <a:gd name="T18" fmla="*/ 62 w 104"/>
                    <a:gd name="T19" fmla="*/ 79 h 83"/>
                    <a:gd name="T20" fmla="*/ 70 w 104"/>
                    <a:gd name="T21" fmla="*/ 79 h 83"/>
                    <a:gd name="T22" fmla="*/ 85 w 104"/>
                    <a:gd name="T23" fmla="*/ 83 h 83"/>
                    <a:gd name="T24" fmla="*/ 85 w 104"/>
                    <a:gd name="T25" fmla="*/ 83 h 83"/>
                    <a:gd name="T26" fmla="*/ 88 w 104"/>
                    <a:gd name="T27" fmla="*/ 83 h 83"/>
                    <a:gd name="T28" fmla="*/ 88 w 104"/>
                    <a:gd name="T29" fmla="*/ 81 h 83"/>
                    <a:gd name="T30" fmla="*/ 88 w 104"/>
                    <a:gd name="T31" fmla="*/ 78 h 83"/>
                    <a:gd name="T32" fmla="*/ 95 w 104"/>
                    <a:gd name="T33" fmla="*/ 70 h 83"/>
                    <a:gd name="T34" fmla="*/ 101 w 104"/>
                    <a:gd name="T35" fmla="*/ 64 h 83"/>
                    <a:gd name="T36" fmla="*/ 99 w 104"/>
                    <a:gd name="T37" fmla="*/ 54 h 83"/>
                    <a:gd name="T38" fmla="*/ 98 w 104"/>
                    <a:gd name="T39" fmla="*/ 52 h 83"/>
                    <a:gd name="T40" fmla="*/ 98 w 104"/>
                    <a:gd name="T41" fmla="*/ 51 h 83"/>
                    <a:gd name="T42" fmla="*/ 98 w 104"/>
                    <a:gd name="T43" fmla="*/ 50 h 83"/>
                    <a:gd name="T44" fmla="*/ 97 w 104"/>
                    <a:gd name="T45" fmla="*/ 47 h 83"/>
                    <a:gd name="T46" fmla="*/ 98 w 104"/>
                    <a:gd name="T47" fmla="*/ 45 h 83"/>
                    <a:gd name="T48" fmla="*/ 98 w 104"/>
                    <a:gd name="T49" fmla="*/ 44 h 83"/>
                    <a:gd name="T50" fmla="*/ 98 w 104"/>
                    <a:gd name="T51" fmla="*/ 42 h 83"/>
                    <a:gd name="T52" fmla="*/ 97 w 104"/>
                    <a:gd name="T53" fmla="*/ 41 h 83"/>
                    <a:gd name="T54" fmla="*/ 94 w 104"/>
                    <a:gd name="T55" fmla="*/ 37 h 83"/>
                    <a:gd name="T56" fmla="*/ 101 w 104"/>
                    <a:gd name="T57" fmla="*/ 23 h 83"/>
                    <a:gd name="T58" fmla="*/ 99 w 104"/>
                    <a:gd name="T59" fmla="*/ 12 h 83"/>
                    <a:gd name="T60" fmla="*/ 98 w 104"/>
                    <a:gd name="T61" fmla="*/ 11 h 83"/>
                    <a:gd name="T62" fmla="*/ 92 w 104"/>
                    <a:gd name="T63" fmla="*/ 8 h 83"/>
                    <a:gd name="T64" fmla="*/ 91 w 104"/>
                    <a:gd name="T65" fmla="*/ 8 h 83"/>
                    <a:gd name="T66" fmla="*/ 90 w 104"/>
                    <a:gd name="T67" fmla="*/ 8 h 83"/>
                    <a:gd name="T68" fmla="*/ 88 w 104"/>
                    <a:gd name="T69" fmla="*/ 8 h 83"/>
                    <a:gd name="T70" fmla="*/ 84 w 104"/>
                    <a:gd name="T71" fmla="*/ 8 h 83"/>
                    <a:gd name="T72" fmla="*/ 60 w 104"/>
                    <a:gd name="T73" fmla="*/ 6 h 83"/>
                    <a:gd name="T74" fmla="*/ 59 w 104"/>
                    <a:gd name="T75" fmla="*/ 6 h 83"/>
                    <a:gd name="T76" fmla="*/ 57 w 104"/>
                    <a:gd name="T77" fmla="*/ 5 h 83"/>
                    <a:gd name="T78" fmla="*/ 57 w 104"/>
                    <a:gd name="T79" fmla="*/ 5 h 83"/>
                    <a:gd name="T80" fmla="*/ 43 w 104"/>
                    <a:gd name="T81" fmla="*/ 0 h 83"/>
                    <a:gd name="T82" fmla="*/ 21 w 104"/>
                    <a:gd name="T83" fmla="*/ 7 h 83"/>
                    <a:gd name="T84" fmla="*/ 4 w 104"/>
                    <a:gd name="T85" fmla="*/ 12 h 83"/>
                    <a:gd name="T86" fmla="*/ 2 w 104"/>
                    <a:gd name="T87" fmla="*/ 17 h 83"/>
                    <a:gd name="T88" fmla="*/ 2 w 104"/>
                    <a:gd name="T89" fmla="*/ 19 h 83"/>
                    <a:gd name="T90" fmla="*/ 2 w 104"/>
                    <a:gd name="T91" fmla="*/ 21 h 83"/>
                    <a:gd name="T92" fmla="*/ 2 w 104"/>
                    <a:gd name="T93" fmla="*/ 23 h 83"/>
                    <a:gd name="T94" fmla="*/ 2 w 104"/>
                    <a:gd name="T95" fmla="*/ 25 h 83"/>
                    <a:gd name="T96" fmla="*/ 2 w 104"/>
                    <a:gd name="T97" fmla="*/ 26 h 83"/>
                    <a:gd name="T98" fmla="*/ 1 w 104"/>
                    <a:gd name="T99" fmla="*/ 28 h 83"/>
                    <a:gd name="T100" fmla="*/ 1 w 104"/>
                    <a:gd name="T101" fmla="*/ 30 h 83"/>
                    <a:gd name="T102" fmla="*/ 5 w 104"/>
                    <a:gd name="T103" fmla="*/ 38 h 83"/>
                    <a:gd name="T104" fmla="*/ 8 w 104"/>
                    <a:gd name="T105" fmla="*/ 51 h 83"/>
                    <a:gd name="T106" fmla="*/ 9 w 104"/>
                    <a:gd name="T107" fmla="*/ 52 h 83"/>
                    <a:gd name="T108" fmla="*/ 9 w 104"/>
                    <a:gd name="T109" fmla="*/ 54 h 83"/>
                    <a:gd name="T110" fmla="*/ 9 w 104"/>
                    <a:gd name="T111" fmla="*/ 55 h 83"/>
                    <a:gd name="T112" fmla="*/ 9 w 104"/>
                    <a:gd name="T113" fmla="*/ 57 h 8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83">
                      <a:moveTo>
                        <a:pt x="9" y="57"/>
                      </a:moveTo>
                      <a:cubicBezTo>
                        <a:pt x="10" y="57"/>
                        <a:pt x="11" y="58"/>
                        <a:pt x="12" y="58"/>
                      </a:cubicBezTo>
                      <a:cubicBezTo>
                        <a:pt x="12" y="58"/>
                        <a:pt x="12" y="58"/>
                        <a:pt x="12" y="58"/>
                      </a:cubicBezTo>
                      <a:cubicBezTo>
                        <a:pt x="13" y="59"/>
                        <a:pt x="14" y="59"/>
                        <a:pt x="14" y="59"/>
                      </a:cubicBezTo>
                      <a:cubicBezTo>
                        <a:pt x="19" y="61"/>
                        <a:pt x="22" y="63"/>
                        <a:pt x="23" y="66"/>
                      </a:cubicBezTo>
                      <a:cubicBezTo>
                        <a:pt x="23" y="67"/>
                        <a:pt x="24" y="68"/>
                        <a:pt x="25" y="68"/>
                      </a:cubicBezTo>
                      <a:cubicBezTo>
                        <a:pt x="26" y="67"/>
                        <a:pt x="27" y="66"/>
                        <a:pt x="29" y="66"/>
                      </a:cubicBezTo>
                      <a:cubicBezTo>
                        <a:pt x="30" y="66"/>
                        <a:pt x="31" y="66"/>
                        <a:pt x="32" y="66"/>
                      </a:cubicBezTo>
                      <a:cubicBezTo>
                        <a:pt x="32" y="66"/>
                        <a:pt x="33" y="66"/>
                        <a:pt x="33" y="66"/>
                      </a:cubicBezTo>
                      <a:cubicBezTo>
                        <a:pt x="37" y="66"/>
                        <a:pt x="38" y="69"/>
                        <a:pt x="38" y="71"/>
                      </a:cubicBezTo>
                      <a:cubicBezTo>
                        <a:pt x="39" y="71"/>
                        <a:pt x="39" y="71"/>
                        <a:pt x="40" y="71"/>
                      </a:cubicBezTo>
                      <a:cubicBezTo>
                        <a:pt x="42" y="71"/>
                        <a:pt x="43" y="71"/>
                        <a:pt x="45" y="72"/>
                      </a:cubicBezTo>
                      <a:cubicBezTo>
                        <a:pt x="46" y="73"/>
                        <a:pt x="47" y="74"/>
                        <a:pt x="48" y="76"/>
                      </a:cubicBezTo>
                      <a:cubicBezTo>
                        <a:pt x="48" y="77"/>
                        <a:pt x="48" y="77"/>
                        <a:pt x="49" y="78"/>
                      </a:cubicBezTo>
                      <a:cubicBezTo>
                        <a:pt x="49" y="78"/>
                        <a:pt x="49" y="78"/>
                        <a:pt x="49" y="78"/>
                      </a:cubicBezTo>
                      <a:cubicBezTo>
                        <a:pt x="49" y="78"/>
                        <a:pt x="50" y="79"/>
                        <a:pt x="50" y="79"/>
                      </a:cubicBezTo>
                      <a:cubicBezTo>
                        <a:pt x="50" y="79"/>
                        <a:pt x="50" y="79"/>
                        <a:pt x="50" y="79"/>
                      </a:cubicBezTo>
                      <a:cubicBezTo>
                        <a:pt x="51" y="79"/>
                        <a:pt x="51" y="79"/>
                        <a:pt x="52" y="78"/>
                      </a:cubicBezTo>
                      <a:cubicBezTo>
                        <a:pt x="53" y="78"/>
                        <a:pt x="55" y="77"/>
                        <a:pt x="57" y="78"/>
                      </a:cubicBezTo>
                      <a:cubicBezTo>
                        <a:pt x="57" y="79"/>
                        <a:pt x="60" y="79"/>
                        <a:pt x="62" y="79"/>
                      </a:cubicBezTo>
                      <a:cubicBezTo>
                        <a:pt x="63" y="79"/>
                        <a:pt x="64" y="79"/>
                        <a:pt x="65" y="79"/>
                      </a:cubicBezTo>
                      <a:cubicBezTo>
                        <a:pt x="67" y="78"/>
                        <a:pt x="68" y="79"/>
                        <a:pt x="70" y="79"/>
                      </a:cubicBezTo>
                      <a:cubicBezTo>
                        <a:pt x="71" y="80"/>
                        <a:pt x="72" y="80"/>
                        <a:pt x="74" y="80"/>
                      </a:cubicBezTo>
                      <a:cubicBezTo>
                        <a:pt x="78" y="79"/>
                        <a:pt x="83" y="81"/>
                        <a:pt x="85" y="83"/>
                      </a:cubicBezTo>
                      <a:cubicBezTo>
                        <a:pt x="85" y="83"/>
                        <a:pt x="85" y="83"/>
                        <a:pt x="85" y="83"/>
                      </a:cubicBezTo>
                      <a:cubicBezTo>
                        <a:pt x="85" y="83"/>
                        <a:pt x="85" y="83"/>
                        <a:pt x="85" y="83"/>
                      </a:cubicBezTo>
                      <a:cubicBezTo>
                        <a:pt x="85" y="83"/>
                        <a:pt x="86" y="83"/>
                        <a:pt x="87" y="83"/>
                      </a:cubicBezTo>
                      <a:cubicBezTo>
                        <a:pt x="88" y="83"/>
                        <a:pt x="88" y="83"/>
                        <a:pt x="88" y="83"/>
                      </a:cubicBezTo>
                      <a:cubicBezTo>
                        <a:pt x="88" y="83"/>
                        <a:pt x="88" y="83"/>
                        <a:pt x="88" y="83"/>
                      </a:cubicBezTo>
                      <a:cubicBezTo>
                        <a:pt x="88" y="82"/>
                        <a:pt x="88" y="82"/>
                        <a:pt x="88" y="81"/>
                      </a:cubicBezTo>
                      <a:cubicBezTo>
                        <a:pt x="88" y="81"/>
                        <a:pt x="88" y="80"/>
                        <a:pt x="88" y="80"/>
                      </a:cubicBezTo>
                      <a:cubicBezTo>
                        <a:pt x="88" y="79"/>
                        <a:pt x="88" y="78"/>
                        <a:pt x="88" y="78"/>
                      </a:cubicBezTo>
                      <a:cubicBezTo>
                        <a:pt x="88" y="77"/>
                        <a:pt x="89" y="76"/>
                        <a:pt x="91" y="73"/>
                      </a:cubicBezTo>
                      <a:cubicBezTo>
                        <a:pt x="92" y="72"/>
                        <a:pt x="94" y="71"/>
                        <a:pt x="95" y="70"/>
                      </a:cubicBezTo>
                      <a:cubicBezTo>
                        <a:pt x="97" y="68"/>
                        <a:pt x="98" y="67"/>
                        <a:pt x="99" y="66"/>
                      </a:cubicBezTo>
                      <a:cubicBezTo>
                        <a:pt x="100" y="65"/>
                        <a:pt x="101" y="65"/>
                        <a:pt x="101" y="64"/>
                      </a:cubicBezTo>
                      <a:cubicBezTo>
                        <a:pt x="102" y="64"/>
                        <a:pt x="103" y="63"/>
                        <a:pt x="103" y="62"/>
                      </a:cubicBezTo>
                      <a:cubicBezTo>
                        <a:pt x="104" y="62"/>
                        <a:pt x="102" y="59"/>
                        <a:pt x="99" y="54"/>
                      </a:cubicBezTo>
                      <a:cubicBezTo>
                        <a:pt x="99" y="53"/>
                        <a:pt x="99" y="53"/>
                        <a:pt x="99" y="53"/>
                      </a:cubicBezTo>
                      <a:cubicBezTo>
                        <a:pt x="98" y="52"/>
                        <a:pt x="98" y="52"/>
                        <a:pt x="98" y="52"/>
                      </a:cubicBezTo>
                      <a:cubicBezTo>
                        <a:pt x="98" y="52"/>
                        <a:pt x="98" y="52"/>
                        <a:pt x="98" y="51"/>
                      </a:cubicBezTo>
                      <a:cubicBezTo>
                        <a:pt x="98" y="51"/>
                        <a:pt x="98" y="51"/>
                        <a:pt x="98" y="51"/>
                      </a:cubicBezTo>
                      <a:cubicBezTo>
                        <a:pt x="98" y="51"/>
                        <a:pt x="98" y="51"/>
                        <a:pt x="98" y="51"/>
                      </a:cubicBezTo>
                      <a:cubicBezTo>
                        <a:pt x="98" y="50"/>
                        <a:pt x="98" y="50"/>
                        <a:pt x="98" y="50"/>
                      </a:cubicBezTo>
                      <a:cubicBezTo>
                        <a:pt x="98" y="49"/>
                        <a:pt x="98" y="49"/>
                        <a:pt x="98" y="48"/>
                      </a:cubicBezTo>
                      <a:cubicBezTo>
                        <a:pt x="97" y="47"/>
                        <a:pt x="97" y="47"/>
                        <a:pt x="97" y="47"/>
                      </a:cubicBezTo>
                      <a:cubicBezTo>
                        <a:pt x="98" y="47"/>
                        <a:pt x="98" y="47"/>
                        <a:pt x="98" y="47"/>
                      </a:cubicBezTo>
                      <a:cubicBezTo>
                        <a:pt x="98" y="46"/>
                        <a:pt x="98" y="46"/>
                        <a:pt x="98" y="45"/>
                      </a:cubicBezTo>
                      <a:cubicBezTo>
                        <a:pt x="98" y="45"/>
                        <a:pt x="98" y="45"/>
                        <a:pt x="98" y="45"/>
                      </a:cubicBezTo>
                      <a:cubicBezTo>
                        <a:pt x="98" y="45"/>
                        <a:pt x="98" y="44"/>
                        <a:pt x="98" y="44"/>
                      </a:cubicBezTo>
                      <a:cubicBezTo>
                        <a:pt x="98" y="44"/>
                        <a:pt x="98" y="43"/>
                        <a:pt x="98" y="43"/>
                      </a:cubicBezTo>
                      <a:cubicBezTo>
                        <a:pt x="98" y="43"/>
                        <a:pt x="98" y="42"/>
                        <a:pt x="98" y="42"/>
                      </a:cubicBezTo>
                      <a:cubicBezTo>
                        <a:pt x="98" y="42"/>
                        <a:pt x="98" y="42"/>
                        <a:pt x="98" y="42"/>
                      </a:cubicBezTo>
                      <a:cubicBezTo>
                        <a:pt x="98" y="42"/>
                        <a:pt x="97" y="41"/>
                        <a:pt x="97" y="41"/>
                      </a:cubicBezTo>
                      <a:cubicBezTo>
                        <a:pt x="97" y="41"/>
                        <a:pt x="97" y="40"/>
                        <a:pt x="97" y="40"/>
                      </a:cubicBezTo>
                      <a:cubicBezTo>
                        <a:pt x="95" y="39"/>
                        <a:pt x="94" y="38"/>
                        <a:pt x="94" y="37"/>
                      </a:cubicBezTo>
                      <a:cubicBezTo>
                        <a:pt x="94" y="33"/>
                        <a:pt x="102" y="29"/>
                        <a:pt x="102" y="29"/>
                      </a:cubicBezTo>
                      <a:cubicBezTo>
                        <a:pt x="102" y="28"/>
                        <a:pt x="102" y="24"/>
                        <a:pt x="101" y="23"/>
                      </a:cubicBezTo>
                      <a:cubicBezTo>
                        <a:pt x="98" y="20"/>
                        <a:pt x="97" y="16"/>
                        <a:pt x="99" y="12"/>
                      </a:cubicBezTo>
                      <a:cubicBezTo>
                        <a:pt x="99" y="12"/>
                        <a:pt x="99" y="12"/>
                        <a:pt x="99" y="12"/>
                      </a:cubicBezTo>
                      <a:cubicBezTo>
                        <a:pt x="98" y="12"/>
                        <a:pt x="98" y="11"/>
                        <a:pt x="98" y="11"/>
                      </a:cubicBezTo>
                      <a:cubicBezTo>
                        <a:pt x="98" y="11"/>
                        <a:pt x="98" y="11"/>
                        <a:pt x="98" y="11"/>
                      </a:cubicBezTo>
                      <a:cubicBezTo>
                        <a:pt x="96" y="10"/>
                        <a:pt x="93" y="9"/>
                        <a:pt x="92" y="8"/>
                      </a:cubicBezTo>
                      <a:cubicBezTo>
                        <a:pt x="92" y="8"/>
                        <a:pt x="92" y="8"/>
                        <a:pt x="92" y="8"/>
                      </a:cubicBezTo>
                      <a:cubicBezTo>
                        <a:pt x="92" y="8"/>
                        <a:pt x="92" y="8"/>
                        <a:pt x="92" y="8"/>
                      </a:cubicBezTo>
                      <a:cubicBezTo>
                        <a:pt x="92" y="8"/>
                        <a:pt x="91" y="8"/>
                        <a:pt x="91" y="8"/>
                      </a:cubicBezTo>
                      <a:cubicBezTo>
                        <a:pt x="91" y="8"/>
                        <a:pt x="91" y="8"/>
                        <a:pt x="91" y="8"/>
                      </a:cubicBezTo>
                      <a:cubicBezTo>
                        <a:pt x="91" y="8"/>
                        <a:pt x="90" y="8"/>
                        <a:pt x="90" y="8"/>
                      </a:cubicBezTo>
                      <a:cubicBezTo>
                        <a:pt x="90" y="8"/>
                        <a:pt x="90" y="8"/>
                        <a:pt x="90" y="8"/>
                      </a:cubicBezTo>
                      <a:cubicBezTo>
                        <a:pt x="89" y="8"/>
                        <a:pt x="89" y="8"/>
                        <a:pt x="88" y="8"/>
                      </a:cubicBezTo>
                      <a:cubicBezTo>
                        <a:pt x="87" y="8"/>
                        <a:pt x="87" y="8"/>
                        <a:pt x="87" y="8"/>
                      </a:cubicBezTo>
                      <a:cubicBezTo>
                        <a:pt x="86" y="8"/>
                        <a:pt x="85" y="8"/>
                        <a:pt x="84" y="8"/>
                      </a:cubicBezTo>
                      <a:cubicBezTo>
                        <a:pt x="75" y="8"/>
                        <a:pt x="63" y="7"/>
                        <a:pt x="61" y="7"/>
                      </a:cubicBezTo>
                      <a:cubicBezTo>
                        <a:pt x="61" y="6"/>
                        <a:pt x="61" y="6"/>
                        <a:pt x="60" y="6"/>
                      </a:cubicBezTo>
                      <a:cubicBezTo>
                        <a:pt x="60" y="6"/>
                        <a:pt x="60" y="6"/>
                        <a:pt x="60" y="6"/>
                      </a:cubicBezTo>
                      <a:cubicBezTo>
                        <a:pt x="60" y="6"/>
                        <a:pt x="59" y="6"/>
                        <a:pt x="59" y="6"/>
                      </a:cubicBezTo>
                      <a:cubicBezTo>
                        <a:pt x="59" y="6"/>
                        <a:pt x="59" y="6"/>
                        <a:pt x="59" y="6"/>
                      </a:cubicBezTo>
                      <a:cubicBezTo>
                        <a:pt x="58" y="5"/>
                        <a:pt x="58" y="5"/>
                        <a:pt x="57" y="5"/>
                      </a:cubicBezTo>
                      <a:cubicBezTo>
                        <a:pt x="57" y="5"/>
                        <a:pt x="57" y="5"/>
                        <a:pt x="57" y="5"/>
                      </a:cubicBezTo>
                      <a:cubicBezTo>
                        <a:pt x="57" y="5"/>
                        <a:pt x="57" y="5"/>
                        <a:pt x="57" y="5"/>
                      </a:cubicBezTo>
                      <a:cubicBezTo>
                        <a:pt x="55" y="7"/>
                        <a:pt x="53" y="8"/>
                        <a:pt x="50" y="8"/>
                      </a:cubicBezTo>
                      <a:cubicBezTo>
                        <a:pt x="44" y="8"/>
                        <a:pt x="43" y="3"/>
                        <a:pt x="43" y="0"/>
                      </a:cubicBezTo>
                      <a:cubicBezTo>
                        <a:pt x="43" y="0"/>
                        <a:pt x="43" y="0"/>
                        <a:pt x="43" y="0"/>
                      </a:cubicBezTo>
                      <a:cubicBezTo>
                        <a:pt x="38" y="0"/>
                        <a:pt x="25" y="3"/>
                        <a:pt x="21" y="7"/>
                      </a:cubicBezTo>
                      <a:cubicBezTo>
                        <a:pt x="18" y="11"/>
                        <a:pt x="13" y="11"/>
                        <a:pt x="8" y="12"/>
                      </a:cubicBezTo>
                      <a:cubicBezTo>
                        <a:pt x="7" y="12"/>
                        <a:pt x="5" y="12"/>
                        <a:pt x="4" y="12"/>
                      </a:cubicBezTo>
                      <a:cubicBezTo>
                        <a:pt x="4" y="14"/>
                        <a:pt x="3" y="16"/>
                        <a:pt x="2" y="16"/>
                      </a:cubicBezTo>
                      <a:cubicBezTo>
                        <a:pt x="2" y="17"/>
                        <a:pt x="2" y="17"/>
                        <a:pt x="2" y="17"/>
                      </a:cubicBezTo>
                      <a:cubicBezTo>
                        <a:pt x="2" y="18"/>
                        <a:pt x="2" y="18"/>
                        <a:pt x="2" y="18"/>
                      </a:cubicBezTo>
                      <a:cubicBezTo>
                        <a:pt x="2" y="18"/>
                        <a:pt x="2" y="19"/>
                        <a:pt x="2" y="19"/>
                      </a:cubicBezTo>
                      <a:cubicBezTo>
                        <a:pt x="2" y="19"/>
                        <a:pt x="2" y="19"/>
                        <a:pt x="2" y="20"/>
                      </a:cubicBezTo>
                      <a:cubicBezTo>
                        <a:pt x="2" y="20"/>
                        <a:pt x="2" y="20"/>
                        <a:pt x="2" y="21"/>
                      </a:cubicBezTo>
                      <a:cubicBezTo>
                        <a:pt x="2" y="21"/>
                        <a:pt x="2" y="21"/>
                        <a:pt x="2" y="22"/>
                      </a:cubicBezTo>
                      <a:cubicBezTo>
                        <a:pt x="2" y="22"/>
                        <a:pt x="2" y="22"/>
                        <a:pt x="2" y="23"/>
                      </a:cubicBezTo>
                      <a:cubicBezTo>
                        <a:pt x="2" y="23"/>
                        <a:pt x="2" y="23"/>
                        <a:pt x="2" y="24"/>
                      </a:cubicBezTo>
                      <a:cubicBezTo>
                        <a:pt x="2" y="24"/>
                        <a:pt x="2" y="24"/>
                        <a:pt x="2" y="25"/>
                      </a:cubicBezTo>
                      <a:cubicBezTo>
                        <a:pt x="2" y="25"/>
                        <a:pt x="2" y="25"/>
                        <a:pt x="2" y="25"/>
                      </a:cubicBezTo>
                      <a:cubicBezTo>
                        <a:pt x="2" y="26"/>
                        <a:pt x="2" y="26"/>
                        <a:pt x="2" y="26"/>
                      </a:cubicBezTo>
                      <a:cubicBezTo>
                        <a:pt x="2" y="27"/>
                        <a:pt x="2" y="27"/>
                        <a:pt x="2" y="27"/>
                      </a:cubicBezTo>
                      <a:cubicBezTo>
                        <a:pt x="1" y="28"/>
                        <a:pt x="1" y="28"/>
                        <a:pt x="1" y="28"/>
                      </a:cubicBezTo>
                      <a:cubicBezTo>
                        <a:pt x="0" y="29"/>
                        <a:pt x="0" y="30"/>
                        <a:pt x="0" y="30"/>
                      </a:cubicBezTo>
                      <a:cubicBezTo>
                        <a:pt x="0" y="30"/>
                        <a:pt x="0" y="30"/>
                        <a:pt x="1" y="30"/>
                      </a:cubicBezTo>
                      <a:cubicBezTo>
                        <a:pt x="3" y="32"/>
                        <a:pt x="4" y="35"/>
                        <a:pt x="4" y="37"/>
                      </a:cubicBezTo>
                      <a:cubicBezTo>
                        <a:pt x="4" y="38"/>
                        <a:pt x="4" y="38"/>
                        <a:pt x="5" y="38"/>
                      </a:cubicBezTo>
                      <a:cubicBezTo>
                        <a:pt x="5" y="39"/>
                        <a:pt x="6" y="41"/>
                        <a:pt x="6" y="43"/>
                      </a:cubicBezTo>
                      <a:cubicBezTo>
                        <a:pt x="6" y="47"/>
                        <a:pt x="7" y="50"/>
                        <a:pt x="8" y="51"/>
                      </a:cubicBezTo>
                      <a:cubicBezTo>
                        <a:pt x="8" y="51"/>
                        <a:pt x="9" y="52"/>
                        <a:pt x="9" y="52"/>
                      </a:cubicBezTo>
                      <a:cubicBezTo>
                        <a:pt x="9" y="52"/>
                        <a:pt x="9" y="52"/>
                        <a:pt x="9" y="52"/>
                      </a:cubicBezTo>
                      <a:cubicBezTo>
                        <a:pt x="9" y="53"/>
                        <a:pt x="9" y="53"/>
                        <a:pt x="9" y="54"/>
                      </a:cubicBezTo>
                      <a:cubicBezTo>
                        <a:pt x="9" y="54"/>
                        <a:pt x="9" y="54"/>
                        <a:pt x="9" y="54"/>
                      </a:cubicBezTo>
                      <a:cubicBezTo>
                        <a:pt x="9" y="54"/>
                        <a:pt x="9" y="55"/>
                        <a:pt x="9" y="55"/>
                      </a:cubicBezTo>
                      <a:cubicBezTo>
                        <a:pt x="9" y="55"/>
                        <a:pt x="9" y="55"/>
                        <a:pt x="9" y="55"/>
                      </a:cubicBezTo>
                      <a:cubicBezTo>
                        <a:pt x="9" y="56"/>
                        <a:pt x="9" y="56"/>
                        <a:pt x="9" y="57"/>
                      </a:cubicBezTo>
                      <a:cubicBezTo>
                        <a:pt x="9" y="57"/>
                        <a:pt x="9" y="57"/>
                        <a:pt x="9" y="57"/>
                      </a:cubicBezTo>
                      <a:cubicBezTo>
                        <a:pt x="9" y="57"/>
                        <a:pt x="9" y="57"/>
                        <a:pt x="9"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7" name="Freeform 1190">
                  <a:extLst>
                    <a:ext uri="{FF2B5EF4-FFF2-40B4-BE49-F238E27FC236}">
                      <a16:creationId xmlns="" xmlns:a16="http://schemas.microsoft.com/office/drawing/2014/main" id="{CB9BC06B-43C9-4705-B983-10EA48C35458}"/>
                    </a:ext>
                  </a:extLst>
                </p:cNvPr>
                <p:cNvSpPr/>
                <p:nvPr/>
              </p:nvSpPr>
              <p:spPr bwMode="auto">
                <a:xfrm>
                  <a:off x="2714" y="3292"/>
                  <a:ext cx="34" cy="31"/>
                </a:xfrm>
                <a:custGeom>
                  <a:gdLst>
                    <a:gd name="T0" fmla="*/ 29 w 36"/>
                    <a:gd name="T1" fmla="*/ 24 h 32"/>
                    <a:gd name="T2" fmla="*/ 30 w 36"/>
                    <a:gd name="T3" fmla="*/ 23 h 32"/>
                    <a:gd name="T4" fmla="*/ 30 w 36"/>
                    <a:gd name="T5" fmla="*/ 23 h 32"/>
                    <a:gd name="T6" fmla="*/ 32 w 36"/>
                    <a:gd name="T7" fmla="*/ 21 h 32"/>
                    <a:gd name="T8" fmla="*/ 32 w 36"/>
                    <a:gd name="T9" fmla="*/ 21 h 32"/>
                    <a:gd name="T10" fmla="*/ 32 w 36"/>
                    <a:gd name="T11" fmla="*/ 21 h 32"/>
                    <a:gd name="T12" fmla="*/ 32 w 36"/>
                    <a:gd name="T13" fmla="*/ 21 h 32"/>
                    <a:gd name="T14" fmla="*/ 33 w 36"/>
                    <a:gd name="T15" fmla="*/ 20 h 32"/>
                    <a:gd name="T16" fmla="*/ 33 w 36"/>
                    <a:gd name="T17" fmla="*/ 19 h 32"/>
                    <a:gd name="T18" fmla="*/ 34 w 36"/>
                    <a:gd name="T19" fmla="*/ 19 h 32"/>
                    <a:gd name="T20" fmla="*/ 34 w 36"/>
                    <a:gd name="T21" fmla="*/ 19 h 32"/>
                    <a:gd name="T22" fmla="*/ 35 w 36"/>
                    <a:gd name="T23" fmla="*/ 18 h 32"/>
                    <a:gd name="T24" fmla="*/ 35 w 36"/>
                    <a:gd name="T25" fmla="*/ 18 h 32"/>
                    <a:gd name="T26" fmla="*/ 35 w 36"/>
                    <a:gd name="T27" fmla="*/ 18 h 32"/>
                    <a:gd name="T28" fmla="*/ 35 w 36"/>
                    <a:gd name="T29" fmla="*/ 17 h 32"/>
                    <a:gd name="T30" fmla="*/ 36 w 36"/>
                    <a:gd name="T31" fmla="*/ 6 h 32"/>
                    <a:gd name="T32" fmla="*/ 35 w 36"/>
                    <a:gd name="T33" fmla="*/ 6 h 32"/>
                    <a:gd name="T34" fmla="*/ 34 w 36"/>
                    <a:gd name="T35" fmla="*/ 5 h 32"/>
                    <a:gd name="T36" fmla="*/ 34 w 36"/>
                    <a:gd name="T37" fmla="*/ 5 h 32"/>
                    <a:gd name="T38" fmla="*/ 33 w 36"/>
                    <a:gd name="T39" fmla="*/ 4 h 32"/>
                    <a:gd name="T40" fmla="*/ 32 w 36"/>
                    <a:gd name="T41" fmla="*/ 4 h 32"/>
                    <a:gd name="T42" fmla="*/ 31 w 36"/>
                    <a:gd name="T43" fmla="*/ 4 h 32"/>
                    <a:gd name="T44" fmla="*/ 31 w 36"/>
                    <a:gd name="T45" fmla="*/ 3 h 32"/>
                    <a:gd name="T46" fmla="*/ 30 w 36"/>
                    <a:gd name="T47" fmla="*/ 3 h 32"/>
                    <a:gd name="T48" fmla="*/ 30 w 36"/>
                    <a:gd name="T49" fmla="*/ 3 h 32"/>
                    <a:gd name="T50" fmla="*/ 29 w 36"/>
                    <a:gd name="T51" fmla="*/ 3 h 32"/>
                    <a:gd name="T52" fmla="*/ 29 w 36"/>
                    <a:gd name="T53" fmla="*/ 2 h 32"/>
                    <a:gd name="T54" fmla="*/ 28 w 36"/>
                    <a:gd name="T55" fmla="*/ 2 h 32"/>
                    <a:gd name="T56" fmla="*/ 28 w 36"/>
                    <a:gd name="T57" fmla="*/ 2 h 32"/>
                    <a:gd name="T58" fmla="*/ 27 w 36"/>
                    <a:gd name="T59" fmla="*/ 2 h 32"/>
                    <a:gd name="T60" fmla="*/ 27 w 36"/>
                    <a:gd name="T61" fmla="*/ 2 h 32"/>
                    <a:gd name="T62" fmla="*/ 9 w 36"/>
                    <a:gd name="T63" fmla="*/ 0 h 32"/>
                    <a:gd name="T64" fmla="*/ 7 w 36"/>
                    <a:gd name="T65" fmla="*/ 1 h 32"/>
                    <a:gd name="T66" fmla="*/ 1 w 36"/>
                    <a:gd name="T67" fmla="*/ 1 h 32"/>
                    <a:gd name="T68" fmla="*/ 0 w 36"/>
                    <a:gd name="T69" fmla="*/ 1 h 32"/>
                    <a:gd name="T70" fmla="*/ 0 w 36"/>
                    <a:gd name="T71" fmla="*/ 2 h 32"/>
                    <a:gd name="T72" fmla="*/ 1 w 36"/>
                    <a:gd name="T73" fmla="*/ 4 h 32"/>
                    <a:gd name="T74" fmla="*/ 5 w 36"/>
                    <a:gd name="T75" fmla="*/ 10 h 32"/>
                    <a:gd name="T76" fmla="*/ 10 w 36"/>
                    <a:gd name="T77" fmla="*/ 16 h 32"/>
                    <a:gd name="T78" fmla="*/ 14 w 36"/>
                    <a:gd name="T79" fmla="*/ 21 h 32"/>
                    <a:gd name="T80" fmla="*/ 16 w 36"/>
                    <a:gd name="T81" fmla="*/ 23 h 32"/>
                    <a:gd name="T82" fmla="*/ 18 w 36"/>
                    <a:gd name="T83" fmla="*/ 25 h 32"/>
                    <a:gd name="T84" fmla="*/ 18 w 36"/>
                    <a:gd name="T85" fmla="*/ 25 h 32"/>
                    <a:gd name="T86" fmla="*/ 20 w 36"/>
                    <a:gd name="T87" fmla="*/ 27 h 32"/>
                    <a:gd name="T88" fmla="*/ 20 w 36"/>
                    <a:gd name="T89" fmla="*/ 27 h 32"/>
                    <a:gd name="T90" fmla="*/ 21 w 36"/>
                    <a:gd name="T91" fmla="*/ 28 h 32"/>
                    <a:gd name="T92" fmla="*/ 22 w 36"/>
                    <a:gd name="T93" fmla="*/ 29 h 32"/>
                    <a:gd name="T94" fmla="*/ 23 w 36"/>
                    <a:gd name="T95" fmla="*/ 30 h 32"/>
                    <a:gd name="T96" fmla="*/ 26 w 36"/>
                    <a:gd name="T97" fmla="*/ 32 h 32"/>
                    <a:gd name="T98" fmla="*/ 26 w 36"/>
                    <a:gd name="T99" fmla="*/ 32 h 32"/>
                    <a:gd name="T100" fmla="*/ 26 w 36"/>
                    <a:gd name="T101" fmla="*/ 31 h 32"/>
                    <a:gd name="T102" fmla="*/ 26 w 36"/>
                    <a:gd name="T103" fmla="*/ 31 h 32"/>
                    <a:gd name="T104" fmla="*/ 27 w 36"/>
                    <a:gd name="T105" fmla="*/ 29 h 32"/>
                    <a:gd name="T106" fmla="*/ 27 w 36"/>
                    <a:gd name="T107" fmla="*/ 29 h 32"/>
                    <a:gd name="T108" fmla="*/ 27 w 36"/>
                    <a:gd name="T109" fmla="*/ 27 h 32"/>
                    <a:gd name="T110" fmla="*/ 27 w 36"/>
                    <a:gd name="T111" fmla="*/ 27 h 32"/>
                    <a:gd name="T112" fmla="*/ 29 w 36"/>
                    <a:gd name="T113" fmla="*/ 24 h 3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 h="32">
                      <a:moveTo>
                        <a:pt x="29" y="24"/>
                      </a:moveTo>
                      <a:cubicBezTo>
                        <a:pt x="30" y="23"/>
                        <a:pt x="30" y="23"/>
                        <a:pt x="30" y="23"/>
                      </a:cubicBezTo>
                      <a:cubicBezTo>
                        <a:pt x="30" y="23"/>
                        <a:pt x="30" y="23"/>
                        <a:pt x="30" y="23"/>
                      </a:cubicBezTo>
                      <a:cubicBezTo>
                        <a:pt x="32" y="21"/>
                        <a:pt x="32" y="21"/>
                        <a:pt x="32" y="21"/>
                      </a:cubicBezTo>
                      <a:cubicBezTo>
                        <a:pt x="32" y="21"/>
                        <a:pt x="32" y="21"/>
                        <a:pt x="32" y="21"/>
                      </a:cubicBezTo>
                      <a:cubicBezTo>
                        <a:pt x="32" y="21"/>
                        <a:pt x="32" y="21"/>
                        <a:pt x="32" y="21"/>
                      </a:cubicBezTo>
                      <a:cubicBezTo>
                        <a:pt x="32" y="21"/>
                        <a:pt x="32" y="21"/>
                        <a:pt x="32" y="21"/>
                      </a:cubicBezTo>
                      <a:cubicBezTo>
                        <a:pt x="32" y="20"/>
                        <a:pt x="33" y="20"/>
                        <a:pt x="33" y="20"/>
                      </a:cubicBezTo>
                      <a:cubicBezTo>
                        <a:pt x="33" y="20"/>
                        <a:pt x="33" y="19"/>
                        <a:pt x="33" y="19"/>
                      </a:cubicBezTo>
                      <a:cubicBezTo>
                        <a:pt x="34" y="19"/>
                        <a:pt x="34" y="19"/>
                        <a:pt x="34" y="19"/>
                      </a:cubicBezTo>
                      <a:cubicBezTo>
                        <a:pt x="34" y="19"/>
                        <a:pt x="34" y="19"/>
                        <a:pt x="34" y="19"/>
                      </a:cubicBezTo>
                      <a:cubicBezTo>
                        <a:pt x="34" y="19"/>
                        <a:pt x="34" y="18"/>
                        <a:pt x="35" y="18"/>
                      </a:cubicBezTo>
                      <a:cubicBezTo>
                        <a:pt x="35" y="18"/>
                        <a:pt x="35" y="18"/>
                        <a:pt x="35" y="18"/>
                      </a:cubicBezTo>
                      <a:cubicBezTo>
                        <a:pt x="35" y="18"/>
                        <a:pt x="35" y="18"/>
                        <a:pt x="35" y="18"/>
                      </a:cubicBezTo>
                      <a:cubicBezTo>
                        <a:pt x="35" y="18"/>
                        <a:pt x="35" y="17"/>
                        <a:pt x="35" y="17"/>
                      </a:cubicBezTo>
                      <a:cubicBezTo>
                        <a:pt x="36" y="15"/>
                        <a:pt x="36" y="10"/>
                        <a:pt x="36" y="6"/>
                      </a:cubicBezTo>
                      <a:cubicBezTo>
                        <a:pt x="35" y="6"/>
                        <a:pt x="35" y="6"/>
                        <a:pt x="35" y="6"/>
                      </a:cubicBezTo>
                      <a:cubicBezTo>
                        <a:pt x="35" y="6"/>
                        <a:pt x="35" y="5"/>
                        <a:pt x="34" y="5"/>
                      </a:cubicBezTo>
                      <a:cubicBezTo>
                        <a:pt x="34" y="5"/>
                        <a:pt x="34" y="5"/>
                        <a:pt x="34" y="5"/>
                      </a:cubicBezTo>
                      <a:cubicBezTo>
                        <a:pt x="33" y="5"/>
                        <a:pt x="33" y="5"/>
                        <a:pt x="33" y="4"/>
                      </a:cubicBezTo>
                      <a:cubicBezTo>
                        <a:pt x="33" y="4"/>
                        <a:pt x="32" y="4"/>
                        <a:pt x="32" y="4"/>
                      </a:cubicBezTo>
                      <a:cubicBezTo>
                        <a:pt x="32" y="4"/>
                        <a:pt x="32" y="4"/>
                        <a:pt x="31" y="4"/>
                      </a:cubicBezTo>
                      <a:cubicBezTo>
                        <a:pt x="31" y="4"/>
                        <a:pt x="31" y="3"/>
                        <a:pt x="31" y="3"/>
                      </a:cubicBezTo>
                      <a:cubicBezTo>
                        <a:pt x="31" y="3"/>
                        <a:pt x="30" y="3"/>
                        <a:pt x="30" y="3"/>
                      </a:cubicBezTo>
                      <a:cubicBezTo>
                        <a:pt x="30" y="3"/>
                        <a:pt x="30" y="3"/>
                        <a:pt x="30" y="3"/>
                      </a:cubicBezTo>
                      <a:cubicBezTo>
                        <a:pt x="29" y="3"/>
                        <a:pt x="29" y="3"/>
                        <a:pt x="29" y="3"/>
                      </a:cubicBezTo>
                      <a:cubicBezTo>
                        <a:pt x="29" y="2"/>
                        <a:pt x="29" y="2"/>
                        <a:pt x="29" y="2"/>
                      </a:cubicBezTo>
                      <a:cubicBezTo>
                        <a:pt x="28" y="2"/>
                        <a:pt x="28" y="2"/>
                        <a:pt x="28" y="2"/>
                      </a:cubicBezTo>
                      <a:cubicBezTo>
                        <a:pt x="28" y="2"/>
                        <a:pt x="28" y="2"/>
                        <a:pt x="28" y="2"/>
                      </a:cubicBezTo>
                      <a:cubicBezTo>
                        <a:pt x="28" y="2"/>
                        <a:pt x="28" y="2"/>
                        <a:pt x="27" y="2"/>
                      </a:cubicBezTo>
                      <a:cubicBezTo>
                        <a:pt x="27" y="2"/>
                        <a:pt x="27" y="2"/>
                        <a:pt x="27" y="2"/>
                      </a:cubicBezTo>
                      <a:cubicBezTo>
                        <a:pt x="24" y="2"/>
                        <a:pt x="12" y="1"/>
                        <a:pt x="9" y="0"/>
                      </a:cubicBezTo>
                      <a:cubicBezTo>
                        <a:pt x="9" y="0"/>
                        <a:pt x="8" y="0"/>
                        <a:pt x="7" y="1"/>
                      </a:cubicBezTo>
                      <a:cubicBezTo>
                        <a:pt x="6" y="2"/>
                        <a:pt x="3" y="3"/>
                        <a:pt x="1" y="1"/>
                      </a:cubicBezTo>
                      <a:cubicBezTo>
                        <a:pt x="1" y="1"/>
                        <a:pt x="0" y="1"/>
                        <a:pt x="0" y="1"/>
                      </a:cubicBezTo>
                      <a:cubicBezTo>
                        <a:pt x="0" y="2"/>
                        <a:pt x="0" y="2"/>
                        <a:pt x="0" y="2"/>
                      </a:cubicBezTo>
                      <a:cubicBezTo>
                        <a:pt x="0" y="3"/>
                        <a:pt x="1" y="3"/>
                        <a:pt x="1" y="4"/>
                      </a:cubicBezTo>
                      <a:cubicBezTo>
                        <a:pt x="3" y="5"/>
                        <a:pt x="5" y="7"/>
                        <a:pt x="5" y="10"/>
                      </a:cubicBezTo>
                      <a:cubicBezTo>
                        <a:pt x="5" y="11"/>
                        <a:pt x="8" y="14"/>
                        <a:pt x="10" y="16"/>
                      </a:cubicBezTo>
                      <a:cubicBezTo>
                        <a:pt x="12" y="18"/>
                        <a:pt x="14" y="19"/>
                        <a:pt x="14" y="21"/>
                      </a:cubicBezTo>
                      <a:cubicBezTo>
                        <a:pt x="15" y="22"/>
                        <a:pt x="16" y="23"/>
                        <a:pt x="16" y="23"/>
                      </a:cubicBezTo>
                      <a:cubicBezTo>
                        <a:pt x="17" y="24"/>
                        <a:pt x="17" y="24"/>
                        <a:pt x="18" y="25"/>
                      </a:cubicBezTo>
                      <a:cubicBezTo>
                        <a:pt x="18" y="25"/>
                        <a:pt x="18" y="25"/>
                        <a:pt x="18" y="25"/>
                      </a:cubicBezTo>
                      <a:cubicBezTo>
                        <a:pt x="19" y="26"/>
                        <a:pt x="19" y="26"/>
                        <a:pt x="20" y="27"/>
                      </a:cubicBezTo>
                      <a:cubicBezTo>
                        <a:pt x="20" y="27"/>
                        <a:pt x="20" y="27"/>
                        <a:pt x="20" y="27"/>
                      </a:cubicBezTo>
                      <a:cubicBezTo>
                        <a:pt x="21" y="28"/>
                        <a:pt x="21" y="28"/>
                        <a:pt x="21" y="28"/>
                      </a:cubicBezTo>
                      <a:cubicBezTo>
                        <a:pt x="22" y="29"/>
                        <a:pt x="22" y="29"/>
                        <a:pt x="22" y="29"/>
                      </a:cubicBezTo>
                      <a:cubicBezTo>
                        <a:pt x="22" y="30"/>
                        <a:pt x="22" y="30"/>
                        <a:pt x="23" y="30"/>
                      </a:cubicBezTo>
                      <a:cubicBezTo>
                        <a:pt x="24" y="31"/>
                        <a:pt x="25" y="32"/>
                        <a:pt x="26" y="32"/>
                      </a:cubicBezTo>
                      <a:cubicBezTo>
                        <a:pt x="26" y="32"/>
                        <a:pt x="26" y="32"/>
                        <a:pt x="26" y="32"/>
                      </a:cubicBezTo>
                      <a:cubicBezTo>
                        <a:pt x="26" y="32"/>
                        <a:pt x="26" y="31"/>
                        <a:pt x="26" y="31"/>
                      </a:cubicBezTo>
                      <a:cubicBezTo>
                        <a:pt x="26" y="31"/>
                        <a:pt x="26" y="31"/>
                        <a:pt x="26" y="31"/>
                      </a:cubicBezTo>
                      <a:cubicBezTo>
                        <a:pt x="26" y="30"/>
                        <a:pt x="26" y="30"/>
                        <a:pt x="27" y="29"/>
                      </a:cubicBezTo>
                      <a:cubicBezTo>
                        <a:pt x="27" y="29"/>
                        <a:pt x="27" y="29"/>
                        <a:pt x="27" y="29"/>
                      </a:cubicBezTo>
                      <a:cubicBezTo>
                        <a:pt x="27" y="28"/>
                        <a:pt x="27" y="28"/>
                        <a:pt x="27" y="27"/>
                      </a:cubicBezTo>
                      <a:cubicBezTo>
                        <a:pt x="27" y="27"/>
                        <a:pt x="27" y="27"/>
                        <a:pt x="27" y="27"/>
                      </a:cubicBezTo>
                      <a:cubicBezTo>
                        <a:pt x="28" y="26"/>
                        <a:pt x="29" y="25"/>
                        <a:pt x="2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8" name="Freeform 1191">
                  <a:extLst>
                    <a:ext uri="{FF2B5EF4-FFF2-40B4-BE49-F238E27FC236}">
                      <a16:creationId xmlns="" xmlns:a16="http://schemas.microsoft.com/office/drawing/2014/main" id="{CE253B31-87AD-4F55-AF65-85863673E260}"/>
                    </a:ext>
                  </a:extLst>
                </p:cNvPr>
                <p:cNvSpPr/>
                <p:nvPr/>
              </p:nvSpPr>
              <p:spPr bwMode="auto">
                <a:xfrm>
                  <a:off x="2693" y="3275"/>
                  <a:ext cx="53" cy="44"/>
                </a:xfrm>
                <a:custGeom>
                  <a:gdLst>
                    <a:gd name="T0" fmla="*/ 54 w 55"/>
                    <a:gd name="T1" fmla="*/ 14 h 46"/>
                    <a:gd name="T2" fmla="*/ 52 w 55"/>
                    <a:gd name="T3" fmla="*/ 13 h 46"/>
                    <a:gd name="T4" fmla="*/ 51 w 55"/>
                    <a:gd name="T5" fmla="*/ 11 h 46"/>
                    <a:gd name="T6" fmla="*/ 50 w 55"/>
                    <a:gd name="T7" fmla="*/ 9 h 46"/>
                    <a:gd name="T8" fmla="*/ 50 w 55"/>
                    <a:gd name="T9" fmla="*/ 8 h 46"/>
                    <a:gd name="T10" fmla="*/ 48 w 55"/>
                    <a:gd name="T11" fmla="*/ 9 h 46"/>
                    <a:gd name="T12" fmla="*/ 45 w 55"/>
                    <a:gd name="T13" fmla="*/ 9 h 46"/>
                    <a:gd name="T14" fmla="*/ 44 w 55"/>
                    <a:gd name="T15" fmla="*/ 9 h 46"/>
                    <a:gd name="T16" fmla="*/ 37 w 55"/>
                    <a:gd name="T17" fmla="*/ 7 h 46"/>
                    <a:gd name="T18" fmla="*/ 33 w 55"/>
                    <a:gd name="T19" fmla="*/ 4 h 46"/>
                    <a:gd name="T20" fmla="*/ 31 w 55"/>
                    <a:gd name="T21" fmla="*/ 3 h 46"/>
                    <a:gd name="T22" fmla="*/ 29 w 55"/>
                    <a:gd name="T23" fmla="*/ 1 h 46"/>
                    <a:gd name="T24" fmla="*/ 27 w 55"/>
                    <a:gd name="T25" fmla="*/ 0 h 46"/>
                    <a:gd name="T26" fmla="*/ 21 w 55"/>
                    <a:gd name="T27" fmla="*/ 4 h 46"/>
                    <a:gd name="T28" fmla="*/ 17 w 55"/>
                    <a:gd name="T29" fmla="*/ 9 h 46"/>
                    <a:gd name="T30" fmla="*/ 12 w 55"/>
                    <a:gd name="T31" fmla="*/ 15 h 46"/>
                    <a:gd name="T32" fmla="*/ 7 w 55"/>
                    <a:gd name="T33" fmla="*/ 14 h 46"/>
                    <a:gd name="T34" fmla="*/ 6 w 55"/>
                    <a:gd name="T35" fmla="*/ 14 h 46"/>
                    <a:gd name="T36" fmla="*/ 6 w 55"/>
                    <a:gd name="T37" fmla="*/ 14 h 46"/>
                    <a:gd name="T38" fmla="*/ 5 w 55"/>
                    <a:gd name="T39" fmla="*/ 14 h 46"/>
                    <a:gd name="T40" fmla="*/ 4 w 55"/>
                    <a:gd name="T41" fmla="*/ 14 h 46"/>
                    <a:gd name="T42" fmla="*/ 3 w 55"/>
                    <a:gd name="T43" fmla="*/ 15 h 46"/>
                    <a:gd name="T44" fmla="*/ 1 w 55"/>
                    <a:gd name="T45" fmla="*/ 15 h 46"/>
                    <a:gd name="T46" fmla="*/ 0 w 55"/>
                    <a:gd name="T47" fmla="*/ 15 h 46"/>
                    <a:gd name="T48" fmla="*/ 2 w 55"/>
                    <a:gd name="T49" fmla="*/ 16 h 46"/>
                    <a:gd name="T50" fmla="*/ 20 w 55"/>
                    <a:gd name="T51" fmla="*/ 36 h 46"/>
                    <a:gd name="T52" fmla="*/ 30 w 55"/>
                    <a:gd name="T53" fmla="*/ 42 h 46"/>
                    <a:gd name="T54" fmla="*/ 35 w 55"/>
                    <a:gd name="T55" fmla="*/ 44 h 46"/>
                    <a:gd name="T56" fmla="*/ 28 w 55"/>
                    <a:gd name="T57" fmla="*/ 37 h 46"/>
                    <a:gd name="T58" fmla="*/ 20 w 55"/>
                    <a:gd name="T59" fmla="*/ 25 h 46"/>
                    <a:gd name="T60" fmla="*/ 18 w 55"/>
                    <a:gd name="T61" fmla="*/ 17 h 46"/>
                    <a:gd name="T62" fmla="*/ 26 w 55"/>
                    <a:gd name="T63" fmla="*/ 15 h 46"/>
                    <a:gd name="T64" fmla="*/ 48 w 55"/>
                    <a:gd name="T65" fmla="*/ 16 h 46"/>
                    <a:gd name="T66" fmla="*/ 49 w 55"/>
                    <a:gd name="T67" fmla="*/ 16 h 46"/>
                    <a:gd name="T68" fmla="*/ 50 w 55"/>
                    <a:gd name="T69" fmla="*/ 16 h 46"/>
                    <a:gd name="T70" fmla="*/ 51 w 55"/>
                    <a:gd name="T71" fmla="*/ 17 h 46"/>
                    <a:gd name="T72" fmla="*/ 52 w 55"/>
                    <a:gd name="T73" fmla="*/ 17 h 46"/>
                    <a:gd name="T74" fmla="*/ 53 w 55"/>
                    <a:gd name="T75" fmla="*/ 18 h 46"/>
                    <a:gd name="T76" fmla="*/ 55 w 55"/>
                    <a:gd name="T77" fmla="*/ 19 h 4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5" h="46">
                      <a:moveTo>
                        <a:pt x="55" y="17"/>
                      </a:moveTo>
                      <a:cubicBezTo>
                        <a:pt x="55" y="15"/>
                        <a:pt x="55" y="15"/>
                        <a:pt x="54" y="14"/>
                      </a:cubicBezTo>
                      <a:cubicBezTo>
                        <a:pt x="53" y="14"/>
                        <a:pt x="53" y="14"/>
                        <a:pt x="52" y="13"/>
                      </a:cubicBezTo>
                      <a:cubicBezTo>
                        <a:pt x="52" y="13"/>
                        <a:pt x="52" y="13"/>
                        <a:pt x="52" y="13"/>
                      </a:cubicBezTo>
                      <a:cubicBezTo>
                        <a:pt x="52" y="13"/>
                        <a:pt x="51" y="12"/>
                        <a:pt x="51" y="12"/>
                      </a:cubicBezTo>
                      <a:cubicBezTo>
                        <a:pt x="51" y="12"/>
                        <a:pt x="51" y="11"/>
                        <a:pt x="51" y="11"/>
                      </a:cubicBezTo>
                      <a:cubicBezTo>
                        <a:pt x="51" y="11"/>
                        <a:pt x="50" y="10"/>
                        <a:pt x="50" y="10"/>
                      </a:cubicBezTo>
                      <a:cubicBezTo>
                        <a:pt x="50" y="9"/>
                        <a:pt x="50" y="9"/>
                        <a:pt x="50" y="9"/>
                      </a:cubicBezTo>
                      <a:cubicBezTo>
                        <a:pt x="50" y="8"/>
                        <a:pt x="50" y="8"/>
                        <a:pt x="50" y="8"/>
                      </a:cubicBezTo>
                      <a:cubicBezTo>
                        <a:pt x="50" y="8"/>
                        <a:pt x="50" y="8"/>
                        <a:pt x="50" y="8"/>
                      </a:cubicBezTo>
                      <a:cubicBezTo>
                        <a:pt x="50" y="8"/>
                        <a:pt x="49" y="8"/>
                        <a:pt x="49" y="8"/>
                      </a:cubicBezTo>
                      <a:cubicBezTo>
                        <a:pt x="49" y="8"/>
                        <a:pt x="48" y="9"/>
                        <a:pt x="48" y="9"/>
                      </a:cubicBezTo>
                      <a:cubicBezTo>
                        <a:pt x="48" y="9"/>
                        <a:pt x="48" y="9"/>
                        <a:pt x="48" y="9"/>
                      </a:cubicBezTo>
                      <a:cubicBezTo>
                        <a:pt x="47" y="9"/>
                        <a:pt x="46" y="9"/>
                        <a:pt x="45" y="9"/>
                      </a:cubicBezTo>
                      <a:cubicBezTo>
                        <a:pt x="45" y="9"/>
                        <a:pt x="45" y="9"/>
                        <a:pt x="44" y="9"/>
                      </a:cubicBezTo>
                      <a:cubicBezTo>
                        <a:pt x="44" y="9"/>
                        <a:pt x="44" y="9"/>
                        <a:pt x="44" y="9"/>
                      </a:cubicBezTo>
                      <a:cubicBezTo>
                        <a:pt x="44" y="9"/>
                        <a:pt x="44" y="9"/>
                        <a:pt x="44" y="9"/>
                      </a:cubicBezTo>
                      <a:cubicBezTo>
                        <a:pt x="43" y="9"/>
                        <a:pt x="40" y="9"/>
                        <a:pt x="37" y="7"/>
                      </a:cubicBezTo>
                      <a:cubicBezTo>
                        <a:pt x="36" y="7"/>
                        <a:pt x="35" y="6"/>
                        <a:pt x="34" y="5"/>
                      </a:cubicBezTo>
                      <a:cubicBezTo>
                        <a:pt x="34" y="5"/>
                        <a:pt x="34" y="5"/>
                        <a:pt x="33" y="4"/>
                      </a:cubicBezTo>
                      <a:cubicBezTo>
                        <a:pt x="33" y="4"/>
                        <a:pt x="33" y="4"/>
                        <a:pt x="33" y="4"/>
                      </a:cubicBezTo>
                      <a:cubicBezTo>
                        <a:pt x="32" y="3"/>
                        <a:pt x="32" y="3"/>
                        <a:pt x="31" y="3"/>
                      </a:cubicBezTo>
                      <a:cubicBezTo>
                        <a:pt x="31" y="3"/>
                        <a:pt x="31" y="2"/>
                        <a:pt x="31" y="2"/>
                      </a:cubicBezTo>
                      <a:cubicBezTo>
                        <a:pt x="30" y="2"/>
                        <a:pt x="30" y="1"/>
                        <a:pt x="29" y="1"/>
                      </a:cubicBezTo>
                      <a:cubicBezTo>
                        <a:pt x="29" y="1"/>
                        <a:pt x="28" y="1"/>
                        <a:pt x="28" y="0"/>
                      </a:cubicBezTo>
                      <a:cubicBezTo>
                        <a:pt x="28" y="0"/>
                        <a:pt x="27" y="0"/>
                        <a:pt x="27" y="0"/>
                      </a:cubicBezTo>
                      <a:cubicBezTo>
                        <a:pt x="26" y="0"/>
                        <a:pt x="25" y="1"/>
                        <a:pt x="25" y="1"/>
                      </a:cubicBezTo>
                      <a:cubicBezTo>
                        <a:pt x="23" y="3"/>
                        <a:pt x="21" y="3"/>
                        <a:pt x="21" y="4"/>
                      </a:cubicBezTo>
                      <a:cubicBezTo>
                        <a:pt x="21" y="4"/>
                        <a:pt x="21" y="4"/>
                        <a:pt x="21" y="5"/>
                      </a:cubicBezTo>
                      <a:cubicBezTo>
                        <a:pt x="20" y="6"/>
                        <a:pt x="20" y="9"/>
                        <a:pt x="17" y="9"/>
                      </a:cubicBezTo>
                      <a:cubicBezTo>
                        <a:pt x="17" y="9"/>
                        <a:pt x="16" y="11"/>
                        <a:pt x="15" y="13"/>
                      </a:cubicBezTo>
                      <a:cubicBezTo>
                        <a:pt x="15" y="13"/>
                        <a:pt x="14" y="15"/>
                        <a:pt x="12" y="15"/>
                      </a:cubicBezTo>
                      <a:cubicBezTo>
                        <a:pt x="11" y="15"/>
                        <a:pt x="10" y="14"/>
                        <a:pt x="9" y="14"/>
                      </a:cubicBezTo>
                      <a:cubicBezTo>
                        <a:pt x="9" y="14"/>
                        <a:pt x="8" y="14"/>
                        <a:pt x="7" y="14"/>
                      </a:cubicBezTo>
                      <a:cubicBezTo>
                        <a:pt x="7" y="14"/>
                        <a:pt x="7" y="14"/>
                        <a:pt x="7" y="14"/>
                      </a:cubicBezTo>
                      <a:cubicBezTo>
                        <a:pt x="7" y="14"/>
                        <a:pt x="7" y="14"/>
                        <a:pt x="6" y="14"/>
                      </a:cubicBezTo>
                      <a:cubicBezTo>
                        <a:pt x="6" y="14"/>
                        <a:pt x="6" y="14"/>
                        <a:pt x="6" y="14"/>
                      </a:cubicBezTo>
                      <a:cubicBezTo>
                        <a:pt x="6" y="14"/>
                        <a:pt x="6" y="14"/>
                        <a:pt x="6" y="14"/>
                      </a:cubicBezTo>
                      <a:cubicBezTo>
                        <a:pt x="6" y="14"/>
                        <a:pt x="6" y="14"/>
                        <a:pt x="6" y="14"/>
                      </a:cubicBezTo>
                      <a:cubicBezTo>
                        <a:pt x="5" y="14"/>
                        <a:pt x="5" y="14"/>
                        <a:pt x="5" y="14"/>
                      </a:cubicBezTo>
                      <a:cubicBezTo>
                        <a:pt x="5" y="14"/>
                        <a:pt x="5" y="14"/>
                        <a:pt x="5" y="14"/>
                      </a:cubicBezTo>
                      <a:cubicBezTo>
                        <a:pt x="5" y="14"/>
                        <a:pt x="4" y="14"/>
                        <a:pt x="4" y="14"/>
                      </a:cubicBezTo>
                      <a:cubicBezTo>
                        <a:pt x="4" y="15"/>
                        <a:pt x="4" y="15"/>
                        <a:pt x="4" y="15"/>
                      </a:cubicBezTo>
                      <a:cubicBezTo>
                        <a:pt x="3" y="15"/>
                        <a:pt x="3" y="15"/>
                        <a:pt x="3" y="15"/>
                      </a:cubicBezTo>
                      <a:cubicBezTo>
                        <a:pt x="3" y="15"/>
                        <a:pt x="3" y="15"/>
                        <a:pt x="2" y="15"/>
                      </a:cubicBezTo>
                      <a:cubicBezTo>
                        <a:pt x="2" y="15"/>
                        <a:pt x="2" y="15"/>
                        <a:pt x="1" y="15"/>
                      </a:cubicBezTo>
                      <a:cubicBezTo>
                        <a:pt x="1" y="15"/>
                        <a:pt x="1" y="15"/>
                        <a:pt x="1" y="15"/>
                      </a:cubicBezTo>
                      <a:cubicBezTo>
                        <a:pt x="1" y="15"/>
                        <a:pt x="0" y="15"/>
                        <a:pt x="0" y="15"/>
                      </a:cubicBezTo>
                      <a:cubicBezTo>
                        <a:pt x="0" y="16"/>
                        <a:pt x="1" y="16"/>
                        <a:pt x="1" y="16"/>
                      </a:cubicBezTo>
                      <a:cubicBezTo>
                        <a:pt x="2" y="16"/>
                        <a:pt x="2" y="16"/>
                        <a:pt x="2" y="16"/>
                      </a:cubicBezTo>
                      <a:cubicBezTo>
                        <a:pt x="4" y="16"/>
                        <a:pt x="11" y="16"/>
                        <a:pt x="11" y="22"/>
                      </a:cubicBezTo>
                      <a:cubicBezTo>
                        <a:pt x="11" y="24"/>
                        <a:pt x="16" y="31"/>
                        <a:pt x="20" y="36"/>
                      </a:cubicBezTo>
                      <a:cubicBezTo>
                        <a:pt x="21" y="37"/>
                        <a:pt x="23" y="38"/>
                        <a:pt x="25" y="38"/>
                      </a:cubicBezTo>
                      <a:cubicBezTo>
                        <a:pt x="27" y="39"/>
                        <a:pt x="30" y="40"/>
                        <a:pt x="30" y="42"/>
                      </a:cubicBezTo>
                      <a:cubicBezTo>
                        <a:pt x="30" y="43"/>
                        <a:pt x="32" y="45"/>
                        <a:pt x="36" y="46"/>
                      </a:cubicBezTo>
                      <a:cubicBezTo>
                        <a:pt x="36" y="45"/>
                        <a:pt x="35" y="45"/>
                        <a:pt x="35" y="44"/>
                      </a:cubicBezTo>
                      <a:cubicBezTo>
                        <a:pt x="33" y="42"/>
                        <a:pt x="31" y="41"/>
                        <a:pt x="31" y="40"/>
                      </a:cubicBezTo>
                      <a:cubicBezTo>
                        <a:pt x="31" y="39"/>
                        <a:pt x="29" y="38"/>
                        <a:pt x="28" y="37"/>
                      </a:cubicBezTo>
                      <a:cubicBezTo>
                        <a:pt x="25" y="34"/>
                        <a:pt x="22" y="31"/>
                        <a:pt x="22" y="28"/>
                      </a:cubicBezTo>
                      <a:cubicBezTo>
                        <a:pt x="22" y="27"/>
                        <a:pt x="21" y="26"/>
                        <a:pt x="20" y="25"/>
                      </a:cubicBezTo>
                      <a:cubicBezTo>
                        <a:pt x="18" y="24"/>
                        <a:pt x="17" y="23"/>
                        <a:pt x="17" y="21"/>
                      </a:cubicBezTo>
                      <a:cubicBezTo>
                        <a:pt x="16" y="20"/>
                        <a:pt x="17" y="18"/>
                        <a:pt x="18" y="17"/>
                      </a:cubicBezTo>
                      <a:cubicBezTo>
                        <a:pt x="20" y="15"/>
                        <a:pt x="23" y="14"/>
                        <a:pt x="25" y="16"/>
                      </a:cubicBezTo>
                      <a:cubicBezTo>
                        <a:pt x="25" y="16"/>
                        <a:pt x="26" y="15"/>
                        <a:pt x="26" y="15"/>
                      </a:cubicBezTo>
                      <a:cubicBezTo>
                        <a:pt x="28" y="14"/>
                        <a:pt x="30" y="13"/>
                        <a:pt x="32" y="14"/>
                      </a:cubicBezTo>
                      <a:cubicBezTo>
                        <a:pt x="33" y="15"/>
                        <a:pt x="41" y="15"/>
                        <a:pt x="48" y="16"/>
                      </a:cubicBezTo>
                      <a:cubicBezTo>
                        <a:pt x="49" y="16"/>
                        <a:pt x="49" y="16"/>
                        <a:pt x="49" y="16"/>
                      </a:cubicBezTo>
                      <a:cubicBezTo>
                        <a:pt x="49" y="16"/>
                        <a:pt x="49" y="16"/>
                        <a:pt x="49" y="16"/>
                      </a:cubicBezTo>
                      <a:cubicBezTo>
                        <a:pt x="49" y="16"/>
                        <a:pt x="49" y="16"/>
                        <a:pt x="49" y="16"/>
                      </a:cubicBezTo>
                      <a:cubicBezTo>
                        <a:pt x="49" y="16"/>
                        <a:pt x="50" y="16"/>
                        <a:pt x="50" y="16"/>
                      </a:cubicBezTo>
                      <a:cubicBezTo>
                        <a:pt x="50" y="16"/>
                        <a:pt x="50" y="16"/>
                        <a:pt x="50" y="16"/>
                      </a:cubicBezTo>
                      <a:cubicBezTo>
                        <a:pt x="50" y="16"/>
                        <a:pt x="50" y="16"/>
                        <a:pt x="51" y="17"/>
                      </a:cubicBezTo>
                      <a:cubicBezTo>
                        <a:pt x="51" y="17"/>
                        <a:pt x="51" y="17"/>
                        <a:pt x="51" y="17"/>
                      </a:cubicBezTo>
                      <a:cubicBezTo>
                        <a:pt x="51" y="17"/>
                        <a:pt x="52" y="17"/>
                        <a:pt x="52" y="17"/>
                      </a:cubicBezTo>
                      <a:cubicBezTo>
                        <a:pt x="52" y="17"/>
                        <a:pt x="52" y="17"/>
                        <a:pt x="52" y="17"/>
                      </a:cubicBezTo>
                      <a:cubicBezTo>
                        <a:pt x="53" y="17"/>
                        <a:pt x="53" y="17"/>
                        <a:pt x="53" y="18"/>
                      </a:cubicBezTo>
                      <a:cubicBezTo>
                        <a:pt x="54" y="18"/>
                        <a:pt x="54" y="18"/>
                        <a:pt x="54" y="18"/>
                      </a:cubicBezTo>
                      <a:cubicBezTo>
                        <a:pt x="54" y="18"/>
                        <a:pt x="55" y="18"/>
                        <a:pt x="55" y="19"/>
                      </a:cubicBezTo>
                      <a:cubicBezTo>
                        <a:pt x="55" y="18"/>
                        <a:pt x="55" y="18"/>
                        <a:pt x="5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9" name="Freeform 1192">
                  <a:extLst>
                    <a:ext uri="{FF2B5EF4-FFF2-40B4-BE49-F238E27FC236}">
                      <a16:creationId xmlns="" xmlns:a16="http://schemas.microsoft.com/office/drawing/2014/main" id="{5FD85E69-484C-4A5A-AE15-0A83B26478BE}"/>
                    </a:ext>
                  </a:extLst>
                </p:cNvPr>
                <p:cNvSpPr/>
                <p:nvPr/>
              </p:nvSpPr>
              <p:spPr bwMode="auto">
                <a:xfrm>
                  <a:off x="2750" y="3327"/>
                  <a:ext cx="15" cy="34"/>
                </a:xfrm>
                <a:custGeom>
                  <a:gdLst>
                    <a:gd name="T0" fmla="*/ 14 w 16"/>
                    <a:gd name="T1" fmla="*/ 22 h 36"/>
                    <a:gd name="T2" fmla="*/ 13 w 16"/>
                    <a:gd name="T3" fmla="*/ 21 h 36"/>
                    <a:gd name="T4" fmla="*/ 12 w 16"/>
                    <a:gd name="T5" fmla="*/ 20 h 36"/>
                    <a:gd name="T6" fmla="*/ 11 w 16"/>
                    <a:gd name="T7" fmla="*/ 19 h 36"/>
                    <a:gd name="T8" fmla="*/ 11 w 16"/>
                    <a:gd name="T9" fmla="*/ 18 h 36"/>
                    <a:gd name="T10" fmla="*/ 10 w 16"/>
                    <a:gd name="T11" fmla="*/ 16 h 36"/>
                    <a:gd name="T12" fmla="*/ 9 w 16"/>
                    <a:gd name="T13" fmla="*/ 13 h 36"/>
                    <a:gd name="T14" fmla="*/ 9 w 16"/>
                    <a:gd name="T15" fmla="*/ 12 h 36"/>
                    <a:gd name="T16" fmla="*/ 9 w 16"/>
                    <a:gd name="T17" fmla="*/ 10 h 36"/>
                    <a:gd name="T18" fmla="*/ 10 w 16"/>
                    <a:gd name="T19" fmla="*/ 9 h 36"/>
                    <a:gd name="T20" fmla="*/ 10 w 16"/>
                    <a:gd name="T21" fmla="*/ 7 h 36"/>
                    <a:gd name="T22" fmla="*/ 10 w 16"/>
                    <a:gd name="T23" fmla="*/ 6 h 36"/>
                    <a:gd name="T24" fmla="*/ 11 w 16"/>
                    <a:gd name="T25" fmla="*/ 4 h 36"/>
                    <a:gd name="T26" fmla="*/ 8 w 16"/>
                    <a:gd name="T27" fmla="*/ 3 h 36"/>
                    <a:gd name="T28" fmla="*/ 7 w 16"/>
                    <a:gd name="T29" fmla="*/ 2 h 36"/>
                    <a:gd name="T30" fmla="*/ 5 w 16"/>
                    <a:gd name="T31" fmla="*/ 1 h 36"/>
                    <a:gd name="T32" fmla="*/ 5 w 16"/>
                    <a:gd name="T33" fmla="*/ 1 h 36"/>
                    <a:gd name="T34" fmla="*/ 3 w 16"/>
                    <a:gd name="T35" fmla="*/ 0 h 36"/>
                    <a:gd name="T36" fmla="*/ 3 w 16"/>
                    <a:gd name="T37" fmla="*/ 0 h 36"/>
                    <a:gd name="T38" fmla="*/ 1 w 16"/>
                    <a:gd name="T39" fmla="*/ 2 h 36"/>
                    <a:gd name="T40" fmla="*/ 1 w 16"/>
                    <a:gd name="T41" fmla="*/ 3 h 36"/>
                    <a:gd name="T42" fmla="*/ 1 w 16"/>
                    <a:gd name="T43" fmla="*/ 3 h 36"/>
                    <a:gd name="T44" fmla="*/ 0 w 16"/>
                    <a:gd name="T45" fmla="*/ 5 h 36"/>
                    <a:gd name="T46" fmla="*/ 0 w 16"/>
                    <a:gd name="T47" fmla="*/ 5 h 36"/>
                    <a:gd name="T48" fmla="*/ 4 w 16"/>
                    <a:gd name="T49" fmla="*/ 10 h 36"/>
                    <a:gd name="T50" fmla="*/ 2 w 16"/>
                    <a:gd name="T51" fmla="*/ 15 h 36"/>
                    <a:gd name="T52" fmla="*/ 0 w 16"/>
                    <a:gd name="T53" fmla="*/ 23 h 36"/>
                    <a:gd name="T54" fmla="*/ 2 w 16"/>
                    <a:gd name="T55" fmla="*/ 28 h 36"/>
                    <a:gd name="T56" fmla="*/ 6 w 16"/>
                    <a:gd name="T57" fmla="*/ 34 h 36"/>
                    <a:gd name="T58" fmla="*/ 7 w 16"/>
                    <a:gd name="T59" fmla="*/ 36 h 36"/>
                    <a:gd name="T60" fmla="*/ 7 w 16"/>
                    <a:gd name="T61" fmla="*/ 36 h 36"/>
                    <a:gd name="T62" fmla="*/ 7 w 16"/>
                    <a:gd name="T63" fmla="*/ 35 h 36"/>
                    <a:gd name="T64" fmla="*/ 8 w 16"/>
                    <a:gd name="T65" fmla="*/ 34 h 36"/>
                    <a:gd name="T66" fmla="*/ 8 w 16"/>
                    <a:gd name="T67" fmla="*/ 33 h 36"/>
                    <a:gd name="T68" fmla="*/ 9 w 16"/>
                    <a:gd name="T69" fmla="*/ 33 h 36"/>
                    <a:gd name="T70" fmla="*/ 9 w 16"/>
                    <a:gd name="T71" fmla="*/ 32 h 36"/>
                    <a:gd name="T72" fmla="*/ 11 w 16"/>
                    <a:gd name="T73" fmla="*/ 31 h 36"/>
                    <a:gd name="T74" fmla="*/ 11 w 16"/>
                    <a:gd name="T75" fmla="*/ 31 h 36"/>
                    <a:gd name="T76" fmla="*/ 12 w 16"/>
                    <a:gd name="T77" fmla="*/ 28 h 36"/>
                    <a:gd name="T78" fmla="*/ 13 w 16"/>
                    <a:gd name="T79" fmla="*/ 27 h 36"/>
                    <a:gd name="T80" fmla="*/ 14 w 16"/>
                    <a:gd name="T81" fmla="*/ 27 h 36"/>
                    <a:gd name="T82" fmla="*/ 14 w 16"/>
                    <a:gd name="T83" fmla="*/ 25 h 36"/>
                    <a:gd name="T84" fmla="*/ 14 w 16"/>
                    <a:gd name="T85" fmla="*/ 25 h 36"/>
                    <a:gd name="T86" fmla="*/ 15 w 16"/>
                    <a:gd name="T87" fmla="*/ 24 h 36"/>
                    <a:gd name="T88" fmla="*/ 15 w 16"/>
                    <a:gd name="T89" fmla="*/ 24 h 36"/>
                    <a:gd name="T90" fmla="*/ 16 w 16"/>
                    <a:gd name="T91" fmla="*/ 23 h 36"/>
                    <a:gd name="T92" fmla="*/ 16 w 16"/>
                    <a:gd name="T93" fmla="*/ 23 h 36"/>
                    <a:gd name="T94" fmla="*/ 15 w 16"/>
                    <a:gd name="T95" fmla="*/ 23 h 36"/>
                    <a:gd name="T96" fmla="*/ 14 w 16"/>
                    <a:gd name="T97" fmla="*/ 22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6" h="36">
                      <a:moveTo>
                        <a:pt x="14" y="22"/>
                      </a:moveTo>
                      <a:cubicBezTo>
                        <a:pt x="14" y="21"/>
                        <a:pt x="13" y="21"/>
                        <a:pt x="13" y="21"/>
                      </a:cubicBezTo>
                      <a:cubicBezTo>
                        <a:pt x="13" y="21"/>
                        <a:pt x="12" y="20"/>
                        <a:pt x="12" y="20"/>
                      </a:cubicBezTo>
                      <a:cubicBezTo>
                        <a:pt x="12" y="20"/>
                        <a:pt x="12" y="19"/>
                        <a:pt x="11" y="19"/>
                      </a:cubicBezTo>
                      <a:cubicBezTo>
                        <a:pt x="11" y="19"/>
                        <a:pt x="11" y="18"/>
                        <a:pt x="11" y="18"/>
                      </a:cubicBezTo>
                      <a:cubicBezTo>
                        <a:pt x="10" y="17"/>
                        <a:pt x="10" y="17"/>
                        <a:pt x="10" y="16"/>
                      </a:cubicBezTo>
                      <a:cubicBezTo>
                        <a:pt x="9" y="15"/>
                        <a:pt x="9" y="14"/>
                        <a:pt x="9" y="13"/>
                      </a:cubicBezTo>
                      <a:cubicBezTo>
                        <a:pt x="9" y="13"/>
                        <a:pt x="9" y="13"/>
                        <a:pt x="9" y="12"/>
                      </a:cubicBezTo>
                      <a:cubicBezTo>
                        <a:pt x="9" y="12"/>
                        <a:pt x="9" y="11"/>
                        <a:pt x="9" y="10"/>
                      </a:cubicBezTo>
                      <a:cubicBezTo>
                        <a:pt x="10" y="10"/>
                        <a:pt x="10" y="9"/>
                        <a:pt x="10" y="9"/>
                      </a:cubicBezTo>
                      <a:cubicBezTo>
                        <a:pt x="10" y="8"/>
                        <a:pt x="10" y="8"/>
                        <a:pt x="10" y="7"/>
                      </a:cubicBezTo>
                      <a:cubicBezTo>
                        <a:pt x="10" y="6"/>
                        <a:pt x="10" y="6"/>
                        <a:pt x="10" y="6"/>
                      </a:cubicBezTo>
                      <a:cubicBezTo>
                        <a:pt x="10" y="5"/>
                        <a:pt x="10" y="5"/>
                        <a:pt x="11" y="4"/>
                      </a:cubicBezTo>
                      <a:cubicBezTo>
                        <a:pt x="10" y="4"/>
                        <a:pt x="9" y="3"/>
                        <a:pt x="8" y="3"/>
                      </a:cubicBezTo>
                      <a:cubicBezTo>
                        <a:pt x="8" y="3"/>
                        <a:pt x="8" y="3"/>
                        <a:pt x="7" y="2"/>
                      </a:cubicBezTo>
                      <a:cubicBezTo>
                        <a:pt x="7" y="2"/>
                        <a:pt x="6" y="2"/>
                        <a:pt x="5" y="1"/>
                      </a:cubicBezTo>
                      <a:cubicBezTo>
                        <a:pt x="5" y="1"/>
                        <a:pt x="5" y="1"/>
                        <a:pt x="5" y="1"/>
                      </a:cubicBezTo>
                      <a:cubicBezTo>
                        <a:pt x="4" y="1"/>
                        <a:pt x="4" y="0"/>
                        <a:pt x="3" y="0"/>
                      </a:cubicBezTo>
                      <a:cubicBezTo>
                        <a:pt x="3" y="0"/>
                        <a:pt x="3" y="0"/>
                        <a:pt x="3" y="0"/>
                      </a:cubicBezTo>
                      <a:cubicBezTo>
                        <a:pt x="3" y="0"/>
                        <a:pt x="2" y="1"/>
                        <a:pt x="1" y="2"/>
                      </a:cubicBezTo>
                      <a:cubicBezTo>
                        <a:pt x="1" y="2"/>
                        <a:pt x="1" y="3"/>
                        <a:pt x="1" y="3"/>
                      </a:cubicBezTo>
                      <a:cubicBezTo>
                        <a:pt x="1" y="3"/>
                        <a:pt x="1" y="3"/>
                        <a:pt x="1" y="3"/>
                      </a:cubicBezTo>
                      <a:cubicBezTo>
                        <a:pt x="0" y="4"/>
                        <a:pt x="0" y="5"/>
                        <a:pt x="0" y="5"/>
                      </a:cubicBezTo>
                      <a:cubicBezTo>
                        <a:pt x="0" y="5"/>
                        <a:pt x="0" y="5"/>
                        <a:pt x="0" y="5"/>
                      </a:cubicBezTo>
                      <a:cubicBezTo>
                        <a:pt x="2" y="6"/>
                        <a:pt x="4" y="8"/>
                        <a:pt x="4" y="10"/>
                      </a:cubicBezTo>
                      <a:cubicBezTo>
                        <a:pt x="5" y="12"/>
                        <a:pt x="3" y="14"/>
                        <a:pt x="2" y="15"/>
                      </a:cubicBezTo>
                      <a:cubicBezTo>
                        <a:pt x="1" y="16"/>
                        <a:pt x="0" y="19"/>
                        <a:pt x="0" y="23"/>
                      </a:cubicBezTo>
                      <a:cubicBezTo>
                        <a:pt x="0" y="26"/>
                        <a:pt x="1" y="28"/>
                        <a:pt x="2" y="28"/>
                      </a:cubicBezTo>
                      <a:cubicBezTo>
                        <a:pt x="4" y="30"/>
                        <a:pt x="5" y="32"/>
                        <a:pt x="6" y="34"/>
                      </a:cubicBezTo>
                      <a:cubicBezTo>
                        <a:pt x="6" y="35"/>
                        <a:pt x="7" y="35"/>
                        <a:pt x="7" y="36"/>
                      </a:cubicBezTo>
                      <a:cubicBezTo>
                        <a:pt x="7" y="36"/>
                        <a:pt x="7" y="36"/>
                        <a:pt x="7" y="36"/>
                      </a:cubicBezTo>
                      <a:cubicBezTo>
                        <a:pt x="7" y="36"/>
                        <a:pt x="7" y="35"/>
                        <a:pt x="7" y="35"/>
                      </a:cubicBezTo>
                      <a:cubicBezTo>
                        <a:pt x="7" y="35"/>
                        <a:pt x="8" y="34"/>
                        <a:pt x="8" y="34"/>
                      </a:cubicBezTo>
                      <a:cubicBezTo>
                        <a:pt x="8" y="34"/>
                        <a:pt x="8" y="34"/>
                        <a:pt x="8" y="33"/>
                      </a:cubicBezTo>
                      <a:cubicBezTo>
                        <a:pt x="8" y="33"/>
                        <a:pt x="9" y="33"/>
                        <a:pt x="9" y="33"/>
                      </a:cubicBezTo>
                      <a:cubicBezTo>
                        <a:pt x="9" y="32"/>
                        <a:pt x="9" y="32"/>
                        <a:pt x="9" y="32"/>
                      </a:cubicBezTo>
                      <a:cubicBezTo>
                        <a:pt x="10" y="32"/>
                        <a:pt x="10" y="32"/>
                        <a:pt x="11" y="31"/>
                      </a:cubicBezTo>
                      <a:cubicBezTo>
                        <a:pt x="11" y="32"/>
                        <a:pt x="11" y="31"/>
                        <a:pt x="11" y="31"/>
                      </a:cubicBezTo>
                      <a:cubicBezTo>
                        <a:pt x="11" y="30"/>
                        <a:pt x="11" y="29"/>
                        <a:pt x="12" y="28"/>
                      </a:cubicBezTo>
                      <a:cubicBezTo>
                        <a:pt x="13" y="27"/>
                        <a:pt x="13" y="27"/>
                        <a:pt x="13" y="27"/>
                      </a:cubicBezTo>
                      <a:cubicBezTo>
                        <a:pt x="13" y="27"/>
                        <a:pt x="13" y="27"/>
                        <a:pt x="14" y="27"/>
                      </a:cubicBezTo>
                      <a:cubicBezTo>
                        <a:pt x="14" y="26"/>
                        <a:pt x="14" y="26"/>
                        <a:pt x="14" y="25"/>
                      </a:cubicBezTo>
                      <a:cubicBezTo>
                        <a:pt x="14" y="25"/>
                        <a:pt x="14" y="25"/>
                        <a:pt x="14" y="25"/>
                      </a:cubicBezTo>
                      <a:cubicBezTo>
                        <a:pt x="15" y="25"/>
                        <a:pt x="15" y="25"/>
                        <a:pt x="15" y="24"/>
                      </a:cubicBezTo>
                      <a:cubicBezTo>
                        <a:pt x="15" y="24"/>
                        <a:pt x="15" y="24"/>
                        <a:pt x="15" y="24"/>
                      </a:cubicBezTo>
                      <a:cubicBezTo>
                        <a:pt x="15" y="24"/>
                        <a:pt x="15" y="23"/>
                        <a:pt x="16" y="23"/>
                      </a:cubicBezTo>
                      <a:cubicBezTo>
                        <a:pt x="16" y="23"/>
                        <a:pt x="16" y="23"/>
                        <a:pt x="16" y="23"/>
                      </a:cubicBezTo>
                      <a:cubicBezTo>
                        <a:pt x="16" y="23"/>
                        <a:pt x="15" y="23"/>
                        <a:pt x="15" y="23"/>
                      </a:cubicBezTo>
                      <a:cubicBezTo>
                        <a:pt x="15" y="22"/>
                        <a:pt x="15" y="22"/>
                        <a:pt x="14"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0" name="Freeform 1193">
                  <a:extLst>
                    <a:ext uri="{FF2B5EF4-FFF2-40B4-BE49-F238E27FC236}">
                      <a16:creationId xmlns="" xmlns:a16="http://schemas.microsoft.com/office/drawing/2014/main" id="{AEF60B5C-6FCE-4862-8F8D-6F6C35CCC14D}"/>
                    </a:ext>
                  </a:extLst>
                </p:cNvPr>
                <p:cNvSpPr/>
                <p:nvPr/>
              </p:nvSpPr>
              <p:spPr bwMode="auto">
                <a:xfrm>
                  <a:off x="2650" y="3239"/>
                  <a:ext cx="75" cy="33"/>
                </a:xfrm>
                <a:custGeom>
                  <a:gdLst>
                    <a:gd name="T0" fmla="*/ 0 w 78"/>
                    <a:gd name="T1" fmla="*/ 25 h 34"/>
                    <a:gd name="T2" fmla="*/ 0 w 78"/>
                    <a:gd name="T3" fmla="*/ 26 h 34"/>
                    <a:gd name="T4" fmla="*/ 5 w 78"/>
                    <a:gd name="T5" fmla="*/ 27 h 34"/>
                    <a:gd name="T6" fmla="*/ 7 w 78"/>
                    <a:gd name="T7" fmla="*/ 27 h 34"/>
                    <a:gd name="T8" fmla="*/ 8 w 78"/>
                    <a:gd name="T9" fmla="*/ 27 h 34"/>
                    <a:gd name="T10" fmla="*/ 9 w 78"/>
                    <a:gd name="T11" fmla="*/ 27 h 34"/>
                    <a:gd name="T12" fmla="*/ 10 w 78"/>
                    <a:gd name="T13" fmla="*/ 28 h 34"/>
                    <a:gd name="T14" fmla="*/ 10 w 78"/>
                    <a:gd name="T15" fmla="*/ 28 h 34"/>
                    <a:gd name="T16" fmla="*/ 12 w 78"/>
                    <a:gd name="T17" fmla="*/ 29 h 34"/>
                    <a:gd name="T18" fmla="*/ 16 w 78"/>
                    <a:gd name="T19" fmla="*/ 27 h 34"/>
                    <a:gd name="T20" fmla="*/ 29 w 78"/>
                    <a:gd name="T21" fmla="*/ 28 h 34"/>
                    <a:gd name="T22" fmla="*/ 30 w 78"/>
                    <a:gd name="T23" fmla="*/ 29 h 34"/>
                    <a:gd name="T24" fmla="*/ 30 w 78"/>
                    <a:gd name="T25" fmla="*/ 30 h 34"/>
                    <a:gd name="T26" fmla="*/ 30 w 78"/>
                    <a:gd name="T27" fmla="*/ 30 h 34"/>
                    <a:gd name="T28" fmla="*/ 35 w 78"/>
                    <a:gd name="T29" fmla="*/ 31 h 34"/>
                    <a:gd name="T30" fmla="*/ 39 w 78"/>
                    <a:gd name="T31" fmla="*/ 31 h 34"/>
                    <a:gd name="T32" fmla="*/ 51 w 78"/>
                    <a:gd name="T33" fmla="*/ 34 h 34"/>
                    <a:gd name="T34" fmla="*/ 51 w 78"/>
                    <a:gd name="T35" fmla="*/ 34 h 34"/>
                    <a:gd name="T36" fmla="*/ 54 w 78"/>
                    <a:gd name="T37" fmla="*/ 33 h 34"/>
                    <a:gd name="T38" fmla="*/ 66 w 78"/>
                    <a:gd name="T39" fmla="*/ 29 h 34"/>
                    <a:gd name="T40" fmla="*/ 68 w 78"/>
                    <a:gd name="T41" fmla="*/ 28 h 34"/>
                    <a:gd name="T42" fmla="*/ 69 w 78"/>
                    <a:gd name="T43" fmla="*/ 26 h 34"/>
                    <a:gd name="T44" fmla="*/ 70 w 78"/>
                    <a:gd name="T45" fmla="*/ 25 h 34"/>
                    <a:gd name="T46" fmla="*/ 71 w 78"/>
                    <a:gd name="T47" fmla="*/ 21 h 34"/>
                    <a:gd name="T48" fmla="*/ 72 w 78"/>
                    <a:gd name="T49" fmla="*/ 17 h 34"/>
                    <a:gd name="T50" fmla="*/ 74 w 78"/>
                    <a:gd name="T51" fmla="*/ 16 h 34"/>
                    <a:gd name="T52" fmla="*/ 77 w 78"/>
                    <a:gd name="T53" fmla="*/ 15 h 34"/>
                    <a:gd name="T54" fmla="*/ 77 w 78"/>
                    <a:gd name="T55" fmla="*/ 13 h 34"/>
                    <a:gd name="T56" fmla="*/ 78 w 78"/>
                    <a:gd name="T57" fmla="*/ 12 h 34"/>
                    <a:gd name="T58" fmla="*/ 77 w 78"/>
                    <a:gd name="T59" fmla="*/ 10 h 34"/>
                    <a:gd name="T60" fmla="*/ 75 w 78"/>
                    <a:gd name="T61" fmla="*/ 5 h 34"/>
                    <a:gd name="T62" fmla="*/ 75 w 78"/>
                    <a:gd name="T63" fmla="*/ 5 h 34"/>
                    <a:gd name="T64" fmla="*/ 66 w 78"/>
                    <a:gd name="T65" fmla="*/ 3 h 34"/>
                    <a:gd name="T66" fmla="*/ 57 w 78"/>
                    <a:gd name="T67" fmla="*/ 4 h 34"/>
                    <a:gd name="T68" fmla="*/ 48 w 78"/>
                    <a:gd name="T69" fmla="*/ 6 h 34"/>
                    <a:gd name="T70" fmla="*/ 46 w 78"/>
                    <a:gd name="T71" fmla="*/ 6 h 34"/>
                    <a:gd name="T72" fmla="*/ 41 w 78"/>
                    <a:gd name="T73" fmla="*/ 9 h 34"/>
                    <a:gd name="T74" fmla="*/ 38 w 78"/>
                    <a:gd name="T75" fmla="*/ 11 h 34"/>
                    <a:gd name="T76" fmla="*/ 37 w 78"/>
                    <a:gd name="T77" fmla="*/ 17 h 34"/>
                    <a:gd name="T78" fmla="*/ 34 w 78"/>
                    <a:gd name="T79" fmla="*/ 21 h 34"/>
                    <a:gd name="T80" fmla="*/ 28 w 78"/>
                    <a:gd name="T81" fmla="*/ 20 h 34"/>
                    <a:gd name="T82" fmla="*/ 11 w 78"/>
                    <a:gd name="T83" fmla="*/ 23 h 34"/>
                    <a:gd name="T84" fmla="*/ 7 w 78"/>
                    <a:gd name="T85" fmla="*/ 23 h 34"/>
                    <a:gd name="T86" fmla="*/ 1 w 78"/>
                    <a:gd name="T87" fmla="*/ 23 h 34"/>
                    <a:gd name="T88" fmla="*/ 0 w 78"/>
                    <a:gd name="T89" fmla="*/ 23 h 34"/>
                    <a:gd name="T90" fmla="*/ 0 w 78"/>
                    <a:gd name="T91" fmla="*/ 24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8" h="34">
                      <a:moveTo>
                        <a:pt x="0" y="24"/>
                      </a:moveTo>
                      <a:cubicBezTo>
                        <a:pt x="0" y="24"/>
                        <a:pt x="0" y="25"/>
                        <a:pt x="0" y="25"/>
                      </a:cubicBezTo>
                      <a:cubicBezTo>
                        <a:pt x="0" y="25"/>
                        <a:pt x="0" y="25"/>
                        <a:pt x="0" y="25"/>
                      </a:cubicBezTo>
                      <a:cubicBezTo>
                        <a:pt x="0" y="25"/>
                        <a:pt x="0" y="26"/>
                        <a:pt x="0" y="26"/>
                      </a:cubicBezTo>
                      <a:cubicBezTo>
                        <a:pt x="0" y="26"/>
                        <a:pt x="2" y="27"/>
                        <a:pt x="3" y="27"/>
                      </a:cubicBezTo>
                      <a:cubicBezTo>
                        <a:pt x="3" y="27"/>
                        <a:pt x="4" y="27"/>
                        <a:pt x="5" y="27"/>
                      </a:cubicBezTo>
                      <a:cubicBezTo>
                        <a:pt x="5" y="27"/>
                        <a:pt x="5" y="27"/>
                        <a:pt x="6" y="27"/>
                      </a:cubicBezTo>
                      <a:cubicBezTo>
                        <a:pt x="6" y="27"/>
                        <a:pt x="6" y="27"/>
                        <a:pt x="7" y="27"/>
                      </a:cubicBezTo>
                      <a:cubicBezTo>
                        <a:pt x="7" y="27"/>
                        <a:pt x="7" y="27"/>
                        <a:pt x="8" y="27"/>
                      </a:cubicBezTo>
                      <a:cubicBezTo>
                        <a:pt x="8" y="27"/>
                        <a:pt x="8" y="27"/>
                        <a:pt x="8" y="27"/>
                      </a:cubicBezTo>
                      <a:cubicBezTo>
                        <a:pt x="9" y="27"/>
                        <a:pt x="9" y="27"/>
                        <a:pt x="9" y="28"/>
                      </a:cubicBezTo>
                      <a:cubicBezTo>
                        <a:pt x="9" y="27"/>
                        <a:pt x="9" y="27"/>
                        <a:pt x="9" y="27"/>
                      </a:cubicBezTo>
                      <a:cubicBezTo>
                        <a:pt x="9" y="28"/>
                        <a:pt x="9" y="28"/>
                        <a:pt x="9" y="28"/>
                      </a:cubicBezTo>
                      <a:cubicBezTo>
                        <a:pt x="9" y="28"/>
                        <a:pt x="10" y="28"/>
                        <a:pt x="10" y="28"/>
                      </a:cubicBezTo>
                      <a:cubicBezTo>
                        <a:pt x="10" y="28"/>
                        <a:pt x="10" y="28"/>
                        <a:pt x="10" y="28"/>
                      </a:cubicBezTo>
                      <a:cubicBezTo>
                        <a:pt x="10" y="28"/>
                        <a:pt x="10" y="28"/>
                        <a:pt x="10" y="28"/>
                      </a:cubicBezTo>
                      <a:cubicBezTo>
                        <a:pt x="10" y="28"/>
                        <a:pt x="10" y="28"/>
                        <a:pt x="10" y="28"/>
                      </a:cubicBezTo>
                      <a:cubicBezTo>
                        <a:pt x="12" y="29"/>
                        <a:pt x="12" y="29"/>
                        <a:pt x="12" y="29"/>
                      </a:cubicBezTo>
                      <a:cubicBezTo>
                        <a:pt x="12" y="29"/>
                        <a:pt x="12" y="29"/>
                        <a:pt x="12" y="29"/>
                      </a:cubicBezTo>
                      <a:cubicBezTo>
                        <a:pt x="14" y="29"/>
                        <a:pt x="15" y="28"/>
                        <a:pt x="16" y="27"/>
                      </a:cubicBezTo>
                      <a:cubicBezTo>
                        <a:pt x="17" y="26"/>
                        <a:pt x="18" y="25"/>
                        <a:pt x="27" y="25"/>
                      </a:cubicBezTo>
                      <a:cubicBezTo>
                        <a:pt x="29" y="25"/>
                        <a:pt x="29" y="27"/>
                        <a:pt x="29" y="28"/>
                      </a:cubicBezTo>
                      <a:cubicBezTo>
                        <a:pt x="30" y="29"/>
                        <a:pt x="30" y="29"/>
                        <a:pt x="30" y="29"/>
                      </a:cubicBezTo>
                      <a:cubicBezTo>
                        <a:pt x="30" y="29"/>
                        <a:pt x="30" y="29"/>
                        <a:pt x="30" y="29"/>
                      </a:cubicBezTo>
                      <a:cubicBezTo>
                        <a:pt x="30" y="30"/>
                        <a:pt x="30" y="30"/>
                        <a:pt x="30" y="30"/>
                      </a:cubicBezTo>
                      <a:cubicBezTo>
                        <a:pt x="30" y="30"/>
                        <a:pt x="30" y="30"/>
                        <a:pt x="30" y="30"/>
                      </a:cubicBezTo>
                      <a:cubicBezTo>
                        <a:pt x="30" y="30"/>
                        <a:pt x="30" y="30"/>
                        <a:pt x="30" y="30"/>
                      </a:cubicBezTo>
                      <a:cubicBezTo>
                        <a:pt x="30" y="30"/>
                        <a:pt x="30" y="30"/>
                        <a:pt x="30" y="30"/>
                      </a:cubicBezTo>
                      <a:cubicBezTo>
                        <a:pt x="30" y="30"/>
                        <a:pt x="31" y="31"/>
                        <a:pt x="35" y="31"/>
                      </a:cubicBezTo>
                      <a:cubicBezTo>
                        <a:pt x="35" y="31"/>
                        <a:pt x="35" y="31"/>
                        <a:pt x="35" y="31"/>
                      </a:cubicBezTo>
                      <a:cubicBezTo>
                        <a:pt x="36" y="31"/>
                        <a:pt x="38" y="31"/>
                        <a:pt x="39" y="31"/>
                      </a:cubicBezTo>
                      <a:cubicBezTo>
                        <a:pt x="39" y="31"/>
                        <a:pt x="39" y="31"/>
                        <a:pt x="39" y="31"/>
                      </a:cubicBezTo>
                      <a:cubicBezTo>
                        <a:pt x="42" y="32"/>
                        <a:pt x="45" y="32"/>
                        <a:pt x="47" y="33"/>
                      </a:cubicBezTo>
                      <a:cubicBezTo>
                        <a:pt x="49" y="33"/>
                        <a:pt x="50" y="33"/>
                        <a:pt x="51" y="34"/>
                      </a:cubicBezTo>
                      <a:cubicBezTo>
                        <a:pt x="51" y="34"/>
                        <a:pt x="51" y="34"/>
                        <a:pt x="51" y="34"/>
                      </a:cubicBezTo>
                      <a:cubicBezTo>
                        <a:pt x="51" y="34"/>
                        <a:pt x="51" y="34"/>
                        <a:pt x="51" y="34"/>
                      </a:cubicBezTo>
                      <a:cubicBezTo>
                        <a:pt x="51" y="34"/>
                        <a:pt x="52" y="34"/>
                        <a:pt x="52" y="34"/>
                      </a:cubicBezTo>
                      <a:cubicBezTo>
                        <a:pt x="52" y="34"/>
                        <a:pt x="53" y="33"/>
                        <a:pt x="54" y="33"/>
                      </a:cubicBezTo>
                      <a:cubicBezTo>
                        <a:pt x="56" y="32"/>
                        <a:pt x="58" y="30"/>
                        <a:pt x="61" y="30"/>
                      </a:cubicBezTo>
                      <a:cubicBezTo>
                        <a:pt x="63" y="30"/>
                        <a:pt x="65" y="30"/>
                        <a:pt x="66" y="29"/>
                      </a:cubicBezTo>
                      <a:cubicBezTo>
                        <a:pt x="66" y="29"/>
                        <a:pt x="66" y="29"/>
                        <a:pt x="67" y="28"/>
                      </a:cubicBezTo>
                      <a:cubicBezTo>
                        <a:pt x="67" y="28"/>
                        <a:pt x="67" y="28"/>
                        <a:pt x="68" y="28"/>
                      </a:cubicBezTo>
                      <a:cubicBezTo>
                        <a:pt x="68" y="28"/>
                        <a:pt x="68" y="28"/>
                        <a:pt x="68" y="28"/>
                      </a:cubicBezTo>
                      <a:cubicBezTo>
                        <a:pt x="68" y="27"/>
                        <a:pt x="68" y="27"/>
                        <a:pt x="69" y="26"/>
                      </a:cubicBezTo>
                      <a:cubicBezTo>
                        <a:pt x="69" y="26"/>
                        <a:pt x="69" y="26"/>
                        <a:pt x="69" y="26"/>
                      </a:cubicBezTo>
                      <a:cubicBezTo>
                        <a:pt x="69" y="26"/>
                        <a:pt x="70" y="25"/>
                        <a:pt x="70" y="25"/>
                      </a:cubicBezTo>
                      <a:cubicBezTo>
                        <a:pt x="70" y="25"/>
                        <a:pt x="70" y="25"/>
                        <a:pt x="70" y="25"/>
                      </a:cubicBezTo>
                      <a:cubicBezTo>
                        <a:pt x="70" y="24"/>
                        <a:pt x="70" y="22"/>
                        <a:pt x="71" y="21"/>
                      </a:cubicBezTo>
                      <a:cubicBezTo>
                        <a:pt x="71" y="21"/>
                        <a:pt x="71" y="20"/>
                        <a:pt x="71" y="20"/>
                      </a:cubicBezTo>
                      <a:cubicBezTo>
                        <a:pt x="71" y="19"/>
                        <a:pt x="71" y="18"/>
                        <a:pt x="72" y="17"/>
                      </a:cubicBezTo>
                      <a:cubicBezTo>
                        <a:pt x="72" y="16"/>
                        <a:pt x="73" y="16"/>
                        <a:pt x="74" y="16"/>
                      </a:cubicBezTo>
                      <a:cubicBezTo>
                        <a:pt x="74" y="16"/>
                        <a:pt x="74" y="16"/>
                        <a:pt x="74" y="16"/>
                      </a:cubicBezTo>
                      <a:cubicBezTo>
                        <a:pt x="75" y="16"/>
                        <a:pt x="76" y="16"/>
                        <a:pt x="76" y="16"/>
                      </a:cubicBezTo>
                      <a:cubicBezTo>
                        <a:pt x="77" y="16"/>
                        <a:pt x="77" y="16"/>
                        <a:pt x="77" y="15"/>
                      </a:cubicBezTo>
                      <a:cubicBezTo>
                        <a:pt x="77" y="14"/>
                        <a:pt x="77" y="14"/>
                        <a:pt x="77" y="13"/>
                      </a:cubicBezTo>
                      <a:cubicBezTo>
                        <a:pt x="77" y="13"/>
                        <a:pt x="77" y="13"/>
                        <a:pt x="77" y="13"/>
                      </a:cubicBezTo>
                      <a:cubicBezTo>
                        <a:pt x="78" y="13"/>
                        <a:pt x="78" y="12"/>
                        <a:pt x="78" y="12"/>
                      </a:cubicBezTo>
                      <a:cubicBezTo>
                        <a:pt x="78" y="12"/>
                        <a:pt x="78" y="12"/>
                        <a:pt x="78" y="12"/>
                      </a:cubicBezTo>
                      <a:cubicBezTo>
                        <a:pt x="78" y="11"/>
                        <a:pt x="78" y="11"/>
                        <a:pt x="77" y="10"/>
                      </a:cubicBezTo>
                      <a:cubicBezTo>
                        <a:pt x="77" y="10"/>
                        <a:pt x="77" y="10"/>
                        <a:pt x="77" y="10"/>
                      </a:cubicBezTo>
                      <a:cubicBezTo>
                        <a:pt x="77" y="10"/>
                        <a:pt x="77" y="10"/>
                        <a:pt x="77" y="10"/>
                      </a:cubicBezTo>
                      <a:cubicBezTo>
                        <a:pt x="75" y="5"/>
                        <a:pt x="75" y="5"/>
                        <a:pt x="75" y="5"/>
                      </a:cubicBezTo>
                      <a:cubicBezTo>
                        <a:pt x="75" y="5"/>
                        <a:pt x="75" y="5"/>
                        <a:pt x="75" y="5"/>
                      </a:cubicBezTo>
                      <a:cubicBezTo>
                        <a:pt x="75" y="5"/>
                        <a:pt x="75" y="5"/>
                        <a:pt x="75" y="5"/>
                      </a:cubicBezTo>
                      <a:cubicBezTo>
                        <a:pt x="74" y="5"/>
                        <a:pt x="73" y="5"/>
                        <a:pt x="72" y="5"/>
                      </a:cubicBezTo>
                      <a:cubicBezTo>
                        <a:pt x="70" y="5"/>
                        <a:pt x="68" y="4"/>
                        <a:pt x="66" y="3"/>
                      </a:cubicBezTo>
                      <a:cubicBezTo>
                        <a:pt x="65" y="1"/>
                        <a:pt x="61" y="0"/>
                        <a:pt x="59" y="0"/>
                      </a:cubicBezTo>
                      <a:cubicBezTo>
                        <a:pt x="58" y="1"/>
                        <a:pt x="58" y="3"/>
                        <a:pt x="57" y="4"/>
                      </a:cubicBezTo>
                      <a:cubicBezTo>
                        <a:pt x="56" y="6"/>
                        <a:pt x="54" y="6"/>
                        <a:pt x="51" y="6"/>
                      </a:cubicBezTo>
                      <a:cubicBezTo>
                        <a:pt x="50" y="6"/>
                        <a:pt x="49" y="6"/>
                        <a:pt x="48" y="6"/>
                      </a:cubicBezTo>
                      <a:cubicBezTo>
                        <a:pt x="48" y="6"/>
                        <a:pt x="47" y="6"/>
                        <a:pt x="47" y="6"/>
                      </a:cubicBezTo>
                      <a:cubicBezTo>
                        <a:pt x="47" y="6"/>
                        <a:pt x="46" y="6"/>
                        <a:pt x="46" y="6"/>
                      </a:cubicBezTo>
                      <a:cubicBezTo>
                        <a:pt x="45" y="6"/>
                        <a:pt x="45" y="7"/>
                        <a:pt x="44" y="7"/>
                      </a:cubicBezTo>
                      <a:cubicBezTo>
                        <a:pt x="43" y="8"/>
                        <a:pt x="42" y="8"/>
                        <a:pt x="41" y="9"/>
                      </a:cubicBezTo>
                      <a:cubicBezTo>
                        <a:pt x="41" y="10"/>
                        <a:pt x="40" y="10"/>
                        <a:pt x="39" y="11"/>
                      </a:cubicBezTo>
                      <a:cubicBezTo>
                        <a:pt x="39" y="11"/>
                        <a:pt x="38" y="11"/>
                        <a:pt x="38" y="11"/>
                      </a:cubicBezTo>
                      <a:cubicBezTo>
                        <a:pt x="37" y="12"/>
                        <a:pt x="36" y="12"/>
                        <a:pt x="37" y="14"/>
                      </a:cubicBezTo>
                      <a:cubicBezTo>
                        <a:pt x="37" y="15"/>
                        <a:pt x="37" y="16"/>
                        <a:pt x="37" y="17"/>
                      </a:cubicBezTo>
                      <a:cubicBezTo>
                        <a:pt x="37" y="18"/>
                        <a:pt x="37" y="19"/>
                        <a:pt x="37" y="20"/>
                      </a:cubicBezTo>
                      <a:cubicBezTo>
                        <a:pt x="36" y="21"/>
                        <a:pt x="35" y="21"/>
                        <a:pt x="34" y="21"/>
                      </a:cubicBezTo>
                      <a:cubicBezTo>
                        <a:pt x="32" y="21"/>
                        <a:pt x="31" y="20"/>
                        <a:pt x="30" y="20"/>
                      </a:cubicBezTo>
                      <a:cubicBezTo>
                        <a:pt x="30" y="20"/>
                        <a:pt x="29" y="20"/>
                        <a:pt x="28" y="20"/>
                      </a:cubicBezTo>
                      <a:cubicBezTo>
                        <a:pt x="25" y="20"/>
                        <a:pt x="21" y="21"/>
                        <a:pt x="20" y="22"/>
                      </a:cubicBezTo>
                      <a:cubicBezTo>
                        <a:pt x="18" y="24"/>
                        <a:pt x="14" y="24"/>
                        <a:pt x="11" y="23"/>
                      </a:cubicBezTo>
                      <a:cubicBezTo>
                        <a:pt x="11" y="22"/>
                        <a:pt x="10" y="22"/>
                        <a:pt x="9" y="22"/>
                      </a:cubicBezTo>
                      <a:cubicBezTo>
                        <a:pt x="8" y="22"/>
                        <a:pt x="7" y="23"/>
                        <a:pt x="7" y="23"/>
                      </a:cubicBezTo>
                      <a:cubicBezTo>
                        <a:pt x="6" y="24"/>
                        <a:pt x="5" y="25"/>
                        <a:pt x="5" y="25"/>
                      </a:cubicBezTo>
                      <a:cubicBezTo>
                        <a:pt x="3" y="25"/>
                        <a:pt x="2" y="24"/>
                        <a:pt x="1" y="23"/>
                      </a:cubicBezTo>
                      <a:cubicBezTo>
                        <a:pt x="1" y="23"/>
                        <a:pt x="1" y="23"/>
                        <a:pt x="0" y="23"/>
                      </a:cubicBezTo>
                      <a:cubicBezTo>
                        <a:pt x="0" y="23"/>
                        <a:pt x="0" y="23"/>
                        <a:pt x="0" y="23"/>
                      </a:cubicBezTo>
                      <a:cubicBezTo>
                        <a:pt x="0" y="23"/>
                        <a:pt x="0" y="22"/>
                        <a:pt x="0" y="22"/>
                      </a:cubicBezTo>
                      <a:cubicBezTo>
                        <a:pt x="0" y="23"/>
                        <a:pt x="0" y="23"/>
                        <a:pt x="0"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1" name="Freeform 1194">
                  <a:extLst>
                    <a:ext uri="{FF2B5EF4-FFF2-40B4-BE49-F238E27FC236}">
                      <a16:creationId xmlns="" xmlns:a16="http://schemas.microsoft.com/office/drawing/2014/main" id="{0DF8743C-9BFC-435D-9D4D-BF876A85C6AA}"/>
                    </a:ext>
                  </a:extLst>
                </p:cNvPr>
                <p:cNvSpPr/>
                <p:nvPr/>
              </p:nvSpPr>
              <p:spPr bwMode="auto">
                <a:xfrm>
                  <a:off x="2718" y="3244"/>
                  <a:ext cx="66" cy="36"/>
                </a:xfrm>
                <a:custGeom>
                  <a:gdLst>
                    <a:gd name="T0" fmla="*/ 37 w 69"/>
                    <a:gd name="T1" fmla="*/ 32 h 37"/>
                    <a:gd name="T2" fmla="*/ 38 w 69"/>
                    <a:gd name="T3" fmla="*/ 32 h 37"/>
                    <a:gd name="T4" fmla="*/ 43 w 69"/>
                    <a:gd name="T5" fmla="*/ 34 h 37"/>
                    <a:gd name="T6" fmla="*/ 45 w 69"/>
                    <a:gd name="T7" fmla="*/ 34 h 37"/>
                    <a:gd name="T8" fmla="*/ 45 w 69"/>
                    <a:gd name="T9" fmla="*/ 34 h 37"/>
                    <a:gd name="T10" fmla="*/ 50 w 69"/>
                    <a:gd name="T11" fmla="*/ 30 h 37"/>
                    <a:gd name="T12" fmla="*/ 55 w 69"/>
                    <a:gd name="T13" fmla="*/ 22 h 37"/>
                    <a:gd name="T14" fmla="*/ 61 w 69"/>
                    <a:gd name="T15" fmla="*/ 12 h 37"/>
                    <a:gd name="T16" fmla="*/ 68 w 69"/>
                    <a:gd name="T17" fmla="*/ 8 h 37"/>
                    <a:gd name="T18" fmla="*/ 68 w 69"/>
                    <a:gd name="T19" fmla="*/ 8 h 37"/>
                    <a:gd name="T20" fmla="*/ 67 w 69"/>
                    <a:gd name="T21" fmla="*/ 7 h 37"/>
                    <a:gd name="T22" fmla="*/ 65 w 69"/>
                    <a:gd name="T23" fmla="*/ 6 h 37"/>
                    <a:gd name="T24" fmla="*/ 63 w 69"/>
                    <a:gd name="T25" fmla="*/ 5 h 37"/>
                    <a:gd name="T26" fmla="*/ 62 w 69"/>
                    <a:gd name="T27" fmla="*/ 5 h 37"/>
                    <a:gd name="T28" fmla="*/ 60 w 69"/>
                    <a:gd name="T29" fmla="*/ 4 h 37"/>
                    <a:gd name="T30" fmla="*/ 59 w 69"/>
                    <a:gd name="T31" fmla="*/ 4 h 37"/>
                    <a:gd name="T32" fmla="*/ 59 w 69"/>
                    <a:gd name="T33" fmla="*/ 4 h 37"/>
                    <a:gd name="T34" fmla="*/ 58 w 69"/>
                    <a:gd name="T35" fmla="*/ 3 h 37"/>
                    <a:gd name="T36" fmla="*/ 58 w 69"/>
                    <a:gd name="T37" fmla="*/ 3 h 37"/>
                    <a:gd name="T38" fmla="*/ 50 w 69"/>
                    <a:gd name="T39" fmla="*/ 1 h 37"/>
                    <a:gd name="T40" fmla="*/ 46 w 69"/>
                    <a:gd name="T41" fmla="*/ 3 h 37"/>
                    <a:gd name="T42" fmla="*/ 28 w 69"/>
                    <a:gd name="T43" fmla="*/ 9 h 37"/>
                    <a:gd name="T44" fmla="*/ 19 w 69"/>
                    <a:gd name="T45" fmla="*/ 13 h 37"/>
                    <a:gd name="T46" fmla="*/ 18 w 69"/>
                    <a:gd name="T47" fmla="*/ 13 h 37"/>
                    <a:gd name="T48" fmla="*/ 17 w 69"/>
                    <a:gd name="T49" fmla="*/ 12 h 37"/>
                    <a:gd name="T50" fmla="*/ 15 w 69"/>
                    <a:gd name="T51" fmla="*/ 12 h 37"/>
                    <a:gd name="T52" fmla="*/ 14 w 69"/>
                    <a:gd name="T53" fmla="*/ 12 h 37"/>
                    <a:gd name="T54" fmla="*/ 12 w 69"/>
                    <a:gd name="T55" fmla="*/ 12 h 37"/>
                    <a:gd name="T56" fmla="*/ 11 w 69"/>
                    <a:gd name="T57" fmla="*/ 11 h 37"/>
                    <a:gd name="T58" fmla="*/ 10 w 69"/>
                    <a:gd name="T59" fmla="*/ 10 h 37"/>
                    <a:gd name="T60" fmla="*/ 10 w 69"/>
                    <a:gd name="T61" fmla="*/ 12 h 37"/>
                    <a:gd name="T62" fmla="*/ 8 w 69"/>
                    <a:gd name="T63" fmla="*/ 14 h 37"/>
                    <a:gd name="T64" fmla="*/ 7 w 69"/>
                    <a:gd name="T65" fmla="*/ 15 h 37"/>
                    <a:gd name="T66" fmla="*/ 3 w 69"/>
                    <a:gd name="T67" fmla="*/ 18 h 37"/>
                    <a:gd name="T68" fmla="*/ 0 w 69"/>
                    <a:gd name="T69" fmla="*/ 24 h 37"/>
                    <a:gd name="T70" fmla="*/ 0 w 69"/>
                    <a:gd name="T71" fmla="*/ 24 h 37"/>
                    <a:gd name="T72" fmla="*/ 1 w 69"/>
                    <a:gd name="T73" fmla="*/ 25 h 37"/>
                    <a:gd name="T74" fmla="*/ 2 w 69"/>
                    <a:gd name="T75" fmla="*/ 26 h 37"/>
                    <a:gd name="T76" fmla="*/ 3 w 69"/>
                    <a:gd name="T77" fmla="*/ 28 h 37"/>
                    <a:gd name="T78" fmla="*/ 3 w 69"/>
                    <a:gd name="T79" fmla="*/ 28 h 37"/>
                    <a:gd name="T80" fmla="*/ 4 w 69"/>
                    <a:gd name="T81" fmla="*/ 29 h 37"/>
                    <a:gd name="T82" fmla="*/ 5 w 69"/>
                    <a:gd name="T83" fmla="*/ 30 h 37"/>
                    <a:gd name="T84" fmla="*/ 7 w 69"/>
                    <a:gd name="T85" fmla="*/ 31 h 37"/>
                    <a:gd name="T86" fmla="*/ 8 w 69"/>
                    <a:gd name="T87" fmla="*/ 32 h 37"/>
                    <a:gd name="T88" fmla="*/ 9 w 69"/>
                    <a:gd name="T89" fmla="*/ 33 h 37"/>
                    <a:gd name="T90" fmla="*/ 11 w 69"/>
                    <a:gd name="T91" fmla="*/ 34 h 37"/>
                    <a:gd name="T92" fmla="*/ 12 w 69"/>
                    <a:gd name="T93" fmla="*/ 35 h 37"/>
                    <a:gd name="T94" fmla="*/ 21 w 69"/>
                    <a:gd name="T95" fmla="*/ 37 h 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9" h="37">
                      <a:moveTo>
                        <a:pt x="25" y="36"/>
                      </a:moveTo>
                      <a:cubicBezTo>
                        <a:pt x="30" y="34"/>
                        <a:pt x="37" y="32"/>
                        <a:pt x="37" y="32"/>
                      </a:cubicBezTo>
                      <a:cubicBezTo>
                        <a:pt x="37" y="32"/>
                        <a:pt x="37" y="32"/>
                        <a:pt x="37" y="32"/>
                      </a:cubicBezTo>
                      <a:cubicBezTo>
                        <a:pt x="38" y="32"/>
                        <a:pt x="38" y="32"/>
                        <a:pt x="38" y="32"/>
                      </a:cubicBezTo>
                      <a:cubicBezTo>
                        <a:pt x="38" y="32"/>
                        <a:pt x="41" y="33"/>
                        <a:pt x="42" y="33"/>
                      </a:cubicBezTo>
                      <a:cubicBezTo>
                        <a:pt x="43" y="33"/>
                        <a:pt x="43" y="34"/>
                        <a:pt x="43" y="34"/>
                      </a:cubicBezTo>
                      <a:cubicBezTo>
                        <a:pt x="43" y="34"/>
                        <a:pt x="43" y="34"/>
                        <a:pt x="43" y="34"/>
                      </a:cubicBezTo>
                      <a:cubicBezTo>
                        <a:pt x="44" y="34"/>
                        <a:pt x="44" y="34"/>
                        <a:pt x="45" y="34"/>
                      </a:cubicBezTo>
                      <a:cubicBezTo>
                        <a:pt x="45" y="34"/>
                        <a:pt x="45" y="34"/>
                        <a:pt x="45" y="34"/>
                      </a:cubicBezTo>
                      <a:cubicBezTo>
                        <a:pt x="45" y="34"/>
                        <a:pt x="45" y="34"/>
                        <a:pt x="45" y="34"/>
                      </a:cubicBezTo>
                      <a:cubicBezTo>
                        <a:pt x="45" y="34"/>
                        <a:pt x="45" y="33"/>
                        <a:pt x="46" y="33"/>
                      </a:cubicBezTo>
                      <a:cubicBezTo>
                        <a:pt x="47" y="32"/>
                        <a:pt x="49" y="32"/>
                        <a:pt x="50" y="30"/>
                      </a:cubicBezTo>
                      <a:cubicBezTo>
                        <a:pt x="50" y="30"/>
                        <a:pt x="50" y="30"/>
                        <a:pt x="50" y="30"/>
                      </a:cubicBezTo>
                      <a:cubicBezTo>
                        <a:pt x="52" y="28"/>
                        <a:pt x="54" y="25"/>
                        <a:pt x="55" y="22"/>
                      </a:cubicBezTo>
                      <a:cubicBezTo>
                        <a:pt x="56" y="21"/>
                        <a:pt x="56" y="20"/>
                        <a:pt x="57" y="19"/>
                      </a:cubicBezTo>
                      <a:cubicBezTo>
                        <a:pt x="59" y="15"/>
                        <a:pt x="60" y="13"/>
                        <a:pt x="61" y="12"/>
                      </a:cubicBezTo>
                      <a:cubicBezTo>
                        <a:pt x="62" y="12"/>
                        <a:pt x="63" y="12"/>
                        <a:pt x="64" y="11"/>
                      </a:cubicBezTo>
                      <a:cubicBezTo>
                        <a:pt x="65" y="10"/>
                        <a:pt x="67" y="9"/>
                        <a:pt x="68" y="8"/>
                      </a:cubicBezTo>
                      <a:cubicBezTo>
                        <a:pt x="69" y="8"/>
                        <a:pt x="69" y="8"/>
                        <a:pt x="69" y="8"/>
                      </a:cubicBezTo>
                      <a:cubicBezTo>
                        <a:pt x="68" y="8"/>
                        <a:pt x="68" y="8"/>
                        <a:pt x="68" y="8"/>
                      </a:cubicBezTo>
                      <a:cubicBezTo>
                        <a:pt x="68" y="7"/>
                        <a:pt x="67" y="7"/>
                        <a:pt x="67" y="7"/>
                      </a:cubicBezTo>
                      <a:cubicBezTo>
                        <a:pt x="67" y="7"/>
                        <a:pt x="67" y="7"/>
                        <a:pt x="67" y="7"/>
                      </a:cubicBezTo>
                      <a:cubicBezTo>
                        <a:pt x="66" y="7"/>
                        <a:pt x="66" y="6"/>
                        <a:pt x="66" y="6"/>
                      </a:cubicBezTo>
                      <a:cubicBezTo>
                        <a:pt x="65" y="6"/>
                        <a:pt x="65" y="6"/>
                        <a:pt x="65" y="6"/>
                      </a:cubicBezTo>
                      <a:cubicBezTo>
                        <a:pt x="65" y="6"/>
                        <a:pt x="65" y="6"/>
                        <a:pt x="65" y="6"/>
                      </a:cubicBezTo>
                      <a:cubicBezTo>
                        <a:pt x="64" y="6"/>
                        <a:pt x="64" y="6"/>
                        <a:pt x="63" y="5"/>
                      </a:cubicBezTo>
                      <a:cubicBezTo>
                        <a:pt x="63" y="5"/>
                        <a:pt x="63" y="5"/>
                        <a:pt x="63" y="5"/>
                      </a:cubicBezTo>
                      <a:cubicBezTo>
                        <a:pt x="62" y="5"/>
                        <a:pt x="62" y="5"/>
                        <a:pt x="62" y="5"/>
                      </a:cubicBezTo>
                      <a:cubicBezTo>
                        <a:pt x="62" y="5"/>
                        <a:pt x="61" y="5"/>
                        <a:pt x="61" y="5"/>
                      </a:cubicBezTo>
                      <a:cubicBezTo>
                        <a:pt x="61" y="5"/>
                        <a:pt x="61" y="5"/>
                        <a:pt x="60" y="4"/>
                      </a:cubicBezTo>
                      <a:cubicBezTo>
                        <a:pt x="60" y="4"/>
                        <a:pt x="60" y="4"/>
                        <a:pt x="60" y="4"/>
                      </a:cubicBezTo>
                      <a:cubicBezTo>
                        <a:pt x="60" y="4"/>
                        <a:pt x="60" y="4"/>
                        <a:pt x="59" y="4"/>
                      </a:cubicBezTo>
                      <a:cubicBezTo>
                        <a:pt x="59" y="4"/>
                        <a:pt x="59" y="4"/>
                        <a:pt x="59" y="4"/>
                      </a:cubicBezTo>
                      <a:cubicBezTo>
                        <a:pt x="59" y="4"/>
                        <a:pt x="59" y="4"/>
                        <a:pt x="59" y="4"/>
                      </a:cubicBezTo>
                      <a:cubicBezTo>
                        <a:pt x="59" y="4"/>
                        <a:pt x="59" y="4"/>
                        <a:pt x="58" y="4"/>
                      </a:cubicBezTo>
                      <a:cubicBezTo>
                        <a:pt x="58" y="3"/>
                        <a:pt x="58" y="3"/>
                        <a:pt x="58" y="3"/>
                      </a:cubicBezTo>
                      <a:cubicBezTo>
                        <a:pt x="58" y="3"/>
                        <a:pt x="58" y="3"/>
                        <a:pt x="58" y="3"/>
                      </a:cubicBezTo>
                      <a:cubicBezTo>
                        <a:pt x="58" y="3"/>
                        <a:pt x="58" y="3"/>
                        <a:pt x="58" y="3"/>
                      </a:cubicBezTo>
                      <a:cubicBezTo>
                        <a:pt x="58" y="3"/>
                        <a:pt x="58" y="3"/>
                        <a:pt x="58" y="3"/>
                      </a:cubicBezTo>
                      <a:cubicBezTo>
                        <a:pt x="57" y="2"/>
                        <a:pt x="52" y="1"/>
                        <a:pt x="50" y="1"/>
                      </a:cubicBezTo>
                      <a:cubicBezTo>
                        <a:pt x="50" y="0"/>
                        <a:pt x="49" y="0"/>
                        <a:pt x="49" y="0"/>
                      </a:cubicBezTo>
                      <a:cubicBezTo>
                        <a:pt x="48" y="1"/>
                        <a:pt x="47" y="2"/>
                        <a:pt x="46" y="3"/>
                      </a:cubicBezTo>
                      <a:cubicBezTo>
                        <a:pt x="42" y="5"/>
                        <a:pt x="40" y="7"/>
                        <a:pt x="38" y="7"/>
                      </a:cubicBezTo>
                      <a:cubicBezTo>
                        <a:pt x="36" y="7"/>
                        <a:pt x="30" y="8"/>
                        <a:pt x="28" y="9"/>
                      </a:cubicBezTo>
                      <a:cubicBezTo>
                        <a:pt x="28" y="11"/>
                        <a:pt x="25" y="13"/>
                        <a:pt x="20" y="13"/>
                      </a:cubicBezTo>
                      <a:cubicBezTo>
                        <a:pt x="19" y="13"/>
                        <a:pt x="19" y="13"/>
                        <a:pt x="19" y="13"/>
                      </a:cubicBezTo>
                      <a:cubicBezTo>
                        <a:pt x="19" y="13"/>
                        <a:pt x="19" y="13"/>
                        <a:pt x="19" y="13"/>
                      </a:cubicBezTo>
                      <a:cubicBezTo>
                        <a:pt x="18" y="13"/>
                        <a:pt x="18" y="13"/>
                        <a:pt x="18" y="13"/>
                      </a:cubicBezTo>
                      <a:cubicBezTo>
                        <a:pt x="18" y="13"/>
                        <a:pt x="18" y="13"/>
                        <a:pt x="17" y="13"/>
                      </a:cubicBezTo>
                      <a:cubicBezTo>
                        <a:pt x="17" y="13"/>
                        <a:pt x="17" y="13"/>
                        <a:pt x="17" y="12"/>
                      </a:cubicBezTo>
                      <a:cubicBezTo>
                        <a:pt x="16" y="12"/>
                        <a:pt x="16" y="12"/>
                        <a:pt x="16" y="12"/>
                      </a:cubicBezTo>
                      <a:cubicBezTo>
                        <a:pt x="16" y="12"/>
                        <a:pt x="16" y="12"/>
                        <a:pt x="15" y="12"/>
                      </a:cubicBezTo>
                      <a:cubicBezTo>
                        <a:pt x="15" y="12"/>
                        <a:pt x="15" y="12"/>
                        <a:pt x="15" y="12"/>
                      </a:cubicBezTo>
                      <a:cubicBezTo>
                        <a:pt x="14" y="12"/>
                        <a:pt x="14" y="12"/>
                        <a:pt x="14" y="12"/>
                      </a:cubicBezTo>
                      <a:cubicBezTo>
                        <a:pt x="14" y="12"/>
                        <a:pt x="13" y="12"/>
                        <a:pt x="13" y="12"/>
                      </a:cubicBezTo>
                      <a:cubicBezTo>
                        <a:pt x="13" y="12"/>
                        <a:pt x="13" y="12"/>
                        <a:pt x="12" y="12"/>
                      </a:cubicBezTo>
                      <a:cubicBezTo>
                        <a:pt x="12" y="11"/>
                        <a:pt x="12" y="11"/>
                        <a:pt x="12" y="11"/>
                      </a:cubicBezTo>
                      <a:cubicBezTo>
                        <a:pt x="12" y="11"/>
                        <a:pt x="11" y="11"/>
                        <a:pt x="11" y="11"/>
                      </a:cubicBezTo>
                      <a:cubicBezTo>
                        <a:pt x="11" y="11"/>
                        <a:pt x="11" y="11"/>
                        <a:pt x="11" y="11"/>
                      </a:cubicBezTo>
                      <a:cubicBezTo>
                        <a:pt x="10" y="11"/>
                        <a:pt x="10" y="10"/>
                        <a:pt x="10" y="10"/>
                      </a:cubicBezTo>
                      <a:cubicBezTo>
                        <a:pt x="10" y="11"/>
                        <a:pt x="10" y="11"/>
                        <a:pt x="10" y="11"/>
                      </a:cubicBezTo>
                      <a:cubicBezTo>
                        <a:pt x="10" y="12"/>
                        <a:pt x="10" y="12"/>
                        <a:pt x="10" y="12"/>
                      </a:cubicBezTo>
                      <a:cubicBezTo>
                        <a:pt x="9" y="13"/>
                        <a:pt x="9" y="13"/>
                        <a:pt x="9" y="13"/>
                      </a:cubicBezTo>
                      <a:cubicBezTo>
                        <a:pt x="9" y="13"/>
                        <a:pt x="9" y="14"/>
                        <a:pt x="8" y="14"/>
                      </a:cubicBezTo>
                      <a:cubicBezTo>
                        <a:pt x="8" y="14"/>
                        <a:pt x="7" y="14"/>
                        <a:pt x="7" y="14"/>
                      </a:cubicBezTo>
                      <a:cubicBezTo>
                        <a:pt x="7" y="14"/>
                        <a:pt x="7" y="15"/>
                        <a:pt x="7" y="15"/>
                      </a:cubicBezTo>
                      <a:cubicBezTo>
                        <a:pt x="6" y="15"/>
                        <a:pt x="5" y="15"/>
                        <a:pt x="4" y="15"/>
                      </a:cubicBezTo>
                      <a:cubicBezTo>
                        <a:pt x="4" y="16"/>
                        <a:pt x="4" y="17"/>
                        <a:pt x="3" y="18"/>
                      </a:cubicBezTo>
                      <a:cubicBezTo>
                        <a:pt x="3" y="19"/>
                        <a:pt x="3" y="19"/>
                        <a:pt x="3" y="20"/>
                      </a:cubicBezTo>
                      <a:cubicBezTo>
                        <a:pt x="3" y="21"/>
                        <a:pt x="3" y="24"/>
                        <a:pt x="0" y="24"/>
                      </a:cubicBezTo>
                      <a:cubicBezTo>
                        <a:pt x="0" y="24"/>
                        <a:pt x="0" y="24"/>
                        <a:pt x="0" y="24"/>
                      </a:cubicBezTo>
                      <a:cubicBezTo>
                        <a:pt x="0" y="24"/>
                        <a:pt x="0" y="24"/>
                        <a:pt x="0" y="24"/>
                      </a:cubicBezTo>
                      <a:cubicBezTo>
                        <a:pt x="1" y="24"/>
                        <a:pt x="1" y="24"/>
                        <a:pt x="1" y="25"/>
                      </a:cubicBezTo>
                      <a:cubicBezTo>
                        <a:pt x="1" y="25"/>
                        <a:pt x="1" y="25"/>
                        <a:pt x="1" y="25"/>
                      </a:cubicBezTo>
                      <a:cubicBezTo>
                        <a:pt x="1" y="25"/>
                        <a:pt x="1" y="25"/>
                        <a:pt x="1" y="25"/>
                      </a:cubicBezTo>
                      <a:cubicBezTo>
                        <a:pt x="1" y="26"/>
                        <a:pt x="2" y="26"/>
                        <a:pt x="2" y="26"/>
                      </a:cubicBezTo>
                      <a:cubicBezTo>
                        <a:pt x="2" y="26"/>
                        <a:pt x="2" y="26"/>
                        <a:pt x="2" y="27"/>
                      </a:cubicBezTo>
                      <a:cubicBezTo>
                        <a:pt x="2" y="27"/>
                        <a:pt x="2" y="27"/>
                        <a:pt x="3" y="28"/>
                      </a:cubicBezTo>
                      <a:cubicBezTo>
                        <a:pt x="3" y="28"/>
                        <a:pt x="3" y="28"/>
                        <a:pt x="3" y="28"/>
                      </a:cubicBezTo>
                      <a:cubicBezTo>
                        <a:pt x="3" y="28"/>
                        <a:pt x="3" y="28"/>
                        <a:pt x="3" y="28"/>
                      </a:cubicBezTo>
                      <a:cubicBezTo>
                        <a:pt x="3" y="28"/>
                        <a:pt x="3" y="28"/>
                        <a:pt x="3" y="28"/>
                      </a:cubicBezTo>
                      <a:cubicBezTo>
                        <a:pt x="3" y="29"/>
                        <a:pt x="4" y="29"/>
                        <a:pt x="4" y="29"/>
                      </a:cubicBezTo>
                      <a:cubicBezTo>
                        <a:pt x="4" y="29"/>
                        <a:pt x="4" y="29"/>
                        <a:pt x="4" y="29"/>
                      </a:cubicBezTo>
                      <a:cubicBezTo>
                        <a:pt x="5" y="29"/>
                        <a:pt x="5" y="30"/>
                        <a:pt x="5" y="30"/>
                      </a:cubicBezTo>
                      <a:cubicBezTo>
                        <a:pt x="6" y="30"/>
                        <a:pt x="6" y="30"/>
                        <a:pt x="6" y="30"/>
                      </a:cubicBezTo>
                      <a:cubicBezTo>
                        <a:pt x="6" y="30"/>
                        <a:pt x="6" y="31"/>
                        <a:pt x="7" y="31"/>
                      </a:cubicBezTo>
                      <a:cubicBezTo>
                        <a:pt x="7" y="31"/>
                        <a:pt x="7" y="31"/>
                        <a:pt x="7" y="31"/>
                      </a:cubicBezTo>
                      <a:cubicBezTo>
                        <a:pt x="8" y="31"/>
                        <a:pt x="8" y="31"/>
                        <a:pt x="8" y="32"/>
                      </a:cubicBezTo>
                      <a:cubicBezTo>
                        <a:pt x="8" y="32"/>
                        <a:pt x="8" y="32"/>
                        <a:pt x="9" y="32"/>
                      </a:cubicBezTo>
                      <a:cubicBezTo>
                        <a:pt x="9" y="32"/>
                        <a:pt x="9" y="32"/>
                        <a:pt x="9" y="33"/>
                      </a:cubicBezTo>
                      <a:cubicBezTo>
                        <a:pt x="10" y="33"/>
                        <a:pt x="10" y="33"/>
                        <a:pt x="10" y="33"/>
                      </a:cubicBezTo>
                      <a:cubicBezTo>
                        <a:pt x="10" y="33"/>
                        <a:pt x="10" y="33"/>
                        <a:pt x="11" y="34"/>
                      </a:cubicBezTo>
                      <a:cubicBezTo>
                        <a:pt x="11" y="34"/>
                        <a:pt x="11" y="34"/>
                        <a:pt x="11" y="34"/>
                      </a:cubicBezTo>
                      <a:cubicBezTo>
                        <a:pt x="11" y="34"/>
                        <a:pt x="11" y="35"/>
                        <a:pt x="12" y="35"/>
                      </a:cubicBezTo>
                      <a:cubicBezTo>
                        <a:pt x="13" y="36"/>
                        <a:pt x="15" y="37"/>
                        <a:pt x="18" y="37"/>
                      </a:cubicBezTo>
                      <a:cubicBezTo>
                        <a:pt x="19" y="37"/>
                        <a:pt x="20" y="37"/>
                        <a:pt x="21" y="37"/>
                      </a:cubicBezTo>
                      <a:cubicBezTo>
                        <a:pt x="22" y="37"/>
                        <a:pt x="23" y="36"/>
                        <a:pt x="25"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2" name="Freeform 1195">
                  <a:extLst>
                    <a:ext uri="{FF2B5EF4-FFF2-40B4-BE49-F238E27FC236}">
                      <a16:creationId xmlns="" xmlns:a16="http://schemas.microsoft.com/office/drawing/2014/main" id="{940D764B-DF68-469E-8A89-24D1077107DC}"/>
                    </a:ext>
                  </a:extLst>
                </p:cNvPr>
                <p:cNvSpPr/>
                <p:nvPr/>
              </p:nvSpPr>
              <p:spPr bwMode="auto">
                <a:xfrm>
                  <a:off x="2679" y="3211"/>
                  <a:ext cx="62" cy="30"/>
                </a:xfrm>
                <a:custGeom>
                  <a:gdLst>
                    <a:gd name="T0" fmla="*/ 18 w 65"/>
                    <a:gd name="T1" fmla="*/ 31 h 31"/>
                    <a:gd name="T2" fmla="*/ 21 w 65"/>
                    <a:gd name="T3" fmla="*/ 31 h 31"/>
                    <a:gd name="T4" fmla="*/ 24 w 65"/>
                    <a:gd name="T5" fmla="*/ 31 h 31"/>
                    <a:gd name="T6" fmla="*/ 25 w 65"/>
                    <a:gd name="T7" fmla="*/ 27 h 31"/>
                    <a:gd name="T8" fmla="*/ 26 w 65"/>
                    <a:gd name="T9" fmla="*/ 25 h 31"/>
                    <a:gd name="T10" fmla="*/ 27 w 65"/>
                    <a:gd name="T11" fmla="*/ 25 h 31"/>
                    <a:gd name="T12" fmla="*/ 39 w 65"/>
                    <a:gd name="T13" fmla="*/ 29 h 31"/>
                    <a:gd name="T14" fmla="*/ 42 w 65"/>
                    <a:gd name="T15" fmla="*/ 30 h 31"/>
                    <a:gd name="T16" fmla="*/ 45 w 65"/>
                    <a:gd name="T17" fmla="*/ 30 h 31"/>
                    <a:gd name="T18" fmla="*/ 47 w 65"/>
                    <a:gd name="T19" fmla="*/ 29 h 31"/>
                    <a:gd name="T20" fmla="*/ 48 w 65"/>
                    <a:gd name="T21" fmla="*/ 29 h 31"/>
                    <a:gd name="T22" fmla="*/ 48 w 65"/>
                    <a:gd name="T23" fmla="*/ 29 h 31"/>
                    <a:gd name="T24" fmla="*/ 49 w 65"/>
                    <a:gd name="T25" fmla="*/ 28 h 31"/>
                    <a:gd name="T26" fmla="*/ 50 w 65"/>
                    <a:gd name="T27" fmla="*/ 28 h 31"/>
                    <a:gd name="T28" fmla="*/ 50 w 65"/>
                    <a:gd name="T29" fmla="*/ 28 h 31"/>
                    <a:gd name="T30" fmla="*/ 59 w 65"/>
                    <a:gd name="T31" fmla="*/ 24 h 31"/>
                    <a:gd name="T32" fmla="*/ 61 w 65"/>
                    <a:gd name="T33" fmla="*/ 21 h 31"/>
                    <a:gd name="T34" fmla="*/ 62 w 65"/>
                    <a:gd name="T35" fmla="*/ 21 h 31"/>
                    <a:gd name="T36" fmla="*/ 64 w 65"/>
                    <a:gd name="T37" fmla="*/ 19 h 31"/>
                    <a:gd name="T38" fmla="*/ 65 w 65"/>
                    <a:gd name="T39" fmla="*/ 19 h 31"/>
                    <a:gd name="T40" fmla="*/ 64 w 65"/>
                    <a:gd name="T41" fmla="*/ 18 h 31"/>
                    <a:gd name="T42" fmla="*/ 63 w 65"/>
                    <a:gd name="T43" fmla="*/ 16 h 31"/>
                    <a:gd name="T44" fmla="*/ 61 w 65"/>
                    <a:gd name="T45" fmla="*/ 15 h 31"/>
                    <a:gd name="T46" fmla="*/ 60 w 65"/>
                    <a:gd name="T47" fmla="*/ 15 h 31"/>
                    <a:gd name="T48" fmla="*/ 54 w 65"/>
                    <a:gd name="T49" fmla="*/ 13 h 31"/>
                    <a:gd name="T50" fmla="*/ 54 w 65"/>
                    <a:gd name="T51" fmla="*/ 12 h 31"/>
                    <a:gd name="T52" fmla="*/ 53 w 65"/>
                    <a:gd name="T53" fmla="*/ 10 h 31"/>
                    <a:gd name="T54" fmla="*/ 51 w 65"/>
                    <a:gd name="T55" fmla="*/ 10 h 31"/>
                    <a:gd name="T56" fmla="*/ 49 w 65"/>
                    <a:gd name="T57" fmla="*/ 10 h 31"/>
                    <a:gd name="T58" fmla="*/ 49 w 65"/>
                    <a:gd name="T59" fmla="*/ 10 h 31"/>
                    <a:gd name="T60" fmla="*/ 45 w 65"/>
                    <a:gd name="T61" fmla="*/ 12 h 31"/>
                    <a:gd name="T62" fmla="*/ 45 w 65"/>
                    <a:gd name="T63" fmla="*/ 12 h 31"/>
                    <a:gd name="T64" fmla="*/ 42 w 65"/>
                    <a:gd name="T65" fmla="*/ 11 h 31"/>
                    <a:gd name="T66" fmla="*/ 39 w 65"/>
                    <a:gd name="T67" fmla="*/ 7 h 31"/>
                    <a:gd name="T68" fmla="*/ 33 w 65"/>
                    <a:gd name="T69" fmla="*/ 3 h 31"/>
                    <a:gd name="T70" fmla="*/ 31 w 65"/>
                    <a:gd name="T71" fmla="*/ 2 h 31"/>
                    <a:gd name="T72" fmla="*/ 30 w 65"/>
                    <a:gd name="T73" fmla="*/ 2 h 31"/>
                    <a:gd name="T74" fmla="*/ 28 w 65"/>
                    <a:gd name="T75" fmla="*/ 0 h 31"/>
                    <a:gd name="T76" fmla="*/ 28 w 65"/>
                    <a:gd name="T77" fmla="*/ 0 h 31"/>
                    <a:gd name="T78" fmla="*/ 27 w 65"/>
                    <a:gd name="T79" fmla="*/ 0 h 31"/>
                    <a:gd name="T80" fmla="*/ 27 w 65"/>
                    <a:gd name="T81" fmla="*/ 1 h 31"/>
                    <a:gd name="T82" fmla="*/ 27 w 65"/>
                    <a:gd name="T83" fmla="*/ 1 h 31"/>
                    <a:gd name="T84" fmla="*/ 25 w 65"/>
                    <a:gd name="T85" fmla="*/ 1 h 31"/>
                    <a:gd name="T86" fmla="*/ 23 w 65"/>
                    <a:gd name="T87" fmla="*/ 1 h 31"/>
                    <a:gd name="T88" fmla="*/ 22 w 65"/>
                    <a:gd name="T89" fmla="*/ 0 h 31"/>
                    <a:gd name="T90" fmla="*/ 17 w 65"/>
                    <a:gd name="T91" fmla="*/ 2 h 31"/>
                    <a:gd name="T92" fmla="*/ 13 w 65"/>
                    <a:gd name="T93" fmla="*/ 5 h 31"/>
                    <a:gd name="T94" fmla="*/ 0 w 65"/>
                    <a:gd name="T95" fmla="*/ 10 h 31"/>
                    <a:gd name="T96" fmla="*/ 0 w 65"/>
                    <a:gd name="T97" fmla="*/ 10 h 31"/>
                    <a:gd name="T98" fmla="*/ 1 w 65"/>
                    <a:gd name="T99" fmla="*/ 11 h 31"/>
                    <a:gd name="T100" fmla="*/ 2 w 65"/>
                    <a:gd name="T101" fmla="*/ 13 h 31"/>
                    <a:gd name="T102" fmla="*/ 3 w 65"/>
                    <a:gd name="T103" fmla="*/ 17 h 31"/>
                    <a:gd name="T104" fmla="*/ 5 w 65"/>
                    <a:gd name="T105" fmla="*/ 22 h 31"/>
                    <a:gd name="T106" fmla="*/ 7 w 65"/>
                    <a:gd name="T107" fmla="*/ 23 h 31"/>
                    <a:gd name="T108" fmla="*/ 17 w 65"/>
                    <a:gd name="T109" fmla="*/ 31 h 31"/>
                    <a:gd name="T110" fmla="*/ 17 w 65"/>
                    <a:gd name="T111" fmla="*/ 31 h 31"/>
                    <a:gd name="T112" fmla="*/ 18 w 65"/>
                    <a:gd name="T113" fmla="*/ 31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31">
                      <a:moveTo>
                        <a:pt x="18" y="31"/>
                      </a:moveTo>
                      <a:cubicBezTo>
                        <a:pt x="19" y="31"/>
                        <a:pt x="20" y="31"/>
                        <a:pt x="21" y="31"/>
                      </a:cubicBezTo>
                      <a:cubicBezTo>
                        <a:pt x="23" y="31"/>
                        <a:pt x="24" y="31"/>
                        <a:pt x="24" y="31"/>
                      </a:cubicBezTo>
                      <a:cubicBezTo>
                        <a:pt x="24" y="30"/>
                        <a:pt x="25" y="27"/>
                        <a:pt x="25" y="27"/>
                      </a:cubicBezTo>
                      <a:cubicBezTo>
                        <a:pt x="26" y="25"/>
                        <a:pt x="26" y="25"/>
                        <a:pt x="26" y="25"/>
                      </a:cubicBezTo>
                      <a:cubicBezTo>
                        <a:pt x="27" y="25"/>
                        <a:pt x="27" y="25"/>
                        <a:pt x="27" y="25"/>
                      </a:cubicBezTo>
                      <a:cubicBezTo>
                        <a:pt x="28" y="25"/>
                        <a:pt x="36" y="25"/>
                        <a:pt x="39" y="29"/>
                      </a:cubicBezTo>
                      <a:cubicBezTo>
                        <a:pt x="40" y="30"/>
                        <a:pt x="41" y="30"/>
                        <a:pt x="42" y="30"/>
                      </a:cubicBezTo>
                      <a:cubicBezTo>
                        <a:pt x="44" y="30"/>
                        <a:pt x="45" y="30"/>
                        <a:pt x="45" y="30"/>
                      </a:cubicBezTo>
                      <a:cubicBezTo>
                        <a:pt x="47" y="29"/>
                        <a:pt x="47" y="29"/>
                        <a:pt x="47" y="29"/>
                      </a:cubicBezTo>
                      <a:cubicBezTo>
                        <a:pt x="48" y="29"/>
                        <a:pt x="48" y="29"/>
                        <a:pt x="48" y="29"/>
                      </a:cubicBezTo>
                      <a:cubicBezTo>
                        <a:pt x="48" y="29"/>
                        <a:pt x="48" y="29"/>
                        <a:pt x="48" y="29"/>
                      </a:cubicBezTo>
                      <a:cubicBezTo>
                        <a:pt x="48" y="29"/>
                        <a:pt x="48" y="29"/>
                        <a:pt x="49" y="28"/>
                      </a:cubicBezTo>
                      <a:cubicBezTo>
                        <a:pt x="49" y="28"/>
                        <a:pt x="49" y="28"/>
                        <a:pt x="50" y="28"/>
                      </a:cubicBezTo>
                      <a:cubicBezTo>
                        <a:pt x="50" y="28"/>
                        <a:pt x="50" y="28"/>
                        <a:pt x="50" y="28"/>
                      </a:cubicBezTo>
                      <a:cubicBezTo>
                        <a:pt x="53" y="28"/>
                        <a:pt x="57" y="27"/>
                        <a:pt x="59" y="24"/>
                      </a:cubicBezTo>
                      <a:cubicBezTo>
                        <a:pt x="60" y="23"/>
                        <a:pt x="60" y="22"/>
                        <a:pt x="61" y="21"/>
                      </a:cubicBezTo>
                      <a:cubicBezTo>
                        <a:pt x="61" y="21"/>
                        <a:pt x="62" y="21"/>
                        <a:pt x="62" y="21"/>
                      </a:cubicBezTo>
                      <a:cubicBezTo>
                        <a:pt x="63" y="20"/>
                        <a:pt x="63" y="19"/>
                        <a:pt x="64" y="19"/>
                      </a:cubicBezTo>
                      <a:cubicBezTo>
                        <a:pt x="65" y="19"/>
                        <a:pt x="65" y="19"/>
                        <a:pt x="65" y="19"/>
                      </a:cubicBezTo>
                      <a:cubicBezTo>
                        <a:pt x="64" y="18"/>
                        <a:pt x="64" y="18"/>
                        <a:pt x="64" y="18"/>
                      </a:cubicBezTo>
                      <a:cubicBezTo>
                        <a:pt x="64" y="17"/>
                        <a:pt x="63" y="16"/>
                        <a:pt x="63" y="16"/>
                      </a:cubicBezTo>
                      <a:cubicBezTo>
                        <a:pt x="62" y="15"/>
                        <a:pt x="61" y="15"/>
                        <a:pt x="61" y="15"/>
                      </a:cubicBezTo>
                      <a:cubicBezTo>
                        <a:pt x="60" y="15"/>
                        <a:pt x="60" y="15"/>
                        <a:pt x="60" y="15"/>
                      </a:cubicBezTo>
                      <a:cubicBezTo>
                        <a:pt x="57" y="15"/>
                        <a:pt x="55" y="15"/>
                        <a:pt x="54" y="13"/>
                      </a:cubicBezTo>
                      <a:cubicBezTo>
                        <a:pt x="54" y="12"/>
                        <a:pt x="54" y="12"/>
                        <a:pt x="54" y="12"/>
                      </a:cubicBezTo>
                      <a:cubicBezTo>
                        <a:pt x="54" y="11"/>
                        <a:pt x="54" y="10"/>
                        <a:pt x="53" y="10"/>
                      </a:cubicBezTo>
                      <a:cubicBezTo>
                        <a:pt x="53" y="10"/>
                        <a:pt x="52" y="10"/>
                        <a:pt x="51" y="10"/>
                      </a:cubicBezTo>
                      <a:cubicBezTo>
                        <a:pt x="51" y="10"/>
                        <a:pt x="50" y="10"/>
                        <a:pt x="49" y="10"/>
                      </a:cubicBezTo>
                      <a:cubicBezTo>
                        <a:pt x="49" y="10"/>
                        <a:pt x="49" y="10"/>
                        <a:pt x="49" y="10"/>
                      </a:cubicBezTo>
                      <a:cubicBezTo>
                        <a:pt x="48" y="11"/>
                        <a:pt x="47" y="12"/>
                        <a:pt x="45" y="12"/>
                      </a:cubicBezTo>
                      <a:cubicBezTo>
                        <a:pt x="45" y="12"/>
                        <a:pt x="45" y="12"/>
                        <a:pt x="45" y="12"/>
                      </a:cubicBezTo>
                      <a:cubicBezTo>
                        <a:pt x="44" y="12"/>
                        <a:pt x="43" y="11"/>
                        <a:pt x="42" y="11"/>
                      </a:cubicBezTo>
                      <a:cubicBezTo>
                        <a:pt x="40" y="10"/>
                        <a:pt x="39" y="8"/>
                        <a:pt x="39" y="7"/>
                      </a:cubicBezTo>
                      <a:cubicBezTo>
                        <a:pt x="39" y="6"/>
                        <a:pt x="37" y="5"/>
                        <a:pt x="33" y="3"/>
                      </a:cubicBezTo>
                      <a:cubicBezTo>
                        <a:pt x="32" y="3"/>
                        <a:pt x="31" y="3"/>
                        <a:pt x="31" y="2"/>
                      </a:cubicBezTo>
                      <a:cubicBezTo>
                        <a:pt x="30" y="2"/>
                        <a:pt x="30" y="2"/>
                        <a:pt x="30" y="2"/>
                      </a:cubicBezTo>
                      <a:cubicBezTo>
                        <a:pt x="29" y="1"/>
                        <a:pt x="29" y="1"/>
                        <a:pt x="28" y="0"/>
                      </a:cubicBezTo>
                      <a:cubicBezTo>
                        <a:pt x="28" y="0"/>
                        <a:pt x="28" y="0"/>
                        <a:pt x="28" y="0"/>
                      </a:cubicBezTo>
                      <a:cubicBezTo>
                        <a:pt x="28" y="0"/>
                        <a:pt x="28" y="0"/>
                        <a:pt x="27" y="0"/>
                      </a:cubicBezTo>
                      <a:cubicBezTo>
                        <a:pt x="27" y="1"/>
                        <a:pt x="27" y="1"/>
                        <a:pt x="27" y="1"/>
                      </a:cubicBezTo>
                      <a:cubicBezTo>
                        <a:pt x="27" y="1"/>
                        <a:pt x="27" y="1"/>
                        <a:pt x="27" y="1"/>
                      </a:cubicBezTo>
                      <a:cubicBezTo>
                        <a:pt x="26" y="1"/>
                        <a:pt x="26" y="1"/>
                        <a:pt x="25" y="1"/>
                      </a:cubicBezTo>
                      <a:cubicBezTo>
                        <a:pt x="25" y="1"/>
                        <a:pt x="24" y="1"/>
                        <a:pt x="23" y="1"/>
                      </a:cubicBezTo>
                      <a:cubicBezTo>
                        <a:pt x="23" y="1"/>
                        <a:pt x="22" y="0"/>
                        <a:pt x="22" y="0"/>
                      </a:cubicBezTo>
                      <a:cubicBezTo>
                        <a:pt x="21" y="1"/>
                        <a:pt x="19" y="2"/>
                        <a:pt x="17" y="2"/>
                      </a:cubicBezTo>
                      <a:cubicBezTo>
                        <a:pt x="16" y="3"/>
                        <a:pt x="14" y="4"/>
                        <a:pt x="13" y="5"/>
                      </a:cubicBezTo>
                      <a:cubicBezTo>
                        <a:pt x="9" y="7"/>
                        <a:pt x="4" y="9"/>
                        <a:pt x="0" y="10"/>
                      </a:cubicBezTo>
                      <a:cubicBezTo>
                        <a:pt x="0" y="10"/>
                        <a:pt x="0" y="10"/>
                        <a:pt x="0" y="10"/>
                      </a:cubicBezTo>
                      <a:cubicBezTo>
                        <a:pt x="0" y="10"/>
                        <a:pt x="1" y="11"/>
                        <a:pt x="1" y="11"/>
                      </a:cubicBezTo>
                      <a:cubicBezTo>
                        <a:pt x="1" y="12"/>
                        <a:pt x="2" y="12"/>
                        <a:pt x="2" y="13"/>
                      </a:cubicBezTo>
                      <a:cubicBezTo>
                        <a:pt x="3" y="14"/>
                        <a:pt x="3" y="15"/>
                        <a:pt x="3" y="17"/>
                      </a:cubicBezTo>
                      <a:cubicBezTo>
                        <a:pt x="4" y="18"/>
                        <a:pt x="4" y="21"/>
                        <a:pt x="5" y="22"/>
                      </a:cubicBezTo>
                      <a:cubicBezTo>
                        <a:pt x="6" y="22"/>
                        <a:pt x="6" y="22"/>
                        <a:pt x="7" y="23"/>
                      </a:cubicBezTo>
                      <a:cubicBezTo>
                        <a:pt x="13" y="27"/>
                        <a:pt x="17" y="29"/>
                        <a:pt x="17" y="31"/>
                      </a:cubicBezTo>
                      <a:cubicBezTo>
                        <a:pt x="17" y="31"/>
                        <a:pt x="17" y="31"/>
                        <a:pt x="17" y="31"/>
                      </a:cubicBezTo>
                      <a:cubicBezTo>
                        <a:pt x="18" y="31"/>
                        <a:pt x="18" y="31"/>
                        <a:pt x="18"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3" name="Freeform 1196">
                  <a:extLst>
                    <a:ext uri="{FF2B5EF4-FFF2-40B4-BE49-F238E27FC236}">
                      <a16:creationId xmlns="" xmlns:a16="http://schemas.microsoft.com/office/drawing/2014/main" id="{1C150072-37FA-4A19-AC86-39271DBE780E}"/>
                    </a:ext>
                  </a:extLst>
                </p:cNvPr>
                <p:cNvSpPr/>
                <p:nvPr/>
              </p:nvSpPr>
              <p:spPr bwMode="auto">
                <a:xfrm>
                  <a:off x="2726" y="3233"/>
                  <a:ext cx="55" cy="20"/>
                </a:xfrm>
                <a:custGeom>
                  <a:gdLst>
                    <a:gd name="T0" fmla="*/ 18 w 57"/>
                    <a:gd name="T1" fmla="*/ 0 h 21"/>
                    <a:gd name="T2" fmla="*/ 17 w 57"/>
                    <a:gd name="T3" fmla="*/ 0 h 21"/>
                    <a:gd name="T4" fmla="*/ 16 w 57"/>
                    <a:gd name="T5" fmla="*/ 1 h 21"/>
                    <a:gd name="T6" fmla="*/ 16 w 57"/>
                    <a:gd name="T7" fmla="*/ 2 h 21"/>
                    <a:gd name="T8" fmla="*/ 15 w 57"/>
                    <a:gd name="T9" fmla="*/ 2 h 21"/>
                    <a:gd name="T10" fmla="*/ 14 w 57"/>
                    <a:gd name="T11" fmla="*/ 3 h 21"/>
                    <a:gd name="T12" fmla="*/ 14 w 57"/>
                    <a:gd name="T13" fmla="*/ 4 h 21"/>
                    <a:gd name="T14" fmla="*/ 2 w 57"/>
                    <a:gd name="T15" fmla="*/ 10 h 21"/>
                    <a:gd name="T16" fmla="*/ 1 w 57"/>
                    <a:gd name="T17" fmla="*/ 10 h 21"/>
                    <a:gd name="T18" fmla="*/ 1 w 57"/>
                    <a:gd name="T19" fmla="*/ 10 h 21"/>
                    <a:gd name="T20" fmla="*/ 1 w 57"/>
                    <a:gd name="T21" fmla="*/ 10 h 21"/>
                    <a:gd name="T22" fmla="*/ 1 w 57"/>
                    <a:gd name="T23" fmla="*/ 10 h 21"/>
                    <a:gd name="T24" fmla="*/ 1 w 57"/>
                    <a:gd name="T25" fmla="*/ 11 h 21"/>
                    <a:gd name="T26" fmla="*/ 1 w 57"/>
                    <a:gd name="T27" fmla="*/ 11 h 21"/>
                    <a:gd name="T28" fmla="*/ 0 w 57"/>
                    <a:gd name="T29" fmla="*/ 11 h 21"/>
                    <a:gd name="T30" fmla="*/ 0 w 57"/>
                    <a:gd name="T31" fmla="*/ 12 h 21"/>
                    <a:gd name="T32" fmla="*/ 1 w 57"/>
                    <a:gd name="T33" fmla="*/ 13 h 21"/>
                    <a:gd name="T34" fmla="*/ 1 w 57"/>
                    <a:gd name="T35" fmla="*/ 14 h 21"/>
                    <a:gd name="T36" fmla="*/ 2 w 57"/>
                    <a:gd name="T37" fmla="*/ 15 h 21"/>
                    <a:gd name="T38" fmla="*/ 2 w 57"/>
                    <a:gd name="T39" fmla="*/ 15 h 21"/>
                    <a:gd name="T40" fmla="*/ 3 w 57"/>
                    <a:gd name="T41" fmla="*/ 18 h 21"/>
                    <a:gd name="T42" fmla="*/ 3 w 57"/>
                    <a:gd name="T43" fmla="*/ 18 h 21"/>
                    <a:gd name="T44" fmla="*/ 4 w 57"/>
                    <a:gd name="T45" fmla="*/ 18 h 21"/>
                    <a:gd name="T46" fmla="*/ 4 w 57"/>
                    <a:gd name="T47" fmla="*/ 19 h 21"/>
                    <a:gd name="T48" fmla="*/ 9 w 57"/>
                    <a:gd name="T49" fmla="*/ 21 h 21"/>
                    <a:gd name="T50" fmla="*/ 12 w 57"/>
                    <a:gd name="T51" fmla="*/ 21 h 21"/>
                    <a:gd name="T52" fmla="*/ 16 w 57"/>
                    <a:gd name="T53" fmla="*/ 20 h 21"/>
                    <a:gd name="T54" fmla="*/ 30 w 57"/>
                    <a:gd name="T55" fmla="*/ 15 h 21"/>
                    <a:gd name="T56" fmla="*/ 35 w 57"/>
                    <a:gd name="T57" fmla="*/ 11 h 21"/>
                    <a:gd name="T58" fmla="*/ 41 w 57"/>
                    <a:gd name="T59" fmla="*/ 8 h 21"/>
                    <a:gd name="T60" fmla="*/ 41 w 57"/>
                    <a:gd name="T61" fmla="*/ 8 h 21"/>
                    <a:gd name="T62" fmla="*/ 43 w 57"/>
                    <a:gd name="T63" fmla="*/ 9 h 21"/>
                    <a:gd name="T64" fmla="*/ 53 w 57"/>
                    <a:gd name="T65" fmla="*/ 12 h 21"/>
                    <a:gd name="T66" fmla="*/ 53 w 57"/>
                    <a:gd name="T67" fmla="*/ 12 h 21"/>
                    <a:gd name="T68" fmla="*/ 53 w 57"/>
                    <a:gd name="T69" fmla="*/ 12 h 21"/>
                    <a:gd name="T70" fmla="*/ 54 w 57"/>
                    <a:gd name="T71" fmla="*/ 13 h 21"/>
                    <a:gd name="T72" fmla="*/ 54 w 57"/>
                    <a:gd name="T73" fmla="*/ 12 h 21"/>
                    <a:gd name="T74" fmla="*/ 54 w 57"/>
                    <a:gd name="T75" fmla="*/ 11 h 21"/>
                    <a:gd name="T76" fmla="*/ 54 w 57"/>
                    <a:gd name="T77" fmla="*/ 10 h 21"/>
                    <a:gd name="T78" fmla="*/ 55 w 57"/>
                    <a:gd name="T79" fmla="*/ 9 h 21"/>
                    <a:gd name="T80" fmla="*/ 55 w 57"/>
                    <a:gd name="T81" fmla="*/ 9 h 21"/>
                    <a:gd name="T82" fmla="*/ 56 w 57"/>
                    <a:gd name="T83" fmla="*/ 7 h 21"/>
                    <a:gd name="T84" fmla="*/ 56 w 57"/>
                    <a:gd name="T85" fmla="*/ 6 h 21"/>
                    <a:gd name="T86" fmla="*/ 57 w 57"/>
                    <a:gd name="T87" fmla="*/ 5 h 21"/>
                    <a:gd name="T88" fmla="*/ 57 w 57"/>
                    <a:gd name="T89" fmla="*/ 5 h 21"/>
                    <a:gd name="T90" fmla="*/ 57 w 57"/>
                    <a:gd name="T91" fmla="*/ 5 h 21"/>
                    <a:gd name="T92" fmla="*/ 56 w 57"/>
                    <a:gd name="T93" fmla="*/ 5 h 21"/>
                    <a:gd name="T94" fmla="*/ 55 w 57"/>
                    <a:gd name="T95" fmla="*/ 4 h 21"/>
                    <a:gd name="T96" fmla="*/ 54 w 57"/>
                    <a:gd name="T97" fmla="*/ 4 h 21"/>
                    <a:gd name="T98" fmla="*/ 54 w 57"/>
                    <a:gd name="T99" fmla="*/ 4 h 21"/>
                    <a:gd name="T100" fmla="*/ 54 w 57"/>
                    <a:gd name="T101" fmla="*/ 4 h 21"/>
                    <a:gd name="T102" fmla="*/ 53 w 57"/>
                    <a:gd name="T103" fmla="*/ 4 h 21"/>
                    <a:gd name="T104" fmla="*/ 53 w 57"/>
                    <a:gd name="T105" fmla="*/ 3 h 21"/>
                    <a:gd name="T106" fmla="*/ 45 w 57"/>
                    <a:gd name="T107" fmla="*/ 2 h 21"/>
                    <a:gd name="T108" fmla="*/ 40 w 57"/>
                    <a:gd name="T109" fmla="*/ 1 h 21"/>
                    <a:gd name="T110" fmla="*/ 37 w 57"/>
                    <a:gd name="T111" fmla="*/ 1 h 21"/>
                    <a:gd name="T112" fmla="*/ 33 w 57"/>
                    <a:gd name="T113" fmla="*/ 1 h 21"/>
                    <a:gd name="T114" fmla="*/ 26 w 57"/>
                    <a:gd name="T115" fmla="*/ 0 h 21"/>
                    <a:gd name="T116" fmla="*/ 25 w 57"/>
                    <a:gd name="T117" fmla="*/ 0 h 21"/>
                    <a:gd name="T118" fmla="*/ 19 w 57"/>
                    <a:gd name="T119" fmla="*/ 0 h 21"/>
                    <a:gd name="T120" fmla="*/ 18 w 57"/>
                    <a:gd name="T121" fmla="*/ 0 h 21"/>
                    <a:gd name="T122" fmla="*/ 18 w 57"/>
                    <a:gd name="T123" fmla="*/ 0 h 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21">
                      <a:moveTo>
                        <a:pt x="18" y="0"/>
                      </a:moveTo>
                      <a:cubicBezTo>
                        <a:pt x="18" y="0"/>
                        <a:pt x="17" y="0"/>
                        <a:pt x="17" y="0"/>
                      </a:cubicBezTo>
                      <a:cubicBezTo>
                        <a:pt x="17" y="1"/>
                        <a:pt x="17" y="1"/>
                        <a:pt x="16" y="1"/>
                      </a:cubicBezTo>
                      <a:cubicBezTo>
                        <a:pt x="16" y="1"/>
                        <a:pt x="16" y="1"/>
                        <a:pt x="16" y="2"/>
                      </a:cubicBezTo>
                      <a:cubicBezTo>
                        <a:pt x="15" y="2"/>
                        <a:pt x="15" y="2"/>
                        <a:pt x="15" y="2"/>
                      </a:cubicBezTo>
                      <a:cubicBezTo>
                        <a:pt x="15" y="2"/>
                        <a:pt x="15" y="3"/>
                        <a:pt x="14" y="3"/>
                      </a:cubicBezTo>
                      <a:cubicBezTo>
                        <a:pt x="14" y="3"/>
                        <a:pt x="14" y="3"/>
                        <a:pt x="14" y="4"/>
                      </a:cubicBezTo>
                      <a:cubicBezTo>
                        <a:pt x="10" y="9"/>
                        <a:pt x="5" y="10"/>
                        <a:pt x="2" y="10"/>
                      </a:cubicBezTo>
                      <a:cubicBezTo>
                        <a:pt x="1" y="10"/>
                        <a:pt x="1" y="10"/>
                        <a:pt x="1" y="10"/>
                      </a:cubicBezTo>
                      <a:cubicBezTo>
                        <a:pt x="1" y="10"/>
                        <a:pt x="1" y="10"/>
                        <a:pt x="1" y="10"/>
                      </a:cubicBezTo>
                      <a:cubicBezTo>
                        <a:pt x="1" y="10"/>
                        <a:pt x="1" y="10"/>
                        <a:pt x="1" y="10"/>
                      </a:cubicBezTo>
                      <a:cubicBezTo>
                        <a:pt x="1" y="10"/>
                        <a:pt x="1" y="10"/>
                        <a:pt x="1" y="10"/>
                      </a:cubicBezTo>
                      <a:cubicBezTo>
                        <a:pt x="1" y="10"/>
                        <a:pt x="1" y="11"/>
                        <a:pt x="1" y="11"/>
                      </a:cubicBezTo>
                      <a:cubicBezTo>
                        <a:pt x="1" y="11"/>
                        <a:pt x="1" y="11"/>
                        <a:pt x="1" y="11"/>
                      </a:cubicBezTo>
                      <a:cubicBezTo>
                        <a:pt x="1" y="11"/>
                        <a:pt x="0" y="11"/>
                        <a:pt x="0" y="11"/>
                      </a:cubicBezTo>
                      <a:cubicBezTo>
                        <a:pt x="0" y="11"/>
                        <a:pt x="0" y="12"/>
                        <a:pt x="0" y="12"/>
                      </a:cubicBezTo>
                      <a:cubicBezTo>
                        <a:pt x="0" y="12"/>
                        <a:pt x="0" y="12"/>
                        <a:pt x="1" y="13"/>
                      </a:cubicBezTo>
                      <a:cubicBezTo>
                        <a:pt x="1" y="13"/>
                        <a:pt x="1" y="13"/>
                        <a:pt x="1" y="14"/>
                      </a:cubicBezTo>
                      <a:cubicBezTo>
                        <a:pt x="1" y="14"/>
                        <a:pt x="1" y="14"/>
                        <a:pt x="2" y="15"/>
                      </a:cubicBezTo>
                      <a:cubicBezTo>
                        <a:pt x="2" y="15"/>
                        <a:pt x="2" y="15"/>
                        <a:pt x="2" y="15"/>
                      </a:cubicBezTo>
                      <a:cubicBezTo>
                        <a:pt x="2" y="16"/>
                        <a:pt x="3" y="17"/>
                        <a:pt x="3" y="18"/>
                      </a:cubicBezTo>
                      <a:cubicBezTo>
                        <a:pt x="3" y="18"/>
                        <a:pt x="3" y="18"/>
                        <a:pt x="3" y="18"/>
                      </a:cubicBezTo>
                      <a:cubicBezTo>
                        <a:pt x="3" y="18"/>
                        <a:pt x="4" y="18"/>
                        <a:pt x="4" y="18"/>
                      </a:cubicBezTo>
                      <a:cubicBezTo>
                        <a:pt x="4" y="19"/>
                        <a:pt x="4" y="19"/>
                        <a:pt x="4" y="19"/>
                      </a:cubicBezTo>
                      <a:cubicBezTo>
                        <a:pt x="5" y="20"/>
                        <a:pt x="7" y="20"/>
                        <a:pt x="9" y="21"/>
                      </a:cubicBezTo>
                      <a:cubicBezTo>
                        <a:pt x="10" y="21"/>
                        <a:pt x="11" y="21"/>
                        <a:pt x="12" y="21"/>
                      </a:cubicBezTo>
                      <a:cubicBezTo>
                        <a:pt x="14" y="21"/>
                        <a:pt x="16" y="20"/>
                        <a:pt x="16" y="20"/>
                      </a:cubicBezTo>
                      <a:cubicBezTo>
                        <a:pt x="17" y="15"/>
                        <a:pt x="30" y="15"/>
                        <a:pt x="30" y="15"/>
                      </a:cubicBezTo>
                      <a:cubicBezTo>
                        <a:pt x="31" y="15"/>
                        <a:pt x="34" y="13"/>
                        <a:pt x="35" y="11"/>
                      </a:cubicBezTo>
                      <a:cubicBezTo>
                        <a:pt x="38" y="9"/>
                        <a:pt x="39" y="8"/>
                        <a:pt x="41" y="8"/>
                      </a:cubicBezTo>
                      <a:cubicBezTo>
                        <a:pt x="41" y="8"/>
                        <a:pt x="41" y="8"/>
                        <a:pt x="41" y="8"/>
                      </a:cubicBezTo>
                      <a:cubicBezTo>
                        <a:pt x="42" y="8"/>
                        <a:pt x="42" y="8"/>
                        <a:pt x="43" y="9"/>
                      </a:cubicBezTo>
                      <a:cubicBezTo>
                        <a:pt x="47" y="9"/>
                        <a:pt x="51" y="10"/>
                        <a:pt x="53" y="12"/>
                      </a:cubicBezTo>
                      <a:cubicBezTo>
                        <a:pt x="53" y="12"/>
                        <a:pt x="53" y="12"/>
                        <a:pt x="53" y="12"/>
                      </a:cubicBezTo>
                      <a:cubicBezTo>
                        <a:pt x="53" y="12"/>
                        <a:pt x="53" y="12"/>
                        <a:pt x="53" y="12"/>
                      </a:cubicBezTo>
                      <a:cubicBezTo>
                        <a:pt x="54" y="13"/>
                        <a:pt x="54" y="13"/>
                        <a:pt x="54" y="13"/>
                      </a:cubicBezTo>
                      <a:cubicBezTo>
                        <a:pt x="54" y="13"/>
                        <a:pt x="54" y="12"/>
                        <a:pt x="54" y="12"/>
                      </a:cubicBezTo>
                      <a:cubicBezTo>
                        <a:pt x="54" y="12"/>
                        <a:pt x="54" y="11"/>
                        <a:pt x="54" y="11"/>
                      </a:cubicBezTo>
                      <a:cubicBezTo>
                        <a:pt x="54" y="11"/>
                        <a:pt x="54" y="10"/>
                        <a:pt x="54" y="10"/>
                      </a:cubicBezTo>
                      <a:cubicBezTo>
                        <a:pt x="55" y="10"/>
                        <a:pt x="55" y="9"/>
                        <a:pt x="55" y="9"/>
                      </a:cubicBezTo>
                      <a:cubicBezTo>
                        <a:pt x="55" y="9"/>
                        <a:pt x="55" y="9"/>
                        <a:pt x="55" y="9"/>
                      </a:cubicBezTo>
                      <a:cubicBezTo>
                        <a:pt x="55" y="8"/>
                        <a:pt x="56" y="7"/>
                        <a:pt x="56" y="7"/>
                      </a:cubicBezTo>
                      <a:cubicBezTo>
                        <a:pt x="56" y="7"/>
                        <a:pt x="56" y="7"/>
                        <a:pt x="56" y="6"/>
                      </a:cubicBezTo>
                      <a:cubicBezTo>
                        <a:pt x="57" y="6"/>
                        <a:pt x="57" y="6"/>
                        <a:pt x="57" y="5"/>
                      </a:cubicBezTo>
                      <a:cubicBezTo>
                        <a:pt x="57" y="5"/>
                        <a:pt x="57" y="5"/>
                        <a:pt x="57" y="5"/>
                      </a:cubicBezTo>
                      <a:cubicBezTo>
                        <a:pt x="57" y="5"/>
                        <a:pt x="57" y="5"/>
                        <a:pt x="57" y="5"/>
                      </a:cubicBezTo>
                      <a:cubicBezTo>
                        <a:pt x="57" y="5"/>
                        <a:pt x="56" y="5"/>
                        <a:pt x="56" y="5"/>
                      </a:cubicBezTo>
                      <a:cubicBezTo>
                        <a:pt x="56" y="5"/>
                        <a:pt x="55" y="4"/>
                        <a:pt x="55" y="4"/>
                      </a:cubicBezTo>
                      <a:cubicBezTo>
                        <a:pt x="55" y="4"/>
                        <a:pt x="55" y="4"/>
                        <a:pt x="54" y="4"/>
                      </a:cubicBezTo>
                      <a:cubicBezTo>
                        <a:pt x="54" y="4"/>
                        <a:pt x="54" y="4"/>
                        <a:pt x="54" y="4"/>
                      </a:cubicBezTo>
                      <a:cubicBezTo>
                        <a:pt x="54" y="4"/>
                        <a:pt x="54" y="4"/>
                        <a:pt x="54" y="4"/>
                      </a:cubicBezTo>
                      <a:cubicBezTo>
                        <a:pt x="54" y="4"/>
                        <a:pt x="54" y="4"/>
                        <a:pt x="53" y="4"/>
                      </a:cubicBezTo>
                      <a:cubicBezTo>
                        <a:pt x="53" y="4"/>
                        <a:pt x="53" y="3"/>
                        <a:pt x="53" y="3"/>
                      </a:cubicBezTo>
                      <a:cubicBezTo>
                        <a:pt x="52" y="3"/>
                        <a:pt x="48" y="1"/>
                        <a:pt x="45" y="2"/>
                      </a:cubicBezTo>
                      <a:cubicBezTo>
                        <a:pt x="43" y="2"/>
                        <a:pt x="41" y="1"/>
                        <a:pt x="40" y="1"/>
                      </a:cubicBezTo>
                      <a:cubicBezTo>
                        <a:pt x="39" y="1"/>
                        <a:pt x="38" y="0"/>
                        <a:pt x="37" y="1"/>
                      </a:cubicBezTo>
                      <a:cubicBezTo>
                        <a:pt x="36" y="1"/>
                        <a:pt x="35" y="1"/>
                        <a:pt x="33" y="1"/>
                      </a:cubicBezTo>
                      <a:cubicBezTo>
                        <a:pt x="31" y="1"/>
                        <a:pt x="27" y="1"/>
                        <a:pt x="26" y="0"/>
                      </a:cubicBezTo>
                      <a:cubicBezTo>
                        <a:pt x="26" y="0"/>
                        <a:pt x="25" y="0"/>
                        <a:pt x="25" y="0"/>
                      </a:cubicBezTo>
                      <a:cubicBezTo>
                        <a:pt x="23" y="1"/>
                        <a:pt x="21" y="1"/>
                        <a:pt x="19" y="0"/>
                      </a:cubicBezTo>
                      <a:cubicBezTo>
                        <a:pt x="19" y="0"/>
                        <a:pt x="18" y="0"/>
                        <a:pt x="18" y="0"/>
                      </a:cubicBezTo>
                      <a:cubicBezTo>
                        <a:pt x="18" y="0"/>
                        <a:pt x="18" y="0"/>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4" name="Freeform 1197">
                  <a:extLst>
                    <a:ext uri="{FF2B5EF4-FFF2-40B4-BE49-F238E27FC236}">
                      <a16:creationId xmlns="" xmlns:a16="http://schemas.microsoft.com/office/drawing/2014/main" id="{A6DC6F8F-1456-4356-B3EB-7B90D9AD6F08}"/>
                    </a:ext>
                  </a:extLst>
                </p:cNvPr>
                <p:cNvSpPr/>
                <p:nvPr/>
              </p:nvSpPr>
              <p:spPr bwMode="auto">
                <a:xfrm>
                  <a:off x="2442" y="3334"/>
                  <a:ext cx="31" cy="62"/>
                </a:xfrm>
                <a:custGeom>
                  <a:gdLst>
                    <a:gd name="T0" fmla="*/ 9 w 33"/>
                    <a:gd name="T1" fmla="*/ 7 h 64"/>
                    <a:gd name="T2" fmla="*/ 1 w 33"/>
                    <a:gd name="T3" fmla="*/ 36 h 64"/>
                    <a:gd name="T4" fmla="*/ 0 w 33"/>
                    <a:gd name="T5" fmla="*/ 38 h 64"/>
                    <a:gd name="T6" fmla="*/ 3 w 33"/>
                    <a:gd name="T7" fmla="*/ 41 h 64"/>
                    <a:gd name="T8" fmla="*/ 5 w 33"/>
                    <a:gd name="T9" fmla="*/ 43 h 64"/>
                    <a:gd name="T10" fmla="*/ 8 w 33"/>
                    <a:gd name="T11" fmla="*/ 61 h 64"/>
                    <a:gd name="T12" fmla="*/ 8 w 33"/>
                    <a:gd name="T13" fmla="*/ 64 h 64"/>
                    <a:gd name="T14" fmla="*/ 10 w 33"/>
                    <a:gd name="T15" fmla="*/ 64 h 64"/>
                    <a:gd name="T16" fmla="*/ 10 w 33"/>
                    <a:gd name="T17" fmla="*/ 64 h 64"/>
                    <a:gd name="T18" fmla="*/ 12 w 33"/>
                    <a:gd name="T19" fmla="*/ 64 h 64"/>
                    <a:gd name="T20" fmla="*/ 14 w 33"/>
                    <a:gd name="T21" fmla="*/ 64 h 64"/>
                    <a:gd name="T22" fmla="*/ 20 w 33"/>
                    <a:gd name="T23" fmla="*/ 63 h 64"/>
                    <a:gd name="T24" fmla="*/ 20 w 33"/>
                    <a:gd name="T25" fmla="*/ 63 h 64"/>
                    <a:gd name="T26" fmla="*/ 20 w 33"/>
                    <a:gd name="T27" fmla="*/ 63 h 64"/>
                    <a:gd name="T28" fmla="*/ 20 w 33"/>
                    <a:gd name="T29" fmla="*/ 62 h 64"/>
                    <a:gd name="T30" fmla="*/ 20 w 33"/>
                    <a:gd name="T31" fmla="*/ 62 h 64"/>
                    <a:gd name="T32" fmla="*/ 20 w 33"/>
                    <a:gd name="T33" fmla="*/ 60 h 64"/>
                    <a:gd name="T34" fmla="*/ 25 w 33"/>
                    <a:gd name="T35" fmla="*/ 52 h 64"/>
                    <a:gd name="T36" fmla="*/ 24 w 33"/>
                    <a:gd name="T37" fmla="*/ 50 h 64"/>
                    <a:gd name="T38" fmla="*/ 22 w 33"/>
                    <a:gd name="T39" fmla="*/ 49 h 64"/>
                    <a:gd name="T40" fmla="*/ 22 w 33"/>
                    <a:gd name="T41" fmla="*/ 44 h 64"/>
                    <a:gd name="T42" fmla="*/ 25 w 33"/>
                    <a:gd name="T43" fmla="*/ 40 h 64"/>
                    <a:gd name="T44" fmla="*/ 22 w 33"/>
                    <a:gd name="T45" fmla="*/ 37 h 64"/>
                    <a:gd name="T46" fmla="*/ 20 w 33"/>
                    <a:gd name="T47" fmla="*/ 32 h 64"/>
                    <a:gd name="T48" fmla="*/ 25 w 33"/>
                    <a:gd name="T49" fmla="*/ 29 h 64"/>
                    <a:gd name="T50" fmla="*/ 25 w 33"/>
                    <a:gd name="T51" fmla="*/ 29 h 64"/>
                    <a:gd name="T52" fmla="*/ 27 w 33"/>
                    <a:gd name="T53" fmla="*/ 22 h 64"/>
                    <a:gd name="T54" fmla="*/ 26 w 33"/>
                    <a:gd name="T55" fmla="*/ 17 h 64"/>
                    <a:gd name="T56" fmla="*/ 25 w 33"/>
                    <a:gd name="T57" fmla="*/ 13 h 64"/>
                    <a:gd name="T58" fmla="*/ 30 w 33"/>
                    <a:gd name="T59" fmla="*/ 8 h 64"/>
                    <a:gd name="T60" fmla="*/ 33 w 33"/>
                    <a:gd name="T61" fmla="*/ 6 h 64"/>
                    <a:gd name="T62" fmla="*/ 30 w 33"/>
                    <a:gd name="T63" fmla="*/ 2 h 64"/>
                    <a:gd name="T64" fmla="*/ 26 w 33"/>
                    <a:gd name="T65" fmla="*/ 2 h 64"/>
                    <a:gd name="T66" fmla="*/ 25 w 33"/>
                    <a:gd name="T67" fmla="*/ 3 h 64"/>
                    <a:gd name="T68" fmla="*/ 23 w 33"/>
                    <a:gd name="T69" fmla="*/ 4 h 64"/>
                    <a:gd name="T70" fmla="*/ 21 w 33"/>
                    <a:gd name="T71" fmla="*/ 3 h 64"/>
                    <a:gd name="T72" fmla="*/ 21 w 33"/>
                    <a:gd name="T73" fmla="*/ 3 h 64"/>
                    <a:gd name="T74" fmla="*/ 19 w 33"/>
                    <a:gd name="T75" fmla="*/ 3 h 64"/>
                    <a:gd name="T76" fmla="*/ 17 w 33"/>
                    <a:gd name="T77" fmla="*/ 3 h 64"/>
                    <a:gd name="T78" fmla="*/ 16 w 33"/>
                    <a:gd name="T79" fmla="*/ 3 h 64"/>
                    <a:gd name="T80" fmla="*/ 16 w 33"/>
                    <a:gd name="T81" fmla="*/ 3 h 64"/>
                    <a:gd name="T82" fmla="*/ 15 w 33"/>
                    <a:gd name="T83" fmla="*/ 3 h 64"/>
                    <a:gd name="T84" fmla="*/ 15 w 33"/>
                    <a:gd name="T85" fmla="*/ 3 h 64"/>
                    <a:gd name="T86" fmla="*/ 14 w 33"/>
                    <a:gd name="T87" fmla="*/ 3 h 64"/>
                    <a:gd name="T88" fmla="*/ 14 w 33"/>
                    <a:gd name="T89" fmla="*/ 3 h 64"/>
                    <a:gd name="T90" fmla="*/ 14 w 33"/>
                    <a:gd name="T91" fmla="*/ 2 h 64"/>
                    <a:gd name="T92" fmla="*/ 13 w 33"/>
                    <a:gd name="T93" fmla="*/ 2 h 64"/>
                    <a:gd name="T94" fmla="*/ 13 w 33"/>
                    <a:gd name="T95" fmla="*/ 2 h 64"/>
                    <a:gd name="T96" fmla="*/ 12 w 33"/>
                    <a:gd name="T97" fmla="*/ 1 h 64"/>
                    <a:gd name="T98" fmla="*/ 12 w 33"/>
                    <a:gd name="T99" fmla="*/ 1 h 64"/>
                    <a:gd name="T100" fmla="*/ 12 w 33"/>
                    <a:gd name="T101" fmla="*/ 1 h 64"/>
                    <a:gd name="T102" fmla="*/ 12 w 33"/>
                    <a:gd name="T103" fmla="*/ 0 h 64"/>
                    <a:gd name="T104" fmla="*/ 12 w 33"/>
                    <a:gd name="T105" fmla="*/ 0 h 64"/>
                    <a:gd name="T106" fmla="*/ 11 w 33"/>
                    <a:gd name="T107" fmla="*/ 0 h 64"/>
                    <a:gd name="T108" fmla="*/ 10 w 33"/>
                    <a:gd name="T109" fmla="*/ 1 h 64"/>
                    <a:gd name="T110" fmla="*/ 9 w 33"/>
                    <a:gd name="T111" fmla="*/ 2 h 64"/>
                    <a:gd name="T112" fmla="*/ 8 w 33"/>
                    <a:gd name="T113" fmla="*/ 2 h 64"/>
                    <a:gd name="T114" fmla="*/ 9 w 33"/>
                    <a:gd name="T115" fmla="*/ 7 h 6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 h="64">
                      <a:moveTo>
                        <a:pt x="9" y="7"/>
                      </a:moveTo>
                      <a:cubicBezTo>
                        <a:pt x="11" y="11"/>
                        <a:pt x="6" y="31"/>
                        <a:pt x="1" y="36"/>
                      </a:cubicBezTo>
                      <a:cubicBezTo>
                        <a:pt x="0" y="38"/>
                        <a:pt x="0" y="38"/>
                        <a:pt x="0" y="38"/>
                      </a:cubicBezTo>
                      <a:cubicBezTo>
                        <a:pt x="0" y="39"/>
                        <a:pt x="2" y="40"/>
                        <a:pt x="3" y="41"/>
                      </a:cubicBezTo>
                      <a:cubicBezTo>
                        <a:pt x="4" y="42"/>
                        <a:pt x="5" y="42"/>
                        <a:pt x="5" y="43"/>
                      </a:cubicBezTo>
                      <a:cubicBezTo>
                        <a:pt x="10" y="46"/>
                        <a:pt x="9" y="55"/>
                        <a:pt x="8" y="61"/>
                      </a:cubicBezTo>
                      <a:cubicBezTo>
                        <a:pt x="8" y="62"/>
                        <a:pt x="8" y="63"/>
                        <a:pt x="8" y="64"/>
                      </a:cubicBezTo>
                      <a:cubicBezTo>
                        <a:pt x="8" y="64"/>
                        <a:pt x="8" y="64"/>
                        <a:pt x="10" y="64"/>
                      </a:cubicBezTo>
                      <a:cubicBezTo>
                        <a:pt x="10" y="64"/>
                        <a:pt x="10" y="64"/>
                        <a:pt x="10" y="64"/>
                      </a:cubicBezTo>
                      <a:cubicBezTo>
                        <a:pt x="10" y="64"/>
                        <a:pt x="11" y="64"/>
                        <a:pt x="12" y="64"/>
                      </a:cubicBezTo>
                      <a:cubicBezTo>
                        <a:pt x="13" y="64"/>
                        <a:pt x="14" y="64"/>
                        <a:pt x="14" y="64"/>
                      </a:cubicBezTo>
                      <a:cubicBezTo>
                        <a:pt x="16" y="64"/>
                        <a:pt x="18" y="63"/>
                        <a:pt x="20" y="63"/>
                      </a:cubicBezTo>
                      <a:cubicBezTo>
                        <a:pt x="20" y="63"/>
                        <a:pt x="20" y="63"/>
                        <a:pt x="20" y="63"/>
                      </a:cubicBezTo>
                      <a:cubicBezTo>
                        <a:pt x="20" y="63"/>
                        <a:pt x="20" y="63"/>
                        <a:pt x="20" y="63"/>
                      </a:cubicBezTo>
                      <a:cubicBezTo>
                        <a:pt x="20" y="62"/>
                        <a:pt x="20" y="62"/>
                        <a:pt x="20" y="62"/>
                      </a:cubicBezTo>
                      <a:cubicBezTo>
                        <a:pt x="20" y="62"/>
                        <a:pt x="20" y="62"/>
                        <a:pt x="20" y="62"/>
                      </a:cubicBezTo>
                      <a:cubicBezTo>
                        <a:pt x="20" y="61"/>
                        <a:pt x="20" y="61"/>
                        <a:pt x="20" y="60"/>
                      </a:cubicBezTo>
                      <a:cubicBezTo>
                        <a:pt x="20" y="58"/>
                        <a:pt x="20" y="53"/>
                        <a:pt x="25" y="52"/>
                      </a:cubicBezTo>
                      <a:cubicBezTo>
                        <a:pt x="25" y="51"/>
                        <a:pt x="24" y="51"/>
                        <a:pt x="24" y="50"/>
                      </a:cubicBezTo>
                      <a:cubicBezTo>
                        <a:pt x="23" y="50"/>
                        <a:pt x="23" y="50"/>
                        <a:pt x="22" y="49"/>
                      </a:cubicBezTo>
                      <a:cubicBezTo>
                        <a:pt x="21" y="48"/>
                        <a:pt x="21" y="45"/>
                        <a:pt x="22" y="44"/>
                      </a:cubicBezTo>
                      <a:cubicBezTo>
                        <a:pt x="23" y="42"/>
                        <a:pt x="24" y="41"/>
                        <a:pt x="25" y="40"/>
                      </a:cubicBezTo>
                      <a:cubicBezTo>
                        <a:pt x="24" y="40"/>
                        <a:pt x="23" y="39"/>
                        <a:pt x="22" y="37"/>
                      </a:cubicBezTo>
                      <a:cubicBezTo>
                        <a:pt x="20" y="35"/>
                        <a:pt x="20" y="33"/>
                        <a:pt x="20" y="32"/>
                      </a:cubicBezTo>
                      <a:cubicBezTo>
                        <a:pt x="21" y="30"/>
                        <a:pt x="24" y="29"/>
                        <a:pt x="25" y="29"/>
                      </a:cubicBezTo>
                      <a:cubicBezTo>
                        <a:pt x="25" y="29"/>
                        <a:pt x="25" y="29"/>
                        <a:pt x="25" y="29"/>
                      </a:cubicBezTo>
                      <a:cubicBezTo>
                        <a:pt x="25" y="27"/>
                        <a:pt x="25" y="24"/>
                        <a:pt x="27" y="22"/>
                      </a:cubicBezTo>
                      <a:cubicBezTo>
                        <a:pt x="28" y="21"/>
                        <a:pt x="27" y="19"/>
                        <a:pt x="26" y="17"/>
                      </a:cubicBezTo>
                      <a:cubicBezTo>
                        <a:pt x="26" y="15"/>
                        <a:pt x="25" y="14"/>
                        <a:pt x="25" y="13"/>
                      </a:cubicBezTo>
                      <a:cubicBezTo>
                        <a:pt x="25" y="10"/>
                        <a:pt x="28" y="9"/>
                        <a:pt x="30" y="8"/>
                      </a:cubicBezTo>
                      <a:cubicBezTo>
                        <a:pt x="31" y="7"/>
                        <a:pt x="32" y="7"/>
                        <a:pt x="33" y="6"/>
                      </a:cubicBezTo>
                      <a:cubicBezTo>
                        <a:pt x="32" y="5"/>
                        <a:pt x="30" y="4"/>
                        <a:pt x="30" y="2"/>
                      </a:cubicBezTo>
                      <a:cubicBezTo>
                        <a:pt x="30" y="2"/>
                        <a:pt x="28" y="1"/>
                        <a:pt x="26" y="2"/>
                      </a:cubicBezTo>
                      <a:cubicBezTo>
                        <a:pt x="26" y="3"/>
                        <a:pt x="26" y="3"/>
                        <a:pt x="25" y="3"/>
                      </a:cubicBezTo>
                      <a:cubicBezTo>
                        <a:pt x="24" y="4"/>
                        <a:pt x="24" y="4"/>
                        <a:pt x="23" y="4"/>
                      </a:cubicBezTo>
                      <a:cubicBezTo>
                        <a:pt x="22" y="4"/>
                        <a:pt x="22" y="3"/>
                        <a:pt x="21" y="3"/>
                      </a:cubicBezTo>
                      <a:cubicBezTo>
                        <a:pt x="21" y="3"/>
                        <a:pt x="21" y="3"/>
                        <a:pt x="21" y="3"/>
                      </a:cubicBezTo>
                      <a:cubicBezTo>
                        <a:pt x="20" y="3"/>
                        <a:pt x="20" y="3"/>
                        <a:pt x="19" y="3"/>
                      </a:cubicBezTo>
                      <a:cubicBezTo>
                        <a:pt x="18" y="3"/>
                        <a:pt x="18" y="3"/>
                        <a:pt x="17" y="3"/>
                      </a:cubicBezTo>
                      <a:cubicBezTo>
                        <a:pt x="17" y="3"/>
                        <a:pt x="17" y="3"/>
                        <a:pt x="16" y="3"/>
                      </a:cubicBezTo>
                      <a:cubicBezTo>
                        <a:pt x="16" y="3"/>
                        <a:pt x="16" y="3"/>
                        <a:pt x="16" y="3"/>
                      </a:cubicBezTo>
                      <a:cubicBezTo>
                        <a:pt x="16" y="3"/>
                        <a:pt x="16" y="3"/>
                        <a:pt x="15" y="3"/>
                      </a:cubicBezTo>
                      <a:cubicBezTo>
                        <a:pt x="15" y="3"/>
                        <a:pt x="15" y="3"/>
                        <a:pt x="15" y="3"/>
                      </a:cubicBezTo>
                      <a:cubicBezTo>
                        <a:pt x="14" y="3"/>
                        <a:pt x="14" y="3"/>
                        <a:pt x="14" y="3"/>
                      </a:cubicBezTo>
                      <a:cubicBezTo>
                        <a:pt x="14" y="3"/>
                        <a:pt x="14" y="3"/>
                        <a:pt x="14" y="3"/>
                      </a:cubicBezTo>
                      <a:cubicBezTo>
                        <a:pt x="14" y="2"/>
                        <a:pt x="14" y="2"/>
                        <a:pt x="14" y="2"/>
                      </a:cubicBezTo>
                      <a:cubicBezTo>
                        <a:pt x="13" y="2"/>
                        <a:pt x="13" y="2"/>
                        <a:pt x="13" y="2"/>
                      </a:cubicBezTo>
                      <a:cubicBezTo>
                        <a:pt x="13" y="2"/>
                        <a:pt x="13" y="2"/>
                        <a:pt x="13" y="2"/>
                      </a:cubicBezTo>
                      <a:cubicBezTo>
                        <a:pt x="13" y="2"/>
                        <a:pt x="13" y="2"/>
                        <a:pt x="12" y="1"/>
                      </a:cubicBezTo>
                      <a:cubicBezTo>
                        <a:pt x="12" y="1"/>
                        <a:pt x="12" y="1"/>
                        <a:pt x="12" y="1"/>
                      </a:cubicBezTo>
                      <a:cubicBezTo>
                        <a:pt x="12" y="1"/>
                        <a:pt x="12" y="1"/>
                        <a:pt x="12" y="1"/>
                      </a:cubicBezTo>
                      <a:cubicBezTo>
                        <a:pt x="12" y="1"/>
                        <a:pt x="12" y="0"/>
                        <a:pt x="12" y="0"/>
                      </a:cubicBezTo>
                      <a:cubicBezTo>
                        <a:pt x="12" y="0"/>
                        <a:pt x="12" y="0"/>
                        <a:pt x="12" y="0"/>
                      </a:cubicBezTo>
                      <a:cubicBezTo>
                        <a:pt x="12" y="0"/>
                        <a:pt x="11" y="0"/>
                        <a:pt x="11" y="0"/>
                      </a:cubicBezTo>
                      <a:cubicBezTo>
                        <a:pt x="11" y="1"/>
                        <a:pt x="10" y="1"/>
                        <a:pt x="10" y="1"/>
                      </a:cubicBezTo>
                      <a:cubicBezTo>
                        <a:pt x="9" y="1"/>
                        <a:pt x="9" y="1"/>
                        <a:pt x="9" y="2"/>
                      </a:cubicBezTo>
                      <a:cubicBezTo>
                        <a:pt x="9" y="2"/>
                        <a:pt x="9" y="2"/>
                        <a:pt x="8" y="2"/>
                      </a:cubicBezTo>
                      <a:cubicBezTo>
                        <a:pt x="8" y="4"/>
                        <a:pt x="8" y="6"/>
                        <a:pt x="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5" name="Freeform 1198">
                  <a:extLst>
                    <a:ext uri="{FF2B5EF4-FFF2-40B4-BE49-F238E27FC236}">
                      <a16:creationId xmlns="" xmlns:a16="http://schemas.microsoft.com/office/drawing/2014/main" id="{9DBF5AD2-3FB6-4FF1-9196-9F1B5A6FD500}"/>
                    </a:ext>
                  </a:extLst>
                </p:cNvPr>
                <p:cNvSpPr/>
                <p:nvPr/>
              </p:nvSpPr>
              <p:spPr bwMode="auto">
                <a:xfrm>
                  <a:off x="2582" y="3176"/>
                  <a:ext cx="39" cy="32"/>
                </a:xfrm>
                <a:custGeom>
                  <a:gdLst>
                    <a:gd name="T0" fmla="*/ 27 w 40"/>
                    <a:gd name="T1" fmla="*/ 31 h 33"/>
                    <a:gd name="T2" fmla="*/ 28 w 40"/>
                    <a:gd name="T3" fmla="*/ 28 h 33"/>
                    <a:gd name="T4" fmla="*/ 28 w 40"/>
                    <a:gd name="T5" fmla="*/ 26 h 33"/>
                    <a:gd name="T6" fmla="*/ 30 w 40"/>
                    <a:gd name="T7" fmla="*/ 22 h 33"/>
                    <a:gd name="T8" fmla="*/ 37 w 40"/>
                    <a:gd name="T9" fmla="*/ 16 h 33"/>
                    <a:gd name="T10" fmla="*/ 35 w 40"/>
                    <a:gd name="T11" fmla="*/ 13 h 33"/>
                    <a:gd name="T12" fmla="*/ 33 w 40"/>
                    <a:gd name="T13" fmla="*/ 11 h 33"/>
                    <a:gd name="T14" fmla="*/ 36 w 40"/>
                    <a:gd name="T15" fmla="*/ 8 h 33"/>
                    <a:gd name="T16" fmla="*/ 39 w 40"/>
                    <a:gd name="T17" fmla="*/ 4 h 33"/>
                    <a:gd name="T18" fmla="*/ 40 w 40"/>
                    <a:gd name="T19" fmla="*/ 4 h 33"/>
                    <a:gd name="T20" fmla="*/ 40 w 40"/>
                    <a:gd name="T21" fmla="*/ 3 h 33"/>
                    <a:gd name="T22" fmla="*/ 39 w 40"/>
                    <a:gd name="T23" fmla="*/ 2 h 33"/>
                    <a:gd name="T24" fmla="*/ 37 w 40"/>
                    <a:gd name="T25" fmla="*/ 1 h 33"/>
                    <a:gd name="T26" fmla="*/ 27 w 40"/>
                    <a:gd name="T27" fmla="*/ 1 h 33"/>
                    <a:gd name="T28" fmla="*/ 23 w 40"/>
                    <a:gd name="T29" fmla="*/ 6 h 33"/>
                    <a:gd name="T30" fmla="*/ 19 w 40"/>
                    <a:gd name="T31" fmla="*/ 11 h 33"/>
                    <a:gd name="T32" fmla="*/ 14 w 40"/>
                    <a:gd name="T33" fmla="*/ 9 h 33"/>
                    <a:gd name="T34" fmla="*/ 10 w 40"/>
                    <a:gd name="T35" fmla="*/ 16 h 33"/>
                    <a:gd name="T36" fmla="*/ 0 w 40"/>
                    <a:gd name="T37" fmla="*/ 30 h 33"/>
                    <a:gd name="T38" fmla="*/ 1 w 40"/>
                    <a:gd name="T39" fmla="*/ 30 h 33"/>
                    <a:gd name="T40" fmla="*/ 2 w 40"/>
                    <a:gd name="T41" fmla="*/ 30 h 33"/>
                    <a:gd name="T42" fmla="*/ 4 w 40"/>
                    <a:gd name="T43" fmla="*/ 30 h 33"/>
                    <a:gd name="T44" fmla="*/ 5 w 40"/>
                    <a:gd name="T45" fmla="*/ 29 h 33"/>
                    <a:gd name="T46" fmla="*/ 6 w 40"/>
                    <a:gd name="T47" fmla="*/ 29 h 33"/>
                    <a:gd name="T48" fmla="*/ 7 w 40"/>
                    <a:gd name="T49" fmla="*/ 28 h 33"/>
                    <a:gd name="T50" fmla="*/ 8 w 40"/>
                    <a:gd name="T51" fmla="*/ 28 h 33"/>
                    <a:gd name="T52" fmla="*/ 10 w 40"/>
                    <a:gd name="T53" fmla="*/ 26 h 33"/>
                    <a:gd name="T54" fmla="*/ 17 w 40"/>
                    <a:gd name="T55" fmla="*/ 27 h 33"/>
                    <a:gd name="T56" fmla="*/ 18 w 40"/>
                    <a:gd name="T57" fmla="*/ 27 h 33"/>
                    <a:gd name="T58" fmla="*/ 22 w 40"/>
                    <a:gd name="T59" fmla="*/ 30 h 33"/>
                    <a:gd name="T60" fmla="*/ 24 w 40"/>
                    <a:gd name="T61" fmla="*/ 31 h 33"/>
                    <a:gd name="T62" fmla="*/ 25 w 40"/>
                    <a:gd name="T63" fmla="*/ 32 h 33"/>
                    <a:gd name="T64" fmla="*/ 26 w 40"/>
                    <a:gd name="T65" fmla="*/ 33 h 33"/>
                    <a:gd name="T66" fmla="*/ 27 w 40"/>
                    <a:gd name="T67" fmla="*/ 33 h 3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0" h="33">
                      <a:moveTo>
                        <a:pt x="27" y="33"/>
                      </a:moveTo>
                      <a:cubicBezTo>
                        <a:pt x="27" y="33"/>
                        <a:pt x="27" y="32"/>
                        <a:pt x="27" y="31"/>
                      </a:cubicBezTo>
                      <a:cubicBezTo>
                        <a:pt x="27" y="31"/>
                        <a:pt x="27" y="31"/>
                        <a:pt x="27" y="30"/>
                      </a:cubicBezTo>
                      <a:cubicBezTo>
                        <a:pt x="27" y="30"/>
                        <a:pt x="28" y="29"/>
                        <a:pt x="28" y="28"/>
                      </a:cubicBezTo>
                      <a:cubicBezTo>
                        <a:pt x="28" y="28"/>
                        <a:pt x="28" y="28"/>
                        <a:pt x="28" y="28"/>
                      </a:cubicBezTo>
                      <a:cubicBezTo>
                        <a:pt x="28" y="28"/>
                        <a:pt x="28" y="27"/>
                        <a:pt x="28" y="26"/>
                      </a:cubicBezTo>
                      <a:cubicBezTo>
                        <a:pt x="28" y="25"/>
                        <a:pt x="27" y="23"/>
                        <a:pt x="28" y="22"/>
                      </a:cubicBezTo>
                      <a:cubicBezTo>
                        <a:pt x="29" y="22"/>
                        <a:pt x="29" y="22"/>
                        <a:pt x="30" y="22"/>
                      </a:cubicBezTo>
                      <a:cubicBezTo>
                        <a:pt x="35" y="22"/>
                        <a:pt x="35" y="21"/>
                        <a:pt x="35" y="21"/>
                      </a:cubicBezTo>
                      <a:cubicBezTo>
                        <a:pt x="35" y="18"/>
                        <a:pt x="36" y="17"/>
                        <a:pt x="37" y="16"/>
                      </a:cubicBezTo>
                      <a:cubicBezTo>
                        <a:pt x="37" y="16"/>
                        <a:pt x="37" y="16"/>
                        <a:pt x="37" y="16"/>
                      </a:cubicBezTo>
                      <a:cubicBezTo>
                        <a:pt x="37" y="15"/>
                        <a:pt x="35" y="14"/>
                        <a:pt x="35" y="13"/>
                      </a:cubicBezTo>
                      <a:cubicBezTo>
                        <a:pt x="34" y="13"/>
                        <a:pt x="34" y="12"/>
                        <a:pt x="34" y="12"/>
                      </a:cubicBezTo>
                      <a:cubicBezTo>
                        <a:pt x="33" y="11"/>
                        <a:pt x="33" y="11"/>
                        <a:pt x="33" y="11"/>
                      </a:cubicBezTo>
                      <a:cubicBezTo>
                        <a:pt x="33" y="10"/>
                        <a:pt x="33" y="10"/>
                        <a:pt x="33" y="10"/>
                      </a:cubicBezTo>
                      <a:cubicBezTo>
                        <a:pt x="34" y="9"/>
                        <a:pt x="35" y="8"/>
                        <a:pt x="36" y="8"/>
                      </a:cubicBezTo>
                      <a:cubicBezTo>
                        <a:pt x="37" y="7"/>
                        <a:pt x="38" y="6"/>
                        <a:pt x="39" y="4"/>
                      </a:cubicBezTo>
                      <a:cubicBezTo>
                        <a:pt x="39" y="4"/>
                        <a:pt x="39" y="4"/>
                        <a:pt x="39" y="4"/>
                      </a:cubicBezTo>
                      <a:cubicBezTo>
                        <a:pt x="39" y="4"/>
                        <a:pt x="39" y="4"/>
                        <a:pt x="40" y="4"/>
                      </a:cubicBezTo>
                      <a:cubicBezTo>
                        <a:pt x="40" y="4"/>
                        <a:pt x="40" y="4"/>
                        <a:pt x="40" y="4"/>
                      </a:cubicBezTo>
                      <a:cubicBezTo>
                        <a:pt x="40" y="4"/>
                        <a:pt x="40" y="4"/>
                        <a:pt x="40" y="4"/>
                      </a:cubicBezTo>
                      <a:cubicBezTo>
                        <a:pt x="40" y="4"/>
                        <a:pt x="40" y="3"/>
                        <a:pt x="40" y="3"/>
                      </a:cubicBezTo>
                      <a:cubicBezTo>
                        <a:pt x="40" y="3"/>
                        <a:pt x="40" y="3"/>
                        <a:pt x="40" y="3"/>
                      </a:cubicBezTo>
                      <a:cubicBezTo>
                        <a:pt x="40" y="2"/>
                        <a:pt x="40" y="2"/>
                        <a:pt x="39" y="2"/>
                      </a:cubicBezTo>
                      <a:cubicBezTo>
                        <a:pt x="39" y="1"/>
                        <a:pt x="39" y="1"/>
                        <a:pt x="39" y="1"/>
                      </a:cubicBezTo>
                      <a:cubicBezTo>
                        <a:pt x="39" y="2"/>
                        <a:pt x="38" y="1"/>
                        <a:pt x="37" y="1"/>
                      </a:cubicBezTo>
                      <a:cubicBezTo>
                        <a:pt x="35" y="0"/>
                        <a:pt x="32" y="0"/>
                        <a:pt x="27" y="1"/>
                      </a:cubicBezTo>
                      <a:cubicBezTo>
                        <a:pt x="27" y="1"/>
                        <a:pt x="27" y="1"/>
                        <a:pt x="27" y="1"/>
                      </a:cubicBezTo>
                      <a:cubicBezTo>
                        <a:pt x="24" y="2"/>
                        <a:pt x="23" y="4"/>
                        <a:pt x="23" y="4"/>
                      </a:cubicBezTo>
                      <a:cubicBezTo>
                        <a:pt x="23" y="5"/>
                        <a:pt x="23" y="6"/>
                        <a:pt x="23" y="6"/>
                      </a:cubicBezTo>
                      <a:cubicBezTo>
                        <a:pt x="24" y="7"/>
                        <a:pt x="24" y="8"/>
                        <a:pt x="24" y="9"/>
                      </a:cubicBezTo>
                      <a:cubicBezTo>
                        <a:pt x="23" y="11"/>
                        <a:pt x="21" y="11"/>
                        <a:pt x="19" y="11"/>
                      </a:cubicBezTo>
                      <a:cubicBezTo>
                        <a:pt x="17" y="11"/>
                        <a:pt x="15" y="10"/>
                        <a:pt x="15" y="8"/>
                      </a:cubicBezTo>
                      <a:cubicBezTo>
                        <a:pt x="14" y="8"/>
                        <a:pt x="14" y="9"/>
                        <a:pt x="14" y="9"/>
                      </a:cubicBezTo>
                      <a:cubicBezTo>
                        <a:pt x="13" y="9"/>
                        <a:pt x="13" y="10"/>
                        <a:pt x="13" y="10"/>
                      </a:cubicBezTo>
                      <a:cubicBezTo>
                        <a:pt x="14" y="13"/>
                        <a:pt x="12" y="14"/>
                        <a:pt x="10" y="16"/>
                      </a:cubicBezTo>
                      <a:cubicBezTo>
                        <a:pt x="9" y="17"/>
                        <a:pt x="8" y="18"/>
                        <a:pt x="8" y="19"/>
                      </a:cubicBezTo>
                      <a:cubicBezTo>
                        <a:pt x="9" y="23"/>
                        <a:pt x="6" y="27"/>
                        <a:pt x="0" y="30"/>
                      </a:cubicBezTo>
                      <a:cubicBezTo>
                        <a:pt x="0" y="30"/>
                        <a:pt x="0" y="30"/>
                        <a:pt x="1" y="30"/>
                      </a:cubicBezTo>
                      <a:cubicBezTo>
                        <a:pt x="1" y="30"/>
                        <a:pt x="1" y="30"/>
                        <a:pt x="1" y="30"/>
                      </a:cubicBezTo>
                      <a:cubicBezTo>
                        <a:pt x="1" y="30"/>
                        <a:pt x="1" y="30"/>
                        <a:pt x="2" y="30"/>
                      </a:cubicBezTo>
                      <a:cubicBezTo>
                        <a:pt x="2" y="30"/>
                        <a:pt x="2" y="30"/>
                        <a:pt x="2" y="30"/>
                      </a:cubicBezTo>
                      <a:cubicBezTo>
                        <a:pt x="2" y="30"/>
                        <a:pt x="3" y="30"/>
                        <a:pt x="3" y="30"/>
                      </a:cubicBezTo>
                      <a:cubicBezTo>
                        <a:pt x="3" y="30"/>
                        <a:pt x="3" y="30"/>
                        <a:pt x="4" y="30"/>
                      </a:cubicBezTo>
                      <a:cubicBezTo>
                        <a:pt x="4" y="30"/>
                        <a:pt x="4" y="30"/>
                        <a:pt x="4" y="30"/>
                      </a:cubicBezTo>
                      <a:cubicBezTo>
                        <a:pt x="4" y="29"/>
                        <a:pt x="5" y="29"/>
                        <a:pt x="5" y="29"/>
                      </a:cubicBezTo>
                      <a:cubicBezTo>
                        <a:pt x="5" y="29"/>
                        <a:pt x="5" y="29"/>
                        <a:pt x="6" y="29"/>
                      </a:cubicBezTo>
                      <a:cubicBezTo>
                        <a:pt x="6" y="29"/>
                        <a:pt x="6" y="29"/>
                        <a:pt x="6" y="29"/>
                      </a:cubicBezTo>
                      <a:cubicBezTo>
                        <a:pt x="6" y="29"/>
                        <a:pt x="6" y="29"/>
                        <a:pt x="7" y="29"/>
                      </a:cubicBezTo>
                      <a:cubicBezTo>
                        <a:pt x="7" y="29"/>
                        <a:pt x="7" y="29"/>
                        <a:pt x="7" y="28"/>
                      </a:cubicBezTo>
                      <a:cubicBezTo>
                        <a:pt x="7" y="28"/>
                        <a:pt x="8" y="28"/>
                        <a:pt x="8" y="28"/>
                      </a:cubicBezTo>
                      <a:cubicBezTo>
                        <a:pt x="8" y="28"/>
                        <a:pt x="8" y="28"/>
                        <a:pt x="8" y="28"/>
                      </a:cubicBezTo>
                      <a:cubicBezTo>
                        <a:pt x="8" y="28"/>
                        <a:pt x="9" y="28"/>
                        <a:pt x="9" y="27"/>
                      </a:cubicBezTo>
                      <a:cubicBezTo>
                        <a:pt x="9" y="27"/>
                        <a:pt x="10" y="27"/>
                        <a:pt x="10" y="26"/>
                      </a:cubicBezTo>
                      <a:cubicBezTo>
                        <a:pt x="11" y="26"/>
                        <a:pt x="12" y="26"/>
                        <a:pt x="13" y="26"/>
                      </a:cubicBezTo>
                      <a:cubicBezTo>
                        <a:pt x="14" y="26"/>
                        <a:pt x="16" y="26"/>
                        <a:pt x="17" y="27"/>
                      </a:cubicBezTo>
                      <a:cubicBezTo>
                        <a:pt x="17" y="27"/>
                        <a:pt x="17" y="27"/>
                        <a:pt x="17" y="27"/>
                      </a:cubicBezTo>
                      <a:cubicBezTo>
                        <a:pt x="17" y="27"/>
                        <a:pt x="18" y="27"/>
                        <a:pt x="18" y="27"/>
                      </a:cubicBezTo>
                      <a:cubicBezTo>
                        <a:pt x="18" y="28"/>
                        <a:pt x="19" y="28"/>
                        <a:pt x="19" y="28"/>
                      </a:cubicBezTo>
                      <a:cubicBezTo>
                        <a:pt x="20" y="29"/>
                        <a:pt x="21" y="30"/>
                        <a:pt x="22" y="30"/>
                      </a:cubicBezTo>
                      <a:cubicBezTo>
                        <a:pt x="22" y="30"/>
                        <a:pt x="23" y="31"/>
                        <a:pt x="23" y="31"/>
                      </a:cubicBezTo>
                      <a:cubicBezTo>
                        <a:pt x="23" y="31"/>
                        <a:pt x="23" y="31"/>
                        <a:pt x="24" y="31"/>
                      </a:cubicBezTo>
                      <a:cubicBezTo>
                        <a:pt x="24" y="31"/>
                        <a:pt x="24" y="31"/>
                        <a:pt x="24" y="32"/>
                      </a:cubicBezTo>
                      <a:cubicBezTo>
                        <a:pt x="25" y="32"/>
                        <a:pt x="25" y="32"/>
                        <a:pt x="25" y="32"/>
                      </a:cubicBezTo>
                      <a:cubicBezTo>
                        <a:pt x="25" y="32"/>
                        <a:pt x="25" y="32"/>
                        <a:pt x="26" y="33"/>
                      </a:cubicBezTo>
                      <a:cubicBezTo>
                        <a:pt x="26" y="33"/>
                        <a:pt x="26" y="33"/>
                        <a:pt x="26" y="33"/>
                      </a:cubicBezTo>
                      <a:cubicBezTo>
                        <a:pt x="26" y="33"/>
                        <a:pt x="27" y="33"/>
                        <a:pt x="27" y="33"/>
                      </a:cubicBezTo>
                      <a:cubicBezTo>
                        <a:pt x="27" y="33"/>
                        <a:pt x="27" y="33"/>
                        <a:pt x="27"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6" name="Freeform 1199">
                  <a:extLst>
                    <a:ext uri="{FF2B5EF4-FFF2-40B4-BE49-F238E27FC236}">
                      <a16:creationId xmlns="" xmlns:a16="http://schemas.microsoft.com/office/drawing/2014/main" id="{6468F8D4-A837-4830-8EF7-AD89924D1AC5}"/>
                    </a:ext>
                  </a:extLst>
                </p:cNvPr>
                <p:cNvSpPr/>
                <p:nvPr/>
              </p:nvSpPr>
              <p:spPr bwMode="auto">
                <a:xfrm>
                  <a:off x="2574" y="3204"/>
                  <a:ext cx="36" cy="26"/>
                </a:xfrm>
                <a:custGeom>
                  <a:gdLst>
                    <a:gd name="T0" fmla="*/ 32 w 38"/>
                    <a:gd name="T1" fmla="*/ 27 h 27"/>
                    <a:gd name="T2" fmla="*/ 32 w 38"/>
                    <a:gd name="T3" fmla="*/ 26 h 27"/>
                    <a:gd name="T4" fmla="*/ 32 w 38"/>
                    <a:gd name="T5" fmla="*/ 25 h 27"/>
                    <a:gd name="T6" fmla="*/ 33 w 38"/>
                    <a:gd name="T7" fmla="*/ 24 h 27"/>
                    <a:gd name="T8" fmla="*/ 33 w 38"/>
                    <a:gd name="T9" fmla="*/ 23 h 27"/>
                    <a:gd name="T10" fmla="*/ 33 w 38"/>
                    <a:gd name="T11" fmla="*/ 22 h 27"/>
                    <a:gd name="T12" fmla="*/ 33 w 38"/>
                    <a:gd name="T13" fmla="*/ 21 h 27"/>
                    <a:gd name="T14" fmla="*/ 34 w 38"/>
                    <a:gd name="T15" fmla="*/ 21 h 27"/>
                    <a:gd name="T16" fmla="*/ 34 w 38"/>
                    <a:gd name="T17" fmla="*/ 20 h 27"/>
                    <a:gd name="T18" fmla="*/ 34 w 38"/>
                    <a:gd name="T19" fmla="*/ 20 h 27"/>
                    <a:gd name="T20" fmla="*/ 35 w 38"/>
                    <a:gd name="T21" fmla="*/ 19 h 27"/>
                    <a:gd name="T22" fmla="*/ 36 w 38"/>
                    <a:gd name="T23" fmla="*/ 19 h 27"/>
                    <a:gd name="T24" fmla="*/ 36 w 38"/>
                    <a:gd name="T25" fmla="*/ 18 h 27"/>
                    <a:gd name="T26" fmla="*/ 36 w 38"/>
                    <a:gd name="T27" fmla="*/ 18 h 27"/>
                    <a:gd name="T28" fmla="*/ 37 w 38"/>
                    <a:gd name="T29" fmla="*/ 18 h 27"/>
                    <a:gd name="T30" fmla="*/ 37 w 38"/>
                    <a:gd name="T31" fmla="*/ 18 h 27"/>
                    <a:gd name="T32" fmla="*/ 38 w 38"/>
                    <a:gd name="T33" fmla="*/ 17 h 27"/>
                    <a:gd name="T34" fmla="*/ 38 w 38"/>
                    <a:gd name="T35" fmla="*/ 16 h 27"/>
                    <a:gd name="T36" fmla="*/ 38 w 38"/>
                    <a:gd name="T37" fmla="*/ 16 h 27"/>
                    <a:gd name="T38" fmla="*/ 38 w 38"/>
                    <a:gd name="T39" fmla="*/ 14 h 27"/>
                    <a:gd name="T40" fmla="*/ 37 w 38"/>
                    <a:gd name="T41" fmla="*/ 14 h 27"/>
                    <a:gd name="T42" fmla="*/ 37 w 38"/>
                    <a:gd name="T43" fmla="*/ 13 h 27"/>
                    <a:gd name="T44" fmla="*/ 36 w 38"/>
                    <a:gd name="T45" fmla="*/ 12 h 27"/>
                    <a:gd name="T46" fmla="*/ 36 w 38"/>
                    <a:gd name="T47" fmla="*/ 11 h 27"/>
                    <a:gd name="T48" fmla="*/ 36 w 38"/>
                    <a:gd name="T49" fmla="*/ 11 h 27"/>
                    <a:gd name="T50" fmla="*/ 36 w 38"/>
                    <a:gd name="T51" fmla="*/ 10 h 27"/>
                    <a:gd name="T52" fmla="*/ 35 w 38"/>
                    <a:gd name="T53" fmla="*/ 10 h 27"/>
                    <a:gd name="T54" fmla="*/ 35 w 38"/>
                    <a:gd name="T55" fmla="*/ 9 h 27"/>
                    <a:gd name="T56" fmla="*/ 34 w 38"/>
                    <a:gd name="T57" fmla="*/ 8 h 27"/>
                    <a:gd name="T58" fmla="*/ 29 w 38"/>
                    <a:gd name="T59" fmla="*/ 5 h 27"/>
                    <a:gd name="T60" fmla="*/ 25 w 38"/>
                    <a:gd name="T61" fmla="*/ 2 h 27"/>
                    <a:gd name="T62" fmla="*/ 21 w 38"/>
                    <a:gd name="T63" fmla="*/ 1 h 27"/>
                    <a:gd name="T64" fmla="*/ 8 w 38"/>
                    <a:gd name="T65" fmla="*/ 5 h 27"/>
                    <a:gd name="T66" fmla="*/ 8 w 38"/>
                    <a:gd name="T67" fmla="*/ 5 h 27"/>
                    <a:gd name="T68" fmla="*/ 8 w 38"/>
                    <a:gd name="T69" fmla="*/ 5 h 27"/>
                    <a:gd name="T70" fmla="*/ 7 w 38"/>
                    <a:gd name="T71" fmla="*/ 5 h 27"/>
                    <a:gd name="T72" fmla="*/ 7 w 38"/>
                    <a:gd name="T73" fmla="*/ 5 h 27"/>
                    <a:gd name="T74" fmla="*/ 6 w 38"/>
                    <a:gd name="T75" fmla="*/ 5 h 27"/>
                    <a:gd name="T76" fmla="*/ 5 w 38"/>
                    <a:gd name="T77" fmla="*/ 4 h 27"/>
                    <a:gd name="T78" fmla="*/ 5 w 38"/>
                    <a:gd name="T79" fmla="*/ 4 h 27"/>
                    <a:gd name="T80" fmla="*/ 0 w 38"/>
                    <a:gd name="T81" fmla="*/ 6 h 27"/>
                    <a:gd name="T82" fmla="*/ 0 w 38"/>
                    <a:gd name="T83" fmla="*/ 6 h 27"/>
                    <a:gd name="T84" fmla="*/ 2 w 38"/>
                    <a:gd name="T85" fmla="*/ 9 h 27"/>
                    <a:gd name="T86" fmla="*/ 3 w 38"/>
                    <a:gd name="T87" fmla="*/ 8 h 27"/>
                    <a:gd name="T88" fmla="*/ 7 w 38"/>
                    <a:gd name="T89" fmla="*/ 11 h 27"/>
                    <a:gd name="T90" fmla="*/ 9 w 38"/>
                    <a:gd name="T91" fmla="*/ 13 h 27"/>
                    <a:gd name="T92" fmla="*/ 11 w 38"/>
                    <a:gd name="T93" fmla="*/ 14 h 27"/>
                    <a:gd name="T94" fmla="*/ 17 w 38"/>
                    <a:gd name="T95" fmla="*/ 18 h 27"/>
                    <a:gd name="T96" fmla="*/ 18 w 38"/>
                    <a:gd name="T97" fmla="*/ 21 h 27"/>
                    <a:gd name="T98" fmla="*/ 20 w 38"/>
                    <a:gd name="T99" fmla="*/ 19 h 27"/>
                    <a:gd name="T100" fmla="*/ 23 w 38"/>
                    <a:gd name="T101" fmla="*/ 17 h 27"/>
                    <a:gd name="T102" fmla="*/ 25 w 38"/>
                    <a:gd name="T103" fmla="*/ 20 h 27"/>
                    <a:gd name="T104" fmla="*/ 26 w 38"/>
                    <a:gd name="T105" fmla="*/ 23 h 27"/>
                    <a:gd name="T106" fmla="*/ 27 w 38"/>
                    <a:gd name="T107" fmla="*/ 23 h 27"/>
                    <a:gd name="T108" fmla="*/ 31 w 38"/>
                    <a:gd name="T109" fmla="*/ 26 h 27"/>
                    <a:gd name="T110" fmla="*/ 32 w 38"/>
                    <a:gd name="T111" fmla="*/ 26 h 27"/>
                    <a:gd name="T112" fmla="*/ 32 w 38"/>
                    <a:gd name="T113" fmla="*/ 27 h 27"/>
                    <a:gd name="T114" fmla="*/ 32 w 38"/>
                    <a:gd name="T115" fmla="*/ 27 h 27"/>
                    <a:gd name="T116" fmla="*/ 32 w 38"/>
                    <a:gd name="T117" fmla="*/ 27 h 27"/>
                    <a:gd name="T118" fmla="*/ 32 w 38"/>
                    <a:gd name="T119" fmla="*/ 27 h 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 h="27">
                      <a:moveTo>
                        <a:pt x="32" y="27"/>
                      </a:moveTo>
                      <a:cubicBezTo>
                        <a:pt x="32" y="26"/>
                        <a:pt x="32" y="26"/>
                        <a:pt x="32" y="26"/>
                      </a:cubicBezTo>
                      <a:cubicBezTo>
                        <a:pt x="32" y="25"/>
                        <a:pt x="32" y="25"/>
                        <a:pt x="32" y="25"/>
                      </a:cubicBezTo>
                      <a:cubicBezTo>
                        <a:pt x="32" y="24"/>
                        <a:pt x="33" y="24"/>
                        <a:pt x="33" y="24"/>
                      </a:cubicBezTo>
                      <a:cubicBezTo>
                        <a:pt x="33" y="24"/>
                        <a:pt x="33" y="23"/>
                        <a:pt x="33" y="23"/>
                      </a:cubicBezTo>
                      <a:cubicBezTo>
                        <a:pt x="33" y="23"/>
                        <a:pt x="33" y="23"/>
                        <a:pt x="33" y="22"/>
                      </a:cubicBezTo>
                      <a:cubicBezTo>
                        <a:pt x="33" y="22"/>
                        <a:pt x="33" y="22"/>
                        <a:pt x="33" y="21"/>
                      </a:cubicBezTo>
                      <a:cubicBezTo>
                        <a:pt x="34" y="21"/>
                        <a:pt x="34" y="21"/>
                        <a:pt x="34" y="21"/>
                      </a:cubicBezTo>
                      <a:cubicBezTo>
                        <a:pt x="34" y="21"/>
                        <a:pt x="34" y="20"/>
                        <a:pt x="34" y="20"/>
                      </a:cubicBezTo>
                      <a:cubicBezTo>
                        <a:pt x="34" y="20"/>
                        <a:pt x="34" y="20"/>
                        <a:pt x="34" y="20"/>
                      </a:cubicBezTo>
                      <a:cubicBezTo>
                        <a:pt x="35" y="19"/>
                        <a:pt x="35" y="19"/>
                        <a:pt x="35" y="19"/>
                      </a:cubicBezTo>
                      <a:cubicBezTo>
                        <a:pt x="35" y="19"/>
                        <a:pt x="35" y="19"/>
                        <a:pt x="36" y="19"/>
                      </a:cubicBezTo>
                      <a:cubicBezTo>
                        <a:pt x="36" y="18"/>
                        <a:pt x="36" y="18"/>
                        <a:pt x="36" y="18"/>
                      </a:cubicBezTo>
                      <a:cubicBezTo>
                        <a:pt x="36" y="18"/>
                        <a:pt x="36" y="18"/>
                        <a:pt x="36" y="18"/>
                      </a:cubicBezTo>
                      <a:cubicBezTo>
                        <a:pt x="37" y="18"/>
                        <a:pt x="37" y="18"/>
                        <a:pt x="37" y="18"/>
                      </a:cubicBezTo>
                      <a:cubicBezTo>
                        <a:pt x="37" y="18"/>
                        <a:pt x="37" y="18"/>
                        <a:pt x="37" y="18"/>
                      </a:cubicBezTo>
                      <a:cubicBezTo>
                        <a:pt x="37" y="17"/>
                        <a:pt x="37" y="17"/>
                        <a:pt x="38" y="17"/>
                      </a:cubicBezTo>
                      <a:cubicBezTo>
                        <a:pt x="38" y="16"/>
                        <a:pt x="38" y="16"/>
                        <a:pt x="38" y="16"/>
                      </a:cubicBezTo>
                      <a:cubicBezTo>
                        <a:pt x="38" y="16"/>
                        <a:pt x="38" y="16"/>
                        <a:pt x="38" y="16"/>
                      </a:cubicBezTo>
                      <a:cubicBezTo>
                        <a:pt x="38" y="15"/>
                        <a:pt x="38" y="15"/>
                        <a:pt x="38" y="14"/>
                      </a:cubicBezTo>
                      <a:cubicBezTo>
                        <a:pt x="38" y="14"/>
                        <a:pt x="37" y="14"/>
                        <a:pt x="37" y="14"/>
                      </a:cubicBezTo>
                      <a:cubicBezTo>
                        <a:pt x="37" y="13"/>
                        <a:pt x="37" y="13"/>
                        <a:pt x="37" y="13"/>
                      </a:cubicBezTo>
                      <a:cubicBezTo>
                        <a:pt x="37" y="13"/>
                        <a:pt x="36" y="12"/>
                        <a:pt x="36" y="12"/>
                      </a:cubicBezTo>
                      <a:cubicBezTo>
                        <a:pt x="36" y="12"/>
                        <a:pt x="36" y="12"/>
                        <a:pt x="36" y="11"/>
                      </a:cubicBezTo>
                      <a:cubicBezTo>
                        <a:pt x="36" y="11"/>
                        <a:pt x="36" y="11"/>
                        <a:pt x="36" y="11"/>
                      </a:cubicBezTo>
                      <a:cubicBezTo>
                        <a:pt x="36" y="11"/>
                        <a:pt x="36" y="10"/>
                        <a:pt x="36" y="10"/>
                      </a:cubicBezTo>
                      <a:cubicBezTo>
                        <a:pt x="36" y="10"/>
                        <a:pt x="35" y="10"/>
                        <a:pt x="35" y="10"/>
                      </a:cubicBezTo>
                      <a:cubicBezTo>
                        <a:pt x="35" y="10"/>
                        <a:pt x="35" y="10"/>
                        <a:pt x="35" y="9"/>
                      </a:cubicBezTo>
                      <a:cubicBezTo>
                        <a:pt x="35" y="9"/>
                        <a:pt x="34" y="8"/>
                        <a:pt x="34" y="8"/>
                      </a:cubicBezTo>
                      <a:cubicBezTo>
                        <a:pt x="32" y="6"/>
                        <a:pt x="31" y="6"/>
                        <a:pt x="29" y="5"/>
                      </a:cubicBezTo>
                      <a:cubicBezTo>
                        <a:pt x="28" y="4"/>
                        <a:pt x="27" y="3"/>
                        <a:pt x="25" y="2"/>
                      </a:cubicBezTo>
                      <a:cubicBezTo>
                        <a:pt x="24" y="1"/>
                        <a:pt x="22" y="0"/>
                        <a:pt x="21" y="1"/>
                      </a:cubicBezTo>
                      <a:cubicBezTo>
                        <a:pt x="18" y="4"/>
                        <a:pt x="12" y="5"/>
                        <a:pt x="8" y="5"/>
                      </a:cubicBezTo>
                      <a:cubicBezTo>
                        <a:pt x="8" y="5"/>
                        <a:pt x="8" y="5"/>
                        <a:pt x="8" y="5"/>
                      </a:cubicBezTo>
                      <a:cubicBezTo>
                        <a:pt x="8" y="5"/>
                        <a:pt x="8" y="5"/>
                        <a:pt x="8" y="5"/>
                      </a:cubicBezTo>
                      <a:cubicBezTo>
                        <a:pt x="7" y="5"/>
                        <a:pt x="7" y="5"/>
                        <a:pt x="7" y="5"/>
                      </a:cubicBezTo>
                      <a:cubicBezTo>
                        <a:pt x="7" y="5"/>
                        <a:pt x="7" y="5"/>
                        <a:pt x="7" y="5"/>
                      </a:cubicBezTo>
                      <a:cubicBezTo>
                        <a:pt x="6" y="5"/>
                        <a:pt x="6" y="5"/>
                        <a:pt x="6" y="5"/>
                      </a:cubicBezTo>
                      <a:cubicBezTo>
                        <a:pt x="6" y="5"/>
                        <a:pt x="5" y="5"/>
                        <a:pt x="5" y="4"/>
                      </a:cubicBezTo>
                      <a:cubicBezTo>
                        <a:pt x="5" y="4"/>
                        <a:pt x="5" y="4"/>
                        <a:pt x="5" y="4"/>
                      </a:cubicBezTo>
                      <a:cubicBezTo>
                        <a:pt x="3" y="5"/>
                        <a:pt x="2" y="6"/>
                        <a:pt x="0" y="6"/>
                      </a:cubicBezTo>
                      <a:cubicBezTo>
                        <a:pt x="0" y="6"/>
                        <a:pt x="0" y="6"/>
                        <a:pt x="0" y="6"/>
                      </a:cubicBezTo>
                      <a:cubicBezTo>
                        <a:pt x="0" y="7"/>
                        <a:pt x="1" y="8"/>
                        <a:pt x="2" y="9"/>
                      </a:cubicBezTo>
                      <a:cubicBezTo>
                        <a:pt x="2" y="9"/>
                        <a:pt x="3" y="8"/>
                        <a:pt x="3" y="8"/>
                      </a:cubicBezTo>
                      <a:cubicBezTo>
                        <a:pt x="5" y="8"/>
                        <a:pt x="6" y="10"/>
                        <a:pt x="7" y="11"/>
                      </a:cubicBezTo>
                      <a:cubicBezTo>
                        <a:pt x="8" y="12"/>
                        <a:pt x="9" y="12"/>
                        <a:pt x="9" y="13"/>
                      </a:cubicBezTo>
                      <a:cubicBezTo>
                        <a:pt x="10" y="13"/>
                        <a:pt x="11" y="13"/>
                        <a:pt x="11" y="14"/>
                      </a:cubicBezTo>
                      <a:cubicBezTo>
                        <a:pt x="14" y="15"/>
                        <a:pt x="17" y="16"/>
                        <a:pt x="17" y="18"/>
                      </a:cubicBezTo>
                      <a:cubicBezTo>
                        <a:pt x="17" y="20"/>
                        <a:pt x="18" y="21"/>
                        <a:pt x="18" y="21"/>
                      </a:cubicBezTo>
                      <a:cubicBezTo>
                        <a:pt x="18" y="20"/>
                        <a:pt x="19" y="20"/>
                        <a:pt x="20" y="19"/>
                      </a:cubicBezTo>
                      <a:cubicBezTo>
                        <a:pt x="21" y="18"/>
                        <a:pt x="22" y="17"/>
                        <a:pt x="23" y="17"/>
                      </a:cubicBezTo>
                      <a:cubicBezTo>
                        <a:pt x="24" y="17"/>
                        <a:pt x="25" y="18"/>
                        <a:pt x="25" y="20"/>
                      </a:cubicBezTo>
                      <a:cubicBezTo>
                        <a:pt x="25" y="22"/>
                        <a:pt x="26" y="23"/>
                        <a:pt x="26" y="23"/>
                      </a:cubicBezTo>
                      <a:cubicBezTo>
                        <a:pt x="27" y="23"/>
                        <a:pt x="27" y="23"/>
                        <a:pt x="27" y="23"/>
                      </a:cubicBezTo>
                      <a:cubicBezTo>
                        <a:pt x="29" y="23"/>
                        <a:pt x="30" y="25"/>
                        <a:pt x="31" y="26"/>
                      </a:cubicBezTo>
                      <a:cubicBezTo>
                        <a:pt x="31" y="26"/>
                        <a:pt x="31" y="26"/>
                        <a:pt x="32" y="26"/>
                      </a:cubicBezTo>
                      <a:cubicBezTo>
                        <a:pt x="32" y="27"/>
                        <a:pt x="32" y="27"/>
                        <a:pt x="32" y="27"/>
                      </a:cubicBezTo>
                      <a:cubicBezTo>
                        <a:pt x="32" y="27"/>
                        <a:pt x="32" y="27"/>
                        <a:pt x="32" y="27"/>
                      </a:cubicBezTo>
                      <a:cubicBezTo>
                        <a:pt x="32" y="27"/>
                        <a:pt x="32" y="27"/>
                        <a:pt x="32" y="27"/>
                      </a:cubicBezTo>
                      <a:cubicBezTo>
                        <a:pt x="32" y="27"/>
                        <a:pt x="32" y="27"/>
                        <a:pt x="3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7" name="Freeform 1200">
                  <a:extLst>
                    <a:ext uri="{FF2B5EF4-FFF2-40B4-BE49-F238E27FC236}">
                      <a16:creationId xmlns="" xmlns:a16="http://schemas.microsoft.com/office/drawing/2014/main" id="{F9273FC5-4AE3-4425-B4A6-5B667D4C04EF}"/>
                    </a:ext>
                  </a:extLst>
                </p:cNvPr>
                <p:cNvSpPr/>
                <p:nvPr/>
              </p:nvSpPr>
              <p:spPr bwMode="auto">
                <a:xfrm>
                  <a:off x="2763" y="3249"/>
                  <a:ext cx="94" cy="59"/>
                </a:xfrm>
                <a:custGeom>
                  <a:gdLst>
                    <a:gd name="T0" fmla="*/ 82 w 98"/>
                    <a:gd name="T1" fmla="*/ 38 h 62"/>
                    <a:gd name="T2" fmla="*/ 81 w 98"/>
                    <a:gd name="T3" fmla="*/ 36 h 62"/>
                    <a:gd name="T4" fmla="*/ 80 w 98"/>
                    <a:gd name="T5" fmla="*/ 33 h 62"/>
                    <a:gd name="T6" fmla="*/ 80 w 98"/>
                    <a:gd name="T7" fmla="*/ 31 h 62"/>
                    <a:gd name="T8" fmla="*/ 82 w 98"/>
                    <a:gd name="T9" fmla="*/ 25 h 62"/>
                    <a:gd name="T10" fmla="*/ 74 w 98"/>
                    <a:gd name="T11" fmla="*/ 11 h 62"/>
                    <a:gd name="T12" fmla="*/ 74 w 98"/>
                    <a:gd name="T13" fmla="*/ 11 h 62"/>
                    <a:gd name="T14" fmla="*/ 73 w 98"/>
                    <a:gd name="T15" fmla="*/ 10 h 62"/>
                    <a:gd name="T16" fmla="*/ 73 w 98"/>
                    <a:gd name="T17" fmla="*/ 9 h 62"/>
                    <a:gd name="T18" fmla="*/ 72 w 98"/>
                    <a:gd name="T19" fmla="*/ 8 h 62"/>
                    <a:gd name="T20" fmla="*/ 70 w 98"/>
                    <a:gd name="T21" fmla="*/ 5 h 62"/>
                    <a:gd name="T22" fmla="*/ 69 w 98"/>
                    <a:gd name="T23" fmla="*/ 3 h 62"/>
                    <a:gd name="T24" fmla="*/ 68 w 98"/>
                    <a:gd name="T25" fmla="*/ 0 h 62"/>
                    <a:gd name="T26" fmla="*/ 65 w 98"/>
                    <a:gd name="T27" fmla="*/ 1 h 62"/>
                    <a:gd name="T28" fmla="*/ 64 w 98"/>
                    <a:gd name="T29" fmla="*/ 3 h 62"/>
                    <a:gd name="T30" fmla="*/ 58 w 98"/>
                    <a:gd name="T31" fmla="*/ 5 h 62"/>
                    <a:gd name="T32" fmla="*/ 55 w 98"/>
                    <a:gd name="T33" fmla="*/ 5 h 62"/>
                    <a:gd name="T34" fmla="*/ 45 w 98"/>
                    <a:gd name="T35" fmla="*/ 7 h 62"/>
                    <a:gd name="T36" fmla="*/ 32 w 98"/>
                    <a:gd name="T37" fmla="*/ 4 h 62"/>
                    <a:gd name="T38" fmla="*/ 27 w 98"/>
                    <a:gd name="T39" fmla="*/ 4 h 62"/>
                    <a:gd name="T40" fmla="*/ 26 w 98"/>
                    <a:gd name="T41" fmla="*/ 4 h 62"/>
                    <a:gd name="T42" fmla="*/ 25 w 98"/>
                    <a:gd name="T43" fmla="*/ 5 h 62"/>
                    <a:gd name="T44" fmla="*/ 20 w 98"/>
                    <a:gd name="T45" fmla="*/ 9 h 62"/>
                    <a:gd name="T46" fmla="*/ 16 w 98"/>
                    <a:gd name="T47" fmla="*/ 11 h 62"/>
                    <a:gd name="T48" fmla="*/ 6 w 98"/>
                    <a:gd name="T49" fmla="*/ 28 h 62"/>
                    <a:gd name="T50" fmla="*/ 0 w 98"/>
                    <a:gd name="T51" fmla="*/ 32 h 62"/>
                    <a:gd name="T52" fmla="*/ 4 w 98"/>
                    <a:gd name="T53" fmla="*/ 38 h 62"/>
                    <a:gd name="T54" fmla="*/ 8 w 98"/>
                    <a:gd name="T55" fmla="*/ 41 h 62"/>
                    <a:gd name="T56" fmla="*/ 9 w 98"/>
                    <a:gd name="T57" fmla="*/ 47 h 62"/>
                    <a:gd name="T58" fmla="*/ 22 w 98"/>
                    <a:gd name="T59" fmla="*/ 53 h 62"/>
                    <a:gd name="T60" fmla="*/ 22 w 98"/>
                    <a:gd name="T61" fmla="*/ 56 h 62"/>
                    <a:gd name="T62" fmla="*/ 23 w 98"/>
                    <a:gd name="T63" fmla="*/ 56 h 62"/>
                    <a:gd name="T64" fmla="*/ 25 w 98"/>
                    <a:gd name="T65" fmla="*/ 58 h 62"/>
                    <a:gd name="T66" fmla="*/ 27 w 98"/>
                    <a:gd name="T67" fmla="*/ 60 h 62"/>
                    <a:gd name="T68" fmla="*/ 38 w 98"/>
                    <a:gd name="T69" fmla="*/ 61 h 62"/>
                    <a:gd name="T70" fmla="*/ 51 w 98"/>
                    <a:gd name="T71" fmla="*/ 62 h 62"/>
                    <a:gd name="T72" fmla="*/ 70 w 98"/>
                    <a:gd name="T73" fmla="*/ 56 h 62"/>
                    <a:gd name="T74" fmla="*/ 83 w 98"/>
                    <a:gd name="T75" fmla="*/ 60 h 62"/>
                    <a:gd name="T76" fmla="*/ 83 w 98"/>
                    <a:gd name="T77" fmla="*/ 60 h 62"/>
                    <a:gd name="T78" fmla="*/ 85 w 98"/>
                    <a:gd name="T79" fmla="*/ 60 h 62"/>
                    <a:gd name="T80" fmla="*/ 86 w 98"/>
                    <a:gd name="T81" fmla="*/ 61 h 62"/>
                    <a:gd name="T82" fmla="*/ 93 w 98"/>
                    <a:gd name="T83" fmla="*/ 47 h 62"/>
                    <a:gd name="T84" fmla="*/ 97 w 98"/>
                    <a:gd name="T85" fmla="*/ 43 h 62"/>
                    <a:gd name="T86" fmla="*/ 96 w 98"/>
                    <a:gd name="T87" fmla="*/ 42 h 62"/>
                    <a:gd name="T88" fmla="*/ 95 w 98"/>
                    <a:gd name="T89" fmla="*/ 41 h 62"/>
                    <a:gd name="T90" fmla="*/ 89 w 98"/>
                    <a:gd name="T91" fmla="*/ 44 h 62"/>
                    <a:gd name="T92" fmla="*/ 83 w 98"/>
                    <a:gd name="T93" fmla="*/ 40 h 62"/>
                    <a:gd name="T94" fmla="*/ 83 w 98"/>
                    <a:gd name="T95" fmla="*/ 39 h 6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8" h="62">
                      <a:moveTo>
                        <a:pt x="82" y="39"/>
                      </a:moveTo>
                      <a:cubicBezTo>
                        <a:pt x="82" y="39"/>
                        <a:pt x="82" y="38"/>
                        <a:pt x="82" y="38"/>
                      </a:cubicBezTo>
                      <a:cubicBezTo>
                        <a:pt x="82" y="38"/>
                        <a:pt x="81" y="37"/>
                        <a:pt x="81" y="37"/>
                      </a:cubicBezTo>
                      <a:cubicBezTo>
                        <a:pt x="81" y="36"/>
                        <a:pt x="81" y="36"/>
                        <a:pt x="81" y="36"/>
                      </a:cubicBezTo>
                      <a:cubicBezTo>
                        <a:pt x="81" y="35"/>
                        <a:pt x="81" y="35"/>
                        <a:pt x="80" y="34"/>
                      </a:cubicBezTo>
                      <a:cubicBezTo>
                        <a:pt x="80" y="34"/>
                        <a:pt x="80" y="34"/>
                        <a:pt x="80" y="33"/>
                      </a:cubicBezTo>
                      <a:cubicBezTo>
                        <a:pt x="80" y="33"/>
                        <a:pt x="80" y="32"/>
                        <a:pt x="80" y="31"/>
                      </a:cubicBezTo>
                      <a:cubicBezTo>
                        <a:pt x="80" y="31"/>
                        <a:pt x="80" y="31"/>
                        <a:pt x="80" y="31"/>
                      </a:cubicBezTo>
                      <a:cubicBezTo>
                        <a:pt x="80" y="31"/>
                        <a:pt x="80" y="30"/>
                        <a:pt x="80" y="30"/>
                      </a:cubicBezTo>
                      <a:cubicBezTo>
                        <a:pt x="80" y="28"/>
                        <a:pt x="80" y="26"/>
                        <a:pt x="82" y="25"/>
                      </a:cubicBezTo>
                      <a:cubicBezTo>
                        <a:pt x="82" y="23"/>
                        <a:pt x="79" y="16"/>
                        <a:pt x="74" y="12"/>
                      </a:cubicBezTo>
                      <a:cubicBezTo>
                        <a:pt x="74" y="12"/>
                        <a:pt x="74" y="12"/>
                        <a:pt x="74" y="11"/>
                      </a:cubicBezTo>
                      <a:cubicBezTo>
                        <a:pt x="74" y="11"/>
                        <a:pt x="74" y="11"/>
                        <a:pt x="74" y="11"/>
                      </a:cubicBezTo>
                      <a:cubicBezTo>
                        <a:pt x="74" y="11"/>
                        <a:pt x="74" y="11"/>
                        <a:pt x="74" y="11"/>
                      </a:cubicBezTo>
                      <a:cubicBezTo>
                        <a:pt x="74" y="11"/>
                        <a:pt x="74" y="11"/>
                        <a:pt x="74" y="11"/>
                      </a:cubicBezTo>
                      <a:cubicBezTo>
                        <a:pt x="74" y="11"/>
                        <a:pt x="73" y="10"/>
                        <a:pt x="73" y="10"/>
                      </a:cubicBezTo>
                      <a:cubicBezTo>
                        <a:pt x="73" y="10"/>
                        <a:pt x="73" y="10"/>
                        <a:pt x="73" y="10"/>
                      </a:cubicBezTo>
                      <a:cubicBezTo>
                        <a:pt x="73" y="10"/>
                        <a:pt x="73" y="9"/>
                        <a:pt x="73" y="9"/>
                      </a:cubicBezTo>
                      <a:cubicBezTo>
                        <a:pt x="73" y="9"/>
                        <a:pt x="72" y="9"/>
                        <a:pt x="72" y="8"/>
                      </a:cubicBezTo>
                      <a:cubicBezTo>
                        <a:pt x="72" y="8"/>
                        <a:pt x="72" y="8"/>
                        <a:pt x="72" y="8"/>
                      </a:cubicBezTo>
                      <a:cubicBezTo>
                        <a:pt x="72" y="7"/>
                        <a:pt x="71" y="7"/>
                        <a:pt x="71" y="7"/>
                      </a:cubicBezTo>
                      <a:cubicBezTo>
                        <a:pt x="71" y="6"/>
                        <a:pt x="71" y="6"/>
                        <a:pt x="70" y="5"/>
                      </a:cubicBezTo>
                      <a:cubicBezTo>
                        <a:pt x="70" y="5"/>
                        <a:pt x="70" y="5"/>
                        <a:pt x="70" y="4"/>
                      </a:cubicBezTo>
                      <a:cubicBezTo>
                        <a:pt x="70" y="4"/>
                        <a:pt x="69" y="3"/>
                        <a:pt x="69" y="3"/>
                      </a:cubicBezTo>
                      <a:cubicBezTo>
                        <a:pt x="69" y="2"/>
                        <a:pt x="69" y="2"/>
                        <a:pt x="68" y="2"/>
                      </a:cubicBezTo>
                      <a:cubicBezTo>
                        <a:pt x="68" y="1"/>
                        <a:pt x="68" y="1"/>
                        <a:pt x="68" y="0"/>
                      </a:cubicBezTo>
                      <a:cubicBezTo>
                        <a:pt x="66" y="1"/>
                        <a:pt x="66" y="1"/>
                        <a:pt x="65" y="1"/>
                      </a:cubicBezTo>
                      <a:cubicBezTo>
                        <a:pt x="65" y="1"/>
                        <a:pt x="65" y="1"/>
                        <a:pt x="65" y="1"/>
                      </a:cubicBezTo>
                      <a:cubicBezTo>
                        <a:pt x="65" y="1"/>
                        <a:pt x="65" y="1"/>
                        <a:pt x="65" y="1"/>
                      </a:cubicBezTo>
                      <a:cubicBezTo>
                        <a:pt x="64" y="2"/>
                        <a:pt x="64" y="2"/>
                        <a:pt x="64" y="3"/>
                      </a:cubicBezTo>
                      <a:cubicBezTo>
                        <a:pt x="63" y="4"/>
                        <a:pt x="61" y="5"/>
                        <a:pt x="59" y="5"/>
                      </a:cubicBezTo>
                      <a:cubicBezTo>
                        <a:pt x="59" y="5"/>
                        <a:pt x="58" y="5"/>
                        <a:pt x="58" y="5"/>
                      </a:cubicBezTo>
                      <a:cubicBezTo>
                        <a:pt x="57" y="6"/>
                        <a:pt x="57" y="6"/>
                        <a:pt x="57" y="6"/>
                      </a:cubicBezTo>
                      <a:cubicBezTo>
                        <a:pt x="56" y="6"/>
                        <a:pt x="55" y="6"/>
                        <a:pt x="55" y="5"/>
                      </a:cubicBezTo>
                      <a:cubicBezTo>
                        <a:pt x="54" y="5"/>
                        <a:pt x="53" y="5"/>
                        <a:pt x="52" y="6"/>
                      </a:cubicBezTo>
                      <a:cubicBezTo>
                        <a:pt x="50" y="8"/>
                        <a:pt x="46" y="9"/>
                        <a:pt x="45" y="7"/>
                      </a:cubicBezTo>
                      <a:cubicBezTo>
                        <a:pt x="44" y="7"/>
                        <a:pt x="41" y="6"/>
                        <a:pt x="39" y="6"/>
                      </a:cubicBezTo>
                      <a:cubicBezTo>
                        <a:pt x="38" y="6"/>
                        <a:pt x="36" y="5"/>
                        <a:pt x="32" y="4"/>
                      </a:cubicBezTo>
                      <a:cubicBezTo>
                        <a:pt x="31" y="4"/>
                        <a:pt x="29" y="4"/>
                        <a:pt x="28" y="4"/>
                      </a:cubicBezTo>
                      <a:cubicBezTo>
                        <a:pt x="28" y="4"/>
                        <a:pt x="27" y="4"/>
                        <a:pt x="27" y="4"/>
                      </a:cubicBezTo>
                      <a:cubicBezTo>
                        <a:pt x="27" y="4"/>
                        <a:pt x="27" y="4"/>
                        <a:pt x="27" y="4"/>
                      </a:cubicBezTo>
                      <a:cubicBezTo>
                        <a:pt x="26" y="4"/>
                        <a:pt x="26" y="4"/>
                        <a:pt x="26" y="4"/>
                      </a:cubicBezTo>
                      <a:cubicBezTo>
                        <a:pt x="26" y="4"/>
                        <a:pt x="26" y="4"/>
                        <a:pt x="26" y="4"/>
                      </a:cubicBezTo>
                      <a:cubicBezTo>
                        <a:pt x="26" y="4"/>
                        <a:pt x="25" y="4"/>
                        <a:pt x="25" y="5"/>
                      </a:cubicBezTo>
                      <a:cubicBezTo>
                        <a:pt x="25" y="5"/>
                        <a:pt x="24" y="6"/>
                        <a:pt x="24" y="6"/>
                      </a:cubicBezTo>
                      <a:cubicBezTo>
                        <a:pt x="23" y="7"/>
                        <a:pt x="21" y="8"/>
                        <a:pt x="20" y="9"/>
                      </a:cubicBezTo>
                      <a:cubicBezTo>
                        <a:pt x="20" y="9"/>
                        <a:pt x="19" y="9"/>
                        <a:pt x="19" y="9"/>
                      </a:cubicBezTo>
                      <a:cubicBezTo>
                        <a:pt x="18" y="10"/>
                        <a:pt x="17" y="10"/>
                        <a:pt x="16" y="11"/>
                      </a:cubicBezTo>
                      <a:cubicBezTo>
                        <a:pt x="16" y="11"/>
                        <a:pt x="14" y="14"/>
                        <a:pt x="13" y="16"/>
                      </a:cubicBezTo>
                      <a:cubicBezTo>
                        <a:pt x="11" y="21"/>
                        <a:pt x="9" y="25"/>
                        <a:pt x="6" y="28"/>
                      </a:cubicBezTo>
                      <a:cubicBezTo>
                        <a:pt x="4" y="30"/>
                        <a:pt x="2" y="31"/>
                        <a:pt x="1" y="32"/>
                      </a:cubicBezTo>
                      <a:cubicBezTo>
                        <a:pt x="1" y="32"/>
                        <a:pt x="1" y="32"/>
                        <a:pt x="0" y="32"/>
                      </a:cubicBezTo>
                      <a:cubicBezTo>
                        <a:pt x="1" y="32"/>
                        <a:pt x="1" y="33"/>
                        <a:pt x="1" y="33"/>
                      </a:cubicBezTo>
                      <a:cubicBezTo>
                        <a:pt x="2" y="34"/>
                        <a:pt x="4" y="36"/>
                        <a:pt x="4" y="38"/>
                      </a:cubicBezTo>
                      <a:cubicBezTo>
                        <a:pt x="4" y="40"/>
                        <a:pt x="5" y="40"/>
                        <a:pt x="6" y="40"/>
                      </a:cubicBezTo>
                      <a:cubicBezTo>
                        <a:pt x="7" y="40"/>
                        <a:pt x="7" y="40"/>
                        <a:pt x="8" y="41"/>
                      </a:cubicBezTo>
                      <a:cubicBezTo>
                        <a:pt x="9" y="42"/>
                        <a:pt x="9" y="44"/>
                        <a:pt x="9" y="46"/>
                      </a:cubicBezTo>
                      <a:cubicBezTo>
                        <a:pt x="9" y="46"/>
                        <a:pt x="9" y="47"/>
                        <a:pt x="9" y="47"/>
                      </a:cubicBezTo>
                      <a:cubicBezTo>
                        <a:pt x="9" y="47"/>
                        <a:pt x="9" y="47"/>
                        <a:pt x="10" y="47"/>
                      </a:cubicBezTo>
                      <a:cubicBezTo>
                        <a:pt x="17" y="48"/>
                        <a:pt x="22" y="49"/>
                        <a:pt x="22" y="53"/>
                      </a:cubicBezTo>
                      <a:cubicBezTo>
                        <a:pt x="22" y="53"/>
                        <a:pt x="22" y="54"/>
                        <a:pt x="22" y="54"/>
                      </a:cubicBezTo>
                      <a:cubicBezTo>
                        <a:pt x="22" y="55"/>
                        <a:pt x="22" y="56"/>
                        <a:pt x="22" y="56"/>
                      </a:cubicBezTo>
                      <a:cubicBezTo>
                        <a:pt x="22" y="56"/>
                        <a:pt x="22" y="56"/>
                        <a:pt x="22" y="56"/>
                      </a:cubicBezTo>
                      <a:cubicBezTo>
                        <a:pt x="22" y="56"/>
                        <a:pt x="23" y="56"/>
                        <a:pt x="23" y="56"/>
                      </a:cubicBezTo>
                      <a:cubicBezTo>
                        <a:pt x="23" y="57"/>
                        <a:pt x="24" y="57"/>
                        <a:pt x="24" y="57"/>
                      </a:cubicBezTo>
                      <a:cubicBezTo>
                        <a:pt x="24" y="58"/>
                        <a:pt x="25" y="58"/>
                        <a:pt x="25" y="58"/>
                      </a:cubicBezTo>
                      <a:cubicBezTo>
                        <a:pt x="25" y="58"/>
                        <a:pt x="26" y="59"/>
                        <a:pt x="26" y="59"/>
                      </a:cubicBezTo>
                      <a:cubicBezTo>
                        <a:pt x="26" y="59"/>
                        <a:pt x="27" y="60"/>
                        <a:pt x="27" y="60"/>
                      </a:cubicBezTo>
                      <a:cubicBezTo>
                        <a:pt x="28" y="60"/>
                        <a:pt x="30" y="60"/>
                        <a:pt x="33" y="61"/>
                      </a:cubicBezTo>
                      <a:cubicBezTo>
                        <a:pt x="35" y="61"/>
                        <a:pt x="37" y="61"/>
                        <a:pt x="38" y="61"/>
                      </a:cubicBezTo>
                      <a:cubicBezTo>
                        <a:pt x="39" y="61"/>
                        <a:pt x="39" y="61"/>
                        <a:pt x="41" y="61"/>
                      </a:cubicBezTo>
                      <a:cubicBezTo>
                        <a:pt x="44" y="61"/>
                        <a:pt x="49" y="61"/>
                        <a:pt x="51" y="62"/>
                      </a:cubicBezTo>
                      <a:cubicBezTo>
                        <a:pt x="53" y="62"/>
                        <a:pt x="55" y="61"/>
                        <a:pt x="57" y="59"/>
                      </a:cubicBezTo>
                      <a:cubicBezTo>
                        <a:pt x="60" y="56"/>
                        <a:pt x="68" y="56"/>
                        <a:pt x="70" y="56"/>
                      </a:cubicBezTo>
                      <a:cubicBezTo>
                        <a:pt x="71" y="56"/>
                        <a:pt x="72" y="56"/>
                        <a:pt x="72" y="56"/>
                      </a:cubicBezTo>
                      <a:cubicBezTo>
                        <a:pt x="78" y="57"/>
                        <a:pt x="82" y="57"/>
                        <a:pt x="83" y="60"/>
                      </a:cubicBezTo>
                      <a:cubicBezTo>
                        <a:pt x="83" y="60"/>
                        <a:pt x="83" y="60"/>
                        <a:pt x="83" y="60"/>
                      </a:cubicBezTo>
                      <a:cubicBezTo>
                        <a:pt x="83" y="60"/>
                        <a:pt x="83" y="60"/>
                        <a:pt x="83" y="60"/>
                      </a:cubicBezTo>
                      <a:cubicBezTo>
                        <a:pt x="84" y="60"/>
                        <a:pt x="84" y="60"/>
                        <a:pt x="84" y="60"/>
                      </a:cubicBezTo>
                      <a:cubicBezTo>
                        <a:pt x="84" y="60"/>
                        <a:pt x="84" y="60"/>
                        <a:pt x="85" y="60"/>
                      </a:cubicBezTo>
                      <a:cubicBezTo>
                        <a:pt x="85" y="61"/>
                        <a:pt x="85" y="61"/>
                        <a:pt x="86" y="61"/>
                      </a:cubicBezTo>
                      <a:cubicBezTo>
                        <a:pt x="86" y="61"/>
                        <a:pt x="86" y="61"/>
                        <a:pt x="86" y="61"/>
                      </a:cubicBezTo>
                      <a:cubicBezTo>
                        <a:pt x="86" y="60"/>
                        <a:pt x="86" y="59"/>
                        <a:pt x="86" y="58"/>
                      </a:cubicBezTo>
                      <a:cubicBezTo>
                        <a:pt x="86" y="54"/>
                        <a:pt x="89" y="47"/>
                        <a:pt x="93" y="47"/>
                      </a:cubicBezTo>
                      <a:cubicBezTo>
                        <a:pt x="94" y="47"/>
                        <a:pt x="94" y="47"/>
                        <a:pt x="94" y="47"/>
                      </a:cubicBezTo>
                      <a:cubicBezTo>
                        <a:pt x="97" y="46"/>
                        <a:pt x="98" y="46"/>
                        <a:pt x="97" y="43"/>
                      </a:cubicBezTo>
                      <a:cubicBezTo>
                        <a:pt x="97" y="43"/>
                        <a:pt x="97" y="43"/>
                        <a:pt x="97" y="43"/>
                      </a:cubicBezTo>
                      <a:cubicBezTo>
                        <a:pt x="97" y="43"/>
                        <a:pt x="96" y="42"/>
                        <a:pt x="96" y="42"/>
                      </a:cubicBezTo>
                      <a:cubicBezTo>
                        <a:pt x="96" y="42"/>
                        <a:pt x="96" y="42"/>
                        <a:pt x="96" y="42"/>
                      </a:cubicBezTo>
                      <a:cubicBezTo>
                        <a:pt x="96" y="42"/>
                        <a:pt x="95" y="41"/>
                        <a:pt x="95" y="41"/>
                      </a:cubicBezTo>
                      <a:cubicBezTo>
                        <a:pt x="95" y="42"/>
                        <a:pt x="94" y="42"/>
                        <a:pt x="93" y="42"/>
                      </a:cubicBezTo>
                      <a:cubicBezTo>
                        <a:pt x="91" y="43"/>
                        <a:pt x="90" y="44"/>
                        <a:pt x="89" y="44"/>
                      </a:cubicBezTo>
                      <a:cubicBezTo>
                        <a:pt x="87" y="44"/>
                        <a:pt x="84" y="43"/>
                        <a:pt x="83" y="41"/>
                      </a:cubicBezTo>
                      <a:cubicBezTo>
                        <a:pt x="83" y="40"/>
                        <a:pt x="83" y="40"/>
                        <a:pt x="83" y="40"/>
                      </a:cubicBezTo>
                      <a:cubicBezTo>
                        <a:pt x="83" y="39"/>
                        <a:pt x="83" y="39"/>
                        <a:pt x="83" y="39"/>
                      </a:cubicBezTo>
                      <a:cubicBezTo>
                        <a:pt x="83" y="39"/>
                        <a:pt x="83" y="39"/>
                        <a:pt x="83" y="39"/>
                      </a:cubicBezTo>
                      <a:cubicBezTo>
                        <a:pt x="83" y="39"/>
                        <a:pt x="82" y="39"/>
                        <a:pt x="8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8" name="Freeform 1201">
                  <a:extLst>
                    <a:ext uri="{FF2B5EF4-FFF2-40B4-BE49-F238E27FC236}">
                      <a16:creationId xmlns="" xmlns:a16="http://schemas.microsoft.com/office/drawing/2014/main" id="{233E8DA2-F7FC-4A7D-8BD7-28B83A7F6ECA}"/>
                    </a:ext>
                  </a:extLst>
                </p:cNvPr>
                <p:cNvSpPr/>
                <p:nvPr/>
              </p:nvSpPr>
              <p:spPr bwMode="auto">
                <a:xfrm>
                  <a:off x="2831" y="3247"/>
                  <a:ext cx="29" cy="36"/>
                </a:xfrm>
                <a:custGeom>
                  <a:gdLst>
                    <a:gd name="T0" fmla="*/ 1 w 30"/>
                    <a:gd name="T1" fmla="*/ 1 h 38"/>
                    <a:gd name="T2" fmla="*/ 1 w 30"/>
                    <a:gd name="T3" fmla="*/ 2 h 38"/>
                    <a:gd name="T4" fmla="*/ 2 w 30"/>
                    <a:gd name="T5" fmla="*/ 4 h 38"/>
                    <a:gd name="T6" fmla="*/ 3 w 30"/>
                    <a:gd name="T7" fmla="*/ 5 h 38"/>
                    <a:gd name="T8" fmla="*/ 3 w 30"/>
                    <a:gd name="T9" fmla="*/ 6 h 38"/>
                    <a:gd name="T10" fmla="*/ 4 w 30"/>
                    <a:gd name="T11" fmla="*/ 7 h 38"/>
                    <a:gd name="T12" fmla="*/ 4 w 30"/>
                    <a:gd name="T13" fmla="*/ 8 h 38"/>
                    <a:gd name="T14" fmla="*/ 5 w 30"/>
                    <a:gd name="T15" fmla="*/ 8 h 38"/>
                    <a:gd name="T16" fmla="*/ 5 w 30"/>
                    <a:gd name="T17" fmla="*/ 9 h 38"/>
                    <a:gd name="T18" fmla="*/ 5 w 30"/>
                    <a:gd name="T19" fmla="*/ 9 h 38"/>
                    <a:gd name="T20" fmla="*/ 6 w 30"/>
                    <a:gd name="T21" fmla="*/ 10 h 38"/>
                    <a:gd name="T22" fmla="*/ 6 w 30"/>
                    <a:gd name="T23" fmla="*/ 10 h 38"/>
                    <a:gd name="T24" fmla="*/ 6 w 30"/>
                    <a:gd name="T25" fmla="*/ 11 h 38"/>
                    <a:gd name="T26" fmla="*/ 6 w 30"/>
                    <a:gd name="T27" fmla="*/ 11 h 38"/>
                    <a:gd name="T28" fmla="*/ 6 w 30"/>
                    <a:gd name="T29" fmla="*/ 11 h 38"/>
                    <a:gd name="T30" fmla="*/ 13 w 30"/>
                    <a:gd name="T31" fmla="*/ 30 h 38"/>
                    <a:gd name="T32" fmla="*/ 13 w 30"/>
                    <a:gd name="T33" fmla="*/ 33 h 38"/>
                    <a:gd name="T34" fmla="*/ 13 w 30"/>
                    <a:gd name="T35" fmla="*/ 35 h 38"/>
                    <a:gd name="T36" fmla="*/ 14 w 30"/>
                    <a:gd name="T37" fmla="*/ 36 h 38"/>
                    <a:gd name="T38" fmla="*/ 14 w 30"/>
                    <a:gd name="T39" fmla="*/ 37 h 38"/>
                    <a:gd name="T40" fmla="*/ 14 w 30"/>
                    <a:gd name="T41" fmla="*/ 38 h 38"/>
                    <a:gd name="T42" fmla="*/ 16 w 30"/>
                    <a:gd name="T43" fmla="*/ 36 h 38"/>
                    <a:gd name="T44" fmla="*/ 16 w 30"/>
                    <a:gd name="T45" fmla="*/ 35 h 38"/>
                    <a:gd name="T46" fmla="*/ 16 w 30"/>
                    <a:gd name="T47" fmla="*/ 34 h 38"/>
                    <a:gd name="T48" fmla="*/ 17 w 30"/>
                    <a:gd name="T49" fmla="*/ 34 h 38"/>
                    <a:gd name="T50" fmla="*/ 17 w 30"/>
                    <a:gd name="T51" fmla="*/ 33 h 38"/>
                    <a:gd name="T52" fmla="*/ 17 w 30"/>
                    <a:gd name="T53" fmla="*/ 33 h 38"/>
                    <a:gd name="T54" fmla="*/ 18 w 30"/>
                    <a:gd name="T55" fmla="*/ 32 h 38"/>
                    <a:gd name="T56" fmla="*/ 18 w 30"/>
                    <a:gd name="T57" fmla="*/ 32 h 38"/>
                    <a:gd name="T58" fmla="*/ 18 w 30"/>
                    <a:gd name="T59" fmla="*/ 32 h 38"/>
                    <a:gd name="T60" fmla="*/ 18 w 30"/>
                    <a:gd name="T61" fmla="*/ 31 h 38"/>
                    <a:gd name="T62" fmla="*/ 18 w 30"/>
                    <a:gd name="T63" fmla="*/ 31 h 38"/>
                    <a:gd name="T64" fmla="*/ 18 w 30"/>
                    <a:gd name="T65" fmla="*/ 31 h 38"/>
                    <a:gd name="T66" fmla="*/ 18 w 30"/>
                    <a:gd name="T67" fmla="*/ 31 h 38"/>
                    <a:gd name="T68" fmla="*/ 23 w 30"/>
                    <a:gd name="T69" fmla="*/ 24 h 38"/>
                    <a:gd name="T70" fmla="*/ 24 w 30"/>
                    <a:gd name="T71" fmla="*/ 24 h 38"/>
                    <a:gd name="T72" fmla="*/ 25 w 30"/>
                    <a:gd name="T73" fmla="*/ 24 h 38"/>
                    <a:gd name="T74" fmla="*/ 29 w 30"/>
                    <a:gd name="T75" fmla="*/ 25 h 38"/>
                    <a:gd name="T76" fmla="*/ 30 w 30"/>
                    <a:gd name="T77" fmla="*/ 25 h 38"/>
                    <a:gd name="T78" fmla="*/ 28 w 30"/>
                    <a:gd name="T79" fmla="*/ 21 h 38"/>
                    <a:gd name="T80" fmla="*/ 21 w 30"/>
                    <a:gd name="T81" fmla="*/ 9 h 38"/>
                    <a:gd name="T82" fmla="*/ 15 w 30"/>
                    <a:gd name="T83" fmla="*/ 5 h 38"/>
                    <a:gd name="T84" fmla="*/ 9 w 30"/>
                    <a:gd name="T85" fmla="*/ 2 h 38"/>
                    <a:gd name="T86" fmla="*/ 6 w 30"/>
                    <a:gd name="T87" fmla="*/ 0 h 38"/>
                    <a:gd name="T88" fmla="*/ 5 w 30"/>
                    <a:gd name="T89" fmla="*/ 0 h 38"/>
                    <a:gd name="T90" fmla="*/ 0 w 30"/>
                    <a:gd name="T91" fmla="*/ 1 h 38"/>
                    <a:gd name="T92" fmla="*/ 1 w 30"/>
                    <a:gd name="T93" fmla="*/ 1 h 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0" h="38">
                      <a:moveTo>
                        <a:pt x="1" y="1"/>
                      </a:moveTo>
                      <a:cubicBezTo>
                        <a:pt x="1" y="2"/>
                        <a:pt x="1" y="2"/>
                        <a:pt x="1" y="2"/>
                      </a:cubicBezTo>
                      <a:cubicBezTo>
                        <a:pt x="2" y="3"/>
                        <a:pt x="2" y="4"/>
                        <a:pt x="2" y="4"/>
                      </a:cubicBezTo>
                      <a:cubicBezTo>
                        <a:pt x="2" y="4"/>
                        <a:pt x="2" y="4"/>
                        <a:pt x="3" y="5"/>
                      </a:cubicBezTo>
                      <a:cubicBezTo>
                        <a:pt x="3" y="5"/>
                        <a:pt x="3" y="6"/>
                        <a:pt x="3" y="6"/>
                      </a:cubicBezTo>
                      <a:cubicBezTo>
                        <a:pt x="3" y="6"/>
                        <a:pt x="4" y="6"/>
                        <a:pt x="4" y="7"/>
                      </a:cubicBezTo>
                      <a:cubicBezTo>
                        <a:pt x="4" y="7"/>
                        <a:pt x="4" y="7"/>
                        <a:pt x="4" y="8"/>
                      </a:cubicBezTo>
                      <a:cubicBezTo>
                        <a:pt x="4" y="8"/>
                        <a:pt x="4" y="8"/>
                        <a:pt x="5" y="8"/>
                      </a:cubicBezTo>
                      <a:cubicBezTo>
                        <a:pt x="5" y="8"/>
                        <a:pt x="5" y="9"/>
                        <a:pt x="5" y="9"/>
                      </a:cubicBezTo>
                      <a:cubicBezTo>
                        <a:pt x="5" y="9"/>
                        <a:pt x="5" y="9"/>
                        <a:pt x="5" y="9"/>
                      </a:cubicBezTo>
                      <a:cubicBezTo>
                        <a:pt x="5" y="10"/>
                        <a:pt x="6" y="10"/>
                        <a:pt x="6" y="10"/>
                      </a:cubicBezTo>
                      <a:cubicBezTo>
                        <a:pt x="6" y="10"/>
                        <a:pt x="6" y="10"/>
                        <a:pt x="6" y="10"/>
                      </a:cubicBezTo>
                      <a:cubicBezTo>
                        <a:pt x="6" y="10"/>
                        <a:pt x="6" y="11"/>
                        <a:pt x="6" y="11"/>
                      </a:cubicBezTo>
                      <a:cubicBezTo>
                        <a:pt x="6" y="11"/>
                        <a:pt x="6" y="11"/>
                        <a:pt x="6" y="11"/>
                      </a:cubicBezTo>
                      <a:cubicBezTo>
                        <a:pt x="6" y="11"/>
                        <a:pt x="6" y="11"/>
                        <a:pt x="6" y="11"/>
                      </a:cubicBezTo>
                      <a:cubicBezTo>
                        <a:pt x="7" y="11"/>
                        <a:pt x="18" y="25"/>
                        <a:pt x="13" y="30"/>
                      </a:cubicBezTo>
                      <a:cubicBezTo>
                        <a:pt x="13" y="30"/>
                        <a:pt x="13" y="31"/>
                        <a:pt x="13" y="33"/>
                      </a:cubicBezTo>
                      <a:cubicBezTo>
                        <a:pt x="13" y="34"/>
                        <a:pt x="13" y="35"/>
                        <a:pt x="13" y="35"/>
                      </a:cubicBezTo>
                      <a:cubicBezTo>
                        <a:pt x="13" y="36"/>
                        <a:pt x="13" y="36"/>
                        <a:pt x="14" y="36"/>
                      </a:cubicBezTo>
                      <a:cubicBezTo>
                        <a:pt x="14" y="36"/>
                        <a:pt x="14" y="37"/>
                        <a:pt x="14" y="37"/>
                      </a:cubicBezTo>
                      <a:cubicBezTo>
                        <a:pt x="14" y="37"/>
                        <a:pt x="14" y="37"/>
                        <a:pt x="14" y="38"/>
                      </a:cubicBezTo>
                      <a:cubicBezTo>
                        <a:pt x="15" y="37"/>
                        <a:pt x="15" y="36"/>
                        <a:pt x="16" y="36"/>
                      </a:cubicBezTo>
                      <a:cubicBezTo>
                        <a:pt x="16" y="35"/>
                        <a:pt x="16" y="35"/>
                        <a:pt x="16" y="35"/>
                      </a:cubicBezTo>
                      <a:cubicBezTo>
                        <a:pt x="16" y="35"/>
                        <a:pt x="16" y="35"/>
                        <a:pt x="16" y="34"/>
                      </a:cubicBezTo>
                      <a:cubicBezTo>
                        <a:pt x="17" y="34"/>
                        <a:pt x="17" y="34"/>
                        <a:pt x="17" y="34"/>
                      </a:cubicBezTo>
                      <a:cubicBezTo>
                        <a:pt x="17" y="34"/>
                        <a:pt x="17" y="33"/>
                        <a:pt x="17" y="33"/>
                      </a:cubicBezTo>
                      <a:cubicBezTo>
                        <a:pt x="17" y="33"/>
                        <a:pt x="17" y="33"/>
                        <a:pt x="17" y="33"/>
                      </a:cubicBezTo>
                      <a:cubicBezTo>
                        <a:pt x="18" y="33"/>
                        <a:pt x="18" y="32"/>
                        <a:pt x="18" y="32"/>
                      </a:cubicBezTo>
                      <a:cubicBezTo>
                        <a:pt x="18" y="32"/>
                        <a:pt x="18" y="32"/>
                        <a:pt x="18" y="32"/>
                      </a:cubicBezTo>
                      <a:cubicBezTo>
                        <a:pt x="18" y="32"/>
                        <a:pt x="18" y="32"/>
                        <a:pt x="18" y="32"/>
                      </a:cubicBezTo>
                      <a:cubicBezTo>
                        <a:pt x="18" y="32"/>
                        <a:pt x="18" y="32"/>
                        <a:pt x="18" y="31"/>
                      </a:cubicBezTo>
                      <a:cubicBezTo>
                        <a:pt x="18" y="31"/>
                        <a:pt x="18" y="31"/>
                        <a:pt x="18" y="31"/>
                      </a:cubicBezTo>
                      <a:cubicBezTo>
                        <a:pt x="18" y="31"/>
                        <a:pt x="18" y="31"/>
                        <a:pt x="18" y="31"/>
                      </a:cubicBezTo>
                      <a:cubicBezTo>
                        <a:pt x="18" y="31"/>
                        <a:pt x="18" y="31"/>
                        <a:pt x="18" y="31"/>
                      </a:cubicBezTo>
                      <a:cubicBezTo>
                        <a:pt x="18" y="25"/>
                        <a:pt x="21" y="24"/>
                        <a:pt x="23" y="24"/>
                      </a:cubicBezTo>
                      <a:cubicBezTo>
                        <a:pt x="23" y="24"/>
                        <a:pt x="23" y="24"/>
                        <a:pt x="24" y="24"/>
                      </a:cubicBezTo>
                      <a:cubicBezTo>
                        <a:pt x="24" y="24"/>
                        <a:pt x="25" y="24"/>
                        <a:pt x="25" y="24"/>
                      </a:cubicBezTo>
                      <a:cubicBezTo>
                        <a:pt x="26" y="24"/>
                        <a:pt x="28" y="25"/>
                        <a:pt x="29" y="25"/>
                      </a:cubicBezTo>
                      <a:cubicBezTo>
                        <a:pt x="29" y="25"/>
                        <a:pt x="30" y="25"/>
                        <a:pt x="30" y="25"/>
                      </a:cubicBezTo>
                      <a:cubicBezTo>
                        <a:pt x="30" y="24"/>
                        <a:pt x="29" y="22"/>
                        <a:pt x="28" y="21"/>
                      </a:cubicBezTo>
                      <a:cubicBezTo>
                        <a:pt x="26" y="19"/>
                        <a:pt x="22" y="14"/>
                        <a:pt x="21" y="9"/>
                      </a:cubicBezTo>
                      <a:cubicBezTo>
                        <a:pt x="20" y="6"/>
                        <a:pt x="16" y="5"/>
                        <a:pt x="15" y="5"/>
                      </a:cubicBezTo>
                      <a:cubicBezTo>
                        <a:pt x="13" y="5"/>
                        <a:pt x="11" y="3"/>
                        <a:pt x="9" y="2"/>
                      </a:cubicBezTo>
                      <a:cubicBezTo>
                        <a:pt x="8" y="1"/>
                        <a:pt x="7" y="0"/>
                        <a:pt x="6" y="0"/>
                      </a:cubicBezTo>
                      <a:cubicBezTo>
                        <a:pt x="6" y="0"/>
                        <a:pt x="5" y="0"/>
                        <a:pt x="5" y="0"/>
                      </a:cubicBezTo>
                      <a:cubicBezTo>
                        <a:pt x="4" y="0"/>
                        <a:pt x="2" y="0"/>
                        <a:pt x="0"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9" name="Freeform 1202">
                  <a:extLst>
                    <a:ext uri="{FF2B5EF4-FFF2-40B4-BE49-F238E27FC236}">
                      <a16:creationId xmlns="" xmlns:a16="http://schemas.microsoft.com/office/drawing/2014/main" id="{FDC7B5E7-6A07-4557-9566-1FBA5BB0B3EE}"/>
                    </a:ext>
                  </a:extLst>
                </p:cNvPr>
                <p:cNvSpPr/>
                <p:nvPr/>
              </p:nvSpPr>
              <p:spPr bwMode="auto">
                <a:xfrm>
                  <a:off x="2783" y="3306"/>
                  <a:ext cx="61" cy="33"/>
                </a:xfrm>
                <a:custGeom>
                  <a:gdLst>
                    <a:gd name="T0" fmla="*/ 62 w 64"/>
                    <a:gd name="T1" fmla="*/ 4 h 34"/>
                    <a:gd name="T2" fmla="*/ 61 w 64"/>
                    <a:gd name="T3" fmla="*/ 3 h 34"/>
                    <a:gd name="T4" fmla="*/ 60 w 64"/>
                    <a:gd name="T5" fmla="*/ 2 h 34"/>
                    <a:gd name="T6" fmla="*/ 60 w 64"/>
                    <a:gd name="T7" fmla="*/ 2 h 34"/>
                    <a:gd name="T8" fmla="*/ 60 w 64"/>
                    <a:gd name="T9" fmla="*/ 2 h 34"/>
                    <a:gd name="T10" fmla="*/ 52 w 64"/>
                    <a:gd name="T11" fmla="*/ 0 h 34"/>
                    <a:gd name="T12" fmla="*/ 40 w 64"/>
                    <a:gd name="T13" fmla="*/ 2 h 34"/>
                    <a:gd name="T14" fmla="*/ 21 w 64"/>
                    <a:gd name="T15" fmla="*/ 5 h 34"/>
                    <a:gd name="T16" fmla="*/ 18 w 64"/>
                    <a:gd name="T17" fmla="*/ 5 h 34"/>
                    <a:gd name="T18" fmla="*/ 7 w 64"/>
                    <a:gd name="T19" fmla="*/ 4 h 34"/>
                    <a:gd name="T20" fmla="*/ 7 w 64"/>
                    <a:gd name="T21" fmla="*/ 4 h 34"/>
                    <a:gd name="T22" fmla="*/ 4 w 64"/>
                    <a:gd name="T23" fmla="*/ 3 h 34"/>
                    <a:gd name="T24" fmla="*/ 2 w 64"/>
                    <a:gd name="T25" fmla="*/ 1 h 34"/>
                    <a:gd name="T26" fmla="*/ 1 w 64"/>
                    <a:gd name="T27" fmla="*/ 0 h 34"/>
                    <a:gd name="T28" fmla="*/ 1 w 64"/>
                    <a:gd name="T29" fmla="*/ 0 h 34"/>
                    <a:gd name="T30" fmla="*/ 0 w 64"/>
                    <a:gd name="T31" fmla="*/ 2 h 34"/>
                    <a:gd name="T32" fmla="*/ 5 w 64"/>
                    <a:gd name="T33" fmla="*/ 14 h 34"/>
                    <a:gd name="T34" fmla="*/ 2 w 64"/>
                    <a:gd name="T35" fmla="*/ 16 h 34"/>
                    <a:gd name="T36" fmla="*/ 1 w 64"/>
                    <a:gd name="T37" fmla="*/ 19 h 34"/>
                    <a:gd name="T38" fmla="*/ 1 w 64"/>
                    <a:gd name="T39" fmla="*/ 20 h 34"/>
                    <a:gd name="T40" fmla="*/ 1 w 64"/>
                    <a:gd name="T41" fmla="*/ 22 h 34"/>
                    <a:gd name="T42" fmla="*/ 1 w 64"/>
                    <a:gd name="T43" fmla="*/ 23 h 34"/>
                    <a:gd name="T44" fmla="*/ 8 w 64"/>
                    <a:gd name="T45" fmla="*/ 31 h 34"/>
                    <a:gd name="T46" fmla="*/ 9 w 64"/>
                    <a:gd name="T47" fmla="*/ 32 h 34"/>
                    <a:gd name="T48" fmla="*/ 10 w 64"/>
                    <a:gd name="T49" fmla="*/ 32 h 34"/>
                    <a:gd name="T50" fmla="*/ 12 w 64"/>
                    <a:gd name="T51" fmla="*/ 32 h 34"/>
                    <a:gd name="T52" fmla="*/ 15 w 64"/>
                    <a:gd name="T53" fmla="*/ 32 h 34"/>
                    <a:gd name="T54" fmla="*/ 24 w 64"/>
                    <a:gd name="T55" fmla="*/ 32 h 34"/>
                    <a:gd name="T56" fmla="*/ 24 w 64"/>
                    <a:gd name="T57" fmla="*/ 33 h 34"/>
                    <a:gd name="T58" fmla="*/ 26 w 64"/>
                    <a:gd name="T59" fmla="*/ 33 h 34"/>
                    <a:gd name="T60" fmla="*/ 27 w 64"/>
                    <a:gd name="T61" fmla="*/ 33 h 34"/>
                    <a:gd name="T62" fmla="*/ 29 w 64"/>
                    <a:gd name="T63" fmla="*/ 34 h 34"/>
                    <a:gd name="T64" fmla="*/ 31 w 64"/>
                    <a:gd name="T65" fmla="*/ 34 h 34"/>
                    <a:gd name="T66" fmla="*/ 33 w 64"/>
                    <a:gd name="T67" fmla="*/ 34 h 34"/>
                    <a:gd name="T68" fmla="*/ 35 w 64"/>
                    <a:gd name="T69" fmla="*/ 34 h 34"/>
                    <a:gd name="T70" fmla="*/ 37 w 64"/>
                    <a:gd name="T71" fmla="*/ 34 h 34"/>
                    <a:gd name="T72" fmla="*/ 37 w 64"/>
                    <a:gd name="T73" fmla="*/ 32 h 34"/>
                    <a:gd name="T74" fmla="*/ 38 w 64"/>
                    <a:gd name="T75" fmla="*/ 31 h 34"/>
                    <a:gd name="T76" fmla="*/ 40 w 64"/>
                    <a:gd name="T77" fmla="*/ 30 h 34"/>
                    <a:gd name="T78" fmla="*/ 41 w 64"/>
                    <a:gd name="T79" fmla="*/ 30 h 34"/>
                    <a:gd name="T80" fmla="*/ 42 w 64"/>
                    <a:gd name="T81" fmla="*/ 29 h 34"/>
                    <a:gd name="T82" fmla="*/ 42 w 64"/>
                    <a:gd name="T83" fmla="*/ 28 h 34"/>
                    <a:gd name="T84" fmla="*/ 42 w 64"/>
                    <a:gd name="T85" fmla="*/ 28 h 34"/>
                    <a:gd name="T86" fmla="*/ 43 w 64"/>
                    <a:gd name="T87" fmla="*/ 27 h 34"/>
                    <a:gd name="T88" fmla="*/ 44 w 64"/>
                    <a:gd name="T89" fmla="*/ 26 h 34"/>
                    <a:gd name="T90" fmla="*/ 44 w 64"/>
                    <a:gd name="T91" fmla="*/ 26 h 34"/>
                    <a:gd name="T92" fmla="*/ 51 w 64"/>
                    <a:gd name="T93" fmla="*/ 25 h 34"/>
                    <a:gd name="T94" fmla="*/ 58 w 64"/>
                    <a:gd name="T95" fmla="*/ 26 h 34"/>
                    <a:gd name="T96" fmla="*/ 56 w 64"/>
                    <a:gd name="T97" fmla="*/ 14 h 34"/>
                    <a:gd name="T98" fmla="*/ 64 w 64"/>
                    <a:gd name="T99" fmla="*/ 5 h 34"/>
                    <a:gd name="T100" fmla="*/ 63 w 64"/>
                    <a:gd name="T101" fmla="*/ 4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4" h="34">
                      <a:moveTo>
                        <a:pt x="62" y="4"/>
                      </a:moveTo>
                      <a:cubicBezTo>
                        <a:pt x="62" y="4"/>
                        <a:pt x="62" y="4"/>
                        <a:pt x="62" y="4"/>
                      </a:cubicBezTo>
                      <a:cubicBezTo>
                        <a:pt x="61" y="3"/>
                        <a:pt x="61" y="3"/>
                        <a:pt x="61" y="3"/>
                      </a:cubicBezTo>
                      <a:cubicBezTo>
                        <a:pt x="61" y="3"/>
                        <a:pt x="61" y="3"/>
                        <a:pt x="61" y="3"/>
                      </a:cubicBezTo>
                      <a:cubicBezTo>
                        <a:pt x="61" y="3"/>
                        <a:pt x="60" y="3"/>
                        <a:pt x="60" y="3"/>
                      </a:cubicBezTo>
                      <a:cubicBezTo>
                        <a:pt x="60" y="3"/>
                        <a:pt x="60" y="3"/>
                        <a:pt x="60" y="2"/>
                      </a:cubicBezTo>
                      <a:cubicBezTo>
                        <a:pt x="60" y="2"/>
                        <a:pt x="60" y="2"/>
                        <a:pt x="60" y="2"/>
                      </a:cubicBezTo>
                      <a:cubicBezTo>
                        <a:pt x="60" y="2"/>
                        <a:pt x="60" y="2"/>
                        <a:pt x="60" y="2"/>
                      </a:cubicBezTo>
                      <a:cubicBezTo>
                        <a:pt x="60" y="2"/>
                        <a:pt x="60" y="2"/>
                        <a:pt x="60" y="2"/>
                      </a:cubicBezTo>
                      <a:cubicBezTo>
                        <a:pt x="60" y="2"/>
                        <a:pt x="60" y="2"/>
                        <a:pt x="60" y="2"/>
                      </a:cubicBezTo>
                      <a:cubicBezTo>
                        <a:pt x="59" y="2"/>
                        <a:pt x="59" y="2"/>
                        <a:pt x="59" y="2"/>
                      </a:cubicBezTo>
                      <a:cubicBezTo>
                        <a:pt x="59" y="1"/>
                        <a:pt x="57" y="1"/>
                        <a:pt x="52" y="0"/>
                      </a:cubicBezTo>
                      <a:cubicBezTo>
                        <a:pt x="51" y="0"/>
                        <a:pt x="51" y="0"/>
                        <a:pt x="50" y="0"/>
                      </a:cubicBezTo>
                      <a:cubicBezTo>
                        <a:pt x="45" y="0"/>
                        <a:pt x="41" y="1"/>
                        <a:pt x="40" y="2"/>
                      </a:cubicBezTo>
                      <a:cubicBezTo>
                        <a:pt x="37" y="4"/>
                        <a:pt x="34" y="6"/>
                        <a:pt x="30" y="6"/>
                      </a:cubicBezTo>
                      <a:cubicBezTo>
                        <a:pt x="29" y="5"/>
                        <a:pt x="24" y="5"/>
                        <a:pt x="21" y="5"/>
                      </a:cubicBezTo>
                      <a:cubicBezTo>
                        <a:pt x="20" y="5"/>
                        <a:pt x="19" y="5"/>
                        <a:pt x="19" y="5"/>
                      </a:cubicBezTo>
                      <a:cubicBezTo>
                        <a:pt x="19" y="5"/>
                        <a:pt x="19" y="5"/>
                        <a:pt x="18" y="5"/>
                      </a:cubicBezTo>
                      <a:cubicBezTo>
                        <a:pt x="17" y="5"/>
                        <a:pt x="14" y="5"/>
                        <a:pt x="12" y="5"/>
                      </a:cubicBezTo>
                      <a:cubicBezTo>
                        <a:pt x="10" y="4"/>
                        <a:pt x="8" y="4"/>
                        <a:pt x="7" y="4"/>
                      </a:cubicBezTo>
                      <a:cubicBezTo>
                        <a:pt x="7" y="4"/>
                        <a:pt x="7" y="4"/>
                        <a:pt x="7" y="4"/>
                      </a:cubicBezTo>
                      <a:cubicBezTo>
                        <a:pt x="7" y="4"/>
                        <a:pt x="7" y="4"/>
                        <a:pt x="7" y="4"/>
                      </a:cubicBezTo>
                      <a:cubicBezTo>
                        <a:pt x="7" y="4"/>
                        <a:pt x="7" y="4"/>
                        <a:pt x="7" y="4"/>
                      </a:cubicBezTo>
                      <a:cubicBezTo>
                        <a:pt x="6" y="4"/>
                        <a:pt x="5" y="3"/>
                        <a:pt x="4" y="3"/>
                      </a:cubicBezTo>
                      <a:cubicBezTo>
                        <a:pt x="4" y="2"/>
                        <a:pt x="4" y="2"/>
                        <a:pt x="3" y="2"/>
                      </a:cubicBezTo>
                      <a:cubicBezTo>
                        <a:pt x="3" y="2"/>
                        <a:pt x="3" y="1"/>
                        <a:pt x="2" y="1"/>
                      </a:cubicBezTo>
                      <a:cubicBezTo>
                        <a:pt x="2" y="1"/>
                        <a:pt x="2" y="1"/>
                        <a:pt x="2" y="1"/>
                      </a:cubicBezTo>
                      <a:cubicBezTo>
                        <a:pt x="2" y="1"/>
                        <a:pt x="1" y="0"/>
                        <a:pt x="1" y="0"/>
                      </a:cubicBezTo>
                      <a:cubicBezTo>
                        <a:pt x="1" y="0"/>
                        <a:pt x="1" y="0"/>
                        <a:pt x="1" y="0"/>
                      </a:cubicBezTo>
                      <a:cubicBezTo>
                        <a:pt x="1" y="0"/>
                        <a:pt x="1" y="0"/>
                        <a:pt x="1" y="0"/>
                      </a:cubicBezTo>
                      <a:cubicBezTo>
                        <a:pt x="1" y="0"/>
                        <a:pt x="1" y="0"/>
                        <a:pt x="1" y="0"/>
                      </a:cubicBezTo>
                      <a:cubicBezTo>
                        <a:pt x="0" y="1"/>
                        <a:pt x="0" y="1"/>
                        <a:pt x="0" y="2"/>
                      </a:cubicBezTo>
                      <a:cubicBezTo>
                        <a:pt x="0" y="3"/>
                        <a:pt x="0" y="4"/>
                        <a:pt x="1" y="5"/>
                      </a:cubicBezTo>
                      <a:cubicBezTo>
                        <a:pt x="2" y="6"/>
                        <a:pt x="7" y="11"/>
                        <a:pt x="5" y="14"/>
                      </a:cubicBezTo>
                      <a:cubicBezTo>
                        <a:pt x="5" y="15"/>
                        <a:pt x="4" y="16"/>
                        <a:pt x="3" y="16"/>
                      </a:cubicBezTo>
                      <a:cubicBezTo>
                        <a:pt x="3" y="16"/>
                        <a:pt x="2" y="16"/>
                        <a:pt x="2" y="16"/>
                      </a:cubicBezTo>
                      <a:cubicBezTo>
                        <a:pt x="1" y="17"/>
                        <a:pt x="1" y="18"/>
                        <a:pt x="1" y="18"/>
                      </a:cubicBezTo>
                      <a:cubicBezTo>
                        <a:pt x="1" y="18"/>
                        <a:pt x="1" y="19"/>
                        <a:pt x="1" y="19"/>
                      </a:cubicBezTo>
                      <a:cubicBezTo>
                        <a:pt x="1" y="19"/>
                        <a:pt x="1" y="19"/>
                        <a:pt x="1" y="19"/>
                      </a:cubicBezTo>
                      <a:cubicBezTo>
                        <a:pt x="1" y="20"/>
                        <a:pt x="1" y="20"/>
                        <a:pt x="1" y="20"/>
                      </a:cubicBezTo>
                      <a:cubicBezTo>
                        <a:pt x="1" y="20"/>
                        <a:pt x="1" y="21"/>
                        <a:pt x="1" y="21"/>
                      </a:cubicBezTo>
                      <a:cubicBezTo>
                        <a:pt x="1" y="22"/>
                        <a:pt x="1" y="22"/>
                        <a:pt x="1" y="22"/>
                      </a:cubicBezTo>
                      <a:cubicBezTo>
                        <a:pt x="1" y="22"/>
                        <a:pt x="1" y="22"/>
                        <a:pt x="1" y="23"/>
                      </a:cubicBezTo>
                      <a:cubicBezTo>
                        <a:pt x="1" y="23"/>
                        <a:pt x="1" y="23"/>
                        <a:pt x="1" y="23"/>
                      </a:cubicBezTo>
                      <a:cubicBezTo>
                        <a:pt x="6" y="28"/>
                        <a:pt x="7" y="29"/>
                        <a:pt x="7" y="31"/>
                      </a:cubicBezTo>
                      <a:cubicBezTo>
                        <a:pt x="7" y="31"/>
                        <a:pt x="8" y="31"/>
                        <a:pt x="8" y="31"/>
                      </a:cubicBezTo>
                      <a:cubicBezTo>
                        <a:pt x="8" y="31"/>
                        <a:pt x="8" y="31"/>
                        <a:pt x="9" y="32"/>
                      </a:cubicBezTo>
                      <a:cubicBezTo>
                        <a:pt x="9" y="32"/>
                        <a:pt x="9" y="32"/>
                        <a:pt x="9" y="32"/>
                      </a:cubicBezTo>
                      <a:cubicBezTo>
                        <a:pt x="9" y="32"/>
                        <a:pt x="9" y="32"/>
                        <a:pt x="9" y="32"/>
                      </a:cubicBezTo>
                      <a:cubicBezTo>
                        <a:pt x="9" y="32"/>
                        <a:pt x="10" y="32"/>
                        <a:pt x="10" y="32"/>
                      </a:cubicBezTo>
                      <a:cubicBezTo>
                        <a:pt x="10" y="32"/>
                        <a:pt x="11" y="32"/>
                        <a:pt x="11" y="32"/>
                      </a:cubicBezTo>
                      <a:cubicBezTo>
                        <a:pt x="12" y="32"/>
                        <a:pt x="12" y="32"/>
                        <a:pt x="12" y="32"/>
                      </a:cubicBezTo>
                      <a:cubicBezTo>
                        <a:pt x="13" y="32"/>
                        <a:pt x="13" y="32"/>
                        <a:pt x="14" y="32"/>
                      </a:cubicBezTo>
                      <a:cubicBezTo>
                        <a:pt x="14" y="32"/>
                        <a:pt x="14" y="32"/>
                        <a:pt x="15" y="32"/>
                      </a:cubicBezTo>
                      <a:cubicBezTo>
                        <a:pt x="15" y="32"/>
                        <a:pt x="16" y="32"/>
                        <a:pt x="17" y="32"/>
                      </a:cubicBezTo>
                      <a:cubicBezTo>
                        <a:pt x="21" y="32"/>
                        <a:pt x="23" y="32"/>
                        <a:pt x="24" y="32"/>
                      </a:cubicBezTo>
                      <a:cubicBezTo>
                        <a:pt x="24" y="33"/>
                        <a:pt x="24" y="33"/>
                        <a:pt x="24" y="33"/>
                      </a:cubicBezTo>
                      <a:cubicBezTo>
                        <a:pt x="24" y="33"/>
                        <a:pt x="24" y="33"/>
                        <a:pt x="24" y="33"/>
                      </a:cubicBezTo>
                      <a:cubicBezTo>
                        <a:pt x="25" y="33"/>
                        <a:pt x="25" y="33"/>
                        <a:pt x="26" y="33"/>
                      </a:cubicBezTo>
                      <a:cubicBezTo>
                        <a:pt x="26" y="33"/>
                        <a:pt x="26" y="33"/>
                        <a:pt x="26" y="33"/>
                      </a:cubicBezTo>
                      <a:cubicBezTo>
                        <a:pt x="26" y="33"/>
                        <a:pt x="26" y="33"/>
                        <a:pt x="27" y="33"/>
                      </a:cubicBezTo>
                      <a:cubicBezTo>
                        <a:pt x="27" y="33"/>
                        <a:pt x="27" y="33"/>
                        <a:pt x="27" y="33"/>
                      </a:cubicBezTo>
                      <a:cubicBezTo>
                        <a:pt x="28" y="33"/>
                        <a:pt x="28" y="33"/>
                        <a:pt x="28" y="34"/>
                      </a:cubicBezTo>
                      <a:cubicBezTo>
                        <a:pt x="29" y="34"/>
                        <a:pt x="29" y="34"/>
                        <a:pt x="29" y="34"/>
                      </a:cubicBezTo>
                      <a:cubicBezTo>
                        <a:pt x="29" y="34"/>
                        <a:pt x="30" y="34"/>
                        <a:pt x="30" y="34"/>
                      </a:cubicBezTo>
                      <a:cubicBezTo>
                        <a:pt x="30" y="34"/>
                        <a:pt x="31" y="34"/>
                        <a:pt x="31" y="34"/>
                      </a:cubicBezTo>
                      <a:cubicBezTo>
                        <a:pt x="31" y="34"/>
                        <a:pt x="31" y="34"/>
                        <a:pt x="32" y="34"/>
                      </a:cubicBezTo>
                      <a:cubicBezTo>
                        <a:pt x="32" y="34"/>
                        <a:pt x="32" y="34"/>
                        <a:pt x="33" y="34"/>
                      </a:cubicBezTo>
                      <a:cubicBezTo>
                        <a:pt x="33" y="34"/>
                        <a:pt x="33" y="34"/>
                        <a:pt x="33" y="34"/>
                      </a:cubicBezTo>
                      <a:cubicBezTo>
                        <a:pt x="34" y="34"/>
                        <a:pt x="34" y="34"/>
                        <a:pt x="35" y="34"/>
                      </a:cubicBezTo>
                      <a:cubicBezTo>
                        <a:pt x="35" y="34"/>
                        <a:pt x="35" y="34"/>
                        <a:pt x="35" y="34"/>
                      </a:cubicBezTo>
                      <a:cubicBezTo>
                        <a:pt x="36" y="34"/>
                        <a:pt x="37" y="34"/>
                        <a:pt x="37" y="34"/>
                      </a:cubicBezTo>
                      <a:cubicBezTo>
                        <a:pt x="37" y="34"/>
                        <a:pt x="37" y="33"/>
                        <a:pt x="37" y="33"/>
                      </a:cubicBezTo>
                      <a:cubicBezTo>
                        <a:pt x="37" y="32"/>
                        <a:pt x="37" y="32"/>
                        <a:pt x="37" y="32"/>
                      </a:cubicBezTo>
                      <a:cubicBezTo>
                        <a:pt x="38" y="32"/>
                        <a:pt x="38" y="31"/>
                        <a:pt x="38" y="31"/>
                      </a:cubicBezTo>
                      <a:cubicBezTo>
                        <a:pt x="38" y="31"/>
                        <a:pt x="38" y="31"/>
                        <a:pt x="38" y="31"/>
                      </a:cubicBezTo>
                      <a:cubicBezTo>
                        <a:pt x="39" y="31"/>
                        <a:pt x="39" y="30"/>
                        <a:pt x="39" y="30"/>
                      </a:cubicBezTo>
                      <a:cubicBezTo>
                        <a:pt x="39" y="30"/>
                        <a:pt x="39" y="30"/>
                        <a:pt x="40" y="30"/>
                      </a:cubicBezTo>
                      <a:cubicBezTo>
                        <a:pt x="40" y="30"/>
                        <a:pt x="40" y="30"/>
                        <a:pt x="41" y="30"/>
                      </a:cubicBezTo>
                      <a:cubicBezTo>
                        <a:pt x="41" y="30"/>
                        <a:pt x="41" y="30"/>
                        <a:pt x="41" y="30"/>
                      </a:cubicBezTo>
                      <a:cubicBezTo>
                        <a:pt x="41" y="30"/>
                        <a:pt x="42" y="29"/>
                        <a:pt x="42" y="29"/>
                      </a:cubicBezTo>
                      <a:cubicBezTo>
                        <a:pt x="42" y="29"/>
                        <a:pt x="42" y="29"/>
                        <a:pt x="42" y="29"/>
                      </a:cubicBezTo>
                      <a:cubicBezTo>
                        <a:pt x="42" y="29"/>
                        <a:pt x="42" y="29"/>
                        <a:pt x="42" y="29"/>
                      </a:cubicBezTo>
                      <a:cubicBezTo>
                        <a:pt x="42" y="29"/>
                        <a:pt x="42" y="29"/>
                        <a:pt x="42" y="28"/>
                      </a:cubicBezTo>
                      <a:cubicBezTo>
                        <a:pt x="42" y="28"/>
                        <a:pt x="42" y="28"/>
                        <a:pt x="42" y="28"/>
                      </a:cubicBezTo>
                      <a:cubicBezTo>
                        <a:pt x="42" y="28"/>
                        <a:pt x="42" y="28"/>
                        <a:pt x="42" y="28"/>
                      </a:cubicBezTo>
                      <a:cubicBezTo>
                        <a:pt x="42" y="27"/>
                        <a:pt x="42" y="27"/>
                        <a:pt x="42" y="27"/>
                      </a:cubicBezTo>
                      <a:cubicBezTo>
                        <a:pt x="42" y="27"/>
                        <a:pt x="43" y="27"/>
                        <a:pt x="43" y="27"/>
                      </a:cubicBezTo>
                      <a:cubicBezTo>
                        <a:pt x="43" y="27"/>
                        <a:pt x="43" y="27"/>
                        <a:pt x="43" y="27"/>
                      </a:cubicBezTo>
                      <a:cubicBezTo>
                        <a:pt x="43" y="26"/>
                        <a:pt x="43" y="26"/>
                        <a:pt x="44" y="26"/>
                      </a:cubicBezTo>
                      <a:cubicBezTo>
                        <a:pt x="44" y="26"/>
                        <a:pt x="44" y="26"/>
                        <a:pt x="44" y="26"/>
                      </a:cubicBezTo>
                      <a:cubicBezTo>
                        <a:pt x="44" y="26"/>
                        <a:pt x="44" y="26"/>
                        <a:pt x="44" y="26"/>
                      </a:cubicBezTo>
                      <a:cubicBezTo>
                        <a:pt x="44" y="26"/>
                        <a:pt x="44" y="26"/>
                        <a:pt x="44" y="26"/>
                      </a:cubicBezTo>
                      <a:cubicBezTo>
                        <a:pt x="45" y="26"/>
                        <a:pt x="48" y="25"/>
                        <a:pt x="51" y="25"/>
                      </a:cubicBezTo>
                      <a:cubicBezTo>
                        <a:pt x="54" y="25"/>
                        <a:pt x="55" y="25"/>
                        <a:pt x="57" y="26"/>
                      </a:cubicBezTo>
                      <a:cubicBezTo>
                        <a:pt x="57" y="26"/>
                        <a:pt x="57" y="26"/>
                        <a:pt x="58" y="26"/>
                      </a:cubicBezTo>
                      <a:cubicBezTo>
                        <a:pt x="55" y="25"/>
                        <a:pt x="54" y="20"/>
                        <a:pt x="54" y="18"/>
                      </a:cubicBezTo>
                      <a:cubicBezTo>
                        <a:pt x="54" y="15"/>
                        <a:pt x="56" y="14"/>
                        <a:pt x="56" y="14"/>
                      </a:cubicBezTo>
                      <a:cubicBezTo>
                        <a:pt x="57" y="14"/>
                        <a:pt x="58" y="12"/>
                        <a:pt x="59" y="11"/>
                      </a:cubicBezTo>
                      <a:cubicBezTo>
                        <a:pt x="60" y="8"/>
                        <a:pt x="62" y="6"/>
                        <a:pt x="64" y="5"/>
                      </a:cubicBezTo>
                      <a:cubicBezTo>
                        <a:pt x="64" y="5"/>
                        <a:pt x="64" y="4"/>
                        <a:pt x="64" y="4"/>
                      </a:cubicBezTo>
                      <a:cubicBezTo>
                        <a:pt x="63" y="4"/>
                        <a:pt x="63" y="4"/>
                        <a:pt x="63" y="4"/>
                      </a:cubicBezTo>
                      <a:cubicBezTo>
                        <a:pt x="63" y="4"/>
                        <a:pt x="62" y="4"/>
                        <a:pt x="6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0" name="Freeform 1203">
                  <a:extLst>
                    <a:ext uri="{FF2B5EF4-FFF2-40B4-BE49-F238E27FC236}">
                      <a16:creationId xmlns="" xmlns:a16="http://schemas.microsoft.com/office/drawing/2014/main" id="{718B09E6-FD18-463C-9C54-98EA6FE15DC2}"/>
                    </a:ext>
                  </a:extLst>
                </p:cNvPr>
                <p:cNvSpPr/>
                <p:nvPr/>
              </p:nvSpPr>
              <p:spPr bwMode="auto">
                <a:xfrm>
                  <a:off x="2762" y="3329"/>
                  <a:ext cx="25" cy="17"/>
                </a:xfrm>
                <a:custGeom>
                  <a:gdLst>
                    <a:gd name="T0" fmla="*/ 25 w 26"/>
                    <a:gd name="T1" fmla="*/ 9 h 17"/>
                    <a:gd name="T2" fmla="*/ 25 w 26"/>
                    <a:gd name="T3" fmla="*/ 8 h 17"/>
                    <a:gd name="T4" fmla="*/ 24 w 26"/>
                    <a:gd name="T5" fmla="*/ 7 h 17"/>
                    <a:gd name="T6" fmla="*/ 19 w 26"/>
                    <a:gd name="T7" fmla="*/ 1 h 17"/>
                    <a:gd name="T8" fmla="*/ 18 w 26"/>
                    <a:gd name="T9" fmla="*/ 0 h 17"/>
                    <a:gd name="T10" fmla="*/ 18 w 26"/>
                    <a:gd name="T11" fmla="*/ 0 h 17"/>
                    <a:gd name="T12" fmla="*/ 15 w 26"/>
                    <a:gd name="T13" fmla="*/ 0 h 17"/>
                    <a:gd name="T14" fmla="*/ 13 w 26"/>
                    <a:gd name="T15" fmla="*/ 1 h 17"/>
                    <a:gd name="T16" fmla="*/ 10 w 26"/>
                    <a:gd name="T17" fmla="*/ 1 h 17"/>
                    <a:gd name="T18" fmla="*/ 7 w 26"/>
                    <a:gd name="T19" fmla="*/ 2 h 17"/>
                    <a:gd name="T20" fmla="*/ 5 w 26"/>
                    <a:gd name="T21" fmla="*/ 2 h 17"/>
                    <a:gd name="T22" fmla="*/ 1 w 26"/>
                    <a:gd name="T23" fmla="*/ 3 h 17"/>
                    <a:gd name="T24" fmla="*/ 1 w 26"/>
                    <a:gd name="T25" fmla="*/ 5 h 17"/>
                    <a:gd name="T26" fmla="*/ 0 w 26"/>
                    <a:gd name="T27" fmla="*/ 8 h 17"/>
                    <a:gd name="T28" fmla="*/ 0 w 26"/>
                    <a:gd name="T29" fmla="*/ 10 h 17"/>
                    <a:gd name="T30" fmla="*/ 1 w 26"/>
                    <a:gd name="T31" fmla="*/ 12 h 17"/>
                    <a:gd name="T32" fmla="*/ 2 w 26"/>
                    <a:gd name="T33" fmla="*/ 14 h 17"/>
                    <a:gd name="T34" fmla="*/ 3 w 26"/>
                    <a:gd name="T35" fmla="*/ 15 h 17"/>
                    <a:gd name="T36" fmla="*/ 5 w 26"/>
                    <a:gd name="T37" fmla="*/ 17 h 17"/>
                    <a:gd name="T38" fmla="*/ 6 w 26"/>
                    <a:gd name="T39" fmla="*/ 17 h 17"/>
                    <a:gd name="T40" fmla="*/ 8 w 26"/>
                    <a:gd name="T41" fmla="*/ 17 h 17"/>
                    <a:gd name="T42" fmla="*/ 9 w 26"/>
                    <a:gd name="T43" fmla="*/ 17 h 17"/>
                    <a:gd name="T44" fmla="*/ 11 w 26"/>
                    <a:gd name="T45" fmla="*/ 17 h 17"/>
                    <a:gd name="T46" fmla="*/ 14 w 26"/>
                    <a:gd name="T47" fmla="*/ 15 h 17"/>
                    <a:gd name="T48" fmla="*/ 19 w 26"/>
                    <a:gd name="T49" fmla="*/ 13 h 17"/>
                    <a:gd name="T50" fmla="*/ 20 w 26"/>
                    <a:gd name="T51" fmla="*/ 13 h 17"/>
                    <a:gd name="T52" fmla="*/ 21 w 26"/>
                    <a:gd name="T53" fmla="*/ 13 h 17"/>
                    <a:gd name="T54" fmla="*/ 23 w 26"/>
                    <a:gd name="T55" fmla="*/ 12 h 17"/>
                    <a:gd name="T56" fmla="*/ 24 w 26"/>
                    <a:gd name="T57" fmla="*/ 11 h 17"/>
                    <a:gd name="T58" fmla="*/ 25 w 26"/>
                    <a:gd name="T59" fmla="*/ 11 h 17"/>
                    <a:gd name="T60" fmla="*/ 26 w 26"/>
                    <a:gd name="T61" fmla="*/ 10 h 17"/>
                    <a:gd name="T62" fmla="*/ 26 w 26"/>
                    <a:gd name="T63" fmla="*/ 9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 h="17">
                      <a:moveTo>
                        <a:pt x="26" y="9"/>
                      </a:moveTo>
                      <a:cubicBezTo>
                        <a:pt x="26" y="9"/>
                        <a:pt x="25" y="9"/>
                        <a:pt x="25" y="9"/>
                      </a:cubicBezTo>
                      <a:cubicBezTo>
                        <a:pt x="25" y="9"/>
                        <a:pt x="25" y="9"/>
                        <a:pt x="25" y="9"/>
                      </a:cubicBezTo>
                      <a:cubicBezTo>
                        <a:pt x="25" y="9"/>
                        <a:pt x="25" y="9"/>
                        <a:pt x="25" y="8"/>
                      </a:cubicBezTo>
                      <a:cubicBezTo>
                        <a:pt x="25" y="8"/>
                        <a:pt x="25" y="8"/>
                        <a:pt x="25" y="8"/>
                      </a:cubicBezTo>
                      <a:cubicBezTo>
                        <a:pt x="25" y="8"/>
                        <a:pt x="24" y="8"/>
                        <a:pt x="24" y="7"/>
                      </a:cubicBezTo>
                      <a:cubicBezTo>
                        <a:pt x="24" y="7"/>
                        <a:pt x="24" y="6"/>
                        <a:pt x="19" y="1"/>
                      </a:cubicBezTo>
                      <a:cubicBezTo>
                        <a:pt x="19" y="1"/>
                        <a:pt x="19" y="1"/>
                        <a:pt x="19" y="1"/>
                      </a:cubicBezTo>
                      <a:cubicBezTo>
                        <a:pt x="18" y="1"/>
                        <a:pt x="18" y="1"/>
                        <a:pt x="18" y="0"/>
                      </a:cubicBezTo>
                      <a:cubicBezTo>
                        <a:pt x="18" y="0"/>
                        <a:pt x="18" y="0"/>
                        <a:pt x="18" y="0"/>
                      </a:cubicBezTo>
                      <a:cubicBezTo>
                        <a:pt x="18" y="0"/>
                        <a:pt x="18" y="0"/>
                        <a:pt x="18" y="0"/>
                      </a:cubicBezTo>
                      <a:cubicBezTo>
                        <a:pt x="18" y="0"/>
                        <a:pt x="18" y="0"/>
                        <a:pt x="18" y="0"/>
                      </a:cubicBezTo>
                      <a:cubicBezTo>
                        <a:pt x="17" y="0"/>
                        <a:pt x="16" y="0"/>
                        <a:pt x="16" y="0"/>
                      </a:cubicBezTo>
                      <a:cubicBezTo>
                        <a:pt x="15" y="0"/>
                        <a:pt x="15" y="0"/>
                        <a:pt x="15" y="0"/>
                      </a:cubicBezTo>
                      <a:cubicBezTo>
                        <a:pt x="15" y="0"/>
                        <a:pt x="14" y="1"/>
                        <a:pt x="13" y="1"/>
                      </a:cubicBezTo>
                      <a:cubicBezTo>
                        <a:pt x="13" y="1"/>
                        <a:pt x="13" y="1"/>
                        <a:pt x="13" y="1"/>
                      </a:cubicBezTo>
                      <a:cubicBezTo>
                        <a:pt x="12" y="1"/>
                        <a:pt x="11" y="1"/>
                        <a:pt x="10" y="1"/>
                      </a:cubicBezTo>
                      <a:cubicBezTo>
                        <a:pt x="10" y="1"/>
                        <a:pt x="10" y="1"/>
                        <a:pt x="10" y="1"/>
                      </a:cubicBezTo>
                      <a:cubicBezTo>
                        <a:pt x="9" y="1"/>
                        <a:pt x="9" y="2"/>
                        <a:pt x="8" y="2"/>
                      </a:cubicBezTo>
                      <a:cubicBezTo>
                        <a:pt x="8" y="2"/>
                        <a:pt x="8" y="2"/>
                        <a:pt x="7" y="2"/>
                      </a:cubicBezTo>
                      <a:cubicBezTo>
                        <a:pt x="7" y="2"/>
                        <a:pt x="7" y="2"/>
                        <a:pt x="6" y="2"/>
                      </a:cubicBezTo>
                      <a:cubicBezTo>
                        <a:pt x="6" y="2"/>
                        <a:pt x="5" y="2"/>
                        <a:pt x="5" y="2"/>
                      </a:cubicBezTo>
                      <a:cubicBezTo>
                        <a:pt x="5" y="2"/>
                        <a:pt x="5" y="2"/>
                        <a:pt x="5" y="2"/>
                      </a:cubicBezTo>
                      <a:cubicBezTo>
                        <a:pt x="3" y="3"/>
                        <a:pt x="2" y="3"/>
                        <a:pt x="1" y="3"/>
                      </a:cubicBezTo>
                      <a:cubicBezTo>
                        <a:pt x="1" y="3"/>
                        <a:pt x="1" y="3"/>
                        <a:pt x="1" y="3"/>
                      </a:cubicBezTo>
                      <a:cubicBezTo>
                        <a:pt x="1" y="4"/>
                        <a:pt x="1" y="5"/>
                        <a:pt x="1" y="5"/>
                      </a:cubicBezTo>
                      <a:cubicBezTo>
                        <a:pt x="1" y="5"/>
                        <a:pt x="1" y="6"/>
                        <a:pt x="1" y="6"/>
                      </a:cubicBezTo>
                      <a:cubicBezTo>
                        <a:pt x="1" y="6"/>
                        <a:pt x="0" y="7"/>
                        <a:pt x="0" y="8"/>
                      </a:cubicBezTo>
                      <a:cubicBezTo>
                        <a:pt x="0" y="8"/>
                        <a:pt x="0" y="8"/>
                        <a:pt x="0" y="8"/>
                      </a:cubicBezTo>
                      <a:cubicBezTo>
                        <a:pt x="0" y="9"/>
                        <a:pt x="0" y="10"/>
                        <a:pt x="0" y="10"/>
                      </a:cubicBezTo>
                      <a:cubicBezTo>
                        <a:pt x="0" y="10"/>
                        <a:pt x="0" y="10"/>
                        <a:pt x="0" y="10"/>
                      </a:cubicBezTo>
                      <a:cubicBezTo>
                        <a:pt x="0" y="11"/>
                        <a:pt x="0" y="11"/>
                        <a:pt x="1" y="12"/>
                      </a:cubicBezTo>
                      <a:cubicBezTo>
                        <a:pt x="1" y="12"/>
                        <a:pt x="1" y="13"/>
                        <a:pt x="1" y="13"/>
                      </a:cubicBezTo>
                      <a:cubicBezTo>
                        <a:pt x="1" y="13"/>
                        <a:pt x="1" y="13"/>
                        <a:pt x="2" y="14"/>
                      </a:cubicBezTo>
                      <a:cubicBezTo>
                        <a:pt x="2" y="14"/>
                        <a:pt x="2" y="14"/>
                        <a:pt x="2" y="14"/>
                      </a:cubicBezTo>
                      <a:cubicBezTo>
                        <a:pt x="3" y="15"/>
                        <a:pt x="3" y="15"/>
                        <a:pt x="3" y="15"/>
                      </a:cubicBezTo>
                      <a:cubicBezTo>
                        <a:pt x="3" y="15"/>
                        <a:pt x="4" y="16"/>
                        <a:pt x="4" y="16"/>
                      </a:cubicBezTo>
                      <a:cubicBezTo>
                        <a:pt x="4" y="16"/>
                        <a:pt x="4" y="16"/>
                        <a:pt x="5" y="17"/>
                      </a:cubicBezTo>
                      <a:cubicBezTo>
                        <a:pt x="5" y="17"/>
                        <a:pt x="5" y="17"/>
                        <a:pt x="6" y="17"/>
                      </a:cubicBezTo>
                      <a:cubicBezTo>
                        <a:pt x="6" y="17"/>
                        <a:pt x="6" y="17"/>
                        <a:pt x="6" y="17"/>
                      </a:cubicBezTo>
                      <a:cubicBezTo>
                        <a:pt x="6" y="17"/>
                        <a:pt x="6" y="17"/>
                        <a:pt x="6" y="17"/>
                      </a:cubicBezTo>
                      <a:cubicBezTo>
                        <a:pt x="7" y="17"/>
                        <a:pt x="7" y="17"/>
                        <a:pt x="8" y="17"/>
                      </a:cubicBezTo>
                      <a:cubicBezTo>
                        <a:pt x="9" y="17"/>
                        <a:pt x="9" y="17"/>
                        <a:pt x="9" y="17"/>
                      </a:cubicBezTo>
                      <a:cubicBezTo>
                        <a:pt x="9" y="17"/>
                        <a:pt x="9" y="17"/>
                        <a:pt x="9" y="17"/>
                      </a:cubicBezTo>
                      <a:cubicBezTo>
                        <a:pt x="10" y="17"/>
                        <a:pt x="10" y="17"/>
                        <a:pt x="10" y="17"/>
                      </a:cubicBezTo>
                      <a:cubicBezTo>
                        <a:pt x="11" y="17"/>
                        <a:pt x="11" y="17"/>
                        <a:pt x="11" y="17"/>
                      </a:cubicBezTo>
                      <a:cubicBezTo>
                        <a:pt x="11" y="17"/>
                        <a:pt x="12" y="17"/>
                        <a:pt x="12" y="17"/>
                      </a:cubicBezTo>
                      <a:cubicBezTo>
                        <a:pt x="13" y="16"/>
                        <a:pt x="14" y="16"/>
                        <a:pt x="14" y="15"/>
                      </a:cubicBezTo>
                      <a:cubicBezTo>
                        <a:pt x="15" y="14"/>
                        <a:pt x="17" y="13"/>
                        <a:pt x="19" y="13"/>
                      </a:cubicBezTo>
                      <a:cubicBezTo>
                        <a:pt x="19" y="13"/>
                        <a:pt x="19" y="13"/>
                        <a:pt x="19" y="13"/>
                      </a:cubicBezTo>
                      <a:cubicBezTo>
                        <a:pt x="19" y="13"/>
                        <a:pt x="19" y="13"/>
                        <a:pt x="20" y="13"/>
                      </a:cubicBezTo>
                      <a:cubicBezTo>
                        <a:pt x="20" y="13"/>
                        <a:pt x="20" y="13"/>
                        <a:pt x="20" y="13"/>
                      </a:cubicBezTo>
                      <a:cubicBezTo>
                        <a:pt x="20" y="13"/>
                        <a:pt x="21" y="13"/>
                        <a:pt x="21" y="13"/>
                      </a:cubicBezTo>
                      <a:cubicBezTo>
                        <a:pt x="21" y="13"/>
                        <a:pt x="21" y="13"/>
                        <a:pt x="21" y="13"/>
                      </a:cubicBezTo>
                      <a:cubicBezTo>
                        <a:pt x="22" y="12"/>
                        <a:pt x="22" y="12"/>
                        <a:pt x="22" y="12"/>
                      </a:cubicBezTo>
                      <a:cubicBezTo>
                        <a:pt x="22" y="12"/>
                        <a:pt x="22" y="12"/>
                        <a:pt x="23" y="12"/>
                      </a:cubicBezTo>
                      <a:cubicBezTo>
                        <a:pt x="23" y="12"/>
                        <a:pt x="23" y="12"/>
                        <a:pt x="23" y="12"/>
                      </a:cubicBezTo>
                      <a:cubicBezTo>
                        <a:pt x="23" y="12"/>
                        <a:pt x="24" y="11"/>
                        <a:pt x="24" y="11"/>
                      </a:cubicBezTo>
                      <a:cubicBezTo>
                        <a:pt x="24" y="11"/>
                        <a:pt x="24" y="11"/>
                        <a:pt x="24" y="11"/>
                      </a:cubicBezTo>
                      <a:cubicBezTo>
                        <a:pt x="25" y="11"/>
                        <a:pt x="25" y="11"/>
                        <a:pt x="25" y="11"/>
                      </a:cubicBezTo>
                      <a:cubicBezTo>
                        <a:pt x="25" y="11"/>
                        <a:pt x="25" y="11"/>
                        <a:pt x="25" y="10"/>
                      </a:cubicBezTo>
                      <a:cubicBezTo>
                        <a:pt x="26" y="10"/>
                        <a:pt x="26" y="10"/>
                        <a:pt x="26" y="10"/>
                      </a:cubicBezTo>
                      <a:cubicBezTo>
                        <a:pt x="26" y="10"/>
                        <a:pt x="26" y="10"/>
                        <a:pt x="26" y="10"/>
                      </a:cubicBezTo>
                      <a:cubicBezTo>
                        <a:pt x="26" y="10"/>
                        <a:pt x="26" y="10"/>
                        <a:pt x="26"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1" name="Freeform 1204">
                  <a:extLst>
                    <a:ext uri="{FF2B5EF4-FFF2-40B4-BE49-F238E27FC236}">
                      <a16:creationId xmlns="" xmlns:a16="http://schemas.microsoft.com/office/drawing/2014/main" id="{C6DF7C67-C824-47E8-98D0-13F5AE5B7B54}"/>
                    </a:ext>
                  </a:extLst>
                </p:cNvPr>
                <p:cNvSpPr/>
                <p:nvPr/>
              </p:nvSpPr>
              <p:spPr bwMode="auto">
                <a:xfrm>
                  <a:off x="2782" y="3191"/>
                  <a:ext cx="188" cy="107"/>
                </a:xfrm>
                <a:custGeom>
                  <a:gdLst>
                    <a:gd name="T0" fmla="*/ 101 w 197"/>
                    <a:gd name="T1" fmla="*/ 3 h 111"/>
                    <a:gd name="T2" fmla="*/ 92 w 197"/>
                    <a:gd name="T3" fmla="*/ 9 h 111"/>
                    <a:gd name="T4" fmla="*/ 79 w 197"/>
                    <a:gd name="T5" fmla="*/ 14 h 111"/>
                    <a:gd name="T6" fmla="*/ 72 w 197"/>
                    <a:gd name="T7" fmla="*/ 11 h 111"/>
                    <a:gd name="T8" fmla="*/ 55 w 197"/>
                    <a:gd name="T9" fmla="*/ 10 h 111"/>
                    <a:gd name="T10" fmla="*/ 26 w 197"/>
                    <a:gd name="T11" fmla="*/ 6 h 111"/>
                    <a:gd name="T12" fmla="*/ 18 w 197"/>
                    <a:gd name="T13" fmla="*/ 11 h 111"/>
                    <a:gd name="T14" fmla="*/ 16 w 197"/>
                    <a:gd name="T15" fmla="*/ 12 h 111"/>
                    <a:gd name="T16" fmla="*/ 16 w 197"/>
                    <a:gd name="T17" fmla="*/ 29 h 111"/>
                    <a:gd name="T18" fmla="*/ 5 w 197"/>
                    <a:gd name="T19" fmla="*/ 41 h 111"/>
                    <a:gd name="T20" fmla="*/ 5 w 197"/>
                    <a:gd name="T21" fmla="*/ 47 h 111"/>
                    <a:gd name="T22" fmla="*/ 4 w 197"/>
                    <a:gd name="T23" fmla="*/ 49 h 111"/>
                    <a:gd name="T24" fmla="*/ 0 w 197"/>
                    <a:gd name="T25" fmla="*/ 56 h 111"/>
                    <a:gd name="T26" fmla="*/ 2 w 197"/>
                    <a:gd name="T27" fmla="*/ 58 h 111"/>
                    <a:gd name="T28" fmla="*/ 7 w 197"/>
                    <a:gd name="T29" fmla="*/ 60 h 111"/>
                    <a:gd name="T30" fmla="*/ 20 w 197"/>
                    <a:gd name="T31" fmla="*/ 62 h 111"/>
                    <a:gd name="T32" fmla="*/ 38 w 197"/>
                    <a:gd name="T33" fmla="*/ 62 h 111"/>
                    <a:gd name="T34" fmla="*/ 47 w 197"/>
                    <a:gd name="T35" fmla="*/ 57 h 111"/>
                    <a:gd name="T36" fmla="*/ 51 w 197"/>
                    <a:gd name="T37" fmla="*/ 55 h 111"/>
                    <a:gd name="T38" fmla="*/ 58 w 197"/>
                    <a:gd name="T39" fmla="*/ 54 h 111"/>
                    <a:gd name="T40" fmla="*/ 71 w 197"/>
                    <a:gd name="T41" fmla="*/ 60 h 111"/>
                    <a:gd name="T42" fmla="*/ 86 w 197"/>
                    <a:gd name="T43" fmla="*/ 85 h 111"/>
                    <a:gd name="T44" fmla="*/ 85 w 197"/>
                    <a:gd name="T45" fmla="*/ 87 h 111"/>
                    <a:gd name="T46" fmla="*/ 76 w 197"/>
                    <a:gd name="T47" fmla="*/ 86 h 111"/>
                    <a:gd name="T48" fmla="*/ 74 w 197"/>
                    <a:gd name="T49" fmla="*/ 90 h 111"/>
                    <a:gd name="T50" fmla="*/ 73 w 197"/>
                    <a:gd name="T51" fmla="*/ 92 h 111"/>
                    <a:gd name="T52" fmla="*/ 71 w 197"/>
                    <a:gd name="T53" fmla="*/ 95 h 111"/>
                    <a:gd name="T54" fmla="*/ 72 w 197"/>
                    <a:gd name="T55" fmla="*/ 99 h 111"/>
                    <a:gd name="T56" fmla="*/ 78 w 197"/>
                    <a:gd name="T57" fmla="*/ 98 h 111"/>
                    <a:gd name="T58" fmla="*/ 89 w 197"/>
                    <a:gd name="T59" fmla="*/ 86 h 111"/>
                    <a:gd name="T60" fmla="*/ 112 w 197"/>
                    <a:gd name="T61" fmla="*/ 81 h 111"/>
                    <a:gd name="T62" fmla="*/ 121 w 197"/>
                    <a:gd name="T63" fmla="*/ 87 h 111"/>
                    <a:gd name="T64" fmla="*/ 119 w 197"/>
                    <a:gd name="T65" fmla="*/ 100 h 111"/>
                    <a:gd name="T66" fmla="*/ 126 w 197"/>
                    <a:gd name="T67" fmla="*/ 111 h 111"/>
                    <a:gd name="T68" fmla="*/ 147 w 197"/>
                    <a:gd name="T69" fmla="*/ 103 h 111"/>
                    <a:gd name="T70" fmla="*/ 174 w 197"/>
                    <a:gd name="T71" fmla="*/ 74 h 111"/>
                    <a:gd name="T72" fmla="*/ 174 w 197"/>
                    <a:gd name="T73" fmla="*/ 71 h 111"/>
                    <a:gd name="T74" fmla="*/ 185 w 197"/>
                    <a:gd name="T75" fmla="*/ 62 h 111"/>
                    <a:gd name="T76" fmla="*/ 195 w 197"/>
                    <a:gd name="T77" fmla="*/ 58 h 111"/>
                    <a:gd name="T78" fmla="*/ 195 w 197"/>
                    <a:gd name="T79" fmla="*/ 50 h 111"/>
                    <a:gd name="T80" fmla="*/ 194 w 197"/>
                    <a:gd name="T81" fmla="*/ 42 h 111"/>
                    <a:gd name="T82" fmla="*/ 176 w 197"/>
                    <a:gd name="T83" fmla="*/ 37 h 111"/>
                    <a:gd name="T84" fmla="*/ 163 w 197"/>
                    <a:gd name="T85" fmla="*/ 31 h 111"/>
                    <a:gd name="T86" fmla="*/ 145 w 197"/>
                    <a:gd name="T87" fmla="*/ 28 h 111"/>
                    <a:gd name="T88" fmla="*/ 132 w 197"/>
                    <a:gd name="T89" fmla="*/ 15 h 111"/>
                    <a:gd name="T90" fmla="*/ 124 w 197"/>
                    <a:gd name="T91" fmla="*/ 0 h 111"/>
                    <a:gd name="T92" fmla="*/ 112 w 197"/>
                    <a:gd name="T93" fmla="*/ 1 h 111"/>
                    <a:gd name="T94" fmla="*/ 106 w 197"/>
                    <a:gd name="T95" fmla="*/ 3 h 1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7" h="110">
                      <a:moveTo>
                        <a:pt x="103" y="3"/>
                      </a:moveTo>
                      <a:cubicBezTo>
                        <a:pt x="103" y="3"/>
                        <a:pt x="103" y="3"/>
                        <a:pt x="103" y="3"/>
                      </a:cubicBezTo>
                      <a:cubicBezTo>
                        <a:pt x="102" y="3"/>
                        <a:pt x="102" y="3"/>
                        <a:pt x="101" y="3"/>
                      </a:cubicBezTo>
                      <a:cubicBezTo>
                        <a:pt x="101" y="3"/>
                        <a:pt x="101" y="3"/>
                        <a:pt x="101" y="3"/>
                      </a:cubicBezTo>
                      <a:cubicBezTo>
                        <a:pt x="100" y="3"/>
                        <a:pt x="100" y="3"/>
                        <a:pt x="100" y="3"/>
                      </a:cubicBezTo>
                      <a:cubicBezTo>
                        <a:pt x="99" y="3"/>
                        <a:pt x="99" y="3"/>
                        <a:pt x="99" y="3"/>
                      </a:cubicBezTo>
                      <a:cubicBezTo>
                        <a:pt x="99" y="3"/>
                        <a:pt x="98" y="4"/>
                        <a:pt x="98" y="4"/>
                      </a:cubicBezTo>
                      <a:cubicBezTo>
                        <a:pt x="95" y="6"/>
                        <a:pt x="93" y="8"/>
                        <a:pt x="92" y="9"/>
                      </a:cubicBezTo>
                      <a:cubicBezTo>
                        <a:pt x="92" y="13"/>
                        <a:pt x="91" y="15"/>
                        <a:pt x="89" y="15"/>
                      </a:cubicBezTo>
                      <a:cubicBezTo>
                        <a:pt x="88" y="15"/>
                        <a:pt x="88" y="15"/>
                        <a:pt x="87" y="14"/>
                      </a:cubicBezTo>
                      <a:cubicBezTo>
                        <a:pt x="87" y="14"/>
                        <a:pt x="85" y="13"/>
                        <a:pt x="82" y="13"/>
                      </a:cubicBezTo>
                      <a:cubicBezTo>
                        <a:pt x="80" y="13"/>
                        <a:pt x="79" y="14"/>
                        <a:pt x="79" y="14"/>
                      </a:cubicBezTo>
                      <a:cubicBezTo>
                        <a:pt x="79" y="14"/>
                        <a:pt x="78" y="14"/>
                        <a:pt x="78" y="14"/>
                      </a:cubicBezTo>
                      <a:cubicBezTo>
                        <a:pt x="78" y="14"/>
                        <a:pt x="78" y="14"/>
                        <a:pt x="78" y="14"/>
                      </a:cubicBezTo>
                      <a:cubicBezTo>
                        <a:pt x="76" y="14"/>
                        <a:pt x="75" y="13"/>
                        <a:pt x="74" y="12"/>
                      </a:cubicBezTo>
                      <a:cubicBezTo>
                        <a:pt x="73" y="12"/>
                        <a:pt x="73" y="11"/>
                        <a:pt x="72" y="11"/>
                      </a:cubicBezTo>
                      <a:cubicBezTo>
                        <a:pt x="69" y="13"/>
                        <a:pt x="67" y="12"/>
                        <a:pt x="65" y="11"/>
                      </a:cubicBezTo>
                      <a:cubicBezTo>
                        <a:pt x="65" y="11"/>
                        <a:pt x="65" y="11"/>
                        <a:pt x="65" y="11"/>
                      </a:cubicBezTo>
                      <a:cubicBezTo>
                        <a:pt x="64" y="11"/>
                        <a:pt x="63" y="12"/>
                        <a:pt x="62" y="12"/>
                      </a:cubicBezTo>
                      <a:cubicBezTo>
                        <a:pt x="60" y="12"/>
                        <a:pt x="56" y="10"/>
                        <a:pt x="55" y="10"/>
                      </a:cubicBezTo>
                      <a:cubicBezTo>
                        <a:pt x="54" y="9"/>
                        <a:pt x="53" y="9"/>
                        <a:pt x="52" y="9"/>
                      </a:cubicBezTo>
                      <a:cubicBezTo>
                        <a:pt x="52" y="9"/>
                        <a:pt x="51" y="9"/>
                        <a:pt x="51" y="9"/>
                      </a:cubicBezTo>
                      <a:cubicBezTo>
                        <a:pt x="48" y="10"/>
                        <a:pt x="46" y="10"/>
                        <a:pt x="44" y="8"/>
                      </a:cubicBezTo>
                      <a:cubicBezTo>
                        <a:pt x="43" y="7"/>
                        <a:pt x="41" y="6"/>
                        <a:pt x="26" y="6"/>
                      </a:cubicBezTo>
                      <a:cubicBezTo>
                        <a:pt x="23" y="6"/>
                        <a:pt x="23" y="7"/>
                        <a:pt x="21" y="8"/>
                      </a:cubicBezTo>
                      <a:cubicBezTo>
                        <a:pt x="21" y="9"/>
                        <a:pt x="21" y="9"/>
                        <a:pt x="20" y="10"/>
                      </a:cubicBezTo>
                      <a:cubicBezTo>
                        <a:pt x="20" y="10"/>
                        <a:pt x="19" y="10"/>
                        <a:pt x="19" y="11"/>
                      </a:cubicBezTo>
                      <a:cubicBezTo>
                        <a:pt x="19" y="11"/>
                        <a:pt x="18" y="11"/>
                        <a:pt x="18" y="11"/>
                      </a:cubicBezTo>
                      <a:cubicBezTo>
                        <a:pt x="18" y="11"/>
                        <a:pt x="18" y="11"/>
                        <a:pt x="17" y="11"/>
                      </a:cubicBezTo>
                      <a:cubicBezTo>
                        <a:pt x="17" y="11"/>
                        <a:pt x="17" y="11"/>
                        <a:pt x="17" y="11"/>
                      </a:cubicBezTo>
                      <a:cubicBezTo>
                        <a:pt x="17" y="12"/>
                        <a:pt x="16" y="12"/>
                        <a:pt x="16" y="12"/>
                      </a:cubicBezTo>
                      <a:cubicBezTo>
                        <a:pt x="16" y="12"/>
                        <a:pt x="16" y="12"/>
                        <a:pt x="16" y="12"/>
                      </a:cubicBezTo>
                      <a:cubicBezTo>
                        <a:pt x="15" y="12"/>
                        <a:pt x="15" y="12"/>
                        <a:pt x="15" y="12"/>
                      </a:cubicBezTo>
                      <a:cubicBezTo>
                        <a:pt x="15" y="12"/>
                        <a:pt x="15" y="12"/>
                        <a:pt x="15" y="12"/>
                      </a:cubicBezTo>
                      <a:cubicBezTo>
                        <a:pt x="22" y="22"/>
                        <a:pt x="20" y="24"/>
                        <a:pt x="20" y="25"/>
                      </a:cubicBezTo>
                      <a:cubicBezTo>
                        <a:pt x="19" y="27"/>
                        <a:pt x="17" y="28"/>
                        <a:pt x="16" y="29"/>
                      </a:cubicBezTo>
                      <a:cubicBezTo>
                        <a:pt x="16" y="29"/>
                        <a:pt x="15" y="29"/>
                        <a:pt x="15" y="30"/>
                      </a:cubicBezTo>
                      <a:cubicBezTo>
                        <a:pt x="14" y="30"/>
                        <a:pt x="13" y="32"/>
                        <a:pt x="11" y="34"/>
                      </a:cubicBezTo>
                      <a:cubicBezTo>
                        <a:pt x="9" y="35"/>
                        <a:pt x="6" y="39"/>
                        <a:pt x="5" y="40"/>
                      </a:cubicBezTo>
                      <a:cubicBezTo>
                        <a:pt x="5" y="40"/>
                        <a:pt x="5" y="41"/>
                        <a:pt x="5" y="41"/>
                      </a:cubicBezTo>
                      <a:cubicBezTo>
                        <a:pt x="5" y="43"/>
                        <a:pt x="5" y="44"/>
                        <a:pt x="5" y="45"/>
                      </a:cubicBezTo>
                      <a:cubicBezTo>
                        <a:pt x="5" y="45"/>
                        <a:pt x="5" y="45"/>
                        <a:pt x="5" y="45"/>
                      </a:cubicBezTo>
                      <a:cubicBezTo>
                        <a:pt x="6" y="45"/>
                        <a:pt x="6" y="45"/>
                        <a:pt x="6" y="45"/>
                      </a:cubicBezTo>
                      <a:cubicBezTo>
                        <a:pt x="5" y="47"/>
                        <a:pt x="5" y="47"/>
                        <a:pt x="5" y="47"/>
                      </a:cubicBezTo>
                      <a:cubicBezTo>
                        <a:pt x="5" y="47"/>
                        <a:pt x="5" y="47"/>
                        <a:pt x="5" y="47"/>
                      </a:cubicBezTo>
                      <a:cubicBezTo>
                        <a:pt x="5" y="47"/>
                        <a:pt x="5" y="47"/>
                        <a:pt x="5" y="47"/>
                      </a:cubicBezTo>
                      <a:cubicBezTo>
                        <a:pt x="4" y="49"/>
                        <a:pt x="4" y="49"/>
                        <a:pt x="4" y="49"/>
                      </a:cubicBezTo>
                      <a:cubicBezTo>
                        <a:pt x="4" y="49"/>
                        <a:pt x="4" y="49"/>
                        <a:pt x="4" y="49"/>
                      </a:cubicBezTo>
                      <a:cubicBezTo>
                        <a:pt x="3" y="50"/>
                        <a:pt x="1" y="53"/>
                        <a:pt x="0" y="54"/>
                      </a:cubicBezTo>
                      <a:cubicBezTo>
                        <a:pt x="0" y="55"/>
                        <a:pt x="0" y="55"/>
                        <a:pt x="0" y="55"/>
                      </a:cubicBezTo>
                      <a:cubicBezTo>
                        <a:pt x="0" y="55"/>
                        <a:pt x="0" y="56"/>
                        <a:pt x="0" y="56"/>
                      </a:cubicBezTo>
                      <a:cubicBezTo>
                        <a:pt x="0" y="56"/>
                        <a:pt x="0" y="56"/>
                        <a:pt x="0" y="56"/>
                      </a:cubicBezTo>
                      <a:cubicBezTo>
                        <a:pt x="0" y="56"/>
                        <a:pt x="1" y="57"/>
                        <a:pt x="1" y="57"/>
                      </a:cubicBezTo>
                      <a:cubicBezTo>
                        <a:pt x="1" y="57"/>
                        <a:pt x="1" y="57"/>
                        <a:pt x="1" y="57"/>
                      </a:cubicBezTo>
                      <a:cubicBezTo>
                        <a:pt x="1" y="57"/>
                        <a:pt x="2" y="58"/>
                        <a:pt x="2" y="58"/>
                      </a:cubicBezTo>
                      <a:cubicBezTo>
                        <a:pt x="2" y="58"/>
                        <a:pt x="2" y="58"/>
                        <a:pt x="2" y="58"/>
                      </a:cubicBezTo>
                      <a:cubicBezTo>
                        <a:pt x="3" y="58"/>
                        <a:pt x="3" y="59"/>
                        <a:pt x="4" y="59"/>
                      </a:cubicBezTo>
                      <a:cubicBezTo>
                        <a:pt x="4" y="59"/>
                        <a:pt x="5" y="59"/>
                        <a:pt x="5" y="60"/>
                      </a:cubicBezTo>
                      <a:cubicBezTo>
                        <a:pt x="5" y="60"/>
                        <a:pt x="6" y="60"/>
                        <a:pt x="6" y="60"/>
                      </a:cubicBezTo>
                      <a:cubicBezTo>
                        <a:pt x="6" y="60"/>
                        <a:pt x="6" y="60"/>
                        <a:pt x="7" y="60"/>
                      </a:cubicBezTo>
                      <a:cubicBezTo>
                        <a:pt x="7" y="60"/>
                        <a:pt x="7" y="60"/>
                        <a:pt x="7" y="60"/>
                      </a:cubicBezTo>
                      <a:cubicBezTo>
                        <a:pt x="8" y="60"/>
                        <a:pt x="9" y="60"/>
                        <a:pt x="9" y="60"/>
                      </a:cubicBezTo>
                      <a:cubicBezTo>
                        <a:pt x="10" y="60"/>
                        <a:pt x="12" y="60"/>
                        <a:pt x="14" y="61"/>
                      </a:cubicBezTo>
                      <a:cubicBezTo>
                        <a:pt x="17" y="61"/>
                        <a:pt x="19" y="62"/>
                        <a:pt x="20" y="62"/>
                      </a:cubicBezTo>
                      <a:cubicBezTo>
                        <a:pt x="23" y="62"/>
                        <a:pt x="27" y="63"/>
                        <a:pt x="28" y="64"/>
                      </a:cubicBezTo>
                      <a:cubicBezTo>
                        <a:pt x="29" y="64"/>
                        <a:pt x="30" y="64"/>
                        <a:pt x="31" y="63"/>
                      </a:cubicBezTo>
                      <a:cubicBezTo>
                        <a:pt x="32" y="61"/>
                        <a:pt x="34" y="61"/>
                        <a:pt x="36" y="61"/>
                      </a:cubicBezTo>
                      <a:cubicBezTo>
                        <a:pt x="37" y="62"/>
                        <a:pt x="37" y="62"/>
                        <a:pt x="38" y="62"/>
                      </a:cubicBezTo>
                      <a:cubicBezTo>
                        <a:pt x="39" y="62"/>
                        <a:pt x="42" y="60"/>
                        <a:pt x="42" y="59"/>
                      </a:cubicBezTo>
                      <a:cubicBezTo>
                        <a:pt x="43" y="59"/>
                        <a:pt x="44" y="58"/>
                        <a:pt x="46" y="57"/>
                      </a:cubicBezTo>
                      <a:cubicBezTo>
                        <a:pt x="46" y="57"/>
                        <a:pt x="46" y="57"/>
                        <a:pt x="47" y="57"/>
                      </a:cubicBezTo>
                      <a:cubicBezTo>
                        <a:pt x="47" y="57"/>
                        <a:pt x="47" y="57"/>
                        <a:pt x="47" y="57"/>
                      </a:cubicBezTo>
                      <a:cubicBezTo>
                        <a:pt x="48" y="56"/>
                        <a:pt x="48" y="56"/>
                        <a:pt x="48" y="56"/>
                      </a:cubicBezTo>
                      <a:cubicBezTo>
                        <a:pt x="48" y="56"/>
                        <a:pt x="49" y="56"/>
                        <a:pt x="50" y="55"/>
                      </a:cubicBezTo>
                      <a:cubicBezTo>
                        <a:pt x="51" y="55"/>
                        <a:pt x="51" y="55"/>
                        <a:pt x="51" y="55"/>
                      </a:cubicBezTo>
                      <a:cubicBezTo>
                        <a:pt x="51" y="55"/>
                        <a:pt x="51" y="55"/>
                        <a:pt x="51" y="55"/>
                      </a:cubicBezTo>
                      <a:cubicBezTo>
                        <a:pt x="51" y="55"/>
                        <a:pt x="52" y="55"/>
                        <a:pt x="52" y="55"/>
                      </a:cubicBezTo>
                      <a:cubicBezTo>
                        <a:pt x="54" y="54"/>
                        <a:pt x="56" y="54"/>
                        <a:pt x="57" y="54"/>
                      </a:cubicBezTo>
                      <a:cubicBezTo>
                        <a:pt x="57" y="54"/>
                        <a:pt x="57" y="54"/>
                        <a:pt x="57" y="54"/>
                      </a:cubicBezTo>
                      <a:cubicBezTo>
                        <a:pt x="58" y="54"/>
                        <a:pt x="58" y="54"/>
                        <a:pt x="58" y="54"/>
                      </a:cubicBezTo>
                      <a:cubicBezTo>
                        <a:pt x="60" y="54"/>
                        <a:pt x="62" y="55"/>
                        <a:pt x="64" y="57"/>
                      </a:cubicBezTo>
                      <a:cubicBezTo>
                        <a:pt x="65" y="57"/>
                        <a:pt x="66" y="59"/>
                        <a:pt x="67" y="59"/>
                      </a:cubicBezTo>
                      <a:cubicBezTo>
                        <a:pt x="67" y="59"/>
                        <a:pt x="67" y="59"/>
                        <a:pt x="67" y="59"/>
                      </a:cubicBezTo>
                      <a:cubicBezTo>
                        <a:pt x="68" y="59"/>
                        <a:pt x="69" y="59"/>
                        <a:pt x="71" y="60"/>
                      </a:cubicBezTo>
                      <a:cubicBezTo>
                        <a:pt x="73" y="61"/>
                        <a:pt x="76" y="63"/>
                        <a:pt x="77" y="66"/>
                      </a:cubicBezTo>
                      <a:cubicBezTo>
                        <a:pt x="78" y="69"/>
                        <a:pt x="80" y="72"/>
                        <a:pt x="82" y="75"/>
                      </a:cubicBezTo>
                      <a:cubicBezTo>
                        <a:pt x="82" y="75"/>
                        <a:pt x="83" y="76"/>
                        <a:pt x="83" y="76"/>
                      </a:cubicBezTo>
                      <a:cubicBezTo>
                        <a:pt x="85" y="79"/>
                        <a:pt x="86" y="84"/>
                        <a:pt x="86" y="85"/>
                      </a:cubicBezTo>
                      <a:cubicBezTo>
                        <a:pt x="86" y="86"/>
                        <a:pt x="86" y="86"/>
                        <a:pt x="86" y="86"/>
                      </a:cubicBezTo>
                      <a:cubicBezTo>
                        <a:pt x="86" y="86"/>
                        <a:pt x="86" y="86"/>
                        <a:pt x="86" y="87"/>
                      </a:cubicBezTo>
                      <a:cubicBezTo>
                        <a:pt x="86" y="87"/>
                        <a:pt x="86" y="87"/>
                        <a:pt x="85" y="87"/>
                      </a:cubicBezTo>
                      <a:cubicBezTo>
                        <a:pt x="85" y="87"/>
                        <a:pt x="85" y="87"/>
                        <a:pt x="85" y="87"/>
                      </a:cubicBezTo>
                      <a:cubicBezTo>
                        <a:pt x="85" y="87"/>
                        <a:pt x="85" y="87"/>
                        <a:pt x="85" y="87"/>
                      </a:cubicBezTo>
                      <a:cubicBezTo>
                        <a:pt x="85" y="88"/>
                        <a:pt x="84" y="88"/>
                        <a:pt x="84" y="88"/>
                      </a:cubicBezTo>
                      <a:cubicBezTo>
                        <a:pt x="83" y="88"/>
                        <a:pt x="81" y="87"/>
                        <a:pt x="79" y="87"/>
                      </a:cubicBezTo>
                      <a:cubicBezTo>
                        <a:pt x="78" y="86"/>
                        <a:pt x="77" y="86"/>
                        <a:pt x="76" y="86"/>
                      </a:cubicBezTo>
                      <a:cubicBezTo>
                        <a:pt x="76" y="86"/>
                        <a:pt x="76" y="86"/>
                        <a:pt x="76" y="86"/>
                      </a:cubicBezTo>
                      <a:cubicBezTo>
                        <a:pt x="75" y="86"/>
                        <a:pt x="74" y="87"/>
                        <a:pt x="74" y="89"/>
                      </a:cubicBezTo>
                      <a:cubicBezTo>
                        <a:pt x="74" y="89"/>
                        <a:pt x="74" y="89"/>
                        <a:pt x="74" y="90"/>
                      </a:cubicBezTo>
                      <a:cubicBezTo>
                        <a:pt x="74" y="90"/>
                        <a:pt x="74" y="90"/>
                        <a:pt x="74" y="90"/>
                      </a:cubicBezTo>
                      <a:cubicBezTo>
                        <a:pt x="74" y="90"/>
                        <a:pt x="74" y="90"/>
                        <a:pt x="74" y="90"/>
                      </a:cubicBezTo>
                      <a:cubicBezTo>
                        <a:pt x="74" y="91"/>
                        <a:pt x="74" y="91"/>
                        <a:pt x="74" y="91"/>
                      </a:cubicBezTo>
                      <a:cubicBezTo>
                        <a:pt x="74" y="91"/>
                        <a:pt x="74" y="91"/>
                        <a:pt x="74" y="91"/>
                      </a:cubicBezTo>
                      <a:cubicBezTo>
                        <a:pt x="73" y="92"/>
                        <a:pt x="73" y="92"/>
                        <a:pt x="73" y="92"/>
                      </a:cubicBezTo>
                      <a:cubicBezTo>
                        <a:pt x="73" y="92"/>
                        <a:pt x="73" y="93"/>
                        <a:pt x="73" y="93"/>
                      </a:cubicBezTo>
                      <a:cubicBezTo>
                        <a:pt x="73" y="93"/>
                        <a:pt x="73" y="93"/>
                        <a:pt x="72" y="94"/>
                      </a:cubicBezTo>
                      <a:cubicBezTo>
                        <a:pt x="72" y="94"/>
                        <a:pt x="72" y="94"/>
                        <a:pt x="72" y="94"/>
                      </a:cubicBezTo>
                      <a:cubicBezTo>
                        <a:pt x="72" y="94"/>
                        <a:pt x="71" y="95"/>
                        <a:pt x="71" y="95"/>
                      </a:cubicBezTo>
                      <a:cubicBezTo>
                        <a:pt x="71" y="95"/>
                        <a:pt x="71" y="95"/>
                        <a:pt x="71" y="95"/>
                      </a:cubicBezTo>
                      <a:cubicBezTo>
                        <a:pt x="70" y="97"/>
                        <a:pt x="69" y="98"/>
                        <a:pt x="68" y="99"/>
                      </a:cubicBezTo>
                      <a:cubicBezTo>
                        <a:pt x="69" y="100"/>
                        <a:pt x="69" y="100"/>
                        <a:pt x="70" y="100"/>
                      </a:cubicBezTo>
                      <a:cubicBezTo>
                        <a:pt x="70" y="100"/>
                        <a:pt x="71" y="99"/>
                        <a:pt x="72" y="99"/>
                      </a:cubicBezTo>
                      <a:cubicBezTo>
                        <a:pt x="74" y="98"/>
                        <a:pt x="75" y="97"/>
                        <a:pt x="76" y="97"/>
                      </a:cubicBezTo>
                      <a:cubicBezTo>
                        <a:pt x="77" y="97"/>
                        <a:pt x="77" y="97"/>
                        <a:pt x="77" y="97"/>
                      </a:cubicBezTo>
                      <a:cubicBezTo>
                        <a:pt x="77" y="97"/>
                        <a:pt x="77" y="98"/>
                        <a:pt x="78" y="98"/>
                      </a:cubicBezTo>
                      <a:cubicBezTo>
                        <a:pt x="78" y="98"/>
                        <a:pt x="78" y="98"/>
                        <a:pt x="78" y="98"/>
                      </a:cubicBezTo>
                      <a:cubicBezTo>
                        <a:pt x="78" y="98"/>
                        <a:pt x="78" y="98"/>
                        <a:pt x="79" y="98"/>
                      </a:cubicBezTo>
                      <a:cubicBezTo>
                        <a:pt x="79" y="96"/>
                        <a:pt x="80" y="95"/>
                        <a:pt x="83" y="93"/>
                      </a:cubicBezTo>
                      <a:cubicBezTo>
                        <a:pt x="83" y="93"/>
                        <a:pt x="84" y="93"/>
                        <a:pt x="85" y="92"/>
                      </a:cubicBezTo>
                      <a:cubicBezTo>
                        <a:pt x="86" y="91"/>
                        <a:pt x="88" y="88"/>
                        <a:pt x="89" y="86"/>
                      </a:cubicBezTo>
                      <a:cubicBezTo>
                        <a:pt x="90" y="84"/>
                        <a:pt x="92" y="81"/>
                        <a:pt x="95" y="80"/>
                      </a:cubicBezTo>
                      <a:cubicBezTo>
                        <a:pt x="96" y="80"/>
                        <a:pt x="97" y="80"/>
                        <a:pt x="98" y="79"/>
                      </a:cubicBezTo>
                      <a:cubicBezTo>
                        <a:pt x="101" y="79"/>
                        <a:pt x="104" y="78"/>
                        <a:pt x="108" y="78"/>
                      </a:cubicBezTo>
                      <a:cubicBezTo>
                        <a:pt x="110" y="79"/>
                        <a:pt x="111" y="79"/>
                        <a:pt x="112" y="81"/>
                      </a:cubicBezTo>
                      <a:cubicBezTo>
                        <a:pt x="113" y="82"/>
                        <a:pt x="112" y="84"/>
                        <a:pt x="111" y="85"/>
                      </a:cubicBezTo>
                      <a:cubicBezTo>
                        <a:pt x="111" y="85"/>
                        <a:pt x="110" y="86"/>
                        <a:pt x="110" y="86"/>
                      </a:cubicBezTo>
                      <a:cubicBezTo>
                        <a:pt x="112" y="87"/>
                        <a:pt x="115" y="87"/>
                        <a:pt x="116" y="87"/>
                      </a:cubicBezTo>
                      <a:cubicBezTo>
                        <a:pt x="121" y="87"/>
                        <a:pt x="121" y="87"/>
                        <a:pt x="121" y="87"/>
                      </a:cubicBezTo>
                      <a:cubicBezTo>
                        <a:pt x="124" y="87"/>
                        <a:pt x="129" y="87"/>
                        <a:pt x="129" y="90"/>
                      </a:cubicBezTo>
                      <a:cubicBezTo>
                        <a:pt x="130" y="94"/>
                        <a:pt x="125" y="96"/>
                        <a:pt x="119" y="98"/>
                      </a:cubicBezTo>
                      <a:cubicBezTo>
                        <a:pt x="118" y="98"/>
                        <a:pt x="117" y="98"/>
                        <a:pt x="116" y="99"/>
                      </a:cubicBezTo>
                      <a:cubicBezTo>
                        <a:pt x="117" y="99"/>
                        <a:pt x="118" y="99"/>
                        <a:pt x="119" y="100"/>
                      </a:cubicBezTo>
                      <a:cubicBezTo>
                        <a:pt x="121" y="101"/>
                        <a:pt x="123" y="101"/>
                        <a:pt x="125" y="102"/>
                      </a:cubicBezTo>
                      <a:cubicBezTo>
                        <a:pt x="128" y="104"/>
                        <a:pt x="127" y="107"/>
                        <a:pt x="126" y="110"/>
                      </a:cubicBezTo>
                      <a:cubicBezTo>
                        <a:pt x="126" y="110"/>
                        <a:pt x="126" y="111"/>
                        <a:pt x="126" y="111"/>
                      </a:cubicBezTo>
                      <a:cubicBezTo>
                        <a:pt x="126" y="111"/>
                        <a:pt x="126" y="111"/>
                        <a:pt x="126" y="111"/>
                      </a:cubicBezTo>
                      <a:cubicBezTo>
                        <a:pt x="128" y="111"/>
                        <a:pt x="130" y="110"/>
                        <a:pt x="132" y="109"/>
                      </a:cubicBezTo>
                      <a:cubicBezTo>
                        <a:pt x="134" y="107"/>
                        <a:pt x="136" y="107"/>
                        <a:pt x="138" y="106"/>
                      </a:cubicBezTo>
                      <a:cubicBezTo>
                        <a:pt x="139" y="106"/>
                        <a:pt x="141" y="105"/>
                        <a:pt x="143" y="104"/>
                      </a:cubicBezTo>
                      <a:cubicBezTo>
                        <a:pt x="144" y="103"/>
                        <a:pt x="146" y="103"/>
                        <a:pt x="147" y="103"/>
                      </a:cubicBezTo>
                      <a:cubicBezTo>
                        <a:pt x="139" y="103"/>
                        <a:pt x="137" y="97"/>
                        <a:pt x="137" y="91"/>
                      </a:cubicBezTo>
                      <a:cubicBezTo>
                        <a:pt x="137" y="88"/>
                        <a:pt x="148" y="81"/>
                        <a:pt x="153" y="80"/>
                      </a:cubicBezTo>
                      <a:cubicBezTo>
                        <a:pt x="158" y="80"/>
                        <a:pt x="162" y="78"/>
                        <a:pt x="166" y="76"/>
                      </a:cubicBezTo>
                      <a:cubicBezTo>
                        <a:pt x="168" y="75"/>
                        <a:pt x="171" y="75"/>
                        <a:pt x="174" y="74"/>
                      </a:cubicBezTo>
                      <a:cubicBezTo>
                        <a:pt x="174" y="73"/>
                        <a:pt x="174" y="73"/>
                        <a:pt x="174" y="72"/>
                      </a:cubicBezTo>
                      <a:cubicBezTo>
                        <a:pt x="174" y="72"/>
                        <a:pt x="174" y="72"/>
                        <a:pt x="174" y="72"/>
                      </a:cubicBezTo>
                      <a:cubicBezTo>
                        <a:pt x="174" y="72"/>
                        <a:pt x="174" y="71"/>
                        <a:pt x="174" y="71"/>
                      </a:cubicBezTo>
                      <a:cubicBezTo>
                        <a:pt x="174" y="71"/>
                        <a:pt x="174" y="71"/>
                        <a:pt x="174" y="71"/>
                      </a:cubicBezTo>
                      <a:cubicBezTo>
                        <a:pt x="174" y="70"/>
                        <a:pt x="174" y="70"/>
                        <a:pt x="174" y="69"/>
                      </a:cubicBezTo>
                      <a:cubicBezTo>
                        <a:pt x="175" y="69"/>
                        <a:pt x="176" y="68"/>
                        <a:pt x="176" y="68"/>
                      </a:cubicBezTo>
                      <a:cubicBezTo>
                        <a:pt x="177" y="68"/>
                        <a:pt x="178" y="67"/>
                        <a:pt x="179" y="66"/>
                      </a:cubicBezTo>
                      <a:cubicBezTo>
                        <a:pt x="182" y="63"/>
                        <a:pt x="184" y="62"/>
                        <a:pt x="185" y="62"/>
                      </a:cubicBezTo>
                      <a:cubicBezTo>
                        <a:pt x="186" y="62"/>
                        <a:pt x="187" y="62"/>
                        <a:pt x="188" y="62"/>
                      </a:cubicBezTo>
                      <a:cubicBezTo>
                        <a:pt x="190" y="63"/>
                        <a:pt x="192" y="63"/>
                        <a:pt x="193" y="63"/>
                      </a:cubicBezTo>
                      <a:cubicBezTo>
                        <a:pt x="193" y="62"/>
                        <a:pt x="193" y="62"/>
                        <a:pt x="194" y="61"/>
                      </a:cubicBezTo>
                      <a:cubicBezTo>
                        <a:pt x="194" y="60"/>
                        <a:pt x="195" y="59"/>
                        <a:pt x="195" y="58"/>
                      </a:cubicBezTo>
                      <a:cubicBezTo>
                        <a:pt x="195" y="58"/>
                        <a:pt x="194" y="58"/>
                        <a:pt x="194" y="57"/>
                      </a:cubicBezTo>
                      <a:cubicBezTo>
                        <a:pt x="193" y="56"/>
                        <a:pt x="192" y="55"/>
                        <a:pt x="192" y="53"/>
                      </a:cubicBezTo>
                      <a:cubicBezTo>
                        <a:pt x="193" y="51"/>
                        <a:pt x="194" y="51"/>
                        <a:pt x="195" y="50"/>
                      </a:cubicBezTo>
                      <a:cubicBezTo>
                        <a:pt x="195" y="50"/>
                        <a:pt x="195" y="50"/>
                        <a:pt x="195" y="50"/>
                      </a:cubicBezTo>
                      <a:cubicBezTo>
                        <a:pt x="195" y="50"/>
                        <a:pt x="193" y="49"/>
                        <a:pt x="193" y="47"/>
                      </a:cubicBezTo>
                      <a:cubicBezTo>
                        <a:pt x="193" y="46"/>
                        <a:pt x="194" y="45"/>
                        <a:pt x="195" y="44"/>
                      </a:cubicBezTo>
                      <a:cubicBezTo>
                        <a:pt x="196" y="44"/>
                        <a:pt x="197" y="43"/>
                        <a:pt x="197" y="43"/>
                      </a:cubicBezTo>
                      <a:cubicBezTo>
                        <a:pt x="196" y="43"/>
                        <a:pt x="195" y="42"/>
                        <a:pt x="194" y="42"/>
                      </a:cubicBezTo>
                      <a:cubicBezTo>
                        <a:pt x="193" y="41"/>
                        <a:pt x="192" y="41"/>
                        <a:pt x="191" y="40"/>
                      </a:cubicBezTo>
                      <a:cubicBezTo>
                        <a:pt x="190" y="40"/>
                        <a:pt x="188" y="39"/>
                        <a:pt x="187" y="39"/>
                      </a:cubicBezTo>
                      <a:cubicBezTo>
                        <a:pt x="185" y="39"/>
                        <a:pt x="183" y="39"/>
                        <a:pt x="182" y="38"/>
                      </a:cubicBezTo>
                      <a:cubicBezTo>
                        <a:pt x="181" y="37"/>
                        <a:pt x="178" y="37"/>
                        <a:pt x="176" y="37"/>
                      </a:cubicBezTo>
                      <a:cubicBezTo>
                        <a:pt x="174" y="37"/>
                        <a:pt x="172" y="37"/>
                        <a:pt x="171" y="35"/>
                      </a:cubicBezTo>
                      <a:cubicBezTo>
                        <a:pt x="171" y="35"/>
                        <a:pt x="170" y="34"/>
                        <a:pt x="170" y="33"/>
                      </a:cubicBezTo>
                      <a:cubicBezTo>
                        <a:pt x="168" y="32"/>
                        <a:pt x="167" y="31"/>
                        <a:pt x="167" y="30"/>
                      </a:cubicBezTo>
                      <a:cubicBezTo>
                        <a:pt x="166" y="30"/>
                        <a:pt x="164" y="30"/>
                        <a:pt x="163" y="31"/>
                      </a:cubicBezTo>
                      <a:cubicBezTo>
                        <a:pt x="161" y="32"/>
                        <a:pt x="158" y="33"/>
                        <a:pt x="155" y="31"/>
                      </a:cubicBezTo>
                      <a:cubicBezTo>
                        <a:pt x="155" y="31"/>
                        <a:pt x="154" y="31"/>
                        <a:pt x="154" y="30"/>
                      </a:cubicBezTo>
                      <a:cubicBezTo>
                        <a:pt x="153" y="30"/>
                        <a:pt x="152" y="29"/>
                        <a:pt x="152" y="29"/>
                      </a:cubicBezTo>
                      <a:cubicBezTo>
                        <a:pt x="150" y="30"/>
                        <a:pt x="146" y="29"/>
                        <a:pt x="145" y="28"/>
                      </a:cubicBezTo>
                      <a:cubicBezTo>
                        <a:pt x="145" y="27"/>
                        <a:pt x="144" y="26"/>
                        <a:pt x="145" y="24"/>
                      </a:cubicBezTo>
                      <a:cubicBezTo>
                        <a:pt x="145" y="23"/>
                        <a:pt x="142" y="19"/>
                        <a:pt x="141" y="18"/>
                      </a:cubicBezTo>
                      <a:cubicBezTo>
                        <a:pt x="141" y="18"/>
                        <a:pt x="140" y="18"/>
                        <a:pt x="139" y="18"/>
                      </a:cubicBezTo>
                      <a:cubicBezTo>
                        <a:pt x="136" y="18"/>
                        <a:pt x="133" y="18"/>
                        <a:pt x="132" y="15"/>
                      </a:cubicBezTo>
                      <a:cubicBezTo>
                        <a:pt x="131" y="14"/>
                        <a:pt x="131" y="14"/>
                        <a:pt x="130" y="13"/>
                      </a:cubicBezTo>
                      <a:cubicBezTo>
                        <a:pt x="129" y="11"/>
                        <a:pt x="128" y="9"/>
                        <a:pt x="129" y="7"/>
                      </a:cubicBezTo>
                      <a:cubicBezTo>
                        <a:pt x="130" y="6"/>
                        <a:pt x="129" y="2"/>
                        <a:pt x="128" y="0"/>
                      </a:cubicBezTo>
                      <a:cubicBezTo>
                        <a:pt x="128" y="0"/>
                        <a:pt x="126" y="0"/>
                        <a:pt x="124" y="0"/>
                      </a:cubicBezTo>
                      <a:cubicBezTo>
                        <a:pt x="123" y="0"/>
                        <a:pt x="121" y="0"/>
                        <a:pt x="121" y="0"/>
                      </a:cubicBezTo>
                      <a:cubicBezTo>
                        <a:pt x="120" y="1"/>
                        <a:pt x="118" y="1"/>
                        <a:pt x="116" y="0"/>
                      </a:cubicBezTo>
                      <a:cubicBezTo>
                        <a:pt x="115" y="0"/>
                        <a:pt x="114" y="0"/>
                        <a:pt x="114" y="0"/>
                      </a:cubicBezTo>
                      <a:cubicBezTo>
                        <a:pt x="113" y="1"/>
                        <a:pt x="113" y="1"/>
                        <a:pt x="112" y="1"/>
                      </a:cubicBezTo>
                      <a:cubicBezTo>
                        <a:pt x="112" y="2"/>
                        <a:pt x="111" y="3"/>
                        <a:pt x="109" y="3"/>
                      </a:cubicBezTo>
                      <a:cubicBezTo>
                        <a:pt x="109" y="3"/>
                        <a:pt x="108" y="3"/>
                        <a:pt x="107" y="3"/>
                      </a:cubicBezTo>
                      <a:cubicBezTo>
                        <a:pt x="107" y="3"/>
                        <a:pt x="106" y="3"/>
                        <a:pt x="106" y="3"/>
                      </a:cubicBezTo>
                      <a:cubicBezTo>
                        <a:pt x="106" y="3"/>
                        <a:pt x="106" y="3"/>
                        <a:pt x="106" y="3"/>
                      </a:cubicBezTo>
                      <a:cubicBezTo>
                        <a:pt x="105" y="3"/>
                        <a:pt x="104" y="3"/>
                        <a:pt x="104" y="2"/>
                      </a:cubicBezTo>
                      <a:cubicBezTo>
                        <a:pt x="104" y="2"/>
                        <a:pt x="104" y="3"/>
                        <a:pt x="10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2" name="Freeform 1205">
                  <a:extLst>
                    <a:ext uri="{FF2B5EF4-FFF2-40B4-BE49-F238E27FC236}">
                      <a16:creationId xmlns="" xmlns:a16="http://schemas.microsoft.com/office/drawing/2014/main" id="{606C405E-60BD-4515-8F8A-601D9E3EBE75}"/>
                    </a:ext>
                  </a:extLst>
                </p:cNvPr>
                <p:cNvSpPr/>
                <p:nvPr/>
              </p:nvSpPr>
              <p:spPr bwMode="auto">
                <a:xfrm>
                  <a:off x="2792" y="3134"/>
                  <a:ext cx="98" cy="67"/>
                </a:xfrm>
                <a:custGeom>
                  <a:gdLst>
                    <a:gd name="T0" fmla="*/ 53 w 102"/>
                    <a:gd name="T1" fmla="*/ 0 h 70"/>
                    <a:gd name="T2" fmla="*/ 51 w 102"/>
                    <a:gd name="T3" fmla="*/ 2 h 70"/>
                    <a:gd name="T4" fmla="*/ 45 w 102"/>
                    <a:gd name="T5" fmla="*/ 5 h 70"/>
                    <a:gd name="T6" fmla="*/ 39 w 102"/>
                    <a:gd name="T7" fmla="*/ 7 h 70"/>
                    <a:gd name="T8" fmla="*/ 39 w 102"/>
                    <a:gd name="T9" fmla="*/ 8 h 70"/>
                    <a:gd name="T10" fmla="*/ 38 w 102"/>
                    <a:gd name="T11" fmla="*/ 13 h 70"/>
                    <a:gd name="T12" fmla="*/ 37 w 102"/>
                    <a:gd name="T13" fmla="*/ 15 h 70"/>
                    <a:gd name="T14" fmla="*/ 35 w 102"/>
                    <a:gd name="T15" fmla="*/ 17 h 70"/>
                    <a:gd name="T16" fmla="*/ 27 w 102"/>
                    <a:gd name="T17" fmla="*/ 23 h 70"/>
                    <a:gd name="T18" fmla="*/ 24 w 102"/>
                    <a:gd name="T19" fmla="*/ 30 h 70"/>
                    <a:gd name="T20" fmla="*/ 12 w 102"/>
                    <a:gd name="T21" fmla="*/ 35 h 70"/>
                    <a:gd name="T22" fmla="*/ 10 w 102"/>
                    <a:gd name="T23" fmla="*/ 35 h 70"/>
                    <a:gd name="T24" fmla="*/ 10 w 102"/>
                    <a:gd name="T25" fmla="*/ 35 h 70"/>
                    <a:gd name="T26" fmla="*/ 9 w 102"/>
                    <a:gd name="T27" fmla="*/ 35 h 70"/>
                    <a:gd name="T28" fmla="*/ 8 w 102"/>
                    <a:gd name="T29" fmla="*/ 35 h 70"/>
                    <a:gd name="T30" fmla="*/ 7 w 102"/>
                    <a:gd name="T31" fmla="*/ 35 h 70"/>
                    <a:gd name="T32" fmla="*/ 6 w 102"/>
                    <a:gd name="T33" fmla="*/ 35 h 70"/>
                    <a:gd name="T34" fmla="*/ 4 w 102"/>
                    <a:gd name="T35" fmla="*/ 35 h 70"/>
                    <a:gd name="T36" fmla="*/ 4 w 102"/>
                    <a:gd name="T37" fmla="*/ 35 h 70"/>
                    <a:gd name="T38" fmla="*/ 4 w 102"/>
                    <a:gd name="T39" fmla="*/ 37 h 70"/>
                    <a:gd name="T40" fmla="*/ 4 w 102"/>
                    <a:gd name="T41" fmla="*/ 38 h 70"/>
                    <a:gd name="T42" fmla="*/ 5 w 102"/>
                    <a:gd name="T43" fmla="*/ 40 h 70"/>
                    <a:gd name="T44" fmla="*/ 8 w 102"/>
                    <a:gd name="T45" fmla="*/ 50 h 70"/>
                    <a:gd name="T46" fmla="*/ 0 w 102"/>
                    <a:gd name="T47" fmla="*/ 58 h 70"/>
                    <a:gd name="T48" fmla="*/ 4 w 102"/>
                    <a:gd name="T49" fmla="*/ 64 h 70"/>
                    <a:gd name="T50" fmla="*/ 4 w 102"/>
                    <a:gd name="T51" fmla="*/ 65 h 70"/>
                    <a:gd name="T52" fmla="*/ 4 w 102"/>
                    <a:gd name="T53" fmla="*/ 68 h 70"/>
                    <a:gd name="T54" fmla="*/ 4 w 102"/>
                    <a:gd name="T55" fmla="*/ 68 h 70"/>
                    <a:gd name="T56" fmla="*/ 5 w 102"/>
                    <a:gd name="T57" fmla="*/ 68 h 70"/>
                    <a:gd name="T58" fmla="*/ 7 w 102"/>
                    <a:gd name="T59" fmla="*/ 66 h 70"/>
                    <a:gd name="T60" fmla="*/ 36 w 102"/>
                    <a:gd name="T61" fmla="*/ 65 h 70"/>
                    <a:gd name="T62" fmla="*/ 40 w 102"/>
                    <a:gd name="T63" fmla="*/ 65 h 70"/>
                    <a:gd name="T64" fmla="*/ 51 w 102"/>
                    <a:gd name="T65" fmla="*/ 68 h 70"/>
                    <a:gd name="T66" fmla="*/ 59 w 102"/>
                    <a:gd name="T67" fmla="*/ 68 h 70"/>
                    <a:gd name="T68" fmla="*/ 66 w 102"/>
                    <a:gd name="T69" fmla="*/ 69 h 70"/>
                    <a:gd name="T70" fmla="*/ 71 w 102"/>
                    <a:gd name="T71" fmla="*/ 69 h 70"/>
                    <a:gd name="T72" fmla="*/ 77 w 102"/>
                    <a:gd name="T73" fmla="*/ 69 h 70"/>
                    <a:gd name="T74" fmla="*/ 85 w 102"/>
                    <a:gd name="T75" fmla="*/ 60 h 70"/>
                    <a:gd name="T76" fmla="*/ 87 w 102"/>
                    <a:gd name="T77" fmla="*/ 59 h 70"/>
                    <a:gd name="T78" fmla="*/ 89 w 102"/>
                    <a:gd name="T79" fmla="*/ 59 h 70"/>
                    <a:gd name="T80" fmla="*/ 91 w 102"/>
                    <a:gd name="T81" fmla="*/ 59 h 70"/>
                    <a:gd name="T82" fmla="*/ 90 w 102"/>
                    <a:gd name="T83" fmla="*/ 57 h 70"/>
                    <a:gd name="T84" fmla="*/ 88 w 102"/>
                    <a:gd name="T85" fmla="*/ 51 h 70"/>
                    <a:gd name="T86" fmla="*/ 91 w 102"/>
                    <a:gd name="T87" fmla="*/ 42 h 70"/>
                    <a:gd name="T88" fmla="*/ 97 w 102"/>
                    <a:gd name="T89" fmla="*/ 44 h 70"/>
                    <a:gd name="T90" fmla="*/ 98 w 102"/>
                    <a:gd name="T91" fmla="*/ 37 h 70"/>
                    <a:gd name="T92" fmla="*/ 93 w 102"/>
                    <a:gd name="T93" fmla="*/ 34 h 70"/>
                    <a:gd name="T94" fmla="*/ 86 w 102"/>
                    <a:gd name="T95" fmla="*/ 26 h 70"/>
                    <a:gd name="T96" fmla="*/ 82 w 102"/>
                    <a:gd name="T97" fmla="*/ 16 h 70"/>
                    <a:gd name="T98" fmla="*/ 82 w 102"/>
                    <a:gd name="T99" fmla="*/ 11 h 70"/>
                    <a:gd name="T100" fmla="*/ 82 w 102"/>
                    <a:gd name="T101" fmla="*/ 8 h 70"/>
                    <a:gd name="T102" fmla="*/ 74 w 102"/>
                    <a:gd name="T103" fmla="*/ 5 h 70"/>
                    <a:gd name="T104" fmla="*/ 65 w 102"/>
                    <a:gd name="T105" fmla="*/ 4 h 70"/>
                    <a:gd name="T106" fmla="*/ 54 w 102"/>
                    <a:gd name="T107" fmla="*/ 0 h 70"/>
                    <a:gd name="T108" fmla="*/ 54 w 102"/>
                    <a:gd name="T109" fmla="*/ 0 h 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2" h="70">
                      <a:moveTo>
                        <a:pt x="54" y="0"/>
                      </a:moveTo>
                      <a:cubicBezTo>
                        <a:pt x="53" y="0"/>
                        <a:pt x="53" y="0"/>
                        <a:pt x="53" y="0"/>
                      </a:cubicBezTo>
                      <a:cubicBezTo>
                        <a:pt x="53" y="0"/>
                        <a:pt x="53" y="1"/>
                        <a:pt x="52" y="1"/>
                      </a:cubicBezTo>
                      <a:cubicBezTo>
                        <a:pt x="52" y="1"/>
                        <a:pt x="52" y="2"/>
                        <a:pt x="51" y="2"/>
                      </a:cubicBezTo>
                      <a:cubicBezTo>
                        <a:pt x="50" y="3"/>
                        <a:pt x="49" y="5"/>
                        <a:pt x="47" y="5"/>
                      </a:cubicBezTo>
                      <a:cubicBezTo>
                        <a:pt x="46" y="5"/>
                        <a:pt x="45" y="5"/>
                        <a:pt x="45" y="5"/>
                      </a:cubicBezTo>
                      <a:cubicBezTo>
                        <a:pt x="43" y="5"/>
                        <a:pt x="41" y="5"/>
                        <a:pt x="40" y="6"/>
                      </a:cubicBezTo>
                      <a:cubicBezTo>
                        <a:pt x="40" y="6"/>
                        <a:pt x="40" y="6"/>
                        <a:pt x="39" y="7"/>
                      </a:cubicBezTo>
                      <a:cubicBezTo>
                        <a:pt x="39" y="7"/>
                        <a:pt x="39" y="7"/>
                        <a:pt x="39" y="8"/>
                      </a:cubicBezTo>
                      <a:cubicBezTo>
                        <a:pt x="39" y="8"/>
                        <a:pt x="39" y="8"/>
                        <a:pt x="39" y="8"/>
                      </a:cubicBezTo>
                      <a:cubicBezTo>
                        <a:pt x="38" y="8"/>
                        <a:pt x="38" y="9"/>
                        <a:pt x="38" y="10"/>
                      </a:cubicBezTo>
                      <a:cubicBezTo>
                        <a:pt x="38" y="11"/>
                        <a:pt x="38" y="12"/>
                        <a:pt x="38" y="13"/>
                      </a:cubicBezTo>
                      <a:cubicBezTo>
                        <a:pt x="38" y="13"/>
                        <a:pt x="38" y="14"/>
                        <a:pt x="38" y="14"/>
                      </a:cubicBezTo>
                      <a:cubicBezTo>
                        <a:pt x="38" y="15"/>
                        <a:pt x="38" y="15"/>
                        <a:pt x="37" y="15"/>
                      </a:cubicBezTo>
                      <a:cubicBezTo>
                        <a:pt x="37" y="16"/>
                        <a:pt x="36" y="17"/>
                        <a:pt x="35" y="17"/>
                      </a:cubicBezTo>
                      <a:cubicBezTo>
                        <a:pt x="35" y="17"/>
                        <a:pt x="35" y="17"/>
                        <a:pt x="35" y="17"/>
                      </a:cubicBezTo>
                      <a:cubicBezTo>
                        <a:pt x="34" y="18"/>
                        <a:pt x="33" y="19"/>
                        <a:pt x="32" y="19"/>
                      </a:cubicBezTo>
                      <a:cubicBezTo>
                        <a:pt x="30" y="20"/>
                        <a:pt x="28" y="22"/>
                        <a:pt x="27" y="23"/>
                      </a:cubicBezTo>
                      <a:cubicBezTo>
                        <a:pt x="27" y="24"/>
                        <a:pt x="27" y="24"/>
                        <a:pt x="27" y="25"/>
                      </a:cubicBezTo>
                      <a:cubicBezTo>
                        <a:pt x="27" y="27"/>
                        <a:pt x="27" y="30"/>
                        <a:pt x="24" y="30"/>
                      </a:cubicBezTo>
                      <a:cubicBezTo>
                        <a:pt x="22" y="30"/>
                        <a:pt x="19" y="31"/>
                        <a:pt x="18" y="32"/>
                      </a:cubicBezTo>
                      <a:cubicBezTo>
                        <a:pt x="17" y="34"/>
                        <a:pt x="15" y="35"/>
                        <a:pt x="12" y="35"/>
                      </a:cubicBezTo>
                      <a:cubicBezTo>
                        <a:pt x="11" y="35"/>
                        <a:pt x="11" y="35"/>
                        <a:pt x="10" y="35"/>
                      </a:cubicBezTo>
                      <a:cubicBezTo>
                        <a:pt x="10" y="35"/>
                        <a:pt x="10" y="35"/>
                        <a:pt x="10" y="35"/>
                      </a:cubicBezTo>
                      <a:cubicBezTo>
                        <a:pt x="10" y="35"/>
                        <a:pt x="10" y="35"/>
                        <a:pt x="10" y="35"/>
                      </a:cubicBezTo>
                      <a:cubicBezTo>
                        <a:pt x="10" y="35"/>
                        <a:pt x="10" y="35"/>
                        <a:pt x="10" y="35"/>
                      </a:cubicBezTo>
                      <a:cubicBezTo>
                        <a:pt x="10" y="35"/>
                        <a:pt x="10" y="35"/>
                        <a:pt x="10" y="35"/>
                      </a:cubicBezTo>
                      <a:cubicBezTo>
                        <a:pt x="9" y="35"/>
                        <a:pt x="9" y="35"/>
                        <a:pt x="9" y="35"/>
                      </a:cubicBezTo>
                      <a:cubicBezTo>
                        <a:pt x="9" y="35"/>
                        <a:pt x="9" y="35"/>
                        <a:pt x="9" y="35"/>
                      </a:cubicBezTo>
                      <a:cubicBezTo>
                        <a:pt x="9" y="35"/>
                        <a:pt x="9" y="35"/>
                        <a:pt x="8" y="35"/>
                      </a:cubicBezTo>
                      <a:cubicBezTo>
                        <a:pt x="8" y="35"/>
                        <a:pt x="8" y="35"/>
                        <a:pt x="8" y="35"/>
                      </a:cubicBezTo>
                      <a:cubicBezTo>
                        <a:pt x="8" y="35"/>
                        <a:pt x="8" y="35"/>
                        <a:pt x="7" y="35"/>
                      </a:cubicBezTo>
                      <a:cubicBezTo>
                        <a:pt x="7" y="35"/>
                        <a:pt x="7" y="35"/>
                        <a:pt x="7" y="35"/>
                      </a:cubicBezTo>
                      <a:cubicBezTo>
                        <a:pt x="7" y="35"/>
                        <a:pt x="7" y="35"/>
                        <a:pt x="6" y="35"/>
                      </a:cubicBezTo>
                      <a:cubicBezTo>
                        <a:pt x="6" y="35"/>
                        <a:pt x="6" y="35"/>
                        <a:pt x="6" y="35"/>
                      </a:cubicBezTo>
                      <a:cubicBezTo>
                        <a:pt x="5" y="35"/>
                        <a:pt x="5" y="35"/>
                        <a:pt x="4" y="35"/>
                      </a:cubicBezTo>
                      <a:cubicBezTo>
                        <a:pt x="4" y="35"/>
                        <a:pt x="4" y="35"/>
                        <a:pt x="4" y="35"/>
                      </a:cubicBezTo>
                      <a:cubicBezTo>
                        <a:pt x="4" y="35"/>
                        <a:pt x="4" y="35"/>
                        <a:pt x="4" y="35"/>
                      </a:cubicBezTo>
                      <a:cubicBezTo>
                        <a:pt x="4" y="35"/>
                        <a:pt x="4" y="35"/>
                        <a:pt x="4" y="36"/>
                      </a:cubicBezTo>
                      <a:cubicBezTo>
                        <a:pt x="4" y="36"/>
                        <a:pt x="4" y="36"/>
                        <a:pt x="4" y="37"/>
                      </a:cubicBezTo>
                      <a:cubicBezTo>
                        <a:pt x="4" y="37"/>
                        <a:pt x="4" y="37"/>
                        <a:pt x="4" y="38"/>
                      </a:cubicBezTo>
                      <a:cubicBezTo>
                        <a:pt x="4" y="38"/>
                        <a:pt x="4" y="38"/>
                        <a:pt x="4" y="38"/>
                      </a:cubicBezTo>
                      <a:cubicBezTo>
                        <a:pt x="4" y="39"/>
                        <a:pt x="4" y="39"/>
                        <a:pt x="4" y="39"/>
                      </a:cubicBezTo>
                      <a:cubicBezTo>
                        <a:pt x="5" y="39"/>
                        <a:pt x="5" y="40"/>
                        <a:pt x="5" y="40"/>
                      </a:cubicBezTo>
                      <a:cubicBezTo>
                        <a:pt x="5" y="40"/>
                        <a:pt x="5" y="40"/>
                        <a:pt x="5" y="41"/>
                      </a:cubicBezTo>
                      <a:cubicBezTo>
                        <a:pt x="7" y="42"/>
                        <a:pt x="8" y="47"/>
                        <a:pt x="8" y="50"/>
                      </a:cubicBezTo>
                      <a:cubicBezTo>
                        <a:pt x="8" y="52"/>
                        <a:pt x="6" y="53"/>
                        <a:pt x="5" y="54"/>
                      </a:cubicBezTo>
                      <a:cubicBezTo>
                        <a:pt x="4" y="55"/>
                        <a:pt x="1" y="57"/>
                        <a:pt x="0" y="58"/>
                      </a:cubicBezTo>
                      <a:cubicBezTo>
                        <a:pt x="1" y="58"/>
                        <a:pt x="1" y="58"/>
                        <a:pt x="1" y="58"/>
                      </a:cubicBezTo>
                      <a:cubicBezTo>
                        <a:pt x="2" y="59"/>
                        <a:pt x="5" y="61"/>
                        <a:pt x="4" y="64"/>
                      </a:cubicBezTo>
                      <a:cubicBezTo>
                        <a:pt x="4" y="64"/>
                        <a:pt x="4" y="64"/>
                        <a:pt x="4" y="65"/>
                      </a:cubicBezTo>
                      <a:cubicBezTo>
                        <a:pt x="4" y="65"/>
                        <a:pt x="4" y="65"/>
                        <a:pt x="4" y="65"/>
                      </a:cubicBezTo>
                      <a:cubicBezTo>
                        <a:pt x="4" y="66"/>
                        <a:pt x="4" y="66"/>
                        <a:pt x="4" y="66"/>
                      </a:cubicBezTo>
                      <a:cubicBezTo>
                        <a:pt x="4" y="66"/>
                        <a:pt x="4" y="67"/>
                        <a:pt x="4" y="68"/>
                      </a:cubicBezTo>
                      <a:cubicBezTo>
                        <a:pt x="4" y="68"/>
                        <a:pt x="4" y="68"/>
                        <a:pt x="4" y="68"/>
                      </a:cubicBezTo>
                      <a:cubicBezTo>
                        <a:pt x="4" y="68"/>
                        <a:pt x="4" y="68"/>
                        <a:pt x="4" y="68"/>
                      </a:cubicBezTo>
                      <a:cubicBezTo>
                        <a:pt x="4" y="68"/>
                        <a:pt x="4" y="68"/>
                        <a:pt x="5" y="68"/>
                      </a:cubicBezTo>
                      <a:cubicBezTo>
                        <a:pt x="5" y="68"/>
                        <a:pt x="5" y="68"/>
                        <a:pt x="5" y="68"/>
                      </a:cubicBezTo>
                      <a:cubicBezTo>
                        <a:pt x="6" y="67"/>
                        <a:pt x="6" y="67"/>
                        <a:pt x="6" y="67"/>
                      </a:cubicBezTo>
                      <a:cubicBezTo>
                        <a:pt x="7" y="66"/>
                        <a:pt x="7" y="66"/>
                        <a:pt x="7" y="66"/>
                      </a:cubicBezTo>
                      <a:cubicBezTo>
                        <a:pt x="9" y="64"/>
                        <a:pt x="11" y="62"/>
                        <a:pt x="15" y="62"/>
                      </a:cubicBezTo>
                      <a:cubicBezTo>
                        <a:pt x="28" y="62"/>
                        <a:pt x="34" y="63"/>
                        <a:pt x="36" y="65"/>
                      </a:cubicBezTo>
                      <a:cubicBezTo>
                        <a:pt x="36" y="65"/>
                        <a:pt x="38" y="65"/>
                        <a:pt x="39" y="65"/>
                      </a:cubicBezTo>
                      <a:cubicBezTo>
                        <a:pt x="39" y="65"/>
                        <a:pt x="39" y="65"/>
                        <a:pt x="40" y="65"/>
                      </a:cubicBezTo>
                      <a:cubicBezTo>
                        <a:pt x="42" y="65"/>
                        <a:pt x="44" y="65"/>
                        <a:pt x="46" y="66"/>
                      </a:cubicBezTo>
                      <a:cubicBezTo>
                        <a:pt x="48" y="67"/>
                        <a:pt x="50" y="68"/>
                        <a:pt x="51" y="68"/>
                      </a:cubicBezTo>
                      <a:cubicBezTo>
                        <a:pt x="52" y="66"/>
                        <a:pt x="53" y="66"/>
                        <a:pt x="55" y="67"/>
                      </a:cubicBezTo>
                      <a:cubicBezTo>
                        <a:pt x="56" y="68"/>
                        <a:pt x="58" y="68"/>
                        <a:pt x="59" y="68"/>
                      </a:cubicBezTo>
                      <a:cubicBezTo>
                        <a:pt x="59" y="67"/>
                        <a:pt x="60" y="67"/>
                        <a:pt x="61" y="67"/>
                      </a:cubicBezTo>
                      <a:cubicBezTo>
                        <a:pt x="63" y="67"/>
                        <a:pt x="64" y="68"/>
                        <a:pt x="66" y="69"/>
                      </a:cubicBezTo>
                      <a:cubicBezTo>
                        <a:pt x="66" y="69"/>
                        <a:pt x="66" y="70"/>
                        <a:pt x="67" y="70"/>
                      </a:cubicBezTo>
                      <a:cubicBezTo>
                        <a:pt x="68" y="69"/>
                        <a:pt x="70" y="69"/>
                        <a:pt x="71" y="69"/>
                      </a:cubicBezTo>
                      <a:cubicBezTo>
                        <a:pt x="73" y="69"/>
                        <a:pt x="75" y="69"/>
                        <a:pt x="77" y="70"/>
                      </a:cubicBezTo>
                      <a:cubicBezTo>
                        <a:pt x="77" y="70"/>
                        <a:pt x="77" y="69"/>
                        <a:pt x="77" y="69"/>
                      </a:cubicBezTo>
                      <a:cubicBezTo>
                        <a:pt x="77" y="67"/>
                        <a:pt x="80" y="64"/>
                        <a:pt x="85" y="60"/>
                      </a:cubicBezTo>
                      <a:cubicBezTo>
                        <a:pt x="85" y="60"/>
                        <a:pt x="85" y="60"/>
                        <a:pt x="85" y="60"/>
                      </a:cubicBezTo>
                      <a:cubicBezTo>
                        <a:pt x="86" y="60"/>
                        <a:pt x="86" y="60"/>
                        <a:pt x="86" y="60"/>
                      </a:cubicBezTo>
                      <a:cubicBezTo>
                        <a:pt x="86" y="60"/>
                        <a:pt x="87" y="60"/>
                        <a:pt x="87" y="59"/>
                      </a:cubicBezTo>
                      <a:cubicBezTo>
                        <a:pt x="87" y="59"/>
                        <a:pt x="87" y="59"/>
                        <a:pt x="87" y="59"/>
                      </a:cubicBezTo>
                      <a:cubicBezTo>
                        <a:pt x="88" y="59"/>
                        <a:pt x="88" y="59"/>
                        <a:pt x="89" y="59"/>
                      </a:cubicBezTo>
                      <a:cubicBezTo>
                        <a:pt x="89" y="59"/>
                        <a:pt x="89" y="59"/>
                        <a:pt x="89" y="59"/>
                      </a:cubicBezTo>
                      <a:cubicBezTo>
                        <a:pt x="90" y="59"/>
                        <a:pt x="90" y="59"/>
                        <a:pt x="91" y="59"/>
                      </a:cubicBezTo>
                      <a:cubicBezTo>
                        <a:pt x="91" y="59"/>
                        <a:pt x="91" y="59"/>
                        <a:pt x="91" y="59"/>
                      </a:cubicBezTo>
                      <a:cubicBezTo>
                        <a:pt x="90" y="58"/>
                        <a:pt x="90" y="58"/>
                        <a:pt x="90" y="57"/>
                      </a:cubicBezTo>
                      <a:cubicBezTo>
                        <a:pt x="90" y="57"/>
                        <a:pt x="90" y="56"/>
                        <a:pt x="90" y="56"/>
                      </a:cubicBezTo>
                      <a:cubicBezTo>
                        <a:pt x="89" y="54"/>
                        <a:pt x="89" y="53"/>
                        <a:pt x="88" y="51"/>
                      </a:cubicBezTo>
                      <a:cubicBezTo>
                        <a:pt x="87" y="48"/>
                        <a:pt x="87" y="46"/>
                        <a:pt x="88" y="44"/>
                      </a:cubicBezTo>
                      <a:cubicBezTo>
                        <a:pt x="89" y="43"/>
                        <a:pt x="90" y="42"/>
                        <a:pt x="91" y="42"/>
                      </a:cubicBezTo>
                      <a:cubicBezTo>
                        <a:pt x="92" y="42"/>
                        <a:pt x="93" y="43"/>
                        <a:pt x="95" y="44"/>
                      </a:cubicBezTo>
                      <a:cubicBezTo>
                        <a:pt x="95" y="44"/>
                        <a:pt x="97" y="44"/>
                        <a:pt x="97" y="44"/>
                      </a:cubicBezTo>
                      <a:cubicBezTo>
                        <a:pt x="101" y="42"/>
                        <a:pt x="102" y="41"/>
                        <a:pt x="102" y="41"/>
                      </a:cubicBezTo>
                      <a:cubicBezTo>
                        <a:pt x="101" y="40"/>
                        <a:pt x="99" y="38"/>
                        <a:pt x="98" y="37"/>
                      </a:cubicBezTo>
                      <a:cubicBezTo>
                        <a:pt x="97" y="37"/>
                        <a:pt x="97" y="37"/>
                        <a:pt x="97" y="37"/>
                      </a:cubicBezTo>
                      <a:cubicBezTo>
                        <a:pt x="95" y="37"/>
                        <a:pt x="94" y="35"/>
                        <a:pt x="93" y="34"/>
                      </a:cubicBezTo>
                      <a:cubicBezTo>
                        <a:pt x="92" y="33"/>
                        <a:pt x="91" y="31"/>
                        <a:pt x="90" y="31"/>
                      </a:cubicBezTo>
                      <a:cubicBezTo>
                        <a:pt x="88" y="30"/>
                        <a:pt x="87" y="28"/>
                        <a:pt x="86" y="26"/>
                      </a:cubicBezTo>
                      <a:cubicBezTo>
                        <a:pt x="86" y="25"/>
                        <a:pt x="85" y="24"/>
                        <a:pt x="85" y="24"/>
                      </a:cubicBezTo>
                      <a:cubicBezTo>
                        <a:pt x="82" y="22"/>
                        <a:pt x="82" y="18"/>
                        <a:pt x="82" y="16"/>
                      </a:cubicBezTo>
                      <a:cubicBezTo>
                        <a:pt x="82" y="16"/>
                        <a:pt x="82" y="15"/>
                        <a:pt x="82" y="14"/>
                      </a:cubicBezTo>
                      <a:cubicBezTo>
                        <a:pt x="82" y="13"/>
                        <a:pt x="82" y="12"/>
                        <a:pt x="82" y="11"/>
                      </a:cubicBezTo>
                      <a:cubicBezTo>
                        <a:pt x="82" y="10"/>
                        <a:pt x="82" y="8"/>
                        <a:pt x="82" y="8"/>
                      </a:cubicBezTo>
                      <a:cubicBezTo>
                        <a:pt x="82" y="8"/>
                        <a:pt x="82" y="8"/>
                        <a:pt x="82" y="8"/>
                      </a:cubicBezTo>
                      <a:cubicBezTo>
                        <a:pt x="80" y="7"/>
                        <a:pt x="77" y="5"/>
                        <a:pt x="74" y="5"/>
                      </a:cubicBezTo>
                      <a:cubicBezTo>
                        <a:pt x="74" y="5"/>
                        <a:pt x="74" y="5"/>
                        <a:pt x="74" y="5"/>
                      </a:cubicBezTo>
                      <a:cubicBezTo>
                        <a:pt x="72" y="6"/>
                        <a:pt x="70" y="7"/>
                        <a:pt x="69" y="7"/>
                      </a:cubicBezTo>
                      <a:cubicBezTo>
                        <a:pt x="68" y="7"/>
                        <a:pt x="66" y="6"/>
                        <a:pt x="65" y="4"/>
                      </a:cubicBezTo>
                      <a:cubicBezTo>
                        <a:pt x="64" y="2"/>
                        <a:pt x="63" y="2"/>
                        <a:pt x="62" y="2"/>
                      </a:cubicBezTo>
                      <a:cubicBezTo>
                        <a:pt x="58" y="3"/>
                        <a:pt x="55" y="1"/>
                        <a:pt x="54" y="0"/>
                      </a:cubicBezTo>
                      <a:cubicBezTo>
                        <a:pt x="54" y="0"/>
                        <a:pt x="54" y="0"/>
                        <a:pt x="54" y="0"/>
                      </a:cubicBezTo>
                      <a:cubicBezTo>
                        <a:pt x="54" y="0"/>
                        <a:pt x="54" y="0"/>
                        <a:pt x="5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3" name="Freeform 1206">
                  <a:extLst>
                    <a:ext uri="{FF2B5EF4-FFF2-40B4-BE49-F238E27FC236}">
                      <a16:creationId xmlns="" xmlns:a16="http://schemas.microsoft.com/office/drawing/2014/main" id="{F21DECEE-9AE8-4372-86EF-9E1714F0A437}"/>
                    </a:ext>
                  </a:extLst>
                </p:cNvPr>
                <p:cNvSpPr/>
                <p:nvPr/>
              </p:nvSpPr>
              <p:spPr bwMode="auto">
                <a:xfrm>
                  <a:off x="2767" y="3105"/>
                  <a:ext cx="75" cy="33"/>
                </a:xfrm>
                <a:custGeom>
                  <a:gdLst>
                    <a:gd name="T0" fmla="*/ 66 w 78"/>
                    <a:gd name="T1" fmla="*/ 32 h 34"/>
                    <a:gd name="T2" fmla="*/ 69 w 78"/>
                    <a:gd name="T3" fmla="*/ 31 h 34"/>
                    <a:gd name="T4" fmla="*/ 73 w 78"/>
                    <a:gd name="T5" fmla="*/ 31 h 34"/>
                    <a:gd name="T6" fmla="*/ 76 w 78"/>
                    <a:gd name="T7" fmla="*/ 28 h 34"/>
                    <a:gd name="T8" fmla="*/ 78 w 78"/>
                    <a:gd name="T9" fmla="*/ 27 h 34"/>
                    <a:gd name="T10" fmla="*/ 78 w 78"/>
                    <a:gd name="T11" fmla="*/ 26 h 34"/>
                    <a:gd name="T12" fmla="*/ 73 w 78"/>
                    <a:gd name="T13" fmla="*/ 14 h 34"/>
                    <a:gd name="T14" fmla="*/ 71 w 78"/>
                    <a:gd name="T15" fmla="*/ 8 h 34"/>
                    <a:gd name="T16" fmla="*/ 70 w 78"/>
                    <a:gd name="T17" fmla="*/ 7 h 34"/>
                    <a:gd name="T18" fmla="*/ 61 w 78"/>
                    <a:gd name="T19" fmla="*/ 6 h 34"/>
                    <a:gd name="T20" fmla="*/ 49 w 78"/>
                    <a:gd name="T21" fmla="*/ 0 h 34"/>
                    <a:gd name="T22" fmla="*/ 46 w 78"/>
                    <a:gd name="T23" fmla="*/ 0 h 34"/>
                    <a:gd name="T24" fmla="*/ 44 w 78"/>
                    <a:gd name="T25" fmla="*/ 0 h 34"/>
                    <a:gd name="T26" fmla="*/ 42 w 78"/>
                    <a:gd name="T27" fmla="*/ 0 h 34"/>
                    <a:gd name="T28" fmla="*/ 40 w 78"/>
                    <a:gd name="T29" fmla="*/ 0 h 34"/>
                    <a:gd name="T30" fmla="*/ 38 w 78"/>
                    <a:gd name="T31" fmla="*/ 4 h 34"/>
                    <a:gd name="T32" fmla="*/ 30 w 78"/>
                    <a:gd name="T33" fmla="*/ 16 h 34"/>
                    <a:gd name="T34" fmla="*/ 27 w 78"/>
                    <a:gd name="T35" fmla="*/ 16 h 34"/>
                    <a:gd name="T36" fmla="*/ 16 w 78"/>
                    <a:gd name="T37" fmla="*/ 3 h 34"/>
                    <a:gd name="T38" fmla="*/ 7 w 78"/>
                    <a:gd name="T39" fmla="*/ 9 h 34"/>
                    <a:gd name="T40" fmla="*/ 3 w 78"/>
                    <a:gd name="T41" fmla="*/ 17 h 34"/>
                    <a:gd name="T42" fmla="*/ 2 w 78"/>
                    <a:gd name="T43" fmla="*/ 25 h 34"/>
                    <a:gd name="T44" fmla="*/ 4 w 78"/>
                    <a:gd name="T45" fmla="*/ 25 h 34"/>
                    <a:gd name="T46" fmla="*/ 6 w 78"/>
                    <a:gd name="T47" fmla="*/ 24 h 34"/>
                    <a:gd name="T48" fmla="*/ 7 w 78"/>
                    <a:gd name="T49" fmla="*/ 24 h 34"/>
                    <a:gd name="T50" fmla="*/ 14 w 78"/>
                    <a:gd name="T51" fmla="*/ 22 h 34"/>
                    <a:gd name="T52" fmla="*/ 26 w 78"/>
                    <a:gd name="T53" fmla="*/ 23 h 34"/>
                    <a:gd name="T54" fmla="*/ 39 w 78"/>
                    <a:gd name="T55" fmla="*/ 23 h 34"/>
                    <a:gd name="T56" fmla="*/ 46 w 78"/>
                    <a:gd name="T57" fmla="*/ 25 h 34"/>
                    <a:gd name="T58" fmla="*/ 47 w 78"/>
                    <a:gd name="T59" fmla="*/ 25 h 34"/>
                    <a:gd name="T60" fmla="*/ 61 w 78"/>
                    <a:gd name="T61" fmla="*/ 33 h 34"/>
                    <a:gd name="T62" fmla="*/ 62 w 78"/>
                    <a:gd name="T63" fmla="*/ 34 h 34"/>
                    <a:gd name="T64" fmla="*/ 64 w 78"/>
                    <a:gd name="T65" fmla="*/ 33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34">
                      <a:moveTo>
                        <a:pt x="64" y="33"/>
                      </a:moveTo>
                      <a:cubicBezTo>
                        <a:pt x="64" y="32"/>
                        <a:pt x="65" y="32"/>
                        <a:pt x="66" y="32"/>
                      </a:cubicBezTo>
                      <a:cubicBezTo>
                        <a:pt x="67" y="31"/>
                        <a:pt x="68" y="31"/>
                        <a:pt x="69" y="31"/>
                      </a:cubicBezTo>
                      <a:cubicBezTo>
                        <a:pt x="69" y="31"/>
                        <a:pt x="69" y="31"/>
                        <a:pt x="69" y="31"/>
                      </a:cubicBezTo>
                      <a:cubicBezTo>
                        <a:pt x="70" y="31"/>
                        <a:pt x="71" y="31"/>
                        <a:pt x="71" y="31"/>
                      </a:cubicBezTo>
                      <a:cubicBezTo>
                        <a:pt x="72" y="31"/>
                        <a:pt x="72" y="31"/>
                        <a:pt x="73" y="31"/>
                      </a:cubicBezTo>
                      <a:cubicBezTo>
                        <a:pt x="73" y="31"/>
                        <a:pt x="73" y="31"/>
                        <a:pt x="74" y="30"/>
                      </a:cubicBezTo>
                      <a:cubicBezTo>
                        <a:pt x="74" y="29"/>
                        <a:pt x="75" y="28"/>
                        <a:pt x="76" y="28"/>
                      </a:cubicBezTo>
                      <a:cubicBezTo>
                        <a:pt x="76" y="27"/>
                        <a:pt x="77" y="27"/>
                        <a:pt x="77" y="27"/>
                      </a:cubicBezTo>
                      <a:cubicBezTo>
                        <a:pt x="78" y="27"/>
                        <a:pt x="78" y="27"/>
                        <a:pt x="78" y="27"/>
                      </a:cubicBezTo>
                      <a:cubicBezTo>
                        <a:pt x="78" y="27"/>
                        <a:pt x="78" y="27"/>
                        <a:pt x="78" y="26"/>
                      </a:cubicBezTo>
                      <a:cubicBezTo>
                        <a:pt x="78" y="26"/>
                        <a:pt x="78" y="26"/>
                        <a:pt x="78" y="26"/>
                      </a:cubicBezTo>
                      <a:cubicBezTo>
                        <a:pt x="78" y="24"/>
                        <a:pt x="77" y="23"/>
                        <a:pt x="77" y="22"/>
                      </a:cubicBezTo>
                      <a:cubicBezTo>
                        <a:pt x="73" y="19"/>
                        <a:pt x="72" y="16"/>
                        <a:pt x="73" y="14"/>
                      </a:cubicBezTo>
                      <a:cubicBezTo>
                        <a:pt x="73" y="13"/>
                        <a:pt x="74" y="11"/>
                        <a:pt x="72" y="10"/>
                      </a:cubicBezTo>
                      <a:cubicBezTo>
                        <a:pt x="72" y="9"/>
                        <a:pt x="71" y="9"/>
                        <a:pt x="71" y="8"/>
                      </a:cubicBezTo>
                      <a:cubicBezTo>
                        <a:pt x="71" y="8"/>
                        <a:pt x="71" y="8"/>
                        <a:pt x="70" y="8"/>
                      </a:cubicBezTo>
                      <a:cubicBezTo>
                        <a:pt x="70" y="7"/>
                        <a:pt x="70" y="7"/>
                        <a:pt x="70" y="7"/>
                      </a:cubicBezTo>
                      <a:cubicBezTo>
                        <a:pt x="66" y="7"/>
                        <a:pt x="63" y="7"/>
                        <a:pt x="62" y="6"/>
                      </a:cubicBezTo>
                      <a:cubicBezTo>
                        <a:pt x="62" y="6"/>
                        <a:pt x="61" y="6"/>
                        <a:pt x="61" y="6"/>
                      </a:cubicBezTo>
                      <a:cubicBezTo>
                        <a:pt x="61" y="7"/>
                        <a:pt x="61" y="7"/>
                        <a:pt x="61" y="7"/>
                      </a:cubicBezTo>
                      <a:cubicBezTo>
                        <a:pt x="59" y="7"/>
                        <a:pt x="55" y="5"/>
                        <a:pt x="49" y="0"/>
                      </a:cubicBezTo>
                      <a:cubicBezTo>
                        <a:pt x="48" y="0"/>
                        <a:pt x="48" y="0"/>
                        <a:pt x="48" y="0"/>
                      </a:cubicBezTo>
                      <a:cubicBezTo>
                        <a:pt x="48" y="0"/>
                        <a:pt x="48" y="0"/>
                        <a:pt x="46" y="0"/>
                      </a:cubicBezTo>
                      <a:cubicBezTo>
                        <a:pt x="46" y="0"/>
                        <a:pt x="45" y="0"/>
                        <a:pt x="45" y="0"/>
                      </a:cubicBezTo>
                      <a:cubicBezTo>
                        <a:pt x="44" y="0"/>
                        <a:pt x="44" y="0"/>
                        <a:pt x="44" y="0"/>
                      </a:cubicBezTo>
                      <a:cubicBezTo>
                        <a:pt x="44" y="0"/>
                        <a:pt x="43" y="0"/>
                        <a:pt x="43" y="0"/>
                      </a:cubicBezTo>
                      <a:cubicBezTo>
                        <a:pt x="42" y="0"/>
                        <a:pt x="42" y="0"/>
                        <a:pt x="42" y="0"/>
                      </a:cubicBezTo>
                      <a:cubicBezTo>
                        <a:pt x="41" y="0"/>
                        <a:pt x="41" y="0"/>
                        <a:pt x="40" y="0"/>
                      </a:cubicBezTo>
                      <a:cubicBezTo>
                        <a:pt x="40" y="0"/>
                        <a:pt x="40" y="0"/>
                        <a:pt x="40" y="0"/>
                      </a:cubicBezTo>
                      <a:cubicBezTo>
                        <a:pt x="39" y="0"/>
                        <a:pt x="39" y="0"/>
                        <a:pt x="38" y="0"/>
                      </a:cubicBezTo>
                      <a:cubicBezTo>
                        <a:pt x="37" y="1"/>
                        <a:pt x="38" y="2"/>
                        <a:pt x="38" y="4"/>
                      </a:cubicBezTo>
                      <a:cubicBezTo>
                        <a:pt x="38" y="6"/>
                        <a:pt x="38" y="7"/>
                        <a:pt x="38" y="9"/>
                      </a:cubicBezTo>
                      <a:cubicBezTo>
                        <a:pt x="38" y="14"/>
                        <a:pt x="35" y="16"/>
                        <a:pt x="30" y="16"/>
                      </a:cubicBezTo>
                      <a:cubicBezTo>
                        <a:pt x="29" y="16"/>
                        <a:pt x="29" y="16"/>
                        <a:pt x="28" y="16"/>
                      </a:cubicBezTo>
                      <a:cubicBezTo>
                        <a:pt x="28" y="16"/>
                        <a:pt x="27" y="16"/>
                        <a:pt x="27" y="16"/>
                      </a:cubicBezTo>
                      <a:cubicBezTo>
                        <a:pt x="24" y="16"/>
                        <a:pt x="21" y="11"/>
                        <a:pt x="17" y="5"/>
                      </a:cubicBezTo>
                      <a:cubicBezTo>
                        <a:pt x="16" y="5"/>
                        <a:pt x="16" y="4"/>
                        <a:pt x="16" y="3"/>
                      </a:cubicBezTo>
                      <a:cubicBezTo>
                        <a:pt x="15" y="4"/>
                        <a:pt x="12" y="5"/>
                        <a:pt x="10" y="7"/>
                      </a:cubicBezTo>
                      <a:cubicBezTo>
                        <a:pt x="9" y="7"/>
                        <a:pt x="8" y="8"/>
                        <a:pt x="7" y="9"/>
                      </a:cubicBezTo>
                      <a:cubicBezTo>
                        <a:pt x="6" y="9"/>
                        <a:pt x="6" y="10"/>
                        <a:pt x="5" y="12"/>
                      </a:cubicBezTo>
                      <a:cubicBezTo>
                        <a:pt x="5" y="14"/>
                        <a:pt x="5" y="16"/>
                        <a:pt x="3" y="17"/>
                      </a:cubicBezTo>
                      <a:cubicBezTo>
                        <a:pt x="1" y="19"/>
                        <a:pt x="0" y="21"/>
                        <a:pt x="2" y="25"/>
                      </a:cubicBezTo>
                      <a:cubicBezTo>
                        <a:pt x="2" y="25"/>
                        <a:pt x="2" y="25"/>
                        <a:pt x="2" y="25"/>
                      </a:cubicBezTo>
                      <a:cubicBezTo>
                        <a:pt x="2" y="25"/>
                        <a:pt x="3" y="25"/>
                        <a:pt x="4" y="25"/>
                      </a:cubicBezTo>
                      <a:cubicBezTo>
                        <a:pt x="4" y="25"/>
                        <a:pt x="4" y="25"/>
                        <a:pt x="4" y="25"/>
                      </a:cubicBezTo>
                      <a:cubicBezTo>
                        <a:pt x="5" y="25"/>
                        <a:pt x="5" y="24"/>
                        <a:pt x="6" y="24"/>
                      </a:cubicBezTo>
                      <a:cubicBezTo>
                        <a:pt x="6" y="24"/>
                        <a:pt x="6" y="24"/>
                        <a:pt x="6" y="24"/>
                      </a:cubicBezTo>
                      <a:cubicBezTo>
                        <a:pt x="7" y="24"/>
                        <a:pt x="7" y="24"/>
                        <a:pt x="7" y="24"/>
                      </a:cubicBezTo>
                      <a:cubicBezTo>
                        <a:pt x="7" y="24"/>
                        <a:pt x="7" y="24"/>
                        <a:pt x="7" y="24"/>
                      </a:cubicBezTo>
                      <a:cubicBezTo>
                        <a:pt x="8" y="24"/>
                        <a:pt x="8" y="23"/>
                        <a:pt x="8" y="23"/>
                      </a:cubicBezTo>
                      <a:cubicBezTo>
                        <a:pt x="10" y="22"/>
                        <a:pt x="12" y="22"/>
                        <a:pt x="14" y="22"/>
                      </a:cubicBezTo>
                      <a:cubicBezTo>
                        <a:pt x="17" y="22"/>
                        <a:pt x="20" y="22"/>
                        <a:pt x="22" y="22"/>
                      </a:cubicBezTo>
                      <a:cubicBezTo>
                        <a:pt x="24" y="23"/>
                        <a:pt x="25" y="23"/>
                        <a:pt x="26" y="23"/>
                      </a:cubicBezTo>
                      <a:cubicBezTo>
                        <a:pt x="27" y="23"/>
                        <a:pt x="28" y="23"/>
                        <a:pt x="29" y="23"/>
                      </a:cubicBezTo>
                      <a:cubicBezTo>
                        <a:pt x="33" y="23"/>
                        <a:pt x="37" y="24"/>
                        <a:pt x="39" y="23"/>
                      </a:cubicBezTo>
                      <a:cubicBezTo>
                        <a:pt x="40" y="23"/>
                        <a:pt x="41" y="23"/>
                        <a:pt x="41" y="23"/>
                      </a:cubicBezTo>
                      <a:cubicBezTo>
                        <a:pt x="44" y="23"/>
                        <a:pt x="45" y="24"/>
                        <a:pt x="46" y="25"/>
                      </a:cubicBezTo>
                      <a:cubicBezTo>
                        <a:pt x="46" y="25"/>
                        <a:pt x="46" y="25"/>
                        <a:pt x="46" y="25"/>
                      </a:cubicBezTo>
                      <a:cubicBezTo>
                        <a:pt x="46" y="25"/>
                        <a:pt x="47" y="25"/>
                        <a:pt x="47" y="25"/>
                      </a:cubicBezTo>
                      <a:cubicBezTo>
                        <a:pt x="51" y="25"/>
                        <a:pt x="56" y="29"/>
                        <a:pt x="58" y="31"/>
                      </a:cubicBezTo>
                      <a:cubicBezTo>
                        <a:pt x="59" y="32"/>
                        <a:pt x="60" y="32"/>
                        <a:pt x="61" y="33"/>
                      </a:cubicBezTo>
                      <a:cubicBezTo>
                        <a:pt x="61" y="33"/>
                        <a:pt x="61" y="33"/>
                        <a:pt x="61" y="34"/>
                      </a:cubicBezTo>
                      <a:cubicBezTo>
                        <a:pt x="62" y="34"/>
                        <a:pt x="62" y="34"/>
                        <a:pt x="62" y="34"/>
                      </a:cubicBezTo>
                      <a:cubicBezTo>
                        <a:pt x="63" y="34"/>
                        <a:pt x="63" y="33"/>
                        <a:pt x="64" y="33"/>
                      </a:cubicBezTo>
                      <a:cubicBezTo>
                        <a:pt x="64" y="33"/>
                        <a:pt x="64" y="33"/>
                        <a:pt x="64"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4" name="Freeform 1207">
                  <a:extLst>
                    <a:ext uri="{FF2B5EF4-FFF2-40B4-BE49-F238E27FC236}">
                      <a16:creationId xmlns="" xmlns:a16="http://schemas.microsoft.com/office/drawing/2014/main" id="{95BF2277-121A-46D2-A583-ACC9DFDD3C4A}"/>
                    </a:ext>
                  </a:extLst>
                </p:cNvPr>
                <p:cNvSpPr/>
                <p:nvPr/>
              </p:nvSpPr>
              <p:spPr bwMode="auto">
                <a:xfrm>
                  <a:off x="2768" y="3130"/>
                  <a:ext cx="57" cy="34"/>
                </a:xfrm>
                <a:custGeom>
                  <a:gdLst>
                    <a:gd name="T0" fmla="*/ 26 w 59"/>
                    <a:gd name="T1" fmla="*/ 32 h 36"/>
                    <a:gd name="T2" fmla="*/ 27 w 59"/>
                    <a:gd name="T3" fmla="*/ 33 h 36"/>
                    <a:gd name="T4" fmla="*/ 28 w 59"/>
                    <a:gd name="T5" fmla="*/ 34 h 36"/>
                    <a:gd name="T6" fmla="*/ 29 w 59"/>
                    <a:gd name="T7" fmla="*/ 34 h 36"/>
                    <a:gd name="T8" fmla="*/ 29 w 59"/>
                    <a:gd name="T9" fmla="*/ 35 h 36"/>
                    <a:gd name="T10" fmla="*/ 30 w 59"/>
                    <a:gd name="T11" fmla="*/ 35 h 36"/>
                    <a:gd name="T12" fmla="*/ 32 w 59"/>
                    <a:gd name="T13" fmla="*/ 35 h 36"/>
                    <a:gd name="T14" fmla="*/ 33 w 59"/>
                    <a:gd name="T15" fmla="*/ 35 h 36"/>
                    <a:gd name="T16" fmla="*/ 34 w 59"/>
                    <a:gd name="T17" fmla="*/ 35 h 36"/>
                    <a:gd name="T18" fmla="*/ 35 w 59"/>
                    <a:gd name="T19" fmla="*/ 35 h 36"/>
                    <a:gd name="T20" fmla="*/ 36 w 59"/>
                    <a:gd name="T21" fmla="*/ 35 h 36"/>
                    <a:gd name="T22" fmla="*/ 36 w 59"/>
                    <a:gd name="T23" fmla="*/ 35 h 36"/>
                    <a:gd name="T24" fmla="*/ 40 w 59"/>
                    <a:gd name="T25" fmla="*/ 33 h 36"/>
                    <a:gd name="T26" fmla="*/ 48 w 59"/>
                    <a:gd name="T27" fmla="*/ 28 h 36"/>
                    <a:gd name="T28" fmla="*/ 54 w 59"/>
                    <a:gd name="T29" fmla="*/ 20 h 36"/>
                    <a:gd name="T30" fmla="*/ 56 w 59"/>
                    <a:gd name="T31" fmla="*/ 19 h 36"/>
                    <a:gd name="T32" fmla="*/ 59 w 59"/>
                    <a:gd name="T33" fmla="*/ 15 h 36"/>
                    <a:gd name="T34" fmla="*/ 59 w 59"/>
                    <a:gd name="T35" fmla="*/ 12 h 36"/>
                    <a:gd name="T36" fmla="*/ 58 w 59"/>
                    <a:gd name="T37" fmla="*/ 11 h 36"/>
                    <a:gd name="T38" fmla="*/ 55 w 59"/>
                    <a:gd name="T39" fmla="*/ 9 h 36"/>
                    <a:gd name="T40" fmla="*/ 45 w 59"/>
                    <a:gd name="T41" fmla="*/ 3 h 36"/>
                    <a:gd name="T42" fmla="*/ 45 w 59"/>
                    <a:gd name="T43" fmla="*/ 3 h 36"/>
                    <a:gd name="T44" fmla="*/ 42 w 59"/>
                    <a:gd name="T45" fmla="*/ 1 h 36"/>
                    <a:gd name="T46" fmla="*/ 41 w 59"/>
                    <a:gd name="T47" fmla="*/ 1 h 36"/>
                    <a:gd name="T48" fmla="*/ 40 w 59"/>
                    <a:gd name="T49" fmla="*/ 1 h 36"/>
                    <a:gd name="T50" fmla="*/ 28 w 59"/>
                    <a:gd name="T51" fmla="*/ 1 h 36"/>
                    <a:gd name="T52" fmla="*/ 13 w 59"/>
                    <a:gd name="T53" fmla="*/ 0 h 36"/>
                    <a:gd name="T54" fmla="*/ 8 w 59"/>
                    <a:gd name="T55" fmla="*/ 1 h 36"/>
                    <a:gd name="T56" fmla="*/ 6 w 59"/>
                    <a:gd name="T57" fmla="*/ 2 h 36"/>
                    <a:gd name="T58" fmla="*/ 3 w 59"/>
                    <a:gd name="T59" fmla="*/ 3 h 36"/>
                    <a:gd name="T60" fmla="*/ 2 w 59"/>
                    <a:gd name="T61" fmla="*/ 3 h 36"/>
                    <a:gd name="T62" fmla="*/ 3 w 59"/>
                    <a:gd name="T63" fmla="*/ 14 h 36"/>
                    <a:gd name="T64" fmla="*/ 11 w 59"/>
                    <a:gd name="T65" fmla="*/ 18 h 36"/>
                    <a:gd name="T66" fmla="*/ 21 w 59"/>
                    <a:gd name="T67" fmla="*/ 23 h 36"/>
                    <a:gd name="T68" fmla="*/ 20 w 59"/>
                    <a:gd name="T69" fmla="*/ 30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9" h="36">
                      <a:moveTo>
                        <a:pt x="20" y="30"/>
                      </a:moveTo>
                      <a:cubicBezTo>
                        <a:pt x="22" y="30"/>
                        <a:pt x="24" y="31"/>
                        <a:pt x="26" y="32"/>
                      </a:cubicBezTo>
                      <a:cubicBezTo>
                        <a:pt x="26" y="32"/>
                        <a:pt x="26" y="32"/>
                        <a:pt x="26" y="32"/>
                      </a:cubicBezTo>
                      <a:cubicBezTo>
                        <a:pt x="26" y="32"/>
                        <a:pt x="27" y="33"/>
                        <a:pt x="27" y="33"/>
                      </a:cubicBezTo>
                      <a:cubicBezTo>
                        <a:pt x="27" y="33"/>
                        <a:pt x="27" y="33"/>
                        <a:pt x="27" y="33"/>
                      </a:cubicBezTo>
                      <a:cubicBezTo>
                        <a:pt x="27" y="33"/>
                        <a:pt x="28" y="33"/>
                        <a:pt x="28" y="34"/>
                      </a:cubicBezTo>
                      <a:cubicBezTo>
                        <a:pt x="28" y="34"/>
                        <a:pt x="28" y="34"/>
                        <a:pt x="28" y="34"/>
                      </a:cubicBezTo>
                      <a:cubicBezTo>
                        <a:pt x="28" y="34"/>
                        <a:pt x="28" y="34"/>
                        <a:pt x="29" y="34"/>
                      </a:cubicBezTo>
                      <a:cubicBezTo>
                        <a:pt x="29" y="35"/>
                        <a:pt x="29" y="35"/>
                        <a:pt x="29" y="35"/>
                      </a:cubicBezTo>
                      <a:cubicBezTo>
                        <a:pt x="29" y="35"/>
                        <a:pt x="29" y="35"/>
                        <a:pt x="29" y="35"/>
                      </a:cubicBezTo>
                      <a:cubicBezTo>
                        <a:pt x="29" y="35"/>
                        <a:pt x="29" y="35"/>
                        <a:pt x="29" y="35"/>
                      </a:cubicBezTo>
                      <a:cubicBezTo>
                        <a:pt x="30" y="35"/>
                        <a:pt x="30" y="35"/>
                        <a:pt x="30" y="35"/>
                      </a:cubicBezTo>
                      <a:cubicBezTo>
                        <a:pt x="31" y="35"/>
                        <a:pt x="31" y="35"/>
                        <a:pt x="31" y="35"/>
                      </a:cubicBezTo>
                      <a:cubicBezTo>
                        <a:pt x="32" y="35"/>
                        <a:pt x="32" y="35"/>
                        <a:pt x="32" y="35"/>
                      </a:cubicBezTo>
                      <a:cubicBezTo>
                        <a:pt x="32" y="35"/>
                        <a:pt x="32" y="35"/>
                        <a:pt x="33" y="35"/>
                      </a:cubicBezTo>
                      <a:cubicBezTo>
                        <a:pt x="33" y="35"/>
                        <a:pt x="33" y="35"/>
                        <a:pt x="33" y="35"/>
                      </a:cubicBezTo>
                      <a:cubicBezTo>
                        <a:pt x="34" y="35"/>
                        <a:pt x="34" y="35"/>
                        <a:pt x="34" y="35"/>
                      </a:cubicBezTo>
                      <a:cubicBezTo>
                        <a:pt x="34" y="35"/>
                        <a:pt x="34" y="35"/>
                        <a:pt x="34" y="35"/>
                      </a:cubicBezTo>
                      <a:cubicBezTo>
                        <a:pt x="35" y="35"/>
                        <a:pt x="35" y="35"/>
                        <a:pt x="35" y="35"/>
                      </a:cubicBezTo>
                      <a:cubicBezTo>
                        <a:pt x="35" y="35"/>
                        <a:pt x="35" y="35"/>
                        <a:pt x="35" y="35"/>
                      </a:cubicBezTo>
                      <a:cubicBezTo>
                        <a:pt x="35" y="35"/>
                        <a:pt x="35" y="35"/>
                        <a:pt x="35" y="35"/>
                      </a:cubicBezTo>
                      <a:cubicBezTo>
                        <a:pt x="36" y="35"/>
                        <a:pt x="36" y="35"/>
                        <a:pt x="36" y="35"/>
                      </a:cubicBezTo>
                      <a:cubicBezTo>
                        <a:pt x="36" y="35"/>
                        <a:pt x="36" y="35"/>
                        <a:pt x="36" y="35"/>
                      </a:cubicBezTo>
                      <a:cubicBezTo>
                        <a:pt x="36" y="35"/>
                        <a:pt x="36" y="35"/>
                        <a:pt x="36" y="35"/>
                      </a:cubicBezTo>
                      <a:cubicBezTo>
                        <a:pt x="36" y="35"/>
                        <a:pt x="36" y="35"/>
                        <a:pt x="36" y="35"/>
                      </a:cubicBezTo>
                      <a:cubicBezTo>
                        <a:pt x="37" y="36"/>
                        <a:pt x="38" y="35"/>
                        <a:pt x="40" y="33"/>
                      </a:cubicBezTo>
                      <a:cubicBezTo>
                        <a:pt x="42" y="31"/>
                        <a:pt x="46" y="30"/>
                        <a:pt x="48" y="30"/>
                      </a:cubicBezTo>
                      <a:cubicBezTo>
                        <a:pt x="48" y="30"/>
                        <a:pt x="48" y="29"/>
                        <a:pt x="48" y="28"/>
                      </a:cubicBezTo>
                      <a:cubicBezTo>
                        <a:pt x="48" y="28"/>
                        <a:pt x="48" y="27"/>
                        <a:pt x="48" y="27"/>
                      </a:cubicBezTo>
                      <a:cubicBezTo>
                        <a:pt x="49" y="24"/>
                        <a:pt x="52" y="21"/>
                        <a:pt x="54" y="20"/>
                      </a:cubicBezTo>
                      <a:cubicBezTo>
                        <a:pt x="55" y="20"/>
                        <a:pt x="55" y="20"/>
                        <a:pt x="55" y="20"/>
                      </a:cubicBezTo>
                      <a:cubicBezTo>
                        <a:pt x="56" y="20"/>
                        <a:pt x="56" y="19"/>
                        <a:pt x="56" y="19"/>
                      </a:cubicBezTo>
                      <a:cubicBezTo>
                        <a:pt x="57" y="18"/>
                        <a:pt x="57" y="17"/>
                        <a:pt x="59" y="17"/>
                      </a:cubicBezTo>
                      <a:cubicBezTo>
                        <a:pt x="59" y="16"/>
                        <a:pt x="59" y="16"/>
                        <a:pt x="59" y="15"/>
                      </a:cubicBezTo>
                      <a:cubicBezTo>
                        <a:pt x="59" y="14"/>
                        <a:pt x="59" y="13"/>
                        <a:pt x="59" y="13"/>
                      </a:cubicBezTo>
                      <a:cubicBezTo>
                        <a:pt x="59" y="13"/>
                        <a:pt x="59" y="12"/>
                        <a:pt x="59" y="12"/>
                      </a:cubicBezTo>
                      <a:cubicBezTo>
                        <a:pt x="59" y="12"/>
                        <a:pt x="59" y="12"/>
                        <a:pt x="59" y="12"/>
                      </a:cubicBezTo>
                      <a:cubicBezTo>
                        <a:pt x="59" y="11"/>
                        <a:pt x="59" y="11"/>
                        <a:pt x="58" y="11"/>
                      </a:cubicBezTo>
                      <a:cubicBezTo>
                        <a:pt x="58" y="11"/>
                        <a:pt x="58" y="11"/>
                        <a:pt x="57" y="10"/>
                      </a:cubicBezTo>
                      <a:cubicBezTo>
                        <a:pt x="56" y="10"/>
                        <a:pt x="56" y="9"/>
                        <a:pt x="55" y="9"/>
                      </a:cubicBezTo>
                      <a:cubicBezTo>
                        <a:pt x="51" y="5"/>
                        <a:pt x="48" y="3"/>
                        <a:pt x="46" y="3"/>
                      </a:cubicBezTo>
                      <a:cubicBezTo>
                        <a:pt x="45" y="3"/>
                        <a:pt x="45" y="3"/>
                        <a:pt x="45" y="3"/>
                      </a:cubicBezTo>
                      <a:cubicBezTo>
                        <a:pt x="45" y="3"/>
                        <a:pt x="45" y="3"/>
                        <a:pt x="45" y="3"/>
                      </a:cubicBezTo>
                      <a:cubicBezTo>
                        <a:pt x="45" y="3"/>
                        <a:pt x="45" y="3"/>
                        <a:pt x="45" y="3"/>
                      </a:cubicBezTo>
                      <a:cubicBezTo>
                        <a:pt x="44" y="3"/>
                        <a:pt x="43" y="3"/>
                        <a:pt x="42" y="2"/>
                      </a:cubicBezTo>
                      <a:cubicBezTo>
                        <a:pt x="42" y="2"/>
                        <a:pt x="42" y="2"/>
                        <a:pt x="42" y="1"/>
                      </a:cubicBezTo>
                      <a:cubicBezTo>
                        <a:pt x="41" y="1"/>
                        <a:pt x="41" y="1"/>
                        <a:pt x="41" y="1"/>
                      </a:cubicBezTo>
                      <a:cubicBezTo>
                        <a:pt x="41" y="1"/>
                        <a:pt x="41" y="1"/>
                        <a:pt x="41" y="1"/>
                      </a:cubicBezTo>
                      <a:cubicBezTo>
                        <a:pt x="41" y="1"/>
                        <a:pt x="41" y="1"/>
                        <a:pt x="40" y="1"/>
                      </a:cubicBezTo>
                      <a:cubicBezTo>
                        <a:pt x="40" y="1"/>
                        <a:pt x="40" y="1"/>
                        <a:pt x="40" y="1"/>
                      </a:cubicBezTo>
                      <a:cubicBezTo>
                        <a:pt x="38" y="1"/>
                        <a:pt x="36" y="2"/>
                        <a:pt x="34" y="2"/>
                      </a:cubicBezTo>
                      <a:cubicBezTo>
                        <a:pt x="32" y="2"/>
                        <a:pt x="30" y="1"/>
                        <a:pt x="28" y="1"/>
                      </a:cubicBezTo>
                      <a:cubicBezTo>
                        <a:pt x="25" y="1"/>
                        <a:pt x="24" y="1"/>
                        <a:pt x="21" y="0"/>
                      </a:cubicBezTo>
                      <a:cubicBezTo>
                        <a:pt x="18" y="0"/>
                        <a:pt x="16" y="0"/>
                        <a:pt x="13" y="0"/>
                      </a:cubicBezTo>
                      <a:cubicBezTo>
                        <a:pt x="11" y="0"/>
                        <a:pt x="10" y="0"/>
                        <a:pt x="9" y="0"/>
                      </a:cubicBezTo>
                      <a:cubicBezTo>
                        <a:pt x="9" y="1"/>
                        <a:pt x="8" y="1"/>
                        <a:pt x="8" y="1"/>
                      </a:cubicBezTo>
                      <a:cubicBezTo>
                        <a:pt x="8" y="1"/>
                        <a:pt x="7" y="2"/>
                        <a:pt x="7" y="2"/>
                      </a:cubicBezTo>
                      <a:cubicBezTo>
                        <a:pt x="7" y="2"/>
                        <a:pt x="6" y="2"/>
                        <a:pt x="6" y="2"/>
                      </a:cubicBezTo>
                      <a:cubicBezTo>
                        <a:pt x="6" y="2"/>
                        <a:pt x="5" y="2"/>
                        <a:pt x="5" y="2"/>
                      </a:cubicBezTo>
                      <a:cubicBezTo>
                        <a:pt x="4" y="2"/>
                        <a:pt x="4" y="3"/>
                        <a:pt x="3" y="3"/>
                      </a:cubicBezTo>
                      <a:cubicBezTo>
                        <a:pt x="3" y="3"/>
                        <a:pt x="3" y="3"/>
                        <a:pt x="2" y="3"/>
                      </a:cubicBezTo>
                      <a:cubicBezTo>
                        <a:pt x="2" y="3"/>
                        <a:pt x="2" y="3"/>
                        <a:pt x="2" y="3"/>
                      </a:cubicBezTo>
                      <a:cubicBezTo>
                        <a:pt x="3" y="7"/>
                        <a:pt x="3" y="11"/>
                        <a:pt x="0" y="14"/>
                      </a:cubicBezTo>
                      <a:cubicBezTo>
                        <a:pt x="1" y="14"/>
                        <a:pt x="2" y="14"/>
                        <a:pt x="3" y="14"/>
                      </a:cubicBezTo>
                      <a:cubicBezTo>
                        <a:pt x="4" y="14"/>
                        <a:pt x="6" y="14"/>
                        <a:pt x="7" y="16"/>
                      </a:cubicBezTo>
                      <a:cubicBezTo>
                        <a:pt x="8" y="17"/>
                        <a:pt x="10" y="18"/>
                        <a:pt x="11" y="18"/>
                      </a:cubicBezTo>
                      <a:cubicBezTo>
                        <a:pt x="12" y="18"/>
                        <a:pt x="13" y="18"/>
                        <a:pt x="13" y="18"/>
                      </a:cubicBezTo>
                      <a:cubicBezTo>
                        <a:pt x="16" y="18"/>
                        <a:pt x="21" y="20"/>
                        <a:pt x="21" y="23"/>
                      </a:cubicBezTo>
                      <a:cubicBezTo>
                        <a:pt x="21" y="24"/>
                        <a:pt x="21" y="25"/>
                        <a:pt x="20" y="26"/>
                      </a:cubicBezTo>
                      <a:cubicBezTo>
                        <a:pt x="20" y="27"/>
                        <a:pt x="20" y="29"/>
                        <a:pt x="2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5" name="Freeform 1208">
                  <a:extLst>
                    <a:ext uri="{FF2B5EF4-FFF2-40B4-BE49-F238E27FC236}">
                      <a16:creationId xmlns="" xmlns:a16="http://schemas.microsoft.com/office/drawing/2014/main" id="{B80890B4-E04E-43C8-ADBC-AD9406F33104}"/>
                    </a:ext>
                  </a:extLst>
                </p:cNvPr>
                <p:cNvSpPr/>
                <p:nvPr/>
              </p:nvSpPr>
              <p:spPr bwMode="auto">
                <a:xfrm>
                  <a:off x="2613" y="3258"/>
                  <a:ext cx="42" cy="22"/>
                </a:xfrm>
                <a:custGeom>
                  <a:gdLst>
                    <a:gd name="T0" fmla="*/ 9 w 44"/>
                    <a:gd name="T1" fmla="*/ 22 h 22"/>
                    <a:gd name="T2" fmla="*/ 11 w 44"/>
                    <a:gd name="T3" fmla="*/ 22 h 22"/>
                    <a:gd name="T4" fmla="*/ 12 w 44"/>
                    <a:gd name="T5" fmla="*/ 22 h 22"/>
                    <a:gd name="T6" fmla="*/ 14 w 44"/>
                    <a:gd name="T7" fmla="*/ 22 h 22"/>
                    <a:gd name="T8" fmla="*/ 14 w 44"/>
                    <a:gd name="T9" fmla="*/ 22 h 22"/>
                    <a:gd name="T10" fmla="*/ 15 w 44"/>
                    <a:gd name="T11" fmla="*/ 22 h 22"/>
                    <a:gd name="T12" fmla="*/ 16 w 44"/>
                    <a:gd name="T13" fmla="*/ 22 h 22"/>
                    <a:gd name="T14" fmla="*/ 17 w 44"/>
                    <a:gd name="T15" fmla="*/ 22 h 22"/>
                    <a:gd name="T16" fmla="*/ 19 w 44"/>
                    <a:gd name="T17" fmla="*/ 18 h 22"/>
                    <a:gd name="T18" fmla="*/ 21 w 44"/>
                    <a:gd name="T19" fmla="*/ 14 h 22"/>
                    <a:gd name="T20" fmla="*/ 22 w 44"/>
                    <a:gd name="T21" fmla="*/ 14 h 22"/>
                    <a:gd name="T22" fmla="*/ 23 w 44"/>
                    <a:gd name="T23" fmla="*/ 14 h 22"/>
                    <a:gd name="T24" fmla="*/ 27 w 44"/>
                    <a:gd name="T25" fmla="*/ 18 h 22"/>
                    <a:gd name="T26" fmla="*/ 30 w 44"/>
                    <a:gd name="T27" fmla="*/ 22 h 22"/>
                    <a:gd name="T28" fmla="*/ 30 w 44"/>
                    <a:gd name="T29" fmla="*/ 20 h 22"/>
                    <a:gd name="T30" fmla="*/ 35 w 44"/>
                    <a:gd name="T31" fmla="*/ 15 h 22"/>
                    <a:gd name="T32" fmla="*/ 36 w 44"/>
                    <a:gd name="T33" fmla="*/ 15 h 22"/>
                    <a:gd name="T34" fmla="*/ 39 w 44"/>
                    <a:gd name="T35" fmla="*/ 16 h 22"/>
                    <a:gd name="T36" fmla="*/ 44 w 44"/>
                    <a:gd name="T37" fmla="*/ 13 h 22"/>
                    <a:gd name="T38" fmla="*/ 44 w 44"/>
                    <a:gd name="T39" fmla="*/ 13 h 22"/>
                    <a:gd name="T40" fmla="*/ 44 w 44"/>
                    <a:gd name="T41" fmla="*/ 12 h 22"/>
                    <a:gd name="T42" fmla="*/ 44 w 44"/>
                    <a:gd name="T43" fmla="*/ 12 h 22"/>
                    <a:gd name="T44" fmla="*/ 44 w 44"/>
                    <a:gd name="T45" fmla="*/ 12 h 22"/>
                    <a:gd name="T46" fmla="*/ 44 w 44"/>
                    <a:gd name="T47" fmla="*/ 11 h 22"/>
                    <a:gd name="T48" fmla="*/ 44 w 44"/>
                    <a:gd name="T49" fmla="*/ 11 h 22"/>
                    <a:gd name="T50" fmla="*/ 44 w 44"/>
                    <a:gd name="T51" fmla="*/ 11 h 22"/>
                    <a:gd name="T52" fmla="*/ 43 w 44"/>
                    <a:gd name="T53" fmla="*/ 11 h 22"/>
                    <a:gd name="T54" fmla="*/ 43 w 44"/>
                    <a:gd name="T55" fmla="*/ 11 h 22"/>
                    <a:gd name="T56" fmla="*/ 42 w 44"/>
                    <a:gd name="T57" fmla="*/ 11 h 22"/>
                    <a:gd name="T58" fmla="*/ 37 w 44"/>
                    <a:gd name="T59" fmla="*/ 9 h 22"/>
                    <a:gd name="T60" fmla="*/ 36 w 44"/>
                    <a:gd name="T61" fmla="*/ 9 h 22"/>
                    <a:gd name="T62" fmla="*/ 36 w 44"/>
                    <a:gd name="T63" fmla="*/ 9 h 22"/>
                    <a:gd name="T64" fmla="*/ 36 w 44"/>
                    <a:gd name="T65" fmla="*/ 8 h 22"/>
                    <a:gd name="T66" fmla="*/ 35 w 44"/>
                    <a:gd name="T67" fmla="*/ 8 h 22"/>
                    <a:gd name="T68" fmla="*/ 35 w 44"/>
                    <a:gd name="T69" fmla="*/ 7 h 22"/>
                    <a:gd name="T70" fmla="*/ 35 w 44"/>
                    <a:gd name="T71" fmla="*/ 6 h 22"/>
                    <a:gd name="T72" fmla="*/ 35 w 44"/>
                    <a:gd name="T73" fmla="*/ 6 h 22"/>
                    <a:gd name="T74" fmla="*/ 35 w 44"/>
                    <a:gd name="T75" fmla="*/ 4 h 22"/>
                    <a:gd name="T76" fmla="*/ 35 w 44"/>
                    <a:gd name="T77" fmla="*/ 4 h 22"/>
                    <a:gd name="T78" fmla="*/ 35 w 44"/>
                    <a:gd name="T79" fmla="*/ 3 h 22"/>
                    <a:gd name="T80" fmla="*/ 35 w 44"/>
                    <a:gd name="T81" fmla="*/ 3 h 22"/>
                    <a:gd name="T82" fmla="*/ 35 w 44"/>
                    <a:gd name="T83" fmla="*/ 2 h 22"/>
                    <a:gd name="T84" fmla="*/ 32 w 44"/>
                    <a:gd name="T85" fmla="*/ 1 h 22"/>
                    <a:gd name="T86" fmla="*/ 32 w 44"/>
                    <a:gd name="T87" fmla="*/ 1 h 22"/>
                    <a:gd name="T88" fmla="*/ 30 w 44"/>
                    <a:gd name="T89" fmla="*/ 1 h 22"/>
                    <a:gd name="T90" fmla="*/ 24 w 44"/>
                    <a:gd name="T91" fmla="*/ 1 h 22"/>
                    <a:gd name="T92" fmla="*/ 18 w 44"/>
                    <a:gd name="T93" fmla="*/ 2 h 22"/>
                    <a:gd name="T94" fmla="*/ 15 w 44"/>
                    <a:gd name="T95" fmla="*/ 1 h 22"/>
                    <a:gd name="T96" fmla="*/ 14 w 44"/>
                    <a:gd name="T97" fmla="*/ 1 h 22"/>
                    <a:gd name="T98" fmla="*/ 13 w 44"/>
                    <a:gd name="T99" fmla="*/ 3 h 22"/>
                    <a:gd name="T100" fmla="*/ 12 w 44"/>
                    <a:gd name="T101" fmla="*/ 3 h 22"/>
                    <a:gd name="T102" fmla="*/ 8 w 44"/>
                    <a:gd name="T103" fmla="*/ 6 h 22"/>
                    <a:gd name="T104" fmla="*/ 4 w 44"/>
                    <a:gd name="T105" fmla="*/ 10 h 22"/>
                    <a:gd name="T106" fmla="*/ 1 w 44"/>
                    <a:gd name="T107" fmla="*/ 15 h 22"/>
                    <a:gd name="T108" fmla="*/ 0 w 44"/>
                    <a:gd name="T109" fmla="*/ 15 h 22"/>
                    <a:gd name="T110" fmla="*/ 3 w 44"/>
                    <a:gd name="T111" fmla="*/ 15 h 22"/>
                    <a:gd name="T112" fmla="*/ 7 w 44"/>
                    <a:gd name="T113" fmla="*/ 19 h 22"/>
                    <a:gd name="T114" fmla="*/ 8 w 44"/>
                    <a:gd name="T115" fmla="*/ 20 h 22"/>
                    <a:gd name="T116" fmla="*/ 9 w 44"/>
                    <a:gd name="T117" fmla="*/ 21 h 22"/>
                    <a:gd name="T118" fmla="*/ 9 w 44"/>
                    <a:gd name="T119" fmla="*/ 21 h 22"/>
                    <a:gd name="T120" fmla="*/ 9 w 44"/>
                    <a:gd name="T121" fmla="*/ 22 h 22"/>
                    <a:gd name="T122" fmla="*/ 9 w 44"/>
                    <a:gd name="T123" fmla="*/ 22 h 22"/>
                    <a:gd name="T124" fmla="*/ 9 w 44"/>
                    <a:gd name="T125" fmla="*/ 22 h 2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 h="22">
                      <a:moveTo>
                        <a:pt x="9" y="22"/>
                      </a:moveTo>
                      <a:cubicBezTo>
                        <a:pt x="10" y="22"/>
                        <a:pt x="11" y="22"/>
                        <a:pt x="11" y="22"/>
                      </a:cubicBezTo>
                      <a:cubicBezTo>
                        <a:pt x="11" y="22"/>
                        <a:pt x="12" y="22"/>
                        <a:pt x="12" y="22"/>
                      </a:cubicBezTo>
                      <a:cubicBezTo>
                        <a:pt x="12" y="22"/>
                        <a:pt x="13" y="22"/>
                        <a:pt x="14" y="22"/>
                      </a:cubicBezTo>
                      <a:cubicBezTo>
                        <a:pt x="14" y="22"/>
                        <a:pt x="14" y="22"/>
                        <a:pt x="14" y="22"/>
                      </a:cubicBezTo>
                      <a:cubicBezTo>
                        <a:pt x="14" y="22"/>
                        <a:pt x="15" y="22"/>
                        <a:pt x="15" y="22"/>
                      </a:cubicBezTo>
                      <a:cubicBezTo>
                        <a:pt x="15" y="22"/>
                        <a:pt x="15" y="22"/>
                        <a:pt x="16" y="22"/>
                      </a:cubicBezTo>
                      <a:cubicBezTo>
                        <a:pt x="16" y="22"/>
                        <a:pt x="16" y="22"/>
                        <a:pt x="17" y="22"/>
                      </a:cubicBezTo>
                      <a:cubicBezTo>
                        <a:pt x="17" y="22"/>
                        <a:pt x="19" y="19"/>
                        <a:pt x="19" y="18"/>
                      </a:cubicBezTo>
                      <a:cubicBezTo>
                        <a:pt x="20" y="16"/>
                        <a:pt x="21" y="15"/>
                        <a:pt x="21" y="14"/>
                      </a:cubicBezTo>
                      <a:cubicBezTo>
                        <a:pt x="22" y="14"/>
                        <a:pt x="22" y="14"/>
                        <a:pt x="22" y="14"/>
                      </a:cubicBezTo>
                      <a:cubicBezTo>
                        <a:pt x="23" y="14"/>
                        <a:pt x="23" y="14"/>
                        <a:pt x="23" y="14"/>
                      </a:cubicBezTo>
                      <a:cubicBezTo>
                        <a:pt x="24" y="14"/>
                        <a:pt x="25" y="15"/>
                        <a:pt x="27" y="18"/>
                      </a:cubicBezTo>
                      <a:cubicBezTo>
                        <a:pt x="28" y="19"/>
                        <a:pt x="29" y="21"/>
                        <a:pt x="30" y="22"/>
                      </a:cubicBezTo>
                      <a:cubicBezTo>
                        <a:pt x="30" y="21"/>
                        <a:pt x="30" y="20"/>
                        <a:pt x="30" y="20"/>
                      </a:cubicBezTo>
                      <a:cubicBezTo>
                        <a:pt x="30" y="17"/>
                        <a:pt x="32" y="15"/>
                        <a:pt x="35" y="15"/>
                      </a:cubicBezTo>
                      <a:cubicBezTo>
                        <a:pt x="35" y="15"/>
                        <a:pt x="36" y="15"/>
                        <a:pt x="36" y="15"/>
                      </a:cubicBezTo>
                      <a:cubicBezTo>
                        <a:pt x="37" y="15"/>
                        <a:pt x="38" y="16"/>
                        <a:pt x="39" y="16"/>
                      </a:cubicBezTo>
                      <a:cubicBezTo>
                        <a:pt x="39" y="13"/>
                        <a:pt x="41" y="12"/>
                        <a:pt x="44" y="13"/>
                      </a:cubicBezTo>
                      <a:cubicBezTo>
                        <a:pt x="44" y="13"/>
                        <a:pt x="44" y="13"/>
                        <a:pt x="44" y="13"/>
                      </a:cubicBezTo>
                      <a:cubicBezTo>
                        <a:pt x="44" y="12"/>
                        <a:pt x="44" y="12"/>
                        <a:pt x="44" y="12"/>
                      </a:cubicBezTo>
                      <a:cubicBezTo>
                        <a:pt x="44" y="12"/>
                        <a:pt x="44" y="12"/>
                        <a:pt x="44" y="12"/>
                      </a:cubicBezTo>
                      <a:cubicBezTo>
                        <a:pt x="44" y="12"/>
                        <a:pt x="44" y="12"/>
                        <a:pt x="44" y="12"/>
                      </a:cubicBezTo>
                      <a:cubicBezTo>
                        <a:pt x="44" y="11"/>
                        <a:pt x="44" y="11"/>
                        <a:pt x="44" y="11"/>
                      </a:cubicBezTo>
                      <a:cubicBezTo>
                        <a:pt x="44" y="11"/>
                        <a:pt x="44" y="11"/>
                        <a:pt x="44" y="11"/>
                      </a:cubicBezTo>
                      <a:cubicBezTo>
                        <a:pt x="44" y="11"/>
                        <a:pt x="44" y="11"/>
                        <a:pt x="44" y="11"/>
                      </a:cubicBezTo>
                      <a:cubicBezTo>
                        <a:pt x="44" y="11"/>
                        <a:pt x="44" y="11"/>
                        <a:pt x="43" y="11"/>
                      </a:cubicBezTo>
                      <a:cubicBezTo>
                        <a:pt x="43" y="11"/>
                        <a:pt x="43" y="11"/>
                        <a:pt x="43" y="11"/>
                      </a:cubicBezTo>
                      <a:cubicBezTo>
                        <a:pt x="43" y="11"/>
                        <a:pt x="42" y="11"/>
                        <a:pt x="42" y="11"/>
                      </a:cubicBezTo>
                      <a:cubicBezTo>
                        <a:pt x="40" y="11"/>
                        <a:pt x="38" y="10"/>
                        <a:pt x="37" y="9"/>
                      </a:cubicBezTo>
                      <a:cubicBezTo>
                        <a:pt x="37" y="9"/>
                        <a:pt x="37" y="9"/>
                        <a:pt x="36" y="9"/>
                      </a:cubicBezTo>
                      <a:cubicBezTo>
                        <a:pt x="36" y="9"/>
                        <a:pt x="36" y="9"/>
                        <a:pt x="36" y="9"/>
                      </a:cubicBezTo>
                      <a:cubicBezTo>
                        <a:pt x="36" y="8"/>
                        <a:pt x="36" y="8"/>
                        <a:pt x="36" y="8"/>
                      </a:cubicBezTo>
                      <a:cubicBezTo>
                        <a:pt x="36" y="8"/>
                        <a:pt x="35" y="8"/>
                        <a:pt x="35" y="8"/>
                      </a:cubicBezTo>
                      <a:cubicBezTo>
                        <a:pt x="35" y="7"/>
                        <a:pt x="35" y="7"/>
                        <a:pt x="35" y="7"/>
                      </a:cubicBezTo>
                      <a:cubicBezTo>
                        <a:pt x="35" y="7"/>
                        <a:pt x="35" y="6"/>
                        <a:pt x="35" y="6"/>
                      </a:cubicBezTo>
                      <a:cubicBezTo>
                        <a:pt x="35" y="6"/>
                        <a:pt x="35" y="6"/>
                        <a:pt x="35" y="6"/>
                      </a:cubicBezTo>
                      <a:cubicBezTo>
                        <a:pt x="35" y="5"/>
                        <a:pt x="35" y="5"/>
                        <a:pt x="35" y="4"/>
                      </a:cubicBezTo>
                      <a:cubicBezTo>
                        <a:pt x="35" y="4"/>
                        <a:pt x="35" y="4"/>
                        <a:pt x="35" y="4"/>
                      </a:cubicBezTo>
                      <a:cubicBezTo>
                        <a:pt x="35" y="4"/>
                        <a:pt x="35" y="3"/>
                        <a:pt x="35" y="3"/>
                      </a:cubicBezTo>
                      <a:cubicBezTo>
                        <a:pt x="35" y="3"/>
                        <a:pt x="35" y="3"/>
                        <a:pt x="35" y="3"/>
                      </a:cubicBezTo>
                      <a:cubicBezTo>
                        <a:pt x="35" y="3"/>
                        <a:pt x="35" y="2"/>
                        <a:pt x="35" y="2"/>
                      </a:cubicBezTo>
                      <a:cubicBezTo>
                        <a:pt x="34" y="2"/>
                        <a:pt x="33" y="2"/>
                        <a:pt x="32" y="1"/>
                      </a:cubicBezTo>
                      <a:cubicBezTo>
                        <a:pt x="32" y="1"/>
                        <a:pt x="32" y="1"/>
                        <a:pt x="32" y="1"/>
                      </a:cubicBezTo>
                      <a:cubicBezTo>
                        <a:pt x="31" y="1"/>
                        <a:pt x="30" y="1"/>
                        <a:pt x="30" y="1"/>
                      </a:cubicBezTo>
                      <a:cubicBezTo>
                        <a:pt x="27" y="0"/>
                        <a:pt x="26" y="0"/>
                        <a:pt x="24" y="1"/>
                      </a:cubicBezTo>
                      <a:cubicBezTo>
                        <a:pt x="23" y="1"/>
                        <a:pt x="21" y="2"/>
                        <a:pt x="18" y="2"/>
                      </a:cubicBezTo>
                      <a:cubicBezTo>
                        <a:pt x="17" y="2"/>
                        <a:pt x="16" y="1"/>
                        <a:pt x="15" y="1"/>
                      </a:cubicBezTo>
                      <a:cubicBezTo>
                        <a:pt x="15" y="1"/>
                        <a:pt x="15" y="1"/>
                        <a:pt x="14" y="1"/>
                      </a:cubicBezTo>
                      <a:cubicBezTo>
                        <a:pt x="14" y="2"/>
                        <a:pt x="13" y="3"/>
                        <a:pt x="13" y="3"/>
                      </a:cubicBezTo>
                      <a:cubicBezTo>
                        <a:pt x="12" y="3"/>
                        <a:pt x="12" y="3"/>
                        <a:pt x="12" y="3"/>
                      </a:cubicBezTo>
                      <a:cubicBezTo>
                        <a:pt x="10" y="3"/>
                        <a:pt x="8" y="4"/>
                        <a:pt x="8" y="6"/>
                      </a:cubicBezTo>
                      <a:cubicBezTo>
                        <a:pt x="8" y="8"/>
                        <a:pt x="6" y="9"/>
                        <a:pt x="4" y="10"/>
                      </a:cubicBezTo>
                      <a:cubicBezTo>
                        <a:pt x="3" y="12"/>
                        <a:pt x="1" y="13"/>
                        <a:pt x="1" y="15"/>
                      </a:cubicBezTo>
                      <a:cubicBezTo>
                        <a:pt x="1" y="15"/>
                        <a:pt x="1" y="15"/>
                        <a:pt x="0" y="15"/>
                      </a:cubicBezTo>
                      <a:cubicBezTo>
                        <a:pt x="1" y="15"/>
                        <a:pt x="2" y="15"/>
                        <a:pt x="3" y="15"/>
                      </a:cubicBezTo>
                      <a:cubicBezTo>
                        <a:pt x="5" y="15"/>
                        <a:pt x="7" y="17"/>
                        <a:pt x="7" y="19"/>
                      </a:cubicBezTo>
                      <a:cubicBezTo>
                        <a:pt x="7" y="19"/>
                        <a:pt x="7" y="19"/>
                        <a:pt x="8" y="20"/>
                      </a:cubicBezTo>
                      <a:cubicBezTo>
                        <a:pt x="8" y="20"/>
                        <a:pt x="8" y="20"/>
                        <a:pt x="9" y="21"/>
                      </a:cubicBezTo>
                      <a:cubicBezTo>
                        <a:pt x="9" y="21"/>
                        <a:pt x="9" y="21"/>
                        <a:pt x="9" y="21"/>
                      </a:cubicBezTo>
                      <a:cubicBezTo>
                        <a:pt x="9" y="21"/>
                        <a:pt x="9" y="22"/>
                        <a:pt x="9" y="22"/>
                      </a:cubicBezTo>
                      <a:cubicBezTo>
                        <a:pt x="9" y="22"/>
                        <a:pt x="9" y="22"/>
                        <a:pt x="9" y="22"/>
                      </a:cubicBezTo>
                      <a:cubicBezTo>
                        <a:pt x="9" y="22"/>
                        <a:pt x="9" y="22"/>
                        <a:pt x="9"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6" name="Freeform 1209">
                  <a:extLst>
                    <a:ext uri="{FF2B5EF4-FFF2-40B4-BE49-F238E27FC236}">
                      <a16:creationId xmlns="" xmlns:a16="http://schemas.microsoft.com/office/drawing/2014/main" id="{0ED62030-92D0-4D13-8C7F-1D49A0C4EF16}"/>
                    </a:ext>
                  </a:extLst>
                </p:cNvPr>
                <p:cNvSpPr/>
                <p:nvPr/>
              </p:nvSpPr>
              <p:spPr bwMode="auto">
                <a:xfrm>
                  <a:off x="2611" y="3155"/>
                  <a:ext cx="92" cy="103"/>
                </a:xfrm>
                <a:custGeom>
                  <a:gdLst>
                    <a:gd name="T0" fmla="*/ 0 w 96"/>
                    <a:gd name="T1" fmla="*/ 60 h 108"/>
                    <a:gd name="T2" fmla="*/ 0 w 96"/>
                    <a:gd name="T3" fmla="*/ 60 h 108"/>
                    <a:gd name="T4" fmla="*/ 4 w 96"/>
                    <a:gd name="T5" fmla="*/ 65 h 108"/>
                    <a:gd name="T6" fmla="*/ 2 w 96"/>
                    <a:gd name="T7" fmla="*/ 70 h 108"/>
                    <a:gd name="T8" fmla="*/ 2 w 96"/>
                    <a:gd name="T9" fmla="*/ 72 h 108"/>
                    <a:gd name="T10" fmla="*/ 3 w 96"/>
                    <a:gd name="T11" fmla="*/ 74 h 108"/>
                    <a:gd name="T12" fmla="*/ 4 w 96"/>
                    <a:gd name="T13" fmla="*/ 79 h 108"/>
                    <a:gd name="T14" fmla="*/ 6 w 96"/>
                    <a:gd name="T15" fmla="*/ 80 h 108"/>
                    <a:gd name="T16" fmla="*/ 17 w 96"/>
                    <a:gd name="T17" fmla="*/ 85 h 108"/>
                    <a:gd name="T18" fmla="*/ 24 w 96"/>
                    <a:gd name="T19" fmla="*/ 88 h 108"/>
                    <a:gd name="T20" fmla="*/ 18 w 96"/>
                    <a:gd name="T21" fmla="*/ 101 h 108"/>
                    <a:gd name="T22" fmla="*/ 18 w 96"/>
                    <a:gd name="T23" fmla="*/ 105 h 108"/>
                    <a:gd name="T24" fmla="*/ 24 w 96"/>
                    <a:gd name="T25" fmla="*/ 105 h 108"/>
                    <a:gd name="T26" fmla="*/ 36 w 96"/>
                    <a:gd name="T27" fmla="*/ 106 h 108"/>
                    <a:gd name="T28" fmla="*/ 39 w 96"/>
                    <a:gd name="T29" fmla="*/ 106 h 108"/>
                    <a:gd name="T30" fmla="*/ 40 w 96"/>
                    <a:gd name="T31" fmla="*/ 106 h 108"/>
                    <a:gd name="T32" fmla="*/ 45 w 96"/>
                    <a:gd name="T33" fmla="*/ 108 h 108"/>
                    <a:gd name="T34" fmla="*/ 58 w 96"/>
                    <a:gd name="T35" fmla="*/ 107 h 108"/>
                    <a:gd name="T36" fmla="*/ 74 w 96"/>
                    <a:gd name="T37" fmla="*/ 105 h 108"/>
                    <a:gd name="T38" fmla="*/ 79 w 96"/>
                    <a:gd name="T39" fmla="*/ 95 h 108"/>
                    <a:gd name="T40" fmla="*/ 83 w 96"/>
                    <a:gd name="T41" fmla="*/ 92 h 108"/>
                    <a:gd name="T42" fmla="*/ 82 w 96"/>
                    <a:gd name="T43" fmla="*/ 90 h 108"/>
                    <a:gd name="T44" fmla="*/ 80 w 96"/>
                    <a:gd name="T45" fmla="*/ 88 h 108"/>
                    <a:gd name="T46" fmla="*/ 76 w 96"/>
                    <a:gd name="T47" fmla="*/ 85 h 108"/>
                    <a:gd name="T48" fmla="*/ 69 w 96"/>
                    <a:gd name="T49" fmla="*/ 74 h 108"/>
                    <a:gd name="T50" fmla="*/ 70 w 96"/>
                    <a:gd name="T51" fmla="*/ 65 h 108"/>
                    <a:gd name="T52" fmla="*/ 87 w 96"/>
                    <a:gd name="T53" fmla="*/ 58 h 108"/>
                    <a:gd name="T54" fmla="*/ 93 w 96"/>
                    <a:gd name="T55" fmla="*/ 55 h 108"/>
                    <a:gd name="T56" fmla="*/ 96 w 96"/>
                    <a:gd name="T57" fmla="*/ 56 h 108"/>
                    <a:gd name="T58" fmla="*/ 96 w 96"/>
                    <a:gd name="T59" fmla="*/ 55 h 108"/>
                    <a:gd name="T60" fmla="*/ 96 w 96"/>
                    <a:gd name="T61" fmla="*/ 53 h 108"/>
                    <a:gd name="T62" fmla="*/ 92 w 96"/>
                    <a:gd name="T63" fmla="*/ 39 h 108"/>
                    <a:gd name="T64" fmla="*/ 87 w 96"/>
                    <a:gd name="T65" fmla="*/ 30 h 108"/>
                    <a:gd name="T66" fmla="*/ 88 w 96"/>
                    <a:gd name="T67" fmla="*/ 14 h 108"/>
                    <a:gd name="T68" fmla="*/ 83 w 96"/>
                    <a:gd name="T69" fmla="*/ 10 h 108"/>
                    <a:gd name="T70" fmla="*/ 73 w 96"/>
                    <a:gd name="T71" fmla="*/ 6 h 108"/>
                    <a:gd name="T72" fmla="*/ 53 w 96"/>
                    <a:gd name="T73" fmla="*/ 12 h 108"/>
                    <a:gd name="T74" fmla="*/ 42 w 96"/>
                    <a:gd name="T75" fmla="*/ 5 h 108"/>
                    <a:gd name="T76" fmla="*/ 41 w 96"/>
                    <a:gd name="T77" fmla="*/ 1 h 108"/>
                    <a:gd name="T78" fmla="*/ 39 w 96"/>
                    <a:gd name="T79" fmla="*/ 1 h 108"/>
                    <a:gd name="T80" fmla="*/ 36 w 96"/>
                    <a:gd name="T81" fmla="*/ 0 h 108"/>
                    <a:gd name="T82" fmla="*/ 31 w 96"/>
                    <a:gd name="T83" fmla="*/ 0 h 108"/>
                    <a:gd name="T84" fmla="*/ 35 w 96"/>
                    <a:gd name="T85" fmla="*/ 12 h 108"/>
                    <a:gd name="T86" fmla="*/ 30 w 96"/>
                    <a:gd name="T87" fmla="*/ 18 h 108"/>
                    <a:gd name="T88" fmla="*/ 17 w 96"/>
                    <a:gd name="T89" fmla="*/ 18 h 108"/>
                    <a:gd name="T90" fmla="*/ 13 w 96"/>
                    <a:gd name="T91" fmla="*/ 21 h 108"/>
                    <a:gd name="T92" fmla="*/ 14 w 96"/>
                    <a:gd name="T93" fmla="*/ 25 h 108"/>
                    <a:gd name="T94" fmla="*/ 13 w 96"/>
                    <a:gd name="T95" fmla="*/ 29 h 108"/>
                    <a:gd name="T96" fmla="*/ 9 w 96"/>
                    <a:gd name="T97" fmla="*/ 42 h 108"/>
                    <a:gd name="T98" fmla="*/ 2 w 96"/>
                    <a:gd name="T99" fmla="*/ 52 h 108"/>
                    <a:gd name="T100" fmla="*/ 1 w 96"/>
                    <a:gd name="T101" fmla="*/ 59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 h="108">
                      <a:moveTo>
                        <a:pt x="1" y="59"/>
                      </a:moveTo>
                      <a:cubicBezTo>
                        <a:pt x="1" y="59"/>
                        <a:pt x="1" y="59"/>
                        <a:pt x="1" y="59"/>
                      </a:cubicBezTo>
                      <a:cubicBezTo>
                        <a:pt x="0" y="60"/>
                        <a:pt x="0" y="60"/>
                        <a:pt x="0" y="60"/>
                      </a:cubicBezTo>
                      <a:cubicBezTo>
                        <a:pt x="0" y="60"/>
                        <a:pt x="0" y="60"/>
                        <a:pt x="0" y="60"/>
                      </a:cubicBezTo>
                      <a:cubicBezTo>
                        <a:pt x="0" y="60"/>
                        <a:pt x="0" y="60"/>
                        <a:pt x="0" y="60"/>
                      </a:cubicBezTo>
                      <a:cubicBezTo>
                        <a:pt x="0" y="60"/>
                        <a:pt x="0" y="60"/>
                        <a:pt x="0" y="60"/>
                      </a:cubicBezTo>
                      <a:cubicBezTo>
                        <a:pt x="0" y="61"/>
                        <a:pt x="1" y="62"/>
                        <a:pt x="2" y="63"/>
                      </a:cubicBezTo>
                      <a:cubicBezTo>
                        <a:pt x="2" y="64"/>
                        <a:pt x="3" y="65"/>
                        <a:pt x="3" y="66"/>
                      </a:cubicBezTo>
                      <a:cubicBezTo>
                        <a:pt x="4" y="65"/>
                        <a:pt x="4" y="65"/>
                        <a:pt x="4" y="65"/>
                      </a:cubicBezTo>
                      <a:cubicBezTo>
                        <a:pt x="3" y="66"/>
                        <a:pt x="3" y="66"/>
                        <a:pt x="3" y="66"/>
                      </a:cubicBezTo>
                      <a:cubicBezTo>
                        <a:pt x="3" y="67"/>
                        <a:pt x="3" y="67"/>
                        <a:pt x="3" y="67"/>
                      </a:cubicBezTo>
                      <a:cubicBezTo>
                        <a:pt x="3" y="69"/>
                        <a:pt x="2" y="70"/>
                        <a:pt x="2" y="70"/>
                      </a:cubicBezTo>
                      <a:cubicBezTo>
                        <a:pt x="1" y="70"/>
                        <a:pt x="1" y="71"/>
                        <a:pt x="1" y="71"/>
                      </a:cubicBezTo>
                      <a:cubicBezTo>
                        <a:pt x="1" y="71"/>
                        <a:pt x="1" y="71"/>
                        <a:pt x="1" y="71"/>
                      </a:cubicBezTo>
                      <a:cubicBezTo>
                        <a:pt x="2" y="71"/>
                        <a:pt x="2" y="72"/>
                        <a:pt x="2" y="72"/>
                      </a:cubicBezTo>
                      <a:cubicBezTo>
                        <a:pt x="2" y="72"/>
                        <a:pt x="2" y="72"/>
                        <a:pt x="2" y="72"/>
                      </a:cubicBezTo>
                      <a:cubicBezTo>
                        <a:pt x="2" y="73"/>
                        <a:pt x="3" y="73"/>
                        <a:pt x="3" y="74"/>
                      </a:cubicBezTo>
                      <a:cubicBezTo>
                        <a:pt x="3" y="74"/>
                        <a:pt x="3" y="74"/>
                        <a:pt x="3" y="74"/>
                      </a:cubicBezTo>
                      <a:cubicBezTo>
                        <a:pt x="3" y="75"/>
                        <a:pt x="4" y="75"/>
                        <a:pt x="4" y="76"/>
                      </a:cubicBezTo>
                      <a:cubicBezTo>
                        <a:pt x="4" y="76"/>
                        <a:pt x="4" y="76"/>
                        <a:pt x="4" y="76"/>
                      </a:cubicBezTo>
                      <a:cubicBezTo>
                        <a:pt x="4" y="77"/>
                        <a:pt x="4" y="78"/>
                        <a:pt x="4" y="79"/>
                      </a:cubicBezTo>
                      <a:cubicBezTo>
                        <a:pt x="4" y="79"/>
                        <a:pt x="4" y="79"/>
                        <a:pt x="4" y="79"/>
                      </a:cubicBezTo>
                      <a:cubicBezTo>
                        <a:pt x="5" y="79"/>
                        <a:pt x="5" y="79"/>
                        <a:pt x="5" y="79"/>
                      </a:cubicBezTo>
                      <a:cubicBezTo>
                        <a:pt x="5" y="80"/>
                        <a:pt x="6" y="80"/>
                        <a:pt x="6" y="80"/>
                      </a:cubicBezTo>
                      <a:cubicBezTo>
                        <a:pt x="6" y="80"/>
                        <a:pt x="7" y="80"/>
                        <a:pt x="7" y="81"/>
                      </a:cubicBezTo>
                      <a:cubicBezTo>
                        <a:pt x="8" y="82"/>
                        <a:pt x="9" y="83"/>
                        <a:pt x="12" y="83"/>
                      </a:cubicBezTo>
                      <a:cubicBezTo>
                        <a:pt x="15" y="83"/>
                        <a:pt x="16" y="84"/>
                        <a:pt x="17" y="85"/>
                      </a:cubicBezTo>
                      <a:cubicBezTo>
                        <a:pt x="18" y="85"/>
                        <a:pt x="18" y="85"/>
                        <a:pt x="18" y="85"/>
                      </a:cubicBezTo>
                      <a:cubicBezTo>
                        <a:pt x="18" y="85"/>
                        <a:pt x="19" y="85"/>
                        <a:pt x="19" y="85"/>
                      </a:cubicBezTo>
                      <a:cubicBezTo>
                        <a:pt x="20" y="85"/>
                        <a:pt x="23" y="86"/>
                        <a:pt x="24" y="88"/>
                      </a:cubicBezTo>
                      <a:cubicBezTo>
                        <a:pt x="24" y="89"/>
                        <a:pt x="24" y="91"/>
                        <a:pt x="22" y="93"/>
                      </a:cubicBezTo>
                      <a:cubicBezTo>
                        <a:pt x="19" y="95"/>
                        <a:pt x="19" y="97"/>
                        <a:pt x="18" y="100"/>
                      </a:cubicBezTo>
                      <a:cubicBezTo>
                        <a:pt x="18" y="101"/>
                        <a:pt x="18" y="101"/>
                        <a:pt x="18" y="101"/>
                      </a:cubicBezTo>
                      <a:cubicBezTo>
                        <a:pt x="18" y="102"/>
                        <a:pt x="18" y="103"/>
                        <a:pt x="18" y="104"/>
                      </a:cubicBezTo>
                      <a:cubicBezTo>
                        <a:pt x="18" y="104"/>
                        <a:pt x="18" y="105"/>
                        <a:pt x="18" y="105"/>
                      </a:cubicBezTo>
                      <a:cubicBezTo>
                        <a:pt x="18" y="105"/>
                        <a:pt x="18" y="105"/>
                        <a:pt x="18" y="105"/>
                      </a:cubicBezTo>
                      <a:cubicBezTo>
                        <a:pt x="18" y="105"/>
                        <a:pt x="18" y="105"/>
                        <a:pt x="18" y="105"/>
                      </a:cubicBezTo>
                      <a:cubicBezTo>
                        <a:pt x="18" y="105"/>
                        <a:pt x="19" y="106"/>
                        <a:pt x="20" y="106"/>
                      </a:cubicBezTo>
                      <a:cubicBezTo>
                        <a:pt x="23" y="106"/>
                        <a:pt x="24" y="105"/>
                        <a:pt x="24" y="105"/>
                      </a:cubicBezTo>
                      <a:cubicBezTo>
                        <a:pt x="27" y="104"/>
                        <a:pt x="29" y="103"/>
                        <a:pt x="33" y="105"/>
                      </a:cubicBezTo>
                      <a:cubicBezTo>
                        <a:pt x="34" y="105"/>
                        <a:pt x="35" y="105"/>
                        <a:pt x="35" y="106"/>
                      </a:cubicBezTo>
                      <a:cubicBezTo>
                        <a:pt x="36" y="106"/>
                        <a:pt x="36" y="106"/>
                        <a:pt x="36" y="106"/>
                      </a:cubicBezTo>
                      <a:cubicBezTo>
                        <a:pt x="37" y="106"/>
                        <a:pt x="38" y="107"/>
                        <a:pt x="38" y="107"/>
                      </a:cubicBezTo>
                      <a:cubicBezTo>
                        <a:pt x="38" y="107"/>
                        <a:pt x="38" y="107"/>
                        <a:pt x="38" y="107"/>
                      </a:cubicBezTo>
                      <a:cubicBezTo>
                        <a:pt x="39" y="107"/>
                        <a:pt x="39" y="107"/>
                        <a:pt x="39" y="106"/>
                      </a:cubicBezTo>
                      <a:cubicBezTo>
                        <a:pt x="39" y="106"/>
                        <a:pt x="40" y="106"/>
                        <a:pt x="40" y="106"/>
                      </a:cubicBezTo>
                      <a:cubicBezTo>
                        <a:pt x="40" y="106"/>
                        <a:pt x="40" y="106"/>
                        <a:pt x="40" y="106"/>
                      </a:cubicBezTo>
                      <a:cubicBezTo>
                        <a:pt x="40" y="106"/>
                        <a:pt x="40" y="106"/>
                        <a:pt x="40" y="106"/>
                      </a:cubicBezTo>
                      <a:cubicBezTo>
                        <a:pt x="40" y="106"/>
                        <a:pt x="40" y="106"/>
                        <a:pt x="40" y="106"/>
                      </a:cubicBezTo>
                      <a:cubicBezTo>
                        <a:pt x="42" y="106"/>
                        <a:pt x="43" y="107"/>
                        <a:pt x="44" y="108"/>
                      </a:cubicBezTo>
                      <a:cubicBezTo>
                        <a:pt x="45" y="108"/>
                        <a:pt x="45" y="108"/>
                        <a:pt x="45" y="108"/>
                      </a:cubicBezTo>
                      <a:cubicBezTo>
                        <a:pt x="46" y="107"/>
                        <a:pt x="48" y="106"/>
                        <a:pt x="50" y="106"/>
                      </a:cubicBezTo>
                      <a:cubicBezTo>
                        <a:pt x="52" y="106"/>
                        <a:pt x="53" y="106"/>
                        <a:pt x="54" y="107"/>
                      </a:cubicBezTo>
                      <a:cubicBezTo>
                        <a:pt x="56" y="108"/>
                        <a:pt x="57" y="108"/>
                        <a:pt x="58" y="107"/>
                      </a:cubicBezTo>
                      <a:cubicBezTo>
                        <a:pt x="61" y="105"/>
                        <a:pt x="67" y="104"/>
                        <a:pt x="69" y="104"/>
                      </a:cubicBezTo>
                      <a:cubicBezTo>
                        <a:pt x="71" y="104"/>
                        <a:pt x="72" y="104"/>
                        <a:pt x="72" y="104"/>
                      </a:cubicBezTo>
                      <a:cubicBezTo>
                        <a:pt x="73" y="105"/>
                        <a:pt x="74" y="105"/>
                        <a:pt x="74" y="105"/>
                      </a:cubicBezTo>
                      <a:cubicBezTo>
                        <a:pt x="74" y="105"/>
                        <a:pt x="74" y="104"/>
                        <a:pt x="74" y="103"/>
                      </a:cubicBezTo>
                      <a:cubicBezTo>
                        <a:pt x="72" y="98"/>
                        <a:pt x="76" y="96"/>
                        <a:pt x="78" y="96"/>
                      </a:cubicBezTo>
                      <a:cubicBezTo>
                        <a:pt x="78" y="95"/>
                        <a:pt x="78" y="95"/>
                        <a:pt x="79" y="95"/>
                      </a:cubicBezTo>
                      <a:cubicBezTo>
                        <a:pt x="79" y="95"/>
                        <a:pt x="79" y="94"/>
                        <a:pt x="79" y="94"/>
                      </a:cubicBezTo>
                      <a:cubicBezTo>
                        <a:pt x="79" y="94"/>
                        <a:pt x="79" y="94"/>
                        <a:pt x="80" y="94"/>
                      </a:cubicBezTo>
                      <a:cubicBezTo>
                        <a:pt x="80" y="93"/>
                        <a:pt x="82" y="92"/>
                        <a:pt x="83" y="92"/>
                      </a:cubicBezTo>
                      <a:cubicBezTo>
                        <a:pt x="83" y="91"/>
                        <a:pt x="84" y="91"/>
                        <a:pt x="84" y="91"/>
                      </a:cubicBezTo>
                      <a:cubicBezTo>
                        <a:pt x="84" y="91"/>
                        <a:pt x="84" y="91"/>
                        <a:pt x="84" y="91"/>
                      </a:cubicBezTo>
                      <a:cubicBezTo>
                        <a:pt x="84" y="91"/>
                        <a:pt x="83" y="90"/>
                        <a:pt x="82" y="90"/>
                      </a:cubicBezTo>
                      <a:cubicBezTo>
                        <a:pt x="82" y="90"/>
                        <a:pt x="82" y="90"/>
                        <a:pt x="82" y="90"/>
                      </a:cubicBezTo>
                      <a:cubicBezTo>
                        <a:pt x="81" y="89"/>
                        <a:pt x="81" y="89"/>
                        <a:pt x="80" y="88"/>
                      </a:cubicBezTo>
                      <a:cubicBezTo>
                        <a:pt x="80" y="88"/>
                        <a:pt x="80" y="88"/>
                        <a:pt x="80" y="88"/>
                      </a:cubicBezTo>
                      <a:cubicBezTo>
                        <a:pt x="79" y="87"/>
                        <a:pt x="78" y="87"/>
                        <a:pt x="78" y="87"/>
                      </a:cubicBezTo>
                      <a:cubicBezTo>
                        <a:pt x="78" y="86"/>
                        <a:pt x="78" y="86"/>
                        <a:pt x="77" y="86"/>
                      </a:cubicBezTo>
                      <a:cubicBezTo>
                        <a:pt x="77" y="86"/>
                        <a:pt x="76" y="86"/>
                        <a:pt x="76" y="85"/>
                      </a:cubicBezTo>
                      <a:cubicBezTo>
                        <a:pt x="75" y="85"/>
                        <a:pt x="74" y="84"/>
                        <a:pt x="74" y="84"/>
                      </a:cubicBezTo>
                      <a:cubicBezTo>
                        <a:pt x="72" y="82"/>
                        <a:pt x="71" y="79"/>
                        <a:pt x="70" y="77"/>
                      </a:cubicBezTo>
                      <a:cubicBezTo>
                        <a:pt x="70" y="75"/>
                        <a:pt x="70" y="74"/>
                        <a:pt x="69" y="74"/>
                      </a:cubicBezTo>
                      <a:cubicBezTo>
                        <a:pt x="69" y="73"/>
                        <a:pt x="69" y="73"/>
                        <a:pt x="69" y="72"/>
                      </a:cubicBezTo>
                      <a:cubicBezTo>
                        <a:pt x="68" y="71"/>
                        <a:pt x="66" y="69"/>
                        <a:pt x="67" y="67"/>
                      </a:cubicBezTo>
                      <a:cubicBezTo>
                        <a:pt x="67" y="66"/>
                        <a:pt x="68" y="65"/>
                        <a:pt x="70" y="65"/>
                      </a:cubicBezTo>
                      <a:cubicBezTo>
                        <a:pt x="73" y="64"/>
                        <a:pt x="79" y="63"/>
                        <a:pt x="81" y="61"/>
                      </a:cubicBezTo>
                      <a:cubicBezTo>
                        <a:pt x="81" y="60"/>
                        <a:pt x="82" y="60"/>
                        <a:pt x="82" y="60"/>
                      </a:cubicBezTo>
                      <a:cubicBezTo>
                        <a:pt x="84" y="59"/>
                        <a:pt x="86" y="58"/>
                        <a:pt x="87" y="58"/>
                      </a:cubicBezTo>
                      <a:cubicBezTo>
                        <a:pt x="88" y="57"/>
                        <a:pt x="89" y="57"/>
                        <a:pt x="90" y="57"/>
                      </a:cubicBezTo>
                      <a:cubicBezTo>
                        <a:pt x="90" y="57"/>
                        <a:pt x="90" y="57"/>
                        <a:pt x="90" y="56"/>
                      </a:cubicBezTo>
                      <a:cubicBezTo>
                        <a:pt x="90" y="56"/>
                        <a:pt x="91" y="55"/>
                        <a:pt x="93" y="55"/>
                      </a:cubicBezTo>
                      <a:cubicBezTo>
                        <a:pt x="94" y="55"/>
                        <a:pt x="94" y="56"/>
                        <a:pt x="95" y="56"/>
                      </a:cubicBezTo>
                      <a:cubicBezTo>
                        <a:pt x="95" y="56"/>
                        <a:pt x="96" y="56"/>
                        <a:pt x="96" y="56"/>
                      </a:cubicBezTo>
                      <a:cubicBezTo>
                        <a:pt x="96" y="56"/>
                        <a:pt x="96" y="56"/>
                        <a:pt x="96" y="56"/>
                      </a:cubicBezTo>
                      <a:cubicBezTo>
                        <a:pt x="96" y="56"/>
                        <a:pt x="96" y="56"/>
                        <a:pt x="96" y="56"/>
                      </a:cubicBezTo>
                      <a:cubicBezTo>
                        <a:pt x="96" y="55"/>
                        <a:pt x="96" y="55"/>
                        <a:pt x="96" y="55"/>
                      </a:cubicBezTo>
                      <a:cubicBezTo>
                        <a:pt x="96" y="55"/>
                        <a:pt x="96" y="55"/>
                        <a:pt x="96" y="55"/>
                      </a:cubicBezTo>
                      <a:cubicBezTo>
                        <a:pt x="96" y="55"/>
                        <a:pt x="96" y="54"/>
                        <a:pt x="96" y="54"/>
                      </a:cubicBezTo>
                      <a:cubicBezTo>
                        <a:pt x="96" y="54"/>
                        <a:pt x="96" y="54"/>
                        <a:pt x="96" y="54"/>
                      </a:cubicBezTo>
                      <a:cubicBezTo>
                        <a:pt x="96" y="54"/>
                        <a:pt x="96" y="53"/>
                        <a:pt x="96" y="53"/>
                      </a:cubicBezTo>
                      <a:cubicBezTo>
                        <a:pt x="96" y="53"/>
                        <a:pt x="96" y="53"/>
                        <a:pt x="96" y="53"/>
                      </a:cubicBezTo>
                      <a:cubicBezTo>
                        <a:pt x="94" y="51"/>
                        <a:pt x="93" y="47"/>
                        <a:pt x="93" y="43"/>
                      </a:cubicBezTo>
                      <a:cubicBezTo>
                        <a:pt x="93" y="40"/>
                        <a:pt x="92" y="40"/>
                        <a:pt x="92" y="39"/>
                      </a:cubicBezTo>
                      <a:cubicBezTo>
                        <a:pt x="92" y="39"/>
                        <a:pt x="91" y="38"/>
                        <a:pt x="91" y="36"/>
                      </a:cubicBezTo>
                      <a:cubicBezTo>
                        <a:pt x="91" y="35"/>
                        <a:pt x="91" y="33"/>
                        <a:pt x="90" y="33"/>
                      </a:cubicBezTo>
                      <a:cubicBezTo>
                        <a:pt x="89" y="32"/>
                        <a:pt x="88" y="31"/>
                        <a:pt x="87" y="30"/>
                      </a:cubicBezTo>
                      <a:cubicBezTo>
                        <a:pt x="87" y="28"/>
                        <a:pt x="88" y="27"/>
                        <a:pt x="88" y="25"/>
                      </a:cubicBezTo>
                      <a:cubicBezTo>
                        <a:pt x="90" y="23"/>
                        <a:pt x="89" y="17"/>
                        <a:pt x="89" y="15"/>
                      </a:cubicBezTo>
                      <a:cubicBezTo>
                        <a:pt x="88" y="15"/>
                        <a:pt x="88" y="15"/>
                        <a:pt x="88" y="14"/>
                      </a:cubicBezTo>
                      <a:cubicBezTo>
                        <a:pt x="88" y="14"/>
                        <a:pt x="88" y="14"/>
                        <a:pt x="88" y="14"/>
                      </a:cubicBezTo>
                      <a:cubicBezTo>
                        <a:pt x="88" y="14"/>
                        <a:pt x="88" y="13"/>
                        <a:pt x="87" y="12"/>
                      </a:cubicBezTo>
                      <a:cubicBezTo>
                        <a:pt x="87" y="11"/>
                        <a:pt x="87" y="10"/>
                        <a:pt x="83" y="10"/>
                      </a:cubicBezTo>
                      <a:cubicBezTo>
                        <a:pt x="81" y="10"/>
                        <a:pt x="80" y="10"/>
                        <a:pt x="80" y="9"/>
                      </a:cubicBezTo>
                      <a:cubicBezTo>
                        <a:pt x="79" y="7"/>
                        <a:pt x="80" y="6"/>
                        <a:pt x="81" y="4"/>
                      </a:cubicBezTo>
                      <a:cubicBezTo>
                        <a:pt x="79" y="6"/>
                        <a:pt x="76" y="7"/>
                        <a:pt x="73" y="6"/>
                      </a:cubicBezTo>
                      <a:cubicBezTo>
                        <a:pt x="71" y="6"/>
                        <a:pt x="68" y="9"/>
                        <a:pt x="65" y="11"/>
                      </a:cubicBezTo>
                      <a:cubicBezTo>
                        <a:pt x="64" y="12"/>
                        <a:pt x="63" y="13"/>
                        <a:pt x="62" y="13"/>
                      </a:cubicBezTo>
                      <a:cubicBezTo>
                        <a:pt x="59" y="16"/>
                        <a:pt x="55" y="15"/>
                        <a:pt x="53" y="12"/>
                      </a:cubicBezTo>
                      <a:cubicBezTo>
                        <a:pt x="52" y="10"/>
                        <a:pt x="52" y="8"/>
                        <a:pt x="53" y="7"/>
                      </a:cubicBezTo>
                      <a:cubicBezTo>
                        <a:pt x="53" y="7"/>
                        <a:pt x="52" y="7"/>
                        <a:pt x="52" y="7"/>
                      </a:cubicBezTo>
                      <a:cubicBezTo>
                        <a:pt x="48" y="9"/>
                        <a:pt x="44" y="8"/>
                        <a:pt x="42" y="5"/>
                      </a:cubicBezTo>
                      <a:cubicBezTo>
                        <a:pt x="41" y="4"/>
                        <a:pt x="41" y="3"/>
                        <a:pt x="41" y="1"/>
                      </a:cubicBezTo>
                      <a:cubicBezTo>
                        <a:pt x="41" y="1"/>
                        <a:pt x="41" y="1"/>
                        <a:pt x="41" y="1"/>
                      </a:cubicBezTo>
                      <a:cubicBezTo>
                        <a:pt x="41" y="1"/>
                        <a:pt x="41" y="1"/>
                        <a:pt x="41" y="1"/>
                      </a:cubicBezTo>
                      <a:cubicBezTo>
                        <a:pt x="40" y="1"/>
                        <a:pt x="40" y="1"/>
                        <a:pt x="39" y="1"/>
                      </a:cubicBezTo>
                      <a:cubicBezTo>
                        <a:pt x="39" y="1"/>
                        <a:pt x="39" y="1"/>
                        <a:pt x="39" y="1"/>
                      </a:cubicBezTo>
                      <a:cubicBezTo>
                        <a:pt x="39" y="1"/>
                        <a:pt x="39" y="1"/>
                        <a:pt x="39" y="1"/>
                      </a:cubicBezTo>
                      <a:cubicBezTo>
                        <a:pt x="38" y="1"/>
                        <a:pt x="38" y="1"/>
                        <a:pt x="37" y="1"/>
                      </a:cubicBezTo>
                      <a:cubicBezTo>
                        <a:pt x="37" y="1"/>
                        <a:pt x="37" y="1"/>
                        <a:pt x="36" y="1"/>
                      </a:cubicBezTo>
                      <a:cubicBezTo>
                        <a:pt x="36" y="0"/>
                        <a:pt x="36" y="0"/>
                        <a:pt x="36" y="0"/>
                      </a:cubicBezTo>
                      <a:cubicBezTo>
                        <a:pt x="35" y="0"/>
                        <a:pt x="35" y="0"/>
                        <a:pt x="34" y="0"/>
                      </a:cubicBezTo>
                      <a:cubicBezTo>
                        <a:pt x="34" y="0"/>
                        <a:pt x="34" y="0"/>
                        <a:pt x="34" y="0"/>
                      </a:cubicBezTo>
                      <a:cubicBezTo>
                        <a:pt x="33" y="0"/>
                        <a:pt x="32" y="0"/>
                        <a:pt x="31" y="0"/>
                      </a:cubicBezTo>
                      <a:cubicBezTo>
                        <a:pt x="32" y="1"/>
                        <a:pt x="32" y="3"/>
                        <a:pt x="32" y="4"/>
                      </a:cubicBezTo>
                      <a:cubicBezTo>
                        <a:pt x="31" y="5"/>
                        <a:pt x="31" y="7"/>
                        <a:pt x="33" y="10"/>
                      </a:cubicBezTo>
                      <a:cubicBezTo>
                        <a:pt x="34" y="10"/>
                        <a:pt x="34" y="11"/>
                        <a:pt x="35" y="12"/>
                      </a:cubicBezTo>
                      <a:cubicBezTo>
                        <a:pt x="35" y="13"/>
                        <a:pt x="35" y="15"/>
                        <a:pt x="35" y="16"/>
                      </a:cubicBezTo>
                      <a:cubicBezTo>
                        <a:pt x="34" y="17"/>
                        <a:pt x="32" y="18"/>
                        <a:pt x="31" y="18"/>
                      </a:cubicBezTo>
                      <a:cubicBezTo>
                        <a:pt x="31" y="18"/>
                        <a:pt x="30" y="18"/>
                        <a:pt x="30" y="18"/>
                      </a:cubicBezTo>
                      <a:cubicBezTo>
                        <a:pt x="30" y="19"/>
                        <a:pt x="29" y="21"/>
                        <a:pt x="26" y="21"/>
                      </a:cubicBezTo>
                      <a:cubicBezTo>
                        <a:pt x="24" y="21"/>
                        <a:pt x="21" y="19"/>
                        <a:pt x="19" y="18"/>
                      </a:cubicBezTo>
                      <a:cubicBezTo>
                        <a:pt x="19" y="18"/>
                        <a:pt x="18" y="18"/>
                        <a:pt x="17" y="18"/>
                      </a:cubicBezTo>
                      <a:cubicBezTo>
                        <a:pt x="15" y="18"/>
                        <a:pt x="14" y="18"/>
                        <a:pt x="13" y="18"/>
                      </a:cubicBezTo>
                      <a:cubicBezTo>
                        <a:pt x="13" y="19"/>
                        <a:pt x="13" y="19"/>
                        <a:pt x="13" y="20"/>
                      </a:cubicBezTo>
                      <a:cubicBezTo>
                        <a:pt x="13" y="20"/>
                        <a:pt x="13" y="21"/>
                        <a:pt x="13" y="21"/>
                      </a:cubicBezTo>
                      <a:cubicBezTo>
                        <a:pt x="13" y="22"/>
                        <a:pt x="13" y="22"/>
                        <a:pt x="13" y="23"/>
                      </a:cubicBezTo>
                      <a:cubicBezTo>
                        <a:pt x="13" y="23"/>
                        <a:pt x="14" y="24"/>
                        <a:pt x="14" y="24"/>
                      </a:cubicBezTo>
                      <a:cubicBezTo>
                        <a:pt x="14" y="24"/>
                        <a:pt x="14" y="25"/>
                        <a:pt x="14" y="25"/>
                      </a:cubicBezTo>
                      <a:cubicBezTo>
                        <a:pt x="14" y="26"/>
                        <a:pt x="14" y="26"/>
                        <a:pt x="13" y="26"/>
                      </a:cubicBezTo>
                      <a:cubicBezTo>
                        <a:pt x="13" y="27"/>
                        <a:pt x="13" y="27"/>
                        <a:pt x="13" y="27"/>
                      </a:cubicBezTo>
                      <a:cubicBezTo>
                        <a:pt x="13" y="28"/>
                        <a:pt x="13" y="28"/>
                        <a:pt x="13" y="29"/>
                      </a:cubicBezTo>
                      <a:cubicBezTo>
                        <a:pt x="11" y="31"/>
                        <a:pt x="9" y="32"/>
                        <a:pt x="8" y="33"/>
                      </a:cubicBezTo>
                      <a:cubicBezTo>
                        <a:pt x="10" y="35"/>
                        <a:pt x="12" y="38"/>
                        <a:pt x="11" y="40"/>
                      </a:cubicBezTo>
                      <a:cubicBezTo>
                        <a:pt x="10" y="41"/>
                        <a:pt x="9" y="41"/>
                        <a:pt x="9" y="42"/>
                      </a:cubicBezTo>
                      <a:cubicBezTo>
                        <a:pt x="9" y="42"/>
                        <a:pt x="9" y="42"/>
                        <a:pt x="9" y="43"/>
                      </a:cubicBezTo>
                      <a:cubicBezTo>
                        <a:pt x="9" y="46"/>
                        <a:pt x="6" y="47"/>
                        <a:pt x="2" y="48"/>
                      </a:cubicBezTo>
                      <a:cubicBezTo>
                        <a:pt x="2" y="49"/>
                        <a:pt x="2" y="50"/>
                        <a:pt x="2" y="52"/>
                      </a:cubicBezTo>
                      <a:cubicBezTo>
                        <a:pt x="1" y="52"/>
                        <a:pt x="1" y="53"/>
                        <a:pt x="1" y="53"/>
                      </a:cubicBezTo>
                      <a:cubicBezTo>
                        <a:pt x="1" y="55"/>
                        <a:pt x="1" y="56"/>
                        <a:pt x="1" y="58"/>
                      </a:cubicBezTo>
                      <a:cubicBezTo>
                        <a:pt x="1" y="58"/>
                        <a:pt x="1" y="58"/>
                        <a:pt x="1"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7" name="Freeform 1210">
                  <a:extLst>
                    <a:ext uri="{FF2B5EF4-FFF2-40B4-BE49-F238E27FC236}">
                      <a16:creationId xmlns="" xmlns:a16="http://schemas.microsoft.com/office/drawing/2014/main" id="{A4C60A67-0310-4265-96EB-8D112757434D}"/>
                    </a:ext>
                  </a:extLst>
                </p:cNvPr>
                <p:cNvSpPr/>
                <p:nvPr/>
              </p:nvSpPr>
              <p:spPr bwMode="auto">
                <a:xfrm>
                  <a:off x="2769" y="2894"/>
                  <a:ext cx="109" cy="176"/>
                </a:xfrm>
                <a:custGeom>
                  <a:gdLst>
                    <a:gd name="T0" fmla="*/ 77 w 114"/>
                    <a:gd name="T1" fmla="*/ 1 h 183"/>
                    <a:gd name="T2" fmla="*/ 65 w 114"/>
                    <a:gd name="T3" fmla="*/ 3 h 183"/>
                    <a:gd name="T4" fmla="*/ 56 w 114"/>
                    <a:gd name="T5" fmla="*/ 8 h 183"/>
                    <a:gd name="T6" fmla="*/ 55 w 114"/>
                    <a:gd name="T7" fmla="*/ 17 h 183"/>
                    <a:gd name="T8" fmla="*/ 48 w 114"/>
                    <a:gd name="T9" fmla="*/ 22 h 183"/>
                    <a:gd name="T10" fmla="*/ 43 w 114"/>
                    <a:gd name="T11" fmla="*/ 29 h 183"/>
                    <a:gd name="T12" fmla="*/ 37 w 114"/>
                    <a:gd name="T13" fmla="*/ 27 h 183"/>
                    <a:gd name="T14" fmla="*/ 27 w 114"/>
                    <a:gd name="T15" fmla="*/ 27 h 183"/>
                    <a:gd name="T16" fmla="*/ 9 w 114"/>
                    <a:gd name="T17" fmla="*/ 20 h 183"/>
                    <a:gd name="T18" fmla="*/ 3 w 114"/>
                    <a:gd name="T19" fmla="*/ 17 h 183"/>
                    <a:gd name="T20" fmla="*/ 1 w 114"/>
                    <a:gd name="T21" fmla="*/ 19 h 183"/>
                    <a:gd name="T22" fmla="*/ 0 w 114"/>
                    <a:gd name="T23" fmla="*/ 19 h 183"/>
                    <a:gd name="T24" fmla="*/ 11 w 114"/>
                    <a:gd name="T25" fmla="*/ 27 h 183"/>
                    <a:gd name="T26" fmla="*/ 28 w 114"/>
                    <a:gd name="T27" fmla="*/ 41 h 183"/>
                    <a:gd name="T28" fmla="*/ 30 w 114"/>
                    <a:gd name="T29" fmla="*/ 57 h 183"/>
                    <a:gd name="T30" fmla="*/ 32 w 114"/>
                    <a:gd name="T31" fmla="*/ 73 h 183"/>
                    <a:gd name="T32" fmla="*/ 34 w 114"/>
                    <a:gd name="T33" fmla="*/ 76 h 183"/>
                    <a:gd name="T34" fmla="*/ 34 w 114"/>
                    <a:gd name="T35" fmla="*/ 79 h 183"/>
                    <a:gd name="T36" fmla="*/ 42 w 114"/>
                    <a:gd name="T37" fmla="*/ 82 h 183"/>
                    <a:gd name="T38" fmla="*/ 47 w 114"/>
                    <a:gd name="T39" fmla="*/ 98 h 183"/>
                    <a:gd name="T40" fmla="*/ 39 w 114"/>
                    <a:gd name="T41" fmla="*/ 102 h 183"/>
                    <a:gd name="T42" fmla="*/ 20 w 114"/>
                    <a:gd name="T43" fmla="*/ 120 h 183"/>
                    <a:gd name="T44" fmla="*/ 5 w 114"/>
                    <a:gd name="T45" fmla="*/ 130 h 183"/>
                    <a:gd name="T46" fmla="*/ 1 w 114"/>
                    <a:gd name="T47" fmla="*/ 138 h 183"/>
                    <a:gd name="T48" fmla="*/ 4 w 114"/>
                    <a:gd name="T49" fmla="*/ 149 h 183"/>
                    <a:gd name="T50" fmla="*/ 2 w 114"/>
                    <a:gd name="T51" fmla="*/ 172 h 183"/>
                    <a:gd name="T52" fmla="*/ 12 w 114"/>
                    <a:gd name="T53" fmla="*/ 176 h 183"/>
                    <a:gd name="T54" fmla="*/ 19 w 114"/>
                    <a:gd name="T55" fmla="*/ 180 h 183"/>
                    <a:gd name="T56" fmla="*/ 31 w 114"/>
                    <a:gd name="T57" fmla="*/ 183 h 183"/>
                    <a:gd name="T58" fmla="*/ 74 w 114"/>
                    <a:gd name="T59" fmla="*/ 174 h 183"/>
                    <a:gd name="T60" fmla="*/ 77 w 114"/>
                    <a:gd name="T61" fmla="*/ 170 h 183"/>
                    <a:gd name="T62" fmla="*/ 97 w 114"/>
                    <a:gd name="T63" fmla="*/ 154 h 183"/>
                    <a:gd name="T64" fmla="*/ 111 w 114"/>
                    <a:gd name="T65" fmla="*/ 131 h 183"/>
                    <a:gd name="T66" fmla="*/ 96 w 114"/>
                    <a:gd name="T67" fmla="*/ 117 h 183"/>
                    <a:gd name="T68" fmla="*/ 103 w 114"/>
                    <a:gd name="T69" fmla="*/ 112 h 183"/>
                    <a:gd name="T70" fmla="*/ 98 w 114"/>
                    <a:gd name="T71" fmla="*/ 101 h 183"/>
                    <a:gd name="T72" fmla="*/ 95 w 114"/>
                    <a:gd name="T73" fmla="*/ 94 h 183"/>
                    <a:gd name="T74" fmla="*/ 94 w 114"/>
                    <a:gd name="T75" fmla="*/ 84 h 183"/>
                    <a:gd name="T76" fmla="*/ 98 w 114"/>
                    <a:gd name="T77" fmla="*/ 79 h 183"/>
                    <a:gd name="T78" fmla="*/ 87 w 114"/>
                    <a:gd name="T79" fmla="*/ 62 h 183"/>
                    <a:gd name="T80" fmla="*/ 91 w 114"/>
                    <a:gd name="T81" fmla="*/ 53 h 183"/>
                    <a:gd name="T82" fmla="*/ 90 w 114"/>
                    <a:gd name="T83" fmla="*/ 40 h 183"/>
                    <a:gd name="T84" fmla="*/ 81 w 114"/>
                    <a:gd name="T85" fmla="*/ 33 h 183"/>
                    <a:gd name="T86" fmla="*/ 85 w 114"/>
                    <a:gd name="T87" fmla="*/ 18 h 183"/>
                    <a:gd name="T88" fmla="*/ 87 w 114"/>
                    <a:gd name="T89" fmla="*/ 15 h 183"/>
                    <a:gd name="T90" fmla="*/ 89 w 114"/>
                    <a:gd name="T91" fmla="*/ 8 h 18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4" h="183">
                      <a:moveTo>
                        <a:pt x="89" y="8"/>
                      </a:moveTo>
                      <a:cubicBezTo>
                        <a:pt x="89" y="8"/>
                        <a:pt x="86" y="6"/>
                        <a:pt x="85" y="6"/>
                      </a:cubicBezTo>
                      <a:cubicBezTo>
                        <a:pt x="82" y="5"/>
                        <a:pt x="79" y="3"/>
                        <a:pt x="77" y="1"/>
                      </a:cubicBezTo>
                      <a:cubicBezTo>
                        <a:pt x="77" y="1"/>
                        <a:pt x="77" y="0"/>
                        <a:pt x="75" y="0"/>
                      </a:cubicBezTo>
                      <a:cubicBezTo>
                        <a:pt x="74" y="0"/>
                        <a:pt x="72" y="0"/>
                        <a:pt x="72" y="1"/>
                      </a:cubicBezTo>
                      <a:cubicBezTo>
                        <a:pt x="70" y="3"/>
                        <a:pt x="68" y="3"/>
                        <a:pt x="65" y="3"/>
                      </a:cubicBezTo>
                      <a:cubicBezTo>
                        <a:pt x="64" y="3"/>
                        <a:pt x="64" y="3"/>
                        <a:pt x="64" y="3"/>
                      </a:cubicBezTo>
                      <a:cubicBezTo>
                        <a:pt x="62" y="3"/>
                        <a:pt x="61" y="3"/>
                        <a:pt x="61" y="3"/>
                      </a:cubicBezTo>
                      <a:cubicBezTo>
                        <a:pt x="60" y="5"/>
                        <a:pt x="58" y="7"/>
                        <a:pt x="56" y="8"/>
                      </a:cubicBezTo>
                      <a:cubicBezTo>
                        <a:pt x="55" y="9"/>
                        <a:pt x="54" y="9"/>
                        <a:pt x="54" y="10"/>
                      </a:cubicBezTo>
                      <a:cubicBezTo>
                        <a:pt x="54" y="11"/>
                        <a:pt x="54" y="12"/>
                        <a:pt x="54" y="13"/>
                      </a:cubicBezTo>
                      <a:cubicBezTo>
                        <a:pt x="54" y="14"/>
                        <a:pt x="55" y="16"/>
                        <a:pt x="55" y="17"/>
                      </a:cubicBezTo>
                      <a:cubicBezTo>
                        <a:pt x="55" y="18"/>
                        <a:pt x="55" y="19"/>
                        <a:pt x="54" y="20"/>
                      </a:cubicBezTo>
                      <a:cubicBezTo>
                        <a:pt x="53" y="21"/>
                        <a:pt x="52" y="22"/>
                        <a:pt x="49" y="22"/>
                      </a:cubicBezTo>
                      <a:cubicBezTo>
                        <a:pt x="49" y="22"/>
                        <a:pt x="49" y="22"/>
                        <a:pt x="48" y="22"/>
                      </a:cubicBezTo>
                      <a:cubicBezTo>
                        <a:pt x="48" y="22"/>
                        <a:pt x="48" y="22"/>
                        <a:pt x="48" y="22"/>
                      </a:cubicBezTo>
                      <a:cubicBezTo>
                        <a:pt x="48" y="23"/>
                        <a:pt x="48" y="25"/>
                        <a:pt x="46" y="27"/>
                      </a:cubicBezTo>
                      <a:cubicBezTo>
                        <a:pt x="46" y="28"/>
                        <a:pt x="45" y="29"/>
                        <a:pt x="43" y="29"/>
                      </a:cubicBezTo>
                      <a:cubicBezTo>
                        <a:pt x="41" y="29"/>
                        <a:pt x="40" y="28"/>
                        <a:pt x="40" y="27"/>
                      </a:cubicBezTo>
                      <a:cubicBezTo>
                        <a:pt x="39" y="27"/>
                        <a:pt x="39" y="26"/>
                        <a:pt x="39" y="26"/>
                      </a:cubicBezTo>
                      <a:cubicBezTo>
                        <a:pt x="38" y="27"/>
                        <a:pt x="38" y="27"/>
                        <a:pt x="37" y="27"/>
                      </a:cubicBezTo>
                      <a:cubicBezTo>
                        <a:pt x="36" y="27"/>
                        <a:pt x="34" y="26"/>
                        <a:pt x="33" y="26"/>
                      </a:cubicBezTo>
                      <a:cubicBezTo>
                        <a:pt x="33" y="25"/>
                        <a:pt x="32" y="25"/>
                        <a:pt x="31" y="25"/>
                      </a:cubicBezTo>
                      <a:cubicBezTo>
                        <a:pt x="31" y="26"/>
                        <a:pt x="29" y="27"/>
                        <a:pt x="27" y="27"/>
                      </a:cubicBezTo>
                      <a:cubicBezTo>
                        <a:pt x="25" y="27"/>
                        <a:pt x="23" y="27"/>
                        <a:pt x="20" y="26"/>
                      </a:cubicBezTo>
                      <a:cubicBezTo>
                        <a:pt x="19" y="26"/>
                        <a:pt x="18" y="26"/>
                        <a:pt x="17" y="25"/>
                      </a:cubicBezTo>
                      <a:cubicBezTo>
                        <a:pt x="14" y="25"/>
                        <a:pt x="11" y="22"/>
                        <a:pt x="9" y="20"/>
                      </a:cubicBezTo>
                      <a:cubicBezTo>
                        <a:pt x="8" y="18"/>
                        <a:pt x="6" y="16"/>
                        <a:pt x="5" y="16"/>
                      </a:cubicBezTo>
                      <a:cubicBezTo>
                        <a:pt x="4" y="16"/>
                        <a:pt x="4" y="16"/>
                        <a:pt x="4" y="17"/>
                      </a:cubicBezTo>
                      <a:cubicBezTo>
                        <a:pt x="3" y="17"/>
                        <a:pt x="3" y="17"/>
                        <a:pt x="3" y="17"/>
                      </a:cubicBezTo>
                      <a:cubicBezTo>
                        <a:pt x="3" y="17"/>
                        <a:pt x="2" y="17"/>
                        <a:pt x="2" y="17"/>
                      </a:cubicBezTo>
                      <a:cubicBezTo>
                        <a:pt x="2" y="17"/>
                        <a:pt x="2" y="18"/>
                        <a:pt x="2" y="18"/>
                      </a:cubicBezTo>
                      <a:cubicBezTo>
                        <a:pt x="1" y="18"/>
                        <a:pt x="1" y="18"/>
                        <a:pt x="1" y="19"/>
                      </a:cubicBezTo>
                      <a:cubicBezTo>
                        <a:pt x="1" y="19"/>
                        <a:pt x="1" y="19"/>
                        <a:pt x="1" y="19"/>
                      </a:cubicBezTo>
                      <a:cubicBezTo>
                        <a:pt x="0" y="19"/>
                        <a:pt x="0" y="19"/>
                        <a:pt x="0" y="19"/>
                      </a:cubicBezTo>
                      <a:cubicBezTo>
                        <a:pt x="0" y="19"/>
                        <a:pt x="0" y="19"/>
                        <a:pt x="0" y="19"/>
                      </a:cubicBezTo>
                      <a:cubicBezTo>
                        <a:pt x="2" y="20"/>
                        <a:pt x="3" y="21"/>
                        <a:pt x="4" y="22"/>
                      </a:cubicBezTo>
                      <a:cubicBezTo>
                        <a:pt x="5" y="23"/>
                        <a:pt x="7" y="25"/>
                        <a:pt x="9" y="26"/>
                      </a:cubicBezTo>
                      <a:cubicBezTo>
                        <a:pt x="9" y="26"/>
                        <a:pt x="10" y="27"/>
                        <a:pt x="11" y="27"/>
                      </a:cubicBezTo>
                      <a:cubicBezTo>
                        <a:pt x="12" y="28"/>
                        <a:pt x="14" y="28"/>
                        <a:pt x="15" y="29"/>
                      </a:cubicBezTo>
                      <a:cubicBezTo>
                        <a:pt x="22" y="32"/>
                        <a:pt x="29" y="34"/>
                        <a:pt x="28" y="39"/>
                      </a:cubicBezTo>
                      <a:cubicBezTo>
                        <a:pt x="28" y="39"/>
                        <a:pt x="28" y="40"/>
                        <a:pt x="28" y="41"/>
                      </a:cubicBezTo>
                      <a:cubicBezTo>
                        <a:pt x="27" y="43"/>
                        <a:pt x="27" y="47"/>
                        <a:pt x="28" y="47"/>
                      </a:cubicBezTo>
                      <a:cubicBezTo>
                        <a:pt x="30" y="49"/>
                        <a:pt x="30" y="52"/>
                        <a:pt x="30" y="54"/>
                      </a:cubicBezTo>
                      <a:cubicBezTo>
                        <a:pt x="30" y="55"/>
                        <a:pt x="30" y="57"/>
                        <a:pt x="30" y="57"/>
                      </a:cubicBezTo>
                      <a:cubicBezTo>
                        <a:pt x="33" y="59"/>
                        <a:pt x="34" y="63"/>
                        <a:pt x="33" y="66"/>
                      </a:cubicBezTo>
                      <a:cubicBezTo>
                        <a:pt x="32" y="69"/>
                        <a:pt x="31" y="70"/>
                        <a:pt x="30" y="71"/>
                      </a:cubicBezTo>
                      <a:cubicBezTo>
                        <a:pt x="31" y="71"/>
                        <a:pt x="31" y="73"/>
                        <a:pt x="32" y="73"/>
                      </a:cubicBezTo>
                      <a:cubicBezTo>
                        <a:pt x="33" y="74"/>
                        <a:pt x="33" y="74"/>
                        <a:pt x="33" y="75"/>
                      </a:cubicBezTo>
                      <a:cubicBezTo>
                        <a:pt x="33" y="75"/>
                        <a:pt x="33" y="75"/>
                        <a:pt x="33" y="75"/>
                      </a:cubicBezTo>
                      <a:cubicBezTo>
                        <a:pt x="33" y="75"/>
                        <a:pt x="34" y="76"/>
                        <a:pt x="34" y="76"/>
                      </a:cubicBezTo>
                      <a:cubicBezTo>
                        <a:pt x="34" y="76"/>
                        <a:pt x="34" y="77"/>
                        <a:pt x="34" y="77"/>
                      </a:cubicBezTo>
                      <a:cubicBezTo>
                        <a:pt x="34" y="77"/>
                        <a:pt x="34" y="78"/>
                        <a:pt x="34" y="78"/>
                      </a:cubicBezTo>
                      <a:cubicBezTo>
                        <a:pt x="34" y="78"/>
                        <a:pt x="34" y="78"/>
                        <a:pt x="34" y="79"/>
                      </a:cubicBezTo>
                      <a:cubicBezTo>
                        <a:pt x="34" y="79"/>
                        <a:pt x="34" y="79"/>
                        <a:pt x="34" y="79"/>
                      </a:cubicBezTo>
                      <a:cubicBezTo>
                        <a:pt x="36" y="79"/>
                        <a:pt x="38" y="80"/>
                        <a:pt x="40" y="81"/>
                      </a:cubicBezTo>
                      <a:cubicBezTo>
                        <a:pt x="41" y="82"/>
                        <a:pt x="42" y="82"/>
                        <a:pt x="42" y="82"/>
                      </a:cubicBezTo>
                      <a:cubicBezTo>
                        <a:pt x="47" y="84"/>
                        <a:pt x="47" y="88"/>
                        <a:pt x="48" y="91"/>
                      </a:cubicBezTo>
                      <a:cubicBezTo>
                        <a:pt x="48" y="92"/>
                        <a:pt x="48" y="92"/>
                        <a:pt x="48" y="93"/>
                      </a:cubicBezTo>
                      <a:cubicBezTo>
                        <a:pt x="48" y="96"/>
                        <a:pt x="48" y="97"/>
                        <a:pt x="47" y="98"/>
                      </a:cubicBezTo>
                      <a:cubicBezTo>
                        <a:pt x="46" y="99"/>
                        <a:pt x="44" y="100"/>
                        <a:pt x="42" y="98"/>
                      </a:cubicBezTo>
                      <a:cubicBezTo>
                        <a:pt x="42" y="98"/>
                        <a:pt x="42" y="98"/>
                        <a:pt x="42" y="98"/>
                      </a:cubicBezTo>
                      <a:cubicBezTo>
                        <a:pt x="41" y="98"/>
                        <a:pt x="40" y="99"/>
                        <a:pt x="39" y="102"/>
                      </a:cubicBezTo>
                      <a:cubicBezTo>
                        <a:pt x="38" y="108"/>
                        <a:pt x="31" y="115"/>
                        <a:pt x="26" y="115"/>
                      </a:cubicBezTo>
                      <a:cubicBezTo>
                        <a:pt x="25" y="115"/>
                        <a:pt x="25" y="116"/>
                        <a:pt x="24" y="117"/>
                      </a:cubicBezTo>
                      <a:cubicBezTo>
                        <a:pt x="23" y="118"/>
                        <a:pt x="22" y="120"/>
                        <a:pt x="20" y="120"/>
                      </a:cubicBezTo>
                      <a:cubicBezTo>
                        <a:pt x="17" y="121"/>
                        <a:pt x="15" y="122"/>
                        <a:pt x="15" y="124"/>
                      </a:cubicBezTo>
                      <a:cubicBezTo>
                        <a:pt x="15" y="126"/>
                        <a:pt x="15" y="127"/>
                        <a:pt x="14" y="128"/>
                      </a:cubicBezTo>
                      <a:cubicBezTo>
                        <a:pt x="12" y="130"/>
                        <a:pt x="8" y="130"/>
                        <a:pt x="5" y="130"/>
                      </a:cubicBezTo>
                      <a:cubicBezTo>
                        <a:pt x="5" y="130"/>
                        <a:pt x="5" y="132"/>
                        <a:pt x="4" y="132"/>
                      </a:cubicBezTo>
                      <a:cubicBezTo>
                        <a:pt x="4" y="134"/>
                        <a:pt x="3" y="136"/>
                        <a:pt x="1" y="137"/>
                      </a:cubicBezTo>
                      <a:cubicBezTo>
                        <a:pt x="1" y="137"/>
                        <a:pt x="1" y="138"/>
                        <a:pt x="1" y="138"/>
                      </a:cubicBezTo>
                      <a:cubicBezTo>
                        <a:pt x="1" y="138"/>
                        <a:pt x="1" y="139"/>
                        <a:pt x="2" y="141"/>
                      </a:cubicBezTo>
                      <a:cubicBezTo>
                        <a:pt x="4" y="143"/>
                        <a:pt x="4" y="146"/>
                        <a:pt x="4" y="147"/>
                      </a:cubicBezTo>
                      <a:cubicBezTo>
                        <a:pt x="4" y="148"/>
                        <a:pt x="4" y="149"/>
                        <a:pt x="4" y="149"/>
                      </a:cubicBezTo>
                      <a:cubicBezTo>
                        <a:pt x="4" y="149"/>
                        <a:pt x="4" y="150"/>
                        <a:pt x="4" y="150"/>
                      </a:cubicBezTo>
                      <a:cubicBezTo>
                        <a:pt x="6" y="153"/>
                        <a:pt x="8" y="158"/>
                        <a:pt x="6" y="163"/>
                      </a:cubicBezTo>
                      <a:cubicBezTo>
                        <a:pt x="4" y="168"/>
                        <a:pt x="3" y="171"/>
                        <a:pt x="2" y="172"/>
                      </a:cubicBezTo>
                      <a:cubicBezTo>
                        <a:pt x="4" y="172"/>
                        <a:pt x="5" y="173"/>
                        <a:pt x="6" y="174"/>
                      </a:cubicBezTo>
                      <a:cubicBezTo>
                        <a:pt x="8" y="175"/>
                        <a:pt x="10" y="176"/>
                        <a:pt x="11" y="176"/>
                      </a:cubicBezTo>
                      <a:cubicBezTo>
                        <a:pt x="11" y="176"/>
                        <a:pt x="12" y="176"/>
                        <a:pt x="12" y="176"/>
                      </a:cubicBezTo>
                      <a:cubicBezTo>
                        <a:pt x="14" y="176"/>
                        <a:pt x="15" y="178"/>
                        <a:pt x="16" y="179"/>
                      </a:cubicBezTo>
                      <a:cubicBezTo>
                        <a:pt x="17" y="179"/>
                        <a:pt x="17" y="180"/>
                        <a:pt x="17" y="180"/>
                      </a:cubicBezTo>
                      <a:cubicBezTo>
                        <a:pt x="18" y="180"/>
                        <a:pt x="19" y="180"/>
                        <a:pt x="19" y="180"/>
                      </a:cubicBezTo>
                      <a:cubicBezTo>
                        <a:pt x="21" y="180"/>
                        <a:pt x="21" y="180"/>
                        <a:pt x="22" y="181"/>
                      </a:cubicBezTo>
                      <a:cubicBezTo>
                        <a:pt x="24" y="182"/>
                        <a:pt x="25" y="183"/>
                        <a:pt x="30" y="183"/>
                      </a:cubicBezTo>
                      <a:cubicBezTo>
                        <a:pt x="31" y="183"/>
                        <a:pt x="31" y="183"/>
                        <a:pt x="31" y="183"/>
                      </a:cubicBezTo>
                      <a:cubicBezTo>
                        <a:pt x="35" y="182"/>
                        <a:pt x="42" y="180"/>
                        <a:pt x="49" y="178"/>
                      </a:cubicBezTo>
                      <a:cubicBezTo>
                        <a:pt x="55" y="176"/>
                        <a:pt x="62" y="175"/>
                        <a:pt x="66" y="175"/>
                      </a:cubicBezTo>
                      <a:cubicBezTo>
                        <a:pt x="69" y="175"/>
                        <a:pt x="72" y="174"/>
                        <a:pt x="74" y="174"/>
                      </a:cubicBezTo>
                      <a:cubicBezTo>
                        <a:pt x="75" y="173"/>
                        <a:pt x="75" y="173"/>
                        <a:pt x="75" y="173"/>
                      </a:cubicBezTo>
                      <a:cubicBezTo>
                        <a:pt x="76" y="172"/>
                        <a:pt x="76" y="171"/>
                        <a:pt x="77" y="170"/>
                      </a:cubicBezTo>
                      <a:cubicBezTo>
                        <a:pt x="77" y="170"/>
                        <a:pt x="77" y="170"/>
                        <a:pt x="77" y="170"/>
                      </a:cubicBezTo>
                      <a:cubicBezTo>
                        <a:pt x="78" y="169"/>
                        <a:pt x="79" y="168"/>
                        <a:pt x="80" y="167"/>
                      </a:cubicBezTo>
                      <a:cubicBezTo>
                        <a:pt x="82" y="165"/>
                        <a:pt x="84" y="163"/>
                        <a:pt x="87" y="162"/>
                      </a:cubicBezTo>
                      <a:cubicBezTo>
                        <a:pt x="91" y="159"/>
                        <a:pt x="95" y="157"/>
                        <a:pt x="97" y="154"/>
                      </a:cubicBezTo>
                      <a:cubicBezTo>
                        <a:pt x="98" y="150"/>
                        <a:pt x="102" y="147"/>
                        <a:pt x="106" y="145"/>
                      </a:cubicBezTo>
                      <a:cubicBezTo>
                        <a:pt x="109" y="142"/>
                        <a:pt x="112" y="140"/>
                        <a:pt x="113" y="138"/>
                      </a:cubicBezTo>
                      <a:cubicBezTo>
                        <a:pt x="114" y="136"/>
                        <a:pt x="114" y="135"/>
                        <a:pt x="111" y="131"/>
                      </a:cubicBezTo>
                      <a:cubicBezTo>
                        <a:pt x="109" y="129"/>
                        <a:pt x="105" y="127"/>
                        <a:pt x="102" y="125"/>
                      </a:cubicBezTo>
                      <a:cubicBezTo>
                        <a:pt x="99" y="123"/>
                        <a:pt x="96" y="121"/>
                        <a:pt x="96" y="119"/>
                      </a:cubicBezTo>
                      <a:cubicBezTo>
                        <a:pt x="96" y="118"/>
                        <a:pt x="96" y="118"/>
                        <a:pt x="96" y="117"/>
                      </a:cubicBezTo>
                      <a:cubicBezTo>
                        <a:pt x="97" y="116"/>
                        <a:pt x="99" y="115"/>
                        <a:pt x="100" y="114"/>
                      </a:cubicBezTo>
                      <a:cubicBezTo>
                        <a:pt x="101" y="114"/>
                        <a:pt x="102" y="113"/>
                        <a:pt x="102" y="113"/>
                      </a:cubicBezTo>
                      <a:cubicBezTo>
                        <a:pt x="103" y="113"/>
                        <a:pt x="103" y="113"/>
                        <a:pt x="103" y="112"/>
                      </a:cubicBezTo>
                      <a:cubicBezTo>
                        <a:pt x="103" y="112"/>
                        <a:pt x="102" y="111"/>
                        <a:pt x="101" y="110"/>
                      </a:cubicBezTo>
                      <a:cubicBezTo>
                        <a:pt x="99" y="110"/>
                        <a:pt x="98" y="109"/>
                        <a:pt x="97" y="107"/>
                      </a:cubicBezTo>
                      <a:cubicBezTo>
                        <a:pt x="95" y="105"/>
                        <a:pt x="97" y="102"/>
                        <a:pt x="98" y="101"/>
                      </a:cubicBezTo>
                      <a:cubicBezTo>
                        <a:pt x="98" y="101"/>
                        <a:pt x="97" y="101"/>
                        <a:pt x="97" y="101"/>
                      </a:cubicBezTo>
                      <a:cubicBezTo>
                        <a:pt x="95" y="100"/>
                        <a:pt x="93" y="99"/>
                        <a:pt x="93" y="97"/>
                      </a:cubicBezTo>
                      <a:cubicBezTo>
                        <a:pt x="92" y="95"/>
                        <a:pt x="94" y="94"/>
                        <a:pt x="95" y="94"/>
                      </a:cubicBezTo>
                      <a:cubicBezTo>
                        <a:pt x="95" y="94"/>
                        <a:pt x="95" y="94"/>
                        <a:pt x="95" y="94"/>
                      </a:cubicBezTo>
                      <a:cubicBezTo>
                        <a:pt x="95" y="93"/>
                        <a:pt x="95" y="93"/>
                        <a:pt x="95" y="93"/>
                      </a:cubicBezTo>
                      <a:cubicBezTo>
                        <a:pt x="94" y="91"/>
                        <a:pt x="92" y="87"/>
                        <a:pt x="94" y="84"/>
                      </a:cubicBezTo>
                      <a:cubicBezTo>
                        <a:pt x="95" y="82"/>
                        <a:pt x="97" y="82"/>
                        <a:pt x="98" y="81"/>
                      </a:cubicBezTo>
                      <a:cubicBezTo>
                        <a:pt x="98" y="81"/>
                        <a:pt x="98" y="81"/>
                        <a:pt x="99" y="81"/>
                      </a:cubicBezTo>
                      <a:cubicBezTo>
                        <a:pt x="98" y="81"/>
                        <a:pt x="98" y="80"/>
                        <a:pt x="98" y="79"/>
                      </a:cubicBezTo>
                      <a:cubicBezTo>
                        <a:pt x="95" y="74"/>
                        <a:pt x="91" y="68"/>
                        <a:pt x="88" y="64"/>
                      </a:cubicBezTo>
                      <a:cubicBezTo>
                        <a:pt x="88" y="64"/>
                        <a:pt x="88" y="63"/>
                        <a:pt x="87" y="63"/>
                      </a:cubicBezTo>
                      <a:cubicBezTo>
                        <a:pt x="87" y="62"/>
                        <a:pt x="87" y="62"/>
                        <a:pt x="87" y="62"/>
                      </a:cubicBezTo>
                      <a:cubicBezTo>
                        <a:pt x="87" y="62"/>
                        <a:pt x="87" y="61"/>
                        <a:pt x="86" y="61"/>
                      </a:cubicBezTo>
                      <a:cubicBezTo>
                        <a:pt x="86" y="60"/>
                        <a:pt x="86" y="60"/>
                        <a:pt x="86" y="59"/>
                      </a:cubicBezTo>
                      <a:cubicBezTo>
                        <a:pt x="87" y="57"/>
                        <a:pt x="89" y="54"/>
                        <a:pt x="91" y="53"/>
                      </a:cubicBezTo>
                      <a:cubicBezTo>
                        <a:pt x="91" y="53"/>
                        <a:pt x="91" y="53"/>
                        <a:pt x="92" y="52"/>
                      </a:cubicBezTo>
                      <a:cubicBezTo>
                        <a:pt x="94" y="51"/>
                        <a:pt x="97" y="47"/>
                        <a:pt x="97" y="46"/>
                      </a:cubicBezTo>
                      <a:cubicBezTo>
                        <a:pt x="97" y="45"/>
                        <a:pt x="92" y="41"/>
                        <a:pt x="90" y="40"/>
                      </a:cubicBezTo>
                      <a:cubicBezTo>
                        <a:pt x="90" y="39"/>
                        <a:pt x="89" y="39"/>
                        <a:pt x="89" y="39"/>
                      </a:cubicBezTo>
                      <a:cubicBezTo>
                        <a:pt x="87" y="39"/>
                        <a:pt x="84" y="38"/>
                        <a:pt x="82" y="35"/>
                      </a:cubicBezTo>
                      <a:cubicBezTo>
                        <a:pt x="82" y="34"/>
                        <a:pt x="81" y="33"/>
                        <a:pt x="81" y="33"/>
                      </a:cubicBezTo>
                      <a:cubicBezTo>
                        <a:pt x="80" y="31"/>
                        <a:pt x="79" y="29"/>
                        <a:pt x="81" y="26"/>
                      </a:cubicBezTo>
                      <a:cubicBezTo>
                        <a:pt x="82" y="25"/>
                        <a:pt x="82" y="23"/>
                        <a:pt x="82" y="22"/>
                      </a:cubicBezTo>
                      <a:cubicBezTo>
                        <a:pt x="82" y="19"/>
                        <a:pt x="84" y="19"/>
                        <a:pt x="85" y="18"/>
                      </a:cubicBezTo>
                      <a:cubicBezTo>
                        <a:pt x="86" y="18"/>
                        <a:pt x="86" y="18"/>
                        <a:pt x="86" y="18"/>
                      </a:cubicBezTo>
                      <a:cubicBezTo>
                        <a:pt x="87" y="17"/>
                        <a:pt x="87" y="16"/>
                        <a:pt x="87" y="16"/>
                      </a:cubicBezTo>
                      <a:cubicBezTo>
                        <a:pt x="87" y="16"/>
                        <a:pt x="87" y="16"/>
                        <a:pt x="87" y="15"/>
                      </a:cubicBezTo>
                      <a:cubicBezTo>
                        <a:pt x="88" y="15"/>
                        <a:pt x="88" y="14"/>
                        <a:pt x="89" y="13"/>
                      </a:cubicBezTo>
                      <a:cubicBezTo>
                        <a:pt x="89" y="13"/>
                        <a:pt x="89" y="12"/>
                        <a:pt x="89" y="12"/>
                      </a:cubicBezTo>
                      <a:cubicBezTo>
                        <a:pt x="89" y="10"/>
                        <a:pt x="89" y="9"/>
                        <a:pt x="8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8" name="Freeform 1211">
                  <a:extLst>
                    <a:ext uri="{FF2B5EF4-FFF2-40B4-BE49-F238E27FC236}">
                      <a16:creationId xmlns="" xmlns:a16="http://schemas.microsoft.com/office/drawing/2014/main" id="{420A9D24-22DA-4D77-B695-5DD29ED21C1C}"/>
                    </a:ext>
                  </a:extLst>
                </p:cNvPr>
                <p:cNvSpPr/>
                <p:nvPr/>
              </p:nvSpPr>
              <p:spPr bwMode="auto">
                <a:xfrm>
                  <a:off x="2493" y="3211"/>
                  <a:ext cx="137" cy="116"/>
                </a:xfrm>
                <a:custGeom>
                  <a:gdLst>
                    <a:gd name="T0" fmla="*/ 98 w 143"/>
                    <a:gd name="T1" fmla="*/ 106 h 121"/>
                    <a:gd name="T2" fmla="*/ 130 w 143"/>
                    <a:gd name="T3" fmla="*/ 107 h 121"/>
                    <a:gd name="T4" fmla="*/ 138 w 143"/>
                    <a:gd name="T5" fmla="*/ 101 h 121"/>
                    <a:gd name="T6" fmla="*/ 130 w 143"/>
                    <a:gd name="T7" fmla="*/ 97 h 121"/>
                    <a:gd name="T8" fmla="*/ 130 w 143"/>
                    <a:gd name="T9" fmla="*/ 91 h 121"/>
                    <a:gd name="T10" fmla="*/ 129 w 143"/>
                    <a:gd name="T11" fmla="*/ 83 h 121"/>
                    <a:gd name="T12" fmla="*/ 132 w 143"/>
                    <a:gd name="T13" fmla="*/ 81 h 121"/>
                    <a:gd name="T14" fmla="*/ 130 w 143"/>
                    <a:gd name="T15" fmla="*/ 74 h 121"/>
                    <a:gd name="T16" fmla="*/ 127 w 143"/>
                    <a:gd name="T17" fmla="*/ 70 h 121"/>
                    <a:gd name="T18" fmla="*/ 121 w 143"/>
                    <a:gd name="T19" fmla="*/ 68 h 121"/>
                    <a:gd name="T20" fmla="*/ 122 w 143"/>
                    <a:gd name="T21" fmla="*/ 64 h 121"/>
                    <a:gd name="T22" fmla="*/ 130 w 143"/>
                    <a:gd name="T23" fmla="*/ 53 h 121"/>
                    <a:gd name="T24" fmla="*/ 131 w 143"/>
                    <a:gd name="T25" fmla="*/ 52 h 121"/>
                    <a:gd name="T26" fmla="*/ 132 w 143"/>
                    <a:gd name="T27" fmla="*/ 51 h 121"/>
                    <a:gd name="T28" fmla="*/ 134 w 143"/>
                    <a:gd name="T29" fmla="*/ 50 h 121"/>
                    <a:gd name="T30" fmla="*/ 136 w 143"/>
                    <a:gd name="T31" fmla="*/ 49 h 121"/>
                    <a:gd name="T32" fmla="*/ 136 w 143"/>
                    <a:gd name="T33" fmla="*/ 49 h 121"/>
                    <a:gd name="T34" fmla="*/ 137 w 143"/>
                    <a:gd name="T35" fmla="*/ 44 h 121"/>
                    <a:gd name="T36" fmla="*/ 142 w 143"/>
                    <a:gd name="T37" fmla="*/ 32 h 121"/>
                    <a:gd name="T38" fmla="*/ 141 w 143"/>
                    <a:gd name="T39" fmla="*/ 31 h 121"/>
                    <a:gd name="T40" fmla="*/ 138 w 143"/>
                    <a:gd name="T41" fmla="*/ 30 h 121"/>
                    <a:gd name="T42" fmla="*/ 127 w 143"/>
                    <a:gd name="T43" fmla="*/ 25 h 121"/>
                    <a:gd name="T44" fmla="*/ 119 w 143"/>
                    <a:gd name="T45" fmla="*/ 24 h 121"/>
                    <a:gd name="T46" fmla="*/ 116 w 143"/>
                    <a:gd name="T47" fmla="*/ 24 h 121"/>
                    <a:gd name="T48" fmla="*/ 111 w 143"/>
                    <a:gd name="T49" fmla="*/ 20 h 121"/>
                    <a:gd name="T50" fmla="*/ 106 w 143"/>
                    <a:gd name="T51" fmla="*/ 17 h 121"/>
                    <a:gd name="T52" fmla="*/ 106 w 143"/>
                    <a:gd name="T53" fmla="*/ 16 h 121"/>
                    <a:gd name="T54" fmla="*/ 102 w 143"/>
                    <a:gd name="T55" fmla="*/ 18 h 121"/>
                    <a:gd name="T56" fmla="*/ 91 w 143"/>
                    <a:gd name="T57" fmla="*/ 9 h 121"/>
                    <a:gd name="T58" fmla="*/ 86 w 143"/>
                    <a:gd name="T59" fmla="*/ 6 h 121"/>
                    <a:gd name="T60" fmla="*/ 79 w 143"/>
                    <a:gd name="T61" fmla="*/ 0 h 121"/>
                    <a:gd name="T62" fmla="*/ 74 w 143"/>
                    <a:gd name="T63" fmla="*/ 8 h 121"/>
                    <a:gd name="T64" fmla="*/ 56 w 143"/>
                    <a:gd name="T65" fmla="*/ 21 h 121"/>
                    <a:gd name="T66" fmla="*/ 37 w 143"/>
                    <a:gd name="T67" fmla="*/ 20 h 121"/>
                    <a:gd name="T68" fmla="*/ 33 w 143"/>
                    <a:gd name="T69" fmla="*/ 22 h 121"/>
                    <a:gd name="T70" fmla="*/ 29 w 143"/>
                    <a:gd name="T71" fmla="*/ 37 h 121"/>
                    <a:gd name="T72" fmla="*/ 18 w 143"/>
                    <a:gd name="T73" fmla="*/ 35 h 121"/>
                    <a:gd name="T74" fmla="*/ 6 w 143"/>
                    <a:gd name="T75" fmla="*/ 35 h 121"/>
                    <a:gd name="T76" fmla="*/ 2 w 143"/>
                    <a:gd name="T77" fmla="*/ 42 h 121"/>
                    <a:gd name="T78" fmla="*/ 16 w 143"/>
                    <a:gd name="T79" fmla="*/ 48 h 121"/>
                    <a:gd name="T80" fmla="*/ 28 w 143"/>
                    <a:gd name="T81" fmla="*/ 52 h 121"/>
                    <a:gd name="T82" fmla="*/ 42 w 143"/>
                    <a:gd name="T83" fmla="*/ 72 h 121"/>
                    <a:gd name="T84" fmla="*/ 41 w 143"/>
                    <a:gd name="T85" fmla="*/ 89 h 121"/>
                    <a:gd name="T86" fmla="*/ 39 w 143"/>
                    <a:gd name="T87" fmla="*/ 111 h 121"/>
                    <a:gd name="T88" fmla="*/ 51 w 143"/>
                    <a:gd name="T89" fmla="*/ 117 h 121"/>
                    <a:gd name="T90" fmla="*/ 60 w 143"/>
                    <a:gd name="T91" fmla="*/ 114 h 121"/>
                    <a:gd name="T92" fmla="*/ 78 w 143"/>
                    <a:gd name="T93" fmla="*/ 120 h 121"/>
                    <a:gd name="T94" fmla="*/ 87 w 143"/>
                    <a:gd name="T95" fmla="*/ 120 h 1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3" h="120">
                      <a:moveTo>
                        <a:pt x="87" y="120"/>
                      </a:moveTo>
                      <a:cubicBezTo>
                        <a:pt x="86" y="117"/>
                        <a:pt x="86" y="115"/>
                        <a:pt x="88" y="112"/>
                      </a:cubicBezTo>
                      <a:cubicBezTo>
                        <a:pt x="89" y="109"/>
                        <a:pt x="93" y="107"/>
                        <a:pt x="98" y="106"/>
                      </a:cubicBezTo>
                      <a:cubicBezTo>
                        <a:pt x="98" y="106"/>
                        <a:pt x="99" y="106"/>
                        <a:pt x="100" y="106"/>
                      </a:cubicBezTo>
                      <a:cubicBezTo>
                        <a:pt x="106" y="106"/>
                        <a:pt x="116" y="109"/>
                        <a:pt x="120" y="111"/>
                      </a:cubicBezTo>
                      <a:cubicBezTo>
                        <a:pt x="122" y="113"/>
                        <a:pt x="126" y="112"/>
                        <a:pt x="130" y="107"/>
                      </a:cubicBezTo>
                      <a:cubicBezTo>
                        <a:pt x="133" y="104"/>
                        <a:pt x="135" y="103"/>
                        <a:pt x="137" y="102"/>
                      </a:cubicBezTo>
                      <a:cubicBezTo>
                        <a:pt x="137" y="102"/>
                        <a:pt x="137" y="102"/>
                        <a:pt x="137" y="102"/>
                      </a:cubicBezTo>
                      <a:cubicBezTo>
                        <a:pt x="137" y="102"/>
                        <a:pt x="137" y="101"/>
                        <a:pt x="138" y="101"/>
                      </a:cubicBezTo>
                      <a:cubicBezTo>
                        <a:pt x="137" y="101"/>
                        <a:pt x="137" y="101"/>
                        <a:pt x="136" y="101"/>
                      </a:cubicBezTo>
                      <a:cubicBezTo>
                        <a:pt x="136" y="100"/>
                        <a:pt x="135" y="100"/>
                        <a:pt x="134" y="100"/>
                      </a:cubicBezTo>
                      <a:cubicBezTo>
                        <a:pt x="132" y="100"/>
                        <a:pt x="131" y="99"/>
                        <a:pt x="130" y="97"/>
                      </a:cubicBezTo>
                      <a:cubicBezTo>
                        <a:pt x="129" y="96"/>
                        <a:pt x="129" y="94"/>
                        <a:pt x="130" y="92"/>
                      </a:cubicBezTo>
                      <a:cubicBezTo>
                        <a:pt x="131" y="92"/>
                        <a:pt x="131" y="91"/>
                        <a:pt x="131" y="91"/>
                      </a:cubicBezTo>
                      <a:cubicBezTo>
                        <a:pt x="131" y="92"/>
                        <a:pt x="130" y="91"/>
                        <a:pt x="130" y="91"/>
                      </a:cubicBezTo>
                      <a:cubicBezTo>
                        <a:pt x="129" y="90"/>
                        <a:pt x="128" y="90"/>
                        <a:pt x="127" y="88"/>
                      </a:cubicBezTo>
                      <a:cubicBezTo>
                        <a:pt x="127" y="88"/>
                        <a:pt x="126" y="86"/>
                        <a:pt x="127" y="85"/>
                      </a:cubicBezTo>
                      <a:cubicBezTo>
                        <a:pt x="127" y="83"/>
                        <a:pt x="129" y="83"/>
                        <a:pt x="129" y="83"/>
                      </a:cubicBezTo>
                      <a:cubicBezTo>
                        <a:pt x="130" y="83"/>
                        <a:pt x="130" y="83"/>
                        <a:pt x="130" y="83"/>
                      </a:cubicBezTo>
                      <a:cubicBezTo>
                        <a:pt x="131" y="82"/>
                        <a:pt x="131" y="82"/>
                        <a:pt x="131" y="82"/>
                      </a:cubicBezTo>
                      <a:cubicBezTo>
                        <a:pt x="131" y="82"/>
                        <a:pt x="132" y="81"/>
                        <a:pt x="132" y="81"/>
                      </a:cubicBezTo>
                      <a:cubicBezTo>
                        <a:pt x="131" y="80"/>
                        <a:pt x="130" y="79"/>
                        <a:pt x="130" y="77"/>
                      </a:cubicBezTo>
                      <a:cubicBezTo>
                        <a:pt x="130" y="77"/>
                        <a:pt x="130" y="77"/>
                        <a:pt x="130" y="77"/>
                      </a:cubicBezTo>
                      <a:cubicBezTo>
                        <a:pt x="130" y="74"/>
                        <a:pt x="130" y="74"/>
                        <a:pt x="130" y="74"/>
                      </a:cubicBezTo>
                      <a:cubicBezTo>
                        <a:pt x="130" y="73"/>
                        <a:pt x="130" y="73"/>
                        <a:pt x="130" y="72"/>
                      </a:cubicBezTo>
                      <a:cubicBezTo>
                        <a:pt x="129" y="72"/>
                        <a:pt x="128" y="71"/>
                        <a:pt x="128" y="69"/>
                      </a:cubicBezTo>
                      <a:cubicBezTo>
                        <a:pt x="128" y="69"/>
                        <a:pt x="127" y="69"/>
                        <a:pt x="127" y="70"/>
                      </a:cubicBezTo>
                      <a:cubicBezTo>
                        <a:pt x="126" y="71"/>
                        <a:pt x="125" y="72"/>
                        <a:pt x="124" y="72"/>
                      </a:cubicBezTo>
                      <a:cubicBezTo>
                        <a:pt x="123" y="72"/>
                        <a:pt x="122" y="71"/>
                        <a:pt x="121" y="71"/>
                      </a:cubicBezTo>
                      <a:cubicBezTo>
                        <a:pt x="121" y="70"/>
                        <a:pt x="121" y="70"/>
                        <a:pt x="121" y="68"/>
                      </a:cubicBezTo>
                      <a:cubicBezTo>
                        <a:pt x="121" y="68"/>
                        <a:pt x="121" y="68"/>
                        <a:pt x="121" y="68"/>
                      </a:cubicBezTo>
                      <a:cubicBezTo>
                        <a:pt x="121" y="67"/>
                        <a:pt x="121" y="67"/>
                        <a:pt x="121" y="66"/>
                      </a:cubicBezTo>
                      <a:cubicBezTo>
                        <a:pt x="121" y="65"/>
                        <a:pt x="122" y="65"/>
                        <a:pt x="122" y="64"/>
                      </a:cubicBezTo>
                      <a:cubicBezTo>
                        <a:pt x="123" y="61"/>
                        <a:pt x="125" y="59"/>
                        <a:pt x="127" y="57"/>
                      </a:cubicBezTo>
                      <a:cubicBezTo>
                        <a:pt x="128" y="57"/>
                        <a:pt x="129" y="56"/>
                        <a:pt x="129" y="55"/>
                      </a:cubicBezTo>
                      <a:cubicBezTo>
                        <a:pt x="129" y="54"/>
                        <a:pt x="129" y="54"/>
                        <a:pt x="130" y="53"/>
                      </a:cubicBezTo>
                      <a:cubicBezTo>
                        <a:pt x="130" y="53"/>
                        <a:pt x="130" y="53"/>
                        <a:pt x="130" y="53"/>
                      </a:cubicBezTo>
                      <a:cubicBezTo>
                        <a:pt x="130" y="53"/>
                        <a:pt x="130" y="52"/>
                        <a:pt x="131" y="52"/>
                      </a:cubicBezTo>
                      <a:cubicBezTo>
                        <a:pt x="131" y="52"/>
                        <a:pt x="131" y="52"/>
                        <a:pt x="131" y="52"/>
                      </a:cubicBezTo>
                      <a:cubicBezTo>
                        <a:pt x="131" y="52"/>
                        <a:pt x="131" y="52"/>
                        <a:pt x="131" y="51"/>
                      </a:cubicBezTo>
                      <a:cubicBezTo>
                        <a:pt x="131" y="51"/>
                        <a:pt x="131" y="51"/>
                        <a:pt x="132" y="51"/>
                      </a:cubicBezTo>
                      <a:cubicBezTo>
                        <a:pt x="132" y="51"/>
                        <a:pt x="132" y="51"/>
                        <a:pt x="132" y="51"/>
                      </a:cubicBezTo>
                      <a:cubicBezTo>
                        <a:pt x="132" y="50"/>
                        <a:pt x="132" y="50"/>
                        <a:pt x="133" y="50"/>
                      </a:cubicBezTo>
                      <a:cubicBezTo>
                        <a:pt x="133" y="50"/>
                        <a:pt x="133" y="50"/>
                        <a:pt x="133" y="50"/>
                      </a:cubicBezTo>
                      <a:cubicBezTo>
                        <a:pt x="133" y="50"/>
                        <a:pt x="134" y="50"/>
                        <a:pt x="134" y="50"/>
                      </a:cubicBezTo>
                      <a:cubicBezTo>
                        <a:pt x="134" y="49"/>
                        <a:pt x="134" y="49"/>
                        <a:pt x="134" y="49"/>
                      </a:cubicBezTo>
                      <a:cubicBezTo>
                        <a:pt x="135" y="49"/>
                        <a:pt x="135" y="49"/>
                        <a:pt x="135" y="49"/>
                      </a:cubicBezTo>
                      <a:cubicBezTo>
                        <a:pt x="135" y="49"/>
                        <a:pt x="135" y="49"/>
                        <a:pt x="136" y="49"/>
                      </a:cubicBezTo>
                      <a:cubicBezTo>
                        <a:pt x="136" y="49"/>
                        <a:pt x="136" y="49"/>
                        <a:pt x="136" y="49"/>
                      </a:cubicBezTo>
                      <a:cubicBezTo>
                        <a:pt x="136" y="49"/>
                        <a:pt x="136" y="49"/>
                        <a:pt x="136" y="49"/>
                      </a:cubicBezTo>
                      <a:cubicBezTo>
                        <a:pt x="136" y="49"/>
                        <a:pt x="136" y="49"/>
                        <a:pt x="136" y="49"/>
                      </a:cubicBezTo>
                      <a:cubicBezTo>
                        <a:pt x="136" y="48"/>
                        <a:pt x="137" y="47"/>
                        <a:pt x="137" y="46"/>
                      </a:cubicBezTo>
                      <a:cubicBezTo>
                        <a:pt x="137" y="45"/>
                        <a:pt x="137" y="44"/>
                        <a:pt x="137" y="44"/>
                      </a:cubicBezTo>
                      <a:cubicBezTo>
                        <a:pt x="137" y="44"/>
                        <a:pt x="137" y="44"/>
                        <a:pt x="137" y="44"/>
                      </a:cubicBezTo>
                      <a:cubicBezTo>
                        <a:pt x="137" y="43"/>
                        <a:pt x="137" y="43"/>
                        <a:pt x="137" y="42"/>
                      </a:cubicBezTo>
                      <a:cubicBezTo>
                        <a:pt x="137" y="41"/>
                        <a:pt x="137" y="41"/>
                        <a:pt x="137" y="41"/>
                      </a:cubicBezTo>
                      <a:cubicBezTo>
                        <a:pt x="138" y="38"/>
                        <a:pt x="139" y="35"/>
                        <a:pt x="142" y="32"/>
                      </a:cubicBezTo>
                      <a:cubicBezTo>
                        <a:pt x="142" y="32"/>
                        <a:pt x="142" y="32"/>
                        <a:pt x="143" y="31"/>
                      </a:cubicBezTo>
                      <a:cubicBezTo>
                        <a:pt x="142" y="31"/>
                        <a:pt x="142" y="31"/>
                        <a:pt x="142" y="31"/>
                      </a:cubicBezTo>
                      <a:cubicBezTo>
                        <a:pt x="141" y="31"/>
                        <a:pt x="141" y="31"/>
                        <a:pt x="141" y="31"/>
                      </a:cubicBezTo>
                      <a:cubicBezTo>
                        <a:pt x="141" y="31"/>
                        <a:pt x="141" y="31"/>
                        <a:pt x="141" y="31"/>
                      </a:cubicBezTo>
                      <a:cubicBezTo>
                        <a:pt x="141" y="31"/>
                        <a:pt x="141" y="31"/>
                        <a:pt x="141" y="31"/>
                      </a:cubicBezTo>
                      <a:cubicBezTo>
                        <a:pt x="140" y="31"/>
                        <a:pt x="139" y="31"/>
                        <a:pt x="138" y="30"/>
                      </a:cubicBezTo>
                      <a:cubicBezTo>
                        <a:pt x="138" y="30"/>
                        <a:pt x="137" y="29"/>
                        <a:pt x="135" y="29"/>
                      </a:cubicBezTo>
                      <a:cubicBezTo>
                        <a:pt x="132" y="29"/>
                        <a:pt x="129" y="28"/>
                        <a:pt x="127" y="25"/>
                      </a:cubicBezTo>
                      <a:cubicBezTo>
                        <a:pt x="127" y="25"/>
                        <a:pt x="127" y="25"/>
                        <a:pt x="127" y="25"/>
                      </a:cubicBezTo>
                      <a:cubicBezTo>
                        <a:pt x="127" y="25"/>
                        <a:pt x="126" y="25"/>
                        <a:pt x="125" y="25"/>
                      </a:cubicBezTo>
                      <a:cubicBezTo>
                        <a:pt x="125" y="25"/>
                        <a:pt x="125" y="25"/>
                        <a:pt x="125" y="25"/>
                      </a:cubicBezTo>
                      <a:cubicBezTo>
                        <a:pt x="123" y="24"/>
                        <a:pt x="121" y="24"/>
                        <a:pt x="119" y="24"/>
                      </a:cubicBezTo>
                      <a:cubicBezTo>
                        <a:pt x="118" y="24"/>
                        <a:pt x="118" y="24"/>
                        <a:pt x="118" y="24"/>
                      </a:cubicBezTo>
                      <a:cubicBezTo>
                        <a:pt x="118" y="24"/>
                        <a:pt x="117" y="24"/>
                        <a:pt x="117" y="24"/>
                      </a:cubicBezTo>
                      <a:cubicBezTo>
                        <a:pt x="116" y="24"/>
                        <a:pt x="116" y="24"/>
                        <a:pt x="116" y="24"/>
                      </a:cubicBezTo>
                      <a:cubicBezTo>
                        <a:pt x="116" y="24"/>
                        <a:pt x="115" y="24"/>
                        <a:pt x="115" y="24"/>
                      </a:cubicBezTo>
                      <a:cubicBezTo>
                        <a:pt x="113" y="23"/>
                        <a:pt x="113" y="22"/>
                        <a:pt x="112" y="21"/>
                      </a:cubicBezTo>
                      <a:cubicBezTo>
                        <a:pt x="112" y="21"/>
                        <a:pt x="111" y="20"/>
                        <a:pt x="111" y="20"/>
                      </a:cubicBezTo>
                      <a:cubicBezTo>
                        <a:pt x="111" y="20"/>
                        <a:pt x="111" y="20"/>
                        <a:pt x="111" y="20"/>
                      </a:cubicBezTo>
                      <a:cubicBezTo>
                        <a:pt x="110" y="20"/>
                        <a:pt x="108" y="20"/>
                        <a:pt x="106" y="18"/>
                      </a:cubicBezTo>
                      <a:cubicBezTo>
                        <a:pt x="106" y="17"/>
                        <a:pt x="106" y="17"/>
                        <a:pt x="106" y="17"/>
                      </a:cubicBezTo>
                      <a:cubicBezTo>
                        <a:pt x="106" y="17"/>
                        <a:pt x="106" y="17"/>
                        <a:pt x="106" y="17"/>
                      </a:cubicBezTo>
                      <a:cubicBezTo>
                        <a:pt x="106" y="17"/>
                        <a:pt x="106" y="16"/>
                        <a:pt x="106" y="16"/>
                      </a:cubicBezTo>
                      <a:cubicBezTo>
                        <a:pt x="106" y="16"/>
                        <a:pt x="106" y="16"/>
                        <a:pt x="106" y="16"/>
                      </a:cubicBezTo>
                      <a:cubicBezTo>
                        <a:pt x="105" y="16"/>
                        <a:pt x="105" y="16"/>
                        <a:pt x="105" y="17"/>
                      </a:cubicBezTo>
                      <a:cubicBezTo>
                        <a:pt x="104" y="17"/>
                        <a:pt x="104" y="17"/>
                        <a:pt x="103" y="17"/>
                      </a:cubicBezTo>
                      <a:cubicBezTo>
                        <a:pt x="103" y="17"/>
                        <a:pt x="102" y="18"/>
                        <a:pt x="102" y="18"/>
                      </a:cubicBezTo>
                      <a:cubicBezTo>
                        <a:pt x="100" y="18"/>
                        <a:pt x="98" y="17"/>
                        <a:pt x="97" y="12"/>
                      </a:cubicBezTo>
                      <a:cubicBezTo>
                        <a:pt x="97" y="12"/>
                        <a:pt x="95" y="11"/>
                        <a:pt x="94" y="10"/>
                      </a:cubicBezTo>
                      <a:cubicBezTo>
                        <a:pt x="93" y="10"/>
                        <a:pt x="92" y="10"/>
                        <a:pt x="91" y="9"/>
                      </a:cubicBezTo>
                      <a:cubicBezTo>
                        <a:pt x="90" y="9"/>
                        <a:pt x="89" y="8"/>
                        <a:pt x="88" y="7"/>
                      </a:cubicBezTo>
                      <a:cubicBezTo>
                        <a:pt x="88" y="6"/>
                        <a:pt x="88" y="6"/>
                        <a:pt x="87" y="6"/>
                      </a:cubicBezTo>
                      <a:cubicBezTo>
                        <a:pt x="87" y="6"/>
                        <a:pt x="86" y="6"/>
                        <a:pt x="86" y="6"/>
                      </a:cubicBezTo>
                      <a:cubicBezTo>
                        <a:pt x="83" y="6"/>
                        <a:pt x="81" y="2"/>
                        <a:pt x="81" y="0"/>
                      </a:cubicBezTo>
                      <a:cubicBezTo>
                        <a:pt x="80" y="0"/>
                        <a:pt x="80" y="0"/>
                        <a:pt x="80" y="0"/>
                      </a:cubicBezTo>
                      <a:cubicBezTo>
                        <a:pt x="80" y="0"/>
                        <a:pt x="79" y="0"/>
                        <a:pt x="79" y="0"/>
                      </a:cubicBezTo>
                      <a:cubicBezTo>
                        <a:pt x="78" y="0"/>
                        <a:pt x="78" y="0"/>
                        <a:pt x="78" y="0"/>
                      </a:cubicBezTo>
                      <a:cubicBezTo>
                        <a:pt x="77" y="0"/>
                        <a:pt x="76" y="1"/>
                        <a:pt x="75" y="2"/>
                      </a:cubicBezTo>
                      <a:cubicBezTo>
                        <a:pt x="74" y="3"/>
                        <a:pt x="73" y="5"/>
                        <a:pt x="74" y="8"/>
                      </a:cubicBezTo>
                      <a:cubicBezTo>
                        <a:pt x="74" y="10"/>
                        <a:pt x="73" y="13"/>
                        <a:pt x="72" y="14"/>
                      </a:cubicBezTo>
                      <a:cubicBezTo>
                        <a:pt x="70" y="17"/>
                        <a:pt x="65" y="18"/>
                        <a:pt x="60" y="18"/>
                      </a:cubicBezTo>
                      <a:cubicBezTo>
                        <a:pt x="57" y="18"/>
                        <a:pt x="57" y="19"/>
                        <a:pt x="56" y="21"/>
                      </a:cubicBezTo>
                      <a:cubicBezTo>
                        <a:pt x="56" y="23"/>
                        <a:pt x="55" y="24"/>
                        <a:pt x="54" y="26"/>
                      </a:cubicBezTo>
                      <a:cubicBezTo>
                        <a:pt x="53" y="26"/>
                        <a:pt x="52" y="27"/>
                        <a:pt x="50" y="27"/>
                      </a:cubicBezTo>
                      <a:cubicBezTo>
                        <a:pt x="46" y="27"/>
                        <a:pt x="38" y="24"/>
                        <a:pt x="37" y="20"/>
                      </a:cubicBezTo>
                      <a:cubicBezTo>
                        <a:pt x="36" y="20"/>
                        <a:pt x="36" y="20"/>
                        <a:pt x="36" y="20"/>
                      </a:cubicBezTo>
                      <a:cubicBezTo>
                        <a:pt x="35" y="20"/>
                        <a:pt x="33" y="20"/>
                        <a:pt x="33" y="21"/>
                      </a:cubicBezTo>
                      <a:cubicBezTo>
                        <a:pt x="33" y="21"/>
                        <a:pt x="33" y="21"/>
                        <a:pt x="33" y="22"/>
                      </a:cubicBezTo>
                      <a:cubicBezTo>
                        <a:pt x="36" y="25"/>
                        <a:pt x="37" y="29"/>
                        <a:pt x="37" y="32"/>
                      </a:cubicBezTo>
                      <a:cubicBezTo>
                        <a:pt x="37" y="34"/>
                        <a:pt x="36" y="36"/>
                        <a:pt x="35" y="37"/>
                      </a:cubicBezTo>
                      <a:cubicBezTo>
                        <a:pt x="33" y="38"/>
                        <a:pt x="31" y="38"/>
                        <a:pt x="29" y="37"/>
                      </a:cubicBezTo>
                      <a:cubicBezTo>
                        <a:pt x="27" y="36"/>
                        <a:pt x="25" y="36"/>
                        <a:pt x="25" y="37"/>
                      </a:cubicBezTo>
                      <a:cubicBezTo>
                        <a:pt x="24" y="37"/>
                        <a:pt x="23" y="38"/>
                        <a:pt x="22" y="38"/>
                      </a:cubicBezTo>
                      <a:cubicBezTo>
                        <a:pt x="20" y="38"/>
                        <a:pt x="19" y="36"/>
                        <a:pt x="18" y="35"/>
                      </a:cubicBezTo>
                      <a:cubicBezTo>
                        <a:pt x="18" y="35"/>
                        <a:pt x="17" y="34"/>
                        <a:pt x="16" y="33"/>
                      </a:cubicBezTo>
                      <a:cubicBezTo>
                        <a:pt x="15" y="33"/>
                        <a:pt x="14" y="33"/>
                        <a:pt x="13" y="34"/>
                      </a:cubicBezTo>
                      <a:cubicBezTo>
                        <a:pt x="11" y="34"/>
                        <a:pt x="9" y="35"/>
                        <a:pt x="6" y="35"/>
                      </a:cubicBezTo>
                      <a:cubicBezTo>
                        <a:pt x="3" y="34"/>
                        <a:pt x="0" y="36"/>
                        <a:pt x="0" y="36"/>
                      </a:cubicBezTo>
                      <a:cubicBezTo>
                        <a:pt x="0" y="36"/>
                        <a:pt x="0" y="37"/>
                        <a:pt x="0" y="37"/>
                      </a:cubicBezTo>
                      <a:cubicBezTo>
                        <a:pt x="2" y="39"/>
                        <a:pt x="2" y="41"/>
                        <a:pt x="2" y="42"/>
                      </a:cubicBezTo>
                      <a:cubicBezTo>
                        <a:pt x="1" y="43"/>
                        <a:pt x="1" y="44"/>
                        <a:pt x="2" y="44"/>
                      </a:cubicBezTo>
                      <a:cubicBezTo>
                        <a:pt x="2" y="44"/>
                        <a:pt x="5" y="45"/>
                        <a:pt x="6" y="45"/>
                      </a:cubicBezTo>
                      <a:cubicBezTo>
                        <a:pt x="9" y="46"/>
                        <a:pt x="13" y="46"/>
                        <a:pt x="16" y="48"/>
                      </a:cubicBezTo>
                      <a:cubicBezTo>
                        <a:pt x="19" y="50"/>
                        <a:pt x="20" y="50"/>
                        <a:pt x="21" y="50"/>
                      </a:cubicBezTo>
                      <a:cubicBezTo>
                        <a:pt x="23" y="50"/>
                        <a:pt x="24" y="50"/>
                        <a:pt x="26" y="51"/>
                      </a:cubicBezTo>
                      <a:cubicBezTo>
                        <a:pt x="27" y="52"/>
                        <a:pt x="27" y="52"/>
                        <a:pt x="28" y="52"/>
                      </a:cubicBezTo>
                      <a:cubicBezTo>
                        <a:pt x="30" y="53"/>
                        <a:pt x="30" y="54"/>
                        <a:pt x="31" y="58"/>
                      </a:cubicBezTo>
                      <a:cubicBezTo>
                        <a:pt x="31" y="61"/>
                        <a:pt x="34" y="64"/>
                        <a:pt x="38" y="65"/>
                      </a:cubicBezTo>
                      <a:cubicBezTo>
                        <a:pt x="43" y="67"/>
                        <a:pt x="42" y="70"/>
                        <a:pt x="42" y="72"/>
                      </a:cubicBezTo>
                      <a:cubicBezTo>
                        <a:pt x="42" y="73"/>
                        <a:pt x="42" y="74"/>
                        <a:pt x="42" y="75"/>
                      </a:cubicBezTo>
                      <a:cubicBezTo>
                        <a:pt x="43" y="78"/>
                        <a:pt x="43" y="81"/>
                        <a:pt x="42" y="84"/>
                      </a:cubicBezTo>
                      <a:cubicBezTo>
                        <a:pt x="41" y="86"/>
                        <a:pt x="40" y="88"/>
                        <a:pt x="41" y="89"/>
                      </a:cubicBezTo>
                      <a:cubicBezTo>
                        <a:pt x="41" y="93"/>
                        <a:pt x="39" y="104"/>
                        <a:pt x="36" y="110"/>
                      </a:cubicBezTo>
                      <a:cubicBezTo>
                        <a:pt x="37" y="110"/>
                        <a:pt x="38" y="110"/>
                        <a:pt x="38" y="110"/>
                      </a:cubicBezTo>
                      <a:cubicBezTo>
                        <a:pt x="38" y="110"/>
                        <a:pt x="38" y="111"/>
                        <a:pt x="39" y="111"/>
                      </a:cubicBezTo>
                      <a:cubicBezTo>
                        <a:pt x="39" y="111"/>
                        <a:pt x="40" y="111"/>
                        <a:pt x="40" y="112"/>
                      </a:cubicBezTo>
                      <a:cubicBezTo>
                        <a:pt x="41" y="112"/>
                        <a:pt x="43" y="113"/>
                        <a:pt x="45" y="114"/>
                      </a:cubicBezTo>
                      <a:cubicBezTo>
                        <a:pt x="47" y="115"/>
                        <a:pt x="49" y="116"/>
                        <a:pt x="51" y="117"/>
                      </a:cubicBezTo>
                      <a:cubicBezTo>
                        <a:pt x="52" y="117"/>
                        <a:pt x="54" y="118"/>
                        <a:pt x="55" y="118"/>
                      </a:cubicBezTo>
                      <a:cubicBezTo>
                        <a:pt x="56" y="118"/>
                        <a:pt x="57" y="117"/>
                        <a:pt x="57" y="117"/>
                      </a:cubicBezTo>
                      <a:cubicBezTo>
                        <a:pt x="57" y="116"/>
                        <a:pt x="58" y="114"/>
                        <a:pt x="60" y="114"/>
                      </a:cubicBezTo>
                      <a:cubicBezTo>
                        <a:pt x="63" y="114"/>
                        <a:pt x="65" y="117"/>
                        <a:pt x="66" y="117"/>
                      </a:cubicBezTo>
                      <a:cubicBezTo>
                        <a:pt x="67" y="118"/>
                        <a:pt x="71" y="119"/>
                        <a:pt x="74" y="120"/>
                      </a:cubicBezTo>
                      <a:cubicBezTo>
                        <a:pt x="76" y="120"/>
                        <a:pt x="77" y="120"/>
                        <a:pt x="78" y="120"/>
                      </a:cubicBezTo>
                      <a:cubicBezTo>
                        <a:pt x="79" y="121"/>
                        <a:pt x="81" y="121"/>
                        <a:pt x="83" y="121"/>
                      </a:cubicBezTo>
                      <a:cubicBezTo>
                        <a:pt x="84" y="121"/>
                        <a:pt x="84" y="121"/>
                        <a:pt x="85" y="121"/>
                      </a:cubicBezTo>
                      <a:cubicBezTo>
                        <a:pt x="86" y="120"/>
                        <a:pt x="86" y="120"/>
                        <a:pt x="87" y="120"/>
                      </a:cubicBezTo>
                      <a:cubicBezTo>
                        <a:pt x="87" y="120"/>
                        <a:pt x="87" y="120"/>
                        <a:pt x="87"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9" name="Freeform 1212">
                  <a:extLst>
                    <a:ext uri="{FF2B5EF4-FFF2-40B4-BE49-F238E27FC236}">
                      <a16:creationId xmlns="" xmlns:a16="http://schemas.microsoft.com/office/drawing/2014/main" id="{06C74663-C987-41F6-8FA1-2D09A150BCCB}"/>
                    </a:ext>
                  </a:extLst>
                </p:cNvPr>
                <p:cNvSpPr/>
                <p:nvPr/>
              </p:nvSpPr>
              <p:spPr bwMode="auto">
                <a:xfrm>
                  <a:off x="2444" y="3312"/>
                  <a:ext cx="134" cy="95"/>
                </a:xfrm>
                <a:custGeom>
                  <a:gdLst>
                    <a:gd name="T0" fmla="*/ 76 w 139"/>
                    <a:gd name="T1" fmla="*/ 5 h 99"/>
                    <a:gd name="T2" fmla="*/ 46 w 139"/>
                    <a:gd name="T3" fmla="*/ 4 h 99"/>
                    <a:gd name="T4" fmla="*/ 17 w 139"/>
                    <a:gd name="T5" fmla="*/ 1 h 99"/>
                    <a:gd name="T6" fmla="*/ 11 w 139"/>
                    <a:gd name="T7" fmla="*/ 2 h 99"/>
                    <a:gd name="T8" fmla="*/ 0 w 139"/>
                    <a:gd name="T9" fmla="*/ 7 h 99"/>
                    <a:gd name="T10" fmla="*/ 6 w 139"/>
                    <a:gd name="T11" fmla="*/ 20 h 99"/>
                    <a:gd name="T12" fmla="*/ 6 w 139"/>
                    <a:gd name="T13" fmla="*/ 19 h 99"/>
                    <a:gd name="T14" fmla="*/ 8 w 139"/>
                    <a:gd name="T15" fmla="*/ 19 h 99"/>
                    <a:gd name="T16" fmla="*/ 8 w 139"/>
                    <a:gd name="T17" fmla="*/ 18 h 99"/>
                    <a:gd name="T18" fmla="*/ 13 w 139"/>
                    <a:gd name="T19" fmla="*/ 22 h 99"/>
                    <a:gd name="T20" fmla="*/ 20 w 139"/>
                    <a:gd name="T21" fmla="*/ 23 h 99"/>
                    <a:gd name="T22" fmla="*/ 26 w 139"/>
                    <a:gd name="T23" fmla="*/ 21 h 99"/>
                    <a:gd name="T24" fmla="*/ 26 w 139"/>
                    <a:gd name="T25" fmla="*/ 21 h 99"/>
                    <a:gd name="T26" fmla="*/ 31 w 139"/>
                    <a:gd name="T27" fmla="*/ 25 h 99"/>
                    <a:gd name="T28" fmla="*/ 35 w 139"/>
                    <a:gd name="T29" fmla="*/ 27 h 99"/>
                    <a:gd name="T30" fmla="*/ 29 w 139"/>
                    <a:gd name="T31" fmla="*/ 34 h 99"/>
                    <a:gd name="T32" fmla="*/ 27 w 139"/>
                    <a:gd name="T33" fmla="*/ 38 h 99"/>
                    <a:gd name="T34" fmla="*/ 26 w 139"/>
                    <a:gd name="T35" fmla="*/ 51 h 99"/>
                    <a:gd name="T36" fmla="*/ 23 w 139"/>
                    <a:gd name="T37" fmla="*/ 56 h 99"/>
                    <a:gd name="T38" fmla="*/ 22 w 139"/>
                    <a:gd name="T39" fmla="*/ 57 h 99"/>
                    <a:gd name="T40" fmla="*/ 24 w 139"/>
                    <a:gd name="T41" fmla="*/ 67 h 99"/>
                    <a:gd name="T42" fmla="*/ 23 w 139"/>
                    <a:gd name="T43" fmla="*/ 70 h 99"/>
                    <a:gd name="T44" fmla="*/ 24 w 139"/>
                    <a:gd name="T45" fmla="*/ 79 h 99"/>
                    <a:gd name="T46" fmla="*/ 21 w 139"/>
                    <a:gd name="T47" fmla="*/ 84 h 99"/>
                    <a:gd name="T48" fmla="*/ 21 w 139"/>
                    <a:gd name="T49" fmla="*/ 84 h 99"/>
                    <a:gd name="T50" fmla="*/ 21 w 139"/>
                    <a:gd name="T51" fmla="*/ 85 h 99"/>
                    <a:gd name="T52" fmla="*/ 21 w 139"/>
                    <a:gd name="T53" fmla="*/ 85 h 99"/>
                    <a:gd name="T54" fmla="*/ 33 w 139"/>
                    <a:gd name="T55" fmla="*/ 92 h 99"/>
                    <a:gd name="T56" fmla="*/ 40 w 139"/>
                    <a:gd name="T57" fmla="*/ 98 h 99"/>
                    <a:gd name="T58" fmla="*/ 47 w 139"/>
                    <a:gd name="T59" fmla="*/ 94 h 99"/>
                    <a:gd name="T60" fmla="*/ 51 w 139"/>
                    <a:gd name="T61" fmla="*/ 94 h 99"/>
                    <a:gd name="T62" fmla="*/ 66 w 139"/>
                    <a:gd name="T63" fmla="*/ 90 h 99"/>
                    <a:gd name="T64" fmla="*/ 75 w 139"/>
                    <a:gd name="T65" fmla="*/ 90 h 99"/>
                    <a:gd name="T66" fmla="*/ 91 w 139"/>
                    <a:gd name="T67" fmla="*/ 80 h 99"/>
                    <a:gd name="T68" fmla="*/ 93 w 139"/>
                    <a:gd name="T69" fmla="*/ 74 h 99"/>
                    <a:gd name="T70" fmla="*/ 102 w 139"/>
                    <a:gd name="T71" fmla="*/ 65 h 99"/>
                    <a:gd name="T72" fmla="*/ 102 w 139"/>
                    <a:gd name="T73" fmla="*/ 48 h 99"/>
                    <a:gd name="T74" fmla="*/ 111 w 139"/>
                    <a:gd name="T75" fmla="*/ 38 h 99"/>
                    <a:gd name="T76" fmla="*/ 130 w 139"/>
                    <a:gd name="T77" fmla="*/ 27 h 99"/>
                    <a:gd name="T78" fmla="*/ 138 w 139"/>
                    <a:gd name="T79" fmla="*/ 18 h 99"/>
                    <a:gd name="T80" fmla="*/ 134 w 139"/>
                    <a:gd name="T81" fmla="*/ 19 h 99"/>
                    <a:gd name="T82" fmla="*/ 124 w 139"/>
                    <a:gd name="T83" fmla="*/ 17 h 99"/>
                    <a:gd name="T84" fmla="*/ 112 w 139"/>
                    <a:gd name="T85" fmla="*/ 13 h 99"/>
                    <a:gd name="T86" fmla="*/ 106 w 139"/>
                    <a:gd name="T87" fmla="*/ 16 h 99"/>
                    <a:gd name="T88" fmla="*/ 94 w 139"/>
                    <a:gd name="T89" fmla="*/ 11 h 99"/>
                    <a:gd name="T90" fmla="*/ 88 w 139"/>
                    <a:gd name="T91" fmla="*/ 9 h 99"/>
                    <a:gd name="T92" fmla="*/ 83 w 139"/>
                    <a:gd name="T93" fmla="*/ 6 h 9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99">
                      <a:moveTo>
                        <a:pt x="83" y="6"/>
                      </a:moveTo>
                      <a:cubicBezTo>
                        <a:pt x="82" y="6"/>
                        <a:pt x="79" y="6"/>
                        <a:pt x="76" y="5"/>
                      </a:cubicBezTo>
                      <a:cubicBezTo>
                        <a:pt x="72" y="4"/>
                        <a:pt x="68" y="4"/>
                        <a:pt x="64" y="4"/>
                      </a:cubicBezTo>
                      <a:cubicBezTo>
                        <a:pt x="61" y="4"/>
                        <a:pt x="54" y="4"/>
                        <a:pt x="46" y="4"/>
                      </a:cubicBezTo>
                      <a:cubicBezTo>
                        <a:pt x="39" y="4"/>
                        <a:pt x="31" y="3"/>
                        <a:pt x="27" y="4"/>
                      </a:cubicBezTo>
                      <a:cubicBezTo>
                        <a:pt x="22" y="4"/>
                        <a:pt x="19" y="2"/>
                        <a:pt x="17" y="1"/>
                      </a:cubicBezTo>
                      <a:cubicBezTo>
                        <a:pt x="16" y="1"/>
                        <a:pt x="15" y="0"/>
                        <a:pt x="13" y="0"/>
                      </a:cubicBezTo>
                      <a:cubicBezTo>
                        <a:pt x="12" y="0"/>
                        <a:pt x="12" y="0"/>
                        <a:pt x="11" y="2"/>
                      </a:cubicBezTo>
                      <a:cubicBezTo>
                        <a:pt x="10" y="3"/>
                        <a:pt x="9" y="6"/>
                        <a:pt x="4" y="6"/>
                      </a:cubicBezTo>
                      <a:cubicBezTo>
                        <a:pt x="2" y="6"/>
                        <a:pt x="1" y="7"/>
                        <a:pt x="0" y="7"/>
                      </a:cubicBezTo>
                      <a:cubicBezTo>
                        <a:pt x="0" y="8"/>
                        <a:pt x="1" y="9"/>
                        <a:pt x="3" y="11"/>
                      </a:cubicBezTo>
                      <a:cubicBezTo>
                        <a:pt x="6" y="13"/>
                        <a:pt x="6" y="16"/>
                        <a:pt x="6" y="20"/>
                      </a:cubicBezTo>
                      <a:cubicBezTo>
                        <a:pt x="6" y="20"/>
                        <a:pt x="6" y="20"/>
                        <a:pt x="6" y="20"/>
                      </a:cubicBezTo>
                      <a:cubicBezTo>
                        <a:pt x="6" y="19"/>
                        <a:pt x="6" y="19"/>
                        <a:pt x="6" y="19"/>
                      </a:cubicBezTo>
                      <a:cubicBezTo>
                        <a:pt x="7" y="19"/>
                        <a:pt x="7" y="19"/>
                        <a:pt x="7" y="19"/>
                      </a:cubicBezTo>
                      <a:cubicBezTo>
                        <a:pt x="7" y="19"/>
                        <a:pt x="7" y="19"/>
                        <a:pt x="8" y="19"/>
                      </a:cubicBezTo>
                      <a:cubicBezTo>
                        <a:pt x="8" y="18"/>
                        <a:pt x="8" y="18"/>
                        <a:pt x="8" y="18"/>
                      </a:cubicBezTo>
                      <a:cubicBezTo>
                        <a:pt x="8" y="18"/>
                        <a:pt x="8" y="18"/>
                        <a:pt x="8" y="18"/>
                      </a:cubicBezTo>
                      <a:cubicBezTo>
                        <a:pt x="9" y="18"/>
                        <a:pt x="9" y="18"/>
                        <a:pt x="9" y="18"/>
                      </a:cubicBezTo>
                      <a:cubicBezTo>
                        <a:pt x="11" y="18"/>
                        <a:pt x="12" y="19"/>
                        <a:pt x="13" y="22"/>
                      </a:cubicBezTo>
                      <a:cubicBezTo>
                        <a:pt x="13" y="22"/>
                        <a:pt x="15" y="22"/>
                        <a:pt x="16" y="22"/>
                      </a:cubicBezTo>
                      <a:cubicBezTo>
                        <a:pt x="18" y="22"/>
                        <a:pt x="20" y="22"/>
                        <a:pt x="20" y="23"/>
                      </a:cubicBezTo>
                      <a:cubicBezTo>
                        <a:pt x="20" y="23"/>
                        <a:pt x="21" y="22"/>
                        <a:pt x="21" y="22"/>
                      </a:cubicBezTo>
                      <a:cubicBezTo>
                        <a:pt x="22" y="21"/>
                        <a:pt x="24" y="21"/>
                        <a:pt x="26" y="21"/>
                      </a:cubicBezTo>
                      <a:cubicBezTo>
                        <a:pt x="26" y="21"/>
                        <a:pt x="26" y="21"/>
                        <a:pt x="26" y="21"/>
                      </a:cubicBezTo>
                      <a:cubicBezTo>
                        <a:pt x="26" y="21"/>
                        <a:pt x="26" y="21"/>
                        <a:pt x="26" y="21"/>
                      </a:cubicBezTo>
                      <a:cubicBezTo>
                        <a:pt x="28" y="21"/>
                        <a:pt x="30" y="22"/>
                        <a:pt x="30" y="23"/>
                      </a:cubicBezTo>
                      <a:cubicBezTo>
                        <a:pt x="31" y="24"/>
                        <a:pt x="31" y="24"/>
                        <a:pt x="31" y="25"/>
                      </a:cubicBezTo>
                      <a:cubicBezTo>
                        <a:pt x="31" y="25"/>
                        <a:pt x="31" y="25"/>
                        <a:pt x="32" y="25"/>
                      </a:cubicBezTo>
                      <a:cubicBezTo>
                        <a:pt x="33" y="25"/>
                        <a:pt x="34" y="26"/>
                        <a:pt x="35" y="27"/>
                      </a:cubicBezTo>
                      <a:cubicBezTo>
                        <a:pt x="35" y="29"/>
                        <a:pt x="34" y="30"/>
                        <a:pt x="33" y="31"/>
                      </a:cubicBezTo>
                      <a:cubicBezTo>
                        <a:pt x="32" y="32"/>
                        <a:pt x="30" y="33"/>
                        <a:pt x="29" y="34"/>
                      </a:cubicBezTo>
                      <a:cubicBezTo>
                        <a:pt x="28" y="35"/>
                        <a:pt x="27" y="36"/>
                        <a:pt x="26" y="36"/>
                      </a:cubicBezTo>
                      <a:cubicBezTo>
                        <a:pt x="26" y="36"/>
                        <a:pt x="27" y="38"/>
                        <a:pt x="27" y="38"/>
                      </a:cubicBezTo>
                      <a:cubicBezTo>
                        <a:pt x="28" y="41"/>
                        <a:pt x="29" y="45"/>
                        <a:pt x="27" y="48"/>
                      </a:cubicBezTo>
                      <a:cubicBezTo>
                        <a:pt x="26" y="49"/>
                        <a:pt x="26" y="50"/>
                        <a:pt x="26" y="51"/>
                      </a:cubicBezTo>
                      <a:cubicBezTo>
                        <a:pt x="26" y="53"/>
                        <a:pt x="27" y="54"/>
                        <a:pt x="26" y="55"/>
                      </a:cubicBezTo>
                      <a:cubicBezTo>
                        <a:pt x="25" y="56"/>
                        <a:pt x="24" y="56"/>
                        <a:pt x="23" y="56"/>
                      </a:cubicBezTo>
                      <a:cubicBezTo>
                        <a:pt x="22" y="56"/>
                        <a:pt x="22" y="56"/>
                        <a:pt x="21" y="57"/>
                      </a:cubicBezTo>
                      <a:cubicBezTo>
                        <a:pt x="21" y="57"/>
                        <a:pt x="21" y="57"/>
                        <a:pt x="22" y="57"/>
                      </a:cubicBezTo>
                      <a:cubicBezTo>
                        <a:pt x="26" y="61"/>
                        <a:pt x="27" y="63"/>
                        <a:pt x="26" y="65"/>
                      </a:cubicBezTo>
                      <a:cubicBezTo>
                        <a:pt x="26" y="66"/>
                        <a:pt x="26" y="67"/>
                        <a:pt x="24" y="67"/>
                      </a:cubicBezTo>
                      <a:cubicBezTo>
                        <a:pt x="23" y="67"/>
                        <a:pt x="22" y="69"/>
                        <a:pt x="22" y="70"/>
                      </a:cubicBezTo>
                      <a:cubicBezTo>
                        <a:pt x="22" y="70"/>
                        <a:pt x="23" y="70"/>
                        <a:pt x="23" y="70"/>
                      </a:cubicBezTo>
                      <a:cubicBezTo>
                        <a:pt x="25" y="72"/>
                        <a:pt x="27" y="74"/>
                        <a:pt x="27" y="76"/>
                      </a:cubicBezTo>
                      <a:cubicBezTo>
                        <a:pt x="27" y="77"/>
                        <a:pt x="26" y="78"/>
                        <a:pt x="24" y="79"/>
                      </a:cubicBezTo>
                      <a:cubicBezTo>
                        <a:pt x="21" y="79"/>
                        <a:pt x="21" y="80"/>
                        <a:pt x="21" y="83"/>
                      </a:cubicBezTo>
                      <a:cubicBezTo>
                        <a:pt x="21" y="83"/>
                        <a:pt x="21" y="84"/>
                        <a:pt x="21" y="84"/>
                      </a:cubicBezTo>
                      <a:cubicBezTo>
                        <a:pt x="21" y="84"/>
                        <a:pt x="21" y="84"/>
                        <a:pt x="21" y="84"/>
                      </a:cubicBezTo>
                      <a:cubicBezTo>
                        <a:pt x="21" y="84"/>
                        <a:pt x="21" y="84"/>
                        <a:pt x="21" y="84"/>
                      </a:cubicBezTo>
                      <a:cubicBezTo>
                        <a:pt x="21" y="84"/>
                        <a:pt x="21" y="84"/>
                        <a:pt x="21" y="84"/>
                      </a:cubicBezTo>
                      <a:cubicBezTo>
                        <a:pt x="21" y="84"/>
                        <a:pt x="21" y="84"/>
                        <a:pt x="21" y="85"/>
                      </a:cubicBezTo>
                      <a:cubicBezTo>
                        <a:pt x="21" y="85"/>
                        <a:pt x="21" y="85"/>
                        <a:pt x="21" y="85"/>
                      </a:cubicBezTo>
                      <a:cubicBezTo>
                        <a:pt x="21" y="85"/>
                        <a:pt x="21" y="85"/>
                        <a:pt x="21" y="85"/>
                      </a:cubicBezTo>
                      <a:cubicBezTo>
                        <a:pt x="24" y="85"/>
                        <a:pt x="26" y="85"/>
                        <a:pt x="27" y="86"/>
                      </a:cubicBezTo>
                      <a:cubicBezTo>
                        <a:pt x="30" y="87"/>
                        <a:pt x="31" y="90"/>
                        <a:pt x="33" y="92"/>
                      </a:cubicBezTo>
                      <a:cubicBezTo>
                        <a:pt x="35" y="96"/>
                        <a:pt x="37" y="99"/>
                        <a:pt x="40" y="99"/>
                      </a:cubicBezTo>
                      <a:cubicBezTo>
                        <a:pt x="40" y="99"/>
                        <a:pt x="40" y="98"/>
                        <a:pt x="40" y="98"/>
                      </a:cubicBezTo>
                      <a:cubicBezTo>
                        <a:pt x="40" y="98"/>
                        <a:pt x="40" y="96"/>
                        <a:pt x="41" y="95"/>
                      </a:cubicBezTo>
                      <a:cubicBezTo>
                        <a:pt x="43" y="94"/>
                        <a:pt x="44" y="94"/>
                        <a:pt x="47" y="94"/>
                      </a:cubicBezTo>
                      <a:cubicBezTo>
                        <a:pt x="48" y="94"/>
                        <a:pt x="48" y="95"/>
                        <a:pt x="49" y="95"/>
                      </a:cubicBezTo>
                      <a:cubicBezTo>
                        <a:pt x="50" y="95"/>
                        <a:pt x="50" y="94"/>
                        <a:pt x="51" y="94"/>
                      </a:cubicBezTo>
                      <a:cubicBezTo>
                        <a:pt x="53" y="92"/>
                        <a:pt x="55" y="91"/>
                        <a:pt x="60" y="91"/>
                      </a:cubicBezTo>
                      <a:cubicBezTo>
                        <a:pt x="62" y="91"/>
                        <a:pt x="64" y="90"/>
                        <a:pt x="66" y="90"/>
                      </a:cubicBezTo>
                      <a:cubicBezTo>
                        <a:pt x="69" y="90"/>
                        <a:pt x="72" y="90"/>
                        <a:pt x="74" y="90"/>
                      </a:cubicBezTo>
                      <a:cubicBezTo>
                        <a:pt x="75" y="90"/>
                        <a:pt x="75" y="90"/>
                        <a:pt x="75" y="90"/>
                      </a:cubicBezTo>
                      <a:cubicBezTo>
                        <a:pt x="76" y="90"/>
                        <a:pt x="79" y="90"/>
                        <a:pt x="80" y="87"/>
                      </a:cubicBezTo>
                      <a:cubicBezTo>
                        <a:pt x="81" y="84"/>
                        <a:pt x="86" y="81"/>
                        <a:pt x="91" y="80"/>
                      </a:cubicBezTo>
                      <a:cubicBezTo>
                        <a:pt x="92" y="80"/>
                        <a:pt x="93" y="79"/>
                        <a:pt x="93" y="75"/>
                      </a:cubicBezTo>
                      <a:cubicBezTo>
                        <a:pt x="93" y="75"/>
                        <a:pt x="93" y="74"/>
                        <a:pt x="93" y="74"/>
                      </a:cubicBezTo>
                      <a:cubicBezTo>
                        <a:pt x="93" y="72"/>
                        <a:pt x="96" y="70"/>
                        <a:pt x="99" y="67"/>
                      </a:cubicBezTo>
                      <a:cubicBezTo>
                        <a:pt x="100" y="67"/>
                        <a:pt x="101" y="65"/>
                        <a:pt x="102" y="65"/>
                      </a:cubicBezTo>
                      <a:cubicBezTo>
                        <a:pt x="101" y="65"/>
                        <a:pt x="101" y="64"/>
                        <a:pt x="101" y="63"/>
                      </a:cubicBezTo>
                      <a:cubicBezTo>
                        <a:pt x="100" y="59"/>
                        <a:pt x="98" y="53"/>
                        <a:pt x="102" y="48"/>
                      </a:cubicBezTo>
                      <a:cubicBezTo>
                        <a:pt x="104" y="44"/>
                        <a:pt x="107" y="42"/>
                        <a:pt x="108" y="41"/>
                      </a:cubicBezTo>
                      <a:cubicBezTo>
                        <a:pt x="110" y="39"/>
                        <a:pt x="111" y="39"/>
                        <a:pt x="111" y="38"/>
                      </a:cubicBezTo>
                      <a:cubicBezTo>
                        <a:pt x="111" y="32"/>
                        <a:pt x="119" y="31"/>
                        <a:pt x="123" y="30"/>
                      </a:cubicBezTo>
                      <a:cubicBezTo>
                        <a:pt x="126" y="30"/>
                        <a:pt x="128" y="29"/>
                        <a:pt x="130" y="27"/>
                      </a:cubicBezTo>
                      <a:cubicBezTo>
                        <a:pt x="131" y="26"/>
                        <a:pt x="133" y="25"/>
                        <a:pt x="135" y="24"/>
                      </a:cubicBezTo>
                      <a:cubicBezTo>
                        <a:pt x="137" y="23"/>
                        <a:pt x="139" y="22"/>
                        <a:pt x="138" y="18"/>
                      </a:cubicBezTo>
                      <a:cubicBezTo>
                        <a:pt x="138" y="18"/>
                        <a:pt x="137" y="18"/>
                        <a:pt x="136" y="19"/>
                      </a:cubicBezTo>
                      <a:cubicBezTo>
                        <a:pt x="135" y="19"/>
                        <a:pt x="135" y="19"/>
                        <a:pt x="134" y="19"/>
                      </a:cubicBezTo>
                      <a:cubicBezTo>
                        <a:pt x="132" y="19"/>
                        <a:pt x="130" y="18"/>
                        <a:pt x="128" y="18"/>
                      </a:cubicBezTo>
                      <a:cubicBezTo>
                        <a:pt x="127" y="18"/>
                        <a:pt x="126" y="18"/>
                        <a:pt x="124" y="17"/>
                      </a:cubicBezTo>
                      <a:cubicBezTo>
                        <a:pt x="119" y="17"/>
                        <a:pt x="116" y="16"/>
                        <a:pt x="114" y="14"/>
                      </a:cubicBezTo>
                      <a:cubicBezTo>
                        <a:pt x="113" y="14"/>
                        <a:pt x="112" y="13"/>
                        <a:pt x="112" y="13"/>
                      </a:cubicBezTo>
                      <a:cubicBezTo>
                        <a:pt x="111" y="14"/>
                        <a:pt x="110" y="15"/>
                        <a:pt x="108" y="16"/>
                      </a:cubicBezTo>
                      <a:cubicBezTo>
                        <a:pt x="107" y="16"/>
                        <a:pt x="107" y="16"/>
                        <a:pt x="106" y="16"/>
                      </a:cubicBezTo>
                      <a:cubicBezTo>
                        <a:pt x="104" y="16"/>
                        <a:pt x="102" y="15"/>
                        <a:pt x="100" y="14"/>
                      </a:cubicBezTo>
                      <a:cubicBezTo>
                        <a:pt x="99" y="13"/>
                        <a:pt x="96" y="12"/>
                        <a:pt x="94" y="11"/>
                      </a:cubicBezTo>
                      <a:cubicBezTo>
                        <a:pt x="92" y="11"/>
                        <a:pt x="90" y="10"/>
                        <a:pt x="89" y="9"/>
                      </a:cubicBezTo>
                      <a:cubicBezTo>
                        <a:pt x="89" y="9"/>
                        <a:pt x="89" y="9"/>
                        <a:pt x="88" y="9"/>
                      </a:cubicBezTo>
                      <a:cubicBezTo>
                        <a:pt x="88" y="8"/>
                        <a:pt x="87" y="8"/>
                        <a:pt x="86" y="7"/>
                      </a:cubicBezTo>
                      <a:cubicBezTo>
                        <a:pt x="85" y="7"/>
                        <a:pt x="84" y="6"/>
                        <a:pt x="8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0" name="Freeform 1213">
                  <a:extLst>
                    <a:ext uri="{FF2B5EF4-FFF2-40B4-BE49-F238E27FC236}">
                      <a16:creationId xmlns="" xmlns:a16="http://schemas.microsoft.com/office/drawing/2014/main" id="{6EEC9A01-9162-4919-B99F-E3C2C454E400}"/>
                    </a:ext>
                  </a:extLst>
                </p:cNvPr>
                <p:cNvSpPr/>
                <p:nvPr/>
              </p:nvSpPr>
              <p:spPr bwMode="auto">
                <a:xfrm>
                  <a:off x="2685" y="3270"/>
                  <a:ext cx="31" cy="15"/>
                </a:xfrm>
                <a:custGeom>
                  <a:gdLst>
                    <a:gd name="T0" fmla="*/ 33 w 33"/>
                    <a:gd name="T1" fmla="*/ 1 h 16"/>
                    <a:gd name="T2" fmla="*/ 33 w 33"/>
                    <a:gd name="T3" fmla="*/ 0 h 16"/>
                    <a:gd name="T4" fmla="*/ 33 w 33"/>
                    <a:gd name="T5" fmla="*/ 0 h 16"/>
                    <a:gd name="T6" fmla="*/ 32 w 33"/>
                    <a:gd name="T7" fmla="*/ 0 h 16"/>
                    <a:gd name="T8" fmla="*/ 31 w 33"/>
                    <a:gd name="T9" fmla="*/ 1 h 16"/>
                    <a:gd name="T10" fmla="*/ 31 w 33"/>
                    <a:gd name="T11" fmla="*/ 1 h 16"/>
                    <a:gd name="T12" fmla="*/ 30 w 33"/>
                    <a:gd name="T13" fmla="*/ 1 h 16"/>
                    <a:gd name="T14" fmla="*/ 29 w 33"/>
                    <a:gd name="T15" fmla="*/ 2 h 16"/>
                    <a:gd name="T16" fmla="*/ 28 w 33"/>
                    <a:gd name="T17" fmla="*/ 2 h 16"/>
                    <a:gd name="T18" fmla="*/ 25 w 33"/>
                    <a:gd name="T19" fmla="*/ 2 h 16"/>
                    <a:gd name="T20" fmla="*/ 20 w 33"/>
                    <a:gd name="T21" fmla="*/ 4 h 16"/>
                    <a:gd name="T22" fmla="*/ 16 w 33"/>
                    <a:gd name="T23" fmla="*/ 6 h 16"/>
                    <a:gd name="T24" fmla="*/ 11 w 33"/>
                    <a:gd name="T25" fmla="*/ 5 h 16"/>
                    <a:gd name="T26" fmla="*/ 3 w 33"/>
                    <a:gd name="T27" fmla="*/ 3 h 16"/>
                    <a:gd name="T28" fmla="*/ 0 w 33"/>
                    <a:gd name="T29" fmla="*/ 3 h 16"/>
                    <a:gd name="T30" fmla="*/ 0 w 33"/>
                    <a:gd name="T31" fmla="*/ 4 h 16"/>
                    <a:gd name="T32" fmla="*/ 0 w 33"/>
                    <a:gd name="T33" fmla="*/ 5 h 16"/>
                    <a:gd name="T34" fmla="*/ 0 w 33"/>
                    <a:gd name="T35" fmla="*/ 8 h 16"/>
                    <a:gd name="T36" fmla="*/ 0 w 33"/>
                    <a:gd name="T37" fmla="*/ 8 h 16"/>
                    <a:gd name="T38" fmla="*/ 0 w 33"/>
                    <a:gd name="T39" fmla="*/ 11 h 16"/>
                    <a:gd name="T40" fmla="*/ 0 w 33"/>
                    <a:gd name="T41" fmla="*/ 12 h 16"/>
                    <a:gd name="T42" fmla="*/ 0 w 33"/>
                    <a:gd name="T43" fmla="*/ 13 h 16"/>
                    <a:gd name="T44" fmla="*/ 3 w 33"/>
                    <a:gd name="T45" fmla="*/ 13 h 16"/>
                    <a:gd name="T46" fmla="*/ 6 w 33"/>
                    <a:gd name="T47" fmla="*/ 13 h 16"/>
                    <a:gd name="T48" fmla="*/ 9 w 33"/>
                    <a:gd name="T49" fmla="*/ 16 h 16"/>
                    <a:gd name="T50" fmla="*/ 9 w 33"/>
                    <a:gd name="T51" fmla="*/ 16 h 16"/>
                    <a:gd name="T52" fmla="*/ 9 w 33"/>
                    <a:gd name="T53" fmla="*/ 16 h 16"/>
                    <a:gd name="T54" fmla="*/ 10 w 33"/>
                    <a:gd name="T55" fmla="*/ 16 h 16"/>
                    <a:gd name="T56" fmla="*/ 11 w 33"/>
                    <a:gd name="T57" fmla="*/ 16 h 16"/>
                    <a:gd name="T58" fmla="*/ 11 w 33"/>
                    <a:gd name="T59" fmla="*/ 16 h 16"/>
                    <a:gd name="T60" fmla="*/ 12 w 33"/>
                    <a:gd name="T61" fmla="*/ 16 h 16"/>
                    <a:gd name="T62" fmla="*/ 12 w 33"/>
                    <a:gd name="T63" fmla="*/ 16 h 16"/>
                    <a:gd name="T64" fmla="*/ 13 w 33"/>
                    <a:gd name="T65" fmla="*/ 15 h 16"/>
                    <a:gd name="T66" fmla="*/ 13 w 33"/>
                    <a:gd name="T67" fmla="*/ 15 h 16"/>
                    <a:gd name="T68" fmla="*/ 13 w 33"/>
                    <a:gd name="T69" fmla="*/ 15 h 16"/>
                    <a:gd name="T70" fmla="*/ 14 w 33"/>
                    <a:gd name="T71" fmla="*/ 15 h 16"/>
                    <a:gd name="T72" fmla="*/ 14 w 33"/>
                    <a:gd name="T73" fmla="*/ 15 h 16"/>
                    <a:gd name="T74" fmla="*/ 14 w 33"/>
                    <a:gd name="T75" fmla="*/ 15 h 16"/>
                    <a:gd name="T76" fmla="*/ 14 w 33"/>
                    <a:gd name="T77" fmla="*/ 15 h 16"/>
                    <a:gd name="T78" fmla="*/ 14 w 33"/>
                    <a:gd name="T79" fmla="*/ 15 h 16"/>
                    <a:gd name="T80" fmla="*/ 19 w 33"/>
                    <a:gd name="T81" fmla="*/ 15 h 16"/>
                    <a:gd name="T82" fmla="*/ 21 w 33"/>
                    <a:gd name="T83" fmla="*/ 16 h 16"/>
                    <a:gd name="T84" fmla="*/ 25 w 33"/>
                    <a:gd name="T85" fmla="*/ 10 h 16"/>
                    <a:gd name="T86" fmla="*/ 26 w 33"/>
                    <a:gd name="T87" fmla="*/ 9 h 16"/>
                    <a:gd name="T88" fmla="*/ 29 w 33"/>
                    <a:gd name="T89" fmla="*/ 5 h 16"/>
                    <a:gd name="T90" fmla="*/ 29 w 33"/>
                    <a:gd name="T91" fmla="*/ 4 h 16"/>
                    <a:gd name="T92" fmla="*/ 30 w 33"/>
                    <a:gd name="T93" fmla="*/ 4 h 16"/>
                    <a:gd name="T94" fmla="*/ 31 w 33"/>
                    <a:gd name="T95" fmla="*/ 3 h 16"/>
                    <a:gd name="T96" fmla="*/ 32 w 33"/>
                    <a:gd name="T97" fmla="*/ 3 h 16"/>
                    <a:gd name="T98" fmla="*/ 32 w 33"/>
                    <a:gd name="T99" fmla="*/ 2 h 16"/>
                    <a:gd name="T100" fmla="*/ 33 w 33"/>
                    <a:gd name="T101" fmla="*/ 1 h 16"/>
                    <a:gd name="T102" fmla="*/ 33 w 33"/>
                    <a:gd name="T103" fmla="*/ 1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3" h="16">
                      <a:moveTo>
                        <a:pt x="33" y="1"/>
                      </a:moveTo>
                      <a:cubicBezTo>
                        <a:pt x="33" y="1"/>
                        <a:pt x="33" y="0"/>
                        <a:pt x="33" y="0"/>
                      </a:cubicBezTo>
                      <a:cubicBezTo>
                        <a:pt x="33" y="0"/>
                        <a:pt x="33" y="0"/>
                        <a:pt x="33" y="0"/>
                      </a:cubicBezTo>
                      <a:cubicBezTo>
                        <a:pt x="32" y="0"/>
                        <a:pt x="32" y="0"/>
                        <a:pt x="32" y="0"/>
                      </a:cubicBezTo>
                      <a:cubicBezTo>
                        <a:pt x="32" y="0"/>
                        <a:pt x="32" y="1"/>
                        <a:pt x="31" y="1"/>
                      </a:cubicBezTo>
                      <a:cubicBezTo>
                        <a:pt x="31" y="1"/>
                        <a:pt x="31" y="1"/>
                        <a:pt x="31" y="1"/>
                      </a:cubicBezTo>
                      <a:cubicBezTo>
                        <a:pt x="30" y="1"/>
                        <a:pt x="30" y="1"/>
                        <a:pt x="30" y="1"/>
                      </a:cubicBezTo>
                      <a:cubicBezTo>
                        <a:pt x="29" y="2"/>
                        <a:pt x="29" y="2"/>
                        <a:pt x="29" y="2"/>
                      </a:cubicBezTo>
                      <a:cubicBezTo>
                        <a:pt x="28" y="2"/>
                        <a:pt x="28" y="2"/>
                        <a:pt x="28" y="2"/>
                      </a:cubicBezTo>
                      <a:cubicBezTo>
                        <a:pt x="27" y="2"/>
                        <a:pt x="26" y="2"/>
                        <a:pt x="25" y="2"/>
                      </a:cubicBezTo>
                      <a:cubicBezTo>
                        <a:pt x="23" y="2"/>
                        <a:pt x="21" y="3"/>
                        <a:pt x="20" y="4"/>
                      </a:cubicBezTo>
                      <a:cubicBezTo>
                        <a:pt x="18" y="5"/>
                        <a:pt x="17" y="6"/>
                        <a:pt x="16" y="6"/>
                      </a:cubicBezTo>
                      <a:cubicBezTo>
                        <a:pt x="15" y="6"/>
                        <a:pt x="13" y="5"/>
                        <a:pt x="11" y="5"/>
                      </a:cubicBezTo>
                      <a:cubicBezTo>
                        <a:pt x="8" y="4"/>
                        <a:pt x="5" y="4"/>
                        <a:pt x="3" y="3"/>
                      </a:cubicBezTo>
                      <a:cubicBezTo>
                        <a:pt x="2" y="3"/>
                        <a:pt x="1" y="3"/>
                        <a:pt x="0" y="3"/>
                      </a:cubicBezTo>
                      <a:cubicBezTo>
                        <a:pt x="0" y="3"/>
                        <a:pt x="0" y="4"/>
                        <a:pt x="0" y="4"/>
                      </a:cubicBezTo>
                      <a:cubicBezTo>
                        <a:pt x="0" y="4"/>
                        <a:pt x="0" y="5"/>
                        <a:pt x="0" y="5"/>
                      </a:cubicBezTo>
                      <a:cubicBezTo>
                        <a:pt x="0" y="6"/>
                        <a:pt x="0" y="7"/>
                        <a:pt x="0" y="8"/>
                      </a:cubicBezTo>
                      <a:cubicBezTo>
                        <a:pt x="0" y="8"/>
                        <a:pt x="0" y="8"/>
                        <a:pt x="0" y="8"/>
                      </a:cubicBezTo>
                      <a:cubicBezTo>
                        <a:pt x="0" y="9"/>
                        <a:pt x="0" y="10"/>
                        <a:pt x="0" y="11"/>
                      </a:cubicBezTo>
                      <a:cubicBezTo>
                        <a:pt x="0" y="12"/>
                        <a:pt x="0" y="12"/>
                        <a:pt x="0" y="12"/>
                      </a:cubicBezTo>
                      <a:cubicBezTo>
                        <a:pt x="0" y="13"/>
                        <a:pt x="0" y="13"/>
                        <a:pt x="0" y="13"/>
                      </a:cubicBezTo>
                      <a:cubicBezTo>
                        <a:pt x="1" y="13"/>
                        <a:pt x="2" y="13"/>
                        <a:pt x="3" y="13"/>
                      </a:cubicBezTo>
                      <a:cubicBezTo>
                        <a:pt x="4" y="13"/>
                        <a:pt x="5" y="13"/>
                        <a:pt x="6" y="13"/>
                      </a:cubicBezTo>
                      <a:cubicBezTo>
                        <a:pt x="8" y="14"/>
                        <a:pt x="8" y="15"/>
                        <a:pt x="9" y="16"/>
                      </a:cubicBezTo>
                      <a:cubicBezTo>
                        <a:pt x="9" y="16"/>
                        <a:pt x="9" y="16"/>
                        <a:pt x="9" y="16"/>
                      </a:cubicBezTo>
                      <a:cubicBezTo>
                        <a:pt x="9" y="16"/>
                        <a:pt x="9" y="16"/>
                        <a:pt x="9" y="16"/>
                      </a:cubicBezTo>
                      <a:cubicBezTo>
                        <a:pt x="9" y="16"/>
                        <a:pt x="10" y="16"/>
                        <a:pt x="10" y="16"/>
                      </a:cubicBezTo>
                      <a:cubicBezTo>
                        <a:pt x="10" y="16"/>
                        <a:pt x="11" y="16"/>
                        <a:pt x="11" y="16"/>
                      </a:cubicBezTo>
                      <a:cubicBezTo>
                        <a:pt x="11" y="16"/>
                        <a:pt x="11" y="16"/>
                        <a:pt x="11" y="16"/>
                      </a:cubicBezTo>
                      <a:cubicBezTo>
                        <a:pt x="12" y="16"/>
                        <a:pt x="12" y="16"/>
                        <a:pt x="12" y="16"/>
                      </a:cubicBezTo>
                      <a:cubicBezTo>
                        <a:pt x="12" y="16"/>
                        <a:pt x="12" y="16"/>
                        <a:pt x="12" y="16"/>
                      </a:cubicBezTo>
                      <a:cubicBezTo>
                        <a:pt x="13" y="16"/>
                        <a:pt x="13" y="15"/>
                        <a:pt x="13" y="15"/>
                      </a:cubicBezTo>
                      <a:cubicBezTo>
                        <a:pt x="13" y="15"/>
                        <a:pt x="13" y="15"/>
                        <a:pt x="13" y="15"/>
                      </a:cubicBezTo>
                      <a:cubicBezTo>
                        <a:pt x="13" y="15"/>
                        <a:pt x="13" y="15"/>
                        <a:pt x="13" y="15"/>
                      </a:cubicBezTo>
                      <a:cubicBezTo>
                        <a:pt x="14" y="15"/>
                        <a:pt x="14" y="15"/>
                        <a:pt x="14" y="15"/>
                      </a:cubicBezTo>
                      <a:cubicBezTo>
                        <a:pt x="14" y="15"/>
                        <a:pt x="14" y="15"/>
                        <a:pt x="14" y="15"/>
                      </a:cubicBezTo>
                      <a:cubicBezTo>
                        <a:pt x="14" y="15"/>
                        <a:pt x="14" y="15"/>
                        <a:pt x="14" y="15"/>
                      </a:cubicBezTo>
                      <a:cubicBezTo>
                        <a:pt x="14" y="15"/>
                        <a:pt x="14" y="15"/>
                        <a:pt x="14" y="15"/>
                      </a:cubicBezTo>
                      <a:cubicBezTo>
                        <a:pt x="14" y="15"/>
                        <a:pt x="14" y="15"/>
                        <a:pt x="14" y="15"/>
                      </a:cubicBezTo>
                      <a:cubicBezTo>
                        <a:pt x="16" y="15"/>
                        <a:pt x="18" y="15"/>
                        <a:pt x="19" y="15"/>
                      </a:cubicBezTo>
                      <a:cubicBezTo>
                        <a:pt x="20" y="15"/>
                        <a:pt x="20" y="16"/>
                        <a:pt x="21" y="16"/>
                      </a:cubicBezTo>
                      <a:cubicBezTo>
                        <a:pt x="21" y="14"/>
                        <a:pt x="23" y="11"/>
                        <a:pt x="25" y="10"/>
                      </a:cubicBezTo>
                      <a:cubicBezTo>
                        <a:pt x="25" y="10"/>
                        <a:pt x="26" y="10"/>
                        <a:pt x="26" y="9"/>
                      </a:cubicBezTo>
                      <a:cubicBezTo>
                        <a:pt x="26" y="8"/>
                        <a:pt x="26" y="5"/>
                        <a:pt x="29" y="5"/>
                      </a:cubicBezTo>
                      <a:cubicBezTo>
                        <a:pt x="29" y="5"/>
                        <a:pt x="29" y="5"/>
                        <a:pt x="29" y="4"/>
                      </a:cubicBezTo>
                      <a:cubicBezTo>
                        <a:pt x="30" y="4"/>
                        <a:pt x="30" y="4"/>
                        <a:pt x="30" y="4"/>
                      </a:cubicBezTo>
                      <a:cubicBezTo>
                        <a:pt x="30" y="4"/>
                        <a:pt x="31" y="4"/>
                        <a:pt x="31" y="3"/>
                      </a:cubicBezTo>
                      <a:cubicBezTo>
                        <a:pt x="31" y="3"/>
                        <a:pt x="32" y="3"/>
                        <a:pt x="32" y="3"/>
                      </a:cubicBezTo>
                      <a:cubicBezTo>
                        <a:pt x="32" y="2"/>
                        <a:pt x="32" y="2"/>
                        <a:pt x="32" y="2"/>
                      </a:cubicBezTo>
                      <a:cubicBezTo>
                        <a:pt x="33" y="2"/>
                        <a:pt x="33" y="2"/>
                        <a:pt x="33" y="1"/>
                      </a:cubicBezTo>
                      <a:cubicBezTo>
                        <a:pt x="33" y="1"/>
                        <a:pt x="33" y="1"/>
                        <a:pt x="3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1" name="Freeform 1214">
                  <a:extLst>
                    <a:ext uri="{FF2B5EF4-FFF2-40B4-BE49-F238E27FC236}">
                      <a16:creationId xmlns="" xmlns:a16="http://schemas.microsoft.com/office/drawing/2014/main" id="{A262300A-54C1-4A2C-8E20-B8F3981E3E95}"/>
                    </a:ext>
                  </a:extLst>
                </p:cNvPr>
                <p:cNvSpPr/>
                <p:nvPr/>
              </p:nvSpPr>
              <p:spPr bwMode="auto">
                <a:xfrm>
                  <a:off x="2760" y="3338"/>
                  <a:ext cx="64" cy="62"/>
                </a:xfrm>
                <a:custGeom>
                  <a:gdLst>
                    <a:gd name="T0" fmla="*/ 66 w 67"/>
                    <a:gd name="T1" fmla="*/ 0 h 65"/>
                    <a:gd name="T2" fmla="*/ 65 w 67"/>
                    <a:gd name="T3" fmla="*/ 1 h 65"/>
                    <a:gd name="T4" fmla="*/ 59 w 67"/>
                    <a:gd name="T5" fmla="*/ 5 h 65"/>
                    <a:gd name="T6" fmla="*/ 48 w 67"/>
                    <a:gd name="T7" fmla="*/ 4 h 65"/>
                    <a:gd name="T8" fmla="*/ 41 w 67"/>
                    <a:gd name="T9" fmla="*/ 3 h 65"/>
                    <a:gd name="T10" fmla="*/ 38 w 67"/>
                    <a:gd name="T11" fmla="*/ 3 h 65"/>
                    <a:gd name="T12" fmla="*/ 35 w 67"/>
                    <a:gd name="T13" fmla="*/ 3 h 65"/>
                    <a:gd name="T14" fmla="*/ 33 w 67"/>
                    <a:gd name="T15" fmla="*/ 3 h 65"/>
                    <a:gd name="T16" fmla="*/ 32 w 67"/>
                    <a:gd name="T17" fmla="*/ 3 h 65"/>
                    <a:gd name="T18" fmla="*/ 31 w 67"/>
                    <a:gd name="T19" fmla="*/ 4 h 65"/>
                    <a:gd name="T20" fmla="*/ 30 w 67"/>
                    <a:gd name="T21" fmla="*/ 5 h 65"/>
                    <a:gd name="T22" fmla="*/ 28 w 67"/>
                    <a:gd name="T23" fmla="*/ 6 h 65"/>
                    <a:gd name="T24" fmla="*/ 27 w 67"/>
                    <a:gd name="T25" fmla="*/ 7 h 65"/>
                    <a:gd name="T26" fmla="*/ 25 w 67"/>
                    <a:gd name="T27" fmla="*/ 8 h 65"/>
                    <a:gd name="T28" fmla="*/ 23 w 67"/>
                    <a:gd name="T29" fmla="*/ 8 h 65"/>
                    <a:gd name="T30" fmla="*/ 21 w 67"/>
                    <a:gd name="T31" fmla="*/ 9 h 65"/>
                    <a:gd name="T32" fmla="*/ 20 w 67"/>
                    <a:gd name="T33" fmla="*/ 9 h 65"/>
                    <a:gd name="T34" fmla="*/ 15 w 67"/>
                    <a:gd name="T35" fmla="*/ 12 h 65"/>
                    <a:gd name="T36" fmla="*/ 14 w 67"/>
                    <a:gd name="T37" fmla="*/ 12 h 65"/>
                    <a:gd name="T38" fmla="*/ 11 w 67"/>
                    <a:gd name="T39" fmla="*/ 12 h 65"/>
                    <a:gd name="T40" fmla="*/ 9 w 67"/>
                    <a:gd name="T41" fmla="*/ 12 h 65"/>
                    <a:gd name="T42" fmla="*/ 8 w 67"/>
                    <a:gd name="T43" fmla="*/ 14 h 65"/>
                    <a:gd name="T44" fmla="*/ 7 w 67"/>
                    <a:gd name="T45" fmla="*/ 16 h 65"/>
                    <a:gd name="T46" fmla="*/ 5 w 67"/>
                    <a:gd name="T47" fmla="*/ 19 h 65"/>
                    <a:gd name="T48" fmla="*/ 2 w 67"/>
                    <a:gd name="T49" fmla="*/ 23 h 65"/>
                    <a:gd name="T50" fmla="*/ 1 w 67"/>
                    <a:gd name="T51" fmla="*/ 24 h 65"/>
                    <a:gd name="T52" fmla="*/ 1 w 67"/>
                    <a:gd name="T53" fmla="*/ 25 h 65"/>
                    <a:gd name="T54" fmla="*/ 0 w 67"/>
                    <a:gd name="T55" fmla="*/ 26 h 65"/>
                    <a:gd name="T56" fmla="*/ 6 w 67"/>
                    <a:gd name="T57" fmla="*/ 38 h 65"/>
                    <a:gd name="T58" fmla="*/ 11 w 67"/>
                    <a:gd name="T59" fmla="*/ 39 h 65"/>
                    <a:gd name="T60" fmla="*/ 25 w 67"/>
                    <a:gd name="T61" fmla="*/ 44 h 65"/>
                    <a:gd name="T62" fmla="*/ 19 w 67"/>
                    <a:gd name="T63" fmla="*/ 46 h 65"/>
                    <a:gd name="T64" fmla="*/ 11 w 67"/>
                    <a:gd name="T65" fmla="*/ 47 h 65"/>
                    <a:gd name="T66" fmla="*/ 15 w 67"/>
                    <a:gd name="T67" fmla="*/ 55 h 65"/>
                    <a:gd name="T68" fmla="*/ 19 w 67"/>
                    <a:gd name="T69" fmla="*/ 60 h 65"/>
                    <a:gd name="T70" fmla="*/ 28 w 67"/>
                    <a:gd name="T71" fmla="*/ 65 h 65"/>
                    <a:gd name="T72" fmla="*/ 26 w 67"/>
                    <a:gd name="T73" fmla="*/ 55 h 65"/>
                    <a:gd name="T74" fmla="*/ 30 w 67"/>
                    <a:gd name="T75" fmla="*/ 54 h 65"/>
                    <a:gd name="T76" fmla="*/ 34 w 67"/>
                    <a:gd name="T77" fmla="*/ 54 h 65"/>
                    <a:gd name="T78" fmla="*/ 30 w 67"/>
                    <a:gd name="T79" fmla="*/ 53 h 65"/>
                    <a:gd name="T80" fmla="*/ 27 w 67"/>
                    <a:gd name="T81" fmla="*/ 48 h 65"/>
                    <a:gd name="T82" fmla="*/ 39 w 67"/>
                    <a:gd name="T83" fmla="*/ 47 h 65"/>
                    <a:gd name="T84" fmla="*/ 41 w 67"/>
                    <a:gd name="T85" fmla="*/ 43 h 65"/>
                    <a:gd name="T86" fmla="*/ 34 w 67"/>
                    <a:gd name="T87" fmla="*/ 41 h 65"/>
                    <a:gd name="T88" fmla="*/ 28 w 67"/>
                    <a:gd name="T89" fmla="*/ 40 h 65"/>
                    <a:gd name="T90" fmla="*/ 29 w 67"/>
                    <a:gd name="T91" fmla="*/ 34 h 65"/>
                    <a:gd name="T92" fmla="*/ 26 w 67"/>
                    <a:gd name="T93" fmla="*/ 26 h 65"/>
                    <a:gd name="T94" fmla="*/ 21 w 67"/>
                    <a:gd name="T95" fmla="*/ 16 h 65"/>
                    <a:gd name="T96" fmla="*/ 31 w 67"/>
                    <a:gd name="T97" fmla="*/ 16 h 65"/>
                    <a:gd name="T98" fmla="*/ 37 w 67"/>
                    <a:gd name="T99" fmla="*/ 16 h 65"/>
                    <a:gd name="T100" fmla="*/ 43 w 67"/>
                    <a:gd name="T101" fmla="*/ 7 h 65"/>
                    <a:gd name="T102" fmla="*/ 48 w 67"/>
                    <a:gd name="T103" fmla="*/ 10 h 65"/>
                    <a:gd name="T104" fmla="*/ 56 w 67"/>
                    <a:gd name="T105" fmla="*/ 6 h 65"/>
                    <a:gd name="T106" fmla="*/ 63 w 67"/>
                    <a:gd name="T107" fmla="*/ 9 h 65"/>
                    <a:gd name="T108" fmla="*/ 64 w 67"/>
                    <a:gd name="T109" fmla="*/ 8 h 65"/>
                    <a:gd name="T110" fmla="*/ 66 w 67"/>
                    <a:gd name="T111" fmla="*/ 4 h 65"/>
                    <a:gd name="T112" fmla="*/ 67 w 67"/>
                    <a:gd name="T113" fmla="*/ 1 h 65"/>
                    <a:gd name="T114" fmla="*/ 67 w 67"/>
                    <a:gd name="T115" fmla="*/ 0 h 6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7" h="65">
                      <a:moveTo>
                        <a:pt x="67" y="0"/>
                      </a:moveTo>
                      <a:cubicBezTo>
                        <a:pt x="67" y="0"/>
                        <a:pt x="66" y="0"/>
                        <a:pt x="66" y="0"/>
                      </a:cubicBezTo>
                      <a:cubicBezTo>
                        <a:pt x="66" y="0"/>
                        <a:pt x="66" y="1"/>
                        <a:pt x="66" y="1"/>
                      </a:cubicBezTo>
                      <a:cubicBezTo>
                        <a:pt x="66" y="1"/>
                        <a:pt x="65" y="1"/>
                        <a:pt x="65" y="1"/>
                      </a:cubicBezTo>
                      <a:cubicBezTo>
                        <a:pt x="65" y="2"/>
                        <a:pt x="65" y="2"/>
                        <a:pt x="65" y="3"/>
                      </a:cubicBezTo>
                      <a:cubicBezTo>
                        <a:pt x="63" y="5"/>
                        <a:pt x="60" y="5"/>
                        <a:pt x="59" y="5"/>
                      </a:cubicBezTo>
                      <a:cubicBezTo>
                        <a:pt x="59" y="5"/>
                        <a:pt x="59" y="5"/>
                        <a:pt x="59" y="5"/>
                      </a:cubicBezTo>
                      <a:cubicBezTo>
                        <a:pt x="57" y="5"/>
                        <a:pt x="51" y="5"/>
                        <a:pt x="48" y="4"/>
                      </a:cubicBezTo>
                      <a:cubicBezTo>
                        <a:pt x="47" y="3"/>
                        <a:pt x="46" y="3"/>
                        <a:pt x="46" y="3"/>
                      </a:cubicBezTo>
                      <a:cubicBezTo>
                        <a:pt x="46" y="3"/>
                        <a:pt x="45" y="3"/>
                        <a:pt x="41" y="3"/>
                      </a:cubicBezTo>
                      <a:cubicBezTo>
                        <a:pt x="40" y="3"/>
                        <a:pt x="39" y="3"/>
                        <a:pt x="39" y="3"/>
                      </a:cubicBezTo>
                      <a:cubicBezTo>
                        <a:pt x="38" y="3"/>
                        <a:pt x="38" y="3"/>
                        <a:pt x="38" y="3"/>
                      </a:cubicBezTo>
                      <a:cubicBezTo>
                        <a:pt x="37" y="3"/>
                        <a:pt x="37" y="3"/>
                        <a:pt x="36" y="3"/>
                      </a:cubicBezTo>
                      <a:cubicBezTo>
                        <a:pt x="36" y="3"/>
                        <a:pt x="36" y="3"/>
                        <a:pt x="35" y="3"/>
                      </a:cubicBezTo>
                      <a:cubicBezTo>
                        <a:pt x="35" y="3"/>
                        <a:pt x="34" y="3"/>
                        <a:pt x="34" y="3"/>
                      </a:cubicBezTo>
                      <a:cubicBezTo>
                        <a:pt x="34" y="3"/>
                        <a:pt x="33" y="3"/>
                        <a:pt x="33" y="3"/>
                      </a:cubicBezTo>
                      <a:cubicBezTo>
                        <a:pt x="33" y="3"/>
                        <a:pt x="33" y="3"/>
                        <a:pt x="33" y="3"/>
                      </a:cubicBezTo>
                      <a:cubicBezTo>
                        <a:pt x="33" y="3"/>
                        <a:pt x="33" y="3"/>
                        <a:pt x="32" y="3"/>
                      </a:cubicBezTo>
                      <a:cubicBezTo>
                        <a:pt x="32" y="3"/>
                        <a:pt x="32" y="4"/>
                        <a:pt x="32" y="4"/>
                      </a:cubicBezTo>
                      <a:cubicBezTo>
                        <a:pt x="32" y="4"/>
                        <a:pt x="32" y="4"/>
                        <a:pt x="31" y="4"/>
                      </a:cubicBezTo>
                      <a:cubicBezTo>
                        <a:pt x="31" y="4"/>
                        <a:pt x="31" y="4"/>
                        <a:pt x="31" y="5"/>
                      </a:cubicBezTo>
                      <a:cubicBezTo>
                        <a:pt x="31" y="5"/>
                        <a:pt x="30" y="5"/>
                        <a:pt x="30" y="5"/>
                      </a:cubicBezTo>
                      <a:cubicBezTo>
                        <a:pt x="30" y="5"/>
                        <a:pt x="30" y="5"/>
                        <a:pt x="29" y="6"/>
                      </a:cubicBezTo>
                      <a:cubicBezTo>
                        <a:pt x="29" y="6"/>
                        <a:pt x="29" y="6"/>
                        <a:pt x="28" y="6"/>
                      </a:cubicBezTo>
                      <a:cubicBezTo>
                        <a:pt x="28" y="6"/>
                        <a:pt x="28" y="6"/>
                        <a:pt x="28" y="6"/>
                      </a:cubicBezTo>
                      <a:cubicBezTo>
                        <a:pt x="27" y="7"/>
                        <a:pt x="27" y="7"/>
                        <a:pt x="27" y="7"/>
                      </a:cubicBezTo>
                      <a:cubicBezTo>
                        <a:pt x="26" y="7"/>
                        <a:pt x="26" y="7"/>
                        <a:pt x="26" y="7"/>
                      </a:cubicBezTo>
                      <a:cubicBezTo>
                        <a:pt x="26" y="7"/>
                        <a:pt x="25" y="7"/>
                        <a:pt x="25" y="8"/>
                      </a:cubicBezTo>
                      <a:cubicBezTo>
                        <a:pt x="25" y="8"/>
                        <a:pt x="24" y="8"/>
                        <a:pt x="24" y="8"/>
                      </a:cubicBezTo>
                      <a:cubicBezTo>
                        <a:pt x="24" y="8"/>
                        <a:pt x="24" y="8"/>
                        <a:pt x="23" y="8"/>
                      </a:cubicBezTo>
                      <a:cubicBezTo>
                        <a:pt x="23" y="8"/>
                        <a:pt x="23" y="8"/>
                        <a:pt x="23" y="8"/>
                      </a:cubicBezTo>
                      <a:cubicBezTo>
                        <a:pt x="22" y="8"/>
                        <a:pt x="22" y="9"/>
                        <a:pt x="21" y="9"/>
                      </a:cubicBezTo>
                      <a:cubicBezTo>
                        <a:pt x="21" y="9"/>
                        <a:pt x="21" y="8"/>
                        <a:pt x="21" y="8"/>
                      </a:cubicBezTo>
                      <a:cubicBezTo>
                        <a:pt x="21" y="9"/>
                        <a:pt x="20" y="9"/>
                        <a:pt x="20" y="9"/>
                      </a:cubicBezTo>
                      <a:cubicBezTo>
                        <a:pt x="20" y="10"/>
                        <a:pt x="18" y="11"/>
                        <a:pt x="16" y="12"/>
                      </a:cubicBezTo>
                      <a:cubicBezTo>
                        <a:pt x="16" y="12"/>
                        <a:pt x="15" y="12"/>
                        <a:pt x="15" y="12"/>
                      </a:cubicBezTo>
                      <a:cubicBezTo>
                        <a:pt x="14" y="12"/>
                        <a:pt x="14" y="12"/>
                        <a:pt x="14" y="12"/>
                      </a:cubicBezTo>
                      <a:cubicBezTo>
                        <a:pt x="14" y="12"/>
                        <a:pt x="14" y="12"/>
                        <a:pt x="14" y="12"/>
                      </a:cubicBezTo>
                      <a:cubicBezTo>
                        <a:pt x="13" y="12"/>
                        <a:pt x="13" y="12"/>
                        <a:pt x="13" y="12"/>
                      </a:cubicBezTo>
                      <a:cubicBezTo>
                        <a:pt x="12" y="12"/>
                        <a:pt x="12" y="12"/>
                        <a:pt x="11" y="12"/>
                      </a:cubicBezTo>
                      <a:cubicBezTo>
                        <a:pt x="11" y="12"/>
                        <a:pt x="10" y="12"/>
                        <a:pt x="10" y="12"/>
                      </a:cubicBezTo>
                      <a:cubicBezTo>
                        <a:pt x="10" y="12"/>
                        <a:pt x="9" y="12"/>
                        <a:pt x="9" y="12"/>
                      </a:cubicBezTo>
                      <a:cubicBezTo>
                        <a:pt x="9" y="13"/>
                        <a:pt x="9" y="13"/>
                        <a:pt x="9" y="14"/>
                      </a:cubicBezTo>
                      <a:cubicBezTo>
                        <a:pt x="9" y="14"/>
                        <a:pt x="9" y="14"/>
                        <a:pt x="8" y="14"/>
                      </a:cubicBezTo>
                      <a:cubicBezTo>
                        <a:pt x="8" y="15"/>
                        <a:pt x="8" y="15"/>
                        <a:pt x="8" y="15"/>
                      </a:cubicBezTo>
                      <a:cubicBezTo>
                        <a:pt x="8" y="16"/>
                        <a:pt x="7" y="16"/>
                        <a:pt x="7" y="16"/>
                      </a:cubicBezTo>
                      <a:cubicBezTo>
                        <a:pt x="7" y="17"/>
                        <a:pt x="7" y="17"/>
                        <a:pt x="7" y="17"/>
                      </a:cubicBezTo>
                      <a:cubicBezTo>
                        <a:pt x="6" y="18"/>
                        <a:pt x="6" y="18"/>
                        <a:pt x="5" y="19"/>
                      </a:cubicBezTo>
                      <a:cubicBezTo>
                        <a:pt x="5" y="19"/>
                        <a:pt x="5" y="19"/>
                        <a:pt x="5" y="20"/>
                      </a:cubicBezTo>
                      <a:cubicBezTo>
                        <a:pt x="5" y="21"/>
                        <a:pt x="4" y="23"/>
                        <a:pt x="2" y="23"/>
                      </a:cubicBezTo>
                      <a:cubicBezTo>
                        <a:pt x="1" y="23"/>
                        <a:pt x="1" y="24"/>
                        <a:pt x="1" y="24"/>
                      </a:cubicBezTo>
                      <a:cubicBezTo>
                        <a:pt x="1" y="24"/>
                        <a:pt x="1" y="24"/>
                        <a:pt x="1" y="24"/>
                      </a:cubicBezTo>
                      <a:cubicBezTo>
                        <a:pt x="1" y="24"/>
                        <a:pt x="1" y="24"/>
                        <a:pt x="1" y="25"/>
                      </a:cubicBezTo>
                      <a:cubicBezTo>
                        <a:pt x="1" y="25"/>
                        <a:pt x="1" y="25"/>
                        <a:pt x="1" y="25"/>
                      </a:cubicBezTo>
                      <a:cubicBezTo>
                        <a:pt x="1" y="25"/>
                        <a:pt x="1" y="26"/>
                        <a:pt x="1" y="26"/>
                      </a:cubicBezTo>
                      <a:cubicBezTo>
                        <a:pt x="1" y="26"/>
                        <a:pt x="1" y="26"/>
                        <a:pt x="0" y="26"/>
                      </a:cubicBezTo>
                      <a:cubicBezTo>
                        <a:pt x="0" y="26"/>
                        <a:pt x="0" y="26"/>
                        <a:pt x="0" y="26"/>
                      </a:cubicBezTo>
                      <a:cubicBezTo>
                        <a:pt x="4" y="28"/>
                        <a:pt x="7" y="33"/>
                        <a:pt x="6" y="38"/>
                      </a:cubicBezTo>
                      <a:cubicBezTo>
                        <a:pt x="6" y="38"/>
                        <a:pt x="6" y="39"/>
                        <a:pt x="7" y="39"/>
                      </a:cubicBezTo>
                      <a:cubicBezTo>
                        <a:pt x="8" y="40"/>
                        <a:pt x="10" y="40"/>
                        <a:pt x="11" y="39"/>
                      </a:cubicBezTo>
                      <a:cubicBezTo>
                        <a:pt x="12" y="38"/>
                        <a:pt x="13" y="37"/>
                        <a:pt x="15" y="37"/>
                      </a:cubicBezTo>
                      <a:cubicBezTo>
                        <a:pt x="19" y="37"/>
                        <a:pt x="25" y="41"/>
                        <a:pt x="25" y="44"/>
                      </a:cubicBezTo>
                      <a:cubicBezTo>
                        <a:pt x="25" y="45"/>
                        <a:pt x="24" y="46"/>
                        <a:pt x="22" y="46"/>
                      </a:cubicBezTo>
                      <a:cubicBezTo>
                        <a:pt x="21" y="46"/>
                        <a:pt x="20" y="46"/>
                        <a:pt x="19" y="46"/>
                      </a:cubicBezTo>
                      <a:cubicBezTo>
                        <a:pt x="16" y="46"/>
                        <a:pt x="13" y="45"/>
                        <a:pt x="12" y="46"/>
                      </a:cubicBezTo>
                      <a:cubicBezTo>
                        <a:pt x="11" y="47"/>
                        <a:pt x="11" y="47"/>
                        <a:pt x="11" y="47"/>
                      </a:cubicBezTo>
                      <a:cubicBezTo>
                        <a:pt x="11" y="47"/>
                        <a:pt x="12" y="48"/>
                        <a:pt x="13" y="49"/>
                      </a:cubicBezTo>
                      <a:cubicBezTo>
                        <a:pt x="14" y="50"/>
                        <a:pt x="16" y="52"/>
                        <a:pt x="15" y="55"/>
                      </a:cubicBezTo>
                      <a:cubicBezTo>
                        <a:pt x="15" y="56"/>
                        <a:pt x="15" y="57"/>
                        <a:pt x="16" y="58"/>
                      </a:cubicBezTo>
                      <a:cubicBezTo>
                        <a:pt x="17" y="59"/>
                        <a:pt x="18" y="60"/>
                        <a:pt x="19" y="60"/>
                      </a:cubicBezTo>
                      <a:cubicBezTo>
                        <a:pt x="21" y="60"/>
                        <a:pt x="24" y="62"/>
                        <a:pt x="26" y="63"/>
                      </a:cubicBezTo>
                      <a:cubicBezTo>
                        <a:pt x="26" y="64"/>
                        <a:pt x="27" y="64"/>
                        <a:pt x="28" y="65"/>
                      </a:cubicBezTo>
                      <a:cubicBezTo>
                        <a:pt x="27" y="64"/>
                        <a:pt x="27" y="62"/>
                        <a:pt x="26" y="61"/>
                      </a:cubicBezTo>
                      <a:cubicBezTo>
                        <a:pt x="25" y="58"/>
                        <a:pt x="25" y="56"/>
                        <a:pt x="26" y="55"/>
                      </a:cubicBezTo>
                      <a:cubicBezTo>
                        <a:pt x="26" y="54"/>
                        <a:pt x="27" y="53"/>
                        <a:pt x="28" y="53"/>
                      </a:cubicBezTo>
                      <a:cubicBezTo>
                        <a:pt x="29" y="53"/>
                        <a:pt x="29" y="54"/>
                        <a:pt x="30" y="54"/>
                      </a:cubicBezTo>
                      <a:cubicBezTo>
                        <a:pt x="31" y="54"/>
                        <a:pt x="32" y="54"/>
                        <a:pt x="33" y="54"/>
                      </a:cubicBezTo>
                      <a:cubicBezTo>
                        <a:pt x="33" y="54"/>
                        <a:pt x="33" y="54"/>
                        <a:pt x="34" y="54"/>
                      </a:cubicBezTo>
                      <a:cubicBezTo>
                        <a:pt x="34" y="54"/>
                        <a:pt x="32" y="53"/>
                        <a:pt x="30" y="53"/>
                      </a:cubicBezTo>
                      <a:cubicBezTo>
                        <a:pt x="30" y="53"/>
                        <a:pt x="30" y="53"/>
                        <a:pt x="30" y="53"/>
                      </a:cubicBezTo>
                      <a:cubicBezTo>
                        <a:pt x="28" y="53"/>
                        <a:pt x="27" y="52"/>
                        <a:pt x="27" y="51"/>
                      </a:cubicBezTo>
                      <a:cubicBezTo>
                        <a:pt x="26" y="51"/>
                        <a:pt x="26" y="49"/>
                        <a:pt x="27" y="48"/>
                      </a:cubicBezTo>
                      <a:cubicBezTo>
                        <a:pt x="28" y="46"/>
                        <a:pt x="32" y="45"/>
                        <a:pt x="35" y="47"/>
                      </a:cubicBezTo>
                      <a:cubicBezTo>
                        <a:pt x="37" y="48"/>
                        <a:pt x="38" y="48"/>
                        <a:pt x="39" y="47"/>
                      </a:cubicBezTo>
                      <a:cubicBezTo>
                        <a:pt x="40" y="46"/>
                        <a:pt x="41" y="46"/>
                        <a:pt x="41" y="46"/>
                      </a:cubicBezTo>
                      <a:cubicBezTo>
                        <a:pt x="41" y="45"/>
                        <a:pt x="42" y="44"/>
                        <a:pt x="41" y="43"/>
                      </a:cubicBezTo>
                      <a:cubicBezTo>
                        <a:pt x="41" y="42"/>
                        <a:pt x="40" y="41"/>
                        <a:pt x="38" y="41"/>
                      </a:cubicBezTo>
                      <a:cubicBezTo>
                        <a:pt x="36" y="40"/>
                        <a:pt x="35" y="40"/>
                        <a:pt x="34" y="41"/>
                      </a:cubicBezTo>
                      <a:cubicBezTo>
                        <a:pt x="34" y="42"/>
                        <a:pt x="33" y="42"/>
                        <a:pt x="31" y="42"/>
                      </a:cubicBezTo>
                      <a:cubicBezTo>
                        <a:pt x="30" y="42"/>
                        <a:pt x="29" y="41"/>
                        <a:pt x="28" y="40"/>
                      </a:cubicBezTo>
                      <a:cubicBezTo>
                        <a:pt x="27" y="39"/>
                        <a:pt x="26" y="38"/>
                        <a:pt x="26" y="36"/>
                      </a:cubicBezTo>
                      <a:cubicBezTo>
                        <a:pt x="26" y="35"/>
                        <a:pt x="28" y="34"/>
                        <a:pt x="29" y="34"/>
                      </a:cubicBezTo>
                      <a:cubicBezTo>
                        <a:pt x="30" y="33"/>
                        <a:pt x="31" y="33"/>
                        <a:pt x="31" y="33"/>
                      </a:cubicBezTo>
                      <a:cubicBezTo>
                        <a:pt x="31" y="31"/>
                        <a:pt x="28" y="28"/>
                        <a:pt x="26" y="26"/>
                      </a:cubicBezTo>
                      <a:cubicBezTo>
                        <a:pt x="24" y="24"/>
                        <a:pt x="23" y="23"/>
                        <a:pt x="22" y="21"/>
                      </a:cubicBezTo>
                      <a:cubicBezTo>
                        <a:pt x="20" y="19"/>
                        <a:pt x="21" y="17"/>
                        <a:pt x="21" y="16"/>
                      </a:cubicBezTo>
                      <a:cubicBezTo>
                        <a:pt x="22" y="15"/>
                        <a:pt x="24" y="14"/>
                        <a:pt x="27" y="14"/>
                      </a:cubicBezTo>
                      <a:cubicBezTo>
                        <a:pt x="29" y="14"/>
                        <a:pt x="30" y="15"/>
                        <a:pt x="31" y="16"/>
                      </a:cubicBezTo>
                      <a:cubicBezTo>
                        <a:pt x="32" y="17"/>
                        <a:pt x="35" y="18"/>
                        <a:pt x="37" y="17"/>
                      </a:cubicBezTo>
                      <a:cubicBezTo>
                        <a:pt x="37" y="16"/>
                        <a:pt x="37" y="16"/>
                        <a:pt x="37" y="16"/>
                      </a:cubicBezTo>
                      <a:cubicBezTo>
                        <a:pt x="36" y="14"/>
                        <a:pt x="35" y="10"/>
                        <a:pt x="40" y="8"/>
                      </a:cubicBezTo>
                      <a:cubicBezTo>
                        <a:pt x="41" y="8"/>
                        <a:pt x="42" y="7"/>
                        <a:pt x="43" y="7"/>
                      </a:cubicBezTo>
                      <a:cubicBezTo>
                        <a:pt x="46" y="7"/>
                        <a:pt x="47" y="9"/>
                        <a:pt x="48" y="10"/>
                      </a:cubicBezTo>
                      <a:cubicBezTo>
                        <a:pt x="48" y="10"/>
                        <a:pt x="48" y="10"/>
                        <a:pt x="48" y="10"/>
                      </a:cubicBezTo>
                      <a:cubicBezTo>
                        <a:pt x="48" y="10"/>
                        <a:pt x="48" y="10"/>
                        <a:pt x="48" y="9"/>
                      </a:cubicBezTo>
                      <a:cubicBezTo>
                        <a:pt x="50" y="8"/>
                        <a:pt x="52" y="6"/>
                        <a:pt x="56" y="6"/>
                      </a:cubicBezTo>
                      <a:cubicBezTo>
                        <a:pt x="59" y="6"/>
                        <a:pt x="61" y="7"/>
                        <a:pt x="63" y="9"/>
                      </a:cubicBezTo>
                      <a:cubicBezTo>
                        <a:pt x="63" y="9"/>
                        <a:pt x="63" y="9"/>
                        <a:pt x="63" y="9"/>
                      </a:cubicBezTo>
                      <a:cubicBezTo>
                        <a:pt x="63" y="9"/>
                        <a:pt x="64" y="8"/>
                        <a:pt x="64" y="8"/>
                      </a:cubicBezTo>
                      <a:cubicBezTo>
                        <a:pt x="64" y="8"/>
                        <a:pt x="64" y="8"/>
                        <a:pt x="64" y="8"/>
                      </a:cubicBezTo>
                      <a:cubicBezTo>
                        <a:pt x="64" y="8"/>
                        <a:pt x="64" y="8"/>
                        <a:pt x="64" y="8"/>
                      </a:cubicBezTo>
                      <a:cubicBezTo>
                        <a:pt x="64" y="6"/>
                        <a:pt x="65" y="5"/>
                        <a:pt x="66" y="4"/>
                      </a:cubicBezTo>
                      <a:cubicBezTo>
                        <a:pt x="67" y="3"/>
                        <a:pt x="67" y="3"/>
                        <a:pt x="67" y="2"/>
                      </a:cubicBezTo>
                      <a:cubicBezTo>
                        <a:pt x="67" y="2"/>
                        <a:pt x="67" y="1"/>
                        <a:pt x="67" y="1"/>
                      </a:cubicBezTo>
                      <a:cubicBezTo>
                        <a:pt x="67" y="1"/>
                        <a:pt x="67" y="1"/>
                        <a:pt x="67" y="1"/>
                      </a:cubicBezTo>
                      <a:cubicBezTo>
                        <a:pt x="67" y="0"/>
                        <a:pt x="67" y="0"/>
                        <a:pt x="67" y="0"/>
                      </a:cubicBezTo>
                      <a:cubicBezTo>
                        <a:pt x="67" y="0"/>
                        <a:pt x="67" y="0"/>
                        <a:pt x="6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2" name="Freeform 1215">
                  <a:extLst>
                    <a:ext uri="{FF2B5EF4-FFF2-40B4-BE49-F238E27FC236}">
                      <a16:creationId xmlns="" xmlns:a16="http://schemas.microsoft.com/office/drawing/2014/main" id="{F3CEE2D8-4EEC-4F76-AB9D-6671F4FA6499}"/>
                    </a:ext>
                  </a:extLst>
                </p:cNvPr>
                <p:cNvSpPr/>
                <p:nvPr/>
              </p:nvSpPr>
              <p:spPr bwMode="auto">
                <a:xfrm>
                  <a:off x="2433" y="3161"/>
                  <a:ext cx="43" cy="40"/>
                </a:xfrm>
                <a:custGeom>
                  <a:gdLst>
                    <a:gd name="T0" fmla="*/ 20 w 45"/>
                    <a:gd name="T1" fmla="*/ 1 h 42"/>
                    <a:gd name="T2" fmla="*/ 15 w 45"/>
                    <a:gd name="T3" fmla="*/ 3 h 42"/>
                    <a:gd name="T4" fmla="*/ 7 w 45"/>
                    <a:gd name="T5" fmla="*/ 3 h 42"/>
                    <a:gd name="T6" fmla="*/ 3 w 45"/>
                    <a:gd name="T7" fmla="*/ 3 h 42"/>
                    <a:gd name="T8" fmla="*/ 4 w 45"/>
                    <a:gd name="T9" fmla="*/ 3 h 42"/>
                    <a:gd name="T10" fmla="*/ 5 w 45"/>
                    <a:gd name="T11" fmla="*/ 11 h 42"/>
                    <a:gd name="T12" fmla="*/ 4 w 45"/>
                    <a:gd name="T13" fmla="*/ 12 h 42"/>
                    <a:gd name="T14" fmla="*/ 6 w 45"/>
                    <a:gd name="T15" fmla="*/ 14 h 42"/>
                    <a:gd name="T16" fmla="*/ 10 w 45"/>
                    <a:gd name="T17" fmla="*/ 16 h 42"/>
                    <a:gd name="T18" fmla="*/ 12 w 45"/>
                    <a:gd name="T19" fmla="*/ 20 h 42"/>
                    <a:gd name="T20" fmla="*/ 10 w 45"/>
                    <a:gd name="T21" fmla="*/ 24 h 42"/>
                    <a:gd name="T22" fmla="*/ 8 w 45"/>
                    <a:gd name="T23" fmla="*/ 27 h 42"/>
                    <a:gd name="T24" fmla="*/ 2 w 45"/>
                    <a:gd name="T25" fmla="*/ 34 h 42"/>
                    <a:gd name="T26" fmla="*/ 0 w 45"/>
                    <a:gd name="T27" fmla="*/ 35 h 42"/>
                    <a:gd name="T28" fmla="*/ 1 w 45"/>
                    <a:gd name="T29" fmla="*/ 37 h 42"/>
                    <a:gd name="T30" fmla="*/ 9 w 45"/>
                    <a:gd name="T31" fmla="*/ 42 h 42"/>
                    <a:gd name="T32" fmla="*/ 27 w 45"/>
                    <a:gd name="T33" fmla="*/ 34 h 42"/>
                    <a:gd name="T34" fmla="*/ 34 w 45"/>
                    <a:gd name="T35" fmla="*/ 31 h 42"/>
                    <a:gd name="T36" fmla="*/ 37 w 45"/>
                    <a:gd name="T37" fmla="*/ 31 h 42"/>
                    <a:gd name="T38" fmla="*/ 39 w 45"/>
                    <a:gd name="T39" fmla="*/ 32 h 42"/>
                    <a:gd name="T40" fmla="*/ 39 w 45"/>
                    <a:gd name="T41" fmla="*/ 32 h 42"/>
                    <a:gd name="T42" fmla="*/ 42 w 45"/>
                    <a:gd name="T43" fmla="*/ 31 h 42"/>
                    <a:gd name="T44" fmla="*/ 41 w 45"/>
                    <a:gd name="T45" fmla="*/ 7 h 42"/>
                    <a:gd name="T46" fmla="*/ 40 w 45"/>
                    <a:gd name="T47" fmla="*/ 6 h 42"/>
                    <a:gd name="T48" fmla="*/ 39 w 45"/>
                    <a:gd name="T49" fmla="*/ 5 h 42"/>
                    <a:gd name="T50" fmla="*/ 39 w 45"/>
                    <a:gd name="T51" fmla="*/ 4 h 42"/>
                    <a:gd name="T52" fmla="*/ 37 w 45"/>
                    <a:gd name="T53" fmla="*/ 3 h 42"/>
                    <a:gd name="T54" fmla="*/ 35 w 45"/>
                    <a:gd name="T55" fmla="*/ 1 h 42"/>
                    <a:gd name="T56" fmla="*/ 34 w 45"/>
                    <a:gd name="T57" fmla="*/ 4 h 42"/>
                    <a:gd name="T58" fmla="*/ 31 w 45"/>
                    <a:gd name="T59" fmla="*/ 7 h 42"/>
                    <a:gd name="T60" fmla="*/ 27 w 45"/>
                    <a:gd name="T61" fmla="*/ 5 h 42"/>
                    <a:gd name="T62" fmla="*/ 25 w 45"/>
                    <a:gd name="T63" fmla="*/ 4 h 42"/>
                    <a:gd name="T64" fmla="*/ 22 w 45"/>
                    <a:gd name="T65" fmla="*/ 2 h 42"/>
                    <a:gd name="T66" fmla="*/ 22 w 45"/>
                    <a:gd name="T67" fmla="*/ 0 h 42"/>
                    <a:gd name="T68" fmla="*/ 22 w 45"/>
                    <a:gd name="T69" fmla="*/ 0 h 42"/>
                    <a:gd name="T70" fmla="*/ 20 w 45"/>
                    <a:gd name="T71" fmla="*/ 1 h 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5" h="42">
                      <a:moveTo>
                        <a:pt x="20" y="1"/>
                      </a:moveTo>
                      <a:cubicBezTo>
                        <a:pt x="18" y="1"/>
                        <a:pt x="17" y="2"/>
                        <a:pt x="15" y="3"/>
                      </a:cubicBezTo>
                      <a:cubicBezTo>
                        <a:pt x="13" y="4"/>
                        <a:pt x="10" y="4"/>
                        <a:pt x="7" y="3"/>
                      </a:cubicBezTo>
                      <a:cubicBezTo>
                        <a:pt x="6" y="3"/>
                        <a:pt x="4" y="3"/>
                        <a:pt x="3" y="3"/>
                      </a:cubicBezTo>
                      <a:cubicBezTo>
                        <a:pt x="4" y="3"/>
                        <a:pt x="4" y="3"/>
                        <a:pt x="4" y="3"/>
                      </a:cubicBezTo>
                      <a:cubicBezTo>
                        <a:pt x="5" y="5"/>
                        <a:pt x="8" y="7"/>
                        <a:pt x="5" y="11"/>
                      </a:cubicBezTo>
                      <a:cubicBezTo>
                        <a:pt x="4" y="12"/>
                        <a:pt x="4" y="12"/>
                        <a:pt x="4" y="12"/>
                      </a:cubicBezTo>
                      <a:cubicBezTo>
                        <a:pt x="4" y="12"/>
                        <a:pt x="5" y="13"/>
                        <a:pt x="6" y="14"/>
                      </a:cubicBezTo>
                      <a:cubicBezTo>
                        <a:pt x="7" y="14"/>
                        <a:pt x="8" y="15"/>
                        <a:pt x="10" y="16"/>
                      </a:cubicBezTo>
                      <a:cubicBezTo>
                        <a:pt x="11" y="17"/>
                        <a:pt x="12" y="19"/>
                        <a:pt x="12" y="20"/>
                      </a:cubicBezTo>
                      <a:cubicBezTo>
                        <a:pt x="12" y="22"/>
                        <a:pt x="11" y="23"/>
                        <a:pt x="10" y="24"/>
                      </a:cubicBezTo>
                      <a:cubicBezTo>
                        <a:pt x="8" y="26"/>
                        <a:pt x="8" y="26"/>
                        <a:pt x="8" y="27"/>
                      </a:cubicBezTo>
                      <a:cubicBezTo>
                        <a:pt x="8" y="31"/>
                        <a:pt x="4" y="33"/>
                        <a:pt x="2" y="34"/>
                      </a:cubicBezTo>
                      <a:cubicBezTo>
                        <a:pt x="1" y="34"/>
                        <a:pt x="0" y="35"/>
                        <a:pt x="0" y="35"/>
                      </a:cubicBezTo>
                      <a:cubicBezTo>
                        <a:pt x="0" y="35"/>
                        <a:pt x="0" y="36"/>
                        <a:pt x="1" y="37"/>
                      </a:cubicBezTo>
                      <a:cubicBezTo>
                        <a:pt x="2" y="39"/>
                        <a:pt x="6" y="42"/>
                        <a:pt x="9" y="42"/>
                      </a:cubicBezTo>
                      <a:cubicBezTo>
                        <a:pt x="13" y="42"/>
                        <a:pt x="22" y="39"/>
                        <a:pt x="27" y="34"/>
                      </a:cubicBezTo>
                      <a:cubicBezTo>
                        <a:pt x="30" y="32"/>
                        <a:pt x="32" y="31"/>
                        <a:pt x="34" y="31"/>
                      </a:cubicBezTo>
                      <a:cubicBezTo>
                        <a:pt x="35" y="31"/>
                        <a:pt x="36" y="31"/>
                        <a:pt x="37" y="31"/>
                      </a:cubicBezTo>
                      <a:cubicBezTo>
                        <a:pt x="38" y="31"/>
                        <a:pt x="38" y="32"/>
                        <a:pt x="39" y="32"/>
                      </a:cubicBezTo>
                      <a:cubicBezTo>
                        <a:pt x="39" y="32"/>
                        <a:pt x="39" y="32"/>
                        <a:pt x="39" y="32"/>
                      </a:cubicBezTo>
                      <a:cubicBezTo>
                        <a:pt x="40" y="32"/>
                        <a:pt x="41" y="31"/>
                        <a:pt x="42" y="31"/>
                      </a:cubicBezTo>
                      <a:cubicBezTo>
                        <a:pt x="45" y="29"/>
                        <a:pt x="43" y="12"/>
                        <a:pt x="41" y="7"/>
                      </a:cubicBezTo>
                      <a:cubicBezTo>
                        <a:pt x="40" y="7"/>
                        <a:pt x="40" y="6"/>
                        <a:pt x="40" y="6"/>
                      </a:cubicBezTo>
                      <a:cubicBezTo>
                        <a:pt x="40" y="5"/>
                        <a:pt x="40" y="5"/>
                        <a:pt x="39" y="5"/>
                      </a:cubicBezTo>
                      <a:cubicBezTo>
                        <a:pt x="39" y="5"/>
                        <a:pt x="39" y="5"/>
                        <a:pt x="39" y="4"/>
                      </a:cubicBezTo>
                      <a:cubicBezTo>
                        <a:pt x="38" y="4"/>
                        <a:pt x="38" y="3"/>
                        <a:pt x="37" y="3"/>
                      </a:cubicBezTo>
                      <a:cubicBezTo>
                        <a:pt x="36" y="1"/>
                        <a:pt x="35" y="1"/>
                        <a:pt x="35" y="1"/>
                      </a:cubicBezTo>
                      <a:cubicBezTo>
                        <a:pt x="35" y="1"/>
                        <a:pt x="34" y="2"/>
                        <a:pt x="34" y="4"/>
                      </a:cubicBezTo>
                      <a:cubicBezTo>
                        <a:pt x="34" y="6"/>
                        <a:pt x="32" y="7"/>
                        <a:pt x="31" y="7"/>
                      </a:cubicBezTo>
                      <a:cubicBezTo>
                        <a:pt x="30" y="7"/>
                        <a:pt x="28" y="6"/>
                        <a:pt x="27" y="5"/>
                      </a:cubicBezTo>
                      <a:cubicBezTo>
                        <a:pt x="26" y="5"/>
                        <a:pt x="25" y="4"/>
                        <a:pt x="25" y="4"/>
                      </a:cubicBezTo>
                      <a:cubicBezTo>
                        <a:pt x="23" y="4"/>
                        <a:pt x="22" y="3"/>
                        <a:pt x="22" y="2"/>
                      </a:cubicBezTo>
                      <a:cubicBezTo>
                        <a:pt x="22" y="1"/>
                        <a:pt x="22" y="1"/>
                        <a:pt x="22" y="0"/>
                      </a:cubicBezTo>
                      <a:cubicBezTo>
                        <a:pt x="22" y="0"/>
                        <a:pt x="22" y="0"/>
                        <a:pt x="22" y="0"/>
                      </a:cubicBezTo>
                      <a:cubicBezTo>
                        <a:pt x="21" y="0"/>
                        <a:pt x="21"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3" name="Freeform 1216">
                  <a:extLst>
                    <a:ext uri="{FF2B5EF4-FFF2-40B4-BE49-F238E27FC236}">
                      <a16:creationId xmlns="" xmlns:a16="http://schemas.microsoft.com/office/drawing/2014/main" id="{78EE6D7F-9D0D-4FBE-95AF-ECB4D76FEDBB}"/>
                    </a:ext>
                  </a:extLst>
                </p:cNvPr>
                <p:cNvSpPr/>
                <p:nvPr/>
              </p:nvSpPr>
              <p:spPr bwMode="auto">
                <a:xfrm>
                  <a:off x="2458" y="3148"/>
                  <a:ext cx="23" cy="15"/>
                </a:xfrm>
                <a:custGeom>
                  <a:gdLst>
                    <a:gd name="T0" fmla="*/ 24 w 24"/>
                    <a:gd name="T1" fmla="*/ 11 h 15"/>
                    <a:gd name="T2" fmla="*/ 24 w 24"/>
                    <a:gd name="T3" fmla="*/ 10 h 15"/>
                    <a:gd name="T4" fmla="*/ 17 w 24"/>
                    <a:gd name="T5" fmla="*/ 1 h 15"/>
                    <a:gd name="T6" fmla="*/ 11 w 24"/>
                    <a:gd name="T7" fmla="*/ 2 h 15"/>
                    <a:gd name="T8" fmla="*/ 6 w 24"/>
                    <a:gd name="T9" fmla="*/ 4 h 15"/>
                    <a:gd name="T10" fmla="*/ 6 w 24"/>
                    <a:gd name="T11" fmla="*/ 4 h 15"/>
                    <a:gd name="T12" fmla="*/ 6 w 24"/>
                    <a:gd name="T13" fmla="*/ 5 h 15"/>
                    <a:gd name="T14" fmla="*/ 5 w 24"/>
                    <a:gd name="T15" fmla="*/ 6 h 15"/>
                    <a:gd name="T16" fmla="*/ 5 w 24"/>
                    <a:gd name="T17" fmla="*/ 7 h 15"/>
                    <a:gd name="T18" fmla="*/ 4 w 24"/>
                    <a:gd name="T19" fmla="*/ 8 h 15"/>
                    <a:gd name="T20" fmla="*/ 4 w 24"/>
                    <a:gd name="T21" fmla="*/ 9 h 15"/>
                    <a:gd name="T22" fmla="*/ 3 w 24"/>
                    <a:gd name="T23" fmla="*/ 10 h 15"/>
                    <a:gd name="T24" fmla="*/ 0 w 24"/>
                    <a:gd name="T25" fmla="*/ 13 h 15"/>
                    <a:gd name="T26" fmla="*/ 3 w 24"/>
                    <a:gd name="T27" fmla="*/ 15 h 15"/>
                    <a:gd name="T28" fmla="*/ 4 w 24"/>
                    <a:gd name="T29" fmla="*/ 15 h 15"/>
                    <a:gd name="T30" fmla="*/ 5 w 24"/>
                    <a:gd name="T31" fmla="*/ 13 h 15"/>
                    <a:gd name="T32" fmla="*/ 14 w 24"/>
                    <a:gd name="T33" fmla="*/ 13 h 15"/>
                    <a:gd name="T34" fmla="*/ 16 w 24"/>
                    <a:gd name="T35" fmla="*/ 15 h 15"/>
                    <a:gd name="T36" fmla="*/ 16 w 24"/>
                    <a:gd name="T37" fmla="*/ 15 h 15"/>
                    <a:gd name="T38" fmla="*/ 19 w 24"/>
                    <a:gd name="T39" fmla="*/ 13 h 15"/>
                    <a:gd name="T40" fmla="*/ 24 w 24"/>
                    <a:gd name="T41" fmla="*/ 11 h 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15">
                      <a:moveTo>
                        <a:pt x="24" y="11"/>
                      </a:moveTo>
                      <a:cubicBezTo>
                        <a:pt x="24" y="11"/>
                        <a:pt x="24" y="10"/>
                        <a:pt x="24" y="10"/>
                      </a:cubicBezTo>
                      <a:cubicBezTo>
                        <a:pt x="24" y="8"/>
                        <a:pt x="20" y="4"/>
                        <a:pt x="17" y="1"/>
                      </a:cubicBezTo>
                      <a:cubicBezTo>
                        <a:pt x="16" y="0"/>
                        <a:pt x="13" y="1"/>
                        <a:pt x="11" y="2"/>
                      </a:cubicBezTo>
                      <a:cubicBezTo>
                        <a:pt x="9" y="3"/>
                        <a:pt x="8" y="4"/>
                        <a:pt x="6" y="4"/>
                      </a:cubicBezTo>
                      <a:cubicBezTo>
                        <a:pt x="6" y="4"/>
                        <a:pt x="6" y="4"/>
                        <a:pt x="6" y="4"/>
                      </a:cubicBezTo>
                      <a:cubicBezTo>
                        <a:pt x="6" y="4"/>
                        <a:pt x="6" y="4"/>
                        <a:pt x="6" y="5"/>
                      </a:cubicBezTo>
                      <a:cubicBezTo>
                        <a:pt x="6" y="5"/>
                        <a:pt x="6" y="6"/>
                        <a:pt x="5" y="6"/>
                      </a:cubicBezTo>
                      <a:cubicBezTo>
                        <a:pt x="5" y="6"/>
                        <a:pt x="5" y="6"/>
                        <a:pt x="5" y="7"/>
                      </a:cubicBezTo>
                      <a:cubicBezTo>
                        <a:pt x="5" y="7"/>
                        <a:pt x="5" y="8"/>
                        <a:pt x="4" y="8"/>
                      </a:cubicBezTo>
                      <a:cubicBezTo>
                        <a:pt x="4" y="8"/>
                        <a:pt x="4" y="8"/>
                        <a:pt x="4" y="9"/>
                      </a:cubicBezTo>
                      <a:cubicBezTo>
                        <a:pt x="4" y="9"/>
                        <a:pt x="3" y="10"/>
                        <a:pt x="3" y="10"/>
                      </a:cubicBezTo>
                      <a:cubicBezTo>
                        <a:pt x="2" y="11"/>
                        <a:pt x="1" y="12"/>
                        <a:pt x="0" y="13"/>
                      </a:cubicBezTo>
                      <a:cubicBezTo>
                        <a:pt x="1" y="14"/>
                        <a:pt x="2" y="14"/>
                        <a:pt x="3" y="15"/>
                      </a:cubicBezTo>
                      <a:cubicBezTo>
                        <a:pt x="3" y="15"/>
                        <a:pt x="4" y="15"/>
                        <a:pt x="4" y="15"/>
                      </a:cubicBezTo>
                      <a:cubicBezTo>
                        <a:pt x="5" y="14"/>
                        <a:pt x="5" y="14"/>
                        <a:pt x="5" y="13"/>
                      </a:cubicBezTo>
                      <a:cubicBezTo>
                        <a:pt x="7" y="9"/>
                        <a:pt x="11" y="9"/>
                        <a:pt x="14" y="13"/>
                      </a:cubicBezTo>
                      <a:cubicBezTo>
                        <a:pt x="15" y="14"/>
                        <a:pt x="15" y="14"/>
                        <a:pt x="16" y="15"/>
                      </a:cubicBezTo>
                      <a:cubicBezTo>
                        <a:pt x="16" y="15"/>
                        <a:pt x="16" y="15"/>
                        <a:pt x="16" y="15"/>
                      </a:cubicBezTo>
                      <a:cubicBezTo>
                        <a:pt x="17" y="14"/>
                        <a:pt x="18" y="14"/>
                        <a:pt x="19" y="13"/>
                      </a:cubicBezTo>
                      <a:cubicBezTo>
                        <a:pt x="21" y="13"/>
                        <a:pt x="23" y="12"/>
                        <a:pt x="2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4" name="Freeform 1217">
                  <a:extLst>
                    <a:ext uri="{FF2B5EF4-FFF2-40B4-BE49-F238E27FC236}">
                      <a16:creationId xmlns="" xmlns:a16="http://schemas.microsoft.com/office/drawing/2014/main" id="{17EC5973-390E-4AEC-A65B-E716CAF0806A}"/>
                    </a:ext>
                  </a:extLst>
                </p:cNvPr>
                <p:cNvSpPr/>
                <p:nvPr/>
              </p:nvSpPr>
              <p:spPr bwMode="auto">
                <a:xfrm>
                  <a:off x="2477" y="3096"/>
                  <a:ext cx="84" cy="125"/>
                </a:xfrm>
                <a:custGeom>
                  <a:gdLst>
                    <a:gd name="T0" fmla="*/ 4 w 88"/>
                    <a:gd name="T1" fmla="*/ 27 h 130"/>
                    <a:gd name="T2" fmla="*/ 2 w 88"/>
                    <a:gd name="T3" fmla="*/ 33 h 130"/>
                    <a:gd name="T4" fmla="*/ 5 w 88"/>
                    <a:gd name="T5" fmla="*/ 40 h 130"/>
                    <a:gd name="T6" fmla="*/ 7 w 88"/>
                    <a:gd name="T7" fmla="*/ 46 h 130"/>
                    <a:gd name="T8" fmla="*/ 11 w 88"/>
                    <a:gd name="T9" fmla="*/ 42 h 130"/>
                    <a:gd name="T10" fmla="*/ 15 w 88"/>
                    <a:gd name="T11" fmla="*/ 38 h 130"/>
                    <a:gd name="T12" fmla="*/ 17 w 88"/>
                    <a:gd name="T13" fmla="*/ 43 h 130"/>
                    <a:gd name="T14" fmla="*/ 15 w 88"/>
                    <a:gd name="T15" fmla="*/ 56 h 130"/>
                    <a:gd name="T16" fmla="*/ 17 w 88"/>
                    <a:gd name="T17" fmla="*/ 58 h 130"/>
                    <a:gd name="T18" fmla="*/ 33 w 88"/>
                    <a:gd name="T19" fmla="*/ 56 h 130"/>
                    <a:gd name="T20" fmla="*/ 31 w 88"/>
                    <a:gd name="T21" fmla="*/ 64 h 130"/>
                    <a:gd name="T22" fmla="*/ 38 w 88"/>
                    <a:gd name="T23" fmla="*/ 69 h 130"/>
                    <a:gd name="T24" fmla="*/ 36 w 88"/>
                    <a:gd name="T25" fmla="*/ 78 h 130"/>
                    <a:gd name="T26" fmla="*/ 28 w 88"/>
                    <a:gd name="T27" fmla="*/ 86 h 130"/>
                    <a:gd name="T28" fmla="*/ 19 w 88"/>
                    <a:gd name="T29" fmla="*/ 89 h 130"/>
                    <a:gd name="T30" fmla="*/ 19 w 88"/>
                    <a:gd name="T31" fmla="*/ 91 h 130"/>
                    <a:gd name="T32" fmla="*/ 12 w 88"/>
                    <a:gd name="T33" fmla="*/ 105 h 130"/>
                    <a:gd name="T34" fmla="*/ 14 w 88"/>
                    <a:gd name="T35" fmla="*/ 106 h 130"/>
                    <a:gd name="T36" fmla="*/ 20 w 88"/>
                    <a:gd name="T37" fmla="*/ 106 h 130"/>
                    <a:gd name="T38" fmla="*/ 28 w 88"/>
                    <a:gd name="T39" fmla="*/ 109 h 130"/>
                    <a:gd name="T40" fmla="*/ 37 w 88"/>
                    <a:gd name="T41" fmla="*/ 108 h 130"/>
                    <a:gd name="T42" fmla="*/ 37 w 88"/>
                    <a:gd name="T43" fmla="*/ 115 h 130"/>
                    <a:gd name="T44" fmla="*/ 28 w 88"/>
                    <a:gd name="T45" fmla="*/ 117 h 130"/>
                    <a:gd name="T46" fmla="*/ 24 w 88"/>
                    <a:gd name="T47" fmla="*/ 117 h 130"/>
                    <a:gd name="T48" fmla="*/ 16 w 88"/>
                    <a:gd name="T49" fmla="*/ 127 h 130"/>
                    <a:gd name="T50" fmla="*/ 25 w 88"/>
                    <a:gd name="T51" fmla="*/ 128 h 130"/>
                    <a:gd name="T52" fmla="*/ 30 w 88"/>
                    <a:gd name="T53" fmla="*/ 123 h 130"/>
                    <a:gd name="T54" fmla="*/ 33 w 88"/>
                    <a:gd name="T55" fmla="*/ 123 h 130"/>
                    <a:gd name="T56" fmla="*/ 46 w 88"/>
                    <a:gd name="T57" fmla="*/ 120 h 130"/>
                    <a:gd name="T58" fmla="*/ 53 w 88"/>
                    <a:gd name="T59" fmla="*/ 121 h 130"/>
                    <a:gd name="T60" fmla="*/ 68 w 88"/>
                    <a:gd name="T61" fmla="*/ 119 h 130"/>
                    <a:gd name="T62" fmla="*/ 69 w 88"/>
                    <a:gd name="T63" fmla="*/ 119 h 130"/>
                    <a:gd name="T64" fmla="*/ 80 w 88"/>
                    <a:gd name="T65" fmla="*/ 115 h 130"/>
                    <a:gd name="T66" fmla="*/ 79 w 88"/>
                    <a:gd name="T67" fmla="*/ 104 h 130"/>
                    <a:gd name="T68" fmla="*/ 88 w 88"/>
                    <a:gd name="T69" fmla="*/ 95 h 130"/>
                    <a:gd name="T70" fmla="*/ 80 w 88"/>
                    <a:gd name="T71" fmla="*/ 90 h 130"/>
                    <a:gd name="T72" fmla="*/ 71 w 88"/>
                    <a:gd name="T73" fmla="*/ 90 h 130"/>
                    <a:gd name="T74" fmla="*/ 68 w 88"/>
                    <a:gd name="T75" fmla="*/ 81 h 130"/>
                    <a:gd name="T76" fmla="*/ 60 w 88"/>
                    <a:gd name="T77" fmla="*/ 65 h 130"/>
                    <a:gd name="T78" fmla="*/ 51 w 88"/>
                    <a:gd name="T79" fmla="*/ 49 h 130"/>
                    <a:gd name="T80" fmla="*/ 44 w 88"/>
                    <a:gd name="T81" fmla="*/ 44 h 130"/>
                    <a:gd name="T82" fmla="*/ 37 w 88"/>
                    <a:gd name="T83" fmla="*/ 43 h 130"/>
                    <a:gd name="T84" fmla="*/ 32 w 88"/>
                    <a:gd name="T85" fmla="*/ 42 h 130"/>
                    <a:gd name="T86" fmla="*/ 46 w 88"/>
                    <a:gd name="T87" fmla="*/ 15 h 130"/>
                    <a:gd name="T88" fmla="*/ 28 w 88"/>
                    <a:gd name="T89" fmla="*/ 15 h 130"/>
                    <a:gd name="T90" fmla="*/ 22 w 88"/>
                    <a:gd name="T91" fmla="*/ 8 h 130"/>
                    <a:gd name="T92" fmla="*/ 30 w 88"/>
                    <a:gd name="T93" fmla="*/ 0 h 130"/>
                    <a:gd name="T94" fmla="*/ 16 w 88"/>
                    <a:gd name="T95" fmla="*/ 1 h 130"/>
                    <a:gd name="T96" fmla="*/ 11 w 88"/>
                    <a:gd name="T97" fmla="*/ 8 h 130"/>
                    <a:gd name="T98" fmla="*/ 6 w 88"/>
                    <a:gd name="T99" fmla="*/ 15 h 130"/>
                    <a:gd name="T100" fmla="*/ 4 w 88"/>
                    <a:gd name="T101" fmla="*/ 21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 h="130">
                      <a:moveTo>
                        <a:pt x="6" y="23"/>
                      </a:moveTo>
                      <a:cubicBezTo>
                        <a:pt x="6" y="25"/>
                        <a:pt x="5" y="26"/>
                        <a:pt x="4" y="27"/>
                      </a:cubicBezTo>
                      <a:cubicBezTo>
                        <a:pt x="2" y="29"/>
                        <a:pt x="1" y="30"/>
                        <a:pt x="0" y="32"/>
                      </a:cubicBezTo>
                      <a:cubicBezTo>
                        <a:pt x="0" y="33"/>
                        <a:pt x="0" y="33"/>
                        <a:pt x="2" y="33"/>
                      </a:cubicBezTo>
                      <a:cubicBezTo>
                        <a:pt x="4" y="34"/>
                        <a:pt x="6" y="34"/>
                        <a:pt x="6" y="37"/>
                      </a:cubicBezTo>
                      <a:cubicBezTo>
                        <a:pt x="7" y="38"/>
                        <a:pt x="6" y="39"/>
                        <a:pt x="5" y="40"/>
                      </a:cubicBezTo>
                      <a:cubicBezTo>
                        <a:pt x="6" y="41"/>
                        <a:pt x="6" y="43"/>
                        <a:pt x="6" y="44"/>
                      </a:cubicBezTo>
                      <a:cubicBezTo>
                        <a:pt x="6" y="46"/>
                        <a:pt x="6" y="46"/>
                        <a:pt x="7" y="46"/>
                      </a:cubicBezTo>
                      <a:cubicBezTo>
                        <a:pt x="7" y="46"/>
                        <a:pt x="7" y="46"/>
                        <a:pt x="7" y="46"/>
                      </a:cubicBezTo>
                      <a:cubicBezTo>
                        <a:pt x="10" y="46"/>
                        <a:pt x="10" y="44"/>
                        <a:pt x="11" y="42"/>
                      </a:cubicBezTo>
                      <a:cubicBezTo>
                        <a:pt x="11" y="40"/>
                        <a:pt x="12" y="38"/>
                        <a:pt x="14" y="38"/>
                      </a:cubicBezTo>
                      <a:cubicBezTo>
                        <a:pt x="15" y="38"/>
                        <a:pt x="15" y="38"/>
                        <a:pt x="15" y="38"/>
                      </a:cubicBezTo>
                      <a:cubicBezTo>
                        <a:pt x="16" y="38"/>
                        <a:pt x="16" y="38"/>
                        <a:pt x="16" y="39"/>
                      </a:cubicBezTo>
                      <a:cubicBezTo>
                        <a:pt x="17" y="40"/>
                        <a:pt x="17" y="41"/>
                        <a:pt x="17" y="43"/>
                      </a:cubicBezTo>
                      <a:cubicBezTo>
                        <a:pt x="17" y="44"/>
                        <a:pt x="16" y="45"/>
                        <a:pt x="17" y="46"/>
                      </a:cubicBezTo>
                      <a:cubicBezTo>
                        <a:pt x="18" y="50"/>
                        <a:pt x="16" y="53"/>
                        <a:pt x="15" y="56"/>
                      </a:cubicBezTo>
                      <a:cubicBezTo>
                        <a:pt x="14" y="56"/>
                        <a:pt x="14" y="57"/>
                        <a:pt x="13" y="58"/>
                      </a:cubicBezTo>
                      <a:cubicBezTo>
                        <a:pt x="14" y="58"/>
                        <a:pt x="15" y="58"/>
                        <a:pt x="17" y="58"/>
                      </a:cubicBezTo>
                      <a:cubicBezTo>
                        <a:pt x="21" y="58"/>
                        <a:pt x="24" y="57"/>
                        <a:pt x="26" y="56"/>
                      </a:cubicBezTo>
                      <a:cubicBezTo>
                        <a:pt x="29" y="53"/>
                        <a:pt x="32" y="53"/>
                        <a:pt x="33" y="56"/>
                      </a:cubicBezTo>
                      <a:cubicBezTo>
                        <a:pt x="34" y="58"/>
                        <a:pt x="33" y="60"/>
                        <a:pt x="32" y="62"/>
                      </a:cubicBezTo>
                      <a:cubicBezTo>
                        <a:pt x="31" y="63"/>
                        <a:pt x="31" y="64"/>
                        <a:pt x="31" y="64"/>
                      </a:cubicBezTo>
                      <a:cubicBezTo>
                        <a:pt x="31" y="65"/>
                        <a:pt x="32" y="65"/>
                        <a:pt x="33" y="66"/>
                      </a:cubicBezTo>
                      <a:cubicBezTo>
                        <a:pt x="35" y="67"/>
                        <a:pt x="37" y="67"/>
                        <a:pt x="38" y="69"/>
                      </a:cubicBezTo>
                      <a:cubicBezTo>
                        <a:pt x="38" y="70"/>
                        <a:pt x="37" y="72"/>
                        <a:pt x="37" y="73"/>
                      </a:cubicBezTo>
                      <a:cubicBezTo>
                        <a:pt x="36" y="74"/>
                        <a:pt x="36" y="76"/>
                        <a:pt x="36" y="78"/>
                      </a:cubicBezTo>
                      <a:cubicBezTo>
                        <a:pt x="36" y="79"/>
                        <a:pt x="36" y="81"/>
                        <a:pt x="36" y="83"/>
                      </a:cubicBezTo>
                      <a:cubicBezTo>
                        <a:pt x="35" y="85"/>
                        <a:pt x="31" y="86"/>
                        <a:pt x="28" y="86"/>
                      </a:cubicBezTo>
                      <a:cubicBezTo>
                        <a:pt x="24" y="86"/>
                        <a:pt x="22" y="85"/>
                        <a:pt x="21" y="84"/>
                      </a:cubicBezTo>
                      <a:cubicBezTo>
                        <a:pt x="22" y="86"/>
                        <a:pt x="20" y="88"/>
                        <a:pt x="19" y="89"/>
                      </a:cubicBezTo>
                      <a:cubicBezTo>
                        <a:pt x="19" y="90"/>
                        <a:pt x="18" y="90"/>
                        <a:pt x="18" y="91"/>
                      </a:cubicBezTo>
                      <a:cubicBezTo>
                        <a:pt x="18" y="91"/>
                        <a:pt x="19" y="91"/>
                        <a:pt x="19" y="91"/>
                      </a:cubicBezTo>
                      <a:cubicBezTo>
                        <a:pt x="21" y="92"/>
                        <a:pt x="24" y="93"/>
                        <a:pt x="24" y="95"/>
                      </a:cubicBezTo>
                      <a:cubicBezTo>
                        <a:pt x="25" y="100"/>
                        <a:pt x="18" y="103"/>
                        <a:pt x="12" y="105"/>
                      </a:cubicBezTo>
                      <a:cubicBezTo>
                        <a:pt x="12" y="105"/>
                        <a:pt x="12" y="105"/>
                        <a:pt x="11" y="105"/>
                      </a:cubicBezTo>
                      <a:cubicBezTo>
                        <a:pt x="12" y="106"/>
                        <a:pt x="13" y="106"/>
                        <a:pt x="14" y="106"/>
                      </a:cubicBezTo>
                      <a:cubicBezTo>
                        <a:pt x="14" y="106"/>
                        <a:pt x="15" y="106"/>
                        <a:pt x="15" y="106"/>
                      </a:cubicBezTo>
                      <a:cubicBezTo>
                        <a:pt x="17" y="104"/>
                        <a:pt x="19" y="106"/>
                        <a:pt x="20" y="106"/>
                      </a:cubicBezTo>
                      <a:cubicBezTo>
                        <a:pt x="21" y="107"/>
                        <a:pt x="21" y="107"/>
                        <a:pt x="23" y="107"/>
                      </a:cubicBezTo>
                      <a:cubicBezTo>
                        <a:pt x="25" y="107"/>
                        <a:pt x="26" y="108"/>
                        <a:pt x="28" y="109"/>
                      </a:cubicBezTo>
                      <a:cubicBezTo>
                        <a:pt x="30" y="109"/>
                        <a:pt x="32" y="110"/>
                        <a:pt x="34" y="109"/>
                      </a:cubicBezTo>
                      <a:cubicBezTo>
                        <a:pt x="35" y="109"/>
                        <a:pt x="36" y="108"/>
                        <a:pt x="37" y="108"/>
                      </a:cubicBezTo>
                      <a:cubicBezTo>
                        <a:pt x="39" y="108"/>
                        <a:pt x="40" y="110"/>
                        <a:pt x="40" y="110"/>
                      </a:cubicBezTo>
                      <a:cubicBezTo>
                        <a:pt x="41" y="112"/>
                        <a:pt x="39" y="113"/>
                        <a:pt x="37" y="115"/>
                      </a:cubicBezTo>
                      <a:cubicBezTo>
                        <a:pt x="35" y="117"/>
                        <a:pt x="32" y="117"/>
                        <a:pt x="31" y="117"/>
                      </a:cubicBezTo>
                      <a:cubicBezTo>
                        <a:pt x="30" y="117"/>
                        <a:pt x="29" y="117"/>
                        <a:pt x="28" y="117"/>
                      </a:cubicBezTo>
                      <a:cubicBezTo>
                        <a:pt x="27" y="117"/>
                        <a:pt x="27" y="117"/>
                        <a:pt x="26" y="117"/>
                      </a:cubicBezTo>
                      <a:cubicBezTo>
                        <a:pt x="25" y="117"/>
                        <a:pt x="24" y="117"/>
                        <a:pt x="24" y="117"/>
                      </a:cubicBezTo>
                      <a:cubicBezTo>
                        <a:pt x="21" y="119"/>
                        <a:pt x="14" y="126"/>
                        <a:pt x="11" y="130"/>
                      </a:cubicBezTo>
                      <a:cubicBezTo>
                        <a:pt x="13" y="129"/>
                        <a:pt x="14" y="128"/>
                        <a:pt x="16" y="127"/>
                      </a:cubicBezTo>
                      <a:cubicBezTo>
                        <a:pt x="20" y="125"/>
                        <a:pt x="22" y="126"/>
                        <a:pt x="24" y="128"/>
                      </a:cubicBezTo>
                      <a:cubicBezTo>
                        <a:pt x="25" y="128"/>
                        <a:pt x="25" y="128"/>
                        <a:pt x="25" y="128"/>
                      </a:cubicBezTo>
                      <a:cubicBezTo>
                        <a:pt x="25" y="128"/>
                        <a:pt x="26" y="127"/>
                        <a:pt x="26" y="127"/>
                      </a:cubicBezTo>
                      <a:cubicBezTo>
                        <a:pt x="27" y="125"/>
                        <a:pt x="28" y="123"/>
                        <a:pt x="30" y="123"/>
                      </a:cubicBezTo>
                      <a:cubicBezTo>
                        <a:pt x="31" y="123"/>
                        <a:pt x="31" y="123"/>
                        <a:pt x="31" y="123"/>
                      </a:cubicBezTo>
                      <a:cubicBezTo>
                        <a:pt x="31" y="123"/>
                        <a:pt x="32" y="123"/>
                        <a:pt x="33" y="123"/>
                      </a:cubicBezTo>
                      <a:cubicBezTo>
                        <a:pt x="34" y="122"/>
                        <a:pt x="36" y="122"/>
                        <a:pt x="39" y="122"/>
                      </a:cubicBezTo>
                      <a:cubicBezTo>
                        <a:pt x="42" y="123"/>
                        <a:pt x="44" y="122"/>
                        <a:pt x="46" y="120"/>
                      </a:cubicBezTo>
                      <a:cubicBezTo>
                        <a:pt x="46" y="120"/>
                        <a:pt x="47" y="119"/>
                        <a:pt x="48" y="119"/>
                      </a:cubicBezTo>
                      <a:cubicBezTo>
                        <a:pt x="50" y="119"/>
                        <a:pt x="52" y="120"/>
                        <a:pt x="53" y="121"/>
                      </a:cubicBezTo>
                      <a:cubicBezTo>
                        <a:pt x="54" y="121"/>
                        <a:pt x="55" y="122"/>
                        <a:pt x="55" y="122"/>
                      </a:cubicBezTo>
                      <a:cubicBezTo>
                        <a:pt x="58" y="120"/>
                        <a:pt x="65" y="119"/>
                        <a:pt x="68" y="119"/>
                      </a:cubicBezTo>
                      <a:cubicBezTo>
                        <a:pt x="69" y="119"/>
                        <a:pt x="69" y="119"/>
                        <a:pt x="69" y="119"/>
                      </a:cubicBezTo>
                      <a:cubicBezTo>
                        <a:pt x="69" y="119"/>
                        <a:pt x="69" y="119"/>
                        <a:pt x="69" y="119"/>
                      </a:cubicBezTo>
                      <a:cubicBezTo>
                        <a:pt x="72" y="119"/>
                        <a:pt x="79" y="117"/>
                        <a:pt x="82" y="114"/>
                      </a:cubicBezTo>
                      <a:cubicBezTo>
                        <a:pt x="81" y="114"/>
                        <a:pt x="81" y="114"/>
                        <a:pt x="80" y="115"/>
                      </a:cubicBezTo>
                      <a:cubicBezTo>
                        <a:pt x="78" y="115"/>
                        <a:pt x="76" y="114"/>
                        <a:pt x="76" y="113"/>
                      </a:cubicBezTo>
                      <a:cubicBezTo>
                        <a:pt x="75" y="110"/>
                        <a:pt x="76" y="107"/>
                        <a:pt x="79" y="104"/>
                      </a:cubicBezTo>
                      <a:cubicBezTo>
                        <a:pt x="80" y="104"/>
                        <a:pt x="81" y="103"/>
                        <a:pt x="82" y="102"/>
                      </a:cubicBezTo>
                      <a:cubicBezTo>
                        <a:pt x="85" y="100"/>
                        <a:pt x="88" y="98"/>
                        <a:pt x="88" y="95"/>
                      </a:cubicBezTo>
                      <a:cubicBezTo>
                        <a:pt x="88" y="94"/>
                        <a:pt x="88" y="94"/>
                        <a:pt x="87" y="93"/>
                      </a:cubicBezTo>
                      <a:cubicBezTo>
                        <a:pt x="85" y="92"/>
                        <a:pt x="82" y="90"/>
                        <a:pt x="80" y="90"/>
                      </a:cubicBezTo>
                      <a:cubicBezTo>
                        <a:pt x="80" y="90"/>
                        <a:pt x="80" y="90"/>
                        <a:pt x="80" y="90"/>
                      </a:cubicBezTo>
                      <a:cubicBezTo>
                        <a:pt x="78" y="94"/>
                        <a:pt x="73" y="94"/>
                        <a:pt x="71" y="90"/>
                      </a:cubicBezTo>
                      <a:cubicBezTo>
                        <a:pt x="69" y="87"/>
                        <a:pt x="70" y="85"/>
                        <a:pt x="71" y="84"/>
                      </a:cubicBezTo>
                      <a:cubicBezTo>
                        <a:pt x="69" y="83"/>
                        <a:pt x="69" y="82"/>
                        <a:pt x="68" y="81"/>
                      </a:cubicBezTo>
                      <a:cubicBezTo>
                        <a:pt x="68" y="80"/>
                        <a:pt x="66" y="78"/>
                        <a:pt x="67" y="76"/>
                      </a:cubicBezTo>
                      <a:cubicBezTo>
                        <a:pt x="67" y="74"/>
                        <a:pt x="64" y="65"/>
                        <a:pt x="60" y="65"/>
                      </a:cubicBezTo>
                      <a:cubicBezTo>
                        <a:pt x="54" y="63"/>
                        <a:pt x="52" y="56"/>
                        <a:pt x="51" y="51"/>
                      </a:cubicBezTo>
                      <a:cubicBezTo>
                        <a:pt x="51" y="51"/>
                        <a:pt x="51" y="50"/>
                        <a:pt x="51" y="49"/>
                      </a:cubicBezTo>
                      <a:cubicBezTo>
                        <a:pt x="51" y="48"/>
                        <a:pt x="50" y="48"/>
                        <a:pt x="49" y="48"/>
                      </a:cubicBezTo>
                      <a:cubicBezTo>
                        <a:pt x="47" y="47"/>
                        <a:pt x="45" y="47"/>
                        <a:pt x="44" y="44"/>
                      </a:cubicBezTo>
                      <a:cubicBezTo>
                        <a:pt x="43" y="43"/>
                        <a:pt x="42" y="43"/>
                        <a:pt x="40" y="43"/>
                      </a:cubicBezTo>
                      <a:cubicBezTo>
                        <a:pt x="39" y="43"/>
                        <a:pt x="38" y="43"/>
                        <a:pt x="37" y="43"/>
                      </a:cubicBezTo>
                      <a:cubicBezTo>
                        <a:pt x="36" y="43"/>
                        <a:pt x="36" y="44"/>
                        <a:pt x="35" y="44"/>
                      </a:cubicBezTo>
                      <a:cubicBezTo>
                        <a:pt x="34" y="43"/>
                        <a:pt x="33" y="43"/>
                        <a:pt x="32" y="42"/>
                      </a:cubicBezTo>
                      <a:cubicBezTo>
                        <a:pt x="31" y="39"/>
                        <a:pt x="35" y="35"/>
                        <a:pt x="38" y="33"/>
                      </a:cubicBezTo>
                      <a:cubicBezTo>
                        <a:pt x="41" y="31"/>
                        <a:pt x="45" y="19"/>
                        <a:pt x="46" y="15"/>
                      </a:cubicBezTo>
                      <a:cubicBezTo>
                        <a:pt x="45" y="15"/>
                        <a:pt x="42" y="14"/>
                        <a:pt x="37" y="14"/>
                      </a:cubicBezTo>
                      <a:cubicBezTo>
                        <a:pt x="32" y="14"/>
                        <a:pt x="29" y="15"/>
                        <a:pt x="28" y="15"/>
                      </a:cubicBezTo>
                      <a:cubicBezTo>
                        <a:pt x="25" y="17"/>
                        <a:pt x="21" y="15"/>
                        <a:pt x="20" y="12"/>
                      </a:cubicBezTo>
                      <a:cubicBezTo>
                        <a:pt x="20" y="10"/>
                        <a:pt x="21" y="9"/>
                        <a:pt x="22" y="8"/>
                      </a:cubicBezTo>
                      <a:cubicBezTo>
                        <a:pt x="25" y="7"/>
                        <a:pt x="29" y="2"/>
                        <a:pt x="30" y="1"/>
                      </a:cubicBezTo>
                      <a:cubicBezTo>
                        <a:pt x="30" y="0"/>
                        <a:pt x="30" y="0"/>
                        <a:pt x="30" y="0"/>
                      </a:cubicBezTo>
                      <a:cubicBezTo>
                        <a:pt x="30" y="0"/>
                        <a:pt x="29" y="0"/>
                        <a:pt x="29" y="0"/>
                      </a:cubicBezTo>
                      <a:cubicBezTo>
                        <a:pt x="27" y="2"/>
                        <a:pt x="23" y="2"/>
                        <a:pt x="16" y="1"/>
                      </a:cubicBezTo>
                      <a:cubicBezTo>
                        <a:pt x="15" y="0"/>
                        <a:pt x="14" y="0"/>
                        <a:pt x="13" y="1"/>
                      </a:cubicBezTo>
                      <a:cubicBezTo>
                        <a:pt x="12" y="3"/>
                        <a:pt x="11" y="6"/>
                        <a:pt x="11" y="8"/>
                      </a:cubicBezTo>
                      <a:cubicBezTo>
                        <a:pt x="11" y="11"/>
                        <a:pt x="9" y="12"/>
                        <a:pt x="8" y="14"/>
                      </a:cubicBezTo>
                      <a:cubicBezTo>
                        <a:pt x="7" y="14"/>
                        <a:pt x="6" y="15"/>
                        <a:pt x="6" y="15"/>
                      </a:cubicBezTo>
                      <a:cubicBezTo>
                        <a:pt x="7" y="17"/>
                        <a:pt x="6" y="18"/>
                        <a:pt x="6" y="20"/>
                      </a:cubicBezTo>
                      <a:cubicBezTo>
                        <a:pt x="5" y="20"/>
                        <a:pt x="4" y="21"/>
                        <a:pt x="4" y="21"/>
                      </a:cubicBezTo>
                      <a:cubicBezTo>
                        <a:pt x="4" y="21"/>
                        <a:pt x="5" y="22"/>
                        <a:pt x="6"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5" name="Freeform 1218">
                  <a:extLst>
                    <a:ext uri="{FF2B5EF4-FFF2-40B4-BE49-F238E27FC236}">
                      <a16:creationId xmlns="" xmlns:a16="http://schemas.microsoft.com/office/drawing/2014/main" id="{055CEBD9-C32C-4ACE-AEFA-633F3FAD5B95}"/>
                    </a:ext>
                  </a:extLst>
                </p:cNvPr>
                <p:cNvSpPr/>
                <p:nvPr/>
              </p:nvSpPr>
              <p:spPr bwMode="auto">
                <a:xfrm>
                  <a:off x="2632" y="3111"/>
                  <a:ext cx="28" cy="41"/>
                </a:xfrm>
                <a:custGeom>
                  <a:gdLst>
                    <a:gd name="T0" fmla="*/ 14 w 29"/>
                    <a:gd name="T1" fmla="*/ 38 h 43"/>
                    <a:gd name="T2" fmla="*/ 17 w 29"/>
                    <a:gd name="T3" fmla="*/ 36 h 43"/>
                    <a:gd name="T4" fmla="*/ 23 w 29"/>
                    <a:gd name="T5" fmla="*/ 38 h 43"/>
                    <a:gd name="T6" fmla="*/ 26 w 29"/>
                    <a:gd name="T7" fmla="*/ 40 h 43"/>
                    <a:gd name="T8" fmla="*/ 28 w 29"/>
                    <a:gd name="T9" fmla="*/ 39 h 43"/>
                    <a:gd name="T10" fmla="*/ 26 w 29"/>
                    <a:gd name="T11" fmla="*/ 34 h 43"/>
                    <a:gd name="T12" fmla="*/ 23 w 29"/>
                    <a:gd name="T13" fmla="*/ 36 h 43"/>
                    <a:gd name="T14" fmla="*/ 19 w 29"/>
                    <a:gd name="T15" fmla="*/ 33 h 43"/>
                    <a:gd name="T16" fmla="*/ 20 w 29"/>
                    <a:gd name="T17" fmla="*/ 27 h 43"/>
                    <a:gd name="T18" fmla="*/ 22 w 29"/>
                    <a:gd name="T19" fmla="*/ 24 h 43"/>
                    <a:gd name="T20" fmla="*/ 27 w 29"/>
                    <a:gd name="T21" fmla="*/ 21 h 43"/>
                    <a:gd name="T22" fmla="*/ 29 w 29"/>
                    <a:gd name="T23" fmla="*/ 21 h 43"/>
                    <a:gd name="T24" fmla="*/ 25 w 29"/>
                    <a:gd name="T25" fmla="*/ 18 h 43"/>
                    <a:gd name="T26" fmla="*/ 22 w 29"/>
                    <a:gd name="T27" fmla="*/ 13 h 43"/>
                    <a:gd name="T28" fmla="*/ 24 w 29"/>
                    <a:gd name="T29" fmla="*/ 7 h 43"/>
                    <a:gd name="T30" fmla="*/ 25 w 29"/>
                    <a:gd name="T31" fmla="*/ 0 h 43"/>
                    <a:gd name="T32" fmla="*/ 24 w 29"/>
                    <a:gd name="T33" fmla="*/ 0 h 43"/>
                    <a:gd name="T34" fmla="*/ 20 w 29"/>
                    <a:gd name="T35" fmla="*/ 3 h 43"/>
                    <a:gd name="T36" fmla="*/ 14 w 29"/>
                    <a:gd name="T37" fmla="*/ 8 h 43"/>
                    <a:gd name="T38" fmla="*/ 13 w 29"/>
                    <a:gd name="T39" fmla="*/ 13 h 43"/>
                    <a:gd name="T40" fmla="*/ 11 w 29"/>
                    <a:gd name="T41" fmla="*/ 14 h 43"/>
                    <a:gd name="T42" fmla="*/ 8 w 29"/>
                    <a:gd name="T43" fmla="*/ 12 h 43"/>
                    <a:gd name="T44" fmla="*/ 5 w 29"/>
                    <a:gd name="T45" fmla="*/ 10 h 43"/>
                    <a:gd name="T46" fmla="*/ 5 w 29"/>
                    <a:gd name="T47" fmla="*/ 10 h 43"/>
                    <a:gd name="T48" fmla="*/ 3 w 29"/>
                    <a:gd name="T49" fmla="*/ 14 h 43"/>
                    <a:gd name="T50" fmla="*/ 1 w 29"/>
                    <a:gd name="T51" fmla="*/ 17 h 43"/>
                    <a:gd name="T52" fmla="*/ 2 w 29"/>
                    <a:gd name="T53" fmla="*/ 28 h 43"/>
                    <a:gd name="T54" fmla="*/ 2 w 29"/>
                    <a:gd name="T55" fmla="*/ 29 h 43"/>
                    <a:gd name="T56" fmla="*/ 4 w 29"/>
                    <a:gd name="T57" fmla="*/ 33 h 43"/>
                    <a:gd name="T58" fmla="*/ 6 w 29"/>
                    <a:gd name="T59" fmla="*/ 40 h 43"/>
                    <a:gd name="T60" fmla="*/ 7 w 29"/>
                    <a:gd name="T61" fmla="*/ 42 h 43"/>
                    <a:gd name="T62" fmla="*/ 7 w 29"/>
                    <a:gd name="T63" fmla="*/ 42 h 43"/>
                    <a:gd name="T64" fmla="*/ 9 w 29"/>
                    <a:gd name="T65" fmla="*/ 42 h 43"/>
                    <a:gd name="T66" fmla="*/ 9 w 29"/>
                    <a:gd name="T67" fmla="*/ 42 h 43"/>
                    <a:gd name="T68" fmla="*/ 11 w 29"/>
                    <a:gd name="T69" fmla="*/ 42 h 43"/>
                    <a:gd name="T70" fmla="*/ 12 w 29"/>
                    <a:gd name="T71" fmla="*/ 42 h 43"/>
                    <a:gd name="T72" fmla="*/ 14 w 29"/>
                    <a:gd name="T73" fmla="*/ 42 h 43"/>
                    <a:gd name="T74" fmla="*/ 14 w 29"/>
                    <a:gd name="T75" fmla="*/ 42 h 43"/>
                    <a:gd name="T76" fmla="*/ 16 w 29"/>
                    <a:gd name="T77" fmla="*/ 43 h 43"/>
                    <a:gd name="T78" fmla="*/ 16 w 29"/>
                    <a:gd name="T79" fmla="*/ 43 h 43"/>
                    <a:gd name="T80" fmla="*/ 14 w 29"/>
                    <a:gd name="T81" fmla="*/ 38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 h="43">
                      <a:moveTo>
                        <a:pt x="14" y="38"/>
                      </a:moveTo>
                      <a:cubicBezTo>
                        <a:pt x="14" y="37"/>
                        <a:pt x="15" y="36"/>
                        <a:pt x="17" y="36"/>
                      </a:cubicBezTo>
                      <a:cubicBezTo>
                        <a:pt x="19" y="36"/>
                        <a:pt x="22" y="38"/>
                        <a:pt x="23" y="38"/>
                      </a:cubicBezTo>
                      <a:cubicBezTo>
                        <a:pt x="24" y="39"/>
                        <a:pt x="25" y="40"/>
                        <a:pt x="26" y="40"/>
                      </a:cubicBezTo>
                      <a:cubicBezTo>
                        <a:pt x="27" y="40"/>
                        <a:pt x="28" y="39"/>
                        <a:pt x="28" y="39"/>
                      </a:cubicBezTo>
                      <a:cubicBezTo>
                        <a:pt x="28" y="38"/>
                        <a:pt x="27" y="35"/>
                        <a:pt x="26" y="34"/>
                      </a:cubicBezTo>
                      <a:cubicBezTo>
                        <a:pt x="25" y="35"/>
                        <a:pt x="24" y="36"/>
                        <a:pt x="23" y="36"/>
                      </a:cubicBezTo>
                      <a:cubicBezTo>
                        <a:pt x="21" y="36"/>
                        <a:pt x="19" y="34"/>
                        <a:pt x="19" y="33"/>
                      </a:cubicBezTo>
                      <a:cubicBezTo>
                        <a:pt x="17" y="31"/>
                        <a:pt x="19" y="29"/>
                        <a:pt x="20" y="27"/>
                      </a:cubicBezTo>
                      <a:cubicBezTo>
                        <a:pt x="21" y="26"/>
                        <a:pt x="21" y="25"/>
                        <a:pt x="22" y="24"/>
                      </a:cubicBezTo>
                      <a:cubicBezTo>
                        <a:pt x="22" y="22"/>
                        <a:pt x="25" y="21"/>
                        <a:pt x="27" y="21"/>
                      </a:cubicBezTo>
                      <a:cubicBezTo>
                        <a:pt x="27" y="21"/>
                        <a:pt x="28" y="21"/>
                        <a:pt x="29" y="21"/>
                      </a:cubicBezTo>
                      <a:cubicBezTo>
                        <a:pt x="28" y="20"/>
                        <a:pt x="27" y="19"/>
                        <a:pt x="25" y="18"/>
                      </a:cubicBezTo>
                      <a:cubicBezTo>
                        <a:pt x="23" y="17"/>
                        <a:pt x="22" y="14"/>
                        <a:pt x="22" y="13"/>
                      </a:cubicBezTo>
                      <a:cubicBezTo>
                        <a:pt x="22" y="10"/>
                        <a:pt x="22" y="8"/>
                        <a:pt x="24" y="7"/>
                      </a:cubicBezTo>
                      <a:cubicBezTo>
                        <a:pt x="25" y="6"/>
                        <a:pt x="26" y="1"/>
                        <a:pt x="25" y="0"/>
                      </a:cubicBezTo>
                      <a:cubicBezTo>
                        <a:pt x="25" y="0"/>
                        <a:pt x="25" y="0"/>
                        <a:pt x="24" y="0"/>
                      </a:cubicBezTo>
                      <a:cubicBezTo>
                        <a:pt x="23" y="0"/>
                        <a:pt x="20" y="1"/>
                        <a:pt x="20" y="3"/>
                      </a:cubicBezTo>
                      <a:cubicBezTo>
                        <a:pt x="20" y="8"/>
                        <a:pt x="16" y="8"/>
                        <a:pt x="14" y="8"/>
                      </a:cubicBezTo>
                      <a:cubicBezTo>
                        <a:pt x="15" y="9"/>
                        <a:pt x="15" y="11"/>
                        <a:pt x="13" y="13"/>
                      </a:cubicBezTo>
                      <a:cubicBezTo>
                        <a:pt x="13" y="14"/>
                        <a:pt x="12" y="14"/>
                        <a:pt x="11" y="14"/>
                      </a:cubicBezTo>
                      <a:cubicBezTo>
                        <a:pt x="9" y="14"/>
                        <a:pt x="8" y="13"/>
                        <a:pt x="8" y="12"/>
                      </a:cubicBezTo>
                      <a:cubicBezTo>
                        <a:pt x="7" y="11"/>
                        <a:pt x="6" y="10"/>
                        <a:pt x="5" y="10"/>
                      </a:cubicBezTo>
                      <a:cubicBezTo>
                        <a:pt x="5" y="10"/>
                        <a:pt x="5" y="10"/>
                        <a:pt x="5" y="10"/>
                      </a:cubicBezTo>
                      <a:cubicBezTo>
                        <a:pt x="4" y="10"/>
                        <a:pt x="4" y="12"/>
                        <a:pt x="3" y="14"/>
                      </a:cubicBezTo>
                      <a:cubicBezTo>
                        <a:pt x="3" y="15"/>
                        <a:pt x="2" y="16"/>
                        <a:pt x="1" y="17"/>
                      </a:cubicBezTo>
                      <a:cubicBezTo>
                        <a:pt x="0" y="19"/>
                        <a:pt x="1" y="25"/>
                        <a:pt x="2" y="28"/>
                      </a:cubicBezTo>
                      <a:cubicBezTo>
                        <a:pt x="2" y="29"/>
                        <a:pt x="2" y="29"/>
                        <a:pt x="2" y="29"/>
                      </a:cubicBezTo>
                      <a:cubicBezTo>
                        <a:pt x="2" y="30"/>
                        <a:pt x="3" y="31"/>
                        <a:pt x="4" y="33"/>
                      </a:cubicBezTo>
                      <a:cubicBezTo>
                        <a:pt x="5" y="34"/>
                        <a:pt x="7" y="37"/>
                        <a:pt x="6" y="40"/>
                      </a:cubicBezTo>
                      <a:cubicBezTo>
                        <a:pt x="6" y="40"/>
                        <a:pt x="6" y="41"/>
                        <a:pt x="7" y="42"/>
                      </a:cubicBezTo>
                      <a:cubicBezTo>
                        <a:pt x="7" y="42"/>
                        <a:pt x="7" y="42"/>
                        <a:pt x="7" y="42"/>
                      </a:cubicBezTo>
                      <a:cubicBezTo>
                        <a:pt x="8" y="42"/>
                        <a:pt x="8" y="42"/>
                        <a:pt x="9" y="42"/>
                      </a:cubicBezTo>
                      <a:cubicBezTo>
                        <a:pt x="9" y="42"/>
                        <a:pt x="9" y="42"/>
                        <a:pt x="9" y="42"/>
                      </a:cubicBezTo>
                      <a:cubicBezTo>
                        <a:pt x="10" y="42"/>
                        <a:pt x="11" y="42"/>
                        <a:pt x="11" y="42"/>
                      </a:cubicBezTo>
                      <a:cubicBezTo>
                        <a:pt x="11" y="42"/>
                        <a:pt x="12" y="42"/>
                        <a:pt x="12" y="42"/>
                      </a:cubicBezTo>
                      <a:cubicBezTo>
                        <a:pt x="12" y="42"/>
                        <a:pt x="13" y="42"/>
                        <a:pt x="14" y="42"/>
                      </a:cubicBezTo>
                      <a:cubicBezTo>
                        <a:pt x="14" y="42"/>
                        <a:pt x="14" y="42"/>
                        <a:pt x="14" y="42"/>
                      </a:cubicBezTo>
                      <a:cubicBezTo>
                        <a:pt x="15" y="43"/>
                        <a:pt x="15" y="43"/>
                        <a:pt x="16" y="43"/>
                      </a:cubicBezTo>
                      <a:cubicBezTo>
                        <a:pt x="16" y="43"/>
                        <a:pt x="16" y="43"/>
                        <a:pt x="16" y="43"/>
                      </a:cubicBezTo>
                      <a:cubicBezTo>
                        <a:pt x="15" y="41"/>
                        <a:pt x="14" y="40"/>
                        <a:pt x="1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6" name="Freeform 1219">
                  <a:extLst>
                    <a:ext uri="{FF2B5EF4-FFF2-40B4-BE49-F238E27FC236}">
                      <a16:creationId xmlns="" xmlns:a16="http://schemas.microsoft.com/office/drawing/2014/main" id="{60AAAA6C-B9E2-4367-B9A0-CFEFBA7B99AC}"/>
                    </a:ext>
                  </a:extLst>
                </p:cNvPr>
                <p:cNvSpPr/>
                <p:nvPr/>
              </p:nvSpPr>
              <p:spPr bwMode="auto">
                <a:xfrm>
                  <a:off x="2668" y="2914"/>
                  <a:ext cx="130" cy="229"/>
                </a:xfrm>
                <a:custGeom>
                  <a:gdLst>
                    <a:gd name="T0" fmla="*/ 98 w 136"/>
                    <a:gd name="T1" fmla="*/ 7 h 239"/>
                    <a:gd name="T2" fmla="*/ 83 w 136"/>
                    <a:gd name="T3" fmla="*/ 10 h 239"/>
                    <a:gd name="T4" fmla="*/ 76 w 136"/>
                    <a:gd name="T5" fmla="*/ 12 h 239"/>
                    <a:gd name="T6" fmla="*/ 59 w 136"/>
                    <a:gd name="T7" fmla="*/ 24 h 239"/>
                    <a:gd name="T8" fmla="*/ 52 w 136"/>
                    <a:gd name="T9" fmla="*/ 40 h 239"/>
                    <a:gd name="T10" fmla="*/ 47 w 136"/>
                    <a:gd name="T11" fmla="*/ 49 h 239"/>
                    <a:gd name="T12" fmla="*/ 36 w 136"/>
                    <a:gd name="T13" fmla="*/ 57 h 239"/>
                    <a:gd name="T14" fmla="*/ 28 w 136"/>
                    <a:gd name="T15" fmla="*/ 81 h 239"/>
                    <a:gd name="T16" fmla="*/ 32 w 136"/>
                    <a:gd name="T17" fmla="*/ 86 h 239"/>
                    <a:gd name="T18" fmla="*/ 22 w 136"/>
                    <a:gd name="T19" fmla="*/ 95 h 239"/>
                    <a:gd name="T20" fmla="*/ 12 w 136"/>
                    <a:gd name="T21" fmla="*/ 101 h 239"/>
                    <a:gd name="T22" fmla="*/ 10 w 136"/>
                    <a:gd name="T23" fmla="*/ 119 h 239"/>
                    <a:gd name="T24" fmla="*/ 11 w 136"/>
                    <a:gd name="T25" fmla="*/ 133 h 239"/>
                    <a:gd name="T26" fmla="*/ 17 w 136"/>
                    <a:gd name="T27" fmla="*/ 147 h 239"/>
                    <a:gd name="T28" fmla="*/ 15 w 136"/>
                    <a:gd name="T29" fmla="*/ 164 h 239"/>
                    <a:gd name="T30" fmla="*/ 7 w 136"/>
                    <a:gd name="T31" fmla="*/ 172 h 239"/>
                    <a:gd name="T32" fmla="*/ 2 w 136"/>
                    <a:gd name="T33" fmla="*/ 185 h 239"/>
                    <a:gd name="T34" fmla="*/ 1 w 136"/>
                    <a:gd name="T35" fmla="*/ 185 h 239"/>
                    <a:gd name="T36" fmla="*/ 4 w 136"/>
                    <a:gd name="T37" fmla="*/ 193 h 239"/>
                    <a:gd name="T38" fmla="*/ 11 w 136"/>
                    <a:gd name="T39" fmla="*/ 211 h 239"/>
                    <a:gd name="T40" fmla="*/ 17 w 136"/>
                    <a:gd name="T41" fmla="*/ 226 h 239"/>
                    <a:gd name="T42" fmla="*/ 20 w 136"/>
                    <a:gd name="T43" fmla="*/ 230 h 239"/>
                    <a:gd name="T44" fmla="*/ 22 w 136"/>
                    <a:gd name="T45" fmla="*/ 238 h 239"/>
                    <a:gd name="T46" fmla="*/ 29 w 136"/>
                    <a:gd name="T47" fmla="*/ 235 h 239"/>
                    <a:gd name="T48" fmla="*/ 33 w 136"/>
                    <a:gd name="T49" fmla="*/ 228 h 239"/>
                    <a:gd name="T50" fmla="*/ 46 w 136"/>
                    <a:gd name="T51" fmla="*/ 227 h 239"/>
                    <a:gd name="T52" fmla="*/ 55 w 136"/>
                    <a:gd name="T53" fmla="*/ 222 h 239"/>
                    <a:gd name="T54" fmla="*/ 55 w 136"/>
                    <a:gd name="T55" fmla="*/ 206 h 239"/>
                    <a:gd name="T56" fmla="*/ 64 w 136"/>
                    <a:gd name="T57" fmla="*/ 182 h 239"/>
                    <a:gd name="T58" fmla="*/ 80 w 136"/>
                    <a:gd name="T59" fmla="*/ 165 h 239"/>
                    <a:gd name="T60" fmla="*/ 62 w 136"/>
                    <a:gd name="T61" fmla="*/ 153 h 239"/>
                    <a:gd name="T62" fmla="*/ 62 w 136"/>
                    <a:gd name="T63" fmla="*/ 132 h 239"/>
                    <a:gd name="T64" fmla="*/ 68 w 136"/>
                    <a:gd name="T65" fmla="*/ 117 h 239"/>
                    <a:gd name="T66" fmla="*/ 76 w 136"/>
                    <a:gd name="T67" fmla="*/ 109 h 239"/>
                    <a:gd name="T68" fmla="*/ 92 w 136"/>
                    <a:gd name="T69" fmla="*/ 97 h 239"/>
                    <a:gd name="T70" fmla="*/ 108 w 136"/>
                    <a:gd name="T71" fmla="*/ 74 h 239"/>
                    <a:gd name="T72" fmla="*/ 118 w 136"/>
                    <a:gd name="T73" fmla="*/ 60 h 239"/>
                    <a:gd name="T74" fmla="*/ 126 w 136"/>
                    <a:gd name="T75" fmla="*/ 57 h 239"/>
                    <a:gd name="T76" fmla="*/ 136 w 136"/>
                    <a:gd name="T77" fmla="*/ 57 h 239"/>
                    <a:gd name="T78" fmla="*/ 135 w 136"/>
                    <a:gd name="T79" fmla="*/ 55 h 239"/>
                    <a:gd name="T80" fmla="*/ 135 w 136"/>
                    <a:gd name="T81" fmla="*/ 42 h 239"/>
                    <a:gd name="T82" fmla="*/ 132 w 136"/>
                    <a:gd name="T83" fmla="*/ 30 h 239"/>
                    <a:gd name="T84" fmla="*/ 120 w 136"/>
                    <a:gd name="T85" fmla="*/ 11 h 239"/>
                    <a:gd name="T86" fmla="*/ 103 w 136"/>
                    <a:gd name="T87" fmla="*/ 1 h 2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239">
                      <a:moveTo>
                        <a:pt x="102" y="0"/>
                      </a:moveTo>
                      <a:cubicBezTo>
                        <a:pt x="101" y="0"/>
                        <a:pt x="101" y="0"/>
                        <a:pt x="101" y="0"/>
                      </a:cubicBezTo>
                      <a:cubicBezTo>
                        <a:pt x="99" y="0"/>
                        <a:pt x="98" y="3"/>
                        <a:pt x="98" y="7"/>
                      </a:cubicBezTo>
                      <a:cubicBezTo>
                        <a:pt x="98" y="10"/>
                        <a:pt x="96" y="12"/>
                        <a:pt x="93" y="12"/>
                      </a:cubicBezTo>
                      <a:cubicBezTo>
                        <a:pt x="91" y="12"/>
                        <a:pt x="89" y="12"/>
                        <a:pt x="87" y="10"/>
                      </a:cubicBezTo>
                      <a:cubicBezTo>
                        <a:pt x="86" y="10"/>
                        <a:pt x="85" y="9"/>
                        <a:pt x="83" y="10"/>
                      </a:cubicBezTo>
                      <a:cubicBezTo>
                        <a:pt x="81" y="10"/>
                        <a:pt x="79" y="10"/>
                        <a:pt x="76" y="9"/>
                      </a:cubicBezTo>
                      <a:cubicBezTo>
                        <a:pt x="76" y="8"/>
                        <a:pt x="76" y="8"/>
                        <a:pt x="76" y="8"/>
                      </a:cubicBezTo>
                      <a:cubicBezTo>
                        <a:pt x="76" y="9"/>
                        <a:pt x="76" y="11"/>
                        <a:pt x="76" y="12"/>
                      </a:cubicBezTo>
                      <a:cubicBezTo>
                        <a:pt x="76" y="13"/>
                        <a:pt x="76" y="14"/>
                        <a:pt x="76" y="15"/>
                      </a:cubicBezTo>
                      <a:cubicBezTo>
                        <a:pt x="76" y="20"/>
                        <a:pt x="69" y="20"/>
                        <a:pt x="66" y="20"/>
                      </a:cubicBezTo>
                      <a:cubicBezTo>
                        <a:pt x="63" y="20"/>
                        <a:pt x="59" y="22"/>
                        <a:pt x="59" y="24"/>
                      </a:cubicBezTo>
                      <a:cubicBezTo>
                        <a:pt x="59" y="27"/>
                        <a:pt x="58" y="29"/>
                        <a:pt x="57" y="30"/>
                      </a:cubicBezTo>
                      <a:cubicBezTo>
                        <a:pt x="56" y="31"/>
                        <a:pt x="56" y="31"/>
                        <a:pt x="56" y="32"/>
                      </a:cubicBezTo>
                      <a:cubicBezTo>
                        <a:pt x="57" y="33"/>
                        <a:pt x="58" y="36"/>
                        <a:pt x="52" y="40"/>
                      </a:cubicBezTo>
                      <a:cubicBezTo>
                        <a:pt x="52" y="41"/>
                        <a:pt x="50" y="43"/>
                        <a:pt x="49" y="44"/>
                      </a:cubicBezTo>
                      <a:cubicBezTo>
                        <a:pt x="48" y="46"/>
                        <a:pt x="48" y="47"/>
                        <a:pt x="47" y="48"/>
                      </a:cubicBezTo>
                      <a:cubicBezTo>
                        <a:pt x="47" y="48"/>
                        <a:pt x="47" y="49"/>
                        <a:pt x="47" y="49"/>
                      </a:cubicBezTo>
                      <a:cubicBezTo>
                        <a:pt x="47" y="50"/>
                        <a:pt x="47" y="53"/>
                        <a:pt x="44" y="55"/>
                      </a:cubicBezTo>
                      <a:cubicBezTo>
                        <a:pt x="42" y="56"/>
                        <a:pt x="40" y="56"/>
                        <a:pt x="38" y="57"/>
                      </a:cubicBezTo>
                      <a:cubicBezTo>
                        <a:pt x="37" y="57"/>
                        <a:pt x="36" y="57"/>
                        <a:pt x="36" y="57"/>
                      </a:cubicBezTo>
                      <a:cubicBezTo>
                        <a:pt x="36" y="57"/>
                        <a:pt x="36" y="59"/>
                        <a:pt x="36" y="60"/>
                      </a:cubicBezTo>
                      <a:cubicBezTo>
                        <a:pt x="36" y="62"/>
                        <a:pt x="36" y="64"/>
                        <a:pt x="36" y="66"/>
                      </a:cubicBezTo>
                      <a:cubicBezTo>
                        <a:pt x="36" y="71"/>
                        <a:pt x="32" y="76"/>
                        <a:pt x="28" y="81"/>
                      </a:cubicBezTo>
                      <a:cubicBezTo>
                        <a:pt x="27" y="82"/>
                        <a:pt x="27" y="83"/>
                        <a:pt x="27" y="83"/>
                      </a:cubicBezTo>
                      <a:cubicBezTo>
                        <a:pt x="28" y="83"/>
                        <a:pt x="28" y="83"/>
                        <a:pt x="30" y="84"/>
                      </a:cubicBezTo>
                      <a:cubicBezTo>
                        <a:pt x="31" y="84"/>
                        <a:pt x="32" y="85"/>
                        <a:pt x="32" y="86"/>
                      </a:cubicBezTo>
                      <a:cubicBezTo>
                        <a:pt x="33" y="88"/>
                        <a:pt x="32" y="90"/>
                        <a:pt x="31" y="93"/>
                      </a:cubicBezTo>
                      <a:cubicBezTo>
                        <a:pt x="30" y="95"/>
                        <a:pt x="29" y="96"/>
                        <a:pt x="26" y="96"/>
                      </a:cubicBezTo>
                      <a:cubicBezTo>
                        <a:pt x="25" y="96"/>
                        <a:pt x="24" y="96"/>
                        <a:pt x="22" y="95"/>
                      </a:cubicBezTo>
                      <a:cubicBezTo>
                        <a:pt x="22" y="95"/>
                        <a:pt x="22" y="95"/>
                        <a:pt x="21" y="95"/>
                      </a:cubicBezTo>
                      <a:cubicBezTo>
                        <a:pt x="21" y="95"/>
                        <a:pt x="21" y="95"/>
                        <a:pt x="21" y="95"/>
                      </a:cubicBezTo>
                      <a:cubicBezTo>
                        <a:pt x="19" y="95"/>
                        <a:pt x="15" y="97"/>
                        <a:pt x="12" y="101"/>
                      </a:cubicBezTo>
                      <a:cubicBezTo>
                        <a:pt x="9" y="106"/>
                        <a:pt x="10" y="109"/>
                        <a:pt x="11" y="111"/>
                      </a:cubicBezTo>
                      <a:cubicBezTo>
                        <a:pt x="12" y="113"/>
                        <a:pt x="12" y="114"/>
                        <a:pt x="11" y="116"/>
                      </a:cubicBezTo>
                      <a:cubicBezTo>
                        <a:pt x="11" y="117"/>
                        <a:pt x="11" y="118"/>
                        <a:pt x="10" y="119"/>
                      </a:cubicBezTo>
                      <a:cubicBezTo>
                        <a:pt x="10" y="120"/>
                        <a:pt x="11" y="121"/>
                        <a:pt x="11" y="122"/>
                      </a:cubicBezTo>
                      <a:cubicBezTo>
                        <a:pt x="13" y="126"/>
                        <a:pt x="12" y="128"/>
                        <a:pt x="12" y="130"/>
                      </a:cubicBezTo>
                      <a:cubicBezTo>
                        <a:pt x="11" y="131"/>
                        <a:pt x="11" y="132"/>
                        <a:pt x="11" y="133"/>
                      </a:cubicBezTo>
                      <a:cubicBezTo>
                        <a:pt x="11" y="134"/>
                        <a:pt x="12" y="135"/>
                        <a:pt x="14" y="136"/>
                      </a:cubicBezTo>
                      <a:cubicBezTo>
                        <a:pt x="15" y="137"/>
                        <a:pt x="18" y="138"/>
                        <a:pt x="18" y="141"/>
                      </a:cubicBezTo>
                      <a:cubicBezTo>
                        <a:pt x="19" y="144"/>
                        <a:pt x="18" y="146"/>
                        <a:pt x="17" y="147"/>
                      </a:cubicBezTo>
                      <a:cubicBezTo>
                        <a:pt x="16" y="149"/>
                        <a:pt x="14" y="149"/>
                        <a:pt x="13" y="149"/>
                      </a:cubicBezTo>
                      <a:cubicBezTo>
                        <a:pt x="13" y="150"/>
                        <a:pt x="13" y="151"/>
                        <a:pt x="14" y="151"/>
                      </a:cubicBezTo>
                      <a:cubicBezTo>
                        <a:pt x="17" y="153"/>
                        <a:pt x="16" y="162"/>
                        <a:pt x="15" y="164"/>
                      </a:cubicBezTo>
                      <a:cubicBezTo>
                        <a:pt x="14" y="167"/>
                        <a:pt x="11" y="167"/>
                        <a:pt x="9" y="167"/>
                      </a:cubicBezTo>
                      <a:cubicBezTo>
                        <a:pt x="9" y="167"/>
                        <a:pt x="8" y="167"/>
                        <a:pt x="8" y="167"/>
                      </a:cubicBezTo>
                      <a:cubicBezTo>
                        <a:pt x="8" y="169"/>
                        <a:pt x="7" y="171"/>
                        <a:pt x="7" y="172"/>
                      </a:cubicBezTo>
                      <a:cubicBezTo>
                        <a:pt x="6" y="174"/>
                        <a:pt x="6" y="175"/>
                        <a:pt x="6" y="175"/>
                      </a:cubicBezTo>
                      <a:cubicBezTo>
                        <a:pt x="6" y="176"/>
                        <a:pt x="6" y="177"/>
                        <a:pt x="6" y="178"/>
                      </a:cubicBezTo>
                      <a:cubicBezTo>
                        <a:pt x="6" y="182"/>
                        <a:pt x="5" y="185"/>
                        <a:pt x="2" y="185"/>
                      </a:cubicBezTo>
                      <a:cubicBezTo>
                        <a:pt x="2" y="185"/>
                        <a:pt x="2" y="185"/>
                        <a:pt x="2" y="185"/>
                      </a:cubicBezTo>
                      <a:cubicBezTo>
                        <a:pt x="2" y="185"/>
                        <a:pt x="2" y="185"/>
                        <a:pt x="2" y="185"/>
                      </a:cubicBezTo>
                      <a:cubicBezTo>
                        <a:pt x="2" y="185"/>
                        <a:pt x="2" y="185"/>
                        <a:pt x="1" y="185"/>
                      </a:cubicBezTo>
                      <a:cubicBezTo>
                        <a:pt x="1" y="185"/>
                        <a:pt x="1" y="185"/>
                        <a:pt x="0" y="184"/>
                      </a:cubicBezTo>
                      <a:cubicBezTo>
                        <a:pt x="0" y="184"/>
                        <a:pt x="0" y="184"/>
                        <a:pt x="0" y="184"/>
                      </a:cubicBezTo>
                      <a:cubicBezTo>
                        <a:pt x="0" y="188"/>
                        <a:pt x="1" y="191"/>
                        <a:pt x="4" y="193"/>
                      </a:cubicBezTo>
                      <a:cubicBezTo>
                        <a:pt x="7" y="195"/>
                        <a:pt x="7" y="198"/>
                        <a:pt x="7" y="200"/>
                      </a:cubicBezTo>
                      <a:cubicBezTo>
                        <a:pt x="7" y="202"/>
                        <a:pt x="7" y="204"/>
                        <a:pt x="8" y="205"/>
                      </a:cubicBezTo>
                      <a:cubicBezTo>
                        <a:pt x="10" y="207"/>
                        <a:pt x="11" y="209"/>
                        <a:pt x="11" y="211"/>
                      </a:cubicBezTo>
                      <a:cubicBezTo>
                        <a:pt x="12" y="213"/>
                        <a:pt x="12" y="214"/>
                        <a:pt x="14" y="215"/>
                      </a:cubicBezTo>
                      <a:cubicBezTo>
                        <a:pt x="18" y="219"/>
                        <a:pt x="19" y="221"/>
                        <a:pt x="17" y="226"/>
                      </a:cubicBezTo>
                      <a:cubicBezTo>
                        <a:pt x="17" y="226"/>
                        <a:pt x="17" y="226"/>
                        <a:pt x="17" y="226"/>
                      </a:cubicBezTo>
                      <a:cubicBezTo>
                        <a:pt x="17" y="226"/>
                        <a:pt x="17" y="226"/>
                        <a:pt x="17" y="226"/>
                      </a:cubicBezTo>
                      <a:cubicBezTo>
                        <a:pt x="17" y="226"/>
                        <a:pt x="17" y="227"/>
                        <a:pt x="17" y="227"/>
                      </a:cubicBezTo>
                      <a:cubicBezTo>
                        <a:pt x="18" y="227"/>
                        <a:pt x="20" y="228"/>
                        <a:pt x="20" y="230"/>
                      </a:cubicBezTo>
                      <a:cubicBezTo>
                        <a:pt x="20" y="231"/>
                        <a:pt x="20" y="232"/>
                        <a:pt x="20" y="234"/>
                      </a:cubicBezTo>
                      <a:cubicBezTo>
                        <a:pt x="20" y="235"/>
                        <a:pt x="20" y="238"/>
                        <a:pt x="20" y="239"/>
                      </a:cubicBezTo>
                      <a:cubicBezTo>
                        <a:pt x="20" y="239"/>
                        <a:pt x="21" y="239"/>
                        <a:pt x="22" y="238"/>
                      </a:cubicBezTo>
                      <a:cubicBezTo>
                        <a:pt x="23" y="238"/>
                        <a:pt x="25" y="238"/>
                        <a:pt x="27" y="238"/>
                      </a:cubicBezTo>
                      <a:cubicBezTo>
                        <a:pt x="28" y="238"/>
                        <a:pt x="29" y="237"/>
                        <a:pt x="29" y="237"/>
                      </a:cubicBezTo>
                      <a:cubicBezTo>
                        <a:pt x="29" y="237"/>
                        <a:pt x="29" y="236"/>
                        <a:pt x="29" y="235"/>
                      </a:cubicBezTo>
                      <a:cubicBezTo>
                        <a:pt x="29" y="234"/>
                        <a:pt x="29" y="233"/>
                        <a:pt x="29" y="233"/>
                      </a:cubicBezTo>
                      <a:cubicBezTo>
                        <a:pt x="29" y="230"/>
                        <a:pt x="32" y="229"/>
                        <a:pt x="33" y="229"/>
                      </a:cubicBezTo>
                      <a:cubicBezTo>
                        <a:pt x="33" y="229"/>
                        <a:pt x="33" y="229"/>
                        <a:pt x="33" y="228"/>
                      </a:cubicBezTo>
                      <a:cubicBezTo>
                        <a:pt x="34" y="227"/>
                        <a:pt x="36" y="225"/>
                        <a:pt x="39" y="225"/>
                      </a:cubicBezTo>
                      <a:cubicBezTo>
                        <a:pt x="41" y="225"/>
                        <a:pt x="43" y="226"/>
                        <a:pt x="45" y="227"/>
                      </a:cubicBezTo>
                      <a:cubicBezTo>
                        <a:pt x="45" y="227"/>
                        <a:pt x="46" y="227"/>
                        <a:pt x="46" y="227"/>
                      </a:cubicBezTo>
                      <a:cubicBezTo>
                        <a:pt x="48" y="227"/>
                        <a:pt x="48" y="224"/>
                        <a:pt x="49" y="223"/>
                      </a:cubicBezTo>
                      <a:cubicBezTo>
                        <a:pt x="49" y="220"/>
                        <a:pt x="51" y="220"/>
                        <a:pt x="51" y="220"/>
                      </a:cubicBezTo>
                      <a:cubicBezTo>
                        <a:pt x="53" y="220"/>
                        <a:pt x="54" y="221"/>
                        <a:pt x="55" y="222"/>
                      </a:cubicBezTo>
                      <a:cubicBezTo>
                        <a:pt x="56" y="221"/>
                        <a:pt x="57" y="219"/>
                        <a:pt x="58" y="217"/>
                      </a:cubicBezTo>
                      <a:cubicBezTo>
                        <a:pt x="56" y="218"/>
                        <a:pt x="54" y="218"/>
                        <a:pt x="53" y="217"/>
                      </a:cubicBezTo>
                      <a:cubicBezTo>
                        <a:pt x="52" y="214"/>
                        <a:pt x="55" y="206"/>
                        <a:pt x="55" y="206"/>
                      </a:cubicBezTo>
                      <a:cubicBezTo>
                        <a:pt x="56" y="204"/>
                        <a:pt x="56" y="199"/>
                        <a:pt x="56" y="196"/>
                      </a:cubicBezTo>
                      <a:cubicBezTo>
                        <a:pt x="56" y="193"/>
                        <a:pt x="56" y="192"/>
                        <a:pt x="57" y="191"/>
                      </a:cubicBezTo>
                      <a:cubicBezTo>
                        <a:pt x="57" y="189"/>
                        <a:pt x="58" y="184"/>
                        <a:pt x="64" y="182"/>
                      </a:cubicBezTo>
                      <a:cubicBezTo>
                        <a:pt x="68" y="181"/>
                        <a:pt x="73" y="177"/>
                        <a:pt x="73" y="175"/>
                      </a:cubicBezTo>
                      <a:cubicBezTo>
                        <a:pt x="72" y="173"/>
                        <a:pt x="75" y="171"/>
                        <a:pt x="77" y="168"/>
                      </a:cubicBezTo>
                      <a:cubicBezTo>
                        <a:pt x="78" y="167"/>
                        <a:pt x="80" y="166"/>
                        <a:pt x="80" y="165"/>
                      </a:cubicBezTo>
                      <a:cubicBezTo>
                        <a:pt x="79" y="164"/>
                        <a:pt x="73" y="157"/>
                        <a:pt x="70" y="155"/>
                      </a:cubicBezTo>
                      <a:cubicBezTo>
                        <a:pt x="69" y="155"/>
                        <a:pt x="67" y="155"/>
                        <a:pt x="66" y="155"/>
                      </a:cubicBezTo>
                      <a:cubicBezTo>
                        <a:pt x="64" y="155"/>
                        <a:pt x="62" y="155"/>
                        <a:pt x="62" y="153"/>
                      </a:cubicBezTo>
                      <a:cubicBezTo>
                        <a:pt x="61" y="153"/>
                        <a:pt x="61" y="152"/>
                        <a:pt x="61" y="151"/>
                      </a:cubicBezTo>
                      <a:cubicBezTo>
                        <a:pt x="61" y="150"/>
                        <a:pt x="61" y="146"/>
                        <a:pt x="60" y="139"/>
                      </a:cubicBezTo>
                      <a:cubicBezTo>
                        <a:pt x="59" y="137"/>
                        <a:pt x="61" y="134"/>
                        <a:pt x="62" y="132"/>
                      </a:cubicBezTo>
                      <a:cubicBezTo>
                        <a:pt x="63" y="130"/>
                        <a:pt x="64" y="129"/>
                        <a:pt x="64" y="128"/>
                      </a:cubicBezTo>
                      <a:cubicBezTo>
                        <a:pt x="64" y="127"/>
                        <a:pt x="64" y="127"/>
                        <a:pt x="64" y="127"/>
                      </a:cubicBezTo>
                      <a:cubicBezTo>
                        <a:pt x="64" y="124"/>
                        <a:pt x="64" y="119"/>
                        <a:pt x="68" y="117"/>
                      </a:cubicBezTo>
                      <a:cubicBezTo>
                        <a:pt x="69" y="117"/>
                        <a:pt x="69" y="117"/>
                        <a:pt x="69" y="116"/>
                      </a:cubicBezTo>
                      <a:cubicBezTo>
                        <a:pt x="70" y="115"/>
                        <a:pt x="71" y="113"/>
                        <a:pt x="74" y="112"/>
                      </a:cubicBezTo>
                      <a:cubicBezTo>
                        <a:pt x="75" y="112"/>
                        <a:pt x="75" y="111"/>
                        <a:pt x="76" y="109"/>
                      </a:cubicBezTo>
                      <a:cubicBezTo>
                        <a:pt x="77" y="107"/>
                        <a:pt x="78" y="105"/>
                        <a:pt x="81" y="103"/>
                      </a:cubicBezTo>
                      <a:cubicBezTo>
                        <a:pt x="83" y="103"/>
                        <a:pt x="84" y="102"/>
                        <a:pt x="86" y="101"/>
                      </a:cubicBezTo>
                      <a:cubicBezTo>
                        <a:pt x="87" y="100"/>
                        <a:pt x="89" y="99"/>
                        <a:pt x="92" y="97"/>
                      </a:cubicBezTo>
                      <a:cubicBezTo>
                        <a:pt x="98" y="94"/>
                        <a:pt x="107" y="88"/>
                        <a:pt x="108" y="85"/>
                      </a:cubicBezTo>
                      <a:cubicBezTo>
                        <a:pt x="108" y="85"/>
                        <a:pt x="108" y="84"/>
                        <a:pt x="107" y="83"/>
                      </a:cubicBezTo>
                      <a:cubicBezTo>
                        <a:pt x="106" y="81"/>
                        <a:pt x="103" y="77"/>
                        <a:pt x="108" y="74"/>
                      </a:cubicBezTo>
                      <a:cubicBezTo>
                        <a:pt x="110" y="72"/>
                        <a:pt x="110" y="71"/>
                        <a:pt x="110" y="69"/>
                      </a:cubicBezTo>
                      <a:cubicBezTo>
                        <a:pt x="110" y="68"/>
                        <a:pt x="110" y="65"/>
                        <a:pt x="113" y="64"/>
                      </a:cubicBezTo>
                      <a:cubicBezTo>
                        <a:pt x="115" y="63"/>
                        <a:pt x="116" y="62"/>
                        <a:pt x="118" y="60"/>
                      </a:cubicBezTo>
                      <a:cubicBezTo>
                        <a:pt x="119" y="59"/>
                        <a:pt x="119" y="59"/>
                        <a:pt x="119" y="59"/>
                      </a:cubicBezTo>
                      <a:cubicBezTo>
                        <a:pt x="121" y="57"/>
                        <a:pt x="123" y="57"/>
                        <a:pt x="124" y="57"/>
                      </a:cubicBezTo>
                      <a:cubicBezTo>
                        <a:pt x="125" y="57"/>
                        <a:pt x="125" y="57"/>
                        <a:pt x="126" y="57"/>
                      </a:cubicBezTo>
                      <a:cubicBezTo>
                        <a:pt x="128" y="57"/>
                        <a:pt x="130" y="58"/>
                        <a:pt x="132" y="57"/>
                      </a:cubicBezTo>
                      <a:cubicBezTo>
                        <a:pt x="133" y="57"/>
                        <a:pt x="135" y="57"/>
                        <a:pt x="136" y="57"/>
                      </a:cubicBezTo>
                      <a:cubicBezTo>
                        <a:pt x="136" y="57"/>
                        <a:pt x="136" y="57"/>
                        <a:pt x="136" y="57"/>
                      </a:cubicBezTo>
                      <a:cubicBezTo>
                        <a:pt x="136" y="56"/>
                        <a:pt x="136" y="56"/>
                        <a:pt x="136" y="56"/>
                      </a:cubicBezTo>
                      <a:cubicBezTo>
                        <a:pt x="136" y="56"/>
                        <a:pt x="136" y="56"/>
                        <a:pt x="136" y="56"/>
                      </a:cubicBezTo>
                      <a:cubicBezTo>
                        <a:pt x="136" y="55"/>
                        <a:pt x="136" y="55"/>
                        <a:pt x="135" y="55"/>
                      </a:cubicBezTo>
                      <a:cubicBezTo>
                        <a:pt x="135" y="54"/>
                        <a:pt x="131" y="50"/>
                        <a:pt x="132" y="48"/>
                      </a:cubicBezTo>
                      <a:cubicBezTo>
                        <a:pt x="132" y="47"/>
                        <a:pt x="133" y="46"/>
                        <a:pt x="135" y="46"/>
                      </a:cubicBezTo>
                      <a:cubicBezTo>
                        <a:pt x="135" y="46"/>
                        <a:pt x="135" y="44"/>
                        <a:pt x="135" y="42"/>
                      </a:cubicBezTo>
                      <a:cubicBezTo>
                        <a:pt x="135" y="41"/>
                        <a:pt x="135" y="40"/>
                        <a:pt x="134" y="40"/>
                      </a:cubicBezTo>
                      <a:cubicBezTo>
                        <a:pt x="132" y="39"/>
                        <a:pt x="132" y="35"/>
                        <a:pt x="132" y="33"/>
                      </a:cubicBezTo>
                      <a:cubicBezTo>
                        <a:pt x="132" y="32"/>
                        <a:pt x="132" y="30"/>
                        <a:pt x="132" y="30"/>
                      </a:cubicBezTo>
                      <a:cubicBezTo>
                        <a:pt x="128" y="28"/>
                        <a:pt x="129" y="23"/>
                        <a:pt x="130" y="19"/>
                      </a:cubicBezTo>
                      <a:cubicBezTo>
                        <a:pt x="130" y="18"/>
                        <a:pt x="130" y="18"/>
                        <a:pt x="130" y="17"/>
                      </a:cubicBezTo>
                      <a:cubicBezTo>
                        <a:pt x="130" y="16"/>
                        <a:pt x="123" y="13"/>
                        <a:pt x="120" y="11"/>
                      </a:cubicBezTo>
                      <a:cubicBezTo>
                        <a:pt x="118" y="11"/>
                        <a:pt x="117" y="10"/>
                        <a:pt x="115" y="10"/>
                      </a:cubicBezTo>
                      <a:cubicBezTo>
                        <a:pt x="112" y="8"/>
                        <a:pt x="109" y="6"/>
                        <a:pt x="107" y="4"/>
                      </a:cubicBezTo>
                      <a:cubicBezTo>
                        <a:pt x="106" y="3"/>
                        <a:pt x="105" y="2"/>
                        <a:pt x="103" y="1"/>
                      </a:cubicBezTo>
                      <a:cubicBezTo>
                        <a:pt x="103" y="1"/>
                        <a:pt x="102" y="0"/>
                        <a:pt x="102" y="0"/>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7" name="Freeform 1220">
                  <a:extLst>
                    <a:ext uri="{FF2B5EF4-FFF2-40B4-BE49-F238E27FC236}">
                      <a16:creationId xmlns="" xmlns:a16="http://schemas.microsoft.com/office/drawing/2014/main" id="{94E8509F-CC8C-4501-A7D4-92AF0691DD06}"/>
                    </a:ext>
                  </a:extLst>
                </p:cNvPr>
                <p:cNvSpPr/>
                <p:nvPr/>
              </p:nvSpPr>
              <p:spPr bwMode="auto">
                <a:xfrm>
                  <a:off x="2794" y="3079"/>
                  <a:ext cx="46" cy="29"/>
                </a:xfrm>
                <a:custGeom>
                  <a:gdLst>
                    <a:gd name="T0" fmla="*/ 41 w 48"/>
                    <a:gd name="T1" fmla="*/ 30 h 30"/>
                    <a:gd name="T2" fmla="*/ 41 w 48"/>
                    <a:gd name="T3" fmla="*/ 29 h 30"/>
                    <a:gd name="T4" fmla="*/ 42 w 48"/>
                    <a:gd name="T5" fmla="*/ 29 h 30"/>
                    <a:gd name="T6" fmla="*/ 43 w 48"/>
                    <a:gd name="T7" fmla="*/ 28 h 30"/>
                    <a:gd name="T8" fmla="*/ 43 w 48"/>
                    <a:gd name="T9" fmla="*/ 28 h 30"/>
                    <a:gd name="T10" fmla="*/ 43 w 48"/>
                    <a:gd name="T11" fmla="*/ 28 h 30"/>
                    <a:gd name="T12" fmla="*/ 45 w 48"/>
                    <a:gd name="T13" fmla="*/ 26 h 30"/>
                    <a:gd name="T14" fmla="*/ 45 w 48"/>
                    <a:gd name="T15" fmla="*/ 26 h 30"/>
                    <a:gd name="T16" fmla="*/ 45 w 48"/>
                    <a:gd name="T17" fmla="*/ 26 h 30"/>
                    <a:gd name="T18" fmla="*/ 42 w 48"/>
                    <a:gd name="T19" fmla="*/ 20 h 30"/>
                    <a:gd name="T20" fmla="*/ 42 w 48"/>
                    <a:gd name="T21" fmla="*/ 17 h 30"/>
                    <a:gd name="T22" fmla="*/ 42 w 48"/>
                    <a:gd name="T23" fmla="*/ 13 h 30"/>
                    <a:gd name="T24" fmla="*/ 44 w 48"/>
                    <a:gd name="T25" fmla="*/ 9 h 30"/>
                    <a:gd name="T26" fmla="*/ 46 w 48"/>
                    <a:gd name="T27" fmla="*/ 6 h 30"/>
                    <a:gd name="T28" fmla="*/ 48 w 48"/>
                    <a:gd name="T29" fmla="*/ 3 h 30"/>
                    <a:gd name="T30" fmla="*/ 48 w 48"/>
                    <a:gd name="T31" fmla="*/ 3 h 30"/>
                    <a:gd name="T32" fmla="*/ 48 w 48"/>
                    <a:gd name="T33" fmla="*/ 3 h 30"/>
                    <a:gd name="T34" fmla="*/ 48 w 48"/>
                    <a:gd name="T35" fmla="*/ 3 h 30"/>
                    <a:gd name="T36" fmla="*/ 37 w 48"/>
                    <a:gd name="T37" fmla="*/ 2 h 30"/>
                    <a:gd name="T38" fmla="*/ 26 w 48"/>
                    <a:gd name="T39" fmla="*/ 1 h 30"/>
                    <a:gd name="T40" fmla="*/ 19 w 48"/>
                    <a:gd name="T41" fmla="*/ 2 h 30"/>
                    <a:gd name="T42" fmla="*/ 6 w 48"/>
                    <a:gd name="T43" fmla="*/ 4 h 30"/>
                    <a:gd name="T44" fmla="*/ 1 w 48"/>
                    <a:gd name="T45" fmla="*/ 7 h 30"/>
                    <a:gd name="T46" fmla="*/ 0 w 48"/>
                    <a:gd name="T47" fmla="*/ 8 h 30"/>
                    <a:gd name="T48" fmla="*/ 2 w 48"/>
                    <a:gd name="T49" fmla="*/ 13 h 30"/>
                    <a:gd name="T50" fmla="*/ 2 w 48"/>
                    <a:gd name="T51" fmla="*/ 15 h 30"/>
                    <a:gd name="T52" fmla="*/ 7 w 48"/>
                    <a:gd name="T53" fmla="*/ 18 h 30"/>
                    <a:gd name="T54" fmla="*/ 13 w 48"/>
                    <a:gd name="T55" fmla="*/ 21 h 30"/>
                    <a:gd name="T56" fmla="*/ 13 w 48"/>
                    <a:gd name="T57" fmla="*/ 23 h 30"/>
                    <a:gd name="T58" fmla="*/ 13 w 48"/>
                    <a:gd name="T59" fmla="*/ 23 h 30"/>
                    <a:gd name="T60" fmla="*/ 15 w 48"/>
                    <a:gd name="T61" fmla="*/ 23 h 30"/>
                    <a:gd name="T62" fmla="*/ 16 w 48"/>
                    <a:gd name="T63" fmla="*/ 23 h 30"/>
                    <a:gd name="T64" fmla="*/ 18 w 48"/>
                    <a:gd name="T65" fmla="*/ 23 h 30"/>
                    <a:gd name="T66" fmla="*/ 23 w 48"/>
                    <a:gd name="T67" fmla="*/ 23 h 30"/>
                    <a:gd name="T68" fmla="*/ 23 w 48"/>
                    <a:gd name="T69" fmla="*/ 24 h 30"/>
                    <a:gd name="T70" fmla="*/ 32 w 48"/>
                    <a:gd name="T71" fmla="*/ 30 h 30"/>
                    <a:gd name="T72" fmla="*/ 33 w 48"/>
                    <a:gd name="T73" fmla="*/ 30 h 30"/>
                    <a:gd name="T74" fmla="*/ 33 w 48"/>
                    <a:gd name="T75" fmla="*/ 29 h 30"/>
                    <a:gd name="T76" fmla="*/ 34 w 48"/>
                    <a:gd name="T77" fmla="*/ 29 h 30"/>
                    <a:gd name="T78" fmla="*/ 34 w 48"/>
                    <a:gd name="T79" fmla="*/ 29 h 30"/>
                    <a:gd name="T80" fmla="*/ 41 w 48"/>
                    <a:gd name="T81" fmla="*/ 30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8" h="30">
                      <a:moveTo>
                        <a:pt x="41" y="30"/>
                      </a:moveTo>
                      <a:cubicBezTo>
                        <a:pt x="41" y="30"/>
                        <a:pt x="41" y="30"/>
                        <a:pt x="41" y="29"/>
                      </a:cubicBezTo>
                      <a:cubicBezTo>
                        <a:pt x="42" y="29"/>
                        <a:pt x="42" y="29"/>
                        <a:pt x="42" y="29"/>
                      </a:cubicBezTo>
                      <a:cubicBezTo>
                        <a:pt x="42" y="28"/>
                        <a:pt x="42" y="28"/>
                        <a:pt x="43" y="28"/>
                      </a:cubicBezTo>
                      <a:cubicBezTo>
                        <a:pt x="43" y="28"/>
                        <a:pt x="43" y="28"/>
                        <a:pt x="43" y="28"/>
                      </a:cubicBezTo>
                      <a:cubicBezTo>
                        <a:pt x="43" y="28"/>
                        <a:pt x="43" y="28"/>
                        <a:pt x="43" y="28"/>
                      </a:cubicBezTo>
                      <a:cubicBezTo>
                        <a:pt x="43" y="27"/>
                        <a:pt x="44" y="27"/>
                        <a:pt x="45" y="26"/>
                      </a:cubicBezTo>
                      <a:cubicBezTo>
                        <a:pt x="45" y="26"/>
                        <a:pt x="45" y="26"/>
                        <a:pt x="45" y="26"/>
                      </a:cubicBezTo>
                      <a:cubicBezTo>
                        <a:pt x="45" y="26"/>
                        <a:pt x="45" y="26"/>
                        <a:pt x="45" y="26"/>
                      </a:cubicBezTo>
                      <a:cubicBezTo>
                        <a:pt x="43" y="24"/>
                        <a:pt x="43" y="23"/>
                        <a:pt x="42" y="20"/>
                      </a:cubicBezTo>
                      <a:cubicBezTo>
                        <a:pt x="42" y="18"/>
                        <a:pt x="42" y="17"/>
                        <a:pt x="42" y="17"/>
                      </a:cubicBezTo>
                      <a:cubicBezTo>
                        <a:pt x="42" y="15"/>
                        <a:pt x="41" y="14"/>
                        <a:pt x="42" y="13"/>
                      </a:cubicBezTo>
                      <a:cubicBezTo>
                        <a:pt x="42" y="11"/>
                        <a:pt x="43" y="10"/>
                        <a:pt x="44" y="9"/>
                      </a:cubicBezTo>
                      <a:cubicBezTo>
                        <a:pt x="44" y="8"/>
                        <a:pt x="45" y="8"/>
                        <a:pt x="46" y="6"/>
                      </a:cubicBezTo>
                      <a:cubicBezTo>
                        <a:pt x="46" y="5"/>
                        <a:pt x="47" y="4"/>
                        <a:pt x="48" y="3"/>
                      </a:cubicBezTo>
                      <a:cubicBezTo>
                        <a:pt x="48" y="3"/>
                        <a:pt x="48" y="3"/>
                        <a:pt x="48" y="3"/>
                      </a:cubicBezTo>
                      <a:cubicBezTo>
                        <a:pt x="48" y="3"/>
                        <a:pt x="48" y="3"/>
                        <a:pt x="48" y="3"/>
                      </a:cubicBezTo>
                      <a:cubicBezTo>
                        <a:pt x="48" y="3"/>
                        <a:pt x="48" y="3"/>
                        <a:pt x="48" y="3"/>
                      </a:cubicBezTo>
                      <a:cubicBezTo>
                        <a:pt x="45" y="4"/>
                        <a:pt x="41" y="3"/>
                        <a:pt x="37" y="2"/>
                      </a:cubicBezTo>
                      <a:cubicBezTo>
                        <a:pt x="33" y="1"/>
                        <a:pt x="29" y="0"/>
                        <a:pt x="26" y="1"/>
                      </a:cubicBezTo>
                      <a:cubicBezTo>
                        <a:pt x="24" y="1"/>
                        <a:pt x="22" y="1"/>
                        <a:pt x="19" y="2"/>
                      </a:cubicBezTo>
                      <a:cubicBezTo>
                        <a:pt x="15" y="2"/>
                        <a:pt x="8" y="3"/>
                        <a:pt x="6" y="4"/>
                      </a:cubicBezTo>
                      <a:cubicBezTo>
                        <a:pt x="5" y="6"/>
                        <a:pt x="3" y="7"/>
                        <a:pt x="1" y="7"/>
                      </a:cubicBezTo>
                      <a:cubicBezTo>
                        <a:pt x="1" y="8"/>
                        <a:pt x="0" y="8"/>
                        <a:pt x="0" y="8"/>
                      </a:cubicBezTo>
                      <a:cubicBezTo>
                        <a:pt x="2" y="10"/>
                        <a:pt x="2" y="12"/>
                        <a:pt x="2" y="13"/>
                      </a:cubicBezTo>
                      <a:cubicBezTo>
                        <a:pt x="1" y="14"/>
                        <a:pt x="1" y="15"/>
                        <a:pt x="2" y="15"/>
                      </a:cubicBezTo>
                      <a:cubicBezTo>
                        <a:pt x="5" y="19"/>
                        <a:pt x="5" y="19"/>
                        <a:pt x="7" y="18"/>
                      </a:cubicBezTo>
                      <a:cubicBezTo>
                        <a:pt x="9" y="18"/>
                        <a:pt x="12" y="19"/>
                        <a:pt x="13" y="21"/>
                      </a:cubicBezTo>
                      <a:cubicBezTo>
                        <a:pt x="13" y="21"/>
                        <a:pt x="13" y="22"/>
                        <a:pt x="13" y="23"/>
                      </a:cubicBezTo>
                      <a:cubicBezTo>
                        <a:pt x="13" y="23"/>
                        <a:pt x="13" y="23"/>
                        <a:pt x="13" y="23"/>
                      </a:cubicBezTo>
                      <a:cubicBezTo>
                        <a:pt x="14" y="23"/>
                        <a:pt x="14" y="23"/>
                        <a:pt x="15" y="23"/>
                      </a:cubicBezTo>
                      <a:cubicBezTo>
                        <a:pt x="15" y="23"/>
                        <a:pt x="16" y="23"/>
                        <a:pt x="16" y="23"/>
                      </a:cubicBezTo>
                      <a:cubicBezTo>
                        <a:pt x="17" y="23"/>
                        <a:pt x="18" y="23"/>
                        <a:pt x="18" y="23"/>
                      </a:cubicBezTo>
                      <a:cubicBezTo>
                        <a:pt x="21" y="23"/>
                        <a:pt x="22" y="23"/>
                        <a:pt x="23" y="23"/>
                      </a:cubicBezTo>
                      <a:cubicBezTo>
                        <a:pt x="23" y="24"/>
                        <a:pt x="23" y="24"/>
                        <a:pt x="23" y="24"/>
                      </a:cubicBezTo>
                      <a:cubicBezTo>
                        <a:pt x="30" y="29"/>
                        <a:pt x="32" y="30"/>
                        <a:pt x="32" y="30"/>
                      </a:cubicBezTo>
                      <a:cubicBezTo>
                        <a:pt x="32" y="30"/>
                        <a:pt x="33" y="30"/>
                        <a:pt x="33" y="30"/>
                      </a:cubicBezTo>
                      <a:cubicBezTo>
                        <a:pt x="33" y="30"/>
                        <a:pt x="33" y="29"/>
                        <a:pt x="33" y="29"/>
                      </a:cubicBezTo>
                      <a:cubicBezTo>
                        <a:pt x="33" y="29"/>
                        <a:pt x="33" y="29"/>
                        <a:pt x="34" y="29"/>
                      </a:cubicBezTo>
                      <a:cubicBezTo>
                        <a:pt x="34" y="29"/>
                        <a:pt x="34" y="29"/>
                        <a:pt x="34" y="29"/>
                      </a:cubicBezTo>
                      <a:cubicBezTo>
                        <a:pt x="36" y="29"/>
                        <a:pt x="38" y="30"/>
                        <a:pt x="41"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8" name="Freeform 1221">
                  <a:extLst>
                    <a:ext uri="{FF2B5EF4-FFF2-40B4-BE49-F238E27FC236}">
                      <a16:creationId xmlns="" xmlns:a16="http://schemas.microsoft.com/office/drawing/2014/main" id="{C464CB71-DB65-44A6-9D2E-8E75A5CA03A2}"/>
                    </a:ext>
                  </a:extLst>
                </p:cNvPr>
                <p:cNvSpPr/>
                <p:nvPr/>
              </p:nvSpPr>
              <p:spPr bwMode="auto">
                <a:xfrm>
                  <a:off x="2600" y="2872"/>
                  <a:ext cx="274" cy="229"/>
                </a:xfrm>
                <a:custGeom>
                  <a:gdLst>
                    <a:gd name="T0" fmla="*/ 180 w 286"/>
                    <a:gd name="T1" fmla="*/ 35 h 239"/>
                    <a:gd name="T2" fmla="*/ 204 w 286"/>
                    <a:gd name="T3" fmla="*/ 46 h 239"/>
                    <a:gd name="T4" fmla="*/ 220 w 286"/>
                    <a:gd name="T5" fmla="*/ 48 h 239"/>
                    <a:gd name="T6" fmla="*/ 227 w 286"/>
                    <a:gd name="T7" fmla="*/ 37 h 239"/>
                    <a:gd name="T8" fmla="*/ 246 w 286"/>
                    <a:gd name="T9" fmla="*/ 21 h 239"/>
                    <a:gd name="T10" fmla="*/ 270 w 286"/>
                    <a:gd name="T11" fmla="*/ 33 h 239"/>
                    <a:gd name="T12" fmla="*/ 274 w 286"/>
                    <a:gd name="T13" fmla="*/ 29 h 239"/>
                    <a:gd name="T14" fmla="*/ 279 w 286"/>
                    <a:gd name="T15" fmla="*/ 17 h 239"/>
                    <a:gd name="T16" fmla="*/ 272 w 286"/>
                    <a:gd name="T17" fmla="*/ 9 h 239"/>
                    <a:gd name="T18" fmla="*/ 255 w 286"/>
                    <a:gd name="T19" fmla="*/ 10 h 239"/>
                    <a:gd name="T20" fmla="*/ 248 w 286"/>
                    <a:gd name="T21" fmla="*/ 2 h 239"/>
                    <a:gd name="T22" fmla="*/ 238 w 286"/>
                    <a:gd name="T23" fmla="*/ 6 h 239"/>
                    <a:gd name="T24" fmla="*/ 223 w 286"/>
                    <a:gd name="T25" fmla="*/ 10 h 239"/>
                    <a:gd name="T26" fmla="*/ 218 w 286"/>
                    <a:gd name="T27" fmla="*/ 5 h 239"/>
                    <a:gd name="T28" fmla="*/ 209 w 286"/>
                    <a:gd name="T29" fmla="*/ 10 h 239"/>
                    <a:gd name="T30" fmla="*/ 199 w 286"/>
                    <a:gd name="T31" fmla="*/ 24 h 239"/>
                    <a:gd name="T32" fmla="*/ 182 w 286"/>
                    <a:gd name="T33" fmla="*/ 18 h 239"/>
                    <a:gd name="T34" fmla="*/ 181 w 286"/>
                    <a:gd name="T35" fmla="*/ 24 h 239"/>
                    <a:gd name="T36" fmla="*/ 164 w 286"/>
                    <a:gd name="T37" fmla="*/ 27 h 239"/>
                    <a:gd name="T38" fmla="*/ 158 w 286"/>
                    <a:gd name="T39" fmla="*/ 20 h 239"/>
                    <a:gd name="T40" fmla="*/ 149 w 286"/>
                    <a:gd name="T41" fmla="*/ 30 h 239"/>
                    <a:gd name="T42" fmla="*/ 137 w 286"/>
                    <a:gd name="T43" fmla="*/ 33 h 239"/>
                    <a:gd name="T44" fmla="*/ 141 w 286"/>
                    <a:gd name="T45" fmla="*/ 47 h 239"/>
                    <a:gd name="T46" fmla="*/ 125 w 286"/>
                    <a:gd name="T47" fmla="*/ 46 h 239"/>
                    <a:gd name="T48" fmla="*/ 111 w 286"/>
                    <a:gd name="T49" fmla="*/ 48 h 239"/>
                    <a:gd name="T50" fmla="*/ 116 w 286"/>
                    <a:gd name="T51" fmla="*/ 53 h 239"/>
                    <a:gd name="T52" fmla="*/ 127 w 286"/>
                    <a:gd name="T53" fmla="*/ 57 h 239"/>
                    <a:gd name="T54" fmla="*/ 113 w 286"/>
                    <a:gd name="T55" fmla="*/ 65 h 239"/>
                    <a:gd name="T56" fmla="*/ 94 w 286"/>
                    <a:gd name="T57" fmla="*/ 94 h 239"/>
                    <a:gd name="T58" fmla="*/ 83 w 286"/>
                    <a:gd name="T59" fmla="*/ 111 h 239"/>
                    <a:gd name="T60" fmla="*/ 70 w 286"/>
                    <a:gd name="T61" fmla="*/ 122 h 239"/>
                    <a:gd name="T62" fmla="*/ 60 w 286"/>
                    <a:gd name="T63" fmla="*/ 135 h 239"/>
                    <a:gd name="T64" fmla="*/ 43 w 286"/>
                    <a:gd name="T65" fmla="*/ 148 h 239"/>
                    <a:gd name="T66" fmla="*/ 35 w 286"/>
                    <a:gd name="T67" fmla="*/ 155 h 239"/>
                    <a:gd name="T68" fmla="*/ 26 w 286"/>
                    <a:gd name="T69" fmla="*/ 165 h 239"/>
                    <a:gd name="T70" fmla="*/ 10 w 286"/>
                    <a:gd name="T71" fmla="*/ 174 h 239"/>
                    <a:gd name="T72" fmla="*/ 3 w 286"/>
                    <a:gd name="T73" fmla="*/ 186 h 239"/>
                    <a:gd name="T74" fmla="*/ 2 w 286"/>
                    <a:gd name="T75" fmla="*/ 203 h 239"/>
                    <a:gd name="T76" fmla="*/ 19 w 286"/>
                    <a:gd name="T77" fmla="*/ 204 h 239"/>
                    <a:gd name="T78" fmla="*/ 4 w 286"/>
                    <a:gd name="T79" fmla="*/ 213 h 239"/>
                    <a:gd name="T80" fmla="*/ 9 w 286"/>
                    <a:gd name="T81" fmla="*/ 215 h 239"/>
                    <a:gd name="T82" fmla="*/ 8 w 286"/>
                    <a:gd name="T83" fmla="*/ 228 h 239"/>
                    <a:gd name="T84" fmla="*/ 53 w 286"/>
                    <a:gd name="T85" fmla="*/ 222 h 239"/>
                    <a:gd name="T86" fmla="*/ 62 w 286"/>
                    <a:gd name="T87" fmla="*/ 213 h 239"/>
                    <a:gd name="T88" fmla="*/ 74 w 286"/>
                    <a:gd name="T89" fmla="*/ 215 h 239"/>
                    <a:gd name="T90" fmla="*/ 80 w 286"/>
                    <a:gd name="T91" fmla="*/ 194 h 239"/>
                    <a:gd name="T92" fmla="*/ 78 w 286"/>
                    <a:gd name="T93" fmla="*/ 178 h 239"/>
                    <a:gd name="T94" fmla="*/ 93 w 286"/>
                    <a:gd name="T95" fmla="*/ 135 h 239"/>
                    <a:gd name="T96" fmla="*/ 96 w 286"/>
                    <a:gd name="T97" fmla="*/ 123 h 239"/>
                    <a:gd name="T98" fmla="*/ 114 w 286"/>
                    <a:gd name="T99" fmla="*/ 93 h 239"/>
                    <a:gd name="T100" fmla="*/ 126 w 286"/>
                    <a:gd name="T101" fmla="*/ 68 h 239"/>
                    <a:gd name="T102" fmla="*/ 149 w 286"/>
                    <a:gd name="T103" fmla="*/ 49 h 239"/>
                    <a:gd name="T104" fmla="*/ 173 w 286"/>
                    <a:gd name="T105" fmla="*/ 40 h 23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6" h="239">
                      <a:moveTo>
                        <a:pt x="174" y="40"/>
                      </a:moveTo>
                      <a:cubicBezTo>
                        <a:pt x="175" y="39"/>
                        <a:pt x="175" y="39"/>
                        <a:pt x="176" y="38"/>
                      </a:cubicBezTo>
                      <a:cubicBezTo>
                        <a:pt x="176" y="38"/>
                        <a:pt x="176" y="38"/>
                        <a:pt x="176" y="38"/>
                      </a:cubicBezTo>
                      <a:cubicBezTo>
                        <a:pt x="176" y="37"/>
                        <a:pt x="177" y="37"/>
                        <a:pt x="178" y="36"/>
                      </a:cubicBezTo>
                      <a:cubicBezTo>
                        <a:pt x="178" y="36"/>
                        <a:pt x="178" y="36"/>
                        <a:pt x="178" y="36"/>
                      </a:cubicBezTo>
                      <a:cubicBezTo>
                        <a:pt x="179" y="36"/>
                        <a:pt x="179" y="36"/>
                        <a:pt x="180" y="35"/>
                      </a:cubicBezTo>
                      <a:cubicBezTo>
                        <a:pt x="180" y="35"/>
                        <a:pt x="180" y="35"/>
                        <a:pt x="180" y="35"/>
                      </a:cubicBezTo>
                      <a:cubicBezTo>
                        <a:pt x="181" y="35"/>
                        <a:pt x="182" y="35"/>
                        <a:pt x="182" y="35"/>
                      </a:cubicBezTo>
                      <a:cubicBezTo>
                        <a:pt x="185" y="36"/>
                        <a:pt x="187" y="38"/>
                        <a:pt x="189" y="40"/>
                      </a:cubicBezTo>
                      <a:cubicBezTo>
                        <a:pt x="191" y="42"/>
                        <a:pt x="193" y="44"/>
                        <a:pt x="195" y="44"/>
                      </a:cubicBezTo>
                      <a:cubicBezTo>
                        <a:pt x="196" y="45"/>
                        <a:pt x="197" y="45"/>
                        <a:pt x="198" y="45"/>
                      </a:cubicBezTo>
                      <a:cubicBezTo>
                        <a:pt x="201" y="46"/>
                        <a:pt x="203" y="46"/>
                        <a:pt x="204" y="46"/>
                      </a:cubicBezTo>
                      <a:cubicBezTo>
                        <a:pt x="204" y="46"/>
                        <a:pt x="205" y="46"/>
                        <a:pt x="205" y="46"/>
                      </a:cubicBezTo>
                      <a:cubicBezTo>
                        <a:pt x="206" y="44"/>
                        <a:pt x="209" y="44"/>
                        <a:pt x="212" y="45"/>
                      </a:cubicBezTo>
                      <a:cubicBezTo>
                        <a:pt x="213" y="45"/>
                        <a:pt x="214" y="46"/>
                        <a:pt x="215" y="46"/>
                      </a:cubicBezTo>
                      <a:cubicBezTo>
                        <a:pt x="215" y="45"/>
                        <a:pt x="216" y="45"/>
                        <a:pt x="216" y="45"/>
                      </a:cubicBezTo>
                      <a:cubicBezTo>
                        <a:pt x="218" y="45"/>
                        <a:pt x="219" y="47"/>
                        <a:pt x="220" y="48"/>
                      </a:cubicBezTo>
                      <a:cubicBezTo>
                        <a:pt x="220" y="48"/>
                        <a:pt x="220" y="48"/>
                        <a:pt x="220" y="48"/>
                      </a:cubicBezTo>
                      <a:cubicBezTo>
                        <a:pt x="220" y="48"/>
                        <a:pt x="220" y="48"/>
                        <a:pt x="220" y="48"/>
                      </a:cubicBezTo>
                      <a:cubicBezTo>
                        <a:pt x="221" y="47"/>
                        <a:pt x="221" y="45"/>
                        <a:pt x="221" y="44"/>
                      </a:cubicBezTo>
                      <a:cubicBezTo>
                        <a:pt x="221" y="43"/>
                        <a:pt x="222" y="41"/>
                        <a:pt x="225" y="41"/>
                      </a:cubicBezTo>
                      <a:cubicBezTo>
                        <a:pt x="226" y="41"/>
                        <a:pt x="226" y="41"/>
                        <a:pt x="227" y="41"/>
                      </a:cubicBezTo>
                      <a:cubicBezTo>
                        <a:pt x="228" y="41"/>
                        <a:pt x="228" y="41"/>
                        <a:pt x="228" y="41"/>
                      </a:cubicBezTo>
                      <a:cubicBezTo>
                        <a:pt x="228" y="40"/>
                        <a:pt x="228" y="38"/>
                        <a:pt x="227" y="37"/>
                      </a:cubicBezTo>
                      <a:cubicBezTo>
                        <a:pt x="227" y="36"/>
                        <a:pt x="227" y="34"/>
                        <a:pt x="227" y="33"/>
                      </a:cubicBezTo>
                      <a:cubicBezTo>
                        <a:pt x="227" y="30"/>
                        <a:pt x="230" y="28"/>
                        <a:pt x="231" y="27"/>
                      </a:cubicBezTo>
                      <a:cubicBezTo>
                        <a:pt x="232" y="27"/>
                        <a:pt x="234" y="26"/>
                        <a:pt x="234" y="26"/>
                      </a:cubicBezTo>
                      <a:cubicBezTo>
                        <a:pt x="234" y="22"/>
                        <a:pt x="238" y="22"/>
                        <a:pt x="241" y="22"/>
                      </a:cubicBezTo>
                      <a:cubicBezTo>
                        <a:pt x="242" y="22"/>
                        <a:pt x="242" y="22"/>
                        <a:pt x="242" y="22"/>
                      </a:cubicBezTo>
                      <a:cubicBezTo>
                        <a:pt x="244" y="22"/>
                        <a:pt x="245" y="22"/>
                        <a:pt x="246" y="21"/>
                      </a:cubicBezTo>
                      <a:cubicBezTo>
                        <a:pt x="247" y="20"/>
                        <a:pt x="249" y="19"/>
                        <a:pt x="252" y="19"/>
                      </a:cubicBezTo>
                      <a:cubicBezTo>
                        <a:pt x="255" y="19"/>
                        <a:pt x="257" y="20"/>
                        <a:pt x="258" y="22"/>
                      </a:cubicBezTo>
                      <a:cubicBezTo>
                        <a:pt x="259" y="23"/>
                        <a:pt x="261" y="24"/>
                        <a:pt x="263" y="25"/>
                      </a:cubicBezTo>
                      <a:cubicBezTo>
                        <a:pt x="266" y="27"/>
                        <a:pt x="269" y="28"/>
                        <a:pt x="270" y="31"/>
                      </a:cubicBezTo>
                      <a:cubicBezTo>
                        <a:pt x="270" y="31"/>
                        <a:pt x="270" y="32"/>
                        <a:pt x="270" y="33"/>
                      </a:cubicBezTo>
                      <a:cubicBezTo>
                        <a:pt x="270" y="33"/>
                        <a:pt x="270" y="33"/>
                        <a:pt x="270" y="33"/>
                      </a:cubicBezTo>
                      <a:cubicBezTo>
                        <a:pt x="270" y="33"/>
                        <a:pt x="271" y="33"/>
                        <a:pt x="271" y="33"/>
                      </a:cubicBezTo>
                      <a:cubicBezTo>
                        <a:pt x="271" y="33"/>
                        <a:pt x="271" y="33"/>
                        <a:pt x="271" y="33"/>
                      </a:cubicBezTo>
                      <a:cubicBezTo>
                        <a:pt x="272" y="33"/>
                        <a:pt x="273" y="33"/>
                        <a:pt x="273" y="33"/>
                      </a:cubicBezTo>
                      <a:cubicBezTo>
                        <a:pt x="274" y="33"/>
                        <a:pt x="275" y="32"/>
                        <a:pt x="276" y="31"/>
                      </a:cubicBezTo>
                      <a:cubicBezTo>
                        <a:pt x="277" y="31"/>
                        <a:pt x="277" y="30"/>
                        <a:pt x="277" y="30"/>
                      </a:cubicBezTo>
                      <a:cubicBezTo>
                        <a:pt x="276" y="30"/>
                        <a:pt x="275" y="30"/>
                        <a:pt x="274" y="29"/>
                      </a:cubicBezTo>
                      <a:cubicBezTo>
                        <a:pt x="273" y="28"/>
                        <a:pt x="273" y="27"/>
                        <a:pt x="273" y="26"/>
                      </a:cubicBezTo>
                      <a:cubicBezTo>
                        <a:pt x="272" y="26"/>
                        <a:pt x="270" y="24"/>
                        <a:pt x="269" y="24"/>
                      </a:cubicBezTo>
                      <a:cubicBezTo>
                        <a:pt x="267" y="23"/>
                        <a:pt x="266" y="22"/>
                        <a:pt x="265" y="21"/>
                      </a:cubicBezTo>
                      <a:cubicBezTo>
                        <a:pt x="265" y="20"/>
                        <a:pt x="265" y="19"/>
                        <a:pt x="266" y="19"/>
                      </a:cubicBezTo>
                      <a:cubicBezTo>
                        <a:pt x="267" y="17"/>
                        <a:pt x="271" y="17"/>
                        <a:pt x="274" y="19"/>
                      </a:cubicBezTo>
                      <a:cubicBezTo>
                        <a:pt x="276" y="20"/>
                        <a:pt x="276" y="20"/>
                        <a:pt x="279" y="17"/>
                      </a:cubicBezTo>
                      <a:cubicBezTo>
                        <a:pt x="281" y="15"/>
                        <a:pt x="284" y="15"/>
                        <a:pt x="285" y="15"/>
                      </a:cubicBezTo>
                      <a:cubicBezTo>
                        <a:pt x="286" y="15"/>
                        <a:pt x="286" y="15"/>
                        <a:pt x="286" y="15"/>
                      </a:cubicBezTo>
                      <a:cubicBezTo>
                        <a:pt x="285" y="14"/>
                        <a:pt x="284" y="14"/>
                        <a:pt x="284" y="13"/>
                      </a:cubicBezTo>
                      <a:cubicBezTo>
                        <a:pt x="282" y="13"/>
                        <a:pt x="281" y="12"/>
                        <a:pt x="281" y="11"/>
                      </a:cubicBezTo>
                      <a:cubicBezTo>
                        <a:pt x="280" y="10"/>
                        <a:pt x="277" y="8"/>
                        <a:pt x="274" y="9"/>
                      </a:cubicBezTo>
                      <a:cubicBezTo>
                        <a:pt x="274" y="9"/>
                        <a:pt x="273" y="9"/>
                        <a:pt x="272" y="9"/>
                      </a:cubicBezTo>
                      <a:cubicBezTo>
                        <a:pt x="270" y="9"/>
                        <a:pt x="269" y="8"/>
                        <a:pt x="268" y="7"/>
                      </a:cubicBezTo>
                      <a:cubicBezTo>
                        <a:pt x="267" y="6"/>
                        <a:pt x="267" y="6"/>
                        <a:pt x="267" y="6"/>
                      </a:cubicBezTo>
                      <a:cubicBezTo>
                        <a:pt x="267" y="6"/>
                        <a:pt x="266" y="6"/>
                        <a:pt x="266" y="6"/>
                      </a:cubicBezTo>
                      <a:cubicBezTo>
                        <a:pt x="264" y="6"/>
                        <a:pt x="261" y="8"/>
                        <a:pt x="261" y="10"/>
                      </a:cubicBezTo>
                      <a:cubicBezTo>
                        <a:pt x="261" y="16"/>
                        <a:pt x="256" y="16"/>
                        <a:pt x="254" y="14"/>
                      </a:cubicBezTo>
                      <a:cubicBezTo>
                        <a:pt x="254" y="13"/>
                        <a:pt x="254" y="11"/>
                        <a:pt x="255" y="10"/>
                      </a:cubicBezTo>
                      <a:cubicBezTo>
                        <a:pt x="255" y="10"/>
                        <a:pt x="255" y="9"/>
                        <a:pt x="255" y="8"/>
                      </a:cubicBezTo>
                      <a:cubicBezTo>
                        <a:pt x="254" y="8"/>
                        <a:pt x="254" y="7"/>
                        <a:pt x="254" y="6"/>
                      </a:cubicBezTo>
                      <a:cubicBezTo>
                        <a:pt x="255" y="5"/>
                        <a:pt x="255" y="3"/>
                        <a:pt x="257" y="3"/>
                      </a:cubicBezTo>
                      <a:cubicBezTo>
                        <a:pt x="257" y="3"/>
                        <a:pt x="257" y="3"/>
                        <a:pt x="257" y="2"/>
                      </a:cubicBezTo>
                      <a:cubicBezTo>
                        <a:pt x="256" y="1"/>
                        <a:pt x="255" y="1"/>
                        <a:pt x="253" y="1"/>
                      </a:cubicBezTo>
                      <a:cubicBezTo>
                        <a:pt x="250" y="0"/>
                        <a:pt x="249" y="2"/>
                        <a:pt x="248" y="2"/>
                      </a:cubicBezTo>
                      <a:cubicBezTo>
                        <a:pt x="248" y="3"/>
                        <a:pt x="248" y="4"/>
                        <a:pt x="248" y="4"/>
                      </a:cubicBezTo>
                      <a:cubicBezTo>
                        <a:pt x="248" y="4"/>
                        <a:pt x="249" y="6"/>
                        <a:pt x="248" y="8"/>
                      </a:cubicBezTo>
                      <a:cubicBezTo>
                        <a:pt x="247" y="11"/>
                        <a:pt x="243" y="16"/>
                        <a:pt x="239" y="16"/>
                      </a:cubicBezTo>
                      <a:cubicBezTo>
                        <a:pt x="238" y="16"/>
                        <a:pt x="238" y="15"/>
                        <a:pt x="237" y="15"/>
                      </a:cubicBezTo>
                      <a:cubicBezTo>
                        <a:pt x="236" y="13"/>
                        <a:pt x="236" y="11"/>
                        <a:pt x="237" y="8"/>
                      </a:cubicBezTo>
                      <a:cubicBezTo>
                        <a:pt x="237" y="7"/>
                        <a:pt x="237" y="6"/>
                        <a:pt x="238" y="6"/>
                      </a:cubicBezTo>
                      <a:cubicBezTo>
                        <a:pt x="237" y="6"/>
                        <a:pt x="236" y="7"/>
                        <a:pt x="234" y="9"/>
                      </a:cubicBezTo>
                      <a:cubicBezTo>
                        <a:pt x="233" y="11"/>
                        <a:pt x="232" y="12"/>
                        <a:pt x="231" y="13"/>
                      </a:cubicBezTo>
                      <a:cubicBezTo>
                        <a:pt x="227" y="17"/>
                        <a:pt x="225" y="20"/>
                        <a:pt x="222" y="21"/>
                      </a:cubicBezTo>
                      <a:cubicBezTo>
                        <a:pt x="221" y="21"/>
                        <a:pt x="221" y="21"/>
                        <a:pt x="221" y="21"/>
                      </a:cubicBezTo>
                      <a:cubicBezTo>
                        <a:pt x="220" y="21"/>
                        <a:pt x="218" y="20"/>
                        <a:pt x="218" y="18"/>
                      </a:cubicBezTo>
                      <a:cubicBezTo>
                        <a:pt x="217" y="16"/>
                        <a:pt x="219" y="12"/>
                        <a:pt x="223" y="10"/>
                      </a:cubicBezTo>
                      <a:cubicBezTo>
                        <a:pt x="224" y="9"/>
                        <a:pt x="225" y="7"/>
                        <a:pt x="226" y="5"/>
                      </a:cubicBezTo>
                      <a:cubicBezTo>
                        <a:pt x="227" y="3"/>
                        <a:pt x="228" y="1"/>
                        <a:pt x="230" y="1"/>
                      </a:cubicBezTo>
                      <a:cubicBezTo>
                        <a:pt x="230" y="1"/>
                        <a:pt x="230" y="1"/>
                        <a:pt x="229" y="1"/>
                      </a:cubicBezTo>
                      <a:cubicBezTo>
                        <a:pt x="228" y="0"/>
                        <a:pt x="227" y="1"/>
                        <a:pt x="226" y="3"/>
                      </a:cubicBezTo>
                      <a:cubicBezTo>
                        <a:pt x="226" y="4"/>
                        <a:pt x="225" y="4"/>
                        <a:pt x="225" y="5"/>
                      </a:cubicBezTo>
                      <a:cubicBezTo>
                        <a:pt x="223" y="6"/>
                        <a:pt x="220" y="6"/>
                        <a:pt x="218" y="5"/>
                      </a:cubicBezTo>
                      <a:cubicBezTo>
                        <a:pt x="217" y="5"/>
                        <a:pt x="217" y="5"/>
                        <a:pt x="217" y="5"/>
                      </a:cubicBezTo>
                      <a:cubicBezTo>
                        <a:pt x="216" y="5"/>
                        <a:pt x="216" y="5"/>
                        <a:pt x="216" y="6"/>
                      </a:cubicBezTo>
                      <a:cubicBezTo>
                        <a:pt x="215" y="6"/>
                        <a:pt x="215" y="6"/>
                        <a:pt x="215" y="6"/>
                      </a:cubicBezTo>
                      <a:cubicBezTo>
                        <a:pt x="216" y="7"/>
                        <a:pt x="216" y="9"/>
                        <a:pt x="216" y="10"/>
                      </a:cubicBezTo>
                      <a:cubicBezTo>
                        <a:pt x="215" y="11"/>
                        <a:pt x="214" y="12"/>
                        <a:pt x="213" y="12"/>
                      </a:cubicBezTo>
                      <a:cubicBezTo>
                        <a:pt x="212" y="12"/>
                        <a:pt x="210" y="12"/>
                        <a:pt x="209" y="10"/>
                      </a:cubicBezTo>
                      <a:cubicBezTo>
                        <a:pt x="209" y="9"/>
                        <a:pt x="209" y="9"/>
                        <a:pt x="209" y="9"/>
                      </a:cubicBezTo>
                      <a:cubicBezTo>
                        <a:pt x="208" y="9"/>
                        <a:pt x="206" y="10"/>
                        <a:pt x="205" y="12"/>
                      </a:cubicBezTo>
                      <a:cubicBezTo>
                        <a:pt x="204" y="13"/>
                        <a:pt x="203" y="14"/>
                        <a:pt x="203" y="15"/>
                      </a:cubicBezTo>
                      <a:cubicBezTo>
                        <a:pt x="203" y="16"/>
                        <a:pt x="204" y="18"/>
                        <a:pt x="204" y="19"/>
                      </a:cubicBezTo>
                      <a:cubicBezTo>
                        <a:pt x="203" y="22"/>
                        <a:pt x="202" y="23"/>
                        <a:pt x="200" y="24"/>
                      </a:cubicBezTo>
                      <a:cubicBezTo>
                        <a:pt x="199" y="24"/>
                        <a:pt x="199" y="24"/>
                        <a:pt x="199" y="24"/>
                      </a:cubicBezTo>
                      <a:cubicBezTo>
                        <a:pt x="196" y="24"/>
                        <a:pt x="195" y="21"/>
                        <a:pt x="195" y="18"/>
                      </a:cubicBezTo>
                      <a:cubicBezTo>
                        <a:pt x="195" y="18"/>
                        <a:pt x="195" y="18"/>
                        <a:pt x="195" y="17"/>
                      </a:cubicBezTo>
                      <a:cubicBezTo>
                        <a:pt x="195" y="17"/>
                        <a:pt x="195" y="18"/>
                        <a:pt x="195" y="18"/>
                      </a:cubicBezTo>
                      <a:cubicBezTo>
                        <a:pt x="194" y="19"/>
                        <a:pt x="193" y="20"/>
                        <a:pt x="190" y="20"/>
                      </a:cubicBezTo>
                      <a:cubicBezTo>
                        <a:pt x="189" y="20"/>
                        <a:pt x="187" y="20"/>
                        <a:pt x="186" y="19"/>
                      </a:cubicBezTo>
                      <a:cubicBezTo>
                        <a:pt x="186" y="18"/>
                        <a:pt x="184" y="18"/>
                        <a:pt x="182" y="18"/>
                      </a:cubicBezTo>
                      <a:cubicBezTo>
                        <a:pt x="183" y="19"/>
                        <a:pt x="183" y="19"/>
                        <a:pt x="183" y="19"/>
                      </a:cubicBezTo>
                      <a:cubicBezTo>
                        <a:pt x="186" y="20"/>
                        <a:pt x="187" y="21"/>
                        <a:pt x="188" y="23"/>
                      </a:cubicBezTo>
                      <a:cubicBezTo>
                        <a:pt x="188" y="24"/>
                        <a:pt x="188" y="24"/>
                        <a:pt x="188" y="24"/>
                      </a:cubicBezTo>
                      <a:cubicBezTo>
                        <a:pt x="187" y="25"/>
                        <a:pt x="187" y="25"/>
                        <a:pt x="187" y="25"/>
                      </a:cubicBezTo>
                      <a:cubicBezTo>
                        <a:pt x="186" y="26"/>
                        <a:pt x="185" y="26"/>
                        <a:pt x="183" y="25"/>
                      </a:cubicBezTo>
                      <a:cubicBezTo>
                        <a:pt x="182" y="25"/>
                        <a:pt x="182" y="24"/>
                        <a:pt x="181" y="24"/>
                      </a:cubicBezTo>
                      <a:cubicBezTo>
                        <a:pt x="180" y="25"/>
                        <a:pt x="178" y="25"/>
                        <a:pt x="175" y="23"/>
                      </a:cubicBezTo>
                      <a:cubicBezTo>
                        <a:pt x="176" y="24"/>
                        <a:pt x="175" y="25"/>
                        <a:pt x="175" y="26"/>
                      </a:cubicBezTo>
                      <a:cubicBezTo>
                        <a:pt x="175" y="27"/>
                        <a:pt x="175" y="27"/>
                        <a:pt x="175" y="28"/>
                      </a:cubicBezTo>
                      <a:cubicBezTo>
                        <a:pt x="175" y="33"/>
                        <a:pt x="170" y="33"/>
                        <a:pt x="168" y="30"/>
                      </a:cubicBezTo>
                      <a:cubicBezTo>
                        <a:pt x="167" y="29"/>
                        <a:pt x="167" y="27"/>
                        <a:pt x="167" y="26"/>
                      </a:cubicBezTo>
                      <a:cubicBezTo>
                        <a:pt x="166" y="26"/>
                        <a:pt x="165" y="26"/>
                        <a:pt x="164" y="27"/>
                      </a:cubicBezTo>
                      <a:cubicBezTo>
                        <a:pt x="163" y="28"/>
                        <a:pt x="163" y="28"/>
                        <a:pt x="162" y="28"/>
                      </a:cubicBezTo>
                      <a:cubicBezTo>
                        <a:pt x="161" y="28"/>
                        <a:pt x="161" y="28"/>
                        <a:pt x="161" y="28"/>
                      </a:cubicBezTo>
                      <a:cubicBezTo>
                        <a:pt x="160" y="27"/>
                        <a:pt x="160" y="27"/>
                        <a:pt x="160" y="27"/>
                      </a:cubicBezTo>
                      <a:cubicBezTo>
                        <a:pt x="159" y="26"/>
                        <a:pt x="160" y="25"/>
                        <a:pt x="160" y="23"/>
                      </a:cubicBezTo>
                      <a:cubicBezTo>
                        <a:pt x="160" y="22"/>
                        <a:pt x="161" y="20"/>
                        <a:pt x="160" y="20"/>
                      </a:cubicBezTo>
                      <a:cubicBezTo>
                        <a:pt x="160" y="20"/>
                        <a:pt x="159" y="20"/>
                        <a:pt x="158" y="20"/>
                      </a:cubicBezTo>
                      <a:cubicBezTo>
                        <a:pt x="157" y="21"/>
                        <a:pt x="156" y="21"/>
                        <a:pt x="155" y="22"/>
                      </a:cubicBezTo>
                      <a:cubicBezTo>
                        <a:pt x="154" y="22"/>
                        <a:pt x="154" y="22"/>
                        <a:pt x="154" y="22"/>
                      </a:cubicBezTo>
                      <a:cubicBezTo>
                        <a:pt x="154" y="22"/>
                        <a:pt x="153" y="22"/>
                        <a:pt x="153" y="22"/>
                      </a:cubicBezTo>
                      <a:cubicBezTo>
                        <a:pt x="155" y="24"/>
                        <a:pt x="155" y="26"/>
                        <a:pt x="154" y="28"/>
                      </a:cubicBezTo>
                      <a:cubicBezTo>
                        <a:pt x="154" y="29"/>
                        <a:pt x="152" y="30"/>
                        <a:pt x="150" y="30"/>
                      </a:cubicBezTo>
                      <a:cubicBezTo>
                        <a:pt x="149" y="30"/>
                        <a:pt x="149" y="30"/>
                        <a:pt x="149" y="30"/>
                      </a:cubicBezTo>
                      <a:cubicBezTo>
                        <a:pt x="149" y="30"/>
                        <a:pt x="149" y="30"/>
                        <a:pt x="149" y="30"/>
                      </a:cubicBezTo>
                      <a:cubicBezTo>
                        <a:pt x="149" y="31"/>
                        <a:pt x="148" y="33"/>
                        <a:pt x="148" y="33"/>
                      </a:cubicBezTo>
                      <a:cubicBezTo>
                        <a:pt x="147" y="34"/>
                        <a:pt x="146" y="35"/>
                        <a:pt x="145" y="35"/>
                      </a:cubicBezTo>
                      <a:cubicBezTo>
                        <a:pt x="143" y="35"/>
                        <a:pt x="141" y="34"/>
                        <a:pt x="141" y="32"/>
                      </a:cubicBezTo>
                      <a:cubicBezTo>
                        <a:pt x="141" y="32"/>
                        <a:pt x="140" y="32"/>
                        <a:pt x="140" y="32"/>
                      </a:cubicBezTo>
                      <a:cubicBezTo>
                        <a:pt x="139" y="32"/>
                        <a:pt x="137" y="32"/>
                        <a:pt x="137" y="33"/>
                      </a:cubicBezTo>
                      <a:cubicBezTo>
                        <a:pt x="136" y="34"/>
                        <a:pt x="135" y="35"/>
                        <a:pt x="134" y="36"/>
                      </a:cubicBezTo>
                      <a:cubicBezTo>
                        <a:pt x="133" y="37"/>
                        <a:pt x="132" y="37"/>
                        <a:pt x="132" y="38"/>
                      </a:cubicBezTo>
                      <a:cubicBezTo>
                        <a:pt x="133" y="37"/>
                        <a:pt x="135" y="37"/>
                        <a:pt x="137" y="37"/>
                      </a:cubicBezTo>
                      <a:cubicBezTo>
                        <a:pt x="138" y="38"/>
                        <a:pt x="140" y="39"/>
                        <a:pt x="139" y="42"/>
                      </a:cubicBezTo>
                      <a:cubicBezTo>
                        <a:pt x="139" y="42"/>
                        <a:pt x="139" y="42"/>
                        <a:pt x="139" y="42"/>
                      </a:cubicBezTo>
                      <a:cubicBezTo>
                        <a:pt x="141" y="43"/>
                        <a:pt x="141" y="46"/>
                        <a:pt x="141" y="47"/>
                      </a:cubicBezTo>
                      <a:cubicBezTo>
                        <a:pt x="140" y="49"/>
                        <a:pt x="137" y="50"/>
                        <a:pt x="135" y="48"/>
                      </a:cubicBezTo>
                      <a:cubicBezTo>
                        <a:pt x="134" y="47"/>
                        <a:pt x="134" y="46"/>
                        <a:pt x="133" y="46"/>
                      </a:cubicBezTo>
                      <a:cubicBezTo>
                        <a:pt x="133" y="46"/>
                        <a:pt x="133" y="47"/>
                        <a:pt x="133" y="47"/>
                      </a:cubicBezTo>
                      <a:cubicBezTo>
                        <a:pt x="132" y="50"/>
                        <a:pt x="131" y="50"/>
                        <a:pt x="130" y="50"/>
                      </a:cubicBezTo>
                      <a:cubicBezTo>
                        <a:pt x="128" y="50"/>
                        <a:pt x="127" y="49"/>
                        <a:pt x="125" y="46"/>
                      </a:cubicBezTo>
                      <a:cubicBezTo>
                        <a:pt x="125" y="46"/>
                        <a:pt x="125" y="46"/>
                        <a:pt x="125" y="46"/>
                      </a:cubicBezTo>
                      <a:cubicBezTo>
                        <a:pt x="125" y="46"/>
                        <a:pt x="124" y="46"/>
                        <a:pt x="124" y="46"/>
                      </a:cubicBezTo>
                      <a:cubicBezTo>
                        <a:pt x="123" y="48"/>
                        <a:pt x="122" y="49"/>
                        <a:pt x="120" y="49"/>
                      </a:cubicBezTo>
                      <a:cubicBezTo>
                        <a:pt x="120" y="49"/>
                        <a:pt x="119" y="49"/>
                        <a:pt x="119" y="48"/>
                      </a:cubicBezTo>
                      <a:cubicBezTo>
                        <a:pt x="117" y="47"/>
                        <a:pt x="117" y="45"/>
                        <a:pt x="118" y="43"/>
                      </a:cubicBezTo>
                      <a:cubicBezTo>
                        <a:pt x="118" y="44"/>
                        <a:pt x="117" y="44"/>
                        <a:pt x="117" y="44"/>
                      </a:cubicBezTo>
                      <a:cubicBezTo>
                        <a:pt x="115" y="46"/>
                        <a:pt x="113" y="47"/>
                        <a:pt x="111" y="48"/>
                      </a:cubicBezTo>
                      <a:cubicBezTo>
                        <a:pt x="111" y="48"/>
                        <a:pt x="111" y="48"/>
                        <a:pt x="111" y="48"/>
                      </a:cubicBezTo>
                      <a:cubicBezTo>
                        <a:pt x="111" y="49"/>
                        <a:pt x="111" y="49"/>
                        <a:pt x="111" y="49"/>
                      </a:cubicBezTo>
                      <a:cubicBezTo>
                        <a:pt x="111" y="51"/>
                        <a:pt x="109" y="52"/>
                        <a:pt x="108" y="53"/>
                      </a:cubicBezTo>
                      <a:cubicBezTo>
                        <a:pt x="108" y="53"/>
                        <a:pt x="108" y="53"/>
                        <a:pt x="108" y="53"/>
                      </a:cubicBezTo>
                      <a:cubicBezTo>
                        <a:pt x="111" y="52"/>
                        <a:pt x="113" y="52"/>
                        <a:pt x="114" y="53"/>
                      </a:cubicBezTo>
                      <a:cubicBezTo>
                        <a:pt x="115" y="53"/>
                        <a:pt x="116" y="53"/>
                        <a:pt x="116" y="53"/>
                      </a:cubicBezTo>
                      <a:cubicBezTo>
                        <a:pt x="116" y="53"/>
                        <a:pt x="117" y="53"/>
                        <a:pt x="118" y="52"/>
                      </a:cubicBezTo>
                      <a:cubicBezTo>
                        <a:pt x="120" y="50"/>
                        <a:pt x="122" y="49"/>
                        <a:pt x="123" y="49"/>
                      </a:cubicBezTo>
                      <a:cubicBezTo>
                        <a:pt x="125" y="49"/>
                        <a:pt x="126" y="50"/>
                        <a:pt x="128" y="51"/>
                      </a:cubicBezTo>
                      <a:cubicBezTo>
                        <a:pt x="129" y="52"/>
                        <a:pt x="129" y="53"/>
                        <a:pt x="129" y="53"/>
                      </a:cubicBezTo>
                      <a:cubicBezTo>
                        <a:pt x="129" y="55"/>
                        <a:pt x="128" y="56"/>
                        <a:pt x="128" y="57"/>
                      </a:cubicBezTo>
                      <a:cubicBezTo>
                        <a:pt x="127" y="57"/>
                        <a:pt x="127" y="57"/>
                        <a:pt x="127" y="57"/>
                      </a:cubicBezTo>
                      <a:cubicBezTo>
                        <a:pt x="129" y="59"/>
                        <a:pt x="128" y="61"/>
                        <a:pt x="128" y="61"/>
                      </a:cubicBezTo>
                      <a:cubicBezTo>
                        <a:pt x="128" y="63"/>
                        <a:pt x="126" y="64"/>
                        <a:pt x="124" y="64"/>
                      </a:cubicBezTo>
                      <a:cubicBezTo>
                        <a:pt x="123" y="64"/>
                        <a:pt x="122" y="64"/>
                        <a:pt x="122" y="63"/>
                      </a:cubicBezTo>
                      <a:cubicBezTo>
                        <a:pt x="121" y="63"/>
                        <a:pt x="121" y="62"/>
                        <a:pt x="121" y="61"/>
                      </a:cubicBezTo>
                      <a:cubicBezTo>
                        <a:pt x="121" y="60"/>
                        <a:pt x="120" y="59"/>
                        <a:pt x="120" y="59"/>
                      </a:cubicBezTo>
                      <a:cubicBezTo>
                        <a:pt x="119" y="61"/>
                        <a:pt x="117" y="65"/>
                        <a:pt x="113" y="65"/>
                      </a:cubicBezTo>
                      <a:cubicBezTo>
                        <a:pt x="112" y="65"/>
                        <a:pt x="110" y="68"/>
                        <a:pt x="110" y="71"/>
                      </a:cubicBezTo>
                      <a:cubicBezTo>
                        <a:pt x="110" y="75"/>
                        <a:pt x="108" y="75"/>
                        <a:pt x="107" y="75"/>
                      </a:cubicBezTo>
                      <a:cubicBezTo>
                        <a:pt x="107" y="75"/>
                        <a:pt x="106" y="75"/>
                        <a:pt x="106" y="75"/>
                      </a:cubicBezTo>
                      <a:cubicBezTo>
                        <a:pt x="106" y="75"/>
                        <a:pt x="106" y="75"/>
                        <a:pt x="106" y="75"/>
                      </a:cubicBezTo>
                      <a:cubicBezTo>
                        <a:pt x="105" y="80"/>
                        <a:pt x="99" y="87"/>
                        <a:pt x="95" y="90"/>
                      </a:cubicBezTo>
                      <a:cubicBezTo>
                        <a:pt x="93" y="92"/>
                        <a:pt x="93" y="93"/>
                        <a:pt x="94" y="94"/>
                      </a:cubicBezTo>
                      <a:cubicBezTo>
                        <a:pt x="94" y="95"/>
                        <a:pt x="95" y="96"/>
                        <a:pt x="94" y="98"/>
                      </a:cubicBezTo>
                      <a:cubicBezTo>
                        <a:pt x="93" y="100"/>
                        <a:pt x="91" y="101"/>
                        <a:pt x="89" y="101"/>
                      </a:cubicBezTo>
                      <a:cubicBezTo>
                        <a:pt x="88" y="101"/>
                        <a:pt x="87" y="101"/>
                        <a:pt x="86" y="101"/>
                      </a:cubicBezTo>
                      <a:cubicBezTo>
                        <a:pt x="86" y="100"/>
                        <a:pt x="85" y="100"/>
                        <a:pt x="84" y="100"/>
                      </a:cubicBezTo>
                      <a:cubicBezTo>
                        <a:pt x="84" y="101"/>
                        <a:pt x="84" y="102"/>
                        <a:pt x="85" y="103"/>
                      </a:cubicBezTo>
                      <a:cubicBezTo>
                        <a:pt x="85" y="105"/>
                        <a:pt x="85" y="109"/>
                        <a:pt x="83" y="111"/>
                      </a:cubicBezTo>
                      <a:cubicBezTo>
                        <a:pt x="82" y="111"/>
                        <a:pt x="82" y="112"/>
                        <a:pt x="83" y="114"/>
                      </a:cubicBezTo>
                      <a:cubicBezTo>
                        <a:pt x="83" y="115"/>
                        <a:pt x="84" y="116"/>
                        <a:pt x="84" y="117"/>
                      </a:cubicBezTo>
                      <a:cubicBezTo>
                        <a:pt x="84" y="118"/>
                        <a:pt x="83" y="120"/>
                        <a:pt x="80" y="120"/>
                      </a:cubicBezTo>
                      <a:cubicBezTo>
                        <a:pt x="80" y="120"/>
                        <a:pt x="79" y="119"/>
                        <a:pt x="78" y="119"/>
                      </a:cubicBezTo>
                      <a:cubicBezTo>
                        <a:pt x="77" y="119"/>
                        <a:pt x="77" y="119"/>
                        <a:pt x="76" y="119"/>
                      </a:cubicBezTo>
                      <a:cubicBezTo>
                        <a:pt x="75" y="121"/>
                        <a:pt x="72" y="122"/>
                        <a:pt x="70" y="122"/>
                      </a:cubicBezTo>
                      <a:cubicBezTo>
                        <a:pt x="71" y="123"/>
                        <a:pt x="72" y="124"/>
                        <a:pt x="74" y="126"/>
                      </a:cubicBezTo>
                      <a:cubicBezTo>
                        <a:pt x="76" y="127"/>
                        <a:pt x="76" y="129"/>
                        <a:pt x="76" y="130"/>
                      </a:cubicBezTo>
                      <a:cubicBezTo>
                        <a:pt x="75" y="131"/>
                        <a:pt x="73" y="132"/>
                        <a:pt x="72" y="132"/>
                      </a:cubicBezTo>
                      <a:cubicBezTo>
                        <a:pt x="70" y="132"/>
                        <a:pt x="69" y="131"/>
                        <a:pt x="68" y="130"/>
                      </a:cubicBezTo>
                      <a:cubicBezTo>
                        <a:pt x="67" y="131"/>
                        <a:pt x="66" y="131"/>
                        <a:pt x="66" y="132"/>
                      </a:cubicBezTo>
                      <a:cubicBezTo>
                        <a:pt x="64" y="133"/>
                        <a:pt x="62" y="134"/>
                        <a:pt x="60" y="135"/>
                      </a:cubicBezTo>
                      <a:cubicBezTo>
                        <a:pt x="58" y="135"/>
                        <a:pt x="58" y="137"/>
                        <a:pt x="57" y="138"/>
                      </a:cubicBezTo>
                      <a:cubicBezTo>
                        <a:pt x="57" y="139"/>
                        <a:pt x="56" y="142"/>
                        <a:pt x="53" y="142"/>
                      </a:cubicBezTo>
                      <a:cubicBezTo>
                        <a:pt x="52" y="142"/>
                        <a:pt x="52" y="142"/>
                        <a:pt x="51" y="145"/>
                      </a:cubicBezTo>
                      <a:cubicBezTo>
                        <a:pt x="51" y="147"/>
                        <a:pt x="50" y="149"/>
                        <a:pt x="48" y="150"/>
                      </a:cubicBezTo>
                      <a:cubicBezTo>
                        <a:pt x="48" y="151"/>
                        <a:pt x="47" y="151"/>
                        <a:pt x="46" y="151"/>
                      </a:cubicBezTo>
                      <a:cubicBezTo>
                        <a:pt x="44" y="151"/>
                        <a:pt x="43" y="149"/>
                        <a:pt x="43" y="148"/>
                      </a:cubicBezTo>
                      <a:cubicBezTo>
                        <a:pt x="42" y="146"/>
                        <a:pt x="42" y="146"/>
                        <a:pt x="41" y="146"/>
                      </a:cubicBezTo>
                      <a:cubicBezTo>
                        <a:pt x="40" y="146"/>
                        <a:pt x="40" y="146"/>
                        <a:pt x="40" y="146"/>
                      </a:cubicBezTo>
                      <a:cubicBezTo>
                        <a:pt x="40" y="146"/>
                        <a:pt x="40" y="147"/>
                        <a:pt x="41" y="149"/>
                      </a:cubicBezTo>
                      <a:cubicBezTo>
                        <a:pt x="42" y="149"/>
                        <a:pt x="43" y="151"/>
                        <a:pt x="42" y="152"/>
                      </a:cubicBezTo>
                      <a:cubicBezTo>
                        <a:pt x="41" y="154"/>
                        <a:pt x="40" y="154"/>
                        <a:pt x="38" y="154"/>
                      </a:cubicBezTo>
                      <a:cubicBezTo>
                        <a:pt x="37" y="154"/>
                        <a:pt x="36" y="154"/>
                        <a:pt x="35" y="155"/>
                      </a:cubicBezTo>
                      <a:cubicBezTo>
                        <a:pt x="33" y="157"/>
                        <a:pt x="30" y="158"/>
                        <a:pt x="28" y="158"/>
                      </a:cubicBezTo>
                      <a:cubicBezTo>
                        <a:pt x="27" y="158"/>
                        <a:pt x="26" y="158"/>
                        <a:pt x="25" y="158"/>
                      </a:cubicBezTo>
                      <a:cubicBezTo>
                        <a:pt x="26" y="158"/>
                        <a:pt x="26" y="158"/>
                        <a:pt x="26" y="159"/>
                      </a:cubicBezTo>
                      <a:cubicBezTo>
                        <a:pt x="28" y="159"/>
                        <a:pt x="30" y="160"/>
                        <a:pt x="30" y="161"/>
                      </a:cubicBezTo>
                      <a:cubicBezTo>
                        <a:pt x="31" y="162"/>
                        <a:pt x="31" y="163"/>
                        <a:pt x="30" y="164"/>
                      </a:cubicBezTo>
                      <a:cubicBezTo>
                        <a:pt x="29" y="165"/>
                        <a:pt x="28" y="165"/>
                        <a:pt x="26" y="165"/>
                      </a:cubicBezTo>
                      <a:cubicBezTo>
                        <a:pt x="24" y="165"/>
                        <a:pt x="21" y="165"/>
                        <a:pt x="18" y="164"/>
                      </a:cubicBezTo>
                      <a:cubicBezTo>
                        <a:pt x="18" y="164"/>
                        <a:pt x="18" y="165"/>
                        <a:pt x="18" y="165"/>
                      </a:cubicBezTo>
                      <a:cubicBezTo>
                        <a:pt x="17" y="167"/>
                        <a:pt x="16" y="169"/>
                        <a:pt x="13" y="168"/>
                      </a:cubicBezTo>
                      <a:cubicBezTo>
                        <a:pt x="12" y="168"/>
                        <a:pt x="10" y="169"/>
                        <a:pt x="9" y="169"/>
                      </a:cubicBezTo>
                      <a:cubicBezTo>
                        <a:pt x="9" y="170"/>
                        <a:pt x="9" y="170"/>
                        <a:pt x="9" y="170"/>
                      </a:cubicBezTo>
                      <a:cubicBezTo>
                        <a:pt x="11" y="172"/>
                        <a:pt x="11" y="173"/>
                        <a:pt x="10" y="174"/>
                      </a:cubicBezTo>
                      <a:cubicBezTo>
                        <a:pt x="10" y="174"/>
                        <a:pt x="9" y="176"/>
                        <a:pt x="7" y="176"/>
                      </a:cubicBezTo>
                      <a:cubicBezTo>
                        <a:pt x="5" y="176"/>
                        <a:pt x="4" y="175"/>
                        <a:pt x="2" y="174"/>
                      </a:cubicBezTo>
                      <a:cubicBezTo>
                        <a:pt x="2" y="175"/>
                        <a:pt x="1" y="176"/>
                        <a:pt x="0" y="178"/>
                      </a:cubicBezTo>
                      <a:cubicBezTo>
                        <a:pt x="0" y="179"/>
                        <a:pt x="2" y="180"/>
                        <a:pt x="2" y="180"/>
                      </a:cubicBezTo>
                      <a:cubicBezTo>
                        <a:pt x="4" y="181"/>
                        <a:pt x="5" y="182"/>
                        <a:pt x="5" y="184"/>
                      </a:cubicBezTo>
                      <a:cubicBezTo>
                        <a:pt x="5" y="185"/>
                        <a:pt x="4" y="185"/>
                        <a:pt x="3" y="186"/>
                      </a:cubicBezTo>
                      <a:cubicBezTo>
                        <a:pt x="5" y="187"/>
                        <a:pt x="5" y="188"/>
                        <a:pt x="5" y="189"/>
                      </a:cubicBezTo>
                      <a:cubicBezTo>
                        <a:pt x="5" y="191"/>
                        <a:pt x="3" y="193"/>
                        <a:pt x="1" y="194"/>
                      </a:cubicBezTo>
                      <a:cubicBezTo>
                        <a:pt x="1" y="194"/>
                        <a:pt x="1" y="195"/>
                        <a:pt x="2" y="196"/>
                      </a:cubicBezTo>
                      <a:cubicBezTo>
                        <a:pt x="4" y="198"/>
                        <a:pt x="2" y="200"/>
                        <a:pt x="1" y="201"/>
                      </a:cubicBezTo>
                      <a:cubicBezTo>
                        <a:pt x="0" y="202"/>
                        <a:pt x="0" y="202"/>
                        <a:pt x="1" y="203"/>
                      </a:cubicBezTo>
                      <a:cubicBezTo>
                        <a:pt x="1" y="203"/>
                        <a:pt x="2" y="203"/>
                        <a:pt x="2" y="203"/>
                      </a:cubicBezTo>
                      <a:cubicBezTo>
                        <a:pt x="2" y="203"/>
                        <a:pt x="2" y="203"/>
                        <a:pt x="2" y="203"/>
                      </a:cubicBezTo>
                      <a:cubicBezTo>
                        <a:pt x="3" y="203"/>
                        <a:pt x="3" y="203"/>
                        <a:pt x="4" y="203"/>
                      </a:cubicBezTo>
                      <a:cubicBezTo>
                        <a:pt x="5" y="203"/>
                        <a:pt x="6" y="203"/>
                        <a:pt x="7" y="205"/>
                      </a:cubicBezTo>
                      <a:cubicBezTo>
                        <a:pt x="7" y="205"/>
                        <a:pt x="9" y="204"/>
                        <a:pt x="12" y="201"/>
                      </a:cubicBezTo>
                      <a:cubicBezTo>
                        <a:pt x="13" y="200"/>
                        <a:pt x="14" y="200"/>
                        <a:pt x="15" y="200"/>
                      </a:cubicBezTo>
                      <a:cubicBezTo>
                        <a:pt x="17" y="200"/>
                        <a:pt x="19" y="202"/>
                        <a:pt x="19" y="204"/>
                      </a:cubicBezTo>
                      <a:cubicBezTo>
                        <a:pt x="19" y="207"/>
                        <a:pt x="17" y="208"/>
                        <a:pt x="15" y="208"/>
                      </a:cubicBezTo>
                      <a:cubicBezTo>
                        <a:pt x="15" y="208"/>
                        <a:pt x="15" y="208"/>
                        <a:pt x="15" y="208"/>
                      </a:cubicBezTo>
                      <a:cubicBezTo>
                        <a:pt x="14" y="208"/>
                        <a:pt x="12" y="209"/>
                        <a:pt x="12" y="209"/>
                      </a:cubicBezTo>
                      <a:cubicBezTo>
                        <a:pt x="11" y="210"/>
                        <a:pt x="11" y="210"/>
                        <a:pt x="11" y="210"/>
                      </a:cubicBezTo>
                      <a:cubicBezTo>
                        <a:pt x="12" y="212"/>
                        <a:pt x="11" y="213"/>
                        <a:pt x="11" y="214"/>
                      </a:cubicBezTo>
                      <a:cubicBezTo>
                        <a:pt x="9" y="215"/>
                        <a:pt x="6" y="215"/>
                        <a:pt x="4" y="213"/>
                      </a:cubicBezTo>
                      <a:cubicBezTo>
                        <a:pt x="4" y="213"/>
                        <a:pt x="3" y="212"/>
                        <a:pt x="3" y="211"/>
                      </a:cubicBezTo>
                      <a:cubicBezTo>
                        <a:pt x="3" y="211"/>
                        <a:pt x="3" y="212"/>
                        <a:pt x="3" y="212"/>
                      </a:cubicBezTo>
                      <a:cubicBezTo>
                        <a:pt x="5" y="214"/>
                        <a:pt x="4" y="217"/>
                        <a:pt x="3" y="218"/>
                      </a:cubicBezTo>
                      <a:cubicBezTo>
                        <a:pt x="3" y="219"/>
                        <a:pt x="2" y="219"/>
                        <a:pt x="2" y="219"/>
                      </a:cubicBezTo>
                      <a:cubicBezTo>
                        <a:pt x="3" y="219"/>
                        <a:pt x="4" y="219"/>
                        <a:pt x="5" y="218"/>
                      </a:cubicBezTo>
                      <a:cubicBezTo>
                        <a:pt x="6" y="216"/>
                        <a:pt x="8" y="215"/>
                        <a:pt x="9" y="215"/>
                      </a:cubicBezTo>
                      <a:cubicBezTo>
                        <a:pt x="12" y="215"/>
                        <a:pt x="13" y="217"/>
                        <a:pt x="14" y="219"/>
                      </a:cubicBezTo>
                      <a:cubicBezTo>
                        <a:pt x="15" y="219"/>
                        <a:pt x="15" y="220"/>
                        <a:pt x="15" y="222"/>
                      </a:cubicBezTo>
                      <a:cubicBezTo>
                        <a:pt x="14" y="223"/>
                        <a:pt x="13" y="223"/>
                        <a:pt x="12" y="223"/>
                      </a:cubicBezTo>
                      <a:cubicBezTo>
                        <a:pt x="12" y="223"/>
                        <a:pt x="12" y="223"/>
                        <a:pt x="12" y="224"/>
                      </a:cubicBezTo>
                      <a:cubicBezTo>
                        <a:pt x="12" y="224"/>
                        <a:pt x="12" y="224"/>
                        <a:pt x="12" y="224"/>
                      </a:cubicBezTo>
                      <a:cubicBezTo>
                        <a:pt x="12" y="228"/>
                        <a:pt x="10" y="228"/>
                        <a:pt x="8" y="228"/>
                      </a:cubicBezTo>
                      <a:cubicBezTo>
                        <a:pt x="7" y="228"/>
                        <a:pt x="7" y="228"/>
                        <a:pt x="7" y="229"/>
                      </a:cubicBezTo>
                      <a:cubicBezTo>
                        <a:pt x="7" y="230"/>
                        <a:pt x="14" y="234"/>
                        <a:pt x="17" y="235"/>
                      </a:cubicBezTo>
                      <a:cubicBezTo>
                        <a:pt x="19" y="235"/>
                        <a:pt x="20" y="236"/>
                        <a:pt x="21" y="237"/>
                      </a:cubicBezTo>
                      <a:cubicBezTo>
                        <a:pt x="23" y="238"/>
                        <a:pt x="26" y="239"/>
                        <a:pt x="30" y="238"/>
                      </a:cubicBezTo>
                      <a:cubicBezTo>
                        <a:pt x="35" y="238"/>
                        <a:pt x="48" y="226"/>
                        <a:pt x="49" y="224"/>
                      </a:cubicBezTo>
                      <a:cubicBezTo>
                        <a:pt x="51" y="222"/>
                        <a:pt x="53" y="222"/>
                        <a:pt x="53" y="222"/>
                      </a:cubicBezTo>
                      <a:cubicBezTo>
                        <a:pt x="54" y="222"/>
                        <a:pt x="54" y="222"/>
                        <a:pt x="55" y="222"/>
                      </a:cubicBezTo>
                      <a:cubicBezTo>
                        <a:pt x="56" y="222"/>
                        <a:pt x="57" y="222"/>
                        <a:pt x="58" y="222"/>
                      </a:cubicBezTo>
                      <a:cubicBezTo>
                        <a:pt x="58" y="221"/>
                        <a:pt x="58" y="220"/>
                        <a:pt x="59" y="218"/>
                      </a:cubicBezTo>
                      <a:cubicBezTo>
                        <a:pt x="59" y="216"/>
                        <a:pt x="59" y="214"/>
                        <a:pt x="61" y="213"/>
                      </a:cubicBezTo>
                      <a:cubicBezTo>
                        <a:pt x="61" y="213"/>
                        <a:pt x="61" y="213"/>
                        <a:pt x="61" y="213"/>
                      </a:cubicBezTo>
                      <a:cubicBezTo>
                        <a:pt x="62" y="213"/>
                        <a:pt x="62" y="213"/>
                        <a:pt x="62" y="213"/>
                      </a:cubicBezTo>
                      <a:cubicBezTo>
                        <a:pt x="64" y="213"/>
                        <a:pt x="65" y="215"/>
                        <a:pt x="66" y="217"/>
                      </a:cubicBezTo>
                      <a:cubicBezTo>
                        <a:pt x="66" y="218"/>
                        <a:pt x="67" y="219"/>
                        <a:pt x="67" y="220"/>
                      </a:cubicBezTo>
                      <a:cubicBezTo>
                        <a:pt x="69" y="220"/>
                        <a:pt x="70" y="222"/>
                        <a:pt x="71" y="224"/>
                      </a:cubicBezTo>
                      <a:cubicBezTo>
                        <a:pt x="71" y="224"/>
                        <a:pt x="72" y="224"/>
                        <a:pt x="72" y="225"/>
                      </a:cubicBezTo>
                      <a:cubicBezTo>
                        <a:pt x="73" y="223"/>
                        <a:pt x="73" y="221"/>
                        <a:pt x="73" y="219"/>
                      </a:cubicBezTo>
                      <a:cubicBezTo>
                        <a:pt x="73" y="218"/>
                        <a:pt x="74" y="217"/>
                        <a:pt x="74" y="215"/>
                      </a:cubicBezTo>
                      <a:cubicBezTo>
                        <a:pt x="74" y="214"/>
                        <a:pt x="75" y="212"/>
                        <a:pt x="75" y="211"/>
                      </a:cubicBezTo>
                      <a:cubicBezTo>
                        <a:pt x="75" y="210"/>
                        <a:pt x="75" y="209"/>
                        <a:pt x="75" y="208"/>
                      </a:cubicBezTo>
                      <a:cubicBezTo>
                        <a:pt x="76" y="207"/>
                        <a:pt x="78" y="207"/>
                        <a:pt x="80" y="207"/>
                      </a:cubicBezTo>
                      <a:cubicBezTo>
                        <a:pt x="81" y="207"/>
                        <a:pt x="82" y="207"/>
                        <a:pt x="83" y="206"/>
                      </a:cubicBezTo>
                      <a:cubicBezTo>
                        <a:pt x="83" y="205"/>
                        <a:pt x="83" y="200"/>
                        <a:pt x="83" y="199"/>
                      </a:cubicBezTo>
                      <a:cubicBezTo>
                        <a:pt x="81" y="198"/>
                        <a:pt x="80" y="196"/>
                        <a:pt x="80" y="194"/>
                      </a:cubicBezTo>
                      <a:cubicBezTo>
                        <a:pt x="80" y="193"/>
                        <a:pt x="80" y="193"/>
                        <a:pt x="80" y="192"/>
                      </a:cubicBezTo>
                      <a:cubicBezTo>
                        <a:pt x="80" y="191"/>
                        <a:pt x="82" y="190"/>
                        <a:pt x="83" y="190"/>
                      </a:cubicBezTo>
                      <a:cubicBezTo>
                        <a:pt x="84" y="190"/>
                        <a:pt x="84" y="189"/>
                        <a:pt x="85" y="189"/>
                      </a:cubicBezTo>
                      <a:cubicBezTo>
                        <a:pt x="86" y="188"/>
                        <a:pt x="86" y="187"/>
                        <a:pt x="85" y="186"/>
                      </a:cubicBezTo>
                      <a:cubicBezTo>
                        <a:pt x="85" y="185"/>
                        <a:pt x="85" y="184"/>
                        <a:pt x="83" y="183"/>
                      </a:cubicBezTo>
                      <a:cubicBezTo>
                        <a:pt x="81" y="182"/>
                        <a:pt x="78" y="181"/>
                        <a:pt x="78" y="178"/>
                      </a:cubicBezTo>
                      <a:cubicBezTo>
                        <a:pt x="78" y="176"/>
                        <a:pt x="78" y="174"/>
                        <a:pt x="79" y="173"/>
                      </a:cubicBezTo>
                      <a:cubicBezTo>
                        <a:pt x="79" y="171"/>
                        <a:pt x="80" y="170"/>
                        <a:pt x="79" y="168"/>
                      </a:cubicBezTo>
                      <a:cubicBezTo>
                        <a:pt x="77" y="164"/>
                        <a:pt x="78" y="161"/>
                        <a:pt x="78" y="159"/>
                      </a:cubicBezTo>
                      <a:cubicBezTo>
                        <a:pt x="79" y="158"/>
                        <a:pt x="79" y="157"/>
                        <a:pt x="79" y="156"/>
                      </a:cubicBezTo>
                      <a:cubicBezTo>
                        <a:pt x="77" y="153"/>
                        <a:pt x="76" y="149"/>
                        <a:pt x="80" y="143"/>
                      </a:cubicBezTo>
                      <a:cubicBezTo>
                        <a:pt x="83" y="137"/>
                        <a:pt x="90" y="134"/>
                        <a:pt x="93" y="135"/>
                      </a:cubicBezTo>
                      <a:cubicBezTo>
                        <a:pt x="94" y="135"/>
                        <a:pt x="94" y="135"/>
                        <a:pt x="95" y="135"/>
                      </a:cubicBezTo>
                      <a:cubicBezTo>
                        <a:pt x="96" y="136"/>
                        <a:pt x="98" y="137"/>
                        <a:pt x="98" y="135"/>
                      </a:cubicBezTo>
                      <a:cubicBezTo>
                        <a:pt x="100" y="133"/>
                        <a:pt x="100" y="132"/>
                        <a:pt x="99" y="132"/>
                      </a:cubicBezTo>
                      <a:cubicBezTo>
                        <a:pt x="98" y="131"/>
                        <a:pt x="95" y="130"/>
                        <a:pt x="95" y="128"/>
                      </a:cubicBezTo>
                      <a:cubicBezTo>
                        <a:pt x="95" y="128"/>
                        <a:pt x="94" y="127"/>
                        <a:pt x="94" y="127"/>
                      </a:cubicBezTo>
                      <a:cubicBezTo>
                        <a:pt x="94" y="126"/>
                        <a:pt x="95" y="124"/>
                        <a:pt x="96" y="123"/>
                      </a:cubicBezTo>
                      <a:cubicBezTo>
                        <a:pt x="99" y="118"/>
                        <a:pt x="103" y="113"/>
                        <a:pt x="103" y="109"/>
                      </a:cubicBezTo>
                      <a:cubicBezTo>
                        <a:pt x="103" y="108"/>
                        <a:pt x="103" y="106"/>
                        <a:pt x="103" y="104"/>
                      </a:cubicBezTo>
                      <a:cubicBezTo>
                        <a:pt x="103" y="102"/>
                        <a:pt x="103" y="100"/>
                        <a:pt x="104" y="98"/>
                      </a:cubicBezTo>
                      <a:cubicBezTo>
                        <a:pt x="106" y="97"/>
                        <a:pt x="107" y="97"/>
                        <a:pt x="109" y="97"/>
                      </a:cubicBezTo>
                      <a:cubicBezTo>
                        <a:pt x="110" y="96"/>
                        <a:pt x="112" y="96"/>
                        <a:pt x="113" y="96"/>
                      </a:cubicBezTo>
                      <a:cubicBezTo>
                        <a:pt x="114" y="95"/>
                        <a:pt x="114" y="95"/>
                        <a:pt x="114" y="93"/>
                      </a:cubicBezTo>
                      <a:cubicBezTo>
                        <a:pt x="114" y="92"/>
                        <a:pt x="114" y="91"/>
                        <a:pt x="115" y="89"/>
                      </a:cubicBezTo>
                      <a:cubicBezTo>
                        <a:pt x="115" y="89"/>
                        <a:pt x="116" y="88"/>
                        <a:pt x="117" y="86"/>
                      </a:cubicBezTo>
                      <a:cubicBezTo>
                        <a:pt x="118" y="84"/>
                        <a:pt x="119" y="82"/>
                        <a:pt x="121" y="81"/>
                      </a:cubicBezTo>
                      <a:cubicBezTo>
                        <a:pt x="122" y="80"/>
                        <a:pt x="124" y="78"/>
                        <a:pt x="123" y="78"/>
                      </a:cubicBezTo>
                      <a:cubicBezTo>
                        <a:pt x="122" y="75"/>
                        <a:pt x="123" y="73"/>
                        <a:pt x="124" y="72"/>
                      </a:cubicBezTo>
                      <a:cubicBezTo>
                        <a:pt x="125" y="71"/>
                        <a:pt x="126" y="69"/>
                        <a:pt x="126" y="68"/>
                      </a:cubicBezTo>
                      <a:cubicBezTo>
                        <a:pt x="126" y="63"/>
                        <a:pt x="132" y="60"/>
                        <a:pt x="137" y="60"/>
                      </a:cubicBezTo>
                      <a:cubicBezTo>
                        <a:pt x="142" y="60"/>
                        <a:pt x="143" y="59"/>
                        <a:pt x="143" y="59"/>
                      </a:cubicBezTo>
                      <a:cubicBezTo>
                        <a:pt x="143" y="58"/>
                        <a:pt x="143" y="57"/>
                        <a:pt x="143" y="56"/>
                      </a:cubicBezTo>
                      <a:cubicBezTo>
                        <a:pt x="143" y="55"/>
                        <a:pt x="143" y="54"/>
                        <a:pt x="143" y="52"/>
                      </a:cubicBezTo>
                      <a:cubicBezTo>
                        <a:pt x="143" y="51"/>
                        <a:pt x="143" y="50"/>
                        <a:pt x="144" y="49"/>
                      </a:cubicBezTo>
                      <a:cubicBezTo>
                        <a:pt x="145" y="48"/>
                        <a:pt x="147" y="48"/>
                        <a:pt x="149" y="49"/>
                      </a:cubicBezTo>
                      <a:cubicBezTo>
                        <a:pt x="151" y="50"/>
                        <a:pt x="153" y="50"/>
                        <a:pt x="154" y="50"/>
                      </a:cubicBezTo>
                      <a:cubicBezTo>
                        <a:pt x="156" y="49"/>
                        <a:pt x="159" y="49"/>
                        <a:pt x="161" y="51"/>
                      </a:cubicBezTo>
                      <a:cubicBezTo>
                        <a:pt x="162" y="52"/>
                        <a:pt x="163" y="52"/>
                        <a:pt x="164" y="52"/>
                      </a:cubicBezTo>
                      <a:cubicBezTo>
                        <a:pt x="164" y="52"/>
                        <a:pt x="165" y="52"/>
                        <a:pt x="165" y="51"/>
                      </a:cubicBezTo>
                      <a:cubicBezTo>
                        <a:pt x="165" y="45"/>
                        <a:pt x="167" y="40"/>
                        <a:pt x="172" y="40"/>
                      </a:cubicBezTo>
                      <a:cubicBezTo>
                        <a:pt x="172" y="40"/>
                        <a:pt x="173" y="40"/>
                        <a:pt x="173" y="40"/>
                      </a:cubicBezTo>
                      <a:cubicBezTo>
                        <a:pt x="173" y="40"/>
                        <a:pt x="173" y="40"/>
                        <a:pt x="173" y="40"/>
                      </a:cubicBezTo>
                      <a:cubicBezTo>
                        <a:pt x="174" y="40"/>
                        <a:pt x="174" y="40"/>
                        <a:pt x="174" y="40"/>
                      </a:cubicBezTo>
                      <a:cubicBezTo>
                        <a:pt x="174" y="40"/>
                        <a:pt x="174" y="40"/>
                        <a:pt x="174"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9" name="Freeform 1222">
                  <a:extLst>
                    <a:ext uri="{FF2B5EF4-FFF2-40B4-BE49-F238E27FC236}">
                      <a16:creationId xmlns="" xmlns:a16="http://schemas.microsoft.com/office/drawing/2014/main" id="{4AD89BC3-9120-4804-9CA2-14F01AD298D3}"/>
                    </a:ext>
                  </a:extLst>
                </p:cNvPr>
                <p:cNvSpPr/>
                <p:nvPr/>
              </p:nvSpPr>
              <p:spPr bwMode="auto">
                <a:xfrm>
                  <a:off x="2765" y="3147"/>
                  <a:ext cx="19" cy="12"/>
                </a:xfrm>
                <a:custGeom>
                  <a:gdLst>
                    <a:gd name="T0" fmla="*/ 19 w 20"/>
                    <a:gd name="T1" fmla="*/ 8 h 12"/>
                    <a:gd name="T2" fmla="*/ 20 w 20"/>
                    <a:gd name="T3" fmla="*/ 5 h 12"/>
                    <a:gd name="T4" fmla="*/ 16 w 20"/>
                    <a:gd name="T5" fmla="*/ 4 h 12"/>
                    <a:gd name="T6" fmla="*/ 14 w 20"/>
                    <a:gd name="T7" fmla="*/ 4 h 12"/>
                    <a:gd name="T8" fmla="*/ 7 w 20"/>
                    <a:gd name="T9" fmla="*/ 0 h 12"/>
                    <a:gd name="T10" fmla="*/ 7 w 20"/>
                    <a:gd name="T11" fmla="*/ 0 h 12"/>
                    <a:gd name="T12" fmla="*/ 6 w 20"/>
                    <a:gd name="T13" fmla="*/ 0 h 12"/>
                    <a:gd name="T14" fmla="*/ 6 w 20"/>
                    <a:gd name="T15" fmla="*/ 0 h 12"/>
                    <a:gd name="T16" fmla="*/ 3 w 20"/>
                    <a:gd name="T17" fmla="*/ 5 h 12"/>
                    <a:gd name="T18" fmla="*/ 2 w 20"/>
                    <a:gd name="T19" fmla="*/ 5 h 12"/>
                    <a:gd name="T20" fmla="*/ 2 w 20"/>
                    <a:gd name="T21" fmla="*/ 9 h 12"/>
                    <a:gd name="T22" fmla="*/ 0 w 20"/>
                    <a:gd name="T23" fmla="*/ 11 h 12"/>
                    <a:gd name="T24" fmla="*/ 0 w 20"/>
                    <a:gd name="T25" fmla="*/ 11 h 12"/>
                    <a:gd name="T26" fmla="*/ 17 w 20"/>
                    <a:gd name="T27" fmla="*/ 11 h 12"/>
                    <a:gd name="T28" fmla="*/ 17 w 20"/>
                    <a:gd name="T29" fmla="*/ 11 h 12"/>
                    <a:gd name="T30" fmla="*/ 19 w 20"/>
                    <a:gd name="T31" fmla="*/ 11 h 12"/>
                    <a:gd name="T32" fmla="*/ 19 w 20"/>
                    <a:gd name="T33" fmla="*/ 11 h 12"/>
                    <a:gd name="T34" fmla="*/ 19 w 20"/>
                    <a:gd name="T35" fmla="*/ 11 h 12"/>
                    <a:gd name="T36" fmla="*/ 19 w 20"/>
                    <a:gd name="T37" fmla="*/ 8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 h="12">
                      <a:moveTo>
                        <a:pt x="19" y="8"/>
                      </a:moveTo>
                      <a:cubicBezTo>
                        <a:pt x="20" y="7"/>
                        <a:pt x="20" y="6"/>
                        <a:pt x="20" y="5"/>
                      </a:cubicBezTo>
                      <a:cubicBezTo>
                        <a:pt x="19" y="5"/>
                        <a:pt x="17" y="4"/>
                        <a:pt x="16" y="4"/>
                      </a:cubicBezTo>
                      <a:cubicBezTo>
                        <a:pt x="16" y="4"/>
                        <a:pt x="15" y="4"/>
                        <a:pt x="14" y="4"/>
                      </a:cubicBezTo>
                      <a:cubicBezTo>
                        <a:pt x="12" y="4"/>
                        <a:pt x="9" y="2"/>
                        <a:pt x="7" y="0"/>
                      </a:cubicBezTo>
                      <a:cubicBezTo>
                        <a:pt x="7" y="0"/>
                        <a:pt x="7" y="0"/>
                        <a:pt x="7" y="0"/>
                      </a:cubicBezTo>
                      <a:cubicBezTo>
                        <a:pt x="7" y="0"/>
                        <a:pt x="7" y="0"/>
                        <a:pt x="6" y="0"/>
                      </a:cubicBezTo>
                      <a:cubicBezTo>
                        <a:pt x="6" y="0"/>
                        <a:pt x="6" y="0"/>
                        <a:pt x="6" y="0"/>
                      </a:cubicBezTo>
                      <a:cubicBezTo>
                        <a:pt x="6" y="3"/>
                        <a:pt x="4" y="4"/>
                        <a:pt x="3" y="5"/>
                      </a:cubicBezTo>
                      <a:cubicBezTo>
                        <a:pt x="2" y="5"/>
                        <a:pt x="2" y="5"/>
                        <a:pt x="2" y="5"/>
                      </a:cubicBezTo>
                      <a:cubicBezTo>
                        <a:pt x="3" y="7"/>
                        <a:pt x="2" y="8"/>
                        <a:pt x="2" y="9"/>
                      </a:cubicBezTo>
                      <a:cubicBezTo>
                        <a:pt x="2" y="10"/>
                        <a:pt x="1" y="10"/>
                        <a:pt x="0" y="11"/>
                      </a:cubicBezTo>
                      <a:cubicBezTo>
                        <a:pt x="0" y="11"/>
                        <a:pt x="0" y="11"/>
                        <a:pt x="0" y="11"/>
                      </a:cubicBezTo>
                      <a:cubicBezTo>
                        <a:pt x="5" y="11"/>
                        <a:pt x="12" y="12"/>
                        <a:pt x="17" y="11"/>
                      </a:cubicBezTo>
                      <a:cubicBezTo>
                        <a:pt x="17" y="11"/>
                        <a:pt x="17" y="11"/>
                        <a:pt x="17" y="11"/>
                      </a:cubicBezTo>
                      <a:cubicBezTo>
                        <a:pt x="18" y="11"/>
                        <a:pt x="18" y="11"/>
                        <a:pt x="19" y="11"/>
                      </a:cubicBezTo>
                      <a:cubicBezTo>
                        <a:pt x="19" y="11"/>
                        <a:pt x="19" y="11"/>
                        <a:pt x="19" y="11"/>
                      </a:cubicBezTo>
                      <a:cubicBezTo>
                        <a:pt x="19" y="11"/>
                        <a:pt x="19" y="11"/>
                        <a:pt x="19" y="11"/>
                      </a:cubicBezTo>
                      <a:cubicBezTo>
                        <a:pt x="19" y="10"/>
                        <a:pt x="19" y="9"/>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0" name="Freeform 1223">
                  <a:extLst>
                    <a:ext uri="{FF2B5EF4-FFF2-40B4-BE49-F238E27FC236}">
                      <a16:creationId xmlns="" xmlns:a16="http://schemas.microsoft.com/office/drawing/2014/main" id="{486685B1-C335-4366-AFCC-7EB20175F0EF}"/>
                    </a:ext>
                  </a:extLst>
                </p:cNvPr>
                <p:cNvSpPr/>
                <p:nvPr/>
              </p:nvSpPr>
              <p:spPr bwMode="auto">
                <a:xfrm>
                  <a:off x="2633" y="3347"/>
                  <a:ext cx="15" cy="25"/>
                </a:xfrm>
                <a:custGeom>
                  <a:gdLst>
                    <a:gd name="T0" fmla="*/ 5 w 16"/>
                    <a:gd name="T1" fmla="*/ 17 h 26"/>
                    <a:gd name="T2" fmla="*/ 6 w 16"/>
                    <a:gd name="T3" fmla="*/ 26 h 26"/>
                    <a:gd name="T4" fmla="*/ 6 w 16"/>
                    <a:gd name="T5" fmla="*/ 26 h 26"/>
                    <a:gd name="T6" fmla="*/ 12 w 16"/>
                    <a:gd name="T7" fmla="*/ 22 h 26"/>
                    <a:gd name="T8" fmla="*/ 14 w 16"/>
                    <a:gd name="T9" fmla="*/ 21 h 26"/>
                    <a:gd name="T10" fmla="*/ 15 w 16"/>
                    <a:gd name="T11" fmla="*/ 13 h 26"/>
                    <a:gd name="T12" fmla="*/ 15 w 16"/>
                    <a:gd name="T13" fmla="*/ 4 h 26"/>
                    <a:gd name="T14" fmla="*/ 15 w 16"/>
                    <a:gd name="T15" fmla="*/ 2 h 26"/>
                    <a:gd name="T16" fmla="*/ 8 w 16"/>
                    <a:gd name="T17" fmla="*/ 1 h 26"/>
                    <a:gd name="T18" fmla="*/ 3 w 16"/>
                    <a:gd name="T19" fmla="*/ 3 h 26"/>
                    <a:gd name="T20" fmla="*/ 1 w 16"/>
                    <a:gd name="T21" fmla="*/ 3 h 26"/>
                    <a:gd name="T22" fmla="*/ 0 w 16"/>
                    <a:gd name="T23" fmla="*/ 3 h 26"/>
                    <a:gd name="T24" fmla="*/ 2 w 16"/>
                    <a:gd name="T25" fmla="*/ 6 h 26"/>
                    <a:gd name="T26" fmla="*/ 5 w 16"/>
                    <a:gd name="T27" fmla="*/ 17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 h="26">
                      <a:moveTo>
                        <a:pt x="5" y="17"/>
                      </a:moveTo>
                      <a:cubicBezTo>
                        <a:pt x="4" y="21"/>
                        <a:pt x="5" y="25"/>
                        <a:pt x="6" y="26"/>
                      </a:cubicBezTo>
                      <a:cubicBezTo>
                        <a:pt x="6" y="26"/>
                        <a:pt x="6" y="26"/>
                        <a:pt x="6" y="26"/>
                      </a:cubicBezTo>
                      <a:cubicBezTo>
                        <a:pt x="9" y="23"/>
                        <a:pt x="10" y="23"/>
                        <a:pt x="12" y="22"/>
                      </a:cubicBezTo>
                      <a:cubicBezTo>
                        <a:pt x="13" y="22"/>
                        <a:pt x="13" y="22"/>
                        <a:pt x="14" y="21"/>
                      </a:cubicBezTo>
                      <a:cubicBezTo>
                        <a:pt x="15" y="20"/>
                        <a:pt x="15" y="16"/>
                        <a:pt x="15" y="13"/>
                      </a:cubicBezTo>
                      <a:cubicBezTo>
                        <a:pt x="15" y="10"/>
                        <a:pt x="15" y="6"/>
                        <a:pt x="15" y="4"/>
                      </a:cubicBezTo>
                      <a:cubicBezTo>
                        <a:pt x="16" y="3"/>
                        <a:pt x="15" y="2"/>
                        <a:pt x="15" y="2"/>
                      </a:cubicBezTo>
                      <a:cubicBezTo>
                        <a:pt x="14" y="0"/>
                        <a:pt x="10" y="0"/>
                        <a:pt x="8" y="1"/>
                      </a:cubicBezTo>
                      <a:cubicBezTo>
                        <a:pt x="7" y="3"/>
                        <a:pt x="5" y="3"/>
                        <a:pt x="3" y="3"/>
                      </a:cubicBezTo>
                      <a:cubicBezTo>
                        <a:pt x="3" y="3"/>
                        <a:pt x="2" y="3"/>
                        <a:pt x="1" y="3"/>
                      </a:cubicBezTo>
                      <a:cubicBezTo>
                        <a:pt x="1" y="3"/>
                        <a:pt x="1" y="3"/>
                        <a:pt x="0" y="3"/>
                      </a:cubicBezTo>
                      <a:cubicBezTo>
                        <a:pt x="0" y="3"/>
                        <a:pt x="1" y="5"/>
                        <a:pt x="2" y="6"/>
                      </a:cubicBezTo>
                      <a:cubicBezTo>
                        <a:pt x="4" y="9"/>
                        <a:pt x="6" y="13"/>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1" name="Freeform 1224">
                  <a:extLst>
                    <a:ext uri="{FF2B5EF4-FFF2-40B4-BE49-F238E27FC236}">
                      <a16:creationId xmlns="" xmlns:a16="http://schemas.microsoft.com/office/drawing/2014/main" id="{33B45CF5-4CC0-492A-B84A-90EE019F4D75}"/>
                    </a:ext>
                  </a:extLst>
                </p:cNvPr>
                <p:cNvSpPr/>
                <p:nvPr/>
              </p:nvSpPr>
              <p:spPr bwMode="auto">
                <a:xfrm>
                  <a:off x="2619" y="3267"/>
                  <a:ext cx="119" cy="115"/>
                </a:xfrm>
                <a:custGeom>
                  <a:gdLst>
                    <a:gd name="T0" fmla="*/ 64 w 124"/>
                    <a:gd name="T1" fmla="*/ 6 h 120"/>
                    <a:gd name="T2" fmla="*/ 62 w 124"/>
                    <a:gd name="T3" fmla="*/ 5 h 120"/>
                    <a:gd name="T4" fmla="*/ 61 w 124"/>
                    <a:gd name="T5" fmla="*/ 5 h 120"/>
                    <a:gd name="T6" fmla="*/ 61 w 124"/>
                    <a:gd name="T7" fmla="*/ 5 h 120"/>
                    <a:gd name="T8" fmla="*/ 61 w 124"/>
                    <a:gd name="T9" fmla="*/ 5 h 120"/>
                    <a:gd name="T10" fmla="*/ 59 w 124"/>
                    <a:gd name="T11" fmla="*/ 1 h 120"/>
                    <a:gd name="T12" fmla="*/ 56 w 124"/>
                    <a:gd name="T13" fmla="*/ 0 h 120"/>
                    <a:gd name="T14" fmla="*/ 50 w 124"/>
                    <a:gd name="T15" fmla="*/ 2 h 120"/>
                    <a:gd name="T16" fmla="*/ 43 w 124"/>
                    <a:gd name="T17" fmla="*/ 3 h 120"/>
                    <a:gd name="T18" fmla="*/ 42 w 124"/>
                    <a:gd name="T19" fmla="*/ 4 h 120"/>
                    <a:gd name="T20" fmla="*/ 37 w 124"/>
                    <a:gd name="T21" fmla="*/ 7 h 120"/>
                    <a:gd name="T22" fmla="*/ 33 w 124"/>
                    <a:gd name="T23" fmla="*/ 11 h 120"/>
                    <a:gd name="T24" fmla="*/ 28 w 124"/>
                    <a:gd name="T25" fmla="*/ 11 h 120"/>
                    <a:gd name="T26" fmla="*/ 27 w 124"/>
                    <a:gd name="T27" fmla="*/ 14 h 120"/>
                    <a:gd name="T28" fmla="*/ 24 w 124"/>
                    <a:gd name="T29" fmla="*/ 17 h 120"/>
                    <a:gd name="T30" fmla="*/ 24 w 124"/>
                    <a:gd name="T31" fmla="*/ 17 h 120"/>
                    <a:gd name="T32" fmla="*/ 17 w 124"/>
                    <a:gd name="T33" fmla="*/ 11 h 120"/>
                    <a:gd name="T34" fmla="*/ 17 w 124"/>
                    <a:gd name="T35" fmla="*/ 10 h 120"/>
                    <a:gd name="T36" fmla="*/ 10 w 124"/>
                    <a:gd name="T37" fmla="*/ 17 h 120"/>
                    <a:gd name="T38" fmla="*/ 8 w 124"/>
                    <a:gd name="T39" fmla="*/ 17 h 120"/>
                    <a:gd name="T40" fmla="*/ 6 w 124"/>
                    <a:gd name="T41" fmla="*/ 17 h 120"/>
                    <a:gd name="T42" fmla="*/ 3 w 124"/>
                    <a:gd name="T43" fmla="*/ 17 h 120"/>
                    <a:gd name="T44" fmla="*/ 3 w 124"/>
                    <a:gd name="T45" fmla="*/ 18 h 120"/>
                    <a:gd name="T46" fmla="*/ 3 w 124"/>
                    <a:gd name="T47" fmla="*/ 19 h 120"/>
                    <a:gd name="T48" fmla="*/ 1 w 124"/>
                    <a:gd name="T49" fmla="*/ 27 h 120"/>
                    <a:gd name="T50" fmla="*/ 1 w 124"/>
                    <a:gd name="T51" fmla="*/ 29 h 120"/>
                    <a:gd name="T52" fmla="*/ 2 w 124"/>
                    <a:gd name="T53" fmla="*/ 36 h 120"/>
                    <a:gd name="T54" fmla="*/ 4 w 124"/>
                    <a:gd name="T55" fmla="*/ 37 h 120"/>
                    <a:gd name="T56" fmla="*/ 11 w 124"/>
                    <a:gd name="T57" fmla="*/ 39 h 120"/>
                    <a:gd name="T58" fmla="*/ 11 w 124"/>
                    <a:gd name="T59" fmla="*/ 42 h 120"/>
                    <a:gd name="T60" fmla="*/ 14 w 124"/>
                    <a:gd name="T61" fmla="*/ 40 h 120"/>
                    <a:gd name="T62" fmla="*/ 23 w 124"/>
                    <a:gd name="T63" fmla="*/ 34 h 120"/>
                    <a:gd name="T64" fmla="*/ 40 w 124"/>
                    <a:gd name="T65" fmla="*/ 44 h 120"/>
                    <a:gd name="T66" fmla="*/ 52 w 124"/>
                    <a:gd name="T67" fmla="*/ 62 h 120"/>
                    <a:gd name="T68" fmla="*/ 67 w 124"/>
                    <a:gd name="T69" fmla="*/ 75 h 120"/>
                    <a:gd name="T70" fmla="*/ 79 w 124"/>
                    <a:gd name="T71" fmla="*/ 80 h 120"/>
                    <a:gd name="T72" fmla="*/ 92 w 124"/>
                    <a:gd name="T73" fmla="*/ 90 h 120"/>
                    <a:gd name="T74" fmla="*/ 99 w 124"/>
                    <a:gd name="T75" fmla="*/ 98 h 120"/>
                    <a:gd name="T76" fmla="*/ 101 w 124"/>
                    <a:gd name="T77" fmla="*/ 115 h 120"/>
                    <a:gd name="T78" fmla="*/ 103 w 124"/>
                    <a:gd name="T79" fmla="*/ 113 h 120"/>
                    <a:gd name="T80" fmla="*/ 110 w 124"/>
                    <a:gd name="T81" fmla="*/ 105 h 120"/>
                    <a:gd name="T82" fmla="*/ 109 w 124"/>
                    <a:gd name="T83" fmla="*/ 104 h 120"/>
                    <a:gd name="T84" fmla="*/ 106 w 124"/>
                    <a:gd name="T85" fmla="*/ 93 h 120"/>
                    <a:gd name="T86" fmla="*/ 121 w 124"/>
                    <a:gd name="T87" fmla="*/ 93 h 120"/>
                    <a:gd name="T88" fmla="*/ 124 w 124"/>
                    <a:gd name="T89" fmla="*/ 93 h 120"/>
                    <a:gd name="T90" fmla="*/ 103 w 124"/>
                    <a:gd name="T91" fmla="*/ 79 h 120"/>
                    <a:gd name="T92" fmla="*/ 96 w 124"/>
                    <a:gd name="T93" fmla="*/ 73 h 120"/>
                    <a:gd name="T94" fmla="*/ 76 w 124"/>
                    <a:gd name="T95" fmla="*/ 53 h 120"/>
                    <a:gd name="T96" fmla="*/ 60 w 124"/>
                    <a:gd name="T97" fmla="*/ 38 h 120"/>
                    <a:gd name="T98" fmla="*/ 60 w 124"/>
                    <a:gd name="T99" fmla="*/ 26 h 120"/>
                    <a:gd name="T100" fmla="*/ 65 w 124"/>
                    <a:gd name="T101" fmla="*/ 18 h 120"/>
                    <a:gd name="T102" fmla="*/ 65 w 124"/>
                    <a:gd name="T103" fmla="*/ 15 h 120"/>
                    <a:gd name="T104" fmla="*/ 65 w 124"/>
                    <a:gd name="T105" fmla="*/ 10 h 120"/>
                    <a:gd name="T106" fmla="*/ 65 w 124"/>
                    <a:gd name="T107" fmla="*/ 7 h 120"/>
                    <a:gd name="T108" fmla="*/ 65 w 124"/>
                    <a:gd name="T109" fmla="*/ 6 h 12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4" h="120">
                      <a:moveTo>
                        <a:pt x="65" y="6"/>
                      </a:moveTo>
                      <a:cubicBezTo>
                        <a:pt x="65" y="6"/>
                        <a:pt x="64" y="6"/>
                        <a:pt x="64" y="6"/>
                      </a:cubicBezTo>
                      <a:cubicBezTo>
                        <a:pt x="64" y="6"/>
                        <a:pt x="64" y="5"/>
                        <a:pt x="63" y="5"/>
                      </a:cubicBezTo>
                      <a:cubicBezTo>
                        <a:pt x="63" y="5"/>
                        <a:pt x="63" y="5"/>
                        <a:pt x="62" y="5"/>
                      </a:cubicBezTo>
                      <a:cubicBezTo>
                        <a:pt x="62" y="5"/>
                        <a:pt x="62" y="5"/>
                        <a:pt x="62" y="5"/>
                      </a:cubicBezTo>
                      <a:cubicBezTo>
                        <a:pt x="62" y="5"/>
                        <a:pt x="62" y="5"/>
                        <a:pt x="61" y="5"/>
                      </a:cubicBezTo>
                      <a:cubicBezTo>
                        <a:pt x="61" y="5"/>
                        <a:pt x="61" y="5"/>
                        <a:pt x="61" y="5"/>
                      </a:cubicBezTo>
                      <a:cubicBezTo>
                        <a:pt x="61" y="5"/>
                        <a:pt x="61" y="5"/>
                        <a:pt x="61" y="5"/>
                      </a:cubicBezTo>
                      <a:cubicBezTo>
                        <a:pt x="61" y="5"/>
                        <a:pt x="61" y="5"/>
                        <a:pt x="61" y="5"/>
                      </a:cubicBezTo>
                      <a:cubicBezTo>
                        <a:pt x="61" y="5"/>
                        <a:pt x="61" y="5"/>
                        <a:pt x="61" y="5"/>
                      </a:cubicBezTo>
                      <a:cubicBezTo>
                        <a:pt x="61" y="5"/>
                        <a:pt x="61" y="5"/>
                        <a:pt x="61" y="5"/>
                      </a:cubicBezTo>
                      <a:cubicBezTo>
                        <a:pt x="60" y="4"/>
                        <a:pt x="59" y="2"/>
                        <a:pt x="59" y="1"/>
                      </a:cubicBezTo>
                      <a:cubicBezTo>
                        <a:pt x="59" y="0"/>
                        <a:pt x="59" y="0"/>
                        <a:pt x="58" y="0"/>
                      </a:cubicBezTo>
                      <a:cubicBezTo>
                        <a:pt x="58" y="0"/>
                        <a:pt x="57" y="0"/>
                        <a:pt x="56" y="0"/>
                      </a:cubicBezTo>
                      <a:cubicBezTo>
                        <a:pt x="54" y="0"/>
                        <a:pt x="52" y="1"/>
                        <a:pt x="52" y="1"/>
                      </a:cubicBezTo>
                      <a:cubicBezTo>
                        <a:pt x="51" y="1"/>
                        <a:pt x="51" y="2"/>
                        <a:pt x="50" y="2"/>
                      </a:cubicBezTo>
                      <a:cubicBezTo>
                        <a:pt x="48" y="3"/>
                        <a:pt x="47" y="4"/>
                        <a:pt x="45" y="4"/>
                      </a:cubicBezTo>
                      <a:cubicBezTo>
                        <a:pt x="44" y="4"/>
                        <a:pt x="43" y="4"/>
                        <a:pt x="43" y="3"/>
                      </a:cubicBezTo>
                      <a:cubicBezTo>
                        <a:pt x="43" y="3"/>
                        <a:pt x="43" y="3"/>
                        <a:pt x="43" y="3"/>
                      </a:cubicBezTo>
                      <a:cubicBezTo>
                        <a:pt x="42" y="4"/>
                        <a:pt x="42" y="4"/>
                        <a:pt x="42" y="4"/>
                      </a:cubicBezTo>
                      <a:cubicBezTo>
                        <a:pt x="42" y="6"/>
                        <a:pt x="40" y="8"/>
                        <a:pt x="38" y="8"/>
                      </a:cubicBezTo>
                      <a:cubicBezTo>
                        <a:pt x="38" y="8"/>
                        <a:pt x="38" y="8"/>
                        <a:pt x="37" y="7"/>
                      </a:cubicBezTo>
                      <a:cubicBezTo>
                        <a:pt x="37" y="7"/>
                        <a:pt x="37" y="7"/>
                        <a:pt x="37" y="7"/>
                      </a:cubicBezTo>
                      <a:cubicBezTo>
                        <a:pt x="37" y="9"/>
                        <a:pt x="35" y="11"/>
                        <a:pt x="33" y="11"/>
                      </a:cubicBezTo>
                      <a:cubicBezTo>
                        <a:pt x="31" y="11"/>
                        <a:pt x="30" y="10"/>
                        <a:pt x="29" y="10"/>
                      </a:cubicBezTo>
                      <a:cubicBezTo>
                        <a:pt x="29" y="10"/>
                        <a:pt x="28" y="10"/>
                        <a:pt x="28" y="11"/>
                      </a:cubicBezTo>
                      <a:cubicBezTo>
                        <a:pt x="28" y="12"/>
                        <a:pt x="28" y="13"/>
                        <a:pt x="28" y="13"/>
                      </a:cubicBezTo>
                      <a:cubicBezTo>
                        <a:pt x="27" y="14"/>
                        <a:pt x="27" y="14"/>
                        <a:pt x="27" y="14"/>
                      </a:cubicBezTo>
                      <a:cubicBezTo>
                        <a:pt x="27" y="17"/>
                        <a:pt x="25" y="17"/>
                        <a:pt x="24" y="17"/>
                      </a:cubicBezTo>
                      <a:cubicBezTo>
                        <a:pt x="24" y="17"/>
                        <a:pt x="24" y="17"/>
                        <a:pt x="24" y="17"/>
                      </a:cubicBezTo>
                      <a:cubicBezTo>
                        <a:pt x="24" y="17"/>
                        <a:pt x="24" y="17"/>
                        <a:pt x="24" y="17"/>
                      </a:cubicBezTo>
                      <a:cubicBezTo>
                        <a:pt x="24" y="17"/>
                        <a:pt x="24" y="17"/>
                        <a:pt x="24" y="17"/>
                      </a:cubicBezTo>
                      <a:cubicBezTo>
                        <a:pt x="23" y="17"/>
                        <a:pt x="22" y="17"/>
                        <a:pt x="21" y="16"/>
                      </a:cubicBezTo>
                      <a:cubicBezTo>
                        <a:pt x="20" y="15"/>
                        <a:pt x="19" y="13"/>
                        <a:pt x="17" y="11"/>
                      </a:cubicBezTo>
                      <a:cubicBezTo>
                        <a:pt x="17" y="11"/>
                        <a:pt x="17" y="10"/>
                        <a:pt x="17" y="10"/>
                      </a:cubicBezTo>
                      <a:cubicBezTo>
                        <a:pt x="17" y="10"/>
                        <a:pt x="17" y="10"/>
                        <a:pt x="17" y="10"/>
                      </a:cubicBezTo>
                      <a:cubicBezTo>
                        <a:pt x="15" y="13"/>
                        <a:pt x="14" y="17"/>
                        <a:pt x="11" y="17"/>
                      </a:cubicBezTo>
                      <a:cubicBezTo>
                        <a:pt x="11" y="17"/>
                        <a:pt x="10" y="17"/>
                        <a:pt x="10" y="17"/>
                      </a:cubicBezTo>
                      <a:cubicBezTo>
                        <a:pt x="10" y="17"/>
                        <a:pt x="10" y="17"/>
                        <a:pt x="10" y="17"/>
                      </a:cubicBezTo>
                      <a:cubicBezTo>
                        <a:pt x="9" y="17"/>
                        <a:pt x="9" y="17"/>
                        <a:pt x="8" y="17"/>
                      </a:cubicBezTo>
                      <a:cubicBezTo>
                        <a:pt x="8" y="17"/>
                        <a:pt x="8" y="17"/>
                        <a:pt x="8" y="17"/>
                      </a:cubicBezTo>
                      <a:cubicBezTo>
                        <a:pt x="7" y="17"/>
                        <a:pt x="7" y="17"/>
                        <a:pt x="6" y="17"/>
                      </a:cubicBezTo>
                      <a:cubicBezTo>
                        <a:pt x="6" y="17"/>
                        <a:pt x="5" y="17"/>
                        <a:pt x="5" y="17"/>
                      </a:cubicBezTo>
                      <a:cubicBezTo>
                        <a:pt x="5" y="17"/>
                        <a:pt x="4" y="17"/>
                        <a:pt x="3" y="17"/>
                      </a:cubicBezTo>
                      <a:cubicBezTo>
                        <a:pt x="3" y="17"/>
                        <a:pt x="3" y="17"/>
                        <a:pt x="3" y="17"/>
                      </a:cubicBezTo>
                      <a:cubicBezTo>
                        <a:pt x="3" y="18"/>
                        <a:pt x="3" y="18"/>
                        <a:pt x="3" y="18"/>
                      </a:cubicBezTo>
                      <a:cubicBezTo>
                        <a:pt x="3" y="18"/>
                        <a:pt x="3" y="19"/>
                        <a:pt x="3" y="19"/>
                      </a:cubicBezTo>
                      <a:cubicBezTo>
                        <a:pt x="3" y="19"/>
                        <a:pt x="3" y="19"/>
                        <a:pt x="3" y="19"/>
                      </a:cubicBezTo>
                      <a:cubicBezTo>
                        <a:pt x="4" y="20"/>
                        <a:pt x="5" y="21"/>
                        <a:pt x="5" y="22"/>
                      </a:cubicBezTo>
                      <a:cubicBezTo>
                        <a:pt x="5" y="24"/>
                        <a:pt x="3" y="26"/>
                        <a:pt x="1" y="27"/>
                      </a:cubicBezTo>
                      <a:cubicBezTo>
                        <a:pt x="1" y="27"/>
                        <a:pt x="0" y="28"/>
                        <a:pt x="0" y="28"/>
                      </a:cubicBezTo>
                      <a:cubicBezTo>
                        <a:pt x="0" y="28"/>
                        <a:pt x="1" y="28"/>
                        <a:pt x="1" y="29"/>
                      </a:cubicBezTo>
                      <a:cubicBezTo>
                        <a:pt x="3" y="30"/>
                        <a:pt x="5" y="32"/>
                        <a:pt x="3" y="35"/>
                      </a:cubicBezTo>
                      <a:cubicBezTo>
                        <a:pt x="3" y="35"/>
                        <a:pt x="3" y="35"/>
                        <a:pt x="2" y="36"/>
                      </a:cubicBezTo>
                      <a:cubicBezTo>
                        <a:pt x="2" y="36"/>
                        <a:pt x="2" y="36"/>
                        <a:pt x="3" y="37"/>
                      </a:cubicBezTo>
                      <a:cubicBezTo>
                        <a:pt x="3" y="37"/>
                        <a:pt x="3" y="37"/>
                        <a:pt x="4" y="37"/>
                      </a:cubicBezTo>
                      <a:cubicBezTo>
                        <a:pt x="4" y="37"/>
                        <a:pt x="5" y="37"/>
                        <a:pt x="6" y="38"/>
                      </a:cubicBezTo>
                      <a:cubicBezTo>
                        <a:pt x="8" y="38"/>
                        <a:pt x="10" y="38"/>
                        <a:pt x="11" y="39"/>
                      </a:cubicBezTo>
                      <a:cubicBezTo>
                        <a:pt x="11" y="40"/>
                        <a:pt x="11" y="41"/>
                        <a:pt x="11" y="42"/>
                      </a:cubicBezTo>
                      <a:cubicBezTo>
                        <a:pt x="11" y="42"/>
                        <a:pt x="11" y="42"/>
                        <a:pt x="11" y="42"/>
                      </a:cubicBezTo>
                      <a:cubicBezTo>
                        <a:pt x="11" y="42"/>
                        <a:pt x="12" y="42"/>
                        <a:pt x="12" y="42"/>
                      </a:cubicBezTo>
                      <a:cubicBezTo>
                        <a:pt x="13" y="41"/>
                        <a:pt x="13" y="41"/>
                        <a:pt x="14" y="40"/>
                      </a:cubicBezTo>
                      <a:cubicBezTo>
                        <a:pt x="15" y="38"/>
                        <a:pt x="16" y="36"/>
                        <a:pt x="20" y="35"/>
                      </a:cubicBezTo>
                      <a:cubicBezTo>
                        <a:pt x="21" y="35"/>
                        <a:pt x="22" y="34"/>
                        <a:pt x="23" y="34"/>
                      </a:cubicBezTo>
                      <a:cubicBezTo>
                        <a:pt x="30" y="34"/>
                        <a:pt x="36" y="39"/>
                        <a:pt x="38" y="42"/>
                      </a:cubicBezTo>
                      <a:cubicBezTo>
                        <a:pt x="39" y="43"/>
                        <a:pt x="39" y="44"/>
                        <a:pt x="40" y="44"/>
                      </a:cubicBezTo>
                      <a:cubicBezTo>
                        <a:pt x="41" y="46"/>
                        <a:pt x="42" y="47"/>
                        <a:pt x="42" y="50"/>
                      </a:cubicBezTo>
                      <a:cubicBezTo>
                        <a:pt x="43" y="52"/>
                        <a:pt x="44" y="57"/>
                        <a:pt x="52" y="62"/>
                      </a:cubicBezTo>
                      <a:cubicBezTo>
                        <a:pt x="57" y="65"/>
                        <a:pt x="60" y="68"/>
                        <a:pt x="62" y="71"/>
                      </a:cubicBezTo>
                      <a:cubicBezTo>
                        <a:pt x="64" y="73"/>
                        <a:pt x="66" y="74"/>
                        <a:pt x="67" y="75"/>
                      </a:cubicBezTo>
                      <a:cubicBezTo>
                        <a:pt x="69" y="76"/>
                        <a:pt x="70" y="76"/>
                        <a:pt x="72" y="77"/>
                      </a:cubicBezTo>
                      <a:cubicBezTo>
                        <a:pt x="74" y="77"/>
                        <a:pt x="77" y="78"/>
                        <a:pt x="79" y="80"/>
                      </a:cubicBezTo>
                      <a:cubicBezTo>
                        <a:pt x="81" y="83"/>
                        <a:pt x="84" y="85"/>
                        <a:pt x="88" y="86"/>
                      </a:cubicBezTo>
                      <a:cubicBezTo>
                        <a:pt x="90" y="87"/>
                        <a:pt x="91" y="89"/>
                        <a:pt x="92" y="90"/>
                      </a:cubicBezTo>
                      <a:cubicBezTo>
                        <a:pt x="93" y="92"/>
                        <a:pt x="94" y="93"/>
                        <a:pt x="95" y="93"/>
                      </a:cubicBezTo>
                      <a:cubicBezTo>
                        <a:pt x="99" y="93"/>
                        <a:pt x="99" y="96"/>
                        <a:pt x="99" y="98"/>
                      </a:cubicBezTo>
                      <a:cubicBezTo>
                        <a:pt x="99" y="99"/>
                        <a:pt x="100" y="99"/>
                        <a:pt x="100" y="100"/>
                      </a:cubicBezTo>
                      <a:cubicBezTo>
                        <a:pt x="103" y="104"/>
                        <a:pt x="104" y="111"/>
                        <a:pt x="101" y="115"/>
                      </a:cubicBezTo>
                      <a:cubicBezTo>
                        <a:pt x="100" y="116"/>
                        <a:pt x="100" y="119"/>
                        <a:pt x="100" y="120"/>
                      </a:cubicBezTo>
                      <a:cubicBezTo>
                        <a:pt x="101" y="118"/>
                        <a:pt x="103" y="115"/>
                        <a:pt x="103" y="113"/>
                      </a:cubicBezTo>
                      <a:cubicBezTo>
                        <a:pt x="104" y="110"/>
                        <a:pt x="105" y="109"/>
                        <a:pt x="107" y="108"/>
                      </a:cubicBezTo>
                      <a:cubicBezTo>
                        <a:pt x="108" y="107"/>
                        <a:pt x="109" y="107"/>
                        <a:pt x="110" y="105"/>
                      </a:cubicBezTo>
                      <a:cubicBezTo>
                        <a:pt x="110" y="105"/>
                        <a:pt x="110" y="105"/>
                        <a:pt x="110" y="105"/>
                      </a:cubicBezTo>
                      <a:cubicBezTo>
                        <a:pt x="110" y="105"/>
                        <a:pt x="109" y="104"/>
                        <a:pt x="109" y="104"/>
                      </a:cubicBezTo>
                      <a:cubicBezTo>
                        <a:pt x="107" y="103"/>
                        <a:pt x="105" y="101"/>
                        <a:pt x="105" y="98"/>
                      </a:cubicBezTo>
                      <a:cubicBezTo>
                        <a:pt x="104" y="96"/>
                        <a:pt x="105" y="94"/>
                        <a:pt x="106" y="93"/>
                      </a:cubicBezTo>
                      <a:cubicBezTo>
                        <a:pt x="108" y="89"/>
                        <a:pt x="114" y="88"/>
                        <a:pt x="118" y="91"/>
                      </a:cubicBezTo>
                      <a:cubicBezTo>
                        <a:pt x="119" y="92"/>
                        <a:pt x="120" y="92"/>
                        <a:pt x="121" y="93"/>
                      </a:cubicBezTo>
                      <a:cubicBezTo>
                        <a:pt x="122" y="93"/>
                        <a:pt x="123" y="94"/>
                        <a:pt x="124" y="95"/>
                      </a:cubicBezTo>
                      <a:cubicBezTo>
                        <a:pt x="124" y="94"/>
                        <a:pt x="124" y="94"/>
                        <a:pt x="124" y="93"/>
                      </a:cubicBezTo>
                      <a:cubicBezTo>
                        <a:pt x="124" y="90"/>
                        <a:pt x="112" y="84"/>
                        <a:pt x="107" y="82"/>
                      </a:cubicBezTo>
                      <a:cubicBezTo>
                        <a:pt x="105" y="81"/>
                        <a:pt x="104" y="80"/>
                        <a:pt x="103" y="79"/>
                      </a:cubicBezTo>
                      <a:cubicBezTo>
                        <a:pt x="100" y="78"/>
                        <a:pt x="99" y="76"/>
                        <a:pt x="99" y="75"/>
                      </a:cubicBezTo>
                      <a:cubicBezTo>
                        <a:pt x="98" y="73"/>
                        <a:pt x="98" y="73"/>
                        <a:pt x="96" y="73"/>
                      </a:cubicBezTo>
                      <a:cubicBezTo>
                        <a:pt x="95" y="73"/>
                        <a:pt x="95" y="73"/>
                        <a:pt x="95" y="73"/>
                      </a:cubicBezTo>
                      <a:cubicBezTo>
                        <a:pt x="87" y="73"/>
                        <a:pt x="78" y="64"/>
                        <a:pt x="76" y="53"/>
                      </a:cubicBezTo>
                      <a:cubicBezTo>
                        <a:pt x="75" y="48"/>
                        <a:pt x="71" y="46"/>
                        <a:pt x="67" y="44"/>
                      </a:cubicBezTo>
                      <a:cubicBezTo>
                        <a:pt x="64" y="42"/>
                        <a:pt x="61" y="41"/>
                        <a:pt x="60" y="38"/>
                      </a:cubicBezTo>
                      <a:cubicBezTo>
                        <a:pt x="58" y="34"/>
                        <a:pt x="59" y="31"/>
                        <a:pt x="60" y="30"/>
                      </a:cubicBezTo>
                      <a:cubicBezTo>
                        <a:pt x="61" y="28"/>
                        <a:pt x="61" y="28"/>
                        <a:pt x="60" y="26"/>
                      </a:cubicBezTo>
                      <a:cubicBezTo>
                        <a:pt x="60" y="25"/>
                        <a:pt x="60" y="24"/>
                        <a:pt x="60" y="22"/>
                      </a:cubicBezTo>
                      <a:cubicBezTo>
                        <a:pt x="61" y="20"/>
                        <a:pt x="63" y="19"/>
                        <a:pt x="65" y="18"/>
                      </a:cubicBezTo>
                      <a:cubicBezTo>
                        <a:pt x="65" y="17"/>
                        <a:pt x="65" y="16"/>
                        <a:pt x="65" y="16"/>
                      </a:cubicBezTo>
                      <a:cubicBezTo>
                        <a:pt x="65" y="15"/>
                        <a:pt x="65" y="15"/>
                        <a:pt x="65" y="15"/>
                      </a:cubicBezTo>
                      <a:cubicBezTo>
                        <a:pt x="65" y="14"/>
                        <a:pt x="65" y="12"/>
                        <a:pt x="65" y="11"/>
                      </a:cubicBezTo>
                      <a:cubicBezTo>
                        <a:pt x="65" y="11"/>
                        <a:pt x="65" y="11"/>
                        <a:pt x="65" y="10"/>
                      </a:cubicBezTo>
                      <a:cubicBezTo>
                        <a:pt x="65" y="9"/>
                        <a:pt x="65" y="8"/>
                        <a:pt x="65" y="8"/>
                      </a:cubicBezTo>
                      <a:cubicBezTo>
                        <a:pt x="65" y="7"/>
                        <a:pt x="65" y="7"/>
                        <a:pt x="65" y="7"/>
                      </a:cubicBezTo>
                      <a:cubicBezTo>
                        <a:pt x="65" y="6"/>
                        <a:pt x="65" y="6"/>
                        <a:pt x="65" y="6"/>
                      </a:cubicBezTo>
                      <a:cubicBezTo>
                        <a:pt x="65" y="6"/>
                        <a:pt x="65" y="6"/>
                        <a:pt x="65"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2" name="Freeform 1225">
                  <a:extLst>
                    <a:ext uri="{FF2B5EF4-FFF2-40B4-BE49-F238E27FC236}">
                      <a16:creationId xmlns="" xmlns:a16="http://schemas.microsoft.com/office/drawing/2014/main" id="{E1E1F7F9-3BB8-42EF-8CE3-DF1BB6F93C6D}"/>
                    </a:ext>
                  </a:extLst>
                </p:cNvPr>
                <p:cNvSpPr/>
                <p:nvPr/>
              </p:nvSpPr>
              <p:spPr bwMode="auto">
                <a:xfrm>
                  <a:off x="2681" y="3384"/>
                  <a:ext cx="26" cy="17"/>
                </a:xfrm>
                <a:custGeom>
                  <a:gdLst>
                    <a:gd name="T0" fmla="*/ 24 w 27"/>
                    <a:gd name="T1" fmla="*/ 15 h 18"/>
                    <a:gd name="T2" fmla="*/ 24 w 27"/>
                    <a:gd name="T3" fmla="*/ 10 h 18"/>
                    <a:gd name="T4" fmla="*/ 27 w 27"/>
                    <a:gd name="T5" fmla="*/ 0 h 18"/>
                    <a:gd name="T6" fmla="*/ 22 w 27"/>
                    <a:gd name="T7" fmla="*/ 1 h 18"/>
                    <a:gd name="T8" fmla="*/ 7 w 27"/>
                    <a:gd name="T9" fmla="*/ 1 h 18"/>
                    <a:gd name="T10" fmla="*/ 5 w 27"/>
                    <a:gd name="T11" fmla="*/ 0 h 18"/>
                    <a:gd name="T12" fmla="*/ 0 w 27"/>
                    <a:gd name="T13" fmla="*/ 3 h 18"/>
                    <a:gd name="T14" fmla="*/ 10 w 27"/>
                    <a:gd name="T15" fmla="*/ 8 h 18"/>
                    <a:gd name="T16" fmla="*/ 20 w 27"/>
                    <a:gd name="T17" fmla="*/ 14 h 18"/>
                    <a:gd name="T18" fmla="*/ 23 w 27"/>
                    <a:gd name="T19" fmla="*/ 16 h 18"/>
                    <a:gd name="T20" fmla="*/ 23 w 27"/>
                    <a:gd name="T21" fmla="*/ 18 h 18"/>
                    <a:gd name="T22" fmla="*/ 23 w 27"/>
                    <a:gd name="T23" fmla="*/ 18 h 18"/>
                    <a:gd name="T24" fmla="*/ 23 w 27"/>
                    <a:gd name="T25" fmla="*/ 16 h 18"/>
                    <a:gd name="T26" fmla="*/ 24 w 27"/>
                    <a:gd name="T27" fmla="*/ 15 h 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18">
                      <a:moveTo>
                        <a:pt x="24" y="15"/>
                      </a:moveTo>
                      <a:cubicBezTo>
                        <a:pt x="24" y="15"/>
                        <a:pt x="24" y="14"/>
                        <a:pt x="24" y="10"/>
                      </a:cubicBezTo>
                      <a:cubicBezTo>
                        <a:pt x="23" y="6"/>
                        <a:pt x="26" y="2"/>
                        <a:pt x="27" y="0"/>
                      </a:cubicBezTo>
                      <a:cubicBezTo>
                        <a:pt x="26" y="0"/>
                        <a:pt x="24" y="0"/>
                        <a:pt x="22" y="1"/>
                      </a:cubicBezTo>
                      <a:cubicBezTo>
                        <a:pt x="15" y="2"/>
                        <a:pt x="11" y="3"/>
                        <a:pt x="7" y="1"/>
                      </a:cubicBezTo>
                      <a:cubicBezTo>
                        <a:pt x="6" y="0"/>
                        <a:pt x="6" y="0"/>
                        <a:pt x="5" y="0"/>
                      </a:cubicBezTo>
                      <a:cubicBezTo>
                        <a:pt x="3" y="0"/>
                        <a:pt x="0" y="2"/>
                        <a:pt x="0" y="3"/>
                      </a:cubicBezTo>
                      <a:cubicBezTo>
                        <a:pt x="0" y="3"/>
                        <a:pt x="2" y="5"/>
                        <a:pt x="10" y="8"/>
                      </a:cubicBezTo>
                      <a:cubicBezTo>
                        <a:pt x="16" y="9"/>
                        <a:pt x="18" y="12"/>
                        <a:pt x="20" y="14"/>
                      </a:cubicBezTo>
                      <a:cubicBezTo>
                        <a:pt x="21" y="15"/>
                        <a:pt x="22" y="16"/>
                        <a:pt x="23" y="16"/>
                      </a:cubicBezTo>
                      <a:cubicBezTo>
                        <a:pt x="23" y="18"/>
                        <a:pt x="23" y="18"/>
                        <a:pt x="23" y="18"/>
                      </a:cubicBezTo>
                      <a:cubicBezTo>
                        <a:pt x="23" y="18"/>
                        <a:pt x="23" y="18"/>
                        <a:pt x="23" y="18"/>
                      </a:cubicBezTo>
                      <a:cubicBezTo>
                        <a:pt x="23" y="16"/>
                        <a:pt x="23" y="16"/>
                        <a:pt x="23" y="16"/>
                      </a:cubicBezTo>
                      <a:cubicBezTo>
                        <a:pt x="24" y="16"/>
                        <a:pt x="24" y="15"/>
                        <a:pt x="2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3" name="Freeform 1226">
                  <a:extLst>
                    <a:ext uri="{FF2B5EF4-FFF2-40B4-BE49-F238E27FC236}">
                      <a16:creationId xmlns="" xmlns:a16="http://schemas.microsoft.com/office/drawing/2014/main" id="{7B3A3D11-5B52-4A7A-9291-40BC392B797C}"/>
                    </a:ext>
                  </a:extLst>
                </p:cNvPr>
                <p:cNvSpPr/>
                <p:nvPr/>
              </p:nvSpPr>
              <p:spPr bwMode="auto">
                <a:xfrm>
                  <a:off x="2745" y="3279"/>
                  <a:ext cx="38" cy="49"/>
                </a:xfrm>
                <a:custGeom>
                  <a:gdLst>
                    <a:gd name="T0" fmla="*/ 19 w 40"/>
                    <a:gd name="T1" fmla="*/ 52 h 52"/>
                    <a:gd name="T2" fmla="*/ 20 w 40"/>
                    <a:gd name="T3" fmla="*/ 52 h 52"/>
                    <a:gd name="T4" fmla="*/ 22 w 40"/>
                    <a:gd name="T5" fmla="*/ 51 h 52"/>
                    <a:gd name="T6" fmla="*/ 24 w 40"/>
                    <a:gd name="T7" fmla="*/ 51 h 52"/>
                    <a:gd name="T8" fmla="*/ 27 w 40"/>
                    <a:gd name="T9" fmla="*/ 50 h 52"/>
                    <a:gd name="T10" fmla="*/ 29 w 40"/>
                    <a:gd name="T11" fmla="*/ 50 h 52"/>
                    <a:gd name="T12" fmla="*/ 32 w 40"/>
                    <a:gd name="T13" fmla="*/ 50 h 52"/>
                    <a:gd name="T14" fmla="*/ 34 w 40"/>
                    <a:gd name="T15" fmla="*/ 49 h 52"/>
                    <a:gd name="T16" fmla="*/ 36 w 40"/>
                    <a:gd name="T17" fmla="*/ 49 h 52"/>
                    <a:gd name="T18" fmla="*/ 36 w 40"/>
                    <a:gd name="T19" fmla="*/ 48 h 52"/>
                    <a:gd name="T20" fmla="*/ 38 w 40"/>
                    <a:gd name="T21" fmla="*/ 43 h 52"/>
                    <a:gd name="T22" fmla="*/ 37 w 40"/>
                    <a:gd name="T23" fmla="*/ 37 h 52"/>
                    <a:gd name="T24" fmla="*/ 37 w 40"/>
                    <a:gd name="T25" fmla="*/ 26 h 52"/>
                    <a:gd name="T26" fmla="*/ 37 w 40"/>
                    <a:gd name="T27" fmla="*/ 25 h 52"/>
                    <a:gd name="T28" fmla="*/ 28 w 40"/>
                    <a:gd name="T29" fmla="*/ 20 h 52"/>
                    <a:gd name="T30" fmla="*/ 24 w 40"/>
                    <a:gd name="T31" fmla="*/ 15 h 52"/>
                    <a:gd name="T32" fmla="*/ 19 w 40"/>
                    <a:gd name="T33" fmla="*/ 7 h 52"/>
                    <a:gd name="T34" fmla="*/ 17 w 40"/>
                    <a:gd name="T35" fmla="*/ 4 h 52"/>
                    <a:gd name="T36" fmla="*/ 16 w 40"/>
                    <a:gd name="T37" fmla="*/ 3 h 52"/>
                    <a:gd name="T38" fmla="*/ 15 w 40"/>
                    <a:gd name="T39" fmla="*/ 2 h 52"/>
                    <a:gd name="T40" fmla="*/ 15 w 40"/>
                    <a:gd name="T41" fmla="*/ 2 h 52"/>
                    <a:gd name="T42" fmla="*/ 9 w 40"/>
                    <a:gd name="T43" fmla="*/ 0 h 52"/>
                    <a:gd name="T44" fmla="*/ 0 w 40"/>
                    <a:gd name="T45" fmla="*/ 3 h 52"/>
                    <a:gd name="T46" fmla="*/ 0 w 40"/>
                    <a:gd name="T47" fmla="*/ 5 h 52"/>
                    <a:gd name="T48" fmla="*/ 0 w 40"/>
                    <a:gd name="T49" fmla="*/ 6 h 52"/>
                    <a:gd name="T50" fmla="*/ 1 w 40"/>
                    <a:gd name="T51" fmla="*/ 6 h 52"/>
                    <a:gd name="T52" fmla="*/ 5 w 40"/>
                    <a:gd name="T53" fmla="*/ 13 h 52"/>
                    <a:gd name="T54" fmla="*/ 6 w 40"/>
                    <a:gd name="T55" fmla="*/ 17 h 52"/>
                    <a:gd name="T56" fmla="*/ 6 w 40"/>
                    <a:gd name="T57" fmla="*/ 18 h 52"/>
                    <a:gd name="T58" fmla="*/ 6 w 40"/>
                    <a:gd name="T59" fmla="*/ 19 h 52"/>
                    <a:gd name="T60" fmla="*/ 7 w 40"/>
                    <a:gd name="T61" fmla="*/ 23 h 52"/>
                    <a:gd name="T62" fmla="*/ 7 w 40"/>
                    <a:gd name="T63" fmla="*/ 29 h 52"/>
                    <a:gd name="T64" fmla="*/ 6 w 40"/>
                    <a:gd name="T65" fmla="*/ 31 h 52"/>
                    <a:gd name="T66" fmla="*/ 6 w 40"/>
                    <a:gd name="T67" fmla="*/ 34 h 52"/>
                    <a:gd name="T68" fmla="*/ 5 w 40"/>
                    <a:gd name="T69" fmla="*/ 35 h 52"/>
                    <a:gd name="T70" fmla="*/ 5 w 40"/>
                    <a:gd name="T71" fmla="*/ 35 h 52"/>
                    <a:gd name="T72" fmla="*/ 4 w 40"/>
                    <a:gd name="T73" fmla="*/ 36 h 52"/>
                    <a:gd name="T74" fmla="*/ 3 w 40"/>
                    <a:gd name="T75" fmla="*/ 36 h 52"/>
                    <a:gd name="T76" fmla="*/ 2 w 40"/>
                    <a:gd name="T77" fmla="*/ 39 h 52"/>
                    <a:gd name="T78" fmla="*/ 4 w 40"/>
                    <a:gd name="T79" fmla="*/ 41 h 52"/>
                    <a:gd name="T80" fmla="*/ 7 w 40"/>
                    <a:gd name="T81" fmla="*/ 44 h 52"/>
                    <a:gd name="T82" fmla="*/ 9 w 40"/>
                    <a:gd name="T83" fmla="*/ 46 h 5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 h="52">
                      <a:moveTo>
                        <a:pt x="12" y="48"/>
                      </a:moveTo>
                      <a:cubicBezTo>
                        <a:pt x="14" y="49"/>
                        <a:pt x="17" y="51"/>
                        <a:pt x="19" y="52"/>
                      </a:cubicBezTo>
                      <a:cubicBezTo>
                        <a:pt x="19" y="52"/>
                        <a:pt x="20" y="52"/>
                        <a:pt x="20" y="52"/>
                      </a:cubicBezTo>
                      <a:cubicBezTo>
                        <a:pt x="20" y="52"/>
                        <a:pt x="20" y="52"/>
                        <a:pt x="20" y="52"/>
                      </a:cubicBezTo>
                      <a:cubicBezTo>
                        <a:pt x="20" y="52"/>
                        <a:pt x="20" y="52"/>
                        <a:pt x="20" y="52"/>
                      </a:cubicBezTo>
                      <a:cubicBezTo>
                        <a:pt x="21" y="52"/>
                        <a:pt x="22" y="51"/>
                        <a:pt x="22" y="51"/>
                      </a:cubicBezTo>
                      <a:cubicBezTo>
                        <a:pt x="22" y="51"/>
                        <a:pt x="22" y="51"/>
                        <a:pt x="22" y="51"/>
                      </a:cubicBezTo>
                      <a:cubicBezTo>
                        <a:pt x="23" y="51"/>
                        <a:pt x="24" y="51"/>
                        <a:pt x="24" y="51"/>
                      </a:cubicBezTo>
                      <a:cubicBezTo>
                        <a:pt x="24" y="51"/>
                        <a:pt x="25" y="51"/>
                        <a:pt x="25" y="51"/>
                      </a:cubicBezTo>
                      <a:cubicBezTo>
                        <a:pt x="25" y="51"/>
                        <a:pt x="26" y="51"/>
                        <a:pt x="27" y="50"/>
                      </a:cubicBezTo>
                      <a:cubicBezTo>
                        <a:pt x="27" y="50"/>
                        <a:pt x="27" y="50"/>
                        <a:pt x="28" y="50"/>
                      </a:cubicBezTo>
                      <a:cubicBezTo>
                        <a:pt x="28" y="50"/>
                        <a:pt x="29" y="50"/>
                        <a:pt x="29" y="50"/>
                      </a:cubicBezTo>
                      <a:cubicBezTo>
                        <a:pt x="29" y="50"/>
                        <a:pt x="30" y="50"/>
                        <a:pt x="30" y="50"/>
                      </a:cubicBezTo>
                      <a:cubicBezTo>
                        <a:pt x="31" y="50"/>
                        <a:pt x="31" y="50"/>
                        <a:pt x="32" y="50"/>
                      </a:cubicBezTo>
                      <a:cubicBezTo>
                        <a:pt x="32" y="49"/>
                        <a:pt x="33" y="49"/>
                        <a:pt x="33" y="49"/>
                      </a:cubicBezTo>
                      <a:cubicBezTo>
                        <a:pt x="33" y="49"/>
                        <a:pt x="34" y="49"/>
                        <a:pt x="34" y="49"/>
                      </a:cubicBezTo>
                      <a:cubicBezTo>
                        <a:pt x="35" y="49"/>
                        <a:pt x="35" y="49"/>
                        <a:pt x="35" y="49"/>
                      </a:cubicBezTo>
                      <a:cubicBezTo>
                        <a:pt x="36" y="49"/>
                        <a:pt x="36" y="49"/>
                        <a:pt x="36" y="49"/>
                      </a:cubicBezTo>
                      <a:cubicBezTo>
                        <a:pt x="36" y="49"/>
                        <a:pt x="36" y="49"/>
                        <a:pt x="36" y="48"/>
                      </a:cubicBezTo>
                      <a:cubicBezTo>
                        <a:pt x="36" y="48"/>
                        <a:pt x="36" y="48"/>
                        <a:pt x="36" y="48"/>
                      </a:cubicBezTo>
                      <a:cubicBezTo>
                        <a:pt x="36" y="48"/>
                        <a:pt x="36" y="48"/>
                        <a:pt x="36" y="47"/>
                      </a:cubicBezTo>
                      <a:cubicBezTo>
                        <a:pt x="36" y="46"/>
                        <a:pt x="37" y="44"/>
                        <a:pt x="38" y="43"/>
                      </a:cubicBezTo>
                      <a:cubicBezTo>
                        <a:pt x="39" y="42"/>
                        <a:pt x="39" y="41"/>
                        <a:pt x="40" y="41"/>
                      </a:cubicBezTo>
                      <a:cubicBezTo>
                        <a:pt x="40" y="40"/>
                        <a:pt x="38" y="38"/>
                        <a:pt x="37" y="37"/>
                      </a:cubicBezTo>
                      <a:cubicBezTo>
                        <a:pt x="35" y="35"/>
                        <a:pt x="34" y="33"/>
                        <a:pt x="35" y="31"/>
                      </a:cubicBezTo>
                      <a:cubicBezTo>
                        <a:pt x="35" y="29"/>
                        <a:pt x="36" y="27"/>
                        <a:pt x="37" y="26"/>
                      </a:cubicBezTo>
                      <a:cubicBezTo>
                        <a:pt x="37" y="26"/>
                        <a:pt x="37" y="25"/>
                        <a:pt x="37" y="25"/>
                      </a:cubicBezTo>
                      <a:cubicBezTo>
                        <a:pt x="37" y="25"/>
                        <a:pt x="37" y="25"/>
                        <a:pt x="37" y="25"/>
                      </a:cubicBezTo>
                      <a:cubicBezTo>
                        <a:pt x="37" y="24"/>
                        <a:pt x="37" y="23"/>
                        <a:pt x="37" y="22"/>
                      </a:cubicBezTo>
                      <a:cubicBezTo>
                        <a:pt x="35" y="21"/>
                        <a:pt x="30" y="21"/>
                        <a:pt x="28" y="20"/>
                      </a:cubicBezTo>
                      <a:cubicBezTo>
                        <a:pt x="27" y="20"/>
                        <a:pt x="26" y="20"/>
                        <a:pt x="26" y="20"/>
                      </a:cubicBezTo>
                      <a:cubicBezTo>
                        <a:pt x="23" y="19"/>
                        <a:pt x="24" y="16"/>
                        <a:pt x="24" y="15"/>
                      </a:cubicBezTo>
                      <a:cubicBezTo>
                        <a:pt x="24" y="14"/>
                        <a:pt x="24" y="13"/>
                        <a:pt x="24" y="13"/>
                      </a:cubicBezTo>
                      <a:cubicBezTo>
                        <a:pt x="21" y="13"/>
                        <a:pt x="19" y="10"/>
                        <a:pt x="19" y="7"/>
                      </a:cubicBezTo>
                      <a:cubicBezTo>
                        <a:pt x="19" y="7"/>
                        <a:pt x="19" y="7"/>
                        <a:pt x="19" y="6"/>
                      </a:cubicBezTo>
                      <a:cubicBezTo>
                        <a:pt x="18" y="6"/>
                        <a:pt x="18" y="5"/>
                        <a:pt x="17" y="4"/>
                      </a:cubicBezTo>
                      <a:cubicBezTo>
                        <a:pt x="17" y="4"/>
                        <a:pt x="17" y="4"/>
                        <a:pt x="17" y="4"/>
                      </a:cubicBezTo>
                      <a:cubicBezTo>
                        <a:pt x="17" y="4"/>
                        <a:pt x="16" y="4"/>
                        <a:pt x="16" y="3"/>
                      </a:cubicBezTo>
                      <a:cubicBezTo>
                        <a:pt x="16" y="3"/>
                        <a:pt x="16" y="3"/>
                        <a:pt x="16" y="3"/>
                      </a:cubicBezTo>
                      <a:cubicBezTo>
                        <a:pt x="16" y="2"/>
                        <a:pt x="15" y="2"/>
                        <a:pt x="15" y="2"/>
                      </a:cubicBezTo>
                      <a:cubicBezTo>
                        <a:pt x="15" y="2"/>
                        <a:pt x="15" y="2"/>
                        <a:pt x="15" y="2"/>
                      </a:cubicBezTo>
                      <a:cubicBezTo>
                        <a:pt x="15" y="2"/>
                        <a:pt x="15" y="2"/>
                        <a:pt x="15" y="2"/>
                      </a:cubicBezTo>
                      <a:cubicBezTo>
                        <a:pt x="14" y="1"/>
                        <a:pt x="14" y="1"/>
                        <a:pt x="14" y="1"/>
                      </a:cubicBezTo>
                      <a:cubicBezTo>
                        <a:pt x="12" y="1"/>
                        <a:pt x="10" y="0"/>
                        <a:pt x="9" y="0"/>
                      </a:cubicBezTo>
                      <a:cubicBezTo>
                        <a:pt x="8" y="1"/>
                        <a:pt x="3" y="2"/>
                        <a:pt x="0" y="3"/>
                      </a:cubicBezTo>
                      <a:cubicBezTo>
                        <a:pt x="0" y="3"/>
                        <a:pt x="0" y="3"/>
                        <a:pt x="0" y="3"/>
                      </a:cubicBezTo>
                      <a:cubicBezTo>
                        <a:pt x="0" y="4"/>
                        <a:pt x="0" y="4"/>
                        <a:pt x="0" y="5"/>
                      </a:cubicBezTo>
                      <a:cubicBezTo>
                        <a:pt x="0" y="5"/>
                        <a:pt x="0" y="5"/>
                        <a:pt x="0" y="5"/>
                      </a:cubicBezTo>
                      <a:cubicBezTo>
                        <a:pt x="0" y="5"/>
                        <a:pt x="0" y="5"/>
                        <a:pt x="0" y="6"/>
                      </a:cubicBezTo>
                      <a:cubicBezTo>
                        <a:pt x="0" y="6"/>
                        <a:pt x="0" y="6"/>
                        <a:pt x="0" y="6"/>
                      </a:cubicBezTo>
                      <a:cubicBezTo>
                        <a:pt x="1" y="6"/>
                        <a:pt x="1" y="6"/>
                        <a:pt x="1" y="6"/>
                      </a:cubicBezTo>
                      <a:cubicBezTo>
                        <a:pt x="1" y="6"/>
                        <a:pt x="1" y="6"/>
                        <a:pt x="1" y="6"/>
                      </a:cubicBezTo>
                      <a:cubicBezTo>
                        <a:pt x="1" y="6"/>
                        <a:pt x="1" y="7"/>
                        <a:pt x="1" y="7"/>
                      </a:cubicBezTo>
                      <a:cubicBezTo>
                        <a:pt x="5" y="8"/>
                        <a:pt x="5" y="11"/>
                        <a:pt x="5" y="13"/>
                      </a:cubicBezTo>
                      <a:cubicBezTo>
                        <a:pt x="5" y="14"/>
                        <a:pt x="5" y="15"/>
                        <a:pt x="6" y="16"/>
                      </a:cubicBezTo>
                      <a:cubicBezTo>
                        <a:pt x="6" y="16"/>
                        <a:pt x="6" y="16"/>
                        <a:pt x="6" y="17"/>
                      </a:cubicBezTo>
                      <a:cubicBezTo>
                        <a:pt x="6" y="17"/>
                        <a:pt x="6" y="17"/>
                        <a:pt x="6" y="17"/>
                      </a:cubicBezTo>
                      <a:cubicBezTo>
                        <a:pt x="6" y="17"/>
                        <a:pt x="6" y="18"/>
                        <a:pt x="6" y="18"/>
                      </a:cubicBezTo>
                      <a:cubicBezTo>
                        <a:pt x="6" y="18"/>
                        <a:pt x="6" y="18"/>
                        <a:pt x="6" y="18"/>
                      </a:cubicBezTo>
                      <a:cubicBezTo>
                        <a:pt x="6" y="19"/>
                        <a:pt x="6" y="19"/>
                        <a:pt x="6" y="19"/>
                      </a:cubicBezTo>
                      <a:cubicBezTo>
                        <a:pt x="6" y="19"/>
                        <a:pt x="6" y="19"/>
                        <a:pt x="6" y="19"/>
                      </a:cubicBezTo>
                      <a:cubicBezTo>
                        <a:pt x="7" y="23"/>
                        <a:pt x="7" y="23"/>
                        <a:pt x="7" y="23"/>
                      </a:cubicBezTo>
                      <a:cubicBezTo>
                        <a:pt x="7" y="23"/>
                        <a:pt x="7" y="23"/>
                        <a:pt x="7" y="23"/>
                      </a:cubicBezTo>
                      <a:cubicBezTo>
                        <a:pt x="7" y="25"/>
                        <a:pt x="7" y="27"/>
                        <a:pt x="7" y="29"/>
                      </a:cubicBezTo>
                      <a:cubicBezTo>
                        <a:pt x="6" y="29"/>
                        <a:pt x="6" y="30"/>
                        <a:pt x="6" y="30"/>
                      </a:cubicBezTo>
                      <a:cubicBezTo>
                        <a:pt x="6" y="31"/>
                        <a:pt x="6" y="31"/>
                        <a:pt x="6" y="31"/>
                      </a:cubicBezTo>
                      <a:cubicBezTo>
                        <a:pt x="6" y="32"/>
                        <a:pt x="6" y="32"/>
                        <a:pt x="6" y="32"/>
                      </a:cubicBezTo>
                      <a:cubicBezTo>
                        <a:pt x="6" y="33"/>
                        <a:pt x="6" y="33"/>
                        <a:pt x="6" y="34"/>
                      </a:cubicBezTo>
                      <a:cubicBezTo>
                        <a:pt x="6" y="34"/>
                        <a:pt x="6" y="34"/>
                        <a:pt x="6" y="34"/>
                      </a:cubicBezTo>
                      <a:cubicBezTo>
                        <a:pt x="5" y="34"/>
                        <a:pt x="5" y="35"/>
                        <a:pt x="5" y="35"/>
                      </a:cubicBezTo>
                      <a:cubicBezTo>
                        <a:pt x="5" y="35"/>
                        <a:pt x="5" y="35"/>
                        <a:pt x="5" y="35"/>
                      </a:cubicBezTo>
                      <a:cubicBezTo>
                        <a:pt x="5" y="35"/>
                        <a:pt x="5" y="35"/>
                        <a:pt x="5" y="35"/>
                      </a:cubicBezTo>
                      <a:cubicBezTo>
                        <a:pt x="4" y="36"/>
                        <a:pt x="4" y="36"/>
                        <a:pt x="4" y="36"/>
                      </a:cubicBezTo>
                      <a:cubicBezTo>
                        <a:pt x="4" y="36"/>
                        <a:pt x="4" y="36"/>
                        <a:pt x="4" y="36"/>
                      </a:cubicBezTo>
                      <a:cubicBezTo>
                        <a:pt x="4" y="36"/>
                        <a:pt x="4" y="36"/>
                        <a:pt x="4" y="36"/>
                      </a:cubicBezTo>
                      <a:cubicBezTo>
                        <a:pt x="3" y="36"/>
                        <a:pt x="3" y="36"/>
                        <a:pt x="3" y="36"/>
                      </a:cubicBezTo>
                      <a:cubicBezTo>
                        <a:pt x="3" y="36"/>
                        <a:pt x="2" y="37"/>
                        <a:pt x="2" y="38"/>
                      </a:cubicBezTo>
                      <a:cubicBezTo>
                        <a:pt x="2" y="38"/>
                        <a:pt x="2" y="38"/>
                        <a:pt x="2" y="39"/>
                      </a:cubicBezTo>
                      <a:cubicBezTo>
                        <a:pt x="2" y="39"/>
                        <a:pt x="3" y="39"/>
                        <a:pt x="3" y="39"/>
                      </a:cubicBezTo>
                      <a:cubicBezTo>
                        <a:pt x="3" y="40"/>
                        <a:pt x="4" y="40"/>
                        <a:pt x="4" y="41"/>
                      </a:cubicBezTo>
                      <a:cubicBezTo>
                        <a:pt x="4" y="41"/>
                        <a:pt x="5" y="42"/>
                        <a:pt x="5" y="42"/>
                      </a:cubicBezTo>
                      <a:cubicBezTo>
                        <a:pt x="6" y="43"/>
                        <a:pt x="6" y="43"/>
                        <a:pt x="7" y="44"/>
                      </a:cubicBezTo>
                      <a:cubicBezTo>
                        <a:pt x="7" y="44"/>
                        <a:pt x="7" y="45"/>
                        <a:pt x="8" y="45"/>
                      </a:cubicBezTo>
                      <a:cubicBezTo>
                        <a:pt x="8" y="45"/>
                        <a:pt x="8" y="46"/>
                        <a:pt x="9" y="46"/>
                      </a:cubicBezTo>
                      <a:cubicBezTo>
                        <a:pt x="9" y="46"/>
                        <a:pt x="10" y="47"/>
                        <a:pt x="12"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41" name="Group 1229">
                <a:extLst>
                  <a:ext uri="{FF2B5EF4-FFF2-40B4-BE49-F238E27FC236}">
                    <a16:creationId xmlns="" xmlns:a16="http://schemas.microsoft.com/office/drawing/2014/main" id="{35919600-E925-4041-8EF8-1BB190D4439A}"/>
                  </a:ext>
                </a:extLst>
              </p:cNvPr>
              <p:cNvGrpSpPr>
                <a:grpSpLocks noChangeAspect="1"/>
              </p:cNvGrpSpPr>
              <p:nvPr/>
            </p:nvGrpSpPr>
            <p:grpSpPr>
              <a:xfrm>
                <a:off x="5567520" y="3944828"/>
                <a:ext cx="1354771" cy="1467565"/>
                <a:chOff x="1483" y="2550"/>
                <a:chExt cx="729" cy="816"/>
              </a:xfrm>
              <a:grpFill/>
            </p:grpSpPr>
            <p:grpSp>
              <p:nvGrpSpPr>
                <p:cNvPr id="420" name="Group 1430">
                  <a:extLst>
                    <a:ext uri="{FF2B5EF4-FFF2-40B4-BE49-F238E27FC236}">
                      <a16:creationId xmlns="" xmlns:a16="http://schemas.microsoft.com/office/drawing/2014/main" id="{43EC51AA-A50A-4072-887E-92FD8D1C36B4}"/>
                    </a:ext>
                  </a:extLst>
                </p:cNvPr>
                <p:cNvGrpSpPr/>
                <p:nvPr/>
              </p:nvGrpSpPr>
              <p:grpSpPr>
                <a:xfrm>
                  <a:off x="1483" y="2550"/>
                  <a:ext cx="729" cy="816"/>
                  <a:chOff x="1483" y="2550"/>
                  <a:chExt cx="729" cy="816"/>
                </a:xfrm>
                <a:grpFill/>
              </p:grpSpPr>
              <p:sp>
                <p:nvSpPr>
                  <p:cNvPr id="844" name="Freeform 1230">
                    <a:extLst>
                      <a:ext uri="{FF2B5EF4-FFF2-40B4-BE49-F238E27FC236}">
                        <a16:creationId xmlns="" xmlns:a16="http://schemas.microsoft.com/office/drawing/2014/main" id="{140159E0-F8A7-4A05-AAEF-DBE99E959FC2}"/>
                      </a:ext>
                    </a:extLst>
                  </p:cNvPr>
                  <p:cNvSpPr/>
                  <p:nvPr/>
                </p:nvSpPr>
                <p:spPr bwMode="auto">
                  <a:xfrm>
                    <a:off x="1912" y="3168"/>
                    <a:ext cx="17" cy="6"/>
                  </a:xfrm>
                  <a:custGeom>
                    <a:gdLst>
                      <a:gd name="T0" fmla="*/ 18 w 18"/>
                      <a:gd name="T1" fmla="*/ 0 h 6"/>
                      <a:gd name="T2" fmla="*/ 16 w 18"/>
                      <a:gd name="T3" fmla="*/ 0 h 6"/>
                      <a:gd name="T4" fmla="*/ 16 w 18"/>
                      <a:gd name="T5" fmla="*/ 0 h 6"/>
                      <a:gd name="T6" fmla="*/ 14 w 18"/>
                      <a:gd name="T7" fmla="*/ 0 h 6"/>
                      <a:gd name="T8" fmla="*/ 4 w 18"/>
                      <a:gd name="T9" fmla="*/ 1 h 6"/>
                      <a:gd name="T10" fmla="*/ 3 w 18"/>
                      <a:gd name="T11" fmla="*/ 1 h 6"/>
                      <a:gd name="T12" fmla="*/ 2 w 18"/>
                      <a:gd name="T13" fmla="*/ 1 h 6"/>
                      <a:gd name="T14" fmla="*/ 1 w 18"/>
                      <a:gd name="T15" fmla="*/ 1 h 6"/>
                      <a:gd name="T16" fmla="*/ 1 w 18"/>
                      <a:gd name="T17" fmla="*/ 1 h 6"/>
                      <a:gd name="T18" fmla="*/ 0 w 18"/>
                      <a:gd name="T19" fmla="*/ 2 h 6"/>
                      <a:gd name="T20" fmla="*/ 0 w 18"/>
                      <a:gd name="T21" fmla="*/ 2 h 6"/>
                      <a:gd name="T22" fmla="*/ 3 w 18"/>
                      <a:gd name="T23" fmla="*/ 4 h 6"/>
                      <a:gd name="T24" fmla="*/ 4 w 18"/>
                      <a:gd name="T25" fmla="*/ 6 h 6"/>
                      <a:gd name="T26" fmla="*/ 13 w 18"/>
                      <a:gd name="T27" fmla="*/ 1 h 6"/>
                      <a:gd name="T28" fmla="*/ 14 w 18"/>
                      <a:gd name="T29" fmla="*/ 1 h 6"/>
                      <a:gd name="T30" fmla="*/ 15 w 18"/>
                      <a:gd name="T31" fmla="*/ 1 h 6"/>
                      <a:gd name="T32" fmla="*/ 16 w 18"/>
                      <a:gd name="T33" fmla="*/ 1 h 6"/>
                      <a:gd name="T34" fmla="*/ 16 w 18"/>
                      <a:gd name="T35" fmla="*/ 0 h 6"/>
                      <a:gd name="T36" fmla="*/ 17 w 18"/>
                      <a:gd name="T37" fmla="*/ 0 h 6"/>
                      <a:gd name="T38" fmla="*/ 18 w 18"/>
                      <a:gd name="T39" fmla="*/ 0 h 6"/>
                      <a:gd name="T40" fmla="*/ 18 w 18"/>
                      <a:gd name="T41" fmla="*/ 0 h 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6">
                        <a:moveTo>
                          <a:pt x="18" y="0"/>
                        </a:moveTo>
                        <a:cubicBezTo>
                          <a:pt x="17" y="0"/>
                          <a:pt x="17" y="0"/>
                          <a:pt x="16" y="0"/>
                        </a:cubicBezTo>
                        <a:cubicBezTo>
                          <a:pt x="16" y="0"/>
                          <a:pt x="16" y="0"/>
                          <a:pt x="16" y="0"/>
                        </a:cubicBezTo>
                        <a:cubicBezTo>
                          <a:pt x="15" y="0"/>
                          <a:pt x="15" y="0"/>
                          <a:pt x="14" y="0"/>
                        </a:cubicBezTo>
                        <a:cubicBezTo>
                          <a:pt x="11" y="0"/>
                          <a:pt x="7" y="0"/>
                          <a:pt x="4" y="1"/>
                        </a:cubicBezTo>
                        <a:cubicBezTo>
                          <a:pt x="4" y="1"/>
                          <a:pt x="4" y="1"/>
                          <a:pt x="3" y="1"/>
                        </a:cubicBezTo>
                        <a:cubicBezTo>
                          <a:pt x="3" y="1"/>
                          <a:pt x="3" y="1"/>
                          <a:pt x="2" y="1"/>
                        </a:cubicBezTo>
                        <a:cubicBezTo>
                          <a:pt x="2" y="1"/>
                          <a:pt x="2" y="1"/>
                          <a:pt x="1" y="1"/>
                        </a:cubicBezTo>
                        <a:cubicBezTo>
                          <a:pt x="1" y="1"/>
                          <a:pt x="1" y="1"/>
                          <a:pt x="1" y="1"/>
                        </a:cubicBezTo>
                        <a:cubicBezTo>
                          <a:pt x="1" y="2"/>
                          <a:pt x="0" y="2"/>
                          <a:pt x="0" y="2"/>
                        </a:cubicBezTo>
                        <a:cubicBezTo>
                          <a:pt x="0" y="2"/>
                          <a:pt x="0" y="2"/>
                          <a:pt x="0" y="2"/>
                        </a:cubicBezTo>
                        <a:cubicBezTo>
                          <a:pt x="1" y="3"/>
                          <a:pt x="2" y="3"/>
                          <a:pt x="3" y="4"/>
                        </a:cubicBezTo>
                        <a:cubicBezTo>
                          <a:pt x="3" y="5"/>
                          <a:pt x="4" y="5"/>
                          <a:pt x="4" y="6"/>
                        </a:cubicBezTo>
                        <a:cubicBezTo>
                          <a:pt x="6" y="4"/>
                          <a:pt x="9" y="1"/>
                          <a:pt x="13" y="1"/>
                        </a:cubicBezTo>
                        <a:cubicBezTo>
                          <a:pt x="13" y="1"/>
                          <a:pt x="14" y="1"/>
                          <a:pt x="14" y="1"/>
                        </a:cubicBezTo>
                        <a:cubicBezTo>
                          <a:pt x="14" y="1"/>
                          <a:pt x="14" y="1"/>
                          <a:pt x="15" y="1"/>
                        </a:cubicBezTo>
                        <a:cubicBezTo>
                          <a:pt x="15" y="1"/>
                          <a:pt x="15" y="1"/>
                          <a:pt x="16" y="1"/>
                        </a:cubicBezTo>
                        <a:cubicBezTo>
                          <a:pt x="16" y="1"/>
                          <a:pt x="16" y="0"/>
                          <a:pt x="16" y="0"/>
                        </a:cubicBezTo>
                        <a:cubicBezTo>
                          <a:pt x="16" y="0"/>
                          <a:pt x="17" y="0"/>
                          <a:pt x="17" y="0"/>
                        </a:cubicBezTo>
                        <a:cubicBezTo>
                          <a:pt x="17" y="0"/>
                          <a:pt x="18" y="0"/>
                          <a:pt x="18" y="0"/>
                        </a:cubicBezTo>
                        <a:cubicBezTo>
                          <a:pt x="18" y="0"/>
                          <a:pt x="18" y="0"/>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5" name="Freeform 1231">
                    <a:extLst>
                      <a:ext uri="{FF2B5EF4-FFF2-40B4-BE49-F238E27FC236}">
                        <a16:creationId xmlns="" xmlns:a16="http://schemas.microsoft.com/office/drawing/2014/main" id="{D39738FF-D399-44C2-8665-9223903CFBF8}"/>
                      </a:ext>
                    </a:extLst>
                  </p:cNvPr>
                  <p:cNvSpPr/>
                  <p:nvPr/>
                </p:nvSpPr>
                <p:spPr bwMode="auto">
                  <a:xfrm>
                    <a:off x="1797" y="3162"/>
                    <a:ext cx="104" cy="132"/>
                  </a:xfrm>
                  <a:custGeom>
                    <a:gdLst>
                      <a:gd name="T0" fmla="*/ 82 w 109"/>
                      <a:gd name="T1" fmla="*/ 58 h 138"/>
                      <a:gd name="T2" fmla="*/ 89 w 109"/>
                      <a:gd name="T3" fmla="*/ 54 h 138"/>
                      <a:gd name="T4" fmla="*/ 94 w 109"/>
                      <a:gd name="T5" fmla="*/ 53 h 138"/>
                      <a:gd name="T6" fmla="*/ 94 w 109"/>
                      <a:gd name="T7" fmla="*/ 13 h 138"/>
                      <a:gd name="T8" fmla="*/ 96 w 109"/>
                      <a:gd name="T9" fmla="*/ 13 h 138"/>
                      <a:gd name="T10" fmla="*/ 106 w 109"/>
                      <a:gd name="T11" fmla="*/ 11 h 138"/>
                      <a:gd name="T12" fmla="*/ 109 w 109"/>
                      <a:gd name="T13" fmla="*/ 10 h 138"/>
                      <a:gd name="T14" fmla="*/ 109 w 109"/>
                      <a:gd name="T15" fmla="*/ 10 h 138"/>
                      <a:gd name="T16" fmla="*/ 109 w 109"/>
                      <a:gd name="T17" fmla="*/ 10 h 138"/>
                      <a:gd name="T18" fmla="*/ 107 w 109"/>
                      <a:gd name="T19" fmla="*/ 10 h 138"/>
                      <a:gd name="T20" fmla="*/ 106 w 109"/>
                      <a:gd name="T21" fmla="*/ 10 h 138"/>
                      <a:gd name="T22" fmla="*/ 103 w 109"/>
                      <a:gd name="T23" fmla="*/ 10 h 138"/>
                      <a:gd name="T24" fmla="*/ 98 w 109"/>
                      <a:gd name="T25" fmla="*/ 9 h 138"/>
                      <a:gd name="T26" fmla="*/ 91 w 109"/>
                      <a:gd name="T27" fmla="*/ 9 h 138"/>
                      <a:gd name="T28" fmla="*/ 74 w 109"/>
                      <a:gd name="T29" fmla="*/ 10 h 138"/>
                      <a:gd name="T30" fmla="*/ 73 w 109"/>
                      <a:gd name="T31" fmla="*/ 10 h 138"/>
                      <a:gd name="T32" fmla="*/ 69 w 109"/>
                      <a:gd name="T33" fmla="*/ 6 h 138"/>
                      <a:gd name="T34" fmla="*/ 31 w 109"/>
                      <a:gd name="T35" fmla="*/ 6 h 138"/>
                      <a:gd name="T36" fmla="*/ 20 w 109"/>
                      <a:gd name="T37" fmla="*/ 3 h 138"/>
                      <a:gd name="T38" fmla="*/ 11 w 109"/>
                      <a:gd name="T39" fmla="*/ 2 h 138"/>
                      <a:gd name="T40" fmla="*/ 10 w 109"/>
                      <a:gd name="T41" fmla="*/ 3 h 138"/>
                      <a:gd name="T42" fmla="*/ 9 w 109"/>
                      <a:gd name="T43" fmla="*/ 3 h 138"/>
                      <a:gd name="T44" fmla="*/ 6 w 109"/>
                      <a:gd name="T45" fmla="*/ 1 h 138"/>
                      <a:gd name="T46" fmla="*/ 5 w 109"/>
                      <a:gd name="T47" fmla="*/ 0 h 138"/>
                      <a:gd name="T48" fmla="*/ 5 w 109"/>
                      <a:gd name="T49" fmla="*/ 0 h 138"/>
                      <a:gd name="T50" fmla="*/ 3 w 109"/>
                      <a:gd name="T51" fmla="*/ 2 h 138"/>
                      <a:gd name="T52" fmla="*/ 3 w 109"/>
                      <a:gd name="T53" fmla="*/ 3 h 138"/>
                      <a:gd name="T54" fmla="*/ 0 w 109"/>
                      <a:gd name="T55" fmla="*/ 3 h 138"/>
                      <a:gd name="T56" fmla="*/ 6 w 109"/>
                      <a:gd name="T57" fmla="*/ 15 h 138"/>
                      <a:gd name="T58" fmla="*/ 17 w 109"/>
                      <a:gd name="T59" fmla="*/ 39 h 138"/>
                      <a:gd name="T60" fmla="*/ 23 w 109"/>
                      <a:gd name="T61" fmla="*/ 52 h 138"/>
                      <a:gd name="T62" fmla="*/ 28 w 109"/>
                      <a:gd name="T63" fmla="*/ 63 h 138"/>
                      <a:gd name="T64" fmla="*/ 29 w 109"/>
                      <a:gd name="T65" fmla="*/ 74 h 138"/>
                      <a:gd name="T66" fmla="*/ 29 w 109"/>
                      <a:gd name="T67" fmla="*/ 81 h 138"/>
                      <a:gd name="T68" fmla="*/ 33 w 109"/>
                      <a:gd name="T69" fmla="*/ 99 h 138"/>
                      <a:gd name="T70" fmla="*/ 33 w 109"/>
                      <a:gd name="T71" fmla="*/ 104 h 138"/>
                      <a:gd name="T72" fmla="*/ 40 w 109"/>
                      <a:gd name="T73" fmla="*/ 126 h 138"/>
                      <a:gd name="T74" fmla="*/ 47 w 109"/>
                      <a:gd name="T75" fmla="*/ 134 h 138"/>
                      <a:gd name="T76" fmla="*/ 48 w 109"/>
                      <a:gd name="T77" fmla="*/ 134 h 138"/>
                      <a:gd name="T78" fmla="*/ 55 w 109"/>
                      <a:gd name="T79" fmla="*/ 128 h 138"/>
                      <a:gd name="T80" fmla="*/ 58 w 109"/>
                      <a:gd name="T81" fmla="*/ 130 h 138"/>
                      <a:gd name="T82" fmla="*/ 60 w 109"/>
                      <a:gd name="T83" fmla="*/ 135 h 138"/>
                      <a:gd name="T84" fmla="*/ 63 w 109"/>
                      <a:gd name="T85" fmla="*/ 138 h 138"/>
                      <a:gd name="T86" fmla="*/ 68 w 109"/>
                      <a:gd name="T87" fmla="*/ 138 h 138"/>
                      <a:gd name="T88" fmla="*/ 73 w 109"/>
                      <a:gd name="T89" fmla="*/ 138 h 138"/>
                      <a:gd name="T90" fmla="*/ 74 w 109"/>
                      <a:gd name="T91" fmla="*/ 138 h 138"/>
                      <a:gd name="T92" fmla="*/ 76 w 109"/>
                      <a:gd name="T93" fmla="*/ 138 h 138"/>
                      <a:gd name="T94" fmla="*/ 79 w 109"/>
                      <a:gd name="T95" fmla="*/ 135 h 138"/>
                      <a:gd name="T96" fmla="*/ 82 w 109"/>
                      <a:gd name="T97" fmla="*/ 132 h 138"/>
                      <a:gd name="T98" fmla="*/ 82 w 109"/>
                      <a:gd name="T99" fmla="*/ 92 h 138"/>
                      <a:gd name="T100" fmla="*/ 82 w 109"/>
                      <a:gd name="T101" fmla="*/ 88 h 138"/>
                      <a:gd name="T102" fmla="*/ 82 w 109"/>
                      <a:gd name="T103" fmla="*/ 58 h 1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9" h="138">
                        <a:moveTo>
                          <a:pt x="82" y="58"/>
                        </a:moveTo>
                        <a:cubicBezTo>
                          <a:pt x="82" y="55"/>
                          <a:pt x="86" y="54"/>
                          <a:pt x="89" y="54"/>
                        </a:cubicBezTo>
                        <a:cubicBezTo>
                          <a:pt x="90" y="54"/>
                          <a:pt x="93" y="54"/>
                          <a:pt x="94" y="53"/>
                        </a:cubicBezTo>
                        <a:cubicBezTo>
                          <a:pt x="94" y="13"/>
                          <a:pt x="94" y="13"/>
                          <a:pt x="94" y="13"/>
                        </a:cubicBezTo>
                        <a:cubicBezTo>
                          <a:pt x="96" y="13"/>
                          <a:pt x="96" y="13"/>
                          <a:pt x="96" y="13"/>
                        </a:cubicBezTo>
                        <a:cubicBezTo>
                          <a:pt x="99" y="12"/>
                          <a:pt x="104" y="12"/>
                          <a:pt x="106" y="11"/>
                        </a:cubicBezTo>
                        <a:cubicBezTo>
                          <a:pt x="106" y="11"/>
                          <a:pt x="107" y="11"/>
                          <a:pt x="109" y="10"/>
                        </a:cubicBezTo>
                        <a:cubicBezTo>
                          <a:pt x="109" y="10"/>
                          <a:pt x="109" y="10"/>
                          <a:pt x="109" y="10"/>
                        </a:cubicBezTo>
                        <a:cubicBezTo>
                          <a:pt x="109" y="10"/>
                          <a:pt x="109" y="10"/>
                          <a:pt x="109" y="10"/>
                        </a:cubicBezTo>
                        <a:cubicBezTo>
                          <a:pt x="108" y="10"/>
                          <a:pt x="107" y="10"/>
                          <a:pt x="107" y="10"/>
                        </a:cubicBezTo>
                        <a:cubicBezTo>
                          <a:pt x="106" y="10"/>
                          <a:pt x="106" y="10"/>
                          <a:pt x="106" y="10"/>
                        </a:cubicBezTo>
                        <a:cubicBezTo>
                          <a:pt x="105" y="10"/>
                          <a:pt x="104" y="10"/>
                          <a:pt x="103" y="10"/>
                        </a:cubicBezTo>
                        <a:cubicBezTo>
                          <a:pt x="101" y="10"/>
                          <a:pt x="99" y="10"/>
                          <a:pt x="98" y="9"/>
                        </a:cubicBezTo>
                        <a:cubicBezTo>
                          <a:pt x="98" y="9"/>
                          <a:pt x="96" y="9"/>
                          <a:pt x="91" y="9"/>
                        </a:cubicBezTo>
                        <a:cubicBezTo>
                          <a:pt x="83" y="9"/>
                          <a:pt x="74" y="10"/>
                          <a:pt x="74" y="10"/>
                        </a:cubicBezTo>
                        <a:cubicBezTo>
                          <a:pt x="73" y="10"/>
                          <a:pt x="73" y="10"/>
                          <a:pt x="73" y="10"/>
                        </a:cubicBezTo>
                        <a:cubicBezTo>
                          <a:pt x="69" y="6"/>
                          <a:pt x="69" y="6"/>
                          <a:pt x="69" y="6"/>
                        </a:cubicBezTo>
                        <a:cubicBezTo>
                          <a:pt x="31" y="6"/>
                          <a:pt x="31" y="6"/>
                          <a:pt x="31" y="6"/>
                        </a:cubicBezTo>
                        <a:cubicBezTo>
                          <a:pt x="27" y="6"/>
                          <a:pt x="24" y="5"/>
                          <a:pt x="20" y="3"/>
                        </a:cubicBezTo>
                        <a:cubicBezTo>
                          <a:pt x="17" y="1"/>
                          <a:pt x="14" y="1"/>
                          <a:pt x="11" y="2"/>
                        </a:cubicBezTo>
                        <a:cubicBezTo>
                          <a:pt x="10" y="2"/>
                          <a:pt x="10" y="3"/>
                          <a:pt x="10" y="3"/>
                        </a:cubicBezTo>
                        <a:cubicBezTo>
                          <a:pt x="9" y="3"/>
                          <a:pt x="9" y="3"/>
                          <a:pt x="9" y="3"/>
                        </a:cubicBezTo>
                        <a:cubicBezTo>
                          <a:pt x="7" y="3"/>
                          <a:pt x="6" y="2"/>
                          <a:pt x="6" y="1"/>
                        </a:cubicBezTo>
                        <a:cubicBezTo>
                          <a:pt x="5" y="1"/>
                          <a:pt x="5" y="1"/>
                          <a:pt x="5" y="0"/>
                        </a:cubicBezTo>
                        <a:cubicBezTo>
                          <a:pt x="5" y="0"/>
                          <a:pt x="5" y="0"/>
                          <a:pt x="5" y="0"/>
                        </a:cubicBezTo>
                        <a:cubicBezTo>
                          <a:pt x="4" y="0"/>
                          <a:pt x="3" y="2"/>
                          <a:pt x="3" y="2"/>
                        </a:cubicBezTo>
                        <a:cubicBezTo>
                          <a:pt x="3" y="3"/>
                          <a:pt x="3" y="3"/>
                          <a:pt x="3" y="3"/>
                        </a:cubicBezTo>
                        <a:cubicBezTo>
                          <a:pt x="0" y="3"/>
                          <a:pt x="0" y="3"/>
                          <a:pt x="0" y="3"/>
                        </a:cubicBezTo>
                        <a:cubicBezTo>
                          <a:pt x="0" y="6"/>
                          <a:pt x="2" y="11"/>
                          <a:pt x="6" y="15"/>
                        </a:cubicBezTo>
                        <a:cubicBezTo>
                          <a:pt x="10" y="21"/>
                          <a:pt x="14" y="31"/>
                          <a:pt x="17" y="39"/>
                        </a:cubicBezTo>
                        <a:cubicBezTo>
                          <a:pt x="18" y="43"/>
                          <a:pt x="21" y="48"/>
                          <a:pt x="23" y="52"/>
                        </a:cubicBezTo>
                        <a:cubicBezTo>
                          <a:pt x="25" y="56"/>
                          <a:pt x="27" y="59"/>
                          <a:pt x="28" y="63"/>
                        </a:cubicBezTo>
                        <a:cubicBezTo>
                          <a:pt x="29" y="66"/>
                          <a:pt x="29" y="70"/>
                          <a:pt x="29" y="74"/>
                        </a:cubicBezTo>
                        <a:cubicBezTo>
                          <a:pt x="28" y="77"/>
                          <a:pt x="28" y="80"/>
                          <a:pt x="29" y="81"/>
                        </a:cubicBezTo>
                        <a:cubicBezTo>
                          <a:pt x="31" y="85"/>
                          <a:pt x="32" y="91"/>
                          <a:pt x="33" y="99"/>
                        </a:cubicBezTo>
                        <a:cubicBezTo>
                          <a:pt x="33" y="101"/>
                          <a:pt x="33" y="102"/>
                          <a:pt x="33" y="104"/>
                        </a:cubicBezTo>
                        <a:cubicBezTo>
                          <a:pt x="34" y="111"/>
                          <a:pt x="35" y="121"/>
                          <a:pt x="40" y="126"/>
                        </a:cubicBezTo>
                        <a:cubicBezTo>
                          <a:pt x="42" y="128"/>
                          <a:pt x="44" y="131"/>
                          <a:pt x="47" y="134"/>
                        </a:cubicBezTo>
                        <a:cubicBezTo>
                          <a:pt x="47" y="134"/>
                          <a:pt x="48" y="134"/>
                          <a:pt x="48" y="134"/>
                        </a:cubicBezTo>
                        <a:cubicBezTo>
                          <a:pt x="49" y="132"/>
                          <a:pt x="52" y="128"/>
                          <a:pt x="55" y="128"/>
                        </a:cubicBezTo>
                        <a:cubicBezTo>
                          <a:pt x="56" y="128"/>
                          <a:pt x="57" y="129"/>
                          <a:pt x="58" y="130"/>
                        </a:cubicBezTo>
                        <a:cubicBezTo>
                          <a:pt x="59" y="132"/>
                          <a:pt x="60" y="133"/>
                          <a:pt x="60" y="135"/>
                        </a:cubicBezTo>
                        <a:cubicBezTo>
                          <a:pt x="61" y="137"/>
                          <a:pt x="61" y="138"/>
                          <a:pt x="63" y="138"/>
                        </a:cubicBezTo>
                        <a:cubicBezTo>
                          <a:pt x="64" y="138"/>
                          <a:pt x="66" y="138"/>
                          <a:pt x="68" y="138"/>
                        </a:cubicBezTo>
                        <a:cubicBezTo>
                          <a:pt x="70" y="138"/>
                          <a:pt x="72" y="138"/>
                          <a:pt x="73" y="138"/>
                        </a:cubicBezTo>
                        <a:cubicBezTo>
                          <a:pt x="74" y="138"/>
                          <a:pt x="74" y="138"/>
                          <a:pt x="74" y="138"/>
                        </a:cubicBezTo>
                        <a:cubicBezTo>
                          <a:pt x="75" y="138"/>
                          <a:pt x="76" y="138"/>
                          <a:pt x="76" y="138"/>
                        </a:cubicBezTo>
                        <a:cubicBezTo>
                          <a:pt x="76" y="137"/>
                          <a:pt x="77" y="136"/>
                          <a:pt x="79" y="135"/>
                        </a:cubicBezTo>
                        <a:cubicBezTo>
                          <a:pt x="80" y="134"/>
                          <a:pt x="82" y="133"/>
                          <a:pt x="82" y="132"/>
                        </a:cubicBezTo>
                        <a:cubicBezTo>
                          <a:pt x="82" y="92"/>
                          <a:pt x="82" y="92"/>
                          <a:pt x="82" y="92"/>
                        </a:cubicBezTo>
                        <a:cubicBezTo>
                          <a:pt x="82" y="88"/>
                          <a:pt x="82" y="88"/>
                          <a:pt x="82" y="88"/>
                        </a:cubicBezTo>
                        <a:lnTo>
                          <a:pt x="82"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6" name="Freeform 1232">
                    <a:extLst>
                      <a:ext uri="{FF2B5EF4-FFF2-40B4-BE49-F238E27FC236}">
                        <a16:creationId xmlns="" xmlns:a16="http://schemas.microsoft.com/office/drawing/2014/main" id="{3FEA5386-1B41-4614-BDF3-06687CDD1BB0}"/>
                      </a:ext>
                    </a:extLst>
                  </p:cNvPr>
                  <p:cNvSpPr/>
                  <p:nvPr/>
                </p:nvSpPr>
                <p:spPr bwMode="auto">
                  <a:xfrm>
                    <a:off x="1935" y="3147"/>
                    <a:ext cx="79" cy="72"/>
                  </a:xfrm>
                  <a:custGeom>
                    <a:gdLst>
                      <a:gd name="T0" fmla="*/ 45 w 83"/>
                      <a:gd name="T1" fmla="*/ 1 h 75"/>
                      <a:gd name="T2" fmla="*/ 41 w 83"/>
                      <a:gd name="T3" fmla="*/ 4 h 75"/>
                      <a:gd name="T4" fmla="*/ 29 w 83"/>
                      <a:gd name="T5" fmla="*/ 14 h 75"/>
                      <a:gd name="T6" fmla="*/ 23 w 83"/>
                      <a:gd name="T7" fmla="*/ 21 h 75"/>
                      <a:gd name="T8" fmla="*/ 18 w 83"/>
                      <a:gd name="T9" fmla="*/ 27 h 75"/>
                      <a:gd name="T10" fmla="*/ 15 w 83"/>
                      <a:gd name="T11" fmla="*/ 27 h 75"/>
                      <a:gd name="T12" fmla="*/ 6 w 83"/>
                      <a:gd name="T13" fmla="*/ 25 h 75"/>
                      <a:gd name="T14" fmla="*/ 2 w 83"/>
                      <a:gd name="T15" fmla="*/ 25 h 75"/>
                      <a:gd name="T16" fmla="*/ 0 w 83"/>
                      <a:gd name="T17" fmla="*/ 25 h 75"/>
                      <a:gd name="T18" fmla="*/ 1 w 83"/>
                      <a:gd name="T19" fmla="*/ 26 h 75"/>
                      <a:gd name="T20" fmla="*/ 1 w 83"/>
                      <a:gd name="T21" fmla="*/ 26 h 75"/>
                      <a:gd name="T22" fmla="*/ 2 w 83"/>
                      <a:gd name="T23" fmla="*/ 27 h 75"/>
                      <a:gd name="T24" fmla="*/ 3 w 83"/>
                      <a:gd name="T25" fmla="*/ 27 h 75"/>
                      <a:gd name="T26" fmla="*/ 3 w 83"/>
                      <a:gd name="T27" fmla="*/ 28 h 75"/>
                      <a:gd name="T28" fmla="*/ 3 w 83"/>
                      <a:gd name="T29" fmla="*/ 28 h 75"/>
                      <a:gd name="T30" fmla="*/ 7 w 83"/>
                      <a:gd name="T31" fmla="*/ 34 h 75"/>
                      <a:gd name="T32" fmla="*/ 10 w 83"/>
                      <a:gd name="T33" fmla="*/ 42 h 75"/>
                      <a:gd name="T34" fmla="*/ 23 w 83"/>
                      <a:gd name="T35" fmla="*/ 51 h 75"/>
                      <a:gd name="T36" fmla="*/ 24 w 83"/>
                      <a:gd name="T37" fmla="*/ 53 h 75"/>
                      <a:gd name="T38" fmla="*/ 27 w 83"/>
                      <a:gd name="T39" fmla="*/ 60 h 75"/>
                      <a:gd name="T40" fmla="*/ 29 w 83"/>
                      <a:gd name="T41" fmla="*/ 64 h 75"/>
                      <a:gd name="T42" fmla="*/ 32 w 83"/>
                      <a:gd name="T43" fmla="*/ 65 h 75"/>
                      <a:gd name="T44" fmla="*/ 33 w 83"/>
                      <a:gd name="T45" fmla="*/ 66 h 75"/>
                      <a:gd name="T46" fmla="*/ 34 w 83"/>
                      <a:gd name="T47" fmla="*/ 66 h 75"/>
                      <a:gd name="T48" fmla="*/ 36 w 83"/>
                      <a:gd name="T49" fmla="*/ 66 h 75"/>
                      <a:gd name="T50" fmla="*/ 37 w 83"/>
                      <a:gd name="T51" fmla="*/ 66 h 75"/>
                      <a:gd name="T52" fmla="*/ 38 w 83"/>
                      <a:gd name="T53" fmla="*/ 66 h 75"/>
                      <a:gd name="T54" fmla="*/ 38 w 83"/>
                      <a:gd name="T55" fmla="*/ 66 h 75"/>
                      <a:gd name="T56" fmla="*/ 39 w 83"/>
                      <a:gd name="T57" fmla="*/ 67 h 75"/>
                      <a:gd name="T58" fmla="*/ 40 w 83"/>
                      <a:gd name="T59" fmla="*/ 67 h 75"/>
                      <a:gd name="T60" fmla="*/ 40 w 83"/>
                      <a:gd name="T61" fmla="*/ 67 h 75"/>
                      <a:gd name="T62" fmla="*/ 41 w 83"/>
                      <a:gd name="T63" fmla="*/ 68 h 75"/>
                      <a:gd name="T64" fmla="*/ 41 w 83"/>
                      <a:gd name="T65" fmla="*/ 68 h 75"/>
                      <a:gd name="T66" fmla="*/ 41 w 83"/>
                      <a:gd name="T67" fmla="*/ 68 h 75"/>
                      <a:gd name="T68" fmla="*/ 42 w 83"/>
                      <a:gd name="T69" fmla="*/ 67 h 75"/>
                      <a:gd name="T70" fmla="*/ 43 w 83"/>
                      <a:gd name="T71" fmla="*/ 71 h 75"/>
                      <a:gd name="T72" fmla="*/ 43 w 83"/>
                      <a:gd name="T73" fmla="*/ 71 h 75"/>
                      <a:gd name="T74" fmla="*/ 43 w 83"/>
                      <a:gd name="T75" fmla="*/ 71 h 75"/>
                      <a:gd name="T76" fmla="*/ 46 w 83"/>
                      <a:gd name="T77" fmla="*/ 71 h 75"/>
                      <a:gd name="T78" fmla="*/ 50 w 83"/>
                      <a:gd name="T79" fmla="*/ 72 h 75"/>
                      <a:gd name="T80" fmla="*/ 50 w 83"/>
                      <a:gd name="T81" fmla="*/ 72 h 75"/>
                      <a:gd name="T82" fmla="*/ 52 w 83"/>
                      <a:gd name="T83" fmla="*/ 72 h 75"/>
                      <a:gd name="T84" fmla="*/ 52 w 83"/>
                      <a:gd name="T85" fmla="*/ 72 h 75"/>
                      <a:gd name="T86" fmla="*/ 53 w 83"/>
                      <a:gd name="T87" fmla="*/ 73 h 75"/>
                      <a:gd name="T88" fmla="*/ 59 w 83"/>
                      <a:gd name="T89" fmla="*/ 74 h 75"/>
                      <a:gd name="T90" fmla="*/ 64 w 83"/>
                      <a:gd name="T91" fmla="*/ 75 h 75"/>
                      <a:gd name="T92" fmla="*/ 67 w 83"/>
                      <a:gd name="T93" fmla="*/ 72 h 75"/>
                      <a:gd name="T94" fmla="*/ 74 w 83"/>
                      <a:gd name="T95" fmla="*/ 64 h 75"/>
                      <a:gd name="T96" fmla="*/ 76 w 83"/>
                      <a:gd name="T97" fmla="*/ 59 h 75"/>
                      <a:gd name="T98" fmla="*/ 78 w 83"/>
                      <a:gd name="T99" fmla="*/ 53 h 75"/>
                      <a:gd name="T100" fmla="*/ 83 w 83"/>
                      <a:gd name="T101" fmla="*/ 47 h 75"/>
                      <a:gd name="T102" fmla="*/ 82 w 83"/>
                      <a:gd name="T103" fmla="*/ 43 h 75"/>
                      <a:gd name="T104" fmla="*/ 80 w 83"/>
                      <a:gd name="T105" fmla="*/ 39 h 75"/>
                      <a:gd name="T106" fmla="*/ 80 w 83"/>
                      <a:gd name="T107" fmla="*/ 32 h 75"/>
                      <a:gd name="T108" fmla="*/ 82 w 83"/>
                      <a:gd name="T109" fmla="*/ 28 h 75"/>
                      <a:gd name="T110" fmla="*/ 82 w 83"/>
                      <a:gd name="T111" fmla="*/ 19 h 75"/>
                      <a:gd name="T112" fmla="*/ 82 w 83"/>
                      <a:gd name="T113" fmla="*/ 11 h 75"/>
                      <a:gd name="T114" fmla="*/ 80 w 83"/>
                      <a:gd name="T115" fmla="*/ 11 h 75"/>
                      <a:gd name="T116" fmla="*/ 70 w 83"/>
                      <a:gd name="T117" fmla="*/ 7 h 75"/>
                      <a:gd name="T118" fmla="*/ 56 w 83"/>
                      <a:gd name="T119" fmla="*/ 4 h 75"/>
                      <a:gd name="T120" fmla="*/ 55 w 83"/>
                      <a:gd name="T121" fmla="*/ 4 h 75"/>
                      <a:gd name="T122" fmla="*/ 53 w 83"/>
                      <a:gd name="T123" fmla="*/ 0 h 75"/>
                      <a:gd name="T124" fmla="*/ 45 w 83"/>
                      <a:gd name="T125" fmla="*/ 1 h 7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75">
                        <a:moveTo>
                          <a:pt x="45" y="1"/>
                        </a:moveTo>
                        <a:cubicBezTo>
                          <a:pt x="41" y="2"/>
                          <a:pt x="41" y="3"/>
                          <a:pt x="41" y="4"/>
                        </a:cubicBezTo>
                        <a:cubicBezTo>
                          <a:pt x="41" y="8"/>
                          <a:pt x="33" y="13"/>
                          <a:pt x="29" y="14"/>
                        </a:cubicBezTo>
                        <a:cubicBezTo>
                          <a:pt x="27" y="15"/>
                          <a:pt x="24" y="18"/>
                          <a:pt x="23" y="21"/>
                        </a:cubicBezTo>
                        <a:cubicBezTo>
                          <a:pt x="20" y="24"/>
                          <a:pt x="19" y="26"/>
                          <a:pt x="18" y="27"/>
                        </a:cubicBezTo>
                        <a:cubicBezTo>
                          <a:pt x="17" y="27"/>
                          <a:pt x="16" y="27"/>
                          <a:pt x="15" y="27"/>
                        </a:cubicBezTo>
                        <a:cubicBezTo>
                          <a:pt x="12" y="27"/>
                          <a:pt x="9" y="26"/>
                          <a:pt x="6" y="25"/>
                        </a:cubicBezTo>
                        <a:cubicBezTo>
                          <a:pt x="4" y="25"/>
                          <a:pt x="3" y="25"/>
                          <a:pt x="2" y="25"/>
                        </a:cubicBezTo>
                        <a:cubicBezTo>
                          <a:pt x="2" y="25"/>
                          <a:pt x="1" y="25"/>
                          <a:pt x="0" y="25"/>
                        </a:cubicBezTo>
                        <a:cubicBezTo>
                          <a:pt x="0" y="25"/>
                          <a:pt x="1" y="26"/>
                          <a:pt x="1" y="26"/>
                        </a:cubicBezTo>
                        <a:cubicBezTo>
                          <a:pt x="1" y="26"/>
                          <a:pt x="1" y="26"/>
                          <a:pt x="1" y="26"/>
                        </a:cubicBezTo>
                        <a:cubicBezTo>
                          <a:pt x="2" y="27"/>
                          <a:pt x="2" y="27"/>
                          <a:pt x="2" y="27"/>
                        </a:cubicBezTo>
                        <a:cubicBezTo>
                          <a:pt x="2" y="27"/>
                          <a:pt x="2" y="27"/>
                          <a:pt x="3" y="27"/>
                        </a:cubicBezTo>
                        <a:cubicBezTo>
                          <a:pt x="3" y="28"/>
                          <a:pt x="3" y="28"/>
                          <a:pt x="3" y="28"/>
                        </a:cubicBezTo>
                        <a:cubicBezTo>
                          <a:pt x="3" y="28"/>
                          <a:pt x="3" y="28"/>
                          <a:pt x="3" y="28"/>
                        </a:cubicBezTo>
                        <a:cubicBezTo>
                          <a:pt x="5" y="28"/>
                          <a:pt x="6" y="30"/>
                          <a:pt x="7" y="34"/>
                        </a:cubicBezTo>
                        <a:cubicBezTo>
                          <a:pt x="7" y="36"/>
                          <a:pt x="9" y="41"/>
                          <a:pt x="10" y="42"/>
                        </a:cubicBezTo>
                        <a:cubicBezTo>
                          <a:pt x="13" y="43"/>
                          <a:pt x="23" y="47"/>
                          <a:pt x="23" y="51"/>
                        </a:cubicBezTo>
                        <a:cubicBezTo>
                          <a:pt x="23" y="52"/>
                          <a:pt x="23" y="53"/>
                          <a:pt x="24" y="53"/>
                        </a:cubicBezTo>
                        <a:cubicBezTo>
                          <a:pt x="25" y="55"/>
                          <a:pt x="27" y="57"/>
                          <a:pt x="27" y="60"/>
                        </a:cubicBezTo>
                        <a:cubicBezTo>
                          <a:pt x="27" y="61"/>
                          <a:pt x="28" y="62"/>
                          <a:pt x="29" y="64"/>
                        </a:cubicBezTo>
                        <a:cubicBezTo>
                          <a:pt x="30" y="65"/>
                          <a:pt x="31" y="65"/>
                          <a:pt x="32" y="65"/>
                        </a:cubicBezTo>
                        <a:cubicBezTo>
                          <a:pt x="32" y="66"/>
                          <a:pt x="33" y="66"/>
                          <a:pt x="33" y="66"/>
                        </a:cubicBezTo>
                        <a:cubicBezTo>
                          <a:pt x="34" y="66"/>
                          <a:pt x="34" y="66"/>
                          <a:pt x="34" y="66"/>
                        </a:cubicBezTo>
                        <a:cubicBezTo>
                          <a:pt x="35" y="66"/>
                          <a:pt x="35" y="66"/>
                          <a:pt x="36" y="66"/>
                        </a:cubicBezTo>
                        <a:cubicBezTo>
                          <a:pt x="36" y="66"/>
                          <a:pt x="36" y="66"/>
                          <a:pt x="37" y="66"/>
                        </a:cubicBezTo>
                        <a:cubicBezTo>
                          <a:pt x="37" y="66"/>
                          <a:pt x="37" y="66"/>
                          <a:pt x="38" y="66"/>
                        </a:cubicBezTo>
                        <a:cubicBezTo>
                          <a:pt x="38" y="66"/>
                          <a:pt x="38" y="66"/>
                          <a:pt x="38" y="66"/>
                        </a:cubicBezTo>
                        <a:cubicBezTo>
                          <a:pt x="39" y="66"/>
                          <a:pt x="39" y="67"/>
                          <a:pt x="39" y="67"/>
                        </a:cubicBezTo>
                        <a:cubicBezTo>
                          <a:pt x="40" y="67"/>
                          <a:pt x="40" y="67"/>
                          <a:pt x="40" y="67"/>
                        </a:cubicBezTo>
                        <a:cubicBezTo>
                          <a:pt x="40" y="67"/>
                          <a:pt x="40" y="67"/>
                          <a:pt x="40" y="67"/>
                        </a:cubicBezTo>
                        <a:cubicBezTo>
                          <a:pt x="41" y="67"/>
                          <a:pt x="41" y="68"/>
                          <a:pt x="41" y="68"/>
                        </a:cubicBezTo>
                        <a:cubicBezTo>
                          <a:pt x="41" y="68"/>
                          <a:pt x="41" y="68"/>
                          <a:pt x="41" y="68"/>
                        </a:cubicBezTo>
                        <a:cubicBezTo>
                          <a:pt x="41" y="68"/>
                          <a:pt x="41" y="68"/>
                          <a:pt x="41" y="68"/>
                        </a:cubicBezTo>
                        <a:cubicBezTo>
                          <a:pt x="42" y="67"/>
                          <a:pt x="42" y="67"/>
                          <a:pt x="42" y="67"/>
                        </a:cubicBezTo>
                        <a:cubicBezTo>
                          <a:pt x="43" y="71"/>
                          <a:pt x="43" y="71"/>
                          <a:pt x="43" y="71"/>
                        </a:cubicBezTo>
                        <a:cubicBezTo>
                          <a:pt x="43" y="71"/>
                          <a:pt x="43" y="71"/>
                          <a:pt x="43" y="71"/>
                        </a:cubicBezTo>
                        <a:cubicBezTo>
                          <a:pt x="43" y="71"/>
                          <a:pt x="43" y="71"/>
                          <a:pt x="43" y="71"/>
                        </a:cubicBezTo>
                        <a:cubicBezTo>
                          <a:pt x="44" y="71"/>
                          <a:pt x="45" y="71"/>
                          <a:pt x="46" y="71"/>
                        </a:cubicBezTo>
                        <a:cubicBezTo>
                          <a:pt x="47" y="71"/>
                          <a:pt x="49" y="71"/>
                          <a:pt x="50" y="72"/>
                        </a:cubicBezTo>
                        <a:cubicBezTo>
                          <a:pt x="50" y="72"/>
                          <a:pt x="50" y="72"/>
                          <a:pt x="50" y="72"/>
                        </a:cubicBezTo>
                        <a:cubicBezTo>
                          <a:pt x="51" y="72"/>
                          <a:pt x="51" y="72"/>
                          <a:pt x="52" y="72"/>
                        </a:cubicBezTo>
                        <a:cubicBezTo>
                          <a:pt x="52" y="72"/>
                          <a:pt x="52" y="72"/>
                          <a:pt x="52" y="72"/>
                        </a:cubicBezTo>
                        <a:cubicBezTo>
                          <a:pt x="53" y="73"/>
                          <a:pt x="53" y="73"/>
                          <a:pt x="53" y="73"/>
                        </a:cubicBezTo>
                        <a:cubicBezTo>
                          <a:pt x="54" y="74"/>
                          <a:pt x="57" y="74"/>
                          <a:pt x="59" y="74"/>
                        </a:cubicBezTo>
                        <a:cubicBezTo>
                          <a:pt x="61" y="74"/>
                          <a:pt x="63" y="74"/>
                          <a:pt x="64" y="75"/>
                        </a:cubicBezTo>
                        <a:cubicBezTo>
                          <a:pt x="65" y="74"/>
                          <a:pt x="66" y="73"/>
                          <a:pt x="67" y="72"/>
                        </a:cubicBezTo>
                        <a:cubicBezTo>
                          <a:pt x="70" y="69"/>
                          <a:pt x="73" y="66"/>
                          <a:pt x="74" y="64"/>
                        </a:cubicBezTo>
                        <a:cubicBezTo>
                          <a:pt x="75" y="63"/>
                          <a:pt x="76" y="61"/>
                          <a:pt x="76" y="59"/>
                        </a:cubicBezTo>
                        <a:cubicBezTo>
                          <a:pt x="76" y="56"/>
                          <a:pt x="76" y="54"/>
                          <a:pt x="78" y="53"/>
                        </a:cubicBezTo>
                        <a:cubicBezTo>
                          <a:pt x="79" y="52"/>
                          <a:pt x="82" y="49"/>
                          <a:pt x="83" y="47"/>
                        </a:cubicBezTo>
                        <a:cubicBezTo>
                          <a:pt x="82" y="46"/>
                          <a:pt x="82" y="45"/>
                          <a:pt x="82" y="43"/>
                        </a:cubicBezTo>
                        <a:cubicBezTo>
                          <a:pt x="81" y="42"/>
                          <a:pt x="81" y="40"/>
                          <a:pt x="80" y="39"/>
                        </a:cubicBezTo>
                        <a:cubicBezTo>
                          <a:pt x="77" y="36"/>
                          <a:pt x="79" y="33"/>
                          <a:pt x="80" y="32"/>
                        </a:cubicBezTo>
                        <a:cubicBezTo>
                          <a:pt x="82" y="31"/>
                          <a:pt x="83" y="29"/>
                          <a:pt x="82" y="28"/>
                        </a:cubicBezTo>
                        <a:cubicBezTo>
                          <a:pt x="82" y="25"/>
                          <a:pt x="82" y="22"/>
                          <a:pt x="82" y="19"/>
                        </a:cubicBezTo>
                        <a:cubicBezTo>
                          <a:pt x="83" y="16"/>
                          <a:pt x="83" y="13"/>
                          <a:pt x="82" y="11"/>
                        </a:cubicBezTo>
                        <a:cubicBezTo>
                          <a:pt x="82" y="11"/>
                          <a:pt x="81" y="11"/>
                          <a:pt x="80" y="11"/>
                        </a:cubicBezTo>
                        <a:cubicBezTo>
                          <a:pt x="77" y="10"/>
                          <a:pt x="73" y="9"/>
                          <a:pt x="70" y="7"/>
                        </a:cubicBezTo>
                        <a:cubicBezTo>
                          <a:pt x="66" y="5"/>
                          <a:pt x="59" y="4"/>
                          <a:pt x="56" y="4"/>
                        </a:cubicBezTo>
                        <a:cubicBezTo>
                          <a:pt x="55" y="4"/>
                          <a:pt x="55" y="4"/>
                          <a:pt x="55" y="4"/>
                        </a:cubicBezTo>
                        <a:cubicBezTo>
                          <a:pt x="53" y="0"/>
                          <a:pt x="53" y="0"/>
                          <a:pt x="53" y="0"/>
                        </a:cubicBezTo>
                        <a:lnTo>
                          <a:pt x="45"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7" name="Freeform 1233">
                    <a:extLst>
                      <a:ext uri="{FF2B5EF4-FFF2-40B4-BE49-F238E27FC236}">
                        <a16:creationId xmlns="" xmlns:a16="http://schemas.microsoft.com/office/drawing/2014/main" id="{E34A192D-1FBF-4A13-91CD-823D80CFACB6}"/>
                      </a:ext>
                    </a:extLst>
                  </p:cNvPr>
                  <p:cNvSpPr/>
                  <p:nvPr/>
                </p:nvSpPr>
                <p:spPr bwMode="auto">
                  <a:xfrm>
                    <a:off x="1879" y="3172"/>
                    <a:ext cx="93" cy="98"/>
                  </a:xfrm>
                  <a:custGeom>
                    <a:gdLst>
                      <a:gd name="T0" fmla="*/ 96 w 97"/>
                      <a:gd name="T1" fmla="*/ 45 h 103"/>
                      <a:gd name="T2" fmla="*/ 96 w 97"/>
                      <a:gd name="T3" fmla="*/ 45 h 103"/>
                      <a:gd name="T4" fmla="*/ 95 w 97"/>
                      <a:gd name="T5" fmla="*/ 44 h 103"/>
                      <a:gd name="T6" fmla="*/ 95 w 97"/>
                      <a:gd name="T7" fmla="*/ 44 h 103"/>
                      <a:gd name="T8" fmla="*/ 93 w 97"/>
                      <a:gd name="T9" fmla="*/ 44 h 103"/>
                      <a:gd name="T10" fmla="*/ 91 w 97"/>
                      <a:gd name="T11" fmla="*/ 44 h 103"/>
                      <a:gd name="T12" fmla="*/ 91 w 97"/>
                      <a:gd name="T13" fmla="*/ 44 h 103"/>
                      <a:gd name="T14" fmla="*/ 84 w 97"/>
                      <a:gd name="T15" fmla="*/ 40 h 103"/>
                      <a:gd name="T16" fmla="*/ 82 w 97"/>
                      <a:gd name="T17" fmla="*/ 38 h 103"/>
                      <a:gd name="T18" fmla="*/ 82 w 97"/>
                      <a:gd name="T19" fmla="*/ 36 h 103"/>
                      <a:gd name="T20" fmla="*/ 81 w 97"/>
                      <a:gd name="T21" fmla="*/ 34 h 103"/>
                      <a:gd name="T22" fmla="*/ 77 w 97"/>
                      <a:gd name="T23" fmla="*/ 25 h 103"/>
                      <a:gd name="T24" fmla="*/ 61 w 97"/>
                      <a:gd name="T25" fmla="*/ 9 h 103"/>
                      <a:gd name="T26" fmla="*/ 59 w 97"/>
                      <a:gd name="T27" fmla="*/ 5 h 103"/>
                      <a:gd name="T28" fmla="*/ 57 w 97"/>
                      <a:gd name="T29" fmla="*/ 3 h 103"/>
                      <a:gd name="T30" fmla="*/ 55 w 97"/>
                      <a:gd name="T31" fmla="*/ 2 h 103"/>
                      <a:gd name="T32" fmla="*/ 54 w 97"/>
                      <a:gd name="T33" fmla="*/ 0 h 103"/>
                      <a:gd name="T34" fmla="*/ 54 w 97"/>
                      <a:gd name="T35" fmla="*/ 0 h 103"/>
                      <a:gd name="T36" fmla="*/ 51 w 97"/>
                      <a:gd name="T37" fmla="*/ 0 h 103"/>
                      <a:gd name="T38" fmla="*/ 49 w 97"/>
                      <a:gd name="T39" fmla="*/ 1 h 103"/>
                      <a:gd name="T40" fmla="*/ 47 w 97"/>
                      <a:gd name="T41" fmla="*/ 1 h 103"/>
                      <a:gd name="T42" fmla="*/ 38 w 97"/>
                      <a:gd name="T43" fmla="*/ 6 h 103"/>
                      <a:gd name="T44" fmla="*/ 32 w 97"/>
                      <a:gd name="T45" fmla="*/ 1 h 103"/>
                      <a:gd name="T46" fmla="*/ 21 w 97"/>
                      <a:gd name="T47" fmla="*/ 5 h 103"/>
                      <a:gd name="T48" fmla="*/ 12 w 97"/>
                      <a:gd name="T49" fmla="*/ 43 h 103"/>
                      <a:gd name="T50" fmla="*/ 0 w 97"/>
                      <a:gd name="T51" fmla="*/ 48 h 103"/>
                      <a:gd name="T52" fmla="*/ 1 w 97"/>
                      <a:gd name="T53" fmla="*/ 80 h 103"/>
                      <a:gd name="T54" fmla="*/ 3 w 97"/>
                      <a:gd name="T55" fmla="*/ 81 h 103"/>
                      <a:gd name="T56" fmla="*/ 4 w 97"/>
                      <a:gd name="T57" fmla="*/ 82 h 103"/>
                      <a:gd name="T58" fmla="*/ 6 w 97"/>
                      <a:gd name="T59" fmla="*/ 84 h 103"/>
                      <a:gd name="T60" fmla="*/ 9 w 97"/>
                      <a:gd name="T61" fmla="*/ 98 h 103"/>
                      <a:gd name="T62" fmla="*/ 7 w 97"/>
                      <a:gd name="T63" fmla="*/ 101 h 103"/>
                      <a:gd name="T64" fmla="*/ 7 w 97"/>
                      <a:gd name="T65" fmla="*/ 103 h 103"/>
                      <a:gd name="T66" fmla="*/ 11 w 97"/>
                      <a:gd name="T67" fmla="*/ 103 h 103"/>
                      <a:gd name="T68" fmla="*/ 20 w 97"/>
                      <a:gd name="T69" fmla="*/ 99 h 103"/>
                      <a:gd name="T70" fmla="*/ 37 w 97"/>
                      <a:gd name="T71" fmla="*/ 85 h 103"/>
                      <a:gd name="T72" fmla="*/ 45 w 97"/>
                      <a:gd name="T73" fmla="*/ 88 h 103"/>
                      <a:gd name="T74" fmla="*/ 58 w 97"/>
                      <a:gd name="T75" fmla="*/ 85 h 103"/>
                      <a:gd name="T76" fmla="*/ 65 w 97"/>
                      <a:gd name="T77" fmla="*/ 75 h 103"/>
                      <a:gd name="T78" fmla="*/ 79 w 97"/>
                      <a:gd name="T79" fmla="*/ 61 h 103"/>
                      <a:gd name="T80" fmla="*/ 92 w 97"/>
                      <a:gd name="T81" fmla="*/ 51 h 103"/>
                      <a:gd name="T82" fmla="*/ 94 w 97"/>
                      <a:gd name="T83" fmla="*/ 50 h 103"/>
                      <a:gd name="T84" fmla="*/ 95 w 97"/>
                      <a:gd name="T85" fmla="*/ 49 h 103"/>
                      <a:gd name="T86" fmla="*/ 96 w 97"/>
                      <a:gd name="T87" fmla="*/ 47 h 103"/>
                      <a:gd name="T88" fmla="*/ 97 w 97"/>
                      <a:gd name="T89" fmla="*/ 46 h 10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7" h="103">
                        <a:moveTo>
                          <a:pt x="97" y="46"/>
                        </a:moveTo>
                        <a:cubicBezTo>
                          <a:pt x="97" y="46"/>
                          <a:pt x="97" y="45"/>
                          <a:pt x="96" y="45"/>
                        </a:cubicBezTo>
                        <a:cubicBezTo>
                          <a:pt x="96" y="45"/>
                          <a:pt x="96" y="45"/>
                          <a:pt x="96" y="45"/>
                        </a:cubicBezTo>
                        <a:cubicBezTo>
                          <a:pt x="96" y="45"/>
                          <a:pt x="96" y="45"/>
                          <a:pt x="96" y="45"/>
                        </a:cubicBezTo>
                        <a:cubicBezTo>
                          <a:pt x="96" y="44"/>
                          <a:pt x="96" y="44"/>
                          <a:pt x="96" y="44"/>
                        </a:cubicBezTo>
                        <a:cubicBezTo>
                          <a:pt x="96" y="44"/>
                          <a:pt x="96" y="44"/>
                          <a:pt x="95" y="44"/>
                        </a:cubicBezTo>
                        <a:cubicBezTo>
                          <a:pt x="95" y="44"/>
                          <a:pt x="95" y="44"/>
                          <a:pt x="95" y="44"/>
                        </a:cubicBezTo>
                        <a:cubicBezTo>
                          <a:pt x="95" y="44"/>
                          <a:pt x="95" y="44"/>
                          <a:pt x="95" y="44"/>
                        </a:cubicBezTo>
                        <a:cubicBezTo>
                          <a:pt x="94" y="44"/>
                          <a:pt x="94" y="44"/>
                          <a:pt x="94" y="44"/>
                        </a:cubicBezTo>
                        <a:cubicBezTo>
                          <a:pt x="94" y="44"/>
                          <a:pt x="93" y="44"/>
                          <a:pt x="93" y="44"/>
                        </a:cubicBezTo>
                        <a:cubicBezTo>
                          <a:pt x="93" y="44"/>
                          <a:pt x="92" y="44"/>
                          <a:pt x="92" y="44"/>
                        </a:cubicBezTo>
                        <a:cubicBezTo>
                          <a:pt x="91" y="44"/>
                          <a:pt x="91" y="44"/>
                          <a:pt x="91" y="44"/>
                        </a:cubicBezTo>
                        <a:cubicBezTo>
                          <a:pt x="91" y="44"/>
                          <a:pt x="91" y="44"/>
                          <a:pt x="91" y="44"/>
                        </a:cubicBezTo>
                        <a:cubicBezTo>
                          <a:pt x="91" y="44"/>
                          <a:pt x="91" y="44"/>
                          <a:pt x="91" y="44"/>
                        </a:cubicBezTo>
                        <a:cubicBezTo>
                          <a:pt x="89" y="44"/>
                          <a:pt x="86" y="42"/>
                          <a:pt x="84" y="40"/>
                        </a:cubicBezTo>
                        <a:cubicBezTo>
                          <a:pt x="84" y="40"/>
                          <a:pt x="84" y="40"/>
                          <a:pt x="84" y="40"/>
                        </a:cubicBezTo>
                        <a:cubicBezTo>
                          <a:pt x="83" y="39"/>
                          <a:pt x="83" y="39"/>
                          <a:pt x="83" y="39"/>
                        </a:cubicBezTo>
                        <a:cubicBezTo>
                          <a:pt x="83" y="39"/>
                          <a:pt x="83" y="38"/>
                          <a:pt x="82" y="38"/>
                        </a:cubicBezTo>
                        <a:cubicBezTo>
                          <a:pt x="82" y="38"/>
                          <a:pt x="82" y="37"/>
                          <a:pt x="82" y="37"/>
                        </a:cubicBezTo>
                        <a:cubicBezTo>
                          <a:pt x="82" y="37"/>
                          <a:pt x="82" y="36"/>
                          <a:pt x="82" y="36"/>
                        </a:cubicBezTo>
                        <a:cubicBezTo>
                          <a:pt x="81" y="36"/>
                          <a:pt x="81" y="36"/>
                          <a:pt x="81" y="35"/>
                        </a:cubicBezTo>
                        <a:cubicBezTo>
                          <a:pt x="81" y="35"/>
                          <a:pt x="81" y="34"/>
                          <a:pt x="81" y="34"/>
                        </a:cubicBezTo>
                        <a:cubicBezTo>
                          <a:pt x="81" y="33"/>
                          <a:pt x="80" y="31"/>
                          <a:pt x="79" y="30"/>
                        </a:cubicBezTo>
                        <a:cubicBezTo>
                          <a:pt x="78" y="28"/>
                          <a:pt x="77" y="27"/>
                          <a:pt x="77" y="25"/>
                        </a:cubicBezTo>
                        <a:cubicBezTo>
                          <a:pt x="76" y="24"/>
                          <a:pt x="72" y="21"/>
                          <a:pt x="66" y="19"/>
                        </a:cubicBezTo>
                        <a:cubicBezTo>
                          <a:pt x="63" y="18"/>
                          <a:pt x="62" y="13"/>
                          <a:pt x="61" y="9"/>
                        </a:cubicBezTo>
                        <a:cubicBezTo>
                          <a:pt x="61" y="8"/>
                          <a:pt x="60" y="6"/>
                          <a:pt x="60" y="6"/>
                        </a:cubicBezTo>
                        <a:cubicBezTo>
                          <a:pt x="60" y="6"/>
                          <a:pt x="59" y="5"/>
                          <a:pt x="59" y="5"/>
                        </a:cubicBezTo>
                        <a:cubicBezTo>
                          <a:pt x="58" y="5"/>
                          <a:pt x="58" y="5"/>
                          <a:pt x="58" y="5"/>
                        </a:cubicBezTo>
                        <a:cubicBezTo>
                          <a:pt x="58" y="4"/>
                          <a:pt x="57" y="4"/>
                          <a:pt x="57" y="3"/>
                        </a:cubicBezTo>
                        <a:cubicBezTo>
                          <a:pt x="57" y="3"/>
                          <a:pt x="57" y="3"/>
                          <a:pt x="56" y="3"/>
                        </a:cubicBezTo>
                        <a:cubicBezTo>
                          <a:pt x="56" y="3"/>
                          <a:pt x="56" y="2"/>
                          <a:pt x="55" y="2"/>
                        </a:cubicBezTo>
                        <a:cubicBezTo>
                          <a:pt x="55" y="2"/>
                          <a:pt x="55" y="1"/>
                          <a:pt x="55" y="1"/>
                        </a:cubicBezTo>
                        <a:cubicBezTo>
                          <a:pt x="55" y="1"/>
                          <a:pt x="54" y="0"/>
                          <a:pt x="54" y="0"/>
                        </a:cubicBezTo>
                        <a:cubicBezTo>
                          <a:pt x="54" y="0"/>
                          <a:pt x="54" y="0"/>
                          <a:pt x="54" y="0"/>
                        </a:cubicBezTo>
                        <a:cubicBezTo>
                          <a:pt x="54" y="0"/>
                          <a:pt x="54" y="0"/>
                          <a:pt x="54" y="0"/>
                        </a:cubicBezTo>
                        <a:cubicBezTo>
                          <a:pt x="53" y="0"/>
                          <a:pt x="53" y="0"/>
                          <a:pt x="52" y="0"/>
                        </a:cubicBezTo>
                        <a:cubicBezTo>
                          <a:pt x="52" y="0"/>
                          <a:pt x="51" y="0"/>
                          <a:pt x="51" y="0"/>
                        </a:cubicBezTo>
                        <a:cubicBezTo>
                          <a:pt x="51" y="0"/>
                          <a:pt x="51" y="0"/>
                          <a:pt x="50" y="1"/>
                        </a:cubicBezTo>
                        <a:cubicBezTo>
                          <a:pt x="50" y="1"/>
                          <a:pt x="50" y="1"/>
                          <a:pt x="49" y="1"/>
                        </a:cubicBezTo>
                        <a:cubicBezTo>
                          <a:pt x="49" y="1"/>
                          <a:pt x="49" y="1"/>
                          <a:pt x="49" y="1"/>
                        </a:cubicBezTo>
                        <a:cubicBezTo>
                          <a:pt x="48" y="1"/>
                          <a:pt x="48" y="1"/>
                          <a:pt x="47" y="1"/>
                        </a:cubicBezTo>
                        <a:cubicBezTo>
                          <a:pt x="45" y="1"/>
                          <a:pt x="42" y="3"/>
                          <a:pt x="41" y="5"/>
                        </a:cubicBezTo>
                        <a:cubicBezTo>
                          <a:pt x="40" y="6"/>
                          <a:pt x="39" y="6"/>
                          <a:pt x="38" y="6"/>
                        </a:cubicBezTo>
                        <a:cubicBezTo>
                          <a:pt x="37" y="6"/>
                          <a:pt x="35" y="5"/>
                          <a:pt x="34" y="3"/>
                        </a:cubicBezTo>
                        <a:cubicBezTo>
                          <a:pt x="33" y="2"/>
                          <a:pt x="32" y="2"/>
                          <a:pt x="32" y="1"/>
                        </a:cubicBezTo>
                        <a:cubicBezTo>
                          <a:pt x="30" y="1"/>
                          <a:pt x="27" y="3"/>
                          <a:pt x="24" y="4"/>
                        </a:cubicBezTo>
                        <a:cubicBezTo>
                          <a:pt x="23" y="4"/>
                          <a:pt x="22" y="5"/>
                          <a:pt x="21" y="5"/>
                        </a:cubicBezTo>
                        <a:cubicBezTo>
                          <a:pt x="19" y="6"/>
                          <a:pt x="14" y="6"/>
                          <a:pt x="12" y="6"/>
                        </a:cubicBezTo>
                        <a:cubicBezTo>
                          <a:pt x="12" y="43"/>
                          <a:pt x="12" y="43"/>
                          <a:pt x="12" y="43"/>
                        </a:cubicBezTo>
                        <a:cubicBezTo>
                          <a:pt x="12" y="48"/>
                          <a:pt x="7" y="48"/>
                          <a:pt x="3" y="48"/>
                        </a:cubicBezTo>
                        <a:cubicBezTo>
                          <a:pt x="2" y="48"/>
                          <a:pt x="1" y="48"/>
                          <a:pt x="0" y="48"/>
                        </a:cubicBezTo>
                        <a:cubicBezTo>
                          <a:pt x="0" y="79"/>
                          <a:pt x="0" y="79"/>
                          <a:pt x="0" y="79"/>
                        </a:cubicBezTo>
                        <a:cubicBezTo>
                          <a:pt x="1" y="79"/>
                          <a:pt x="1" y="80"/>
                          <a:pt x="1" y="80"/>
                        </a:cubicBezTo>
                        <a:cubicBezTo>
                          <a:pt x="1" y="80"/>
                          <a:pt x="2" y="80"/>
                          <a:pt x="2" y="80"/>
                        </a:cubicBezTo>
                        <a:cubicBezTo>
                          <a:pt x="2" y="80"/>
                          <a:pt x="3" y="81"/>
                          <a:pt x="3" y="81"/>
                        </a:cubicBezTo>
                        <a:cubicBezTo>
                          <a:pt x="3" y="81"/>
                          <a:pt x="3" y="81"/>
                          <a:pt x="4" y="81"/>
                        </a:cubicBezTo>
                        <a:cubicBezTo>
                          <a:pt x="4" y="81"/>
                          <a:pt x="4" y="82"/>
                          <a:pt x="4" y="82"/>
                        </a:cubicBezTo>
                        <a:cubicBezTo>
                          <a:pt x="5" y="82"/>
                          <a:pt x="5" y="82"/>
                          <a:pt x="5" y="82"/>
                        </a:cubicBezTo>
                        <a:cubicBezTo>
                          <a:pt x="5" y="83"/>
                          <a:pt x="5" y="83"/>
                          <a:pt x="6" y="84"/>
                        </a:cubicBezTo>
                        <a:cubicBezTo>
                          <a:pt x="6" y="84"/>
                          <a:pt x="6" y="84"/>
                          <a:pt x="6" y="84"/>
                        </a:cubicBezTo>
                        <a:cubicBezTo>
                          <a:pt x="9" y="91"/>
                          <a:pt x="10" y="95"/>
                          <a:pt x="9" y="98"/>
                        </a:cubicBezTo>
                        <a:cubicBezTo>
                          <a:pt x="9" y="99"/>
                          <a:pt x="8" y="100"/>
                          <a:pt x="7" y="100"/>
                        </a:cubicBezTo>
                        <a:cubicBezTo>
                          <a:pt x="7" y="100"/>
                          <a:pt x="7" y="101"/>
                          <a:pt x="7" y="101"/>
                        </a:cubicBezTo>
                        <a:cubicBezTo>
                          <a:pt x="7" y="102"/>
                          <a:pt x="7" y="102"/>
                          <a:pt x="7" y="103"/>
                        </a:cubicBezTo>
                        <a:cubicBezTo>
                          <a:pt x="7" y="103"/>
                          <a:pt x="7" y="103"/>
                          <a:pt x="7" y="103"/>
                        </a:cubicBezTo>
                        <a:cubicBezTo>
                          <a:pt x="7" y="103"/>
                          <a:pt x="7" y="103"/>
                          <a:pt x="7" y="103"/>
                        </a:cubicBezTo>
                        <a:cubicBezTo>
                          <a:pt x="8" y="103"/>
                          <a:pt x="9" y="103"/>
                          <a:pt x="11" y="103"/>
                        </a:cubicBezTo>
                        <a:cubicBezTo>
                          <a:pt x="13" y="103"/>
                          <a:pt x="16" y="103"/>
                          <a:pt x="17" y="103"/>
                        </a:cubicBezTo>
                        <a:cubicBezTo>
                          <a:pt x="18" y="102"/>
                          <a:pt x="19" y="101"/>
                          <a:pt x="20" y="99"/>
                        </a:cubicBezTo>
                        <a:cubicBezTo>
                          <a:pt x="22" y="97"/>
                          <a:pt x="27" y="93"/>
                          <a:pt x="27" y="92"/>
                        </a:cubicBezTo>
                        <a:cubicBezTo>
                          <a:pt x="28" y="84"/>
                          <a:pt x="32" y="81"/>
                          <a:pt x="37" y="85"/>
                        </a:cubicBezTo>
                        <a:cubicBezTo>
                          <a:pt x="39" y="85"/>
                          <a:pt x="39" y="85"/>
                          <a:pt x="39" y="85"/>
                        </a:cubicBezTo>
                        <a:cubicBezTo>
                          <a:pt x="42" y="87"/>
                          <a:pt x="43" y="88"/>
                          <a:pt x="45" y="88"/>
                        </a:cubicBezTo>
                        <a:cubicBezTo>
                          <a:pt x="46" y="89"/>
                          <a:pt x="47" y="89"/>
                          <a:pt x="50" y="89"/>
                        </a:cubicBezTo>
                        <a:cubicBezTo>
                          <a:pt x="57" y="89"/>
                          <a:pt x="58" y="88"/>
                          <a:pt x="58" y="85"/>
                        </a:cubicBezTo>
                        <a:cubicBezTo>
                          <a:pt x="59" y="84"/>
                          <a:pt x="59" y="83"/>
                          <a:pt x="59" y="82"/>
                        </a:cubicBezTo>
                        <a:cubicBezTo>
                          <a:pt x="59" y="79"/>
                          <a:pt x="60" y="75"/>
                          <a:pt x="65" y="75"/>
                        </a:cubicBezTo>
                        <a:cubicBezTo>
                          <a:pt x="68" y="75"/>
                          <a:pt x="72" y="72"/>
                          <a:pt x="72" y="70"/>
                        </a:cubicBezTo>
                        <a:cubicBezTo>
                          <a:pt x="72" y="66"/>
                          <a:pt x="75" y="61"/>
                          <a:pt x="79" y="61"/>
                        </a:cubicBezTo>
                        <a:cubicBezTo>
                          <a:pt x="81" y="61"/>
                          <a:pt x="86" y="58"/>
                          <a:pt x="86" y="56"/>
                        </a:cubicBezTo>
                        <a:cubicBezTo>
                          <a:pt x="87" y="52"/>
                          <a:pt x="90" y="52"/>
                          <a:pt x="92" y="51"/>
                        </a:cubicBezTo>
                        <a:cubicBezTo>
                          <a:pt x="92" y="51"/>
                          <a:pt x="93" y="51"/>
                          <a:pt x="94" y="51"/>
                        </a:cubicBezTo>
                        <a:cubicBezTo>
                          <a:pt x="94" y="50"/>
                          <a:pt x="94" y="50"/>
                          <a:pt x="94" y="50"/>
                        </a:cubicBezTo>
                        <a:cubicBezTo>
                          <a:pt x="94" y="50"/>
                          <a:pt x="94" y="50"/>
                          <a:pt x="94" y="50"/>
                        </a:cubicBezTo>
                        <a:cubicBezTo>
                          <a:pt x="94" y="49"/>
                          <a:pt x="95" y="49"/>
                          <a:pt x="95" y="49"/>
                        </a:cubicBezTo>
                        <a:cubicBezTo>
                          <a:pt x="95" y="49"/>
                          <a:pt x="95" y="48"/>
                          <a:pt x="95" y="48"/>
                        </a:cubicBezTo>
                        <a:cubicBezTo>
                          <a:pt x="96" y="48"/>
                          <a:pt x="96" y="48"/>
                          <a:pt x="96" y="47"/>
                        </a:cubicBezTo>
                        <a:cubicBezTo>
                          <a:pt x="96" y="47"/>
                          <a:pt x="96" y="47"/>
                          <a:pt x="96" y="47"/>
                        </a:cubicBezTo>
                        <a:cubicBezTo>
                          <a:pt x="97" y="46"/>
                          <a:pt x="97" y="46"/>
                          <a:pt x="97" y="46"/>
                        </a:cubicBezTo>
                        <a:cubicBezTo>
                          <a:pt x="97" y="46"/>
                          <a:pt x="97" y="46"/>
                          <a:pt x="97"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8" name="Freeform 1234">
                    <a:extLst>
                      <a:ext uri="{FF2B5EF4-FFF2-40B4-BE49-F238E27FC236}">
                        <a16:creationId xmlns="" xmlns:a16="http://schemas.microsoft.com/office/drawing/2014/main" id="{7E2FCC47-53F4-4212-8929-0CD08373B56F}"/>
                      </a:ext>
                    </a:extLst>
                  </p:cNvPr>
                  <p:cNvSpPr/>
                  <p:nvPr/>
                </p:nvSpPr>
                <p:spPr bwMode="auto">
                  <a:xfrm>
                    <a:off x="1929" y="3172"/>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9" name="Freeform 1235">
                    <a:extLst>
                      <a:ext uri="{FF2B5EF4-FFF2-40B4-BE49-F238E27FC236}">
                        <a16:creationId xmlns="" xmlns:a16="http://schemas.microsoft.com/office/drawing/2014/main" id="{1706C2C5-7224-40A8-89B1-9F62A0DBFB17}"/>
                      </a:ext>
                    </a:extLst>
                  </p:cNvPr>
                  <p:cNvSpPr/>
                  <p:nvPr/>
                </p:nvSpPr>
                <p:spPr bwMode="auto">
                  <a:xfrm flipH="1">
                    <a:off x="1926" y="317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0" name="Freeform 1236">
                    <a:extLst>
                      <a:ext uri="{FF2B5EF4-FFF2-40B4-BE49-F238E27FC236}">
                        <a16:creationId xmlns="" xmlns:a16="http://schemas.microsoft.com/office/drawing/2014/main" id="{9AE53853-E585-4CE8-B214-6BB0ADC99C7B}"/>
                      </a:ext>
                    </a:extLst>
                  </p:cNvPr>
                  <p:cNvSpPr/>
                  <p:nvPr/>
                </p:nvSpPr>
                <p:spPr bwMode="auto">
                  <a:xfrm>
                    <a:off x="1927" y="317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1" name="Freeform 1237">
                    <a:extLst>
                      <a:ext uri="{FF2B5EF4-FFF2-40B4-BE49-F238E27FC236}">
                        <a16:creationId xmlns="" xmlns:a16="http://schemas.microsoft.com/office/drawing/2014/main" id="{E4642303-2F6B-4B98-817D-14475B890177}"/>
                      </a:ext>
                    </a:extLst>
                  </p:cNvPr>
                  <p:cNvSpPr/>
                  <p:nvPr/>
                </p:nvSpPr>
                <p:spPr bwMode="auto">
                  <a:xfrm>
                    <a:off x="1969" y="321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2" name="Freeform 1238">
                    <a:extLst>
                      <a:ext uri="{FF2B5EF4-FFF2-40B4-BE49-F238E27FC236}">
                        <a16:creationId xmlns="" xmlns:a16="http://schemas.microsoft.com/office/drawing/2014/main" id="{9BBBC802-B225-40EF-B634-36BEED34D009}"/>
                      </a:ext>
                    </a:extLst>
                  </p:cNvPr>
                  <p:cNvSpPr/>
                  <p:nvPr/>
                </p:nvSpPr>
                <p:spPr bwMode="auto">
                  <a:xfrm>
                    <a:off x="1932" y="3174"/>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3" name="Freeform 1239">
                    <a:extLst>
                      <a:ext uri="{FF2B5EF4-FFF2-40B4-BE49-F238E27FC236}">
                        <a16:creationId xmlns="" xmlns:a16="http://schemas.microsoft.com/office/drawing/2014/main" id="{7B235BC4-E5CC-46C3-9B03-830D7F63C31F}"/>
                      </a:ext>
                    </a:extLst>
                  </p:cNvPr>
                  <p:cNvSpPr/>
                  <p:nvPr/>
                </p:nvSpPr>
                <p:spPr bwMode="auto">
                  <a:xfrm flipH="1">
                    <a:off x="1971" y="321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4" name="Freeform 1240">
                    <a:extLst>
                      <a:ext uri="{FF2B5EF4-FFF2-40B4-BE49-F238E27FC236}">
                        <a16:creationId xmlns="" xmlns:a16="http://schemas.microsoft.com/office/drawing/2014/main" id="{7CA46CBB-BA3B-45EF-854D-2BA04FB7C85B}"/>
                      </a:ext>
                    </a:extLst>
                  </p:cNvPr>
                  <p:cNvSpPr/>
                  <p:nvPr/>
                </p:nvSpPr>
                <p:spPr bwMode="auto">
                  <a:xfrm flipH="1">
                    <a:off x="1970" y="321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5" name="Freeform 1241">
                    <a:extLst>
                      <a:ext uri="{FF2B5EF4-FFF2-40B4-BE49-F238E27FC236}">
                        <a16:creationId xmlns="" xmlns:a16="http://schemas.microsoft.com/office/drawing/2014/main" id="{3423BCD1-0E88-457B-8FCF-B9855B7EA6D8}"/>
                      </a:ext>
                    </a:extLst>
                  </p:cNvPr>
                  <p:cNvSpPr/>
                  <p:nvPr/>
                </p:nvSpPr>
                <p:spPr bwMode="auto">
                  <a:xfrm>
                    <a:off x="1934" y="3175"/>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0" y="1"/>
                          <a:pt x="0" y="0"/>
                        </a:cubicBezTo>
                        <a:cubicBezTo>
                          <a:pt x="0" y="1"/>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6" name="Freeform 1242">
                    <a:extLst>
                      <a:ext uri="{FF2B5EF4-FFF2-40B4-BE49-F238E27FC236}">
                        <a16:creationId xmlns="" xmlns:a16="http://schemas.microsoft.com/office/drawing/2014/main" id="{A3982D97-00F1-4772-AD63-D945E9277138}"/>
                      </a:ext>
                    </a:extLst>
                  </p:cNvPr>
                  <p:cNvSpPr/>
                  <p:nvPr/>
                </p:nvSpPr>
                <p:spPr bwMode="auto">
                  <a:xfrm flipH="1">
                    <a:off x="1972" y="321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7" name="Freeform 1243">
                    <a:extLst>
                      <a:ext uri="{FF2B5EF4-FFF2-40B4-BE49-F238E27FC236}">
                        <a16:creationId xmlns="" xmlns:a16="http://schemas.microsoft.com/office/drawing/2014/main" id="{83BEFFFA-A404-4E7A-9C0A-E81C93675078}"/>
                      </a:ext>
                    </a:extLst>
                  </p:cNvPr>
                  <p:cNvSpPr/>
                  <p:nvPr/>
                </p:nvSpPr>
                <p:spPr bwMode="auto">
                  <a:xfrm flipH="1">
                    <a:off x="1936" y="3177"/>
                    <a:ext cx="0"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8" name="Freeform 1244">
                    <a:extLst>
                      <a:ext uri="{FF2B5EF4-FFF2-40B4-BE49-F238E27FC236}">
                        <a16:creationId xmlns="" xmlns:a16="http://schemas.microsoft.com/office/drawing/2014/main" id="{16BE81AB-EF74-47B0-90D2-A6B725FC9374}"/>
                      </a:ext>
                    </a:extLst>
                  </p:cNvPr>
                  <p:cNvSpPr/>
                  <p:nvPr/>
                </p:nvSpPr>
                <p:spPr bwMode="auto">
                  <a:xfrm flipH="1">
                    <a:off x="1958" y="320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9" name="Freeform 1245">
                    <a:extLst>
                      <a:ext uri="{FF2B5EF4-FFF2-40B4-BE49-F238E27FC236}">
                        <a16:creationId xmlns="" xmlns:a16="http://schemas.microsoft.com/office/drawing/2014/main" id="{7C404B7B-2A85-4A1B-ADE7-855223367A0C}"/>
                      </a:ext>
                    </a:extLst>
                  </p:cNvPr>
                  <p:cNvSpPr/>
                  <p:nvPr/>
                </p:nvSpPr>
                <p:spPr bwMode="auto">
                  <a:xfrm>
                    <a:off x="1931" y="317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0" name="Freeform 1246">
                    <a:extLst>
                      <a:ext uri="{FF2B5EF4-FFF2-40B4-BE49-F238E27FC236}">
                        <a16:creationId xmlns="" xmlns:a16="http://schemas.microsoft.com/office/drawing/2014/main" id="{2ECC5A28-7828-4BBD-A27A-AE6AFEB362F0}"/>
                      </a:ext>
                    </a:extLst>
                  </p:cNvPr>
                  <p:cNvSpPr/>
                  <p:nvPr/>
                </p:nvSpPr>
                <p:spPr bwMode="auto">
                  <a:xfrm flipH="1">
                    <a:off x="1971" y="32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1" name="Freeform 1247">
                    <a:extLst>
                      <a:ext uri="{FF2B5EF4-FFF2-40B4-BE49-F238E27FC236}">
                        <a16:creationId xmlns="" xmlns:a16="http://schemas.microsoft.com/office/drawing/2014/main" id="{301A4C05-FC51-4AAA-B1A5-836DBAE542DC}"/>
                      </a:ext>
                    </a:extLst>
                  </p:cNvPr>
                  <p:cNvSpPr/>
                  <p:nvPr/>
                </p:nvSpPr>
                <p:spPr bwMode="auto">
                  <a:xfrm>
                    <a:off x="1957" y="3205"/>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2" name="Freeform 1248">
                    <a:extLst>
                      <a:ext uri="{FF2B5EF4-FFF2-40B4-BE49-F238E27FC236}">
                        <a16:creationId xmlns="" xmlns:a16="http://schemas.microsoft.com/office/drawing/2014/main" id="{F021B8E1-39DB-43B8-A379-C981C2F7F323}"/>
                      </a:ext>
                    </a:extLst>
                  </p:cNvPr>
                  <p:cNvSpPr/>
                  <p:nvPr/>
                </p:nvSpPr>
                <p:spPr bwMode="auto">
                  <a:xfrm>
                    <a:off x="1967" y="321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3" name="Freeform 1249">
                    <a:extLst>
                      <a:ext uri="{FF2B5EF4-FFF2-40B4-BE49-F238E27FC236}">
                        <a16:creationId xmlns="" xmlns:a16="http://schemas.microsoft.com/office/drawing/2014/main" id="{840B2192-62FD-408C-B002-D9B531E0D950}"/>
                      </a:ext>
                    </a:extLst>
                  </p:cNvPr>
                  <p:cNvSpPr/>
                  <p:nvPr/>
                </p:nvSpPr>
                <p:spPr bwMode="auto">
                  <a:xfrm>
                    <a:off x="1958" y="320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4" name="Freeform 1250">
                    <a:extLst>
                      <a:ext uri="{FF2B5EF4-FFF2-40B4-BE49-F238E27FC236}">
                        <a16:creationId xmlns="" xmlns:a16="http://schemas.microsoft.com/office/drawing/2014/main" id="{EF0ACA6A-B04A-497C-B7D1-B94AC36EF9EA}"/>
                      </a:ext>
                    </a:extLst>
                  </p:cNvPr>
                  <p:cNvSpPr/>
                  <p:nvPr/>
                </p:nvSpPr>
                <p:spPr bwMode="auto">
                  <a:xfrm>
                    <a:off x="1993" y="3261"/>
                    <a:ext cx="10" cy="14"/>
                  </a:xfrm>
                  <a:custGeom>
                    <a:gdLst>
                      <a:gd name="T0" fmla="*/ 10 w 11"/>
                      <a:gd name="T1" fmla="*/ 3 h 15"/>
                      <a:gd name="T2" fmla="*/ 9 w 11"/>
                      <a:gd name="T3" fmla="*/ 2 h 15"/>
                      <a:gd name="T4" fmla="*/ 6 w 11"/>
                      <a:gd name="T5" fmla="*/ 0 h 15"/>
                      <a:gd name="T6" fmla="*/ 0 w 11"/>
                      <a:gd name="T7" fmla="*/ 7 h 15"/>
                      <a:gd name="T8" fmla="*/ 5 w 11"/>
                      <a:gd name="T9" fmla="*/ 15 h 15"/>
                      <a:gd name="T10" fmla="*/ 7 w 11"/>
                      <a:gd name="T11" fmla="*/ 15 h 15"/>
                      <a:gd name="T12" fmla="*/ 9 w 11"/>
                      <a:gd name="T13" fmla="*/ 14 h 15"/>
                      <a:gd name="T14" fmla="*/ 10 w 11"/>
                      <a:gd name="T15" fmla="*/ 13 h 15"/>
                      <a:gd name="T16" fmla="*/ 10 w 11"/>
                      <a:gd name="T17" fmla="*/ 12 h 15"/>
                      <a:gd name="T18" fmla="*/ 11 w 11"/>
                      <a:gd name="T19" fmla="*/ 11 h 15"/>
                      <a:gd name="T20" fmla="*/ 11 w 11"/>
                      <a:gd name="T21" fmla="*/ 11 h 15"/>
                      <a:gd name="T22" fmla="*/ 10 w 11"/>
                      <a:gd name="T23" fmla="*/ 3 h 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 h="15">
                        <a:moveTo>
                          <a:pt x="10" y="3"/>
                        </a:moveTo>
                        <a:cubicBezTo>
                          <a:pt x="10" y="3"/>
                          <a:pt x="9" y="2"/>
                          <a:pt x="9" y="2"/>
                        </a:cubicBezTo>
                        <a:cubicBezTo>
                          <a:pt x="8" y="1"/>
                          <a:pt x="6" y="0"/>
                          <a:pt x="6" y="0"/>
                        </a:cubicBezTo>
                        <a:cubicBezTo>
                          <a:pt x="4" y="1"/>
                          <a:pt x="0" y="5"/>
                          <a:pt x="0" y="7"/>
                        </a:cubicBezTo>
                        <a:cubicBezTo>
                          <a:pt x="0" y="8"/>
                          <a:pt x="3" y="15"/>
                          <a:pt x="5" y="15"/>
                        </a:cubicBezTo>
                        <a:cubicBezTo>
                          <a:pt x="6" y="15"/>
                          <a:pt x="6" y="15"/>
                          <a:pt x="7" y="15"/>
                        </a:cubicBezTo>
                        <a:cubicBezTo>
                          <a:pt x="9" y="15"/>
                          <a:pt x="9" y="15"/>
                          <a:pt x="9" y="14"/>
                        </a:cubicBezTo>
                        <a:cubicBezTo>
                          <a:pt x="9" y="14"/>
                          <a:pt x="9" y="13"/>
                          <a:pt x="10" y="13"/>
                        </a:cubicBezTo>
                        <a:cubicBezTo>
                          <a:pt x="10" y="13"/>
                          <a:pt x="10" y="12"/>
                          <a:pt x="10" y="12"/>
                        </a:cubicBezTo>
                        <a:cubicBezTo>
                          <a:pt x="10" y="12"/>
                          <a:pt x="10" y="11"/>
                          <a:pt x="11" y="11"/>
                        </a:cubicBezTo>
                        <a:cubicBezTo>
                          <a:pt x="11" y="11"/>
                          <a:pt x="11" y="11"/>
                          <a:pt x="11" y="11"/>
                        </a:cubicBezTo>
                        <a:cubicBezTo>
                          <a:pt x="11" y="8"/>
                          <a:pt x="10" y="5"/>
                          <a:pt x="1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5" name="Freeform 1251">
                    <a:extLst>
                      <a:ext uri="{FF2B5EF4-FFF2-40B4-BE49-F238E27FC236}">
                        <a16:creationId xmlns="" xmlns:a16="http://schemas.microsoft.com/office/drawing/2014/main" id="{A9B30C0D-0155-4BC1-9DFD-5C47CD55EC49}"/>
                      </a:ext>
                    </a:extLst>
                  </p:cNvPr>
                  <p:cNvSpPr/>
                  <p:nvPr/>
                </p:nvSpPr>
                <p:spPr bwMode="auto">
                  <a:xfrm>
                    <a:off x="1955" y="3293"/>
                    <a:ext cx="19" cy="21"/>
                  </a:xfrm>
                  <a:custGeom>
                    <a:gdLst>
                      <a:gd name="T0" fmla="*/ 17 w 20"/>
                      <a:gd name="T1" fmla="*/ 4 h 22"/>
                      <a:gd name="T2" fmla="*/ 14 w 20"/>
                      <a:gd name="T3" fmla="*/ 1 h 22"/>
                      <a:gd name="T4" fmla="*/ 13 w 20"/>
                      <a:gd name="T5" fmla="*/ 0 h 22"/>
                      <a:gd name="T6" fmla="*/ 6 w 20"/>
                      <a:gd name="T7" fmla="*/ 4 h 22"/>
                      <a:gd name="T8" fmla="*/ 6 w 20"/>
                      <a:gd name="T9" fmla="*/ 5 h 22"/>
                      <a:gd name="T10" fmla="*/ 0 w 20"/>
                      <a:gd name="T11" fmla="*/ 14 h 22"/>
                      <a:gd name="T12" fmla="*/ 5 w 20"/>
                      <a:gd name="T13" fmla="*/ 21 h 22"/>
                      <a:gd name="T14" fmla="*/ 7 w 20"/>
                      <a:gd name="T15" fmla="*/ 22 h 22"/>
                      <a:gd name="T16" fmla="*/ 9 w 20"/>
                      <a:gd name="T17" fmla="*/ 17 h 22"/>
                      <a:gd name="T18" fmla="*/ 14 w 20"/>
                      <a:gd name="T19" fmla="*/ 15 h 22"/>
                      <a:gd name="T20" fmla="*/ 15 w 20"/>
                      <a:gd name="T21" fmla="*/ 15 h 22"/>
                      <a:gd name="T22" fmla="*/ 16 w 20"/>
                      <a:gd name="T23" fmla="*/ 15 h 22"/>
                      <a:gd name="T24" fmla="*/ 19 w 20"/>
                      <a:gd name="T25" fmla="*/ 11 h 22"/>
                      <a:gd name="T26" fmla="*/ 20 w 20"/>
                      <a:gd name="T27" fmla="*/ 8 h 22"/>
                      <a:gd name="T28" fmla="*/ 17 w 20"/>
                      <a:gd name="T29" fmla="*/ 4 h 2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2">
                        <a:moveTo>
                          <a:pt x="17" y="4"/>
                        </a:moveTo>
                        <a:cubicBezTo>
                          <a:pt x="16" y="3"/>
                          <a:pt x="15" y="2"/>
                          <a:pt x="14" y="1"/>
                        </a:cubicBezTo>
                        <a:cubicBezTo>
                          <a:pt x="14" y="1"/>
                          <a:pt x="14" y="1"/>
                          <a:pt x="13" y="0"/>
                        </a:cubicBezTo>
                        <a:cubicBezTo>
                          <a:pt x="11" y="1"/>
                          <a:pt x="7" y="3"/>
                          <a:pt x="6" y="4"/>
                        </a:cubicBezTo>
                        <a:cubicBezTo>
                          <a:pt x="6" y="4"/>
                          <a:pt x="6" y="5"/>
                          <a:pt x="6" y="5"/>
                        </a:cubicBezTo>
                        <a:cubicBezTo>
                          <a:pt x="4" y="7"/>
                          <a:pt x="1" y="12"/>
                          <a:pt x="0" y="14"/>
                        </a:cubicBezTo>
                        <a:cubicBezTo>
                          <a:pt x="5" y="21"/>
                          <a:pt x="5" y="21"/>
                          <a:pt x="5" y="21"/>
                        </a:cubicBezTo>
                        <a:cubicBezTo>
                          <a:pt x="7" y="22"/>
                          <a:pt x="7" y="22"/>
                          <a:pt x="7" y="22"/>
                        </a:cubicBezTo>
                        <a:cubicBezTo>
                          <a:pt x="8" y="20"/>
                          <a:pt x="8" y="19"/>
                          <a:pt x="9" y="17"/>
                        </a:cubicBezTo>
                        <a:cubicBezTo>
                          <a:pt x="10" y="16"/>
                          <a:pt x="11" y="15"/>
                          <a:pt x="14" y="15"/>
                        </a:cubicBezTo>
                        <a:cubicBezTo>
                          <a:pt x="14" y="15"/>
                          <a:pt x="15" y="15"/>
                          <a:pt x="15" y="15"/>
                        </a:cubicBezTo>
                        <a:cubicBezTo>
                          <a:pt x="16" y="15"/>
                          <a:pt x="16" y="15"/>
                          <a:pt x="16" y="15"/>
                        </a:cubicBezTo>
                        <a:cubicBezTo>
                          <a:pt x="17" y="13"/>
                          <a:pt x="18" y="12"/>
                          <a:pt x="19" y="11"/>
                        </a:cubicBezTo>
                        <a:cubicBezTo>
                          <a:pt x="20" y="10"/>
                          <a:pt x="20" y="9"/>
                          <a:pt x="20" y="8"/>
                        </a:cubicBezTo>
                        <a:cubicBezTo>
                          <a:pt x="20" y="7"/>
                          <a:pt x="18" y="5"/>
                          <a:pt x="1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6" name="Freeform 1252">
                    <a:extLst>
                      <a:ext uri="{FF2B5EF4-FFF2-40B4-BE49-F238E27FC236}">
                        <a16:creationId xmlns="" xmlns:a16="http://schemas.microsoft.com/office/drawing/2014/main" id="{18C753D6-DA55-4BF8-9641-9675B4571337}"/>
                      </a:ext>
                    </a:extLst>
                  </p:cNvPr>
                  <p:cNvSpPr>
                    <a:spLocks noEditPoints="1"/>
                  </p:cNvSpPr>
                  <p:nvPr/>
                </p:nvSpPr>
                <p:spPr bwMode="auto">
                  <a:xfrm>
                    <a:off x="1844" y="3219"/>
                    <a:ext cx="167" cy="147"/>
                  </a:xfrm>
                  <a:custGeom>
                    <a:gdLst>
                      <a:gd name="T0" fmla="*/ 167 w 175"/>
                      <a:gd name="T1" fmla="*/ 62 h 154"/>
                      <a:gd name="T2" fmla="*/ 163 w 175"/>
                      <a:gd name="T3" fmla="*/ 63 h 154"/>
                      <a:gd name="T4" fmla="*/ 152 w 175"/>
                      <a:gd name="T5" fmla="*/ 51 h 154"/>
                      <a:gd name="T6" fmla="*/ 163 w 175"/>
                      <a:gd name="T7" fmla="*/ 41 h 154"/>
                      <a:gd name="T8" fmla="*/ 166 w 175"/>
                      <a:gd name="T9" fmla="*/ 40 h 154"/>
                      <a:gd name="T10" fmla="*/ 166 w 175"/>
                      <a:gd name="T11" fmla="*/ 37 h 154"/>
                      <a:gd name="T12" fmla="*/ 167 w 175"/>
                      <a:gd name="T13" fmla="*/ 33 h 154"/>
                      <a:gd name="T14" fmla="*/ 167 w 175"/>
                      <a:gd name="T15" fmla="*/ 30 h 154"/>
                      <a:gd name="T16" fmla="*/ 166 w 175"/>
                      <a:gd name="T17" fmla="*/ 26 h 154"/>
                      <a:gd name="T18" fmla="*/ 159 w 175"/>
                      <a:gd name="T19" fmla="*/ 8 h 154"/>
                      <a:gd name="T20" fmla="*/ 158 w 175"/>
                      <a:gd name="T21" fmla="*/ 3 h 154"/>
                      <a:gd name="T22" fmla="*/ 141 w 175"/>
                      <a:gd name="T23" fmla="*/ 0 h 154"/>
                      <a:gd name="T24" fmla="*/ 136 w 175"/>
                      <a:gd name="T25" fmla="*/ 0 h 154"/>
                      <a:gd name="T26" fmla="*/ 135 w 175"/>
                      <a:gd name="T27" fmla="*/ 2 h 154"/>
                      <a:gd name="T28" fmla="*/ 134 w 175"/>
                      <a:gd name="T29" fmla="*/ 4 h 154"/>
                      <a:gd name="T30" fmla="*/ 116 w 175"/>
                      <a:gd name="T31" fmla="*/ 16 h 154"/>
                      <a:gd name="T32" fmla="*/ 100 w 175"/>
                      <a:gd name="T33" fmla="*/ 33 h 154"/>
                      <a:gd name="T34" fmla="*/ 74 w 175"/>
                      <a:gd name="T35" fmla="*/ 40 h 154"/>
                      <a:gd name="T36" fmla="*/ 68 w 175"/>
                      <a:gd name="T37" fmla="*/ 43 h 154"/>
                      <a:gd name="T38" fmla="*/ 51 w 175"/>
                      <a:gd name="T39" fmla="*/ 58 h 154"/>
                      <a:gd name="T40" fmla="*/ 40 w 175"/>
                      <a:gd name="T41" fmla="*/ 52 h 154"/>
                      <a:gd name="T42" fmla="*/ 39 w 175"/>
                      <a:gd name="T43" fmla="*/ 36 h 154"/>
                      <a:gd name="T44" fmla="*/ 39 w 175"/>
                      <a:gd name="T45" fmla="*/ 36 h 154"/>
                      <a:gd name="T46" fmla="*/ 38 w 175"/>
                      <a:gd name="T47" fmla="*/ 35 h 154"/>
                      <a:gd name="T48" fmla="*/ 37 w 175"/>
                      <a:gd name="T49" fmla="*/ 35 h 154"/>
                      <a:gd name="T50" fmla="*/ 30 w 175"/>
                      <a:gd name="T51" fmla="*/ 81 h 154"/>
                      <a:gd name="T52" fmla="*/ 14 w 175"/>
                      <a:gd name="T53" fmla="*/ 83 h 154"/>
                      <a:gd name="T54" fmla="*/ 4 w 175"/>
                      <a:gd name="T55" fmla="*/ 75 h 154"/>
                      <a:gd name="T56" fmla="*/ 3 w 175"/>
                      <a:gd name="T57" fmla="*/ 78 h 154"/>
                      <a:gd name="T58" fmla="*/ 2 w 175"/>
                      <a:gd name="T59" fmla="*/ 79 h 154"/>
                      <a:gd name="T60" fmla="*/ 0 w 175"/>
                      <a:gd name="T61" fmla="*/ 79 h 154"/>
                      <a:gd name="T62" fmla="*/ 18 w 175"/>
                      <a:gd name="T63" fmla="*/ 117 h 154"/>
                      <a:gd name="T64" fmla="*/ 16 w 175"/>
                      <a:gd name="T65" fmla="*/ 130 h 154"/>
                      <a:gd name="T66" fmla="*/ 20 w 175"/>
                      <a:gd name="T67" fmla="*/ 144 h 154"/>
                      <a:gd name="T68" fmla="*/ 24 w 175"/>
                      <a:gd name="T69" fmla="*/ 148 h 154"/>
                      <a:gd name="T70" fmla="*/ 36 w 175"/>
                      <a:gd name="T71" fmla="*/ 153 h 154"/>
                      <a:gd name="T72" fmla="*/ 61 w 175"/>
                      <a:gd name="T73" fmla="*/ 144 h 154"/>
                      <a:gd name="T74" fmla="*/ 94 w 175"/>
                      <a:gd name="T75" fmla="*/ 143 h 154"/>
                      <a:gd name="T76" fmla="*/ 106 w 175"/>
                      <a:gd name="T77" fmla="*/ 138 h 154"/>
                      <a:gd name="T78" fmla="*/ 170 w 175"/>
                      <a:gd name="T79" fmla="*/ 74 h 154"/>
                      <a:gd name="T80" fmla="*/ 175 w 175"/>
                      <a:gd name="T81" fmla="*/ 58 h 154"/>
                      <a:gd name="T82" fmla="*/ 173 w 175"/>
                      <a:gd name="T83" fmla="*/ 58 h 154"/>
                      <a:gd name="T84" fmla="*/ 171 w 175"/>
                      <a:gd name="T85" fmla="*/ 58 h 154"/>
                      <a:gd name="T86" fmla="*/ 169 w 175"/>
                      <a:gd name="T87" fmla="*/ 59 h 154"/>
                      <a:gd name="T88" fmla="*/ 168 w 175"/>
                      <a:gd name="T89" fmla="*/ 61 h 154"/>
                      <a:gd name="T90" fmla="*/ 136 w 175"/>
                      <a:gd name="T91" fmla="*/ 95 h 154"/>
                      <a:gd name="T92" fmla="*/ 135 w 175"/>
                      <a:gd name="T93" fmla="*/ 97 h 154"/>
                      <a:gd name="T94" fmla="*/ 131 w 175"/>
                      <a:gd name="T95" fmla="*/ 97 h 154"/>
                      <a:gd name="T96" fmla="*/ 126 w 175"/>
                      <a:gd name="T97" fmla="*/ 103 h 154"/>
                      <a:gd name="T98" fmla="*/ 111 w 175"/>
                      <a:gd name="T99" fmla="*/ 92 h 154"/>
                      <a:gd name="T100" fmla="*/ 129 w 175"/>
                      <a:gd name="T101" fmla="*/ 74 h 154"/>
                      <a:gd name="T102" fmla="*/ 140 w 175"/>
                      <a:gd name="T103" fmla="*/ 86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5" h="154">
                        <a:moveTo>
                          <a:pt x="168" y="61"/>
                        </a:moveTo>
                        <a:cubicBezTo>
                          <a:pt x="168" y="61"/>
                          <a:pt x="168" y="61"/>
                          <a:pt x="167" y="62"/>
                        </a:cubicBezTo>
                        <a:cubicBezTo>
                          <a:pt x="167" y="62"/>
                          <a:pt x="167" y="62"/>
                          <a:pt x="167" y="62"/>
                        </a:cubicBezTo>
                        <a:cubicBezTo>
                          <a:pt x="167" y="62"/>
                          <a:pt x="166" y="62"/>
                          <a:pt x="166" y="62"/>
                        </a:cubicBezTo>
                        <a:cubicBezTo>
                          <a:pt x="166" y="63"/>
                          <a:pt x="165" y="63"/>
                          <a:pt x="164" y="63"/>
                        </a:cubicBezTo>
                        <a:cubicBezTo>
                          <a:pt x="164" y="63"/>
                          <a:pt x="164" y="63"/>
                          <a:pt x="163" y="63"/>
                        </a:cubicBezTo>
                        <a:cubicBezTo>
                          <a:pt x="163" y="63"/>
                          <a:pt x="163" y="63"/>
                          <a:pt x="163" y="63"/>
                        </a:cubicBezTo>
                        <a:cubicBezTo>
                          <a:pt x="162" y="63"/>
                          <a:pt x="161" y="63"/>
                          <a:pt x="161" y="63"/>
                        </a:cubicBezTo>
                        <a:cubicBezTo>
                          <a:pt x="156" y="63"/>
                          <a:pt x="152" y="52"/>
                          <a:pt x="152" y="51"/>
                        </a:cubicBezTo>
                        <a:cubicBezTo>
                          <a:pt x="152" y="48"/>
                          <a:pt x="158" y="40"/>
                          <a:pt x="162" y="40"/>
                        </a:cubicBezTo>
                        <a:cubicBezTo>
                          <a:pt x="162" y="40"/>
                          <a:pt x="163" y="41"/>
                          <a:pt x="163" y="41"/>
                        </a:cubicBezTo>
                        <a:cubicBezTo>
                          <a:pt x="163" y="41"/>
                          <a:pt x="163" y="41"/>
                          <a:pt x="163" y="41"/>
                        </a:cubicBezTo>
                        <a:cubicBezTo>
                          <a:pt x="164" y="41"/>
                          <a:pt x="165" y="42"/>
                          <a:pt x="166" y="42"/>
                        </a:cubicBezTo>
                        <a:cubicBezTo>
                          <a:pt x="166" y="42"/>
                          <a:pt x="166" y="42"/>
                          <a:pt x="166" y="42"/>
                        </a:cubicBezTo>
                        <a:cubicBezTo>
                          <a:pt x="166" y="41"/>
                          <a:pt x="166" y="41"/>
                          <a:pt x="166" y="40"/>
                        </a:cubicBezTo>
                        <a:cubicBezTo>
                          <a:pt x="166" y="40"/>
                          <a:pt x="166" y="40"/>
                          <a:pt x="166" y="40"/>
                        </a:cubicBezTo>
                        <a:cubicBezTo>
                          <a:pt x="166" y="39"/>
                          <a:pt x="166" y="38"/>
                          <a:pt x="166" y="38"/>
                        </a:cubicBezTo>
                        <a:cubicBezTo>
                          <a:pt x="166" y="38"/>
                          <a:pt x="166" y="38"/>
                          <a:pt x="166" y="37"/>
                        </a:cubicBezTo>
                        <a:cubicBezTo>
                          <a:pt x="167" y="37"/>
                          <a:pt x="167" y="36"/>
                          <a:pt x="167" y="35"/>
                        </a:cubicBezTo>
                        <a:cubicBezTo>
                          <a:pt x="167" y="35"/>
                          <a:pt x="167" y="35"/>
                          <a:pt x="167" y="35"/>
                        </a:cubicBezTo>
                        <a:cubicBezTo>
                          <a:pt x="167" y="34"/>
                          <a:pt x="167" y="33"/>
                          <a:pt x="167" y="33"/>
                        </a:cubicBezTo>
                        <a:cubicBezTo>
                          <a:pt x="167" y="32"/>
                          <a:pt x="167" y="32"/>
                          <a:pt x="167" y="32"/>
                        </a:cubicBezTo>
                        <a:cubicBezTo>
                          <a:pt x="167" y="31"/>
                          <a:pt x="167" y="31"/>
                          <a:pt x="167" y="30"/>
                        </a:cubicBezTo>
                        <a:cubicBezTo>
                          <a:pt x="167" y="30"/>
                          <a:pt x="167" y="30"/>
                          <a:pt x="167" y="30"/>
                        </a:cubicBezTo>
                        <a:cubicBezTo>
                          <a:pt x="167" y="29"/>
                          <a:pt x="167" y="28"/>
                          <a:pt x="166" y="28"/>
                        </a:cubicBezTo>
                        <a:cubicBezTo>
                          <a:pt x="166" y="28"/>
                          <a:pt x="166" y="27"/>
                          <a:pt x="166" y="27"/>
                        </a:cubicBezTo>
                        <a:cubicBezTo>
                          <a:pt x="166" y="27"/>
                          <a:pt x="166" y="26"/>
                          <a:pt x="166" y="26"/>
                        </a:cubicBezTo>
                        <a:cubicBezTo>
                          <a:pt x="166" y="26"/>
                          <a:pt x="166" y="26"/>
                          <a:pt x="166" y="26"/>
                        </a:cubicBezTo>
                        <a:cubicBezTo>
                          <a:pt x="166" y="25"/>
                          <a:pt x="166" y="25"/>
                          <a:pt x="166" y="25"/>
                        </a:cubicBezTo>
                        <a:cubicBezTo>
                          <a:pt x="164" y="24"/>
                          <a:pt x="162" y="18"/>
                          <a:pt x="159" y="8"/>
                        </a:cubicBezTo>
                        <a:cubicBezTo>
                          <a:pt x="159" y="6"/>
                          <a:pt x="159" y="4"/>
                          <a:pt x="158" y="3"/>
                        </a:cubicBezTo>
                        <a:cubicBezTo>
                          <a:pt x="158" y="3"/>
                          <a:pt x="158" y="3"/>
                          <a:pt x="158" y="3"/>
                        </a:cubicBezTo>
                        <a:cubicBezTo>
                          <a:pt x="158" y="3"/>
                          <a:pt x="158" y="3"/>
                          <a:pt x="158" y="3"/>
                        </a:cubicBezTo>
                        <a:cubicBezTo>
                          <a:pt x="157" y="3"/>
                          <a:pt x="155" y="3"/>
                          <a:pt x="154" y="3"/>
                        </a:cubicBezTo>
                        <a:cubicBezTo>
                          <a:pt x="149" y="3"/>
                          <a:pt x="146" y="2"/>
                          <a:pt x="145" y="0"/>
                        </a:cubicBezTo>
                        <a:cubicBezTo>
                          <a:pt x="145" y="0"/>
                          <a:pt x="142" y="0"/>
                          <a:pt x="141" y="0"/>
                        </a:cubicBezTo>
                        <a:cubicBezTo>
                          <a:pt x="139" y="0"/>
                          <a:pt x="138" y="0"/>
                          <a:pt x="137" y="0"/>
                        </a:cubicBezTo>
                        <a:cubicBezTo>
                          <a:pt x="137" y="0"/>
                          <a:pt x="137" y="0"/>
                          <a:pt x="137" y="0"/>
                        </a:cubicBezTo>
                        <a:cubicBezTo>
                          <a:pt x="137" y="0"/>
                          <a:pt x="136" y="0"/>
                          <a:pt x="136" y="0"/>
                        </a:cubicBezTo>
                        <a:cubicBezTo>
                          <a:pt x="136" y="1"/>
                          <a:pt x="136" y="1"/>
                          <a:pt x="136" y="1"/>
                        </a:cubicBezTo>
                        <a:cubicBezTo>
                          <a:pt x="136" y="1"/>
                          <a:pt x="136" y="2"/>
                          <a:pt x="135" y="2"/>
                        </a:cubicBezTo>
                        <a:cubicBezTo>
                          <a:pt x="135" y="2"/>
                          <a:pt x="135" y="2"/>
                          <a:pt x="135" y="2"/>
                        </a:cubicBezTo>
                        <a:cubicBezTo>
                          <a:pt x="135" y="3"/>
                          <a:pt x="135" y="3"/>
                          <a:pt x="134" y="3"/>
                        </a:cubicBezTo>
                        <a:cubicBezTo>
                          <a:pt x="134" y="3"/>
                          <a:pt x="134" y="3"/>
                          <a:pt x="134" y="3"/>
                        </a:cubicBezTo>
                        <a:cubicBezTo>
                          <a:pt x="134" y="4"/>
                          <a:pt x="134" y="4"/>
                          <a:pt x="134" y="4"/>
                        </a:cubicBezTo>
                        <a:cubicBezTo>
                          <a:pt x="132" y="6"/>
                          <a:pt x="131" y="6"/>
                          <a:pt x="129" y="6"/>
                        </a:cubicBezTo>
                        <a:cubicBezTo>
                          <a:pt x="127" y="7"/>
                          <a:pt x="127" y="7"/>
                          <a:pt x="127" y="7"/>
                        </a:cubicBezTo>
                        <a:cubicBezTo>
                          <a:pt x="126" y="12"/>
                          <a:pt x="120" y="16"/>
                          <a:pt x="116" y="16"/>
                        </a:cubicBezTo>
                        <a:cubicBezTo>
                          <a:pt x="115" y="16"/>
                          <a:pt x="113" y="19"/>
                          <a:pt x="113" y="21"/>
                        </a:cubicBezTo>
                        <a:cubicBezTo>
                          <a:pt x="113" y="26"/>
                          <a:pt x="107" y="30"/>
                          <a:pt x="102" y="30"/>
                        </a:cubicBezTo>
                        <a:cubicBezTo>
                          <a:pt x="100" y="30"/>
                          <a:pt x="100" y="30"/>
                          <a:pt x="100" y="33"/>
                        </a:cubicBezTo>
                        <a:cubicBezTo>
                          <a:pt x="100" y="34"/>
                          <a:pt x="100" y="36"/>
                          <a:pt x="99" y="37"/>
                        </a:cubicBezTo>
                        <a:cubicBezTo>
                          <a:pt x="98" y="43"/>
                          <a:pt x="94" y="44"/>
                          <a:pt x="87" y="44"/>
                        </a:cubicBezTo>
                        <a:cubicBezTo>
                          <a:pt x="80" y="44"/>
                          <a:pt x="78" y="43"/>
                          <a:pt x="74" y="40"/>
                        </a:cubicBezTo>
                        <a:cubicBezTo>
                          <a:pt x="72" y="39"/>
                          <a:pt x="72" y="39"/>
                          <a:pt x="72" y="39"/>
                        </a:cubicBezTo>
                        <a:cubicBezTo>
                          <a:pt x="71" y="38"/>
                          <a:pt x="71" y="38"/>
                          <a:pt x="70" y="38"/>
                        </a:cubicBezTo>
                        <a:cubicBezTo>
                          <a:pt x="69" y="38"/>
                          <a:pt x="68" y="41"/>
                          <a:pt x="68" y="43"/>
                        </a:cubicBezTo>
                        <a:cubicBezTo>
                          <a:pt x="67" y="46"/>
                          <a:pt x="64" y="49"/>
                          <a:pt x="60" y="53"/>
                        </a:cubicBezTo>
                        <a:cubicBezTo>
                          <a:pt x="59" y="54"/>
                          <a:pt x="58" y="55"/>
                          <a:pt x="57" y="56"/>
                        </a:cubicBezTo>
                        <a:cubicBezTo>
                          <a:pt x="56" y="58"/>
                          <a:pt x="54" y="58"/>
                          <a:pt x="51" y="58"/>
                        </a:cubicBezTo>
                        <a:cubicBezTo>
                          <a:pt x="50" y="58"/>
                          <a:pt x="48" y="58"/>
                          <a:pt x="47" y="58"/>
                        </a:cubicBezTo>
                        <a:cubicBezTo>
                          <a:pt x="44" y="57"/>
                          <a:pt x="42" y="58"/>
                          <a:pt x="41" y="56"/>
                        </a:cubicBezTo>
                        <a:cubicBezTo>
                          <a:pt x="40" y="55"/>
                          <a:pt x="40" y="53"/>
                          <a:pt x="40" y="52"/>
                        </a:cubicBezTo>
                        <a:cubicBezTo>
                          <a:pt x="40" y="51"/>
                          <a:pt x="40" y="51"/>
                          <a:pt x="40" y="51"/>
                        </a:cubicBezTo>
                        <a:cubicBezTo>
                          <a:pt x="40" y="48"/>
                          <a:pt x="42" y="48"/>
                          <a:pt x="42" y="47"/>
                        </a:cubicBezTo>
                        <a:cubicBezTo>
                          <a:pt x="43" y="46"/>
                          <a:pt x="42" y="43"/>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9" y="36"/>
                          <a:pt x="39" y="36"/>
                          <a:pt x="39" y="36"/>
                        </a:cubicBezTo>
                        <a:cubicBezTo>
                          <a:pt x="38" y="36"/>
                          <a:pt x="38" y="35"/>
                          <a:pt x="38" y="35"/>
                        </a:cubicBezTo>
                        <a:cubicBezTo>
                          <a:pt x="38" y="35"/>
                          <a:pt x="38" y="35"/>
                          <a:pt x="38" y="35"/>
                        </a:cubicBezTo>
                        <a:cubicBezTo>
                          <a:pt x="38" y="35"/>
                          <a:pt x="38" y="35"/>
                          <a:pt x="38" y="35"/>
                        </a:cubicBezTo>
                        <a:cubicBezTo>
                          <a:pt x="37" y="35"/>
                          <a:pt x="37" y="35"/>
                          <a:pt x="37" y="35"/>
                        </a:cubicBezTo>
                        <a:cubicBezTo>
                          <a:pt x="37" y="73"/>
                          <a:pt x="37" y="73"/>
                          <a:pt x="37" y="73"/>
                        </a:cubicBezTo>
                        <a:cubicBezTo>
                          <a:pt x="37" y="76"/>
                          <a:pt x="34" y="78"/>
                          <a:pt x="32" y="80"/>
                        </a:cubicBezTo>
                        <a:cubicBezTo>
                          <a:pt x="31" y="80"/>
                          <a:pt x="30" y="81"/>
                          <a:pt x="30" y="81"/>
                        </a:cubicBezTo>
                        <a:cubicBezTo>
                          <a:pt x="29" y="83"/>
                          <a:pt x="26" y="83"/>
                          <a:pt x="24" y="83"/>
                        </a:cubicBezTo>
                        <a:cubicBezTo>
                          <a:pt x="23" y="83"/>
                          <a:pt x="21" y="83"/>
                          <a:pt x="19" y="83"/>
                        </a:cubicBezTo>
                        <a:cubicBezTo>
                          <a:pt x="17" y="83"/>
                          <a:pt x="15" y="83"/>
                          <a:pt x="14" y="83"/>
                        </a:cubicBezTo>
                        <a:cubicBezTo>
                          <a:pt x="9" y="83"/>
                          <a:pt x="8" y="79"/>
                          <a:pt x="7" y="77"/>
                        </a:cubicBezTo>
                        <a:cubicBezTo>
                          <a:pt x="7" y="76"/>
                          <a:pt x="7" y="75"/>
                          <a:pt x="6" y="74"/>
                        </a:cubicBezTo>
                        <a:cubicBezTo>
                          <a:pt x="6" y="73"/>
                          <a:pt x="4" y="74"/>
                          <a:pt x="4" y="75"/>
                        </a:cubicBezTo>
                        <a:cubicBezTo>
                          <a:pt x="3" y="76"/>
                          <a:pt x="3" y="76"/>
                          <a:pt x="3" y="76"/>
                        </a:cubicBezTo>
                        <a:cubicBezTo>
                          <a:pt x="3" y="76"/>
                          <a:pt x="3" y="77"/>
                          <a:pt x="3" y="77"/>
                        </a:cubicBezTo>
                        <a:cubicBezTo>
                          <a:pt x="3" y="78"/>
                          <a:pt x="3" y="78"/>
                          <a:pt x="3" y="78"/>
                        </a:cubicBezTo>
                        <a:cubicBezTo>
                          <a:pt x="3" y="78"/>
                          <a:pt x="2" y="78"/>
                          <a:pt x="2" y="79"/>
                        </a:cubicBezTo>
                        <a:cubicBezTo>
                          <a:pt x="2" y="79"/>
                          <a:pt x="2" y="79"/>
                          <a:pt x="2" y="79"/>
                        </a:cubicBezTo>
                        <a:cubicBezTo>
                          <a:pt x="2" y="79"/>
                          <a:pt x="2" y="79"/>
                          <a:pt x="2" y="79"/>
                        </a:cubicBezTo>
                        <a:cubicBezTo>
                          <a:pt x="1" y="79"/>
                          <a:pt x="1" y="79"/>
                          <a:pt x="1" y="79"/>
                        </a:cubicBezTo>
                        <a:cubicBezTo>
                          <a:pt x="1" y="79"/>
                          <a:pt x="0" y="79"/>
                          <a:pt x="0" y="79"/>
                        </a:cubicBezTo>
                        <a:cubicBezTo>
                          <a:pt x="0" y="79"/>
                          <a:pt x="0" y="79"/>
                          <a:pt x="0" y="79"/>
                        </a:cubicBezTo>
                        <a:cubicBezTo>
                          <a:pt x="3" y="84"/>
                          <a:pt x="6" y="90"/>
                          <a:pt x="7" y="95"/>
                        </a:cubicBezTo>
                        <a:cubicBezTo>
                          <a:pt x="8" y="99"/>
                          <a:pt x="11" y="104"/>
                          <a:pt x="14" y="108"/>
                        </a:cubicBezTo>
                        <a:cubicBezTo>
                          <a:pt x="15" y="112"/>
                          <a:pt x="17" y="114"/>
                          <a:pt x="18" y="117"/>
                        </a:cubicBezTo>
                        <a:cubicBezTo>
                          <a:pt x="18" y="118"/>
                          <a:pt x="18" y="118"/>
                          <a:pt x="18" y="118"/>
                        </a:cubicBezTo>
                        <a:cubicBezTo>
                          <a:pt x="20" y="122"/>
                          <a:pt x="21" y="126"/>
                          <a:pt x="19" y="128"/>
                        </a:cubicBezTo>
                        <a:cubicBezTo>
                          <a:pt x="19" y="129"/>
                          <a:pt x="18" y="130"/>
                          <a:pt x="16" y="130"/>
                        </a:cubicBezTo>
                        <a:cubicBezTo>
                          <a:pt x="16" y="130"/>
                          <a:pt x="15" y="130"/>
                          <a:pt x="15" y="130"/>
                        </a:cubicBezTo>
                        <a:cubicBezTo>
                          <a:pt x="15" y="130"/>
                          <a:pt x="15" y="131"/>
                          <a:pt x="18" y="136"/>
                        </a:cubicBezTo>
                        <a:cubicBezTo>
                          <a:pt x="20" y="139"/>
                          <a:pt x="20" y="142"/>
                          <a:pt x="20" y="144"/>
                        </a:cubicBezTo>
                        <a:cubicBezTo>
                          <a:pt x="20" y="144"/>
                          <a:pt x="20" y="145"/>
                          <a:pt x="20" y="145"/>
                        </a:cubicBezTo>
                        <a:cubicBezTo>
                          <a:pt x="23" y="145"/>
                          <a:pt x="23" y="146"/>
                          <a:pt x="24" y="147"/>
                        </a:cubicBezTo>
                        <a:cubicBezTo>
                          <a:pt x="24" y="147"/>
                          <a:pt x="24" y="147"/>
                          <a:pt x="24" y="148"/>
                        </a:cubicBezTo>
                        <a:cubicBezTo>
                          <a:pt x="28" y="148"/>
                          <a:pt x="30" y="151"/>
                          <a:pt x="32" y="153"/>
                        </a:cubicBezTo>
                        <a:cubicBezTo>
                          <a:pt x="32" y="154"/>
                          <a:pt x="33" y="154"/>
                          <a:pt x="34" y="154"/>
                        </a:cubicBezTo>
                        <a:cubicBezTo>
                          <a:pt x="34" y="154"/>
                          <a:pt x="35" y="154"/>
                          <a:pt x="36" y="153"/>
                        </a:cubicBezTo>
                        <a:cubicBezTo>
                          <a:pt x="38" y="150"/>
                          <a:pt x="43" y="148"/>
                          <a:pt x="51" y="148"/>
                        </a:cubicBezTo>
                        <a:cubicBezTo>
                          <a:pt x="54" y="148"/>
                          <a:pt x="54" y="148"/>
                          <a:pt x="56" y="147"/>
                        </a:cubicBezTo>
                        <a:cubicBezTo>
                          <a:pt x="57" y="146"/>
                          <a:pt x="58" y="145"/>
                          <a:pt x="61" y="144"/>
                        </a:cubicBezTo>
                        <a:cubicBezTo>
                          <a:pt x="67" y="143"/>
                          <a:pt x="74" y="142"/>
                          <a:pt x="79" y="144"/>
                        </a:cubicBezTo>
                        <a:cubicBezTo>
                          <a:pt x="83" y="145"/>
                          <a:pt x="86" y="145"/>
                          <a:pt x="88" y="143"/>
                        </a:cubicBezTo>
                        <a:cubicBezTo>
                          <a:pt x="90" y="142"/>
                          <a:pt x="92" y="142"/>
                          <a:pt x="94" y="143"/>
                        </a:cubicBezTo>
                        <a:cubicBezTo>
                          <a:pt x="94" y="143"/>
                          <a:pt x="94" y="143"/>
                          <a:pt x="95" y="143"/>
                        </a:cubicBezTo>
                        <a:cubicBezTo>
                          <a:pt x="95" y="138"/>
                          <a:pt x="101" y="138"/>
                          <a:pt x="103" y="138"/>
                        </a:cubicBezTo>
                        <a:cubicBezTo>
                          <a:pt x="106" y="138"/>
                          <a:pt x="106" y="138"/>
                          <a:pt x="106" y="138"/>
                        </a:cubicBezTo>
                        <a:cubicBezTo>
                          <a:pt x="109" y="138"/>
                          <a:pt x="119" y="132"/>
                          <a:pt x="128" y="124"/>
                        </a:cubicBezTo>
                        <a:cubicBezTo>
                          <a:pt x="136" y="116"/>
                          <a:pt x="150" y="99"/>
                          <a:pt x="154" y="92"/>
                        </a:cubicBezTo>
                        <a:cubicBezTo>
                          <a:pt x="159" y="84"/>
                          <a:pt x="166" y="78"/>
                          <a:pt x="170" y="74"/>
                        </a:cubicBezTo>
                        <a:cubicBezTo>
                          <a:pt x="171" y="73"/>
                          <a:pt x="171" y="73"/>
                          <a:pt x="171" y="73"/>
                        </a:cubicBezTo>
                        <a:cubicBezTo>
                          <a:pt x="172" y="72"/>
                          <a:pt x="174" y="67"/>
                          <a:pt x="175" y="58"/>
                        </a:cubicBezTo>
                        <a:cubicBezTo>
                          <a:pt x="175" y="58"/>
                          <a:pt x="175" y="58"/>
                          <a:pt x="175" y="58"/>
                        </a:cubicBezTo>
                        <a:cubicBezTo>
                          <a:pt x="175" y="58"/>
                          <a:pt x="175" y="58"/>
                          <a:pt x="174" y="58"/>
                        </a:cubicBezTo>
                        <a:cubicBezTo>
                          <a:pt x="174" y="58"/>
                          <a:pt x="174" y="58"/>
                          <a:pt x="174" y="58"/>
                        </a:cubicBezTo>
                        <a:cubicBezTo>
                          <a:pt x="173" y="58"/>
                          <a:pt x="173" y="58"/>
                          <a:pt x="173" y="58"/>
                        </a:cubicBezTo>
                        <a:cubicBezTo>
                          <a:pt x="173" y="58"/>
                          <a:pt x="172" y="58"/>
                          <a:pt x="172" y="58"/>
                        </a:cubicBezTo>
                        <a:cubicBezTo>
                          <a:pt x="172" y="58"/>
                          <a:pt x="172" y="58"/>
                          <a:pt x="172" y="58"/>
                        </a:cubicBezTo>
                        <a:cubicBezTo>
                          <a:pt x="171" y="58"/>
                          <a:pt x="171" y="58"/>
                          <a:pt x="171" y="58"/>
                        </a:cubicBezTo>
                        <a:cubicBezTo>
                          <a:pt x="171" y="58"/>
                          <a:pt x="171" y="58"/>
                          <a:pt x="171" y="58"/>
                        </a:cubicBezTo>
                        <a:cubicBezTo>
                          <a:pt x="171" y="58"/>
                          <a:pt x="170" y="58"/>
                          <a:pt x="170" y="59"/>
                        </a:cubicBezTo>
                        <a:cubicBezTo>
                          <a:pt x="170" y="59"/>
                          <a:pt x="169" y="59"/>
                          <a:pt x="169" y="59"/>
                        </a:cubicBezTo>
                        <a:cubicBezTo>
                          <a:pt x="169" y="59"/>
                          <a:pt x="169" y="59"/>
                          <a:pt x="169" y="59"/>
                        </a:cubicBezTo>
                        <a:cubicBezTo>
                          <a:pt x="169" y="59"/>
                          <a:pt x="169" y="60"/>
                          <a:pt x="169" y="60"/>
                        </a:cubicBezTo>
                        <a:cubicBezTo>
                          <a:pt x="169" y="60"/>
                          <a:pt x="169" y="61"/>
                          <a:pt x="168" y="61"/>
                        </a:cubicBezTo>
                        <a:close/>
                        <a:moveTo>
                          <a:pt x="138" y="91"/>
                        </a:moveTo>
                        <a:cubicBezTo>
                          <a:pt x="137" y="92"/>
                          <a:pt x="136" y="93"/>
                          <a:pt x="136" y="94"/>
                        </a:cubicBezTo>
                        <a:cubicBezTo>
                          <a:pt x="136" y="94"/>
                          <a:pt x="136" y="95"/>
                          <a:pt x="136" y="95"/>
                        </a:cubicBezTo>
                        <a:cubicBezTo>
                          <a:pt x="136" y="95"/>
                          <a:pt x="136" y="95"/>
                          <a:pt x="136" y="95"/>
                        </a:cubicBezTo>
                        <a:cubicBezTo>
                          <a:pt x="136" y="96"/>
                          <a:pt x="135" y="96"/>
                          <a:pt x="135" y="96"/>
                        </a:cubicBezTo>
                        <a:cubicBezTo>
                          <a:pt x="135" y="96"/>
                          <a:pt x="135" y="97"/>
                          <a:pt x="135" y="97"/>
                        </a:cubicBezTo>
                        <a:cubicBezTo>
                          <a:pt x="135" y="97"/>
                          <a:pt x="135" y="97"/>
                          <a:pt x="135" y="97"/>
                        </a:cubicBezTo>
                        <a:cubicBezTo>
                          <a:pt x="135" y="97"/>
                          <a:pt x="135" y="97"/>
                          <a:pt x="135" y="97"/>
                        </a:cubicBezTo>
                        <a:cubicBezTo>
                          <a:pt x="133" y="97"/>
                          <a:pt x="132" y="97"/>
                          <a:pt x="131" y="97"/>
                        </a:cubicBezTo>
                        <a:cubicBezTo>
                          <a:pt x="130" y="97"/>
                          <a:pt x="129" y="97"/>
                          <a:pt x="129" y="97"/>
                        </a:cubicBezTo>
                        <a:cubicBezTo>
                          <a:pt x="128" y="99"/>
                          <a:pt x="127" y="102"/>
                          <a:pt x="126" y="102"/>
                        </a:cubicBezTo>
                        <a:cubicBezTo>
                          <a:pt x="126" y="103"/>
                          <a:pt x="126" y="103"/>
                          <a:pt x="126" y="103"/>
                        </a:cubicBezTo>
                        <a:cubicBezTo>
                          <a:pt x="126" y="104"/>
                          <a:pt x="126" y="104"/>
                          <a:pt x="126" y="104"/>
                        </a:cubicBezTo>
                        <a:cubicBezTo>
                          <a:pt x="119" y="103"/>
                          <a:pt x="119" y="103"/>
                          <a:pt x="119" y="103"/>
                        </a:cubicBezTo>
                        <a:cubicBezTo>
                          <a:pt x="111" y="92"/>
                          <a:pt x="111" y="92"/>
                          <a:pt x="111" y="92"/>
                        </a:cubicBezTo>
                        <a:cubicBezTo>
                          <a:pt x="111" y="91"/>
                          <a:pt x="111" y="91"/>
                          <a:pt x="111" y="91"/>
                        </a:cubicBezTo>
                        <a:cubicBezTo>
                          <a:pt x="113" y="89"/>
                          <a:pt x="117" y="83"/>
                          <a:pt x="118" y="81"/>
                        </a:cubicBezTo>
                        <a:cubicBezTo>
                          <a:pt x="119" y="78"/>
                          <a:pt x="126" y="74"/>
                          <a:pt x="129" y="74"/>
                        </a:cubicBezTo>
                        <a:cubicBezTo>
                          <a:pt x="132" y="74"/>
                          <a:pt x="133" y="76"/>
                          <a:pt x="133" y="76"/>
                        </a:cubicBezTo>
                        <a:cubicBezTo>
                          <a:pt x="133" y="77"/>
                          <a:pt x="135" y="78"/>
                          <a:pt x="136" y="79"/>
                        </a:cubicBezTo>
                        <a:cubicBezTo>
                          <a:pt x="138" y="82"/>
                          <a:pt x="140" y="83"/>
                          <a:pt x="140" y="86"/>
                        </a:cubicBezTo>
                        <a:cubicBezTo>
                          <a:pt x="140" y="88"/>
                          <a:pt x="139" y="90"/>
                          <a:pt x="138" y="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7" name="Freeform 1253">
                    <a:extLst>
                      <a:ext uri="{FF2B5EF4-FFF2-40B4-BE49-F238E27FC236}">
                        <a16:creationId xmlns="" xmlns:a16="http://schemas.microsoft.com/office/drawing/2014/main" id="{1D2D676F-168B-4572-988C-53713B0B6803}"/>
                      </a:ext>
                    </a:extLst>
                  </p:cNvPr>
                  <p:cNvSpPr/>
                  <p:nvPr/>
                </p:nvSpPr>
                <p:spPr bwMode="auto">
                  <a:xfrm>
                    <a:off x="1848" y="3289"/>
                    <a:ext cx="1" cy="1"/>
                  </a:xfrm>
                  <a:custGeom>
                    <a:gdLst>
                      <a:gd name="T0" fmla="*/ 2 w 2"/>
                      <a:gd name="T1" fmla="*/ 1 h 2"/>
                      <a:gd name="T2" fmla="*/ 2 w 2"/>
                      <a:gd name="T3" fmla="*/ 0 h 2"/>
                      <a:gd name="T4" fmla="*/ 0 w 2"/>
                      <a:gd name="T5" fmla="*/ 2 h 2"/>
                      <a:gd name="T6" fmla="*/ 2 w 2"/>
                      <a:gd name="T7" fmla="*/ 1 h 2"/>
                    </a:gdLst>
                    <a:cxnLst>
                      <a:cxn ang="0">
                        <a:pos x="T0" y="T1"/>
                      </a:cxn>
                      <a:cxn ang="0">
                        <a:pos x="T2" y="T3"/>
                      </a:cxn>
                      <a:cxn ang="0">
                        <a:pos x="T4" y="T5"/>
                      </a:cxn>
                      <a:cxn ang="0">
                        <a:pos x="T6" y="T7"/>
                      </a:cxn>
                    </a:cxnLst>
                    <a:rect l="0" t="0" r="r" b="b"/>
                    <a:pathLst>
                      <a:path w="2" h="2">
                        <a:moveTo>
                          <a:pt x="2" y="1"/>
                        </a:moveTo>
                        <a:cubicBezTo>
                          <a:pt x="2" y="1"/>
                          <a:pt x="2" y="0"/>
                          <a:pt x="2" y="0"/>
                        </a:cubicBezTo>
                        <a:cubicBezTo>
                          <a:pt x="1" y="0"/>
                          <a:pt x="0" y="1"/>
                          <a:pt x="0" y="2"/>
                        </a:cubicBezTo>
                        <a:cubicBezTo>
                          <a:pt x="0" y="1"/>
                          <a:pt x="2" y="0"/>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8" name="Freeform 1254">
                    <a:extLst>
                      <a:ext uri="{FF2B5EF4-FFF2-40B4-BE49-F238E27FC236}">
                        <a16:creationId xmlns="" xmlns:a16="http://schemas.microsoft.com/office/drawing/2014/main" id="{32F5EA5C-976E-45F6-A0E2-797E3D0146B8}"/>
                      </a:ext>
                    </a:extLst>
                  </p:cNvPr>
                  <p:cNvSpPr/>
                  <p:nvPr/>
                </p:nvSpPr>
                <p:spPr bwMode="auto">
                  <a:xfrm flipH="1">
                    <a:off x="1847" y="3292"/>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9" name="Freeform 1255">
                    <a:extLst>
                      <a:ext uri="{FF2B5EF4-FFF2-40B4-BE49-F238E27FC236}">
                        <a16:creationId xmlns="" xmlns:a16="http://schemas.microsoft.com/office/drawing/2014/main" id="{D5D23543-605D-4010-AA7D-A318120ABEEE}"/>
                      </a:ext>
                    </a:extLst>
                  </p:cNvPr>
                  <p:cNvSpPr/>
                  <p:nvPr/>
                </p:nvSpPr>
                <p:spPr bwMode="auto">
                  <a:xfrm flipH="1">
                    <a:off x="1846" y="3294"/>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0" name="Freeform 1256">
                    <a:extLst>
                      <a:ext uri="{FF2B5EF4-FFF2-40B4-BE49-F238E27FC236}">
                        <a16:creationId xmlns="" xmlns:a16="http://schemas.microsoft.com/office/drawing/2014/main" id="{E1A175A5-203F-437A-86AC-FAE6895F607A}"/>
                      </a:ext>
                    </a:extLst>
                  </p:cNvPr>
                  <p:cNvSpPr/>
                  <p:nvPr/>
                </p:nvSpPr>
                <p:spPr bwMode="auto">
                  <a:xfrm>
                    <a:off x="1844" y="329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1" name="Freeform 1257">
                    <a:extLst>
                      <a:ext uri="{FF2B5EF4-FFF2-40B4-BE49-F238E27FC236}">
                        <a16:creationId xmlns="" xmlns:a16="http://schemas.microsoft.com/office/drawing/2014/main" id="{285D7D02-BB06-4A96-BC00-753DD8552C34}"/>
                      </a:ext>
                    </a:extLst>
                  </p:cNvPr>
                  <p:cNvSpPr/>
                  <p:nvPr/>
                </p:nvSpPr>
                <p:spPr bwMode="auto">
                  <a:xfrm flipH="1">
                    <a:off x="1995" y="322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2" name="Freeform 1258">
                    <a:extLst>
                      <a:ext uri="{FF2B5EF4-FFF2-40B4-BE49-F238E27FC236}">
                        <a16:creationId xmlns="" xmlns:a16="http://schemas.microsoft.com/office/drawing/2014/main" id="{F17DE8D0-ED20-46AE-AE84-0351F7F63DEF}"/>
                      </a:ext>
                    </a:extLst>
                  </p:cNvPr>
                  <p:cNvSpPr/>
                  <p:nvPr/>
                </p:nvSpPr>
                <p:spPr bwMode="auto">
                  <a:xfrm>
                    <a:off x="1975" y="3219"/>
                    <a:ext cx="20" cy="3"/>
                  </a:xfrm>
                  <a:custGeom>
                    <a:gdLst>
                      <a:gd name="T0" fmla="*/ 8 w 21"/>
                      <a:gd name="T1" fmla="*/ 0 h 3"/>
                      <a:gd name="T2" fmla="*/ 4 w 21"/>
                      <a:gd name="T3" fmla="*/ 0 h 3"/>
                      <a:gd name="T4" fmla="*/ 0 w 21"/>
                      <a:gd name="T5" fmla="*/ 0 h 3"/>
                      <a:gd name="T6" fmla="*/ 4 w 21"/>
                      <a:gd name="T7" fmla="*/ 0 h 3"/>
                      <a:gd name="T8" fmla="*/ 8 w 21"/>
                      <a:gd name="T9" fmla="*/ 0 h 3"/>
                      <a:gd name="T10" fmla="*/ 17 w 21"/>
                      <a:gd name="T11" fmla="*/ 3 h 3"/>
                      <a:gd name="T12" fmla="*/ 21 w 21"/>
                      <a:gd name="T13" fmla="*/ 3 h 3"/>
                      <a:gd name="T14" fmla="*/ 17 w 21"/>
                      <a:gd name="T15" fmla="*/ 3 h 3"/>
                      <a:gd name="T16" fmla="*/ 8 w 21"/>
                      <a:gd name="T17" fmla="*/ 0 h 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3">
                        <a:moveTo>
                          <a:pt x="8" y="0"/>
                        </a:moveTo>
                        <a:cubicBezTo>
                          <a:pt x="8" y="0"/>
                          <a:pt x="5" y="0"/>
                          <a:pt x="4" y="0"/>
                        </a:cubicBezTo>
                        <a:cubicBezTo>
                          <a:pt x="2" y="0"/>
                          <a:pt x="1" y="0"/>
                          <a:pt x="0" y="0"/>
                        </a:cubicBezTo>
                        <a:cubicBezTo>
                          <a:pt x="1" y="0"/>
                          <a:pt x="2" y="0"/>
                          <a:pt x="4" y="0"/>
                        </a:cubicBezTo>
                        <a:cubicBezTo>
                          <a:pt x="5" y="0"/>
                          <a:pt x="8" y="0"/>
                          <a:pt x="8" y="0"/>
                        </a:cubicBezTo>
                        <a:cubicBezTo>
                          <a:pt x="9" y="2"/>
                          <a:pt x="12" y="3"/>
                          <a:pt x="17" y="3"/>
                        </a:cubicBezTo>
                        <a:cubicBezTo>
                          <a:pt x="18" y="3"/>
                          <a:pt x="20" y="3"/>
                          <a:pt x="21" y="3"/>
                        </a:cubicBezTo>
                        <a:cubicBezTo>
                          <a:pt x="20" y="3"/>
                          <a:pt x="18" y="3"/>
                          <a:pt x="17" y="3"/>
                        </a:cubicBezTo>
                        <a:cubicBezTo>
                          <a:pt x="12" y="3"/>
                          <a:pt x="9" y="2"/>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3" name="Freeform 1259">
                    <a:extLst>
                      <a:ext uri="{FF2B5EF4-FFF2-40B4-BE49-F238E27FC236}">
                        <a16:creationId xmlns="" xmlns:a16="http://schemas.microsoft.com/office/drawing/2014/main" id="{27340781-B411-4D57-B65F-DEB23666D240}"/>
                      </a:ext>
                    </a:extLst>
                  </p:cNvPr>
                  <p:cNvSpPr/>
                  <p:nvPr/>
                </p:nvSpPr>
                <p:spPr bwMode="auto">
                  <a:xfrm flipH="1">
                    <a:off x="1973" y="32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4" name="Freeform 1260">
                    <a:extLst>
                      <a:ext uri="{FF2B5EF4-FFF2-40B4-BE49-F238E27FC236}">
                        <a16:creationId xmlns="" xmlns:a16="http://schemas.microsoft.com/office/drawing/2014/main" id="{5C17182A-2E9F-4217-9820-7AAB2C1D5A33}"/>
                      </a:ext>
                    </a:extLst>
                  </p:cNvPr>
                  <p:cNvSpPr/>
                  <p:nvPr/>
                </p:nvSpPr>
                <p:spPr bwMode="auto">
                  <a:xfrm flipH="1">
                    <a:off x="1880" y="325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5" name="Freeform 1261">
                    <a:extLst>
                      <a:ext uri="{FF2B5EF4-FFF2-40B4-BE49-F238E27FC236}">
                        <a16:creationId xmlns="" xmlns:a16="http://schemas.microsoft.com/office/drawing/2014/main" id="{7F39120B-A1A0-42F5-805A-CE71E92C824D}"/>
                      </a:ext>
                    </a:extLst>
                  </p:cNvPr>
                  <p:cNvSpPr/>
                  <p:nvPr/>
                </p:nvSpPr>
                <p:spPr bwMode="auto">
                  <a:xfrm flipH="1">
                    <a:off x="1974" y="321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6" name="Freeform 1262">
                    <a:extLst>
                      <a:ext uri="{FF2B5EF4-FFF2-40B4-BE49-F238E27FC236}">
                        <a16:creationId xmlns="" xmlns:a16="http://schemas.microsoft.com/office/drawing/2014/main" id="{EE84CA03-063D-43A4-A383-9C1AA42468F4}"/>
                      </a:ext>
                    </a:extLst>
                  </p:cNvPr>
                  <p:cNvSpPr/>
                  <p:nvPr/>
                </p:nvSpPr>
                <p:spPr bwMode="auto">
                  <a:xfrm>
                    <a:off x="1879" y="3252"/>
                    <a:ext cx="1" cy="0"/>
                  </a:xfrm>
                  <a:custGeom>
                    <a:gdLst>
                      <a:gd name="T0" fmla="*/ 0 w 1"/>
                      <a:gd name="T1" fmla="*/ 0 w 1"/>
                      <a:gd name="T2" fmla="*/ 1 w 1"/>
                      <a:gd name="T3" fmla="*/ 0 w 1"/>
                    </a:gd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7" name="Freeform 1263">
                    <a:extLst>
                      <a:ext uri="{FF2B5EF4-FFF2-40B4-BE49-F238E27FC236}">
                        <a16:creationId xmlns="" xmlns:a16="http://schemas.microsoft.com/office/drawing/2014/main" id="{DCC50115-A0A1-49E7-9395-D83F395597C4}"/>
                      </a:ext>
                    </a:extLst>
                  </p:cNvPr>
                  <p:cNvSpPr/>
                  <p:nvPr/>
                </p:nvSpPr>
                <p:spPr bwMode="auto">
                  <a:xfrm flipH="1">
                    <a:off x="1972" y="322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8" name="Freeform 1264">
                    <a:extLst>
                      <a:ext uri="{FF2B5EF4-FFF2-40B4-BE49-F238E27FC236}">
                        <a16:creationId xmlns="" xmlns:a16="http://schemas.microsoft.com/office/drawing/2014/main" id="{A38C713C-4E82-4206-81CC-3FA8D5EC6A6D}"/>
                      </a:ext>
                    </a:extLst>
                  </p:cNvPr>
                  <p:cNvSpPr/>
                  <p:nvPr/>
                </p:nvSpPr>
                <p:spPr bwMode="auto">
                  <a:xfrm flipH="1">
                    <a:off x="1881" y="325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9" name="Freeform 1265">
                    <a:extLst>
                      <a:ext uri="{FF2B5EF4-FFF2-40B4-BE49-F238E27FC236}">
                        <a16:creationId xmlns="" xmlns:a16="http://schemas.microsoft.com/office/drawing/2014/main" id="{6E440A70-4B29-41B8-BF5E-95A1ECCB13C4}"/>
                      </a:ext>
                    </a:extLst>
                  </p:cNvPr>
                  <p:cNvSpPr/>
                  <p:nvPr/>
                </p:nvSpPr>
                <p:spPr bwMode="auto">
                  <a:xfrm flipH="1">
                    <a:off x="1881" y="325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0" name="Freeform 1266">
                    <a:extLst>
                      <a:ext uri="{FF2B5EF4-FFF2-40B4-BE49-F238E27FC236}">
                        <a16:creationId xmlns="" xmlns:a16="http://schemas.microsoft.com/office/drawing/2014/main" id="{C93757D5-3A26-4748-9EAB-C0D929A759F7}"/>
                      </a:ext>
                    </a:extLst>
                  </p:cNvPr>
                  <p:cNvSpPr/>
                  <p:nvPr/>
                </p:nvSpPr>
                <p:spPr bwMode="auto">
                  <a:xfrm>
                    <a:off x="2001" y="3278"/>
                    <a:ext cx="1" cy="1"/>
                  </a:xfrm>
                  <a:custGeom>
                    <a:gdLst>
                      <a:gd name="T0" fmla="*/ 0 w 2"/>
                      <a:gd name="T1" fmla="*/ 1 h 1"/>
                      <a:gd name="T2" fmla="*/ 2 w 2"/>
                      <a:gd name="T3" fmla="*/ 0 h 1"/>
                      <a:gd name="T4" fmla="*/ 0 w 2"/>
                      <a:gd name="T5" fmla="*/ 1 h 1"/>
                    </a:gdLst>
                    <a:cxnLst>
                      <a:cxn ang="0">
                        <a:pos x="T0" y="T1"/>
                      </a:cxn>
                      <a:cxn ang="0">
                        <a:pos x="T2" y="T3"/>
                      </a:cxn>
                      <a:cxn ang="0">
                        <a:pos x="T4" y="T5"/>
                      </a:cxn>
                    </a:cxnLst>
                    <a:rect l="0" t="0" r="r" b="b"/>
                    <a:pathLst>
                      <a:path w="2" h="1">
                        <a:moveTo>
                          <a:pt x="0" y="1"/>
                        </a:moveTo>
                        <a:cubicBezTo>
                          <a:pt x="1" y="1"/>
                          <a:pt x="2" y="1"/>
                          <a:pt x="2" y="0"/>
                        </a:cubicBezTo>
                        <a:cubicBezTo>
                          <a:pt x="2"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1" name="Freeform 1267">
                    <a:extLst>
                      <a:ext uri="{FF2B5EF4-FFF2-40B4-BE49-F238E27FC236}">
                        <a16:creationId xmlns="" xmlns:a16="http://schemas.microsoft.com/office/drawing/2014/main" id="{4E13FD19-899E-47A7-915F-4B0F7E68B7BF}"/>
                      </a:ext>
                    </a:extLst>
                  </p:cNvPr>
                  <p:cNvSpPr/>
                  <p:nvPr/>
                </p:nvSpPr>
                <p:spPr bwMode="auto">
                  <a:xfrm>
                    <a:off x="2004" y="327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2" name="Freeform 1268">
                    <a:extLst>
                      <a:ext uri="{FF2B5EF4-FFF2-40B4-BE49-F238E27FC236}">
                        <a16:creationId xmlns="" xmlns:a16="http://schemas.microsoft.com/office/drawing/2014/main" id="{79F7260F-8E4F-4344-A0F2-F78618411ED6}"/>
                      </a:ext>
                    </a:extLst>
                  </p:cNvPr>
                  <p:cNvSpPr/>
                  <p:nvPr/>
                </p:nvSpPr>
                <p:spPr bwMode="auto">
                  <a:xfrm flipH="1">
                    <a:off x="2003" y="32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3" name="Freeform 1269">
                    <a:extLst>
                      <a:ext uri="{FF2B5EF4-FFF2-40B4-BE49-F238E27FC236}">
                        <a16:creationId xmlns="" xmlns:a16="http://schemas.microsoft.com/office/drawing/2014/main" id="{3F6111B6-C2B1-4596-81E4-A896A582D3B0}"/>
                      </a:ext>
                    </a:extLst>
                  </p:cNvPr>
                  <p:cNvSpPr/>
                  <p:nvPr/>
                </p:nvSpPr>
                <p:spPr bwMode="auto">
                  <a:xfrm>
                    <a:off x="1998" y="3279"/>
                    <a:ext cx="2" cy="0"/>
                  </a:xfrm>
                  <a:custGeom>
                    <a:gdLst>
                      <a:gd name="T0" fmla="*/ 2 w 2"/>
                      <a:gd name="T1" fmla="*/ 0 w 2"/>
                      <a:gd name="T2" fmla="*/ 2 w 2"/>
                      <a:gd name="T3" fmla="*/ 2 w 2"/>
                    </a:gdLst>
                    <a:cxnLst>
                      <a:cxn ang="0">
                        <a:pos x="T0" y="0"/>
                      </a:cxn>
                      <a:cxn ang="0">
                        <a:pos x="T1" y="0"/>
                      </a:cxn>
                      <a:cxn ang="0">
                        <a:pos x="T2" y="0"/>
                      </a:cxn>
                      <a:cxn ang="0">
                        <a:pos x="T3" y="0"/>
                      </a:cxn>
                    </a:cxnLst>
                    <a:rect l="0" t="0" r="r" b="b"/>
                    <a:pathLst>
                      <a:path w="2">
                        <a:moveTo>
                          <a:pt x="2" y="0"/>
                        </a:moveTo>
                        <a:cubicBezTo>
                          <a:pt x="2" y="0"/>
                          <a:pt x="1" y="0"/>
                          <a:pt x="0" y="0"/>
                        </a:cubicBezTo>
                        <a:cubicBezTo>
                          <a:pt x="0" y="0"/>
                          <a:pt x="1"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4" name="Freeform 1270">
                    <a:extLst>
                      <a:ext uri="{FF2B5EF4-FFF2-40B4-BE49-F238E27FC236}">
                        <a16:creationId xmlns="" xmlns:a16="http://schemas.microsoft.com/office/drawing/2014/main" id="{79B3C2EE-6D0F-4587-B38B-31D24C09EE05}"/>
                      </a:ext>
                    </a:extLst>
                  </p:cNvPr>
                  <p:cNvSpPr/>
                  <p:nvPr/>
                </p:nvSpPr>
                <p:spPr bwMode="auto">
                  <a:xfrm flipH="1">
                    <a:off x="2000" y="32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5" name="Freeform 1271">
                    <a:extLst>
                      <a:ext uri="{FF2B5EF4-FFF2-40B4-BE49-F238E27FC236}">
                        <a16:creationId xmlns="" xmlns:a16="http://schemas.microsoft.com/office/drawing/2014/main" id="{E0EB2C99-AD91-4834-AC64-7C5CC0DB16F5}"/>
                      </a:ext>
                    </a:extLst>
                  </p:cNvPr>
                  <p:cNvSpPr/>
                  <p:nvPr/>
                </p:nvSpPr>
                <p:spPr bwMode="auto">
                  <a:xfrm>
                    <a:off x="1969" y="3312"/>
                    <a:ext cx="4" cy="0"/>
                  </a:xfrm>
                  <a:custGeom>
                    <a:gdLst>
                      <a:gd name="T0" fmla="*/ 0 w 4"/>
                      <a:gd name="T1" fmla="*/ 4 w 4"/>
                      <a:gd name="T2" fmla="*/ 2 w 4"/>
                      <a:gd name="T3" fmla="*/ 0 w 4"/>
                    </a:gdLst>
                    <a:cxnLst>
                      <a:cxn ang="0">
                        <a:pos x="T0" y="0"/>
                      </a:cxn>
                      <a:cxn ang="0">
                        <a:pos x="T1" y="0"/>
                      </a:cxn>
                      <a:cxn ang="0">
                        <a:pos x="T2" y="0"/>
                      </a:cxn>
                      <a:cxn ang="0">
                        <a:pos x="T3" y="0"/>
                      </a:cxn>
                    </a:cxnLst>
                    <a:rect l="0" t="0" r="r" b="b"/>
                    <a:pathLst>
                      <a:path w="4">
                        <a:moveTo>
                          <a:pt x="0" y="0"/>
                        </a:moveTo>
                        <a:cubicBezTo>
                          <a:pt x="1" y="0"/>
                          <a:pt x="2" y="0"/>
                          <a:pt x="4" y="0"/>
                        </a:cubicBezTo>
                        <a:cubicBezTo>
                          <a:pt x="3" y="0"/>
                          <a:pt x="3"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6" name="Freeform 1272">
                    <a:extLst>
                      <a:ext uri="{FF2B5EF4-FFF2-40B4-BE49-F238E27FC236}">
                        <a16:creationId xmlns="" xmlns:a16="http://schemas.microsoft.com/office/drawing/2014/main" id="{440575C3-44FA-4A67-B18F-01EB5ED3A873}"/>
                      </a:ext>
                    </a:extLst>
                  </p:cNvPr>
                  <p:cNvSpPr/>
                  <p:nvPr/>
                </p:nvSpPr>
                <p:spPr bwMode="auto">
                  <a:xfrm>
                    <a:off x="1958" y="3317"/>
                    <a:ext cx="6" cy="1"/>
                  </a:xfrm>
                  <a:custGeom>
                    <a:gdLst>
                      <a:gd name="T0" fmla="*/ 0 w 6"/>
                      <a:gd name="T1" fmla="*/ 0 h 1"/>
                      <a:gd name="T2" fmla="*/ 6 w 6"/>
                      <a:gd name="T3" fmla="*/ 1 h 1"/>
                      <a:gd name="T4" fmla="*/ 6 w 6"/>
                      <a:gd name="T5" fmla="*/ 0 h 1"/>
                      <a:gd name="T6" fmla="*/ 6 w 6"/>
                      <a:gd name="T7" fmla="*/ 1 h 1"/>
                      <a:gd name="T8" fmla="*/ 0 w 6"/>
                      <a:gd name="T9" fmla="*/ 0 h 1"/>
                    </a:gdLst>
                    <a:cxnLst>
                      <a:cxn ang="0">
                        <a:pos x="T0" y="T1"/>
                      </a:cxn>
                      <a:cxn ang="0">
                        <a:pos x="T2" y="T3"/>
                      </a:cxn>
                      <a:cxn ang="0">
                        <a:pos x="T4" y="T5"/>
                      </a:cxn>
                      <a:cxn ang="0">
                        <a:pos x="T6" y="T7"/>
                      </a:cxn>
                      <a:cxn ang="0">
                        <a:pos x="T8" y="T9"/>
                      </a:cxn>
                    </a:cxnLst>
                    <a:rect l="0" t="0" r="r" b="b"/>
                    <a:pathLst>
                      <a:path w="6" h="1">
                        <a:moveTo>
                          <a:pt x="0" y="0"/>
                        </a:moveTo>
                        <a:lnTo>
                          <a:pt x="6" y="1"/>
                        </a:lnTo>
                        <a:lnTo>
                          <a:pt x="6" y="0"/>
                        </a:lnTo>
                        <a:lnTo>
                          <a:pt x="6"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7" name="Freeform 1273">
                    <a:extLst>
                      <a:ext uri="{FF2B5EF4-FFF2-40B4-BE49-F238E27FC236}">
                        <a16:creationId xmlns="" xmlns:a16="http://schemas.microsoft.com/office/drawing/2014/main" id="{C179DD11-BD99-4145-B3F4-7488E55820AF}"/>
                      </a:ext>
                    </a:extLst>
                  </p:cNvPr>
                  <p:cNvSpPr/>
                  <p:nvPr/>
                </p:nvSpPr>
                <p:spPr bwMode="auto">
                  <a:xfrm flipH="1">
                    <a:off x="1974" y="331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8" name="Freeform 1274">
                    <a:extLst>
                      <a:ext uri="{FF2B5EF4-FFF2-40B4-BE49-F238E27FC236}">
                        <a16:creationId xmlns="" xmlns:a16="http://schemas.microsoft.com/office/drawing/2014/main" id="{B1216753-E716-448C-8DB0-5062F7891CB9}"/>
                      </a:ext>
                    </a:extLst>
                  </p:cNvPr>
                  <p:cNvSpPr/>
                  <p:nvPr/>
                </p:nvSpPr>
                <p:spPr bwMode="auto">
                  <a:xfrm flipH="1">
                    <a:off x="1973" y="3311"/>
                    <a:ext cx="0" cy="1"/>
                  </a:xfrm>
                  <a:custGeom>
                    <a:gdLst>
                      <a:gd name="T0" fmla="*/ 1 h 1"/>
                      <a:gd name="T1" fmla="*/ 0 h 1"/>
                      <a:gd name="T2" fmla="*/ 1 h 1"/>
                      <a:gd name="T3" fmla="*/ 1 h 1"/>
                    </a:gdLst>
                    <a:cxnLst>
                      <a:cxn ang="0">
                        <a:pos x="0" y="T0"/>
                      </a:cxn>
                      <a:cxn ang="0">
                        <a:pos x="0" y="T1"/>
                      </a:cxn>
                      <a:cxn ang="0">
                        <a:pos x="0" y="T2"/>
                      </a:cxn>
                      <a:cxn ang="0">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9" name="Freeform 1275">
                    <a:extLst>
                      <a:ext uri="{FF2B5EF4-FFF2-40B4-BE49-F238E27FC236}">
                        <a16:creationId xmlns="" xmlns:a16="http://schemas.microsoft.com/office/drawing/2014/main" id="{C6E3087E-2128-446A-A45B-68456F710EA1}"/>
                      </a:ext>
                    </a:extLst>
                  </p:cNvPr>
                  <p:cNvSpPr/>
                  <p:nvPr/>
                </p:nvSpPr>
                <p:spPr bwMode="auto">
                  <a:xfrm>
                    <a:off x="1797" y="3040"/>
                    <a:ext cx="121" cy="128"/>
                  </a:xfrm>
                  <a:custGeom>
                    <a:gdLst>
                      <a:gd name="T0" fmla="*/ 106 w 127"/>
                      <a:gd name="T1" fmla="*/ 77 h 134"/>
                      <a:gd name="T2" fmla="*/ 125 w 127"/>
                      <a:gd name="T3" fmla="*/ 76 h 134"/>
                      <a:gd name="T4" fmla="*/ 127 w 127"/>
                      <a:gd name="T5" fmla="*/ 56 h 134"/>
                      <a:gd name="T6" fmla="*/ 116 w 127"/>
                      <a:gd name="T7" fmla="*/ 57 h 134"/>
                      <a:gd name="T8" fmla="*/ 111 w 127"/>
                      <a:gd name="T9" fmla="*/ 60 h 134"/>
                      <a:gd name="T10" fmla="*/ 108 w 127"/>
                      <a:gd name="T11" fmla="*/ 49 h 134"/>
                      <a:gd name="T12" fmla="*/ 104 w 127"/>
                      <a:gd name="T13" fmla="*/ 41 h 134"/>
                      <a:gd name="T14" fmla="*/ 105 w 127"/>
                      <a:gd name="T15" fmla="*/ 25 h 134"/>
                      <a:gd name="T16" fmla="*/ 102 w 127"/>
                      <a:gd name="T17" fmla="*/ 15 h 134"/>
                      <a:gd name="T18" fmla="*/ 97 w 127"/>
                      <a:gd name="T19" fmla="*/ 15 h 134"/>
                      <a:gd name="T20" fmla="*/ 86 w 127"/>
                      <a:gd name="T21" fmla="*/ 12 h 134"/>
                      <a:gd name="T22" fmla="*/ 82 w 127"/>
                      <a:gd name="T23" fmla="*/ 17 h 134"/>
                      <a:gd name="T24" fmla="*/ 77 w 127"/>
                      <a:gd name="T25" fmla="*/ 23 h 134"/>
                      <a:gd name="T26" fmla="*/ 65 w 127"/>
                      <a:gd name="T27" fmla="*/ 25 h 134"/>
                      <a:gd name="T28" fmla="*/ 51 w 127"/>
                      <a:gd name="T29" fmla="*/ 13 h 134"/>
                      <a:gd name="T30" fmla="*/ 48 w 127"/>
                      <a:gd name="T31" fmla="*/ 0 h 134"/>
                      <a:gd name="T32" fmla="*/ 13 w 127"/>
                      <a:gd name="T33" fmla="*/ 0 h 134"/>
                      <a:gd name="T34" fmla="*/ 12 w 127"/>
                      <a:gd name="T35" fmla="*/ 0 h 134"/>
                      <a:gd name="T36" fmla="*/ 11 w 127"/>
                      <a:gd name="T37" fmla="*/ 0 h 134"/>
                      <a:gd name="T38" fmla="*/ 10 w 127"/>
                      <a:gd name="T39" fmla="*/ 1 h 134"/>
                      <a:gd name="T40" fmla="*/ 8 w 127"/>
                      <a:gd name="T41" fmla="*/ 2 h 134"/>
                      <a:gd name="T42" fmla="*/ 18 w 127"/>
                      <a:gd name="T43" fmla="*/ 24 h 134"/>
                      <a:gd name="T44" fmla="*/ 16 w 127"/>
                      <a:gd name="T45" fmla="*/ 37 h 134"/>
                      <a:gd name="T46" fmla="*/ 23 w 127"/>
                      <a:gd name="T47" fmla="*/ 60 h 134"/>
                      <a:gd name="T48" fmla="*/ 15 w 127"/>
                      <a:gd name="T49" fmla="*/ 78 h 134"/>
                      <a:gd name="T50" fmla="*/ 3 w 127"/>
                      <a:gd name="T51" fmla="*/ 110 h 134"/>
                      <a:gd name="T52" fmla="*/ 0 w 127"/>
                      <a:gd name="T53" fmla="*/ 127 h 134"/>
                      <a:gd name="T54" fmla="*/ 1 w 127"/>
                      <a:gd name="T55" fmla="*/ 126 h 134"/>
                      <a:gd name="T56" fmla="*/ 2 w 127"/>
                      <a:gd name="T57" fmla="*/ 125 h 134"/>
                      <a:gd name="T58" fmla="*/ 3 w 127"/>
                      <a:gd name="T59" fmla="*/ 124 h 134"/>
                      <a:gd name="T60" fmla="*/ 9 w 127"/>
                      <a:gd name="T61" fmla="*/ 127 h 134"/>
                      <a:gd name="T62" fmla="*/ 9 w 127"/>
                      <a:gd name="T63" fmla="*/ 127 h 134"/>
                      <a:gd name="T64" fmla="*/ 31 w 127"/>
                      <a:gd name="T65" fmla="*/ 130 h 134"/>
                      <a:gd name="T66" fmla="*/ 75 w 127"/>
                      <a:gd name="T67" fmla="*/ 134 h 134"/>
                      <a:gd name="T68" fmla="*/ 99 w 127"/>
                      <a:gd name="T69" fmla="*/ 134 h 134"/>
                      <a:gd name="T70" fmla="*/ 115 w 127"/>
                      <a:gd name="T71" fmla="*/ 133 h 134"/>
                      <a:gd name="T72" fmla="*/ 104 w 127"/>
                      <a:gd name="T73" fmla="*/ 117 h 1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7" h="134">
                        <a:moveTo>
                          <a:pt x="104" y="117"/>
                        </a:moveTo>
                        <a:cubicBezTo>
                          <a:pt x="106" y="77"/>
                          <a:pt x="106" y="77"/>
                          <a:pt x="106" y="77"/>
                        </a:cubicBezTo>
                        <a:cubicBezTo>
                          <a:pt x="123" y="77"/>
                          <a:pt x="123" y="77"/>
                          <a:pt x="123" y="77"/>
                        </a:cubicBezTo>
                        <a:cubicBezTo>
                          <a:pt x="125" y="76"/>
                          <a:pt x="125" y="76"/>
                          <a:pt x="125" y="76"/>
                        </a:cubicBezTo>
                        <a:cubicBezTo>
                          <a:pt x="127" y="56"/>
                          <a:pt x="127" y="56"/>
                          <a:pt x="127" y="56"/>
                        </a:cubicBezTo>
                        <a:cubicBezTo>
                          <a:pt x="127" y="56"/>
                          <a:pt x="127" y="56"/>
                          <a:pt x="127" y="56"/>
                        </a:cubicBezTo>
                        <a:cubicBezTo>
                          <a:pt x="124" y="57"/>
                          <a:pt x="121" y="57"/>
                          <a:pt x="118" y="57"/>
                        </a:cubicBezTo>
                        <a:cubicBezTo>
                          <a:pt x="118" y="57"/>
                          <a:pt x="117" y="57"/>
                          <a:pt x="116" y="57"/>
                        </a:cubicBezTo>
                        <a:cubicBezTo>
                          <a:pt x="115" y="57"/>
                          <a:pt x="115" y="57"/>
                          <a:pt x="114" y="58"/>
                        </a:cubicBezTo>
                        <a:cubicBezTo>
                          <a:pt x="113" y="59"/>
                          <a:pt x="112" y="60"/>
                          <a:pt x="111" y="60"/>
                        </a:cubicBezTo>
                        <a:cubicBezTo>
                          <a:pt x="110" y="60"/>
                          <a:pt x="110" y="60"/>
                          <a:pt x="110" y="60"/>
                        </a:cubicBezTo>
                        <a:cubicBezTo>
                          <a:pt x="106" y="59"/>
                          <a:pt x="107" y="53"/>
                          <a:pt x="108" y="49"/>
                        </a:cubicBezTo>
                        <a:cubicBezTo>
                          <a:pt x="108" y="49"/>
                          <a:pt x="108" y="49"/>
                          <a:pt x="108" y="49"/>
                        </a:cubicBezTo>
                        <a:cubicBezTo>
                          <a:pt x="109" y="47"/>
                          <a:pt x="106" y="44"/>
                          <a:pt x="104" y="41"/>
                        </a:cubicBezTo>
                        <a:cubicBezTo>
                          <a:pt x="101" y="40"/>
                          <a:pt x="102" y="35"/>
                          <a:pt x="104" y="30"/>
                        </a:cubicBezTo>
                        <a:cubicBezTo>
                          <a:pt x="104" y="28"/>
                          <a:pt x="105" y="26"/>
                          <a:pt x="105" y="25"/>
                        </a:cubicBezTo>
                        <a:cubicBezTo>
                          <a:pt x="103" y="23"/>
                          <a:pt x="102" y="18"/>
                          <a:pt x="102" y="15"/>
                        </a:cubicBezTo>
                        <a:cubicBezTo>
                          <a:pt x="102" y="15"/>
                          <a:pt x="102" y="15"/>
                          <a:pt x="102" y="15"/>
                        </a:cubicBezTo>
                        <a:cubicBezTo>
                          <a:pt x="102" y="15"/>
                          <a:pt x="102" y="15"/>
                          <a:pt x="101" y="15"/>
                        </a:cubicBezTo>
                        <a:cubicBezTo>
                          <a:pt x="100" y="15"/>
                          <a:pt x="99" y="15"/>
                          <a:pt x="97" y="15"/>
                        </a:cubicBezTo>
                        <a:cubicBezTo>
                          <a:pt x="93" y="15"/>
                          <a:pt x="91" y="14"/>
                          <a:pt x="90" y="13"/>
                        </a:cubicBezTo>
                        <a:cubicBezTo>
                          <a:pt x="89" y="12"/>
                          <a:pt x="88" y="12"/>
                          <a:pt x="86" y="12"/>
                        </a:cubicBezTo>
                        <a:cubicBezTo>
                          <a:pt x="85" y="12"/>
                          <a:pt x="84" y="12"/>
                          <a:pt x="83" y="13"/>
                        </a:cubicBezTo>
                        <a:cubicBezTo>
                          <a:pt x="83" y="13"/>
                          <a:pt x="82" y="16"/>
                          <a:pt x="82" y="17"/>
                        </a:cubicBezTo>
                        <a:cubicBezTo>
                          <a:pt x="81" y="20"/>
                          <a:pt x="81" y="23"/>
                          <a:pt x="78" y="23"/>
                        </a:cubicBezTo>
                        <a:cubicBezTo>
                          <a:pt x="77" y="23"/>
                          <a:pt x="77" y="23"/>
                          <a:pt x="77" y="23"/>
                        </a:cubicBezTo>
                        <a:cubicBezTo>
                          <a:pt x="77" y="23"/>
                          <a:pt x="77" y="23"/>
                          <a:pt x="76" y="23"/>
                        </a:cubicBezTo>
                        <a:cubicBezTo>
                          <a:pt x="74" y="23"/>
                          <a:pt x="69" y="24"/>
                          <a:pt x="65" y="25"/>
                        </a:cubicBezTo>
                        <a:cubicBezTo>
                          <a:pt x="59" y="27"/>
                          <a:pt x="56" y="22"/>
                          <a:pt x="54" y="17"/>
                        </a:cubicBezTo>
                        <a:cubicBezTo>
                          <a:pt x="53" y="14"/>
                          <a:pt x="52" y="14"/>
                          <a:pt x="51" y="13"/>
                        </a:cubicBezTo>
                        <a:cubicBezTo>
                          <a:pt x="49" y="12"/>
                          <a:pt x="48" y="10"/>
                          <a:pt x="49" y="7"/>
                        </a:cubicBezTo>
                        <a:cubicBezTo>
                          <a:pt x="50" y="4"/>
                          <a:pt x="48" y="1"/>
                          <a:pt x="48" y="0"/>
                        </a:cubicBezTo>
                        <a:cubicBezTo>
                          <a:pt x="44" y="0"/>
                          <a:pt x="32" y="0"/>
                          <a:pt x="23" y="0"/>
                        </a:cubicBezTo>
                        <a:cubicBezTo>
                          <a:pt x="15" y="0"/>
                          <a:pt x="13" y="0"/>
                          <a:pt x="13" y="0"/>
                        </a:cubicBezTo>
                        <a:cubicBezTo>
                          <a:pt x="13" y="0"/>
                          <a:pt x="13" y="0"/>
                          <a:pt x="12" y="0"/>
                        </a:cubicBezTo>
                        <a:cubicBezTo>
                          <a:pt x="12" y="0"/>
                          <a:pt x="12" y="0"/>
                          <a:pt x="12" y="0"/>
                        </a:cubicBezTo>
                        <a:cubicBezTo>
                          <a:pt x="12" y="0"/>
                          <a:pt x="12" y="0"/>
                          <a:pt x="12" y="0"/>
                        </a:cubicBezTo>
                        <a:cubicBezTo>
                          <a:pt x="12" y="0"/>
                          <a:pt x="12" y="0"/>
                          <a:pt x="11" y="0"/>
                        </a:cubicBezTo>
                        <a:cubicBezTo>
                          <a:pt x="11" y="1"/>
                          <a:pt x="11" y="1"/>
                          <a:pt x="10" y="1"/>
                        </a:cubicBezTo>
                        <a:cubicBezTo>
                          <a:pt x="10" y="1"/>
                          <a:pt x="10" y="1"/>
                          <a:pt x="10" y="1"/>
                        </a:cubicBezTo>
                        <a:cubicBezTo>
                          <a:pt x="10" y="1"/>
                          <a:pt x="9" y="2"/>
                          <a:pt x="8" y="2"/>
                        </a:cubicBezTo>
                        <a:cubicBezTo>
                          <a:pt x="8" y="2"/>
                          <a:pt x="8" y="2"/>
                          <a:pt x="8" y="2"/>
                        </a:cubicBezTo>
                        <a:cubicBezTo>
                          <a:pt x="10" y="9"/>
                          <a:pt x="15" y="19"/>
                          <a:pt x="17" y="23"/>
                        </a:cubicBezTo>
                        <a:cubicBezTo>
                          <a:pt x="18" y="24"/>
                          <a:pt x="18" y="24"/>
                          <a:pt x="18" y="24"/>
                        </a:cubicBezTo>
                        <a:cubicBezTo>
                          <a:pt x="19" y="26"/>
                          <a:pt x="18" y="29"/>
                          <a:pt x="17" y="31"/>
                        </a:cubicBezTo>
                        <a:cubicBezTo>
                          <a:pt x="17" y="32"/>
                          <a:pt x="16" y="34"/>
                          <a:pt x="16" y="37"/>
                        </a:cubicBezTo>
                        <a:cubicBezTo>
                          <a:pt x="16" y="39"/>
                          <a:pt x="18" y="44"/>
                          <a:pt x="19" y="48"/>
                        </a:cubicBezTo>
                        <a:cubicBezTo>
                          <a:pt x="21" y="52"/>
                          <a:pt x="23" y="56"/>
                          <a:pt x="23" y="60"/>
                        </a:cubicBezTo>
                        <a:cubicBezTo>
                          <a:pt x="24" y="68"/>
                          <a:pt x="19" y="72"/>
                          <a:pt x="16" y="77"/>
                        </a:cubicBezTo>
                        <a:cubicBezTo>
                          <a:pt x="15" y="78"/>
                          <a:pt x="15" y="78"/>
                          <a:pt x="15" y="78"/>
                        </a:cubicBezTo>
                        <a:cubicBezTo>
                          <a:pt x="11" y="83"/>
                          <a:pt x="7" y="93"/>
                          <a:pt x="7" y="98"/>
                        </a:cubicBezTo>
                        <a:cubicBezTo>
                          <a:pt x="7" y="103"/>
                          <a:pt x="5" y="107"/>
                          <a:pt x="3" y="110"/>
                        </a:cubicBezTo>
                        <a:cubicBezTo>
                          <a:pt x="2" y="111"/>
                          <a:pt x="1" y="113"/>
                          <a:pt x="1" y="114"/>
                        </a:cubicBezTo>
                        <a:cubicBezTo>
                          <a:pt x="1" y="117"/>
                          <a:pt x="1" y="123"/>
                          <a:pt x="0" y="127"/>
                        </a:cubicBezTo>
                        <a:cubicBezTo>
                          <a:pt x="0" y="127"/>
                          <a:pt x="0" y="127"/>
                          <a:pt x="0" y="126"/>
                        </a:cubicBezTo>
                        <a:cubicBezTo>
                          <a:pt x="0" y="126"/>
                          <a:pt x="1" y="126"/>
                          <a:pt x="1" y="126"/>
                        </a:cubicBezTo>
                        <a:cubicBezTo>
                          <a:pt x="1" y="126"/>
                          <a:pt x="1" y="126"/>
                          <a:pt x="1" y="125"/>
                        </a:cubicBezTo>
                        <a:cubicBezTo>
                          <a:pt x="2" y="125"/>
                          <a:pt x="2" y="125"/>
                          <a:pt x="2" y="125"/>
                        </a:cubicBezTo>
                        <a:cubicBezTo>
                          <a:pt x="2" y="125"/>
                          <a:pt x="2" y="125"/>
                          <a:pt x="3" y="125"/>
                        </a:cubicBezTo>
                        <a:cubicBezTo>
                          <a:pt x="3" y="125"/>
                          <a:pt x="3" y="124"/>
                          <a:pt x="3" y="124"/>
                        </a:cubicBezTo>
                        <a:cubicBezTo>
                          <a:pt x="4" y="124"/>
                          <a:pt x="4" y="124"/>
                          <a:pt x="5" y="124"/>
                        </a:cubicBezTo>
                        <a:cubicBezTo>
                          <a:pt x="7" y="124"/>
                          <a:pt x="8" y="126"/>
                          <a:pt x="9" y="127"/>
                        </a:cubicBezTo>
                        <a:cubicBezTo>
                          <a:pt x="9" y="127"/>
                          <a:pt x="9" y="127"/>
                          <a:pt x="9" y="127"/>
                        </a:cubicBezTo>
                        <a:cubicBezTo>
                          <a:pt x="9" y="127"/>
                          <a:pt x="9" y="127"/>
                          <a:pt x="9" y="127"/>
                        </a:cubicBezTo>
                        <a:cubicBezTo>
                          <a:pt x="14" y="124"/>
                          <a:pt x="18" y="125"/>
                          <a:pt x="22" y="127"/>
                        </a:cubicBezTo>
                        <a:cubicBezTo>
                          <a:pt x="25" y="129"/>
                          <a:pt x="28" y="130"/>
                          <a:pt x="31" y="130"/>
                        </a:cubicBezTo>
                        <a:cubicBezTo>
                          <a:pt x="71" y="130"/>
                          <a:pt x="71" y="130"/>
                          <a:pt x="71" y="130"/>
                        </a:cubicBezTo>
                        <a:cubicBezTo>
                          <a:pt x="75" y="134"/>
                          <a:pt x="75" y="134"/>
                          <a:pt x="75" y="134"/>
                        </a:cubicBezTo>
                        <a:cubicBezTo>
                          <a:pt x="77" y="133"/>
                          <a:pt x="85" y="133"/>
                          <a:pt x="91" y="133"/>
                        </a:cubicBezTo>
                        <a:cubicBezTo>
                          <a:pt x="97" y="133"/>
                          <a:pt x="99" y="133"/>
                          <a:pt x="99" y="134"/>
                        </a:cubicBezTo>
                        <a:cubicBezTo>
                          <a:pt x="100" y="134"/>
                          <a:pt x="101" y="134"/>
                          <a:pt x="103" y="134"/>
                        </a:cubicBezTo>
                        <a:cubicBezTo>
                          <a:pt x="108" y="134"/>
                          <a:pt x="113" y="133"/>
                          <a:pt x="115" y="133"/>
                        </a:cubicBezTo>
                        <a:cubicBezTo>
                          <a:pt x="116" y="133"/>
                          <a:pt x="116" y="133"/>
                          <a:pt x="116" y="133"/>
                        </a:cubicBezTo>
                        <a:lnTo>
                          <a:pt x="10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0" name="Freeform 1276">
                    <a:extLst>
                      <a:ext uri="{FF2B5EF4-FFF2-40B4-BE49-F238E27FC236}">
                        <a16:creationId xmlns="" xmlns:a16="http://schemas.microsoft.com/office/drawing/2014/main" id="{27944134-643A-4275-BB0E-19D882AC9BC6}"/>
                      </a:ext>
                    </a:extLst>
                  </p:cNvPr>
                  <p:cNvSpPr/>
                  <p:nvPr/>
                </p:nvSpPr>
                <p:spPr bwMode="auto">
                  <a:xfrm flipH="1">
                    <a:off x="1800" y="315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1" name="Freeform 1277">
                    <a:extLst>
                      <a:ext uri="{FF2B5EF4-FFF2-40B4-BE49-F238E27FC236}">
                        <a16:creationId xmlns="" xmlns:a16="http://schemas.microsoft.com/office/drawing/2014/main" id="{609FCF89-BDD2-473F-91B9-BB3938EF87EB}"/>
                      </a:ext>
                    </a:extLst>
                  </p:cNvPr>
                  <p:cNvSpPr/>
                  <p:nvPr/>
                </p:nvSpPr>
                <p:spPr bwMode="auto">
                  <a:xfrm>
                    <a:off x="1798" y="315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2" name="Freeform 1278">
                    <a:extLst>
                      <a:ext uri="{FF2B5EF4-FFF2-40B4-BE49-F238E27FC236}">
                        <a16:creationId xmlns="" xmlns:a16="http://schemas.microsoft.com/office/drawing/2014/main" id="{96BCFB86-37C7-418F-88B1-BF364E06501B}"/>
                      </a:ext>
                    </a:extLst>
                  </p:cNvPr>
                  <p:cNvSpPr/>
                  <p:nvPr/>
                </p:nvSpPr>
                <p:spPr bwMode="auto">
                  <a:xfrm>
                    <a:off x="1802" y="3158"/>
                    <a:ext cx="3" cy="3"/>
                  </a:xfrm>
                  <a:custGeom>
                    <a:gdLst>
                      <a:gd name="T0" fmla="*/ 0 w 4"/>
                      <a:gd name="T1" fmla="*/ 0 h 3"/>
                      <a:gd name="T2" fmla="*/ 4 w 4"/>
                      <a:gd name="T3" fmla="*/ 3 h 3"/>
                      <a:gd name="T4" fmla="*/ 0 w 4"/>
                      <a:gd name="T5" fmla="*/ 0 h 3"/>
                    </a:gdLst>
                    <a:cxnLst>
                      <a:cxn ang="0">
                        <a:pos x="T0" y="T1"/>
                      </a:cxn>
                      <a:cxn ang="0">
                        <a:pos x="T2" y="T3"/>
                      </a:cxn>
                      <a:cxn ang="0">
                        <a:pos x="T4" y="T5"/>
                      </a:cxn>
                    </a:cxnLst>
                    <a:rect l="0" t="0" r="r" b="b"/>
                    <a:pathLst>
                      <a:path w="4" h="3">
                        <a:moveTo>
                          <a:pt x="0" y="0"/>
                        </a:moveTo>
                        <a:cubicBezTo>
                          <a:pt x="2" y="0"/>
                          <a:pt x="3" y="2"/>
                          <a:pt x="4" y="3"/>
                        </a:cubicBezTo>
                        <a:cubicBezTo>
                          <a:pt x="3" y="2"/>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3" name="Freeform 1279">
                    <a:extLst>
                      <a:ext uri="{FF2B5EF4-FFF2-40B4-BE49-F238E27FC236}">
                        <a16:creationId xmlns="" xmlns:a16="http://schemas.microsoft.com/office/drawing/2014/main" id="{D8F83DBE-8BE3-4EB7-9283-40B793D7A40D}"/>
                      </a:ext>
                    </a:extLst>
                  </p:cNvPr>
                  <p:cNvSpPr/>
                  <p:nvPr/>
                </p:nvSpPr>
                <p:spPr bwMode="auto">
                  <a:xfrm>
                    <a:off x="1797" y="3160"/>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4" name="Freeform 1280">
                    <a:extLst>
                      <a:ext uri="{FF2B5EF4-FFF2-40B4-BE49-F238E27FC236}">
                        <a16:creationId xmlns="" xmlns:a16="http://schemas.microsoft.com/office/drawing/2014/main" id="{DE84871A-2138-43F4-AFA4-B5C39C04DE41}"/>
                      </a:ext>
                    </a:extLst>
                  </p:cNvPr>
                  <p:cNvSpPr/>
                  <p:nvPr/>
                </p:nvSpPr>
                <p:spPr bwMode="auto">
                  <a:xfrm>
                    <a:off x="1900" y="3065"/>
                    <a:ext cx="121" cy="104"/>
                  </a:xfrm>
                  <a:custGeom>
                    <a:gdLst>
                      <a:gd name="T0" fmla="*/ 17 w 126"/>
                      <a:gd name="T1" fmla="*/ 105 h 109"/>
                      <a:gd name="T2" fmla="*/ 22 w 126"/>
                      <a:gd name="T3" fmla="*/ 104 h 109"/>
                      <a:gd name="T4" fmla="*/ 25 w 126"/>
                      <a:gd name="T5" fmla="*/ 104 h 109"/>
                      <a:gd name="T6" fmla="*/ 28 w 126"/>
                      <a:gd name="T7" fmla="*/ 104 h 109"/>
                      <a:gd name="T8" fmla="*/ 34 w 126"/>
                      <a:gd name="T9" fmla="*/ 107 h 109"/>
                      <a:gd name="T10" fmla="*/ 36 w 126"/>
                      <a:gd name="T11" fmla="*/ 107 h 109"/>
                      <a:gd name="T12" fmla="*/ 38 w 126"/>
                      <a:gd name="T13" fmla="*/ 107 h 109"/>
                      <a:gd name="T14" fmla="*/ 51 w 126"/>
                      <a:gd name="T15" fmla="*/ 109 h 109"/>
                      <a:gd name="T16" fmla="*/ 64 w 126"/>
                      <a:gd name="T17" fmla="*/ 96 h 109"/>
                      <a:gd name="T18" fmla="*/ 81 w 126"/>
                      <a:gd name="T19" fmla="*/ 83 h 109"/>
                      <a:gd name="T20" fmla="*/ 88 w 126"/>
                      <a:gd name="T21" fmla="*/ 74 h 109"/>
                      <a:gd name="T22" fmla="*/ 117 w 126"/>
                      <a:gd name="T23" fmla="*/ 63 h 109"/>
                      <a:gd name="T24" fmla="*/ 117 w 126"/>
                      <a:gd name="T25" fmla="*/ 62 h 109"/>
                      <a:gd name="T26" fmla="*/ 116 w 126"/>
                      <a:gd name="T27" fmla="*/ 60 h 109"/>
                      <a:gd name="T28" fmla="*/ 117 w 126"/>
                      <a:gd name="T29" fmla="*/ 58 h 109"/>
                      <a:gd name="T30" fmla="*/ 122 w 126"/>
                      <a:gd name="T31" fmla="*/ 27 h 109"/>
                      <a:gd name="T32" fmla="*/ 125 w 126"/>
                      <a:gd name="T33" fmla="*/ 22 h 109"/>
                      <a:gd name="T34" fmla="*/ 124 w 126"/>
                      <a:gd name="T35" fmla="*/ 19 h 109"/>
                      <a:gd name="T36" fmla="*/ 121 w 126"/>
                      <a:gd name="T37" fmla="*/ 14 h 109"/>
                      <a:gd name="T38" fmla="*/ 108 w 126"/>
                      <a:gd name="T39" fmla="*/ 9 h 109"/>
                      <a:gd name="T40" fmla="*/ 98 w 126"/>
                      <a:gd name="T41" fmla="*/ 5 h 109"/>
                      <a:gd name="T42" fmla="*/ 97 w 126"/>
                      <a:gd name="T43" fmla="*/ 4 h 109"/>
                      <a:gd name="T44" fmla="*/ 95 w 126"/>
                      <a:gd name="T45" fmla="*/ 4 h 109"/>
                      <a:gd name="T46" fmla="*/ 94 w 126"/>
                      <a:gd name="T47" fmla="*/ 3 h 109"/>
                      <a:gd name="T48" fmla="*/ 91 w 126"/>
                      <a:gd name="T49" fmla="*/ 1 h 109"/>
                      <a:gd name="T50" fmla="*/ 90 w 126"/>
                      <a:gd name="T51" fmla="*/ 0 h 109"/>
                      <a:gd name="T52" fmla="*/ 86 w 126"/>
                      <a:gd name="T53" fmla="*/ 2 h 109"/>
                      <a:gd name="T54" fmla="*/ 82 w 126"/>
                      <a:gd name="T55" fmla="*/ 2 h 109"/>
                      <a:gd name="T56" fmla="*/ 76 w 126"/>
                      <a:gd name="T57" fmla="*/ 3 h 109"/>
                      <a:gd name="T58" fmla="*/ 74 w 126"/>
                      <a:gd name="T59" fmla="*/ 22 h 109"/>
                      <a:gd name="T60" fmla="*/ 71 w 126"/>
                      <a:gd name="T61" fmla="*/ 35 h 109"/>
                      <a:gd name="T62" fmla="*/ 81 w 126"/>
                      <a:gd name="T63" fmla="*/ 42 h 109"/>
                      <a:gd name="T64" fmla="*/ 85 w 126"/>
                      <a:gd name="T65" fmla="*/ 58 h 109"/>
                      <a:gd name="T66" fmla="*/ 74 w 126"/>
                      <a:gd name="T67" fmla="*/ 57 h 109"/>
                      <a:gd name="T68" fmla="*/ 55 w 126"/>
                      <a:gd name="T69" fmla="*/ 39 h 109"/>
                      <a:gd name="T70" fmla="*/ 42 w 126"/>
                      <a:gd name="T71" fmla="*/ 42 h 109"/>
                      <a:gd name="T72" fmla="*/ 32 w 126"/>
                      <a:gd name="T73" fmla="*/ 34 h 109"/>
                      <a:gd name="T74" fmla="*/ 25 w 126"/>
                      <a:gd name="T75" fmla="*/ 35 h 109"/>
                      <a:gd name="T76" fmla="*/ 24 w 126"/>
                      <a:gd name="T77" fmla="*/ 35 h 109"/>
                      <a:gd name="T78" fmla="*/ 23 w 126"/>
                      <a:gd name="T79" fmla="*/ 33 h 109"/>
                      <a:gd name="T80" fmla="*/ 17 w 126"/>
                      <a:gd name="T81" fmla="*/ 55 h 109"/>
                      <a:gd name="T82" fmla="*/ 12 w 126"/>
                      <a:gd name="T83" fmla="*/ 106 h 1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5" h="109">
                        <a:moveTo>
                          <a:pt x="14" y="105"/>
                        </a:moveTo>
                        <a:cubicBezTo>
                          <a:pt x="15" y="105"/>
                          <a:pt x="15" y="105"/>
                          <a:pt x="16" y="105"/>
                        </a:cubicBezTo>
                        <a:cubicBezTo>
                          <a:pt x="16" y="105"/>
                          <a:pt x="17" y="105"/>
                          <a:pt x="17" y="105"/>
                        </a:cubicBezTo>
                        <a:cubicBezTo>
                          <a:pt x="18" y="105"/>
                          <a:pt x="18" y="105"/>
                          <a:pt x="19" y="105"/>
                        </a:cubicBezTo>
                        <a:cubicBezTo>
                          <a:pt x="19" y="104"/>
                          <a:pt x="19" y="104"/>
                          <a:pt x="20" y="104"/>
                        </a:cubicBezTo>
                        <a:cubicBezTo>
                          <a:pt x="20" y="104"/>
                          <a:pt x="21" y="104"/>
                          <a:pt x="22" y="104"/>
                        </a:cubicBezTo>
                        <a:cubicBezTo>
                          <a:pt x="22" y="104"/>
                          <a:pt x="22" y="104"/>
                          <a:pt x="23" y="104"/>
                        </a:cubicBezTo>
                        <a:cubicBezTo>
                          <a:pt x="23" y="104"/>
                          <a:pt x="24" y="104"/>
                          <a:pt x="25" y="104"/>
                        </a:cubicBezTo>
                        <a:cubicBezTo>
                          <a:pt x="25" y="104"/>
                          <a:pt x="25" y="104"/>
                          <a:pt x="25" y="104"/>
                        </a:cubicBezTo>
                        <a:cubicBezTo>
                          <a:pt x="26" y="104"/>
                          <a:pt x="27" y="104"/>
                          <a:pt x="28" y="104"/>
                        </a:cubicBezTo>
                        <a:cubicBezTo>
                          <a:pt x="28" y="104"/>
                          <a:pt x="28" y="104"/>
                          <a:pt x="28" y="104"/>
                        </a:cubicBezTo>
                        <a:cubicBezTo>
                          <a:pt x="28" y="104"/>
                          <a:pt x="28" y="104"/>
                          <a:pt x="28" y="104"/>
                        </a:cubicBezTo>
                        <a:cubicBezTo>
                          <a:pt x="29" y="104"/>
                          <a:pt x="32" y="104"/>
                          <a:pt x="33" y="105"/>
                        </a:cubicBezTo>
                        <a:cubicBezTo>
                          <a:pt x="33" y="106"/>
                          <a:pt x="34" y="106"/>
                          <a:pt x="34" y="107"/>
                        </a:cubicBezTo>
                        <a:cubicBezTo>
                          <a:pt x="34" y="107"/>
                          <a:pt x="34" y="107"/>
                          <a:pt x="34" y="107"/>
                        </a:cubicBezTo>
                        <a:cubicBezTo>
                          <a:pt x="34" y="107"/>
                          <a:pt x="34" y="107"/>
                          <a:pt x="34" y="107"/>
                        </a:cubicBezTo>
                        <a:cubicBezTo>
                          <a:pt x="34" y="107"/>
                          <a:pt x="34" y="107"/>
                          <a:pt x="34" y="107"/>
                        </a:cubicBezTo>
                        <a:cubicBezTo>
                          <a:pt x="35" y="107"/>
                          <a:pt x="35" y="107"/>
                          <a:pt x="36" y="107"/>
                        </a:cubicBezTo>
                        <a:cubicBezTo>
                          <a:pt x="36" y="107"/>
                          <a:pt x="36" y="107"/>
                          <a:pt x="36" y="107"/>
                        </a:cubicBezTo>
                        <a:cubicBezTo>
                          <a:pt x="37" y="107"/>
                          <a:pt x="37" y="107"/>
                          <a:pt x="38" y="107"/>
                        </a:cubicBezTo>
                        <a:cubicBezTo>
                          <a:pt x="38" y="107"/>
                          <a:pt x="38" y="107"/>
                          <a:pt x="38" y="107"/>
                        </a:cubicBezTo>
                        <a:cubicBezTo>
                          <a:pt x="38" y="107"/>
                          <a:pt x="38" y="107"/>
                          <a:pt x="39" y="107"/>
                        </a:cubicBezTo>
                        <a:cubicBezTo>
                          <a:pt x="40" y="107"/>
                          <a:pt x="41" y="107"/>
                          <a:pt x="43" y="108"/>
                        </a:cubicBezTo>
                        <a:cubicBezTo>
                          <a:pt x="45" y="108"/>
                          <a:pt x="49" y="109"/>
                          <a:pt x="51" y="109"/>
                        </a:cubicBezTo>
                        <a:cubicBezTo>
                          <a:pt x="52" y="109"/>
                          <a:pt x="52" y="109"/>
                          <a:pt x="52" y="109"/>
                        </a:cubicBezTo>
                        <a:cubicBezTo>
                          <a:pt x="53" y="109"/>
                          <a:pt x="54" y="106"/>
                          <a:pt x="55" y="105"/>
                        </a:cubicBezTo>
                        <a:cubicBezTo>
                          <a:pt x="58" y="101"/>
                          <a:pt x="61" y="97"/>
                          <a:pt x="64" y="96"/>
                        </a:cubicBezTo>
                        <a:cubicBezTo>
                          <a:pt x="68" y="95"/>
                          <a:pt x="72" y="91"/>
                          <a:pt x="73" y="90"/>
                        </a:cubicBezTo>
                        <a:cubicBezTo>
                          <a:pt x="73" y="87"/>
                          <a:pt x="74" y="84"/>
                          <a:pt x="81" y="83"/>
                        </a:cubicBezTo>
                        <a:cubicBezTo>
                          <a:pt x="81" y="83"/>
                          <a:pt x="81" y="83"/>
                          <a:pt x="81" y="83"/>
                        </a:cubicBezTo>
                        <a:cubicBezTo>
                          <a:pt x="89" y="82"/>
                          <a:pt x="89" y="82"/>
                          <a:pt x="89" y="82"/>
                        </a:cubicBezTo>
                        <a:cubicBezTo>
                          <a:pt x="87" y="75"/>
                          <a:pt x="87" y="75"/>
                          <a:pt x="87" y="75"/>
                        </a:cubicBezTo>
                        <a:cubicBezTo>
                          <a:pt x="88" y="74"/>
                          <a:pt x="88" y="74"/>
                          <a:pt x="88" y="74"/>
                        </a:cubicBezTo>
                        <a:cubicBezTo>
                          <a:pt x="89" y="74"/>
                          <a:pt x="90" y="73"/>
                          <a:pt x="92" y="73"/>
                        </a:cubicBezTo>
                        <a:cubicBezTo>
                          <a:pt x="105" y="68"/>
                          <a:pt x="112" y="65"/>
                          <a:pt x="116" y="64"/>
                        </a:cubicBezTo>
                        <a:cubicBezTo>
                          <a:pt x="116" y="64"/>
                          <a:pt x="117" y="64"/>
                          <a:pt x="117" y="63"/>
                        </a:cubicBezTo>
                        <a:cubicBezTo>
                          <a:pt x="117" y="63"/>
                          <a:pt x="117" y="63"/>
                          <a:pt x="117" y="63"/>
                        </a:cubicBezTo>
                        <a:cubicBezTo>
                          <a:pt x="117" y="63"/>
                          <a:pt x="117" y="63"/>
                          <a:pt x="117" y="62"/>
                        </a:cubicBezTo>
                        <a:cubicBezTo>
                          <a:pt x="117" y="62"/>
                          <a:pt x="117" y="62"/>
                          <a:pt x="117" y="62"/>
                        </a:cubicBezTo>
                        <a:cubicBezTo>
                          <a:pt x="116" y="61"/>
                          <a:pt x="116" y="61"/>
                          <a:pt x="116" y="61"/>
                        </a:cubicBezTo>
                        <a:cubicBezTo>
                          <a:pt x="116" y="61"/>
                          <a:pt x="116" y="61"/>
                          <a:pt x="116" y="60"/>
                        </a:cubicBezTo>
                        <a:cubicBezTo>
                          <a:pt x="116" y="60"/>
                          <a:pt x="116" y="60"/>
                          <a:pt x="116" y="60"/>
                        </a:cubicBezTo>
                        <a:cubicBezTo>
                          <a:pt x="116" y="60"/>
                          <a:pt x="116" y="60"/>
                          <a:pt x="116" y="59"/>
                        </a:cubicBezTo>
                        <a:cubicBezTo>
                          <a:pt x="117" y="58"/>
                          <a:pt x="117" y="58"/>
                          <a:pt x="117" y="58"/>
                        </a:cubicBezTo>
                        <a:cubicBezTo>
                          <a:pt x="117" y="58"/>
                          <a:pt x="117" y="58"/>
                          <a:pt x="117" y="58"/>
                        </a:cubicBezTo>
                        <a:cubicBezTo>
                          <a:pt x="118" y="57"/>
                          <a:pt x="118" y="51"/>
                          <a:pt x="118" y="49"/>
                        </a:cubicBezTo>
                        <a:cubicBezTo>
                          <a:pt x="118" y="46"/>
                          <a:pt x="120" y="46"/>
                          <a:pt x="122" y="45"/>
                        </a:cubicBezTo>
                        <a:cubicBezTo>
                          <a:pt x="120" y="40"/>
                          <a:pt x="121" y="29"/>
                          <a:pt x="122" y="27"/>
                        </a:cubicBezTo>
                        <a:cubicBezTo>
                          <a:pt x="123" y="26"/>
                          <a:pt x="124" y="24"/>
                          <a:pt x="125" y="24"/>
                        </a:cubicBezTo>
                        <a:cubicBezTo>
                          <a:pt x="126" y="24"/>
                          <a:pt x="126" y="24"/>
                          <a:pt x="126" y="24"/>
                        </a:cubicBezTo>
                        <a:cubicBezTo>
                          <a:pt x="126" y="23"/>
                          <a:pt x="126" y="23"/>
                          <a:pt x="125" y="22"/>
                        </a:cubicBezTo>
                        <a:cubicBezTo>
                          <a:pt x="125" y="22"/>
                          <a:pt x="125" y="22"/>
                          <a:pt x="125" y="22"/>
                        </a:cubicBezTo>
                        <a:cubicBezTo>
                          <a:pt x="125" y="21"/>
                          <a:pt x="125" y="21"/>
                          <a:pt x="124" y="20"/>
                        </a:cubicBezTo>
                        <a:cubicBezTo>
                          <a:pt x="124" y="20"/>
                          <a:pt x="124" y="20"/>
                          <a:pt x="124" y="19"/>
                        </a:cubicBezTo>
                        <a:cubicBezTo>
                          <a:pt x="124" y="18"/>
                          <a:pt x="123" y="16"/>
                          <a:pt x="122" y="15"/>
                        </a:cubicBezTo>
                        <a:cubicBezTo>
                          <a:pt x="122" y="15"/>
                          <a:pt x="122" y="15"/>
                          <a:pt x="122" y="15"/>
                        </a:cubicBezTo>
                        <a:cubicBezTo>
                          <a:pt x="122" y="15"/>
                          <a:pt x="122" y="14"/>
                          <a:pt x="121" y="14"/>
                        </a:cubicBezTo>
                        <a:cubicBezTo>
                          <a:pt x="121" y="14"/>
                          <a:pt x="121" y="14"/>
                          <a:pt x="121" y="14"/>
                        </a:cubicBezTo>
                        <a:cubicBezTo>
                          <a:pt x="120" y="13"/>
                          <a:pt x="113" y="10"/>
                          <a:pt x="109" y="9"/>
                        </a:cubicBezTo>
                        <a:cubicBezTo>
                          <a:pt x="109" y="9"/>
                          <a:pt x="108" y="9"/>
                          <a:pt x="108" y="9"/>
                        </a:cubicBezTo>
                        <a:cubicBezTo>
                          <a:pt x="107" y="8"/>
                          <a:pt x="105" y="7"/>
                          <a:pt x="103" y="6"/>
                        </a:cubicBezTo>
                        <a:cubicBezTo>
                          <a:pt x="101" y="6"/>
                          <a:pt x="99" y="5"/>
                          <a:pt x="98" y="5"/>
                        </a:cubicBezTo>
                        <a:cubicBezTo>
                          <a:pt x="98" y="5"/>
                          <a:pt x="98" y="5"/>
                          <a:pt x="98" y="5"/>
                        </a:cubicBezTo>
                        <a:cubicBezTo>
                          <a:pt x="98" y="4"/>
                          <a:pt x="98" y="4"/>
                          <a:pt x="97" y="4"/>
                        </a:cubicBezTo>
                        <a:cubicBezTo>
                          <a:pt x="97" y="4"/>
                          <a:pt x="97" y="4"/>
                          <a:pt x="97" y="4"/>
                        </a:cubicBezTo>
                        <a:cubicBezTo>
                          <a:pt x="97" y="4"/>
                          <a:pt x="97" y="4"/>
                          <a:pt x="97" y="4"/>
                        </a:cubicBezTo>
                        <a:cubicBezTo>
                          <a:pt x="97" y="4"/>
                          <a:pt x="96" y="4"/>
                          <a:pt x="96" y="4"/>
                        </a:cubicBezTo>
                        <a:cubicBezTo>
                          <a:pt x="96" y="4"/>
                          <a:pt x="96" y="4"/>
                          <a:pt x="96" y="4"/>
                        </a:cubicBezTo>
                        <a:cubicBezTo>
                          <a:pt x="96" y="4"/>
                          <a:pt x="96" y="4"/>
                          <a:pt x="95" y="4"/>
                        </a:cubicBezTo>
                        <a:cubicBezTo>
                          <a:pt x="95" y="4"/>
                          <a:pt x="95" y="4"/>
                          <a:pt x="95" y="4"/>
                        </a:cubicBezTo>
                        <a:cubicBezTo>
                          <a:pt x="95" y="3"/>
                          <a:pt x="94" y="3"/>
                          <a:pt x="94" y="3"/>
                        </a:cubicBezTo>
                        <a:cubicBezTo>
                          <a:pt x="94" y="3"/>
                          <a:pt x="94" y="3"/>
                          <a:pt x="94" y="3"/>
                        </a:cubicBezTo>
                        <a:cubicBezTo>
                          <a:pt x="93" y="3"/>
                          <a:pt x="93" y="3"/>
                          <a:pt x="93" y="2"/>
                        </a:cubicBezTo>
                        <a:cubicBezTo>
                          <a:pt x="93" y="2"/>
                          <a:pt x="92" y="2"/>
                          <a:pt x="92" y="2"/>
                        </a:cubicBezTo>
                        <a:cubicBezTo>
                          <a:pt x="92" y="2"/>
                          <a:pt x="92" y="1"/>
                          <a:pt x="91" y="1"/>
                        </a:cubicBezTo>
                        <a:cubicBezTo>
                          <a:pt x="91" y="1"/>
                          <a:pt x="91" y="1"/>
                          <a:pt x="90" y="1"/>
                        </a:cubicBezTo>
                        <a:cubicBezTo>
                          <a:pt x="90" y="1"/>
                          <a:pt x="90" y="1"/>
                          <a:pt x="90" y="0"/>
                        </a:cubicBezTo>
                        <a:cubicBezTo>
                          <a:pt x="90" y="0"/>
                          <a:pt x="90" y="0"/>
                          <a:pt x="90" y="0"/>
                        </a:cubicBezTo>
                        <a:cubicBezTo>
                          <a:pt x="89" y="1"/>
                          <a:pt x="89" y="1"/>
                          <a:pt x="88" y="1"/>
                        </a:cubicBezTo>
                        <a:cubicBezTo>
                          <a:pt x="88" y="1"/>
                          <a:pt x="88" y="1"/>
                          <a:pt x="88" y="1"/>
                        </a:cubicBezTo>
                        <a:cubicBezTo>
                          <a:pt x="87" y="1"/>
                          <a:pt x="86" y="2"/>
                          <a:pt x="86" y="2"/>
                        </a:cubicBezTo>
                        <a:cubicBezTo>
                          <a:pt x="86" y="2"/>
                          <a:pt x="85" y="2"/>
                          <a:pt x="85" y="2"/>
                        </a:cubicBezTo>
                        <a:cubicBezTo>
                          <a:pt x="84" y="2"/>
                          <a:pt x="84" y="2"/>
                          <a:pt x="83" y="2"/>
                        </a:cubicBezTo>
                        <a:cubicBezTo>
                          <a:pt x="83" y="2"/>
                          <a:pt x="83" y="2"/>
                          <a:pt x="82" y="2"/>
                        </a:cubicBezTo>
                        <a:cubicBezTo>
                          <a:pt x="82" y="2"/>
                          <a:pt x="81" y="2"/>
                          <a:pt x="80" y="2"/>
                        </a:cubicBezTo>
                        <a:cubicBezTo>
                          <a:pt x="76" y="2"/>
                          <a:pt x="76" y="2"/>
                          <a:pt x="76" y="2"/>
                        </a:cubicBezTo>
                        <a:cubicBezTo>
                          <a:pt x="76" y="2"/>
                          <a:pt x="76" y="3"/>
                          <a:pt x="76" y="3"/>
                        </a:cubicBezTo>
                        <a:cubicBezTo>
                          <a:pt x="76" y="5"/>
                          <a:pt x="77" y="7"/>
                          <a:pt x="75" y="9"/>
                        </a:cubicBezTo>
                        <a:cubicBezTo>
                          <a:pt x="73" y="10"/>
                          <a:pt x="73" y="11"/>
                          <a:pt x="73" y="12"/>
                        </a:cubicBezTo>
                        <a:cubicBezTo>
                          <a:pt x="75" y="13"/>
                          <a:pt x="75" y="17"/>
                          <a:pt x="74" y="22"/>
                        </a:cubicBezTo>
                        <a:cubicBezTo>
                          <a:pt x="74" y="24"/>
                          <a:pt x="73" y="25"/>
                          <a:pt x="73" y="26"/>
                        </a:cubicBezTo>
                        <a:cubicBezTo>
                          <a:pt x="73" y="28"/>
                          <a:pt x="73" y="30"/>
                          <a:pt x="72" y="32"/>
                        </a:cubicBezTo>
                        <a:cubicBezTo>
                          <a:pt x="71" y="33"/>
                          <a:pt x="71" y="34"/>
                          <a:pt x="71" y="35"/>
                        </a:cubicBezTo>
                        <a:cubicBezTo>
                          <a:pt x="71" y="36"/>
                          <a:pt x="72" y="37"/>
                          <a:pt x="73" y="38"/>
                        </a:cubicBezTo>
                        <a:cubicBezTo>
                          <a:pt x="74" y="40"/>
                          <a:pt x="75" y="43"/>
                          <a:pt x="77" y="43"/>
                        </a:cubicBezTo>
                        <a:cubicBezTo>
                          <a:pt x="78" y="44"/>
                          <a:pt x="80" y="43"/>
                          <a:pt x="81" y="42"/>
                        </a:cubicBezTo>
                        <a:cubicBezTo>
                          <a:pt x="82" y="42"/>
                          <a:pt x="83" y="41"/>
                          <a:pt x="84" y="41"/>
                        </a:cubicBezTo>
                        <a:cubicBezTo>
                          <a:pt x="87" y="41"/>
                          <a:pt x="87" y="46"/>
                          <a:pt x="87" y="51"/>
                        </a:cubicBezTo>
                        <a:cubicBezTo>
                          <a:pt x="87" y="55"/>
                          <a:pt x="85" y="57"/>
                          <a:pt x="85" y="58"/>
                        </a:cubicBezTo>
                        <a:cubicBezTo>
                          <a:pt x="84" y="58"/>
                          <a:pt x="84" y="58"/>
                          <a:pt x="84" y="58"/>
                        </a:cubicBezTo>
                        <a:cubicBezTo>
                          <a:pt x="84" y="58"/>
                          <a:pt x="81" y="59"/>
                          <a:pt x="79" y="59"/>
                        </a:cubicBezTo>
                        <a:cubicBezTo>
                          <a:pt x="77" y="59"/>
                          <a:pt x="75" y="58"/>
                          <a:pt x="74" y="57"/>
                        </a:cubicBezTo>
                        <a:cubicBezTo>
                          <a:pt x="71" y="55"/>
                          <a:pt x="69" y="50"/>
                          <a:pt x="69" y="47"/>
                        </a:cubicBezTo>
                        <a:cubicBezTo>
                          <a:pt x="68" y="47"/>
                          <a:pt x="67" y="46"/>
                          <a:pt x="62" y="46"/>
                        </a:cubicBezTo>
                        <a:cubicBezTo>
                          <a:pt x="60" y="46"/>
                          <a:pt x="57" y="44"/>
                          <a:pt x="55" y="39"/>
                        </a:cubicBezTo>
                        <a:cubicBezTo>
                          <a:pt x="55" y="40"/>
                          <a:pt x="54" y="40"/>
                          <a:pt x="54" y="40"/>
                        </a:cubicBezTo>
                        <a:cubicBezTo>
                          <a:pt x="54" y="43"/>
                          <a:pt x="50" y="43"/>
                          <a:pt x="47" y="43"/>
                        </a:cubicBezTo>
                        <a:cubicBezTo>
                          <a:pt x="46" y="43"/>
                          <a:pt x="44" y="43"/>
                          <a:pt x="42" y="42"/>
                        </a:cubicBezTo>
                        <a:cubicBezTo>
                          <a:pt x="41" y="41"/>
                          <a:pt x="39" y="40"/>
                          <a:pt x="39" y="40"/>
                        </a:cubicBezTo>
                        <a:cubicBezTo>
                          <a:pt x="38" y="41"/>
                          <a:pt x="36" y="41"/>
                          <a:pt x="34" y="39"/>
                        </a:cubicBezTo>
                        <a:cubicBezTo>
                          <a:pt x="33" y="38"/>
                          <a:pt x="32" y="36"/>
                          <a:pt x="32" y="34"/>
                        </a:cubicBezTo>
                        <a:cubicBezTo>
                          <a:pt x="31" y="34"/>
                          <a:pt x="29" y="35"/>
                          <a:pt x="28" y="35"/>
                        </a:cubicBezTo>
                        <a:cubicBezTo>
                          <a:pt x="28" y="35"/>
                          <a:pt x="27" y="36"/>
                          <a:pt x="27" y="36"/>
                        </a:cubicBezTo>
                        <a:cubicBezTo>
                          <a:pt x="26" y="36"/>
                          <a:pt x="26" y="35"/>
                          <a:pt x="25" y="35"/>
                        </a:cubicBezTo>
                        <a:cubicBezTo>
                          <a:pt x="25" y="35"/>
                          <a:pt x="25" y="35"/>
                          <a:pt x="25" y="35"/>
                        </a:cubicBezTo>
                        <a:cubicBezTo>
                          <a:pt x="25" y="35"/>
                          <a:pt x="25" y="35"/>
                          <a:pt x="24" y="35"/>
                        </a:cubicBezTo>
                        <a:cubicBezTo>
                          <a:pt x="24" y="35"/>
                          <a:pt x="24" y="35"/>
                          <a:pt x="24" y="35"/>
                        </a:cubicBezTo>
                        <a:cubicBezTo>
                          <a:pt x="24" y="34"/>
                          <a:pt x="24" y="34"/>
                          <a:pt x="24" y="34"/>
                        </a:cubicBezTo>
                        <a:cubicBezTo>
                          <a:pt x="24" y="34"/>
                          <a:pt x="23" y="34"/>
                          <a:pt x="23" y="34"/>
                        </a:cubicBezTo>
                        <a:cubicBezTo>
                          <a:pt x="23" y="33"/>
                          <a:pt x="23" y="33"/>
                          <a:pt x="23" y="33"/>
                        </a:cubicBezTo>
                        <a:cubicBezTo>
                          <a:pt x="23" y="33"/>
                          <a:pt x="23" y="33"/>
                          <a:pt x="23" y="33"/>
                        </a:cubicBezTo>
                        <a:cubicBezTo>
                          <a:pt x="21" y="51"/>
                          <a:pt x="21" y="51"/>
                          <a:pt x="21" y="51"/>
                        </a:cubicBezTo>
                        <a:cubicBezTo>
                          <a:pt x="17" y="55"/>
                          <a:pt x="17" y="55"/>
                          <a:pt x="17" y="55"/>
                        </a:cubicBezTo>
                        <a:cubicBezTo>
                          <a:pt x="1" y="55"/>
                          <a:pt x="1" y="55"/>
                          <a:pt x="1" y="55"/>
                        </a:cubicBezTo>
                        <a:cubicBezTo>
                          <a:pt x="0" y="90"/>
                          <a:pt x="0" y="90"/>
                          <a:pt x="0" y="90"/>
                        </a:cubicBezTo>
                        <a:cubicBezTo>
                          <a:pt x="12" y="106"/>
                          <a:pt x="12" y="106"/>
                          <a:pt x="12" y="106"/>
                        </a:cubicBezTo>
                        <a:cubicBezTo>
                          <a:pt x="12" y="106"/>
                          <a:pt x="12" y="106"/>
                          <a:pt x="13" y="106"/>
                        </a:cubicBezTo>
                        <a:cubicBezTo>
                          <a:pt x="13" y="105"/>
                          <a:pt x="14" y="105"/>
                          <a:pt x="14"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5" name="Freeform 1281">
                    <a:extLst>
                      <a:ext uri="{FF2B5EF4-FFF2-40B4-BE49-F238E27FC236}">
                        <a16:creationId xmlns="" xmlns:a16="http://schemas.microsoft.com/office/drawing/2014/main" id="{3BA7378F-ECB4-412D-A80F-29FB95ED9294}"/>
                      </a:ext>
                    </a:extLst>
                  </p:cNvPr>
                  <p:cNvSpPr/>
                  <p:nvPr/>
                </p:nvSpPr>
                <p:spPr bwMode="auto">
                  <a:xfrm>
                    <a:off x="1915" y="316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6" name="Freeform 1282">
                    <a:extLst>
                      <a:ext uri="{FF2B5EF4-FFF2-40B4-BE49-F238E27FC236}">
                        <a16:creationId xmlns="" xmlns:a16="http://schemas.microsoft.com/office/drawing/2014/main" id="{4A7F66B1-5FA1-41B2-9C9E-00E20AD7FD80}"/>
                      </a:ext>
                    </a:extLst>
                  </p:cNvPr>
                  <p:cNvSpPr/>
                  <p:nvPr/>
                </p:nvSpPr>
                <p:spPr bwMode="auto">
                  <a:xfrm flipH="1">
                    <a:off x="1933" y="316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7" name="Freeform 1283">
                    <a:extLst>
                      <a:ext uri="{FF2B5EF4-FFF2-40B4-BE49-F238E27FC236}">
                        <a16:creationId xmlns="" xmlns:a16="http://schemas.microsoft.com/office/drawing/2014/main" id="{136C11BB-79F7-4EA2-A377-B14BB6BB4B25}"/>
                      </a:ext>
                    </a:extLst>
                  </p:cNvPr>
                  <p:cNvSpPr/>
                  <p:nvPr/>
                </p:nvSpPr>
                <p:spPr bwMode="auto">
                  <a:xfrm flipH="1">
                    <a:off x="1924" y="31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8" name="Freeform 1284">
                    <a:extLst>
                      <a:ext uri="{FF2B5EF4-FFF2-40B4-BE49-F238E27FC236}">
                        <a16:creationId xmlns="" xmlns:a16="http://schemas.microsoft.com/office/drawing/2014/main" id="{93A84F90-E590-4174-9036-F81D5EA19C23}"/>
                      </a:ext>
                    </a:extLst>
                  </p:cNvPr>
                  <p:cNvSpPr/>
                  <p:nvPr/>
                </p:nvSpPr>
                <p:spPr bwMode="auto">
                  <a:xfrm>
                    <a:off x="1921" y="316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9" name="Freeform 1285">
                    <a:extLst>
                      <a:ext uri="{FF2B5EF4-FFF2-40B4-BE49-F238E27FC236}">
                        <a16:creationId xmlns="" xmlns:a16="http://schemas.microsoft.com/office/drawing/2014/main" id="{51BF4F3E-C746-445E-848D-24911DB00687}"/>
                      </a:ext>
                    </a:extLst>
                  </p:cNvPr>
                  <p:cNvSpPr/>
                  <p:nvPr/>
                </p:nvSpPr>
                <p:spPr bwMode="auto">
                  <a:xfrm>
                    <a:off x="1918" y="316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0"/>
                          <a:pt x="0" y="1"/>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0" name="Freeform 1286">
                    <a:extLst>
                      <a:ext uri="{FF2B5EF4-FFF2-40B4-BE49-F238E27FC236}">
                        <a16:creationId xmlns="" xmlns:a16="http://schemas.microsoft.com/office/drawing/2014/main" id="{F62E0B0D-0851-450A-A610-1E09633752DE}"/>
                      </a:ext>
                    </a:extLst>
                  </p:cNvPr>
                  <p:cNvSpPr/>
                  <p:nvPr/>
                </p:nvSpPr>
                <p:spPr bwMode="auto">
                  <a:xfrm>
                    <a:off x="1927" y="3164"/>
                    <a:ext cx="5" cy="1"/>
                  </a:xfrm>
                  <a:custGeom>
                    <a:gdLst>
                      <a:gd name="T0" fmla="*/ 0 w 5"/>
                      <a:gd name="T1" fmla="*/ 0 h 1"/>
                      <a:gd name="T2" fmla="*/ 5 w 5"/>
                      <a:gd name="T3" fmla="*/ 1 h 1"/>
                      <a:gd name="T4" fmla="*/ 0 w 5"/>
                      <a:gd name="T5" fmla="*/ 0 h 1"/>
                    </a:gdLst>
                    <a:cxnLst>
                      <a:cxn ang="0">
                        <a:pos x="T0" y="T1"/>
                      </a:cxn>
                      <a:cxn ang="0">
                        <a:pos x="T2" y="T3"/>
                      </a:cxn>
                      <a:cxn ang="0">
                        <a:pos x="T4" y="T5"/>
                      </a:cxn>
                    </a:cxnLst>
                    <a:rect l="0" t="0" r="r" b="b"/>
                    <a:pathLst>
                      <a:path w="5" h="1">
                        <a:moveTo>
                          <a:pt x="0" y="0"/>
                        </a:moveTo>
                        <a:cubicBezTo>
                          <a:pt x="1" y="0"/>
                          <a:pt x="4" y="0"/>
                          <a:pt x="5" y="1"/>
                        </a:cubicBezTo>
                        <a:cubicBezTo>
                          <a:pt x="4"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1" name="Freeform 1287">
                    <a:extLst>
                      <a:ext uri="{FF2B5EF4-FFF2-40B4-BE49-F238E27FC236}">
                        <a16:creationId xmlns="" xmlns:a16="http://schemas.microsoft.com/office/drawing/2014/main" id="{9A6DAFAD-0F9A-4EAD-96A3-6E0980546801}"/>
                      </a:ext>
                    </a:extLst>
                  </p:cNvPr>
                  <p:cNvSpPr/>
                  <p:nvPr/>
                </p:nvSpPr>
                <p:spPr bwMode="auto">
                  <a:xfrm>
                    <a:off x="1913" y="316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2" name="Freeform 1288">
                    <a:extLst>
                      <a:ext uri="{FF2B5EF4-FFF2-40B4-BE49-F238E27FC236}">
                        <a16:creationId xmlns="" xmlns:a16="http://schemas.microsoft.com/office/drawing/2014/main" id="{7ED334E0-04CF-413F-9E7A-13665AB7DB7A}"/>
                      </a:ext>
                    </a:extLst>
                  </p:cNvPr>
                  <p:cNvSpPr/>
                  <p:nvPr/>
                </p:nvSpPr>
                <p:spPr bwMode="auto">
                  <a:xfrm>
                    <a:off x="1935" y="3167"/>
                    <a:ext cx="1"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3" name="Freeform 1289">
                    <a:extLst>
                      <a:ext uri="{FF2B5EF4-FFF2-40B4-BE49-F238E27FC236}">
                        <a16:creationId xmlns="" xmlns:a16="http://schemas.microsoft.com/office/drawing/2014/main" id="{363B38EE-2CBB-4660-A8DC-F5FCFBBEBD79}"/>
                      </a:ext>
                    </a:extLst>
                  </p:cNvPr>
                  <p:cNvSpPr/>
                  <p:nvPr/>
                </p:nvSpPr>
                <p:spPr bwMode="auto">
                  <a:xfrm>
                    <a:off x="1978" y="3143"/>
                    <a:ext cx="7" cy="1"/>
                  </a:xfrm>
                  <a:custGeom>
                    <a:gdLst>
                      <a:gd name="T0" fmla="*/ 0 w 7"/>
                      <a:gd name="T1" fmla="*/ 1 h 1"/>
                      <a:gd name="T2" fmla="*/ 7 w 7"/>
                      <a:gd name="T3" fmla="*/ 0 h 1"/>
                      <a:gd name="T4" fmla="*/ 7 w 7"/>
                      <a:gd name="T5" fmla="*/ 0 h 1"/>
                      <a:gd name="T6" fmla="*/ 0 w 7"/>
                      <a:gd name="T7" fmla="*/ 1 h 1"/>
                    </a:gdLst>
                    <a:cxnLst>
                      <a:cxn ang="0">
                        <a:pos x="T0" y="T1"/>
                      </a:cxn>
                      <a:cxn ang="0">
                        <a:pos x="T2" y="T3"/>
                      </a:cxn>
                      <a:cxn ang="0">
                        <a:pos x="T4" y="T5"/>
                      </a:cxn>
                      <a:cxn ang="0">
                        <a:pos x="T6" y="T7"/>
                      </a:cxn>
                    </a:cxnLst>
                    <a:rect l="0" t="0" r="r" b="b"/>
                    <a:pathLst>
                      <a:path w="7" h="1">
                        <a:moveTo>
                          <a:pt x="0" y="1"/>
                        </a:moveTo>
                        <a:lnTo>
                          <a:pt x="7" y="0"/>
                        </a:lnTo>
                        <a:lnTo>
                          <a:pt x="7"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4" name="Freeform 1290">
                    <a:extLst>
                      <a:ext uri="{FF2B5EF4-FFF2-40B4-BE49-F238E27FC236}">
                        <a16:creationId xmlns="" xmlns:a16="http://schemas.microsoft.com/office/drawing/2014/main" id="{918FC12B-AB46-4DCA-B3C2-887FFB2E5B91}"/>
                      </a:ext>
                    </a:extLst>
                  </p:cNvPr>
                  <p:cNvSpPr/>
                  <p:nvPr/>
                </p:nvSpPr>
                <p:spPr bwMode="auto">
                  <a:xfrm>
                    <a:off x="1933" y="3167"/>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5" name="Freeform 1291">
                    <a:extLst>
                      <a:ext uri="{FF2B5EF4-FFF2-40B4-BE49-F238E27FC236}">
                        <a16:creationId xmlns="" xmlns:a16="http://schemas.microsoft.com/office/drawing/2014/main" id="{822D40C6-CE71-4B4D-AAD4-0328E508DDF9}"/>
                      </a:ext>
                    </a:extLst>
                  </p:cNvPr>
                  <p:cNvSpPr/>
                  <p:nvPr/>
                </p:nvSpPr>
                <p:spPr bwMode="auto">
                  <a:xfrm>
                    <a:off x="1900" y="3151"/>
                    <a:ext cx="12" cy="15"/>
                  </a:xfrm>
                  <a:custGeom>
                    <a:gdLst>
                      <a:gd name="T0" fmla="*/ 12 w 12"/>
                      <a:gd name="T1" fmla="*/ 15 h 15"/>
                      <a:gd name="T2" fmla="*/ 12 w 12"/>
                      <a:gd name="T3" fmla="*/ 15 h 15"/>
                      <a:gd name="T4" fmla="*/ 0 w 12"/>
                      <a:gd name="T5" fmla="*/ 0 h 15"/>
                      <a:gd name="T6" fmla="*/ 12 w 12"/>
                      <a:gd name="T7" fmla="*/ 15 h 15"/>
                    </a:gdLst>
                    <a:cxnLst>
                      <a:cxn ang="0">
                        <a:pos x="T0" y="T1"/>
                      </a:cxn>
                      <a:cxn ang="0">
                        <a:pos x="T2" y="T3"/>
                      </a:cxn>
                      <a:cxn ang="0">
                        <a:pos x="T4" y="T5"/>
                      </a:cxn>
                      <a:cxn ang="0">
                        <a:pos x="T6" y="T7"/>
                      </a:cxn>
                    </a:cxnLst>
                    <a:rect l="0" t="0" r="r" b="b"/>
                    <a:pathLst>
                      <a:path w="12" h="15">
                        <a:moveTo>
                          <a:pt x="12" y="15"/>
                        </a:moveTo>
                        <a:lnTo>
                          <a:pt x="12" y="15"/>
                        </a:lnTo>
                        <a:lnTo>
                          <a:pt x="0" y="0"/>
                        </a:lnTo>
                        <a:lnTo>
                          <a:pt x="12"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6" name="Freeform 1292">
                    <a:extLst>
                      <a:ext uri="{FF2B5EF4-FFF2-40B4-BE49-F238E27FC236}">
                        <a16:creationId xmlns="" xmlns:a16="http://schemas.microsoft.com/office/drawing/2014/main" id="{DD2FA6E3-3560-4050-8EE5-20D7C9D2C145}"/>
                      </a:ext>
                    </a:extLst>
                  </p:cNvPr>
                  <p:cNvSpPr/>
                  <p:nvPr/>
                </p:nvSpPr>
                <p:spPr bwMode="auto">
                  <a:xfrm>
                    <a:off x="1974" y="2987"/>
                    <a:ext cx="17" cy="14"/>
                  </a:xfrm>
                  <a:custGeom>
                    <a:gdLst>
                      <a:gd name="T0" fmla="*/ 15 w 18"/>
                      <a:gd name="T1" fmla="*/ 0 h 14"/>
                      <a:gd name="T2" fmla="*/ 14 w 18"/>
                      <a:gd name="T3" fmla="*/ 1 h 14"/>
                      <a:gd name="T4" fmla="*/ 13 w 18"/>
                      <a:gd name="T5" fmla="*/ 1 h 14"/>
                      <a:gd name="T6" fmla="*/ 13 w 18"/>
                      <a:gd name="T7" fmla="*/ 1 h 14"/>
                      <a:gd name="T8" fmla="*/ 12 w 18"/>
                      <a:gd name="T9" fmla="*/ 1 h 14"/>
                      <a:gd name="T10" fmla="*/ 12 w 18"/>
                      <a:gd name="T11" fmla="*/ 1 h 14"/>
                      <a:gd name="T12" fmla="*/ 11 w 18"/>
                      <a:gd name="T13" fmla="*/ 2 h 14"/>
                      <a:gd name="T14" fmla="*/ 11 w 18"/>
                      <a:gd name="T15" fmla="*/ 2 h 14"/>
                      <a:gd name="T16" fmla="*/ 8 w 18"/>
                      <a:gd name="T17" fmla="*/ 3 h 14"/>
                      <a:gd name="T18" fmla="*/ 8 w 18"/>
                      <a:gd name="T19" fmla="*/ 3 h 14"/>
                      <a:gd name="T20" fmla="*/ 7 w 18"/>
                      <a:gd name="T21" fmla="*/ 3 h 14"/>
                      <a:gd name="T22" fmla="*/ 6 w 18"/>
                      <a:gd name="T23" fmla="*/ 3 h 14"/>
                      <a:gd name="T24" fmla="*/ 6 w 18"/>
                      <a:gd name="T25" fmla="*/ 3 h 14"/>
                      <a:gd name="T26" fmla="*/ 5 w 18"/>
                      <a:gd name="T27" fmla="*/ 3 h 14"/>
                      <a:gd name="T28" fmla="*/ 5 w 18"/>
                      <a:gd name="T29" fmla="*/ 3 h 14"/>
                      <a:gd name="T30" fmla="*/ 4 w 18"/>
                      <a:gd name="T31" fmla="*/ 4 h 14"/>
                      <a:gd name="T32" fmla="*/ 3 w 18"/>
                      <a:gd name="T33" fmla="*/ 9 h 14"/>
                      <a:gd name="T34" fmla="*/ 3 w 18"/>
                      <a:gd name="T35" fmla="*/ 11 h 14"/>
                      <a:gd name="T36" fmla="*/ 1 w 18"/>
                      <a:gd name="T37" fmla="*/ 11 h 14"/>
                      <a:gd name="T38" fmla="*/ 0 w 18"/>
                      <a:gd name="T39" fmla="*/ 12 h 14"/>
                      <a:gd name="T40" fmla="*/ 1 w 18"/>
                      <a:gd name="T41" fmla="*/ 13 h 14"/>
                      <a:gd name="T42" fmla="*/ 1 w 18"/>
                      <a:gd name="T43" fmla="*/ 13 h 14"/>
                      <a:gd name="T44" fmla="*/ 1 w 18"/>
                      <a:gd name="T45" fmla="*/ 14 h 14"/>
                      <a:gd name="T46" fmla="*/ 1 w 18"/>
                      <a:gd name="T47" fmla="*/ 14 h 14"/>
                      <a:gd name="T48" fmla="*/ 2 w 18"/>
                      <a:gd name="T49" fmla="*/ 14 h 14"/>
                      <a:gd name="T50" fmla="*/ 3 w 18"/>
                      <a:gd name="T51" fmla="*/ 14 h 14"/>
                      <a:gd name="T52" fmla="*/ 5 w 18"/>
                      <a:gd name="T53" fmla="*/ 14 h 14"/>
                      <a:gd name="T54" fmla="*/ 8 w 18"/>
                      <a:gd name="T55" fmla="*/ 14 h 14"/>
                      <a:gd name="T56" fmla="*/ 8 w 18"/>
                      <a:gd name="T57" fmla="*/ 13 h 14"/>
                      <a:gd name="T58" fmla="*/ 8 w 18"/>
                      <a:gd name="T59" fmla="*/ 10 h 14"/>
                      <a:gd name="T60" fmla="*/ 10 w 18"/>
                      <a:gd name="T61" fmla="*/ 11 h 14"/>
                      <a:gd name="T62" fmla="*/ 10 w 18"/>
                      <a:gd name="T63" fmla="*/ 11 h 14"/>
                      <a:gd name="T64" fmla="*/ 15 w 18"/>
                      <a:gd name="T65" fmla="*/ 10 h 14"/>
                      <a:gd name="T66" fmla="*/ 15 w 18"/>
                      <a:gd name="T67" fmla="*/ 10 h 14"/>
                      <a:gd name="T68" fmla="*/ 18 w 18"/>
                      <a:gd name="T69" fmla="*/ 10 h 14"/>
                      <a:gd name="T70" fmla="*/ 16 w 18"/>
                      <a:gd name="T71" fmla="*/ 4 h 14"/>
                      <a:gd name="T72" fmla="*/ 15 w 18"/>
                      <a:gd name="T73" fmla="*/ 0 h 14"/>
                      <a:gd name="T74" fmla="*/ 15 w 18"/>
                      <a:gd name="T75" fmla="*/ 0 h 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4">
                        <a:moveTo>
                          <a:pt x="15" y="0"/>
                        </a:moveTo>
                        <a:cubicBezTo>
                          <a:pt x="15" y="0"/>
                          <a:pt x="14" y="1"/>
                          <a:pt x="14" y="1"/>
                        </a:cubicBezTo>
                        <a:cubicBezTo>
                          <a:pt x="14" y="1"/>
                          <a:pt x="13" y="1"/>
                          <a:pt x="13" y="1"/>
                        </a:cubicBezTo>
                        <a:cubicBezTo>
                          <a:pt x="13" y="1"/>
                          <a:pt x="13" y="1"/>
                          <a:pt x="13" y="1"/>
                        </a:cubicBezTo>
                        <a:cubicBezTo>
                          <a:pt x="12" y="1"/>
                          <a:pt x="12" y="1"/>
                          <a:pt x="12" y="1"/>
                        </a:cubicBezTo>
                        <a:cubicBezTo>
                          <a:pt x="12" y="1"/>
                          <a:pt x="12" y="1"/>
                          <a:pt x="12" y="1"/>
                        </a:cubicBezTo>
                        <a:cubicBezTo>
                          <a:pt x="11" y="1"/>
                          <a:pt x="11" y="2"/>
                          <a:pt x="11" y="2"/>
                        </a:cubicBezTo>
                        <a:cubicBezTo>
                          <a:pt x="11" y="2"/>
                          <a:pt x="11" y="2"/>
                          <a:pt x="11" y="2"/>
                        </a:cubicBezTo>
                        <a:cubicBezTo>
                          <a:pt x="10" y="2"/>
                          <a:pt x="9" y="3"/>
                          <a:pt x="8" y="3"/>
                        </a:cubicBezTo>
                        <a:cubicBezTo>
                          <a:pt x="8" y="3"/>
                          <a:pt x="8" y="3"/>
                          <a:pt x="8" y="3"/>
                        </a:cubicBezTo>
                        <a:cubicBezTo>
                          <a:pt x="7" y="3"/>
                          <a:pt x="7" y="3"/>
                          <a:pt x="7" y="3"/>
                        </a:cubicBezTo>
                        <a:cubicBezTo>
                          <a:pt x="7" y="3"/>
                          <a:pt x="6" y="3"/>
                          <a:pt x="6" y="3"/>
                        </a:cubicBezTo>
                        <a:cubicBezTo>
                          <a:pt x="6" y="3"/>
                          <a:pt x="6" y="3"/>
                          <a:pt x="6" y="3"/>
                        </a:cubicBezTo>
                        <a:cubicBezTo>
                          <a:pt x="6" y="3"/>
                          <a:pt x="5" y="3"/>
                          <a:pt x="5" y="3"/>
                        </a:cubicBezTo>
                        <a:cubicBezTo>
                          <a:pt x="5" y="3"/>
                          <a:pt x="5" y="3"/>
                          <a:pt x="5" y="3"/>
                        </a:cubicBezTo>
                        <a:cubicBezTo>
                          <a:pt x="5" y="3"/>
                          <a:pt x="4" y="4"/>
                          <a:pt x="4" y="4"/>
                        </a:cubicBezTo>
                        <a:cubicBezTo>
                          <a:pt x="3" y="4"/>
                          <a:pt x="3" y="7"/>
                          <a:pt x="3" y="9"/>
                        </a:cubicBezTo>
                        <a:cubicBezTo>
                          <a:pt x="3" y="11"/>
                          <a:pt x="3" y="11"/>
                          <a:pt x="3" y="11"/>
                        </a:cubicBezTo>
                        <a:cubicBezTo>
                          <a:pt x="1" y="11"/>
                          <a:pt x="1" y="11"/>
                          <a:pt x="1" y="11"/>
                        </a:cubicBezTo>
                        <a:cubicBezTo>
                          <a:pt x="0" y="11"/>
                          <a:pt x="0" y="12"/>
                          <a:pt x="0" y="12"/>
                        </a:cubicBezTo>
                        <a:cubicBezTo>
                          <a:pt x="0" y="13"/>
                          <a:pt x="0" y="13"/>
                          <a:pt x="1" y="13"/>
                        </a:cubicBezTo>
                        <a:cubicBezTo>
                          <a:pt x="1" y="13"/>
                          <a:pt x="1" y="13"/>
                          <a:pt x="1" y="13"/>
                        </a:cubicBezTo>
                        <a:cubicBezTo>
                          <a:pt x="1" y="13"/>
                          <a:pt x="1" y="13"/>
                          <a:pt x="1" y="14"/>
                        </a:cubicBezTo>
                        <a:cubicBezTo>
                          <a:pt x="1" y="14"/>
                          <a:pt x="1" y="14"/>
                          <a:pt x="1" y="14"/>
                        </a:cubicBezTo>
                        <a:cubicBezTo>
                          <a:pt x="1" y="14"/>
                          <a:pt x="2" y="14"/>
                          <a:pt x="2" y="14"/>
                        </a:cubicBezTo>
                        <a:cubicBezTo>
                          <a:pt x="2" y="14"/>
                          <a:pt x="3" y="14"/>
                          <a:pt x="3" y="14"/>
                        </a:cubicBezTo>
                        <a:cubicBezTo>
                          <a:pt x="4" y="14"/>
                          <a:pt x="4" y="14"/>
                          <a:pt x="5" y="14"/>
                        </a:cubicBezTo>
                        <a:cubicBezTo>
                          <a:pt x="6" y="14"/>
                          <a:pt x="7" y="14"/>
                          <a:pt x="8" y="14"/>
                        </a:cubicBezTo>
                        <a:cubicBezTo>
                          <a:pt x="8" y="13"/>
                          <a:pt x="8" y="13"/>
                          <a:pt x="8" y="13"/>
                        </a:cubicBezTo>
                        <a:cubicBezTo>
                          <a:pt x="8" y="10"/>
                          <a:pt x="8" y="10"/>
                          <a:pt x="8" y="10"/>
                        </a:cubicBezTo>
                        <a:cubicBezTo>
                          <a:pt x="10" y="11"/>
                          <a:pt x="10" y="11"/>
                          <a:pt x="10" y="11"/>
                        </a:cubicBezTo>
                        <a:cubicBezTo>
                          <a:pt x="10" y="11"/>
                          <a:pt x="10" y="11"/>
                          <a:pt x="10" y="11"/>
                        </a:cubicBezTo>
                        <a:cubicBezTo>
                          <a:pt x="11" y="11"/>
                          <a:pt x="13" y="11"/>
                          <a:pt x="15" y="10"/>
                        </a:cubicBezTo>
                        <a:cubicBezTo>
                          <a:pt x="15" y="10"/>
                          <a:pt x="15" y="10"/>
                          <a:pt x="15" y="10"/>
                        </a:cubicBezTo>
                        <a:cubicBezTo>
                          <a:pt x="18" y="10"/>
                          <a:pt x="18" y="10"/>
                          <a:pt x="18" y="10"/>
                        </a:cubicBezTo>
                        <a:cubicBezTo>
                          <a:pt x="18" y="8"/>
                          <a:pt x="17" y="5"/>
                          <a:pt x="16" y="4"/>
                        </a:cubicBezTo>
                        <a:cubicBezTo>
                          <a:pt x="15" y="0"/>
                          <a:pt x="15" y="0"/>
                          <a:pt x="15" y="0"/>
                        </a:cubicBezTo>
                        <a:cubicBezTo>
                          <a:pt x="15" y="0"/>
                          <a:pt x="15"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7" name="Freeform 1293">
                    <a:extLst>
                      <a:ext uri="{FF2B5EF4-FFF2-40B4-BE49-F238E27FC236}">
                        <a16:creationId xmlns="" xmlns:a16="http://schemas.microsoft.com/office/drawing/2014/main" id="{15DA9919-2302-4520-B774-7476B33E1AB9}"/>
                      </a:ext>
                    </a:extLst>
                  </p:cNvPr>
                  <p:cNvSpPr/>
                  <p:nvPr/>
                </p:nvSpPr>
                <p:spPr bwMode="auto">
                  <a:xfrm>
                    <a:off x="2104" y="2844"/>
                    <a:ext cx="108" cy="143"/>
                  </a:xfrm>
                  <a:custGeom>
                    <a:gdLst>
                      <a:gd name="T0" fmla="*/ 22 w 113"/>
                      <a:gd name="T1" fmla="*/ 13 h 150"/>
                      <a:gd name="T2" fmla="*/ 21 w 113"/>
                      <a:gd name="T3" fmla="*/ 14 h 150"/>
                      <a:gd name="T4" fmla="*/ 21 w 113"/>
                      <a:gd name="T5" fmla="*/ 14 h 150"/>
                      <a:gd name="T6" fmla="*/ 21 w 113"/>
                      <a:gd name="T7" fmla="*/ 15 h 150"/>
                      <a:gd name="T8" fmla="*/ 20 w 113"/>
                      <a:gd name="T9" fmla="*/ 15 h 150"/>
                      <a:gd name="T10" fmla="*/ 20 w 113"/>
                      <a:gd name="T11" fmla="*/ 15 h 150"/>
                      <a:gd name="T12" fmla="*/ 26 w 113"/>
                      <a:gd name="T13" fmla="*/ 24 h 150"/>
                      <a:gd name="T14" fmla="*/ 30 w 113"/>
                      <a:gd name="T15" fmla="*/ 28 h 150"/>
                      <a:gd name="T16" fmla="*/ 33 w 113"/>
                      <a:gd name="T17" fmla="*/ 31 h 150"/>
                      <a:gd name="T18" fmla="*/ 56 w 113"/>
                      <a:gd name="T19" fmla="*/ 39 h 150"/>
                      <a:gd name="T20" fmla="*/ 71 w 113"/>
                      <a:gd name="T21" fmla="*/ 42 h 150"/>
                      <a:gd name="T22" fmla="*/ 78 w 113"/>
                      <a:gd name="T23" fmla="*/ 45 h 150"/>
                      <a:gd name="T24" fmla="*/ 76 w 113"/>
                      <a:gd name="T25" fmla="*/ 48 h 150"/>
                      <a:gd name="T26" fmla="*/ 47 w 113"/>
                      <a:gd name="T27" fmla="*/ 78 h 150"/>
                      <a:gd name="T28" fmla="*/ 39 w 113"/>
                      <a:gd name="T29" fmla="*/ 81 h 150"/>
                      <a:gd name="T30" fmla="*/ 37 w 113"/>
                      <a:gd name="T31" fmla="*/ 81 h 150"/>
                      <a:gd name="T32" fmla="*/ 33 w 113"/>
                      <a:gd name="T33" fmla="*/ 81 h 150"/>
                      <a:gd name="T34" fmla="*/ 23 w 113"/>
                      <a:gd name="T35" fmla="*/ 86 h 150"/>
                      <a:gd name="T36" fmla="*/ 18 w 113"/>
                      <a:gd name="T37" fmla="*/ 89 h 150"/>
                      <a:gd name="T38" fmla="*/ 18 w 113"/>
                      <a:gd name="T39" fmla="*/ 89 h 150"/>
                      <a:gd name="T40" fmla="*/ 16 w 113"/>
                      <a:gd name="T41" fmla="*/ 89 h 150"/>
                      <a:gd name="T42" fmla="*/ 16 w 113"/>
                      <a:gd name="T43" fmla="*/ 89 h 150"/>
                      <a:gd name="T44" fmla="*/ 14 w 113"/>
                      <a:gd name="T45" fmla="*/ 89 h 150"/>
                      <a:gd name="T46" fmla="*/ 13 w 113"/>
                      <a:gd name="T47" fmla="*/ 89 h 150"/>
                      <a:gd name="T48" fmla="*/ 12 w 113"/>
                      <a:gd name="T49" fmla="*/ 90 h 150"/>
                      <a:gd name="T50" fmla="*/ 11 w 113"/>
                      <a:gd name="T51" fmla="*/ 90 h 150"/>
                      <a:gd name="T52" fmla="*/ 10 w 113"/>
                      <a:gd name="T53" fmla="*/ 90 h 150"/>
                      <a:gd name="T54" fmla="*/ 5 w 113"/>
                      <a:gd name="T55" fmla="*/ 97 h 150"/>
                      <a:gd name="T56" fmla="*/ 0 w 113"/>
                      <a:gd name="T57" fmla="*/ 105 h 150"/>
                      <a:gd name="T58" fmla="*/ 1 w 113"/>
                      <a:gd name="T59" fmla="*/ 144 h 150"/>
                      <a:gd name="T60" fmla="*/ 5 w 113"/>
                      <a:gd name="T61" fmla="*/ 150 h 150"/>
                      <a:gd name="T62" fmla="*/ 19 w 113"/>
                      <a:gd name="T63" fmla="*/ 135 h 150"/>
                      <a:gd name="T64" fmla="*/ 28 w 113"/>
                      <a:gd name="T65" fmla="*/ 126 h 150"/>
                      <a:gd name="T66" fmla="*/ 48 w 113"/>
                      <a:gd name="T67" fmla="*/ 110 h 150"/>
                      <a:gd name="T68" fmla="*/ 76 w 113"/>
                      <a:gd name="T69" fmla="*/ 83 h 150"/>
                      <a:gd name="T70" fmla="*/ 88 w 113"/>
                      <a:gd name="T71" fmla="*/ 63 h 150"/>
                      <a:gd name="T72" fmla="*/ 99 w 113"/>
                      <a:gd name="T73" fmla="*/ 45 h 150"/>
                      <a:gd name="T74" fmla="*/ 109 w 113"/>
                      <a:gd name="T75" fmla="*/ 24 h 150"/>
                      <a:gd name="T76" fmla="*/ 110 w 113"/>
                      <a:gd name="T77" fmla="*/ 15 h 150"/>
                      <a:gd name="T78" fmla="*/ 113 w 113"/>
                      <a:gd name="T79" fmla="*/ 4 h 150"/>
                      <a:gd name="T80" fmla="*/ 112 w 113"/>
                      <a:gd name="T81" fmla="*/ 0 h 150"/>
                      <a:gd name="T82" fmla="*/ 109 w 113"/>
                      <a:gd name="T83" fmla="*/ 1 h 150"/>
                      <a:gd name="T84" fmla="*/ 82 w 113"/>
                      <a:gd name="T85" fmla="*/ 9 h 150"/>
                      <a:gd name="T86" fmla="*/ 65 w 113"/>
                      <a:gd name="T87" fmla="*/ 13 h 150"/>
                      <a:gd name="T88" fmla="*/ 59 w 113"/>
                      <a:gd name="T89" fmla="*/ 15 h 150"/>
                      <a:gd name="T90" fmla="*/ 57 w 113"/>
                      <a:gd name="T91" fmla="*/ 15 h 150"/>
                      <a:gd name="T92" fmla="*/ 54 w 113"/>
                      <a:gd name="T93" fmla="*/ 15 h 150"/>
                      <a:gd name="T94" fmla="*/ 51 w 113"/>
                      <a:gd name="T95" fmla="*/ 15 h 150"/>
                      <a:gd name="T96" fmla="*/ 39 w 113"/>
                      <a:gd name="T97" fmla="*/ 20 h 150"/>
                      <a:gd name="T98" fmla="*/ 29 w 113"/>
                      <a:gd name="T99" fmla="*/ 13 h 150"/>
                      <a:gd name="T100" fmla="*/ 25 w 113"/>
                      <a:gd name="T101" fmla="*/ 9 h 150"/>
                      <a:gd name="T102" fmla="*/ 24 w 113"/>
                      <a:gd name="T103" fmla="*/ 10 h 150"/>
                      <a:gd name="T104" fmla="*/ 24 w 113"/>
                      <a:gd name="T105" fmla="*/ 10 h 150"/>
                      <a:gd name="T106" fmla="*/ 22 w 113"/>
                      <a:gd name="T107" fmla="*/ 13 h 15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50">
                        <a:moveTo>
                          <a:pt x="22" y="13"/>
                        </a:moveTo>
                        <a:cubicBezTo>
                          <a:pt x="22" y="13"/>
                          <a:pt x="21" y="13"/>
                          <a:pt x="21" y="14"/>
                        </a:cubicBezTo>
                        <a:cubicBezTo>
                          <a:pt x="21" y="14"/>
                          <a:pt x="21" y="14"/>
                          <a:pt x="21" y="14"/>
                        </a:cubicBezTo>
                        <a:cubicBezTo>
                          <a:pt x="21" y="14"/>
                          <a:pt x="21" y="15"/>
                          <a:pt x="21" y="15"/>
                        </a:cubicBezTo>
                        <a:cubicBezTo>
                          <a:pt x="21" y="15"/>
                          <a:pt x="20" y="15"/>
                          <a:pt x="20" y="15"/>
                        </a:cubicBezTo>
                        <a:cubicBezTo>
                          <a:pt x="20" y="15"/>
                          <a:pt x="20" y="15"/>
                          <a:pt x="20" y="15"/>
                        </a:cubicBezTo>
                        <a:cubicBezTo>
                          <a:pt x="22" y="18"/>
                          <a:pt x="25" y="24"/>
                          <a:pt x="26" y="24"/>
                        </a:cubicBezTo>
                        <a:cubicBezTo>
                          <a:pt x="28" y="25"/>
                          <a:pt x="29" y="26"/>
                          <a:pt x="30" y="28"/>
                        </a:cubicBezTo>
                        <a:cubicBezTo>
                          <a:pt x="31" y="29"/>
                          <a:pt x="33" y="31"/>
                          <a:pt x="33" y="31"/>
                        </a:cubicBezTo>
                        <a:cubicBezTo>
                          <a:pt x="36" y="32"/>
                          <a:pt x="48" y="36"/>
                          <a:pt x="56" y="39"/>
                        </a:cubicBezTo>
                        <a:cubicBezTo>
                          <a:pt x="65" y="42"/>
                          <a:pt x="70" y="42"/>
                          <a:pt x="71" y="42"/>
                        </a:cubicBezTo>
                        <a:cubicBezTo>
                          <a:pt x="73" y="42"/>
                          <a:pt x="77" y="43"/>
                          <a:pt x="78" y="45"/>
                        </a:cubicBezTo>
                        <a:cubicBezTo>
                          <a:pt x="78" y="46"/>
                          <a:pt x="78" y="47"/>
                          <a:pt x="76" y="48"/>
                        </a:cubicBezTo>
                        <a:cubicBezTo>
                          <a:pt x="74" y="50"/>
                          <a:pt x="50" y="74"/>
                          <a:pt x="47" y="78"/>
                        </a:cubicBezTo>
                        <a:cubicBezTo>
                          <a:pt x="44" y="81"/>
                          <a:pt x="42" y="81"/>
                          <a:pt x="39" y="81"/>
                        </a:cubicBezTo>
                        <a:cubicBezTo>
                          <a:pt x="39" y="81"/>
                          <a:pt x="38" y="81"/>
                          <a:pt x="37" y="81"/>
                        </a:cubicBezTo>
                        <a:cubicBezTo>
                          <a:pt x="36" y="81"/>
                          <a:pt x="34" y="81"/>
                          <a:pt x="33" y="81"/>
                        </a:cubicBezTo>
                        <a:cubicBezTo>
                          <a:pt x="29" y="81"/>
                          <a:pt x="25" y="84"/>
                          <a:pt x="23" y="86"/>
                        </a:cubicBezTo>
                        <a:cubicBezTo>
                          <a:pt x="21" y="88"/>
                          <a:pt x="19" y="89"/>
                          <a:pt x="18" y="89"/>
                        </a:cubicBezTo>
                        <a:cubicBezTo>
                          <a:pt x="18" y="89"/>
                          <a:pt x="18" y="89"/>
                          <a:pt x="18" y="89"/>
                        </a:cubicBezTo>
                        <a:cubicBezTo>
                          <a:pt x="17" y="89"/>
                          <a:pt x="17" y="89"/>
                          <a:pt x="16" y="89"/>
                        </a:cubicBezTo>
                        <a:cubicBezTo>
                          <a:pt x="16" y="89"/>
                          <a:pt x="16" y="89"/>
                          <a:pt x="16" y="89"/>
                        </a:cubicBezTo>
                        <a:cubicBezTo>
                          <a:pt x="15" y="89"/>
                          <a:pt x="15" y="89"/>
                          <a:pt x="14" y="89"/>
                        </a:cubicBezTo>
                        <a:cubicBezTo>
                          <a:pt x="14" y="89"/>
                          <a:pt x="14" y="89"/>
                          <a:pt x="13" y="89"/>
                        </a:cubicBezTo>
                        <a:cubicBezTo>
                          <a:pt x="13" y="90"/>
                          <a:pt x="13" y="90"/>
                          <a:pt x="12" y="90"/>
                        </a:cubicBezTo>
                        <a:cubicBezTo>
                          <a:pt x="12" y="90"/>
                          <a:pt x="11" y="90"/>
                          <a:pt x="11" y="90"/>
                        </a:cubicBezTo>
                        <a:cubicBezTo>
                          <a:pt x="11" y="90"/>
                          <a:pt x="10" y="90"/>
                          <a:pt x="10" y="90"/>
                        </a:cubicBezTo>
                        <a:cubicBezTo>
                          <a:pt x="5" y="97"/>
                          <a:pt x="5" y="97"/>
                          <a:pt x="5" y="97"/>
                        </a:cubicBezTo>
                        <a:cubicBezTo>
                          <a:pt x="0" y="105"/>
                          <a:pt x="0" y="105"/>
                          <a:pt x="0" y="105"/>
                        </a:cubicBezTo>
                        <a:cubicBezTo>
                          <a:pt x="1" y="144"/>
                          <a:pt x="1" y="144"/>
                          <a:pt x="1" y="144"/>
                        </a:cubicBezTo>
                        <a:cubicBezTo>
                          <a:pt x="5" y="150"/>
                          <a:pt x="5" y="150"/>
                          <a:pt x="5" y="150"/>
                        </a:cubicBezTo>
                        <a:cubicBezTo>
                          <a:pt x="8" y="146"/>
                          <a:pt x="13" y="141"/>
                          <a:pt x="19" y="135"/>
                        </a:cubicBezTo>
                        <a:cubicBezTo>
                          <a:pt x="22" y="132"/>
                          <a:pt x="25" y="129"/>
                          <a:pt x="28" y="126"/>
                        </a:cubicBezTo>
                        <a:cubicBezTo>
                          <a:pt x="38" y="116"/>
                          <a:pt x="43" y="113"/>
                          <a:pt x="48" y="110"/>
                        </a:cubicBezTo>
                        <a:cubicBezTo>
                          <a:pt x="53" y="108"/>
                          <a:pt x="66" y="95"/>
                          <a:pt x="76" y="83"/>
                        </a:cubicBezTo>
                        <a:cubicBezTo>
                          <a:pt x="81" y="77"/>
                          <a:pt x="87" y="68"/>
                          <a:pt x="88" y="63"/>
                        </a:cubicBezTo>
                        <a:cubicBezTo>
                          <a:pt x="89" y="58"/>
                          <a:pt x="94" y="51"/>
                          <a:pt x="99" y="45"/>
                        </a:cubicBezTo>
                        <a:cubicBezTo>
                          <a:pt x="103" y="40"/>
                          <a:pt x="109" y="27"/>
                          <a:pt x="109" y="24"/>
                        </a:cubicBezTo>
                        <a:cubicBezTo>
                          <a:pt x="109" y="22"/>
                          <a:pt x="109" y="19"/>
                          <a:pt x="110" y="15"/>
                        </a:cubicBezTo>
                        <a:cubicBezTo>
                          <a:pt x="111" y="12"/>
                          <a:pt x="112" y="8"/>
                          <a:pt x="113" y="4"/>
                        </a:cubicBezTo>
                        <a:cubicBezTo>
                          <a:pt x="113" y="2"/>
                          <a:pt x="112" y="1"/>
                          <a:pt x="112" y="0"/>
                        </a:cubicBezTo>
                        <a:cubicBezTo>
                          <a:pt x="111" y="0"/>
                          <a:pt x="110" y="0"/>
                          <a:pt x="109" y="1"/>
                        </a:cubicBezTo>
                        <a:cubicBezTo>
                          <a:pt x="106" y="7"/>
                          <a:pt x="89" y="9"/>
                          <a:pt x="82" y="9"/>
                        </a:cubicBezTo>
                        <a:cubicBezTo>
                          <a:pt x="74" y="9"/>
                          <a:pt x="68" y="10"/>
                          <a:pt x="65" y="13"/>
                        </a:cubicBezTo>
                        <a:cubicBezTo>
                          <a:pt x="64" y="15"/>
                          <a:pt x="61" y="15"/>
                          <a:pt x="59" y="15"/>
                        </a:cubicBezTo>
                        <a:cubicBezTo>
                          <a:pt x="58" y="15"/>
                          <a:pt x="57" y="15"/>
                          <a:pt x="57" y="15"/>
                        </a:cubicBezTo>
                        <a:cubicBezTo>
                          <a:pt x="56" y="15"/>
                          <a:pt x="55" y="15"/>
                          <a:pt x="54" y="15"/>
                        </a:cubicBezTo>
                        <a:cubicBezTo>
                          <a:pt x="52" y="15"/>
                          <a:pt x="51" y="15"/>
                          <a:pt x="51" y="15"/>
                        </a:cubicBezTo>
                        <a:cubicBezTo>
                          <a:pt x="49" y="18"/>
                          <a:pt x="44" y="20"/>
                          <a:pt x="39" y="20"/>
                        </a:cubicBezTo>
                        <a:cubicBezTo>
                          <a:pt x="34" y="20"/>
                          <a:pt x="31" y="17"/>
                          <a:pt x="29" y="13"/>
                        </a:cubicBezTo>
                        <a:cubicBezTo>
                          <a:pt x="28" y="11"/>
                          <a:pt x="27" y="10"/>
                          <a:pt x="25" y="9"/>
                        </a:cubicBezTo>
                        <a:cubicBezTo>
                          <a:pt x="25" y="9"/>
                          <a:pt x="25" y="9"/>
                          <a:pt x="24" y="10"/>
                        </a:cubicBezTo>
                        <a:cubicBezTo>
                          <a:pt x="24" y="10"/>
                          <a:pt x="24" y="10"/>
                          <a:pt x="24" y="10"/>
                        </a:cubicBezTo>
                        <a:cubicBezTo>
                          <a:pt x="23" y="11"/>
                          <a:pt x="22" y="12"/>
                          <a:pt x="22"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8" name="Freeform 1294">
                    <a:extLst>
                      <a:ext uri="{FF2B5EF4-FFF2-40B4-BE49-F238E27FC236}">
                        <a16:creationId xmlns="" xmlns:a16="http://schemas.microsoft.com/office/drawing/2014/main" id="{0ED304EE-F1BF-4260-99EB-B1BE1AF846E6}"/>
                      </a:ext>
                    </a:extLst>
                  </p:cNvPr>
                  <p:cNvSpPr/>
                  <p:nvPr/>
                </p:nvSpPr>
                <p:spPr bwMode="auto">
                  <a:xfrm>
                    <a:off x="1534" y="2568"/>
                    <a:ext cx="119" cy="96"/>
                  </a:xfrm>
                  <a:custGeom>
                    <a:gdLst>
                      <a:gd name="T0" fmla="*/ 40 w 125"/>
                      <a:gd name="T1" fmla="*/ 94 h 100"/>
                      <a:gd name="T2" fmla="*/ 40 w 125"/>
                      <a:gd name="T3" fmla="*/ 92 h 100"/>
                      <a:gd name="T4" fmla="*/ 40 w 125"/>
                      <a:gd name="T5" fmla="*/ 91 h 100"/>
                      <a:gd name="T6" fmla="*/ 40 w 125"/>
                      <a:gd name="T7" fmla="*/ 90 h 100"/>
                      <a:gd name="T8" fmla="*/ 40 w 125"/>
                      <a:gd name="T9" fmla="*/ 90 h 100"/>
                      <a:gd name="T10" fmla="*/ 59 w 125"/>
                      <a:gd name="T11" fmla="*/ 77 h 100"/>
                      <a:gd name="T12" fmla="*/ 64 w 125"/>
                      <a:gd name="T13" fmla="*/ 76 h 100"/>
                      <a:gd name="T14" fmla="*/ 73 w 125"/>
                      <a:gd name="T15" fmla="*/ 72 h 100"/>
                      <a:gd name="T16" fmla="*/ 81 w 125"/>
                      <a:gd name="T17" fmla="*/ 67 h 100"/>
                      <a:gd name="T18" fmla="*/ 91 w 125"/>
                      <a:gd name="T19" fmla="*/ 62 h 100"/>
                      <a:gd name="T20" fmla="*/ 96 w 125"/>
                      <a:gd name="T21" fmla="*/ 59 h 100"/>
                      <a:gd name="T22" fmla="*/ 96 w 125"/>
                      <a:gd name="T23" fmla="*/ 54 h 100"/>
                      <a:gd name="T24" fmla="*/ 100 w 125"/>
                      <a:gd name="T25" fmla="*/ 49 h 100"/>
                      <a:gd name="T26" fmla="*/ 106 w 125"/>
                      <a:gd name="T27" fmla="*/ 47 h 100"/>
                      <a:gd name="T28" fmla="*/ 122 w 125"/>
                      <a:gd name="T29" fmla="*/ 44 h 100"/>
                      <a:gd name="T30" fmla="*/ 125 w 125"/>
                      <a:gd name="T31" fmla="*/ 42 h 100"/>
                      <a:gd name="T32" fmla="*/ 120 w 125"/>
                      <a:gd name="T33" fmla="*/ 28 h 100"/>
                      <a:gd name="T34" fmla="*/ 117 w 125"/>
                      <a:gd name="T35" fmla="*/ 14 h 100"/>
                      <a:gd name="T36" fmla="*/ 116 w 125"/>
                      <a:gd name="T37" fmla="*/ 12 h 100"/>
                      <a:gd name="T38" fmla="*/ 116 w 125"/>
                      <a:gd name="T39" fmla="*/ 11 h 100"/>
                      <a:gd name="T40" fmla="*/ 104 w 125"/>
                      <a:gd name="T41" fmla="*/ 8 h 100"/>
                      <a:gd name="T42" fmla="*/ 99 w 125"/>
                      <a:gd name="T43" fmla="*/ 8 h 100"/>
                      <a:gd name="T44" fmla="*/ 83 w 125"/>
                      <a:gd name="T45" fmla="*/ 5 h 100"/>
                      <a:gd name="T46" fmla="*/ 75 w 125"/>
                      <a:gd name="T47" fmla="*/ 1 h 100"/>
                      <a:gd name="T48" fmla="*/ 64 w 125"/>
                      <a:gd name="T49" fmla="*/ 23 h 100"/>
                      <a:gd name="T50" fmla="*/ 41 w 125"/>
                      <a:gd name="T51" fmla="*/ 36 h 100"/>
                      <a:gd name="T52" fmla="*/ 35 w 125"/>
                      <a:gd name="T53" fmla="*/ 45 h 100"/>
                      <a:gd name="T54" fmla="*/ 32 w 125"/>
                      <a:gd name="T55" fmla="*/ 67 h 100"/>
                      <a:gd name="T56" fmla="*/ 18 w 125"/>
                      <a:gd name="T57" fmla="*/ 88 h 100"/>
                      <a:gd name="T58" fmla="*/ 0 w 125"/>
                      <a:gd name="T59" fmla="*/ 99 h 100"/>
                      <a:gd name="T60" fmla="*/ 34 w 125"/>
                      <a:gd name="T61" fmla="*/ 99 h 100"/>
                      <a:gd name="T62" fmla="*/ 36 w 125"/>
                      <a:gd name="T63" fmla="*/ 99 h 100"/>
                      <a:gd name="T64" fmla="*/ 38 w 125"/>
                      <a:gd name="T65" fmla="*/ 100 h 100"/>
                      <a:gd name="T66" fmla="*/ 40 w 125"/>
                      <a:gd name="T67" fmla="*/ 100 h 100"/>
                      <a:gd name="T68" fmla="*/ 40 w 125"/>
                      <a:gd name="T69" fmla="*/ 94 h 10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5" h="100">
                        <a:moveTo>
                          <a:pt x="40" y="94"/>
                        </a:moveTo>
                        <a:cubicBezTo>
                          <a:pt x="40" y="94"/>
                          <a:pt x="40" y="94"/>
                          <a:pt x="40" y="94"/>
                        </a:cubicBezTo>
                        <a:cubicBezTo>
                          <a:pt x="40" y="93"/>
                          <a:pt x="40" y="93"/>
                          <a:pt x="40" y="93"/>
                        </a:cubicBezTo>
                        <a:cubicBezTo>
                          <a:pt x="40" y="92"/>
                          <a:pt x="40" y="92"/>
                          <a:pt x="40" y="92"/>
                        </a:cubicBezTo>
                        <a:cubicBezTo>
                          <a:pt x="40" y="92"/>
                          <a:pt x="40" y="92"/>
                          <a:pt x="40" y="92"/>
                        </a:cubicBezTo>
                        <a:cubicBezTo>
                          <a:pt x="40" y="91"/>
                          <a:pt x="40" y="91"/>
                          <a:pt x="40" y="91"/>
                        </a:cubicBezTo>
                        <a:cubicBezTo>
                          <a:pt x="40" y="91"/>
                          <a:pt x="40" y="91"/>
                          <a:pt x="40" y="91"/>
                        </a:cubicBezTo>
                        <a:cubicBezTo>
                          <a:pt x="40" y="91"/>
                          <a:pt x="40" y="91"/>
                          <a:pt x="40" y="90"/>
                        </a:cubicBezTo>
                        <a:cubicBezTo>
                          <a:pt x="40" y="90"/>
                          <a:pt x="40" y="90"/>
                          <a:pt x="40" y="90"/>
                        </a:cubicBezTo>
                        <a:cubicBezTo>
                          <a:pt x="40" y="90"/>
                          <a:pt x="40" y="90"/>
                          <a:pt x="40" y="90"/>
                        </a:cubicBezTo>
                        <a:cubicBezTo>
                          <a:pt x="40" y="90"/>
                          <a:pt x="40" y="90"/>
                          <a:pt x="40" y="90"/>
                        </a:cubicBezTo>
                        <a:cubicBezTo>
                          <a:pt x="40" y="89"/>
                          <a:pt x="40" y="87"/>
                          <a:pt x="59" y="77"/>
                        </a:cubicBezTo>
                        <a:cubicBezTo>
                          <a:pt x="60" y="76"/>
                          <a:pt x="61" y="76"/>
                          <a:pt x="63" y="76"/>
                        </a:cubicBezTo>
                        <a:cubicBezTo>
                          <a:pt x="64" y="76"/>
                          <a:pt x="64" y="76"/>
                          <a:pt x="64" y="76"/>
                        </a:cubicBezTo>
                        <a:cubicBezTo>
                          <a:pt x="65" y="76"/>
                          <a:pt x="65" y="76"/>
                          <a:pt x="65" y="76"/>
                        </a:cubicBezTo>
                        <a:cubicBezTo>
                          <a:pt x="65" y="72"/>
                          <a:pt x="70" y="72"/>
                          <a:pt x="73" y="72"/>
                        </a:cubicBezTo>
                        <a:cubicBezTo>
                          <a:pt x="74" y="72"/>
                          <a:pt x="76" y="72"/>
                          <a:pt x="77" y="72"/>
                        </a:cubicBezTo>
                        <a:cubicBezTo>
                          <a:pt x="79" y="72"/>
                          <a:pt x="81" y="70"/>
                          <a:pt x="81" y="67"/>
                        </a:cubicBezTo>
                        <a:cubicBezTo>
                          <a:pt x="81" y="63"/>
                          <a:pt x="86" y="63"/>
                          <a:pt x="89" y="63"/>
                        </a:cubicBezTo>
                        <a:cubicBezTo>
                          <a:pt x="90" y="63"/>
                          <a:pt x="90" y="63"/>
                          <a:pt x="91" y="62"/>
                        </a:cubicBezTo>
                        <a:cubicBezTo>
                          <a:pt x="92" y="62"/>
                          <a:pt x="92" y="62"/>
                          <a:pt x="93" y="61"/>
                        </a:cubicBezTo>
                        <a:cubicBezTo>
                          <a:pt x="93" y="61"/>
                          <a:pt x="94" y="59"/>
                          <a:pt x="96" y="59"/>
                        </a:cubicBezTo>
                        <a:cubicBezTo>
                          <a:pt x="96" y="59"/>
                          <a:pt x="96" y="58"/>
                          <a:pt x="96" y="57"/>
                        </a:cubicBezTo>
                        <a:cubicBezTo>
                          <a:pt x="96" y="56"/>
                          <a:pt x="96" y="55"/>
                          <a:pt x="96" y="54"/>
                        </a:cubicBezTo>
                        <a:cubicBezTo>
                          <a:pt x="96" y="52"/>
                          <a:pt x="96" y="49"/>
                          <a:pt x="99" y="49"/>
                        </a:cubicBezTo>
                        <a:cubicBezTo>
                          <a:pt x="100" y="49"/>
                          <a:pt x="100" y="49"/>
                          <a:pt x="100" y="49"/>
                        </a:cubicBezTo>
                        <a:cubicBezTo>
                          <a:pt x="101" y="49"/>
                          <a:pt x="101" y="49"/>
                          <a:pt x="102" y="49"/>
                        </a:cubicBezTo>
                        <a:cubicBezTo>
                          <a:pt x="104" y="49"/>
                          <a:pt x="106" y="48"/>
                          <a:pt x="106" y="47"/>
                        </a:cubicBezTo>
                        <a:cubicBezTo>
                          <a:pt x="106" y="44"/>
                          <a:pt x="111" y="44"/>
                          <a:pt x="114" y="44"/>
                        </a:cubicBezTo>
                        <a:cubicBezTo>
                          <a:pt x="117" y="44"/>
                          <a:pt x="120" y="44"/>
                          <a:pt x="122" y="44"/>
                        </a:cubicBezTo>
                        <a:cubicBezTo>
                          <a:pt x="123" y="44"/>
                          <a:pt x="124" y="44"/>
                          <a:pt x="125" y="44"/>
                        </a:cubicBezTo>
                        <a:cubicBezTo>
                          <a:pt x="125" y="44"/>
                          <a:pt x="125" y="43"/>
                          <a:pt x="125" y="42"/>
                        </a:cubicBezTo>
                        <a:cubicBezTo>
                          <a:pt x="125" y="40"/>
                          <a:pt x="123" y="37"/>
                          <a:pt x="122" y="36"/>
                        </a:cubicBezTo>
                        <a:cubicBezTo>
                          <a:pt x="119" y="36"/>
                          <a:pt x="120" y="32"/>
                          <a:pt x="120" y="28"/>
                        </a:cubicBezTo>
                        <a:cubicBezTo>
                          <a:pt x="120" y="27"/>
                          <a:pt x="120" y="25"/>
                          <a:pt x="120" y="24"/>
                        </a:cubicBezTo>
                        <a:cubicBezTo>
                          <a:pt x="120" y="19"/>
                          <a:pt x="119" y="16"/>
                          <a:pt x="117" y="14"/>
                        </a:cubicBezTo>
                        <a:cubicBezTo>
                          <a:pt x="117" y="13"/>
                          <a:pt x="117" y="13"/>
                          <a:pt x="117" y="12"/>
                        </a:cubicBezTo>
                        <a:cubicBezTo>
                          <a:pt x="117" y="12"/>
                          <a:pt x="116" y="12"/>
                          <a:pt x="116" y="12"/>
                        </a:cubicBezTo>
                        <a:cubicBezTo>
                          <a:pt x="116" y="12"/>
                          <a:pt x="116" y="11"/>
                          <a:pt x="116" y="11"/>
                        </a:cubicBezTo>
                        <a:cubicBezTo>
                          <a:pt x="116" y="11"/>
                          <a:pt x="116" y="11"/>
                          <a:pt x="116" y="11"/>
                        </a:cubicBezTo>
                        <a:cubicBezTo>
                          <a:pt x="114" y="11"/>
                          <a:pt x="112" y="10"/>
                          <a:pt x="110" y="9"/>
                        </a:cubicBezTo>
                        <a:cubicBezTo>
                          <a:pt x="108" y="9"/>
                          <a:pt x="106" y="8"/>
                          <a:pt x="104" y="8"/>
                        </a:cubicBezTo>
                        <a:cubicBezTo>
                          <a:pt x="103" y="8"/>
                          <a:pt x="103" y="8"/>
                          <a:pt x="103" y="8"/>
                        </a:cubicBezTo>
                        <a:cubicBezTo>
                          <a:pt x="102" y="8"/>
                          <a:pt x="100" y="8"/>
                          <a:pt x="99" y="8"/>
                        </a:cubicBezTo>
                        <a:cubicBezTo>
                          <a:pt x="97" y="8"/>
                          <a:pt x="95" y="9"/>
                          <a:pt x="93" y="9"/>
                        </a:cubicBezTo>
                        <a:cubicBezTo>
                          <a:pt x="90" y="9"/>
                          <a:pt x="86" y="8"/>
                          <a:pt x="83" y="5"/>
                        </a:cubicBezTo>
                        <a:cubicBezTo>
                          <a:pt x="80" y="2"/>
                          <a:pt x="78" y="0"/>
                          <a:pt x="77" y="0"/>
                        </a:cubicBezTo>
                        <a:cubicBezTo>
                          <a:pt x="76" y="0"/>
                          <a:pt x="76" y="0"/>
                          <a:pt x="75" y="1"/>
                        </a:cubicBezTo>
                        <a:cubicBezTo>
                          <a:pt x="74" y="2"/>
                          <a:pt x="71" y="9"/>
                          <a:pt x="69" y="13"/>
                        </a:cubicBezTo>
                        <a:cubicBezTo>
                          <a:pt x="67" y="17"/>
                          <a:pt x="65" y="21"/>
                          <a:pt x="64" y="23"/>
                        </a:cubicBezTo>
                        <a:cubicBezTo>
                          <a:pt x="60" y="28"/>
                          <a:pt x="50" y="32"/>
                          <a:pt x="45" y="32"/>
                        </a:cubicBezTo>
                        <a:cubicBezTo>
                          <a:pt x="43" y="32"/>
                          <a:pt x="43" y="33"/>
                          <a:pt x="41" y="36"/>
                        </a:cubicBezTo>
                        <a:cubicBezTo>
                          <a:pt x="40" y="38"/>
                          <a:pt x="39" y="40"/>
                          <a:pt x="38" y="41"/>
                        </a:cubicBezTo>
                        <a:cubicBezTo>
                          <a:pt x="36" y="42"/>
                          <a:pt x="36" y="44"/>
                          <a:pt x="35" y="45"/>
                        </a:cubicBezTo>
                        <a:cubicBezTo>
                          <a:pt x="35" y="47"/>
                          <a:pt x="34" y="50"/>
                          <a:pt x="31" y="52"/>
                        </a:cubicBezTo>
                        <a:cubicBezTo>
                          <a:pt x="28" y="54"/>
                          <a:pt x="30" y="63"/>
                          <a:pt x="32" y="67"/>
                        </a:cubicBezTo>
                        <a:cubicBezTo>
                          <a:pt x="32" y="68"/>
                          <a:pt x="32" y="69"/>
                          <a:pt x="32" y="71"/>
                        </a:cubicBezTo>
                        <a:cubicBezTo>
                          <a:pt x="31" y="76"/>
                          <a:pt x="23" y="85"/>
                          <a:pt x="18" y="88"/>
                        </a:cubicBezTo>
                        <a:cubicBezTo>
                          <a:pt x="16" y="89"/>
                          <a:pt x="14" y="90"/>
                          <a:pt x="13" y="92"/>
                        </a:cubicBezTo>
                        <a:cubicBezTo>
                          <a:pt x="10" y="95"/>
                          <a:pt x="7" y="98"/>
                          <a:pt x="0" y="99"/>
                        </a:cubicBezTo>
                        <a:cubicBezTo>
                          <a:pt x="0" y="99"/>
                          <a:pt x="0" y="99"/>
                          <a:pt x="0" y="99"/>
                        </a:cubicBezTo>
                        <a:cubicBezTo>
                          <a:pt x="34" y="99"/>
                          <a:pt x="34" y="99"/>
                          <a:pt x="34" y="99"/>
                        </a:cubicBezTo>
                        <a:cubicBezTo>
                          <a:pt x="35" y="99"/>
                          <a:pt x="35" y="99"/>
                          <a:pt x="36" y="99"/>
                        </a:cubicBezTo>
                        <a:cubicBezTo>
                          <a:pt x="36" y="99"/>
                          <a:pt x="36" y="99"/>
                          <a:pt x="36" y="99"/>
                        </a:cubicBezTo>
                        <a:cubicBezTo>
                          <a:pt x="37" y="99"/>
                          <a:pt x="37" y="99"/>
                          <a:pt x="38" y="99"/>
                        </a:cubicBezTo>
                        <a:cubicBezTo>
                          <a:pt x="38" y="99"/>
                          <a:pt x="38" y="99"/>
                          <a:pt x="38" y="100"/>
                        </a:cubicBezTo>
                        <a:cubicBezTo>
                          <a:pt x="38" y="100"/>
                          <a:pt x="39" y="100"/>
                          <a:pt x="39" y="100"/>
                        </a:cubicBezTo>
                        <a:cubicBezTo>
                          <a:pt x="39" y="100"/>
                          <a:pt x="39" y="100"/>
                          <a:pt x="40" y="100"/>
                        </a:cubicBezTo>
                        <a:cubicBezTo>
                          <a:pt x="40" y="100"/>
                          <a:pt x="40" y="100"/>
                          <a:pt x="40" y="100"/>
                        </a:cubicBezTo>
                        <a:cubicBezTo>
                          <a:pt x="40" y="97"/>
                          <a:pt x="40" y="95"/>
                          <a:pt x="40"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9" name="Freeform 1295">
                    <a:extLst>
                      <a:ext uri="{FF2B5EF4-FFF2-40B4-BE49-F238E27FC236}">
                        <a16:creationId xmlns="" xmlns:a16="http://schemas.microsoft.com/office/drawing/2014/main" id="{6D9DACE7-ADBA-49AB-8E3A-75D9184230B5}"/>
                      </a:ext>
                    </a:extLst>
                  </p:cNvPr>
                  <p:cNvSpPr/>
                  <p:nvPr/>
                </p:nvSpPr>
                <p:spPr bwMode="auto">
                  <a:xfrm>
                    <a:off x="1751" y="2550"/>
                    <a:ext cx="40" cy="81"/>
                  </a:xfrm>
                  <a:custGeom>
                    <a:gdLst>
                      <a:gd name="T0" fmla="*/ 25 w 42"/>
                      <a:gd name="T1" fmla="*/ 85 h 85"/>
                      <a:gd name="T2" fmla="*/ 26 w 42"/>
                      <a:gd name="T3" fmla="*/ 83 h 85"/>
                      <a:gd name="T4" fmla="*/ 29 w 42"/>
                      <a:gd name="T5" fmla="*/ 69 h 85"/>
                      <a:gd name="T6" fmla="*/ 39 w 42"/>
                      <a:gd name="T7" fmla="*/ 60 h 85"/>
                      <a:gd name="T8" fmla="*/ 42 w 42"/>
                      <a:gd name="T9" fmla="*/ 59 h 85"/>
                      <a:gd name="T10" fmla="*/ 42 w 42"/>
                      <a:gd name="T11" fmla="*/ 57 h 85"/>
                      <a:gd name="T12" fmla="*/ 42 w 42"/>
                      <a:gd name="T13" fmla="*/ 54 h 85"/>
                      <a:gd name="T14" fmla="*/ 37 w 42"/>
                      <a:gd name="T15" fmla="*/ 46 h 85"/>
                      <a:gd name="T16" fmla="*/ 30 w 42"/>
                      <a:gd name="T17" fmla="*/ 34 h 85"/>
                      <a:gd name="T18" fmla="*/ 37 w 42"/>
                      <a:gd name="T19" fmla="*/ 25 h 85"/>
                      <a:gd name="T20" fmla="*/ 31 w 42"/>
                      <a:gd name="T21" fmla="*/ 14 h 85"/>
                      <a:gd name="T22" fmla="*/ 36 w 42"/>
                      <a:gd name="T23" fmla="*/ 6 h 85"/>
                      <a:gd name="T24" fmla="*/ 34 w 42"/>
                      <a:gd name="T25" fmla="*/ 7 h 85"/>
                      <a:gd name="T26" fmla="*/ 24 w 42"/>
                      <a:gd name="T27" fmla="*/ 0 h 85"/>
                      <a:gd name="T28" fmla="*/ 11 w 42"/>
                      <a:gd name="T29" fmla="*/ 5 h 85"/>
                      <a:gd name="T30" fmla="*/ 11 w 42"/>
                      <a:gd name="T31" fmla="*/ 8 h 85"/>
                      <a:gd name="T32" fmla="*/ 11 w 42"/>
                      <a:gd name="T33" fmla="*/ 11 h 85"/>
                      <a:gd name="T34" fmla="*/ 10 w 42"/>
                      <a:gd name="T35" fmla="*/ 14 h 85"/>
                      <a:gd name="T36" fmla="*/ 10 w 42"/>
                      <a:gd name="T37" fmla="*/ 16 h 85"/>
                      <a:gd name="T38" fmla="*/ 11 w 42"/>
                      <a:gd name="T39" fmla="*/ 17 h 85"/>
                      <a:gd name="T40" fmla="*/ 11 w 42"/>
                      <a:gd name="T41" fmla="*/ 18 h 85"/>
                      <a:gd name="T42" fmla="*/ 11 w 42"/>
                      <a:gd name="T43" fmla="*/ 19 h 85"/>
                      <a:gd name="T44" fmla="*/ 12 w 42"/>
                      <a:gd name="T45" fmla="*/ 27 h 85"/>
                      <a:gd name="T46" fmla="*/ 4 w 42"/>
                      <a:gd name="T47" fmla="*/ 37 h 85"/>
                      <a:gd name="T48" fmla="*/ 4 w 42"/>
                      <a:gd name="T49" fmla="*/ 50 h 85"/>
                      <a:gd name="T50" fmla="*/ 13 w 42"/>
                      <a:gd name="T51" fmla="*/ 60 h 85"/>
                      <a:gd name="T52" fmla="*/ 19 w 42"/>
                      <a:gd name="T53" fmla="*/ 65 h 85"/>
                      <a:gd name="T54" fmla="*/ 19 w 42"/>
                      <a:gd name="T55" fmla="*/ 66 h 85"/>
                      <a:gd name="T56" fmla="*/ 20 w 42"/>
                      <a:gd name="T57" fmla="*/ 67 h 85"/>
                      <a:gd name="T58" fmla="*/ 20 w 42"/>
                      <a:gd name="T59" fmla="*/ 68 h 85"/>
                      <a:gd name="T60" fmla="*/ 21 w 42"/>
                      <a:gd name="T61" fmla="*/ 70 h 85"/>
                      <a:gd name="T62" fmla="*/ 21 w 42"/>
                      <a:gd name="T63" fmla="*/ 71 h 85"/>
                      <a:gd name="T64" fmla="*/ 22 w 42"/>
                      <a:gd name="T65" fmla="*/ 73 h 85"/>
                      <a:gd name="T66" fmla="*/ 22 w 42"/>
                      <a:gd name="T67" fmla="*/ 74 h 85"/>
                      <a:gd name="T68" fmla="*/ 22 w 42"/>
                      <a:gd name="T69" fmla="*/ 76 h 85"/>
                      <a:gd name="T70" fmla="*/ 23 w 42"/>
                      <a:gd name="T71" fmla="*/ 78 h 85"/>
                      <a:gd name="T72" fmla="*/ 23 w 42"/>
                      <a:gd name="T73" fmla="*/ 79 h 85"/>
                      <a:gd name="T74" fmla="*/ 23 w 42"/>
                      <a:gd name="T75" fmla="*/ 81 h 85"/>
                      <a:gd name="T76" fmla="*/ 24 w 42"/>
                      <a:gd name="T77" fmla="*/ 82 h 85"/>
                      <a:gd name="T78" fmla="*/ 24 w 42"/>
                      <a:gd name="T79" fmla="*/ 83 h 85"/>
                      <a:gd name="T80" fmla="*/ 24 w 42"/>
                      <a:gd name="T81" fmla="*/ 84 h 85"/>
                      <a:gd name="T82" fmla="*/ 24 w 42"/>
                      <a:gd name="T83" fmla="*/ 85 h 8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2" h="85">
                        <a:moveTo>
                          <a:pt x="24" y="85"/>
                        </a:moveTo>
                        <a:cubicBezTo>
                          <a:pt x="24" y="85"/>
                          <a:pt x="25" y="85"/>
                          <a:pt x="25" y="85"/>
                        </a:cubicBezTo>
                        <a:cubicBezTo>
                          <a:pt x="25" y="85"/>
                          <a:pt x="25" y="84"/>
                          <a:pt x="25" y="84"/>
                        </a:cubicBezTo>
                        <a:cubicBezTo>
                          <a:pt x="26" y="84"/>
                          <a:pt x="26" y="84"/>
                          <a:pt x="26" y="83"/>
                        </a:cubicBezTo>
                        <a:cubicBezTo>
                          <a:pt x="27" y="81"/>
                          <a:pt x="28" y="77"/>
                          <a:pt x="28" y="76"/>
                        </a:cubicBezTo>
                        <a:cubicBezTo>
                          <a:pt x="27" y="74"/>
                          <a:pt x="27" y="71"/>
                          <a:pt x="29" y="69"/>
                        </a:cubicBezTo>
                        <a:cubicBezTo>
                          <a:pt x="30" y="68"/>
                          <a:pt x="31" y="67"/>
                          <a:pt x="32" y="66"/>
                        </a:cubicBezTo>
                        <a:cubicBezTo>
                          <a:pt x="36" y="62"/>
                          <a:pt x="38" y="61"/>
                          <a:pt x="39" y="60"/>
                        </a:cubicBezTo>
                        <a:cubicBezTo>
                          <a:pt x="39" y="60"/>
                          <a:pt x="40" y="60"/>
                          <a:pt x="40" y="60"/>
                        </a:cubicBezTo>
                        <a:cubicBezTo>
                          <a:pt x="42" y="60"/>
                          <a:pt x="42" y="60"/>
                          <a:pt x="42" y="59"/>
                        </a:cubicBezTo>
                        <a:cubicBezTo>
                          <a:pt x="42" y="58"/>
                          <a:pt x="42" y="58"/>
                          <a:pt x="42" y="57"/>
                        </a:cubicBezTo>
                        <a:cubicBezTo>
                          <a:pt x="42" y="57"/>
                          <a:pt x="42" y="57"/>
                          <a:pt x="42" y="57"/>
                        </a:cubicBezTo>
                        <a:cubicBezTo>
                          <a:pt x="42" y="56"/>
                          <a:pt x="42" y="55"/>
                          <a:pt x="42" y="54"/>
                        </a:cubicBezTo>
                        <a:cubicBezTo>
                          <a:pt x="42" y="54"/>
                          <a:pt x="42" y="54"/>
                          <a:pt x="42" y="54"/>
                        </a:cubicBezTo>
                        <a:cubicBezTo>
                          <a:pt x="40" y="52"/>
                          <a:pt x="38" y="50"/>
                          <a:pt x="38" y="48"/>
                        </a:cubicBezTo>
                        <a:cubicBezTo>
                          <a:pt x="38" y="47"/>
                          <a:pt x="37" y="46"/>
                          <a:pt x="37" y="46"/>
                        </a:cubicBezTo>
                        <a:cubicBezTo>
                          <a:pt x="34" y="49"/>
                          <a:pt x="26" y="46"/>
                          <a:pt x="25" y="41"/>
                        </a:cubicBezTo>
                        <a:cubicBezTo>
                          <a:pt x="24" y="37"/>
                          <a:pt x="27" y="35"/>
                          <a:pt x="30" y="34"/>
                        </a:cubicBezTo>
                        <a:cubicBezTo>
                          <a:pt x="31" y="33"/>
                          <a:pt x="33" y="32"/>
                          <a:pt x="34" y="31"/>
                        </a:cubicBezTo>
                        <a:cubicBezTo>
                          <a:pt x="36" y="29"/>
                          <a:pt x="37" y="27"/>
                          <a:pt x="37" y="25"/>
                        </a:cubicBezTo>
                        <a:cubicBezTo>
                          <a:pt x="37" y="22"/>
                          <a:pt x="36" y="20"/>
                          <a:pt x="35" y="19"/>
                        </a:cubicBezTo>
                        <a:cubicBezTo>
                          <a:pt x="33" y="17"/>
                          <a:pt x="32" y="16"/>
                          <a:pt x="31" y="14"/>
                        </a:cubicBezTo>
                        <a:cubicBezTo>
                          <a:pt x="31" y="11"/>
                          <a:pt x="33" y="9"/>
                          <a:pt x="35" y="7"/>
                        </a:cubicBezTo>
                        <a:cubicBezTo>
                          <a:pt x="36" y="7"/>
                          <a:pt x="36" y="7"/>
                          <a:pt x="36" y="6"/>
                        </a:cubicBezTo>
                        <a:cubicBezTo>
                          <a:pt x="37" y="6"/>
                          <a:pt x="37" y="6"/>
                          <a:pt x="37" y="6"/>
                        </a:cubicBezTo>
                        <a:cubicBezTo>
                          <a:pt x="36" y="6"/>
                          <a:pt x="35" y="7"/>
                          <a:pt x="34" y="7"/>
                        </a:cubicBezTo>
                        <a:cubicBezTo>
                          <a:pt x="33" y="7"/>
                          <a:pt x="30" y="6"/>
                          <a:pt x="29" y="2"/>
                        </a:cubicBezTo>
                        <a:cubicBezTo>
                          <a:pt x="29" y="1"/>
                          <a:pt x="27" y="0"/>
                          <a:pt x="24" y="0"/>
                        </a:cubicBezTo>
                        <a:cubicBezTo>
                          <a:pt x="21" y="0"/>
                          <a:pt x="18" y="1"/>
                          <a:pt x="17" y="2"/>
                        </a:cubicBezTo>
                        <a:cubicBezTo>
                          <a:pt x="16" y="4"/>
                          <a:pt x="14" y="4"/>
                          <a:pt x="11" y="5"/>
                        </a:cubicBezTo>
                        <a:cubicBezTo>
                          <a:pt x="11" y="5"/>
                          <a:pt x="11" y="6"/>
                          <a:pt x="11" y="6"/>
                        </a:cubicBezTo>
                        <a:cubicBezTo>
                          <a:pt x="11" y="7"/>
                          <a:pt x="11" y="7"/>
                          <a:pt x="11" y="8"/>
                        </a:cubicBezTo>
                        <a:cubicBezTo>
                          <a:pt x="11" y="8"/>
                          <a:pt x="11" y="9"/>
                          <a:pt x="11" y="10"/>
                        </a:cubicBezTo>
                        <a:cubicBezTo>
                          <a:pt x="11" y="10"/>
                          <a:pt x="11" y="11"/>
                          <a:pt x="11" y="11"/>
                        </a:cubicBezTo>
                        <a:cubicBezTo>
                          <a:pt x="11" y="12"/>
                          <a:pt x="10" y="12"/>
                          <a:pt x="10" y="13"/>
                        </a:cubicBezTo>
                        <a:cubicBezTo>
                          <a:pt x="10" y="13"/>
                          <a:pt x="10" y="13"/>
                          <a:pt x="10" y="14"/>
                        </a:cubicBezTo>
                        <a:cubicBezTo>
                          <a:pt x="10" y="14"/>
                          <a:pt x="10" y="14"/>
                          <a:pt x="10" y="15"/>
                        </a:cubicBezTo>
                        <a:cubicBezTo>
                          <a:pt x="10" y="15"/>
                          <a:pt x="10" y="15"/>
                          <a:pt x="10" y="16"/>
                        </a:cubicBezTo>
                        <a:cubicBezTo>
                          <a:pt x="10" y="16"/>
                          <a:pt x="10" y="16"/>
                          <a:pt x="10" y="17"/>
                        </a:cubicBezTo>
                        <a:cubicBezTo>
                          <a:pt x="10" y="17"/>
                          <a:pt x="10" y="17"/>
                          <a:pt x="11" y="17"/>
                        </a:cubicBezTo>
                        <a:cubicBezTo>
                          <a:pt x="11" y="17"/>
                          <a:pt x="11" y="18"/>
                          <a:pt x="11" y="18"/>
                        </a:cubicBezTo>
                        <a:cubicBezTo>
                          <a:pt x="11" y="18"/>
                          <a:pt x="11" y="18"/>
                          <a:pt x="11" y="18"/>
                        </a:cubicBezTo>
                        <a:cubicBezTo>
                          <a:pt x="11" y="18"/>
                          <a:pt x="11" y="18"/>
                          <a:pt x="11" y="19"/>
                        </a:cubicBezTo>
                        <a:cubicBezTo>
                          <a:pt x="11" y="19"/>
                          <a:pt x="11" y="19"/>
                          <a:pt x="11" y="19"/>
                        </a:cubicBezTo>
                        <a:cubicBezTo>
                          <a:pt x="11" y="19"/>
                          <a:pt x="11" y="19"/>
                          <a:pt x="11" y="19"/>
                        </a:cubicBezTo>
                        <a:cubicBezTo>
                          <a:pt x="12" y="21"/>
                          <a:pt x="13" y="24"/>
                          <a:pt x="12" y="27"/>
                        </a:cubicBezTo>
                        <a:cubicBezTo>
                          <a:pt x="11" y="30"/>
                          <a:pt x="9" y="33"/>
                          <a:pt x="7" y="34"/>
                        </a:cubicBezTo>
                        <a:cubicBezTo>
                          <a:pt x="6" y="34"/>
                          <a:pt x="5" y="36"/>
                          <a:pt x="4" y="37"/>
                        </a:cubicBezTo>
                        <a:cubicBezTo>
                          <a:pt x="3" y="39"/>
                          <a:pt x="2" y="41"/>
                          <a:pt x="0" y="41"/>
                        </a:cubicBezTo>
                        <a:cubicBezTo>
                          <a:pt x="0" y="43"/>
                          <a:pt x="2" y="49"/>
                          <a:pt x="4" y="50"/>
                        </a:cubicBezTo>
                        <a:cubicBezTo>
                          <a:pt x="10" y="52"/>
                          <a:pt x="10" y="56"/>
                          <a:pt x="10" y="59"/>
                        </a:cubicBezTo>
                        <a:cubicBezTo>
                          <a:pt x="11" y="59"/>
                          <a:pt x="12" y="60"/>
                          <a:pt x="13" y="60"/>
                        </a:cubicBezTo>
                        <a:cubicBezTo>
                          <a:pt x="15" y="62"/>
                          <a:pt x="17" y="63"/>
                          <a:pt x="18" y="64"/>
                        </a:cubicBezTo>
                        <a:cubicBezTo>
                          <a:pt x="18" y="65"/>
                          <a:pt x="19" y="65"/>
                          <a:pt x="19" y="65"/>
                        </a:cubicBezTo>
                        <a:cubicBezTo>
                          <a:pt x="19" y="65"/>
                          <a:pt x="19" y="65"/>
                          <a:pt x="19" y="65"/>
                        </a:cubicBezTo>
                        <a:cubicBezTo>
                          <a:pt x="19" y="66"/>
                          <a:pt x="19" y="66"/>
                          <a:pt x="19" y="66"/>
                        </a:cubicBezTo>
                        <a:cubicBezTo>
                          <a:pt x="19" y="66"/>
                          <a:pt x="19" y="66"/>
                          <a:pt x="19" y="66"/>
                        </a:cubicBezTo>
                        <a:cubicBezTo>
                          <a:pt x="20" y="67"/>
                          <a:pt x="20" y="67"/>
                          <a:pt x="20" y="67"/>
                        </a:cubicBezTo>
                        <a:cubicBezTo>
                          <a:pt x="20" y="67"/>
                          <a:pt x="20" y="67"/>
                          <a:pt x="20" y="67"/>
                        </a:cubicBezTo>
                        <a:cubicBezTo>
                          <a:pt x="20" y="68"/>
                          <a:pt x="20" y="68"/>
                          <a:pt x="20" y="68"/>
                        </a:cubicBezTo>
                        <a:cubicBezTo>
                          <a:pt x="20" y="68"/>
                          <a:pt x="20" y="69"/>
                          <a:pt x="20" y="69"/>
                        </a:cubicBezTo>
                        <a:cubicBezTo>
                          <a:pt x="20" y="69"/>
                          <a:pt x="21" y="69"/>
                          <a:pt x="21" y="70"/>
                        </a:cubicBezTo>
                        <a:cubicBezTo>
                          <a:pt x="21" y="70"/>
                          <a:pt x="21" y="70"/>
                          <a:pt x="21" y="70"/>
                        </a:cubicBezTo>
                        <a:cubicBezTo>
                          <a:pt x="21" y="70"/>
                          <a:pt x="21" y="71"/>
                          <a:pt x="21" y="71"/>
                        </a:cubicBezTo>
                        <a:cubicBezTo>
                          <a:pt x="21" y="71"/>
                          <a:pt x="21" y="71"/>
                          <a:pt x="21" y="72"/>
                        </a:cubicBezTo>
                        <a:cubicBezTo>
                          <a:pt x="21" y="72"/>
                          <a:pt x="22" y="72"/>
                          <a:pt x="22" y="73"/>
                        </a:cubicBezTo>
                        <a:cubicBezTo>
                          <a:pt x="22" y="73"/>
                          <a:pt x="22" y="73"/>
                          <a:pt x="22" y="73"/>
                        </a:cubicBezTo>
                        <a:cubicBezTo>
                          <a:pt x="22" y="73"/>
                          <a:pt x="22" y="74"/>
                          <a:pt x="22" y="74"/>
                        </a:cubicBezTo>
                        <a:cubicBezTo>
                          <a:pt x="22" y="74"/>
                          <a:pt x="22" y="75"/>
                          <a:pt x="22" y="75"/>
                        </a:cubicBezTo>
                        <a:cubicBezTo>
                          <a:pt x="22" y="75"/>
                          <a:pt x="22" y="76"/>
                          <a:pt x="22" y="76"/>
                        </a:cubicBezTo>
                        <a:cubicBezTo>
                          <a:pt x="23" y="76"/>
                          <a:pt x="23" y="76"/>
                          <a:pt x="23" y="76"/>
                        </a:cubicBezTo>
                        <a:cubicBezTo>
                          <a:pt x="23" y="77"/>
                          <a:pt x="23" y="77"/>
                          <a:pt x="23" y="78"/>
                        </a:cubicBezTo>
                        <a:cubicBezTo>
                          <a:pt x="23" y="78"/>
                          <a:pt x="23" y="78"/>
                          <a:pt x="23" y="78"/>
                        </a:cubicBezTo>
                        <a:cubicBezTo>
                          <a:pt x="23" y="78"/>
                          <a:pt x="23" y="79"/>
                          <a:pt x="23" y="79"/>
                        </a:cubicBezTo>
                        <a:cubicBezTo>
                          <a:pt x="23" y="79"/>
                          <a:pt x="23" y="80"/>
                          <a:pt x="23" y="80"/>
                        </a:cubicBezTo>
                        <a:cubicBezTo>
                          <a:pt x="23" y="80"/>
                          <a:pt x="23" y="80"/>
                          <a:pt x="23" y="81"/>
                        </a:cubicBezTo>
                        <a:cubicBezTo>
                          <a:pt x="24" y="81"/>
                          <a:pt x="24" y="81"/>
                          <a:pt x="24" y="81"/>
                        </a:cubicBezTo>
                        <a:cubicBezTo>
                          <a:pt x="24" y="82"/>
                          <a:pt x="24" y="82"/>
                          <a:pt x="24" y="82"/>
                        </a:cubicBezTo>
                        <a:cubicBezTo>
                          <a:pt x="24" y="82"/>
                          <a:pt x="24" y="82"/>
                          <a:pt x="24" y="83"/>
                        </a:cubicBezTo>
                        <a:cubicBezTo>
                          <a:pt x="24" y="83"/>
                          <a:pt x="24" y="83"/>
                          <a:pt x="24" y="83"/>
                        </a:cubicBezTo>
                        <a:cubicBezTo>
                          <a:pt x="24" y="84"/>
                          <a:pt x="24" y="84"/>
                          <a:pt x="24" y="84"/>
                        </a:cubicBezTo>
                        <a:cubicBezTo>
                          <a:pt x="24" y="84"/>
                          <a:pt x="24" y="84"/>
                          <a:pt x="24" y="84"/>
                        </a:cubicBezTo>
                        <a:cubicBezTo>
                          <a:pt x="24" y="85"/>
                          <a:pt x="24" y="85"/>
                          <a:pt x="24" y="85"/>
                        </a:cubicBezTo>
                        <a:cubicBezTo>
                          <a:pt x="24" y="85"/>
                          <a:pt x="24" y="85"/>
                          <a:pt x="24" y="85"/>
                        </a:cubicBezTo>
                        <a:cubicBezTo>
                          <a:pt x="24" y="85"/>
                          <a:pt x="24" y="85"/>
                          <a:pt x="24"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0" name="Freeform 1296">
                    <a:extLst>
                      <a:ext uri="{FF2B5EF4-FFF2-40B4-BE49-F238E27FC236}">
                        <a16:creationId xmlns="" xmlns:a16="http://schemas.microsoft.com/office/drawing/2014/main" id="{A5338A0C-CDE4-4789-8489-236EFD26AAC0}"/>
                      </a:ext>
                    </a:extLst>
                  </p:cNvPr>
                  <p:cNvSpPr/>
                  <p:nvPr/>
                </p:nvSpPr>
                <p:spPr bwMode="auto">
                  <a:xfrm>
                    <a:off x="1576" y="2552"/>
                    <a:ext cx="220" cy="211"/>
                  </a:xfrm>
                  <a:custGeom>
                    <a:gdLst>
                      <a:gd name="T0" fmla="*/ 0 w 230"/>
                      <a:gd name="T1" fmla="*/ 122 h 221"/>
                      <a:gd name="T2" fmla="*/ 2 w 230"/>
                      <a:gd name="T3" fmla="*/ 123 h 221"/>
                      <a:gd name="T4" fmla="*/ 41 w 230"/>
                      <a:gd name="T5" fmla="*/ 149 h 221"/>
                      <a:gd name="T6" fmla="*/ 47 w 230"/>
                      <a:gd name="T7" fmla="*/ 153 h 221"/>
                      <a:gd name="T8" fmla="*/ 112 w 230"/>
                      <a:gd name="T9" fmla="*/ 197 h 221"/>
                      <a:gd name="T10" fmla="*/ 136 w 230"/>
                      <a:gd name="T11" fmla="*/ 218 h 221"/>
                      <a:gd name="T12" fmla="*/ 142 w 230"/>
                      <a:gd name="T13" fmla="*/ 220 h 221"/>
                      <a:gd name="T14" fmla="*/ 146 w 230"/>
                      <a:gd name="T15" fmla="*/ 219 h 221"/>
                      <a:gd name="T16" fmla="*/ 183 w 230"/>
                      <a:gd name="T17" fmla="*/ 198 h 221"/>
                      <a:gd name="T18" fmla="*/ 230 w 230"/>
                      <a:gd name="T19" fmla="*/ 167 h 221"/>
                      <a:gd name="T20" fmla="*/ 229 w 230"/>
                      <a:gd name="T21" fmla="*/ 164 h 221"/>
                      <a:gd name="T22" fmla="*/ 228 w 230"/>
                      <a:gd name="T23" fmla="*/ 163 h 221"/>
                      <a:gd name="T24" fmla="*/ 227 w 230"/>
                      <a:gd name="T25" fmla="*/ 162 h 221"/>
                      <a:gd name="T26" fmla="*/ 227 w 230"/>
                      <a:gd name="T27" fmla="*/ 161 h 221"/>
                      <a:gd name="T28" fmla="*/ 218 w 230"/>
                      <a:gd name="T29" fmla="*/ 159 h 221"/>
                      <a:gd name="T30" fmla="*/ 208 w 230"/>
                      <a:gd name="T31" fmla="*/ 145 h 221"/>
                      <a:gd name="T32" fmla="*/ 207 w 230"/>
                      <a:gd name="T33" fmla="*/ 130 h 221"/>
                      <a:gd name="T34" fmla="*/ 205 w 230"/>
                      <a:gd name="T35" fmla="*/ 124 h 221"/>
                      <a:gd name="T36" fmla="*/ 207 w 230"/>
                      <a:gd name="T37" fmla="*/ 105 h 221"/>
                      <a:gd name="T38" fmla="*/ 202 w 230"/>
                      <a:gd name="T39" fmla="*/ 89 h 221"/>
                      <a:gd name="T40" fmla="*/ 203 w 230"/>
                      <a:gd name="T41" fmla="*/ 86 h 221"/>
                      <a:gd name="T42" fmla="*/ 203 w 230"/>
                      <a:gd name="T43" fmla="*/ 84 h 221"/>
                      <a:gd name="T44" fmla="*/ 194 w 230"/>
                      <a:gd name="T45" fmla="*/ 62 h 221"/>
                      <a:gd name="T46" fmla="*/ 179 w 230"/>
                      <a:gd name="T47" fmla="*/ 38 h 221"/>
                      <a:gd name="T48" fmla="*/ 188 w 230"/>
                      <a:gd name="T49" fmla="*/ 28 h 221"/>
                      <a:gd name="T50" fmla="*/ 191 w 230"/>
                      <a:gd name="T51" fmla="*/ 19 h 221"/>
                      <a:gd name="T52" fmla="*/ 190 w 230"/>
                      <a:gd name="T53" fmla="*/ 17 h 221"/>
                      <a:gd name="T54" fmla="*/ 189 w 230"/>
                      <a:gd name="T55" fmla="*/ 14 h 221"/>
                      <a:gd name="T56" fmla="*/ 189 w 230"/>
                      <a:gd name="T57" fmla="*/ 11 h 221"/>
                      <a:gd name="T58" fmla="*/ 190 w 230"/>
                      <a:gd name="T59" fmla="*/ 7 h 221"/>
                      <a:gd name="T60" fmla="*/ 190 w 230"/>
                      <a:gd name="T61" fmla="*/ 3 h 221"/>
                      <a:gd name="T62" fmla="*/ 176 w 230"/>
                      <a:gd name="T63" fmla="*/ 1 h 221"/>
                      <a:gd name="T64" fmla="*/ 153 w 230"/>
                      <a:gd name="T65" fmla="*/ 4 h 221"/>
                      <a:gd name="T66" fmla="*/ 112 w 230"/>
                      <a:gd name="T67" fmla="*/ 7 h 221"/>
                      <a:gd name="T68" fmla="*/ 79 w 230"/>
                      <a:gd name="T69" fmla="*/ 25 h 221"/>
                      <a:gd name="T70" fmla="*/ 76 w 230"/>
                      <a:gd name="T71" fmla="*/ 28 h 221"/>
                      <a:gd name="T72" fmla="*/ 80 w 230"/>
                      <a:gd name="T73" fmla="*/ 45 h 221"/>
                      <a:gd name="T74" fmla="*/ 85 w 230"/>
                      <a:gd name="T75" fmla="*/ 59 h 221"/>
                      <a:gd name="T76" fmla="*/ 78 w 230"/>
                      <a:gd name="T77" fmla="*/ 65 h 221"/>
                      <a:gd name="T78" fmla="*/ 58 w 230"/>
                      <a:gd name="T79" fmla="*/ 70 h 221"/>
                      <a:gd name="T80" fmla="*/ 56 w 230"/>
                      <a:gd name="T81" fmla="*/ 71 h 221"/>
                      <a:gd name="T82" fmla="*/ 52 w 230"/>
                      <a:gd name="T83" fmla="*/ 80 h 221"/>
                      <a:gd name="T84" fmla="*/ 45 w 230"/>
                      <a:gd name="T85" fmla="*/ 84 h 221"/>
                      <a:gd name="T86" fmla="*/ 29 w 230"/>
                      <a:gd name="T87" fmla="*/ 93 h 221"/>
                      <a:gd name="T88" fmla="*/ 20 w 230"/>
                      <a:gd name="T89" fmla="*/ 97 h 221"/>
                      <a:gd name="T90" fmla="*/ 19 w 230"/>
                      <a:gd name="T91" fmla="*/ 97 h 221"/>
                      <a:gd name="T92" fmla="*/ 0 w 230"/>
                      <a:gd name="T93" fmla="*/ 109 h 221"/>
                      <a:gd name="T94" fmla="*/ 0 w 230"/>
                      <a:gd name="T95" fmla="*/ 122 h 2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30" h="221">
                        <a:moveTo>
                          <a:pt x="0" y="122"/>
                        </a:moveTo>
                        <a:cubicBezTo>
                          <a:pt x="0" y="122"/>
                          <a:pt x="0" y="122"/>
                          <a:pt x="0" y="122"/>
                        </a:cubicBezTo>
                        <a:cubicBezTo>
                          <a:pt x="0" y="122"/>
                          <a:pt x="0" y="122"/>
                          <a:pt x="0" y="122"/>
                        </a:cubicBezTo>
                        <a:cubicBezTo>
                          <a:pt x="1" y="123"/>
                          <a:pt x="1" y="123"/>
                          <a:pt x="1" y="123"/>
                        </a:cubicBezTo>
                        <a:cubicBezTo>
                          <a:pt x="1" y="123"/>
                          <a:pt x="2" y="123"/>
                          <a:pt x="2" y="123"/>
                        </a:cubicBezTo>
                        <a:cubicBezTo>
                          <a:pt x="2" y="123"/>
                          <a:pt x="2" y="123"/>
                          <a:pt x="2" y="123"/>
                        </a:cubicBezTo>
                        <a:cubicBezTo>
                          <a:pt x="2" y="124"/>
                          <a:pt x="3" y="124"/>
                          <a:pt x="3" y="124"/>
                        </a:cubicBezTo>
                        <a:cubicBezTo>
                          <a:pt x="3" y="124"/>
                          <a:pt x="3" y="124"/>
                          <a:pt x="3" y="124"/>
                        </a:cubicBezTo>
                        <a:cubicBezTo>
                          <a:pt x="10" y="128"/>
                          <a:pt x="26" y="139"/>
                          <a:pt x="41" y="149"/>
                        </a:cubicBezTo>
                        <a:cubicBezTo>
                          <a:pt x="41" y="149"/>
                          <a:pt x="41" y="149"/>
                          <a:pt x="41" y="149"/>
                        </a:cubicBezTo>
                        <a:cubicBezTo>
                          <a:pt x="41" y="149"/>
                          <a:pt x="41" y="149"/>
                          <a:pt x="41" y="149"/>
                        </a:cubicBezTo>
                        <a:cubicBezTo>
                          <a:pt x="47" y="153"/>
                          <a:pt x="47" y="153"/>
                          <a:pt x="47" y="153"/>
                        </a:cubicBezTo>
                        <a:cubicBezTo>
                          <a:pt x="47" y="153"/>
                          <a:pt x="47" y="153"/>
                          <a:pt x="47" y="153"/>
                        </a:cubicBezTo>
                        <a:cubicBezTo>
                          <a:pt x="63" y="164"/>
                          <a:pt x="109" y="194"/>
                          <a:pt x="111" y="196"/>
                        </a:cubicBezTo>
                        <a:cubicBezTo>
                          <a:pt x="111" y="196"/>
                          <a:pt x="112" y="197"/>
                          <a:pt x="112" y="197"/>
                        </a:cubicBezTo>
                        <a:cubicBezTo>
                          <a:pt x="114" y="200"/>
                          <a:pt x="117" y="204"/>
                          <a:pt x="118" y="206"/>
                        </a:cubicBezTo>
                        <a:cubicBezTo>
                          <a:pt x="120" y="206"/>
                          <a:pt x="126" y="207"/>
                          <a:pt x="130" y="210"/>
                        </a:cubicBezTo>
                        <a:cubicBezTo>
                          <a:pt x="133" y="212"/>
                          <a:pt x="135" y="215"/>
                          <a:pt x="136" y="218"/>
                        </a:cubicBezTo>
                        <a:cubicBezTo>
                          <a:pt x="136" y="219"/>
                          <a:pt x="137" y="220"/>
                          <a:pt x="137" y="221"/>
                        </a:cubicBezTo>
                        <a:cubicBezTo>
                          <a:pt x="138" y="221"/>
                          <a:pt x="140" y="220"/>
                          <a:pt x="142" y="220"/>
                        </a:cubicBezTo>
                        <a:cubicBezTo>
                          <a:pt x="142" y="220"/>
                          <a:pt x="142" y="220"/>
                          <a:pt x="142" y="220"/>
                        </a:cubicBezTo>
                        <a:cubicBezTo>
                          <a:pt x="143" y="220"/>
                          <a:pt x="143" y="220"/>
                          <a:pt x="143" y="220"/>
                        </a:cubicBezTo>
                        <a:cubicBezTo>
                          <a:pt x="144" y="220"/>
                          <a:pt x="144" y="220"/>
                          <a:pt x="144" y="220"/>
                        </a:cubicBezTo>
                        <a:cubicBezTo>
                          <a:pt x="146" y="219"/>
                          <a:pt x="146" y="219"/>
                          <a:pt x="146" y="219"/>
                        </a:cubicBezTo>
                        <a:cubicBezTo>
                          <a:pt x="148" y="219"/>
                          <a:pt x="155" y="216"/>
                          <a:pt x="159" y="215"/>
                        </a:cubicBezTo>
                        <a:cubicBezTo>
                          <a:pt x="161" y="215"/>
                          <a:pt x="162" y="214"/>
                          <a:pt x="162" y="214"/>
                        </a:cubicBezTo>
                        <a:cubicBezTo>
                          <a:pt x="183" y="198"/>
                          <a:pt x="183" y="198"/>
                          <a:pt x="183" y="198"/>
                        </a:cubicBezTo>
                        <a:cubicBezTo>
                          <a:pt x="230" y="168"/>
                          <a:pt x="230" y="168"/>
                          <a:pt x="230" y="168"/>
                        </a:cubicBezTo>
                        <a:cubicBezTo>
                          <a:pt x="230" y="168"/>
                          <a:pt x="230" y="168"/>
                          <a:pt x="230" y="168"/>
                        </a:cubicBezTo>
                        <a:cubicBezTo>
                          <a:pt x="230" y="167"/>
                          <a:pt x="230" y="167"/>
                          <a:pt x="230" y="167"/>
                        </a:cubicBezTo>
                        <a:cubicBezTo>
                          <a:pt x="230" y="166"/>
                          <a:pt x="229" y="166"/>
                          <a:pt x="229" y="166"/>
                        </a:cubicBezTo>
                        <a:cubicBezTo>
                          <a:pt x="229" y="165"/>
                          <a:pt x="229" y="165"/>
                          <a:pt x="229" y="165"/>
                        </a:cubicBezTo>
                        <a:cubicBezTo>
                          <a:pt x="229" y="165"/>
                          <a:pt x="229" y="164"/>
                          <a:pt x="229" y="164"/>
                        </a:cubicBezTo>
                        <a:cubicBezTo>
                          <a:pt x="229" y="164"/>
                          <a:pt x="229" y="164"/>
                          <a:pt x="228" y="163"/>
                        </a:cubicBezTo>
                        <a:cubicBezTo>
                          <a:pt x="228" y="163"/>
                          <a:pt x="228" y="163"/>
                          <a:pt x="228" y="163"/>
                        </a:cubicBezTo>
                        <a:cubicBezTo>
                          <a:pt x="228" y="163"/>
                          <a:pt x="228" y="163"/>
                          <a:pt x="228" y="163"/>
                        </a:cubicBezTo>
                        <a:cubicBezTo>
                          <a:pt x="228" y="162"/>
                          <a:pt x="228" y="162"/>
                          <a:pt x="228" y="162"/>
                        </a:cubicBezTo>
                        <a:cubicBezTo>
                          <a:pt x="228" y="162"/>
                          <a:pt x="228" y="162"/>
                          <a:pt x="228" y="162"/>
                        </a:cubicBezTo>
                        <a:cubicBezTo>
                          <a:pt x="228" y="162"/>
                          <a:pt x="227" y="162"/>
                          <a:pt x="227" y="162"/>
                        </a:cubicBezTo>
                        <a:cubicBezTo>
                          <a:pt x="227" y="162"/>
                          <a:pt x="227" y="162"/>
                          <a:pt x="227" y="162"/>
                        </a:cubicBezTo>
                        <a:cubicBezTo>
                          <a:pt x="227" y="162"/>
                          <a:pt x="227" y="161"/>
                          <a:pt x="227" y="161"/>
                        </a:cubicBezTo>
                        <a:cubicBezTo>
                          <a:pt x="227" y="161"/>
                          <a:pt x="227" y="161"/>
                          <a:pt x="227" y="161"/>
                        </a:cubicBezTo>
                        <a:cubicBezTo>
                          <a:pt x="227" y="161"/>
                          <a:pt x="227" y="161"/>
                          <a:pt x="227" y="161"/>
                        </a:cubicBezTo>
                        <a:cubicBezTo>
                          <a:pt x="225" y="161"/>
                          <a:pt x="223" y="161"/>
                          <a:pt x="222" y="160"/>
                        </a:cubicBezTo>
                        <a:cubicBezTo>
                          <a:pt x="221" y="159"/>
                          <a:pt x="220" y="159"/>
                          <a:pt x="218" y="159"/>
                        </a:cubicBezTo>
                        <a:cubicBezTo>
                          <a:pt x="214" y="159"/>
                          <a:pt x="209" y="157"/>
                          <a:pt x="209" y="153"/>
                        </a:cubicBezTo>
                        <a:cubicBezTo>
                          <a:pt x="208" y="151"/>
                          <a:pt x="209" y="150"/>
                          <a:pt x="209" y="149"/>
                        </a:cubicBezTo>
                        <a:cubicBezTo>
                          <a:pt x="209" y="148"/>
                          <a:pt x="209" y="147"/>
                          <a:pt x="208" y="145"/>
                        </a:cubicBezTo>
                        <a:cubicBezTo>
                          <a:pt x="207" y="143"/>
                          <a:pt x="206" y="142"/>
                          <a:pt x="205" y="141"/>
                        </a:cubicBezTo>
                        <a:cubicBezTo>
                          <a:pt x="203" y="139"/>
                          <a:pt x="202" y="138"/>
                          <a:pt x="202" y="136"/>
                        </a:cubicBezTo>
                        <a:cubicBezTo>
                          <a:pt x="202" y="135"/>
                          <a:pt x="204" y="133"/>
                          <a:pt x="207" y="130"/>
                        </a:cubicBezTo>
                        <a:cubicBezTo>
                          <a:pt x="207" y="130"/>
                          <a:pt x="207" y="130"/>
                          <a:pt x="207" y="130"/>
                        </a:cubicBezTo>
                        <a:cubicBezTo>
                          <a:pt x="206" y="128"/>
                          <a:pt x="206" y="127"/>
                          <a:pt x="206" y="126"/>
                        </a:cubicBezTo>
                        <a:cubicBezTo>
                          <a:pt x="206" y="125"/>
                          <a:pt x="205" y="125"/>
                          <a:pt x="205" y="124"/>
                        </a:cubicBezTo>
                        <a:cubicBezTo>
                          <a:pt x="205" y="122"/>
                          <a:pt x="204" y="120"/>
                          <a:pt x="206" y="117"/>
                        </a:cubicBezTo>
                        <a:cubicBezTo>
                          <a:pt x="207" y="116"/>
                          <a:pt x="208" y="115"/>
                          <a:pt x="207" y="112"/>
                        </a:cubicBezTo>
                        <a:cubicBezTo>
                          <a:pt x="205" y="110"/>
                          <a:pt x="206" y="107"/>
                          <a:pt x="207" y="105"/>
                        </a:cubicBezTo>
                        <a:cubicBezTo>
                          <a:pt x="207" y="103"/>
                          <a:pt x="208" y="102"/>
                          <a:pt x="207" y="100"/>
                        </a:cubicBezTo>
                        <a:cubicBezTo>
                          <a:pt x="206" y="98"/>
                          <a:pt x="205" y="96"/>
                          <a:pt x="204" y="95"/>
                        </a:cubicBezTo>
                        <a:cubicBezTo>
                          <a:pt x="202" y="92"/>
                          <a:pt x="201" y="90"/>
                          <a:pt x="202" y="89"/>
                        </a:cubicBezTo>
                        <a:cubicBezTo>
                          <a:pt x="202" y="88"/>
                          <a:pt x="202" y="88"/>
                          <a:pt x="202" y="87"/>
                        </a:cubicBezTo>
                        <a:cubicBezTo>
                          <a:pt x="202" y="87"/>
                          <a:pt x="202" y="87"/>
                          <a:pt x="202" y="87"/>
                        </a:cubicBezTo>
                        <a:cubicBezTo>
                          <a:pt x="203" y="87"/>
                          <a:pt x="203" y="86"/>
                          <a:pt x="203" y="86"/>
                        </a:cubicBezTo>
                        <a:cubicBezTo>
                          <a:pt x="203" y="86"/>
                          <a:pt x="203" y="86"/>
                          <a:pt x="203" y="86"/>
                        </a:cubicBezTo>
                        <a:cubicBezTo>
                          <a:pt x="203" y="86"/>
                          <a:pt x="203" y="86"/>
                          <a:pt x="203" y="86"/>
                        </a:cubicBezTo>
                        <a:cubicBezTo>
                          <a:pt x="203" y="85"/>
                          <a:pt x="203" y="84"/>
                          <a:pt x="203" y="84"/>
                        </a:cubicBezTo>
                        <a:cubicBezTo>
                          <a:pt x="203" y="83"/>
                          <a:pt x="203" y="83"/>
                          <a:pt x="203" y="83"/>
                        </a:cubicBezTo>
                        <a:cubicBezTo>
                          <a:pt x="203" y="78"/>
                          <a:pt x="200" y="67"/>
                          <a:pt x="198" y="65"/>
                        </a:cubicBezTo>
                        <a:cubicBezTo>
                          <a:pt x="197" y="64"/>
                          <a:pt x="196" y="63"/>
                          <a:pt x="194" y="62"/>
                        </a:cubicBezTo>
                        <a:cubicBezTo>
                          <a:pt x="191" y="60"/>
                          <a:pt x="189" y="59"/>
                          <a:pt x="189" y="57"/>
                        </a:cubicBezTo>
                        <a:cubicBezTo>
                          <a:pt x="189" y="55"/>
                          <a:pt x="189" y="53"/>
                          <a:pt x="186" y="51"/>
                        </a:cubicBezTo>
                        <a:cubicBezTo>
                          <a:pt x="181" y="49"/>
                          <a:pt x="178" y="42"/>
                          <a:pt x="179" y="38"/>
                        </a:cubicBezTo>
                        <a:cubicBezTo>
                          <a:pt x="179" y="36"/>
                          <a:pt x="181" y="36"/>
                          <a:pt x="182" y="36"/>
                        </a:cubicBezTo>
                        <a:cubicBezTo>
                          <a:pt x="182" y="35"/>
                          <a:pt x="183" y="34"/>
                          <a:pt x="184" y="33"/>
                        </a:cubicBezTo>
                        <a:cubicBezTo>
                          <a:pt x="185" y="31"/>
                          <a:pt x="187" y="29"/>
                          <a:pt x="188" y="28"/>
                        </a:cubicBezTo>
                        <a:cubicBezTo>
                          <a:pt x="189" y="28"/>
                          <a:pt x="190" y="26"/>
                          <a:pt x="191" y="24"/>
                        </a:cubicBezTo>
                        <a:cubicBezTo>
                          <a:pt x="191" y="23"/>
                          <a:pt x="191" y="23"/>
                          <a:pt x="191" y="22"/>
                        </a:cubicBezTo>
                        <a:cubicBezTo>
                          <a:pt x="191" y="21"/>
                          <a:pt x="191" y="20"/>
                          <a:pt x="191" y="19"/>
                        </a:cubicBezTo>
                        <a:cubicBezTo>
                          <a:pt x="191" y="19"/>
                          <a:pt x="190" y="19"/>
                          <a:pt x="190" y="18"/>
                        </a:cubicBezTo>
                        <a:cubicBezTo>
                          <a:pt x="190" y="18"/>
                          <a:pt x="190" y="18"/>
                          <a:pt x="190" y="18"/>
                        </a:cubicBezTo>
                        <a:cubicBezTo>
                          <a:pt x="190" y="18"/>
                          <a:pt x="190" y="17"/>
                          <a:pt x="190" y="17"/>
                        </a:cubicBezTo>
                        <a:cubicBezTo>
                          <a:pt x="190" y="17"/>
                          <a:pt x="190" y="16"/>
                          <a:pt x="190" y="16"/>
                        </a:cubicBezTo>
                        <a:cubicBezTo>
                          <a:pt x="190" y="16"/>
                          <a:pt x="190" y="16"/>
                          <a:pt x="190" y="15"/>
                        </a:cubicBezTo>
                        <a:cubicBezTo>
                          <a:pt x="189" y="15"/>
                          <a:pt x="189" y="15"/>
                          <a:pt x="189" y="14"/>
                        </a:cubicBezTo>
                        <a:cubicBezTo>
                          <a:pt x="189" y="14"/>
                          <a:pt x="189" y="14"/>
                          <a:pt x="189" y="13"/>
                        </a:cubicBezTo>
                        <a:cubicBezTo>
                          <a:pt x="189" y="13"/>
                          <a:pt x="189" y="13"/>
                          <a:pt x="189" y="12"/>
                        </a:cubicBezTo>
                        <a:cubicBezTo>
                          <a:pt x="189" y="12"/>
                          <a:pt x="189" y="11"/>
                          <a:pt x="189" y="11"/>
                        </a:cubicBezTo>
                        <a:cubicBezTo>
                          <a:pt x="189" y="10"/>
                          <a:pt x="189" y="10"/>
                          <a:pt x="189" y="10"/>
                        </a:cubicBezTo>
                        <a:cubicBezTo>
                          <a:pt x="190" y="9"/>
                          <a:pt x="190" y="9"/>
                          <a:pt x="190" y="8"/>
                        </a:cubicBezTo>
                        <a:cubicBezTo>
                          <a:pt x="190" y="8"/>
                          <a:pt x="190" y="7"/>
                          <a:pt x="190" y="7"/>
                        </a:cubicBezTo>
                        <a:cubicBezTo>
                          <a:pt x="190" y="6"/>
                          <a:pt x="190" y="6"/>
                          <a:pt x="190" y="5"/>
                        </a:cubicBezTo>
                        <a:cubicBezTo>
                          <a:pt x="190" y="4"/>
                          <a:pt x="190" y="4"/>
                          <a:pt x="190" y="3"/>
                        </a:cubicBezTo>
                        <a:cubicBezTo>
                          <a:pt x="190" y="3"/>
                          <a:pt x="190" y="3"/>
                          <a:pt x="190" y="3"/>
                        </a:cubicBezTo>
                        <a:cubicBezTo>
                          <a:pt x="188" y="2"/>
                          <a:pt x="185" y="2"/>
                          <a:pt x="181" y="0"/>
                        </a:cubicBezTo>
                        <a:cubicBezTo>
                          <a:pt x="181" y="0"/>
                          <a:pt x="181" y="0"/>
                          <a:pt x="181" y="0"/>
                        </a:cubicBezTo>
                        <a:cubicBezTo>
                          <a:pt x="179" y="0"/>
                          <a:pt x="178" y="1"/>
                          <a:pt x="176" y="1"/>
                        </a:cubicBezTo>
                        <a:cubicBezTo>
                          <a:pt x="174" y="1"/>
                          <a:pt x="172" y="2"/>
                          <a:pt x="170" y="2"/>
                        </a:cubicBezTo>
                        <a:cubicBezTo>
                          <a:pt x="170" y="2"/>
                          <a:pt x="168" y="3"/>
                          <a:pt x="166" y="3"/>
                        </a:cubicBezTo>
                        <a:cubicBezTo>
                          <a:pt x="161" y="5"/>
                          <a:pt x="156" y="7"/>
                          <a:pt x="153" y="4"/>
                        </a:cubicBezTo>
                        <a:cubicBezTo>
                          <a:pt x="153" y="4"/>
                          <a:pt x="153" y="4"/>
                          <a:pt x="149" y="4"/>
                        </a:cubicBezTo>
                        <a:cubicBezTo>
                          <a:pt x="143" y="4"/>
                          <a:pt x="134" y="5"/>
                          <a:pt x="126" y="6"/>
                        </a:cubicBezTo>
                        <a:cubicBezTo>
                          <a:pt x="120" y="7"/>
                          <a:pt x="115" y="7"/>
                          <a:pt x="112" y="7"/>
                        </a:cubicBezTo>
                        <a:cubicBezTo>
                          <a:pt x="108" y="8"/>
                          <a:pt x="106" y="10"/>
                          <a:pt x="103" y="13"/>
                        </a:cubicBezTo>
                        <a:cubicBezTo>
                          <a:pt x="100" y="15"/>
                          <a:pt x="98" y="17"/>
                          <a:pt x="95" y="17"/>
                        </a:cubicBezTo>
                        <a:cubicBezTo>
                          <a:pt x="90" y="17"/>
                          <a:pt x="83" y="21"/>
                          <a:pt x="79" y="25"/>
                        </a:cubicBezTo>
                        <a:cubicBezTo>
                          <a:pt x="78" y="26"/>
                          <a:pt x="77" y="27"/>
                          <a:pt x="76" y="27"/>
                        </a:cubicBezTo>
                        <a:cubicBezTo>
                          <a:pt x="76" y="27"/>
                          <a:pt x="76" y="27"/>
                          <a:pt x="76" y="28"/>
                        </a:cubicBezTo>
                        <a:cubicBezTo>
                          <a:pt x="76" y="28"/>
                          <a:pt x="76" y="28"/>
                          <a:pt x="76" y="28"/>
                        </a:cubicBezTo>
                        <a:cubicBezTo>
                          <a:pt x="76" y="28"/>
                          <a:pt x="76" y="28"/>
                          <a:pt x="76" y="28"/>
                        </a:cubicBezTo>
                        <a:cubicBezTo>
                          <a:pt x="79" y="31"/>
                          <a:pt x="80" y="35"/>
                          <a:pt x="80" y="41"/>
                        </a:cubicBezTo>
                        <a:cubicBezTo>
                          <a:pt x="80" y="42"/>
                          <a:pt x="80" y="44"/>
                          <a:pt x="80" y="45"/>
                        </a:cubicBezTo>
                        <a:cubicBezTo>
                          <a:pt x="80" y="47"/>
                          <a:pt x="80" y="49"/>
                          <a:pt x="80" y="49"/>
                        </a:cubicBezTo>
                        <a:cubicBezTo>
                          <a:pt x="83" y="51"/>
                          <a:pt x="85" y="57"/>
                          <a:pt x="85" y="58"/>
                        </a:cubicBezTo>
                        <a:cubicBezTo>
                          <a:pt x="85" y="59"/>
                          <a:pt x="85" y="59"/>
                          <a:pt x="85" y="59"/>
                        </a:cubicBezTo>
                        <a:cubicBezTo>
                          <a:pt x="86" y="61"/>
                          <a:pt x="85" y="63"/>
                          <a:pt x="84" y="64"/>
                        </a:cubicBezTo>
                        <a:cubicBezTo>
                          <a:pt x="83" y="65"/>
                          <a:pt x="82" y="65"/>
                          <a:pt x="81" y="65"/>
                        </a:cubicBezTo>
                        <a:cubicBezTo>
                          <a:pt x="80" y="65"/>
                          <a:pt x="79" y="65"/>
                          <a:pt x="78" y="65"/>
                        </a:cubicBezTo>
                        <a:cubicBezTo>
                          <a:pt x="76" y="65"/>
                          <a:pt x="73" y="65"/>
                          <a:pt x="70" y="65"/>
                        </a:cubicBezTo>
                        <a:cubicBezTo>
                          <a:pt x="68" y="65"/>
                          <a:pt x="67" y="65"/>
                          <a:pt x="66" y="65"/>
                        </a:cubicBezTo>
                        <a:cubicBezTo>
                          <a:pt x="65" y="68"/>
                          <a:pt x="61" y="70"/>
                          <a:pt x="58" y="70"/>
                        </a:cubicBezTo>
                        <a:cubicBezTo>
                          <a:pt x="57" y="70"/>
                          <a:pt x="56" y="70"/>
                          <a:pt x="56" y="70"/>
                        </a:cubicBezTo>
                        <a:cubicBezTo>
                          <a:pt x="56" y="70"/>
                          <a:pt x="56" y="70"/>
                          <a:pt x="56" y="70"/>
                        </a:cubicBezTo>
                        <a:cubicBezTo>
                          <a:pt x="56" y="71"/>
                          <a:pt x="56" y="71"/>
                          <a:pt x="56" y="71"/>
                        </a:cubicBezTo>
                        <a:cubicBezTo>
                          <a:pt x="56" y="72"/>
                          <a:pt x="56" y="73"/>
                          <a:pt x="56" y="74"/>
                        </a:cubicBezTo>
                        <a:cubicBezTo>
                          <a:pt x="56" y="76"/>
                          <a:pt x="56" y="78"/>
                          <a:pt x="55" y="79"/>
                        </a:cubicBezTo>
                        <a:cubicBezTo>
                          <a:pt x="54" y="80"/>
                          <a:pt x="54" y="80"/>
                          <a:pt x="52" y="80"/>
                        </a:cubicBezTo>
                        <a:cubicBezTo>
                          <a:pt x="52" y="80"/>
                          <a:pt x="52" y="80"/>
                          <a:pt x="52" y="81"/>
                        </a:cubicBezTo>
                        <a:cubicBezTo>
                          <a:pt x="51" y="82"/>
                          <a:pt x="50" y="83"/>
                          <a:pt x="47" y="83"/>
                        </a:cubicBezTo>
                        <a:cubicBezTo>
                          <a:pt x="47" y="84"/>
                          <a:pt x="46" y="84"/>
                          <a:pt x="45" y="84"/>
                        </a:cubicBezTo>
                        <a:cubicBezTo>
                          <a:pt x="44" y="84"/>
                          <a:pt x="41" y="84"/>
                          <a:pt x="41" y="84"/>
                        </a:cubicBezTo>
                        <a:cubicBezTo>
                          <a:pt x="41" y="89"/>
                          <a:pt x="38" y="92"/>
                          <a:pt x="33" y="93"/>
                        </a:cubicBezTo>
                        <a:cubicBezTo>
                          <a:pt x="32" y="93"/>
                          <a:pt x="30" y="93"/>
                          <a:pt x="29" y="93"/>
                        </a:cubicBezTo>
                        <a:cubicBezTo>
                          <a:pt x="28" y="93"/>
                          <a:pt x="26" y="93"/>
                          <a:pt x="25" y="94"/>
                        </a:cubicBezTo>
                        <a:cubicBezTo>
                          <a:pt x="25" y="94"/>
                          <a:pt x="25" y="94"/>
                          <a:pt x="25" y="95"/>
                        </a:cubicBezTo>
                        <a:cubicBezTo>
                          <a:pt x="24" y="96"/>
                          <a:pt x="23" y="97"/>
                          <a:pt x="20" y="97"/>
                        </a:cubicBezTo>
                        <a:cubicBezTo>
                          <a:pt x="20" y="97"/>
                          <a:pt x="20" y="97"/>
                          <a:pt x="20" y="97"/>
                        </a:cubicBezTo>
                        <a:cubicBezTo>
                          <a:pt x="20" y="97"/>
                          <a:pt x="20" y="97"/>
                          <a:pt x="20" y="97"/>
                        </a:cubicBezTo>
                        <a:cubicBezTo>
                          <a:pt x="19" y="97"/>
                          <a:pt x="19" y="97"/>
                          <a:pt x="19" y="97"/>
                        </a:cubicBezTo>
                        <a:cubicBezTo>
                          <a:pt x="18" y="97"/>
                          <a:pt x="17" y="97"/>
                          <a:pt x="17" y="97"/>
                        </a:cubicBezTo>
                        <a:cubicBezTo>
                          <a:pt x="12" y="100"/>
                          <a:pt x="2" y="106"/>
                          <a:pt x="0" y="108"/>
                        </a:cubicBezTo>
                        <a:cubicBezTo>
                          <a:pt x="0" y="108"/>
                          <a:pt x="0" y="108"/>
                          <a:pt x="0" y="109"/>
                        </a:cubicBezTo>
                        <a:cubicBezTo>
                          <a:pt x="0" y="110"/>
                          <a:pt x="0" y="114"/>
                          <a:pt x="0" y="118"/>
                        </a:cubicBezTo>
                        <a:cubicBezTo>
                          <a:pt x="0" y="122"/>
                          <a:pt x="0" y="122"/>
                          <a:pt x="0" y="122"/>
                        </a:cubicBezTo>
                        <a:cubicBezTo>
                          <a:pt x="0" y="122"/>
                          <a:pt x="0" y="122"/>
                          <a:pt x="0" y="1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1" name="Freeform 1297">
                    <a:extLst>
                      <a:ext uri="{FF2B5EF4-FFF2-40B4-BE49-F238E27FC236}">
                        <a16:creationId xmlns="" xmlns:a16="http://schemas.microsoft.com/office/drawing/2014/main" id="{F66CE47B-5186-498C-B318-C17E9C245A10}"/>
                      </a:ext>
                    </a:extLst>
                  </p:cNvPr>
                  <p:cNvSpPr/>
                  <p:nvPr/>
                </p:nvSpPr>
                <p:spPr bwMode="auto">
                  <a:xfrm flipH="1">
                    <a:off x="1649" y="257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2" name="Freeform 1298">
                    <a:extLst>
                      <a:ext uri="{FF2B5EF4-FFF2-40B4-BE49-F238E27FC236}">
                        <a16:creationId xmlns="" xmlns:a16="http://schemas.microsoft.com/office/drawing/2014/main" id="{7E59868E-04DC-43EB-92D2-1280F9B6DF6A}"/>
                      </a:ext>
                    </a:extLst>
                  </p:cNvPr>
                  <p:cNvSpPr/>
                  <p:nvPr/>
                </p:nvSpPr>
                <p:spPr bwMode="auto">
                  <a:xfrm flipH="1">
                    <a:off x="1576" y="265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3" name="Freeform 1299">
                    <a:extLst>
                      <a:ext uri="{FF2B5EF4-FFF2-40B4-BE49-F238E27FC236}">
                        <a16:creationId xmlns="" xmlns:a16="http://schemas.microsoft.com/office/drawing/2014/main" id="{20F6A0A2-B770-4F3A-A1C8-960D0980DBC5}"/>
                      </a:ext>
                    </a:extLst>
                  </p:cNvPr>
                  <p:cNvSpPr/>
                  <p:nvPr/>
                </p:nvSpPr>
                <p:spPr bwMode="auto">
                  <a:xfrm>
                    <a:off x="1595" y="2643"/>
                    <a:ext cx="5" cy="2"/>
                  </a:xfrm>
                  <a:custGeom>
                    <a:gdLst>
                      <a:gd name="T0" fmla="*/ 5 w 5"/>
                      <a:gd name="T1" fmla="*/ 0 h 2"/>
                      <a:gd name="T2" fmla="*/ 0 w 5"/>
                      <a:gd name="T3" fmla="*/ 2 h 2"/>
                      <a:gd name="T4" fmla="*/ 0 w 5"/>
                      <a:gd name="T5" fmla="*/ 2 h 2"/>
                      <a:gd name="T6" fmla="*/ 5 w 5"/>
                      <a:gd name="T7" fmla="*/ 0 h 2"/>
                    </a:gdLst>
                    <a:cxnLst>
                      <a:cxn ang="0">
                        <a:pos x="T0" y="T1"/>
                      </a:cxn>
                      <a:cxn ang="0">
                        <a:pos x="T2" y="T3"/>
                      </a:cxn>
                      <a:cxn ang="0">
                        <a:pos x="T4" y="T5"/>
                      </a:cxn>
                      <a:cxn ang="0">
                        <a:pos x="T6" y="T7"/>
                      </a:cxn>
                    </a:cxnLst>
                    <a:rect l="0" t="0" r="r" b="b"/>
                    <a:pathLst>
                      <a:path w="5" h="2">
                        <a:moveTo>
                          <a:pt x="5" y="0"/>
                        </a:moveTo>
                        <a:cubicBezTo>
                          <a:pt x="4" y="1"/>
                          <a:pt x="3" y="2"/>
                          <a:pt x="0" y="2"/>
                        </a:cubicBezTo>
                        <a:cubicBezTo>
                          <a:pt x="0" y="2"/>
                          <a:pt x="0" y="2"/>
                          <a:pt x="0" y="2"/>
                        </a:cubicBezTo>
                        <a:cubicBezTo>
                          <a:pt x="3" y="2"/>
                          <a:pt x="4"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4" name="Freeform 1300">
                    <a:extLst>
                      <a:ext uri="{FF2B5EF4-FFF2-40B4-BE49-F238E27FC236}">
                        <a16:creationId xmlns="" xmlns:a16="http://schemas.microsoft.com/office/drawing/2014/main" id="{2505CDF5-0764-4317-B671-4168EE31F9CA}"/>
                      </a:ext>
                    </a:extLst>
                  </p:cNvPr>
                  <p:cNvSpPr/>
                  <p:nvPr/>
                </p:nvSpPr>
                <p:spPr bwMode="auto">
                  <a:xfrm flipH="1">
                    <a:off x="1649" y="257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5" name="Freeform 1301">
                    <a:extLst>
                      <a:ext uri="{FF2B5EF4-FFF2-40B4-BE49-F238E27FC236}">
                        <a16:creationId xmlns="" xmlns:a16="http://schemas.microsoft.com/office/drawing/2014/main" id="{6EDE1273-7B36-4627-8EC4-08BF4C625B58}"/>
                      </a:ext>
                    </a:extLst>
                  </p:cNvPr>
                  <p:cNvSpPr/>
                  <p:nvPr/>
                </p:nvSpPr>
                <p:spPr bwMode="auto">
                  <a:xfrm>
                    <a:off x="1757" y="2565"/>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1"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6" name="Freeform 1302">
                    <a:extLst>
                      <a:ext uri="{FF2B5EF4-FFF2-40B4-BE49-F238E27FC236}">
                        <a16:creationId xmlns="" xmlns:a16="http://schemas.microsoft.com/office/drawing/2014/main" id="{3762927D-DBCC-41DA-A9A7-AED4E3A1E4FD}"/>
                      </a:ext>
                    </a:extLst>
                  </p:cNvPr>
                  <p:cNvSpPr/>
                  <p:nvPr/>
                </p:nvSpPr>
                <p:spPr bwMode="auto">
                  <a:xfrm flipH="1">
                    <a:off x="1758" y="25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7" name="Freeform 1303">
                    <a:extLst>
                      <a:ext uri="{FF2B5EF4-FFF2-40B4-BE49-F238E27FC236}">
                        <a16:creationId xmlns="" xmlns:a16="http://schemas.microsoft.com/office/drawing/2014/main" id="{842C1EFC-D9CF-4CBB-877B-53786BCF1B35}"/>
                      </a:ext>
                    </a:extLst>
                  </p:cNvPr>
                  <p:cNvSpPr/>
                  <p:nvPr/>
                </p:nvSpPr>
                <p:spPr bwMode="auto">
                  <a:xfrm flipH="1">
                    <a:off x="1770" y="2632"/>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8" name="Freeform 1304">
                    <a:extLst>
                      <a:ext uri="{FF2B5EF4-FFF2-40B4-BE49-F238E27FC236}">
                        <a16:creationId xmlns="" xmlns:a16="http://schemas.microsoft.com/office/drawing/2014/main" id="{1A1C1B35-2BBE-44DE-85AD-BCFBCC88975A}"/>
                      </a:ext>
                    </a:extLst>
                  </p:cNvPr>
                  <p:cNvSpPr/>
                  <p:nvPr/>
                </p:nvSpPr>
                <p:spPr bwMode="auto">
                  <a:xfrm flipH="1">
                    <a:off x="1759" y="2570"/>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9" name="Freeform 1305">
                    <a:extLst>
                      <a:ext uri="{FF2B5EF4-FFF2-40B4-BE49-F238E27FC236}">
                        <a16:creationId xmlns="" xmlns:a16="http://schemas.microsoft.com/office/drawing/2014/main" id="{FCEAD6B4-DD85-4A32-8921-F63B7AD2FF91}"/>
                      </a:ext>
                    </a:extLst>
                  </p:cNvPr>
                  <p:cNvSpPr/>
                  <p:nvPr/>
                </p:nvSpPr>
                <p:spPr bwMode="auto">
                  <a:xfrm flipH="1">
                    <a:off x="1757" y="256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0" name="Freeform 1306">
                    <a:extLst>
                      <a:ext uri="{FF2B5EF4-FFF2-40B4-BE49-F238E27FC236}">
                        <a16:creationId xmlns="" xmlns:a16="http://schemas.microsoft.com/office/drawing/2014/main" id="{8EFDE4E7-D379-4B12-86B7-9BEFE46C395F}"/>
                      </a:ext>
                    </a:extLst>
                  </p:cNvPr>
                  <p:cNvSpPr/>
                  <p:nvPr/>
                </p:nvSpPr>
                <p:spPr bwMode="auto">
                  <a:xfrm flipH="1">
                    <a:off x="1757" y="256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1" name="Freeform 1307">
                    <a:extLst>
                      <a:ext uri="{FF2B5EF4-FFF2-40B4-BE49-F238E27FC236}">
                        <a16:creationId xmlns="" xmlns:a16="http://schemas.microsoft.com/office/drawing/2014/main" id="{76D78BD0-95DC-4197-92B2-A73E11E7BA5C}"/>
                      </a:ext>
                    </a:extLst>
                  </p:cNvPr>
                  <p:cNvSpPr/>
                  <p:nvPr/>
                </p:nvSpPr>
                <p:spPr bwMode="auto">
                  <a:xfrm flipH="1">
                    <a:off x="1758" y="256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2" name="Freeform 1308">
                    <a:extLst>
                      <a:ext uri="{FF2B5EF4-FFF2-40B4-BE49-F238E27FC236}">
                        <a16:creationId xmlns="" xmlns:a16="http://schemas.microsoft.com/office/drawing/2014/main" id="{28F09A4F-3347-47BB-AF6F-67B4CAC29590}"/>
                      </a:ext>
                    </a:extLst>
                  </p:cNvPr>
                  <p:cNvSpPr/>
                  <p:nvPr/>
                </p:nvSpPr>
                <p:spPr bwMode="auto">
                  <a:xfrm flipH="1">
                    <a:off x="1758" y="255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3" name="Freeform 1309">
                    <a:extLst>
                      <a:ext uri="{FF2B5EF4-FFF2-40B4-BE49-F238E27FC236}">
                        <a16:creationId xmlns="" xmlns:a16="http://schemas.microsoft.com/office/drawing/2014/main" id="{1D2E9E6E-BBC3-405E-9B05-082083D68682}"/>
                      </a:ext>
                    </a:extLst>
                  </p:cNvPr>
                  <p:cNvSpPr/>
                  <p:nvPr/>
                </p:nvSpPr>
                <p:spPr bwMode="auto">
                  <a:xfrm flipH="1">
                    <a:off x="1758" y="2555"/>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4" name="Freeform 1310">
                    <a:extLst>
                      <a:ext uri="{FF2B5EF4-FFF2-40B4-BE49-F238E27FC236}">
                        <a16:creationId xmlns="" xmlns:a16="http://schemas.microsoft.com/office/drawing/2014/main" id="{AAE1DE22-2FF4-44E7-809C-2111BC592652}"/>
                      </a:ext>
                    </a:extLst>
                  </p:cNvPr>
                  <p:cNvSpPr/>
                  <p:nvPr/>
                </p:nvSpPr>
                <p:spPr bwMode="auto">
                  <a:xfrm>
                    <a:off x="1773" y="2603"/>
                    <a:ext cx="159" cy="152"/>
                  </a:xfrm>
                  <a:custGeom>
                    <a:gdLst>
                      <a:gd name="T0" fmla="*/ 3 w 166"/>
                      <a:gd name="T1" fmla="*/ 34 h 159"/>
                      <a:gd name="T2" fmla="*/ 2 w 166"/>
                      <a:gd name="T3" fmla="*/ 35 h 159"/>
                      <a:gd name="T4" fmla="*/ 1 w 166"/>
                      <a:gd name="T5" fmla="*/ 35 h 159"/>
                      <a:gd name="T6" fmla="*/ 0 w 166"/>
                      <a:gd name="T7" fmla="*/ 36 h 159"/>
                      <a:gd name="T8" fmla="*/ 0 w 166"/>
                      <a:gd name="T9" fmla="*/ 36 h 159"/>
                      <a:gd name="T10" fmla="*/ 1 w 166"/>
                      <a:gd name="T11" fmla="*/ 40 h 159"/>
                      <a:gd name="T12" fmla="*/ 5 w 166"/>
                      <a:gd name="T13" fmla="*/ 53 h 159"/>
                      <a:gd name="T14" fmla="*/ 3 w 166"/>
                      <a:gd name="T15" fmla="*/ 67 h 159"/>
                      <a:gd name="T16" fmla="*/ 4 w 166"/>
                      <a:gd name="T17" fmla="*/ 73 h 159"/>
                      <a:gd name="T18" fmla="*/ 5 w 166"/>
                      <a:gd name="T19" fmla="*/ 79 h 159"/>
                      <a:gd name="T20" fmla="*/ 0 w 166"/>
                      <a:gd name="T21" fmla="*/ 84 h 159"/>
                      <a:gd name="T22" fmla="*/ 5 w 166"/>
                      <a:gd name="T23" fmla="*/ 89 h 159"/>
                      <a:gd name="T24" fmla="*/ 7 w 166"/>
                      <a:gd name="T25" fmla="*/ 99 h 159"/>
                      <a:gd name="T26" fmla="*/ 18 w 166"/>
                      <a:gd name="T27" fmla="*/ 103 h 159"/>
                      <a:gd name="T28" fmla="*/ 22 w 166"/>
                      <a:gd name="T29" fmla="*/ 105 h 159"/>
                      <a:gd name="T30" fmla="*/ 23 w 166"/>
                      <a:gd name="T31" fmla="*/ 105 h 159"/>
                      <a:gd name="T32" fmla="*/ 24 w 166"/>
                      <a:gd name="T33" fmla="*/ 106 h 159"/>
                      <a:gd name="T34" fmla="*/ 25 w 166"/>
                      <a:gd name="T35" fmla="*/ 108 h 159"/>
                      <a:gd name="T36" fmla="*/ 26 w 166"/>
                      <a:gd name="T37" fmla="*/ 109 h 159"/>
                      <a:gd name="T38" fmla="*/ 27 w 166"/>
                      <a:gd name="T39" fmla="*/ 111 h 159"/>
                      <a:gd name="T40" fmla="*/ 28 w 166"/>
                      <a:gd name="T41" fmla="*/ 113 h 159"/>
                      <a:gd name="T42" fmla="*/ 28 w 166"/>
                      <a:gd name="T43" fmla="*/ 114 h 159"/>
                      <a:gd name="T44" fmla="*/ 43 w 166"/>
                      <a:gd name="T45" fmla="*/ 117 h 159"/>
                      <a:gd name="T46" fmla="*/ 51 w 166"/>
                      <a:gd name="T47" fmla="*/ 124 h 159"/>
                      <a:gd name="T48" fmla="*/ 153 w 166"/>
                      <a:gd name="T49" fmla="*/ 159 h 159"/>
                      <a:gd name="T50" fmla="*/ 164 w 166"/>
                      <a:gd name="T51" fmla="*/ 154 h 159"/>
                      <a:gd name="T52" fmla="*/ 164 w 166"/>
                      <a:gd name="T53" fmla="*/ 131 h 159"/>
                      <a:gd name="T54" fmla="*/ 163 w 166"/>
                      <a:gd name="T55" fmla="*/ 39 h 159"/>
                      <a:gd name="T56" fmla="*/ 165 w 166"/>
                      <a:gd name="T57" fmla="*/ 24 h 159"/>
                      <a:gd name="T58" fmla="*/ 166 w 166"/>
                      <a:gd name="T59" fmla="*/ 13 h 159"/>
                      <a:gd name="T60" fmla="*/ 152 w 166"/>
                      <a:gd name="T61" fmla="*/ 10 h 159"/>
                      <a:gd name="T62" fmla="*/ 135 w 166"/>
                      <a:gd name="T63" fmla="*/ 1 h 159"/>
                      <a:gd name="T64" fmla="*/ 113 w 166"/>
                      <a:gd name="T65" fmla="*/ 17 h 159"/>
                      <a:gd name="T66" fmla="*/ 104 w 166"/>
                      <a:gd name="T67" fmla="*/ 32 h 159"/>
                      <a:gd name="T68" fmla="*/ 74 w 166"/>
                      <a:gd name="T69" fmla="*/ 21 h 159"/>
                      <a:gd name="T70" fmla="*/ 60 w 166"/>
                      <a:gd name="T71" fmla="*/ 11 h 159"/>
                      <a:gd name="T72" fmla="*/ 49 w 166"/>
                      <a:gd name="T73" fmla="*/ 5 h 159"/>
                      <a:gd name="T74" fmla="*/ 35 w 166"/>
                      <a:gd name="T75" fmla="*/ 3 h 159"/>
                      <a:gd name="T76" fmla="*/ 23 w 166"/>
                      <a:gd name="T77" fmla="*/ 1 h 159"/>
                      <a:gd name="T78" fmla="*/ 23 w 166"/>
                      <a:gd name="T79" fmla="*/ 3 h 159"/>
                      <a:gd name="T80" fmla="*/ 23 w 166"/>
                      <a:gd name="T81" fmla="*/ 4 h 159"/>
                      <a:gd name="T82" fmla="*/ 23 w 166"/>
                      <a:gd name="T83" fmla="*/ 4 h 159"/>
                      <a:gd name="T84" fmla="*/ 18 w 166"/>
                      <a:gd name="T85" fmla="*/ 9 h 159"/>
                      <a:gd name="T86" fmla="*/ 16 w 166"/>
                      <a:gd name="T87" fmla="*/ 10 h 159"/>
                      <a:gd name="T88" fmla="*/ 9 w 166"/>
                      <a:gd name="T89" fmla="*/ 17 h 159"/>
                      <a:gd name="T90" fmla="*/ 7 w 166"/>
                      <a:gd name="T91" fmla="*/ 30 h 1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59">
                        <a:moveTo>
                          <a:pt x="3" y="34"/>
                        </a:moveTo>
                        <a:cubicBezTo>
                          <a:pt x="3" y="34"/>
                          <a:pt x="3" y="34"/>
                          <a:pt x="3" y="34"/>
                        </a:cubicBezTo>
                        <a:cubicBezTo>
                          <a:pt x="2" y="35"/>
                          <a:pt x="2" y="35"/>
                          <a:pt x="2" y="35"/>
                        </a:cubicBezTo>
                        <a:cubicBezTo>
                          <a:pt x="2" y="35"/>
                          <a:pt x="2" y="35"/>
                          <a:pt x="2" y="35"/>
                        </a:cubicBezTo>
                        <a:cubicBezTo>
                          <a:pt x="1" y="35"/>
                          <a:pt x="1" y="35"/>
                          <a:pt x="1" y="35"/>
                        </a:cubicBezTo>
                        <a:cubicBezTo>
                          <a:pt x="1" y="35"/>
                          <a:pt x="1" y="35"/>
                          <a:pt x="1" y="35"/>
                        </a:cubicBezTo>
                        <a:cubicBezTo>
                          <a:pt x="1" y="35"/>
                          <a:pt x="1" y="35"/>
                          <a:pt x="1" y="35"/>
                        </a:cubicBezTo>
                        <a:cubicBezTo>
                          <a:pt x="1" y="35"/>
                          <a:pt x="1" y="36"/>
                          <a:pt x="0" y="36"/>
                        </a:cubicBezTo>
                        <a:cubicBezTo>
                          <a:pt x="0" y="36"/>
                          <a:pt x="0" y="36"/>
                          <a:pt x="0" y="36"/>
                        </a:cubicBezTo>
                        <a:cubicBezTo>
                          <a:pt x="0" y="36"/>
                          <a:pt x="0" y="36"/>
                          <a:pt x="0" y="36"/>
                        </a:cubicBezTo>
                        <a:cubicBezTo>
                          <a:pt x="0" y="37"/>
                          <a:pt x="0" y="37"/>
                          <a:pt x="0" y="37"/>
                        </a:cubicBezTo>
                        <a:cubicBezTo>
                          <a:pt x="0" y="38"/>
                          <a:pt x="1" y="39"/>
                          <a:pt x="1" y="40"/>
                        </a:cubicBezTo>
                        <a:cubicBezTo>
                          <a:pt x="2" y="41"/>
                          <a:pt x="4" y="43"/>
                          <a:pt x="5" y="45"/>
                        </a:cubicBezTo>
                        <a:cubicBezTo>
                          <a:pt x="6" y="49"/>
                          <a:pt x="5" y="51"/>
                          <a:pt x="5" y="53"/>
                        </a:cubicBezTo>
                        <a:cubicBezTo>
                          <a:pt x="4" y="55"/>
                          <a:pt x="4" y="56"/>
                          <a:pt x="4" y="57"/>
                        </a:cubicBezTo>
                        <a:cubicBezTo>
                          <a:pt x="7" y="62"/>
                          <a:pt x="5" y="65"/>
                          <a:pt x="3" y="67"/>
                        </a:cubicBezTo>
                        <a:cubicBezTo>
                          <a:pt x="3" y="68"/>
                          <a:pt x="3" y="69"/>
                          <a:pt x="3" y="70"/>
                        </a:cubicBezTo>
                        <a:cubicBezTo>
                          <a:pt x="3" y="71"/>
                          <a:pt x="4" y="72"/>
                          <a:pt x="4" y="73"/>
                        </a:cubicBezTo>
                        <a:cubicBezTo>
                          <a:pt x="4" y="73"/>
                          <a:pt x="4" y="74"/>
                          <a:pt x="4" y="75"/>
                        </a:cubicBezTo>
                        <a:cubicBezTo>
                          <a:pt x="5" y="76"/>
                          <a:pt x="6" y="78"/>
                          <a:pt x="5" y="79"/>
                        </a:cubicBezTo>
                        <a:cubicBezTo>
                          <a:pt x="5" y="79"/>
                          <a:pt x="4" y="80"/>
                          <a:pt x="4" y="80"/>
                        </a:cubicBezTo>
                        <a:cubicBezTo>
                          <a:pt x="2" y="82"/>
                          <a:pt x="1" y="83"/>
                          <a:pt x="0" y="84"/>
                        </a:cubicBezTo>
                        <a:cubicBezTo>
                          <a:pt x="0" y="84"/>
                          <a:pt x="1" y="85"/>
                          <a:pt x="2" y="85"/>
                        </a:cubicBezTo>
                        <a:cubicBezTo>
                          <a:pt x="3" y="86"/>
                          <a:pt x="4" y="88"/>
                          <a:pt x="5" y="89"/>
                        </a:cubicBezTo>
                        <a:cubicBezTo>
                          <a:pt x="7" y="93"/>
                          <a:pt x="7" y="95"/>
                          <a:pt x="7" y="97"/>
                        </a:cubicBezTo>
                        <a:cubicBezTo>
                          <a:pt x="7" y="98"/>
                          <a:pt x="6" y="98"/>
                          <a:pt x="7" y="99"/>
                        </a:cubicBezTo>
                        <a:cubicBezTo>
                          <a:pt x="7" y="100"/>
                          <a:pt x="10" y="102"/>
                          <a:pt x="12" y="102"/>
                        </a:cubicBezTo>
                        <a:cubicBezTo>
                          <a:pt x="15" y="102"/>
                          <a:pt x="16" y="103"/>
                          <a:pt x="18" y="103"/>
                        </a:cubicBezTo>
                        <a:cubicBezTo>
                          <a:pt x="19" y="104"/>
                          <a:pt x="20" y="104"/>
                          <a:pt x="21" y="104"/>
                        </a:cubicBezTo>
                        <a:cubicBezTo>
                          <a:pt x="21" y="104"/>
                          <a:pt x="22" y="104"/>
                          <a:pt x="22" y="105"/>
                        </a:cubicBezTo>
                        <a:cubicBezTo>
                          <a:pt x="22" y="105"/>
                          <a:pt x="22" y="105"/>
                          <a:pt x="23" y="105"/>
                        </a:cubicBezTo>
                        <a:cubicBezTo>
                          <a:pt x="23" y="105"/>
                          <a:pt x="23" y="105"/>
                          <a:pt x="23" y="105"/>
                        </a:cubicBezTo>
                        <a:cubicBezTo>
                          <a:pt x="24" y="105"/>
                          <a:pt x="24" y="106"/>
                          <a:pt x="24" y="106"/>
                        </a:cubicBezTo>
                        <a:cubicBezTo>
                          <a:pt x="24" y="106"/>
                          <a:pt x="24" y="106"/>
                          <a:pt x="24" y="106"/>
                        </a:cubicBezTo>
                        <a:cubicBezTo>
                          <a:pt x="25" y="106"/>
                          <a:pt x="25" y="107"/>
                          <a:pt x="25" y="107"/>
                        </a:cubicBezTo>
                        <a:cubicBezTo>
                          <a:pt x="25" y="107"/>
                          <a:pt x="25" y="107"/>
                          <a:pt x="25" y="108"/>
                        </a:cubicBezTo>
                        <a:cubicBezTo>
                          <a:pt x="26" y="108"/>
                          <a:pt x="26" y="108"/>
                          <a:pt x="26" y="108"/>
                        </a:cubicBezTo>
                        <a:cubicBezTo>
                          <a:pt x="26" y="109"/>
                          <a:pt x="26" y="109"/>
                          <a:pt x="26" y="109"/>
                        </a:cubicBezTo>
                        <a:cubicBezTo>
                          <a:pt x="26" y="109"/>
                          <a:pt x="26" y="110"/>
                          <a:pt x="27" y="110"/>
                        </a:cubicBezTo>
                        <a:cubicBezTo>
                          <a:pt x="27" y="110"/>
                          <a:pt x="27" y="111"/>
                          <a:pt x="27" y="111"/>
                        </a:cubicBezTo>
                        <a:cubicBezTo>
                          <a:pt x="27" y="111"/>
                          <a:pt x="27" y="111"/>
                          <a:pt x="27" y="112"/>
                        </a:cubicBezTo>
                        <a:cubicBezTo>
                          <a:pt x="27" y="112"/>
                          <a:pt x="28" y="113"/>
                          <a:pt x="28" y="113"/>
                        </a:cubicBezTo>
                        <a:cubicBezTo>
                          <a:pt x="28" y="113"/>
                          <a:pt x="28" y="113"/>
                          <a:pt x="28" y="114"/>
                        </a:cubicBezTo>
                        <a:cubicBezTo>
                          <a:pt x="28" y="114"/>
                          <a:pt x="28" y="114"/>
                          <a:pt x="28" y="114"/>
                        </a:cubicBezTo>
                        <a:cubicBezTo>
                          <a:pt x="31" y="114"/>
                          <a:pt x="38" y="115"/>
                          <a:pt x="42" y="117"/>
                        </a:cubicBezTo>
                        <a:cubicBezTo>
                          <a:pt x="42" y="117"/>
                          <a:pt x="42" y="117"/>
                          <a:pt x="43" y="117"/>
                        </a:cubicBezTo>
                        <a:cubicBezTo>
                          <a:pt x="43" y="117"/>
                          <a:pt x="44" y="117"/>
                          <a:pt x="44" y="117"/>
                        </a:cubicBezTo>
                        <a:cubicBezTo>
                          <a:pt x="47" y="120"/>
                          <a:pt x="50" y="122"/>
                          <a:pt x="51" y="124"/>
                        </a:cubicBezTo>
                        <a:cubicBezTo>
                          <a:pt x="69" y="114"/>
                          <a:pt x="69" y="114"/>
                          <a:pt x="69" y="114"/>
                        </a:cubicBezTo>
                        <a:cubicBezTo>
                          <a:pt x="153" y="159"/>
                          <a:pt x="153" y="159"/>
                          <a:pt x="153" y="159"/>
                        </a:cubicBezTo>
                        <a:cubicBezTo>
                          <a:pt x="153" y="154"/>
                          <a:pt x="153" y="154"/>
                          <a:pt x="153" y="154"/>
                        </a:cubicBezTo>
                        <a:cubicBezTo>
                          <a:pt x="164" y="154"/>
                          <a:pt x="164" y="154"/>
                          <a:pt x="164" y="154"/>
                        </a:cubicBezTo>
                        <a:cubicBezTo>
                          <a:pt x="164" y="135"/>
                          <a:pt x="164" y="135"/>
                          <a:pt x="164" y="135"/>
                        </a:cubicBezTo>
                        <a:cubicBezTo>
                          <a:pt x="164" y="131"/>
                          <a:pt x="164" y="131"/>
                          <a:pt x="164" y="131"/>
                        </a:cubicBezTo>
                        <a:cubicBezTo>
                          <a:pt x="164" y="46"/>
                          <a:pt x="164" y="46"/>
                          <a:pt x="164" y="46"/>
                        </a:cubicBezTo>
                        <a:cubicBezTo>
                          <a:pt x="164" y="43"/>
                          <a:pt x="163" y="41"/>
                          <a:pt x="163" y="39"/>
                        </a:cubicBezTo>
                        <a:cubicBezTo>
                          <a:pt x="162" y="35"/>
                          <a:pt x="161" y="31"/>
                          <a:pt x="164" y="28"/>
                        </a:cubicBezTo>
                        <a:cubicBezTo>
                          <a:pt x="165" y="26"/>
                          <a:pt x="165" y="26"/>
                          <a:pt x="165" y="24"/>
                        </a:cubicBezTo>
                        <a:cubicBezTo>
                          <a:pt x="164" y="22"/>
                          <a:pt x="164" y="19"/>
                          <a:pt x="165" y="14"/>
                        </a:cubicBezTo>
                        <a:cubicBezTo>
                          <a:pt x="166" y="13"/>
                          <a:pt x="166" y="13"/>
                          <a:pt x="166" y="13"/>
                        </a:cubicBezTo>
                        <a:cubicBezTo>
                          <a:pt x="166" y="12"/>
                          <a:pt x="161" y="11"/>
                          <a:pt x="157" y="11"/>
                        </a:cubicBezTo>
                        <a:cubicBezTo>
                          <a:pt x="156" y="10"/>
                          <a:pt x="154" y="10"/>
                          <a:pt x="152" y="10"/>
                        </a:cubicBezTo>
                        <a:cubicBezTo>
                          <a:pt x="147" y="9"/>
                          <a:pt x="145" y="7"/>
                          <a:pt x="143" y="5"/>
                        </a:cubicBezTo>
                        <a:cubicBezTo>
                          <a:pt x="142" y="3"/>
                          <a:pt x="140" y="1"/>
                          <a:pt x="135" y="1"/>
                        </a:cubicBezTo>
                        <a:cubicBezTo>
                          <a:pt x="125" y="0"/>
                          <a:pt x="112" y="9"/>
                          <a:pt x="112" y="12"/>
                        </a:cubicBezTo>
                        <a:cubicBezTo>
                          <a:pt x="112" y="13"/>
                          <a:pt x="113" y="15"/>
                          <a:pt x="113" y="17"/>
                        </a:cubicBezTo>
                        <a:cubicBezTo>
                          <a:pt x="115" y="20"/>
                          <a:pt x="116" y="24"/>
                          <a:pt x="113" y="28"/>
                        </a:cubicBezTo>
                        <a:cubicBezTo>
                          <a:pt x="111" y="31"/>
                          <a:pt x="108" y="32"/>
                          <a:pt x="104" y="32"/>
                        </a:cubicBezTo>
                        <a:cubicBezTo>
                          <a:pt x="100" y="32"/>
                          <a:pt x="96" y="31"/>
                          <a:pt x="93" y="28"/>
                        </a:cubicBezTo>
                        <a:cubicBezTo>
                          <a:pt x="87" y="23"/>
                          <a:pt x="79" y="21"/>
                          <a:pt x="74" y="21"/>
                        </a:cubicBezTo>
                        <a:cubicBezTo>
                          <a:pt x="69" y="21"/>
                          <a:pt x="65" y="20"/>
                          <a:pt x="62" y="17"/>
                        </a:cubicBezTo>
                        <a:cubicBezTo>
                          <a:pt x="61" y="15"/>
                          <a:pt x="60" y="13"/>
                          <a:pt x="60" y="11"/>
                        </a:cubicBezTo>
                        <a:cubicBezTo>
                          <a:pt x="61" y="10"/>
                          <a:pt x="61" y="8"/>
                          <a:pt x="55" y="7"/>
                        </a:cubicBezTo>
                        <a:cubicBezTo>
                          <a:pt x="53" y="6"/>
                          <a:pt x="51" y="6"/>
                          <a:pt x="49" y="5"/>
                        </a:cubicBezTo>
                        <a:cubicBezTo>
                          <a:pt x="46" y="4"/>
                          <a:pt x="43" y="2"/>
                          <a:pt x="39" y="2"/>
                        </a:cubicBezTo>
                        <a:cubicBezTo>
                          <a:pt x="38" y="2"/>
                          <a:pt x="36" y="2"/>
                          <a:pt x="35" y="3"/>
                        </a:cubicBezTo>
                        <a:cubicBezTo>
                          <a:pt x="31" y="3"/>
                          <a:pt x="26" y="2"/>
                          <a:pt x="23" y="1"/>
                        </a:cubicBezTo>
                        <a:cubicBezTo>
                          <a:pt x="23" y="1"/>
                          <a:pt x="23" y="1"/>
                          <a:pt x="23" y="1"/>
                        </a:cubicBezTo>
                        <a:cubicBezTo>
                          <a:pt x="23" y="2"/>
                          <a:pt x="23" y="2"/>
                          <a:pt x="23" y="2"/>
                        </a:cubicBezTo>
                        <a:cubicBezTo>
                          <a:pt x="23" y="2"/>
                          <a:pt x="23" y="3"/>
                          <a:pt x="23" y="3"/>
                        </a:cubicBezTo>
                        <a:cubicBezTo>
                          <a:pt x="23" y="3"/>
                          <a:pt x="23" y="3"/>
                          <a:pt x="23" y="4"/>
                        </a:cubicBezTo>
                        <a:cubicBezTo>
                          <a:pt x="23" y="4"/>
                          <a:pt x="23" y="4"/>
                          <a:pt x="23" y="4"/>
                        </a:cubicBezTo>
                        <a:cubicBezTo>
                          <a:pt x="23" y="4"/>
                          <a:pt x="23" y="4"/>
                          <a:pt x="23" y="4"/>
                        </a:cubicBezTo>
                        <a:cubicBezTo>
                          <a:pt x="23" y="4"/>
                          <a:pt x="23" y="4"/>
                          <a:pt x="23" y="4"/>
                        </a:cubicBezTo>
                        <a:cubicBezTo>
                          <a:pt x="23" y="8"/>
                          <a:pt x="20" y="9"/>
                          <a:pt x="18" y="9"/>
                        </a:cubicBezTo>
                        <a:cubicBezTo>
                          <a:pt x="18" y="9"/>
                          <a:pt x="18" y="9"/>
                          <a:pt x="18" y="9"/>
                        </a:cubicBezTo>
                        <a:cubicBezTo>
                          <a:pt x="18" y="9"/>
                          <a:pt x="17" y="9"/>
                          <a:pt x="17" y="9"/>
                        </a:cubicBezTo>
                        <a:cubicBezTo>
                          <a:pt x="17" y="9"/>
                          <a:pt x="16" y="10"/>
                          <a:pt x="16" y="10"/>
                        </a:cubicBezTo>
                        <a:cubicBezTo>
                          <a:pt x="14" y="12"/>
                          <a:pt x="13" y="13"/>
                          <a:pt x="12" y="14"/>
                        </a:cubicBezTo>
                        <a:cubicBezTo>
                          <a:pt x="11" y="15"/>
                          <a:pt x="10" y="16"/>
                          <a:pt x="9" y="17"/>
                        </a:cubicBezTo>
                        <a:cubicBezTo>
                          <a:pt x="8" y="18"/>
                          <a:pt x="8" y="19"/>
                          <a:pt x="9" y="20"/>
                        </a:cubicBezTo>
                        <a:cubicBezTo>
                          <a:pt x="10" y="22"/>
                          <a:pt x="8" y="28"/>
                          <a:pt x="7" y="30"/>
                        </a:cubicBezTo>
                        <a:cubicBezTo>
                          <a:pt x="6" y="32"/>
                          <a:pt x="4" y="33"/>
                          <a:pt x="3"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5" name="Rectangle 1311">
                    <a:extLst>
                      <a:ext uri="{FF2B5EF4-FFF2-40B4-BE49-F238E27FC236}">
                        <a16:creationId xmlns="" xmlns:a16="http://schemas.microsoft.com/office/drawing/2014/main" id="{FF6C8D19-F372-416D-86E5-12030C25ECB9}"/>
                      </a:ext>
                    </a:extLst>
                  </p:cNvPr>
                  <p:cNvSpPr>
                    <a:spLocks noChangeArrowheads="1"/>
                  </p:cNvSpPr>
                  <p:nvPr/>
                </p:nvSpPr>
                <p:spPr bwMode="auto">
                  <a:xfrm>
                    <a:off x="1795" y="2607"/>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6" name="Freeform 1312">
                    <a:extLst>
                      <a:ext uri="{FF2B5EF4-FFF2-40B4-BE49-F238E27FC236}">
                        <a16:creationId xmlns="" xmlns:a16="http://schemas.microsoft.com/office/drawing/2014/main" id="{0EEEECBA-4687-44A3-AB2B-9880B894B81B}"/>
                      </a:ext>
                    </a:extLst>
                  </p:cNvPr>
                  <p:cNvSpPr/>
                  <p:nvPr/>
                </p:nvSpPr>
                <p:spPr bwMode="auto">
                  <a:xfrm flipH="1">
                    <a:off x="1795" y="260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7" name="Freeform 1313">
                    <a:extLst>
                      <a:ext uri="{FF2B5EF4-FFF2-40B4-BE49-F238E27FC236}">
                        <a16:creationId xmlns="" xmlns:a16="http://schemas.microsoft.com/office/drawing/2014/main" id="{C07C23A1-A1A6-4CBE-9DF0-848BDBFF64C2}"/>
                      </a:ext>
                    </a:extLst>
                  </p:cNvPr>
                  <p:cNvSpPr/>
                  <p:nvPr/>
                </p:nvSpPr>
                <p:spPr bwMode="auto">
                  <a:xfrm>
                    <a:off x="1776" y="2631"/>
                    <a:ext cx="4" cy="4"/>
                  </a:xfrm>
                  <a:custGeom>
                    <a:gdLst>
                      <a:gd name="T0" fmla="*/ 4 w 4"/>
                      <a:gd name="T1" fmla="*/ 0 h 4"/>
                      <a:gd name="T2" fmla="*/ 0 w 4"/>
                      <a:gd name="T3" fmla="*/ 4 h 4"/>
                      <a:gd name="T4" fmla="*/ 0 w 4"/>
                      <a:gd name="T5" fmla="*/ 4 h 4"/>
                      <a:gd name="T6" fmla="*/ 4 w 4"/>
                      <a:gd name="T7" fmla="*/ 0 h 4"/>
                    </a:gdLst>
                    <a:cxnLst>
                      <a:cxn ang="0">
                        <a:pos x="T0" y="T1"/>
                      </a:cxn>
                      <a:cxn ang="0">
                        <a:pos x="T2" y="T3"/>
                      </a:cxn>
                      <a:cxn ang="0">
                        <a:pos x="T4" y="T5"/>
                      </a:cxn>
                      <a:cxn ang="0">
                        <a:pos x="T6" y="T7"/>
                      </a:cxn>
                    </a:cxnLst>
                    <a:rect l="0" t="0" r="r" b="b"/>
                    <a:pathLst>
                      <a:path w="4" h="4">
                        <a:moveTo>
                          <a:pt x="4" y="0"/>
                        </a:moveTo>
                        <a:cubicBezTo>
                          <a:pt x="3" y="2"/>
                          <a:pt x="1" y="3"/>
                          <a:pt x="0" y="4"/>
                        </a:cubicBezTo>
                        <a:cubicBezTo>
                          <a:pt x="0" y="4"/>
                          <a:pt x="0" y="4"/>
                          <a:pt x="0" y="4"/>
                        </a:cubicBezTo>
                        <a:cubicBezTo>
                          <a:pt x="1" y="3"/>
                          <a:pt x="3"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8" name="Freeform 1314">
                    <a:extLst>
                      <a:ext uri="{FF2B5EF4-FFF2-40B4-BE49-F238E27FC236}">
                        <a16:creationId xmlns="" xmlns:a16="http://schemas.microsoft.com/office/drawing/2014/main" id="{9FC732FF-72A7-40A0-95E1-7659EBA37724}"/>
                      </a:ext>
                    </a:extLst>
                  </p:cNvPr>
                  <p:cNvSpPr/>
                  <p:nvPr/>
                </p:nvSpPr>
                <p:spPr bwMode="auto">
                  <a:xfrm>
                    <a:off x="1782" y="2612"/>
                    <a:ext cx="6" cy="7"/>
                  </a:xfrm>
                  <a:custGeom>
                    <a:gdLst>
                      <a:gd name="T0" fmla="*/ 7 w 7"/>
                      <a:gd name="T1" fmla="*/ 0 h 7"/>
                      <a:gd name="T2" fmla="*/ 3 w 7"/>
                      <a:gd name="T3" fmla="*/ 4 h 7"/>
                      <a:gd name="T4" fmla="*/ 0 w 7"/>
                      <a:gd name="T5" fmla="*/ 7 h 7"/>
                      <a:gd name="T6" fmla="*/ 3 w 7"/>
                      <a:gd name="T7" fmla="*/ 4 h 7"/>
                      <a:gd name="T8" fmla="*/ 7 w 7"/>
                      <a:gd name="T9" fmla="*/ 0 h 7"/>
                    </a:gdLst>
                    <a:cxnLst>
                      <a:cxn ang="0">
                        <a:pos x="T0" y="T1"/>
                      </a:cxn>
                      <a:cxn ang="0">
                        <a:pos x="T2" y="T3"/>
                      </a:cxn>
                      <a:cxn ang="0">
                        <a:pos x="T4" y="T5"/>
                      </a:cxn>
                      <a:cxn ang="0">
                        <a:pos x="T6" y="T7"/>
                      </a:cxn>
                      <a:cxn ang="0">
                        <a:pos x="T8" y="T9"/>
                      </a:cxn>
                    </a:cxnLst>
                    <a:rect l="0" t="0" r="r" b="b"/>
                    <a:pathLst>
                      <a:path w="7" h="7">
                        <a:moveTo>
                          <a:pt x="7" y="0"/>
                        </a:moveTo>
                        <a:cubicBezTo>
                          <a:pt x="5" y="2"/>
                          <a:pt x="4" y="3"/>
                          <a:pt x="3" y="4"/>
                        </a:cubicBezTo>
                        <a:cubicBezTo>
                          <a:pt x="2" y="5"/>
                          <a:pt x="1" y="6"/>
                          <a:pt x="0" y="7"/>
                        </a:cubicBezTo>
                        <a:cubicBezTo>
                          <a:pt x="1" y="6"/>
                          <a:pt x="2" y="5"/>
                          <a:pt x="3" y="4"/>
                        </a:cubicBezTo>
                        <a:cubicBezTo>
                          <a:pt x="4" y="3"/>
                          <a:pt x="5" y="2"/>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9" name="Freeform 1315">
                    <a:extLst>
                      <a:ext uri="{FF2B5EF4-FFF2-40B4-BE49-F238E27FC236}">
                        <a16:creationId xmlns="" xmlns:a16="http://schemas.microsoft.com/office/drawing/2014/main" id="{DE022ADA-A0B8-4531-8978-6C33A8EE4BF3}"/>
                      </a:ext>
                    </a:extLst>
                  </p:cNvPr>
                  <p:cNvSpPr/>
                  <p:nvPr/>
                </p:nvSpPr>
                <p:spPr bwMode="auto">
                  <a:xfrm flipH="1">
                    <a:off x="1795" y="260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0" name="Freeform 1316">
                    <a:extLst>
                      <a:ext uri="{FF2B5EF4-FFF2-40B4-BE49-F238E27FC236}">
                        <a16:creationId xmlns="" xmlns:a16="http://schemas.microsoft.com/office/drawing/2014/main" id="{1FF20A59-6D48-4A76-A632-C21B94478FFB}"/>
                      </a:ext>
                    </a:extLst>
                  </p:cNvPr>
                  <p:cNvSpPr/>
                  <p:nvPr/>
                </p:nvSpPr>
                <p:spPr bwMode="auto">
                  <a:xfrm>
                    <a:off x="1774" y="2636"/>
                    <a:ext cx="1" cy="0"/>
                  </a:xfrm>
                  <a:custGeom>
                    <a:gdLst>
                      <a:gd name="T0" fmla="*/ 1 w 1"/>
                      <a:gd name="T1" fmla="*/ 0 w 1"/>
                      <a:gd name="T2" fmla="*/ 1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1" name="Oval 1317">
                    <a:extLst>
                      <a:ext uri="{FF2B5EF4-FFF2-40B4-BE49-F238E27FC236}">
                        <a16:creationId xmlns="" xmlns:a16="http://schemas.microsoft.com/office/drawing/2014/main" id="{B52BEE8C-6414-4AB1-B3F8-18A51B8A7B5E}"/>
                      </a:ext>
                    </a:extLst>
                  </p:cNvPr>
                  <p:cNvSpPr>
                    <a:spLocks noChangeArrowheads="1"/>
                  </p:cNvSpPr>
                  <p:nvPr/>
                </p:nvSpPr>
                <p:spPr bwMode="auto">
                  <a:xfrm>
                    <a:off x="1773" y="2637"/>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2" name="Freeform 1318">
                    <a:extLst>
                      <a:ext uri="{FF2B5EF4-FFF2-40B4-BE49-F238E27FC236}">
                        <a16:creationId xmlns="" xmlns:a16="http://schemas.microsoft.com/office/drawing/2014/main" id="{32F33904-AB88-49D6-B317-646CAA82F95A}"/>
                      </a:ext>
                    </a:extLst>
                  </p:cNvPr>
                  <p:cNvSpPr/>
                  <p:nvPr/>
                </p:nvSpPr>
                <p:spPr bwMode="auto">
                  <a:xfrm>
                    <a:off x="1795" y="2703"/>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3" name="Freeform 1319">
                    <a:extLst>
                      <a:ext uri="{FF2B5EF4-FFF2-40B4-BE49-F238E27FC236}">
                        <a16:creationId xmlns="" xmlns:a16="http://schemas.microsoft.com/office/drawing/2014/main" id="{CF286A4E-05F7-4BAF-867B-3D73EE82B94E}"/>
                      </a:ext>
                    </a:extLst>
                  </p:cNvPr>
                  <p:cNvSpPr/>
                  <p:nvPr/>
                </p:nvSpPr>
                <p:spPr bwMode="auto">
                  <a:xfrm>
                    <a:off x="1794" y="270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4" name="Freeform 1320">
                    <a:extLst>
                      <a:ext uri="{FF2B5EF4-FFF2-40B4-BE49-F238E27FC236}">
                        <a16:creationId xmlns="" xmlns:a16="http://schemas.microsoft.com/office/drawing/2014/main" id="{8EEBE47B-8770-4C43-81A5-FA4BC07C1511}"/>
                      </a:ext>
                    </a:extLst>
                  </p:cNvPr>
                  <p:cNvSpPr/>
                  <p:nvPr/>
                </p:nvSpPr>
                <p:spPr bwMode="auto">
                  <a:xfrm>
                    <a:off x="1797" y="2706"/>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5" name="Freeform 1321">
                    <a:extLst>
                      <a:ext uri="{FF2B5EF4-FFF2-40B4-BE49-F238E27FC236}">
                        <a16:creationId xmlns="" xmlns:a16="http://schemas.microsoft.com/office/drawing/2014/main" id="{12F067E7-53E5-49E7-B1D7-64896D0200A8}"/>
                      </a:ext>
                    </a:extLst>
                  </p:cNvPr>
                  <p:cNvSpPr/>
                  <p:nvPr/>
                </p:nvSpPr>
                <p:spPr bwMode="auto">
                  <a:xfrm>
                    <a:off x="1775" y="263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6" name="Freeform 1322">
                    <a:extLst>
                      <a:ext uri="{FF2B5EF4-FFF2-40B4-BE49-F238E27FC236}">
                        <a16:creationId xmlns="" xmlns:a16="http://schemas.microsoft.com/office/drawing/2014/main" id="{FE82170E-AC69-4D20-B658-9800A40260B3}"/>
                      </a:ext>
                    </a:extLst>
                  </p:cNvPr>
                  <p:cNvSpPr/>
                  <p:nvPr/>
                </p:nvSpPr>
                <p:spPr bwMode="auto">
                  <a:xfrm flipH="1">
                    <a:off x="1800" y="2711"/>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7" name="Freeform 1323">
                    <a:extLst>
                      <a:ext uri="{FF2B5EF4-FFF2-40B4-BE49-F238E27FC236}">
                        <a16:creationId xmlns="" xmlns:a16="http://schemas.microsoft.com/office/drawing/2014/main" id="{636604C1-B01E-40BC-B9FF-3BE0BD71F6C2}"/>
                      </a:ext>
                    </a:extLst>
                  </p:cNvPr>
                  <p:cNvSpPr/>
                  <p:nvPr/>
                </p:nvSpPr>
                <p:spPr bwMode="auto">
                  <a:xfrm>
                    <a:off x="1796" y="2704"/>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8" name="Freeform 1324">
                    <a:extLst>
                      <a:ext uri="{FF2B5EF4-FFF2-40B4-BE49-F238E27FC236}">
                        <a16:creationId xmlns="" xmlns:a16="http://schemas.microsoft.com/office/drawing/2014/main" id="{EA96CDB8-4637-4F4F-A713-9FC7E990F648}"/>
                      </a:ext>
                    </a:extLst>
                  </p:cNvPr>
                  <p:cNvSpPr/>
                  <p:nvPr/>
                </p:nvSpPr>
                <p:spPr bwMode="auto">
                  <a:xfrm flipH="1">
                    <a:off x="1774" y="26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9" name="Freeform 1325">
                    <a:extLst>
                      <a:ext uri="{FF2B5EF4-FFF2-40B4-BE49-F238E27FC236}">
                        <a16:creationId xmlns="" xmlns:a16="http://schemas.microsoft.com/office/drawing/2014/main" id="{E32D6937-D486-43F0-969C-F2E38178BA60}"/>
                      </a:ext>
                    </a:extLst>
                  </p:cNvPr>
                  <p:cNvSpPr/>
                  <p:nvPr/>
                </p:nvSpPr>
                <p:spPr bwMode="auto">
                  <a:xfrm>
                    <a:off x="1798" y="2707"/>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0" name="Freeform 1326">
                    <a:extLst>
                      <a:ext uri="{FF2B5EF4-FFF2-40B4-BE49-F238E27FC236}">
                        <a16:creationId xmlns="" xmlns:a16="http://schemas.microsoft.com/office/drawing/2014/main" id="{A06D762E-F250-4C56-BEF1-86B301237B17}"/>
                      </a:ext>
                    </a:extLst>
                  </p:cNvPr>
                  <p:cNvSpPr/>
                  <p:nvPr/>
                </p:nvSpPr>
                <p:spPr bwMode="auto">
                  <a:xfrm flipH="1">
                    <a:off x="1799" y="270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1" name="Freeform 1327">
                    <a:extLst>
                      <a:ext uri="{FF2B5EF4-FFF2-40B4-BE49-F238E27FC236}">
                        <a16:creationId xmlns="" xmlns:a16="http://schemas.microsoft.com/office/drawing/2014/main" id="{70336816-C54A-4118-8C9F-06DE627A64CC}"/>
                      </a:ext>
                    </a:extLst>
                  </p:cNvPr>
                  <p:cNvSpPr/>
                  <p:nvPr/>
                </p:nvSpPr>
                <p:spPr bwMode="auto">
                  <a:xfrm>
                    <a:off x="1773" y="263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2" name="Freeform 1328">
                    <a:extLst>
                      <a:ext uri="{FF2B5EF4-FFF2-40B4-BE49-F238E27FC236}">
                        <a16:creationId xmlns="" xmlns:a16="http://schemas.microsoft.com/office/drawing/2014/main" id="{907743A3-23E7-43CF-AA31-1359C22B6B29}"/>
                      </a:ext>
                    </a:extLst>
                  </p:cNvPr>
                  <p:cNvSpPr/>
                  <p:nvPr/>
                </p:nvSpPr>
                <p:spPr bwMode="auto">
                  <a:xfrm>
                    <a:off x="1774" y="2635"/>
                    <a:ext cx="2" cy="1"/>
                  </a:xfrm>
                  <a:custGeom>
                    <a:gdLst>
                      <a:gd name="T0" fmla="*/ 0 w 2"/>
                      <a:gd name="T1" fmla="*/ 1 h 1"/>
                      <a:gd name="T2" fmla="*/ 0 w 2"/>
                      <a:gd name="T3" fmla="*/ 1 h 1"/>
                      <a:gd name="T4" fmla="*/ 1 w 2"/>
                      <a:gd name="T5" fmla="*/ 1 h 1"/>
                      <a:gd name="T6" fmla="*/ 2 w 2"/>
                      <a:gd name="T7" fmla="*/ 0 h 1"/>
                      <a:gd name="T8" fmla="*/ 2 w 2"/>
                      <a:gd name="T9" fmla="*/ 0 h 1"/>
                      <a:gd name="T10" fmla="*/ 1 w 2"/>
                      <a:gd name="T11" fmla="*/ 1 h 1"/>
                      <a:gd name="T12" fmla="*/ 0 w 2"/>
                      <a:gd name="T13" fmla="*/ 1 h 1"/>
                    </a:gdLst>
                    <a:cxnLst>
                      <a:cxn ang="0">
                        <a:pos x="T0" y="T1"/>
                      </a:cxn>
                      <a:cxn ang="0">
                        <a:pos x="T2" y="T3"/>
                      </a:cxn>
                      <a:cxn ang="0">
                        <a:pos x="T4" y="T5"/>
                      </a:cxn>
                      <a:cxn ang="0">
                        <a:pos x="T6" y="T7"/>
                      </a:cxn>
                      <a:cxn ang="0">
                        <a:pos x="T8" y="T9"/>
                      </a:cxn>
                      <a:cxn ang="0">
                        <a:pos x="T10" y="T11"/>
                      </a:cxn>
                      <a:cxn ang="0">
                        <a:pos x="T12" y="T13"/>
                      </a:cxn>
                    </a:cxnLst>
                    <a:rect l="0" t="0" r="r" b="b"/>
                    <a:pathLst>
                      <a:path w="2" h="1">
                        <a:moveTo>
                          <a:pt x="0" y="1"/>
                        </a:moveTo>
                        <a:cubicBezTo>
                          <a:pt x="0" y="1"/>
                          <a:pt x="0" y="1"/>
                          <a:pt x="0" y="1"/>
                        </a:cubicBezTo>
                        <a:cubicBezTo>
                          <a:pt x="1" y="1"/>
                          <a:pt x="1" y="1"/>
                          <a:pt x="1" y="1"/>
                        </a:cubicBezTo>
                        <a:cubicBezTo>
                          <a:pt x="1" y="1"/>
                          <a:pt x="1" y="0"/>
                          <a:pt x="2" y="0"/>
                        </a:cubicBezTo>
                        <a:cubicBezTo>
                          <a:pt x="2" y="0"/>
                          <a:pt x="2" y="0"/>
                          <a:pt x="2" y="0"/>
                        </a:cubicBezTo>
                        <a:cubicBezTo>
                          <a:pt x="1" y="0"/>
                          <a:pt x="1" y="1"/>
                          <a:pt x="1" y="1"/>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3" name="Freeform 1329">
                    <a:extLst>
                      <a:ext uri="{FF2B5EF4-FFF2-40B4-BE49-F238E27FC236}">
                        <a16:creationId xmlns="" xmlns:a16="http://schemas.microsoft.com/office/drawing/2014/main" id="{466E6A5F-0DE3-4731-A088-4C9B6953783B}"/>
                      </a:ext>
                    </a:extLst>
                  </p:cNvPr>
                  <p:cNvSpPr/>
                  <p:nvPr/>
                </p:nvSpPr>
                <p:spPr bwMode="auto">
                  <a:xfrm>
                    <a:off x="1490" y="2824"/>
                    <a:ext cx="16" cy="4"/>
                  </a:xfrm>
                  <a:custGeom>
                    <a:gdLst>
                      <a:gd name="T0" fmla="*/ 0 w 17"/>
                      <a:gd name="T1" fmla="*/ 5 h 5"/>
                      <a:gd name="T2" fmla="*/ 0 w 17"/>
                      <a:gd name="T3" fmla="*/ 5 h 5"/>
                      <a:gd name="T4" fmla="*/ 0 w 17"/>
                      <a:gd name="T5" fmla="*/ 5 h 5"/>
                      <a:gd name="T6" fmla="*/ 1 w 17"/>
                      <a:gd name="T7" fmla="*/ 5 h 5"/>
                      <a:gd name="T8" fmla="*/ 12 w 17"/>
                      <a:gd name="T9" fmla="*/ 2 h 5"/>
                      <a:gd name="T10" fmla="*/ 17 w 17"/>
                      <a:gd name="T11" fmla="*/ 1 h 5"/>
                      <a:gd name="T12" fmla="*/ 14 w 17"/>
                      <a:gd name="T13" fmla="*/ 1 h 5"/>
                      <a:gd name="T14" fmla="*/ 11 w 17"/>
                      <a:gd name="T15" fmla="*/ 2 h 5"/>
                      <a:gd name="T16" fmla="*/ 11 w 17"/>
                      <a:gd name="T17" fmla="*/ 2 h 5"/>
                      <a:gd name="T18" fmla="*/ 8 w 17"/>
                      <a:gd name="T19" fmla="*/ 3 h 5"/>
                      <a:gd name="T20" fmla="*/ 8 w 17"/>
                      <a:gd name="T21" fmla="*/ 3 h 5"/>
                      <a:gd name="T22" fmla="*/ 4 w 17"/>
                      <a:gd name="T23" fmla="*/ 3 h 5"/>
                      <a:gd name="T24" fmla="*/ 4 w 17"/>
                      <a:gd name="T25" fmla="*/ 3 h 5"/>
                      <a:gd name="T26" fmla="*/ 1 w 17"/>
                      <a:gd name="T27" fmla="*/ 3 h 5"/>
                      <a:gd name="T28" fmla="*/ 1 w 17"/>
                      <a:gd name="T29" fmla="*/ 3 h 5"/>
                      <a:gd name="T30" fmla="*/ 0 w 17"/>
                      <a:gd name="T31" fmla="*/ 5 h 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5">
                        <a:moveTo>
                          <a:pt x="0" y="5"/>
                        </a:moveTo>
                        <a:cubicBezTo>
                          <a:pt x="0" y="5"/>
                          <a:pt x="0" y="5"/>
                          <a:pt x="0" y="5"/>
                        </a:cubicBezTo>
                        <a:cubicBezTo>
                          <a:pt x="0" y="5"/>
                          <a:pt x="0" y="5"/>
                          <a:pt x="0" y="5"/>
                        </a:cubicBezTo>
                        <a:cubicBezTo>
                          <a:pt x="0" y="5"/>
                          <a:pt x="1" y="5"/>
                          <a:pt x="1" y="5"/>
                        </a:cubicBezTo>
                        <a:cubicBezTo>
                          <a:pt x="4" y="5"/>
                          <a:pt x="11" y="4"/>
                          <a:pt x="12" y="2"/>
                        </a:cubicBezTo>
                        <a:cubicBezTo>
                          <a:pt x="14" y="1"/>
                          <a:pt x="15" y="1"/>
                          <a:pt x="17" y="1"/>
                        </a:cubicBezTo>
                        <a:cubicBezTo>
                          <a:pt x="16" y="0"/>
                          <a:pt x="15" y="0"/>
                          <a:pt x="14" y="1"/>
                        </a:cubicBezTo>
                        <a:cubicBezTo>
                          <a:pt x="13" y="1"/>
                          <a:pt x="12" y="2"/>
                          <a:pt x="11" y="2"/>
                        </a:cubicBezTo>
                        <a:cubicBezTo>
                          <a:pt x="11" y="2"/>
                          <a:pt x="11" y="2"/>
                          <a:pt x="11" y="2"/>
                        </a:cubicBezTo>
                        <a:cubicBezTo>
                          <a:pt x="10" y="2"/>
                          <a:pt x="9" y="3"/>
                          <a:pt x="8" y="3"/>
                        </a:cubicBezTo>
                        <a:cubicBezTo>
                          <a:pt x="8" y="3"/>
                          <a:pt x="8" y="3"/>
                          <a:pt x="8" y="3"/>
                        </a:cubicBezTo>
                        <a:cubicBezTo>
                          <a:pt x="7" y="3"/>
                          <a:pt x="5" y="3"/>
                          <a:pt x="4" y="3"/>
                        </a:cubicBezTo>
                        <a:cubicBezTo>
                          <a:pt x="4" y="3"/>
                          <a:pt x="4" y="3"/>
                          <a:pt x="4" y="3"/>
                        </a:cubicBezTo>
                        <a:cubicBezTo>
                          <a:pt x="3" y="3"/>
                          <a:pt x="2" y="3"/>
                          <a:pt x="1" y="3"/>
                        </a:cubicBezTo>
                        <a:cubicBezTo>
                          <a:pt x="1" y="3"/>
                          <a:pt x="1" y="3"/>
                          <a:pt x="1" y="3"/>
                        </a:cubicBezTo>
                        <a:cubicBezTo>
                          <a:pt x="1" y="4"/>
                          <a:pt x="0"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4" name="Freeform 1330">
                    <a:extLst>
                      <a:ext uri="{FF2B5EF4-FFF2-40B4-BE49-F238E27FC236}">
                        <a16:creationId xmlns="" xmlns:a16="http://schemas.microsoft.com/office/drawing/2014/main" id="{4EEFA965-A563-42B8-BBBB-D060B3A84421}"/>
                      </a:ext>
                    </a:extLst>
                  </p:cNvPr>
                  <p:cNvSpPr/>
                  <p:nvPr/>
                </p:nvSpPr>
                <p:spPr bwMode="auto">
                  <a:xfrm>
                    <a:off x="1483" y="2793"/>
                    <a:ext cx="59" cy="45"/>
                  </a:xfrm>
                  <a:custGeom>
                    <a:gdLst>
                      <a:gd name="T0" fmla="*/ 39 w 62"/>
                      <a:gd name="T1" fmla="*/ 42 h 47"/>
                      <a:gd name="T2" fmla="*/ 56 w 62"/>
                      <a:gd name="T3" fmla="*/ 47 h 47"/>
                      <a:gd name="T4" fmla="*/ 58 w 62"/>
                      <a:gd name="T5" fmla="*/ 47 h 47"/>
                      <a:gd name="T6" fmla="*/ 60 w 62"/>
                      <a:gd name="T7" fmla="*/ 47 h 47"/>
                      <a:gd name="T8" fmla="*/ 61 w 62"/>
                      <a:gd name="T9" fmla="*/ 47 h 47"/>
                      <a:gd name="T10" fmla="*/ 62 w 62"/>
                      <a:gd name="T11" fmla="*/ 44 h 47"/>
                      <a:gd name="T12" fmla="*/ 62 w 62"/>
                      <a:gd name="T13" fmla="*/ 43 h 47"/>
                      <a:gd name="T14" fmla="*/ 62 w 62"/>
                      <a:gd name="T15" fmla="*/ 42 h 47"/>
                      <a:gd name="T16" fmla="*/ 62 w 62"/>
                      <a:gd name="T17" fmla="*/ 41 h 47"/>
                      <a:gd name="T18" fmla="*/ 62 w 62"/>
                      <a:gd name="T19" fmla="*/ 41 h 47"/>
                      <a:gd name="T20" fmla="*/ 62 w 62"/>
                      <a:gd name="T21" fmla="*/ 40 h 47"/>
                      <a:gd name="T22" fmla="*/ 54 w 62"/>
                      <a:gd name="T23" fmla="*/ 27 h 47"/>
                      <a:gd name="T24" fmla="*/ 52 w 62"/>
                      <a:gd name="T25" fmla="*/ 24 h 47"/>
                      <a:gd name="T26" fmla="*/ 52 w 62"/>
                      <a:gd name="T27" fmla="*/ 24 h 47"/>
                      <a:gd name="T28" fmla="*/ 52 w 62"/>
                      <a:gd name="T29" fmla="*/ 21 h 47"/>
                      <a:gd name="T30" fmla="*/ 51 w 62"/>
                      <a:gd name="T31" fmla="*/ 20 h 47"/>
                      <a:gd name="T32" fmla="*/ 50 w 62"/>
                      <a:gd name="T33" fmla="*/ 19 h 47"/>
                      <a:gd name="T34" fmla="*/ 49 w 62"/>
                      <a:gd name="T35" fmla="*/ 18 h 47"/>
                      <a:gd name="T36" fmla="*/ 40 w 62"/>
                      <a:gd name="T37" fmla="*/ 9 h 47"/>
                      <a:gd name="T38" fmla="*/ 35 w 62"/>
                      <a:gd name="T39" fmla="*/ 7 h 47"/>
                      <a:gd name="T40" fmla="*/ 29 w 62"/>
                      <a:gd name="T41" fmla="*/ 1 h 47"/>
                      <a:gd name="T42" fmla="*/ 21 w 62"/>
                      <a:gd name="T43" fmla="*/ 2 h 47"/>
                      <a:gd name="T44" fmla="*/ 10 w 62"/>
                      <a:gd name="T45" fmla="*/ 2 h 47"/>
                      <a:gd name="T46" fmla="*/ 9 w 62"/>
                      <a:gd name="T47" fmla="*/ 4 h 47"/>
                      <a:gd name="T48" fmla="*/ 8 w 62"/>
                      <a:gd name="T49" fmla="*/ 5 h 47"/>
                      <a:gd name="T50" fmla="*/ 7 w 62"/>
                      <a:gd name="T51" fmla="*/ 6 h 47"/>
                      <a:gd name="T52" fmla="*/ 6 w 62"/>
                      <a:gd name="T53" fmla="*/ 7 h 47"/>
                      <a:gd name="T54" fmla="*/ 3 w 62"/>
                      <a:gd name="T55" fmla="*/ 16 h 47"/>
                      <a:gd name="T56" fmla="*/ 8 w 62"/>
                      <a:gd name="T57" fmla="*/ 31 h 47"/>
                      <a:gd name="T58" fmla="*/ 10 w 62"/>
                      <a:gd name="T59" fmla="*/ 31 h 47"/>
                      <a:gd name="T60" fmla="*/ 13 w 62"/>
                      <a:gd name="T61" fmla="*/ 31 h 47"/>
                      <a:gd name="T62" fmla="*/ 16 w 62"/>
                      <a:gd name="T63" fmla="*/ 30 h 47"/>
                      <a:gd name="T64" fmla="*/ 22 w 62"/>
                      <a:gd name="T65" fmla="*/ 28 h 47"/>
                      <a:gd name="T66" fmla="*/ 31 w 62"/>
                      <a:gd name="T67" fmla="*/ 33 h 47"/>
                      <a:gd name="T68" fmla="*/ 41 w 62"/>
                      <a:gd name="T69" fmla="*/ 36 h 47"/>
                      <a:gd name="T70" fmla="*/ 30 w 62"/>
                      <a:gd name="T71" fmla="*/ 40 h 47"/>
                      <a:gd name="T72" fmla="*/ 22 w 62"/>
                      <a:gd name="T73" fmla="*/ 37 h 47"/>
                      <a:gd name="T74" fmla="*/ 8 w 62"/>
                      <a:gd name="T75" fmla="*/ 41 h 47"/>
                      <a:gd name="T76" fmla="*/ 7 w 62"/>
                      <a:gd name="T77" fmla="*/ 41 h 47"/>
                      <a:gd name="T78" fmla="*/ 7 w 62"/>
                      <a:gd name="T79" fmla="*/ 41 h 47"/>
                      <a:gd name="T80" fmla="*/ 8 w 62"/>
                      <a:gd name="T81" fmla="*/ 44 h 47"/>
                      <a:gd name="T82" fmla="*/ 10 w 62"/>
                      <a:gd name="T83" fmla="*/ 44 h 47"/>
                      <a:gd name="T84" fmla="*/ 12 w 62"/>
                      <a:gd name="T85" fmla="*/ 44 h 47"/>
                      <a:gd name="T86" fmla="*/ 13 w 62"/>
                      <a:gd name="T87" fmla="*/ 45 h 47"/>
                      <a:gd name="T88" fmla="*/ 13 w 62"/>
                      <a:gd name="T89" fmla="*/ 46 h 47"/>
                      <a:gd name="T90" fmla="*/ 15 w 62"/>
                      <a:gd name="T91" fmla="*/ 46 h 47"/>
                      <a:gd name="T92" fmla="*/ 16 w 62"/>
                      <a:gd name="T93" fmla="*/ 45 h 47"/>
                      <a:gd name="T94" fmla="*/ 18 w 62"/>
                      <a:gd name="T95" fmla="*/ 44 h 47"/>
                      <a:gd name="T96" fmla="*/ 19 w 62"/>
                      <a:gd name="T97" fmla="*/ 43 h 47"/>
                      <a:gd name="T98" fmla="*/ 36 w 62"/>
                      <a:gd name="T99" fmla="*/ 42 h 4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2" h="47">
                        <a:moveTo>
                          <a:pt x="36" y="41"/>
                        </a:moveTo>
                        <a:cubicBezTo>
                          <a:pt x="39" y="42"/>
                          <a:pt x="39" y="42"/>
                          <a:pt x="39" y="42"/>
                        </a:cubicBezTo>
                        <a:cubicBezTo>
                          <a:pt x="46" y="43"/>
                          <a:pt x="48" y="45"/>
                          <a:pt x="48" y="46"/>
                        </a:cubicBezTo>
                        <a:cubicBezTo>
                          <a:pt x="49" y="47"/>
                          <a:pt x="52" y="47"/>
                          <a:pt x="56" y="47"/>
                        </a:cubicBezTo>
                        <a:cubicBezTo>
                          <a:pt x="56" y="47"/>
                          <a:pt x="57" y="47"/>
                          <a:pt x="57" y="47"/>
                        </a:cubicBezTo>
                        <a:cubicBezTo>
                          <a:pt x="58" y="47"/>
                          <a:pt x="58" y="47"/>
                          <a:pt x="58" y="47"/>
                        </a:cubicBezTo>
                        <a:cubicBezTo>
                          <a:pt x="58" y="47"/>
                          <a:pt x="59" y="47"/>
                          <a:pt x="59" y="47"/>
                        </a:cubicBezTo>
                        <a:cubicBezTo>
                          <a:pt x="59" y="47"/>
                          <a:pt x="60" y="47"/>
                          <a:pt x="60" y="47"/>
                        </a:cubicBezTo>
                        <a:cubicBezTo>
                          <a:pt x="60" y="47"/>
                          <a:pt x="60" y="47"/>
                          <a:pt x="61" y="47"/>
                        </a:cubicBezTo>
                        <a:cubicBezTo>
                          <a:pt x="61" y="47"/>
                          <a:pt x="61" y="47"/>
                          <a:pt x="61" y="47"/>
                        </a:cubicBezTo>
                        <a:cubicBezTo>
                          <a:pt x="62" y="46"/>
                          <a:pt x="62" y="46"/>
                          <a:pt x="62" y="46"/>
                        </a:cubicBezTo>
                        <a:cubicBezTo>
                          <a:pt x="62" y="45"/>
                          <a:pt x="62" y="45"/>
                          <a:pt x="62" y="44"/>
                        </a:cubicBezTo>
                        <a:cubicBezTo>
                          <a:pt x="62" y="44"/>
                          <a:pt x="62" y="44"/>
                          <a:pt x="62" y="44"/>
                        </a:cubicBezTo>
                        <a:cubicBezTo>
                          <a:pt x="62" y="43"/>
                          <a:pt x="62" y="43"/>
                          <a:pt x="62" y="43"/>
                        </a:cubicBezTo>
                        <a:cubicBezTo>
                          <a:pt x="62" y="43"/>
                          <a:pt x="62" y="42"/>
                          <a:pt x="62" y="42"/>
                        </a:cubicBezTo>
                        <a:cubicBezTo>
                          <a:pt x="62" y="42"/>
                          <a:pt x="62" y="42"/>
                          <a:pt x="62" y="42"/>
                        </a:cubicBezTo>
                        <a:cubicBezTo>
                          <a:pt x="62" y="42"/>
                          <a:pt x="62" y="42"/>
                          <a:pt x="62" y="42"/>
                        </a:cubicBezTo>
                        <a:cubicBezTo>
                          <a:pt x="62" y="41"/>
                          <a:pt x="62" y="41"/>
                          <a:pt x="62" y="41"/>
                        </a:cubicBezTo>
                        <a:cubicBezTo>
                          <a:pt x="62" y="41"/>
                          <a:pt x="62" y="41"/>
                          <a:pt x="62" y="41"/>
                        </a:cubicBezTo>
                        <a:cubicBezTo>
                          <a:pt x="62" y="41"/>
                          <a:pt x="62" y="41"/>
                          <a:pt x="62" y="41"/>
                        </a:cubicBezTo>
                        <a:cubicBezTo>
                          <a:pt x="62" y="40"/>
                          <a:pt x="62" y="40"/>
                          <a:pt x="62" y="40"/>
                        </a:cubicBezTo>
                        <a:cubicBezTo>
                          <a:pt x="62" y="40"/>
                          <a:pt x="62" y="40"/>
                          <a:pt x="62" y="40"/>
                        </a:cubicBezTo>
                        <a:cubicBezTo>
                          <a:pt x="61" y="39"/>
                          <a:pt x="59" y="37"/>
                          <a:pt x="57" y="35"/>
                        </a:cubicBezTo>
                        <a:cubicBezTo>
                          <a:pt x="55" y="33"/>
                          <a:pt x="54" y="29"/>
                          <a:pt x="54" y="27"/>
                        </a:cubicBezTo>
                        <a:cubicBezTo>
                          <a:pt x="52" y="24"/>
                          <a:pt x="52" y="24"/>
                          <a:pt x="52" y="24"/>
                        </a:cubicBezTo>
                        <a:cubicBezTo>
                          <a:pt x="52" y="24"/>
                          <a:pt x="52" y="24"/>
                          <a:pt x="52" y="24"/>
                        </a:cubicBezTo>
                        <a:cubicBezTo>
                          <a:pt x="52" y="24"/>
                          <a:pt x="52" y="24"/>
                          <a:pt x="52" y="24"/>
                        </a:cubicBezTo>
                        <a:cubicBezTo>
                          <a:pt x="52" y="24"/>
                          <a:pt x="52" y="24"/>
                          <a:pt x="52" y="24"/>
                        </a:cubicBezTo>
                        <a:cubicBezTo>
                          <a:pt x="52" y="23"/>
                          <a:pt x="52" y="23"/>
                          <a:pt x="52" y="21"/>
                        </a:cubicBezTo>
                        <a:cubicBezTo>
                          <a:pt x="52" y="21"/>
                          <a:pt x="52" y="21"/>
                          <a:pt x="52" y="21"/>
                        </a:cubicBezTo>
                        <a:cubicBezTo>
                          <a:pt x="51" y="21"/>
                          <a:pt x="51" y="21"/>
                          <a:pt x="51" y="20"/>
                        </a:cubicBezTo>
                        <a:cubicBezTo>
                          <a:pt x="51" y="20"/>
                          <a:pt x="51" y="20"/>
                          <a:pt x="51" y="20"/>
                        </a:cubicBezTo>
                        <a:cubicBezTo>
                          <a:pt x="51" y="20"/>
                          <a:pt x="50" y="19"/>
                          <a:pt x="50" y="19"/>
                        </a:cubicBezTo>
                        <a:cubicBezTo>
                          <a:pt x="50" y="19"/>
                          <a:pt x="50" y="19"/>
                          <a:pt x="50" y="19"/>
                        </a:cubicBezTo>
                        <a:cubicBezTo>
                          <a:pt x="50" y="19"/>
                          <a:pt x="49" y="18"/>
                          <a:pt x="49" y="18"/>
                        </a:cubicBezTo>
                        <a:cubicBezTo>
                          <a:pt x="49" y="18"/>
                          <a:pt x="49" y="18"/>
                          <a:pt x="49" y="18"/>
                        </a:cubicBezTo>
                        <a:cubicBezTo>
                          <a:pt x="48" y="18"/>
                          <a:pt x="48" y="17"/>
                          <a:pt x="47" y="17"/>
                        </a:cubicBezTo>
                        <a:cubicBezTo>
                          <a:pt x="44" y="16"/>
                          <a:pt x="41" y="12"/>
                          <a:pt x="40" y="9"/>
                        </a:cubicBezTo>
                        <a:cubicBezTo>
                          <a:pt x="39" y="9"/>
                          <a:pt x="39" y="8"/>
                          <a:pt x="39" y="7"/>
                        </a:cubicBezTo>
                        <a:cubicBezTo>
                          <a:pt x="35" y="7"/>
                          <a:pt x="35" y="7"/>
                          <a:pt x="35" y="7"/>
                        </a:cubicBezTo>
                        <a:cubicBezTo>
                          <a:pt x="35" y="6"/>
                          <a:pt x="35" y="6"/>
                          <a:pt x="35" y="6"/>
                        </a:cubicBezTo>
                        <a:cubicBezTo>
                          <a:pt x="34" y="5"/>
                          <a:pt x="31" y="2"/>
                          <a:pt x="29" y="1"/>
                        </a:cubicBezTo>
                        <a:cubicBezTo>
                          <a:pt x="27" y="0"/>
                          <a:pt x="23" y="2"/>
                          <a:pt x="22" y="2"/>
                        </a:cubicBezTo>
                        <a:cubicBezTo>
                          <a:pt x="21" y="2"/>
                          <a:pt x="21" y="2"/>
                          <a:pt x="21" y="2"/>
                        </a:cubicBezTo>
                        <a:cubicBezTo>
                          <a:pt x="21" y="2"/>
                          <a:pt x="18" y="3"/>
                          <a:pt x="15" y="3"/>
                        </a:cubicBezTo>
                        <a:cubicBezTo>
                          <a:pt x="13" y="3"/>
                          <a:pt x="12" y="2"/>
                          <a:pt x="10" y="2"/>
                        </a:cubicBezTo>
                        <a:cubicBezTo>
                          <a:pt x="10" y="2"/>
                          <a:pt x="10" y="2"/>
                          <a:pt x="9" y="3"/>
                        </a:cubicBezTo>
                        <a:cubicBezTo>
                          <a:pt x="9" y="3"/>
                          <a:pt x="9" y="3"/>
                          <a:pt x="9" y="4"/>
                        </a:cubicBezTo>
                        <a:cubicBezTo>
                          <a:pt x="9" y="4"/>
                          <a:pt x="9" y="4"/>
                          <a:pt x="8" y="5"/>
                        </a:cubicBezTo>
                        <a:cubicBezTo>
                          <a:pt x="8" y="5"/>
                          <a:pt x="8" y="5"/>
                          <a:pt x="8" y="5"/>
                        </a:cubicBezTo>
                        <a:cubicBezTo>
                          <a:pt x="8" y="5"/>
                          <a:pt x="8" y="6"/>
                          <a:pt x="8" y="6"/>
                        </a:cubicBezTo>
                        <a:cubicBezTo>
                          <a:pt x="7" y="6"/>
                          <a:pt x="7" y="6"/>
                          <a:pt x="7" y="6"/>
                        </a:cubicBezTo>
                        <a:cubicBezTo>
                          <a:pt x="7" y="6"/>
                          <a:pt x="7" y="7"/>
                          <a:pt x="7" y="7"/>
                        </a:cubicBezTo>
                        <a:cubicBezTo>
                          <a:pt x="6" y="7"/>
                          <a:pt x="6" y="7"/>
                          <a:pt x="6" y="7"/>
                        </a:cubicBezTo>
                        <a:cubicBezTo>
                          <a:pt x="6" y="7"/>
                          <a:pt x="6" y="7"/>
                          <a:pt x="6" y="7"/>
                        </a:cubicBezTo>
                        <a:cubicBezTo>
                          <a:pt x="5" y="10"/>
                          <a:pt x="5" y="14"/>
                          <a:pt x="3" y="16"/>
                        </a:cubicBezTo>
                        <a:cubicBezTo>
                          <a:pt x="0" y="20"/>
                          <a:pt x="4" y="27"/>
                          <a:pt x="7" y="29"/>
                        </a:cubicBezTo>
                        <a:cubicBezTo>
                          <a:pt x="7" y="30"/>
                          <a:pt x="8" y="30"/>
                          <a:pt x="8" y="31"/>
                        </a:cubicBezTo>
                        <a:cubicBezTo>
                          <a:pt x="8" y="31"/>
                          <a:pt x="9" y="31"/>
                          <a:pt x="9" y="31"/>
                        </a:cubicBezTo>
                        <a:cubicBezTo>
                          <a:pt x="9" y="31"/>
                          <a:pt x="10" y="31"/>
                          <a:pt x="10" y="31"/>
                        </a:cubicBezTo>
                        <a:cubicBezTo>
                          <a:pt x="11" y="31"/>
                          <a:pt x="12" y="31"/>
                          <a:pt x="12" y="31"/>
                        </a:cubicBezTo>
                        <a:cubicBezTo>
                          <a:pt x="13" y="31"/>
                          <a:pt x="13" y="31"/>
                          <a:pt x="13" y="31"/>
                        </a:cubicBezTo>
                        <a:cubicBezTo>
                          <a:pt x="14" y="31"/>
                          <a:pt x="15" y="31"/>
                          <a:pt x="15" y="30"/>
                        </a:cubicBezTo>
                        <a:cubicBezTo>
                          <a:pt x="16" y="30"/>
                          <a:pt x="16" y="30"/>
                          <a:pt x="16" y="30"/>
                        </a:cubicBezTo>
                        <a:cubicBezTo>
                          <a:pt x="17" y="30"/>
                          <a:pt x="18" y="29"/>
                          <a:pt x="19" y="29"/>
                        </a:cubicBezTo>
                        <a:cubicBezTo>
                          <a:pt x="20" y="28"/>
                          <a:pt x="21" y="28"/>
                          <a:pt x="22" y="28"/>
                        </a:cubicBezTo>
                        <a:cubicBezTo>
                          <a:pt x="25" y="28"/>
                          <a:pt x="26" y="30"/>
                          <a:pt x="27" y="31"/>
                        </a:cubicBezTo>
                        <a:cubicBezTo>
                          <a:pt x="28" y="32"/>
                          <a:pt x="29" y="33"/>
                          <a:pt x="31" y="33"/>
                        </a:cubicBezTo>
                        <a:cubicBezTo>
                          <a:pt x="37" y="34"/>
                          <a:pt x="38" y="34"/>
                          <a:pt x="38" y="35"/>
                        </a:cubicBezTo>
                        <a:cubicBezTo>
                          <a:pt x="41" y="36"/>
                          <a:pt x="41" y="36"/>
                          <a:pt x="41" y="36"/>
                        </a:cubicBezTo>
                        <a:cubicBezTo>
                          <a:pt x="38" y="38"/>
                          <a:pt x="38" y="38"/>
                          <a:pt x="38" y="38"/>
                        </a:cubicBezTo>
                        <a:cubicBezTo>
                          <a:pt x="38" y="38"/>
                          <a:pt x="34" y="41"/>
                          <a:pt x="30" y="40"/>
                        </a:cubicBezTo>
                        <a:cubicBezTo>
                          <a:pt x="28" y="40"/>
                          <a:pt x="27" y="39"/>
                          <a:pt x="25" y="38"/>
                        </a:cubicBezTo>
                        <a:cubicBezTo>
                          <a:pt x="24" y="38"/>
                          <a:pt x="23" y="37"/>
                          <a:pt x="22" y="37"/>
                        </a:cubicBezTo>
                        <a:cubicBezTo>
                          <a:pt x="19" y="40"/>
                          <a:pt x="10" y="41"/>
                          <a:pt x="8" y="41"/>
                        </a:cubicBezTo>
                        <a:cubicBezTo>
                          <a:pt x="8" y="41"/>
                          <a:pt x="8" y="41"/>
                          <a:pt x="8" y="41"/>
                        </a:cubicBezTo>
                        <a:cubicBezTo>
                          <a:pt x="8" y="41"/>
                          <a:pt x="8" y="41"/>
                          <a:pt x="8" y="41"/>
                        </a:cubicBezTo>
                        <a:cubicBezTo>
                          <a:pt x="8" y="41"/>
                          <a:pt x="8" y="41"/>
                          <a:pt x="7" y="41"/>
                        </a:cubicBezTo>
                        <a:cubicBezTo>
                          <a:pt x="7" y="41"/>
                          <a:pt x="7" y="41"/>
                          <a:pt x="7" y="41"/>
                        </a:cubicBezTo>
                        <a:cubicBezTo>
                          <a:pt x="7" y="41"/>
                          <a:pt x="7" y="41"/>
                          <a:pt x="7" y="41"/>
                        </a:cubicBezTo>
                        <a:cubicBezTo>
                          <a:pt x="7" y="42"/>
                          <a:pt x="7" y="43"/>
                          <a:pt x="7" y="44"/>
                        </a:cubicBezTo>
                        <a:cubicBezTo>
                          <a:pt x="8" y="44"/>
                          <a:pt x="8" y="44"/>
                          <a:pt x="8" y="44"/>
                        </a:cubicBezTo>
                        <a:cubicBezTo>
                          <a:pt x="8" y="44"/>
                          <a:pt x="8" y="44"/>
                          <a:pt x="8" y="44"/>
                        </a:cubicBezTo>
                        <a:cubicBezTo>
                          <a:pt x="9" y="44"/>
                          <a:pt x="9" y="44"/>
                          <a:pt x="10" y="44"/>
                        </a:cubicBezTo>
                        <a:cubicBezTo>
                          <a:pt x="10" y="44"/>
                          <a:pt x="10" y="44"/>
                          <a:pt x="11" y="44"/>
                        </a:cubicBezTo>
                        <a:cubicBezTo>
                          <a:pt x="11" y="44"/>
                          <a:pt x="11" y="44"/>
                          <a:pt x="12" y="44"/>
                        </a:cubicBezTo>
                        <a:cubicBezTo>
                          <a:pt x="12" y="44"/>
                          <a:pt x="12" y="45"/>
                          <a:pt x="12" y="45"/>
                        </a:cubicBezTo>
                        <a:cubicBezTo>
                          <a:pt x="12" y="45"/>
                          <a:pt x="13" y="45"/>
                          <a:pt x="13" y="45"/>
                        </a:cubicBezTo>
                        <a:cubicBezTo>
                          <a:pt x="13" y="45"/>
                          <a:pt x="13" y="45"/>
                          <a:pt x="13" y="45"/>
                        </a:cubicBezTo>
                        <a:cubicBezTo>
                          <a:pt x="13" y="46"/>
                          <a:pt x="13" y="46"/>
                          <a:pt x="13" y="46"/>
                        </a:cubicBezTo>
                        <a:cubicBezTo>
                          <a:pt x="14" y="46"/>
                          <a:pt x="14" y="46"/>
                          <a:pt x="14" y="46"/>
                        </a:cubicBezTo>
                        <a:cubicBezTo>
                          <a:pt x="14" y="46"/>
                          <a:pt x="15" y="46"/>
                          <a:pt x="15" y="46"/>
                        </a:cubicBezTo>
                        <a:cubicBezTo>
                          <a:pt x="15" y="45"/>
                          <a:pt x="15" y="45"/>
                          <a:pt x="16" y="45"/>
                        </a:cubicBezTo>
                        <a:cubicBezTo>
                          <a:pt x="16" y="45"/>
                          <a:pt x="16" y="45"/>
                          <a:pt x="16" y="45"/>
                        </a:cubicBezTo>
                        <a:cubicBezTo>
                          <a:pt x="16" y="45"/>
                          <a:pt x="17" y="45"/>
                          <a:pt x="17" y="44"/>
                        </a:cubicBezTo>
                        <a:cubicBezTo>
                          <a:pt x="17" y="44"/>
                          <a:pt x="18" y="44"/>
                          <a:pt x="18" y="44"/>
                        </a:cubicBezTo>
                        <a:cubicBezTo>
                          <a:pt x="18" y="44"/>
                          <a:pt x="18" y="44"/>
                          <a:pt x="18" y="44"/>
                        </a:cubicBezTo>
                        <a:cubicBezTo>
                          <a:pt x="19" y="43"/>
                          <a:pt x="19" y="43"/>
                          <a:pt x="19" y="43"/>
                        </a:cubicBezTo>
                        <a:cubicBezTo>
                          <a:pt x="19" y="43"/>
                          <a:pt x="33" y="42"/>
                          <a:pt x="35" y="42"/>
                        </a:cubicBezTo>
                        <a:cubicBezTo>
                          <a:pt x="36" y="42"/>
                          <a:pt x="36" y="42"/>
                          <a:pt x="36" y="42"/>
                        </a:cubicBezTo>
                        <a:lnTo>
                          <a:pt x="36"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5" name="Freeform 1331">
                    <a:extLst>
                      <a:ext uri="{FF2B5EF4-FFF2-40B4-BE49-F238E27FC236}">
                        <a16:creationId xmlns="" xmlns:a16="http://schemas.microsoft.com/office/drawing/2014/main" id="{FA0BDD1B-AB1D-413E-B350-E0AAA3180997}"/>
                      </a:ext>
                    </a:extLst>
                  </p:cNvPr>
                  <p:cNvSpPr/>
                  <p:nvPr/>
                </p:nvSpPr>
                <p:spPr bwMode="auto">
                  <a:xfrm flipH="1">
                    <a:off x="1491" y="283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6" name="Freeform 1332">
                    <a:extLst>
                      <a:ext uri="{FF2B5EF4-FFF2-40B4-BE49-F238E27FC236}">
                        <a16:creationId xmlns="" xmlns:a16="http://schemas.microsoft.com/office/drawing/2014/main" id="{1972C84A-EB48-46EE-995C-414AC3640920}"/>
                      </a:ext>
                    </a:extLst>
                  </p:cNvPr>
                  <p:cNvSpPr/>
                  <p:nvPr/>
                </p:nvSpPr>
                <p:spPr bwMode="auto">
                  <a:xfrm flipH="1">
                    <a:off x="1490" y="283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7" name="Freeform 1333">
                    <a:extLst>
                      <a:ext uri="{FF2B5EF4-FFF2-40B4-BE49-F238E27FC236}">
                        <a16:creationId xmlns="" xmlns:a16="http://schemas.microsoft.com/office/drawing/2014/main" id="{9E2A9328-77C5-451B-954A-5360E4A95086}"/>
                      </a:ext>
                    </a:extLst>
                  </p:cNvPr>
                  <p:cNvSpPr/>
                  <p:nvPr/>
                </p:nvSpPr>
                <p:spPr bwMode="auto">
                  <a:xfrm>
                    <a:off x="1490" y="2832"/>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8" name="Freeform 1334">
                    <a:extLst>
                      <a:ext uri="{FF2B5EF4-FFF2-40B4-BE49-F238E27FC236}">
                        <a16:creationId xmlns="" xmlns:a16="http://schemas.microsoft.com/office/drawing/2014/main" id="{DF0A2BDD-CC43-45CF-91DD-48916143F2C5}"/>
                      </a:ext>
                    </a:extLst>
                  </p:cNvPr>
                  <p:cNvSpPr/>
                  <p:nvPr/>
                </p:nvSpPr>
                <p:spPr bwMode="auto">
                  <a:xfrm>
                    <a:off x="1498" y="2821"/>
                    <a:ext cx="3" cy="1"/>
                  </a:xfrm>
                  <a:custGeom>
                    <a:gdLst>
                      <a:gd name="T0" fmla="*/ 3 w 3"/>
                      <a:gd name="T1" fmla="*/ 0 h 1"/>
                      <a:gd name="T2" fmla="*/ 0 w 3"/>
                      <a:gd name="T3" fmla="*/ 1 h 1"/>
                      <a:gd name="T4" fmla="*/ 3 w 3"/>
                      <a:gd name="T5" fmla="*/ 0 h 1"/>
                    </a:gdLst>
                    <a:cxnLst>
                      <a:cxn ang="0">
                        <a:pos x="T0" y="T1"/>
                      </a:cxn>
                      <a:cxn ang="0">
                        <a:pos x="T2" y="T3"/>
                      </a:cxn>
                      <a:cxn ang="0">
                        <a:pos x="T4" y="T5"/>
                      </a:cxn>
                    </a:cxnLst>
                    <a:rect l="0" t="0" r="r" b="b"/>
                    <a:pathLst>
                      <a:path w="3" h="1">
                        <a:moveTo>
                          <a:pt x="3" y="0"/>
                        </a:moveTo>
                        <a:cubicBezTo>
                          <a:pt x="2" y="0"/>
                          <a:pt x="1" y="1"/>
                          <a:pt x="0" y="1"/>
                        </a:cubicBezTo>
                        <a:cubicBezTo>
                          <a:pt x="1" y="1"/>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9" name="Freeform 1335">
                    <a:extLst>
                      <a:ext uri="{FF2B5EF4-FFF2-40B4-BE49-F238E27FC236}">
                        <a16:creationId xmlns="" xmlns:a16="http://schemas.microsoft.com/office/drawing/2014/main" id="{00EC5B83-2E14-4A2D-A563-C3942E793F95}"/>
                      </a:ext>
                    </a:extLst>
                  </p:cNvPr>
                  <p:cNvSpPr/>
                  <p:nvPr/>
                </p:nvSpPr>
                <p:spPr bwMode="auto">
                  <a:xfrm>
                    <a:off x="1496" y="2822"/>
                    <a:ext cx="1"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1"/>
                          <a:pt x="1" y="1"/>
                          <a:pt x="0" y="1"/>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0" name="Freeform 1336">
                    <a:extLst>
                      <a:ext uri="{FF2B5EF4-FFF2-40B4-BE49-F238E27FC236}">
                        <a16:creationId xmlns="" xmlns:a16="http://schemas.microsoft.com/office/drawing/2014/main" id="{43B9700C-0393-4D35-BF23-20C344B99B7F}"/>
                      </a:ext>
                    </a:extLst>
                  </p:cNvPr>
                  <p:cNvSpPr/>
                  <p:nvPr/>
                </p:nvSpPr>
                <p:spPr bwMode="auto">
                  <a:xfrm>
                    <a:off x="1493" y="2823"/>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1" name="Freeform 1337">
                    <a:extLst>
                      <a:ext uri="{FF2B5EF4-FFF2-40B4-BE49-F238E27FC236}">
                        <a16:creationId xmlns="" xmlns:a16="http://schemas.microsoft.com/office/drawing/2014/main" id="{F5169535-CD0C-45E5-83EE-E8A7A957A7C8}"/>
                      </a:ext>
                    </a:extLst>
                  </p:cNvPr>
                  <p:cNvSpPr/>
                  <p:nvPr/>
                </p:nvSpPr>
                <p:spPr bwMode="auto">
                  <a:xfrm>
                    <a:off x="1491" y="2823"/>
                    <a:ext cx="1" cy="0"/>
                  </a:xfrm>
                  <a:custGeom>
                    <a:gdLst>
                      <a:gd name="T0" fmla="*/ 0 w 1"/>
                      <a:gd name="T1" fmla="*/ 1 w 1"/>
                      <a:gd name="T2" fmla="*/ 0 w 1"/>
                      <a:gd name="T3" fmla="*/ 0 w 1"/>
                    </a:gdLst>
                    <a:cxnLst>
                      <a:cxn ang="0">
                        <a:pos x="T0" y="0"/>
                      </a:cxn>
                      <a:cxn ang="0">
                        <a:pos x="T1" y="0"/>
                      </a:cxn>
                      <a:cxn ang="0">
                        <a:pos x="T2" y="0"/>
                      </a:cxn>
                      <a:cxn ang="0">
                        <a:pos x="T3" y="0"/>
                      </a:cxn>
                    </a:cxnLst>
                    <a:rect l="0" t="0" r="r" b="b"/>
                    <a:pathLst>
                      <a:path w="1">
                        <a:moveTo>
                          <a:pt x="0" y="0"/>
                        </a:moveTo>
                        <a:cubicBezTo>
                          <a:pt x="0"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2" name="Freeform 1338">
                    <a:extLst>
                      <a:ext uri="{FF2B5EF4-FFF2-40B4-BE49-F238E27FC236}">
                        <a16:creationId xmlns="" xmlns:a16="http://schemas.microsoft.com/office/drawing/2014/main" id="{D9DC9674-119A-4232-BCD5-E1E80C0B0F23}"/>
                      </a:ext>
                    </a:extLst>
                  </p:cNvPr>
                  <p:cNvSpPr/>
                  <p:nvPr/>
                </p:nvSpPr>
                <p:spPr bwMode="auto">
                  <a:xfrm>
                    <a:off x="1496" y="2837"/>
                    <a:ext cx="22" cy="13"/>
                  </a:xfrm>
                  <a:custGeom>
                    <a:gdLst>
                      <a:gd name="T0" fmla="*/ 23 w 23"/>
                      <a:gd name="T1" fmla="*/ 0 h 14"/>
                      <a:gd name="T2" fmla="*/ 7 w 23"/>
                      <a:gd name="T3" fmla="*/ 1 h 14"/>
                      <a:gd name="T4" fmla="*/ 0 w 23"/>
                      <a:gd name="T5" fmla="*/ 4 h 14"/>
                      <a:gd name="T6" fmla="*/ 0 w 23"/>
                      <a:gd name="T7" fmla="*/ 4 h 14"/>
                      <a:gd name="T8" fmla="*/ 4 w 23"/>
                      <a:gd name="T9" fmla="*/ 5 h 14"/>
                      <a:gd name="T10" fmla="*/ 8 w 23"/>
                      <a:gd name="T11" fmla="*/ 12 h 14"/>
                      <a:gd name="T12" fmla="*/ 9 w 23"/>
                      <a:gd name="T13" fmla="*/ 14 h 14"/>
                      <a:gd name="T14" fmla="*/ 9 w 23"/>
                      <a:gd name="T15" fmla="*/ 14 h 14"/>
                      <a:gd name="T16" fmla="*/ 9 w 23"/>
                      <a:gd name="T17" fmla="*/ 14 h 14"/>
                      <a:gd name="T18" fmla="*/ 11 w 23"/>
                      <a:gd name="T19" fmla="*/ 13 h 14"/>
                      <a:gd name="T20" fmla="*/ 20 w 23"/>
                      <a:gd name="T21" fmla="*/ 8 h 14"/>
                      <a:gd name="T22" fmla="*/ 21 w 23"/>
                      <a:gd name="T23" fmla="*/ 8 h 14"/>
                      <a:gd name="T24" fmla="*/ 21 w 23"/>
                      <a:gd name="T25" fmla="*/ 8 h 14"/>
                      <a:gd name="T26" fmla="*/ 20 w 23"/>
                      <a:gd name="T27" fmla="*/ 3 h 14"/>
                      <a:gd name="T28" fmla="*/ 22 w 23"/>
                      <a:gd name="T29" fmla="*/ 1 h 14"/>
                      <a:gd name="T30" fmla="*/ 23 w 23"/>
                      <a:gd name="T31" fmla="*/ 1 h 14"/>
                      <a:gd name="T32" fmla="*/ 23 w 23"/>
                      <a:gd name="T33" fmla="*/ 1 h 14"/>
                      <a:gd name="T34" fmla="*/ 23 w 23"/>
                      <a:gd name="T35" fmla="*/ 0 h 14"/>
                      <a:gd name="T36" fmla="*/ 23 w 23"/>
                      <a:gd name="T37" fmla="*/ 0 h 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 h="14">
                        <a:moveTo>
                          <a:pt x="23" y="0"/>
                        </a:moveTo>
                        <a:cubicBezTo>
                          <a:pt x="21" y="0"/>
                          <a:pt x="9" y="1"/>
                          <a:pt x="7" y="1"/>
                        </a:cubicBezTo>
                        <a:cubicBezTo>
                          <a:pt x="5" y="2"/>
                          <a:pt x="2" y="4"/>
                          <a:pt x="0" y="4"/>
                        </a:cubicBezTo>
                        <a:cubicBezTo>
                          <a:pt x="0" y="4"/>
                          <a:pt x="0" y="4"/>
                          <a:pt x="0" y="4"/>
                        </a:cubicBezTo>
                        <a:cubicBezTo>
                          <a:pt x="1" y="5"/>
                          <a:pt x="2" y="5"/>
                          <a:pt x="4" y="5"/>
                        </a:cubicBezTo>
                        <a:cubicBezTo>
                          <a:pt x="8" y="7"/>
                          <a:pt x="8" y="9"/>
                          <a:pt x="8" y="12"/>
                        </a:cubicBezTo>
                        <a:cubicBezTo>
                          <a:pt x="8" y="13"/>
                          <a:pt x="8" y="13"/>
                          <a:pt x="9" y="14"/>
                        </a:cubicBezTo>
                        <a:cubicBezTo>
                          <a:pt x="9" y="14"/>
                          <a:pt x="9" y="14"/>
                          <a:pt x="9" y="14"/>
                        </a:cubicBezTo>
                        <a:cubicBezTo>
                          <a:pt x="9" y="14"/>
                          <a:pt x="9" y="14"/>
                          <a:pt x="9" y="14"/>
                        </a:cubicBezTo>
                        <a:cubicBezTo>
                          <a:pt x="10" y="14"/>
                          <a:pt x="10" y="13"/>
                          <a:pt x="11" y="13"/>
                        </a:cubicBezTo>
                        <a:cubicBezTo>
                          <a:pt x="15" y="9"/>
                          <a:pt x="18" y="7"/>
                          <a:pt x="20" y="8"/>
                        </a:cubicBezTo>
                        <a:cubicBezTo>
                          <a:pt x="21" y="8"/>
                          <a:pt x="21" y="8"/>
                          <a:pt x="21" y="8"/>
                        </a:cubicBezTo>
                        <a:cubicBezTo>
                          <a:pt x="21" y="8"/>
                          <a:pt x="21" y="8"/>
                          <a:pt x="21" y="8"/>
                        </a:cubicBezTo>
                        <a:cubicBezTo>
                          <a:pt x="20" y="7"/>
                          <a:pt x="19" y="5"/>
                          <a:pt x="20" y="3"/>
                        </a:cubicBezTo>
                        <a:cubicBezTo>
                          <a:pt x="20" y="3"/>
                          <a:pt x="21" y="2"/>
                          <a:pt x="22" y="1"/>
                        </a:cubicBezTo>
                        <a:cubicBezTo>
                          <a:pt x="22" y="1"/>
                          <a:pt x="23" y="1"/>
                          <a:pt x="23" y="1"/>
                        </a:cubicBezTo>
                        <a:cubicBezTo>
                          <a:pt x="23" y="1"/>
                          <a:pt x="23" y="1"/>
                          <a:pt x="23" y="1"/>
                        </a:cubicBezTo>
                        <a:cubicBezTo>
                          <a:pt x="23" y="0"/>
                          <a:pt x="23" y="0"/>
                          <a:pt x="23" y="0"/>
                        </a:cubicBezTo>
                        <a:cubicBezTo>
                          <a:pt x="23" y="0"/>
                          <a:pt x="23"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3" name="Freeform 1339">
                    <a:extLst>
                      <a:ext uri="{FF2B5EF4-FFF2-40B4-BE49-F238E27FC236}">
                        <a16:creationId xmlns="" xmlns:a16="http://schemas.microsoft.com/office/drawing/2014/main" id="{55980903-4EC9-4523-9EEE-CD75568E04F3}"/>
                      </a:ext>
                    </a:extLst>
                  </p:cNvPr>
                  <p:cNvSpPr/>
                  <p:nvPr/>
                </p:nvSpPr>
                <p:spPr bwMode="auto">
                  <a:xfrm flipH="1">
                    <a:off x="1518" y="283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4" name="Freeform 1340">
                    <a:extLst>
                      <a:ext uri="{FF2B5EF4-FFF2-40B4-BE49-F238E27FC236}">
                        <a16:creationId xmlns="" xmlns:a16="http://schemas.microsoft.com/office/drawing/2014/main" id="{1C72BB97-837A-4B34-AF6F-55C62B515971}"/>
                      </a:ext>
                    </a:extLst>
                  </p:cNvPr>
                  <p:cNvSpPr/>
                  <p:nvPr/>
                </p:nvSpPr>
                <p:spPr bwMode="auto">
                  <a:xfrm>
                    <a:off x="1826" y="2854"/>
                    <a:ext cx="128" cy="87"/>
                  </a:xfrm>
                  <a:custGeom>
                    <a:gdLst>
                      <a:gd name="T0" fmla="*/ 120 w 134"/>
                      <a:gd name="T1" fmla="*/ 46 h 91"/>
                      <a:gd name="T2" fmla="*/ 113 w 134"/>
                      <a:gd name="T3" fmla="*/ 39 h 91"/>
                      <a:gd name="T4" fmla="*/ 108 w 134"/>
                      <a:gd name="T5" fmla="*/ 33 h 91"/>
                      <a:gd name="T6" fmla="*/ 100 w 134"/>
                      <a:gd name="T7" fmla="*/ 29 h 91"/>
                      <a:gd name="T8" fmla="*/ 94 w 134"/>
                      <a:gd name="T9" fmla="*/ 25 h 91"/>
                      <a:gd name="T10" fmla="*/ 92 w 134"/>
                      <a:gd name="T11" fmla="*/ 21 h 91"/>
                      <a:gd name="T12" fmla="*/ 96 w 134"/>
                      <a:gd name="T13" fmla="*/ 17 h 91"/>
                      <a:gd name="T14" fmla="*/ 93 w 134"/>
                      <a:gd name="T15" fmla="*/ 10 h 91"/>
                      <a:gd name="T16" fmla="*/ 93 w 134"/>
                      <a:gd name="T17" fmla="*/ 9 h 91"/>
                      <a:gd name="T18" fmla="*/ 92 w 134"/>
                      <a:gd name="T19" fmla="*/ 8 h 91"/>
                      <a:gd name="T20" fmla="*/ 91 w 134"/>
                      <a:gd name="T21" fmla="*/ 7 h 91"/>
                      <a:gd name="T22" fmla="*/ 90 w 134"/>
                      <a:gd name="T23" fmla="*/ 5 h 91"/>
                      <a:gd name="T24" fmla="*/ 89 w 134"/>
                      <a:gd name="T25" fmla="*/ 4 h 91"/>
                      <a:gd name="T26" fmla="*/ 86 w 134"/>
                      <a:gd name="T27" fmla="*/ 1 h 91"/>
                      <a:gd name="T28" fmla="*/ 86 w 134"/>
                      <a:gd name="T29" fmla="*/ 1 h 91"/>
                      <a:gd name="T30" fmla="*/ 84 w 134"/>
                      <a:gd name="T31" fmla="*/ 0 h 91"/>
                      <a:gd name="T32" fmla="*/ 77 w 134"/>
                      <a:gd name="T33" fmla="*/ 5 h 91"/>
                      <a:gd name="T34" fmla="*/ 74 w 134"/>
                      <a:gd name="T35" fmla="*/ 10 h 91"/>
                      <a:gd name="T36" fmla="*/ 54 w 134"/>
                      <a:gd name="T37" fmla="*/ 23 h 91"/>
                      <a:gd name="T38" fmla="*/ 48 w 134"/>
                      <a:gd name="T39" fmla="*/ 24 h 91"/>
                      <a:gd name="T40" fmla="*/ 47 w 134"/>
                      <a:gd name="T41" fmla="*/ 29 h 91"/>
                      <a:gd name="T42" fmla="*/ 37 w 134"/>
                      <a:gd name="T43" fmla="*/ 35 h 91"/>
                      <a:gd name="T44" fmla="*/ 27 w 134"/>
                      <a:gd name="T45" fmla="*/ 37 h 91"/>
                      <a:gd name="T46" fmla="*/ 25 w 134"/>
                      <a:gd name="T47" fmla="*/ 39 h 91"/>
                      <a:gd name="T48" fmla="*/ 22 w 134"/>
                      <a:gd name="T49" fmla="*/ 40 h 91"/>
                      <a:gd name="T50" fmla="*/ 19 w 134"/>
                      <a:gd name="T51" fmla="*/ 39 h 91"/>
                      <a:gd name="T52" fmla="*/ 12 w 134"/>
                      <a:gd name="T53" fmla="*/ 42 h 91"/>
                      <a:gd name="T54" fmla="*/ 10 w 134"/>
                      <a:gd name="T55" fmla="*/ 42 h 91"/>
                      <a:gd name="T56" fmla="*/ 9 w 134"/>
                      <a:gd name="T57" fmla="*/ 41 h 91"/>
                      <a:gd name="T58" fmla="*/ 8 w 134"/>
                      <a:gd name="T59" fmla="*/ 43 h 91"/>
                      <a:gd name="T60" fmla="*/ 6 w 134"/>
                      <a:gd name="T61" fmla="*/ 44 h 91"/>
                      <a:gd name="T62" fmla="*/ 5 w 134"/>
                      <a:gd name="T63" fmla="*/ 46 h 91"/>
                      <a:gd name="T64" fmla="*/ 0 w 134"/>
                      <a:gd name="T65" fmla="*/ 57 h 91"/>
                      <a:gd name="T66" fmla="*/ 1 w 134"/>
                      <a:gd name="T67" fmla="*/ 66 h 91"/>
                      <a:gd name="T68" fmla="*/ 6 w 134"/>
                      <a:gd name="T69" fmla="*/ 81 h 91"/>
                      <a:gd name="T70" fmla="*/ 12 w 134"/>
                      <a:gd name="T71" fmla="*/ 87 h 91"/>
                      <a:gd name="T72" fmla="*/ 14 w 134"/>
                      <a:gd name="T73" fmla="*/ 89 h 91"/>
                      <a:gd name="T74" fmla="*/ 15 w 134"/>
                      <a:gd name="T75" fmla="*/ 90 h 91"/>
                      <a:gd name="T76" fmla="*/ 16 w 134"/>
                      <a:gd name="T77" fmla="*/ 91 h 91"/>
                      <a:gd name="T78" fmla="*/ 16 w 134"/>
                      <a:gd name="T79" fmla="*/ 91 h 91"/>
                      <a:gd name="T80" fmla="*/ 16 w 134"/>
                      <a:gd name="T81" fmla="*/ 90 h 91"/>
                      <a:gd name="T82" fmla="*/ 17 w 134"/>
                      <a:gd name="T83" fmla="*/ 89 h 91"/>
                      <a:gd name="T84" fmla="*/ 17 w 134"/>
                      <a:gd name="T85" fmla="*/ 88 h 91"/>
                      <a:gd name="T86" fmla="*/ 17 w 134"/>
                      <a:gd name="T87" fmla="*/ 87 h 91"/>
                      <a:gd name="T88" fmla="*/ 17 w 134"/>
                      <a:gd name="T89" fmla="*/ 86 h 91"/>
                      <a:gd name="T90" fmla="*/ 17 w 134"/>
                      <a:gd name="T91" fmla="*/ 86 h 91"/>
                      <a:gd name="T92" fmla="*/ 17 w 134"/>
                      <a:gd name="T93" fmla="*/ 84 h 91"/>
                      <a:gd name="T94" fmla="*/ 30 w 134"/>
                      <a:gd name="T95" fmla="*/ 80 h 91"/>
                      <a:gd name="T96" fmla="*/ 38 w 134"/>
                      <a:gd name="T97" fmla="*/ 75 h 91"/>
                      <a:gd name="T98" fmla="*/ 52 w 134"/>
                      <a:gd name="T99" fmla="*/ 65 h 91"/>
                      <a:gd name="T100" fmla="*/ 81 w 134"/>
                      <a:gd name="T101" fmla="*/ 75 h 91"/>
                      <a:gd name="T102" fmla="*/ 90 w 134"/>
                      <a:gd name="T103" fmla="*/ 68 h 91"/>
                      <a:gd name="T104" fmla="*/ 94 w 134"/>
                      <a:gd name="T105" fmla="*/ 68 h 91"/>
                      <a:gd name="T106" fmla="*/ 111 w 134"/>
                      <a:gd name="T107" fmla="*/ 65 h 91"/>
                      <a:gd name="T108" fmla="*/ 114 w 134"/>
                      <a:gd name="T109" fmla="*/ 64 h 91"/>
                      <a:gd name="T110" fmla="*/ 128 w 134"/>
                      <a:gd name="T111" fmla="*/ 64 h 91"/>
                      <a:gd name="T112" fmla="*/ 132 w 134"/>
                      <a:gd name="T113" fmla="*/ 60 h 9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4" h="91">
                        <a:moveTo>
                          <a:pt x="124" y="52"/>
                        </a:moveTo>
                        <a:cubicBezTo>
                          <a:pt x="124" y="51"/>
                          <a:pt x="124" y="49"/>
                          <a:pt x="120" y="46"/>
                        </a:cubicBezTo>
                        <a:cubicBezTo>
                          <a:pt x="119" y="45"/>
                          <a:pt x="118" y="44"/>
                          <a:pt x="117" y="44"/>
                        </a:cubicBezTo>
                        <a:cubicBezTo>
                          <a:pt x="115" y="42"/>
                          <a:pt x="113" y="41"/>
                          <a:pt x="113" y="39"/>
                        </a:cubicBezTo>
                        <a:cubicBezTo>
                          <a:pt x="113" y="38"/>
                          <a:pt x="113" y="38"/>
                          <a:pt x="111" y="36"/>
                        </a:cubicBezTo>
                        <a:cubicBezTo>
                          <a:pt x="110" y="35"/>
                          <a:pt x="109" y="34"/>
                          <a:pt x="108" y="33"/>
                        </a:cubicBezTo>
                        <a:cubicBezTo>
                          <a:pt x="106" y="30"/>
                          <a:pt x="101" y="29"/>
                          <a:pt x="101" y="29"/>
                        </a:cubicBezTo>
                        <a:cubicBezTo>
                          <a:pt x="100" y="29"/>
                          <a:pt x="100" y="29"/>
                          <a:pt x="100" y="29"/>
                        </a:cubicBezTo>
                        <a:cubicBezTo>
                          <a:pt x="98" y="26"/>
                          <a:pt x="98" y="26"/>
                          <a:pt x="98" y="26"/>
                        </a:cubicBezTo>
                        <a:cubicBezTo>
                          <a:pt x="94" y="25"/>
                          <a:pt x="94" y="25"/>
                          <a:pt x="94" y="25"/>
                        </a:cubicBezTo>
                        <a:cubicBezTo>
                          <a:pt x="93" y="25"/>
                          <a:pt x="93" y="25"/>
                          <a:pt x="93" y="25"/>
                        </a:cubicBezTo>
                        <a:cubicBezTo>
                          <a:pt x="93" y="24"/>
                          <a:pt x="92" y="23"/>
                          <a:pt x="92" y="21"/>
                        </a:cubicBezTo>
                        <a:cubicBezTo>
                          <a:pt x="92" y="20"/>
                          <a:pt x="93" y="18"/>
                          <a:pt x="95" y="17"/>
                        </a:cubicBezTo>
                        <a:cubicBezTo>
                          <a:pt x="96" y="17"/>
                          <a:pt x="96" y="17"/>
                          <a:pt x="96" y="17"/>
                        </a:cubicBezTo>
                        <a:cubicBezTo>
                          <a:pt x="96" y="16"/>
                          <a:pt x="95" y="13"/>
                          <a:pt x="94" y="12"/>
                        </a:cubicBezTo>
                        <a:cubicBezTo>
                          <a:pt x="94" y="11"/>
                          <a:pt x="94" y="11"/>
                          <a:pt x="93" y="10"/>
                        </a:cubicBezTo>
                        <a:cubicBezTo>
                          <a:pt x="93" y="10"/>
                          <a:pt x="93" y="10"/>
                          <a:pt x="93" y="9"/>
                        </a:cubicBezTo>
                        <a:cubicBezTo>
                          <a:pt x="93" y="9"/>
                          <a:pt x="93" y="9"/>
                          <a:pt x="93" y="9"/>
                        </a:cubicBezTo>
                        <a:cubicBezTo>
                          <a:pt x="93" y="9"/>
                          <a:pt x="93" y="9"/>
                          <a:pt x="93" y="9"/>
                        </a:cubicBezTo>
                        <a:cubicBezTo>
                          <a:pt x="93" y="8"/>
                          <a:pt x="92" y="8"/>
                          <a:pt x="92" y="8"/>
                        </a:cubicBezTo>
                        <a:cubicBezTo>
                          <a:pt x="92" y="8"/>
                          <a:pt x="92" y="8"/>
                          <a:pt x="92" y="8"/>
                        </a:cubicBezTo>
                        <a:cubicBezTo>
                          <a:pt x="92" y="7"/>
                          <a:pt x="92" y="7"/>
                          <a:pt x="91" y="7"/>
                        </a:cubicBezTo>
                        <a:cubicBezTo>
                          <a:pt x="91" y="7"/>
                          <a:pt x="91" y="7"/>
                          <a:pt x="91" y="6"/>
                        </a:cubicBezTo>
                        <a:cubicBezTo>
                          <a:pt x="91" y="6"/>
                          <a:pt x="91" y="6"/>
                          <a:pt x="90" y="5"/>
                        </a:cubicBezTo>
                        <a:cubicBezTo>
                          <a:pt x="90" y="5"/>
                          <a:pt x="90" y="5"/>
                          <a:pt x="90" y="5"/>
                        </a:cubicBezTo>
                        <a:cubicBezTo>
                          <a:pt x="90" y="5"/>
                          <a:pt x="89" y="4"/>
                          <a:pt x="89" y="4"/>
                        </a:cubicBezTo>
                        <a:cubicBezTo>
                          <a:pt x="89" y="4"/>
                          <a:pt x="89" y="4"/>
                          <a:pt x="89" y="4"/>
                        </a:cubicBezTo>
                        <a:cubicBezTo>
                          <a:pt x="88" y="3"/>
                          <a:pt x="87" y="2"/>
                          <a:pt x="86" y="1"/>
                        </a:cubicBezTo>
                        <a:cubicBezTo>
                          <a:pt x="86" y="1"/>
                          <a:pt x="86" y="1"/>
                          <a:pt x="86" y="1"/>
                        </a:cubicBezTo>
                        <a:cubicBezTo>
                          <a:pt x="86" y="1"/>
                          <a:pt x="86" y="1"/>
                          <a:pt x="86" y="1"/>
                        </a:cubicBezTo>
                        <a:cubicBezTo>
                          <a:pt x="85" y="0"/>
                          <a:pt x="85" y="0"/>
                          <a:pt x="84" y="0"/>
                        </a:cubicBezTo>
                        <a:cubicBezTo>
                          <a:pt x="84" y="0"/>
                          <a:pt x="84" y="0"/>
                          <a:pt x="84" y="0"/>
                        </a:cubicBezTo>
                        <a:cubicBezTo>
                          <a:pt x="82" y="0"/>
                          <a:pt x="79" y="2"/>
                          <a:pt x="77" y="3"/>
                        </a:cubicBezTo>
                        <a:cubicBezTo>
                          <a:pt x="77" y="4"/>
                          <a:pt x="77" y="4"/>
                          <a:pt x="77" y="5"/>
                        </a:cubicBezTo>
                        <a:cubicBezTo>
                          <a:pt x="77" y="6"/>
                          <a:pt x="76" y="7"/>
                          <a:pt x="75" y="9"/>
                        </a:cubicBezTo>
                        <a:cubicBezTo>
                          <a:pt x="75" y="9"/>
                          <a:pt x="74" y="10"/>
                          <a:pt x="74" y="10"/>
                        </a:cubicBezTo>
                        <a:cubicBezTo>
                          <a:pt x="71" y="13"/>
                          <a:pt x="67" y="16"/>
                          <a:pt x="64" y="20"/>
                        </a:cubicBezTo>
                        <a:cubicBezTo>
                          <a:pt x="62" y="23"/>
                          <a:pt x="58" y="23"/>
                          <a:pt x="54" y="23"/>
                        </a:cubicBezTo>
                        <a:cubicBezTo>
                          <a:pt x="51" y="23"/>
                          <a:pt x="51" y="23"/>
                          <a:pt x="51" y="23"/>
                        </a:cubicBezTo>
                        <a:cubicBezTo>
                          <a:pt x="49" y="23"/>
                          <a:pt x="48" y="23"/>
                          <a:pt x="48" y="24"/>
                        </a:cubicBezTo>
                        <a:cubicBezTo>
                          <a:pt x="48" y="24"/>
                          <a:pt x="48" y="24"/>
                          <a:pt x="48" y="24"/>
                        </a:cubicBezTo>
                        <a:cubicBezTo>
                          <a:pt x="48" y="25"/>
                          <a:pt x="49" y="28"/>
                          <a:pt x="47" y="29"/>
                        </a:cubicBezTo>
                        <a:cubicBezTo>
                          <a:pt x="46" y="31"/>
                          <a:pt x="42" y="32"/>
                          <a:pt x="39" y="34"/>
                        </a:cubicBezTo>
                        <a:cubicBezTo>
                          <a:pt x="37" y="35"/>
                          <a:pt x="37" y="35"/>
                          <a:pt x="37" y="35"/>
                        </a:cubicBezTo>
                        <a:cubicBezTo>
                          <a:pt x="36" y="36"/>
                          <a:pt x="35" y="36"/>
                          <a:pt x="33" y="36"/>
                        </a:cubicBezTo>
                        <a:cubicBezTo>
                          <a:pt x="31" y="36"/>
                          <a:pt x="28" y="37"/>
                          <a:pt x="27" y="37"/>
                        </a:cubicBezTo>
                        <a:cubicBezTo>
                          <a:pt x="26" y="38"/>
                          <a:pt x="26" y="38"/>
                          <a:pt x="25" y="38"/>
                        </a:cubicBezTo>
                        <a:cubicBezTo>
                          <a:pt x="25" y="38"/>
                          <a:pt x="25" y="39"/>
                          <a:pt x="25" y="39"/>
                        </a:cubicBezTo>
                        <a:cubicBezTo>
                          <a:pt x="24" y="40"/>
                          <a:pt x="23" y="40"/>
                          <a:pt x="22" y="40"/>
                        </a:cubicBezTo>
                        <a:cubicBezTo>
                          <a:pt x="22" y="40"/>
                          <a:pt x="22" y="40"/>
                          <a:pt x="22" y="40"/>
                        </a:cubicBezTo>
                        <a:cubicBezTo>
                          <a:pt x="22" y="40"/>
                          <a:pt x="22" y="40"/>
                          <a:pt x="22" y="40"/>
                        </a:cubicBezTo>
                        <a:cubicBezTo>
                          <a:pt x="21" y="40"/>
                          <a:pt x="20" y="39"/>
                          <a:pt x="19" y="39"/>
                        </a:cubicBezTo>
                        <a:cubicBezTo>
                          <a:pt x="19" y="38"/>
                          <a:pt x="18" y="38"/>
                          <a:pt x="18" y="38"/>
                        </a:cubicBezTo>
                        <a:cubicBezTo>
                          <a:pt x="16" y="42"/>
                          <a:pt x="13" y="42"/>
                          <a:pt x="12" y="42"/>
                        </a:cubicBezTo>
                        <a:cubicBezTo>
                          <a:pt x="11" y="42"/>
                          <a:pt x="11" y="42"/>
                          <a:pt x="10" y="42"/>
                        </a:cubicBezTo>
                        <a:cubicBezTo>
                          <a:pt x="10" y="42"/>
                          <a:pt x="10" y="42"/>
                          <a:pt x="10" y="42"/>
                        </a:cubicBezTo>
                        <a:cubicBezTo>
                          <a:pt x="9" y="42"/>
                          <a:pt x="9" y="41"/>
                          <a:pt x="9" y="41"/>
                        </a:cubicBezTo>
                        <a:cubicBezTo>
                          <a:pt x="9" y="41"/>
                          <a:pt x="9" y="41"/>
                          <a:pt x="9" y="41"/>
                        </a:cubicBezTo>
                        <a:cubicBezTo>
                          <a:pt x="9" y="42"/>
                          <a:pt x="8" y="42"/>
                          <a:pt x="8" y="42"/>
                        </a:cubicBezTo>
                        <a:cubicBezTo>
                          <a:pt x="8" y="42"/>
                          <a:pt x="8" y="42"/>
                          <a:pt x="8" y="43"/>
                        </a:cubicBezTo>
                        <a:cubicBezTo>
                          <a:pt x="7" y="43"/>
                          <a:pt x="7" y="43"/>
                          <a:pt x="7" y="43"/>
                        </a:cubicBezTo>
                        <a:cubicBezTo>
                          <a:pt x="7" y="44"/>
                          <a:pt x="7" y="44"/>
                          <a:pt x="6" y="44"/>
                        </a:cubicBezTo>
                        <a:cubicBezTo>
                          <a:pt x="6" y="44"/>
                          <a:pt x="6" y="44"/>
                          <a:pt x="6" y="45"/>
                        </a:cubicBezTo>
                        <a:cubicBezTo>
                          <a:pt x="6" y="45"/>
                          <a:pt x="5" y="46"/>
                          <a:pt x="5" y="46"/>
                        </a:cubicBezTo>
                        <a:cubicBezTo>
                          <a:pt x="4" y="49"/>
                          <a:pt x="3" y="51"/>
                          <a:pt x="2" y="53"/>
                        </a:cubicBezTo>
                        <a:cubicBezTo>
                          <a:pt x="1" y="54"/>
                          <a:pt x="0" y="56"/>
                          <a:pt x="0" y="57"/>
                        </a:cubicBezTo>
                        <a:cubicBezTo>
                          <a:pt x="0" y="57"/>
                          <a:pt x="0" y="58"/>
                          <a:pt x="0" y="59"/>
                        </a:cubicBezTo>
                        <a:cubicBezTo>
                          <a:pt x="1" y="61"/>
                          <a:pt x="1" y="63"/>
                          <a:pt x="1" y="66"/>
                        </a:cubicBezTo>
                        <a:cubicBezTo>
                          <a:pt x="1" y="69"/>
                          <a:pt x="2" y="71"/>
                          <a:pt x="4" y="74"/>
                        </a:cubicBezTo>
                        <a:cubicBezTo>
                          <a:pt x="6" y="77"/>
                          <a:pt x="6" y="80"/>
                          <a:pt x="6" y="81"/>
                        </a:cubicBezTo>
                        <a:cubicBezTo>
                          <a:pt x="7" y="82"/>
                          <a:pt x="7" y="83"/>
                          <a:pt x="8" y="84"/>
                        </a:cubicBezTo>
                        <a:cubicBezTo>
                          <a:pt x="9" y="85"/>
                          <a:pt x="10" y="86"/>
                          <a:pt x="12" y="87"/>
                        </a:cubicBezTo>
                        <a:cubicBezTo>
                          <a:pt x="12" y="88"/>
                          <a:pt x="13" y="88"/>
                          <a:pt x="13" y="88"/>
                        </a:cubicBezTo>
                        <a:cubicBezTo>
                          <a:pt x="13" y="89"/>
                          <a:pt x="13" y="89"/>
                          <a:pt x="14" y="89"/>
                        </a:cubicBezTo>
                        <a:cubicBezTo>
                          <a:pt x="14" y="89"/>
                          <a:pt x="14" y="89"/>
                          <a:pt x="14" y="90"/>
                        </a:cubicBezTo>
                        <a:cubicBezTo>
                          <a:pt x="15" y="90"/>
                          <a:pt x="15" y="90"/>
                          <a:pt x="15" y="90"/>
                        </a:cubicBezTo>
                        <a:cubicBezTo>
                          <a:pt x="15" y="90"/>
                          <a:pt x="15" y="91"/>
                          <a:pt x="15" y="91"/>
                        </a:cubicBezTo>
                        <a:cubicBezTo>
                          <a:pt x="15" y="91"/>
                          <a:pt x="16" y="91"/>
                          <a:pt x="16" y="91"/>
                        </a:cubicBezTo>
                        <a:cubicBezTo>
                          <a:pt x="16" y="91"/>
                          <a:pt x="16" y="91"/>
                          <a:pt x="16" y="91"/>
                        </a:cubicBezTo>
                        <a:cubicBezTo>
                          <a:pt x="16" y="91"/>
                          <a:pt x="16" y="91"/>
                          <a:pt x="16" y="91"/>
                        </a:cubicBezTo>
                        <a:cubicBezTo>
                          <a:pt x="16" y="91"/>
                          <a:pt x="16" y="91"/>
                          <a:pt x="16" y="91"/>
                        </a:cubicBezTo>
                        <a:cubicBezTo>
                          <a:pt x="16" y="91"/>
                          <a:pt x="16" y="90"/>
                          <a:pt x="16" y="90"/>
                        </a:cubicBezTo>
                        <a:cubicBezTo>
                          <a:pt x="16" y="90"/>
                          <a:pt x="16" y="90"/>
                          <a:pt x="16" y="90"/>
                        </a:cubicBezTo>
                        <a:cubicBezTo>
                          <a:pt x="17" y="90"/>
                          <a:pt x="17" y="89"/>
                          <a:pt x="17" y="89"/>
                        </a:cubicBezTo>
                        <a:cubicBezTo>
                          <a:pt x="17" y="89"/>
                          <a:pt x="17" y="89"/>
                          <a:pt x="17" y="89"/>
                        </a:cubicBezTo>
                        <a:cubicBezTo>
                          <a:pt x="17" y="88"/>
                          <a:pt x="17" y="88"/>
                          <a:pt x="17" y="88"/>
                        </a:cubicBezTo>
                        <a:cubicBezTo>
                          <a:pt x="17" y="88"/>
                          <a:pt x="17" y="88"/>
                          <a:pt x="17" y="88"/>
                        </a:cubicBezTo>
                        <a:cubicBezTo>
                          <a:pt x="17" y="87"/>
                          <a:pt x="17" y="87"/>
                          <a:pt x="17" y="87"/>
                        </a:cubicBezTo>
                        <a:cubicBezTo>
                          <a:pt x="17" y="87"/>
                          <a:pt x="17" y="87"/>
                          <a:pt x="17" y="87"/>
                        </a:cubicBezTo>
                        <a:cubicBezTo>
                          <a:pt x="17" y="87"/>
                          <a:pt x="17" y="87"/>
                          <a:pt x="17" y="86"/>
                        </a:cubicBezTo>
                        <a:cubicBezTo>
                          <a:pt x="17" y="86"/>
                          <a:pt x="17" y="86"/>
                          <a:pt x="17" y="86"/>
                        </a:cubicBezTo>
                        <a:cubicBezTo>
                          <a:pt x="17" y="86"/>
                          <a:pt x="17" y="86"/>
                          <a:pt x="17" y="86"/>
                        </a:cubicBezTo>
                        <a:cubicBezTo>
                          <a:pt x="17" y="86"/>
                          <a:pt x="17" y="85"/>
                          <a:pt x="17" y="85"/>
                        </a:cubicBezTo>
                        <a:cubicBezTo>
                          <a:pt x="17" y="84"/>
                          <a:pt x="17" y="84"/>
                          <a:pt x="17" y="84"/>
                        </a:cubicBezTo>
                        <a:cubicBezTo>
                          <a:pt x="25" y="82"/>
                          <a:pt x="25" y="82"/>
                          <a:pt x="25" y="82"/>
                        </a:cubicBezTo>
                        <a:cubicBezTo>
                          <a:pt x="30" y="80"/>
                          <a:pt x="30" y="80"/>
                          <a:pt x="30" y="80"/>
                        </a:cubicBezTo>
                        <a:cubicBezTo>
                          <a:pt x="38" y="81"/>
                          <a:pt x="38" y="81"/>
                          <a:pt x="38" y="81"/>
                        </a:cubicBezTo>
                        <a:cubicBezTo>
                          <a:pt x="38" y="75"/>
                          <a:pt x="38" y="75"/>
                          <a:pt x="38" y="75"/>
                        </a:cubicBezTo>
                        <a:cubicBezTo>
                          <a:pt x="38" y="75"/>
                          <a:pt x="38" y="75"/>
                          <a:pt x="38" y="75"/>
                        </a:cubicBezTo>
                        <a:cubicBezTo>
                          <a:pt x="39" y="73"/>
                          <a:pt x="46" y="65"/>
                          <a:pt x="52" y="65"/>
                        </a:cubicBezTo>
                        <a:cubicBezTo>
                          <a:pt x="56" y="65"/>
                          <a:pt x="60" y="70"/>
                          <a:pt x="62" y="72"/>
                        </a:cubicBezTo>
                        <a:cubicBezTo>
                          <a:pt x="81" y="75"/>
                          <a:pt x="81" y="75"/>
                          <a:pt x="81" y="75"/>
                        </a:cubicBezTo>
                        <a:cubicBezTo>
                          <a:pt x="81" y="73"/>
                          <a:pt x="83" y="69"/>
                          <a:pt x="84" y="68"/>
                        </a:cubicBezTo>
                        <a:cubicBezTo>
                          <a:pt x="86" y="67"/>
                          <a:pt x="88" y="67"/>
                          <a:pt x="90" y="68"/>
                        </a:cubicBezTo>
                        <a:cubicBezTo>
                          <a:pt x="91" y="68"/>
                          <a:pt x="92" y="68"/>
                          <a:pt x="93" y="68"/>
                        </a:cubicBezTo>
                        <a:cubicBezTo>
                          <a:pt x="93" y="68"/>
                          <a:pt x="94" y="68"/>
                          <a:pt x="94" y="68"/>
                        </a:cubicBezTo>
                        <a:cubicBezTo>
                          <a:pt x="97" y="67"/>
                          <a:pt x="101" y="64"/>
                          <a:pt x="106" y="64"/>
                        </a:cubicBezTo>
                        <a:cubicBezTo>
                          <a:pt x="108" y="64"/>
                          <a:pt x="110" y="65"/>
                          <a:pt x="111" y="65"/>
                        </a:cubicBezTo>
                        <a:cubicBezTo>
                          <a:pt x="112" y="65"/>
                          <a:pt x="112" y="65"/>
                          <a:pt x="113" y="65"/>
                        </a:cubicBezTo>
                        <a:cubicBezTo>
                          <a:pt x="113" y="65"/>
                          <a:pt x="113" y="65"/>
                          <a:pt x="114" y="64"/>
                        </a:cubicBezTo>
                        <a:cubicBezTo>
                          <a:pt x="114" y="63"/>
                          <a:pt x="116" y="61"/>
                          <a:pt x="119" y="61"/>
                        </a:cubicBezTo>
                        <a:cubicBezTo>
                          <a:pt x="122" y="61"/>
                          <a:pt x="127" y="63"/>
                          <a:pt x="128" y="64"/>
                        </a:cubicBezTo>
                        <a:cubicBezTo>
                          <a:pt x="134" y="63"/>
                          <a:pt x="134" y="63"/>
                          <a:pt x="134" y="63"/>
                        </a:cubicBezTo>
                        <a:cubicBezTo>
                          <a:pt x="132" y="60"/>
                          <a:pt x="132" y="60"/>
                          <a:pt x="132" y="60"/>
                        </a:cubicBezTo>
                        <a:cubicBezTo>
                          <a:pt x="127" y="57"/>
                          <a:pt x="124" y="55"/>
                          <a:pt x="124"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5" name="Freeform 1341">
                    <a:extLst>
                      <a:ext uri="{FF2B5EF4-FFF2-40B4-BE49-F238E27FC236}">
                        <a16:creationId xmlns="" xmlns:a16="http://schemas.microsoft.com/office/drawing/2014/main" id="{D890C808-816F-4C02-9F0E-B7C0DCB16588}"/>
                      </a:ext>
                    </a:extLst>
                  </p:cNvPr>
                  <p:cNvSpPr/>
                  <p:nvPr/>
                </p:nvSpPr>
                <p:spPr bwMode="auto">
                  <a:xfrm>
                    <a:off x="1699" y="2825"/>
                    <a:ext cx="125" cy="99"/>
                  </a:xfrm>
                  <a:custGeom>
                    <a:gdLst>
                      <a:gd name="T0" fmla="*/ 123 w 130"/>
                      <a:gd name="T1" fmla="*/ 6 h 104"/>
                      <a:gd name="T2" fmla="*/ 122 w 130"/>
                      <a:gd name="T3" fmla="*/ 4 h 104"/>
                      <a:gd name="T4" fmla="*/ 119 w 130"/>
                      <a:gd name="T5" fmla="*/ 1 h 104"/>
                      <a:gd name="T6" fmla="*/ 119 w 130"/>
                      <a:gd name="T7" fmla="*/ 1 h 104"/>
                      <a:gd name="T8" fmla="*/ 119 w 130"/>
                      <a:gd name="T9" fmla="*/ 1 h 104"/>
                      <a:gd name="T10" fmla="*/ 116 w 130"/>
                      <a:gd name="T11" fmla="*/ 3 h 104"/>
                      <a:gd name="T12" fmla="*/ 108 w 130"/>
                      <a:gd name="T13" fmla="*/ 8 h 104"/>
                      <a:gd name="T14" fmla="*/ 96 w 130"/>
                      <a:gd name="T15" fmla="*/ 5 h 104"/>
                      <a:gd name="T16" fmla="*/ 91 w 130"/>
                      <a:gd name="T17" fmla="*/ 6 h 104"/>
                      <a:gd name="T18" fmla="*/ 86 w 130"/>
                      <a:gd name="T19" fmla="*/ 6 h 104"/>
                      <a:gd name="T20" fmla="*/ 82 w 130"/>
                      <a:gd name="T21" fmla="*/ 8 h 104"/>
                      <a:gd name="T22" fmla="*/ 73 w 130"/>
                      <a:gd name="T23" fmla="*/ 12 h 104"/>
                      <a:gd name="T24" fmla="*/ 63 w 130"/>
                      <a:gd name="T25" fmla="*/ 9 h 104"/>
                      <a:gd name="T26" fmla="*/ 50 w 130"/>
                      <a:gd name="T27" fmla="*/ 9 h 104"/>
                      <a:gd name="T28" fmla="*/ 43 w 130"/>
                      <a:gd name="T29" fmla="*/ 5 h 104"/>
                      <a:gd name="T30" fmla="*/ 38 w 130"/>
                      <a:gd name="T31" fmla="*/ 2 h 104"/>
                      <a:gd name="T32" fmla="*/ 31 w 130"/>
                      <a:gd name="T33" fmla="*/ 1 h 104"/>
                      <a:gd name="T34" fmla="*/ 27 w 130"/>
                      <a:gd name="T35" fmla="*/ 3 h 104"/>
                      <a:gd name="T36" fmla="*/ 27 w 130"/>
                      <a:gd name="T37" fmla="*/ 3 h 104"/>
                      <a:gd name="T38" fmla="*/ 20 w 130"/>
                      <a:gd name="T39" fmla="*/ 2 h 104"/>
                      <a:gd name="T40" fmla="*/ 17 w 130"/>
                      <a:gd name="T41" fmla="*/ 7 h 104"/>
                      <a:gd name="T42" fmla="*/ 11 w 130"/>
                      <a:gd name="T43" fmla="*/ 18 h 104"/>
                      <a:gd name="T44" fmla="*/ 11 w 130"/>
                      <a:gd name="T45" fmla="*/ 19 h 104"/>
                      <a:gd name="T46" fmla="*/ 10 w 130"/>
                      <a:gd name="T47" fmla="*/ 21 h 104"/>
                      <a:gd name="T48" fmla="*/ 10 w 130"/>
                      <a:gd name="T49" fmla="*/ 22 h 104"/>
                      <a:gd name="T50" fmla="*/ 11 w 130"/>
                      <a:gd name="T51" fmla="*/ 24 h 104"/>
                      <a:gd name="T52" fmla="*/ 11 w 130"/>
                      <a:gd name="T53" fmla="*/ 26 h 104"/>
                      <a:gd name="T54" fmla="*/ 9 w 130"/>
                      <a:gd name="T55" fmla="*/ 45 h 104"/>
                      <a:gd name="T56" fmla="*/ 5 w 130"/>
                      <a:gd name="T57" fmla="*/ 51 h 104"/>
                      <a:gd name="T58" fmla="*/ 1 w 130"/>
                      <a:gd name="T59" fmla="*/ 58 h 104"/>
                      <a:gd name="T60" fmla="*/ 1 w 130"/>
                      <a:gd name="T61" fmla="*/ 71 h 104"/>
                      <a:gd name="T62" fmla="*/ 4 w 130"/>
                      <a:gd name="T63" fmla="*/ 77 h 104"/>
                      <a:gd name="T64" fmla="*/ 4 w 130"/>
                      <a:gd name="T65" fmla="*/ 79 h 104"/>
                      <a:gd name="T66" fmla="*/ 15 w 130"/>
                      <a:gd name="T67" fmla="*/ 82 h 104"/>
                      <a:gd name="T68" fmla="*/ 32 w 130"/>
                      <a:gd name="T69" fmla="*/ 96 h 104"/>
                      <a:gd name="T70" fmla="*/ 38 w 130"/>
                      <a:gd name="T71" fmla="*/ 104 h 104"/>
                      <a:gd name="T72" fmla="*/ 48 w 130"/>
                      <a:gd name="T73" fmla="*/ 101 h 104"/>
                      <a:gd name="T74" fmla="*/ 61 w 130"/>
                      <a:gd name="T75" fmla="*/ 100 h 104"/>
                      <a:gd name="T76" fmla="*/ 63 w 130"/>
                      <a:gd name="T77" fmla="*/ 99 h 104"/>
                      <a:gd name="T78" fmla="*/ 64 w 130"/>
                      <a:gd name="T79" fmla="*/ 97 h 104"/>
                      <a:gd name="T80" fmla="*/ 65 w 130"/>
                      <a:gd name="T81" fmla="*/ 95 h 104"/>
                      <a:gd name="T82" fmla="*/ 65 w 130"/>
                      <a:gd name="T83" fmla="*/ 93 h 104"/>
                      <a:gd name="T84" fmla="*/ 65 w 130"/>
                      <a:gd name="T85" fmla="*/ 92 h 104"/>
                      <a:gd name="T86" fmla="*/ 66 w 130"/>
                      <a:gd name="T87" fmla="*/ 90 h 104"/>
                      <a:gd name="T88" fmla="*/ 66 w 130"/>
                      <a:gd name="T89" fmla="*/ 90 h 104"/>
                      <a:gd name="T90" fmla="*/ 66 w 130"/>
                      <a:gd name="T91" fmla="*/ 89 h 104"/>
                      <a:gd name="T92" fmla="*/ 66 w 130"/>
                      <a:gd name="T93" fmla="*/ 88 h 104"/>
                      <a:gd name="T94" fmla="*/ 83 w 130"/>
                      <a:gd name="T95" fmla="*/ 75 h 104"/>
                      <a:gd name="T96" fmla="*/ 89 w 130"/>
                      <a:gd name="T97" fmla="*/ 74 h 104"/>
                      <a:gd name="T98" fmla="*/ 97 w 130"/>
                      <a:gd name="T99" fmla="*/ 78 h 104"/>
                      <a:gd name="T100" fmla="*/ 106 w 130"/>
                      <a:gd name="T101" fmla="*/ 60 h 104"/>
                      <a:gd name="T102" fmla="*/ 112 w 130"/>
                      <a:gd name="T103" fmla="*/ 53 h 104"/>
                      <a:gd name="T104" fmla="*/ 114 w 130"/>
                      <a:gd name="T105" fmla="*/ 45 h 104"/>
                      <a:gd name="T106" fmla="*/ 123 w 130"/>
                      <a:gd name="T107" fmla="*/ 26 h 104"/>
                      <a:gd name="T108" fmla="*/ 129 w 130"/>
                      <a:gd name="T109" fmla="*/ 23 h 104"/>
                      <a:gd name="T110" fmla="*/ 130 w 130"/>
                      <a:gd name="T111" fmla="*/ 18 h 104"/>
                      <a:gd name="T112" fmla="*/ 124 w 130"/>
                      <a:gd name="T113" fmla="*/ 11 h 104"/>
                      <a:gd name="T114" fmla="*/ 124 w 130"/>
                      <a:gd name="T115" fmla="*/ 9 h 104"/>
                      <a:gd name="T116" fmla="*/ 124 w 130"/>
                      <a:gd name="T117" fmla="*/ 8 h 104"/>
                      <a:gd name="T118" fmla="*/ 124 w 130"/>
                      <a:gd name="T119" fmla="*/ 7 h 10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104">
                        <a:moveTo>
                          <a:pt x="124" y="7"/>
                        </a:moveTo>
                        <a:cubicBezTo>
                          <a:pt x="123" y="7"/>
                          <a:pt x="123" y="6"/>
                          <a:pt x="123" y="6"/>
                        </a:cubicBezTo>
                        <a:cubicBezTo>
                          <a:pt x="123" y="6"/>
                          <a:pt x="123" y="6"/>
                          <a:pt x="123" y="6"/>
                        </a:cubicBezTo>
                        <a:cubicBezTo>
                          <a:pt x="122" y="5"/>
                          <a:pt x="122" y="5"/>
                          <a:pt x="122" y="4"/>
                        </a:cubicBezTo>
                        <a:cubicBezTo>
                          <a:pt x="121" y="4"/>
                          <a:pt x="121" y="3"/>
                          <a:pt x="121" y="3"/>
                        </a:cubicBezTo>
                        <a:cubicBezTo>
                          <a:pt x="120" y="2"/>
                          <a:pt x="120" y="2"/>
                          <a:pt x="119" y="1"/>
                        </a:cubicBezTo>
                        <a:cubicBezTo>
                          <a:pt x="119" y="1"/>
                          <a:pt x="119" y="1"/>
                          <a:pt x="119" y="1"/>
                        </a:cubicBezTo>
                        <a:cubicBezTo>
                          <a:pt x="119" y="1"/>
                          <a:pt x="119" y="1"/>
                          <a:pt x="119" y="1"/>
                        </a:cubicBezTo>
                        <a:cubicBezTo>
                          <a:pt x="119" y="1"/>
                          <a:pt x="119" y="1"/>
                          <a:pt x="119" y="1"/>
                        </a:cubicBezTo>
                        <a:cubicBezTo>
                          <a:pt x="119" y="1"/>
                          <a:pt x="119" y="1"/>
                          <a:pt x="119" y="1"/>
                        </a:cubicBezTo>
                        <a:cubicBezTo>
                          <a:pt x="118" y="1"/>
                          <a:pt x="117" y="2"/>
                          <a:pt x="117" y="3"/>
                        </a:cubicBezTo>
                        <a:cubicBezTo>
                          <a:pt x="116" y="3"/>
                          <a:pt x="116" y="3"/>
                          <a:pt x="116" y="3"/>
                        </a:cubicBezTo>
                        <a:cubicBezTo>
                          <a:pt x="114" y="5"/>
                          <a:pt x="113" y="7"/>
                          <a:pt x="111" y="8"/>
                        </a:cubicBezTo>
                        <a:cubicBezTo>
                          <a:pt x="110" y="8"/>
                          <a:pt x="109" y="8"/>
                          <a:pt x="108" y="8"/>
                        </a:cubicBezTo>
                        <a:cubicBezTo>
                          <a:pt x="105" y="8"/>
                          <a:pt x="102" y="7"/>
                          <a:pt x="100" y="6"/>
                        </a:cubicBezTo>
                        <a:cubicBezTo>
                          <a:pt x="100" y="6"/>
                          <a:pt x="99" y="5"/>
                          <a:pt x="96" y="5"/>
                        </a:cubicBezTo>
                        <a:cubicBezTo>
                          <a:pt x="95" y="5"/>
                          <a:pt x="94" y="6"/>
                          <a:pt x="92" y="6"/>
                        </a:cubicBezTo>
                        <a:cubicBezTo>
                          <a:pt x="92" y="6"/>
                          <a:pt x="91" y="6"/>
                          <a:pt x="91" y="6"/>
                        </a:cubicBezTo>
                        <a:cubicBezTo>
                          <a:pt x="90" y="6"/>
                          <a:pt x="89" y="6"/>
                          <a:pt x="89" y="6"/>
                        </a:cubicBezTo>
                        <a:cubicBezTo>
                          <a:pt x="88" y="6"/>
                          <a:pt x="87" y="6"/>
                          <a:pt x="86" y="6"/>
                        </a:cubicBezTo>
                        <a:cubicBezTo>
                          <a:pt x="86" y="6"/>
                          <a:pt x="86" y="6"/>
                          <a:pt x="86" y="6"/>
                        </a:cubicBezTo>
                        <a:cubicBezTo>
                          <a:pt x="85" y="6"/>
                          <a:pt x="83" y="7"/>
                          <a:pt x="82" y="8"/>
                        </a:cubicBezTo>
                        <a:cubicBezTo>
                          <a:pt x="81" y="9"/>
                          <a:pt x="80" y="10"/>
                          <a:pt x="79" y="11"/>
                        </a:cubicBezTo>
                        <a:cubicBezTo>
                          <a:pt x="78" y="11"/>
                          <a:pt x="76" y="12"/>
                          <a:pt x="73" y="12"/>
                        </a:cubicBezTo>
                        <a:cubicBezTo>
                          <a:pt x="71" y="12"/>
                          <a:pt x="68" y="11"/>
                          <a:pt x="66" y="11"/>
                        </a:cubicBezTo>
                        <a:cubicBezTo>
                          <a:pt x="65" y="10"/>
                          <a:pt x="64" y="10"/>
                          <a:pt x="63" y="9"/>
                        </a:cubicBezTo>
                        <a:cubicBezTo>
                          <a:pt x="61" y="8"/>
                          <a:pt x="59" y="6"/>
                          <a:pt x="58" y="6"/>
                        </a:cubicBezTo>
                        <a:cubicBezTo>
                          <a:pt x="57" y="6"/>
                          <a:pt x="53" y="7"/>
                          <a:pt x="50" y="9"/>
                        </a:cubicBezTo>
                        <a:cubicBezTo>
                          <a:pt x="49" y="9"/>
                          <a:pt x="49" y="9"/>
                          <a:pt x="48" y="9"/>
                        </a:cubicBezTo>
                        <a:cubicBezTo>
                          <a:pt x="45" y="9"/>
                          <a:pt x="44" y="7"/>
                          <a:pt x="43" y="5"/>
                        </a:cubicBezTo>
                        <a:cubicBezTo>
                          <a:pt x="42" y="4"/>
                          <a:pt x="42" y="3"/>
                          <a:pt x="41" y="2"/>
                        </a:cubicBezTo>
                        <a:cubicBezTo>
                          <a:pt x="41" y="2"/>
                          <a:pt x="40" y="2"/>
                          <a:pt x="38" y="2"/>
                        </a:cubicBezTo>
                        <a:cubicBezTo>
                          <a:pt x="37" y="1"/>
                          <a:pt x="34" y="1"/>
                          <a:pt x="32" y="0"/>
                        </a:cubicBezTo>
                        <a:cubicBezTo>
                          <a:pt x="32" y="0"/>
                          <a:pt x="31" y="0"/>
                          <a:pt x="31" y="1"/>
                        </a:cubicBezTo>
                        <a:cubicBezTo>
                          <a:pt x="31" y="1"/>
                          <a:pt x="31" y="1"/>
                          <a:pt x="30" y="1"/>
                        </a:cubicBezTo>
                        <a:cubicBezTo>
                          <a:pt x="30" y="2"/>
                          <a:pt x="29" y="3"/>
                          <a:pt x="27" y="3"/>
                        </a:cubicBezTo>
                        <a:cubicBezTo>
                          <a:pt x="27" y="3"/>
                          <a:pt x="27" y="3"/>
                          <a:pt x="27" y="3"/>
                        </a:cubicBezTo>
                        <a:cubicBezTo>
                          <a:pt x="27" y="3"/>
                          <a:pt x="27" y="3"/>
                          <a:pt x="27" y="3"/>
                        </a:cubicBezTo>
                        <a:cubicBezTo>
                          <a:pt x="26" y="2"/>
                          <a:pt x="26" y="2"/>
                          <a:pt x="26" y="2"/>
                        </a:cubicBezTo>
                        <a:cubicBezTo>
                          <a:pt x="24" y="2"/>
                          <a:pt x="22" y="2"/>
                          <a:pt x="20" y="2"/>
                        </a:cubicBezTo>
                        <a:cubicBezTo>
                          <a:pt x="18" y="2"/>
                          <a:pt x="18" y="2"/>
                          <a:pt x="18" y="2"/>
                        </a:cubicBezTo>
                        <a:cubicBezTo>
                          <a:pt x="17" y="3"/>
                          <a:pt x="17" y="5"/>
                          <a:pt x="17" y="7"/>
                        </a:cubicBezTo>
                        <a:cubicBezTo>
                          <a:pt x="17" y="9"/>
                          <a:pt x="16" y="10"/>
                          <a:pt x="15" y="11"/>
                        </a:cubicBezTo>
                        <a:cubicBezTo>
                          <a:pt x="14" y="13"/>
                          <a:pt x="11" y="16"/>
                          <a:pt x="11" y="18"/>
                        </a:cubicBezTo>
                        <a:cubicBezTo>
                          <a:pt x="11" y="18"/>
                          <a:pt x="11" y="19"/>
                          <a:pt x="11" y="19"/>
                        </a:cubicBezTo>
                        <a:cubicBezTo>
                          <a:pt x="11" y="19"/>
                          <a:pt x="11" y="19"/>
                          <a:pt x="11" y="19"/>
                        </a:cubicBezTo>
                        <a:cubicBezTo>
                          <a:pt x="11" y="20"/>
                          <a:pt x="10" y="20"/>
                          <a:pt x="10" y="20"/>
                        </a:cubicBezTo>
                        <a:cubicBezTo>
                          <a:pt x="10" y="20"/>
                          <a:pt x="10" y="21"/>
                          <a:pt x="10" y="21"/>
                        </a:cubicBezTo>
                        <a:cubicBezTo>
                          <a:pt x="10" y="21"/>
                          <a:pt x="10" y="21"/>
                          <a:pt x="10" y="21"/>
                        </a:cubicBezTo>
                        <a:cubicBezTo>
                          <a:pt x="10" y="21"/>
                          <a:pt x="10" y="22"/>
                          <a:pt x="10" y="22"/>
                        </a:cubicBezTo>
                        <a:cubicBezTo>
                          <a:pt x="10" y="22"/>
                          <a:pt x="10" y="23"/>
                          <a:pt x="11" y="23"/>
                        </a:cubicBezTo>
                        <a:cubicBezTo>
                          <a:pt x="11" y="23"/>
                          <a:pt x="11" y="24"/>
                          <a:pt x="11" y="24"/>
                        </a:cubicBezTo>
                        <a:cubicBezTo>
                          <a:pt x="11" y="25"/>
                          <a:pt x="11" y="25"/>
                          <a:pt x="11" y="25"/>
                        </a:cubicBezTo>
                        <a:cubicBezTo>
                          <a:pt x="11" y="25"/>
                          <a:pt x="11" y="26"/>
                          <a:pt x="11" y="26"/>
                        </a:cubicBezTo>
                        <a:cubicBezTo>
                          <a:pt x="11" y="26"/>
                          <a:pt x="11" y="27"/>
                          <a:pt x="11" y="27"/>
                        </a:cubicBezTo>
                        <a:cubicBezTo>
                          <a:pt x="12" y="31"/>
                          <a:pt x="12" y="42"/>
                          <a:pt x="9" y="45"/>
                        </a:cubicBezTo>
                        <a:cubicBezTo>
                          <a:pt x="7" y="47"/>
                          <a:pt x="6" y="50"/>
                          <a:pt x="5" y="51"/>
                        </a:cubicBezTo>
                        <a:cubicBezTo>
                          <a:pt x="5" y="51"/>
                          <a:pt x="5" y="51"/>
                          <a:pt x="5" y="51"/>
                        </a:cubicBezTo>
                        <a:cubicBezTo>
                          <a:pt x="5" y="52"/>
                          <a:pt x="5" y="52"/>
                          <a:pt x="5" y="52"/>
                        </a:cubicBezTo>
                        <a:cubicBezTo>
                          <a:pt x="5" y="52"/>
                          <a:pt x="2" y="54"/>
                          <a:pt x="1" y="58"/>
                        </a:cubicBezTo>
                        <a:cubicBezTo>
                          <a:pt x="0" y="62"/>
                          <a:pt x="1" y="64"/>
                          <a:pt x="1" y="67"/>
                        </a:cubicBezTo>
                        <a:cubicBezTo>
                          <a:pt x="1" y="68"/>
                          <a:pt x="1" y="70"/>
                          <a:pt x="1" y="71"/>
                        </a:cubicBezTo>
                        <a:cubicBezTo>
                          <a:pt x="1" y="73"/>
                          <a:pt x="2" y="74"/>
                          <a:pt x="3" y="75"/>
                        </a:cubicBezTo>
                        <a:cubicBezTo>
                          <a:pt x="3" y="76"/>
                          <a:pt x="3" y="77"/>
                          <a:pt x="4" y="77"/>
                        </a:cubicBezTo>
                        <a:cubicBezTo>
                          <a:pt x="4" y="77"/>
                          <a:pt x="4" y="78"/>
                          <a:pt x="4" y="78"/>
                        </a:cubicBezTo>
                        <a:cubicBezTo>
                          <a:pt x="4" y="78"/>
                          <a:pt x="4" y="79"/>
                          <a:pt x="4" y="79"/>
                        </a:cubicBezTo>
                        <a:cubicBezTo>
                          <a:pt x="4" y="79"/>
                          <a:pt x="4" y="79"/>
                          <a:pt x="4" y="79"/>
                        </a:cubicBezTo>
                        <a:cubicBezTo>
                          <a:pt x="5" y="80"/>
                          <a:pt x="11" y="81"/>
                          <a:pt x="15" y="82"/>
                        </a:cubicBezTo>
                        <a:cubicBezTo>
                          <a:pt x="17" y="82"/>
                          <a:pt x="18" y="82"/>
                          <a:pt x="20" y="83"/>
                        </a:cubicBezTo>
                        <a:cubicBezTo>
                          <a:pt x="26" y="84"/>
                          <a:pt x="32" y="93"/>
                          <a:pt x="32" y="96"/>
                        </a:cubicBezTo>
                        <a:cubicBezTo>
                          <a:pt x="32" y="98"/>
                          <a:pt x="35" y="103"/>
                          <a:pt x="37" y="104"/>
                        </a:cubicBezTo>
                        <a:cubicBezTo>
                          <a:pt x="38" y="104"/>
                          <a:pt x="38" y="104"/>
                          <a:pt x="38" y="104"/>
                        </a:cubicBezTo>
                        <a:cubicBezTo>
                          <a:pt x="39" y="104"/>
                          <a:pt x="41" y="103"/>
                          <a:pt x="42" y="103"/>
                        </a:cubicBezTo>
                        <a:cubicBezTo>
                          <a:pt x="44" y="102"/>
                          <a:pt x="46" y="101"/>
                          <a:pt x="48" y="101"/>
                        </a:cubicBezTo>
                        <a:cubicBezTo>
                          <a:pt x="50" y="101"/>
                          <a:pt x="50" y="101"/>
                          <a:pt x="50" y="101"/>
                        </a:cubicBezTo>
                        <a:cubicBezTo>
                          <a:pt x="59" y="101"/>
                          <a:pt x="61" y="100"/>
                          <a:pt x="61" y="100"/>
                        </a:cubicBezTo>
                        <a:cubicBezTo>
                          <a:pt x="62" y="100"/>
                          <a:pt x="63" y="99"/>
                          <a:pt x="63" y="99"/>
                        </a:cubicBezTo>
                        <a:cubicBezTo>
                          <a:pt x="63" y="99"/>
                          <a:pt x="63" y="99"/>
                          <a:pt x="63" y="99"/>
                        </a:cubicBezTo>
                        <a:cubicBezTo>
                          <a:pt x="63" y="99"/>
                          <a:pt x="64" y="98"/>
                          <a:pt x="64" y="98"/>
                        </a:cubicBezTo>
                        <a:cubicBezTo>
                          <a:pt x="64" y="98"/>
                          <a:pt x="64" y="97"/>
                          <a:pt x="64" y="97"/>
                        </a:cubicBezTo>
                        <a:cubicBezTo>
                          <a:pt x="64" y="97"/>
                          <a:pt x="64" y="96"/>
                          <a:pt x="64" y="96"/>
                        </a:cubicBezTo>
                        <a:cubicBezTo>
                          <a:pt x="64" y="96"/>
                          <a:pt x="64" y="95"/>
                          <a:pt x="65" y="95"/>
                        </a:cubicBezTo>
                        <a:cubicBezTo>
                          <a:pt x="65" y="95"/>
                          <a:pt x="65" y="94"/>
                          <a:pt x="65" y="94"/>
                        </a:cubicBezTo>
                        <a:cubicBezTo>
                          <a:pt x="65" y="94"/>
                          <a:pt x="65" y="93"/>
                          <a:pt x="65" y="93"/>
                        </a:cubicBezTo>
                        <a:cubicBezTo>
                          <a:pt x="65" y="93"/>
                          <a:pt x="65" y="93"/>
                          <a:pt x="65" y="93"/>
                        </a:cubicBezTo>
                        <a:cubicBezTo>
                          <a:pt x="65" y="92"/>
                          <a:pt x="65" y="92"/>
                          <a:pt x="65" y="92"/>
                        </a:cubicBezTo>
                        <a:cubicBezTo>
                          <a:pt x="65" y="91"/>
                          <a:pt x="65" y="91"/>
                          <a:pt x="65" y="91"/>
                        </a:cubicBezTo>
                        <a:cubicBezTo>
                          <a:pt x="66" y="91"/>
                          <a:pt x="66" y="91"/>
                          <a:pt x="66" y="90"/>
                        </a:cubicBezTo>
                        <a:cubicBezTo>
                          <a:pt x="66" y="90"/>
                          <a:pt x="66" y="90"/>
                          <a:pt x="66" y="90"/>
                        </a:cubicBezTo>
                        <a:cubicBezTo>
                          <a:pt x="66" y="90"/>
                          <a:pt x="66" y="90"/>
                          <a:pt x="66" y="90"/>
                        </a:cubicBezTo>
                        <a:cubicBezTo>
                          <a:pt x="66" y="90"/>
                          <a:pt x="66" y="90"/>
                          <a:pt x="66" y="90"/>
                        </a:cubicBezTo>
                        <a:cubicBezTo>
                          <a:pt x="66" y="89"/>
                          <a:pt x="66" y="89"/>
                          <a:pt x="66" y="89"/>
                        </a:cubicBezTo>
                        <a:cubicBezTo>
                          <a:pt x="66" y="89"/>
                          <a:pt x="66" y="89"/>
                          <a:pt x="66" y="89"/>
                        </a:cubicBezTo>
                        <a:cubicBezTo>
                          <a:pt x="66" y="88"/>
                          <a:pt x="66" y="88"/>
                          <a:pt x="66" y="88"/>
                        </a:cubicBezTo>
                        <a:cubicBezTo>
                          <a:pt x="78" y="76"/>
                          <a:pt x="80" y="75"/>
                          <a:pt x="80" y="75"/>
                        </a:cubicBezTo>
                        <a:cubicBezTo>
                          <a:pt x="81" y="75"/>
                          <a:pt x="82" y="75"/>
                          <a:pt x="83" y="75"/>
                        </a:cubicBezTo>
                        <a:cubicBezTo>
                          <a:pt x="84" y="75"/>
                          <a:pt x="85" y="75"/>
                          <a:pt x="86" y="75"/>
                        </a:cubicBezTo>
                        <a:cubicBezTo>
                          <a:pt x="87" y="74"/>
                          <a:pt x="88" y="74"/>
                          <a:pt x="89" y="74"/>
                        </a:cubicBezTo>
                        <a:cubicBezTo>
                          <a:pt x="91" y="74"/>
                          <a:pt x="95" y="76"/>
                          <a:pt x="97" y="79"/>
                        </a:cubicBezTo>
                        <a:cubicBezTo>
                          <a:pt x="97" y="79"/>
                          <a:pt x="97" y="78"/>
                          <a:pt x="97" y="78"/>
                        </a:cubicBezTo>
                        <a:cubicBezTo>
                          <a:pt x="99" y="74"/>
                          <a:pt x="99" y="74"/>
                          <a:pt x="99" y="74"/>
                        </a:cubicBezTo>
                        <a:cubicBezTo>
                          <a:pt x="101" y="71"/>
                          <a:pt x="106" y="62"/>
                          <a:pt x="106" y="60"/>
                        </a:cubicBezTo>
                        <a:cubicBezTo>
                          <a:pt x="106" y="57"/>
                          <a:pt x="109" y="55"/>
                          <a:pt x="110" y="54"/>
                        </a:cubicBezTo>
                        <a:cubicBezTo>
                          <a:pt x="111" y="54"/>
                          <a:pt x="111" y="53"/>
                          <a:pt x="112" y="53"/>
                        </a:cubicBezTo>
                        <a:cubicBezTo>
                          <a:pt x="112" y="52"/>
                          <a:pt x="112" y="52"/>
                          <a:pt x="112" y="52"/>
                        </a:cubicBezTo>
                        <a:cubicBezTo>
                          <a:pt x="112" y="50"/>
                          <a:pt x="112" y="46"/>
                          <a:pt x="114" y="45"/>
                        </a:cubicBezTo>
                        <a:cubicBezTo>
                          <a:pt x="115" y="44"/>
                          <a:pt x="116" y="41"/>
                          <a:pt x="116" y="40"/>
                        </a:cubicBezTo>
                        <a:cubicBezTo>
                          <a:pt x="115" y="37"/>
                          <a:pt x="123" y="26"/>
                          <a:pt x="123" y="26"/>
                        </a:cubicBezTo>
                        <a:cubicBezTo>
                          <a:pt x="124" y="25"/>
                          <a:pt x="125" y="25"/>
                          <a:pt x="127" y="24"/>
                        </a:cubicBezTo>
                        <a:cubicBezTo>
                          <a:pt x="127" y="24"/>
                          <a:pt x="129" y="24"/>
                          <a:pt x="129" y="23"/>
                        </a:cubicBezTo>
                        <a:cubicBezTo>
                          <a:pt x="129" y="23"/>
                          <a:pt x="129" y="22"/>
                          <a:pt x="129" y="22"/>
                        </a:cubicBezTo>
                        <a:cubicBezTo>
                          <a:pt x="129" y="20"/>
                          <a:pt x="130" y="19"/>
                          <a:pt x="130" y="18"/>
                        </a:cubicBezTo>
                        <a:cubicBezTo>
                          <a:pt x="127" y="18"/>
                          <a:pt x="124" y="15"/>
                          <a:pt x="124" y="12"/>
                        </a:cubicBezTo>
                        <a:cubicBezTo>
                          <a:pt x="124" y="12"/>
                          <a:pt x="124" y="11"/>
                          <a:pt x="124" y="11"/>
                        </a:cubicBezTo>
                        <a:cubicBezTo>
                          <a:pt x="124" y="11"/>
                          <a:pt x="124" y="11"/>
                          <a:pt x="124" y="10"/>
                        </a:cubicBezTo>
                        <a:cubicBezTo>
                          <a:pt x="124" y="10"/>
                          <a:pt x="124" y="10"/>
                          <a:pt x="124" y="9"/>
                        </a:cubicBezTo>
                        <a:cubicBezTo>
                          <a:pt x="124" y="9"/>
                          <a:pt x="124" y="9"/>
                          <a:pt x="124" y="9"/>
                        </a:cubicBezTo>
                        <a:cubicBezTo>
                          <a:pt x="124" y="8"/>
                          <a:pt x="124" y="8"/>
                          <a:pt x="124" y="8"/>
                        </a:cubicBezTo>
                        <a:cubicBezTo>
                          <a:pt x="124" y="7"/>
                          <a:pt x="124" y="7"/>
                          <a:pt x="124" y="7"/>
                        </a:cubicBezTo>
                        <a:cubicBezTo>
                          <a:pt x="124" y="7"/>
                          <a:pt x="124" y="7"/>
                          <a:pt x="124" y="7"/>
                        </a:cubicBezTo>
                        <a:cubicBezTo>
                          <a:pt x="124" y="7"/>
                          <a:pt x="124" y="7"/>
                          <a:pt x="12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6" name="Freeform 1342">
                    <a:extLst>
                      <a:ext uri="{FF2B5EF4-FFF2-40B4-BE49-F238E27FC236}">
                        <a16:creationId xmlns="" xmlns:a16="http://schemas.microsoft.com/office/drawing/2014/main" id="{40986AF3-BBAA-4743-A403-6984CE0F9A66}"/>
                      </a:ext>
                    </a:extLst>
                  </p:cNvPr>
                  <p:cNvSpPr/>
                  <p:nvPr/>
                </p:nvSpPr>
                <p:spPr bwMode="auto">
                  <a:xfrm>
                    <a:off x="1678" y="2840"/>
                    <a:ext cx="29" cy="62"/>
                  </a:xfrm>
                  <a:custGeom>
                    <a:gdLst>
                      <a:gd name="T0" fmla="*/ 26 w 30"/>
                      <a:gd name="T1" fmla="*/ 5 h 65"/>
                      <a:gd name="T2" fmla="*/ 23 w 30"/>
                      <a:gd name="T3" fmla="*/ 1 h 65"/>
                      <a:gd name="T4" fmla="*/ 22 w 30"/>
                      <a:gd name="T5" fmla="*/ 0 h 65"/>
                      <a:gd name="T6" fmla="*/ 21 w 30"/>
                      <a:gd name="T7" fmla="*/ 0 h 65"/>
                      <a:gd name="T8" fmla="*/ 21 w 30"/>
                      <a:gd name="T9" fmla="*/ 2 h 65"/>
                      <a:gd name="T10" fmla="*/ 21 w 30"/>
                      <a:gd name="T11" fmla="*/ 3 h 65"/>
                      <a:gd name="T12" fmla="*/ 20 w 30"/>
                      <a:gd name="T13" fmla="*/ 7 h 65"/>
                      <a:gd name="T14" fmla="*/ 17 w 30"/>
                      <a:gd name="T15" fmla="*/ 9 h 65"/>
                      <a:gd name="T16" fmla="*/ 6 w 30"/>
                      <a:gd name="T17" fmla="*/ 12 h 65"/>
                      <a:gd name="T18" fmla="*/ 1 w 30"/>
                      <a:gd name="T19" fmla="*/ 16 h 65"/>
                      <a:gd name="T20" fmla="*/ 0 w 30"/>
                      <a:gd name="T21" fmla="*/ 16 h 65"/>
                      <a:gd name="T22" fmla="*/ 1 w 30"/>
                      <a:gd name="T23" fmla="*/ 18 h 65"/>
                      <a:gd name="T24" fmla="*/ 1 w 30"/>
                      <a:gd name="T25" fmla="*/ 19 h 65"/>
                      <a:gd name="T26" fmla="*/ 1 w 30"/>
                      <a:gd name="T27" fmla="*/ 20 h 65"/>
                      <a:gd name="T28" fmla="*/ 2 w 30"/>
                      <a:gd name="T29" fmla="*/ 21 h 65"/>
                      <a:gd name="T30" fmla="*/ 2 w 30"/>
                      <a:gd name="T31" fmla="*/ 21 h 65"/>
                      <a:gd name="T32" fmla="*/ 3 w 30"/>
                      <a:gd name="T33" fmla="*/ 22 h 65"/>
                      <a:gd name="T34" fmla="*/ 4 w 30"/>
                      <a:gd name="T35" fmla="*/ 22 h 65"/>
                      <a:gd name="T36" fmla="*/ 8 w 30"/>
                      <a:gd name="T37" fmla="*/ 31 h 65"/>
                      <a:gd name="T38" fmla="*/ 10 w 30"/>
                      <a:gd name="T39" fmla="*/ 41 h 65"/>
                      <a:gd name="T40" fmla="*/ 10 w 30"/>
                      <a:gd name="T41" fmla="*/ 48 h 65"/>
                      <a:gd name="T42" fmla="*/ 11 w 30"/>
                      <a:gd name="T43" fmla="*/ 49 h 65"/>
                      <a:gd name="T44" fmla="*/ 11 w 30"/>
                      <a:gd name="T45" fmla="*/ 51 h 65"/>
                      <a:gd name="T46" fmla="*/ 11 w 30"/>
                      <a:gd name="T47" fmla="*/ 54 h 65"/>
                      <a:gd name="T48" fmla="*/ 11 w 30"/>
                      <a:gd name="T49" fmla="*/ 56 h 65"/>
                      <a:gd name="T50" fmla="*/ 11 w 30"/>
                      <a:gd name="T51" fmla="*/ 59 h 65"/>
                      <a:gd name="T52" fmla="*/ 11 w 30"/>
                      <a:gd name="T53" fmla="*/ 63 h 65"/>
                      <a:gd name="T54" fmla="*/ 11 w 30"/>
                      <a:gd name="T55" fmla="*/ 65 h 65"/>
                      <a:gd name="T56" fmla="*/ 20 w 30"/>
                      <a:gd name="T57" fmla="*/ 63 h 65"/>
                      <a:gd name="T58" fmla="*/ 21 w 30"/>
                      <a:gd name="T59" fmla="*/ 61 h 65"/>
                      <a:gd name="T60" fmla="*/ 19 w 30"/>
                      <a:gd name="T61" fmla="*/ 51 h 65"/>
                      <a:gd name="T62" fmla="*/ 24 w 30"/>
                      <a:gd name="T63" fmla="*/ 33 h 65"/>
                      <a:gd name="T64" fmla="*/ 29 w 30"/>
                      <a:gd name="T65" fmla="*/ 12 h 65"/>
                      <a:gd name="T66" fmla="*/ 29 w 30"/>
                      <a:gd name="T67" fmla="*/ 10 h 65"/>
                      <a:gd name="T68" fmla="*/ 29 w 30"/>
                      <a:gd name="T69" fmla="*/ 8 h 65"/>
                      <a:gd name="T70" fmla="*/ 27 w 30"/>
                      <a:gd name="T71" fmla="*/ 6 h 6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65">
                        <a:moveTo>
                          <a:pt x="27" y="6"/>
                        </a:moveTo>
                        <a:cubicBezTo>
                          <a:pt x="27" y="6"/>
                          <a:pt x="26" y="6"/>
                          <a:pt x="26" y="5"/>
                        </a:cubicBezTo>
                        <a:cubicBezTo>
                          <a:pt x="24" y="5"/>
                          <a:pt x="23" y="3"/>
                          <a:pt x="23" y="2"/>
                        </a:cubicBezTo>
                        <a:cubicBezTo>
                          <a:pt x="23" y="2"/>
                          <a:pt x="23" y="1"/>
                          <a:pt x="23" y="1"/>
                        </a:cubicBezTo>
                        <a:cubicBezTo>
                          <a:pt x="23" y="1"/>
                          <a:pt x="23" y="0"/>
                          <a:pt x="23" y="0"/>
                        </a:cubicBezTo>
                        <a:cubicBezTo>
                          <a:pt x="23" y="0"/>
                          <a:pt x="22" y="0"/>
                          <a:pt x="22" y="0"/>
                        </a:cubicBezTo>
                        <a:cubicBezTo>
                          <a:pt x="22" y="0"/>
                          <a:pt x="22" y="0"/>
                          <a:pt x="21" y="0"/>
                        </a:cubicBezTo>
                        <a:cubicBezTo>
                          <a:pt x="21" y="0"/>
                          <a:pt x="21" y="0"/>
                          <a:pt x="21" y="0"/>
                        </a:cubicBezTo>
                        <a:cubicBezTo>
                          <a:pt x="21" y="1"/>
                          <a:pt x="21" y="1"/>
                          <a:pt x="21" y="1"/>
                        </a:cubicBezTo>
                        <a:cubicBezTo>
                          <a:pt x="21" y="1"/>
                          <a:pt x="21" y="2"/>
                          <a:pt x="21" y="2"/>
                        </a:cubicBezTo>
                        <a:cubicBezTo>
                          <a:pt x="21" y="2"/>
                          <a:pt x="21" y="2"/>
                          <a:pt x="21" y="3"/>
                        </a:cubicBezTo>
                        <a:cubicBezTo>
                          <a:pt x="21" y="3"/>
                          <a:pt x="21" y="3"/>
                          <a:pt x="21" y="3"/>
                        </a:cubicBezTo>
                        <a:cubicBezTo>
                          <a:pt x="22" y="9"/>
                          <a:pt x="22" y="9"/>
                          <a:pt x="22" y="9"/>
                        </a:cubicBezTo>
                        <a:cubicBezTo>
                          <a:pt x="20" y="7"/>
                          <a:pt x="20" y="7"/>
                          <a:pt x="20" y="7"/>
                        </a:cubicBezTo>
                        <a:cubicBezTo>
                          <a:pt x="19" y="8"/>
                          <a:pt x="19" y="8"/>
                          <a:pt x="18" y="8"/>
                        </a:cubicBezTo>
                        <a:cubicBezTo>
                          <a:pt x="18" y="9"/>
                          <a:pt x="18" y="9"/>
                          <a:pt x="17" y="9"/>
                        </a:cubicBezTo>
                        <a:cubicBezTo>
                          <a:pt x="16" y="11"/>
                          <a:pt x="13" y="11"/>
                          <a:pt x="10" y="12"/>
                        </a:cubicBezTo>
                        <a:cubicBezTo>
                          <a:pt x="9" y="12"/>
                          <a:pt x="7" y="12"/>
                          <a:pt x="6" y="12"/>
                        </a:cubicBezTo>
                        <a:cubicBezTo>
                          <a:pt x="6" y="12"/>
                          <a:pt x="5" y="13"/>
                          <a:pt x="4" y="14"/>
                        </a:cubicBezTo>
                        <a:cubicBezTo>
                          <a:pt x="3" y="15"/>
                          <a:pt x="2" y="16"/>
                          <a:pt x="1" y="16"/>
                        </a:cubicBezTo>
                        <a:cubicBezTo>
                          <a:pt x="1" y="16"/>
                          <a:pt x="1" y="16"/>
                          <a:pt x="0" y="16"/>
                        </a:cubicBezTo>
                        <a:cubicBezTo>
                          <a:pt x="0" y="16"/>
                          <a:pt x="0" y="16"/>
                          <a:pt x="0" y="16"/>
                        </a:cubicBezTo>
                        <a:cubicBezTo>
                          <a:pt x="0" y="16"/>
                          <a:pt x="0" y="17"/>
                          <a:pt x="0" y="17"/>
                        </a:cubicBezTo>
                        <a:cubicBezTo>
                          <a:pt x="1" y="17"/>
                          <a:pt x="1" y="18"/>
                          <a:pt x="1" y="18"/>
                        </a:cubicBezTo>
                        <a:cubicBezTo>
                          <a:pt x="1" y="18"/>
                          <a:pt x="1" y="18"/>
                          <a:pt x="1" y="18"/>
                        </a:cubicBezTo>
                        <a:cubicBezTo>
                          <a:pt x="1" y="19"/>
                          <a:pt x="1" y="19"/>
                          <a:pt x="1" y="19"/>
                        </a:cubicBezTo>
                        <a:cubicBezTo>
                          <a:pt x="1" y="19"/>
                          <a:pt x="1" y="19"/>
                          <a:pt x="1" y="19"/>
                        </a:cubicBezTo>
                        <a:cubicBezTo>
                          <a:pt x="1" y="20"/>
                          <a:pt x="1" y="20"/>
                          <a:pt x="1" y="20"/>
                        </a:cubicBezTo>
                        <a:cubicBezTo>
                          <a:pt x="1" y="20"/>
                          <a:pt x="1" y="20"/>
                          <a:pt x="1" y="20"/>
                        </a:cubicBezTo>
                        <a:cubicBezTo>
                          <a:pt x="1" y="20"/>
                          <a:pt x="1" y="21"/>
                          <a:pt x="2" y="21"/>
                        </a:cubicBezTo>
                        <a:cubicBezTo>
                          <a:pt x="2" y="21"/>
                          <a:pt x="2" y="21"/>
                          <a:pt x="2" y="21"/>
                        </a:cubicBezTo>
                        <a:cubicBezTo>
                          <a:pt x="2" y="21"/>
                          <a:pt x="2" y="21"/>
                          <a:pt x="2" y="21"/>
                        </a:cubicBezTo>
                        <a:cubicBezTo>
                          <a:pt x="2" y="21"/>
                          <a:pt x="2" y="21"/>
                          <a:pt x="2" y="21"/>
                        </a:cubicBezTo>
                        <a:cubicBezTo>
                          <a:pt x="2" y="22"/>
                          <a:pt x="3" y="22"/>
                          <a:pt x="3" y="22"/>
                        </a:cubicBezTo>
                        <a:cubicBezTo>
                          <a:pt x="3" y="22"/>
                          <a:pt x="3" y="22"/>
                          <a:pt x="3" y="22"/>
                        </a:cubicBezTo>
                        <a:cubicBezTo>
                          <a:pt x="3" y="22"/>
                          <a:pt x="3" y="22"/>
                          <a:pt x="4" y="22"/>
                        </a:cubicBezTo>
                        <a:cubicBezTo>
                          <a:pt x="4" y="23"/>
                          <a:pt x="5" y="23"/>
                          <a:pt x="5" y="23"/>
                        </a:cubicBezTo>
                        <a:cubicBezTo>
                          <a:pt x="10" y="26"/>
                          <a:pt x="9" y="29"/>
                          <a:pt x="8" y="31"/>
                        </a:cubicBezTo>
                        <a:cubicBezTo>
                          <a:pt x="8" y="31"/>
                          <a:pt x="8" y="32"/>
                          <a:pt x="8" y="32"/>
                        </a:cubicBezTo>
                        <a:cubicBezTo>
                          <a:pt x="10" y="34"/>
                          <a:pt x="10" y="37"/>
                          <a:pt x="10" y="41"/>
                        </a:cubicBezTo>
                        <a:cubicBezTo>
                          <a:pt x="10" y="43"/>
                          <a:pt x="10" y="45"/>
                          <a:pt x="10" y="46"/>
                        </a:cubicBezTo>
                        <a:cubicBezTo>
                          <a:pt x="10" y="47"/>
                          <a:pt x="10" y="47"/>
                          <a:pt x="10" y="48"/>
                        </a:cubicBezTo>
                        <a:cubicBezTo>
                          <a:pt x="11" y="48"/>
                          <a:pt x="11" y="48"/>
                          <a:pt x="11" y="48"/>
                        </a:cubicBezTo>
                        <a:cubicBezTo>
                          <a:pt x="11" y="49"/>
                          <a:pt x="11" y="49"/>
                          <a:pt x="11" y="49"/>
                        </a:cubicBezTo>
                        <a:cubicBezTo>
                          <a:pt x="11" y="50"/>
                          <a:pt x="11" y="50"/>
                          <a:pt x="11" y="50"/>
                        </a:cubicBezTo>
                        <a:cubicBezTo>
                          <a:pt x="11" y="51"/>
                          <a:pt x="11" y="51"/>
                          <a:pt x="11" y="51"/>
                        </a:cubicBezTo>
                        <a:cubicBezTo>
                          <a:pt x="11" y="52"/>
                          <a:pt x="11" y="52"/>
                          <a:pt x="11" y="52"/>
                        </a:cubicBezTo>
                        <a:cubicBezTo>
                          <a:pt x="11" y="53"/>
                          <a:pt x="11" y="53"/>
                          <a:pt x="11" y="54"/>
                        </a:cubicBezTo>
                        <a:cubicBezTo>
                          <a:pt x="11" y="54"/>
                          <a:pt x="11" y="54"/>
                          <a:pt x="11" y="55"/>
                        </a:cubicBezTo>
                        <a:cubicBezTo>
                          <a:pt x="11" y="55"/>
                          <a:pt x="11" y="56"/>
                          <a:pt x="11" y="56"/>
                        </a:cubicBezTo>
                        <a:cubicBezTo>
                          <a:pt x="11" y="57"/>
                          <a:pt x="11" y="57"/>
                          <a:pt x="11" y="57"/>
                        </a:cubicBezTo>
                        <a:cubicBezTo>
                          <a:pt x="11" y="58"/>
                          <a:pt x="11" y="59"/>
                          <a:pt x="11" y="59"/>
                        </a:cubicBezTo>
                        <a:cubicBezTo>
                          <a:pt x="11" y="60"/>
                          <a:pt x="11" y="60"/>
                          <a:pt x="11" y="60"/>
                        </a:cubicBezTo>
                        <a:cubicBezTo>
                          <a:pt x="11" y="61"/>
                          <a:pt x="11" y="62"/>
                          <a:pt x="11" y="63"/>
                        </a:cubicBezTo>
                        <a:cubicBezTo>
                          <a:pt x="11" y="63"/>
                          <a:pt x="11" y="64"/>
                          <a:pt x="11" y="64"/>
                        </a:cubicBezTo>
                        <a:cubicBezTo>
                          <a:pt x="11" y="64"/>
                          <a:pt x="11" y="65"/>
                          <a:pt x="11" y="65"/>
                        </a:cubicBezTo>
                        <a:cubicBezTo>
                          <a:pt x="14" y="65"/>
                          <a:pt x="16" y="65"/>
                          <a:pt x="17" y="65"/>
                        </a:cubicBezTo>
                        <a:cubicBezTo>
                          <a:pt x="18" y="65"/>
                          <a:pt x="19" y="64"/>
                          <a:pt x="20" y="63"/>
                        </a:cubicBezTo>
                        <a:cubicBezTo>
                          <a:pt x="20" y="63"/>
                          <a:pt x="21" y="62"/>
                          <a:pt x="22" y="62"/>
                        </a:cubicBezTo>
                        <a:cubicBezTo>
                          <a:pt x="21" y="62"/>
                          <a:pt x="21" y="62"/>
                          <a:pt x="21" y="61"/>
                        </a:cubicBezTo>
                        <a:cubicBezTo>
                          <a:pt x="20" y="60"/>
                          <a:pt x="19" y="58"/>
                          <a:pt x="19" y="55"/>
                        </a:cubicBezTo>
                        <a:cubicBezTo>
                          <a:pt x="19" y="54"/>
                          <a:pt x="19" y="53"/>
                          <a:pt x="19" y="51"/>
                        </a:cubicBezTo>
                        <a:cubicBezTo>
                          <a:pt x="19" y="48"/>
                          <a:pt x="18" y="46"/>
                          <a:pt x="19" y="42"/>
                        </a:cubicBezTo>
                        <a:cubicBezTo>
                          <a:pt x="20" y="37"/>
                          <a:pt x="23" y="34"/>
                          <a:pt x="24" y="33"/>
                        </a:cubicBezTo>
                        <a:cubicBezTo>
                          <a:pt x="25" y="31"/>
                          <a:pt x="26" y="28"/>
                          <a:pt x="28" y="26"/>
                        </a:cubicBezTo>
                        <a:cubicBezTo>
                          <a:pt x="30" y="25"/>
                          <a:pt x="30" y="18"/>
                          <a:pt x="29" y="12"/>
                        </a:cubicBezTo>
                        <a:cubicBezTo>
                          <a:pt x="29" y="11"/>
                          <a:pt x="29" y="11"/>
                          <a:pt x="29" y="10"/>
                        </a:cubicBezTo>
                        <a:cubicBezTo>
                          <a:pt x="29" y="10"/>
                          <a:pt x="29" y="10"/>
                          <a:pt x="29" y="10"/>
                        </a:cubicBezTo>
                        <a:cubicBezTo>
                          <a:pt x="29" y="10"/>
                          <a:pt x="29" y="9"/>
                          <a:pt x="29" y="9"/>
                        </a:cubicBezTo>
                        <a:cubicBezTo>
                          <a:pt x="29" y="8"/>
                          <a:pt x="29" y="8"/>
                          <a:pt x="29" y="8"/>
                        </a:cubicBezTo>
                        <a:cubicBezTo>
                          <a:pt x="29" y="8"/>
                          <a:pt x="28" y="7"/>
                          <a:pt x="28" y="6"/>
                        </a:cubicBezTo>
                        <a:cubicBezTo>
                          <a:pt x="28" y="6"/>
                          <a:pt x="28" y="6"/>
                          <a:pt x="27" y="6"/>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7" name="Freeform 1343">
                    <a:extLst>
                      <a:ext uri="{FF2B5EF4-FFF2-40B4-BE49-F238E27FC236}">
                        <a16:creationId xmlns="" xmlns:a16="http://schemas.microsoft.com/office/drawing/2014/main" id="{675C4B38-3C7E-4108-BD34-675BA016A1B9}"/>
                      </a:ext>
                    </a:extLst>
                  </p:cNvPr>
                  <p:cNvSpPr/>
                  <p:nvPr/>
                </p:nvSpPr>
                <p:spPr bwMode="auto">
                  <a:xfrm flipH="1">
                    <a:off x="1706" y="2849"/>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8" name="Freeform 1344">
                    <a:extLst>
                      <a:ext uri="{FF2B5EF4-FFF2-40B4-BE49-F238E27FC236}">
                        <a16:creationId xmlns="" xmlns:a16="http://schemas.microsoft.com/office/drawing/2014/main" id="{4307D482-1E0D-400D-B825-21B33688359F}"/>
                      </a:ext>
                    </a:extLst>
                  </p:cNvPr>
                  <p:cNvSpPr/>
                  <p:nvPr/>
                </p:nvSpPr>
                <p:spPr bwMode="auto">
                  <a:xfrm>
                    <a:off x="1698" y="2898"/>
                    <a:ext cx="1" cy="1"/>
                  </a:xfrm>
                  <a:custGeom>
                    <a:gdLst>
                      <a:gd name="T0" fmla="*/ 1 w 1"/>
                      <a:gd name="T1" fmla="*/ 1 h 1"/>
                      <a:gd name="T2" fmla="*/ 0 w 1"/>
                      <a:gd name="T3" fmla="*/ 0 h 1"/>
                      <a:gd name="T4" fmla="*/ 1 w 1"/>
                      <a:gd name="T5" fmla="*/ 1 h 1"/>
                      <a:gd name="T6" fmla="*/ 1 w 1"/>
                      <a:gd name="T7" fmla="*/ 1 h 1"/>
                    </a:gdLst>
                    <a:cxnLst>
                      <a:cxn ang="0">
                        <a:pos x="T0" y="T1"/>
                      </a:cxn>
                      <a:cxn ang="0">
                        <a:pos x="T2" y="T3"/>
                      </a:cxn>
                      <a:cxn ang="0">
                        <a:pos x="T4" y="T5"/>
                      </a:cxn>
                      <a:cxn ang="0">
                        <a:pos x="T6" y="T7"/>
                      </a:cxn>
                    </a:cxnLst>
                    <a:rect l="0" t="0" r="r" b="b"/>
                    <a:pathLst>
                      <a:path w="1" h="1">
                        <a:moveTo>
                          <a:pt x="1" y="1"/>
                        </a:moveTo>
                        <a:cubicBezTo>
                          <a:pt x="0" y="1"/>
                          <a:pt x="0" y="1"/>
                          <a:pt x="0" y="0"/>
                        </a:cubicBezTo>
                        <a:cubicBezTo>
                          <a:pt x="0" y="1"/>
                          <a:pt x="0" y="1"/>
                          <a:pt x="1" y="1"/>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9" name="Freeform 1345">
                    <a:extLst>
                      <a:ext uri="{FF2B5EF4-FFF2-40B4-BE49-F238E27FC236}">
                        <a16:creationId xmlns="" xmlns:a16="http://schemas.microsoft.com/office/drawing/2014/main" id="{EB5B86D7-702E-4266-BA99-FC0D932E9D70}"/>
                      </a:ext>
                    </a:extLst>
                  </p:cNvPr>
                  <p:cNvSpPr/>
                  <p:nvPr/>
                </p:nvSpPr>
                <p:spPr bwMode="auto">
                  <a:xfrm flipH="1">
                    <a:off x="1706" y="2849"/>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0" name="Freeform 1346">
                    <a:extLst>
                      <a:ext uri="{FF2B5EF4-FFF2-40B4-BE49-F238E27FC236}">
                        <a16:creationId xmlns="" xmlns:a16="http://schemas.microsoft.com/office/drawing/2014/main" id="{C357B9F1-3EC5-4138-AF81-5CAD46141FDF}"/>
                      </a:ext>
                    </a:extLst>
                  </p:cNvPr>
                  <p:cNvSpPr/>
                  <p:nvPr/>
                </p:nvSpPr>
                <p:spPr bwMode="auto">
                  <a:xfrm>
                    <a:off x="1705" y="2846"/>
                    <a:ext cx="1" cy="2"/>
                  </a:xfrm>
                  <a:custGeom>
                    <a:gdLst>
                      <a:gd name="T0" fmla="*/ 0 w 1"/>
                      <a:gd name="T1" fmla="*/ 0 h 2"/>
                      <a:gd name="T2" fmla="*/ 0 w 1"/>
                      <a:gd name="T3" fmla="*/ 0 h 2"/>
                      <a:gd name="T4" fmla="*/ 1 w 1"/>
                      <a:gd name="T5" fmla="*/ 2 h 2"/>
                      <a:gd name="T6" fmla="*/ 0 w 1"/>
                      <a:gd name="T7" fmla="*/ 0 h 2"/>
                    </a:gdLst>
                    <a:cxnLst>
                      <a:cxn ang="0">
                        <a:pos x="T0" y="T1"/>
                      </a:cxn>
                      <a:cxn ang="0">
                        <a:pos x="T2" y="T3"/>
                      </a:cxn>
                      <a:cxn ang="0">
                        <a:pos x="T4" y="T5"/>
                      </a:cxn>
                      <a:cxn ang="0">
                        <a:pos x="T6" y="T7"/>
                      </a:cxn>
                    </a:cxnLst>
                    <a:rect l="0" t="0" r="r" b="b"/>
                    <a:pathLst>
                      <a:path w="1" h="2">
                        <a:moveTo>
                          <a:pt x="0" y="0"/>
                        </a:moveTo>
                        <a:cubicBezTo>
                          <a:pt x="0" y="0"/>
                          <a:pt x="0" y="0"/>
                          <a:pt x="0" y="0"/>
                        </a:cubicBezTo>
                        <a:cubicBezTo>
                          <a:pt x="0" y="1"/>
                          <a:pt x="1" y="2"/>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1" name="Freeform 1347">
                    <a:extLst>
                      <a:ext uri="{FF2B5EF4-FFF2-40B4-BE49-F238E27FC236}">
                        <a16:creationId xmlns="" xmlns:a16="http://schemas.microsoft.com/office/drawing/2014/main" id="{B028FFAB-FB9E-46D3-AC98-33C58F04898C}"/>
                      </a:ext>
                    </a:extLst>
                  </p:cNvPr>
                  <p:cNvSpPr/>
                  <p:nvPr/>
                </p:nvSpPr>
                <p:spPr bwMode="auto">
                  <a:xfrm>
                    <a:off x="1670" y="2854"/>
                    <a:ext cx="15" cy="51"/>
                  </a:xfrm>
                  <a:custGeom>
                    <a:gdLst>
                      <a:gd name="T0" fmla="*/ 2 w 16"/>
                      <a:gd name="T1" fmla="*/ 1 h 53"/>
                      <a:gd name="T2" fmla="*/ 2 w 16"/>
                      <a:gd name="T3" fmla="*/ 0 h 53"/>
                      <a:gd name="T4" fmla="*/ 0 w 16"/>
                      <a:gd name="T5" fmla="*/ 0 h 53"/>
                      <a:gd name="T6" fmla="*/ 0 w 16"/>
                      <a:gd name="T7" fmla="*/ 0 h 53"/>
                      <a:gd name="T8" fmla="*/ 0 w 16"/>
                      <a:gd name="T9" fmla="*/ 0 h 53"/>
                      <a:gd name="T10" fmla="*/ 0 w 16"/>
                      <a:gd name="T11" fmla="*/ 2 h 53"/>
                      <a:gd name="T12" fmla="*/ 0 w 16"/>
                      <a:gd name="T13" fmla="*/ 2 h 53"/>
                      <a:gd name="T14" fmla="*/ 1 w 16"/>
                      <a:gd name="T15" fmla="*/ 3 h 53"/>
                      <a:gd name="T16" fmla="*/ 1 w 16"/>
                      <a:gd name="T17" fmla="*/ 3 h 53"/>
                      <a:gd name="T18" fmla="*/ 1 w 16"/>
                      <a:gd name="T19" fmla="*/ 4 h 53"/>
                      <a:gd name="T20" fmla="*/ 1 w 16"/>
                      <a:gd name="T21" fmla="*/ 4 h 53"/>
                      <a:gd name="T22" fmla="*/ 1 w 16"/>
                      <a:gd name="T23" fmla="*/ 4 h 53"/>
                      <a:gd name="T24" fmla="*/ 4 w 16"/>
                      <a:gd name="T25" fmla="*/ 12 h 53"/>
                      <a:gd name="T26" fmla="*/ 4 w 16"/>
                      <a:gd name="T27" fmla="*/ 14 h 53"/>
                      <a:gd name="T28" fmla="*/ 5 w 16"/>
                      <a:gd name="T29" fmla="*/ 27 h 53"/>
                      <a:gd name="T30" fmla="*/ 8 w 16"/>
                      <a:gd name="T31" fmla="*/ 43 h 53"/>
                      <a:gd name="T32" fmla="*/ 8 w 16"/>
                      <a:gd name="T33" fmla="*/ 46 h 53"/>
                      <a:gd name="T34" fmla="*/ 8 w 16"/>
                      <a:gd name="T35" fmla="*/ 46 h 53"/>
                      <a:gd name="T36" fmla="*/ 9 w 16"/>
                      <a:gd name="T37" fmla="*/ 48 h 53"/>
                      <a:gd name="T38" fmla="*/ 9 w 16"/>
                      <a:gd name="T39" fmla="*/ 49 h 53"/>
                      <a:gd name="T40" fmla="*/ 10 w 16"/>
                      <a:gd name="T41" fmla="*/ 51 h 53"/>
                      <a:gd name="T42" fmla="*/ 10 w 16"/>
                      <a:gd name="T43" fmla="*/ 53 h 53"/>
                      <a:gd name="T44" fmla="*/ 11 w 16"/>
                      <a:gd name="T45" fmla="*/ 53 h 53"/>
                      <a:gd name="T46" fmla="*/ 11 w 16"/>
                      <a:gd name="T47" fmla="*/ 53 h 53"/>
                      <a:gd name="T48" fmla="*/ 16 w 16"/>
                      <a:gd name="T49" fmla="*/ 51 h 53"/>
                      <a:gd name="T50" fmla="*/ 16 w 16"/>
                      <a:gd name="T51" fmla="*/ 50 h 53"/>
                      <a:gd name="T52" fmla="*/ 16 w 16"/>
                      <a:gd name="T53" fmla="*/ 48 h 53"/>
                      <a:gd name="T54" fmla="*/ 16 w 16"/>
                      <a:gd name="T55" fmla="*/ 46 h 53"/>
                      <a:gd name="T56" fmla="*/ 16 w 16"/>
                      <a:gd name="T57" fmla="*/ 45 h 53"/>
                      <a:gd name="T58" fmla="*/ 16 w 16"/>
                      <a:gd name="T59" fmla="*/ 43 h 53"/>
                      <a:gd name="T60" fmla="*/ 16 w 16"/>
                      <a:gd name="T61" fmla="*/ 42 h 53"/>
                      <a:gd name="T62" fmla="*/ 16 w 16"/>
                      <a:gd name="T63" fmla="*/ 40 h 53"/>
                      <a:gd name="T64" fmla="*/ 16 w 16"/>
                      <a:gd name="T65" fmla="*/ 39 h 53"/>
                      <a:gd name="T66" fmla="*/ 16 w 16"/>
                      <a:gd name="T67" fmla="*/ 38 h 53"/>
                      <a:gd name="T68" fmla="*/ 16 w 16"/>
                      <a:gd name="T69" fmla="*/ 37 h 53"/>
                      <a:gd name="T70" fmla="*/ 16 w 16"/>
                      <a:gd name="T71" fmla="*/ 35 h 53"/>
                      <a:gd name="T72" fmla="*/ 16 w 16"/>
                      <a:gd name="T73" fmla="*/ 35 h 53"/>
                      <a:gd name="T74" fmla="*/ 16 w 16"/>
                      <a:gd name="T75" fmla="*/ 33 h 53"/>
                      <a:gd name="T76" fmla="*/ 16 w 16"/>
                      <a:gd name="T77" fmla="*/ 33 h 53"/>
                      <a:gd name="T78" fmla="*/ 15 w 16"/>
                      <a:gd name="T79" fmla="*/ 32 h 53"/>
                      <a:gd name="T80" fmla="*/ 15 w 16"/>
                      <a:gd name="T81" fmla="*/ 26 h 53"/>
                      <a:gd name="T82" fmla="*/ 14 w 16"/>
                      <a:gd name="T83" fmla="*/ 20 h 53"/>
                      <a:gd name="T84" fmla="*/ 13 w 16"/>
                      <a:gd name="T85" fmla="*/ 15 h 53"/>
                      <a:gd name="T86" fmla="*/ 12 w 16"/>
                      <a:gd name="T87" fmla="*/ 12 h 53"/>
                      <a:gd name="T88" fmla="*/ 11 w 16"/>
                      <a:gd name="T89" fmla="*/ 11 h 53"/>
                      <a:gd name="T90" fmla="*/ 10 w 16"/>
                      <a:gd name="T91" fmla="*/ 10 h 53"/>
                      <a:gd name="T92" fmla="*/ 9 w 16"/>
                      <a:gd name="T93" fmla="*/ 10 h 53"/>
                      <a:gd name="T94" fmla="*/ 9 w 16"/>
                      <a:gd name="T95" fmla="*/ 9 h 53"/>
                      <a:gd name="T96" fmla="*/ 8 w 16"/>
                      <a:gd name="T97" fmla="*/ 9 h 53"/>
                      <a:gd name="T98" fmla="*/ 8 w 16"/>
                      <a:gd name="T99" fmla="*/ 9 h 53"/>
                      <a:gd name="T100" fmla="*/ 7 w 16"/>
                      <a:gd name="T101" fmla="*/ 8 h 53"/>
                      <a:gd name="T102" fmla="*/ 7 w 16"/>
                      <a:gd name="T103" fmla="*/ 8 h 53"/>
                      <a:gd name="T104" fmla="*/ 7 w 16"/>
                      <a:gd name="T105" fmla="*/ 7 h 53"/>
                      <a:gd name="T106" fmla="*/ 6 w 16"/>
                      <a:gd name="T107" fmla="*/ 6 h 53"/>
                      <a:gd name="T108" fmla="*/ 6 w 16"/>
                      <a:gd name="T109" fmla="*/ 6 h 53"/>
                      <a:gd name="T110" fmla="*/ 6 w 16"/>
                      <a:gd name="T111" fmla="*/ 5 h 53"/>
                      <a:gd name="T112" fmla="*/ 6 w 16"/>
                      <a:gd name="T113" fmla="*/ 4 h 53"/>
                      <a:gd name="T114" fmla="*/ 6 w 16"/>
                      <a:gd name="T115" fmla="*/ 3 h 53"/>
                      <a:gd name="T116" fmla="*/ 5 w 16"/>
                      <a:gd name="T117" fmla="*/ 2 h 53"/>
                      <a:gd name="T118" fmla="*/ 5 w 16"/>
                      <a:gd name="T119" fmla="*/ 1 h 53"/>
                      <a:gd name="T120" fmla="*/ 2 w 16"/>
                      <a:gd name="T121" fmla="*/ 1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 h="52">
                        <a:moveTo>
                          <a:pt x="2" y="1"/>
                        </a:moveTo>
                        <a:cubicBezTo>
                          <a:pt x="2" y="1"/>
                          <a:pt x="2" y="1"/>
                          <a:pt x="2" y="0"/>
                        </a:cubicBezTo>
                        <a:cubicBezTo>
                          <a:pt x="1" y="0"/>
                          <a:pt x="1" y="0"/>
                          <a:pt x="0" y="0"/>
                        </a:cubicBezTo>
                        <a:cubicBezTo>
                          <a:pt x="0" y="0"/>
                          <a:pt x="0" y="0"/>
                          <a:pt x="0" y="0"/>
                        </a:cubicBezTo>
                        <a:cubicBezTo>
                          <a:pt x="0" y="0"/>
                          <a:pt x="0" y="0"/>
                          <a:pt x="0" y="0"/>
                        </a:cubicBezTo>
                        <a:cubicBezTo>
                          <a:pt x="0" y="1"/>
                          <a:pt x="0" y="2"/>
                          <a:pt x="0" y="2"/>
                        </a:cubicBezTo>
                        <a:cubicBezTo>
                          <a:pt x="0" y="2"/>
                          <a:pt x="0" y="2"/>
                          <a:pt x="0" y="2"/>
                        </a:cubicBezTo>
                        <a:cubicBezTo>
                          <a:pt x="0" y="2"/>
                          <a:pt x="0" y="3"/>
                          <a:pt x="1" y="3"/>
                        </a:cubicBezTo>
                        <a:cubicBezTo>
                          <a:pt x="1" y="3"/>
                          <a:pt x="1" y="3"/>
                          <a:pt x="1" y="3"/>
                        </a:cubicBezTo>
                        <a:cubicBezTo>
                          <a:pt x="1" y="3"/>
                          <a:pt x="1" y="4"/>
                          <a:pt x="1" y="4"/>
                        </a:cubicBezTo>
                        <a:cubicBezTo>
                          <a:pt x="1" y="4"/>
                          <a:pt x="1" y="4"/>
                          <a:pt x="1" y="4"/>
                        </a:cubicBezTo>
                        <a:cubicBezTo>
                          <a:pt x="1" y="4"/>
                          <a:pt x="1" y="4"/>
                          <a:pt x="1" y="4"/>
                        </a:cubicBezTo>
                        <a:cubicBezTo>
                          <a:pt x="3" y="5"/>
                          <a:pt x="5" y="7"/>
                          <a:pt x="4" y="12"/>
                        </a:cubicBezTo>
                        <a:cubicBezTo>
                          <a:pt x="4" y="14"/>
                          <a:pt x="4" y="14"/>
                          <a:pt x="4" y="14"/>
                        </a:cubicBezTo>
                        <a:cubicBezTo>
                          <a:pt x="4" y="18"/>
                          <a:pt x="3" y="24"/>
                          <a:pt x="5" y="27"/>
                        </a:cubicBezTo>
                        <a:cubicBezTo>
                          <a:pt x="6" y="31"/>
                          <a:pt x="8" y="37"/>
                          <a:pt x="8" y="43"/>
                        </a:cubicBezTo>
                        <a:cubicBezTo>
                          <a:pt x="8" y="44"/>
                          <a:pt x="8" y="45"/>
                          <a:pt x="8" y="46"/>
                        </a:cubicBezTo>
                        <a:cubicBezTo>
                          <a:pt x="8" y="46"/>
                          <a:pt x="8" y="46"/>
                          <a:pt x="8" y="46"/>
                        </a:cubicBezTo>
                        <a:cubicBezTo>
                          <a:pt x="8" y="47"/>
                          <a:pt x="8" y="48"/>
                          <a:pt x="9" y="48"/>
                        </a:cubicBezTo>
                        <a:cubicBezTo>
                          <a:pt x="9" y="49"/>
                          <a:pt x="9" y="49"/>
                          <a:pt x="9" y="49"/>
                        </a:cubicBezTo>
                        <a:cubicBezTo>
                          <a:pt x="9" y="50"/>
                          <a:pt x="9" y="51"/>
                          <a:pt x="10" y="51"/>
                        </a:cubicBezTo>
                        <a:cubicBezTo>
                          <a:pt x="10" y="52"/>
                          <a:pt x="10" y="52"/>
                          <a:pt x="10" y="53"/>
                        </a:cubicBezTo>
                        <a:cubicBezTo>
                          <a:pt x="10" y="53"/>
                          <a:pt x="11" y="53"/>
                          <a:pt x="11" y="53"/>
                        </a:cubicBezTo>
                        <a:cubicBezTo>
                          <a:pt x="11" y="53"/>
                          <a:pt x="11" y="53"/>
                          <a:pt x="11" y="53"/>
                        </a:cubicBezTo>
                        <a:cubicBezTo>
                          <a:pt x="12" y="52"/>
                          <a:pt x="14" y="51"/>
                          <a:pt x="16" y="51"/>
                        </a:cubicBezTo>
                        <a:cubicBezTo>
                          <a:pt x="16" y="51"/>
                          <a:pt x="16" y="50"/>
                          <a:pt x="16" y="50"/>
                        </a:cubicBezTo>
                        <a:cubicBezTo>
                          <a:pt x="16" y="49"/>
                          <a:pt x="16" y="49"/>
                          <a:pt x="16" y="48"/>
                        </a:cubicBezTo>
                        <a:cubicBezTo>
                          <a:pt x="16" y="47"/>
                          <a:pt x="16" y="47"/>
                          <a:pt x="16" y="46"/>
                        </a:cubicBezTo>
                        <a:cubicBezTo>
                          <a:pt x="16" y="46"/>
                          <a:pt x="16" y="45"/>
                          <a:pt x="16" y="45"/>
                        </a:cubicBezTo>
                        <a:cubicBezTo>
                          <a:pt x="16" y="44"/>
                          <a:pt x="16" y="44"/>
                          <a:pt x="16" y="43"/>
                        </a:cubicBezTo>
                        <a:cubicBezTo>
                          <a:pt x="16" y="43"/>
                          <a:pt x="16" y="42"/>
                          <a:pt x="16" y="42"/>
                        </a:cubicBezTo>
                        <a:cubicBezTo>
                          <a:pt x="16" y="41"/>
                          <a:pt x="16" y="40"/>
                          <a:pt x="16" y="40"/>
                        </a:cubicBezTo>
                        <a:cubicBezTo>
                          <a:pt x="16" y="40"/>
                          <a:pt x="16" y="39"/>
                          <a:pt x="16" y="39"/>
                        </a:cubicBezTo>
                        <a:cubicBezTo>
                          <a:pt x="16" y="38"/>
                          <a:pt x="16" y="38"/>
                          <a:pt x="16" y="38"/>
                        </a:cubicBezTo>
                        <a:cubicBezTo>
                          <a:pt x="16" y="37"/>
                          <a:pt x="16" y="37"/>
                          <a:pt x="16" y="37"/>
                        </a:cubicBezTo>
                        <a:cubicBezTo>
                          <a:pt x="16" y="36"/>
                          <a:pt x="16" y="36"/>
                          <a:pt x="16" y="35"/>
                        </a:cubicBezTo>
                        <a:cubicBezTo>
                          <a:pt x="16" y="35"/>
                          <a:pt x="16" y="35"/>
                          <a:pt x="16" y="35"/>
                        </a:cubicBezTo>
                        <a:cubicBezTo>
                          <a:pt x="16" y="34"/>
                          <a:pt x="16" y="34"/>
                          <a:pt x="16" y="33"/>
                        </a:cubicBezTo>
                        <a:cubicBezTo>
                          <a:pt x="16" y="33"/>
                          <a:pt x="16" y="33"/>
                          <a:pt x="16" y="33"/>
                        </a:cubicBezTo>
                        <a:cubicBezTo>
                          <a:pt x="15" y="33"/>
                          <a:pt x="15" y="32"/>
                          <a:pt x="15" y="32"/>
                        </a:cubicBezTo>
                        <a:cubicBezTo>
                          <a:pt x="15" y="30"/>
                          <a:pt x="15" y="28"/>
                          <a:pt x="15" y="26"/>
                        </a:cubicBezTo>
                        <a:cubicBezTo>
                          <a:pt x="15" y="23"/>
                          <a:pt x="15" y="21"/>
                          <a:pt x="14" y="20"/>
                        </a:cubicBezTo>
                        <a:cubicBezTo>
                          <a:pt x="13" y="18"/>
                          <a:pt x="13" y="16"/>
                          <a:pt x="13" y="15"/>
                        </a:cubicBezTo>
                        <a:cubicBezTo>
                          <a:pt x="14" y="13"/>
                          <a:pt x="14" y="13"/>
                          <a:pt x="12" y="12"/>
                        </a:cubicBezTo>
                        <a:cubicBezTo>
                          <a:pt x="12" y="11"/>
                          <a:pt x="11" y="11"/>
                          <a:pt x="11" y="11"/>
                        </a:cubicBezTo>
                        <a:cubicBezTo>
                          <a:pt x="10" y="11"/>
                          <a:pt x="10" y="10"/>
                          <a:pt x="10" y="10"/>
                        </a:cubicBezTo>
                        <a:cubicBezTo>
                          <a:pt x="9" y="10"/>
                          <a:pt x="9" y="10"/>
                          <a:pt x="9" y="10"/>
                        </a:cubicBezTo>
                        <a:cubicBezTo>
                          <a:pt x="9" y="10"/>
                          <a:pt x="9" y="10"/>
                          <a:pt x="9" y="9"/>
                        </a:cubicBezTo>
                        <a:cubicBezTo>
                          <a:pt x="8" y="9"/>
                          <a:pt x="8" y="9"/>
                          <a:pt x="8" y="9"/>
                        </a:cubicBezTo>
                        <a:cubicBezTo>
                          <a:pt x="8" y="9"/>
                          <a:pt x="8" y="9"/>
                          <a:pt x="8" y="9"/>
                        </a:cubicBezTo>
                        <a:cubicBezTo>
                          <a:pt x="8" y="8"/>
                          <a:pt x="7" y="8"/>
                          <a:pt x="7" y="8"/>
                        </a:cubicBezTo>
                        <a:cubicBezTo>
                          <a:pt x="7" y="8"/>
                          <a:pt x="7" y="8"/>
                          <a:pt x="7" y="8"/>
                        </a:cubicBezTo>
                        <a:cubicBezTo>
                          <a:pt x="7" y="7"/>
                          <a:pt x="7" y="7"/>
                          <a:pt x="7" y="7"/>
                        </a:cubicBezTo>
                        <a:cubicBezTo>
                          <a:pt x="7" y="7"/>
                          <a:pt x="6" y="7"/>
                          <a:pt x="6" y="6"/>
                        </a:cubicBezTo>
                        <a:cubicBezTo>
                          <a:pt x="6" y="6"/>
                          <a:pt x="6" y="6"/>
                          <a:pt x="6" y="6"/>
                        </a:cubicBezTo>
                        <a:cubicBezTo>
                          <a:pt x="6" y="5"/>
                          <a:pt x="6" y="5"/>
                          <a:pt x="6" y="5"/>
                        </a:cubicBezTo>
                        <a:cubicBezTo>
                          <a:pt x="6" y="4"/>
                          <a:pt x="6" y="4"/>
                          <a:pt x="6" y="4"/>
                        </a:cubicBezTo>
                        <a:cubicBezTo>
                          <a:pt x="6" y="3"/>
                          <a:pt x="6" y="3"/>
                          <a:pt x="6" y="3"/>
                        </a:cubicBezTo>
                        <a:cubicBezTo>
                          <a:pt x="6" y="2"/>
                          <a:pt x="5" y="2"/>
                          <a:pt x="5" y="2"/>
                        </a:cubicBezTo>
                        <a:cubicBezTo>
                          <a:pt x="5" y="1"/>
                          <a:pt x="5" y="1"/>
                          <a:pt x="5" y="1"/>
                        </a:cubicBezTo>
                        <a:cubicBezTo>
                          <a:pt x="4" y="1"/>
                          <a:pt x="3"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2" name="Freeform 1348">
                    <a:extLst>
                      <a:ext uri="{FF2B5EF4-FFF2-40B4-BE49-F238E27FC236}">
                        <a16:creationId xmlns="" xmlns:a16="http://schemas.microsoft.com/office/drawing/2014/main" id="{8D213B06-AAEF-4762-89B8-248500F0049D}"/>
                      </a:ext>
                    </a:extLst>
                  </p:cNvPr>
                  <p:cNvSpPr/>
                  <p:nvPr/>
                </p:nvSpPr>
                <p:spPr bwMode="auto">
                  <a:xfrm>
                    <a:off x="1674" y="2856"/>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3" name="Freeform 1349">
                    <a:extLst>
                      <a:ext uri="{FF2B5EF4-FFF2-40B4-BE49-F238E27FC236}">
                        <a16:creationId xmlns="" xmlns:a16="http://schemas.microsoft.com/office/drawing/2014/main" id="{DD1D3F97-D033-4468-AA3E-126465DA6009}"/>
                      </a:ext>
                    </a:extLst>
                  </p:cNvPr>
                  <p:cNvSpPr/>
                  <p:nvPr/>
                </p:nvSpPr>
                <p:spPr bwMode="auto">
                  <a:xfrm>
                    <a:off x="1684" y="2885"/>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4" name="Freeform 1350">
                    <a:extLst>
                      <a:ext uri="{FF2B5EF4-FFF2-40B4-BE49-F238E27FC236}">
                        <a16:creationId xmlns="" xmlns:a16="http://schemas.microsoft.com/office/drawing/2014/main" id="{759E5A2F-CAA6-46C1-9258-FAB84998C851}"/>
                      </a:ext>
                    </a:extLst>
                  </p:cNvPr>
                  <p:cNvSpPr/>
                  <p:nvPr/>
                </p:nvSpPr>
                <p:spPr bwMode="auto">
                  <a:xfrm>
                    <a:off x="1677" y="286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5" name="Freeform 1351">
                    <a:extLst>
                      <a:ext uri="{FF2B5EF4-FFF2-40B4-BE49-F238E27FC236}">
                        <a16:creationId xmlns="" xmlns:a16="http://schemas.microsoft.com/office/drawing/2014/main" id="{2420477C-75E1-463D-9EE5-AC7C7452867C}"/>
                      </a:ext>
                    </a:extLst>
                  </p:cNvPr>
                  <p:cNvSpPr/>
                  <p:nvPr/>
                </p:nvSpPr>
                <p:spPr bwMode="auto">
                  <a:xfrm flipH="1">
                    <a:off x="1685" y="2898"/>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6" name="Freeform 1352">
                    <a:extLst>
                      <a:ext uri="{FF2B5EF4-FFF2-40B4-BE49-F238E27FC236}">
                        <a16:creationId xmlns="" xmlns:a16="http://schemas.microsoft.com/office/drawing/2014/main" id="{C3D38FD8-9D50-4B99-97CE-E792A5194281}"/>
                      </a:ext>
                    </a:extLst>
                  </p:cNvPr>
                  <p:cNvSpPr/>
                  <p:nvPr/>
                </p:nvSpPr>
                <p:spPr bwMode="auto">
                  <a:xfrm flipH="1">
                    <a:off x="1685" y="2895"/>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7" name="Freeform 1353">
                    <a:extLst>
                      <a:ext uri="{FF2B5EF4-FFF2-40B4-BE49-F238E27FC236}">
                        <a16:creationId xmlns="" xmlns:a16="http://schemas.microsoft.com/office/drawing/2014/main" id="{3FCC97D0-F2B8-4538-B575-D66F26EB51CA}"/>
                      </a:ext>
                    </a:extLst>
                  </p:cNvPr>
                  <p:cNvSpPr/>
                  <p:nvPr/>
                </p:nvSpPr>
                <p:spPr bwMode="auto">
                  <a:xfrm>
                    <a:off x="1678" y="286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8" name="Freeform 1354">
                    <a:extLst>
                      <a:ext uri="{FF2B5EF4-FFF2-40B4-BE49-F238E27FC236}">
                        <a16:creationId xmlns="" xmlns:a16="http://schemas.microsoft.com/office/drawing/2014/main" id="{27AA413B-9D26-41AB-9AC7-4D3407E1A8DD}"/>
                      </a:ext>
                    </a:extLst>
                  </p:cNvPr>
                  <p:cNvSpPr/>
                  <p:nvPr/>
                </p:nvSpPr>
                <p:spPr bwMode="auto">
                  <a:xfrm flipH="1">
                    <a:off x="1685" y="2893"/>
                    <a:ext cx="0" cy="1"/>
                  </a:xfrm>
                  <a:custGeom>
                    <a:gdLst>
                      <a:gd name="T0" fmla="*/ 0 h 2"/>
                      <a:gd name="T1" fmla="*/ 2 h 2"/>
                      <a:gd name="T2" fmla="*/ 0 h 2"/>
                    </a:gd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9" name="Freeform 1355">
                    <a:extLst>
                      <a:ext uri="{FF2B5EF4-FFF2-40B4-BE49-F238E27FC236}">
                        <a16:creationId xmlns="" xmlns:a16="http://schemas.microsoft.com/office/drawing/2014/main" id="{F6F15CD2-84DB-4C9D-92ED-EC38D568842B}"/>
                      </a:ext>
                    </a:extLst>
                  </p:cNvPr>
                  <p:cNvSpPr/>
                  <p:nvPr/>
                </p:nvSpPr>
                <p:spPr bwMode="auto">
                  <a:xfrm flipH="1">
                    <a:off x="1676" y="286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0" name="Freeform 1356">
                    <a:extLst>
                      <a:ext uri="{FF2B5EF4-FFF2-40B4-BE49-F238E27FC236}">
                        <a16:creationId xmlns="" xmlns:a16="http://schemas.microsoft.com/office/drawing/2014/main" id="{B1AA5984-9287-44E1-AEB0-497EF20059FF}"/>
                      </a:ext>
                    </a:extLst>
                  </p:cNvPr>
                  <p:cNvSpPr/>
                  <p:nvPr/>
                </p:nvSpPr>
                <p:spPr bwMode="auto">
                  <a:xfrm flipH="1">
                    <a:off x="1685" y="2888"/>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1" name="Freeform 1357">
                    <a:extLst>
                      <a:ext uri="{FF2B5EF4-FFF2-40B4-BE49-F238E27FC236}">
                        <a16:creationId xmlns="" xmlns:a16="http://schemas.microsoft.com/office/drawing/2014/main" id="{A31F9DDA-8D21-4B97-9DDB-CB68F3DCD2F4}"/>
                      </a:ext>
                    </a:extLst>
                  </p:cNvPr>
                  <p:cNvSpPr/>
                  <p:nvPr/>
                </p:nvSpPr>
                <p:spPr bwMode="auto">
                  <a:xfrm flipH="1">
                    <a:off x="1685" y="2886"/>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2" name="Freeform 1358">
                    <a:extLst>
                      <a:ext uri="{FF2B5EF4-FFF2-40B4-BE49-F238E27FC236}">
                        <a16:creationId xmlns="" xmlns:a16="http://schemas.microsoft.com/office/drawing/2014/main" id="{BAB58753-8A7A-471B-A775-CBD894D58FCE}"/>
                      </a:ext>
                    </a:extLst>
                  </p:cNvPr>
                  <p:cNvSpPr/>
                  <p:nvPr/>
                </p:nvSpPr>
                <p:spPr bwMode="auto">
                  <a:xfrm flipH="1">
                    <a:off x="1685" y="289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3" name="Freeform 1359">
                    <a:extLst>
                      <a:ext uri="{FF2B5EF4-FFF2-40B4-BE49-F238E27FC236}">
                        <a16:creationId xmlns="" xmlns:a16="http://schemas.microsoft.com/office/drawing/2014/main" id="{F90820DA-1B57-455E-98CF-89E09D6990B1}"/>
                      </a:ext>
                    </a:extLst>
                  </p:cNvPr>
                  <p:cNvSpPr/>
                  <p:nvPr/>
                </p:nvSpPr>
                <p:spPr bwMode="auto">
                  <a:xfrm>
                    <a:off x="1676" y="286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4" name="Freeform 1360">
                    <a:extLst>
                      <a:ext uri="{FF2B5EF4-FFF2-40B4-BE49-F238E27FC236}">
                        <a16:creationId xmlns="" xmlns:a16="http://schemas.microsoft.com/office/drawing/2014/main" id="{F50C4B53-4643-4DF3-8FBF-B937A8D0FA59}"/>
                      </a:ext>
                    </a:extLst>
                  </p:cNvPr>
                  <p:cNvSpPr/>
                  <p:nvPr/>
                </p:nvSpPr>
                <p:spPr bwMode="auto">
                  <a:xfrm flipH="1">
                    <a:off x="1675" y="286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5" name="Freeform 1361">
                    <a:extLst>
                      <a:ext uri="{FF2B5EF4-FFF2-40B4-BE49-F238E27FC236}">
                        <a16:creationId xmlns="" xmlns:a16="http://schemas.microsoft.com/office/drawing/2014/main" id="{84379ACD-5F55-4490-80F3-08B2036D629C}"/>
                      </a:ext>
                    </a:extLst>
                  </p:cNvPr>
                  <p:cNvSpPr/>
                  <p:nvPr/>
                </p:nvSpPr>
                <p:spPr bwMode="auto">
                  <a:xfrm flipH="1">
                    <a:off x="1675" y="285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6" name="Freeform 1362">
                    <a:extLst>
                      <a:ext uri="{FF2B5EF4-FFF2-40B4-BE49-F238E27FC236}">
                        <a16:creationId xmlns="" xmlns:a16="http://schemas.microsoft.com/office/drawing/2014/main" id="{61834DB2-CDAF-4613-B8F6-DE7563E9005E}"/>
                      </a:ext>
                    </a:extLst>
                  </p:cNvPr>
                  <p:cNvSpPr/>
                  <p:nvPr/>
                </p:nvSpPr>
                <p:spPr bwMode="auto">
                  <a:xfrm flipH="1">
                    <a:off x="1685" y="2902"/>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7" name="Freeform 1363">
                    <a:extLst>
                      <a:ext uri="{FF2B5EF4-FFF2-40B4-BE49-F238E27FC236}">
                        <a16:creationId xmlns="" xmlns:a16="http://schemas.microsoft.com/office/drawing/2014/main" id="{B4F45DDE-990E-493C-80F8-14A2490C64D7}"/>
                      </a:ext>
                    </a:extLst>
                  </p:cNvPr>
                  <p:cNvSpPr/>
                  <p:nvPr/>
                </p:nvSpPr>
                <p:spPr bwMode="auto">
                  <a:xfrm>
                    <a:off x="1822" y="2832"/>
                    <a:ext cx="4" cy="7"/>
                  </a:xfrm>
                  <a:custGeom>
                    <a:gdLst>
                      <a:gd name="T0" fmla="*/ 4 w 4"/>
                      <a:gd name="T1" fmla="*/ 7 h 7"/>
                      <a:gd name="T2" fmla="*/ 4 w 4"/>
                      <a:gd name="T3" fmla="*/ 7 h 7"/>
                      <a:gd name="T4" fmla="*/ 3 w 4"/>
                      <a:gd name="T5" fmla="*/ 5 h 7"/>
                      <a:gd name="T6" fmla="*/ 3 w 4"/>
                      <a:gd name="T7" fmla="*/ 5 h 7"/>
                      <a:gd name="T8" fmla="*/ 2 w 4"/>
                      <a:gd name="T9" fmla="*/ 4 h 7"/>
                      <a:gd name="T10" fmla="*/ 2 w 4"/>
                      <a:gd name="T11" fmla="*/ 3 h 7"/>
                      <a:gd name="T12" fmla="*/ 1 w 4"/>
                      <a:gd name="T13" fmla="*/ 1 h 7"/>
                      <a:gd name="T14" fmla="*/ 0 w 4"/>
                      <a:gd name="T15" fmla="*/ 0 h 7"/>
                      <a:gd name="T16" fmla="*/ 0 w 4"/>
                      <a:gd name="T17" fmla="*/ 0 h 7"/>
                      <a:gd name="T18" fmla="*/ 0 w 4"/>
                      <a:gd name="T19" fmla="*/ 2 h 7"/>
                      <a:gd name="T20" fmla="*/ 0 w 4"/>
                      <a:gd name="T21" fmla="*/ 2 h 7"/>
                      <a:gd name="T22" fmla="*/ 0 w 4"/>
                      <a:gd name="T23" fmla="*/ 3 h 7"/>
                      <a:gd name="T24" fmla="*/ 0 w 4"/>
                      <a:gd name="T25" fmla="*/ 3 h 7"/>
                      <a:gd name="T26" fmla="*/ 0 w 4"/>
                      <a:gd name="T27" fmla="*/ 4 h 7"/>
                      <a:gd name="T28" fmla="*/ 3 w 4"/>
                      <a:gd name="T29" fmla="*/ 7 h 7"/>
                      <a:gd name="T30" fmla="*/ 4 w 4"/>
                      <a:gd name="T31" fmla="*/ 7 h 7"/>
                      <a:gd name="T32" fmla="*/ 4 w 4"/>
                      <a:gd name="T33" fmla="*/ 7 h 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7">
                        <a:moveTo>
                          <a:pt x="4" y="7"/>
                        </a:moveTo>
                        <a:cubicBezTo>
                          <a:pt x="4" y="7"/>
                          <a:pt x="4" y="7"/>
                          <a:pt x="4" y="7"/>
                        </a:cubicBezTo>
                        <a:cubicBezTo>
                          <a:pt x="4" y="6"/>
                          <a:pt x="4" y="6"/>
                          <a:pt x="3" y="5"/>
                        </a:cubicBezTo>
                        <a:cubicBezTo>
                          <a:pt x="3" y="5"/>
                          <a:pt x="3" y="5"/>
                          <a:pt x="3" y="5"/>
                        </a:cubicBezTo>
                        <a:cubicBezTo>
                          <a:pt x="3" y="4"/>
                          <a:pt x="3" y="4"/>
                          <a:pt x="2" y="4"/>
                        </a:cubicBezTo>
                        <a:cubicBezTo>
                          <a:pt x="2" y="3"/>
                          <a:pt x="2" y="3"/>
                          <a:pt x="2" y="3"/>
                        </a:cubicBezTo>
                        <a:cubicBezTo>
                          <a:pt x="2" y="2"/>
                          <a:pt x="1" y="2"/>
                          <a:pt x="1" y="1"/>
                        </a:cubicBezTo>
                        <a:cubicBezTo>
                          <a:pt x="1" y="1"/>
                          <a:pt x="0" y="1"/>
                          <a:pt x="0" y="0"/>
                        </a:cubicBezTo>
                        <a:cubicBezTo>
                          <a:pt x="0" y="0"/>
                          <a:pt x="0" y="0"/>
                          <a:pt x="0" y="0"/>
                        </a:cubicBezTo>
                        <a:cubicBezTo>
                          <a:pt x="0" y="1"/>
                          <a:pt x="0" y="1"/>
                          <a:pt x="0" y="2"/>
                        </a:cubicBezTo>
                        <a:cubicBezTo>
                          <a:pt x="0" y="2"/>
                          <a:pt x="0" y="2"/>
                          <a:pt x="0" y="2"/>
                        </a:cubicBezTo>
                        <a:cubicBezTo>
                          <a:pt x="0" y="2"/>
                          <a:pt x="0" y="3"/>
                          <a:pt x="0" y="3"/>
                        </a:cubicBezTo>
                        <a:cubicBezTo>
                          <a:pt x="0" y="3"/>
                          <a:pt x="0" y="3"/>
                          <a:pt x="0" y="3"/>
                        </a:cubicBezTo>
                        <a:cubicBezTo>
                          <a:pt x="0" y="3"/>
                          <a:pt x="0" y="4"/>
                          <a:pt x="0" y="4"/>
                        </a:cubicBezTo>
                        <a:cubicBezTo>
                          <a:pt x="0" y="5"/>
                          <a:pt x="2" y="6"/>
                          <a:pt x="3" y="7"/>
                        </a:cubicBezTo>
                        <a:cubicBezTo>
                          <a:pt x="3" y="7"/>
                          <a:pt x="4" y="7"/>
                          <a:pt x="4" y="7"/>
                        </a:cubicBezTo>
                        <a:cubicBezTo>
                          <a:pt x="4" y="7"/>
                          <a:pt x="4" y="7"/>
                          <a:pt x="4"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8" name="Freeform 1364">
                    <a:extLst>
                      <a:ext uri="{FF2B5EF4-FFF2-40B4-BE49-F238E27FC236}">
                        <a16:creationId xmlns="" xmlns:a16="http://schemas.microsoft.com/office/drawing/2014/main" id="{4616C6DD-3105-4CA7-981C-A95B6C78B9BB}"/>
                      </a:ext>
                    </a:extLst>
                  </p:cNvPr>
                  <p:cNvSpPr/>
                  <p:nvPr/>
                </p:nvSpPr>
                <p:spPr bwMode="auto">
                  <a:xfrm>
                    <a:off x="1763" y="2847"/>
                    <a:ext cx="76" cy="105"/>
                  </a:xfrm>
                  <a:custGeom>
                    <a:gdLst>
                      <a:gd name="T0" fmla="*/ 32 w 79"/>
                      <a:gd name="T1" fmla="*/ 104 h 110"/>
                      <a:gd name="T2" fmla="*/ 33 w 79"/>
                      <a:gd name="T3" fmla="*/ 104 h 110"/>
                      <a:gd name="T4" fmla="*/ 49 w 79"/>
                      <a:gd name="T5" fmla="*/ 105 h 110"/>
                      <a:gd name="T6" fmla="*/ 50 w 79"/>
                      <a:gd name="T7" fmla="*/ 105 h 110"/>
                      <a:gd name="T8" fmla="*/ 53 w 79"/>
                      <a:gd name="T9" fmla="*/ 105 h 110"/>
                      <a:gd name="T10" fmla="*/ 55 w 79"/>
                      <a:gd name="T11" fmla="*/ 105 h 110"/>
                      <a:gd name="T12" fmla="*/ 58 w 79"/>
                      <a:gd name="T13" fmla="*/ 105 h 110"/>
                      <a:gd name="T14" fmla="*/ 63 w 79"/>
                      <a:gd name="T15" fmla="*/ 105 h 110"/>
                      <a:gd name="T16" fmla="*/ 77 w 79"/>
                      <a:gd name="T17" fmla="*/ 110 h 110"/>
                      <a:gd name="T18" fmla="*/ 79 w 79"/>
                      <a:gd name="T19" fmla="*/ 103 h 110"/>
                      <a:gd name="T20" fmla="*/ 78 w 79"/>
                      <a:gd name="T21" fmla="*/ 102 h 110"/>
                      <a:gd name="T22" fmla="*/ 77 w 79"/>
                      <a:gd name="T23" fmla="*/ 101 h 110"/>
                      <a:gd name="T24" fmla="*/ 70 w 79"/>
                      <a:gd name="T25" fmla="*/ 95 h 110"/>
                      <a:gd name="T26" fmla="*/ 67 w 79"/>
                      <a:gd name="T27" fmla="*/ 90 h 110"/>
                      <a:gd name="T28" fmla="*/ 66 w 79"/>
                      <a:gd name="T29" fmla="*/ 84 h 110"/>
                      <a:gd name="T30" fmla="*/ 62 w 79"/>
                      <a:gd name="T31" fmla="*/ 68 h 110"/>
                      <a:gd name="T32" fmla="*/ 63 w 79"/>
                      <a:gd name="T33" fmla="*/ 59 h 110"/>
                      <a:gd name="T34" fmla="*/ 67 w 79"/>
                      <a:gd name="T35" fmla="*/ 51 h 110"/>
                      <a:gd name="T36" fmla="*/ 69 w 79"/>
                      <a:gd name="T37" fmla="*/ 49 h 110"/>
                      <a:gd name="T38" fmla="*/ 70 w 79"/>
                      <a:gd name="T39" fmla="*/ 47 h 110"/>
                      <a:gd name="T40" fmla="*/ 72 w 79"/>
                      <a:gd name="T41" fmla="*/ 46 h 110"/>
                      <a:gd name="T42" fmla="*/ 71 w 79"/>
                      <a:gd name="T43" fmla="*/ 45 h 110"/>
                      <a:gd name="T44" fmla="*/ 70 w 79"/>
                      <a:gd name="T45" fmla="*/ 42 h 110"/>
                      <a:gd name="T46" fmla="*/ 64 w 79"/>
                      <a:gd name="T47" fmla="*/ 33 h 110"/>
                      <a:gd name="T48" fmla="*/ 58 w 79"/>
                      <a:gd name="T49" fmla="*/ 27 h 110"/>
                      <a:gd name="T50" fmla="*/ 57 w 79"/>
                      <a:gd name="T51" fmla="*/ 21 h 110"/>
                      <a:gd name="T52" fmla="*/ 64 w 79"/>
                      <a:gd name="T53" fmla="*/ 17 h 110"/>
                      <a:gd name="T54" fmla="*/ 70 w 79"/>
                      <a:gd name="T55" fmla="*/ 17 h 110"/>
                      <a:gd name="T56" fmla="*/ 66 w 79"/>
                      <a:gd name="T57" fmla="*/ 2 h 110"/>
                      <a:gd name="T58" fmla="*/ 66 w 79"/>
                      <a:gd name="T59" fmla="*/ 0 h 110"/>
                      <a:gd name="T60" fmla="*/ 66 w 79"/>
                      <a:gd name="T61" fmla="*/ 1 h 110"/>
                      <a:gd name="T62" fmla="*/ 59 w 79"/>
                      <a:gd name="T63" fmla="*/ 6 h 110"/>
                      <a:gd name="T64" fmla="*/ 49 w 79"/>
                      <a:gd name="T65" fmla="*/ 26 h 110"/>
                      <a:gd name="T66" fmla="*/ 49 w 79"/>
                      <a:gd name="T67" fmla="*/ 30 h 110"/>
                      <a:gd name="T68" fmla="*/ 43 w 79"/>
                      <a:gd name="T69" fmla="*/ 37 h 110"/>
                      <a:gd name="T70" fmla="*/ 34 w 79"/>
                      <a:gd name="T71" fmla="*/ 57 h 110"/>
                      <a:gd name="T72" fmla="*/ 26 w 79"/>
                      <a:gd name="T73" fmla="*/ 59 h 110"/>
                      <a:gd name="T74" fmla="*/ 15 w 79"/>
                      <a:gd name="T75" fmla="*/ 56 h 110"/>
                      <a:gd name="T76" fmla="*/ 3 w 79"/>
                      <a:gd name="T77" fmla="*/ 68 h 110"/>
                      <a:gd name="T78" fmla="*/ 2 w 79"/>
                      <a:gd name="T79" fmla="*/ 69 h 110"/>
                      <a:gd name="T80" fmla="*/ 2 w 79"/>
                      <a:gd name="T81" fmla="*/ 70 h 110"/>
                      <a:gd name="T82" fmla="*/ 2 w 79"/>
                      <a:gd name="T83" fmla="*/ 71 h 110"/>
                      <a:gd name="T84" fmla="*/ 2 w 79"/>
                      <a:gd name="T85" fmla="*/ 72 h 110"/>
                      <a:gd name="T86" fmla="*/ 1 w 79"/>
                      <a:gd name="T87" fmla="*/ 74 h 110"/>
                      <a:gd name="T88" fmla="*/ 1 w 79"/>
                      <a:gd name="T89" fmla="*/ 76 h 110"/>
                      <a:gd name="T90" fmla="*/ 0 w 79"/>
                      <a:gd name="T91" fmla="*/ 78 h 110"/>
                      <a:gd name="T92" fmla="*/ 3 w 79"/>
                      <a:gd name="T93" fmla="*/ 82 h 110"/>
                      <a:gd name="T94" fmla="*/ 6 w 79"/>
                      <a:gd name="T95" fmla="*/ 85 h 110"/>
                      <a:gd name="T96" fmla="*/ 12 w 79"/>
                      <a:gd name="T97" fmla="*/ 85 h 110"/>
                      <a:gd name="T98" fmla="*/ 15 w 79"/>
                      <a:gd name="T99" fmla="*/ 100 h 110"/>
                      <a:gd name="T100" fmla="*/ 27 w 79"/>
                      <a:gd name="T101" fmla="*/ 106 h 1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9" h="110">
                        <a:moveTo>
                          <a:pt x="32" y="104"/>
                        </a:moveTo>
                        <a:cubicBezTo>
                          <a:pt x="32" y="104"/>
                          <a:pt x="32" y="104"/>
                          <a:pt x="32" y="104"/>
                        </a:cubicBezTo>
                        <a:cubicBezTo>
                          <a:pt x="32" y="104"/>
                          <a:pt x="32" y="104"/>
                          <a:pt x="32" y="104"/>
                        </a:cubicBezTo>
                        <a:cubicBezTo>
                          <a:pt x="33" y="104"/>
                          <a:pt x="33" y="104"/>
                          <a:pt x="33" y="104"/>
                        </a:cubicBezTo>
                        <a:cubicBezTo>
                          <a:pt x="33" y="104"/>
                          <a:pt x="33" y="104"/>
                          <a:pt x="33" y="104"/>
                        </a:cubicBezTo>
                        <a:cubicBezTo>
                          <a:pt x="35" y="104"/>
                          <a:pt x="42" y="105"/>
                          <a:pt x="49" y="105"/>
                        </a:cubicBezTo>
                        <a:cubicBezTo>
                          <a:pt x="49" y="105"/>
                          <a:pt x="50" y="105"/>
                          <a:pt x="50" y="105"/>
                        </a:cubicBezTo>
                        <a:cubicBezTo>
                          <a:pt x="50" y="105"/>
                          <a:pt x="50" y="105"/>
                          <a:pt x="50" y="105"/>
                        </a:cubicBezTo>
                        <a:cubicBezTo>
                          <a:pt x="51" y="105"/>
                          <a:pt x="52" y="105"/>
                          <a:pt x="52" y="105"/>
                        </a:cubicBezTo>
                        <a:cubicBezTo>
                          <a:pt x="52" y="105"/>
                          <a:pt x="53" y="105"/>
                          <a:pt x="53" y="105"/>
                        </a:cubicBezTo>
                        <a:cubicBezTo>
                          <a:pt x="53" y="105"/>
                          <a:pt x="54" y="105"/>
                          <a:pt x="54" y="105"/>
                        </a:cubicBezTo>
                        <a:cubicBezTo>
                          <a:pt x="55" y="105"/>
                          <a:pt x="55" y="105"/>
                          <a:pt x="55" y="105"/>
                        </a:cubicBezTo>
                        <a:cubicBezTo>
                          <a:pt x="56" y="105"/>
                          <a:pt x="56" y="105"/>
                          <a:pt x="56" y="105"/>
                        </a:cubicBezTo>
                        <a:cubicBezTo>
                          <a:pt x="57" y="105"/>
                          <a:pt x="57" y="105"/>
                          <a:pt x="58" y="105"/>
                        </a:cubicBezTo>
                        <a:cubicBezTo>
                          <a:pt x="61" y="105"/>
                          <a:pt x="62" y="105"/>
                          <a:pt x="62" y="105"/>
                        </a:cubicBezTo>
                        <a:cubicBezTo>
                          <a:pt x="62" y="105"/>
                          <a:pt x="63" y="105"/>
                          <a:pt x="63" y="105"/>
                        </a:cubicBezTo>
                        <a:cubicBezTo>
                          <a:pt x="66" y="105"/>
                          <a:pt x="73" y="108"/>
                          <a:pt x="77" y="110"/>
                        </a:cubicBezTo>
                        <a:cubicBezTo>
                          <a:pt x="77" y="110"/>
                          <a:pt x="77" y="110"/>
                          <a:pt x="77" y="110"/>
                        </a:cubicBezTo>
                        <a:cubicBezTo>
                          <a:pt x="77" y="108"/>
                          <a:pt x="78" y="106"/>
                          <a:pt x="78" y="104"/>
                        </a:cubicBezTo>
                        <a:cubicBezTo>
                          <a:pt x="78" y="104"/>
                          <a:pt x="78" y="103"/>
                          <a:pt x="79" y="103"/>
                        </a:cubicBezTo>
                        <a:cubicBezTo>
                          <a:pt x="78" y="103"/>
                          <a:pt x="78" y="103"/>
                          <a:pt x="78" y="103"/>
                        </a:cubicBezTo>
                        <a:cubicBezTo>
                          <a:pt x="78" y="103"/>
                          <a:pt x="78" y="103"/>
                          <a:pt x="78" y="102"/>
                        </a:cubicBezTo>
                        <a:cubicBezTo>
                          <a:pt x="78" y="102"/>
                          <a:pt x="78" y="102"/>
                          <a:pt x="78" y="102"/>
                        </a:cubicBezTo>
                        <a:cubicBezTo>
                          <a:pt x="77" y="102"/>
                          <a:pt x="77" y="102"/>
                          <a:pt x="77" y="101"/>
                        </a:cubicBezTo>
                        <a:cubicBezTo>
                          <a:pt x="77" y="101"/>
                          <a:pt x="75" y="99"/>
                          <a:pt x="74" y="98"/>
                        </a:cubicBezTo>
                        <a:cubicBezTo>
                          <a:pt x="73" y="97"/>
                          <a:pt x="71" y="96"/>
                          <a:pt x="70" y="95"/>
                        </a:cubicBezTo>
                        <a:cubicBezTo>
                          <a:pt x="68" y="92"/>
                          <a:pt x="68" y="91"/>
                          <a:pt x="68" y="91"/>
                        </a:cubicBezTo>
                        <a:cubicBezTo>
                          <a:pt x="67" y="90"/>
                          <a:pt x="67" y="90"/>
                          <a:pt x="67" y="90"/>
                        </a:cubicBezTo>
                        <a:cubicBezTo>
                          <a:pt x="67" y="89"/>
                          <a:pt x="67" y="89"/>
                          <a:pt x="67" y="89"/>
                        </a:cubicBezTo>
                        <a:cubicBezTo>
                          <a:pt x="67" y="89"/>
                          <a:pt x="68" y="86"/>
                          <a:pt x="66" y="84"/>
                        </a:cubicBezTo>
                        <a:cubicBezTo>
                          <a:pt x="64" y="81"/>
                          <a:pt x="62" y="78"/>
                          <a:pt x="62" y="74"/>
                        </a:cubicBezTo>
                        <a:cubicBezTo>
                          <a:pt x="62" y="72"/>
                          <a:pt x="62" y="70"/>
                          <a:pt x="62" y="68"/>
                        </a:cubicBezTo>
                        <a:cubicBezTo>
                          <a:pt x="61" y="67"/>
                          <a:pt x="61" y="66"/>
                          <a:pt x="61" y="65"/>
                        </a:cubicBezTo>
                        <a:cubicBezTo>
                          <a:pt x="61" y="63"/>
                          <a:pt x="62" y="61"/>
                          <a:pt x="63" y="59"/>
                        </a:cubicBezTo>
                        <a:cubicBezTo>
                          <a:pt x="65" y="57"/>
                          <a:pt x="66" y="55"/>
                          <a:pt x="66" y="53"/>
                        </a:cubicBezTo>
                        <a:cubicBezTo>
                          <a:pt x="67" y="52"/>
                          <a:pt x="67" y="51"/>
                          <a:pt x="67" y="51"/>
                        </a:cubicBezTo>
                        <a:cubicBezTo>
                          <a:pt x="68" y="50"/>
                          <a:pt x="68" y="50"/>
                          <a:pt x="68" y="50"/>
                        </a:cubicBezTo>
                        <a:cubicBezTo>
                          <a:pt x="68" y="50"/>
                          <a:pt x="68" y="49"/>
                          <a:pt x="69" y="49"/>
                        </a:cubicBezTo>
                        <a:cubicBezTo>
                          <a:pt x="69" y="49"/>
                          <a:pt x="69" y="48"/>
                          <a:pt x="69" y="48"/>
                        </a:cubicBezTo>
                        <a:cubicBezTo>
                          <a:pt x="70" y="48"/>
                          <a:pt x="70" y="47"/>
                          <a:pt x="70" y="47"/>
                        </a:cubicBezTo>
                        <a:cubicBezTo>
                          <a:pt x="71" y="47"/>
                          <a:pt x="71" y="47"/>
                          <a:pt x="71" y="46"/>
                        </a:cubicBezTo>
                        <a:cubicBezTo>
                          <a:pt x="71" y="46"/>
                          <a:pt x="71" y="46"/>
                          <a:pt x="72" y="46"/>
                        </a:cubicBezTo>
                        <a:cubicBezTo>
                          <a:pt x="72" y="46"/>
                          <a:pt x="72" y="46"/>
                          <a:pt x="71" y="46"/>
                        </a:cubicBezTo>
                        <a:cubicBezTo>
                          <a:pt x="71" y="46"/>
                          <a:pt x="71" y="45"/>
                          <a:pt x="71" y="45"/>
                        </a:cubicBezTo>
                        <a:cubicBezTo>
                          <a:pt x="71" y="44"/>
                          <a:pt x="71" y="44"/>
                          <a:pt x="70" y="43"/>
                        </a:cubicBezTo>
                        <a:cubicBezTo>
                          <a:pt x="70" y="43"/>
                          <a:pt x="70" y="43"/>
                          <a:pt x="70" y="42"/>
                        </a:cubicBezTo>
                        <a:cubicBezTo>
                          <a:pt x="70" y="41"/>
                          <a:pt x="69" y="40"/>
                          <a:pt x="69" y="39"/>
                        </a:cubicBezTo>
                        <a:cubicBezTo>
                          <a:pt x="68" y="36"/>
                          <a:pt x="66" y="35"/>
                          <a:pt x="64" y="33"/>
                        </a:cubicBezTo>
                        <a:cubicBezTo>
                          <a:pt x="63" y="32"/>
                          <a:pt x="61" y="31"/>
                          <a:pt x="60" y="30"/>
                        </a:cubicBezTo>
                        <a:cubicBezTo>
                          <a:pt x="59" y="29"/>
                          <a:pt x="58" y="28"/>
                          <a:pt x="58" y="27"/>
                        </a:cubicBezTo>
                        <a:cubicBezTo>
                          <a:pt x="57" y="26"/>
                          <a:pt x="56" y="24"/>
                          <a:pt x="56" y="23"/>
                        </a:cubicBezTo>
                        <a:cubicBezTo>
                          <a:pt x="56" y="22"/>
                          <a:pt x="57" y="22"/>
                          <a:pt x="57" y="21"/>
                        </a:cubicBezTo>
                        <a:cubicBezTo>
                          <a:pt x="57" y="21"/>
                          <a:pt x="57" y="21"/>
                          <a:pt x="57" y="21"/>
                        </a:cubicBezTo>
                        <a:cubicBezTo>
                          <a:pt x="57" y="17"/>
                          <a:pt x="62" y="17"/>
                          <a:pt x="64" y="17"/>
                        </a:cubicBezTo>
                        <a:cubicBezTo>
                          <a:pt x="66" y="17"/>
                          <a:pt x="67" y="17"/>
                          <a:pt x="69" y="17"/>
                        </a:cubicBezTo>
                        <a:cubicBezTo>
                          <a:pt x="69" y="17"/>
                          <a:pt x="70" y="17"/>
                          <a:pt x="70" y="17"/>
                        </a:cubicBezTo>
                        <a:cubicBezTo>
                          <a:pt x="68" y="14"/>
                          <a:pt x="66" y="8"/>
                          <a:pt x="66" y="3"/>
                        </a:cubicBezTo>
                        <a:cubicBezTo>
                          <a:pt x="66" y="3"/>
                          <a:pt x="66" y="2"/>
                          <a:pt x="66" y="2"/>
                        </a:cubicBezTo>
                        <a:cubicBezTo>
                          <a:pt x="66" y="1"/>
                          <a:pt x="66" y="1"/>
                          <a:pt x="66" y="1"/>
                        </a:cubicBezTo>
                        <a:cubicBezTo>
                          <a:pt x="66" y="1"/>
                          <a:pt x="66" y="0"/>
                          <a:pt x="66" y="0"/>
                        </a:cubicBezTo>
                        <a:cubicBezTo>
                          <a:pt x="66" y="0"/>
                          <a:pt x="66" y="0"/>
                          <a:pt x="66" y="0"/>
                        </a:cubicBezTo>
                        <a:cubicBezTo>
                          <a:pt x="66" y="0"/>
                          <a:pt x="66" y="0"/>
                          <a:pt x="66" y="1"/>
                        </a:cubicBezTo>
                        <a:cubicBezTo>
                          <a:pt x="66" y="4"/>
                          <a:pt x="62" y="5"/>
                          <a:pt x="60" y="5"/>
                        </a:cubicBezTo>
                        <a:cubicBezTo>
                          <a:pt x="60" y="5"/>
                          <a:pt x="59" y="6"/>
                          <a:pt x="59" y="6"/>
                        </a:cubicBezTo>
                        <a:cubicBezTo>
                          <a:pt x="58" y="7"/>
                          <a:pt x="53" y="15"/>
                          <a:pt x="53" y="16"/>
                        </a:cubicBezTo>
                        <a:cubicBezTo>
                          <a:pt x="53" y="18"/>
                          <a:pt x="52" y="25"/>
                          <a:pt x="49" y="26"/>
                        </a:cubicBezTo>
                        <a:cubicBezTo>
                          <a:pt x="49" y="26"/>
                          <a:pt x="49" y="28"/>
                          <a:pt x="49" y="29"/>
                        </a:cubicBezTo>
                        <a:cubicBezTo>
                          <a:pt x="49" y="30"/>
                          <a:pt x="49" y="30"/>
                          <a:pt x="49" y="30"/>
                        </a:cubicBezTo>
                        <a:cubicBezTo>
                          <a:pt x="49" y="32"/>
                          <a:pt x="47" y="33"/>
                          <a:pt x="46" y="34"/>
                        </a:cubicBezTo>
                        <a:cubicBezTo>
                          <a:pt x="45" y="35"/>
                          <a:pt x="43" y="36"/>
                          <a:pt x="43" y="37"/>
                        </a:cubicBezTo>
                        <a:cubicBezTo>
                          <a:pt x="43" y="39"/>
                          <a:pt x="41" y="44"/>
                          <a:pt x="36" y="53"/>
                        </a:cubicBezTo>
                        <a:cubicBezTo>
                          <a:pt x="34" y="57"/>
                          <a:pt x="34" y="57"/>
                          <a:pt x="34" y="57"/>
                        </a:cubicBezTo>
                        <a:cubicBezTo>
                          <a:pt x="32" y="60"/>
                          <a:pt x="31" y="62"/>
                          <a:pt x="29" y="62"/>
                        </a:cubicBezTo>
                        <a:cubicBezTo>
                          <a:pt x="28" y="62"/>
                          <a:pt x="27" y="62"/>
                          <a:pt x="26" y="59"/>
                        </a:cubicBezTo>
                        <a:cubicBezTo>
                          <a:pt x="26" y="57"/>
                          <a:pt x="23" y="55"/>
                          <a:pt x="22" y="55"/>
                        </a:cubicBezTo>
                        <a:cubicBezTo>
                          <a:pt x="19" y="57"/>
                          <a:pt x="17" y="56"/>
                          <a:pt x="15" y="56"/>
                        </a:cubicBezTo>
                        <a:cubicBezTo>
                          <a:pt x="15" y="56"/>
                          <a:pt x="15" y="56"/>
                          <a:pt x="15" y="56"/>
                        </a:cubicBezTo>
                        <a:cubicBezTo>
                          <a:pt x="13" y="57"/>
                          <a:pt x="8" y="62"/>
                          <a:pt x="3" y="68"/>
                        </a:cubicBezTo>
                        <a:cubicBezTo>
                          <a:pt x="3" y="68"/>
                          <a:pt x="3" y="68"/>
                          <a:pt x="3" y="68"/>
                        </a:cubicBezTo>
                        <a:cubicBezTo>
                          <a:pt x="3" y="68"/>
                          <a:pt x="3" y="69"/>
                          <a:pt x="2" y="69"/>
                        </a:cubicBezTo>
                        <a:cubicBezTo>
                          <a:pt x="2" y="69"/>
                          <a:pt x="2" y="69"/>
                          <a:pt x="2" y="69"/>
                        </a:cubicBezTo>
                        <a:cubicBezTo>
                          <a:pt x="2" y="69"/>
                          <a:pt x="2" y="70"/>
                          <a:pt x="2" y="70"/>
                        </a:cubicBezTo>
                        <a:cubicBezTo>
                          <a:pt x="2" y="70"/>
                          <a:pt x="2" y="70"/>
                          <a:pt x="2" y="70"/>
                        </a:cubicBezTo>
                        <a:cubicBezTo>
                          <a:pt x="2" y="71"/>
                          <a:pt x="2" y="71"/>
                          <a:pt x="2" y="71"/>
                        </a:cubicBezTo>
                        <a:cubicBezTo>
                          <a:pt x="2" y="71"/>
                          <a:pt x="2" y="72"/>
                          <a:pt x="2" y="72"/>
                        </a:cubicBezTo>
                        <a:cubicBezTo>
                          <a:pt x="2" y="72"/>
                          <a:pt x="2" y="72"/>
                          <a:pt x="2" y="72"/>
                        </a:cubicBezTo>
                        <a:cubicBezTo>
                          <a:pt x="2" y="73"/>
                          <a:pt x="1" y="73"/>
                          <a:pt x="1" y="73"/>
                        </a:cubicBezTo>
                        <a:cubicBezTo>
                          <a:pt x="1" y="74"/>
                          <a:pt x="1" y="74"/>
                          <a:pt x="1" y="74"/>
                        </a:cubicBezTo>
                        <a:cubicBezTo>
                          <a:pt x="1" y="74"/>
                          <a:pt x="1" y="75"/>
                          <a:pt x="1" y="75"/>
                        </a:cubicBezTo>
                        <a:cubicBezTo>
                          <a:pt x="1" y="75"/>
                          <a:pt x="1" y="76"/>
                          <a:pt x="1" y="76"/>
                        </a:cubicBezTo>
                        <a:cubicBezTo>
                          <a:pt x="1" y="76"/>
                          <a:pt x="0" y="77"/>
                          <a:pt x="0" y="77"/>
                        </a:cubicBezTo>
                        <a:cubicBezTo>
                          <a:pt x="0" y="77"/>
                          <a:pt x="0" y="77"/>
                          <a:pt x="0" y="78"/>
                        </a:cubicBezTo>
                        <a:cubicBezTo>
                          <a:pt x="0" y="78"/>
                          <a:pt x="0" y="78"/>
                          <a:pt x="0" y="78"/>
                        </a:cubicBezTo>
                        <a:cubicBezTo>
                          <a:pt x="1" y="79"/>
                          <a:pt x="2" y="80"/>
                          <a:pt x="3" y="82"/>
                        </a:cubicBezTo>
                        <a:cubicBezTo>
                          <a:pt x="3" y="82"/>
                          <a:pt x="3" y="83"/>
                          <a:pt x="4" y="84"/>
                        </a:cubicBezTo>
                        <a:cubicBezTo>
                          <a:pt x="4" y="84"/>
                          <a:pt x="5" y="85"/>
                          <a:pt x="6" y="85"/>
                        </a:cubicBezTo>
                        <a:cubicBezTo>
                          <a:pt x="7" y="85"/>
                          <a:pt x="7" y="85"/>
                          <a:pt x="8" y="85"/>
                        </a:cubicBezTo>
                        <a:cubicBezTo>
                          <a:pt x="10" y="84"/>
                          <a:pt x="11" y="84"/>
                          <a:pt x="12" y="85"/>
                        </a:cubicBezTo>
                        <a:cubicBezTo>
                          <a:pt x="15" y="87"/>
                          <a:pt x="17" y="96"/>
                          <a:pt x="16" y="98"/>
                        </a:cubicBezTo>
                        <a:cubicBezTo>
                          <a:pt x="16" y="99"/>
                          <a:pt x="16" y="100"/>
                          <a:pt x="15" y="100"/>
                        </a:cubicBezTo>
                        <a:cubicBezTo>
                          <a:pt x="15" y="102"/>
                          <a:pt x="14" y="104"/>
                          <a:pt x="14" y="106"/>
                        </a:cubicBezTo>
                        <a:cubicBezTo>
                          <a:pt x="27" y="106"/>
                          <a:pt x="27" y="106"/>
                          <a:pt x="27" y="106"/>
                        </a:cubicBezTo>
                        <a:cubicBezTo>
                          <a:pt x="32" y="104"/>
                          <a:pt x="32" y="104"/>
                          <a:pt x="32"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9" name="Freeform 1365">
                    <a:extLst>
                      <a:ext uri="{FF2B5EF4-FFF2-40B4-BE49-F238E27FC236}">
                        <a16:creationId xmlns="" xmlns:a16="http://schemas.microsoft.com/office/drawing/2014/main" id="{D51CDF4F-F586-478B-B0A0-8D60099B0F89}"/>
                      </a:ext>
                    </a:extLst>
                  </p:cNvPr>
                  <p:cNvSpPr/>
                  <p:nvPr/>
                </p:nvSpPr>
                <p:spPr bwMode="auto">
                  <a:xfrm flipH="1">
                    <a:off x="1829" y="2893"/>
                    <a:ext cx="0" cy="0"/>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0" name="Freeform 1366">
                    <a:extLst>
                      <a:ext uri="{FF2B5EF4-FFF2-40B4-BE49-F238E27FC236}">
                        <a16:creationId xmlns="" xmlns:a16="http://schemas.microsoft.com/office/drawing/2014/main" id="{CF51C259-258C-4240-958C-F06D57CC956E}"/>
                      </a:ext>
                    </a:extLst>
                  </p:cNvPr>
                  <p:cNvSpPr/>
                  <p:nvPr/>
                </p:nvSpPr>
                <p:spPr bwMode="auto">
                  <a:xfrm flipH="1">
                    <a:off x="1838" y="294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1" name="Freeform 1367">
                    <a:extLst>
                      <a:ext uri="{FF2B5EF4-FFF2-40B4-BE49-F238E27FC236}">
                        <a16:creationId xmlns="" xmlns:a16="http://schemas.microsoft.com/office/drawing/2014/main" id="{C89092C1-4F5E-4407-A488-E9DD90476FB8}"/>
                      </a:ext>
                    </a:extLst>
                  </p:cNvPr>
                  <p:cNvSpPr/>
                  <p:nvPr/>
                </p:nvSpPr>
                <p:spPr bwMode="auto">
                  <a:xfrm>
                    <a:off x="1830" y="2891"/>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2" name="Freeform 1368">
                    <a:extLst>
                      <a:ext uri="{FF2B5EF4-FFF2-40B4-BE49-F238E27FC236}">
                        <a16:creationId xmlns="" xmlns:a16="http://schemas.microsoft.com/office/drawing/2014/main" id="{57233961-F0D3-4F28-968D-51A668A06AD8}"/>
                      </a:ext>
                    </a:extLst>
                  </p:cNvPr>
                  <p:cNvSpPr/>
                  <p:nvPr/>
                </p:nvSpPr>
                <p:spPr bwMode="auto">
                  <a:xfrm>
                    <a:off x="1837" y="2943"/>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1"/>
                          <a:pt x="0" y="0"/>
                        </a:cubicBezTo>
                        <a:cubicBezTo>
                          <a:pt x="0" y="1"/>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3" name="Freeform 1369">
                    <a:extLst>
                      <a:ext uri="{FF2B5EF4-FFF2-40B4-BE49-F238E27FC236}">
                        <a16:creationId xmlns="" xmlns:a16="http://schemas.microsoft.com/office/drawing/2014/main" id="{23178F49-42AA-4320-95C7-AC1579CDFC41}"/>
                      </a:ext>
                    </a:extLst>
                  </p:cNvPr>
                  <p:cNvSpPr/>
                  <p:nvPr/>
                </p:nvSpPr>
                <p:spPr bwMode="auto">
                  <a:xfrm>
                    <a:off x="1827" y="2894"/>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4" name="Freeform 1370">
                    <a:extLst>
                      <a:ext uri="{FF2B5EF4-FFF2-40B4-BE49-F238E27FC236}">
                        <a16:creationId xmlns="" xmlns:a16="http://schemas.microsoft.com/office/drawing/2014/main" id="{BA6AC33B-F20F-4573-B609-C0DA907BFA41}"/>
                      </a:ext>
                    </a:extLst>
                  </p:cNvPr>
                  <p:cNvSpPr/>
                  <p:nvPr/>
                </p:nvSpPr>
                <p:spPr bwMode="auto">
                  <a:xfrm flipH="1">
                    <a:off x="1822" y="283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5" name="Freeform 1371">
                    <a:extLst>
                      <a:ext uri="{FF2B5EF4-FFF2-40B4-BE49-F238E27FC236}">
                        <a16:creationId xmlns="" xmlns:a16="http://schemas.microsoft.com/office/drawing/2014/main" id="{CFFB43DE-5792-4C84-A959-1CB83D6E3F01}"/>
                      </a:ext>
                    </a:extLst>
                  </p:cNvPr>
                  <p:cNvSpPr/>
                  <p:nvPr/>
                </p:nvSpPr>
                <p:spPr bwMode="auto">
                  <a:xfrm flipH="1">
                    <a:off x="1826" y="284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6" name="Freeform 1372">
                    <a:extLst>
                      <a:ext uri="{FF2B5EF4-FFF2-40B4-BE49-F238E27FC236}">
                        <a16:creationId xmlns="" xmlns:a16="http://schemas.microsoft.com/office/drawing/2014/main" id="{A4553BB2-6391-4D88-95FD-608A58B93AE5}"/>
                      </a:ext>
                    </a:extLst>
                  </p:cNvPr>
                  <p:cNvSpPr/>
                  <p:nvPr/>
                </p:nvSpPr>
                <p:spPr bwMode="auto">
                  <a:xfrm flipH="1">
                    <a:off x="1822" y="283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7" name="Freeform 1373">
                    <a:extLst>
                      <a:ext uri="{FF2B5EF4-FFF2-40B4-BE49-F238E27FC236}">
                        <a16:creationId xmlns="" xmlns:a16="http://schemas.microsoft.com/office/drawing/2014/main" id="{539C5B40-5C1B-4E8F-9EAA-6F77388CA738}"/>
                      </a:ext>
                    </a:extLst>
                  </p:cNvPr>
                  <p:cNvSpPr/>
                  <p:nvPr/>
                </p:nvSpPr>
                <p:spPr bwMode="auto">
                  <a:xfrm flipH="1">
                    <a:off x="1822" y="2832"/>
                    <a:ext cx="0" cy="2"/>
                  </a:xfrm>
                  <a:custGeom>
                    <a:gdLst>
                      <a:gd name="T0" fmla="*/ 0 h 2"/>
                      <a:gd name="T1" fmla="*/ 2 h 2"/>
                      <a:gd name="T2" fmla="*/ 0 h 2"/>
                      <a:gd name="T3" fmla="*/ 0 h 2"/>
                    </a:gdLst>
                    <a:cxnLst>
                      <a:cxn ang="0">
                        <a:pos x="0" y="T0"/>
                      </a:cxn>
                      <a:cxn ang="0">
                        <a:pos x="0" y="T1"/>
                      </a:cxn>
                      <a:cxn ang="0">
                        <a:pos x="0" y="T2"/>
                      </a:cxn>
                      <a:cxn ang="0">
                        <a:pos x="0" y="T3"/>
                      </a:cxn>
                    </a:cxnLst>
                    <a:rect l="0" t="0" r="r" b="b"/>
                    <a:pathLst>
                      <a:path h="2">
                        <a:moveTo>
                          <a:pt x="0" y="0"/>
                        </a:moveTo>
                        <a:cubicBezTo>
                          <a:pt x="0" y="1"/>
                          <a:pt x="0" y="1"/>
                          <a:pt x="0" y="2"/>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8" name="Freeform 1374">
                    <a:extLst>
                      <a:ext uri="{FF2B5EF4-FFF2-40B4-BE49-F238E27FC236}">
                        <a16:creationId xmlns="" xmlns:a16="http://schemas.microsoft.com/office/drawing/2014/main" id="{3F4C9257-4F19-47F0-8275-E274CD3770EB}"/>
                      </a:ext>
                    </a:extLst>
                  </p:cNvPr>
                  <p:cNvSpPr/>
                  <p:nvPr/>
                </p:nvSpPr>
                <p:spPr bwMode="auto">
                  <a:xfrm flipH="1">
                    <a:off x="1765" y="29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9" name="Freeform 1375">
                    <a:extLst>
                      <a:ext uri="{FF2B5EF4-FFF2-40B4-BE49-F238E27FC236}">
                        <a16:creationId xmlns="" xmlns:a16="http://schemas.microsoft.com/office/drawing/2014/main" id="{9784A896-8A99-4DAF-A5B6-0DE02D73AC78}"/>
                      </a:ext>
                    </a:extLst>
                  </p:cNvPr>
                  <p:cNvSpPr/>
                  <p:nvPr/>
                </p:nvSpPr>
                <p:spPr bwMode="auto">
                  <a:xfrm flipH="1">
                    <a:off x="1764" y="291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0" name="Freeform 1376">
                    <a:extLst>
                      <a:ext uri="{FF2B5EF4-FFF2-40B4-BE49-F238E27FC236}">
                        <a16:creationId xmlns="" xmlns:a16="http://schemas.microsoft.com/office/drawing/2014/main" id="{32CF3A04-5BB9-4A80-B084-D558C35823CE}"/>
                      </a:ext>
                    </a:extLst>
                  </p:cNvPr>
                  <p:cNvSpPr/>
                  <p:nvPr/>
                </p:nvSpPr>
                <p:spPr bwMode="auto">
                  <a:xfrm flipH="1">
                    <a:off x="1763" y="2920"/>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1" name="Freeform 1377">
                    <a:extLst>
                      <a:ext uri="{FF2B5EF4-FFF2-40B4-BE49-F238E27FC236}">
                        <a16:creationId xmlns="" xmlns:a16="http://schemas.microsoft.com/office/drawing/2014/main" id="{C89E767A-83D7-4191-8E1A-7FF4826E658E}"/>
                      </a:ext>
                    </a:extLst>
                  </p:cNvPr>
                  <p:cNvSpPr/>
                  <p:nvPr/>
                </p:nvSpPr>
                <p:spPr bwMode="auto">
                  <a:xfrm>
                    <a:off x="1791" y="2897"/>
                    <a:ext cx="7" cy="9"/>
                  </a:xfrm>
                  <a:custGeom>
                    <a:gdLst>
                      <a:gd name="T0" fmla="*/ 5 w 7"/>
                      <a:gd name="T1" fmla="*/ 4 h 9"/>
                      <a:gd name="T2" fmla="*/ 7 w 7"/>
                      <a:gd name="T3" fmla="*/ 0 h 9"/>
                      <a:gd name="T4" fmla="*/ 5 w 7"/>
                      <a:gd name="T5" fmla="*/ 4 h 9"/>
                      <a:gd name="T6" fmla="*/ 0 w 7"/>
                      <a:gd name="T7" fmla="*/ 9 h 9"/>
                      <a:gd name="T8" fmla="*/ 5 w 7"/>
                      <a:gd name="T9" fmla="*/ 4 h 9"/>
                    </a:gdLst>
                    <a:cxnLst>
                      <a:cxn ang="0">
                        <a:pos x="T0" y="T1"/>
                      </a:cxn>
                      <a:cxn ang="0">
                        <a:pos x="T2" y="T3"/>
                      </a:cxn>
                      <a:cxn ang="0">
                        <a:pos x="T4" y="T5"/>
                      </a:cxn>
                      <a:cxn ang="0">
                        <a:pos x="T6" y="T7"/>
                      </a:cxn>
                      <a:cxn ang="0">
                        <a:pos x="T8" y="T9"/>
                      </a:cxn>
                    </a:cxnLst>
                    <a:rect l="0" t="0" r="r" b="b"/>
                    <a:pathLst>
                      <a:path w="7" h="9">
                        <a:moveTo>
                          <a:pt x="5" y="4"/>
                        </a:moveTo>
                        <a:cubicBezTo>
                          <a:pt x="7" y="0"/>
                          <a:pt x="7" y="0"/>
                          <a:pt x="7" y="0"/>
                        </a:cubicBezTo>
                        <a:cubicBezTo>
                          <a:pt x="5" y="4"/>
                          <a:pt x="5" y="4"/>
                          <a:pt x="5" y="4"/>
                        </a:cubicBezTo>
                        <a:cubicBezTo>
                          <a:pt x="3" y="7"/>
                          <a:pt x="2" y="9"/>
                          <a:pt x="0" y="9"/>
                        </a:cubicBezTo>
                        <a:cubicBezTo>
                          <a:pt x="2" y="9"/>
                          <a:pt x="3" y="7"/>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2" name="Freeform 1378">
                    <a:extLst>
                      <a:ext uri="{FF2B5EF4-FFF2-40B4-BE49-F238E27FC236}">
                        <a16:creationId xmlns="" xmlns:a16="http://schemas.microsoft.com/office/drawing/2014/main" id="{8B62264D-DE45-4A45-AE66-AA2D750FBCB3}"/>
                      </a:ext>
                    </a:extLst>
                  </p:cNvPr>
                  <p:cNvSpPr/>
                  <p:nvPr/>
                </p:nvSpPr>
                <p:spPr bwMode="auto">
                  <a:xfrm flipH="1">
                    <a:off x="1764" y="291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3" name="Freeform 1379">
                    <a:extLst>
                      <a:ext uri="{FF2B5EF4-FFF2-40B4-BE49-F238E27FC236}">
                        <a16:creationId xmlns="" xmlns:a16="http://schemas.microsoft.com/office/drawing/2014/main" id="{3FA4669B-DCAC-4BE4-8EB3-A40019B8133E}"/>
                      </a:ext>
                    </a:extLst>
                  </p:cNvPr>
                  <p:cNvSpPr/>
                  <p:nvPr/>
                </p:nvSpPr>
                <p:spPr bwMode="auto">
                  <a:xfrm>
                    <a:off x="1765" y="291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4" name="Freeform 1380">
                    <a:extLst>
                      <a:ext uri="{FF2B5EF4-FFF2-40B4-BE49-F238E27FC236}">
                        <a16:creationId xmlns="" xmlns:a16="http://schemas.microsoft.com/office/drawing/2014/main" id="{48AFCE0F-363A-4717-9F9A-30AC29F00647}"/>
                      </a:ext>
                    </a:extLst>
                  </p:cNvPr>
                  <p:cNvSpPr/>
                  <p:nvPr/>
                </p:nvSpPr>
                <p:spPr bwMode="auto">
                  <a:xfrm flipH="1">
                    <a:off x="1765" y="291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5" name="Freeform 1381">
                    <a:extLst>
                      <a:ext uri="{FF2B5EF4-FFF2-40B4-BE49-F238E27FC236}">
                        <a16:creationId xmlns="" xmlns:a16="http://schemas.microsoft.com/office/drawing/2014/main" id="{45A0F6EC-960A-4CAA-B0CD-22BEE9D82801}"/>
                      </a:ext>
                    </a:extLst>
                  </p:cNvPr>
                  <p:cNvSpPr/>
                  <p:nvPr/>
                </p:nvSpPr>
                <p:spPr bwMode="auto">
                  <a:xfrm flipH="1">
                    <a:off x="1765" y="291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6" name="Freeform 1382">
                    <a:extLst>
                      <a:ext uri="{FF2B5EF4-FFF2-40B4-BE49-F238E27FC236}">
                        <a16:creationId xmlns="" xmlns:a16="http://schemas.microsoft.com/office/drawing/2014/main" id="{92517EA9-17DB-46D9-985F-1FD1965318AE}"/>
                      </a:ext>
                    </a:extLst>
                  </p:cNvPr>
                  <p:cNvSpPr/>
                  <p:nvPr/>
                </p:nvSpPr>
                <p:spPr bwMode="auto">
                  <a:xfrm>
                    <a:off x="1578" y="2859"/>
                    <a:ext cx="61" cy="64"/>
                  </a:xfrm>
                  <a:custGeom>
                    <a:gdLst>
                      <a:gd name="T0" fmla="*/ 59 w 64"/>
                      <a:gd name="T1" fmla="*/ 9 h 67"/>
                      <a:gd name="T2" fmla="*/ 56 w 64"/>
                      <a:gd name="T3" fmla="*/ 8 h 67"/>
                      <a:gd name="T4" fmla="*/ 45 w 64"/>
                      <a:gd name="T5" fmla="*/ 12 h 67"/>
                      <a:gd name="T6" fmla="*/ 35 w 64"/>
                      <a:gd name="T7" fmla="*/ 5 h 67"/>
                      <a:gd name="T8" fmla="*/ 34 w 64"/>
                      <a:gd name="T9" fmla="*/ 4 h 67"/>
                      <a:gd name="T10" fmla="*/ 33 w 64"/>
                      <a:gd name="T11" fmla="*/ 3 h 67"/>
                      <a:gd name="T12" fmla="*/ 32 w 64"/>
                      <a:gd name="T13" fmla="*/ 3 h 67"/>
                      <a:gd name="T14" fmla="*/ 31 w 64"/>
                      <a:gd name="T15" fmla="*/ 3 h 67"/>
                      <a:gd name="T16" fmla="*/ 30 w 64"/>
                      <a:gd name="T17" fmla="*/ 3 h 67"/>
                      <a:gd name="T18" fmla="*/ 23 w 64"/>
                      <a:gd name="T19" fmla="*/ 4 h 67"/>
                      <a:gd name="T20" fmla="*/ 21 w 64"/>
                      <a:gd name="T21" fmla="*/ 1 h 67"/>
                      <a:gd name="T22" fmla="*/ 11 w 64"/>
                      <a:gd name="T23" fmla="*/ 5 h 67"/>
                      <a:gd name="T24" fmla="*/ 5 w 64"/>
                      <a:gd name="T25" fmla="*/ 6 h 67"/>
                      <a:gd name="T26" fmla="*/ 5 w 64"/>
                      <a:gd name="T27" fmla="*/ 6 h 67"/>
                      <a:gd name="T28" fmla="*/ 4 w 64"/>
                      <a:gd name="T29" fmla="*/ 6 h 67"/>
                      <a:gd name="T30" fmla="*/ 4 w 64"/>
                      <a:gd name="T31" fmla="*/ 7 h 67"/>
                      <a:gd name="T32" fmla="*/ 4 w 64"/>
                      <a:gd name="T33" fmla="*/ 9 h 67"/>
                      <a:gd name="T34" fmla="*/ 4 w 64"/>
                      <a:gd name="T35" fmla="*/ 10 h 67"/>
                      <a:gd name="T36" fmla="*/ 7 w 64"/>
                      <a:gd name="T37" fmla="*/ 18 h 67"/>
                      <a:gd name="T38" fmla="*/ 8 w 64"/>
                      <a:gd name="T39" fmla="*/ 26 h 67"/>
                      <a:gd name="T40" fmla="*/ 3 w 64"/>
                      <a:gd name="T41" fmla="*/ 26 h 67"/>
                      <a:gd name="T42" fmla="*/ 4 w 64"/>
                      <a:gd name="T43" fmla="*/ 33 h 67"/>
                      <a:gd name="T44" fmla="*/ 2 w 64"/>
                      <a:gd name="T45" fmla="*/ 36 h 67"/>
                      <a:gd name="T46" fmla="*/ 1 w 64"/>
                      <a:gd name="T47" fmla="*/ 38 h 67"/>
                      <a:gd name="T48" fmla="*/ 2 w 64"/>
                      <a:gd name="T49" fmla="*/ 42 h 67"/>
                      <a:gd name="T50" fmla="*/ 3 w 64"/>
                      <a:gd name="T51" fmla="*/ 48 h 67"/>
                      <a:gd name="T52" fmla="*/ 13 w 64"/>
                      <a:gd name="T53" fmla="*/ 58 h 67"/>
                      <a:gd name="T54" fmla="*/ 11 w 64"/>
                      <a:gd name="T55" fmla="*/ 64 h 67"/>
                      <a:gd name="T56" fmla="*/ 10 w 64"/>
                      <a:gd name="T57" fmla="*/ 66 h 67"/>
                      <a:gd name="T58" fmla="*/ 22 w 64"/>
                      <a:gd name="T59" fmla="*/ 64 h 67"/>
                      <a:gd name="T60" fmla="*/ 61 w 64"/>
                      <a:gd name="T61" fmla="*/ 60 h 67"/>
                      <a:gd name="T62" fmla="*/ 61 w 64"/>
                      <a:gd name="T63" fmla="*/ 59 h 67"/>
                      <a:gd name="T64" fmla="*/ 61 w 64"/>
                      <a:gd name="T65" fmla="*/ 58 h 67"/>
                      <a:gd name="T66" fmla="*/ 56 w 64"/>
                      <a:gd name="T67" fmla="*/ 44 h 67"/>
                      <a:gd name="T68" fmla="*/ 60 w 64"/>
                      <a:gd name="T69" fmla="*/ 34 h 67"/>
                      <a:gd name="T70" fmla="*/ 64 w 64"/>
                      <a:gd name="T71" fmla="*/ 26 h 67"/>
                      <a:gd name="T72" fmla="*/ 64 w 64"/>
                      <a:gd name="T73" fmla="*/ 25 h 67"/>
                      <a:gd name="T74" fmla="*/ 64 w 64"/>
                      <a:gd name="T75" fmla="*/ 23 h 67"/>
                      <a:gd name="T76" fmla="*/ 64 w 64"/>
                      <a:gd name="T77" fmla="*/ 21 h 67"/>
                      <a:gd name="T78" fmla="*/ 63 w 64"/>
                      <a:gd name="T79" fmla="*/ 19 h 67"/>
                      <a:gd name="T80" fmla="*/ 63 w 64"/>
                      <a:gd name="T81" fmla="*/ 16 h 67"/>
                      <a:gd name="T82" fmla="*/ 62 w 64"/>
                      <a:gd name="T83" fmla="*/ 14 h 67"/>
                      <a:gd name="T84" fmla="*/ 61 w 64"/>
                      <a:gd name="T85" fmla="*/ 11 h 67"/>
                      <a:gd name="T86" fmla="*/ 61 w 64"/>
                      <a:gd name="T87" fmla="*/ 10 h 6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 h="67">
                        <a:moveTo>
                          <a:pt x="60" y="10"/>
                        </a:moveTo>
                        <a:cubicBezTo>
                          <a:pt x="60" y="10"/>
                          <a:pt x="59" y="9"/>
                          <a:pt x="59" y="9"/>
                        </a:cubicBezTo>
                        <a:cubicBezTo>
                          <a:pt x="59" y="9"/>
                          <a:pt x="58" y="9"/>
                          <a:pt x="57" y="8"/>
                        </a:cubicBezTo>
                        <a:cubicBezTo>
                          <a:pt x="57" y="8"/>
                          <a:pt x="56" y="8"/>
                          <a:pt x="56" y="8"/>
                        </a:cubicBezTo>
                        <a:cubicBezTo>
                          <a:pt x="53" y="8"/>
                          <a:pt x="50" y="9"/>
                          <a:pt x="49" y="11"/>
                        </a:cubicBezTo>
                        <a:cubicBezTo>
                          <a:pt x="48" y="12"/>
                          <a:pt x="46" y="12"/>
                          <a:pt x="45" y="12"/>
                        </a:cubicBezTo>
                        <a:cubicBezTo>
                          <a:pt x="41" y="12"/>
                          <a:pt x="36" y="7"/>
                          <a:pt x="35" y="6"/>
                        </a:cubicBezTo>
                        <a:cubicBezTo>
                          <a:pt x="35" y="5"/>
                          <a:pt x="35" y="5"/>
                          <a:pt x="35" y="5"/>
                        </a:cubicBezTo>
                        <a:cubicBezTo>
                          <a:pt x="35" y="5"/>
                          <a:pt x="35" y="5"/>
                          <a:pt x="35" y="5"/>
                        </a:cubicBezTo>
                        <a:cubicBezTo>
                          <a:pt x="34" y="5"/>
                          <a:pt x="34" y="5"/>
                          <a:pt x="34" y="4"/>
                        </a:cubicBezTo>
                        <a:cubicBezTo>
                          <a:pt x="34" y="4"/>
                          <a:pt x="34" y="4"/>
                          <a:pt x="33" y="4"/>
                        </a:cubicBezTo>
                        <a:cubicBezTo>
                          <a:pt x="33" y="4"/>
                          <a:pt x="33" y="4"/>
                          <a:pt x="33" y="3"/>
                        </a:cubicBezTo>
                        <a:cubicBezTo>
                          <a:pt x="33" y="3"/>
                          <a:pt x="33" y="3"/>
                          <a:pt x="32" y="3"/>
                        </a:cubicBezTo>
                        <a:cubicBezTo>
                          <a:pt x="32" y="3"/>
                          <a:pt x="32" y="3"/>
                          <a:pt x="32" y="3"/>
                        </a:cubicBezTo>
                        <a:cubicBezTo>
                          <a:pt x="31" y="3"/>
                          <a:pt x="31" y="3"/>
                          <a:pt x="31" y="3"/>
                        </a:cubicBezTo>
                        <a:cubicBezTo>
                          <a:pt x="31" y="3"/>
                          <a:pt x="31" y="3"/>
                          <a:pt x="31" y="3"/>
                        </a:cubicBezTo>
                        <a:cubicBezTo>
                          <a:pt x="31" y="3"/>
                          <a:pt x="30" y="3"/>
                          <a:pt x="30" y="3"/>
                        </a:cubicBezTo>
                        <a:cubicBezTo>
                          <a:pt x="30" y="3"/>
                          <a:pt x="30" y="3"/>
                          <a:pt x="30" y="3"/>
                        </a:cubicBezTo>
                        <a:cubicBezTo>
                          <a:pt x="27" y="5"/>
                          <a:pt x="26" y="5"/>
                          <a:pt x="24" y="5"/>
                        </a:cubicBezTo>
                        <a:cubicBezTo>
                          <a:pt x="24" y="5"/>
                          <a:pt x="24" y="4"/>
                          <a:pt x="23" y="4"/>
                        </a:cubicBezTo>
                        <a:cubicBezTo>
                          <a:pt x="22" y="3"/>
                          <a:pt x="22" y="2"/>
                          <a:pt x="22" y="0"/>
                        </a:cubicBezTo>
                        <a:cubicBezTo>
                          <a:pt x="22" y="1"/>
                          <a:pt x="21" y="1"/>
                          <a:pt x="21" y="1"/>
                        </a:cubicBezTo>
                        <a:cubicBezTo>
                          <a:pt x="20" y="4"/>
                          <a:pt x="17" y="7"/>
                          <a:pt x="14" y="7"/>
                        </a:cubicBezTo>
                        <a:cubicBezTo>
                          <a:pt x="13" y="7"/>
                          <a:pt x="11" y="6"/>
                          <a:pt x="11" y="5"/>
                        </a:cubicBezTo>
                        <a:cubicBezTo>
                          <a:pt x="10" y="4"/>
                          <a:pt x="9" y="3"/>
                          <a:pt x="8" y="3"/>
                        </a:cubicBezTo>
                        <a:cubicBezTo>
                          <a:pt x="7" y="6"/>
                          <a:pt x="6" y="6"/>
                          <a:pt x="5" y="6"/>
                        </a:cubicBezTo>
                        <a:cubicBezTo>
                          <a:pt x="5" y="6"/>
                          <a:pt x="5" y="6"/>
                          <a:pt x="5" y="6"/>
                        </a:cubicBezTo>
                        <a:cubicBezTo>
                          <a:pt x="5" y="6"/>
                          <a:pt x="5" y="6"/>
                          <a:pt x="5" y="6"/>
                        </a:cubicBezTo>
                        <a:cubicBezTo>
                          <a:pt x="5" y="6"/>
                          <a:pt x="4" y="6"/>
                          <a:pt x="4" y="6"/>
                        </a:cubicBezTo>
                        <a:cubicBezTo>
                          <a:pt x="4" y="6"/>
                          <a:pt x="4" y="6"/>
                          <a:pt x="4" y="6"/>
                        </a:cubicBezTo>
                        <a:cubicBezTo>
                          <a:pt x="4" y="6"/>
                          <a:pt x="4" y="7"/>
                          <a:pt x="4" y="7"/>
                        </a:cubicBezTo>
                        <a:cubicBezTo>
                          <a:pt x="4" y="7"/>
                          <a:pt x="4" y="7"/>
                          <a:pt x="4" y="7"/>
                        </a:cubicBezTo>
                        <a:cubicBezTo>
                          <a:pt x="4" y="8"/>
                          <a:pt x="4" y="8"/>
                          <a:pt x="4" y="9"/>
                        </a:cubicBezTo>
                        <a:cubicBezTo>
                          <a:pt x="4" y="9"/>
                          <a:pt x="4" y="9"/>
                          <a:pt x="4" y="9"/>
                        </a:cubicBezTo>
                        <a:cubicBezTo>
                          <a:pt x="4" y="9"/>
                          <a:pt x="4" y="9"/>
                          <a:pt x="4" y="10"/>
                        </a:cubicBezTo>
                        <a:cubicBezTo>
                          <a:pt x="4" y="10"/>
                          <a:pt x="4" y="10"/>
                          <a:pt x="4" y="10"/>
                        </a:cubicBezTo>
                        <a:cubicBezTo>
                          <a:pt x="4" y="10"/>
                          <a:pt x="4" y="10"/>
                          <a:pt x="4" y="11"/>
                        </a:cubicBezTo>
                        <a:cubicBezTo>
                          <a:pt x="7" y="12"/>
                          <a:pt x="8" y="15"/>
                          <a:pt x="7" y="18"/>
                        </a:cubicBezTo>
                        <a:cubicBezTo>
                          <a:pt x="7" y="18"/>
                          <a:pt x="7" y="19"/>
                          <a:pt x="8" y="19"/>
                        </a:cubicBezTo>
                        <a:cubicBezTo>
                          <a:pt x="9" y="21"/>
                          <a:pt x="10" y="24"/>
                          <a:pt x="8" y="26"/>
                        </a:cubicBezTo>
                        <a:cubicBezTo>
                          <a:pt x="7" y="27"/>
                          <a:pt x="5" y="27"/>
                          <a:pt x="4" y="26"/>
                        </a:cubicBezTo>
                        <a:cubicBezTo>
                          <a:pt x="4" y="26"/>
                          <a:pt x="3" y="26"/>
                          <a:pt x="3" y="26"/>
                        </a:cubicBezTo>
                        <a:cubicBezTo>
                          <a:pt x="3" y="27"/>
                          <a:pt x="4" y="27"/>
                          <a:pt x="4" y="28"/>
                        </a:cubicBezTo>
                        <a:cubicBezTo>
                          <a:pt x="5" y="29"/>
                          <a:pt x="6" y="31"/>
                          <a:pt x="4" y="33"/>
                        </a:cubicBezTo>
                        <a:cubicBezTo>
                          <a:pt x="4" y="34"/>
                          <a:pt x="3" y="34"/>
                          <a:pt x="3" y="35"/>
                        </a:cubicBezTo>
                        <a:cubicBezTo>
                          <a:pt x="2" y="35"/>
                          <a:pt x="2" y="36"/>
                          <a:pt x="2" y="36"/>
                        </a:cubicBezTo>
                        <a:cubicBezTo>
                          <a:pt x="2" y="36"/>
                          <a:pt x="2" y="36"/>
                          <a:pt x="2" y="36"/>
                        </a:cubicBezTo>
                        <a:cubicBezTo>
                          <a:pt x="1" y="36"/>
                          <a:pt x="1" y="37"/>
                          <a:pt x="1" y="38"/>
                        </a:cubicBezTo>
                        <a:cubicBezTo>
                          <a:pt x="1" y="38"/>
                          <a:pt x="1" y="38"/>
                          <a:pt x="1" y="38"/>
                        </a:cubicBezTo>
                        <a:cubicBezTo>
                          <a:pt x="2" y="39"/>
                          <a:pt x="2" y="41"/>
                          <a:pt x="2" y="42"/>
                        </a:cubicBezTo>
                        <a:cubicBezTo>
                          <a:pt x="2" y="44"/>
                          <a:pt x="1" y="45"/>
                          <a:pt x="0" y="47"/>
                        </a:cubicBezTo>
                        <a:cubicBezTo>
                          <a:pt x="1" y="47"/>
                          <a:pt x="2" y="47"/>
                          <a:pt x="3" y="48"/>
                        </a:cubicBezTo>
                        <a:cubicBezTo>
                          <a:pt x="4" y="48"/>
                          <a:pt x="4" y="49"/>
                          <a:pt x="5" y="49"/>
                        </a:cubicBezTo>
                        <a:cubicBezTo>
                          <a:pt x="9" y="51"/>
                          <a:pt x="13" y="54"/>
                          <a:pt x="13" y="58"/>
                        </a:cubicBezTo>
                        <a:cubicBezTo>
                          <a:pt x="12" y="60"/>
                          <a:pt x="12" y="62"/>
                          <a:pt x="11" y="63"/>
                        </a:cubicBezTo>
                        <a:cubicBezTo>
                          <a:pt x="11" y="63"/>
                          <a:pt x="11" y="64"/>
                          <a:pt x="11" y="64"/>
                        </a:cubicBezTo>
                        <a:cubicBezTo>
                          <a:pt x="11" y="64"/>
                          <a:pt x="11" y="65"/>
                          <a:pt x="11" y="65"/>
                        </a:cubicBezTo>
                        <a:cubicBezTo>
                          <a:pt x="10" y="65"/>
                          <a:pt x="10" y="66"/>
                          <a:pt x="10" y="66"/>
                        </a:cubicBezTo>
                        <a:cubicBezTo>
                          <a:pt x="10" y="66"/>
                          <a:pt x="10" y="66"/>
                          <a:pt x="10" y="67"/>
                        </a:cubicBezTo>
                        <a:cubicBezTo>
                          <a:pt x="13" y="66"/>
                          <a:pt x="17" y="65"/>
                          <a:pt x="22" y="64"/>
                        </a:cubicBezTo>
                        <a:cubicBezTo>
                          <a:pt x="27" y="62"/>
                          <a:pt x="34" y="61"/>
                          <a:pt x="40" y="59"/>
                        </a:cubicBezTo>
                        <a:cubicBezTo>
                          <a:pt x="47" y="58"/>
                          <a:pt x="54" y="59"/>
                          <a:pt x="61" y="60"/>
                        </a:cubicBezTo>
                        <a:cubicBezTo>
                          <a:pt x="61" y="60"/>
                          <a:pt x="61" y="59"/>
                          <a:pt x="61" y="59"/>
                        </a:cubicBezTo>
                        <a:cubicBezTo>
                          <a:pt x="61" y="59"/>
                          <a:pt x="61" y="59"/>
                          <a:pt x="61" y="59"/>
                        </a:cubicBezTo>
                        <a:cubicBezTo>
                          <a:pt x="61" y="59"/>
                          <a:pt x="61" y="59"/>
                          <a:pt x="61" y="59"/>
                        </a:cubicBezTo>
                        <a:cubicBezTo>
                          <a:pt x="61" y="58"/>
                          <a:pt x="61" y="58"/>
                          <a:pt x="61" y="58"/>
                        </a:cubicBezTo>
                        <a:cubicBezTo>
                          <a:pt x="61" y="58"/>
                          <a:pt x="61" y="58"/>
                          <a:pt x="61" y="58"/>
                        </a:cubicBezTo>
                        <a:cubicBezTo>
                          <a:pt x="60" y="56"/>
                          <a:pt x="56" y="47"/>
                          <a:pt x="56" y="44"/>
                        </a:cubicBezTo>
                        <a:cubicBezTo>
                          <a:pt x="56" y="43"/>
                          <a:pt x="57" y="42"/>
                          <a:pt x="58" y="40"/>
                        </a:cubicBezTo>
                        <a:cubicBezTo>
                          <a:pt x="59" y="38"/>
                          <a:pt x="60" y="35"/>
                          <a:pt x="60" y="34"/>
                        </a:cubicBezTo>
                        <a:cubicBezTo>
                          <a:pt x="60" y="31"/>
                          <a:pt x="62" y="30"/>
                          <a:pt x="63" y="28"/>
                        </a:cubicBezTo>
                        <a:cubicBezTo>
                          <a:pt x="63" y="28"/>
                          <a:pt x="64" y="27"/>
                          <a:pt x="64" y="26"/>
                        </a:cubicBezTo>
                        <a:cubicBezTo>
                          <a:pt x="64" y="26"/>
                          <a:pt x="64" y="26"/>
                          <a:pt x="64" y="25"/>
                        </a:cubicBezTo>
                        <a:cubicBezTo>
                          <a:pt x="64" y="25"/>
                          <a:pt x="64" y="25"/>
                          <a:pt x="64" y="25"/>
                        </a:cubicBezTo>
                        <a:cubicBezTo>
                          <a:pt x="64" y="24"/>
                          <a:pt x="64" y="24"/>
                          <a:pt x="64" y="24"/>
                        </a:cubicBezTo>
                        <a:cubicBezTo>
                          <a:pt x="64" y="24"/>
                          <a:pt x="64" y="23"/>
                          <a:pt x="64" y="23"/>
                        </a:cubicBezTo>
                        <a:cubicBezTo>
                          <a:pt x="64" y="23"/>
                          <a:pt x="64" y="22"/>
                          <a:pt x="64" y="22"/>
                        </a:cubicBezTo>
                        <a:cubicBezTo>
                          <a:pt x="64" y="22"/>
                          <a:pt x="64" y="21"/>
                          <a:pt x="64" y="21"/>
                        </a:cubicBezTo>
                        <a:cubicBezTo>
                          <a:pt x="64" y="20"/>
                          <a:pt x="64" y="20"/>
                          <a:pt x="64" y="20"/>
                        </a:cubicBezTo>
                        <a:cubicBezTo>
                          <a:pt x="63" y="19"/>
                          <a:pt x="63" y="19"/>
                          <a:pt x="63" y="19"/>
                        </a:cubicBezTo>
                        <a:cubicBezTo>
                          <a:pt x="63" y="18"/>
                          <a:pt x="63" y="18"/>
                          <a:pt x="63" y="17"/>
                        </a:cubicBezTo>
                        <a:cubicBezTo>
                          <a:pt x="63" y="17"/>
                          <a:pt x="63" y="16"/>
                          <a:pt x="63" y="16"/>
                        </a:cubicBezTo>
                        <a:cubicBezTo>
                          <a:pt x="63" y="16"/>
                          <a:pt x="63" y="15"/>
                          <a:pt x="62" y="15"/>
                        </a:cubicBezTo>
                        <a:cubicBezTo>
                          <a:pt x="62" y="14"/>
                          <a:pt x="62" y="14"/>
                          <a:pt x="62" y="14"/>
                        </a:cubicBezTo>
                        <a:cubicBezTo>
                          <a:pt x="62" y="13"/>
                          <a:pt x="62" y="13"/>
                          <a:pt x="62" y="12"/>
                        </a:cubicBezTo>
                        <a:cubicBezTo>
                          <a:pt x="62" y="12"/>
                          <a:pt x="61" y="12"/>
                          <a:pt x="61" y="11"/>
                        </a:cubicBezTo>
                        <a:cubicBezTo>
                          <a:pt x="61" y="11"/>
                          <a:pt x="61" y="11"/>
                          <a:pt x="61" y="10"/>
                        </a:cubicBezTo>
                        <a:cubicBezTo>
                          <a:pt x="61" y="10"/>
                          <a:pt x="61" y="10"/>
                          <a:pt x="61" y="10"/>
                        </a:cubicBezTo>
                        <a:cubicBezTo>
                          <a:pt x="61" y="10"/>
                          <a:pt x="61" y="10"/>
                          <a:pt x="6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7" name="Freeform 1383">
                    <a:extLst>
                      <a:ext uri="{FF2B5EF4-FFF2-40B4-BE49-F238E27FC236}">
                        <a16:creationId xmlns="" xmlns:a16="http://schemas.microsoft.com/office/drawing/2014/main" id="{0E8F241C-3856-4729-9F62-3BE200370E15}"/>
                      </a:ext>
                    </a:extLst>
                  </p:cNvPr>
                  <p:cNvSpPr/>
                  <p:nvPr/>
                </p:nvSpPr>
                <p:spPr bwMode="auto">
                  <a:xfrm>
                    <a:off x="1635" y="2855"/>
                    <a:ext cx="41" cy="65"/>
                  </a:xfrm>
                  <a:custGeom>
                    <a:gdLst>
                      <a:gd name="T0" fmla="*/ 32 w 43"/>
                      <a:gd name="T1" fmla="*/ 2 h 68"/>
                      <a:gd name="T2" fmla="*/ 31 w 43"/>
                      <a:gd name="T3" fmla="*/ 2 h 68"/>
                      <a:gd name="T4" fmla="*/ 31 w 43"/>
                      <a:gd name="T5" fmla="*/ 2 h 68"/>
                      <a:gd name="T6" fmla="*/ 30 w 43"/>
                      <a:gd name="T7" fmla="*/ 2 h 68"/>
                      <a:gd name="T8" fmla="*/ 29 w 43"/>
                      <a:gd name="T9" fmla="*/ 1 h 68"/>
                      <a:gd name="T10" fmla="*/ 4 w 43"/>
                      <a:gd name="T11" fmla="*/ 1 h 68"/>
                      <a:gd name="T12" fmla="*/ 6 w 43"/>
                      <a:gd name="T13" fmla="*/ 11 h 68"/>
                      <a:gd name="T14" fmla="*/ 5 w 43"/>
                      <a:gd name="T15" fmla="*/ 13 h 68"/>
                      <a:gd name="T16" fmla="*/ 5 w 43"/>
                      <a:gd name="T17" fmla="*/ 14 h 68"/>
                      <a:gd name="T18" fmla="*/ 6 w 43"/>
                      <a:gd name="T19" fmla="*/ 17 h 68"/>
                      <a:gd name="T20" fmla="*/ 7 w 43"/>
                      <a:gd name="T21" fmla="*/ 19 h 68"/>
                      <a:gd name="T22" fmla="*/ 7 w 43"/>
                      <a:gd name="T23" fmla="*/ 22 h 68"/>
                      <a:gd name="T24" fmla="*/ 8 w 43"/>
                      <a:gd name="T25" fmla="*/ 24 h 68"/>
                      <a:gd name="T26" fmla="*/ 8 w 43"/>
                      <a:gd name="T27" fmla="*/ 27 h 68"/>
                      <a:gd name="T28" fmla="*/ 8 w 43"/>
                      <a:gd name="T29" fmla="*/ 29 h 68"/>
                      <a:gd name="T30" fmla="*/ 8 w 43"/>
                      <a:gd name="T31" fmla="*/ 30 h 68"/>
                      <a:gd name="T32" fmla="*/ 4 w 43"/>
                      <a:gd name="T33" fmla="*/ 37 h 68"/>
                      <a:gd name="T34" fmla="*/ 0 w 43"/>
                      <a:gd name="T35" fmla="*/ 49 h 68"/>
                      <a:gd name="T36" fmla="*/ 5 w 43"/>
                      <a:gd name="T37" fmla="*/ 61 h 68"/>
                      <a:gd name="T38" fmla="*/ 5 w 43"/>
                      <a:gd name="T39" fmla="*/ 63 h 68"/>
                      <a:gd name="T40" fmla="*/ 5 w 43"/>
                      <a:gd name="T41" fmla="*/ 64 h 68"/>
                      <a:gd name="T42" fmla="*/ 5 w 43"/>
                      <a:gd name="T43" fmla="*/ 65 h 68"/>
                      <a:gd name="T44" fmla="*/ 11 w 43"/>
                      <a:gd name="T45" fmla="*/ 68 h 68"/>
                      <a:gd name="T46" fmla="*/ 39 w 43"/>
                      <a:gd name="T47" fmla="*/ 56 h 68"/>
                      <a:gd name="T48" fmla="*/ 43 w 43"/>
                      <a:gd name="T49" fmla="*/ 54 h 68"/>
                      <a:gd name="T50" fmla="*/ 42 w 43"/>
                      <a:gd name="T51" fmla="*/ 52 h 68"/>
                      <a:gd name="T52" fmla="*/ 41 w 43"/>
                      <a:gd name="T53" fmla="*/ 49 h 68"/>
                      <a:gd name="T54" fmla="*/ 40 w 43"/>
                      <a:gd name="T55" fmla="*/ 45 h 68"/>
                      <a:gd name="T56" fmla="*/ 37 w 43"/>
                      <a:gd name="T57" fmla="*/ 28 h 68"/>
                      <a:gd name="T58" fmla="*/ 36 w 43"/>
                      <a:gd name="T59" fmla="*/ 11 h 68"/>
                      <a:gd name="T60" fmla="*/ 34 w 43"/>
                      <a:gd name="T61" fmla="*/ 6 h 68"/>
                      <a:gd name="T62" fmla="*/ 33 w 43"/>
                      <a:gd name="T63" fmla="*/ 5 h 68"/>
                      <a:gd name="T64" fmla="*/ 33 w 43"/>
                      <a:gd name="T65" fmla="*/ 4 h 68"/>
                      <a:gd name="T66" fmla="*/ 32 w 43"/>
                      <a:gd name="T67" fmla="*/ 2 h 68"/>
                      <a:gd name="T68" fmla="*/ 32 w 43"/>
                      <a:gd name="T69" fmla="*/ 2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 h="68">
                        <a:moveTo>
                          <a:pt x="32" y="2"/>
                        </a:moveTo>
                        <a:cubicBezTo>
                          <a:pt x="32" y="2"/>
                          <a:pt x="32" y="2"/>
                          <a:pt x="32" y="2"/>
                        </a:cubicBezTo>
                        <a:cubicBezTo>
                          <a:pt x="31" y="2"/>
                          <a:pt x="31" y="2"/>
                          <a:pt x="31" y="2"/>
                        </a:cubicBezTo>
                        <a:cubicBezTo>
                          <a:pt x="31" y="2"/>
                          <a:pt x="31" y="2"/>
                          <a:pt x="31" y="2"/>
                        </a:cubicBezTo>
                        <a:cubicBezTo>
                          <a:pt x="31" y="2"/>
                          <a:pt x="31" y="2"/>
                          <a:pt x="31" y="2"/>
                        </a:cubicBezTo>
                        <a:cubicBezTo>
                          <a:pt x="31" y="2"/>
                          <a:pt x="31" y="2"/>
                          <a:pt x="31" y="2"/>
                        </a:cubicBezTo>
                        <a:cubicBezTo>
                          <a:pt x="31" y="2"/>
                          <a:pt x="31" y="2"/>
                          <a:pt x="31" y="2"/>
                        </a:cubicBezTo>
                        <a:cubicBezTo>
                          <a:pt x="31" y="2"/>
                          <a:pt x="30" y="2"/>
                          <a:pt x="30" y="2"/>
                        </a:cubicBezTo>
                        <a:cubicBezTo>
                          <a:pt x="30" y="2"/>
                          <a:pt x="30" y="2"/>
                          <a:pt x="30" y="2"/>
                        </a:cubicBezTo>
                        <a:cubicBezTo>
                          <a:pt x="30" y="2"/>
                          <a:pt x="29" y="2"/>
                          <a:pt x="29" y="1"/>
                        </a:cubicBezTo>
                        <a:cubicBezTo>
                          <a:pt x="27" y="1"/>
                          <a:pt x="20" y="0"/>
                          <a:pt x="12" y="0"/>
                        </a:cubicBezTo>
                        <a:cubicBezTo>
                          <a:pt x="7" y="0"/>
                          <a:pt x="5" y="0"/>
                          <a:pt x="4" y="1"/>
                        </a:cubicBezTo>
                        <a:cubicBezTo>
                          <a:pt x="4" y="2"/>
                          <a:pt x="5" y="4"/>
                          <a:pt x="5" y="6"/>
                        </a:cubicBezTo>
                        <a:cubicBezTo>
                          <a:pt x="6" y="8"/>
                          <a:pt x="6" y="10"/>
                          <a:pt x="6" y="11"/>
                        </a:cubicBezTo>
                        <a:cubicBezTo>
                          <a:pt x="6" y="11"/>
                          <a:pt x="6" y="12"/>
                          <a:pt x="6" y="12"/>
                        </a:cubicBezTo>
                        <a:cubicBezTo>
                          <a:pt x="5" y="13"/>
                          <a:pt x="5" y="13"/>
                          <a:pt x="5" y="13"/>
                        </a:cubicBezTo>
                        <a:cubicBezTo>
                          <a:pt x="5" y="13"/>
                          <a:pt x="5" y="13"/>
                          <a:pt x="5" y="13"/>
                        </a:cubicBezTo>
                        <a:cubicBezTo>
                          <a:pt x="5" y="14"/>
                          <a:pt x="5" y="14"/>
                          <a:pt x="5" y="14"/>
                        </a:cubicBezTo>
                        <a:cubicBezTo>
                          <a:pt x="5" y="14"/>
                          <a:pt x="5" y="15"/>
                          <a:pt x="6" y="15"/>
                        </a:cubicBezTo>
                        <a:cubicBezTo>
                          <a:pt x="6" y="16"/>
                          <a:pt x="6" y="16"/>
                          <a:pt x="6" y="17"/>
                        </a:cubicBezTo>
                        <a:cubicBezTo>
                          <a:pt x="6" y="17"/>
                          <a:pt x="6" y="17"/>
                          <a:pt x="6" y="18"/>
                        </a:cubicBezTo>
                        <a:cubicBezTo>
                          <a:pt x="6" y="18"/>
                          <a:pt x="7" y="19"/>
                          <a:pt x="7" y="19"/>
                        </a:cubicBezTo>
                        <a:cubicBezTo>
                          <a:pt x="7" y="20"/>
                          <a:pt x="7" y="20"/>
                          <a:pt x="7" y="20"/>
                        </a:cubicBezTo>
                        <a:cubicBezTo>
                          <a:pt x="7" y="21"/>
                          <a:pt x="7" y="21"/>
                          <a:pt x="7" y="22"/>
                        </a:cubicBezTo>
                        <a:cubicBezTo>
                          <a:pt x="7" y="22"/>
                          <a:pt x="7" y="23"/>
                          <a:pt x="8" y="23"/>
                        </a:cubicBezTo>
                        <a:cubicBezTo>
                          <a:pt x="8" y="23"/>
                          <a:pt x="8" y="24"/>
                          <a:pt x="8" y="24"/>
                        </a:cubicBezTo>
                        <a:cubicBezTo>
                          <a:pt x="8" y="25"/>
                          <a:pt x="8" y="25"/>
                          <a:pt x="8" y="25"/>
                        </a:cubicBezTo>
                        <a:cubicBezTo>
                          <a:pt x="8" y="26"/>
                          <a:pt x="8" y="26"/>
                          <a:pt x="8" y="27"/>
                        </a:cubicBezTo>
                        <a:cubicBezTo>
                          <a:pt x="8" y="27"/>
                          <a:pt x="8" y="27"/>
                          <a:pt x="8" y="27"/>
                        </a:cubicBezTo>
                        <a:cubicBezTo>
                          <a:pt x="8" y="28"/>
                          <a:pt x="8" y="28"/>
                          <a:pt x="8" y="29"/>
                        </a:cubicBezTo>
                        <a:cubicBezTo>
                          <a:pt x="8" y="29"/>
                          <a:pt x="8" y="29"/>
                          <a:pt x="8" y="29"/>
                        </a:cubicBezTo>
                        <a:cubicBezTo>
                          <a:pt x="8" y="30"/>
                          <a:pt x="8" y="30"/>
                          <a:pt x="8" y="30"/>
                        </a:cubicBezTo>
                        <a:cubicBezTo>
                          <a:pt x="8" y="32"/>
                          <a:pt x="7" y="34"/>
                          <a:pt x="6" y="35"/>
                        </a:cubicBezTo>
                        <a:cubicBezTo>
                          <a:pt x="5" y="36"/>
                          <a:pt x="4" y="37"/>
                          <a:pt x="4" y="37"/>
                        </a:cubicBezTo>
                        <a:cubicBezTo>
                          <a:pt x="4" y="40"/>
                          <a:pt x="3" y="43"/>
                          <a:pt x="1" y="46"/>
                        </a:cubicBezTo>
                        <a:cubicBezTo>
                          <a:pt x="1" y="47"/>
                          <a:pt x="0" y="48"/>
                          <a:pt x="0" y="49"/>
                        </a:cubicBezTo>
                        <a:cubicBezTo>
                          <a:pt x="0" y="50"/>
                          <a:pt x="3" y="58"/>
                          <a:pt x="4" y="60"/>
                        </a:cubicBezTo>
                        <a:cubicBezTo>
                          <a:pt x="4" y="60"/>
                          <a:pt x="5" y="61"/>
                          <a:pt x="5" y="61"/>
                        </a:cubicBezTo>
                        <a:cubicBezTo>
                          <a:pt x="5" y="61"/>
                          <a:pt x="5" y="61"/>
                          <a:pt x="5" y="62"/>
                        </a:cubicBezTo>
                        <a:cubicBezTo>
                          <a:pt x="5" y="62"/>
                          <a:pt x="5" y="62"/>
                          <a:pt x="5" y="63"/>
                        </a:cubicBezTo>
                        <a:cubicBezTo>
                          <a:pt x="5" y="63"/>
                          <a:pt x="5" y="63"/>
                          <a:pt x="5" y="63"/>
                        </a:cubicBezTo>
                        <a:cubicBezTo>
                          <a:pt x="5" y="63"/>
                          <a:pt x="5" y="64"/>
                          <a:pt x="5" y="64"/>
                        </a:cubicBezTo>
                        <a:cubicBezTo>
                          <a:pt x="5" y="65"/>
                          <a:pt x="5" y="65"/>
                          <a:pt x="5" y="65"/>
                        </a:cubicBezTo>
                        <a:cubicBezTo>
                          <a:pt x="5" y="65"/>
                          <a:pt x="5" y="65"/>
                          <a:pt x="5" y="65"/>
                        </a:cubicBezTo>
                        <a:cubicBezTo>
                          <a:pt x="7" y="66"/>
                          <a:pt x="9" y="67"/>
                          <a:pt x="10" y="67"/>
                        </a:cubicBezTo>
                        <a:cubicBezTo>
                          <a:pt x="11" y="67"/>
                          <a:pt x="11" y="68"/>
                          <a:pt x="11" y="68"/>
                        </a:cubicBezTo>
                        <a:cubicBezTo>
                          <a:pt x="13" y="68"/>
                          <a:pt x="24" y="63"/>
                          <a:pt x="32" y="59"/>
                        </a:cubicBezTo>
                        <a:cubicBezTo>
                          <a:pt x="34" y="58"/>
                          <a:pt x="37" y="57"/>
                          <a:pt x="39" y="56"/>
                        </a:cubicBezTo>
                        <a:cubicBezTo>
                          <a:pt x="40" y="56"/>
                          <a:pt x="42" y="55"/>
                          <a:pt x="43" y="54"/>
                        </a:cubicBezTo>
                        <a:cubicBezTo>
                          <a:pt x="43" y="54"/>
                          <a:pt x="43" y="54"/>
                          <a:pt x="43" y="54"/>
                        </a:cubicBezTo>
                        <a:cubicBezTo>
                          <a:pt x="43" y="54"/>
                          <a:pt x="42" y="53"/>
                          <a:pt x="42" y="52"/>
                        </a:cubicBezTo>
                        <a:cubicBezTo>
                          <a:pt x="42" y="52"/>
                          <a:pt x="42" y="52"/>
                          <a:pt x="42" y="52"/>
                        </a:cubicBezTo>
                        <a:cubicBezTo>
                          <a:pt x="42" y="51"/>
                          <a:pt x="41" y="50"/>
                          <a:pt x="41" y="49"/>
                        </a:cubicBezTo>
                        <a:cubicBezTo>
                          <a:pt x="41" y="49"/>
                          <a:pt x="41" y="49"/>
                          <a:pt x="41" y="49"/>
                        </a:cubicBezTo>
                        <a:cubicBezTo>
                          <a:pt x="41" y="48"/>
                          <a:pt x="40" y="47"/>
                          <a:pt x="40" y="46"/>
                        </a:cubicBezTo>
                        <a:cubicBezTo>
                          <a:pt x="40" y="46"/>
                          <a:pt x="40" y="45"/>
                          <a:pt x="40" y="45"/>
                        </a:cubicBezTo>
                        <a:cubicBezTo>
                          <a:pt x="40" y="44"/>
                          <a:pt x="40" y="43"/>
                          <a:pt x="40" y="42"/>
                        </a:cubicBezTo>
                        <a:cubicBezTo>
                          <a:pt x="40" y="37"/>
                          <a:pt x="38" y="31"/>
                          <a:pt x="37" y="28"/>
                        </a:cubicBezTo>
                        <a:cubicBezTo>
                          <a:pt x="35" y="24"/>
                          <a:pt x="36" y="19"/>
                          <a:pt x="36" y="13"/>
                        </a:cubicBezTo>
                        <a:cubicBezTo>
                          <a:pt x="36" y="11"/>
                          <a:pt x="36" y="11"/>
                          <a:pt x="36" y="11"/>
                        </a:cubicBezTo>
                        <a:cubicBezTo>
                          <a:pt x="37" y="7"/>
                          <a:pt x="35" y="6"/>
                          <a:pt x="35" y="6"/>
                        </a:cubicBezTo>
                        <a:cubicBezTo>
                          <a:pt x="34" y="6"/>
                          <a:pt x="34" y="6"/>
                          <a:pt x="34" y="6"/>
                        </a:cubicBezTo>
                        <a:cubicBezTo>
                          <a:pt x="34" y="6"/>
                          <a:pt x="34" y="6"/>
                          <a:pt x="34" y="6"/>
                        </a:cubicBezTo>
                        <a:cubicBezTo>
                          <a:pt x="34" y="5"/>
                          <a:pt x="34" y="5"/>
                          <a:pt x="33" y="5"/>
                        </a:cubicBezTo>
                        <a:cubicBezTo>
                          <a:pt x="33" y="5"/>
                          <a:pt x="33" y="5"/>
                          <a:pt x="33" y="5"/>
                        </a:cubicBezTo>
                        <a:cubicBezTo>
                          <a:pt x="33" y="4"/>
                          <a:pt x="33" y="4"/>
                          <a:pt x="33" y="4"/>
                        </a:cubicBezTo>
                        <a:cubicBezTo>
                          <a:pt x="33" y="4"/>
                          <a:pt x="33" y="3"/>
                          <a:pt x="33" y="3"/>
                        </a:cubicBezTo>
                        <a:cubicBezTo>
                          <a:pt x="33" y="3"/>
                          <a:pt x="32" y="2"/>
                          <a:pt x="32" y="2"/>
                        </a:cubicBezTo>
                        <a:cubicBezTo>
                          <a:pt x="32" y="2"/>
                          <a:pt x="32" y="2"/>
                          <a:pt x="32" y="2"/>
                        </a:cubicBezTo>
                        <a:cubicBezTo>
                          <a:pt x="32" y="2"/>
                          <a:pt x="32" y="2"/>
                          <a:pt x="3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8" name="Freeform 1384">
                    <a:extLst>
                      <a:ext uri="{FF2B5EF4-FFF2-40B4-BE49-F238E27FC236}">
                        <a16:creationId xmlns="" xmlns:a16="http://schemas.microsoft.com/office/drawing/2014/main" id="{3A8BD0F8-0689-416B-935B-F7F87D99994D}"/>
                      </a:ext>
                    </a:extLst>
                  </p:cNvPr>
                  <p:cNvSpPr/>
                  <p:nvPr/>
                </p:nvSpPr>
                <p:spPr bwMode="auto">
                  <a:xfrm>
                    <a:off x="1666" y="2857"/>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9" name="Freeform 1385">
                    <a:extLst>
                      <a:ext uri="{FF2B5EF4-FFF2-40B4-BE49-F238E27FC236}">
                        <a16:creationId xmlns="" xmlns:a16="http://schemas.microsoft.com/office/drawing/2014/main" id="{5A67A116-310B-493E-9B0B-4B6499D60AE3}"/>
                      </a:ext>
                    </a:extLst>
                  </p:cNvPr>
                  <p:cNvSpPr/>
                  <p:nvPr/>
                </p:nvSpPr>
                <p:spPr bwMode="auto">
                  <a:xfrm>
                    <a:off x="1673" y="2899"/>
                    <a:ext cx="1" cy="3"/>
                  </a:xfrm>
                  <a:custGeom>
                    <a:gdLst>
                      <a:gd name="T0" fmla="*/ 0 w 1"/>
                      <a:gd name="T1" fmla="*/ 0 h 3"/>
                      <a:gd name="T2" fmla="*/ 1 w 1"/>
                      <a:gd name="T3" fmla="*/ 3 h 3"/>
                      <a:gd name="T4" fmla="*/ 0 w 1"/>
                      <a:gd name="T5" fmla="*/ 0 h 3"/>
                    </a:gd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0" name="Freeform 1386">
                    <a:extLst>
                      <a:ext uri="{FF2B5EF4-FFF2-40B4-BE49-F238E27FC236}">
                        <a16:creationId xmlns="" xmlns:a16="http://schemas.microsoft.com/office/drawing/2014/main" id="{A62B2061-EA04-4DEE-AE68-7A45AD124AF6}"/>
                      </a:ext>
                    </a:extLst>
                  </p:cNvPr>
                  <p:cNvSpPr/>
                  <p:nvPr/>
                </p:nvSpPr>
                <p:spPr bwMode="auto">
                  <a:xfrm>
                    <a:off x="1668" y="286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1" name="Freeform 1387">
                    <a:extLst>
                      <a:ext uri="{FF2B5EF4-FFF2-40B4-BE49-F238E27FC236}">
                        <a16:creationId xmlns="" xmlns:a16="http://schemas.microsoft.com/office/drawing/2014/main" id="{5E4F5E74-997C-4AEA-B7EC-0B65AB75D000}"/>
                      </a:ext>
                    </a:extLst>
                  </p:cNvPr>
                  <p:cNvSpPr/>
                  <p:nvPr/>
                </p:nvSpPr>
                <p:spPr bwMode="auto">
                  <a:xfrm>
                    <a:off x="1667" y="2860"/>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2" name="Freeform 1388">
                    <a:extLst>
                      <a:ext uri="{FF2B5EF4-FFF2-40B4-BE49-F238E27FC236}">
                        <a16:creationId xmlns="" xmlns:a16="http://schemas.microsoft.com/office/drawing/2014/main" id="{35433C9B-4A66-4B2A-AE4E-BAA13A620CEA}"/>
                      </a:ext>
                    </a:extLst>
                  </p:cNvPr>
                  <p:cNvSpPr/>
                  <p:nvPr/>
                </p:nvSpPr>
                <p:spPr bwMode="auto">
                  <a:xfrm>
                    <a:off x="1674" y="2902"/>
                    <a:ext cx="1" cy="3"/>
                  </a:xfrm>
                  <a:custGeom>
                    <a:gdLst>
                      <a:gd name="T0" fmla="*/ 0 w 1"/>
                      <a:gd name="T1" fmla="*/ 0 h 3"/>
                      <a:gd name="T2" fmla="*/ 1 w 1"/>
                      <a:gd name="T3" fmla="*/ 3 h 3"/>
                      <a:gd name="T4" fmla="*/ 0 w 1"/>
                      <a:gd name="T5" fmla="*/ 0 h 3"/>
                    </a:gd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3" name="Freeform 1389">
                    <a:extLst>
                      <a:ext uri="{FF2B5EF4-FFF2-40B4-BE49-F238E27FC236}">
                        <a16:creationId xmlns="" xmlns:a16="http://schemas.microsoft.com/office/drawing/2014/main" id="{6C2EB46F-0E6B-4BF7-95A6-F230F8026005}"/>
                      </a:ext>
                    </a:extLst>
                  </p:cNvPr>
                  <p:cNvSpPr/>
                  <p:nvPr/>
                </p:nvSpPr>
                <p:spPr bwMode="auto">
                  <a:xfrm>
                    <a:off x="1675" y="2905"/>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2"/>
                          <a:pt x="1" y="2"/>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4" name="Freeform 1390">
                    <a:extLst>
                      <a:ext uri="{FF2B5EF4-FFF2-40B4-BE49-F238E27FC236}">
                        <a16:creationId xmlns="" xmlns:a16="http://schemas.microsoft.com/office/drawing/2014/main" id="{7D571578-92D9-4A77-8E54-A0D7B21201D3}"/>
                      </a:ext>
                    </a:extLst>
                  </p:cNvPr>
                  <p:cNvSpPr/>
                  <p:nvPr/>
                </p:nvSpPr>
                <p:spPr bwMode="auto">
                  <a:xfrm flipH="1">
                    <a:off x="1667" y="285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5" name="Freeform 1391">
                    <a:extLst>
                      <a:ext uri="{FF2B5EF4-FFF2-40B4-BE49-F238E27FC236}">
                        <a16:creationId xmlns="" xmlns:a16="http://schemas.microsoft.com/office/drawing/2014/main" id="{062F0FE0-B199-4D10-9910-06D3177FCE2E}"/>
                      </a:ext>
                    </a:extLst>
                  </p:cNvPr>
                  <p:cNvSpPr/>
                  <p:nvPr/>
                </p:nvSpPr>
                <p:spPr bwMode="auto">
                  <a:xfrm flipH="1">
                    <a:off x="1673" y="2895"/>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6" name="Freeform 1392">
                    <a:extLst>
                      <a:ext uri="{FF2B5EF4-FFF2-40B4-BE49-F238E27FC236}">
                        <a16:creationId xmlns="" xmlns:a16="http://schemas.microsoft.com/office/drawing/2014/main" id="{285BFA7C-C7C9-4FD8-8EE5-FD4E20EED0FA}"/>
                      </a:ext>
                    </a:extLst>
                  </p:cNvPr>
                  <p:cNvSpPr/>
                  <p:nvPr/>
                </p:nvSpPr>
                <p:spPr bwMode="auto">
                  <a:xfrm flipH="1">
                    <a:off x="1641" y="2871"/>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7" name="Freeform 1393">
                    <a:extLst>
                      <a:ext uri="{FF2B5EF4-FFF2-40B4-BE49-F238E27FC236}">
                        <a16:creationId xmlns="" xmlns:a16="http://schemas.microsoft.com/office/drawing/2014/main" id="{5A55BD4C-4C0A-4892-9948-093A61F765E1}"/>
                      </a:ext>
                    </a:extLst>
                  </p:cNvPr>
                  <p:cNvSpPr/>
                  <p:nvPr/>
                </p:nvSpPr>
                <p:spPr bwMode="auto">
                  <a:xfrm flipH="1">
                    <a:off x="1643" y="287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8" name="Freeform 1394">
                    <a:extLst>
                      <a:ext uri="{FF2B5EF4-FFF2-40B4-BE49-F238E27FC236}">
                        <a16:creationId xmlns="" xmlns:a16="http://schemas.microsoft.com/office/drawing/2014/main" id="{6746B8EF-7E59-4E5A-8CD2-8479C8645B3F}"/>
                      </a:ext>
                    </a:extLst>
                  </p:cNvPr>
                  <p:cNvSpPr/>
                  <p:nvPr/>
                </p:nvSpPr>
                <p:spPr bwMode="auto">
                  <a:xfrm flipH="1">
                    <a:off x="1643" y="288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9" name="Freeform 1395">
                    <a:extLst>
                      <a:ext uri="{FF2B5EF4-FFF2-40B4-BE49-F238E27FC236}">
                        <a16:creationId xmlns="" xmlns:a16="http://schemas.microsoft.com/office/drawing/2014/main" id="{D0FF5EB7-A2DD-4A0C-BEE3-9B822778F7E5}"/>
                      </a:ext>
                    </a:extLst>
                  </p:cNvPr>
                  <p:cNvSpPr/>
                  <p:nvPr/>
                </p:nvSpPr>
                <p:spPr bwMode="auto">
                  <a:xfrm flipH="1">
                    <a:off x="1642" y="287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0" name="Freeform 1396">
                    <a:extLst>
                      <a:ext uri="{FF2B5EF4-FFF2-40B4-BE49-F238E27FC236}">
                        <a16:creationId xmlns="" xmlns:a16="http://schemas.microsoft.com/office/drawing/2014/main" id="{FE0A6D7D-A706-4FE4-9B49-86DA22A33B9E}"/>
                      </a:ext>
                    </a:extLst>
                  </p:cNvPr>
                  <p:cNvSpPr/>
                  <p:nvPr/>
                </p:nvSpPr>
                <p:spPr bwMode="auto">
                  <a:xfrm flipH="1">
                    <a:off x="1640" y="29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1" name="Freeform 1397">
                    <a:extLst>
                      <a:ext uri="{FF2B5EF4-FFF2-40B4-BE49-F238E27FC236}">
                        <a16:creationId xmlns="" xmlns:a16="http://schemas.microsoft.com/office/drawing/2014/main" id="{C09696A9-A503-4726-8169-80434B6892A2}"/>
                      </a:ext>
                    </a:extLst>
                  </p:cNvPr>
                  <p:cNvSpPr/>
                  <p:nvPr/>
                </p:nvSpPr>
                <p:spPr bwMode="auto">
                  <a:xfrm flipH="1">
                    <a:off x="1640" y="291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2" name="Freeform 1398">
                    <a:extLst>
                      <a:ext uri="{FF2B5EF4-FFF2-40B4-BE49-F238E27FC236}">
                        <a16:creationId xmlns="" xmlns:a16="http://schemas.microsoft.com/office/drawing/2014/main" id="{8A3EE750-C74D-4752-8BD8-F7BC896E8547}"/>
                      </a:ext>
                    </a:extLst>
                  </p:cNvPr>
                  <p:cNvSpPr/>
                  <p:nvPr/>
                </p:nvSpPr>
                <p:spPr bwMode="auto">
                  <a:xfrm flipH="1">
                    <a:off x="1643" y="288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3" name="Freeform 1399">
                    <a:extLst>
                      <a:ext uri="{FF2B5EF4-FFF2-40B4-BE49-F238E27FC236}">
                        <a16:creationId xmlns="" xmlns:a16="http://schemas.microsoft.com/office/drawing/2014/main" id="{8C4C831C-1D9E-4607-88FF-595434A58333}"/>
                      </a:ext>
                    </a:extLst>
                  </p:cNvPr>
                  <p:cNvSpPr/>
                  <p:nvPr/>
                </p:nvSpPr>
                <p:spPr bwMode="auto">
                  <a:xfrm>
                    <a:off x="1640" y="286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4" name="Freeform 1400">
                    <a:extLst>
                      <a:ext uri="{FF2B5EF4-FFF2-40B4-BE49-F238E27FC236}">
                        <a16:creationId xmlns="" xmlns:a16="http://schemas.microsoft.com/office/drawing/2014/main" id="{0251B290-6A08-4A1C-A1E5-3009D07DF2CC}"/>
                      </a:ext>
                    </a:extLst>
                  </p:cNvPr>
                  <p:cNvSpPr/>
                  <p:nvPr/>
                </p:nvSpPr>
                <p:spPr bwMode="auto">
                  <a:xfrm flipH="1">
                    <a:off x="1640" y="291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5" name="Freeform 1401">
                    <a:extLst>
                      <a:ext uri="{FF2B5EF4-FFF2-40B4-BE49-F238E27FC236}">
                        <a16:creationId xmlns="" xmlns:a16="http://schemas.microsoft.com/office/drawing/2014/main" id="{59EEAF31-638F-46BF-B769-4666B3B021C3}"/>
                      </a:ext>
                    </a:extLst>
                  </p:cNvPr>
                  <p:cNvSpPr/>
                  <p:nvPr/>
                </p:nvSpPr>
                <p:spPr bwMode="auto">
                  <a:xfrm>
                    <a:off x="1642" y="2876"/>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6" name="Freeform 1402">
                    <a:extLst>
                      <a:ext uri="{FF2B5EF4-FFF2-40B4-BE49-F238E27FC236}">
                        <a16:creationId xmlns="" xmlns:a16="http://schemas.microsoft.com/office/drawing/2014/main" id="{CBD0CF63-4BF1-46C2-9767-C18440DDEBEE}"/>
                      </a:ext>
                    </a:extLst>
                  </p:cNvPr>
                  <p:cNvSpPr/>
                  <p:nvPr/>
                </p:nvSpPr>
                <p:spPr bwMode="auto">
                  <a:xfrm>
                    <a:off x="1507" y="2837"/>
                    <a:ext cx="76" cy="56"/>
                  </a:xfrm>
                  <a:custGeom>
                    <a:gdLst>
                      <a:gd name="T0" fmla="*/ 56 w 79"/>
                      <a:gd name="T1" fmla="*/ 45 h 59"/>
                      <a:gd name="T2" fmla="*/ 57 w 79"/>
                      <a:gd name="T3" fmla="*/ 45 h 59"/>
                      <a:gd name="T4" fmla="*/ 64 w 79"/>
                      <a:gd name="T5" fmla="*/ 56 h 59"/>
                      <a:gd name="T6" fmla="*/ 70 w 79"/>
                      <a:gd name="T7" fmla="*/ 54 h 59"/>
                      <a:gd name="T8" fmla="*/ 72 w 79"/>
                      <a:gd name="T9" fmla="*/ 54 h 59"/>
                      <a:gd name="T10" fmla="*/ 73 w 79"/>
                      <a:gd name="T11" fmla="*/ 55 h 59"/>
                      <a:gd name="T12" fmla="*/ 74 w 79"/>
                      <a:gd name="T13" fmla="*/ 55 h 59"/>
                      <a:gd name="T14" fmla="*/ 74 w 79"/>
                      <a:gd name="T15" fmla="*/ 53 h 59"/>
                      <a:gd name="T16" fmla="*/ 79 w 79"/>
                      <a:gd name="T17" fmla="*/ 46 h 59"/>
                      <a:gd name="T18" fmla="*/ 77 w 79"/>
                      <a:gd name="T19" fmla="*/ 40 h 59"/>
                      <a:gd name="T20" fmla="*/ 75 w 79"/>
                      <a:gd name="T21" fmla="*/ 36 h 59"/>
                      <a:gd name="T22" fmla="*/ 74 w 79"/>
                      <a:gd name="T23" fmla="*/ 34 h 59"/>
                      <a:gd name="T24" fmla="*/ 74 w 79"/>
                      <a:gd name="T25" fmla="*/ 32 h 59"/>
                      <a:gd name="T26" fmla="*/ 74 w 79"/>
                      <a:gd name="T27" fmla="*/ 30 h 59"/>
                      <a:gd name="T28" fmla="*/ 75 w 79"/>
                      <a:gd name="T29" fmla="*/ 27 h 59"/>
                      <a:gd name="T30" fmla="*/ 74 w 79"/>
                      <a:gd name="T31" fmla="*/ 26 h 59"/>
                      <a:gd name="T32" fmla="*/ 73 w 79"/>
                      <a:gd name="T33" fmla="*/ 22 h 59"/>
                      <a:gd name="T34" fmla="*/ 70 w 79"/>
                      <a:gd name="T35" fmla="*/ 14 h 59"/>
                      <a:gd name="T36" fmla="*/ 62 w 79"/>
                      <a:gd name="T37" fmla="*/ 5 h 59"/>
                      <a:gd name="T38" fmla="*/ 51 w 79"/>
                      <a:gd name="T39" fmla="*/ 6 h 59"/>
                      <a:gd name="T40" fmla="*/ 44 w 79"/>
                      <a:gd name="T41" fmla="*/ 8 h 59"/>
                      <a:gd name="T42" fmla="*/ 40 w 79"/>
                      <a:gd name="T43" fmla="*/ 9 h 59"/>
                      <a:gd name="T44" fmla="*/ 39 w 79"/>
                      <a:gd name="T45" fmla="*/ 8 h 59"/>
                      <a:gd name="T46" fmla="*/ 38 w 79"/>
                      <a:gd name="T47" fmla="*/ 7 h 59"/>
                      <a:gd name="T48" fmla="*/ 38 w 79"/>
                      <a:gd name="T49" fmla="*/ 6 h 59"/>
                      <a:gd name="T50" fmla="*/ 37 w 79"/>
                      <a:gd name="T51" fmla="*/ 5 h 59"/>
                      <a:gd name="T52" fmla="*/ 36 w 79"/>
                      <a:gd name="T53" fmla="*/ 5 h 59"/>
                      <a:gd name="T54" fmla="*/ 33 w 79"/>
                      <a:gd name="T55" fmla="*/ 5 h 59"/>
                      <a:gd name="T56" fmla="*/ 20 w 79"/>
                      <a:gd name="T57" fmla="*/ 2 h 59"/>
                      <a:gd name="T58" fmla="*/ 18 w 79"/>
                      <a:gd name="T59" fmla="*/ 1 h 59"/>
                      <a:gd name="T60" fmla="*/ 16 w 79"/>
                      <a:gd name="T61" fmla="*/ 1 h 59"/>
                      <a:gd name="T62" fmla="*/ 15 w 79"/>
                      <a:gd name="T63" fmla="*/ 2 h 59"/>
                      <a:gd name="T64" fmla="*/ 14 w 79"/>
                      <a:gd name="T65" fmla="*/ 4 h 59"/>
                      <a:gd name="T66" fmla="*/ 12 w 79"/>
                      <a:gd name="T67" fmla="*/ 5 h 59"/>
                      <a:gd name="T68" fmla="*/ 14 w 79"/>
                      <a:gd name="T69" fmla="*/ 8 h 59"/>
                      <a:gd name="T70" fmla="*/ 2 w 79"/>
                      <a:gd name="T71" fmla="*/ 16 h 59"/>
                      <a:gd name="T72" fmla="*/ 0 w 79"/>
                      <a:gd name="T73" fmla="*/ 17 h 59"/>
                      <a:gd name="T74" fmla="*/ 19 w 79"/>
                      <a:gd name="T75" fmla="*/ 37 h 59"/>
                      <a:gd name="T76" fmla="*/ 20 w 79"/>
                      <a:gd name="T77" fmla="*/ 36 h 59"/>
                      <a:gd name="T78" fmla="*/ 22 w 79"/>
                      <a:gd name="T79" fmla="*/ 34 h 59"/>
                      <a:gd name="T80" fmla="*/ 23 w 79"/>
                      <a:gd name="T81" fmla="*/ 33 h 59"/>
                      <a:gd name="T82" fmla="*/ 23 w 79"/>
                      <a:gd name="T83" fmla="*/ 32 h 59"/>
                      <a:gd name="T84" fmla="*/ 24 w 79"/>
                      <a:gd name="T85" fmla="*/ 32 h 59"/>
                      <a:gd name="T86" fmla="*/ 31 w 79"/>
                      <a:gd name="T87" fmla="*/ 29 h 59"/>
                      <a:gd name="T88" fmla="*/ 50 w 79"/>
                      <a:gd name="T89" fmla="*/ 40 h 59"/>
                      <a:gd name="T90" fmla="*/ 51 w 79"/>
                      <a:gd name="T91" fmla="*/ 43 h 59"/>
                      <a:gd name="T92" fmla="*/ 51 w 79"/>
                      <a:gd name="T93" fmla="*/ 45 h 59"/>
                      <a:gd name="T94" fmla="*/ 54 w 79"/>
                      <a:gd name="T95" fmla="*/ 45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 h="59">
                        <a:moveTo>
                          <a:pt x="54" y="45"/>
                        </a:moveTo>
                        <a:cubicBezTo>
                          <a:pt x="54" y="45"/>
                          <a:pt x="54" y="45"/>
                          <a:pt x="54" y="45"/>
                        </a:cubicBezTo>
                        <a:cubicBezTo>
                          <a:pt x="54" y="45"/>
                          <a:pt x="55" y="45"/>
                          <a:pt x="56" y="45"/>
                        </a:cubicBezTo>
                        <a:cubicBezTo>
                          <a:pt x="56" y="45"/>
                          <a:pt x="56" y="45"/>
                          <a:pt x="56" y="45"/>
                        </a:cubicBezTo>
                        <a:cubicBezTo>
                          <a:pt x="56" y="45"/>
                          <a:pt x="57" y="45"/>
                          <a:pt x="57" y="45"/>
                        </a:cubicBezTo>
                        <a:cubicBezTo>
                          <a:pt x="57" y="45"/>
                          <a:pt x="57" y="45"/>
                          <a:pt x="57" y="45"/>
                        </a:cubicBezTo>
                        <a:cubicBezTo>
                          <a:pt x="58" y="45"/>
                          <a:pt x="58" y="45"/>
                          <a:pt x="58" y="45"/>
                        </a:cubicBezTo>
                        <a:cubicBezTo>
                          <a:pt x="59" y="45"/>
                          <a:pt x="60" y="45"/>
                          <a:pt x="61" y="46"/>
                        </a:cubicBezTo>
                        <a:cubicBezTo>
                          <a:pt x="62" y="48"/>
                          <a:pt x="64" y="53"/>
                          <a:pt x="64" y="56"/>
                        </a:cubicBezTo>
                        <a:cubicBezTo>
                          <a:pt x="63" y="57"/>
                          <a:pt x="64" y="58"/>
                          <a:pt x="64" y="58"/>
                        </a:cubicBezTo>
                        <a:cubicBezTo>
                          <a:pt x="65" y="59"/>
                          <a:pt x="65" y="59"/>
                          <a:pt x="65" y="59"/>
                        </a:cubicBezTo>
                        <a:cubicBezTo>
                          <a:pt x="67" y="57"/>
                          <a:pt x="68" y="55"/>
                          <a:pt x="70" y="54"/>
                        </a:cubicBezTo>
                        <a:cubicBezTo>
                          <a:pt x="70" y="54"/>
                          <a:pt x="70" y="54"/>
                          <a:pt x="71" y="54"/>
                        </a:cubicBezTo>
                        <a:cubicBezTo>
                          <a:pt x="71" y="54"/>
                          <a:pt x="71" y="54"/>
                          <a:pt x="72" y="54"/>
                        </a:cubicBezTo>
                        <a:cubicBezTo>
                          <a:pt x="72" y="54"/>
                          <a:pt x="72" y="54"/>
                          <a:pt x="72" y="54"/>
                        </a:cubicBezTo>
                        <a:cubicBezTo>
                          <a:pt x="72" y="54"/>
                          <a:pt x="72" y="54"/>
                          <a:pt x="72" y="54"/>
                        </a:cubicBezTo>
                        <a:cubicBezTo>
                          <a:pt x="72" y="54"/>
                          <a:pt x="72" y="54"/>
                          <a:pt x="72" y="54"/>
                        </a:cubicBezTo>
                        <a:cubicBezTo>
                          <a:pt x="73" y="55"/>
                          <a:pt x="73" y="55"/>
                          <a:pt x="73" y="55"/>
                        </a:cubicBezTo>
                        <a:cubicBezTo>
                          <a:pt x="73" y="55"/>
                          <a:pt x="73" y="55"/>
                          <a:pt x="73" y="55"/>
                        </a:cubicBezTo>
                        <a:cubicBezTo>
                          <a:pt x="73" y="55"/>
                          <a:pt x="73" y="55"/>
                          <a:pt x="73" y="56"/>
                        </a:cubicBezTo>
                        <a:cubicBezTo>
                          <a:pt x="73" y="55"/>
                          <a:pt x="74" y="55"/>
                          <a:pt x="74" y="55"/>
                        </a:cubicBezTo>
                        <a:cubicBezTo>
                          <a:pt x="74" y="54"/>
                          <a:pt x="75" y="54"/>
                          <a:pt x="75" y="54"/>
                        </a:cubicBezTo>
                        <a:cubicBezTo>
                          <a:pt x="75" y="54"/>
                          <a:pt x="75" y="54"/>
                          <a:pt x="75" y="54"/>
                        </a:cubicBezTo>
                        <a:cubicBezTo>
                          <a:pt x="75" y="54"/>
                          <a:pt x="75" y="53"/>
                          <a:pt x="74" y="53"/>
                        </a:cubicBezTo>
                        <a:cubicBezTo>
                          <a:pt x="74" y="51"/>
                          <a:pt x="73" y="49"/>
                          <a:pt x="74" y="47"/>
                        </a:cubicBezTo>
                        <a:cubicBezTo>
                          <a:pt x="75" y="45"/>
                          <a:pt x="76" y="45"/>
                          <a:pt x="77" y="45"/>
                        </a:cubicBezTo>
                        <a:cubicBezTo>
                          <a:pt x="78" y="45"/>
                          <a:pt x="78" y="45"/>
                          <a:pt x="79" y="46"/>
                        </a:cubicBezTo>
                        <a:cubicBezTo>
                          <a:pt x="79" y="46"/>
                          <a:pt x="79" y="46"/>
                          <a:pt x="79" y="46"/>
                        </a:cubicBezTo>
                        <a:cubicBezTo>
                          <a:pt x="79" y="45"/>
                          <a:pt x="79" y="45"/>
                          <a:pt x="78" y="44"/>
                        </a:cubicBezTo>
                        <a:cubicBezTo>
                          <a:pt x="77" y="43"/>
                          <a:pt x="77" y="41"/>
                          <a:pt x="77" y="40"/>
                        </a:cubicBezTo>
                        <a:cubicBezTo>
                          <a:pt x="77" y="39"/>
                          <a:pt x="77" y="38"/>
                          <a:pt x="76" y="37"/>
                        </a:cubicBezTo>
                        <a:cubicBezTo>
                          <a:pt x="76" y="37"/>
                          <a:pt x="75" y="36"/>
                          <a:pt x="75" y="36"/>
                        </a:cubicBezTo>
                        <a:cubicBezTo>
                          <a:pt x="75" y="36"/>
                          <a:pt x="75" y="36"/>
                          <a:pt x="75" y="36"/>
                        </a:cubicBezTo>
                        <a:cubicBezTo>
                          <a:pt x="75" y="36"/>
                          <a:pt x="74" y="35"/>
                          <a:pt x="74" y="35"/>
                        </a:cubicBezTo>
                        <a:cubicBezTo>
                          <a:pt x="74" y="35"/>
                          <a:pt x="74" y="35"/>
                          <a:pt x="74" y="35"/>
                        </a:cubicBezTo>
                        <a:cubicBezTo>
                          <a:pt x="74" y="34"/>
                          <a:pt x="74" y="34"/>
                          <a:pt x="74" y="34"/>
                        </a:cubicBezTo>
                        <a:cubicBezTo>
                          <a:pt x="74" y="34"/>
                          <a:pt x="74" y="34"/>
                          <a:pt x="74" y="33"/>
                        </a:cubicBezTo>
                        <a:cubicBezTo>
                          <a:pt x="74" y="33"/>
                          <a:pt x="74" y="33"/>
                          <a:pt x="74" y="33"/>
                        </a:cubicBezTo>
                        <a:cubicBezTo>
                          <a:pt x="74" y="32"/>
                          <a:pt x="74" y="32"/>
                          <a:pt x="74" y="32"/>
                        </a:cubicBezTo>
                        <a:cubicBezTo>
                          <a:pt x="74" y="32"/>
                          <a:pt x="74" y="31"/>
                          <a:pt x="74" y="31"/>
                        </a:cubicBezTo>
                        <a:cubicBezTo>
                          <a:pt x="74" y="31"/>
                          <a:pt x="74" y="31"/>
                          <a:pt x="74" y="31"/>
                        </a:cubicBezTo>
                        <a:cubicBezTo>
                          <a:pt x="74" y="30"/>
                          <a:pt x="74" y="30"/>
                          <a:pt x="74" y="30"/>
                        </a:cubicBezTo>
                        <a:cubicBezTo>
                          <a:pt x="74" y="29"/>
                          <a:pt x="74" y="29"/>
                          <a:pt x="74" y="29"/>
                        </a:cubicBezTo>
                        <a:cubicBezTo>
                          <a:pt x="74" y="29"/>
                          <a:pt x="74" y="28"/>
                          <a:pt x="74" y="28"/>
                        </a:cubicBezTo>
                        <a:cubicBezTo>
                          <a:pt x="75" y="28"/>
                          <a:pt x="75" y="28"/>
                          <a:pt x="75" y="27"/>
                        </a:cubicBezTo>
                        <a:cubicBezTo>
                          <a:pt x="75" y="27"/>
                          <a:pt x="75" y="27"/>
                          <a:pt x="75" y="27"/>
                        </a:cubicBezTo>
                        <a:cubicBezTo>
                          <a:pt x="74" y="27"/>
                          <a:pt x="74" y="26"/>
                          <a:pt x="74" y="26"/>
                        </a:cubicBezTo>
                        <a:cubicBezTo>
                          <a:pt x="74" y="26"/>
                          <a:pt x="74" y="26"/>
                          <a:pt x="74" y="26"/>
                        </a:cubicBezTo>
                        <a:cubicBezTo>
                          <a:pt x="74" y="26"/>
                          <a:pt x="74" y="26"/>
                          <a:pt x="74" y="26"/>
                        </a:cubicBezTo>
                        <a:cubicBezTo>
                          <a:pt x="74" y="26"/>
                          <a:pt x="74" y="26"/>
                          <a:pt x="74" y="26"/>
                        </a:cubicBezTo>
                        <a:cubicBezTo>
                          <a:pt x="73" y="24"/>
                          <a:pt x="73" y="23"/>
                          <a:pt x="73" y="22"/>
                        </a:cubicBezTo>
                        <a:cubicBezTo>
                          <a:pt x="73" y="21"/>
                          <a:pt x="72" y="21"/>
                          <a:pt x="72" y="20"/>
                        </a:cubicBezTo>
                        <a:cubicBezTo>
                          <a:pt x="71" y="20"/>
                          <a:pt x="69" y="19"/>
                          <a:pt x="69" y="17"/>
                        </a:cubicBezTo>
                        <a:cubicBezTo>
                          <a:pt x="69" y="16"/>
                          <a:pt x="69" y="15"/>
                          <a:pt x="70" y="14"/>
                        </a:cubicBezTo>
                        <a:cubicBezTo>
                          <a:pt x="69" y="12"/>
                          <a:pt x="67" y="11"/>
                          <a:pt x="67" y="9"/>
                        </a:cubicBezTo>
                        <a:cubicBezTo>
                          <a:pt x="67" y="8"/>
                          <a:pt x="65" y="4"/>
                          <a:pt x="64" y="3"/>
                        </a:cubicBezTo>
                        <a:cubicBezTo>
                          <a:pt x="64" y="3"/>
                          <a:pt x="63" y="4"/>
                          <a:pt x="62" y="5"/>
                        </a:cubicBezTo>
                        <a:cubicBezTo>
                          <a:pt x="60" y="7"/>
                          <a:pt x="58" y="8"/>
                          <a:pt x="56" y="8"/>
                        </a:cubicBezTo>
                        <a:cubicBezTo>
                          <a:pt x="55" y="8"/>
                          <a:pt x="54" y="8"/>
                          <a:pt x="53" y="7"/>
                        </a:cubicBezTo>
                        <a:cubicBezTo>
                          <a:pt x="52" y="7"/>
                          <a:pt x="51" y="6"/>
                          <a:pt x="51" y="6"/>
                        </a:cubicBezTo>
                        <a:cubicBezTo>
                          <a:pt x="50" y="8"/>
                          <a:pt x="48" y="9"/>
                          <a:pt x="47" y="9"/>
                        </a:cubicBezTo>
                        <a:cubicBezTo>
                          <a:pt x="46" y="9"/>
                          <a:pt x="46" y="8"/>
                          <a:pt x="45" y="8"/>
                        </a:cubicBezTo>
                        <a:cubicBezTo>
                          <a:pt x="45" y="8"/>
                          <a:pt x="44" y="8"/>
                          <a:pt x="44" y="8"/>
                        </a:cubicBezTo>
                        <a:cubicBezTo>
                          <a:pt x="43" y="9"/>
                          <a:pt x="42" y="9"/>
                          <a:pt x="41" y="9"/>
                        </a:cubicBezTo>
                        <a:cubicBezTo>
                          <a:pt x="41" y="9"/>
                          <a:pt x="41" y="9"/>
                          <a:pt x="40" y="9"/>
                        </a:cubicBezTo>
                        <a:cubicBezTo>
                          <a:pt x="40" y="9"/>
                          <a:pt x="40" y="9"/>
                          <a:pt x="40" y="9"/>
                        </a:cubicBezTo>
                        <a:cubicBezTo>
                          <a:pt x="40" y="9"/>
                          <a:pt x="40" y="9"/>
                          <a:pt x="40" y="9"/>
                        </a:cubicBezTo>
                        <a:cubicBezTo>
                          <a:pt x="40" y="9"/>
                          <a:pt x="40" y="9"/>
                          <a:pt x="39" y="9"/>
                        </a:cubicBezTo>
                        <a:cubicBezTo>
                          <a:pt x="39" y="8"/>
                          <a:pt x="39" y="8"/>
                          <a:pt x="39" y="8"/>
                        </a:cubicBezTo>
                        <a:cubicBezTo>
                          <a:pt x="39" y="8"/>
                          <a:pt x="39" y="8"/>
                          <a:pt x="39" y="8"/>
                        </a:cubicBezTo>
                        <a:cubicBezTo>
                          <a:pt x="39" y="8"/>
                          <a:pt x="39" y="8"/>
                          <a:pt x="38" y="7"/>
                        </a:cubicBezTo>
                        <a:cubicBezTo>
                          <a:pt x="38" y="7"/>
                          <a:pt x="38" y="7"/>
                          <a:pt x="38" y="7"/>
                        </a:cubicBezTo>
                        <a:cubicBezTo>
                          <a:pt x="38" y="7"/>
                          <a:pt x="38" y="7"/>
                          <a:pt x="38" y="7"/>
                        </a:cubicBezTo>
                        <a:cubicBezTo>
                          <a:pt x="38" y="7"/>
                          <a:pt x="38" y="6"/>
                          <a:pt x="38" y="6"/>
                        </a:cubicBezTo>
                        <a:cubicBezTo>
                          <a:pt x="38" y="6"/>
                          <a:pt x="38" y="6"/>
                          <a:pt x="38" y="6"/>
                        </a:cubicBezTo>
                        <a:cubicBezTo>
                          <a:pt x="38" y="6"/>
                          <a:pt x="38" y="6"/>
                          <a:pt x="38" y="5"/>
                        </a:cubicBezTo>
                        <a:cubicBezTo>
                          <a:pt x="37" y="5"/>
                          <a:pt x="37" y="5"/>
                          <a:pt x="37" y="5"/>
                        </a:cubicBezTo>
                        <a:cubicBezTo>
                          <a:pt x="37" y="5"/>
                          <a:pt x="37" y="5"/>
                          <a:pt x="37" y="5"/>
                        </a:cubicBezTo>
                        <a:cubicBezTo>
                          <a:pt x="37" y="5"/>
                          <a:pt x="37" y="4"/>
                          <a:pt x="37" y="4"/>
                        </a:cubicBezTo>
                        <a:cubicBezTo>
                          <a:pt x="37" y="4"/>
                          <a:pt x="37" y="5"/>
                          <a:pt x="37" y="5"/>
                        </a:cubicBezTo>
                        <a:cubicBezTo>
                          <a:pt x="37" y="5"/>
                          <a:pt x="36" y="5"/>
                          <a:pt x="36" y="5"/>
                        </a:cubicBezTo>
                        <a:cubicBezTo>
                          <a:pt x="36" y="5"/>
                          <a:pt x="35" y="5"/>
                          <a:pt x="35" y="5"/>
                        </a:cubicBezTo>
                        <a:cubicBezTo>
                          <a:pt x="35" y="5"/>
                          <a:pt x="34" y="5"/>
                          <a:pt x="34" y="5"/>
                        </a:cubicBezTo>
                        <a:cubicBezTo>
                          <a:pt x="34" y="5"/>
                          <a:pt x="33" y="5"/>
                          <a:pt x="33" y="5"/>
                        </a:cubicBezTo>
                        <a:cubicBezTo>
                          <a:pt x="33" y="5"/>
                          <a:pt x="32" y="5"/>
                          <a:pt x="32" y="5"/>
                        </a:cubicBezTo>
                        <a:cubicBezTo>
                          <a:pt x="32" y="5"/>
                          <a:pt x="31" y="5"/>
                          <a:pt x="31" y="5"/>
                        </a:cubicBezTo>
                        <a:cubicBezTo>
                          <a:pt x="28" y="5"/>
                          <a:pt x="21" y="5"/>
                          <a:pt x="20" y="2"/>
                        </a:cubicBezTo>
                        <a:cubicBezTo>
                          <a:pt x="19" y="2"/>
                          <a:pt x="19" y="2"/>
                          <a:pt x="19" y="2"/>
                        </a:cubicBezTo>
                        <a:cubicBezTo>
                          <a:pt x="19" y="2"/>
                          <a:pt x="19" y="1"/>
                          <a:pt x="18" y="1"/>
                        </a:cubicBezTo>
                        <a:cubicBezTo>
                          <a:pt x="18" y="1"/>
                          <a:pt x="18" y="1"/>
                          <a:pt x="18" y="1"/>
                        </a:cubicBezTo>
                        <a:cubicBezTo>
                          <a:pt x="18" y="1"/>
                          <a:pt x="18" y="1"/>
                          <a:pt x="17" y="1"/>
                        </a:cubicBezTo>
                        <a:cubicBezTo>
                          <a:pt x="17" y="1"/>
                          <a:pt x="17" y="1"/>
                          <a:pt x="17" y="1"/>
                        </a:cubicBezTo>
                        <a:cubicBezTo>
                          <a:pt x="17" y="1"/>
                          <a:pt x="16" y="1"/>
                          <a:pt x="16" y="1"/>
                        </a:cubicBezTo>
                        <a:cubicBezTo>
                          <a:pt x="16" y="1"/>
                          <a:pt x="16" y="0"/>
                          <a:pt x="15" y="0"/>
                        </a:cubicBezTo>
                        <a:cubicBezTo>
                          <a:pt x="15" y="2"/>
                          <a:pt x="15" y="2"/>
                          <a:pt x="15" y="2"/>
                        </a:cubicBezTo>
                        <a:cubicBezTo>
                          <a:pt x="15" y="2"/>
                          <a:pt x="15" y="2"/>
                          <a:pt x="15" y="2"/>
                        </a:cubicBezTo>
                        <a:cubicBezTo>
                          <a:pt x="15" y="2"/>
                          <a:pt x="15" y="2"/>
                          <a:pt x="15" y="2"/>
                        </a:cubicBezTo>
                        <a:cubicBezTo>
                          <a:pt x="14" y="2"/>
                          <a:pt x="14" y="3"/>
                          <a:pt x="14" y="3"/>
                        </a:cubicBezTo>
                        <a:cubicBezTo>
                          <a:pt x="14" y="3"/>
                          <a:pt x="14" y="3"/>
                          <a:pt x="14" y="4"/>
                        </a:cubicBezTo>
                        <a:cubicBezTo>
                          <a:pt x="14" y="4"/>
                          <a:pt x="13" y="4"/>
                          <a:pt x="13" y="4"/>
                        </a:cubicBezTo>
                        <a:cubicBezTo>
                          <a:pt x="13" y="4"/>
                          <a:pt x="13" y="5"/>
                          <a:pt x="12" y="5"/>
                        </a:cubicBezTo>
                        <a:cubicBezTo>
                          <a:pt x="12" y="5"/>
                          <a:pt x="12" y="5"/>
                          <a:pt x="12" y="5"/>
                        </a:cubicBezTo>
                        <a:cubicBezTo>
                          <a:pt x="12" y="5"/>
                          <a:pt x="12" y="5"/>
                          <a:pt x="12" y="5"/>
                        </a:cubicBezTo>
                        <a:cubicBezTo>
                          <a:pt x="12" y="6"/>
                          <a:pt x="13" y="6"/>
                          <a:pt x="13" y="6"/>
                        </a:cubicBezTo>
                        <a:cubicBezTo>
                          <a:pt x="13" y="7"/>
                          <a:pt x="14" y="8"/>
                          <a:pt x="14" y="8"/>
                        </a:cubicBezTo>
                        <a:cubicBezTo>
                          <a:pt x="14" y="11"/>
                          <a:pt x="9" y="13"/>
                          <a:pt x="7" y="12"/>
                        </a:cubicBezTo>
                        <a:cubicBezTo>
                          <a:pt x="7" y="12"/>
                          <a:pt x="6" y="12"/>
                          <a:pt x="5" y="13"/>
                        </a:cubicBezTo>
                        <a:cubicBezTo>
                          <a:pt x="4" y="14"/>
                          <a:pt x="3" y="15"/>
                          <a:pt x="2" y="16"/>
                        </a:cubicBezTo>
                        <a:cubicBezTo>
                          <a:pt x="2" y="16"/>
                          <a:pt x="2" y="16"/>
                          <a:pt x="1" y="16"/>
                        </a:cubicBezTo>
                        <a:cubicBezTo>
                          <a:pt x="1" y="16"/>
                          <a:pt x="1" y="16"/>
                          <a:pt x="0" y="17"/>
                        </a:cubicBezTo>
                        <a:cubicBezTo>
                          <a:pt x="0" y="17"/>
                          <a:pt x="0" y="17"/>
                          <a:pt x="0" y="17"/>
                        </a:cubicBezTo>
                        <a:cubicBezTo>
                          <a:pt x="1" y="18"/>
                          <a:pt x="2" y="19"/>
                          <a:pt x="3" y="20"/>
                        </a:cubicBezTo>
                        <a:cubicBezTo>
                          <a:pt x="4" y="22"/>
                          <a:pt x="4" y="24"/>
                          <a:pt x="6" y="25"/>
                        </a:cubicBezTo>
                        <a:cubicBezTo>
                          <a:pt x="11" y="28"/>
                          <a:pt x="15" y="32"/>
                          <a:pt x="19" y="37"/>
                        </a:cubicBezTo>
                        <a:cubicBezTo>
                          <a:pt x="19" y="37"/>
                          <a:pt x="19" y="37"/>
                          <a:pt x="19" y="37"/>
                        </a:cubicBezTo>
                        <a:cubicBezTo>
                          <a:pt x="19" y="37"/>
                          <a:pt x="19" y="37"/>
                          <a:pt x="19" y="37"/>
                        </a:cubicBezTo>
                        <a:cubicBezTo>
                          <a:pt x="19" y="37"/>
                          <a:pt x="20" y="36"/>
                          <a:pt x="20" y="36"/>
                        </a:cubicBezTo>
                        <a:cubicBezTo>
                          <a:pt x="20" y="36"/>
                          <a:pt x="20" y="36"/>
                          <a:pt x="21" y="36"/>
                        </a:cubicBezTo>
                        <a:cubicBezTo>
                          <a:pt x="21" y="35"/>
                          <a:pt x="21" y="35"/>
                          <a:pt x="21" y="35"/>
                        </a:cubicBezTo>
                        <a:cubicBezTo>
                          <a:pt x="21" y="35"/>
                          <a:pt x="22" y="35"/>
                          <a:pt x="22" y="34"/>
                        </a:cubicBezTo>
                        <a:cubicBezTo>
                          <a:pt x="22" y="34"/>
                          <a:pt x="22" y="34"/>
                          <a:pt x="22" y="34"/>
                        </a:cubicBezTo>
                        <a:cubicBezTo>
                          <a:pt x="22" y="34"/>
                          <a:pt x="22" y="34"/>
                          <a:pt x="22" y="34"/>
                        </a:cubicBezTo>
                        <a:cubicBezTo>
                          <a:pt x="23" y="33"/>
                          <a:pt x="23" y="33"/>
                          <a:pt x="23" y="33"/>
                        </a:cubicBezTo>
                        <a:cubicBezTo>
                          <a:pt x="23" y="33"/>
                          <a:pt x="23" y="33"/>
                          <a:pt x="23" y="33"/>
                        </a:cubicBezTo>
                        <a:cubicBezTo>
                          <a:pt x="23" y="33"/>
                          <a:pt x="23" y="33"/>
                          <a:pt x="23" y="33"/>
                        </a:cubicBezTo>
                        <a:cubicBezTo>
                          <a:pt x="23" y="33"/>
                          <a:pt x="23" y="33"/>
                          <a:pt x="23" y="32"/>
                        </a:cubicBezTo>
                        <a:cubicBezTo>
                          <a:pt x="23" y="32"/>
                          <a:pt x="23" y="32"/>
                          <a:pt x="24" y="32"/>
                        </a:cubicBezTo>
                        <a:cubicBezTo>
                          <a:pt x="24" y="32"/>
                          <a:pt x="24" y="32"/>
                          <a:pt x="24" y="32"/>
                        </a:cubicBezTo>
                        <a:cubicBezTo>
                          <a:pt x="24" y="32"/>
                          <a:pt x="24" y="32"/>
                          <a:pt x="24" y="32"/>
                        </a:cubicBezTo>
                        <a:cubicBezTo>
                          <a:pt x="24" y="30"/>
                          <a:pt x="25" y="28"/>
                          <a:pt x="27" y="28"/>
                        </a:cubicBezTo>
                        <a:cubicBezTo>
                          <a:pt x="28" y="28"/>
                          <a:pt x="29" y="29"/>
                          <a:pt x="30" y="29"/>
                        </a:cubicBezTo>
                        <a:cubicBezTo>
                          <a:pt x="31" y="29"/>
                          <a:pt x="31" y="29"/>
                          <a:pt x="31" y="29"/>
                        </a:cubicBezTo>
                        <a:cubicBezTo>
                          <a:pt x="32" y="29"/>
                          <a:pt x="34" y="29"/>
                          <a:pt x="35" y="28"/>
                        </a:cubicBezTo>
                        <a:cubicBezTo>
                          <a:pt x="37" y="28"/>
                          <a:pt x="38" y="27"/>
                          <a:pt x="39" y="27"/>
                        </a:cubicBezTo>
                        <a:cubicBezTo>
                          <a:pt x="43" y="27"/>
                          <a:pt x="50" y="37"/>
                          <a:pt x="50" y="40"/>
                        </a:cubicBezTo>
                        <a:cubicBezTo>
                          <a:pt x="50" y="41"/>
                          <a:pt x="50" y="41"/>
                          <a:pt x="50" y="42"/>
                        </a:cubicBezTo>
                        <a:cubicBezTo>
                          <a:pt x="50" y="42"/>
                          <a:pt x="50" y="42"/>
                          <a:pt x="50" y="42"/>
                        </a:cubicBezTo>
                        <a:cubicBezTo>
                          <a:pt x="51" y="43"/>
                          <a:pt x="51" y="43"/>
                          <a:pt x="51" y="43"/>
                        </a:cubicBezTo>
                        <a:cubicBezTo>
                          <a:pt x="51" y="43"/>
                          <a:pt x="51" y="44"/>
                          <a:pt x="51" y="44"/>
                        </a:cubicBezTo>
                        <a:cubicBezTo>
                          <a:pt x="51" y="44"/>
                          <a:pt x="51" y="44"/>
                          <a:pt x="51" y="45"/>
                        </a:cubicBezTo>
                        <a:cubicBezTo>
                          <a:pt x="51" y="45"/>
                          <a:pt x="51" y="45"/>
                          <a:pt x="51" y="45"/>
                        </a:cubicBezTo>
                        <a:cubicBezTo>
                          <a:pt x="51" y="45"/>
                          <a:pt x="51" y="45"/>
                          <a:pt x="51" y="46"/>
                        </a:cubicBezTo>
                        <a:cubicBezTo>
                          <a:pt x="51" y="46"/>
                          <a:pt x="51" y="46"/>
                          <a:pt x="51" y="46"/>
                        </a:cubicBezTo>
                        <a:cubicBezTo>
                          <a:pt x="52" y="45"/>
                          <a:pt x="53" y="45"/>
                          <a:pt x="54"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7" name="Freeform 1403">
                    <a:extLst>
                      <a:ext uri="{FF2B5EF4-FFF2-40B4-BE49-F238E27FC236}">
                        <a16:creationId xmlns="" xmlns:a16="http://schemas.microsoft.com/office/drawing/2014/main" id="{D2F409A6-07C0-401E-811D-D3B584BC6D51}"/>
                      </a:ext>
                    </a:extLst>
                  </p:cNvPr>
                  <p:cNvSpPr/>
                  <p:nvPr/>
                </p:nvSpPr>
                <p:spPr bwMode="auto">
                  <a:xfrm>
                    <a:off x="1524" y="2838"/>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8" name="Freeform 1404">
                    <a:extLst>
                      <a:ext uri="{FF2B5EF4-FFF2-40B4-BE49-F238E27FC236}">
                        <a16:creationId xmlns="" xmlns:a16="http://schemas.microsoft.com/office/drawing/2014/main" id="{7880A370-59A3-468A-9015-C44400D3FD56}"/>
                      </a:ext>
                    </a:extLst>
                  </p:cNvPr>
                  <p:cNvSpPr/>
                  <p:nvPr/>
                </p:nvSpPr>
                <p:spPr bwMode="auto">
                  <a:xfrm flipH="1">
                    <a:off x="1521" y="2837"/>
                    <a:ext cx="0" cy="2"/>
                  </a:xfrm>
                  <a:custGeom>
                    <a:gdLst>
                      <a:gd name="T0" fmla="*/ 1 h 2"/>
                      <a:gd name="T1" fmla="*/ 1 h 2"/>
                      <a:gd name="T2" fmla="*/ 2 h 2"/>
                      <a:gd name="T3" fmla="*/ 2 h 2"/>
                      <a:gd name="T4" fmla="*/ 0 h 2"/>
                      <a:gd name="T5" fmla="*/ 0 h 2"/>
                      <a:gd name="T6" fmla="*/ 1 h 2"/>
                    </a:gdLst>
                    <a:cxnLst>
                      <a:cxn ang="0">
                        <a:pos x="0" y="T0"/>
                      </a:cxn>
                      <a:cxn ang="0">
                        <a:pos x="0" y="T1"/>
                      </a:cxn>
                      <a:cxn ang="0">
                        <a:pos x="0" y="T2"/>
                      </a:cxn>
                      <a:cxn ang="0">
                        <a:pos x="0" y="T3"/>
                      </a:cxn>
                      <a:cxn ang="0">
                        <a:pos x="0" y="T4"/>
                      </a:cxn>
                      <a:cxn ang="0">
                        <a:pos x="0" y="T5"/>
                      </a:cxn>
                      <a:cxn ang="0">
                        <a:pos x="0" y="T6"/>
                      </a:cxn>
                    </a:cxnLst>
                    <a:rect l="0" t="0" r="r" b="b"/>
                    <a:pathLst>
                      <a:path h="2">
                        <a:moveTo>
                          <a:pt x="0" y="1"/>
                        </a:moveTo>
                        <a:cubicBezTo>
                          <a:pt x="0" y="1"/>
                          <a:pt x="0" y="1"/>
                          <a:pt x="0" y="1"/>
                        </a:cubicBezTo>
                        <a:cubicBezTo>
                          <a:pt x="0" y="1"/>
                          <a:pt x="0" y="2"/>
                          <a:pt x="0" y="2"/>
                        </a:cubicBezTo>
                        <a:cubicBezTo>
                          <a:pt x="0" y="2"/>
                          <a:pt x="0" y="2"/>
                          <a:pt x="0" y="2"/>
                        </a:cubicBezTo>
                        <a:cubicBezTo>
                          <a:pt x="0" y="0"/>
                          <a:pt x="0" y="0"/>
                          <a:pt x="0" y="0"/>
                        </a:cubicBezTo>
                        <a:cubicBezTo>
                          <a:pt x="0" y="0"/>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9" name="Freeform 1405">
                    <a:extLst>
                      <a:ext uri="{FF2B5EF4-FFF2-40B4-BE49-F238E27FC236}">
                        <a16:creationId xmlns="" xmlns:a16="http://schemas.microsoft.com/office/drawing/2014/main" id="{DEC390C3-2EFD-4F83-9181-2D4E90ED7320}"/>
                      </a:ext>
                    </a:extLst>
                  </p:cNvPr>
                  <p:cNvSpPr/>
                  <p:nvPr/>
                </p:nvSpPr>
                <p:spPr bwMode="auto">
                  <a:xfrm>
                    <a:off x="1538" y="284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0" name="Freeform 1406">
                    <a:extLst>
                      <a:ext uri="{FF2B5EF4-FFF2-40B4-BE49-F238E27FC236}">
                        <a16:creationId xmlns="" xmlns:a16="http://schemas.microsoft.com/office/drawing/2014/main" id="{325F967A-27BC-4120-A185-C6FA8D5C9355}"/>
                      </a:ext>
                    </a:extLst>
                  </p:cNvPr>
                  <p:cNvSpPr/>
                  <p:nvPr/>
                </p:nvSpPr>
                <p:spPr bwMode="auto">
                  <a:xfrm>
                    <a:off x="1540" y="284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1" name="Freeform 1407">
                    <a:extLst>
                      <a:ext uri="{FF2B5EF4-FFF2-40B4-BE49-F238E27FC236}">
                        <a16:creationId xmlns="" xmlns:a16="http://schemas.microsoft.com/office/drawing/2014/main" id="{C0A64490-0A81-4D6A-A5FE-DCE9517DA921}"/>
                      </a:ext>
                    </a:extLst>
                  </p:cNvPr>
                  <p:cNvSpPr/>
                  <p:nvPr/>
                </p:nvSpPr>
                <p:spPr bwMode="auto">
                  <a:xfrm>
                    <a:off x="1522" y="283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2" name="Freeform 1408">
                    <a:extLst>
                      <a:ext uri="{FF2B5EF4-FFF2-40B4-BE49-F238E27FC236}">
                        <a16:creationId xmlns="" xmlns:a16="http://schemas.microsoft.com/office/drawing/2014/main" id="{C826B236-B59B-46EE-90EA-EC19C7729128}"/>
                      </a:ext>
                    </a:extLst>
                  </p:cNvPr>
                  <p:cNvSpPr/>
                  <p:nvPr/>
                </p:nvSpPr>
                <p:spPr bwMode="auto">
                  <a:xfrm>
                    <a:off x="1541" y="284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3" name="Freeform 1409">
                    <a:extLst>
                      <a:ext uri="{FF2B5EF4-FFF2-40B4-BE49-F238E27FC236}">
                        <a16:creationId xmlns="" xmlns:a16="http://schemas.microsoft.com/office/drawing/2014/main" id="{4F1D9343-88C2-437B-A62D-FCC330E05BA1}"/>
                      </a:ext>
                    </a:extLst>
                  </p:cNvPr>
                  <p:cNvSpPr/>
                  <p:nvPr/>
                </p:nvSpPr>
                <p:spPr bwMode="auto">
                  <a:xfrm>
                    <a:off x="1523" y="283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4" name="Freeform 1410">
                    <a:extLst>
                      <a:ext uri="{FF2B5EF4-FFF2-40B4-BE49-F238E27FC236}">
                        <a16:creationId xmlns="" xmlns:a16="http://schemas.microsoft.com/office/drawing/2014/main" id="{821D4EBF-CA21-4390-9262-D435CBD028C4}"/>
                      </a:ext>
                    </a:extLst>
                  </p:cNvPr>
                  <p:cNvSpPr/>
                  <p:nvPr/>
                </p:nvSpPr>
                <p:spPr bwMode="auto">
                  <a:xfrm>
                    <a:off x="1507" y="285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5" name="Freeform 1411">
                    <a:extLst>
                      <a:ext uri="{FF2B5EF4-FFF2-40B4-BE49-F238E27FC236}">
                        <a16:creationId xmlns="" xmlns:a16="http://schemas.microsoft.com/office/drawing/2014/main" id="{1A9A8D12-78D7-46D3-AF6B-9AA22F9FEB8D}"/>
                      </a:ext>
                    </a:extLst>
                  </p:cNvPr>
                  <p:cNvSpPr/>
                  <p:nvPr/>
                </p:nvSpPr>
                <p:spPr bwMode="auto">
                  <a:xfrm>
                    <a:off x="1520" y="283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6" name="Freeform 1412">
                    <a:extLst>
                      <a:ext uri="{FF2B5EF4-FFF2-40B4-BE49-F238E27FC236}">
                        <a16:creationId xmlns="" xmlns:a16="http://schemas.microsoft.com/office/drawing/2014/main" id="{0D287114-3AC9-4207-9274-DF4475FAEE90}"/>
                      </a:ext>
                    </a:extLst>
                  </p:cNvPr>
                  <p:cNvSpPr/>
                  <p:nvPr/>
                </p:nvSpPr>
                <p:spPr bwMode="auto">
                  <a:xfrm>
                    <a:off x="1519" y="284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7" name="Oval 1413">
                    <a:extLst>
                      <a:ext uri="{FF2B5EF4-FFF2-40B4-BE49-F238E27FC236}">
                        <a16:creationId xmlns="" xmlns:a16="http://schemas.microsoft.com/office/drawing/2014/main" id="{8F85E1EF-9B2B-4A54-8CF0-2AF38F935A53}"/>
                      </a:ext>
                    </a:extLst>
                  </p:cNvPr>
                  <p:cNvSpPr>
                    <a:spLocks noChangeArrowheads="1"/>
                  </p:cNvSpPr>
                  <p:nvPr/>
                </p:nvSpPr>
                <p:spPr bwMode="auto">
                  <a:xfrm>
                    <a:off x="1519" y="2842"/>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8" name="Freeform 1414">
                    <a:extLst>
                      <a:ext uri="{FF2B5EF4-FFF2-40B4-BE49-F238E27FC236}">
                        <a16:creationId xmlns="" xmlns:a16="http://schemas.microsoft.com/office/drawing/2014/main" id="{50722D72-0AA0-4381-A0C6-6AB3C608CBE9}"/>
                      </a:ext>
                    </a:extLst>
                  </p:cNvPr>
                  <p:cNvSpPr/>
                  <p:nvPr/>
                </p:nvSpPr>
                <p:spPr bwMode="auto">
                  <a:xfrm flipH="1">
                    <a:off x="1521" y="283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9" name="Freeform 1415">
                    <a:extLst>
                      <a:ext uri="{FF2B5EF4-FFF2-40B4-BE49-F238E27FC236}">
                        <a16:creationId xmlns="" xmlns:a16="http://schemas.microsoft.com/office/drawing/2014/main" id="{0BEF3086-BCEB-4EC9-B7AC-925C76D05233}"/>
                      </a:ext>
                    </a:extLst>
                  </p:cNvPr>
                  <p:cNvSpPr/>
                  <p:nvPr/>
                </p:nvSpPr>
                <p:spPr bwMode="auto">
                  <a:xfrm flipH="1">
                    <a:off x="1578" y="287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0" name="Freeform 1416">
                    <a:extLst>
                      <a:ext uri="{FF2B5EF4-FFF2-40B4-BE49-F238E27FC236}">
                        <a16:creationId xmlns="" xmlns:a16="http://schemas.microsoft.com/office/drawing/2014/main" id="{5B822900-3AA5-4CEB-BECE-AB26C6F6E852}"/>
                      </a:ext>
                    </a:extLst>
                  </p:cNvPr>
                  <p:cNvSpPr/>
                  <p:nvPr/>
                </p:nvSpPr>
                <p:spPr bwMode="auto">
                  <a:xfrm flipH="1">
                    <a:off x="1578" y="286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1" name="Freeform 1417">
                    <a:extLst>
                      <a:ext uri="{FF2B5EF4-FFF2-40B4-BE49-F238E27FC236}">
                        <a16:creationId xmlns="" xmlns:a16="http://schemas.microsoft.com/office/drawing/2014/main" id="{CC96FC36-3DAA-4F41-A6AC-634A6C68FCD5}"/>
                      </a:ext>
                    </a:extLst>
                  </p:cNvPr>
                  <p:cNvSpPr/>
                  <p:nvPr/>
                </p:nvSpPr>
                <p:spPr bwMode="auto">
                  <a:xfrm flipH="1">
                    <a:off x="1578" y="286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2" name="Freeform 1418">
                    <a:extLst>
                      <a:ext uri="{FF2B5EF4-FFF2-40B4-BE49-F238E27FC236}">
                        <a16:creationId xmlns="" xmlns:a16="http://schemas.microsoft.com/office/drawing/2014/main" id="{2481759B-85F3-492E-ADE9-8EBC11E8F107}"/>
                      </a:ext>
                    </a:extLst>
                  </p:cNvPr>
                  <p:cNvSpPr/>
                  <p:nvPr/>
                </p:nvSpPr>
                <p:spPr bwMode="auto">
                  <a:xfrm flipH="1">
                    <a:off x="1578" y="286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3" name="Freeform 1419">
                    <a:extLst>
                      <a:ext uri="{FF2B5EF4-FFF2-40B4-BE49-F238E27FC236}">
                        <a16:creationId xmlns="" xmlns:a16="http://schemas.microsoft.com/office/drawing/2014/main" id="{8EFD26A6-A3C3-464F-A936-CE9781BA5514}"/>
                      </a:ext>
                    </a:extLst>
                  </p:cNvPr>
                  <p:cNvSpPr/>
                  <p:nvPr/>
                </p:nvSpPr>
                <p:spPr bwMode="auto">
                  <a:xfrm flipH="1">
                    <a:off x="1578" y="286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4" name="Freeform 1420">
                    <a:extLst>
                      <a:ext uri="{FF2B5EF4-FFF2-40B4-BE49-F238E27FC236}">
                        <a16:creationId xmlns="" xmlns:a16="http://schemas.microsoft.com/office/drawing/2014/main" id="{48B274A8-4981-415F-9CFD-49CB414B406A}"/>
                      </a:ext>
                    </a:extLst>
                  </p:cNvPr>
                  <p:cNvSpPr/>
                  <p:nvPr/>
                </p:nvSpPr>
                <p:spPr bwMode="auto">
                  <a:xfrm>
                    <a:off x="1578" y="286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1"/>
                          <a:pt x="1" y="0"/>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5" name="Freeform 1421">
                    <a:extLst>
                      <a:ext uri="{FF2B5EF4-FFF2-40B4-BE49-F238E27FC236}">
                        <a16:creationId xmlns="" xmlns:a16="http://schemas.microsoft.com/office/drawing/2014/main" id="{17A68361-5EB6-4379-917C-43B3EDE0B08F}"/>
                      </a:ext>
                    </a:extLst>
                  </p:cNvPr>
                  <p:cNvSpPr/>
                  <p:nvPr/>
                </p:nvSpPr>
                <p:spPr bwMode="auto">
                  <a:xfrm flipH="1">
                    <a:off x="1579" y="287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6" name="Freeform 1422">
                    <a:extLst>
                      <a:ext uri="{FF2B5EF4-FFF2-40B4-BE49-F238E27FC236}">
                        <a16:creationId xmlns="" xmlns:a16="http://schemas.microsoft.com/office/drawing/2014/main" id="{8786ED84-0BAB-4EBD-8078-32EB0B3C53DE}"/>
                      </a:ext>
                    </a:extLst>
                  </p:cNvPr>
                  <p:cNvSpPr/>
                  <p:nvPr/>
                </p:nvSpPr>
                <p:spPr bwMode="auto">
                  <a:xfrm>
                    <a:off x="1577" y="2889"/>
                    <a:ext cx="2" cy="2"/>
                  </a:xfrm>
                  <a:custGeom>
                    <a:gdLst>
                      <a:gd name="T0" fmla="*/ 1 w 2"/>
                      <a:gd name="T1" fmla="*/ 1 h 2"/>
                      <a:gd name="T2" fmla="*/ 2 w 2"/>
                      <a:gd name="T3" fmla="*/ 0 h 2"/>
                      <a:gd name="T4" fmla="*/ 1 w 2"/>
                      <a:gd name="T5" fmla="*/ 1 h 2"/>
                      <a:gd name="T6" fmla="*/ 0 w 2"/>
                      <a:gd name="T7" fmla="*/ 2 h 2"/>
                      <a:gd name="T8" fmla="*/ 0 w 2"/>
                      <a:gd name="T9" fmla="*/ 2 h 2"/>
                      <a:gd name="T10" fmla="*/ 1 w 2"/>
                      <a:gd name="T11" fmla="*/ 1 h 2"/>
                    </a:gdLst>
                    <a:cxnLst>
                      <a:cxn ang="0">
                        <a:pos x="T0" y="T1"/>
                      </a:cxn>
                      <a:cxn ang="0">
                        <a:pos x="T2" y="T3"/>
                      </a:cxn>
                      <a:cxn ang="0">
                        <a:pos x="T4" y="T5"/>
                      </a:cxn>
                      <a:cxn ang="0">
                        <a:pos x="T6" y="T7"/>
                      </a:cxn>
                      <a:cxn ang="0">
                        <a:pos x="T8" y="T9"/>
                      </a:cxn>
                      <a:cxn ang="0">
                        <a:pos x="T10" y="T11"/>
                      </a:cxn>
                    </a:cxnLst>
                    <a:rect l="0" t="0" r="r" b="b"/>
                    <a:pathLst>
                      <a:path w="2" h="2">
                        <a:moveTo>
                          <a:pt x="1" y="1"/>
                        </a:moveTo>
                        <a:cubicBezTo>
                          <a:pt x="1" y="0"/>
                          <a:pt x="2" y="0"/>
                          <a:pt x="2" y="0"/>
                        </a:cubicBezTo>
                        <a:cubicBezTo>
                          <a:pt x="2" y="0"/>
                          <a:pt x="1" y="0"/>
                          <a:pt x="1" y="1"/>
                        </a:cubicBezTo>
                        <a:cubicBezTo>
                          <a:pt x="1" y="1"/>
                          <a:pt x="0" y="1"/>
                          <a:pt x="0" y="2"/>
                        </a:cubicBezTo>
                        <a:cubicBezTo>
                          <a:pt x="0" y="2"/>
                          <a:pt x="0" y="2"/>
                          <a:pt x="0" y="2"/>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7" name="Freeform 1423">
                    <a:extLst>
                      <a:ext uri="{FF2B5EF4-FFF2-40B4-BE49-F238E27FC236}">
                        <a16:creationId xmlns="" xmlns:a16="http://schemas.microsoft.com/office/drawing/2014/main" id="{6268A429-7D5B-4897-9475-245300F2877D}"/>
                      </a:ext>
                    </a:extLst>
                  </p:cNvPr>
                  <p:cNvSpPr/>
                  <p:nvPr/>
                </p:nvSpPr>
                <p:spPr bwMode="auto">
                  <a:xfrm>
                    <a:off x="1545" y="2884"/>
                    <a:ext cx="41" cy="39"/>
                  </a:xfrm>
                  <a:custGeom>
                    <a:gdLst>
                      <a:gd name="T0" fmla="*/ 30 w 43"/>
                      <a:gd name="T1" fmla="*/ 10 h 41"/>
                      <a:gd name="T2" fmla="*/ 29 w 43"/>
                      <a:gd name="T3" fmla="*/ 12 h 41"/>
                      <a:gd name="T4" fmla="*/ 25 w 43"/>
                      <a:gd name="T5" fmla="*/ 14 h 41"/>
                      <a:gd name="T6" fmla="*/ 21 w 43"/>
                      <a:gd name="T7" fmla="*/ 12 h 41"/>
                      <a:gd name="T8" fmla="*/ 20 w 43"/>
                      <a:gd name="T9" fmla="*/ 7 h 41"/>
                      <a:gd name="T10" fmla="*/ 18 w 43"/>
                      <a:gd name="T11" fmla="*/ 0 h 41"/>
                      <a:gd name="T12" fmla="*/ 17 w 43"/>
                      <a:gd name="T13" fmla="*/ 0 h 41"/>
                      <a:gd name="T14" fmla="*/ 16 w 43"/>
                      <a:gd name="T15" fmla="*/ 0 h 41"/>
                      <a:gd name="T16" fmla="*/ 15 w 43"/>
                      <a:gd name="T17" fmla="*/ 0 h 41"/>
                      <a:gd name="T18" fmla="*/ 15 w 43"/>
                      <a:gd name="T19" fmla="*/ 0 h 41"/>
                      <a:gd name="T20" fmla="*/ 14 w 43"/>
                      <a:gd name="T21" fmla="*/ 0 h 41"/>
                      <a:gd name="T22" fmla="*/ 13 w 43"/>
                      <a:gd name="T23" fmla="*/ 0 h 41"/>
                      <a:gd name="T24" fmla="*/ 12 w 43"/>
                      <a:gd name="T25" fmla="*/ 1 h 41"/>
                      <a:gd name="T26" fmla="*/ 12 w 43"/>
                      <a:gd name="T27" fmla="*/ 3 h 41"/>
                      <a:gd name="T28" fmla="*/ 11 w 43"/>
                      <a:gd name="T29" fmla="*/ 4 h 41"/>
                      <a:gd name="T30" fmla="*/ 11 w 43"/>
                      <a:gd name="T31" fmla="*/ 5 h 41"/>
                      <a:gd name="T32" fmla="*/ 7 w 43"/>
                      <a:gd name="T33" fmla="*/ 10 h 41"/>
                      <a:gd name="T34" fmla="*/ 4 w 43"/>
                      <a:gd name="T35" fmla="*/ 12 h 41"/>
                      <a:gd name="T36" fmla="*/ 1 w 43"/>
                      <a:gd name="T37" fmla="*/ 14 h 41"/>
                      <a:gd name="T38" fmla="*/ 1 w 43"/>
                      <a:gd name="T39" fmla="*/ 14 h 41"/>
                      <a:gd name="T40" fmla="*/ 1 w 43"/>
                      <a:gd name="T41" fmla="*/ 14 h 41"/>
                      <a:gd name="T42" fmla="*/ 1 w 43"/>
                      <a:gd name="T43" fmla="*/ 14 h 41"/>
                      <a:gd name="T44" fmla="*/ 1 w 43"/>
                      <a:gd name="T45" fmla="*/ 14 h 41"/>
                      <a:gd name="T46" fmla="*/ 0 w 43"/>
                      <a:gd name="T47" fmla="*/ 15 h 41"/>
                      <a:gd name="T48" fmla="*/ 13 w 43"/>
                      <a:gd name="T49" fmla="*/ 24 h 41"/>
                      <a:gd name="T50" fmla="*/ 39 w 43"/>
                      <a:gd name="T51" fmla="*/ 40 h 41"/>
                      <a:gd name="T52" fmla="*/ 40 w 43"/>
                      <a:gd name="T53" fmla="*/ 41 h 41"/>
                      <a:gd name="T54" fmla="*/ 40 w 43"/>
                      <a:gd name="T55" fmla="*/ 40 h 41"/>
                      <a:gd name="T56" fmla="*/ 40 w 43"/>
                      <a:gd name="T57" fmla="*/ 39 h 41"/>
                      <a:gd name="T58" fmla="*/ 40 w 43"/>
                      <a:gd name="T59" fmla="*/ 38 h 41"/>
                      <a:gd name="T60" fmla="*/ 41 w 43"/>
                      <a:gd name="T61" fmla="*/ 38 h 41"/>
                      <a:gd name="T62" fmla="*/ 41 w 43"/>
                      <a:gd name="T63" fmla="*/ 37 h 41"/>
                      <a:gd name="T64" fmla="*/ 41 w 43"/>
                      <a:gd name="T65" fmla="*/ 36 h 41"/>
                      <a:gd name="T66" fmla="*/ 42 w 43"/>
                      <a:gd name="T67" fmla="*/ 35 h 41"/>
                      <a:gd name="T68" fmla="*/ 43 w 43"/>
                      <a:gd name="T69" fmla="*/ 32 h 41"/>
                      <a:gd name="T70" fmla="*/ 37 w 43"/>
                      <a:gd name="T71" fmla="*/ 27 h 41"/>
                      <a:gd name="T72" fmla="*/ 35 w 43"/>
                      <a:gd name="T73" fmla="*/ 25 h 41"/>
                      <a:gd name="T74" fmla="*/ 32 w 43"/>
                      <a:gd name="T75" fmla="*/ 24 h 41"/>
                      <a:gd name="T76" fmla="*/ 30 w 43"/>
                      <a:gd name="T77" fmla="*/ 22 h 41"/>
                      <a:gd name="T78" fmla="*/ 30 w 43"/>
                      <a:gd name="T79" fmla="*/ 21 h 41"/>
                      <a:gd name="T80" fmla="*/ 31 w 43"/>
                      <a:gd name="T81" fmla="*/ 19 h 41"/>
                      <a:gd name="T82" fmla="*/ 31 w 43"/>
                      <a:gd name="T83" fmla="*/ 12 h 41"/>
                      <a:gd name="T84" fmla="*/ 31 w 43"/>
                      <a:gd name="T85" fmla="*/ 10 h 41"/>
                      <a:gd name="T86" fmla="*/ 30 w 43"/>
                      <a:gd name="T87" fmla="*/ 10 h 4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 h="41">
                        <a:moveTo>
                          <a:pt x="30" y="10"/>
                        </a:moveTo>
                        <a:cubicBezTo>
                          <a:pt x="30" y="10"/>
                          <a:pt x="29" y="11"/>
                          <a:pt x="29" y="12"/>
                        </a:cubicBezTo>
                        <a:cubicBezTo>
                          <a:pt x="28" y="13"/>
                          <a:pt x="27" y="14"/>
                          <a:pt x="25" y="14"/>
                        </a:cubicBezTo>
                        <a:cubicBezTo>
                          <a:pt x="24" y="14"/>
                          <a:pt x="22" y="13"/>
                          <a:pt x="21" y="12"/>
                        </a:cubicBezTo>
                        <a:cubicBezTo>
                          <a:pt x="20" y="11"/>
                          <a:pt x="19" y="9"/>
                          <a:pt x="20" y="7"/>
                        </a:cubicBezTo>
                        <a:cubicBezTo>
                          <a:pt x="20" y="4"/>
                          <a:pt x="19" y="1"/>
                          <a:pt x="18" y="0"/>
                        </a:cubicBezTo>
                        <a:cubicBezTo>
                          <a:pt x="18" y="0"/>
                          <a:pt x="17" y="0"/>
                          <a:pt x="17" y="0"/>
                        </a:cubicBezTo>
                        <a:cubicBezTo>
                          <a:pt x="17" y="0"/>
                          <a:pt x="16" y="0"/>
                          <a:pt x="16" y="0"/>
                        </a:cubicBezTo>
                        <a:cubicBezTo>
                          <a:pt x="16" y="0"/>
                          <a:pt x="16" y="0"/>
                          <a:pt x="15" y="0"/>
                        </a:cubicBezTo>
                        <a:cubicBezTo>
                          <a:pt x="15" y="0"/>
                          <a:pt x="15" y="0"/>
                          <a:pt x="15" y="0"/>
                        </a:cubicBezTo>
                        <a:cubicBezTo>
                          <a:pt x="14" y="0"/>
                          <a:pt x="14" y="0"/>
                          <a:pt x="14" y="0"/>
                        </a:cubicBezTo>
                        <a:cubicBezTo>
                          <a:pt x="13" y="0"/>
                          <a:pt x="13" y="0"/>
                          <a:pt x="13" y="0"/>
                        </a:cubicBezTo>
                        <a:cubicBezTo>
                          <a:pt x="13" y="0"/>
                          <a:pt x="12" y="1"/>
                          <a:pt x="12" y="1"/>
                        </a:cubicBezTo>
                        <a:cubicBezTo>
                          <a:pt x="12" y="2"/>
                          <a:pt x="12" y="3"/>
                          <a:pt x="12" y="3"/>
                        </a:cubicBezTo>
                        <a:cubicBezTo>
                          <a:pt x="12" y="4"/>
                          <a:pt x="11" y="4"/>
                          <a:pt x="11" y="4"/>
                        </a:cubicBezTo>
                        <a:cubicBezTo>
                          <a:pt x="11" y="4"/>
                          <a:pt x="11" y="5"/>
                          <a:pt x="11" y="5"/>
                        </a:cubicBezTo>
                        <a:cubicBezTo>
                          <a:pt x="11" y="7"/>
                          <a:pt x="9" y="8"/>
                          <a:pt x="7" y="10"/>
                        </a:cubicBezTo>
                        <a:cubicBezTo>
                          <a:pt x="6" y="11"/>
                          <a:pt x="5" y="11"/>
                          <a:pt x="4" y="12"/>
                        </a:cubicBezTo>
                        <a:cubicBezTo>
                          <a:pt x="3" y="13"/>
                          <a:pt x="2" y="13"/>
                          <a:pt x="1" y="14"/>
                        </a:cubicBezTo>
                        <a:cubicBezTo>
                          <a:pt x="1" y="14"/>
                          <a:pt x="1" y="14"/>
                          <a:pt x="1" y="14"/>
                        </a:cubicBezTo>
                        <a:cubicBezTo>
                          <a:pt x="1" y="14"/>
                          <a:pt x="1" y="14"/>
                          <a:pt x="1" y="14"/>
                        </a:cubicBezTo>
                        <a:cubicBezTo>
                          <a:pt x="1" y="14"/>
                          <a:pt x="1" y="14"/>
                          <a:pt x="1" y="14"/>
                        </a:cubicBezTo>
                        <a:cubicBezTo>
                          <a:pt x="1" y="14"/>
                          <a:pt x="1" y="14"/>
                          <a:pt x="1" y="14"/>
                        </a:cubicBezTo>
                        <a:cubicBezTo>
                          <a:pt x="1" y="15"/>
                          <a:pt x="0" y="15"/>
                          <a:pt x="0" y="15"/>
                        </a:cubicBezTo>
                        <a:cubicBezTo>
                          <a:pt x="5" y="18"/>
                          <a:pt x="9" y="21"/>
                          <a:pt x="13" y="24"/>
                        </a:cubicBezTo>
                        <a:cubicBezTo>
                          <a:pt x="22" y="31"/>
                          <a:pt x="34" y="38"/>
                          <a:pt x="39" y="40"/>
                        </a:cubicBezTo>
                        <a:cubicBezTo>
                          <a:pt x="39" y="40"/>
                          <a:pt x="40" y="40"/>
                          <a:pt x="40" y="41"/>
                        </a:cubicBezTo>
                        <a:cubicBezTo>
                          <a:pt x="40" y="40"/>
                          <a:pt x="40" y="40"/>
                          <a:pt x="40" y="40"/>
                        </a:cubicBezTo>
                        <a:cubicBezTo>
                          <a:pt x="40" y="40"/>
                          <a:pt x="40" y="40"/>
                          <a:pt x="40" y="39"/>
                        </a:cubicBezTo>
                        <a:cubicBezTo>
                          <a:pt x="40" y="39"/>
                          <a:pt x="40" y="39"/>
                          <a:pt x="40" y="38"/>
                        </a:cubicBezTo>
                        <a:cubicBezTo>
                          <a:pt x="41" y="38"/>
                          <a:pt x="41" y="38"/>
                          <a:pt x="41" y="38"/>
                        </a:cubicBezTo>
                        <a:cubicBezTo>
                          <a:pt x="41" y="37"/>
                          <a:pt x="41" y="37"/>
                          <a:pt x="41" y="37"/>
                        </a:cubicBezTo>
                        <a:cubicBezTo>
                          <a:pt x="41" y="37"/>
                          <a:pt x="41" y="36"/>
                          <a:pt x="41" y="36"/>
                        </a:cubicBezTo>
                        <a:cubicBezTo>
                          <a:pt x="41" y="36"/>
                          <a:pt x="41" y="36"/>
                          <a:pt x="42" y="35"/>
                        </a:cubicBezTo>
                        <a:cubicBezTo>
                          <a:pt x="42" y="34"/>
                          <a:pt x="42" y="33"/>
                          <a:pt x="43" y="32"/>
                        </a:cubicBezTo>
                        <a:cubicBezTo>
                          <a:pt x="43" y="30"/>
                          <a:pt x="39" y="28"/>
                          <a:pt x="37" y="27"/>
                        </a:cubicBezTo>
                        <a:cubicBezTo>
                          <a:pt x="36" y="26"/>
                          <a:pt x="35" y="26"/>
                          <a:pt x="35" y="25"/>
                        </a:cubicBezTo>
                        <a:cubicBezTo>
                          <a:pt x="34" y="25"/>
                          <a:pt x="33" y="24"/>
                          <a:pt x="32" y="24"/>
                        </a:cubicBezTo>
                        <a:cubicBezTo>
                          <a:pt x="31" y="23"/>
                          <a:pt x="30" y="23"/>
                          <a:pt x="30" y="22"/>
                        </a:cubicBezTo>
                        <a:cubicBezTo>
                          <a:pt x="30" y="22"/>
                          <a:pt x="30" y="22"/>
                          <a:pt x="30" y="21"/>
                        </a:cubicBezTo>
                        <a:cubicBezTo>
                          <a:pt x="29" y="20"/>
                          <a:pt x="31" y="19"/>
                          <a:pt x="31" y="19"/>
                        </a:cubicBezTo>
                        <a:cubicBezTo>
                          <a:pt x="31" y="18"/>
                          <a:pt x="32" y="17"/>
                          <a:pt x="31" y="12"/>
                        </a:cubicBezTo>
                        <a:cubicBezTo>
                          <a:pt x="31" y="12"/>
                          <a:pt x="31" y="11"/>
                          <a:pt x="31" y="10"/>
                        </a:cubicBezTo>
                        <a:cubicBezTo>
                          <a:pt x="31" y="10"/>
                          <a:pt x="31" y="10"/>
                          <a:pt x="3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8" name="Freeform 1424">
                    <a:extLst>
                      <a:ext uri="{FF2B5EF4-FFF2-40B4-BE49-F238E27FC236}">
                        <a16:creationId xmlns="" xmlns:a16="http://schemas.microsoft.com/office/drawing/2014/main" id="{8D50B5E7-46CC-42C9-8C9A-9B7BB225462D}"/>
                      </a:ext>
                    </a:extLst>
                  </p:cNvPr>
                  <p:cNvSpPr/>
                  <p:nvPr/>
                </p:nvSpPr>
                <p:spPr bwMode="auto">
                  <a:xfrm>
                    <a:off x="1584" y="292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9" name="Freeform 1425">
                    <a:extLst>
                      <a:ext uri="{FF2B5EF4-FFF2-40B4-BE49-F238E27FC236}">
                        <a16:creationId xmlns="" xmlns:a16="http://schemas.microsoft.com/office/drawing/2014/main" id="{DD3B4316-DE91-4501-AC95-B67F1C7DB6CE}"/>
                      </a:ext>
                    </a:extLst>
                  </p:cNvPr>
                  <p:cNvSpPr/>
                  <p:nvPr/>
                </p:nvSpPr>
                <p:spPr bwMode="auto">
                  <a:xfrm flipH="1">
                    <a:off x="1585" y="291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0" name="Freeform 1426">
                    <a:extLst>
                      <a:ext uri="{FF2B5EF4-FFF2-40B4-BE49-F238E27FC236}">
                        <a16:creationId xmlns="" xmlns:a16="http://schemas.microsoft.com/office/drawing/2014/main" id="{3C7A67B8-C38C-4C6F-9272-5BD48731ED7E}"/>
                      </a:ext>
                    </a:extLst>
                  </p:cNvPr>
                  <p:cNvSpPr/>
                  <p:nvPr/>
                </p:nvSpPr>
                <p:spPr bwMode="auto">
                  <a:xfrm flipH="1">
                    <a:off x="1584" y="292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1" name="Freeform 1427">
                    <a:extLst>
                      <a:ext uri="{FF2B5EF4-FFF2-40B4-BE49-F238E27FC236}">
                        <a16:creationId xmlns="" xmlns:a16="http://schemas.microsoft.com/office/drawing/2014/main" id="{B89007C5-C60B-4582-B508-E460A058FC8E}"/>
                      </a:ext>
                    </a:extLst>
                  </p:cNvPr>
                  <p:cNvSpPr/>
                  <p:nvPr/>
                </p:nvSpPr>
                <p:spPr bwMode="auto">
                  <a:xfrm>
                    <a:off x="1562" y="288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2" name="Freeform 1428">
                    <a:extLst>
                      <a:ext uri="{FF2B5EF4-FFF2-40B4-BE49-F238E27FC236}">
                        <a16:creationId xmlns="" xmlns:a16="http://schemas.microsoft.com/office/drawing/2014/main" id="{3DD2971B-82DF-475D-BA3D-AC4A6A1470B4}"/>
                      </a:ext>
                    </a:extLst>
                  </p:cNvPr>
                  <p:cNvSpPr/>
                  <p:nvPr/>
                </p:nvSpPr>
                <p:spPr bwMode="auto">
                  <a:xfrm>
                    <a:off x="1565" y="2895"/>
                    <a:ext cx="8" cy="3"/>
                  </a:xfrm>
                  <a:custGeom>
                    <a:gdLst>
                      <a:gd name="T0" fmla="*/ 8 w 8"/>
                      <a:gd name="T1" fmla="*/ 0 h 3"/>
                      <a:gd name="T2" fmla="*/ 0 w 8"/>
                      <a:gd name="T3" fmla="*/ 0 h 3"/>
                      <a:gd name="T4" fmla="*/ 4 w 8"/>
                      <a:gd name="T5" fmla="*/ 2 h 3"/>
                      <a:gd name="T6" fmla="*/ 8 w 8"/>
                      <a:gd name="T7" fmla="*/ 0 h 3"/>
                    </a:gdLst>
                    <a:cxnLst>
                      <a:cxn ang="0">
                        <a:pos x="T0" y="T1"/>
                      </a:cxn>
                      <a:cxn ang="0">
                        <a:pos x="T2" y="T3"/>
                      </a:cxn>
                      <a:cxn ang="0">
                        <a:pos x="T4" y="T5"/>
                      </a:cxn>
                      <a:cxn ang="0">
                        <a:pos x="T6" y="T7"/>
                      </a:cxn>
                    </a:cxnLst>
                    <a:rect l="0" t="0" r="r" b="b"/>
                    <a:pathLst>
                      <a:path w="8" h="3">
                        <a:moveTo>
                          <a:pt x="8" y="0"/>
                        </a:moveTo>
                        <a:cubicBezTo>
                          <a:pt x="6" y="3"/>
                          <a:pt x="2" y="2"/>
                          <a:pt x="0" y="0"/>
                        </a:cubicBezTo>
                        <a:cubicBezTo>
                          <a:pt x="1" y="1"/>
                          <a:pt x="3" y="2"/>
                          <a:pt x="4" y="2"/>
                        </a:cubicBezTo>
                        <a:cubicBezTo>
                          <a:pt x="6" y="2"/>
                          <a:pt x="7" y="1"/>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3" name="Freeform 1429">
                    <a:extLst>
                      <a:ext uri="{FF2B5EF4-FFF2-40B4-BE49-F238E27FC236}">
                        <a16:creationId xmlns="" xmlns:a16="http://schemas.microsoft.com/office/drawing/2014/main" id="{B07DC225-EFEA-4167-9C55-D17AAD398AE5}"/>
                      </a:ext>
                    </a:extLst>
                  </p:cNvPr>
                  <p:cNvSpPr/>
                  <p:nvPr/>
                </p:nvSpPr>
                <p:spPr bwMode="auto">
                  <a:xfrm>
                    <a:off x="1559" y="288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421" name="Group 1631">
                  <a:extLst>
                    <a:ext uri="{FF2B5EF4-FFF2-40B4-BE49-F238E27FC236}">
                      <a16:creationId xmlns="" xmlns:a16="http://schemas.microsoft.com/office/drawing/2014/main" id="{4BA22205-3AD5-45CD-BA4F-90C4B95D57A2}"/>
                    </a:ext>
                  </a:extLst>
                </p:cNvPr>
                <p:cNvGrpSpPr/>
                <p:nvPr/>
              </p:nvGrpSpPr>
              <p:grpSpPr>
                <a:xfrm>
                  <a:off x="1486" y="2617"/>
                  <a:ext cx="558" cy="408"/>
                  <a:chOff x="1486" y="2617"/>
                  <a:chExt cx="558" cy="408"/>
                </a:xfrm>
                <a:grpFill/>
              </p:grpSpPr>
              <p:sp>
                <p:nvSpPr>
                  <p:cNvPr id="644" name="Freeform 1431">
                    <a:extLst>
                      <a:ext uri="{FF2B5EF4-FFF2-40B4-BE49-F238E27FC236}">
                        <a16:creationId xmlns="" xmlns:a16="http://schemas.microsoft.com/office/drawing/2014/main" id="{3A814C55-5589-4815-B663-A701076E5E52}"/>
                      </a:ext>
                    </a:extLst>
                  </p:cNvPr>
                  <p:cNvSpPr/>
                  <p:nvPr/>
                </p:nvSpPr>
                <p:spPr bwMode="auto">
                  <a:xfrm>
                    <a:off x="1560" y="288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5" name="Freeform 1432">
                    <a:extLst>
                      <a:ext uri="{FF2B5EF4-FFF2-40B4-BE49-F238E27FC236}">
                        <a16:creationId xmlns="" xmlns:a16="http://schemas.microsoft.com/office/drawing/2014/main" id="{E04AA20E-7526-431C-8F1F-075BE8F05B85}"/>
                      </a:ext>
                    </a:extLst>
                  </p:cNvPr>
                  <p:cNvSpPr/>
                  <p:nvPr/>
                </p:nvSpPr>
                <p:spPr bwMode="auto">
                  <a:xfrm>
                    <a:off x="1557" y="2884"/>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6" name="Freeform 1433">
                    <a:extLst>
                      <a:ext uri="{FF2B5EF4-FFF2-40B4-BE49-F238E27FC236}">
                        <a16:creationId xmlns="" xmlns:a16="http://schemas.microsoft.com/office/drawing/2014/main" id="{91D841C0-A651-4913-9FDD-4C4D06D20371}"/>
                      </a:ext>
                    </a:extLst>
                  </p:cNvPr>
                  <p:cNvSpPr/>
                  <p:nvPr/>
                </p:nvSpPr>
                <p:spPr bwMode="auto">
                  <a:xfrm>
                    <a:off x="1526" y="2867"/>
                    <a:ext cx="27" cy="29"/>
                  </a:xfrm>
                  <a:custGeom>
                    <a:gdLst>
                      <a:gd name="T0" fmla="*/ 27 w 28"/>
                      <a:gd name="T1" fmla="*/ 15 h 31"/>
                      <a:gd name="T2" fmla="*/ 26 w 28"/>
                      <a:gd name="T3" fmla="*/ 9 h 31"/>
                      <a:gd name="T4" fmla="*/ 19 w 28"/>
                      <a:gd name="T5" fmla="*/ 0 h 31"/>
                      <a:gd name="T6" fmla="*/ 16 w 28"/>
                      <a:gd name="T7" fmla="*/ 1 h 31"/>
                      <a:gd name="T8" fmla="*/ 11 w 28"/>
                      <a:gd name="T9" fmla="*/ 2 h 31"/>
                      <a:gd name="T10" fmla="*/ 9 w 28"/>
                      <a:gd name="T11" fmla="*/ 2 h 31"/>
                      <a:gd name="T12" fmla="*/ 8 w 28"/>
                      <a:gd name="T13" fmla="*/ 1 h 31"/>
                      <a:gd name="T14" fmla="*/ 7 w 28"/>
                      <a:gd name="T15" fmla="*/ 2 h 31"/>
                      <a:gd name="T16" fmla="*/ 7 w 28"/>
                      <a:gd name="T17" fmla="*/ 2 h 31"/>
                      <a:gd name="T18" fmla="*/ 7 w 28"/>
                      <a:gd name="T19" fmla="*/ 3 h 31"/>
                      <a:gd name="T20" fmla="*/ 7 w 28"/>
                      <a:gd name="T21" fmla="*/ 3 h 31"/>
                      <a:gd name="T22" fmla="*/ 6 w 28"/>
                      <a:gd name="T23" fmla="*/ 4 h 31"/>
                      <a:gd name="T24" fmla="*/ 6 w 28"/>
                      <a:gd name="T25" fmla="*/ 5 h 31"/>
                      <a:gd name="T26" fmla="*/ 6 w 28"/>
                      <a:gd name="T27" fmla="*/ 5 h 31"/>
                      <a:gd name="T28" fmla="*/ 5 w 28"/>
                      <a:gd name="T29" fmla="*/ 6 h 31"/>
                      <a:gd name="T30" fmla="*/ 4 w 28"/>
                      <a:gd name="T31" fmla="*/ 6 h 31"/>
                      <a:gd name="T32" fmla="*/ 4 w 28"/>
                      <a:gd name="T33" fmla="*/ 7 h 31"/>
                      <a:gd name="T34" fmla="*/ 3 w 28"/>
                      <a:gd name="T35" fmla="*/ 8 h 31"/>
                      <a:gd name="T36" fmla="*/ 2 w 28"/>
                      <a:gd name="T37" fmla="*/ 8 h 31"/>
                      <a:gd name="T38" fmla="*/ 2 w 28"/>
                      <a:gd name="T39" fmla="*/ 9 h 31"/>
                      <a:gd name="T40" fmla="*/ 1 w 28"/>
                      <a:gd name="T41" fmla="*/ 10 h 31"/>
                      <a:gd name="T42" fmla="*/ 0 w 28"/>
                      <a:gd name="T43" fmla="*/ 10 h 31"/>
                      <a:gd name="T44" fmla="*/ 1 w 28"/>
                      <a:gd name="T45" fmla="*/ 13 h 31"/>
                      <a:gd name="T46" fmla="*/ 9 w 28"/>
                      <a:gd name="T47" fmla="*/ 26 h 31"/>
                      <a:gd name="T48" fmla="*/ 10 w 28"/>
                      <a:gd name="T49" fmla="*/ 26 h 31"/>
                      <a:gd name="T50" fmla="*/ 17 w 28"/>
                      <a:gd name="T51" fmla="*/ 31 h 31"/>
                      <a:gd name="T52" fmla="*/ 17 w 28"/>
                      <a:gd name="T53" fmla="*/ 31 h 31"/>
                      <a:gd name="T54" fmla="*/ 18 w 28"/>
                      <a:gd name="T55" fmla="*/ 30 h 31"/>
                      <a:gd name="T56" fmla="*/ 18 w 28"/>
                      <a:gd name="T57" fmla="*/ 30 h 31"/>
                      <a:gd name="T58" fmla="*/ 18 w 28"/>
                      <a:gd name="T59" fmla="*/ 29 h 31"/>
                      <a:gd name="T60" fmla="*/ 18 w 28"/>
                      <a:gd name="T61" fmla="*/ 29 h 31"/>
                      <a:gd name="T62" fmla="*/ 19 w 28"/>
                      <a:gd name="T63" fmla="*/ 29 h 31"/>
                      <a:gd name="T64" fmla="*/ 22 w 28"/>
                      <a:gd name="T65" fmla="*/ 26 h 31"/>
                      <a:gd name="T66" fmla="*/ 27 w 28"/>
                      <a:gd name="T67" fmla="*/ 22 h 31"/>
                      <a:gd name="T68" fmla="*/ 28 w 28"/>
                      <a:gd name="T69" fmla="*/ 20 h 31"/>
                      <a:gd name="T70" fmla="*/ 28 w 28"/>
                      <a:gd name="T71" fmla="*/ 19 h 31"/>
                      <a:gd name="T72" fmla="*/ 28 w 28"/>
                      <a:gd name="T73" fmla="*/ 19 h 31"/>
                      <a:gd name="T74" fmla="*/ 28 w 28"/>
                      <a:gd name="T75" fmla="*/ 18 h 31"/>
                      <a:gd name="T76" fmla="*/ 28 w 28"/>
                      <a:gd name="T77" fmla="*/ 17 h 31"/>
                      <a:gd name="T78" fmla="*/ 27 w 28"/>
                      <a:gd name="T79" fmla="*/ 15 h 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 h="31">
                        <a:moveTo>
                          <a:pt x="27" y="15"/>
                        </a:moveTo>
                        <a:cubicBezTo>
                          <a:pt x="27" y="13"/>
                          <a:pt x="26" y="11"/>
                          <a:pt x="26" y="9"/>
                        </a:cubicBezTo>
                        <a:cubicBezTo>
                          <a:pt x="26" y="7"/>
                          <a:pt x="21" y="1"/>
                          <a:pt x="19" y="0"/>
                        </a:cubicBezTo>
                        <a:cubicBezTo>
                          <a:pt x="19" y="0"/>
                          <a:pt x="18" y="1"/>
                          <a:pt x="16" y="1"/>
                        </a:cubicBezTo>
                        <a:cubicBezTo>
                          <a:pt x="15" y="2"/>
                          <a:pt x="13" y="2"/>
                          <a:pt x="11" y="2"/>
                        </a:cubicBezTo>
                        <a:cubicBezTo>
                          <a:pt x="10" y="2"/>
                          <a:pt x="10" y="2"/>
                          <a:pt x="9" y="2"/>
                        </a:cubicBezTo>
                        <a:cubicBezTo>
                          <a:pt x="9" y="1"/>
                          <a:pt x="8" y="1"/>
                          <a:pt x="8" y="1"/>
                        </a:cubicBezTo>
                        <a:cubicBezTo>
                          <a:pt x="8" y="2"/>
                          <a:pt x="8" y="2"/>
                          <a:pt x="7" y="2"/>
                        </a:cubicBezTo>
                        <a:cubicBezTo>
                          <a:pt x="7" y="2"/>
                          <a:pt x="7" y="2"/>
                          <a:pt x="7" y="2"/>
                        </a:cubicBezTo>
                        <a:cubicBezTo>
                          <a:pt x="7" y="3"/>
                          <a:pt x="7" y="3"/>
                          <a:pt x="7" y="3"/>
                        </a:cubicBezTo>
                        <a:cubicBezTo>
                          <a:pt x="7" y="3"/>
                          <a:pt x="7" y="3"/>
                          <a:pt x="7" y="3"/>
                        </a:cubicBezTo>
                        <a:cubicBezTo>
                          <a:pt x="7" y="4"/>
                          <a:pt x="7" y="4"/>
                          <a:pt x="6" y="4"/>
                        </a:cubicBezTo>
                        <a:cubicBezTo>
                          <a:pt x="6" y="4"/>
                          <a:pt x="6" y="4"/>
                          <a:pt x="6" y="5"/>
                        </a:cubicBezTo>
                        <a:cubicBezTo>
                          <a:pt x="6" y="5"/>
                          <a:pt x="6" y="5"/>
                          <a:pt x="6" y="5"/>
                        </a:cubicBezTo>
                        <a:cubicBezTo>
                          <a:pt x="5" y="5"/>
                          <a:pt x="5" y="5"/>
                          <a:pt x="5" y="6"/>
                        </a:cubicBezTo>
                        <a:cubicBezTo>
                          <a:pt x="5" y="6"/>
                          <a:pt x="5" y="6"/>
                          <a:pt x="4" y="6"/>
                        </a:cubicBezTo>
                        <a:cubicBezTo>
                          <a:pt x="4" y="6"/>
                          <a:pt x="4" y="7"/>
                          <a:pt x="4" y="7"/>
                        </a:cubicBezTo>
                        <a:cubicBezTo>
                          <a:pt x="4" y="7"/>
                          <a:pt x="3" y="7"/>
                          <a:pt x="3" y="8"/>
                        </a:cubicBezTo>
                        <a:cubicBezTo>
                          <a:pt x="3" y="8"/>
                          <a:pt x="3" y="8"/>
                          <a:pt x="2" y="8"/>
                        </a:cubicBezTo>
                        <a:cubicBezTo>
                          <a:pt x="2" y="9"/>
                          <a:pt x="2" y="9"/>
                          <a:pt x="2" y="9"/>
                        </a:cubicBezTo>
                        <a:cubicBezTo>
                          <a:pt x="1" y="9"/>
                          <a:pt x="1" y="10"/>
                          <a:pt x="1" y="10"/>
                        </a:cubicBezTo>
                        <a:cubicBezTo>
                          <a:pt x="1" y="10"/>
                          <a:pt x="1" y="10"/>
                          <a:pt x="0" y="10"/>
                        </a:cubicBezTo>
                        <a:cubicBezTo>
                          <a:pt x="1" y="11"/>
                          <a:pt x="1" y="12"/>
                          <a:pt x="1" y="13"/>
                        </a:cubicBezTo>
                        <a:cubicBezTo>
                          <a:pt x="4" y="21"/>
                          <a:pt x="6" y="23"/>
                          <a:pt x="9" y="26"/>
                        </a:cubicBezTo>
                        <a:cubicBezTo>
                          <a:pt x="10" y="26"/>
                          <a:pt x="10" y="26"/>
                          <a:pt x="10" y="26"/>
                        </a:cubicBezTo>
                        <a:cubicBezTo>
                          <a:pt x="11" y="28"/>
                          <a:pt x="14" y="29"/>
                          <a:pt x="17" y="31"/>
                        </a:cubicBezTo>
                        <a:cubicBezTo>
                          <a:pt x="17" y="31"/>
                          <a:pt x="17" y="31"/>
                          <a:pt x="17" y="31"/>
                        </a:cubicBezTo>
                        <a:cubicBezTo>
                          <a:pt x="17" y="31"/>
                          <a:pt x="17" y="30"/>
                          <a:pt x="18" y="30"/>
                        </a:cubicBezTo>
                        <a:cubicBezTo>
                          <a:pt x="18" y="30"/>
                          <a:pt x="18" y="30"/>
                          <a:pt x="18" y="30"/>
                        </a:cubicBezTo>
                        <a:cubicBezTo>
                          <a:pt x="18" y="29"/>
                          <a:pt x="18" y="29"/>
                          <a:pt x="18" y="29"/>
                        </a:cubicBezTo>
                        <a:cubicBezTo>
                          <a:pt x="18" y="29"/>
                          <a:pt x="18" y="29"/>
                          <a:pt x="18" y="29"/>
                        </a:cubicBezTo>
                        <a:cubicBezTo>
                          <a:pt x="19" y="29"/>
                          <a:pt x="19" y="29"/>
                          <a:pt x="19" y="29"/>
                        </a:cubicBezTo>
                        <a:cubicBezTo>
                          <a:pt x="20" y="28"/>
                          <a:pt x="21" y="27"/>
                          <a:pt x="22" y="26"/>
                        </a:cubicBezTo>
                        <a:cubicBezTo>
                          <a:pt x="23" y="25"/>
                          <a:pt x="27" y="23"/>
                          <a:pt x="27" y="22"/>
                        </a:cubicBezTo>
                        <a:cubicBezTo>
                          <a:pt x="27" y="22"/>
                          <a:pt x="28" y="21"/>
                          <a:pt x="28" y="20"/>
                        </a:cubicBezTo>
                        <a:cubicBezTo>
                          <a:pt x="28" y="20"/>
                          <a:pt x="28" y="19"/>
                          <a:pt x="28" y="19"/>
                        </a:cubicBezTo>
                        <a:cubicBezTo>
                          <a:pt x="28" y="19"/>
                          <a:pt x="28" y="19"/>
                          <a:pt x="28" y="19"/>
                        </a:cubicBezTo>
                        <a:cubicBezTo>
                          <a:pt x="28" y="18"/>
                          <a:pt x="28" y="18"/>
                          <a:pt x="28" y="18"/>
                        </a:cubicBezTo>
                        <a:cubicBezTo>
                          <a:pt x="28" y="17"/>
                          <a:pt x="28" y="17"/>
                          <a:pt x="28" y="17"/>
                        </a:cubicBezTo>
                        <a:cubicBezTo>
                          <a:pt x="28" y="17"/>
                          <a:pt x="28" y="16"/>
                          <a:pt x="2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7" name="Freeform 1434">
                    <a:extLst>
                      <a:ext uri="{FF2B5EF4-FFF2-40B4-BE49-F238E27FC236}">
                        <a16:creationId xmlns="" xmlns:a16="http://schemas.microsoft.com/office/drawing/2014/main" id="{1D31A23A-EDA0-4EF7-A71D-5F6437B50BBF}"/>
                      </a:ext>
                    </a:extLst>
                  </p:cNvPr>
                  <p:cNvSpPr/>
                  <p:nvPr/>
                </p:nvSpPr>
                <p:spPr bwMode="auto">
                  <a:xfrm flipH="1">
                    <a:off x="1532" y="2871"/>
                    <a:ext cx="0" cy="0"/>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8" name="Freeform 1435">
                    <a:extLst>
                      <a:ext uri="{FF2B5EF4-FFF2-40B4-BE49-F238E27FC236}">
                        <a16:creationId xmlns="" xmlns:a16="http://schemas.microsoft.com/office/drawing/2014/main" id="{DA6F4417-4597-4AE4-84F3-264375B2CB74}"/>
                      </a:ext>
                    </a:extLst>
                  </p:cNvPr>
                  <p:cNvSpPr/>
                  <p:nvPr/>
                </p:nvSpPr>
                <p:spPr bwMode="auto">
                  <a:xfrm flipH="1">
                    <a:off x="1533" y="28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9" name="Freeform 1436">
                    <a:extLst>
                      <a:ext uri="{FF2B5EF4-FFF2-40B4-BE49-F238E27FC236}">
                        <a16:creationId xmlns="" xmlns:a16="http://schemas.microsoft.com/office/drawing/2014/main" id="{7F2CB2EA-F4F4-463E-AA8F-746E61FCE187}"/>
                      </a:ext>
                    </a:extLst>
                  </p:cNvPr>
                  <p:cNvSpPr/>
                  <p:nvPr/>
                </p:nvSpPr>
                <p:spPr bwMode="auto">
                  <a:xfrm flipH="1">
                    <a:off x="1533" y="287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0" name="Freeform 1437">
                    <a:extLst>
                      <a:ext uri="{FF2B5EF4-FFF2-40B4-BE49-F238E27FC236}">
                        <a16:creationId xmlns="" xmlns:a16="http://schemas.microsoft.com/office/drawing/2014/main" id="{A027C6FC-6C79-4A1A-9C2B-70938DC820CF}"/>
                      </a:ext>
                    </a:extLst>
                  </p:cNvPr>
                  <p:cNvSpPr/>
                  <p:nvPr/>
                </p:nvSpPr>
                <p:spPr bwMode="auto">
                  <a:xfrm>
                    <a:off x="1531" y="2871"/>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0" y="0"/>
                          <a:pt x="1"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1" name="Freeform 1438">
                    <a:extLst>
                      <a:ext uri="{FF2B5EF4-FFF2-40B4-BE49-F238E27FC236}">
                        <a16:creationId xmlns="" xmlns:a16="http://schemas.microsoft.com/office/drawing/2014/main" id="{42D6DE83-70D6-45CF-9734-48690213CED5}"/>
                      </a:ext>
                    </a:extLst>
                  </p:cNvPr>
                  <p:cNvSpPr/>
                  <p:nvPr/>
                </p:nvSpPr>
                <p:spPr bwMode="auto">
                  <a:xfrm>
                    <a:off x="1552" y="2881"/>
                    <a:ext cx="1" cy="2"/>
                  </a:xfrm>
                  <a:custGeom>
                    <a:gdLst>
                      <a:gd name="T0" fmla="*/ 1 w 1"/>
                      <a:gd name="T1" fmla="*/ 2 h 2"/>
                      <a:gd name="T2" fmla="*/ 0 w 1"/>
                      <a:gd name="T3" fmla="*/ 0 h 2"/>
                      <a:gd name="T4" fmla="*/ 1 w 1"/>
                      <a:gd name="T5" fmla="*/ 2 h 2"/>
                      <a:gd name="T6" fmla="*/ 1 w 1"/>
                      <a:gd name="T7" fmla="*/ 2 h 2"/>
                    </a:gdLst>
                    <a:cxnLst>
                      <a:cxn ang="0">
                        <a:pos x="T0" y="T1"/>
                      </a:cxn>
                      <a:cxn ang="0">
                        <a:pos x="T2" y="T3"/>
                      </a:cxn>
                      <a:cxn ang="0">
                        <a:pos x="T4" y="T5"/>
                      </a:cxn>
                      <a:cxn ang="0">
                        <a:pos x="T6" y="T7"/>
                      </a:cxn>
                    </a:cxnLst>
                    <a:rect l="0" t="0" r="r" b="b"/>
                    <a:pathLst>
                      <a:path w="1" h="2">
                        <a:moveTo>
                          <a:pt x="1" y="2"/>
                        </a:moveTo>
                        <a:cubicBezTo>
                          <a:pt x="1" y="2"/>
                          <a:pt x="1" y="1"/>
                          <a:pt x="0" y="0"/>
                        </a:cubicBezTo>
                        <a:cubicBezTo>
                          <a:pt x="1" y="1"/>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2" name="Freeform 1439">
                    <a:extLst>
                      <a:ext uri="{FF2B5EF4-FFF2-40B4-BE49-F238E27FC236}">
                        <a16:creationId xmlns="" xmlns:a16="http://schemas.microsoft.com/office/drawing/2014/main" id="{10D6EE9A-D61B-4A34-A187-1911750CC593}"/>
                      </a:ext>
                    </a:extLst>
                  </p:cNvPr>
                  <p:cNvSpPr/>
                  <p:nvPr/>
                </p:nvSpPr>
                <p:spPr bwMode="auto">
                  <a:xfrm>
                    <a:off x="1527" y="287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3" name="Freeform 1440">
                    <a:extLst>
                      <a:ext uri="{FF2B5EF4-FFF2-40B4-BE49-F238E27FC236}">
                        <a16:creationId xmlns="" xmlns:a16="http://schemas.microsoft.com/office/drawing/2014/main" id="{C80027C3-3F3A-400D-B188-91182BD98442}"/>
                      </a:ext>
                    </a:extLst>
                  </p:cNvPr>
                  <p:cNvSpPr/>
                  <p:nvPr/>
                </p:nvSpPr>
                <p:spPr bwMode="auto">
                  <a:xfrm flipH="1">
                    <a:off x="1530" y="287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4" name="Freeform 1441">
                    <a:extLst>
                      <a:ext uri="{FF2B5EF4-FFF2-40B4-BE49-F238E27FC236}">
                        <a16:creationId xmlns="" xmlns:a16="http://schemas.microsoft.com/office/drawing/2014/main" id="{E0692BBE-C562-4497-B216-0FF7A1081DD6}"/>
                      </a:ext>
                    </a:extLst>
                  </p:cNvPr>
                  <p:cNvSpPr/>
                  <p:nvPr/>
                </p:nvSpPr>
                <p:spPr bwMode="auto">
                  <a:xfrm>
                    <a:off x="1528" y="287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5" name="Freeform 1442">
                    <a:extLst>
                      <a:ext uri="{FF2B5EF4-FFF2-40B4-BE49-F238E27FC236}">
                        <a16:creationId xmlns="" xmlns:a16="http://schemas.microsoft.com/office/drawing/2014/main" id="{70E48F24-5121-4D11-B952-DE2F001282AB}"/>
                      </a:ext>
                    </a:extLst>
                  </p:cNvPr>
                  <p:cNvSpPr/>
                  <p:nvPr/>
                </p:nvSpPr>
                <p:spPr bwMode="auto">
                  <a:xfrm>
                    <a:off x="1552" y="2885"/>
                    <a:ext cx="1" cy="3"/>
                  </a:xfrm>
                  <a:custGeom>
                    <a:gdLst>
                      <a:gd name="T0" fmla="*/ 0 w 1"/>
                      <a:gd name="T1" fmla="*/ 3 h 3"/>
                      <a:gd name="T2" fmla="*/ 1 w 1"/>
                      <a:gd name="T3" fmla="*/ 1 h 3"/>
                      <a:gd name="T4" fmla="*/ 1 w 1"/>
                      <a:gd name="T5" fmla="*/ 0 h 3"/>
                      <a:gd name="T6" fmla="*/ 1 w 1"/>
                      <a:gd name="T7" fmla="*/ 1 h 3"/>
                      <a:gd name="T8" fmla="*/ 0 w 1"/>
                      <a:gd name="T9" fmla="*/ 3 h 3"/>
                    </a:gdLst>
                    <a:cxnLst>
                      <a:cxn ang="0">
                        <a:pos x="T0" y="T1"/>
                      </a:cxn>
                      <a:cxn ang="0">
                        <a:pos x="T2" y="T3"/>
                      </a:cxn>
                      <a:cxn ang="0">
                        <a:pos x="T4" y="T5"/>
                      </a:cxn>
                      <a:cxn ang="0">
                        <a:pos x="T6" y="T7"/>
                      </a:cxn>
                      <a:cxn ang="0">
                        <a:pos x="T8" y="T9"/>
                      </a:cxn>
                    </a:cxnLst>
                    <a:rect l="0" t="0" r="r" b="b"/>
                    <a:pathLst>
                      <a:path w="1" h="3">
                        <a:moveTo>
                          <a:pt x="0" y="3"/>
                        </a:moveTo>
                        <a:cubicBezTo>
                          <a:pt x="0" y="3"/>
                          <a:pt x="1" y="2"/>
                          <a:pt x="1" y="1"/>
                        </a:cubicBezTo>
                        <a:cubicBezTo>
                          <a:pt x="1" y="1"/>
                          <a:pt x="1" y="0"/>
                          <a:pt x="1" y="0"/>
                        </a:cubicBezTo>
                        <a:cubicBezTo>
                          <a:pt x="1" y="0"/>
                          <a:pt x="1" y="1"/>
                          <a:pt x="1" y="1"/>
                        </a:cubicBezTo>
                        <a:cubicBezTo>
                          <a:pt x="1" y="2"/>
                          <a:pt x="0" y="3"/>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6" name="Freeform 1443">
                    <a:extLst>
                      <a:ext uri="{FF2B5EF4-FFF2-40B4-BE49-F238E27FC236}">
                        <a16:creationId xmlns="" xmlns:a16="http://schemas.microsoft.com/office/drawing/2014/main" id="{1DD5CF8B-46F9-46C1-934C-7F0E5F3040E1}"/>
                      </a:ext>
                    </a:extLst>
                  </p:cNvPr>
                  <p:cNvSpPr/>
                  <p:nvPr/>
                </p:nvSpPr>
                <p:spPr bwMode="auto">
                  <a:xfrm flipH="1">
                    <a:off x="1542" y="28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7" name="Freeform 1444">
                    <a:extLst>
                      <a:ext uri="{FF2B5EF4-FFF2-40B4-BE49-F238E27FC236}">
                        <a16:creationId xmlns="" xmlns:a16="http://schemas.microsoft.com/office/drawing/2014/main" id="{8E6FECA3-46C9-4F9A-8AB4-24758E99F275}"/>
                      </a:ext>
                    </a:extLst>
                  </p:cNvPr>
                  <p:cNvSpPr/>
                  <p:nvPr/>
                </p:nvSpPr>
                <p:spPr bwMode="auto">
                  <a:xfrm flipH="1">
                    <a:off x="1553" y="288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8" name="Freeform 1445">
                    <a:extLst>
                      <a:ext uri="{FF2B5EF4-FFF2-40B4-BE49-F238E27FC236}">
                        <a16:creationId xmlns="" xmlns:a16="http://schemas.microsoft.com/office/drawing/2014/main" id="{2515A491-C6BD-4B97-A6CD-98B9210FE256}"/>
                      </a:ext>
                    </a:extLst>
                  </p:cNvPr>
                  <p:cNvSpPr/>
                  <p:nvPr/>
                </p:nvSpPr>
                <p:spPr bwMode="auto">
                  <a:xfrm flipH="1">
                    <a:off x="1543" y="28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9" name="Freeform 1446">
                    <a:extLst>
                      <a:ext uri="{FF2B5EF4-FFF2-40B4-BE49-F238E27FC236}">
                        <a16:creationId xmlns="" xmlns:a16="http://schemas.microsoft.com/office/drawing/2014/main" id="{DE28257D-7F10-4CD9-983E-4FF434AC4D6F}"/>
                      </a:ext>
                    </a:extLst>
                  </p:cNvPr>
                  <p:cNvSpPr/>
                  <p:nvPr/>
                </p:nvSpPr>
                <p:spPr bwMode="auto">
                  <a:xfrm flipH="1">
                    <a:off x="1543" y="289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0" name="Freeform 1447">
                    <a:extLst>
                      <a:ext uri="{FF2B5EF4-FFF2-40B4-BE49-F238E27FC236}">
                        <a16:creationId xmlns="" xmlns:a16="http://schemas.microsoft.com/office/drawing/2014/main" id="{08FE947D-90B6-47F0-8763-CF67DB776679}"/>
                      </a:ext>
                    </a:extLst>
                  </p:cNvPr>
                  <p:cNvSpPr/>
                  <p:nvPr/>
                </p:nvSpPr>
                <p:spPr bwMode="auto">
                  <a:xfrm>
                    <a:off x="1486" y="2667"/>
                    <a:ext cx="86" cy="70"/>
                  </a:xfrm>
                  <a:custGeom>
                    <a:gdLst>
                      <a:gd name="T0" fmla="*/ 89 w 90"/>
                      <a:gd name="T1" fmla="*/ 2 h 73"/>
                      <a:gd name="T2" fmla="*/ 84 w 90"/>
                      <a:gd name="T3" fmla="*/ 0 h 73"/>
                      <a:gd name="T4" fmla="*/ 43 w 90"/>
                      <a:gd name="T5" fmla="*/ 0 h 73"/>
                      <a:gd name="T6" fmla="*/ 38 w 90"/>
                      <a:gd name="T7" fmla="*/ 9 h 73"/>
                      <a:gd name="T8" fmla="*/ 31 w 90"/>
                      <a:gd name="T9" fmla="*/ 18 h 73"/>
                      <a:gd name="T10" fmla="*/ 23 w 90"/>
                      <a:gd name="T11" fmla="*/ 29 h 73"/>
                      <a:gd name="T12" fmla="*/ 14 w 90"/>
                      <a:gd name="T13" fmla="*/ 46 h 73"/>
                      <a:gd name="T14" fmla="*/ 3 w 90"/>
                      <a:gd name="T15" fmla="*/ 65 h 73"/>
                      <a:gd name="T16" fmla="*/ 0 w 90"/>
                      <a:gd name="T17" fmla="*/ 73 h 73"/>
                      <a:gd name="T18" fmla="*/ 40 w 90"/>
                      <a:gd name="T19" fmla="*/ 73 h 73"/>
                      <a:gd name="T20" fmla="*/ 40 w 90"/>
                      <a:gd name="T21" fmla="*/ 57 h 73"/>
                      <a:gd name="T22" fmla="*/ 47 w 90"/>
                      <a:gd name="T23" fmla="*/ 51 h 73"/>
                      <a:gd name="T24" fmla="*/ 52 w 90"/>
                      <a:gd name="T25" fmla="*/ 49 h 73"/>
                      <a:gd name="T26" fmla="*/ 52 w 90"/>
                      <a:gd name="T27" fmla="*/ 17 h 73"/>
                      <a:gd name="T28" fmla="*/ 54 w 90"/>
                      <a:gd name="T29" fmla="*/ 17 h 73"/>
                      <a:gd name="T30" fmla="*/ 81 w 90"/>
                      <a:gd name="T31" fmla="*/ 17 h 73"/>
                      <a:gd name="T32" fmla="*/ 90 w 90"/>
                      <a:gd name="T33" fmla="*/ 17 h 73"/>
                      <a:gd name="T34" fmla="*/ 90 w 90"/>
                      <a:gd name="T35" fmla="*/ 8 h 73"/>
                      <a:gd name="T36" fmla="*/ 90 w 90"/>
                      <a:gd name="T37" fmla="*/ 8 h 73"/>
                      <a:gd name="T38" fmla="*/ 90 w 90"/>
                      <a:gd name="T39" fmla="*/ 5 h 73"/>
                      <a:gd name="T40" fmla="*/ 90 w 90"/>
                      <a:gd name="T41" fmla="*/ 5 h 73"/>
                      <a:gd name="T42" fmla="*/ 90 w 90"/>
                      <a:gd name="T43" fmla="*/ 3 h 73"/>
                      <a:gd name="T44" fmla="*/ 90 w 90"/>
                      <a:gd name="T45" fmla="*/ 3 h 73"/>
                      <a:gd name="T46" fmla="*/ 89 w 90"/>
                      <a:gd name="T47" fmla="*/ 2 h 7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0" h="73">
                        <a:moveTo>
                          <a:pt x="89" y="2"/>
                        </a:moveTo>
                        <a:cubicBezTo>
                          <a:pt x="89" y="1"/>
                          <a:pt x="89" y="0"/>
                          <a:pt x="84" y="0"/>
                        </a:cubicBezTo>
                        <a:cubicBezTo>
                          <a:pt x="43" y="0"/>
                          <a:pt x="43" y="0"/>
                          <a:pt x="43" y="0"/>
                        </a:cubicBezTo>
                        <a:cubicBezTo>
                          <a:pt x="40" y="3"/>
                          <a:pt x="39" y="6"/>
                          <a:pt x="38" y="9"/>
                        </a:cubicBezTo>
                        <a:cubicBezTo>
                          <a:pt x="37" y="12"/>
                          <a:pt x="34" y="14"/>
                          <a:pt x="31" y="18"/>
                        </a:cubicBezTo>
                        <a:cubicBezTo>
                          <a:pt x="27" y="21"/>
                          <a:pt x="23" y="26"/>
                          <a:pt x="23" y="29"/>
                        </a:cubicBezTo>
                        <a:cubicBezTo>
                          <a:pt x="22" y="34"/>
                          <a:pt x="19" y="39"/>
                          <a:pt x="14" y="46"/>
                        </a:cubicBezTo>
                        <a:cubicBezTo>
                          <a:pt x="10" y="52"/>
                          <a:pt x="6" y="58"/>
                          <a:pt x="3" y="65"/>
                        </a:cubicBezTo>
                        <a:cubicBezTo>
                          <a:pt x="1" y="68"/>
                          <a:pt x="0" y="71"/>
                          <a:pt x="0" y="73"/>
                        </a:cubicBezTo>
                        <a:cubicBezTo>
                          <a:pt x="40" y="73"/>
                          <a:pt x="40" y="73"/>
                          <a:pt x="40" y="73"/>
                        </a:cubicBezTo>
                        <a:cubicBezTo>
                          <a:pt x="40" y="57"/>
                          <a:pt x="40" y="57"/>
                          <a:pt x="40" y="57"/>
                        </a:cubicBezTo>
                        <a:cubicBezTo>
                          <a:pt x="40" y="55"/>
                          <a:pt x="43" y="53"/>
                          <a:pt x="47" y="51"/>
                        </a:cubicBezTo>
                        <a:cubicBezTo>
                          <a:pt x="49" y="51"/>
                          <a:pt x="51" y="49"/>
                          <a:pt x="52" y="49"/>
                        </a:cubicBezTo>
                        <a:cubicBezTo>
                          <a:pt x="52" y="17"/>
                          <a:pt x="52" y="17"/>
                          <a:pt x="52" y="17"/>
                        </a:cubicBezTo>
                        <a:cubicBezTo>
                          <a:pt x="54" y="17"/>
                          <a:pt x="54" y="17"/>
                          <a:pt x="54" y="17"/>
                        </a:cubicBezTo>
                        <a:cubicBezTo>
                          <a:pt x="54" y="17"/>
                          <a:pt x="70" y="17"/>
                          <a:pt x="81" y="17"/>
                        </a:cubicBezTo>
                        <a:cubicBezTo>
                          <a:pt x="86" y="17"/>
                          <a:pt x="89" y="17"/>
                          <a:pt x="90" y="17"/>
                        </a:cubicBezTo>
                        <a:cubicBezTo>
                          <a:pt x="90" y="15"/>
                          <a:pt x="90" y="12"/>
                          <a:pt x="90" y="8"/>
                        </a:cubicBezTo>
                        <a:cubicBezTo>
                          <a:pt x="90" y="8"/>
                          <a:pt x="90" y="8"/>
                          <a:pt x="90" y="8"/>
                        </a:cubicBezTo>
                        <a:cubicBezTo>
                          <a:pt x="90" y="7"/>
                          <a:pt x="90" y="6"/>
                          <a:pt x="90" y="5"/>
                        </a:cubicBezTo>
                        <a:cubicBezTo>
                          <a:pt x="90" y="5"/>
                          <a:pt x="90" y="5"/>
                          <a:pt x="90" y="5"/>
                        </a:cubicBezTo>
                        <a:cubicBezTo>
                          <a:pt x="90" y="4"/>
                          <a:pt x="90" y="4"/>
                          <a:pt x="90" y="3"/>
                        </a:cubicBezTo>
                        <a:cubicBezTo>
                          <a:pt x="90" y="3"/>
                          <a:pt x="90" y="3"/>
                          <a:pt x="90" y="3"/>
                        </a:cubicBezTo>
                        <a:cubicBezTo>
                          <a:pt x="90" y="2"/>
                          <a:pt x="89" y="2"/>
                          <a:pt x="8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1" name="Freeform 1448">
                    <a:extLst>
                      <a:ext uri="{FF2B5EF4-FFF2-40B4-BE49-F238E27FC236}">
                        <a16:creationId xmlns="" xmlns:a16="http://schemas.microsoft.com/office/drawing/2014/main" id="{40DBCB34-B60B-4DB2-ABF2-935CDD39FF9B}"/>
                      </a:ext>
                    </a:extLst>
                  </p:cNvPr>
                  <p:cNvSpPr/>
                  <p:nvPr/>
                </p:nvSpPr>
                <p:spPr bwMode="auto">
                  <a:xfrm>
                    <a:off x="1571" y="2669"/>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1"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2" name="Freeform 1449">
                    <a:extLst>
                      <a:ext uri="{FF2B5EF4-FFF2-40B4-BE49-F238E27FC236}">
                        <a16:creationId xmlns="" xmlns:a16="http://schemas.microsoft.com/office/drawing/2014/main" id="{7662CF09-679A-48E8-A995-724728E70CE3}"/>
                      </a:ext>
                    </a:extLst>
                  </p:cNvPr>
                  <p:cNvSpPr/>
                  <p:nvPr/>
                </p:nvSpPr>
                <p:spPr bwMode="auto">
                  <a:xfrm>
                    <a:off x="1486" y="2673"/>
                    <a:ext cx="121" cy="137"/>
                  </a:xfrm>
                  <a:custGeom>
                    <a:gdLst>
                      <a:gd name="T0" fmla="*/ 52 w 127"/>
                      <a:gd name="T1" fmla="*/ 143 h 143"/>
                      <a:gd name="T2" fmla="*/ 53 w 127"/>
                      <a:gd name="T3" fmla="*/ 143 h 143"/>
                      <a:gd name="T4" fmla="*/ 54 w 127"/>
                      <a:gd name="T5" fmla="*/ 143 h 143"/>
                      <a:gd name="T6" fmla="*/ 54 w 127"/>
                      <a:gd name="T7" fmla="*/ 142 h 143"/>
                      <a:gd name="T8" fmla="*/ 66 w 127"/>
                      <a:gd name="T9" fmla="*/ 139 h 143"/>
                      <a:gd name="T10" fmla="*/ 67 w 127"/>
                      <a:gd name="T11" fmla="*/ 137 h 143"/>
                      <a:gd name="T12" fmla="*/ 73 w 127"/>
                      <a:gd name="T13" fmla="*/ 136 h 143"/>
                      <a:gd name="T14" fmla="*/ 82 w 127"/>
                      <a:gd name="T15" fmla="*/ 135 h 143"/>
                      <a:gd name="T16" fmla="*/ 83 w 127"/>
                      <a:gd name="T17" fmla="*/ 135 h 143"/>
                      <a:gd name="T18" fmla="*/ 101 w 127"/>
                      <a:gd name="T19" fmla="*/ 135 h 143"/>
                      <a:gd name="T20" fmla="*/ 127 w 127"/>
                      <a:gd name="T21" fmla="*/ 135 h 143"/>
                      <a:gd name="T22" fmla="*/ 124 w 127"/>
                      <a:gd name="T23" fmla="*/ 124 h 143"/>
                      <a:gd name="T24" fmla="*/ 127 w 127"/>
                      <a:gd name="T25" fmla="*/ 22 h 143"/>
                      <a:gd name="T26" fmla="*/ 96 w 127"/>
                      <a:gd name="T27" fmla="*/ 1 h 143"/>
                      <a:gd name="T28" fmla="*/ 94 w 127"/>
                      <a:gd name="T29" fmla="*/ 0 h 143"/>
                      <a:gd name="T30" fmla="*/ 94 w 127"/>
                      <a:gd name="T31" fmla="*/ 3 h 143"/>
                      <a:gd name="T32" fmla="*/ 94 w 127"/>
                      <a:gd name="T33" fmla="*/ 5 h 143"/>
                      <a:gd name="T34" fmla="*/ 94 w 127"/>
                      <a:gd name="T35" fmla="*/ 6 h 143"/>
                      <a:gd name="T36" fmla="*/ 94 w 127"/>
                      <a:gd name="T37" fmla="*/ 8 h 143"/>
                      <a:gd name="T38" fmla="*/ 94 w 127"/>
                      <a:gd name="T39" fmla="*/ 10 h 143"/>
                      <a:gd name="T40" fmla="*/ 94 w 127"/>
                      <a:gd name="T41" fmla="*/ 10 h 143"/>
                      <a:gd name="T42" fmla="*/ 94 w 127"/>
                      <a:gd name="T43" fmla="*/ 11 h 143"/>
                      <a:gd name="T44" fmla="*/ 94 w 127"/>
                      <a:gd name="T45" fmla="*/ 12 h 143"/>
                      <a:gd name="T46" fmla="*/ 94 w 127"/>
                      <a:gd name="T47" fmla="*/ 12 h 143"/>
                      <a:gd name="T48" fmla="*/ 94 w 127"/>
                      <a:gd name="T49" fmla="*/ 13 h 143"/>
                      <a:gd name="T50" fmla="*/ 93 w 127"/>
                      <a:gd name="T51" fmla="*/ 13 h 143"/>
                      <a:gd name="T52" fmla="*/ 93 w 127"/>
                      <a:gd name="T53" fmla="*/ 13 h 143"/>
                      <a:gd name="T54" fmla="*/ 93 w 127"/>
                      <a:gd name="T55" fmla="*/ 13 h 143"/>
                      <a:gd name="T56" fmla="*/ 93 w 127"/>
                      <a:gd name="T57" fmla="*/ 13 h 143"/>
                      <a:gd name="T58" fmla="*/ 58 w 127"/>
                      <a:gd name="T59" fmla="*/ 14 h 143"/>
                      <a:gd name="T60" fmla="*/ 56 w 127"/>
                      <a:gd name="T61" fmla="*/ 42 h 143"/>
                      <a:gd name="T62" fmla="*/ 44 w 127"/>
                      <a:gd name="T63" fmla="*/ 51 h 143"/>
                      <a:gd name="T64" fmla="*/ 0 w 127"/>
                      <a:gd name="T65" fmla="*/ 70 h 143"/>
                      <a:gd name="T66" fmla="*/ 5 w 127"/>
                      <a:gd name="T67" fmla="*/ 79 h 143"/>
                      <a:gd name="T68" fmla="*/ 8 w 127"/>
                      <a:gd name="T69" fmla="*/ 98 h 143"/>
                      <a:gd name="T70" fmla="*/ 4 w 127"/>
                      <a:gd name="T71" fmla="*/ 125 h 143"/>
                      <a:gd name="T72" fmla="*/ 5 w 127"/>
                      <a:gd name="T73" fmla="*/ 123 h 143"/>
                      <a:gd name="T74" fmla="*/ 7 w 127"/>
                      <a:gd name="T75" fmla="*/ 123 h 143"/>
                      <a:gd name="T76" fmla="*/ 12 w 127"/>
                      <a:gd name="T77" fmla="*/ 123 h 143"/>
                      <a:gd name="T78" fmla="*/ 18 w 127"/>
                      <a:gd name="T79" fmla="*/ 123 h 143"/>
                      <a:gd name="T80" fmla="*/ 28 w 127"/>
                      <a:gd name="T81" fmla="*/ 123 h 143"/>
                      <a:gd name="T82" fmla="*/ 38 w 127"/>
                      <a:gd name="T83" fmla="*/ 128 h 143"/>
                      <a:gd name="T84" fmla="*/ 46 w 127"/>
                      <a:gd name="T85" fmla="*/ 138 h 143"/>
                      <a:gd name="T86" fmla="*/ 50 w 127"/>
                      <a:gd name="T87" fmla="*/ 142 h 143"/>
                      <a:gd name="T88" fmla="*/ 51 w 127"/>
                      <a:gd name="T89" fmla="*/ 143 h 143"/>
                      <a:gd name="T90" fmla="*/ 51 w 127"/>
                      <a:gd name="T91" fmla="*/ 143 h 1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43">
                        <a:moveTo>
                          <a:pt x="51" y="143"/>
                        </a:moveTo>
                        <a:cubicBezTo>
                          <a:pt x="52" y="143"/>
                          <a:pt x="52" y="143"/>
                          <a:pt x="52" y="143"/>
                        </a:cubicBezTo>
                        <a:cubicBezTo>
                          <a:pt x="52" y="143"/>
                          <a:pt x="53" y="143"/>
                          <a:pt x="53" y="143"/>
                        </a:cubicBezTo>
                        <a:cubicBezTo>
                          <a:pt x="53" y="143"/>
                          <a:pt x="53" y="143"/>
                          <a:pt x="53" y="143"/>
                        </a:cubicBezTo>
                        <a:cubicBezTo>
                          <a:pt x="53" y="143"/>
                          <a:pt x="53" y="143"/>
                          <a:pt x="53" y="143"/>
                        </a:cubicBezTo>
                        <a:cubicBezTo>
                          <a:pt x="54" y="143"/>
                          <a:pt x="54" y="143"/>
                          <a:pt x="54" y="143"/>
                        </a:cubicBezTo>
                        <a:cubicBezTo>
                          <a:pt x="54" y="143"/>
                          <a:pt x="54" y="143"/>
                          <a:pt x="54" y="142"/>
                        </a:cubicBezTo>
                        <a:cubicBezTo>
                          <a:pt x="54" y="142"/>
                          <a:pt x="54" y="142"/>
                          <a:pt x="54" y="142"/>
                        </a:cubicBezTo>
                        <a:cubicBezTo>
                          <a:pt x="54" y="136"/>
                          <a:pt x="59" y="133"/>
                          <a:pt x="64" y="138"/>
                        </a:cubicBezTo>
                        <a:cubicBezTo>
                          <a:pt x="65" y="139"/>
                          <a:pt x="66" y="139"/>
                          <a:pt x="66" y="139"/>
                        </a:cubicBezTo>
                        <a:cubicBezTo>
                          <a:pt x="66" y="139"/>
                          <a:pt x="67" y="139"/>
                          <a:pt x="67" y="139"/>
                        </a:cubicBezTo>
                        <a:cubicBezTo>
                          <a:pt x="67" y="138"/>
                          <a:pt x="67" y="138"/>
                          <a:pt x="67" y="137"/>
                        </a:cubicBezTo>
                        <a:cubicBezTo>
                          <a:pt x="68" y="137"/>
                          <a:pt x="69" y="136"/>
                          <a:pt x="70" y="136"/>
                        </a:cubicBezTo>
                        <a:cubicBezTo>
                          <a:pt x="71" y="136"/>
                          <a:pt x="72" y="136"/>
                          <a:pt x="73" y="136"/>
                        </a:cubicBezTo>
                        <a:cubicBezTo>
                          <a:pt x="74" y="137"/>
                          <a:pt x="76" y="137"/>
                          <a:pt x="77" y="137"/>
                        </a:cubicBezTo>
                        <a:cubicBezTo>
                          <a:pt x="78" y="137"/>
                          <a:pt x="81" y="136"/>
                          <a:pt x="82" y="135"/>
                        </a:cubicBezTo>
                        <a:cubicBezTo>
                          <a:pt x="82" y="135"/>
                          <a:pt x="83" y="135"/>
                          <a:pt x="83" y="135"/>
                        </a:cubicBezTo>
                        <a:cubicBezTo>
                          <a:pt x="83" y="135"/>
                          <a:pt x="83" y="135"/>
                          <a:pt x="83" y="135"/>
                        </a:cubicBezTo>
                        <a:cubicBezTo>
                          <a:pt x="84" y="135"/>
                          <a:pt x="84" y="135"/>
                          <a:pt x="84" y="135"/>
                        </a:cubicBezTo>
                        <a:cubicBezTo>
                          <a:pt x="84" y="135"/>
                          <a:pt x="92" y="135"/>
                          <a:pt x="101" y="135"/>
                        </a:cubicBezTo>
                        <a:cubicBezTo>
                          <a:pt x="102" y="135"/>
                          <a:pt x="104" y="135"/>
                          <a:pt x="105" y="135"/>
                        </a:cubicBezTo>
                        <a:cubicBezTo>
                          <a:pt x="121" y="135"/>
                          <a:pt x="125" y="135"/>
                          <a:pt x="127" y="135"/>
                        </a:cubicBezTo>
                        <a:cubicBezTo>
                          <a:pt x="127" y="134"/>
                          <a:pt x="127" y="131"/>
                          <a:pt x="127" y="128"/>
                        </a:cubicBezTo>
                        <a:cubicBezTo>
                          <a:pt x="124" y="124"/>
                          <a:pt x="124" y="124"/>
                          <a:pt x="124" y="124"/>
                        </a:cubicBezTo>
                        <a:cubicBezTo>
                          <a:pt x="113" y="22"/>
                          <a:pt x="113" y="22"/>
                          <a:pt x="113" y="22"/>
                        </a:cubicBezTo>
                        <a:cubicBezTo>
                          <a:pt x="127" y="22"/>
                          <a:pt x="127" y="22"/>
                          <a:pt x="127" y="22"/>
                        </a:cubicBezTo>
                        <a:cubicBezTo>
                          <a:pt x="113" y="12"/>
                          <a:pt x="101" y="4"/>
                          <a:pt x="96" y="1"/>
                        </a:cubicBezTo>
                        <a:cubicBezTo>
                          <a:pt x="96" y="1"/>
                          <a:pt x="96" y="1"/>
                          <a:pt x="96" y="1"/>
                        </a:cubicBezTo>
                        <a:cubicBezTo>
                          <a:pt x="95" y="1"/>
                          <a:pt x="95" y="0"/>
                          <a:pt x="94" y="0"/>
                        </a:cubicBezTo>
                        <a:cubicBezTo>
                          <a:pt x="94" y="0"/>
                          <a:pt x="94" y="0"/>
                          <a:pt x="94" y="0"/>
                        </a:cubicBezTo>
                        <a:cubicBezTo>
                          <a:pt x="94" y="3"/>
                          <a:pt x="94" y="3"/>
                          <a:pt x="94" y="3"/>
                        </a:cubicBezTo>
                        <a:cubicBezTo>
                          <a:pt x="94" y="3"/>
                          <a:pt x="94" y="3"/>
                          <a:pt x="94" y="3"/>
                        </a:cubicBezTo>
                        <a:cubicBezTo>
                          <a:pt x="94" y="3"/>
                          <a:pt x="94" y="3"/>
                          <a:pt x="94" y="4"/>
                        </a:cubicBezTo>
                        <a:cubicBezTo>
                          <a:pt x="94" y="4"/>
                          <a:pt x="94" y="4"/>
                          <a:pt x="94" y="5"/>
                        </a:cubicBezTo>
                        <a:cubicBezTo>
                          <a:pt x="94" y="5"/>
                          <a:pt x="94" y="5"/>
                          <a:pt x="94" y="6"/>
                        </a:cubicBezTo>
                        <a:cubicBezTo>
                          <a:pt x="94" y="6"/>
                          <a:pt x="94" y="6"/>
                          <a:pt x="94" y="6"/>
                        </a:cubicBezTo>
                        <a:cubicBezTo>
                          <a:pt x="94" y="7"/>
                          <a:pt x="94" y="7"/>
                          <a:pt x="94" y="7"/>
                        </a:cubicBezTo>
                        <a:cubicBezTo>
                          <a:pt x="94" y="7"/>
                          <a:pt x="94" y="8"/>
                          <a:pt x="94" y="8"/>
                        </a:cubicBezTo>
                        <a:cubicBezTo>
                          <a:pt x="94" y="8"/>
                          <a:pt x="94" y="8"/>
                          <a:pt x="94" y="8"/>
                        </a:cubicBezTo>
                        <a:cubicBezTo>
                          <a:pt x="94" y="9"/>
                          <a:pt x="94" y="9"/>
                          <a:pt x="94" y="10"/>
                        </a:cubicBezTo>
                        <a:cubicBezTo>
                          <a:pt x="94" y="10"/>
                          <a:pt x="94" y="10"/>
                          <a:pt x="94" y="10"/>
                        </a:cubicBezTo>
                        <a:cubicBezTo>
                          <a:pt x="94" y="10"/>
                          <a:pt x="94" y="10"/>
                          <a:pt x="94" y="10"/>
                        </a:cubicBezTo>
                        <a:cubicBezTo>
                          <a:pt x="94" y="11"/>
                          <a:pt x="94" y="11"/>
                          <a:pt x="94" y="11"/>
                        </a:cubicBezTo>
                        <a:cubicBezTo>
                          <a:pt x="94" y="11"/>
                          <a:pt x="94" y="11"/>
                          <a:pt x="94" y="11"/>
                        </a:cubicBezTo>
                        <a:cubicBezTo>
                          <a:pt x="94" y="11"/>
                          <a:pt x="94" y="11"/>
                          <a:pt x="94" y="11"/>
                        </a:cubicBezTo>
                        <a:cubicBezTo>
                          <a:pt x="94" y="12"/>
                          <a:pt x="94" y="12"/>
                          <a:pt x="94" y="12"/>
                        </a:cubicBezTo>
                        <a:cubicBezTo>
                          <a:pt x="94" y="12"/>
                          <a:pt x="94" y="12"/>
                          <a:pt x="94" y="12"/>
                        </a:cubicBezTo>
                        <a:cubicBezTo>
                          <a:pt x="94" y="12"/>
                          <a:pt x="94" y="12"/>
                          <a:pt x="94" y="12"/>
                        </a:cubicBezTo>
                        <a:cubicBezTo>
                          <a:pt x="94" y="12"/>
                          <a:pt x="94" y="12"/>
                          <a:pt x="94" y="12"/>
                        </a:cubicBezTo>
                        <a:cubicBezTo>
                          <a:pt x="94" y="12"/>
                          <a:pt x="94" y="13"/>
                          <a:pt x="94" y="13"/>
                        </a:cubicBezTo>
                        <a:cubicBezTo>
                          <a:pt x="94" y="13"/>
                          <a:pt x="94"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3" y="13"/>
                          <a:pt x="93" y="13"/>
                          <a:pt x="93" y="13"/>
                        </a:cubicBezTo>
                        <a:cubicBezTo>
                          <a:pt x="92" y="14"/>
                          <a:pt x="92" y="14"/>
                          <a:pt x="81" y="14"/>
                        </a:cubicBezTo>
                        <a:cubicBezTo>
                          <a:pt x="74" y="14"/>
                          <a:pt x="64" y="14"/>
                          <a:pt x="58" y="14"/>
                        </a:cubicBezTo>
                        <a:cubicBezTo>
                          <a:pt x="57" y="14"/>
                          <a:pt x="56" y="14"/>
                          <a:pt x="56" y="14"/>
                        </a:cubicBezTo>
                        <a:cubicBezTo>
                          <a:pt x="56" y="42"/>
                          <a:pt x="56" y="42"/>
                          <a:pt x="56" y="42"/>
                        </a:cubicBezTo>
                        <a:cubicBezTo>
                          <a:pt x="56" y="44"/>
                          <a:pt x="53" y="46"/>
                          <a:pt x="49" y="48"/>
                        </a:cubicBezTo>
                        <a:cubicBezTo>
                          <a:pt x="47" y="49"/>
                          <a:pt x="45" y="50"/>
                          <a:pt x="44" y="51"/>
                        </a:cubicBezTo>
                        <a:cubicBezTo>
                          <a:pt x="44" y="70"/>
                          <a:pt x="44" y="70"/>
                          <a:pt x="44" y="70"/>
                        </a:cubicBezTo>
                        <a:cubicBezTo>
                          <a:pt x="0" y="70"/>
                          <a:pt x="0" y="70"/>
                          <a:pt x="0" y="70"/>
                        </a:cubicBezTo>
                        <a:cubicBezTo>
                          <a:pt x="0" y="74"/>
                          <a:pt x="2" y="76"/>
                          <a:pt x="4" y="78"/>
                        </a:cubicBezTo>
                        <a:cubicBezTo>
                          <a:pt x="4" y="78"/>
                          <a:pt x="5" y="79"/>
                          <a:pt x="5" y="79"/>
                        </a:cubicBezTo>
                        <a:cubicBezTo>
                          <a:pt x="8" y="82"/>
                          <a:pt x="7" y="85"/>
                          <a:pt x="7" y="88"/>
                        </a:cubicBezTo>
                        <a:cubicBezTo>
                          <a:pt x="6" y="91"/>
                          <a:pt x="6" y="94"/>
                          <a:pt x="8" y="98"/>
                        </a:cubicBezTo>
                        <a:cubicBezTo>
                          <a:pt x="12" y="103"/>
                          <a:pt x="11" y="112"/>
                          <a:pt x="4" y="122"/>
                        </a:cubicBezTo>
                        <a:cubicBezTo>
                          <a:pt x="4" y="123"/>
                          <a:pt x="4" y="124"/>
                          <a:pt x="4" y="125"/>
                        </a:cubicBezTo>
                        <a:cubicBezTo>
                          <a:pt x="4" y="124"/>
                          <a:pt x="5" y="124"/>
                          <a:pt x="5" y="123"/>
                        </a:cubicBezTo>
                        <a:cubicBezTo>
                          <a:pt x="5" y="123"/>
                          <a:pt x="5" y="123"/>
                          <a:pt x="5" y="123"/>
                        </a:cubicBezTo>
                        <a:cubicBezTo>
                          <a:pt x="6" y="123"/>
                          <a:pt x="6" y="123"/>
                          <a:pt x="6" y="123"/>
                        </a:cubicBezTo>
                        <a:cubicBezTo>
                          <a:pt x="6" y="123"/>
                          <a:pt x="7" y="123"/>
                          <a:pt x="7" y="123"/>
                        </a:cubicBezTo>
                        <a:cubicBezTo>
                          <a:pt x="7" y="123"/>
                          <a:pt x="8" y="123"/>
                          <a:pt x="8" y="123"/>
                        </a:cubicBezTo>
                        <a:cubicBezTo>
                          <a:pt x="9" y="123"/>
                          <a:pt x="10" y="123"/>
                          <a:pt x="12" y="123"/>
                        </a:cubicBezTo>
                        <a:cubicBezTo>
                          <a:pt x="14" y="123"/>
                          <a:pt x="16" y="123"/>
                          <a:pt x="17" y="123"/>
                        </a:cubicBezTo>
                        <a:cubicBezTo>
                          <a:pt x="17" y="123"/>
                          <a:pt x="17" y="123"/>
                          <a:pt x="18" y="123"/>
                        </a:cubicBezTo>
                        <a:cubicBezTo>
                          <a:pt x="19" y="123"/>
                          <a:pt x="22" y="122"/>
                          <a:pt x="25" y="122"/>
                        </a:cubicBezTo>
                        <a:cubicBezTo>
                          <a:pt x="26" y="122"/>
                          <a:pt x="27" y="122"/>
                          <a:pt x="28" y="123"/>
                        </a:cubicBezTo>
                        <a:cubicBezTo>
                          <a:pt x="30" y="124"/>
                          <a:pt x="33" y="127"/>
                          <a:pt x="34" y="128"/>
                        </a:cubicBezTo>
                        <a:cubicBezTo>
                          <a:pt x="38" y="128"/>
                          <a:pt x="38" y="128"/>
                          <a:pt x="38" y="128"/>
                        </a:cubicBezTo>
                        <a:cubicBezTo>
                          <a:pt x="39" y="129"/>
                          <a:pt x="39" y="129"/>
                          <a:pt x="39" y="129"/>
                        </a:cubicBezTo>
                        <a:cubicBezTo>
                          <a:pt x="40" y="132"/>
                          <a:pt x="43" y="137"/>
                          <a:pt x="46" y="138"/>
                        </a:cubicBezTo>
                        <a:cubicBezTo>
                          <a:pt x="46" y="139"/>
                          <a:pt x="47" y="139"/>
                          <a:pt x="47" y="139"/>
                        </a:cubicBezTo>
                        <a:cubicBezTo>
                          <a:pt x="48" y="140"/>
                          <a:pt x="49" y="141"/>
                          <a:pt x="50" y="142"/>
                        </a:cubicBezTo>
                        <a:cubicBezTo>
                          <a:pt x="50" y="142"/>
                          <a:pt x="50" y="142"/>
                          <a:pt x="50" y="142"/>
                        </a:cubicBezTo>
                        <a:cubicBezTo>
                          <a:pt x="51" y="142"/>
                          <a:pt x="51" y="143"/>
                          <a:pt x="51" y="143"/>
                        </a:cubicBezTo>
                        <a:cubicBezTo>
                          <a:pt x="51" y="143"/>
                          <a:pt x="51" y="143"/>
                          <a:pt x="51" y="143"/>
                        </a:cubicBezTo>
                        <a:cubicBezTo>
                          <a:pt x="51" y="143"/>
                          <a:pt x="51" y="143"/>
                          <a:pt x="51" y="1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3" name="Freeform 1450">
                    <a:extLst>
                      <a:ext uri="{FF2B5EF4-FFF2-40B4-BE49-F238E27FC236}">
                        <a16:creationId xmlns="" xmlns:a16="http://schemas.microsoft.com/office/drawing/2014/main" id="{D91EFDE7-4DF0-416F-A582-D1BE457269F5}"/>
                      </a:ext>
                    </a:extLst>
                  </p:cNvPr>
                  <p:cNvSpPr/>
                  <p:nvPr/>
                </p:nvSpPr>
                <p:spPr bwMode="auto">
                  <a:xfrm flipH="1">
                    <a:off x="1576" y="2673"/>
                    <a:ext cx="0" cy="3"/>
                  </a:xfrm>
                  <a:custGeom>
                    <a:gdLst>
                      <a:gd name="T0" fmla="*/ 1 h 3"/>
                      <a:gd name="T1" fmla="*/ 2 h 3"/>
                      <a:gd name="T2" fmla="*/ 3 h 3"/>
                      <a:gd name="T3" fmla="*/ 3 h 3"/>
                      <a:gd name="T4" fmla="*/ 3 h 3"/>
                      <a:gd name="T5" fmla="*/ 0 h 3"/>
                      <a:gd name="T6" fmla="*/ 0 h 3"/>
                      <a:gd name="T7" fmla="*/ 1 h 3"/>
                    </a:gd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1"/>
                        </a:moveTo>
                        <a:cubicBezTo>
                          <a:pt x="0" y="1"/>
                          <a:pt x="0" y="1"/>
                          <a:pt x="0" y="2"/>
                        </a:cubicBezTo>
                        <a:cubicBezTo>
                          <a:pt x="0" y="2"/>
                          <a:pt x="0" y="2"/>
                          <a:pt x="0" y="3"/>
                        </a:cubicBezTo>
                        <a:cubicBezTo>
                          <a:pt x="0" y="3"/>
                          <a:pt x="0" y="3"/>
                          <a:pt x="0" y="3"/>
                        </a:cubicBezTo>
                        <a:cubicBezTo>
                          <a:pt x="0" y="3"/>
                          <a:pt x="0" y="3"/>
                          <a:pt x="0" y="3"/>
                        </a:cubicBezTo>
                        <a:cubicBezTo>
                          <a:pt x="0" y="0"/>
                          <a:pt x="0" y="0"/>
                          <a:pt x="0" y="0"/>
                        </a:cubicBez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4" name="Freeform 1451">
                    <a:extLst>
                      <a:ext uri="{FF2B5EF4-FFF2-40B4-BE49-F238E27FC236}">
                        <a16:creationId xmlns="" xmlns:a16="http://schemas.microsoft.com/office/drawing/2014/main" id="{2115A18D-BF1F-4E6B-837A-71CA7354BCC2}"/>
                      </a:ext>
                    </a:extLst>
                  </p:cNvPr>
                  <p:cNvSpPr/>
                  <p:nvPr/>
                </p:nvSpPr>
                <p:spPr bwMode="auto">
                  <a:xfrm flipH="1">
                    <a:off x="1578" y="267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5" name="Freeform 1452">
                    <a:extLst>
                      <a:ext uri="{FF2B5EF4-FFF2-40B4-BE49-F238E27FC236}">
                        <a16:creationId xmlns="" xmlns:a16="http://schemas.microsoft.com/office/drawing/2014/main" id="{15573C4B-70E2-411C-9014-CF50A79C6DC1}"/>
                      </a:ext>
                    </a:extLst>
                  </p:cNvPr>
                  <p:cNvSpPr/>
                  <p:nvPr/>
                </p:nvSpPr>
                <p:spPr bwMode="auto">
                  <a:xfrm flipH="1">
                    <a:off x="1576" y="267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6" name="Oval 1453">
                    <a:extLst>
                      <a:ext uri="{FF2B5EF4-FFF2-40B4-BE49-F238E27FC236}">
                        <a16:creationId xmlns="" xmlns:a16="http://schemas.microsoft.com/office/drawing/2014/main" id="{29F209DC-9438-4E88-8BEB-6A9EAA6D498C}"/>
                      </a:ext>
                    </a:extLst>
                  </p:cNvPr>
                  <p:cNvSpPr>
                    <a:spLocks noChangeArrowheads="1"/>
                  </p:cNvSpPr>
                  <p:nvPr/>
                </p:nvSpPr>
                <p:spPr bwMode="auto">
                  <a:xfrm>
                    <a:off x="1576" y="2673"/>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7" name="Freeform 1454">
                    <a:extLst>
                      <a:ext uri="{FF2B5EF4-FFF2-40B4-BE49-F238E27FC236}">
                        <a16:creationId xmlns="" xmlns:a16="http://schemas.microsoft.com/office/drawing/2014/main" id="{1C7010D0-A963-4C80-8FE2-5F76143F3742}"/>
                      </a:ext>
                    </a:extLst>
                  </p:cNvPr>
                  <p:cNvSpPr/>
                  <p:nvPr/>
                </p:nvSpPr>
                <p:spPr bwMode="auto">
                  <a:xfrm>
                    <a:off x="1490" y="2791"/>
                    <a:ext cx="1" cy="2"/>
                  </a:xfrm>
                  <a:custGeom>
                    <a:gdLst>
                      <a:gd name="T0" fmla="*/ 0 w 1"/>
                      <a:gd name="T1" fmla="*/ 2 h 2"/>
                      <a:gd name="T2" fmla="*/ 0 w 1"/>
                      <a:gd name="T3" fmla="*/ 2 h 2"/>
                      <a:gd name="T4" fmla="*/ 1 w 1"/>
                      <a:gd name="T5" fmla="*/ 0 h 2"/>
                      <a:gd name="T6" fmla="*/ 0 w 1"/>
                      <a:gd name="T7" fmla="*/ 2 h 2"/>
                    </a:gdLst>
                    <a:cxnLst>
                      <a:cxn ang="0">
                        <a:pos x="T0" y="T1"/>
                      </a:cxn>
                      <a:cxn ang="0">
                        <a:pos x="T2" y="T3"/>
                      </a:cxn>
                      <a:cxn ang="0">
                        <a:pos x="T4" y="T5"/>
                      </a:cxn>
                      <a:cxn ang="0">
                        <a:pos x="T6" y="T7"/>
                      </a:cxn>
                    </a:cxnLst>
                    <a:rect l="0" t="0" r="r" b="b"/>
                    <a:pathLst>
                      <a:path w="1" h="2">
                        <a:moveTo>
                          <a:pt x="0" y="2"/>
                        </a:moveTo>
                        <a:cubicBezTo>
                          <a:pt x="0" y="2"/>
                          <a:pt x="0" y="2"/>
                          <a:pt x="0" y="2"/>
                        </a:cubicBezTo>
                        <a:cubicBezTo>
                          <a:pt x="0" y="1"/>
                          <a:pt x="1" y="1"/>
                          <a:pt x="1" y="0"/>
                        </a:cubicBezTo>
                        <a:cubicBezTo>
                          <a:pt x="1"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8" name="Freeform 1455">
                    <a:extLst>
                      <a:ext uri="{FF2B5EF4-FFF2-40B4-BE49-F238E27FC236}">
                        <a16:creationId xmlns="" xmlns:a16="http://schemas.microsoft.com/office/drawing/2014/main" id="{23942BAD-EBD1-4353-9F26-539CC0E96129}"/>
                      </a:ext>
                    </a:extLst>
                  </p:cNvPr>
                  <p:cNvSpPr/>
                  <p:nvPr/>
                </p:nvSpPr>
                <p:spPr bwMode="auto">
                  <a:xfrm>
                    <a:off x="1534" y="280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9" name="Freeform 1456">
                    <a:extLst>
                      <a:ext uri="{FF2B5EF4-FFF2-40B4-BE49-F238E27FC236}">
                        <a16:creationId xmlns="" xmlns:a16="http://schemas.microsoft.com/office/drawing/2014/main" id="{D1DF59DF-65A4-4D98-912E-5F7021F73293}"/>
                      </a:ext>
                    </a:extLst>
                  </p:cNvPr>
                  <p:cNvSpPr/>
                  <p:nvPr/>
                </p:nvSpPr>
                <p:spPr bwMode="auto">
                  <a:xfrm>
                    <a:off x="1531" y="2806"/>
                    <a:ext cx="3" cy="3"/>
                  </a:xfrm>
                  <a:custGeom>
                    <a:gdLst>
                      <a:gd name="T0" fmla="*/ 0 w 3"/>
                      <a:gd name="T1" fmla="*/ 0 h 3"/>
                      <a:gd name="T2" fmla="*/ 3 w 3"/>
                      <a:gd name="T3" fmla="*/ 3 h 3"/>
                      <a:gd name="T4" fmla="*/ 0 w 3"/>
                      <a:gd name="T5" fmla="*/ 0 h 3"/>
                    </a:gdLst>
                    <a:cxnLst>
                      <a:cxn ang="0">
                        <a:pos x="T0" y="T1"/>
                      </a:cxn>
                      <a:cxn ang="0">
                        <a:pos x="T2" y="T3"/>
                      </a:cxn>
                      <a:cxn ang="0">
                        <a:pos x="T4" y="T5"/>
                      </a:cxn>
                    </a:cxnLst>
                    <a:rect l="0" t="0" r="r" b="b"/>
                    <a:pathLst>
                      <a:path w="3" h="3">
                        <a:moveTo>
                          <a:pt x="0" y="0"/>
                        </a:moveTo>
                        <a:cubicBezTo>
                          <a:pt x="1" y="1"/>
                          <a:pt x="2" y="2"/>
                          <a:pt x="3" y="3"/>
                        </a:cubicBezTo>
                        <a:cubicBezTo>
                          <a:pt x="2" y="2"/>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0" name="Freeform 1457">
                    <a:extLst>
                      <a:ext uri="{FF2B5EF4-FFF2-40B4-BE49-F238E27FC236}">
                        <a16:creationId xmlns="" xmlns:a16="http://schemas.microsoft.com/office/drawing/2014/main" id="{8DD20473-27B5-447D-87C9-9BAFBA0E2444}"/>
                      </a:ext>
                    </a:extLst>
                  </p:cNvPr>
                  <p:cNvSpPr/>
                  <p:nvPr/>
                </p:nvSpPr>
                <p:spPr bwMode="auto">
                  <a:xfrm>
                    <a:off x="1491" y="279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1" name="Freeform 1458">
                    <a:extLst>
                      <a:ext uri="{FF2B5EF4-FFF2-40B4-BE49-F238E27FC236}">
                        <a16:creationId xmlns="" xmlns:a16="http://schemas.microsoft.com/office/drawing/2014/main" id="{E434400A-9150-469A-B569-47462C6C10B2}"/>
                      </a:ext>
                    </a:extLst>
                  </p:cNvPr>
                  <p:cNvSpPr/>
                  <p:nvPr/>
                </p:nvSpPr>
                <p:spPr bwMode="auto">
                  <a:xfrm>
                    <a:off x="1493" y="2791"/>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2" name="Freeform 1459">
                    <a:extLst>
                      <a:ext uri="{FF2B5EF4-FFF2-40B4-BE49-F238E27FC236}">
                        <a16:creationId xmlns="" xmlns:a16="http://schemas.microsoft.com/office/drawing/2014/main" id="{FA485947-3424-4497-85B3-5B8D7D1AB996}"/>
                      </a:ext>
                    </a:extLst>
                  </p:cNvPr>
                  <p:cNvSpPr/>
                  <p:nvPr/>
                </p:nvSpPr>
                <p:spPr bwMode="auto">
                  <a:xfrm>
                    <a:off x="1494" y="2791"/>
                    <a:ext cx="3" cy="0"/>
                  </a:xfrm>
                  <a:custGeom>
                    <a:gdLst>
                      <a:gd name="T0" fmla="*/ 4 w 4"/>
                      <a:gd name="T1" fmla="*/ 0 w 4"/>
                      <a:gd name="T2" fmla="*/ 4 w 4"/>
                    </a:gd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3" name="Freeform 1460">
                    <a:extLst>
                      <a:ext uri="{FF2B5EF4-FFF2-40B4-BE49-F238E27FC236}">
                        <a16:creationId xmlns="" xmlns:a16="http://schemas.microsoft.com/office/drawing/2014/main" id="{00C23473-B23D-4D86-8AC4-3BA4E570556A}"/>
                      </a:ext>
                    </a:extLst>
                  </p:cNvPr>
                  <p:cNvSpPr/>
                  <p:nvPr/>
                </p:nvSpPr>
                <p:spPr bwMode="auto">
                  <a:xfrm>
                    <a:off x="1502" y="2790"/>
                    <a:ext cx="8" cy="1"/>
                  </a:xfrm>
                  <a:custGeom>
                    <a:gdLst>
                      <a:gd name="T0" fmla="*/ 0 w 8"/>
                      <a:gd name="T1" fmla="*/ 1 h 1"/>
                      <a:gd name="T2" fmla="*/ 1 w 8"/>
                      <a:gd name="T3" fmla="*/ 1 h 1"/>
                      <a:gd name="T4" fmla="*/ 8 w 8"/>
                      <a:gd name="T5" fmla="*/ 0 h 1"/>
                      <a:gd name="T6" fmla="*/ 1 w 8"/>
                      <a:gd name="T7" fmla="*/ 1 h 1"/>
                      <a:gd name="T8" fmla="*/ 0 w 8"/>
                      <a:gd name="T9" fmla="*/ 1 h 1"/>
                    </a:gdLst>
                    <a:cxnLst>
                      <a:cxn ang="0">
                        <a:pos x="T0" y="T1"/>
                      </a:cxn>
                      <a:cxn ang="0">
                        <a:pos x="T2" y="T3"/>
                      </a:cxn>
                      <a:cxn ang="0">
                        <a:pos x="T4" y="T5"/>
                      </a:cxn>
                      <a:cxn ang="0">
                        <a:pos x="T6" y="T7"/>
                      </a:cxn>
                      <a:cxn ang="0">
                        <a:pos x="T8" y="T9"/>
                      </a:cxn>
                    </a:cxnLst>
                    <a:rect l="0" t="0" r="r" b="b"/>
                    <a:pathLst>
                      <a:path w="8" h="1">
                        <a:moveTo>
                          <a:pt x="0" y="1"/>
                        </a:moveTo>
                        <a:cubicBezTo>
                          <a:pt x="0" y="1"/>
                          <a:pt x="0" y="1"/>
                          <a:pt x="1" y="1"/>
                        </a:cubicBezTo>
                        <a:cubicBezTo>
                          <a:pt x="2" y="1"/>
                          <a:pt x="5" y="0"/>
                          <a:pt x="8" y="0"/>
                        </a:cubicBezTo>
                        <a:cubicBezTo>
                          <a:pt x="5" y="0"/>
                          <a:pt x="2" y="1"/>
                          <a:pt x="1"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4" name="Freeform 1461">
                    <a:extLst>
                      <a:ext uri="{FF2B5EF4-FFF2-40B4-BE49-F238E27FC236}">
                        <a16:creationId xmlns="" xmlns:a16="http://schemas.microsoft.com/office/drawing/2014/main" id="{54E282C9-A78A-4F11-A284-03BFF7D95243}"/>
                      </a:ext>
                    </a:extLst>
                  </p:cNvPr>
                  <p:cNvSpPr/>
                  <p:nvPr/>
                </p:nvSpPr>
                <p:spPr bwMode="auto">
                  <a:xfrm flipH="1">
                    <a:off x="1575" y="268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5" name="Freeform 1462">
                    <a:extLst>
                      <a:ext uri="{FF2B5EF4-FFF2-40B4-BE49-F238E27FC236}">
                        <a16:creationId xmlns="" xmlns:a16="http://schemas.microsoft.com/office/drawing/2014/main" id="{C8B2E56E-932C-4AEB-BEE9-40E208C0E707}"/>
                      </a:ext>
                    </a:extLst>
                  </p:cNvPr>
                  <p:cNvSpPr/>
                  <p:nvPr/>
                </p:nvSpPr>
                <p:spPr bwMode="auto">
                  <a:xfrm>
                    <a:off x="1575" y="268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6" name="Freeform 1463">
                    <a:extLst>
                      <a:ext uri="{FF2B5EF4-FFF2-40B4-BE49-F238E27FC236}">
                        <a16:creationId xmlns="" xmlns:a16="http://schemas.microsoft.com/office/drawing/2014/main" id="{692A45D5-5D79-48F2-A1DE-DA70EC8338FB}"/>
                      </a:ext>
                    </a:extLst>
                  </p:cNvPr>
                  <p:cNvSpPr/>
                  <p:nvPr/>
                </p:nvSpPr>
                <p:spPr bwMode="auto">
                  <a:xfrm flipH="1">
                    <a:off x="1575" y="268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7" name="Freeform 1464">
                    <a:extLst>
                      <a:ext uri="{FF2B5EF4-FFF2-40B4-BE49-F238E27FC236}">
                        <a16:creationId xmlns="" xmlns:a16="http://schemas.microsoft.com/office/drawing/2014/main" id="{C1520A85-FE3D-4B30-BB48-2D4FA78BF605}"/>
                      </a:ext>
                    </a:extLst>
                  </p:cNvPr>
                  <p:cNvSpPr/>
                  <p:nvPr/>
                </p:nvSpPr>
                <p:spPr bwMode="auto">
                  <a:xfrm flipH="1">
                    <a:off x="1576" y="267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8" name="Freeform 1465">
                    <a:extLst>
                      <a:ext uri="{FF2B5EF4-FFF2-40B4-BE49-F238E27FC236}">
                        <a16:creationId xmlns="" xmlns:a16="http://schemas.microsoft.com/office/drawing/2014/main" id="{352DBEA2-3F24-480B-A21E-F18211D93D04}"/>
                      </a:ext>
                    </a:extLst>
                  </p:cNvPr>
                  <p:cNvSpPr/>
                  <p:nvPr/>
                </p:nvSpPr>
                <p:spPr bwMode="auto">
                  <a:xfrm flipH="1">
                    <a:off x="1575" y="268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9" name="Freeform 1466">
                    <a:extLst>
                      <a:ext uri="{FF2B5EF4-FFF2-40B4-BE49-F238E27FC236}">
                        <a16:creationId xmlns="" xmlns:a16="http://schemas.microsoft.com/office/drawing/2014/main" id="{4D1DC673-B824-466F-BDF5-68F90933DF09}"/>
                      </a:ext>
                    </a:extLst>
                  </p:cNvPr>
                  <p:cNvSpPr/>
                  <p:nvPr/>
                </p:nvSpPr>
                <p:spPr bwMode="auto">
                  <a:xfrm flipH="1">
                    <a:off x="1576" y="268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0" name="Freeform 1467">
                    <a:extLst>
                      <a:ext uri="{FF2B5EF4-FFF2-40B4-BE49-F238E27FC236}">
                        <a16:creationId xmlns="" xmlns:a16="http://schemas.microsoft.com/office/drawing/2014/main" id="{86B0146F-F279-472D-BCE9-D2C200476972}"/>
                      </a:ext>
                    </a:extLst>
                  </p:cNvPr>
                  <p:cNvSpPr/>
                  <p:nvPr/>
                </p:nvSpPr>
                <p:spPr bwMode="auto">
                  <a:xfrm flipH="1">
                    <a:off x="1576" y="268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1" name="Freeform 1468">
                    <a:extLst>
                      <a:ext uri="{FF2B5EF4-FFF2-40B4-BE49-F238E27FC236}">
                        <a16:creationId xmlns="" xmlns:a16="http://schemas.microsoft.com/office/drawing/2014/main" id="{9030F56C-2084-41A2-8A37-F2D2D6C80103}"/>
                      </a:ext>
                    </a:extLst>
                  </p:cNvPr>
                  <p:cNvSpPr/>
                  <p:nvPr/>
                </p:nvSpPr>
                <p:spPr bwMode="auto">
                  <a:xfrm flipH="1">
                    <a:off x="1576" y="268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2" name="Freeform 1469">
                    <a:extLst>
                      <a:ext uri="{FF2B5EF4-FFF2-40B4-BE49-F238E27FC236}">
                        <a16:creationId xmlns="" xmlns:a16="http://schemas.microsoft.com/office/drawing/2014/main" id="{69FDB10B-4730-4134-8604-AEBBB4380552}"/>
                      </a:ext>
                    </a:extLst>
                  </p:cNvPr>
                  <p:cNvSpPr/>
                  <p:nvPr/>
                </p:nvSpPr>
                <p:spPr bwMode="auto">
                  <a:xfrm flipH="1">
                    <a:off x="1576" y="268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3" name="Freeform 1470">
                    <a:extLst>
                      <a:ext uri="{FF2B5EF4-FFF2-40B4-BE49-F238E27FC236}">
                        <a16:creationId xmlns="" xmlns:a16="http://schemas.microsoft.com/office/drawing/2014/main" id="{4933492E-60EB-4A8C-A868-354DC123125A}"/>
                      </a:ext>
                    </a:extLst>
                  </p:cNvPr>
                  <p:cNvSpPr/>
                  <p:nvPr/>
                </p:nvSpPr>
                <p:spPr bwMode="auto">
                  <a:xfrm flipH="1">
                    <a:off x="1576" y="268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4" name="Freeform 1471">
                    <a:extLst>
                      <a:ext uri="{FF2B5EF4-FFF2-40B4-BE49-F238E27FC236}">
                        <a16:creationId xmlns="" xmlns:a16="http://schemas.microsoft.com/office/drawing/2014/main" id="{9A7F727E-1814-4AC9-8D19-D3694494CF9B}"/>
                      </a:ext>
                    </a:extLst>
                  </p:cNvPr>
                  <p:cNvSpPr/>
                  <p:nvPr/>
                </p:nvSpPr>
                <p:spPr bwMode="auto">
                  <a:xfrm flipH="1">
                    <a:off x="1576" y="267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5" name="Freeform 1472">
                    <a:extLst>
                      <a:ext uri="{FF2B5EF4-FFF2-40B4-BE49-F238E27FC236}">
                        <a16:creationId xmlns="" xmlns:a16="http://schemas.microsoft.com/office/drawing/2014/main" id="{B6EBC7C9-4943-443F-9930-AAFB5F5DFAB5}"/>
                      </a:ext>
                    </a:extLst>
                  </p:cNvPr>
                  <p:cNvSpPr/>
                  <p:nvPr/>
                </p:nvSpPr>
                <p:spPr bwMode="auto">
                  <a:xfrm flipH="1">
                    <a:off x="1576" y="267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6" name="Freeform 1473">
                    <a:extLst>
                      <a:ext uri="{FF2B5EF4-FFF2-40B4-BE49-F238E27FC236}">
                        <a16:creationId xmlns="" xmlns:a16="http://schemas.microsoft.com/office/drawing/2014/main" id="{BC4EDBCE-DDE5-4177-9CAC-3CD94E10DB55}"/>
                      </a:ext>
                    </a:extLst>
                  </p:cNvPr>
                  <p:cNvSpPr/>
                  <p:nvPr/>
                </p:nvSpPr>
                <p:spPr bwMode="auto">
                  <a:xfrm flipH="1">
                    <a:off x="1576" y="268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7" name="Freeform 1474">
                    <a:extLst>
                      <a:ext uri="{FF2B5EF4-FFF2-40B4-BE49-F238E27FC236}">
                        <a16:creationId xmlns="" xmlns:a16="http://schemas.microsoft.com/office/drawing/2014/main" id="{784F7F2A-F8BA-42CC-AACE-193118BEC92F}"/>
                      </a:ext>
                    </a:extLst>
                  </p:cNvPr>
                  <p:cNvSpPr/>
                  <p:nvPr/>
                </p:nvSpPr>
                <p:spPr bwMode="auto">
                  <a:xfrm flipH="1">
                    <a:off x="1576" y="267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8" name="Freeform 1475">
                    <a:extLst>
                      <a:ext uri="{FF2B5EF4-FFF2-40B4-BE49-F238E27FC236}">
                        <a16:creationId xmlns="" xmlns:a16="http://schemas.microsoft.com/office/drawing/2014/main" id="{5B9E77D6-70FC-415E-A60E-FF5005AED5FD}"/>
                      </a:ext>
                    </a:extLst>
                  </p:cNvPr>
                  <p:cNvSpPr/>
                  <p:nvPr/>
                </p:nvSpPr>
                <p:spPr bwMode="auto">
                  <a:xfrm flipH="1">
                    <a:off x="1576" y="267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9" name="Freeform 1476">
                    <a:extLst>
                      <a:ext uri="{FF2B5EF4-FFF2-40B4-BE49-F238E27FC236}">
                        <a16:creationId xmlns="" xmlns:a16="http://schemas.microsoft.com/office/drawing/2014/main" id="{1947BABE-D9A7-4669-9130-1423D8392DAC}"/>
                      </a:ext>
                    </a:extLst>
                  </p:cNvPr>
                  <p:cNvSpPr/>
                  <p:nvPr/>
                </p:nvSpPr>
                <p:spPr bwMode="auto">
                  <a:xfrm>
                    <a:off x="1537" y="2698"/>
                    <a:ext cx="176" cy="164"/>
                  </a:xfrm>
                  <a:custGeom>
                    <a:gdLst>
                      <a:gd name="T0" fmla="*/ 2 w 184"/>
                      <a:gd name="T1" fmla="*/ 125 h 171"/>
                      <a:gd name="T2" fmla="*/ 10 w 184"/>
                      <a:gd name="T3" fmla="*/ 140 h 171"/>
                      <a:gd name="T4" fmla="*/ 10 w 184"/>
                      <a:gd name="T5" fmla="*/ 142 h 171"/>
                      <a:gd name="T6" fmla="*/ 10 w 184"/>
                      <a:gd name="T7" fmla="*/ 147 h 171"/>
                      <a:gd name="T8" fmla="*/ 10 w 184"/>
                      <a:gd name="T9" fmla="*/ 148 h 171"/>
                      <a:gd name="T10" fmla="*/ 16 w 184"/>
                      <a:gd name="T11" fmla="*/ 149 h 171"/>
                      <a:gd name="T12" fmla="*/ 24 w 184"/>
                      <a:gd name="T13" fmla="*/ 149 h 171"/>
                      <a:gd name="T14" fmla="*/ 33 w 184"/>
                      <a:gd name="T15" fmla="*/ 144 h 171"/>
                      <a:gd name="T16" fmla="*/ 42 w 184"/>
                      <a:gd name="T17" fmla="*/ 156 h 171"/>
                      <a:gd name="T18" fmla="*/ 42 w 184"/>
                      <a:gd name="T19" fmla="*/ 161 h 171"/>
                      <a:gd name="T20" fmla="*/ 47 w 184"/>
                      <a:gd name="T21" fmla="*/ 170 h 171"/>
                      <a:gd name="T22" fmla="*/ 47 w 184"/>
                      <a:gd name="T23" fmla="*/ 170 h 171"/>
                      <a:gd name="T24" fmla="*/ 48 w 184"/>
                      <a:gd name="T25" fmla="*/ 169 h 171"/>
                      <a:gd name="T26" fmla="*/ 53 w 184"/>
                      <a:gd name="T27" fmla="*/ 167 h 171"/>
                      <a:gd name="T28" fmla="*/ 54 w 184"/>
                      <a:gd name="T29" fmla="*/ 168 h 171"/>
                      <a:gd name="T30" fmla="*/ 55 w 184"/>
                      <a:gd name="T31" fmla="*/ 169 h 171"/>
                      <a:gd name="T32" fmla="*/ 56 w 184"/>
                      <a:gd name="T33" fmla="*/ 170 h 171"/>
                      <a:gd name="T34" fmla="*/ 57 w 184"/>
                      <a:gd name="T35" fmla="*/ 171 h 171"/>
                      <a:gd name="T36" fmla="*/ 69 w 184"/>
                      <a:gd name="T37" fmla="*/ 166 h 171"/>
                      <a:gd name="T38" fmla="*/ 70 w 184"/>
                      <a:gd name="T39" fmla="*/ 168 h 171"/>
                      <a:gd name="T40" fmla="*/ 73 w 184"/>
                      <a:gd name="T41" fmla="*/ 167 h 171"/>
                      <a:gd name="T42" fmla="*/ 74 w 184"/>
                      <a:gd name="T43" fmla="*/ 163 h 171"/>
                      <a:gd name="T44" fmla="*/ 75 w 184"/>
                      <a:gd name="T45" fmla="*/ 161 h 171"/>
                      <a:gd name="T46" fmla="*/ 76 w 184"/>
                      <a:gd name="T47" fmla="*/ 151 h 171"/>
                      <a:gd name="T48" fmla="*/ 85 w 184"/>
                      <a:gd name="T49" fmla="*/ 146 h 171"/>
                      <a:gd name="T50" fmla="*/ 93 w 184"/>
                      <a:gd name="T51" fmla="*/ 131 h 171"/>
                      <a:gd name="T52" fmla="*/ 98 w 184"/>
                      <a:gd name="T53" fmla="*/ 134 h 171"/>
                      <a:gd name="T54" fmla="*/ 103 w 184"/>
                      <a:gd name="T55" fmla="*/ 128 h 171"/>
                      <a:gd name="T56" fmla="*/ 113 w 184"/>
                      <a:gd name="T57" fmla="*/ 124 h 171"/>
                      <a:gd name="T58" fmla="*/ 126 w 184"/>
                      <a:gd name="T59" fmla="*/ 116 h 171"/>
                      <a:gd name="T60" fmla="*/ 140 w 184"/>
                      <a:gd name="T61" fmla="*/ 115 h 171"/>
                      <a:gd name="T62" fmla="*/ 147 w 184"/>
                      <a:gd name="T63" fmla="*/ 115 h 171"/>
                      <a:gd name="T64" fmla="*/ 157 w 184"/>
                      <a:gd name="T65" fmla="*/ 112 h 171"/>
                      <a:gd name="T66" fmla="*/ 174 w 184"/>
                      <a:gd name="T67" fmla="*/ 110 h 171"/>
                      <a:gd name="T68" fmla="*/ 180 w 184"/>
                      <a:gd name="T69" fmla="*/ 105 h 171"/>
                      <a:gd name="T70" fmla="*/ 183 w 184"/>
                      <a:gd name="T71" fmla="*/ 97 h 171"/>
                      <a:gd name="T72" fmla="*/ 183 w 184"/>
                      <a:gd name="T73" fmla="*/ 95 h 171"/>
                      <a:gd name="T74" fmla="*/ 183 w 184"/>
                      <a:gd name="T75" fmla="*/ 93 h 171"/>
                      <a:gd name="T76" fmla="*/ 184 w 184"/>
                      <a:gd name="T77" fmla="*/ 87 h 171"/>
                      <a:gd name="T78" fmla="*/ 184 w 184"/>
                      <a:gd name="T79" fmla="*/ 81 h 171"/>
                      <a:gd name="T80" fmla="*/ 184 w 184"/>
                      <a:gd name="T81" fmla="*/ 72 h 171"/>
                      <a:gd name="T82" fmla="*/ 176 w 184"/>
                      <a:gd name="T83" fmla="*/ 73 h 171"/>
                      <a:gd name="T84" fmla="*/ 169 w 184"/>
                      <a:gd name="T85" fmla="*/ 61 h 171"/>
                      <a:gd name="T86" fmla="*/ 156 w 184"/>
                      <a:gd name="T87" fmla="*/ 56 h 171"/>
                      <a:gd name="T88" fmla="*/ 64 w 184"/>
                      <a:gd name="T89" fmla="*/ 0 h 171"/>
                      <a:gd name="T90" fmla="*/ 78 w 184"/>
                      <a:gd name="T91" fmla="*/ 101 h 171"/>
                      <a:gd name="T92" fmla="*/ 32 w 184"/>
                      <a:gd name="T93" fmla="*/ 113 h 171"/>
                      <a:gd name="T94" fmla="*/ 19 w 184"/>
                      <a:gd name="T95" fmla="*/ 114 h 171"/>
                      <a:gd name="T96" fmla="*/ 14 w 184"/>
                      <a:gd name="T97" fmla="*/ 118 h 171"/>
                      <a:gd name="T98" fmla="*/ 5 w 184"/>
                      <a:gd name="T99" fmla="*/ 116 h 171"/>
                      <a:gd name="T100" fmla="*/ 4 w 184"/>
                      <a:gd name="T101" fmla="*/ 119 h 171"/>
                      <a:gd name="T102" fmla="*/ 2 w 184"/>
                      <a:gd name="T103" fmla="*/ 121 h 171"/>
                      <a:gd name="T104" fmla="*/ 0 w 184"/>
                      <a:gd name="T105" fmla="*/ 121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4" h="171">
                        <a:moveTo>
                          <a:pt x="0" y="121"/>
                        </a:moveTo>
                        <a:cubicBezTo>
                          <a:pt x="2" y="125"/>
                          <a:pt x="2" y="125"/>
                          <a:pt x="2" y="125"/>
                        </a:cubicBezTo>
                        <a:cubicBezTo>
                          <a:pt x="2" y="125"/>
                          <a:pt x="2" y="125"/>
                          <a:pt x="2" y="125"/>
                        </a:cubicBezTo>
                        <a:cubicBezTo>
                          <a:pt x="2" y="127"/>
                          <a:pt x="3" y="130"/>
                          <a:pt x="3" y="131"/>
                        </a:cubicBezTo>
                        <a:cubicBezTo>
                          <a:pt x="7" y="135"/>
                          <a:pt x="10" y="137"/>
                          <a:pt x="10" y="139"/>
                        </a:cubicBezTo>
                        <a:cubicBezTo>
                          <a:pt x="10" y="139"/>
                          <a:pt x="10" y="140"/>
                          <a:pt x="10" y="140"/>
                        </a:cubicBezTo>
                        <a:cubicBezTo>
                          <a:pt x="10" y="140"/>
                          <a:pt x="10" y="141"/>
                          <a:pt x="10" y="141"/>
                        </a:cubicBezTo>
                        <a:cubicBezTo>
                          <a:pt x="10" y="141"/>
                          <a:pt x="10" y="141"/>
                          <a:pt x="10" y="141"/>
                        </a:cubicBezTo>
                        <a:cubicBezTo>
                          <a:pt x="10" y="142"/>
                          <a:pt x="10" y="142"/>
                          <a:pt x="10" y="142"/>
                        </a:cubicBezTo>
                        <a:cubicBezTo>
                          <a:pt x="10" y="143"/>
                          <a:pt x="10" y="143"/>
                          <a:pt x="10" y="144"/>
                        </a:cubicBezTo>
                        <a:cubicBezTo>
                          <a:pt x="10" y="144"/>
                          <a:pt x="10" y="144"/>
                          <a:pt x="10" y="144"/>
                        </a:cubicBezTo>
                        <a:cubicBezTo>
                          <a:pt x="10" y="147"/>
                          <a:pt x="10" y="147"/>
                          <a:pt x="10" y="147"/>
                        </a:cubicBezTo>
                        <a:cubicBezTo>
                          <a:pt x="10" y="147"/>
                          <a:pt x="10" y="147"/>
                          <a:pt x="10" y="147"/>
                        </a:cubicBezTo>
                        <a:cubicBezTo>
                          <a:pt x="10" y="148"/>
                          <a:pt x="10" y="148"/>
                          <a:pt x="10" y="148"/>
                        </a:cubicBezTo>
                        <a:cubicBezTo>
                          <a:pt x="10" y="148"/>
                          <a:pt x="10" y="148"/>
                          <a:pt x="10" y="148"/>
                        </a:cubicBezTo>
                        <a:cubicBezTo>
                          <a:pt x="10" y="148"/>
                          <a:pt x="10" y="148"/>
                          <a:pt x="10" y="148"/>
                        </a:cubicBezTo>
                        <a:cubicBezTo>
                          <a:pt x="10" y="149"/>
                          <a:pt x="10" y="149"/>
                          <a:pt x="11" y="150"/>
                        </a:cubicBezTo>
                        <a:cubicBezTo>
                          <a:pt x="13" y="148"/>
                          <a:pt x="14" y="149"/>
                          <a:pt x="16" y="149"/>
                        </a:cubicBezTo>
                        <a:cubicBezTo>
                          <a:pt x="16" y="150"/>
                          <a:pt x="16" y="150"/>
                          <a:pt x="16" y="150"/>
                        </a:cubicBezTo>
                        <a:cubicBezTo>
                          <a:pt x="17" y="148"/>
                          <a:pt x="18" y="147"/>
                          <a:pt x="20" y="147"/>
                        </a:cubicBezTo>
                        <a:cubicBezTo>
                          <a:pt x="21" y="147"/>
                          <a:pt x="22" y="148"/>
                          <a:pt x="24" y="149"/>
                        </a:cubicBezTo>
                        <a:cubicBezTo>
                          <a:pt x="24" y="149"/>
                          <a:pt x="25" y="149"/>
                          <a:pt x="25" y="149"/>
                        </a:cubicBezTo>
                        <a:cubicBezTo>
                          <a:pt x="26" y="149"/>
                          <a:pt x="28" y="147"/>
                          <a:pt x="28" y="147"/>
                        </a:cubicBezTo>
                        <a:cubicBezTo>
                          <a:pt x="31" y="145"/>
                          <a:pt x="32" y="144"/>
                          <a:pt x="33" y="144"/>
                        </a:cubicBezTo>
                        <a:cubicBezTo>
                          <a:pt x="34" y="144"/>
                          <a:pt x="34" y="144"/>
                          <a:pt x="34" y="144"/>
                        </a:cubicBezTo>
                        <a:cubicBezTo>
                          <a:pt x="37" y="144"/>
                          <a:pt x="40" y="151"/>
                          <a:pt x="40" y="154"/>
                        </a:cubicBezTo>
                        <a:cubicBezTo>
                          <a:pt x="40" y="154"/>
                          <a:pt x="41" y="155"/>
                          <a:pt x="42" y="156"/>
                        </a:cubicBezTo>
                        <a:cubicBezTo>
                          <a:pt x="43" y="157"/>
                          <a:pt x="44" y="158"/>
                          <a:pt x="44" y="159"/>
                        </a:cubicBezTo>
                        <a:cubicBezTo>
                          <a:pt x="44" y="160"/>
                          <a:pt x="44" y="161"/>
                          <a:pt x="42" y="161"/>
                        </a:cubicBezTo>
                        <a:cubicBezTo>
                          <a:pt x="42" y="161"/>
                          <a:pt x="42" y="161"/>
                          <a:pt x="42" y="161"/>
                        </a:cubicBezTo>
                        <a:cubicBezTo>
                          <a:pt x="45" y="162"/>
                          <a:pt x="45" y="165"/>
                          <a:pt x="46" y="166"/>
                        </a:cubicBezTo>
                        <a:cubicBezTo>
                          <a:pt x="46" y="167"/>
                          <a:pt x="46" y="168"/>
                          <a:pt x="46" y="168"/>
                        </a:cubicBezTo>
                        <a:cubicBezTo>
                          <a:pt x="46" y="169"/>
                          <a:pt x="47" y="169"/>
                          <a:pt x="47" y="170"/>
                        </a:cubicBezTo>
                        <a:cubicBezTo>
                          <a:pt x="47" y="170"/>
                          <a:pt x="47" y="170"/>
                          <a:pt x="47" y="170"/>
                        </a:cubicBezTo>
                        <a:cubicBezTo>
                          <a:pt x="47" y="170"/>
                          <a:pt x="47" y="170"/>
                          <a:pt x="47" y="170"/>
                        </a:cubicBezTo>
                        <a:cubicBezTo>
                          <a:pt x="47" y="170"/>
                          <a:pt x="47" y="170"/>
                          <a:pt x="47" y="170"/>
                        </a:cubicBezTo>
                        <a:cubicBezTo>
                          <a:pt x="47" y="170"/>
                          <a:pt x="48" y="170"/>
                          <a:pt x="48" y="170"/>
                        </a:cubicBezTo>
                        <a:cubicBezTo>
                          <a:pt x="48" y="170"/>
                          <a:pt x="48" y="170"/>
                          <a:pt x="48" y="170"/>
                        </a:cubicBezTo>
                        <a:cubicBezTo>
                          <a:pt x="48" y="170"/>
                          <a:pt x="48" y="170"/>
                          <a:pt x="48" y="169"/>
                        </a:cubicBezTo>
                        <a:cubicBezTo>
                          <a:pt x="49" y="168"/>
                          <a:pt x="50" y="167"/>
                          <a:pt x="51" y="167"/>
                        </a:cubicBezTo>
                        <a:cubicBezTo>
                          <a:pt x="52" y="167"/>
                          <a:pt x="52" y="167"/>
                          <a:pt x="52" y="167"/>
                        </a:cubicBezTo>
                        <a:cubicBezTo>
                          <a:pt x="53" y="167"/>
                          <a:pt x="53" y="167"/>
                          <a:pt x="53" y="167"/>
                        </a:cubicBezTo>
                        <a:cubicBezTo>
                          <a:pt x="53" y="167"/>
                          <a:pt x="53" y="167"/>
                          <a:pt x="53" y="167"/>
                        </a:cubicBezTo>
                        <a:cubicBezTo>
                          <a:pt x="54" y="167"/>
                          <a:pt x="54" y="168"/>
                          <a:pt x="54" y="168"/>
                        </a:cubicBezTo>
                        <a:cubicBezTo>
                          <a:pt x="54" y="168"/>
                          <a:pt x="54" y="168"/>
                          <a:pt x="54" y="168"/>
                        </a:cubicBezTo>
                        <a:cubicBezTo>
                          <a:pt x="54" y="168"/>
                          <a:pt x="55" y="168"/>
                          <a:pt x="55" y="168"/>
                        </a:cubicBezTo>
                        <a:cubicBezTo>
                          <a:pt x="55" y="168"/>
                          <a:pt x="55" y="168"/>
                          <a:pt x="55" y="169"/>
                        </a:cubicBezTo>
                        <a:cubicBezTo>
                          <a:pt x="55" y="169"/>
                          <a:pt x="55" y="169"/>
                          <a:pt x="55" y="169"/>
                        </a:cubicBezTo>
                        <a:cubicBezTo>
                          <a:pt x="56" y="169"/>
                          <a:pt x="56" y="169"/>
                          <a:pt x="56" y="169"/>
                        </a:cubicBezTo>
                        <a:cubicBezTo>
                          <a:pt x="56" y="169"/>
                          <a:pt x="56" y="169"/>
                          <a:pt x="56" y="170"/>
                        </a:cubicBezTo>
                        <a:cubicBezTo>
                          <a:pt x="56" y="170"/>
                          <a:pt x="56" y="170"/>
                          <a:pt x="56" y="170"/>
                        </a:cubicBezTo>
                        <a:cubicBezTo>
                          <a:pt x="56" y="170"/>
                          <a:pt x="56" y="170"/>
                          <a:pt x="57" y="170"/>
                        </a:cubicBezTo>
                        <a:cubicBezTo>
                          <a:pt x="57" y="170"/>
                          <a:pt x="57" y="170"/>
                          <a:pt x="57" y="170"/>
                        </a:cubicBezTo>
                        <a:cubicBezTo>
                          <a:pt x="57" y="170"/>
                          <a:pt x="57" y="171"/>
                          <a:pt x="57" y="171"/>
                        </a:cubicBezTo>
                        <a:cubicBezTo>
                          <a:pt x="57" y="171"/>
                          <a:pt x="57" y="171"/>
                          <a:pt x="57" y="171"/>
                        </a:cubicBezTo>
                        <a:cubicBezTo>
                          <a:pt x="58" y="171"/>
                          <a:pt x="60" y="169"/>
                          <a:pt x="60" y="168"/>
                        </a:cubicBezTo>
                        <a:cubicBezTo>
                          <a:pt x="61" y="165"/>
                          <a:pt x="67" y="163"/>
                          <a:pt x="69" y="166"/>
                        </a:cubicBezTo>
                        <a:cubicBezTo>
                          <a:pt x="69" y="166"/>
                          <a:pt x="70" y="167"/>
                          <a:pt x="69" y="168"/>
                        </a:cubicBezTo>
                        <a:cubicBezTo>
                          <a:pt x="69" y="168"/>
                          <a:pt x="69" y="168"/>
                          <a:pt x="69" y="169"/>
                        </a:cubicBezTo>
                        <a:cubicBezTo>
                          <a:pt x="70" y="168"/>
                          <a:pt x="70" y="168"/>
                          <a:pt x="70" y="168"/>
                        </a:cubicBezTo>
                        <a:cubicBezTo>
                          <a:pt x="71" y="168"/>
                          <a:pt x="71" y="167"/>
                          <a:pt x="72" y="167"/>
                        </a:cubicBezTo>
                        <a:cubicBezTo>
                          <a:pt x="72" y="167"/>
                          <a:pt x="72" y="167"/>
                          <a:pt x="73" y="167"/>
                        </a:cubicBezTo>
                        <a:cubicBezTo>
                          <a:pt x="73" y="167"/>
                          <a:pt x="73" y="167"/>
                          <a:pt x="73" y="167"/>
                        </a:cubicBezTo>
                        <a:cubicBezTo>
                          <a:pt x="73" y="167"/>
                          <a:pt x="73" y="166"/>
                          <a:pt x="73" y="166"/>
                        </a:cubicBezTo>
                        <a:cubicBezTo>
                          <a:pt x="74" y="166"/>
                          <a:pt x="74" y="165"/>
                          <a:pt x="74" y="165"/>
                        </a:cubicBezTo>
                        <a:cubicBezTo>
                          <a:pt x="74" y="164"/>
                          <a:pt x="74" y="164"/>
                          <a:pt x="74" y="163"/>
                        </a:cubicBezTo>
                        <a:cubicBezTo>
                          <a:pt x="74" y="163"/>
                          <a:pt x="75" y="163"/>
                          <a:pt x="75" y="163"/>
                        </a:cubicBezTo>
                        <a:cubicBezTo>
                          <a:pt x="75" y="162"/>
                          <a:pt x="75" y="162"/>
                          <a:pt x="75" y="161"/>
                        </a:cubicBezTo>
                        <a:cubicBezTo>
                          <a:pt x="75" y="161"/>
                          <a:pt x="75" y="161"/>
                          <a:pt x="75" y="161"/>
                        </a:cubicBezTo>
                        <a:cubicBezTo>
                          <a:pt x="76" y="160"/>
                          <a:pt x="76" y="160"/>
                          <a:pt x="76" y="159"/>
                        </a:cubicBezTo>
                        <a:cubicBezTo>
                          <a:pt x="76" y="159"/>
                          <a:pt x="76" y="158"/>
                          <a:pt x="75" y="157"/>
                        </a:cubicBezTo>
                        <a:cubicBezTo>
                          <a:pt x="75" y="155"/>
                          <a:pt x="74" y="152"/>
                          <a:pt x="76" y="151"/>
                        </a:cubicBezTo>
                        <a:cubicBezTo>
                          <a:pt x="77" y="151"/>
                          <a:pt x="78" y="151"/>
                          <a:pt x="79" y="151"/>
                        </a:cubicBezTo>
                        <a:cubicBezTo>
                          <a:pt x="82" y="151"/>
                          <a:pt x="83" y="150"/>
                          <a:pt x="84" y="148"/>
                        </a:cubicBezTo>
                        <a:cubicBezTo>
                          <a:pt x="85" y="147"/>
                          <a:pt x="85" y="146"/>
                          <a:pt x="85" y="146"/>
                        </a:cubicBezTo>
                        <a:cubicBezTo>
                          <a:pt x="86" y="143"/>
                          <a:pt x="87" y="142"/>
                          <a:pt x="88" y="141"/>
                        </a:cubicBezTo>
                        <a:cubicBezTo>
                          <a:pt x="88" y="137"/>
                          <a:pt x="89" y="133"/>
                          <a:pt x="92" y="132"/>
                        </a:cubicBezTo>
                        <a:cubicBezTo>
                          <a:pt x="92" y="131"/>
                          <a:pt x="92" y="131"/>
                          <a:pt x="93" y="131"/>
                        </a:cubicBezTo>
                        <a:cubicBezTo>
                          <a:pt x="93" y="131"/>
                          <a:pt x="94" y="132"/>
                          <a:pt x="94" y="132"/>
                        </a:cubicBezTo>
                        <a:cubicBezTo>
                          <a:pt x="95" y="132"/>
                          <a:pt x="95" y="132"/>
                          <a:pt x="95" y="132"/>
                        </a:cubicBezTo>
                        <a:cubicBezTo>
                          <a:pt x="96" y="133"/>
                          <a:pt x="98" y="134"/>
                          <a:pt x="98" y="134"/>
                        </a:cubicBezTo>
                        <a:cubicBezTo>
                          <a:pt x="98" y="134"/>
                          <a:pt x="98" y="134"/>
                          <a:pt x="98" y="134"/>
                        </a:cubicBezTo>
                        <a:cubicBezTo>
                          <a:pt x="99" y="130"/>
                          <a:pt x="101" y="130"/>
                          <a:pt x="102" y="129"/>
                        </a:cubicBezTo>
                        <a:cubicBezTo>
                          <a:pt x="103" y="129"/>
                          <a:pt x="103" y="129"/>
                          <a:pt x="103" y="128"/>
                        </a:cubicBezTo>
                        <a:cubicBezTo>
                          <a:pt x="104" y="125"/>
                          <a:pt x="106" y="123"/>
                          <a:pt x="108" y="123"/>
                        </a:cubicBezTo>
                        <a:cubicBezTo>
                          <a:pt x="109" y="123"/>
                          <a:pt x="110" y="124"/>
                          <a:pt x="111" y="124"/>
                        </a:cubicBezTo>
                        <a:cubicBezTo>
                          <a:pt x="112" y="124"/>
                          <a:pt x="113" y="124"/>
                          <a:pt x="113" y="124"/>
                        </a:cubicBezTo>
                        <a:cubicBezTo>
                          <a:pt x="113" y="121"/>
                          <a:pt x="116" y="120"/>
                          <a:pt x="118" y="120"/>
                        </a:cubicBezTo>
                        <a:cubicBezTo>
                          <a:pt x="120" y="120"/>
                          <a:pt x="122" y="119"/>
                          <a:pt x="124" y="118"/>
                        </a:cubicBezTo>
                        <a:cubicBezTo>
                          <a:pt x="124" y="117"/>
                          <a:pt x="125" y="117"/>
                          <a:pt x="126" y="116"/>
                        </a:cubicBezTo>
                        <a:cubicBezTo>
                          <a:pt x="128" y="115"/>
                          <a:pt x="130" y="113"/>
                          <a:pt x="132" y="113"/>
                        </a:cubicBezTo>
                        <a:cubicBezTo>
                          <a:pt x="133" y="113"/>
                          <a:pt x="134" y="114"/>
                          <a:pt x="134" y="114"/>
                        </a:cubicBezTo>
                        <a:cubicBezTo>
                          <a:pt x="135" y="115"/>
                          <a:pt x="136" y="115"/>
                          <a:pt x="140" y="115"/>
                        </a:cubicBezTo>
                        <a:cubicBezTo>
                          <a:pt x="141" y="115"/>
                          <a:pt x="141" y="115"/>
                          <a:pt x="141" y="115"/>
                        </a:cubicBezTo>
                        <a:cubicBezTo>
                          <a:pt x="144" y="115"/>
                          <a:pt x="146" y="115"/>
                          <a:pt x="146" y="115"/>
                        </a:cubicBezTo>
                        <a:cubicBezTo>
                          <a:pt x="146" y="115"/>
                          <a:pt x="147" y="115"/>
                          <a:pt x="147" y="115"/>
                        </a:cubicBezTo>
                        <a:cubicBezTo>
                          <a:pt x="147" y="115"/>
                          <a:pt x="147" y="114"/>
                          <a:pt x="148" y="114"/>
                        </a:cubicBezTo>
                        <a:cubicBezTo>
                          <a:pt x="149" y="113"/>
                          <a:pt x="150" y="113"/>
                          <a:pt x="152" y="112"/>
                        </a:cubicBezTo>
                        <a:cubicBezTo>
                          <a:pt x="153" y="112"/>
                          <a:pt x="155" y="111"/>
                          <a:pt x="157" y="112"/>
                        </a:cubicBezTo>
                        <a:cubicBezTo>
                          <a:pt x="157" y="112"/>
                          <a:pt x="158" y="112"/>
                          <a:pt x="159" y="112"/>
                        </a:cubicBezTo>
                        <a:cubicBezTo>
                          <a:pt x="161" y="112"/>
                          <a:pt x="164" y="111"/>
                          <a:pt x="167" y="111"/>
                        </a:cubicBezTo>
                        <a:cubicBezTo>
                          <a:pt x="170" y="110"/>
                          <a:pt x="172" y="110"/>
                          <a:pt x="174" y="110"/>
                        </a:cubicBezTo>
                        <a:cubicBezTo>
                          <a:pt x="176" y="110"/>
                          <a:pt x="177" y="109"/>
                          <a:pt x="179" y="107"/>
                        </a:cubicBezTo>
                        <a:cubicBezTo>
                          <a:pt x="179" y="106"/>
                          <a:pt x="179" y="106"/>
                          <a:pt x="180" y="105"/>
                        </a:cubicBezTo>
                        <a:cubicBezTo>
                          <a:pt x="180" y="105"/>
                          <a:pt x="180" y="105"/>
                          <a:pt x="180" y="105"/>
                        </a:cubicBezTo>
                        <a:cubicBezTo>
                          <a:pt x="180" y="104"/>
                          <a:pt x="181" y="103"/>
                          <a:pt x="181" y="102"/>
                        </a:cubicBezTo>
                        <a:cubicBezTo>
                          <a:pt x="182" y="100"/>
                          <a:pt x="182" y="99"/>
                          <a:pt x="182" y="98"/>
                        </a:cubicBezTo>
                        <a:cubicBezTo>
                          <a:pt x="183" y="98"/>
                          <a:pt x="183" y="98"/>
                          <a:pt x="183" y="97"/>
                        </a:cubicBezTo>
                        <a:cubicBezTo>
                          <a:pt x="183" y="97"/>
                          <a:pt x="183" y="97"/>
                          <a:pt x="183" y="97"/>
                        </a:cubicBezTo>
                        <a:cubicBezTo>
                          <a:pt x="183" y="96"/>
                          <a:pt x="183" y="96"/>
                          <a:pt x="183" y="96"/>
                        </a:cubicBezTo>
                        <a:cubicBezTo>
                          <a:pt x="183" y="96"/>
                          <a:pt x="183" y="96"/>
                          <a:pt x="183" y="95"/>
                        </a:cubicBezTo>
                        <a:cubicBezTo>
                          <a:pt x="183" y="95"/>
                          <a:pt x="183" y="95"/>
                          <a:pt x="183" y="95"/>
                        </a:cubicBezTo>
                        <a:cubicBezTo>
                          <a:pt x="183" y="94"/>
                          <a:pt x="183" y="94"/>
                          <a:pt x="183" y="93"/>
                        </a:cubicBezTo>
                        <a:cubicBezTo>
                          <a:pt x="183" y="93"/>
                          <a:pt x="183" y="93"/>
                          <a:pt x="183" y="93"/>
                        </a:cubicBezTo>
                        <a:cubicBezTo>
                          <a:pt x="183" y="92"/>
                          <a:pt x="183" y="91"/>
                          <a:pt x="183" y="90"/>
                        </a:cubicBezTo>
                        <a:cubicBezTo>
                          <a:pt x="183" y="90"/>
                          <a:pt x="183" y="90"/>
                          <a:pt x="184" y="90"/>
                        </a:cubicBezTo>
                        <a:cubicBezTo>
                          <a:pt x="184" y="89"/>
                          <a:pt x="184" y="88"/>
                          <a:pt x="184" y="87"/>
                        </a:cubicBezTo>
                        <a:cubicBezTo>
                          <a:pt x="184" y="86"/>
                          <a:pt x="184" y="86"/>
                          <a:pt x="184" y="86"/>
                        </a:cubicBezTo>
                        <a:cubicBezTo>
                          <a:pt x="184" y="85"/>
                          <a:pt x="184" y="84"/>
                          <a:pt x="184" y="83"/>
                        </a:cubicBezTo>
                        <a:cubicBezTo>
                          <a:pt x="184" y="82"/>
                          <a:pt x="184" y="82"/>
                          <a:pt x="184" y="81"/>
                        </a:cubicBezTo>
                        <a:cubicBezTo>
                          <a:pt x="184" y="80"/>
                          <a:pt x="184" y="79"/>
                          <a:pt x="184" y="77"/>
                        </a:cubicBezTo>
                        <a:cubicBezTo>
                          <a:pt x="184" y="77"/>
                          <a:pt x="184" y="77"/>
                          <a:pt x="184" y="76"/>
                        </a:cubicBezTo>
                        <a:cubicBezTo>
                          <a:pt x="184" y="75"/>
                          <a:pt x="184" y="73"/>
                          <a:pt x="184" y="72"/>
                        </a:cubicBezTo>
                        <a:cubicBezTo>
                          <a:pt x="184" y="71"/>
                          <a:pt x="184" y="71"/>
                          <a:pt x="184" y="71"/>
                        </a:cubicBezTo>
                        <a:cubicBezTo>
                          <a:pt x="181" y="72"/>
                          <a:pt x="178" y="72"/>
                          <a:pt x="177" y="72"/>
                        </a:cubicBezTo>
                        <a:cubicBezTo>
                          <a:pt x="177" y="73"/>
                          <a:pt x="176" y="73"/>
                          <a:pt x="176" y="73"/>
                        </a:cubicBezTo>
                        <a:cubicBezTo>
                          <a:pt x="174" y="73"/>
                          <a:pt x="174" y="73"/>
                          <a:pt x="174" y="73"/>
                        </a:cubicBezTo>
                        <a:cubicBezTo>
                          <a:pt x="174" y="71"/>
                          <a:pt x="174" y="71"/>
                          <a:pt x="174" y="71"/>
                        </a:cubicBezTo>
                        <a:cubicBezTo>
                          <a:pt x="174" y="71"/>
                          <a:pt x="174" y="63"/>
                          <a:pt x="169" y="61"/>
                        </a:cubicBezTo>
                        <a:cubicBezTo>
                          <a:pt x="164" y="58"/>
                          <a:pt x="157" y="57"/>
                          <a:pt x="157" y="57"/>
                        </a:cubicBezTo>
                        <a:cubicBezTo>
                          <a:pt x="156" y="57"/>
                          <a:pt x="156" y="57"/>
                          <a:pt x="156" y="57"/>
                        </a:cubicBezTo>
                        <a:cubicBezTo>
                          <a:pt x="156" y="56"/>
                          <a:pt x="156" y="56"/>
                          <a:pt x="156" y="56"/>
                        </a:cubicBezTo>
                        <a:cubicBezTo>
                          <a:pt x="156" y="56"/>
                          <a:pt x="152" y="49"/>
                          <a:pt x="149" y="46"/>
                        </a:cubicBezTo>
                        <a:cubicBezTo>
                          <a:pt x="147" y="44"/>
                          <a:pt x="118" y="25"/>
                          <a:pt x="80" y="0"/>
                        </a:cubicBezTo>
                        <a:cubicBezTo>
                          <a:pt x="64" y="0"/>
                          <a:pt x="64" y="0"/>
                          <a:pt x="64" y="0"/>
                        </a:cubicBezTo>
                        <a:cubicBezTo>
                          <a:pt x="75" y="96"/>
                          <a:pt x="75" y="96"/>
                          <a:pt x="75" y="96"/>
                        </a:cubicBezTo>
                        <a:cubicBezTo>
                          <a:pt x="78" y="100"/>
                          <a:pt x="78" y="100"/>
                          <a:pt x="78" y="100"/>
                        </a:cubicBezTo>
                        <a:cubicBezTo>
                          <a:pt x="78" y="101"/>
                          <a:pt x="78" y="101"/>
                          <a:pt x="78" y="101"/>
                        </a:cubicBezTo>
                        <a:cubicBezTo>
                          <a:pt x="79" y="107"/>
                          <a:pt x="78" y="111"/>
                          <a:pt x="76" y="112"/>
                        </a:cubicBezTo>
                        <a:cubicBezTo>
                          <a:pt x="75" y="113"/>
                          <a:pt x="74" y="113"/>
                          <a:pt x="52" y="113"/>
                        </a:cubicBezTo>
                        <a:cubicBezTo>
                          <a:pt x="44" y="113"/>
                          <a:pt x="36" y="113"/>
                          <a:pt x="32" y="113"/>
                        </a:cubicBezTo>
                        <a:cubicBezTo>
                          <a:pt x="32" y="113"/>
                          <a:pt x="31" y="113"/>
                          <a:pt x="31" y="113"/>
                        </a:cubicBezTo>
                        <a:cubicBezTo>
                          <a:pt x="30" y="113"/>
                          <a:pt x="26" y="115"/>
                          <a:pt x="24" y="115"/>
                        </a:cubicBezTo>
                        <a:cubicBezTo>
                          <a:pt x="22" y="115"/>
                          <a:pt x="21" y="115"/>
                          <a:pt x="19" y="114"/>
                        </a:cubicBezTo>
                        <a:cubicBezTo>
                          <a:pt x="19" y="114"/>
                          <a:pt x="18" y="114"/>
                          <a:pt x="17" y="114"/>
                        </a:cubicBezTo>
                        <a:cubicBezTo>
                          <a:pt x="17" y="114"/>
                          <a:pt x="17" y="114"/>
                          <a:pt x="17" y="114"/>
                        </a:cubicBezTo>
                        <a:cubicBezTo>
                          <a:pt x="17" y="115"/>
                          <a:pt x="16" y="118"/>
                          <a:pt x="14" y="118"/>
                        </a:cubicBezTo>
                        <a:cubicBezTo>
                          <a:pt x="12" y="118"/>
                          <a:pt x="11" y="117"/>
                          <a:pt x="9" y="115"/>
                        </a:cubicBezTo>
                        <a:cubicBezTo>
                          <a:pt x="7" y="113"/>
                          <a:pt x="6" y="113"/>
                          <a:pt x="6" y="113"/>
                        </a:cubicBezTo>
                        <a:cubicBezTo>
                          <a:pt x="6" y="113"/>
                          <a:pt x="5" y="114"/>
                          <a:pt x="5" y="116"/>
                        </a:cubicBezTo>
                        <a:cubicBezTo>
                          <a:pt x="5" y="117"/>
                          <a:pt x="5" y="117"/>
                          <a:pt x="5" y="118"/>
                        </a:cubicBezTo>
                        <a:cubicBezTo>
                          <a:pt x="5" y="118"/>
                          <a:pt x="5" y="118"/>
                          <a:pt x="5" y="118"/>
                        </a:cubicBezTo>
                        <a:cubicBezTo>
                          <a:pt x="5" y="118"/>
                          <a:pt x="4" y="119"/>
                          <a:pt x="4" y="119"/>
                        </a:cubicBezTo>
                        <a:cubicBezTo>
                          <a:pt x="4" y="119"/>
                          <a:pt x="4" y="119"/>
                          <a:pt x="4" y="119"/>
                        </a:cubicBezTo>
                        <a:cubicBezTo>
                          <a:pt x="3" y="120"/>
                          <a:pt x="3" y="120"/>
                          <a:pt x="3" y="120"/>
                        </a:cubicBezTo>
                        <a:cubicBezTo>
                          <a:pt x="2" y="120"/>
                          <a:pt x="2" y="120"/>
                          <a:pt x="2" y="121"/>
                        </a:cubicBezTo>
                        <a:cubicBezTo>
                          <a:pt x="2" y="121"/>
                          <a:pt x="1" y="121"/>
                          <a:pt x="0" y="121"/>
                        </a:cubicBezTo>
                        <a:cubicBezTo>
                          <a:pt x="0" y="121"/>
                          <a:pt x="0" y="121"/>
                          <a:pt x="0" y="121"/>
                        </a:cubicBezTo>
                        <a:cubicBezTo>
                          <a:pt x="0" y="121"/>
                          <a:pt x="0" y="121"/>
                          <a:pt x="0" y="1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0" name="Freeform 1477">
                    <a:extLst>
                      <a:ext uri="{FF2B5EF4-FFF2-40B4-BE49-F238E27FC236}">
                        <a16:creationId xmlns="" xmlns:a16="http://schemas.microsoft.com/office/drawing/2014/main" id="{CAEE2CE5-E3E5-4326-8E2B-A60787A03803}"/>
                      </a:ext>
                    </a:extLst>
                  </p:cNvPr>
                  <p:cNvSpPr/>
                  <p:nvPr/>
                </p:nvSpPr>
                <p:spPr bwMode="auto">
                  <a:xfrm>
                    <a:off x="1686" y="2752"/>
                    <a:ext cx="1" cy="1"/>
                  </a:xfrm>
                  <a:custGeom>
                    <a:gdLst>
                      <a:gd name="T0" fmla="*/ 0 w 1"/>
                      <a:gd name="T1" fmla="*/ 0 h 1"/>
                      <a:gd name="T2" fmla="*/ 0 w 1"/>
                      <a:gd name="T3" fmla="*/ 1 h 1"/>
                      <a:gd name="T4" fmla="*/ 1 w 1"/>
                      <a:gd name="T5" fmla="*/ 1 h 1"/>
                      <a:gd name="T6" fmla="*/ 0 w 1"/>
                      <a:gd name="T7" fmla="*/ 1 h 1"/>
                      <a:gd name="T8" fmla="*/ 0 w 1"/>
                      <a:gd name="T9" fmla="*/ 0 h 1"/>
                    </a:gdLst>
                    <a:cxnLst>
                      <a:cxn ang="0">
                        <a:pos x="T0" y="T1"/>
                      </a:cxn>
                      <a:cxn ang="0">
                        <a:pos x="T2" y="T3"/>
                      </a:cxn>
                      <a:cxn ang="0">
                        <a:pos x="T4" y="T5"/>
                      </a:cxn>
                      <a:cxn ang="0">
                        <a:pos x="T6" y="T7"/>
                      </a:cxn>
                      <a:cxn ang="0">
                        <a:pos x="T8" y="T9"/>
                      </a:cxn>
                    </a:cxnLst>
                    <a:rect l="0" t="0" r="r" b="b"/>
                    <a:pathLst>
                      <a:path w="1" h="1">
                        <a:moveTo>
                          <a:pt x="0" y="0"/>
                        </a:moveTo>
                        <a:lnTo>
                          <a:pt x="0" y="1"/>
                        </a:lnTo>
                        <a:lnTo>
                          <a:pt x="1" y="1"/>
                        </a:lnTo>
                        <a:lnTo>
                          <a:pt x="0"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1" name="Freeform 1478">
                    <a:extLst>
                      <a:ext uri="{FF2B5EF4-FFF2-40B4-BE49-F238E27FC236}">
                        <a16:creationId xmlns="" xmlns:a16="http://schemas.microsoft.com/office/drawing/2014/main" id="{777C1DE7-9960-46EA-B599-8D9CD6C00923}"/>
                      </a:ext>
                    </a:extLst>
                  </p:cNvPr>
                  <p:cNvSpPr/>
                  <p:nvPr/>
                </p:nvSpPr>
                <p:spPr bwMode="auto">
                  <a:xfrm>
                    <a:off x="1706" y="2766"/>
                    <a:ext cx="7" cy="1"/>
                  </a:xfrm>
                  <a:custGeom>
                    <a:gdLst>
                      <a:gd name="T0" fmla="*/ 0 w 7"/>
                      <a:gd name="T1" fmla="*/ 1 h 1"/>
                      <a:gd name="T2" fmla="*/ 7 w 7"/>
                      <a:gd name="T3" fmla="*/ 0 h 1"/>
                      <a:gd name="T4" fmla="*/ 7 w 7"/>
                      <a:gd name="T5" fmla="*/ 0 h 1"/>
                      <a:gd name="T6" fmla="*/ 0 w 7"/>
                      <a:gd name="T7" fmla="*/ 1 h 1"/>
                    </a:gdLst>
                    <a:cxnLst>
                      <a:cxn ang="0">
                        <a:pos x="T0" y="T1"/>
                      </a:cxn>
                      <a:cxn ang="0">
                        <a:pos x="T2" y="T3"/>
                      </a:cxn>
                      <a:cxn ang="0">
                        <a:pos x="T4" y="T5"/>
                      </a:cxn>
                      <a:cxn ang="0">
                        <a:pos x="T6" y="T7"/>
                      </a:cxn>
                    </a:cxnLst>
                    <a:rect l="0" t="0" r="r" b="b"/>
                    <a:pathLst>
                      <a:path w="7" h="1">
                        <a:moveTo>
                          <a:pt x="0" y="1"/>
                        </a:moveTo>
                        <a:cubicBezTo>
                          <a:pt x="1" y="1"/>
                          <a:pt x="4" y="1"/>
                          <a:pt x="7" y="0"/>
                        </a:cubicBezTo>
                        <a:cubicBezTo>
                          <a:pt x="7" y="0"/>
                          <a:pt x="7" y="0"/>
                          <a:pt x="7" y="0"/>
                        </a:cubicBezTo>
                        <a:cubicBezTo>
                          <a:pt x="4"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2" name="Freeform 1479">
                    <a:extLst>
                      <a:ext uri="{FF2B5EF4-FFF2-40B4-BE49-F238E27FC236}">
                        <a16:creationId xmlns="" xmlns:a16="http://schemas.microsoft.com/office/drawing/2014/main" id="{3170E65C-5914-48A6-A224-5373703D5BF8}"/>
                      </a:ext>
                    </a:extLst>
                  </p:cNvPr>
                  <p:cNvSpPr/>
                  <p:nvPr/>
                </p:nvSpPr>
                <p:spPr bwMode="auto">
                  <a:xfrm flipH="1">
                    <a:off x="1546" y="2832"/>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3" name="Freeform 1480">
                    <a:extLst>
                      <a:ext uri="{FF2B5EF4-FFF2-40B4-BE49-F238E27FC236}">
                        <a16:creationId xmlns="" xmlns:a16="http://schemas.microsoft.com/office/drawing/2014/main" id="{29FA3F4C-6EE2-40B9-834D-204A9438577F}"/>
                      </a:ext>
                    </a:extLst>
                  </p:cNvPr>
                  <p:cNvSpPr/>
                  <p:nvPr/>
                </p:nvSpPr>
                <p:spPr bwMode="auto">
                  <a:xfrm flipH="1">
                    <a:off x="1546" y="283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4" name="Oval 1481">
                    <a:extLst>
                      <a:ext uri="{FF2B5EF4-FFF2-40B4-BE49-F238E27FC236}">
                        <a16:creationId xmlns="" xmlns:a16="http://schemas.microsoft.com/office/drawing/2014/main" id="{A939146C-91C0-46D7-B51A-11005C831E3D}"/>
                      </a:ext>
                    </a:extLst>
                  </p:cNvPr>
                  <p:cNvSpPr>
                    <a:spLocks noChangeArrowheads="1"/>
                  </p:cNvSpPr>
                  <p:nvPr/>
                </p:nvSpPr>
                <p:spPr bwMode="auto">
                  <a:xfrm>
                    <a:off x="1537" y="2814"/>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5" name="Freeform 1482">
                    <a:extLst>
                      <a:ext uri="{FF2B5EF4-FFF2-40B4-BE49-F238E27FC236}">
                        <a16:creationId xmlns="" xmlns:a16="http://schemas.microsoft.com/office/drawing/2014/main" id="{1095D525-4752-4C2B-851F-149B7AC28A3E}"/>
                      </a:ext>
                    </a:extLst>
                  </p:cNvPr>
                  <p:cNvSpPr/>
                  <p:nvPr/>
                </p:nvSpPr>
                <p:spPr bwMode="auto">
                  <a:xfrm flipH="1">
                    <a:off x="1546" y="2839"/>
                    <a:ext cx="0" cy="1"/>
                  </a:xfrm>
                  <a:custGeom>
                    <a:gdLst>
                      <a:gd name="T0" fmla="*/ 1 h 1"/>
                      <a:gd name="T1" fmla="*/ 0 h 1"/>
                      <a:gd name="T2" fmla="*/ 0 h 1"/>
                      <a:gd name="T3" fmla="*/ 0 h 1"/>
                      <a:gd name="T4" fmla="*/ 1 h 1"/>
                    </a:gdLst>
                    <a:cxnLst>
                      <a:cxn ang="0">
                        <a:pos x="0" y="T0"/>
                      </a:cxn>
                      <a:cxn ang="0">
                        <a:pos x="0" y="T1"/>
                      </a:cxn>
                      <a:cxn ang="0">
                        <a:pos x="0" y="T2"/>
                      </a:cxn>
                      <a:cxn ang="0">
                        <a:pos x="0" y="T3"/>
                      </a:cxn>
                      <a:cxn ang="0">
                        <a:pos x="0" y="T4"/>
                      </a:cxn>
                    </a:cxnLst>
                    <a:rect l="0" t="0" r="r" b="b"/>
                    <a:pathLst>
                      <a:path h="1">
                        <a:moveTo>
                          <a:pt x="0" y="1"/>
                        </a:moveTo>
                        <a:cubicBezTo>
                          <a:pt x="0" y="0"/>
                          <a:pt x="0" y="0"/>
                          <a:pt x="0" y="0"/>
                        </a:cubicBezTo>
                        <a:cubicBezTo>
                          <a:pt x="0" y="0"/>
                          <a:pt x="0" y="0"/>
                          <a:pt x="0" y="0"/>
                        </a:cubicBezTo>
                        <a:cubicBezTo>
                          <a:pt x="0" y="0"/>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6" name="Freeform 1483">
                    <a:extLst>
                      <a:ext uri="{FF2B5EF4-FFF2-40B4-BE49-F238E27FC236}">
                        <a16:creationId xmlns="" xmlns:a16="http://schemas.microsoft.com/office/drawing/2014/main" id="{29A79B48-6450-4015-89D6-4E5B2AB56494}"/>
                      </a:ext>
                    </a:extLst>
                  </p:cNvPr>
                  <p:cNvSpPr/>
                  <p:nvPr/>
                </p:nvSpPr>
                <p:spPr bwMode="auto">
                  <a:xfrm flipH="1">
                    <a:off x="1590" y="2860"/>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7" name="Freeform 1484">
                    <a:extLst>
                      <a:ext uri="{FF2B5EF4-FFF2-40B4-BE49-F238E27FC236}">
                        <a16:creationId xmlns="" xmlns:a16="http://schemas.microsoft.com/office/drawing/2014/main" id="{5254AE0E-90C0-44CE-86DE-1DB9DABDAD1A}"/>
                      </a:ext>
                    </a:extLst>
                  </p:cNvPr>
                  <p:cNvSpPr/>
                  <p:nvPr/>
                </p:nvSpPr>
                <p:spPr bwMode="auto">
                  <a:xfrm>
                    <a:off x="1590" y="286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8" name="Freeform 1485">
                    <a:extLst>
                      <a:ext uri="{FF2B5EF4-FFF2-40B4-BE49-F238E27FC236}">
                        <a16:creationId xmlns="" xmlns:a16="http://schemas.microsoft.com/office/drawing/2014/main" id="{ED396D7C-5467-4D97-8958-8583E469C306}"/>
                      </a:ext>
                    </a:extLst>
                  </p:cNvPr>
                  <p:cNvSpPr/>
                  <p:nvPr/>
                </p:nvSpPr>
                <p:spPr bwMode="auto">
                  <a:xfrm>
                    <a:off x="1588" y="285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9" name="Freeform 1486">
                    <a:extLst>
                      <a:ext uri="{FF2B5EF4-FFF2-40B4-BE49-F238E27FC236}">
                        <a16:creationId xmlns="" xmlns:a16="http://schemas.microsoft.com/office/drawing/2014/main" id="{6027276D-5595-43F5-ACCF-237BBD7E48AA}"/>
                      </a:ext>
                    </a:extLst>
                  </p:cNvPr>
                  <p:cNvSpPr/>
                  <p:nvPr/>
                </p:nvSpPr>
                <p:spPr bwMode="auto">
                  <a:xfrm>
                    <a:off x="1583" y="2858"/>
                    <a:ext cx="2" cy="2"/>
                  </a:xfrm>
                  <a:custGeom>
                    <a:gdLst>
                      <a:gd name="T0" fmla="*/ 0 w 3"/>
                      <a:gd name="T1" fmla="*/ 2 h 2"/>
                      <a:gd name="T2" fmla="*/ 3 w 3"/>
                      <a:gd name="T3" fmla="*/ 0 h 2"/>
                      <a:gd name="T4" fmla="*/ 0 w 3"/>
                      <a:gd name="T5" fmla="*/ 2 h 2"/>
                    </a:gdLst>
                    <a:cxnLst>
                      <a:cxn ang="0">
                        <a:pos x="T0" y="T1"/>
                      </a:cxn>
                      <a:cxn ang="0">
                        <a:pos x="T2" y="T3"/>
                      </a:cxn>
                      <a:cxn ang="0">
                        <a:pos x="T4" y="T5"/>
                      </a:cxn>
                    </a:cxnLst>
                    <a:rect l="0" t="0" r="r" b="b"/>
                    <a:pathLst>
                      <a:path w="3" h="2">
                        <a:moveTo>
                          <a:pt x="0" y="2"/>
                        </a:moveTo>
                        <a:cubicBezTo>
                          <a:pt x="1" y="1"/>
                          <a:pt x="2" y="0"/>
                          <a:pt x="3" y="0"/>
                        </a:cubicBezTo>
                        <a:cubicBezTo>
                          <a:pt x="2" y="0"/>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0" name="Freeform 1487">
                    <a:extLst>
                      <a:ext uri="{FF2B5EF4-FFF2-40B4-BE49-F238E27FC236}">
                        <a16:creationId xmlns="" xmlns:a16="http://schemas.microsoft.com/office/drawing/2014/main" id="{3EEBFCC8-B6FD-461C-B0D8-1B2B500937A4}"/>
                      </a:ext>
                    </a:extLst>
                  </p:cNvPr>
                  <p:cNvSpPr/>
                  <p:nvPr/>
                </p:nvSpPr>
                <p:spPr bwMode="auto">
                  <a:xfrm>
                    <a:off x="1587" y="2858"/>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0"/>
                          <a:pt x="0" y="0"/>
                        </a:cubicBezTo>
                        <a:cubicBezTo>
                          <a:pt x="1"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1" name="Freeform 1488">
                    <a:extLst>
                      <a:ext uri="{FF2B5EF4-FFF2-40B4-BE49-F238E27FC236}">
                        <a16:creationId xmlns="" xmlns:a16="http://schemas.microsoft.com/office/drawing/2014/main" id="{D485EC31-B983-488D-80C5-1CBA514D967F}"/>
                      </a:ext>
                    </a:extLst>
                  </p:cNvPr>
                  <p:cNvSpPr/>
                  <p:nvPr/>
                </p:nvSpPr>
                <p:spPr bwMode="auto">
                  <a:xfrm>
                    <a:off x="1586" y="285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2" name="Freeform 1489">
                    <a:extLst>
                      <a:ext uri="{FF2B5EF4-FFF2-40B4-BE49-F238E27FC236}">
                        <a16:creationId xmlns="" xmlns:a16="http://schemas.microsoft.com/office/drawing/2014/main" id="{BC6B98A7-556B-4F27-9940-BCA9CC2EC58B}"/>
                      </a:ext>
                    </a:extLst>
                  </p:cNvPr>
                  <p:cNvSpPr/>
                  <p:nvPr/>
                </p:nvSpPr>
                <p:spPr bwMode="auto">
                  <a:xfrm flipH="1">
                    <a:off x="1589" y="286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3" name="Freeform 1490">
                    <a:extLst>
                      <a:ext uri="{FF2B5EF4-FFF2-40B4-BE49-F238E27FC236}">
                        <a16:creationId xmlns="" xmlns:a16="http://schemas.microsoft.com/office/drawing/2014/main" id="{239D1DEE-45DB-4B75-9C42-3CF573F9D9BC}"/>
                      </a:ext>
                    </a:extLst>
                  </p:cNvPr>
                  <p:cNvSpPr/>
                  <p:nvPr/>
                </p:nvSpPr>
                <p:spPr bwMode="auto">
                  <a:xfrm>
                    <a:off x="1606" y="285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4" name="Freeform 1491">
                    <a:extLst>
                      <a:ext uri="{FF2B5EF4-FFF2-40B4-BE49-F238E27FC236}">
                        <a16:creationId xmlns="" xmlns:a16="http://schemas.microsoft.com/office/drawing/2014/main" id="{BCE0FEA2-FE4D-4453-BDE0-13CD746F3207}"/>
                      </a:ext>
                    </a:extLst>
                  </p:cNvPr>
                  <p:cNvSpPr/>
                  <p:nvPr/>
                </p:nvSpPr>
                <p:spPr bwMode="auto">
                  <a:xfrm flipH="1">
                    <a:off x="1583" y="2860"/>
                    <a:ext cx="0" cy="1"/>
                  </a:xfrm>
                  <a:custGeom>
                    <a:gdLst>
                      <a:gd name="T0" fmla="*/ 1 h 1"/>
                      <a:gd name="T1" fmla="*/ 1 h 1"/>
                      <a:gd name="T2" fmla="*/ 0 h 1"/>
                      <a:gd name="T3" fmla="*/ 1 h 1"/>
                      <a:gd name="T4" fmla="*/ 1 h 1"/>
                    </a:gd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0"/>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5" name="Freeform 1492">
                    <a:extLst>
                      <a:ext uri="{FF2B5EF4-FFF2-40B4-BE49-F238E27FC236}">
                        <a16:creationId xmlns="" xmlns:a16="http://schemas.microsoft.com/office/drawing/2014/main" id="{EB93761E-5005-4873-881A-970E479BE843}"/>
                      </a:ext>
                    </a:extLst>
                  </p:cNvPr>
                  <p:cNvSpPr/>
                  <p:nvPr/>
                </p:nvSpPr>
                <p:spPr bwMode="auto">
                  <a:xfrm flipH="1">
                    <a:off x="1591" y="2861"/>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6" name="Freeform 1493">
                    <a:extLst>
                      <a:ext uri="{FF2B5EF4-FFF2-40B4-BE49-F238E27FC236}">
                        <a16:creationId xmlns="" xmlns:a16="http://schemas.microsoft.com/office/drawing/2014/main" id="{80180D7A-4F1D-4605-8C42-72961A8B3AC0}"/>
                      </a:ext>
                    </a:extLst>
                  </p:cNvPr>
                  <p:cNvSpPr/>
                  <p:nvPr/>
                </p:nvSpPr>
                <p:spPr bwMode="auto">
                  <a:xfrm flipH="1">
                    <a:off x="1582" y="286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7" name="Freeform 1494">
                    <a:extLst>
                      <a:ext uri="{FF2B5EF4-FFF2-40B4-BE49-F238E27FC236}">
                        <a16:creationId xmlns="" xmlns:a16="http://schemas.microsoft.com/office/drawing/2014/main" id="{B1478EC9-E85B-46B2-8A79-10FAFDF82708}"/>
                      </a:ext>
                    </a:extLst>
                  </p:cNvPr>
                  <p:cNvSpPr/>
                  <p:nvPr/>
                </p:nvSpPr>
                <p:spPr bwMode="auto">
                  <a:xfrm>
                    <a:off x="1581" y="2859"/>
                    <a:ext cx="1" cy="2"/>
                  </a:xfrm>
                  <a:custGeom>
                    <a:gdLst>
                      <a:gd name="T0" fmla="*/ 1 w 1"/>
                      <a:gd name="T1" fmla="*/ 2 h 2"/>
                      <a:gd name="T2" fmla="*/ 0 w 1"/>
                      <a:gd name="T3" fmla="*/ 0 h 2"/>
                      <a:gd name="T4" fmla="*/ 1 w 1"/>
                      <a:gd name="T5" fmla="*/ 1 h 2"/>
                      <a:gd name="T6" fmla="*/ 1 w 1"/>
                      <a:gd name="T7" fmla="*/ 2 h 2"/>
                    </a:gdLst>
                    <a:cxnLst>
                      <a:cxn ang="0">
                        <a:pos x="T0" y="T1"/>
                      </a:cxn>
                      <a:cxn ang="0">
                        <a:pos x="T2" y="T3"/>
                      </a:cxn>
                      <a:cxn ang="0">
                        <a:pos x="T4" y="T5"/>
                      </a:cxn>
                      <a:cxn ang="0">
                        <a:pos x="T6" y="T7"/>
                      </a:cxn>
                    </a:cxnLst>
                    <a:rect l="0" t="0" r="r" b="b"/>
                    <a:pathLst>
                      <a:path w="1" h="2">
                        <a:moveTo>
                          <a:pt x="1" y="2"/>
                        </a:moveTo>
                        <a:cubicBezTo>
                          <a:pt x="1" y="1"/>
                          <a:pt x="0" y="1"/>
                          <a:pt x="0" y="0"/>
                        </a:cubicBezTo>
                        <a:cubicBezTo>
                          <a:pt x="0" y="1"/>
                          <a:pt x="1" y="1"/>
                          <a:pt x="1" y="1"/>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8" name="Freeform 1495">
                    <a:extLst>
                      <a:ext uri="{FF2B5EF4-FFF2-40B4-BE49-F238E27FC236}">
                        <a16:creationId xmlns="" xmlns:a16="http://schemas.microsoft.com/office/drawing/2014/main" id="{0436D454-24F3-4ABF-8B7E-B23FAB39C742}"/>
                      </a:ext>
                    </a:extLst>
                  </p:cNvPr>
                  <p:cNvSpPr/>
                  <p:nvPr/>
                </p:nvSpPr>
                <p:spPr bwMode="auto">
                  <a:xfrm flipH="1">
                    <a:off x="1546" y="2836"/>
                    <a:ext cx="0" cy="3"/>
                  </a:xfrm>
                  <a:custGeom>
                    <a:gdLst>
                      <a:gd name="T0" fmla="*/ 0 h 3"/>
                      <a:gd name="T1" fmla="*/ 0 h 3"/>
                      <a:gd name="T2" fmla="*/ 3 h 3"/>
                      <a:gd name="T3" fmla="*/ 3 h 3"/>
                      <a:gd name="T4" fmla="*/ 0 h 3"/>
                    </a:gdLst>
                    <a:cxnLst>
                      <a:cxn ang="0">
                        <a:pos x="0" y="T0"/>
                      </a:cxn>
                      <a:cxn ang="0">
                        <a:pos x="0" y="T1"/>
                      </a:cxn>
                      <a:cxn ang="0">
                        <a:pos x="0" y="T2"/>
                      </a:cxn>
                      <a:cxn ang="0">
                        <a:pos x="0" y="T3"/>
                      </a:cxn>
                      <a:cxn ang="0">
                        <a:pos x="0" y="T4"/>
                      </a:cxn>
                    </a:cxnLst>
                    <a:rect l="0" t="0" r="r" b="b"/>
                    <a:pathLst>
                      <a:path h="3">
                        <a:moveTo>
                          <a:pt x="0" y="0"/>
                        </a:moveTo>
                        <a:cubicBezTo>
                          <a:pt x="0" y="0"/>
                          <a:pt x="0" y="0"/>
                          <a:pt x="0" y="0"/>
                        </a:cubicBezTo>
                        <a:cubicBezTo>
                          <a:pt x="0" y="1"/>
                          <a:pt x="0" y="2"/>
                          <a:pt x="0" y="3"/>
                        </a:cubicBezTo>
                        <a:cubicBezTo>
                          <a:pt x="0" y="3"/>
                          <a:pt x="0" y="3"/>
                          <a:pt x="0" y="3"/>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9" name="Freeform 1496">
                    <a:extLst>
                      <a:ext uri="{FF2B5EF4-FFF2-40B4-BE49-F238E27FC236}">
                        <a16:creationId xmlns="" xmlns:a16="http://schemas.microsoft.com/office/drawing/2014/main" id="{9747E771-0AD8-476F-8590-6D8C9F025973}"/>
                      </a:ext>
                    </a:extLst>
                  </p:cNvPr>
                  <p:cNvSpPr/>
                  <p:nvPr/>
                </p:nvSpPr>
                <p:spPr bwMode="auto">
                  <a:xfrm flipH="1">
                    <a:off x="1546" y="2839"/>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0" name="Freeform 1497">
                    <a:extLst>
                      <a:ext uri="{FF2B5EF4-FFF2-40B4-BE49-F238E27FC236}">
                        <a16:creationId xmlns="" xmlns:a16="http://schemas.microsoft.com/office/drawing/2014/main" id="{B4B721E0-2A19-4B40-9AF0-9AACE88CFF5B}"/>
                      </a:ext>
                    </a:extLst>
                  </p:cNvPr>
                  <p:cNvSpPr/>
                  <p:nvPr/>
                </p:nvSpPr>
                <p:spPr bwMode="auto">
                  <a:xfrm flipH="1">
                    <a:off x="1582" y="2860"/>
                    <a:ext cx="0" cy="1"/>
                  </a:xfrm>
                  <a:custGeom>
                    <a:gdLst>
                      <a:gd name="T0" fmla="*/ 0 h 1"/>
                      <a:gd name="T1" fmla="*/ 1 h 1"/>
                      <a:gd name="T2" fmla="*/ 1 h 1"/>
                      <a:gd name="T3" fmla="*/ 0 h 1"/>
                    </a:gd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1" name="Freeform 1498">
                    <a:extLst>
                      <a:ext uri="{FF2B5EF4-FFF2-40B4-BE49-F238E27FC236}">
                        <a16:creationId xmlns="" xmlns:a16="http://schemas.microsoft.com/office/drawing/2014/main" id="{0C909A0D-6F6F-4253-8FF9-7D62B728E906}"/>
                      </a:ext>
                    </a:extLst>
                  </p:cNvPr>
                  <p:cNvSpPr/>
                  <p:nvPr/>
                </p:nvSpPr>
                <p:spPr bwMode="auto">
                  <a:xfrm flipH="1">
                    <a:off x="1541" y="2811"/>
                    <a:ext cx="0"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2" name="Freeform 1499">
                    <a:extLst>
                      <a:ext uri="{FF2B5EF4-FFF2-40B4-BE49-F238E27FC236}">
                        <a16:creationId xmlns="" xmlns:a16="http://schemas.microsoft.com/office/drawing/2014/main" id="{BAB2BE0B-F8C3-445D-A033-DD27B1F083CE}"/>
                      </a:ext>
                    </a:extLst>
                  </p:cNvPr>
                  <p:cNvSpPr/>
                  <p:nvPr/>
                </p:nvSpPr>
                <p:spPr bwMode="auto">
                  <a:xfrm>
                    <a:off x="1545" y="2808"/>
                    <a:ext cx="5" cy="3"/>
                  </a:xfrm>
                  <a:custGeom>
                    <a:gdLst>
                      <a:gd name="T0" fmla="*/ 0 w 5"/>
                      <a:gd name="T1" fmla="*/ 0 h 3"/>
                      <a:gd name="T2" fmla="*/ 5 w 5"/>
                      <a:gd name="T3" fmla="*/ 3 h 3"/>
                      <a:gd name="T4" fmla="*/ 0 w 5"/>
                      <a:gd name="T5" fmla="*/ 0 h 3"/>
                    </a:gdLst>
                    <a:cxnLst>
                      <a:cxn ang="0">
                        <a:pos x="T0" y="T1"/>
                      </a:cxn>
                      <a:cxn ang="0">
                        <a:pos x="T2" y="T3"/>
                      </a:cxn>
                      <a:cxn ang="0">
                        <a:pos x="T4" y="T5"/>
                      </a:cxn>
                    </a:cxnLst>
                    <a:rect l="0" t="0" r="r" b="b"/>
                    <a:pathLst>
                      <a:path w="5" h="3">
                        <a:moveTo>
                          <a:pt x="0" y="0"/>
                        </a:moveTo>
                        <a:cubicBezTo>
                          <a:pt x="2" y="2"/>
                          <a:pt x="3" y="3"/>
                          <a:pt x="5" y="3"/>
                        </a:cubicBezTo>
                        <a:cubicBezTo>
                          <a:pt x="3" y="3"/>
                          <a:pt x="2"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3" name="Freeform 1500">
                    <a:extLst>
                      <a:ext uri="{FF2B5EF4-FFF2-40B4-BE49-F238E27FC236}">
                        <a16:creationId xmlns="" xmlns:a16="http://schemas.microsoft.com/office/drawing/2014/main" id="{8DF40BE1-1695-4599-9219-78A741D76F4C}"/>
                      </a:ext>
                    </a:extLst>
                  </p:cNvPr>
                  <p:cNvSpPr/>
                  <p:nvPr/>
                </p:nvSpPr>
                <p:spPr bwMode="auto">
                  <a:xfrm flipH="1">
                    <a:off x="1541" y="2809"/>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4" name="Freeform 1501">
                    <a:extLst>
                      <a:ext uri="{FF2B5EF4-FFF2-40B4-BE49-F238E27FC236}">
                        <a16:creationId xmlns="" xmlns:a16="http://schemas.microsoft.com/office/drawing/2014/main" id="{AF83724B-A79B-418B-9DDA-F6151F4B6547}"/>
                      </a:ext>
                    </a:extLst>
                  </p:cNvPr>
                  <p:cNvSpPr/>
                  <p:nvPr/>
                </p:nvSpPr>
                <p:spPr bwMode="auto">
                  <a:xfrm>
                    <a:off x="1540" y="281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5" name="Freeform 1502">
                    <a:extLst>
                      <a:ext uri="{FF2B5EF4-FFF2-40B4-BE49-F238E27FC236}">
                        <a16:creationId xmlns="" xmlns:a16="http://schemas.microsoft.com/office/drawing/2014/main" id="{0CBF2DBD-9BF4-4B13-B244-D98D3A9DDB53}"/>
                      </a:ext>
                    </a:extLst>
                  </p:cNvPr>
                  <p:cNvSpPr/>
                  <p:nvPr/>
                </p:nvSpPr>
                <p:spPr bwMode="auto">
                  <a:xfrm>
                    <a:off x="1537" y="2814"/>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6" name="Freeform 1503">
                    <a:extLst>
                      <a:ext uri="{FF2B5EF4-FFF2-40B4-BE49-F238E27FC236}">
                        <a16:creationId xmlns="" xmlns:a16="http://schemas.microsoft.com/office/drawing/2014/main" id="{465B607A-A288-4039-8932-766F5BF0A6AB}"/>
                      </a:ext>
                    </a:extLst>
                  </p:cNvPr>
                  <p:cNvSpPr/>
                  <p:nvPr/>
                </p:nvSpPr>
                <p:spPr bwMode="auto">
                  <a:xfrm>
                    <a:off x="1610" y="2810"/>
                    <a:ext cx="85" cy="57"/>
                  </a:xfrm>
                  <a:custGeom>
                    <a:gdLst>
                      <a:gd name="T0" fmla="*/ 87 w 88"/>
                      <a:gd name="T1" fmla="*/ 35 h 59"/>
                      <a:gd name="T2" fmla="*/ 86 w 88"/>
                      <a:gd name="T3" fmla="*/ 35 h 59"/>
                      <a:gd name="T4" fmla="*/ 86 w 88"/>
                      <a:gd name="T5" fmla="*/ 34 h 59"/>
                      <a:gd name="T6" fmla="*/ 84 w 88"/>
                      <a:gd name="T7" fmla="*/ 34 h 59"/>
                      <a:gd name="T8" fmla="*/ 83 w 88"/>
                      <a:gd name="T9" fmla="*/ 29 h 59"/>
                      <a:gd name="T10" fmla="*/ 78 w 88"/>
                      <a:gd name="T11" fmla="*/ 29 h 59"/>
                      <a:gd name="T12" fmla="*/ 74 w 88"/>
                      <a:gd name="T13" fmla="*/ 25 h 59"/>
                      <a:gd name="T14" fmla="*/ 70 w 88"/>
                      <a:gd name="T15" fmla="*/ 19 h 59"/>
                      <a:gd name="T16" fmla="*/ 66 w 88"/>
                      <a:gd name="T17" fmla="*/ 14 h 59"/>
                      <a:gd name="T18" fmla="*/ 62 w 88"/>
                      <a:gd name="T19" fmla="*/ 8 h 59"/>
                      <a:gd name="T20" fmla="*/ 61 w 88"/>
                      <a:gd name="T21" fmla="*/ 7 h 59"/>
                      <a:gd name="T22" fmla="*/ 61 w 88"/>
                      <a:gd name="T23" fmla="*/ 6 h 59"/>
                      <a:gd name="T24" fmla="*/ 61 w 88"/>
                      <a:gd name="T25" fmla="*/ 4 h 59"/>
                      <a:gd name="T26" fmla="*/ 61 w 88"/>
                      <a:gd name="T27" fmla="*/ 2 h 59"/>
                      <a:gd name="T28" fmla="*/ 57 w 88"/>
                      <a:gd name="T29" fmla="*/ 2 h 59"/>
                      <a:gd name="T30" fmla="*/ 56 w 88"/>
                      <a:gd name="T31" fmla="*/ 1 h 59"/>
                      <a:gd name="T32" fmla="*/ 56 w 88"/>
                      <a:gd name="T33" fmla="*/ 1 h 59"/>
                      <a:gd name="T34" fmla="*/ 55 w 88"/>
                      <a:gd name="T35" fmla="*/ 1 h 59"/>
                      <a:gd name="T36" fmla="*/ 55 w 88"/>
                      <a:gd name="T37" fmla="*/ 1 h 59"/>
                      <a:gd name="T38" fmla="*/ 55 w 88"/>
                      <a:gd name="T39" fmla="*/ 0 h 59"/>
                      <a:gd name="T40" fmla="*/ 51 w 88"/>
                      <a:gd name="T41" fmla="*/ 3 h 59"/>
                      <a:gd name="T42" fmla="*/ 42 w 88"/>
                      <a:gd name="T43" fmla="*/ 7 h 59"/>
                      <a:gd name="T44" fmla="*/ 33 w 88"/>
                      <a:gd name="T45" fmla="*/ 11 h 59"/>
                      <a:gd name="T46" fmla="*/ 30 w 88"/>
                      <a:gd name="T47" fmla="*/ 12 h 59"/>
                      <a:gd name="T48" fmla="*/ 25 w 88"/>
                      <a:gd name="T49" fmla="*/ 17 h 59"/>
                      <a:gd name="T50" fmla="*/ 16 w 88"/>
                      <a:gd name="T51" fmla="*/ 19 h 59"/>
                      <a:gd name="T52" fmla="*/ 15 w 88"/>
                      <a:gd name="T53" fmla="*/ 25 h 59"/>
                      <a:gd name="T54" fmla="*/ 14 w 88"/>
                      <a:gd name="T55" fmla="*/ 26 h 59"/>
                      <a:gd name="T56" fmla="*/ 2 w 88"/>
                      <a:gd name="T57" fmla="*/ 38 h 59"/>
                      <a:gd name="T58" fmla="*/ 2 w 88"/>
                      <a:gd name="T59" fmla="*/ 39 h 59"/>
                      <a:gd name="T60" fmla="*/ 2 w 88"/>
                      <a:gd name="T61" fmla="*/ 45 h 59"/>
                      <a:gd name="T62" fmla="*/ 1 w 88"/>
                      <a:gd name="T63" fmla="*/ 47 h 59"/>
                      <a:gd name="T64" fmla="*/ 1 w 88"/>
                      <a:gd name="T65" fmla="*/ 49 h 59"/>
                      <a:gd name="T66" fmla="*/ 0 w 88"/>
                      <a:gd name="T67" fmla="*/ 51 h 59"/>
                      <a:gd name="T68" fmla="*/ 4 w 88"/>
                      <a:gd name="T69" fmla="*/ 54 h 59"/>
                      <a:gd name="T70" fmla="*/ 5 w 88"/>
                      <a:gd name="T71" fmla="*/ 55 h 59"/>
                      <a:gd name="T72" fmla="*/ 11 w 88"/>
                      <a:gd name="T73" fmla="*/ 59 h 59"/>
                      <a:gd name="T74" fmla="*/ 22 w 88"/>
                      <a:gd name="T75" fmla="*/ 55 h 59"/>
                      <a:gd name="T76" fmla="*/ 28 w 88"/>
                      <a:gd name="T77" fmla="*/ 57 h 59"/>
                      <a:gd name="T78" fmla="*/ 27 w 88"/>
                      <a:gd name="T79" fmla="*/ 55 h 59"/>
                      <a:gd name="T80" fmla="*/ 26 w 88"/>
                      <a:gd name="T81" fmla="*/ 45 h 59"/>
                      <a:gd name="T82" fmla="*/ 42 w 88"/>
                      <a:gd name="T83" fmla="*/ 43 h 59"/>
                      <a:gd name="T84" fmla="*/ 50 w 88"/>
                      <a:gd name="T85" fmla="*/ 44 h 59"/>
                      <a:gd name="T86" fmla="*/ 52 w 88"/>
                      <a:gd name="T87" fmla="*/ 44 h 59"/>
                      <a:gd name="T88" fmla="*/ 54 w 88"/>
                      <a:gd name="T89" fmla="*/ 44 h 59"/>
                      <a:gd name="T90" fmla="*/ 55 w 88"/>
                      <a:gd name="T91" fmla="*/ 44 h 59"/>
                      <a:gd name="T92" fmla="*/ 57 w 88"/>
                      <a:gd name="T93" fmla="*/ 43 h 59"/>
                      <a:gd name="T94" fmla="*/ 57 w 88"/>
                      <a:gd name="T95" fmla="*/ 43 h 59"/>
                      <a:gd name="T96" fmla="*/ 59 w 88"/>
                      <a:gd name="T97" fmla="*/ 42 h 59"/>
                      <a:gd name="T98" fmla="*/ 61 w 88"/>
                      <a:gd name="T99" fmla="*/ 41 h 59"/>
                      <a:gd name="T100" fmla="*/ 62 w 88"/>
                      <a:gd name="T101" fmla="*/ 42 h 59"/>
                      <a:gd name="T102" fmla="*/ 69 w 88"/>
                      <a:gd name="T103" fmla="*/ 43 h 59"/>
                      <a:gd name="T104" fmla="*/ 70 w 88"/>
                      <a:gd name="T105" fmla="*/ 43 h 59"/>
                      <a:gd name="T106" fmla="*/ 73 w 88"/>
                      <a:gd name="T107" fmla="*/ 42 h 59"/>
                      <a:gd name="T108" fmla="*/ 85 w 88"/>
                      <a:gd name="T109" fmla="*/ 38 h 59"/>
                      <a:gd name="T110" fmla="*/ 88 w 88"/>
                      <a:gd name="T111" fmla="*/ 36 h 59"/>
                      <a:gd name="T112" fmla="*/ 88 w 88"/>
                      <a:gd name="T113" fmla="*/ 36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8" h="59">
                        <a:moveTo>
                          <a:pt x="88" y="35"/>
                        </a:moveTo>
                        <a:cubicBezTo>
                          <a:pt x="87" y="35"/>
                          <a:pt x="87" y="35"/>
                          <a:pt x="87" y="35"/>
                        </a:cubicBezTo>
                        <a:cubicBezTo>
                          <a:pt x="87" y="35"/>
                          <a:pt x="87" y="35"/>
                          <a:pt x="87" y="35"/>
                        </a:cubicBezTo>
                        <a:cubicBezTo>
                          <a:pt x="87" y="35"/>
                          <a:pt x="86" y="35"/>
                          <a:pt x="86" y="35"/>
                        </a:cubicBezTo>
                        <a:cubicBezTo>
                          <a:pt x="86" y="35"/>
                          <a:pt x="86" y="35"/>
                          <a:pt x="86" y="35"/>
                        </a:cubicBezTo>
                        <a:cubicBezTo>
                          <a:pt x="86" y="35"/>
                          <a:pt x="86" y="35"/>
                          <a:pt x="86" y="34"/>
                        </a:cubicBezTo>
                        <a:cubicBezTo>
                          <a:pt x="85" y="34"/>
                          <a:pt x="85" y="34"/>
                          <a:pt x="85" y="34"/>
                        </a:cubicBezTo>
                        <a:cubicBezTo>
                          <a:pt x="84" y="34"/>
                          <a:pt x="84" y="34"/>
                          <a:pt x="84" y="34"/>
                        </a:cubicBezTo>
                        <a:cubicBezTo>
                          <a:pt x="84" y="34"/>
                          <a:pt x="84" y="34"/>
                          <a:pt x="84" y="34"/>
                        </a:cubicBezTo>
                        <a:cubicBezTo>
                          <a:pt x="83" y="33"/>
                          <a:pt x="83" y="31"/>
                          <a:pt x="83" y="29"/>
                        </a:cubicBezTo>
                        <a:cubicBezTo>
                          <a:pt x="83" y="29"/>
                          <a:pt x="83" y="29"/>
                          <a:pt x="83" y="28"/>
                        </a:cubicBezTo>
                        <a:cubicBezTo>
                          <a:pt x="81" y="29"/>
                          <a:pt x="79" y="29"/>
                          <a:pt x="78" y="29"/>
                        </a:cubicBezTo>
                        <a:cubicBezTo>
                          <a:pt x="76" y="28"/>
                          <a:pt x="76" y="27"/>
                          <a:pt x="75" y="26"/>
                        </a:cubicBezTo>
                        <a:cubicBezTo>
                          <a:pt x="75" y="26"/>
                          <a:pt x="74" y="25"/>
                          <a:pt x="74" y="25"/>
                        </a:cubicBezTo>
                        <a:cubicBezTo>
                          <a:pt x="74" y="25"/>
                          <a:pt x="74" y="25"/>
                          <a:pt x="74" y="25"/>
                        </a:cubicBezTo>
                        <a:cubicBezTo>
                          <a:pt x="70" y="25"/>
                          <a:pt x="70" y="20"/>
                          <a:pt x="70" y="19"/>
                        </a:cubicBezTo>
                        <a:cubicBezTo>
                          <a:pt x="70" y="18"/>
                          <a:pt x="67" y="15"/>
                          <a:pt x="66" y="15"/>
                        </a:cubicBezTo>
                        <a:cubicBezTo>
                          <a:pt x="66" y="14"/>
                          <a:pt x="66" y="14"/>
                          <a:pt x="66" y="14"/>
                        </a:cubicBezTo>
                        <a:cubicBezTo>
                          <a:pt x="64" y="13"/>
                          <a:pt x="63" y="11"/>
                          <a:pt x="63" y="9"/>
                        </a:cubicBezTo>
                        <a:cubicBezTo>
                          <a:pt x="63" y="9"/>
                          <a:pt x="62" y="8"/>
                          <a:pt x="62" y="8"/>
                        </a:cubicBezTo>
                        <a:cubicBezTo>
                          <a:pt x="62" y="8"/>
                          <a:pt x="61" y="7"/>
                          <a:pt x="61" y="7"/>
                        </a:cubicBezTo>
                        <a:cubicBezTo>
                          <a:pt x="61" y="7"/>
                          <a:pt x="61" y="7"/>
                          <a:pt x="61" y="7"/>
                        </a:cubicBezTo>
                        <a:cubicBezTo>
                          <a:pt x="61" y="7"/>
                          <a:pt x="61" y="6"/>
                          <a:pt x="61" y="6"/>
                        </a:cubicBezTo>
                        <a:cubicBezTo>
                          <a:pt x="61" y="6"/>
                          <a:pt x="61" y="6"/>
                          <a:pt x="61" y="6"/>
                        </a:cubicBezTo>
                        <a:cubicBezTo>
                          <a:pt x="61" y="5"/>
                          <a:pt x="61" y="5"/>
                          <a:pt x="61" y="4"/>
                        </a:cubicBezTo>
                        <a:cubicBezTo>
                          <a:pt x="61" y="4"/>
                          <a:pt x="61" y="4"/>
                          <a:pt x="61" y="4"/>
                        </a:cubicBezTo>
                        <a:cubicBezTo>
                          <a:pt x="61" y="4"/>
                          <a:pt x="61" y="3"/>
                          <a:pt x="61" y="2"/>
                        </a:cubicBezTo>
                        <a:cubicBezTo>
                          <a:pt x="61" y="2"/>
                          <a:pt x="61" y="2"/>
                          <a:pt x="61" y="2"/>
                        </a:cubicBezTo>
                        <a:cubicBezTo>
                          <a:pt x="61" y="2"/>
                          <a:pt x="61" y="2"/>
                          <a:pt x="60" y="2"/>
                        </a:cubicBezTo>
                        <a:cubicBezTo>
                          <a:pt x="59" y="2"/>
                          <a:pt x="58" y="2"/>
                          <a:pt x="57" y="2"/>
                        </a:cubicBezTo>
                        <a:cubicBezTo>
                          <a:pt x="57" y="1"/>
                          <a:pt x="57" y="1"/>
                          <a:pt x="57" y="1"/>
                        </a:cubicBezTo>
                        <a:cubicBezTo>
                          <a:pt x="57" y="1"/>
                          <a:pt x="56" y="1"/>
                          <a:pt x="56" y="1"/>
                        </a:cubicBezTo>
                        <a:cubicBezTo>
                          <a:pt x="56" y="1"/>
                          <a:pt x="56" y="1"/>
                          <a:pt x="56" y="1"/>
                        </a:cubicBezTo>
                        <a:cubicBezTo>
                          <a:pt x="56" y="1"/>
                          <a:pt x="56" y="1"/>
                          <a:pt x="56" y="1"/>
                        </a:cubicBezTo>
                        <a:cubicBezTo>
                          <a:pt x="56" y="1"/>
                          <a:pt x="55" y="1"/>
                          <a:pt x="55" y="1"/>
                        </a:cubicBezTo>
                        <a:cubicBezTo>
                          <a:pt x="55" y="1"/>
                          <a:pt x="55" y="1"/>
                          <a:pt x="55" y="1"/>
                        </a:cubicBezTo>
                        <a:cubicBezTo>
                          <a:pt x="55" y="1"/>
                          <a:pt x="55" y="1"/>
                          <a:pt x="55" y="1"/>
                        </a:cubicBezTo>
                        <a:cubicBezTo>
                          <a:pt x="55" y="1"/>
                          <a:pt x="55" y="1"/>
                          <a:pt x="55" y="1"/>
                        </a:cubicBezTo>
                        <a:cubicBezTo>
                          <a:pt x="55" y="0"/>
                          <a:pt x="55" y="0"/>
                          <a:pt x="55" y="0"/>
                        </a:cubicBezTo>
                        <a:cubicBezTo>
                          <a:pt x="55" y="0"/>
                          <a:pt x="55" y="0"/>
                          <a:pt x="55" y="0"/>
                        </a:cubicBezTo>
                        <a:cubicBezTo>
                          <a:pt x="54" y="0"/>
                          <a:pt x="53" y="1"/>
                          <a:pt x="52" y="2"/>
                        </a:cubicBezTo>
                        <a:cubicBezTo>
                          <a:pt x="52" y="2"/>
                          <a:pt x="51" y="2"/>
                          <a:pt x="51" y="3"/>
                        </a:cubicBezTo>
                        <a:cubicBezTo>
                          <a:pt x="50" y="3"/>
                          <a:pt x="50" y="4"/>
                          <a:pt x="49" y="4"/>
                        </a:cubicBezTo>
                        <a:cubicBezTo>
                          <a:pt x="46" y="6"/>
                          <a:pt x="44" y="7"/>
                          <a:pt x="42" y="7"/>
                        </a:cubicBezTo>
                        <a:cubicBezTo>
                          <a:pt x="41" y="7"/>
                          <a:pt x="40" y="7"/>
                          <a:pt x="40" y="7"/>
                        </a:cubicBezTo>
                        <a:cubicBezTo>
                          <a:pt x="40" y="10"/>
                          <a:pt x="37" y="12"/>
                          <a:pt x="33" y="11"/>
                        </a:cubicBezTo>
                        <a:cubicBezTo>
                          <a:pt x="33" y="11"/>
                          <a:pt x="32" y="10"/>
                          <a:pt x="31" y="10"/>
                        </a:cubicBezTo>
                        <a:cubicBezTo>
                          <a:pt x="31" y="10"/>
                          <a:pt x="31" y="10"/>
                          <a:pt x="30" y="12"/>
                        </a:cubicBezTo>
                        <a:cubicBezTo>
                          <a:pt x="30" y="15"/>
                          <a:pt x="28" y="16"/>
                          <a:pt x="26" y="16"/>
                        </a:cubicBezTo>
                        <a:cubicBezTo>
                          <a:pt x="25" y="16"/>
                          <a:pt x="25" y="16"/>
                          <a:pt x="25" y="17"/>
                        </a:cubicBezTo>
                        <a:cubicBezTo>
                          <a:pt x="25" y="21"/>
                          <a:pt x="23" y="21"/>
                          <a:pt x="22" y="21"/>
                        </a:cubicBezTo>
                        <a:cubicBezTo>
                          <a:pt x="20" y="21"/>
                          <a:pt x="18" y="20"/>
                          <a:pt x="16" y="19"/>
                        </a:cubicBezTo>
                        <a:cubicBezTo>
                          <a:pt x="16" y="19"/>
                          <a:pt x="16" y="19"/>
                          <a:pt x="16" y="19"/>
                        </a:cubicBezTo>
                        <a:cubicBezTo>
                          <a:pt x="15" y="20"/>
                          <a:pt x="15" y="23"/>
                          <a:pt x="15" y="25"/>
                        </a:cubicBezTo>
                        <a:cubicBezTo>
                          <a:pt x="15" y="26"/>
                          <a:pt x="15" y="26"/>
                          <a:pt x="15" y="26"/>
                        </a:cubicBezTo>
                        <a:cubicBezTo>
                          <a:pt x="14" y="26"/>
                          <a:pt x="14" y="26"/>
                          <a:pt x="14" y="26"/>
                        </a:cubicBezTo>
                        <a:cubicBezTo>
                          <a:pt x="14" y="26"/>
                          <a:pt x="12" y="28"/>
                          <a:pt x="11" y="33"/>
                        </a:cubicBezTo>
                        <a:cubicBezTo>
                          <a:pt x="9" y="37"/>
                          <a:pt x="5" y="38"/>
                          <a:pt x="2" y="38"/>
                        </a:cubicBezTo>
                        <a:cubicBezTo>
                          <a:pt x="2" y="38"/>
                          <a:pt x="2" y="38"/>
                          <a:pt x="2" y="38"/>
                        </a:cubicBezTo>
                        <a:cubicBezTo>
                          <a:pt x="2" y="38"/>
                          <a:pt x="2" y="38"/>
                          <a:pt x="2" y="39"/>
                        </a:cubicBezTo>
                        <a:cubicBezTo>
                          <a:pt x="3" y="40"/>
                          <a:pt x="3" y="42"/>
                          <a:pt x="3" y="44"/>
                        </a:cubicBezTo>
                        <a:cubicBezTo>
                          <a:pt x="2" y="44"/>
                          <a:pt x="2" y="45"/>
                          <a:pt x="2" y="45"/>
                        </a:cubicBezTo>
                        <a:cubicBezTo>
                          <a:pt x="2" y="45"/>
                          <a:pt x="2" y="46"/>
                          <a:pt x="2" y="46"/>
                        </a:cubicBezTo>
                        <a:cubicBezTo>
                          <a:pt x="2" y="46"/>
                          <a:pt x="2" y="46"/>
                          <a:pt x="1" y="47"/>
                        </a:cubicBezTo>
                        <a:cubicBezTo>
                          <a:pt x="1" y="47"/>
                          <a:pt x="1" y="47"/>
                          <a:pt x="1" y="48"/>
                        </a:cubicBezTo>
                        <a:cubicBezTo>
                          <a:pt x="1" y="48"/>
                          <a:pt x="1" y="49"/>
                          <a:pt x="1" y="49"/>
                        </a:cubicBezTo>
                        <a:cubicBezTo>
                          <a:pt x="1" y="49"/>
                          <a:pt x="0" y="50"/>
                          <a:pt x="0" y="50"/>
                        </a:cubicBezTo>
                        <a:cubicBezTo>
                          <a:pt x="0" y="50"/>
                          <a:pt x="0" y="50"/>
                          <a:pt x="0" y="51"/>
                        </a:cubicBezTo>
                        <a:cubicBezTo>
                          <a:pt x="2" y="51"/>
                          <a:pt x="3" y="52"/>
                          <a:pt x="4" y="54"/>
                        </a:cubicBezTo>
                        <a:cubicBezTo>
                          <a:pt x="4" y="54"/>
                          <a:pt x="4" y="54"/>
                          <a:pt x="4" y="54"/>
                        </a:cubicBezTo>
                        <a:cubicBezTo>
                          <a:pt x="4" y="54"/>
                          <a:pt x="5" y="54"/>
                          <a:pt x="5" y="55"/>
                        </a:cubicBezTo>
                        <a:cubicBezTo>
                          <a:pt x="5" y="55"/>
                          <a:pt x="5" y="55"/>
                          <a:pt x="5" y="55"/>
                        </a:cubicBezTo>
                        <a:cubicBezTo>
                          <a:pt x="6" y="56"/>
                          <a:pt x="8" y="58"/>
                          <a:pt x="10" y="59"/>
                        </a:cubicBezTo>
                        <a:cubicBezTo>
                          <a:pt x="10" y="59"/>
                          <a:pt x="11" y="59"/>
                          <a:pt x="11" y="59"/>
                        </a:cubicBezTo>
                        <a:cubicBezTo>
                          <a:pt x="11" y="59"/>
                          <a:pt x="11" y="59"/>
                          <a:pt x="12" y="59"/>
                        </a:cubicBezTo>
                        <a:cubicBezTo>
                          <a:pt x="14" y="56"/>
                          <a:pt x="18" y="55"/>
                          <a:pt x="22" y="55"/>
                        </a:cubicBezTo>
                        <a:cubicBezTo>
                          <a:pt x="23" y="55"/>
                          <a:pt x="26" y="56"/>
                          <a:pt x="28" y="57"/>
                        </a:cubicBezTo>
                        <a:cubicBezTo>
                          <a:pt x="28" y="57"/>
                          <a:pt x="28" y="57"/>
                          <a:pt x="28" y="57"/>
                        </a:cubicBezTo>
                        <a:cubicBezTo>
                          <a:pt x="28" y="57"/>
                          <a:pt x="28" y="57"/>
                          <a:pt x="28" y="57"/>
                        </a:cubicBezTo>
                        <a:cubicBezTo>
                          <a:pt x="28" y="57"/>
                          <a:pt x="28" y="56"/>
                          <a:pt x="27" y="55"/>
                        </a:cubicBezTo>
                        <a:cubicBezTo>
                          <a:pt x="27" y="54"/>
                          <a:pt x="27" y="54"/>
                          <a:pt x="27" y="54"/>
                        </a:cubicBezTo>
                        <a:cubicBezTo>
                          <a:pt x="26" y="50"/>
                          <a:pt x="25" y="47"/>
                          <a:pt x="26" y="45"/>
                        </a:cubicBezTo>
                        <a:cubicBezTo>
                          <a:pt x="27" y="44"/>
                          <a:pt x="28" y="43"/>
                          <a:pt x="38" y="43"/>
                        </a:cubicBezTo>
                        <a:cubicBezTo>
                          <a:pt x="39" y="43"/>
                          <a:pt x="40" y="43"/>
                          <a:pt x="42" y="43"/>
                        </a:cubicBezTo>
                        <a:cubicBezTo>
                          <a:pt x="42" y="43"/>
                          <a:pt x="42" y="43"/>
                          <a:pt x="43" y="43"/>
                        </a:cubicBezTo>
                        <a:cubicBezTo>
                          <a:pt x="45" y="43"/>
                          <a:pt x="48" y="43"/>
                          <a:pt x="50" y="44"/>
                        </a:cubicBezTo>
                        <a:cubicBezTo>
                          <a:pt x="50" y="44"/>
                          <a:pt x="50" y="44"/>
                          <a:pt x="50" y="44"/>
                        </a:cubicBezTo>
                        <a:cubicBezTo>
                          <a:pt x="51" y="44"/>
                          <a:pt x="51" y="44"/>
                          <a:pt x="52" y="44"/>
                        </a:cubicBezTo>
                        <a:cubicBezTo>
                          <a:pt x="52" y="44"/>
                          <a:pt x="52" y="44"/>
                          <a:pt x="52" y="44"/>
                        </a:cubicBezTo>
                        <a:cubicBezTo>
                          <a:pt x="53" y="44"/>
                          <a:pt x="53" y="44"/>
                          <a:pt x="54" y="44"/>
                        </a:cubicBezTo>
                        <a:cubicBezTo>
                          <a:pt x="54" y="44"/>
                          <a:pt x="54" y="44"/>
                          <a:pt x="54" y="44"/>
                        </a:cubicBezTo>
                        <a:cubicBezTo>
                          <a:pt x="55" y="44"/>
                          <a:pt x="55" y="44"/>
                          <a:pt x="55" y="44"/>
                        </a:cubicBezTo>
                        <a:cubicBezTo>
                          <a:pt x="55" y="44"/>
                          <a:pt x="56" y="45"/>
                          <a:pt x="56" y="45"/>
                        </a:cubicBezTo>
                        <a:cubicBezTo>
                          <a:pt x="56" y="44"/>
                          <a:pt x="57" y="44"/>
                          <a:pt x="57" y="43"/>
                        </a:cubicBezTo>
                        <a:cubicBezTo>
                          <a:pt x="57" y="43"/>
                          <a:pt x="57" y="43"/>
                          <a:pt x="57" y="43"/>
                        </a:cubicBezTo>
                        <a:cubicBezTo>
                          <a:pt x="57" y="43"/>
                          <a:pt x="57" y="43"/>
                          <a:pt x="57" y="43"/>
                        </a:cubicBezTo>
                        <a:cubicBezTo>
                          <a:pt x="57" y="43"/>
                          <a:pt x="57" y="43"/>
                          <a:pt x="57" y="43"/>
                        </a:cubicBezTo>
                        <a:cubicBezTo>
                          <a:pt x="59" y="42"/>
                          <a:pt x="59" y="42"/>
                          <a:pt x="59" y="42"/>
                        </a:cubicBezTo>
                        <a:cubicBezTo>
                          <a:pt x="59" y="42"/>
                          <a:pt x="59" y="42"/>
                          <a:pt x="59" y="42"/>
                        </a:cubicBezTo>
                        <a:cubicBezTo>
                          <a:pt x="61" y="41"/>
                          <a:pt x="61" y="41"/>
                          <a:pt x="61" y="41"/>
                        </a:cubicBezTo>
                        <a:cubicBezTo>
                          <a:pt x="61" y="42"/>
                          <a:pt x="61" y="42"/>
                          <a:pt x="61" y="42"/>
                        </a:cubicBezTo>
                        <a:cubicBezTo>
                          <a:pt x="61" y="42"/>
                          <a:pt x="62" y="42"/>
                          <a:pt x="62" y="42"/>
                        </a:cubicBezTo>
                        <a:cubicBezTo>
                          <a:pt x="63" y="42"/>
                          <a:pt x="64" y="42"/>
                          <a:pt x="65" y="43"/>
                        </a:cubicBezTo>
                        <a:cubicBezTo>
                          <a:pt x="67" y="43"/>
                          <a:pt x="68" y="43"/>
                          <a:pt x="69" y="43"/>
                        </a:cubicBezTo>
                        <a:cubicBezTo>
                          <a:pt x="70" y="43"/>
                          <a:pt x="70" y="43"/>
                          <a:pt x="70" y="43"/>
                        </a:cubicBezTo>
                        <a:cubicBezTo>
                          <a:pt x="70" y="43"/>
                          <a:pt x="70" y="43"/>
                          <a:pt x="70" y="43"/>
                        </a:cubicBezTo>
                        <a:cubicBezTo>
                          <a:pt x="71" y="43"/>
                          <a:pt x="71" y="43"/>
                          <a:pt x="72" y="42"/>
                        </a:cubicBezTo>
                        <a:cubicBezTo>
                          <a:pt x="72" y="42"/>
                          <a:pt x="72" y="42"/>
                          <a:pt x="73" y="42"/>
                        </a:cubicBezTo>
                        <a:cubicBezTo>
                          <a:pt x="74" y="40"/>
                          <a:pt x="76" y="39"/>
                          <a:pt x="77" y="39"/>
                        </a:cubicBezTo>
                        <a:cubicBezTo>
                          <a:pt x="81" y="39"/>
                          <a:pt x="85" y="38"/>
                          <a:pt x="85" y="38"/>
                        </a:cubicBezTo>
                        <a:cubicBezTo>
                          <a:pt x="86" y="37"/>
                          <a:pt x="87" y="36"/>
                          <a:pt x="87" y="36"/>
                        </a:cubicBezTo>
                        <a:cubicBezTo>
                          <a:pt x="87" y="36"/>
                          <a:pt x="87" y="36"/>
                          <a:pt x="88" y="36"/>
                        </a:cubicBezTo>
                        <a:cubicBezTo>
                          <a:pt x="88" y="36"/>
                          <a:pt x="88" y="36"/>
                          <a:pt x="88" y="36"/>
                        </a:cubicBezTo>
                        <a:cubicBezTo>
                          <a:pt x="88" y="36"/>
                          <a:pt x="88" y="36"/>
                          <a:pt x="88" y="36"/>
                        </a:cubicBezTo>
                        <a:cubicBezTo>
                          <a:pt x="88" y="35"/>
                          <a:pt x="88" y="35"/>
                          <a:pt x="88"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7" name="Freeform 1504">
                    <a:extLst>
                      <a:ext uri="{FF2B5EF4-FFF2-40B4-BE49-F238E27FC236}">
                        <a16:creationId xmlns="" xmlns:a16="http://schemas.microsoft.com/office/drawing/2014/main" id="{B9764010-BD26-4B04-A949-14684C9B024B}"/>
                      </a:ext>
                    </a:extLst>
                  </p:cNvPr>
                  <p:cNvSpPr/>
                  <p:nvPr/>
                </p:nvSpPr>
                <p:spPr bwMode="auto">
                  <a:xfrm>
                    <a:off x="1694" y="284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8" name="Freeform 1505">
                    <a:extLst>
                      <a:ext uri="{FF2B5EF4-FFF2-40B4-BE49-F238E27FC236}">
                        <a16:creationId xmlns="" xmlns:a16="http://schemas.microsoft.com/office/drawing/2014/main" id="{BE6D0119-ED06-428E-A664-75E6E53B7E9A}"/>
                      </a:ext>
                    </a:extLst>
                  </p:cNvPr>
                  <p:cNvSpPr/>
                  <p:nvPr/>
                </p:nvSpPr>
                <p:spPr bwMode="auto">
                  <a:xfrm>
                    <a:off x="1679" y="285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9" name="Freeform 1506">
                    <a:extLst>
                      <a:ext uri="{FF2B5EF4-FFF2-40B4-BE49-F238E27FC236}">
                        <a16:creationId xmlns="" xmlns:a16="http://schemas.microsoft.com/office/drawing/2014/main" id="{7DB72222-A4F7-4A17-9560-D94647412813}"/>
                      </a:ext>
                    </a:extLst>
                  </p:cNvPr>
                  <p:cNvSpPr/>
                  <p:nvPr/>
                </p:nvSpPr>
                <p:spPr bwMode="auto">
                  <a:xfrm flipH="1">
                    <a:off x="1695" y="284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0" name="Freeform 1507">
                    <a:extLst>
                      <a:ext uri="{FF2B5EF4-FFF2-40B4-BE49-F238E27FC236}">
                        <a16:creationId xmlns="" xmlns:a16="http://schemas.microsoft.com/office/drawing/2014/main" id="{9A36CD96-210C-459F-8CE4-3BA81826DAFC}"/>
                      </a:ext>
                    </a:extLst>
                  </p:cNvPr>
                  <p:cNvSpPr/>
                  <p:nvPr/>
                </p:nvSpPr>
                <p:spPr bwMode="auto">
                  <a:xfrm>
                    <a:off x="1676" y="2851"/>
                    <a:ext cx="1" cy="0"/>
                  </a:xfrm>
                  <a:custGeom>
                    <a:gdLst>
                      <a:gd name="T0" fmla="*/ 0 w 1"/>
                      <a:gd name="T1" fmla="*/ 0 w 1"/>
                      <a:gd name="T2" fmla="*/ 1 w 1"/>
                      <a:gd name="T3" fmla="*/ 1 w 1"/>
                      <a:gd name="T4" fmla="*/ 1 w 1"/>
                      <a:gd name="T5" fmla="*/ 1 w 1"/>
                      <a:gd name="T6" fmla="*/ 0 w 1"/>
                    </a:gd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1" y="0"/>
                          <a:pt x="1" y="0"/>
                          <a:pt x="1" y="0"/>
                        </a:cubicBezTo>
                        <a:cubicBezTo>
                          <a:pt x="1" y="0"/>
                          <a:pt x="1" y="0"/>
                          <a:pt x="1" y="0"/>
                        </a:cubicBezTo>
                        <a:cubicBezTo>
                          <a:pt x="1" y="0"/>
                          <a:pt x="1" y="0"/>
                          <a:pt x="1" y="0"/>
                        </a:cubicBezTo>
                        <a:cubicBezTo>
                          <a:pt x="1"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1" name="Freeform 1508">
                    <a:extLst>
                      <a:ext uri="{FF2B5EF4-FFF2-40B4-BE49-F238E27FC236}">
                        <a16:creationId xmlns="" xmlns:a16="http://schemas.microsoft.com/office/drawing/2014/main" id="{B4F690B0-0D45-479F-B4C8-1EC13CFCBDE2}"/>
                      </a:ext>
                    </a:extLst>
                  </p:cNvPr>
                  <p:cNvSpPr/>
                  <p:nvPr/>
                </p:nvSpPr>
                <p:spPr bwMode="auto">
                  <a:xfrm>
                    <a:off x="1670" y="2850"/>
                    <a:ext cx="6" cy="1"/>
                  </a:xfrm>
                  <a:custGeom>
                    <a:gdLst>
                      <a:gd name="T0" fmla="*/ 3 w 7"/>
                      <a:gd name="T1" fmla="*/ 1 h 1"/>
                      <a:gd name="T2" fmla="*/ 0 w 7"/>
                      <a:gd name="T3" fmla="*/ 0 h 1"/>
                      <a:gd name="T4" fmla="*/ 3 w 7"/>
                      <a:gd name="T5" fmla="*/ 1 h 1"/>
                      <a:gd name="T6" fmla="*/ 7 w 7"/>
                      <a:gd name="T7" fmla="*/ 1 h 1"/>
                      <a:gd name="T8" fmla="*/ 7 w 7"/>
                      <a:gd name="T9" fmla="*/ 1 h 1"/>
                      <a:gd name="T10" fmla="*/ 3 w 7"/>
                      <a:gd name="T11" fmla="*/ 1 h 1"/>
                    </a:gdLst>
                    <a:cxnLst>
                      <a:cxn ang="0">
                        <a:pos x="T0" y="T1"/>
                      </a:cxn>
                      <a:cxn ang="0">
                        <a:pos x="T2" y="T3"/>
                      </a:cxn>
                      <a:cxn ang="0">
                        <a:pos x="T4" y="T5"/>
                      </a:cxn>
                      <a:cxn ang="0">
                        <a:pos x="T6" y="T7"/>
                      </a:cxn>
                      <a:cxn ang="0">
                        <a:pos x="T8" y="T9"/>
                      </a:cxn>
                      <a:cxn ang="0">
                        <a:pos x="T10" y="T11"/>
                      </a:cxn>
                    </a:cxnLst>
                    <a:rect l="0" t="0" r="r" b="b"/>
                    <a:pathLst>
                      <a:path w="7" h="1">
                        <a:moveTo>
                          <a:pt x="3" y="1"/>
                        </a:moveTo>
                        <a:cubicBezTo>
                          <a:pt x="2" y="0"/>
                          <a:pt x="1" y="0"/>
                          <a:pt x="0" y="0"/>
                        </a:cubicBezTo>
                        <a:cubicBezTo>
                          <a:pt x="1" y="0"/>
                          <a:pt x="2" y="0"/>
                          <a:pt x="3" y="1"/>
                        </a:cubicBezTo>
                        <a:cubicBezTo>
                          <a:pt x="5" y="1"/>
                          <a:pt x="6" y="1"/>
                          <a:pt x="7" y="1"/>
                        </a:cubicBezTo>
                        <a:cubicBezTo>
                          <a:pt x="7" y="1"/>
                          <a:pt x="7" y="1"/>
                          <a:pt x="7" y="1"/>
                        </a:cubicBezTo>
                        <a:cubicBezTo>
                          <a:pt x="6" y="1"/>
                          <a:pt x="5"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2" name="Freeform 1509">
                    <a:extLst>
                      <a:ext uri="{FF2B5EF4-FFF2-40B4-BE49-F238E27FC236}">
                        <a16:creationId xmlns="" xmlns:a16="http://schemas.microsoft.com/office/drawing/2014/main" id="{7AEE4560-803B-4711-931D-B4C74972FE40}"/>
                      </a:ext>
                    </a:extLst>
                  </p:cNvPr>
                  <p:cNvSpPr/>
                  <p:nvPr/>
                </p:nvSpPr>
                <p:spPr bwMode="auto">
                  <a:xfrm>
                    <a:off x="1665" y="2850"/>
                    <a:ext cx="2" cy="1"/>
                  </a:xfrm>
                  <a:custGeom>
                    <a:gdLst>
                      <a:gd name="T0" fmla="*/ 0 w 2"/>
                      <a:gd name="T1" fmla="*/ 1 h 1"/>
                      <a:gd name="T2" fmla="*/ 0 w 2"/>
                      <a:gd name="T3" fmla="*/ 1 h 1"/>
                      <a:gd name="T4" fmla="*/ 2 w 2"/>
                      <a:gd name="T5" fmla="*/ 0 h 1"/>
                      <a:gd name="T6" fmla="*/ 0 w 2"/>
                      <a:gd name="T7" fmla="*/ 1 h 1"/>
                    </a:gdLst>
                    <a:cxnLst>
                      <a:cxn ang="0">
                        <a:pos x="T0" y="T1"/>
                      </a:cxn>
                      <a:cxn ang="0">
                        <a:pos x="T2" y="T3"/>
                      </a:cxn>
                      <a:cxn ang="0">
                        <a:pos x="T4" y="T5"/>
                      </a:cxn>
                      <a:cxn ang="0">
                        <a:pos x="T6" y="T7"/>
                      </a:cxn>
                    </a:cxnLst>
                    <a:rect l="0" t="0" r="r" b="b"/>
                    <a:pathLst>
                      <a:path w="2" h="1">
                        <a:moveTo>
                          <a:pt x="0" y="1"/>
                        </a:moveTo>
                        <a:cubicBezTo>
                          <a:pt x="0" y="1"/>
                          <a:pt x="0" y="1"/>
                          <a:pt x="0" y="1"/>
                        </a:cubicBezTo>
                        <a:cubicBezTo>
                          <a:pt x="1" y="1"/>
                          <a:pt x="1" y="1"/>
                          <a:pt x="2"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3" name="Freeform 1510">
                    <a:extLst>
                      <a:ext uri="{FF2B5EF4-FFF2-40B4-BE49-F238E27FC236}">
                        <a16:creationId xmlns="" xmlns:a16="http://schemas.microsoft.com/office/drawing/2014/main" id="{2A53E276-0330-4174-959B-41EA811EB6E8}"/>
                      </a:ext>
                    </a:extLst>
                  </p:cNvPr>
                  <p:cNvSpPr/>
                  <p:nvPr/>
                </p:nvSpPr>
                <p:spPr bwMode="auto">
                  <a:xfrm flipH="1">
                    <a:off x="1676" y="285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4" name="Freeform 1511">
                    <a:extLst>
                      <a:ext uri="{FF2B5EF4-FFF2-40B4-BE49-F238E27FC236}">
                        <a16:creationId xmlns="" xmlns:a16="http://schemas.microsoft.com/office/drawing/2014/main" id="{4A0327DF-1AD5-4C3B-86FB-751E61DB75C0}"/>
                      </a:ext>
                    </a:extLst>
                  </p:cNvPr>
                  <p:cNvSpPr/>
                  <p:nvPr/>
                </p:nvSpPr>
                <p:spPr bwMode="auto">
                  <a:xfrm flipH="1">
                    <a:off x="1637" y="286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5" name="Freeform 1512">
                    <a:extLst>
                      <a:ext uri="{FF2B5EF4-FFF2-40B4-BE49-F238E27FC236}">
                        <a16:creationId xmlns="" xmlns:a16="http://schemas.microsoft.com/office/drawing/2014/main" id="{56207D0A-AFCC-4026-8B2E-C43474945FFA}"/>
                      </a:ext>
                    </a:extLst>
                  </p:cNvPr>
                  <p:cNvSpPr/>
                  <p:nvPr/>
                </p:nvSpPr>
                <p:spPr bwMode="auto">
                  <a:xfrm>
                    <a:off x="1610" y="2859"/>
                    <a:ext cx="4" cy="3"/>
                  </a:xfrm>
                  <a:custGeom>
                    <a:gdLst>
                      <a:gd name="T0" fmla="*/ 0 w 4"/>
                      <a:gd name="T1" fmla="*/ 0 h 3"/>
                      <a:gd name="T2" fmla="*/ 0 w 4"/>
                      <a:gd name="T3" fmla="*/ 0 h 3"/>
                      <a:gd name="T4" fmla="*/ 4 w 4"/>
                      <a:gd name="T5" fmla="*/ 3 h 3"/>
                      <a:gd name="T6" fmla="*/ 0 w 4"/>
                      <a:gd name="T7" fmla="*/ 0 h 3"/>
                    </a:gdLst>
                    <a:cxnLst>
                      <a:cxn ang="0">
                        <a:pos x="T0" y="T1"/>
                      </a:cxn>
                      <a:cxn ang="0">
                        <a:pos x="T2" y="T3"/>
                      </a:cxn>
                      <a:cxn ang="0">
                        <a:pos x="T4" y="T5"/>
                      </a:cxn>
                      <a:cxn ang="0">
                        <a:pos x="T6" y="T7"/>
                      </a:cxn>
                    </a:cxnLst>
                    <a:rect l="0" t="0" r="r" b="b"/>
                    <a:pathLst>
                      <a:path w="4" h="3">
                        <a:moveTo>
                          <a:pt x="0" y="0"/>
                        </a:moveTo>
                        <a:cubicBezTo>
                          <a:pt x="0" y="0"/>
                          <a:pt x="0" y="0"/>
                          <a:pt x="0" y="0"/>
                        </a:cubicBezTo>
                        <a:cubicBezTo>
                          <a:pt x="2" y="0"/>
                          <a:pt x="3" y="1"/>
                          <a:pt x="4" y="3"/>
                        </a:cubicBezTo>
                        <a:cubicBezTo>
                          <a:pt x="3" y="1"/>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6" name="Freeform 1513">
                    <a:extLst>
                      <a:ext uri="{FF2B5EF4-FFF2-40B4-BE49-F238E27FC236}">
                        <a16:creationId xmlns="" xmlns:a16="http://schemas.microsoft.com/office/drawing/2014/main" id="{50BAFDCA-125A-4E99-952B-5A264C91664C}"/>
                      </a:ext>
                    </a:extLst>
                  </p:cNvPr>
                  <p:cNvSpPr/>
                  <p:nvPr/>
                </p:nvSpPr>
                <p:spPr bwMode="auto">
                  <a:xfrm>
                    <a:off x="1614" y="286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7" name="Freeform 1514">
                    <a:extLst>
                      <a:ext uri="{FF2B5EF4-FFF2-40B4-BE49-F238E27FC236}">
                        <a16:creationId xmlns="" xmlns:a16="http://schemas.microsoft.com/office/drawing/2014/main" id="{E230793D-979B-48B1-B46A-6E56A776214B}"/>
                      </a:ext>
                    </a:extLst>
                  </p:cNvPr>
                  <p:cNvSpPr/>
                  <p:nvPr/>
                </p:nvSpPr>
                <p:spPr bwMode="auto">
                  <a:xfrm>
                    <a:off x="1662" y="285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8" name="Oval 1515">
                    <a:extLst>
                      <a:ext uri="{FF2B5EF4-FFF2-40B4-BE49-F238E27FC236}">
                        <a16:creationId xmlns="" xmlns:a16="http://schemas.microsoft.com/office/drawing/2014/main" id="{996B6DEE-6511-4C51-A994-5F2252918C0A}"/>
                      </a:ext>
                    </a:extLst>
                  </p:cNvPr>
                  <p:cNvSpPr>
                    <a:spLocks noChangeArrowheads="1"/>
                  </p:cNvSpPr>
                  <p:nvPr/>
                </p:nvSpPr>
                <p:spPr bwMode="auto">
                  <a:xfrm>
                    <a:off x="1637" y="286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9" name="Freeform 1516">
                    <a:extLst>
                      <a:ext uri="{FF2B5EF4-FFF2-40B4-BE49-F238E27FC236}">
                        <a16:creationId xmlns="" xmlns:a16="http://schemas.microsoft.com/office/drawing/2014/main" id="{14DB6C5B-E27B-44BE-87D1-2D06F9C12425}"/>
                      </a:ext>
                    </a:extLst>
                  </p:cNvPr>
                  <p:cNvSpPr/>
                  <p:nvPr/>
                </p:nvSpPr>
                <p:spPr bwMode="auto">
                  <a:xfrm flipH="1">
                    <a:off x="1665" y="285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0" name="Freeform 1517">
                    <a:extLst>
                      <a:ext uri="{FF2B5EF4-FFF2-40B4-BE49-F238E27FC236}">
                        <a16:creationId xmlns="" xmlns:a16="http://schemas.microsoft.com/office/drawing/2014/main" id="{C5C7F0DA-3B53-4896-BF05-E780EF937F0F}"/>
                      </a:ext>
                    </a:extLst>
                  </p:cNvPr>
                  <p:cNvSpPr/>
                  <p:nvPr/>
                </p:nvSpPr>
                <p:spPr bwMode="auto">
                  <a:xfrm>
                    <a:off x="1647" y="2851"/>
                    <a:ext cx="4" cy="0"/>
                  </a:xfrm>
                  <a:custGeom>
                    <a:gdLst>
                      <a:gd name="T0" fmla="*/ 4 w 4"/>
                      <a:gd name="T1" fmla="*/ 0 w 4"/>
                      <a:gd name="T2" fmla="*/ 4 w 4"/>
                    </a:gdLst>
                    <a:cxnLst>
                      <a:cxn ang="0">
                        <a:pos x="T0" y="0"/>
                      </a:cxn>
                      <a:cxn ang="0">
                        <a:pos x="T1" y="0"/>
                      </a:cxn>
                      <a:cxn ang="0">
                        <a:pos x="T2" y="0"/>
                      </a:cxn>
                    </a:cxnLst>
                    <a:rect l="0" t="0" r="r" b="b"/>
                    <a:pathLst>
                      <a:path w="4">
                        <a:moveTo>
                          <a:pt x="4" y="0"/>
                        </a:moveTo>
                        <a:cubicBezTo>
                          <a:pt x="2" y="0"/>
                          <a:pt x="1" y="0"/>
                          <a:pt x="0" y="0"/>
                        </a:cubicBezTo>
                        <a:cubicBezTo>
                          <a:pt x="1" y="0"/>
                          <a:pt x="2"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1" name="Freeform 1518">
                    <a:extLst>
                      <a:ext uri="{FF2B5EF4-FFF2-40B4-BE49-F238E27FC236}">
                        <a16:creationId xmlns="" xmlns:a16="http://schemas.microsoft.com/office/drawing/2014/main" id="{7C82EB29-F52C-4D7E-967D-A6121CBCB6C0}"/>
                      </a:ext>
                    </a:extLst>
                  </p:cNvPr>
                  <p:cNvSpPr/>
                  <p:nvPr/>
                </p:nvSpPr>
                <p:spPr bwMode="auto">
                  <a:xfrm>
                    <a:off x="1660" y="2852"/>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2" name="Freeform 1519">
                    <a:extLst>
                      <a:ext uri="{FF2B5EF4-FFF2-40B4-BE49-F238E27FC236}">
                        <a16:creationId xmlns="" xmlns:a16="http://schemas.microsoft.com/office/drawing/2014/main" id="{C1512F48-08E5-46E8-A9A8-4C44F89EAC8C}"/>
                      </a:ext>
                    </a:extLst>
                  </p:cNvPr>
                  <p:cNvSpPr/>
                  <p:nvPr/>
                </p:nvSpPr>
                <p:spPr bwMode="auto">
                  <a:xfrm>
                    <a:off x="1651" y="2851"/>
                    <a:ext cx="7" cy="1"/>
                  </a:xfrm>
                  <a:custGeom>
                    <a:gdLst>
                      <a:gd name="T0" fmla="*/ 7 w 7"/>
                      <a:gd name="T1" fmla="*/ 1 h 1"/>
                      <a:gd name="T2" fmla="*/ 0 w 7"/>
                      <a:gd name="T3" fmla="*/ 0 h 1"/>
                      <a:gd name="T4" fmla="*/ 7 w 7"/>
                      <a:gd name="T5" fmla="*/ 1 h 1"/>
                    </a:gdLst>
                    <a:cxnLst>
                      <a:cxn ang="0">
                        <a:pos x="T0" y="T1"/>
                      </a:cxn>
                      <a:cxn ang="0">
                        <a:pos x="T2" y="T3"/>
                      </a:cxn>
                      <a:cxn ang="0">
                        <a:pos x="T4" y="T5"/>
                      </a:cxn>
                    </a:cxnLst>
                    <a:rect l="0" t="0" r="r" b="b"/>
                    <a:pathLst>
                      <a:path w="7" h="1">
                        <a:moveTo>
                          <a:pt x="7" y="1"/>
                        </a:moveTo>
                        <a:cubicBezTo>
                          <a:pt x="5" y="0"/>
                          <a:pt x="2" y="0"/>
                          <a:pt x="0" y="0"/>
                        </a:cubicBezTo>
                        <a:cubicBezTo>
                          <a:pt x="2" y="0"/>
                          <a:pt x="5"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3" name="Freeform 1520">
                    <a:extLst>
                      <a:ext uri="{FF2B5EF4-FFF2-40B4-BE49-F238E27FC236}">
                        <a16:creationId xmlns="" xmlns:a16="http://schemas.microsoft.com/office/drawing/2014/main" id="{BAD27E5B-07AF-466E-880D-CA911411824C}"/>
                      </a:ext>
                    </a:extLst>
                  </p:cNvPr>
                  <p:cNvSpPr/>
                  <p:nvPr/>
                </p:nvSpPr>
                <p:spPr bwMode="auto">
                  <a:xfrm>
                    <a:off x="1667" y="2849"/>
                    <a:ext cx="2" cy="1"/>
                  </a:xfrm>
                  <a:custGeom>
                    <a:gdLst>
                      <a:gd name="T0" fmla="*/ 2 w 2"/>
                      <a:gd name="T1" fmla="*/ 1 h 1"/>
                      <a:gd name="T2" fmla="*/ 2 w 2"/>
                      <a:gd name="T3" fmla="*/ 1 h 1"/>
                      <a:gd name="T4" fmla="*/ 2 w 2"/>
                      <a:gd name="T5" fmla="*/ 0 h 1"/>
                      <a:gd name="T6" fmla="*/ 0 w 2"/>
                      <a:gd name="T7" fmla="*/ 1 h 1"/>
                      <a:gd name="T8" fmla="*/ 0 w 2"/>
                      <a:gd name="T9" fmla="*/ 1 h 1"/>
                      <a:gd name="T10" fmla="*/ 1 w 2"/>
                      <a:gd name="T11" fmla="*/ 1 h 1"/>
                      <a:gd name="T12" fmla="*/ 1 w 2"/>
                      <a:gd name="T13" fmla="*/ 1 h 1"/>
                      <a:gd name="T14" fmla="*/ 2 w 2"/>
                      <a:gd name="T15" fmla="*/ 1 h 1"/>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cubicBezTo>
                          <a:pt x="2" y="1"/>
                          <a:pt x="2" y="1"/>
                          <a:pt x="2" y="1"/>
                        </a:cubicBezTo>
                        <a:cubicBezTo>
                          <a:pt x="2" y="0"/>
                          <a:pt x="2" y="0"/>
                          <a:pt x="2" y="0"/>
                        </a:cubicBezTo>
                        <a:cubicBezTo>
                          <a:pt x="0" y="1"/>
                          <a:pt x="0" y="1"/>
                          <a:pt x="0" y="1"/>
                        </a:cubicBezTo>
                        <a:cubicBezTo>
                          <a:pt x="0" y="1"/>
                          <a:pt x="0" y="1"/>
                          <a:pt x="0" y="1"/>
                        </a:cubicBezTo>
                        <a:cubicBezTo>
                          <a:pt x="1" y="1"/>
                          <a:pt x="1" y="1"/>
                          <a:pt x="1" y="1"/>
                        </a:cubicBezTo>
                        <a:cubicBezTo>
                          <a:pt x="1" y="1"/>
                          <a:pt x="1" y="1"/>
                          <a:pt x="1"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4" name="Freeform 1521">
                    <a:extLst>
                      <a:ext uri="{FF2B5EF4-FFF2-40B4-BE49-F238E27FC236}">
                        <a16:creationId xmlns="" xmlns:a16="http://schemas.microsoft.com/office/drawing/2014/main" id="{B7616E43-F461-45D1-8ABA-4D9F12C66F64}"/>
                      </a:ext>
                    </a:extLst>
                  </p:cNvPr>
                  <p:cNvSpPr/>
                  <p:nvPr/>
                </p:nvSpPr>
                <p:spPr bwMode="auto">
                  <a:xfrm>
                    <a:off x="1658" y="2852"/>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5" name="Freeform 1522">
                    <a:extLst>
                      <a:ext uri="{FF2B5EF4-FFF2-40B4-BE49-F238E27FC236}">
                        <a16:creationId xmlns="" xmlns:a16="http://schemas.microsoft.com/office/drawing/2014/main" id="{75A9979A-514E-41D7-AD30-B16ECCAB84BC}"/>
                      </a:ext>
                    </a:extLst>
                  </p:cNvPr>
                  <p:cNvSpPr/>
                  <p:nvPr/>
                </p:nvSpPr>
                <p:spPr bwMode="auto">
                  <a:xfrm>
                    <a:off x="1667" y="285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6" name="Oval 1523">
                    <a:extLst>
                      <a:ext uri="{FF2B5EF4-FFF2-40B4-BE49-F238E27FC236}">
                        <a16:creationId xmlns="" xmlns:a16="http://schemas.microsoft.com/office/drawing/2014/main" id="{276AA669-3A15-4F0D-A7DF-640F3C47B556}"/>
                      </a:ext>
                    </a:extLst>
                  </p:cNvPr>
                  <p:cNvSpPr>
                    <a:spLocks noChangeArrowheads="1"/>
                  </p:cNvSpPr>
                  <p:nvPr/>
                </p:nvSpPr>
                <p:spPr bwMode="auto">
                  <a:xfrm>
                    <a:off x="1637" y="286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7" name="Freeform 1524">
                    <a:extLst>
                      <a:ext uri="{FF2B5EF4-FFF2-40B4-BE49-F238E27FC236}">
                        <a16:creationId xmlns="" xmlns:a16="http://schemas.microsoft.com/office/drawing/2014/main" id="{D568F63B-6365-43BC-960D-3B4C976321E1}"/>
                      </a:ext>
                    </a:extLst>
                  </p:cNvPr>
                  <p:cNvSpPr/>
                  <p:nvPr/>
                </p:nvSpPr>
                <p:spPr bwMode="auto">
                  <a:xfrm>
                    <a:off x="1665" y="2812"/>
                    <a:ext cx="3" cy="0"/>
                  </a:xfrm>
                  <a:custGeom>
                    <a:gdLst>
                      <a:gd name="T0" fmla="*/ 3 w 3"/>
                      <a:gd name="T1" fmla="*/ 0 w 3"/>
                      <a:gd name="T2" fmla="*/ 3 w 3"/>
                    </a:gd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8" name="Freeform 1525">
                    <a:extLst>
                      <a:ext uri="{FF2B5EF4-FFF2-40B4-BE49-F238E27FC236}">
                        <a16:creationId xmlns="" xmlns:a16="http://schemas.microsoft.com/office/drawing/2014/main" id="{333EEC21-49B5-4E30-BF88-74CAAF12E4BF}"/>
                      </a:ext>
                    </a:extLst>
                  </p:cNvPr>
                  <p:cNvSpPr/>
                  <p:nvPr/>
                </p:nvSpPr>
                <p:spPr bwMode="auto">
                  <a:xfrm>
                    <a:off x="1626" y="2828"/>
                    <a:ext cx="5" cy="2"/>
                  </a:xfrm>
                  <a:custGeom>
                    <a:gdLst>
                      <a:gd name="T0" fmla="*/ 6 w 6"/>
                      <a:gd name="T1" fmla="*/ 2 h 2"/>
                      <a:gd name="T2" fmla="*/ 0 w 6"/>
                      <a:gd name="T3" fmla="*/ 0 h 2"/>
                      <a:gd name="T4" fmla="*/ 6 w 6"/>
                      <a:gd name="T5" fmla="*/ 2 h 2"/>
                    </a:gdLst>
                    <a:cxnLst>
                      <a:cxn ang="0">
                        <a:pos x="T0" y="T1"/>
                      </a:cxn>
                      <a:cxn ang="0">
                        <a:pos x="T2" y="T3"/>
                      </a:cxn>
                      <a:cxn ang="0">
                        <a:pos x="T4" y="T5"/>
                      </a:cxn>
                    </a:cxnLst>
                    <a:rect l="0" t="0" r="r" b="b"/>
                    <a:pathLst>
                      <a:path w="6" h="2">
                        <a:moveTo>
                          <a:pt x="6" y="2"/>
                        </a:moveTo>
                        <a:cubicBezTo>
                          <a:pt x="4" y="2"/>
                          <a:pt x="2" y="1"/>
                          <a:pt x="0" y="0"/>
                        </a:cubicBezTo>
                        <a:cubicBezTo>
                          <a:pt x="2" y="1"/>
                          <a:pt x="4"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9" name="Freeform 1526">
                    <a:extLst>
                      <a:ext uri="{FF2B5EF4-FFF2-40B4-BE49-F238E27FC236}">
                        <a16:creationId xmlns="" xmlns:a16="http://schemas.microsoft.com/office/drawing/2014/main" id="{AE0D11E4-CE17-41EF-9979-46B27DAB1DB5}"/>
                      </a:ext>
                    </a:extLst>
                  </p:cNvPr>
                  <p:cNvSpPr/>
                  <p:nvPr/>
                </p:nvSpPr>
                <p:spPr bwMode="auto">
                  <a:xfrm flipH="1">
                    <a:off x="1663" y="281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0" name="Freeform 1527">
                    <a:extLst>
                      <a:ext uri="{FF2B5EF4-FFF2-40B4-BE49-F238E27FC236}">
                        <a16:creationId xmlns="" xmlns:a16="http://schemas.microsoft.com/office/drawing/2014/main" id="{263E4D29-C803-4ACE-97FC-C8E53CA247A5}"/>
                      </a:ext>
                    </a:extLst>
                  </p:cNvPr>
                  <p:cNvSpPr/>
                  <p:nvPr/>
                </p:nvSpPr>
                <p:spPr bwMode="auto">
                  <a:xfrm flipH="1">
                    <a:off x="1663" y="281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1" name="Freeform 1528">
                    <a:extLst>
                      <a:ext uri="{FF2B5EF4-FFF2-40B4-BE49-F238E27FC236}">
                        <a16:creationId xmlns="" xmlns:a16="http://schemas.microsoft.com/office/drawing/2014/main" id="{402C6CA1-DCCD-408C-93EA-C5FF9562A5FE}"/>
                      </a:ext>
                    </a:extLst>
                  </p:cNvPr>
                  <p:cNvSpPr/>
                  <p:nvPr/>
                </p:nvSpPr>
                <p:spPr bwMode="auto">
                  <a:xfrm>
                    <a:off x="1612" y="2852"/>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2" name="Freeform 1529">
                    <a:extLst>
                      <a:ext uri="{FF2B5EF4-FFF2-40B4-BE49-F238E27FC236}">
                        <a16:creationId xmlns="" xmlns:a16="http://schemas.microsoft.com/office/drawing/2014/main" id="{766CC3E0-8D77-4733-8EFD-7D8D4D4EB7F7}"/>
                      </a:ext>
                    </a:extLst>
                  </p:cNvPr>
                  <p:cNvSpPr/>
                  <p:nvPr/>
                </p:nvSpPr>
                <p:spPr bwMode="auto">
                  <a:xfrm>
                    <a:off x="1664" y="281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3" name="Freeform 1530">
                    <a:extLst>
                      <a:ext uri="{FF2B5EF4-FFF2-40B4-BE49-F238E27FC236}">
                        <a16:creationId xmlns="" xmlns:a16="http://schemas.microsoft.com/office/drawing/2014/main" id="{90247FF4-7FCB-4F52-9192-A32798B18630}"/>
                      </a:ext>
                    </a:extLst>
                  </p:cNvPr>
                  <p:cNvSpPr/>
                  <p:nvPr/>
                </p:nvSpPr>
                <p:spPr bwMode="auto">
                  <a:xfrm flipH="1">
                    <a:off x="1611" y="285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4" name="Freeform 1531">
                    <a:extLst>
                      <a:ext uri="{FF2B5EF4-FFF2-40B4-BE49-F238E27FC236}">
                        <a16:creationId xmlns="" xmlns:a16="http://schemas.microsoft.com/office/drawing/2014/main" id="{28F395E8-C847-4317-B669-4AD7F481A004}"/>
                      </a:ext>
                    </a:extLst>
                  </p:cNvPr>
                  <p:cNvSpPr/>
                  <p:nvPr/>
                </p:nvSpPr>
                <p:spPr bwMode="auto">
                  <a:xfrm flipH="1">
                    <a:off x="1664" y="281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5" name="Freeform 1532">
                    <a:extLst>
                      <a:ext uri="{FF2B5EF4-FFF2-40B4-BE49-F238E27FC236}">
                        <a16:creationId xmlns="" xmlns:a16="http://schemas.microsoft.com/office/drawing/2014/main" id="{2250408F-705F-43D8-9A79-735DDE4F0F70}"/>
                      </a:ext>
                    </a:extLst>
                  </p:cNvPr>
                  <p:cNvSpPr/>
                  <p:nvPr/>
                </p:nvSpPr>
                <p:spPr bwMode="auto">
                  <a:xfrm flipH="1">
                    <a:off x="1663" y="281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6" name="Freeform 1533">
                    <a:extLst>
                      <a:ext uri="{FF2B5EF4-FFF2-40B4-BE49-F238E27FC236}">
                        <a16:creationId xmlns="" xmlns:a16="http://schemas.microsoft.com/office/drawing/2014/main" id="{EA6445DF-5A32-4901-A03D-FE0986EC1C6C}"/>
                      </a:ext>
                    </a:extLst>
                  </p:cNvPr>
                  <p:cNvSpPr/>
                  <p:nvPr/>
                </p:nvSpPr>
                <p:spPr bwMode="auto">
                  <a:xfrm>
                    <a:off x="1611" y="285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7" name="Freeform 1534">
                    <a:extLst>
                      <a:ext uri="{FF2B5EF4-FFF2-40B4-BE49-F238E27FC236}">
                        <a16:creationId xmlns="" xmlns:a16="http://schemas.microsoft.com/office/drawing/2014/main" id="{4F602603-5C28-4365-8405-C4C025370ECF}"/>
                      </a:ext>
                    </a:extLst>
                  </p:cNvPr>
                  <p:cNvSpPr/>
                  <p:nvPr/>
                </p:nvSpPr>
                <p:spPr bwMode="auto">
                  <a:xfrm flipH="1">
                    <a:off x="1610" y="2858"/>
                    <a:ext cx="0" cy="1"/>
                  </a:xfrm>
                  <a:custGeom>
                    <a:gdLst>
                      <a:gd name="T0" fmla="*/ 1 h 1"/>
                      <a:gd name="T1" fmla="*/ 0 h 1"/>
                      <a:gd name="T2" fmla="*/ 1 h 1"/>
                      <a:gd name="T3" fmla="*/ 1 h 1"/>
                    </a:gd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8" name="Oval 1535">
                    <a:extLst>
                      <a:ext uri="{FF2B5EF4-FFF2-40B4-BE49-F238E27FC236}">
                        <a16:creationId xmlns="" xmlns:a16="http://schemas.microsoft.com/office/drawing/2014/main" id="{E479F884-7190-4C51-92F3-B961450C4207}"/>
                      </a:ext>
                    </a:extLst>
                  </p:cNvPr>
                  <p:cNvSpPr>
                    <a:spLocks noChangeArrowheads="1"/>
                  </p:cNvSpPr>
                  <p:nvPr/>
                </p:nvSpPr>
                <p:spPr bwMode="auto">
                  <a:xfrm>
                    <a:off x="1610" y="2859"/>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9" name="Freeform 1536">
                    <a:extLst>
                      <a:ext uri="{FF2B5EF4-FFF2-40B4-BE49-F238E27FC236}">
                        <a16:creationId xmlns="" xmlns:a16="http://schemas.microsoft.com/office/drawing/2014/main" id="{AC76CD95-3884-4BBE-A384-3C330E1DF844}"/>
                      </a:ext>
                    </a:extLst>
                  </p:cNvPr>
                  <p:cNvSpPr/>
                  <p:nvPr/>
                </p:nvSpPr>
                <p:spPr bwMode="auto">
                  <a:xfrm>
                    <a:off x="1673" y="2716"/>
                    <a:ext cx="162" cy="126"/>
                  </a:xfrm>
                  <a:custGeom>
                    <a:gdLst>
                      <a:gd name="T0" fmla="*/ 148 w 170"/>
                      <a:gd name="T1" fmla="*/ 99 h 132"/>
                      <a:gd name="T2" fmla="*/ 169 w 170"/>
                      <a:gd name="T3" fmla="*/ 36 h 132"/>
                      <a:gd name="T4" fmla="*/ 165 w 170"/>
                      <a:gd name="T5" fmla="*/ 23 h 132"/>
                      <a:gd name="T6" fmla="*/ 163 w 170"/>
                      <a:gd name="T7" fmla="*/ 17 h 132"/>
                      <a:gd name="T8" fmla="*/ 163 w 170"/>
                      <a:gd name="T9" fmla="*/ 15 h 132"/>
                      <a:gd name="T10" fmla="*/ 163 w 170"/>
                      <a:gd name="T11" fmla="*/ 13 h 132"/>
                      <a:gd name="T12" fmla="*/ 154 w 170"/>
                      <a:gd name="T13" fmla="*/ 11 h 132"/>
                      <a:gd name="T14" fmla="*/ 146 w 170"/>
                      <a:gd name="T15" fmla="*/ 2 h 132"/>
                      <a:gd name="T16" fmla="*/ 143 w 170"/>
                      <a:gd name="T17" fmla="*/ 1 h 132"/>
                      <a:gd name="T18" fmla="*/ 140 w 170"/>
                      <a:gd name="T19" fmla="*/ 1 h 132"/>
                      <a:gd name="T20" fmla="*/ 136 w 170"/>
                      <a:gd name="T21" fmla="*/ 0 h 132"/>
                      <a:gd name="T22" fmla="*/ 84 w 170"/>
                      <a:gd name="T23" fmla="*/ 30 h 132"/>
                      <a:gd name="T24" fmla="*/ 54 w 170"/>
                      <a:gd name="T25" fmla="*/ 50 h 132"/>
                      <a:gd name="T26" fmla="*/ 52 w 170"/>
                      <a:gd name="T27" fmla="*/ 50 h 132"/>
                      <a:gd name="T28" fmla="*/ 50 w 170"/>
                      <a:gd name="T29" fmla="*/ 51 h 132"/>
                      <a:gd name="T30" fmla="*/ 48 w 170"/>
                      <a:gd name="T31" fmla="*/ 52 h 132"/>
                      <a:gd name="T32" fmla="*/ 46 w 170"/>
                      <a:gd name="T33" fmla="*/ 52 h 132"/>
                      <a:gd name="T34" fmla="*/ 46 w 170"/>
                      <a:gd name="T35" fmla="*/ 54 h 132"/>
                      <a:gd name="T36" fmla="*/ 46 w 170"/>
                      <a:gd name="T37" fmla="*/ 61 h 132"/>
                      <a:gd name="T38" fmla="*/ 46 w 170"/>
                      <a:gd name="T39" fmla="*/ 67 h 132"/>
                      <a:gd name="T40" fmla="*/ 46 w 170"/>
                      <a:gd name="T41" fmla="*/ 71 h 132"/>
                      <a:gd name="T42" fmla="*/ 45 w 170"/>
                      <a:gd name="T43" fmla="*/ 75 h 132"/>
                      <a:gd name="T44" fmla="*/ 45 w 170"/>
                      <a:gd name="T45" fmla="*/ 77 h 132"/>
                      <a:gd name="T46" fmla="*/ 45 w 170"/>
                      <a:gd name="T47" fmla="*/ 79 h 132"/>
                      <a:gd name="T48" fmla="*/ 45 w 170"/>
                      <a:gd name="T49" fmla="*/ 81 h 132"/>
                      <a:gd name="T50" fmla="*/ 45 w 170"/>
                      <a:gd name="T51" fmla="*/ 81 h 132"/>
                      <a:gd name="T52" fmla="*/ 44 w 170"/>
                      <a:gd name="T53" fmla="*/ 82 h 132"/>
                      <a:gd name="T54" fmla="*/ 44 w 170"/>
                      <a:gd name="T55" fmla="*/ 82 h 132"/>
                      <a:gd name="T56" fmla="*/ 40 w 170"/>
                      <a:gd name="T57" fmla="*/ 91 h 132"/>
                      <a:gd name="T58" fmla="*/ 14 w 170"/>
                      <a:gd name="T59" fmla="*/ 98 h 132"/>
                      <a:gd name="T60" fmla="*/ 5 w 170"/>
                      <a:gd name="T61" fmla="*/ 101 h 132"/>
                      <a:gd name="T62" fmla="*/ 0 w 170"/>
                      <a:gd name="T63" fmla="*/ 101 h 132"/>
                      <a:gd name="T64" fmla="*/ 0 w 170"/>
                      <a:gd name="T65" fmla="*/ 103 h 132"/>
                      <a:gd name="T66" fmla="*/ 0 w 170"/>
                      <a:gd name="T67" fmla="*/ 104 h 132"/>
                      <a:gd name="T68" fmla="*/ 3 w 170"/>
                      <a:gd name="T69" fmla="*/ 110 h 132"/>
                      <a:gd name="T70" fmla="*/ 9 w 170"/>
                      <a:gd name="T71" fmla="*/ 120 h 132"/>
                      <a:gd name="T72" fmla="*/ 17 w 170"/>
                      <a:gd name="T73" fmla="*/ 124 h 132"/>
                      <a:gd name="T74" fmla="*/ 21 w 170"/>
                      <a:gd name="T75" fmla="*/ 124 h 132"/>
                      <a:gd name="T76" fmla="*/ 23 w 170"/>
                      <a:gd name="T77" fmla="*/ 130 h 132"/>
                      <a:gd name="T78" fmla="*/ 24 w 170"/>
                      <a:gd name="T79" fmla="*/ 128 h 132"/>
                      <a:gd name="T80" fmla="*/ 25 w 170"/>
                      <a:gd name="T81" fmla="*/ 127 h 132"/>
                      <a:gd name="T82" fmla="*/ 26 w 170"/>
                      <a:gd name="T83" fmla="*/ 126 h 132"/>
                      <a:gd name="T84" fmla="*/ 29 w 170"/>
                      <a:gd name="T85" fmla="*/ 126 h 132"/>
                      <a:gd name="T86" fmla="*/ 33 w 170"/>
                      <a:gd name="T87" fmla="*/ 131 h 132"/>
                      <a:gd name="T88" fmla="*/ 35 w 170"/>
                      <a:gd name="T89" fmla="*/ 132 h 132"/>
                      <a:gd name="T90" fmla="*/ 41 w 170"/>
                      <a:gd name="T91" fmla="*/ 120 h 132"/>
                      <a:gd name="T92" fmla="*/ 50 w 170"/>
                      <a:gd name="T93" fmla="*/ 112 h 132"/>
                      <a:gd name="T94" fmla="*/ 56 w 170"/>
                      <a:gd name="T95" fmla="*/ 112 h 132"/>
                      <a:gd name="T96" fmla="*/ 67 w 170"/>
                      <a:gd name="T97" fmla="*/ 112 h 132"/>
                      <a:gd name="T98" fmla="*/ 76 w 170"/>
                      <a:gd name="T99" fmla="*/ 119 h 132"/>
                      <a:gd name="T100" fmla="*/ 96 w 170"/>
                      <a:gd name="T101" fmla="*/ 121 h 132"/>
                      <a:gd name="T102" fmla="*/ 107 w 170"/>
                      <a:gd name="T103" fmla="*/ 119 h 132"/>
                      <a:gd name="T104" fmla="*/ 120 w 170"/>
                      <a:gd name="T105" fmla="*/ 116 h 132"/>
                      <a:gd name="T106" fmla="*/ 124 w 170"/>
                      <a:gd name="T107" fmla="*/ 115 h 132"/>
                      <a:gd name="T108" fmla="*/ 130 w 170"/>
                      <a:gd name="T109" fmla="*/ 116 h 132"/>
                      <a:gd name="T110" fmla="*/ 141 w 170"/>
                      <a:gd name="T111" fmla="*/ 115 h 132"/>
                      <a:gd name="T112" fmla="*/ 146 w 170"/>
                      <a:gd name="T113" fmla="*/ 109 h 13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0" h="132">
                        <a:moveTo>
                          <a:pt x="146" y="109"/>
                        </a:moveTo>
                        <a:cubicBezTo>
                          <a:pt x="146" y="106"/>
                          <a:pt x="146" y="105"/>
                          <a:pt x="147" y="103"/>
                        </a:cubicBezTo>
                        <a:cubicBezTo>
                          <a:pt x="147" y="102"/>
                          <a:pt x="148" y="102"/>
                          <a:pt x="148" y="99"/>
                        </a:cubicBezTo>
                        <a:cubicBezTo>
                          <a:pt x="149" y="93"/>
                          <a:pt x="164" y="78"/>
                          <a:pt x="166" y="76"/>
                        </a:cubicBezTo>
                        <a:cubicBezTo>
                          <a:pt x="167" y="74"/>
                          <a:pt x="167" y="66"/>
                          <a:pt x="167" y="49"/>
                        </a:cubicBezTo>
                        <a:cubicBezTo>
                          <a:pt x="167" y="45"/>
                          <a:pt x="168" y="41"/>
                          <a:pt x="169" y="36"/>
                        </a:cubicBezTo>
                        <a:cubicBezTo>
                          <a:pt x="170" y="35"/>
                          <a:pt x="170" y="34"/>
                          <a:pt x="169" y="33"/>
                        </a:cubicBezTo>
                        <a:cubicBezTo>
                          <a:pt x="168" y="32"/>
                          <a:pt x="167" y="31"/>
                          <a:pt x="167" y="28"/>
                        </a:cubicBezTo>
                        <a:cubicBezTo>
                          <a:pt x="168" y="26"/>
                          <a:pt x="166" y="25"/>
                          <a:pt x="165" y="23"/>
                        </a:cubicBezTo>
                        <a:cubicBezTo>
                          <a:pt x="164" y="21"/>
                          <a:pt x="163" y="20"/>
                          <a:pt x="163" y="18"/>
                        </a:cubicBezTo>
                        <a:cubicBezTo>
                          <a:pt x="163" y="18"/>
                          <a:pt x="163" y="18"/>
                          <a:pt x="163" y="17"/>
                        </a:cubicBezTo>
                        <a:cubicBezTo>
                          <a:pt x="163" y="17"/>
                          <a:pt x="163" y="17"/>
                          <a:pt x="163" y="17"/>
                        </a:cubicBezTo>
                        <a:cubicBezTo>
                          <a:pt x="163" y="17"/>
                          <a:pt x="163" y="17"/>
                          <a:pt x="163" y="16"/>
                        </a:cubicBezTo>
                        <a:cubicBezTo>
                          <a:pt x="163" y="16"/>
                          <a:pt x="163" y="16"/>
                          <a:pt x="163" y="16"/>
                        </a:cubicBezTo>
                        <a:cubicBezTo>
                          <a:pt x="163" y="16"/>
                          <a:pt x="163" y="16"/>
                          <a:pt x="163" y="15"/>
                        </a:cubicBezTo>
                        <a:cubicBezTo>
                          <a:pt x="163" y="15"/>
                          <a:pt x="163" y="15"/>
                          <a:pt x="163" y="14"/>
                        </a:cubicBezTo>
                        <a:cubicBezTo>
                          <a:pt x="163" y="14"/>
                          <a:pt x="163" y="14"/>
                          <a:pt x="163" y="14"/>
                        </a:cubicBezTo>
                        <a:cubicBezTo>
                          <a:pt x="163" y="14"/>
                          <a:pt x="163" y="13"/>
                          <a:pt x="163" y="13"/>
                        </a:cubicBezTo>
                        <a:cubicBezTo>
                          <a:pt x="163" y="13"/>
                          <a:pt x="163" y="13"/>
                          <a:pt x="163" y="13"/>
                        </a:cubicBezTo>
                        <a:cubicBezTo>
                          <a:pt x="162" y="11"/>
                          <a:pt x="162" y="9"/>
                          <a:pt x="162" y="7"/>
                        </a:cubicBezTo>
                        <a:cubicBezTo>
                          <a:pt x="154" y="11"/>
                          <a:pt x="154" y="11"/>
                          <a:pt x="154" y="11"/>
                        </a:cubicBezTo>
                        <a:cubicBezTo>
                          <a:pt x="153" y="9"/>
                          <a:pt x="153" y="9"/>
                          <a:pt x="153" y="9"/>
                        </a:cubicBezTo>
                        <a:cubicBezTo>
                          <a:pt x="153" y="9"/>
                          <a:pt x="151" y="6"/>
                          <a:pt x="147" y="3"/>
                        </a:cubicBezTo>
                        <a:cubicBezTo>
                          <a:pt x="146" y="3"/>
                          <a:pt x="146" y="2"/>
                          <a:pt x="146" y="2"/>
                        </a:cubicBezTo>
                        <a:cubicBezTo>
                          <a:pt x="145" y="2"/>
                          <a:pt x="145" y="2"/>
                          <a:pt x="145" y="2"/>
                        </a:cubicBezTo>
                        <a:cubicBezTo>
                          <a:pt x="145" y="2"/>
                          <a:pt x="144" y="2"/>
                          <a:pt x="144" y="1"/>
                        </a:cubicBezTo>
                        <a:cubicBezTo>
                          <a:pt x="144" y="1"/>
                          <a:pt x="143" y="1"/>
                          <a:pt x="143" y="1"/>
                        </a:cubicBezTo>
                        <a:cubicBezTo>
                          <a:pt x="143" y="1"/>
                          <a:pt x="142" y="1"/>
                          <a:pt x="142" y="1"/>
                        </a:cubicBezTo>
                        <a:cubicBezTo>
                          <a:pt x="142" y="1"/>
                          <a:pt x="141" y="1"/>
                          <a:pt x="141" y="1"/>
                        </a:cubicBezTo>
                        <a:cubicBezTo>
                          <a:pt x="141" y="1"/>
                          <a:pt x="140" y="1"/>
                          <a:pt x="140" y="1"/>
                        </a:cubicBezTo>
                        <a:cubicBezTo>
                          <a:pt x="139" y="1"/>
                          <a:pt x="139" y="1"/>
                          <a:pt x="139" y="1"/>
                        </a:cubicBezTo>
                        <a:cubicBezTo>
                          <a:pt x="138" y="0"/>
                          <a:pt x="138" y="0"/>
                          <a:pt x="138" y="0"/>
                        </a:cubicBezTo>
                        <a:cubicBezTo>
                          <a:pt x="137" y="0"/>
                          <a:pt x="137" y="0"/>
                          <a:pt x="136" y="0"/>
                        </a:cubicBezTo>
                        <a:cubicBezTo>
                          <a:pt x="136" y="0"/>
                          <a:pt x="136" y="0"/>
                          <a:pt x="135" y="0"/>
                        </a:cubicBezTo>
                        <a:cubicBezTo>
                          <a:pt x="134" y="0"/>
                          <a:pt x="133" y="0"/>
                          <a:pt x="132" y="0"/>
                        </a:cubicBezTo>
                        <a:cubicBezTo>
                          <a:pt x="84" y="30"/>
                          <a:pt x="84" y="30"/>
                          <a:pt x="84" y="30"/>
                        </a:cubicBezTo>
                        <a:cubicBezTo>
                          <a:pt x="63" y="47"/>
                          <a:pt x="63" y="47"/>
                          <a:pt x="63" y="47"/>
                        </a:cubicBezTo>
                        <a:cubicBezTo>
                          <a:pt x="63" y="47"/>
                          <a:pt x="59" y="48"/>
                          <a:pt x="54" y="50"/>
                        </a:cubicBezTo>
                        <a:cubicBezTo>
                          <a:pt x="54" y="50"/>
                          <a:pt x="54" y="50"/>
                          <a:pt x="54" y="50"/>
                        </a:cubicBezTo>
                        <a:cubicBezTo>
                          <a:pt x="54" y="50"/>
                          <a:pt x="53" y="50"/>
                          <a:pt x="53" y="50"/>
                        </a:cubicBezTo>
                        <a:cubicBezTo>
                          <a:pt x="53" y="50"/>
                          <a:pt x="53" y="50"/>
                          <a:pt x="53" y="50"/>
                        </a:cubicBezTo>
                        <a:cubicBezTo>
                          <a:pt x="52" y="50"/>
                          <a:pt x="52" y="50"/>
                          <a:pt x="52" y="50"/>
                        </a:cubicBezTo>
                        <a:cubicBezTo>
                          <a:pt x="52" y="50"/>
                          <a:pt x="51" y="51"/>
                          <a:pt x="51" y="51"/>
                        </a:cubicBezTo>
                        <a:cubicBezTo>
                          <a:pt x="51" y="51"/>
                          <a:pt x="51" y="51"/>
                          <a:pt x="51" y="51"/>
                        </a:cubicBezTo>
                        <a:cubicBezTo>
                          <a:pt x="50" y="51"/>
                          <a:pt x="50" y="51"/>
                          <a:pt x="50" y="51"/>
                        </a:cubicBezTo>
                        <a:cubicBezTo>
                          <a:pt x="50" y="51"/>
                          <a:pt x="49" y="51"/>
                          <a:pt x="49" y="51"/>
                        </a:cubicBezTo>
                        <a:cubicBezTo>
                          <a:pt x="49" y="51"/>
                          <a:pt x="49" y="51"/>
                          <a:pt x="49" y="51"/>
                        </a:cubicBezTo>
                        <a:cubicBezTo>
                          <a:pt x="48" y="51"/>
                          <a:pt x="48" y="52"/>
                          <a:pt x="48" y="52"/>
                        </a:cubicBezTo>
                        <a:cubicBezTo>
                          <a:pt x="48" y="52"/>
                          <a:pt x="48" y="52"/>
                          <a:pt x="47" y="52"/>
                        </a:cubicBezTo>
                        <a:cubicBezTo>
                          <a:pt x="47" y="52"/>
                          <a:pt x="47" y="52"/>
                          <a:pt x="47" y="52"/>
                        </a:cubicBezTo>
                        <a:cubicBezTo>
                          <a:pt x="47" y="52"/>
                          <a:pt x="46" y="52"/>
                          <a:pt x="46" y="52"/>
                        </a:cubicBezTo>
                        <a:cubicBezTo>
                          <a:pt x="46" y="52"/>
                          <a:pt x="46" y="52"/>
                          <a:pt x="46" y="52"/>
                        </a:cubicBezTo>
                        <a:cubicBezTo>
                          <a:pt x="46" y="52"/>
                          <a:pt x="46" y="52"/>
                          <a:pt x="45" y="52"/>
                        </a:cubicBezTo>
                        <a:cubicBezTo>
                          <a:pt x="45" y="53"/>
                          <a:pt x="46" y="53"/>
                          <a:pt x="46" y="54"/>
                        </a:cubicBezTo>
                        <a:cubicBezTo>
                          <a:pt x="46" y="55"/>
                          <a:pt x="46" y="56"/>
                          <a:pt x="46" y="57"/>
                        </a:cubicBezTo>
                        <a:cubicBezTo>
                          <a:pt x="46" y="57"/>
                          <a:pt x="46" y="58"/>
                          <a:pt x="46" y="59"/>
                        </a:cubicBezTo>
                        <a:cubicBezTo>
                          <a:pt x="46" y="60"/>
                          <a:pt x="46" y="60"/>
                          <a:pt x="46" y="61"/>
                        </a:cubicBezTo>
                        <a:cubicBezTo>
                          <a:pt x="46" y="62"/>
                          <a:pt x="46" y="62"/>
                          <a:pt x="46" y="63"/>
                        </a:cubicBezTo>
                        <a:cubicBezTo>
                          <a:pt x="46" y="64"/>
                          <a:pt x="46" y="64"/>
                          <a:pt x="46" y="65"/>
                        </a:cubicBezTo>
                        <a:cubicBezTo>
                          <a:pt x="46" y="66"/>
                          <a:pt x="46" y="66"/>
                          <a:pt x="46" y="67"/>
                        </a:cubicBezTo>
                        <a:cubicBezTo>
                          <a:pt x="46" y="67"/>
                          <a:pt x="46" y="68"/>
                          <a:pt x="46" y="68"/>
                        </a:cubicBezTo>
                        <a:cubicBezTo>
                          <a:pt x="46" y="69"/>
                          <a:pt x="46" y="70"/>
                          <a:pt x="46" y="70"/>
                        </a:cubicBezTo>
                        <a:cubicBezTo>
                          <a:pt x="46" y="71"/>
                          <a:pt x="46" y="71"/>
                          <a:pt x="46" y="71"/>
                        </a:cubicBezTo>
                        <a:cubicBezTo>
                          <a:pt x="46" y="72"/>
                          <a:pt x="45" y="72"/>
                          <a:pt x="45" y="73"/>
                        </a:cubicBezTo>
                        <a:cubicBezTo>
                          <a:pt x="45" y="73"/>
                          <a:pt x="45" y="73"/>
                          <a:pt x="45" y="74"/>
                        </a:cubicBezTo>
                        <a:cubicBezTo>
                          <a:pt x="45" y="74"/>
                          <a:pt x="45" y="75"/>
                          <a:pt x="45" y="75"/>
                        </a:cubicBezTo>
                        <a:cubicBezTo>
                          <a:pt x="45" y="75"/>
                          <a:pt x="45" y="76"/>
                          <a:pt x="45" y="76"/>
                        </a:cubicBezTo>
                        <a:cubicBezTo>
                          <a:pt x="45" y="76"/>
                          <a:pt x="45" y="77"/>
                          <a:pt x="45" y="77"/>
                        </a:cubicBezTo>
                        <a:cubicBezTo>
                          <a:pt x="45" y="77"/>
                          <a:pt x="45" y="77"/>
                          <a:pt x="45" y="77"/>
                        </a:cubicBezTo>
                        <a:cubicBezTo>
                          <a:pt x="45" y="78"/>
                          <a:pt x="45" y="78"/>
                          <a:pt x="45" y="78"/>
                        </a:cubicBezTo>
                        <a:cubicBezTo>
                          <a:pt x="45" y="78"/>
                          <a:pt x="45" y="79"/>
                          <a:pt x="45" y="79"/>
                        </a:cubicBezTo>
                        <a:cubicBezTo>
                          <a:pt x="45" y="79"/>
                          <a:pt x="45" y="79"/>
                          <a:pt x="45" y="79"/>
                        </a:cubicBezTo>
                        <a:cubicBezTo>
                          <a:pt x="45" y="80"/>
                          <a:pt x="45" y="80"/>
                          <a:pt x="45" y="80"/>
                        </a:cubicBezTo>
                        <a:cubicBezTo>
                          <a:pt x="45" y="80"/>
                          <a:pt x="45" y="80"/>
                          <a:pt x="45" y="80"/>
                        </a:cubicBezTo>
                        <a:cubicBezTo>
                          <a:pt x="45" y="80"/>
                          <a:pt x="45" y="81"/>
                          <a:pt x="45" y="81"/>
                        </a:cubicBezTo>
                        <a:cubicBezTo>
                          <a:pt x="45" y="81"/>
                          <a:pt x="45" y="81"/>
                          <a:pt x="45" y="81"/>
                        </a:cubicBezTo>
                        <a:cubicBezTo>
                          <a:pt x="45" y="81"/>
                          <a:pt x="45" y="81"/>
                          <a:pt x="45" y="81"/>
                        </a:cubicBezTo>
                        <a:cubicBezTo>
                          <a:pt x="45" y="81"/>
                          <a:pt x="45" y="81"/>
                          <a:pt x="45" y="81"/>
                        </a:cubicBezTo>
                        <a:cubicBezTo>
                          <a:pt x="45" y="81"/>
                          <a:pt x="45" y="82"/>
                          <a:pt x="45"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4" y="82"/>
                          <a:pt x="44" y="82"/>
                        </a:cubicBezTo>
                        <a:cubicBezTo>
                          <a:pt x="44" y="82"/>
                          <a:pt x="43" y="84"/>
                          <a:pt x="43" y="85"/>
                        </a:cubicBezTo>
                        <a:cubicBezTo>
                          <a:pt x="42" y="88"/>
                          <a:pt x="41" y="89"/>
                          <a:pt x="40" y="90"/>
                        </a:cubicBezTo>
                        <a:cubicBezTo>
                          <a:pt x="40" y="91"/>
                          <a:pt x="40" y="91"/>
                          <a:pt x="40" y="91"/>
                        </a:cubicBezTo>
                        <a:cubicBezTo>
                          <a:pt x="38" y="93"/>
                          <a:pt x="36" y="96"/>
                          <a:pt x="32" y="96"/>
                        </a:cubicBezTo>
                        <a:cubicBezTo>
                          <a:pt x="31" y="96"/>
                          <a:pt x="28" y="96"/>
                          <a:pt x="25" y="97"/>
                        </a:cubicBezTo>
                        <a:cubicBezTo>
                          <a:pt x="21" y="97"/>
                          <a:pt x="17" y="98"/>
                          <a:pt x="14" y="98"/>
                        </a:cubicBezTo>
                        <a:cubicBezTo>
                          <a:pt x="12" y="97"/>
                          <a:pt x="10" y="98"/>
                          <a:pt x="8" y="99"/>
                        </a:cubicBezTo>
                        <a:cubicBezTo>
                          <a:pt x="7" y="100"/>
                          <a:pt x="7" y="100"/>
                          <a:pt x="6" y="100"/>
                        </a:cubicBezTo>
                        <a:cubicBezTo>
                          <a:pt x="6" y="101"/>
                          <a:pt x="5" y="101"/>
                          <a:pt x="5" y="101"/>
                        </a:cubicBezTo>
                        <a:cubicBezTo>
                          <a:pt x="5" y="101"/>
                          <a:pt x="5" y="101"/>
                          <a:pt x="5" y="101"/>
                        </a:cubicBezTo>
                        <a:cubicBezTo>
                          <a:pt x="3" y="101"/>
                          <a:pt x="1" y="101"/>
                          <a:pt x="0" y="101"/>
                        </a:cubicBezTo>
                        <a:cubicBezTo>
                          <a:pt x="0" y="101"/>
                          <a:pt x="0" y="101"/>
                          <a:pt x="0" y="101"/>
                        </a:cubicBezTo>
                        <a:cubicBezTo>
                          <a:pt x="0" y="101"/>
                          <a:pt x="0" y="101"/>
                          <a:pt x="0" y="101"/>
                        </a:cubicBezTo>
                        <a:cubicBezTo>
                          <a:pt x="0" y="102"/>
                          <a:pt x="0" y="102"/>
                          <a:pt x="0" y="102"/>
                        </a:cubicBezTo>
                        <a:cubicBezTo>
                          <a:pt x="0" y="102"/>
                          <a:pt x="0" y="103"/>
                          <a:pt x="0" y="103"/>
                        </a:cubicBezTo>
                        <a:cubicBezTo>
                          <a:pt x="0" y="103"/>
                          <a:pt x="0" y="103"/>
                          <a:pt x="0" y="103"/>
                        </a:cubicBezTo>
                        <a:cubicBezTo>
                          <a:pt x="0" y="103"/>
                          <a:pt x="0" y="103"/>
                          <a:pt x="0" y="103"/>
                        </a:cubicBezTo>
                        <a:cubicBezTo>
                          <a:pt x="0" y="104"/>
                          <a:pt x="0" y="104"/>
                          <a:pt x="0" y="104"/>
                        </a:cubicBezTo>
                        <a:cubicBezTo>
                          <a:pt x="1" y="105"/>
                          <a:pt x="1" y="106"/>
                          <a:pt x="1" y="107"/>
                        </a:cubicBezTo>
                        <a:cubicBezTo>
                          <a:pt x="2" y="108"/>
                          <a:pt x="2" y="109"/>
                          <a:pt x="3" y="110"/>
                        </a:cubicBezTo>
                        <a:cubicBezTo>
                          <a:pt x="3" y="110"/>
                          <a:pt x="3" y="110"/>
                          <a:pt x="3" y="110"/>
                        </a:cubicBezTo>
                        <a:cubicBezTo>
                          <a:pt x="4" y="110"/>
                          <a:pt x="4" y="110"/>
                          <a:pt x="4" y="110"/>
                        </a:cubicBezTo>
                        <a:cubicBezTo>
                          <a:pt x="6" y="112"/>
                          <a:pt x="9" y="115"/>
                          <a:pt x="9" y="118"/>
                        </a:cubicBezTo>
                        <a:cubicBezTo>
                          <a:pt x="9" y="120"/>
                          <a:pt x="9" y="120"/>
                          <a:pt x="9" y="120"/>
                        </a:cubicBezTo>
                        <a:cubicBezTo>
                          <a:pt x="11" y="120"/>
                          <a:pt x="12" y="121"/>
                          <a:pt x="13" y="123"/>
                        </a:cubicBezTo>
                        <a:cubicBezTo>
                          <a:pt x="13" y="123"/>
                          <a:pt x="14" y="124"/>
                          <a:pt x="14" y="124"/>
                        </a:cubicBezTo>
                        <a:cubicBezTo>
                          <a:pt x="15" y="124"/>
                          <a:pt x="16" y="124"/>
                          <a:pt x="17" y="124"/>
                        </a:cubicBezTo>
                        <a:cubicBezTo>
                          <a:pt x="18" y="123"/>
                          <a:pt x="19" y="123"/>
                          <a:pt x="19" y="123"/>
                        </a:cubicBezTo>
                        <a:cubicBezTo>
                          <a:pt x="20" y="123"/>
                          <a:pt x="20" y="123"/>
                          <a:pt x="20" y="123"/>
                        </a:cubicBezTo>
                        <a:cubicBezTo>
                          <a:pt x="21" y="124"/>
                          <a:pt x="21" y="124"/>
                          <a:pt x="21" y="124"/>
                        </a:cubicBezTo>
                        <a:cubicBezTo>
                          <a:pt x="22" y="125"/>
                          <a:pt x="22" y="126"/>
                          <a:pt x="22" y="128"/>
                        </a:cubicBezTo>
                        <a:cubicBezTo>
                          <a:pt x="22" y="128"/>
                          <a:pt x="22" y="129"/>
                          <a:pt x="22" y="130"/>
                        </a:cubicBezTo>
                        <a:cubicBezTo>
                          <a:pt x="22" y="130"/>
                          <a:pt x="22" y="130"/>
                          <a:pt x="23" y="130"/>
                        </a:cubicBezTo>
                        <a:cubicBezTo>
                          <a:pt x="23" y="130"/>
                          <a:pt x="23" y="130"/>
                          <a:pt x="23" y="130"/>
                        </a:cubicBezTo>
                        <a:cubicBezTo>
                          <a:pt x="23" y="130"/>
                          <a:pt x="23" y="130"/>
                          <a:pt x="23" y="130"/>
                        </a:cubicBezTo>
                        <a:cubicBezTo>
                          <a:pt x="23" y="129"/>
                          <a:pt x="23" y="128"/>
                          <a:pt x="24" y="128"/>
                        </a:cubicBezTo>
                        <a:cubicBezTo>
                          <a:pt x="24" y="128"/>
                          <a:pt x="24" y="128"/>
                          <a:pt x="24" y="128"/>
                        </a:cubicBezTo>
                        <a:cubicBezTo>
                          <a:pt x="24" y="128"/>
                          <a:pt x="24" y="128"/>
                          <a:pt x="24" y="128"/>
                        </a:cubicBezTo>
                        <a:cubicBezTo>
                          <a:pt x="24" y="128"/>
                          <a:pt x="25" y="127"/>
                          <a:pt x="25" y="127"/>
                        </a:cubicBezTo>
                        <a:cubicBezTo>
                          <a:pt x="25" y="127"/>
                          <a:pt x="25" y="127"/>
                          <a:pt x="25" y="127"/>
                        </a:cubicBezTo>
                        <a:cubicBezTo>
                          <a:pt x="25" y="127"/>
                          <a:pt x="26" y="126"/>
                          <a:pt x="26" y="126"/>
                        </a:cubicBezTo>
                        <a:cubicBezTo>
                          <a:pt x="26" y="126"/>
                          <a:pt x="26" y="126"/>
                          <a:pt x="26" y="126"/>
                        </a:cubicBezTo>
                        <a:cubicBezTo>
                          <a:pt x="27" y="126"/>
                          <a:pt x="27" y="126"/>
                          <a:pt x="28" y="126"/>
                        </a:cubicBezTo>
                        <a:cubicBezTo>
                          <a:pt x="28" y="126"/>
                          <a:pt x="28" y="126"/>
                          <a:pt x="28" y="126"/>
                        </a:cubicBezTo>
                        <a:cubicBezTo>
                          <a:pt x="28" y="126"/>
                          <a:pt x="28" y="126"/>
                          <a:pt x="29" y="126"/>
                        </a:cubicBezTo>
                        <a:cubicBezTo>
                          <a:pt x="29" y="126"/>
                          <a:pt x="29" y="126"/>
                          <a:pt x="29" y="126"/>
                        </a:cubicBezTo>
                        <a:cubicBezTo>
                          <a:pt x="32" y="127"/>
                          <a:pt x="32" y="129"/>
                          <a:pt x="33" y="130"/>
                        </a:cubicBezTo>
                        <a:cubicBezTo>
                          <a:pt x="33" y="130"/>
                          <a:pt x="33" y="131"/>
                          <a:pt x="33" y="131"/>
                        </a:cubicBezTo>
                        <a:cubicBezTo>
                          <a:pt x="33" y="132"/>
                          <a:pt x="33" y="132"/>
                          <a:pt x="33" y="132"/>
                        </a:cubicBezTo>
                        <a:cubicBezTo>
                          <a:pt x="34" y="132"/>
                          <a:pt x="34" y="132"/>
                          <a:pt x="35" y="132"/>
                        </a:cubicBezTo>
                        <a:cubicBezTo>
                          <a:pt x="35" y="132"/>
                          <a:pt x="35" y="132"/>
                          <a:pt x="35" y="132"/>
                        </a:cubicBezTo>
                        <a:cubicBezTo>
                          <a:pt x="35" y="132"/>
                          <a:pt x="35" y="132"/>
                          <a:pt x="35" y="132"/>
                        </a:cubicBezTo>
                        <a:cubicBezTo>
                          <a:pt x="35" y="128"/>
                          <a:pt x="41" y="122"/>
                          <a:pt x="41" y="122"/>
                        </a:cubicBezTo>
                        <a:cubicBezTo>
                          <a:pt x="41" y="122"/>
                          <a:pt x="41" y="121"/>
                          <a:pt x="41" y="120"/>
                        </a:cubicBezTo>
                        <a:cubicBezTo>
                          <a:pt x="41" y="117"/>
                          <a:pt x="42" y="115"/>
                          <a:pt x="43" y="113"/>
                        </a:cubicBezTo>
                        <a:cubicBezTo>
                          <a:pt x="44" y="112"/>
                          <a:pt x="46" y="112"/>
                          <a:pt x="48" y="112"/>
                        </a:cubicBezTo>
                        <a:cubicBezTo>
                          <a:pt x="49" y="112"/>
                          <a:pt x="49" y="112"/>
                          <a:pt x="50" y="112"/>
                        </a:cubicBezTo>
                        <a:cubicBezTo>
                          <a:pt x="51" y="112"/>
                          <a:pt x="53" y="112"/>
                          <a:pt x="54" y="112"/>
                        </a:cubicBezTo>
                        <a:cubicBezTo>
                          <a:pt x="55" y="113"/>
                          <a:pt x="55" y="113"/>
                          <a:pt x="55" y="113"/>
                        </a:cubicBezTo>
                        <a:cubicBezTo>
                          <a:pt x="55" y="113"/>
                          <a:pt x="56" y="112"/>
                          <a:pt x="56" y="112"/>
                        </a:cubicBezTo>
                        <a:cubicBezTo>
                          <a:pt x="57" y="111"/>
                          <a:pt x="59" y="110"/>
                          <a:pt x="60" y="110"/>
                        </a:cubicBezTo>
                        <a:cubicBezTo>
                          <a:pt x="61" y="110"/>
                          <a:pt x="62" y="110"/>
                          <a:pt x="63" y="111"/>
                        </a:cubicBezTo>
                        <a:cubicBezTo>
                          <a:pt x="64" y="111"/>
                          <a:pt x="65" y="112"/>
                          <a:pt x="67" y="112"/>
                        </a:cubicBezTo>
                        <a:cubicBezTo>
                          <a:pt x="68" y="112"/>
                          <a:pt x="71" y="112"/>
                          <a:pt x="72" y="114"/>
                        </a:cubicBezTo>
                        <a:cubicBezTo>
                          <a:pt x="73" y="114"/>
                          <a:pt x="74" y="116"/>
                          <a:pt x="74" y="117"/>
                        </a:cubicBezTo>
                        <a:cubicBezTo>
                          <a:pt x="75" y="118"/>
                          <a:pt x="75" y="119"/>
                          <a:pt x="76" y="119"/>
                        </a:cubicBezTo>
                        <a:cubicBezTo>
                          <a:pt x="80" y="117"/>
                          <a:pt x="84" y="116"/>
                          <a:pt x="86" y="116"/>
                        </a:cubicBezTo>
                        <a:cubicBezTo>
                          <a:pt x="88" y="116"/>
                          <a:pt x="90" y="117"/>
                          <a:pt x="93" y="119"/>
                        </a:cubicBezTo>
                        <a:cubicBezTo>
                          <a:pt x="94" y="120"/>
                          <a:pt x="95" y="121"/>
                          <a:pt x="96" y="121"/>
                        </a:cubicBezTo>
                        <a:cubicBezTo>
                          <a:pt x="97" y="121"/>
                          <a:pt x="99" y="122"/>
                          <a:pt x="101" y="122"/>
                        </a:cubicBezTo>
                        <a:cubicBezTo>
                          <a:pt x="104" y="122"/>
                          <a:pt x="105" y="121"/>
                          <a:pt x="105" y="121"/>
                        </a:cubicBezTo>
                        <a:cubicBezTo>
                          <a:pt x="106" y="121"/>
                          <a:pt x="106" y="120"/>
                          <a:pt x="107" y="119"/>
                        </a:cubicBezTo>
                        <a:cubicBezTo>
                          <a:pt x="109" y="118"/>
                          <a:pt x="111" y="116"/>
                          <a:pt x="114" y="116"/>
                        </a:cubicBezTo>
                        <a:cubicBezTo>
                          <a:pt x="115" y="116"/>
                          <a:pt x="115" y="116"/>
                          <a:pt x="115" y="116"/>
                        </a:cubicBezTo>
                        <a:cubicBezTo>
                          <a:pt x="116" y="116"/>
                          <a:pt x="118" y="116"/>
                          <a:pt x="120" y="116"/>
                        </a:cubicBezTo>
                        <a:cubicBezTo>
                          <a:pt x="121" y="116"/>
                          <a:pt x="123" y="115"/>
                          <a:pt x="124" y="115"/>
                        </a:cubicBezTo>
                        <a:cubicBezTo>
                          <a:pt x="124" y="115"/>
                          <a:pt x="124" y="115"/>
                          <a:pt x="124" y="115"/>
                        </a:cubicBezTo>
                        <a:cubicBezTo>
                          <a:pt x="124" y="115"/>
                          <a:pt x="124" y="115"/>
                          <a:pt x="124" y="115"/>
                        </a:cubicBezTo>
                        <a:cubicBezTo>
                          <a:pt x="127" y="115"/>
                          <a:pt x="128" y="116"/>
                          <a:pt x="129" y="116"/>
                        </a:cubicBezTo>
                        <a:cubicBezTo>
                          <a:pt x="129" y="116"/>
                          <a:pt x="129" y="116"/>
                          <a:pt x="130" y="116"/>
                        </a:cubicBezTo>
                        <a:cubicBezTo>
                          <a:pt x="130" y="116"/>
                          <a:pt x="130" y="116"/>
                          <a:pt x="130" y="116"/>
                        </a:cubicBezTo>
                        <a:cubicBezTo>
                          <a:pt x="131" y="117"/>
                          <a:pt x="134" y="118"/>
                          <a:pt x="136" y="118"/>
                        </a:cubicBezTo>
                        <a:cubicBezTo>
                          <a:pt x="136" y="119"/>
                          <a:pt x="137" y="118"/>
                          <a:pt x="137" y="118"/>
                        </a:cubicBezTo>
                        <a:cubicBezTo>
                          <a:pt x="138" y="118"/>
                          <a:pt x="140" y="116"/>
                          <a:pt x="141" y="115"/>
                        </a:cubicBezTo>
                        <a:cubicBezTo>
                          <a:pt x="142" y="113"/>
                          <a:pt x="144" y="111"/>
                          <a:pt x="146" y="111"/>
                        </a:cubicBezTo>
                        <a:cubicBezTo>
                          <a:pt x="146" y="111"/>
                          <a:pt x="146" y="111"/>
                          <a:pt x="146" y="111"/>
                        </a:cubicBezTo>
                        <a:cubicBezTo>
                          <a:pt x="146" y="110"/>
                          <a:pt x="146" y="110"/>
                          <a:pt x="146"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0" name="Freeform 1537">
                    <a:extLst>
                      <a:ext uri="{FF2B5EF4-FFF2-40B4-BE49-F238E27FC236}">
                        <a16:creationId xmlns="" xmlns:a16="http://schemas.microsoft.com/office/drawing/2014/main" id="{1B518E79-4D5B-4014-B02E-EC43361F8DB8}"/>
                      </a:ext>
                    </a:extLst>
                  </p:cNvPr>
                  <p:cNvSpPr/>
                  <p:nvPr/>
                </p:nvSpPr>
                <p:spPr bwMode="auto">
                  <a:xfrm flipH="1">
                    <a:off x="1721" y="27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1" name="Freeform 1538">
                    <a:extLst>
                      <a:ext uri="{FF2B5EF4-FFF2-40B4-BE49-F238E27FC236}">
                        <a16:creationId xmlns="" xmlns:a16="http://schemas.microsoft.com/office/drawing/2014/main" id="{EE21BAD1-3CBB-4D09-87AB-1BAB09A06FEB}"/>
                      </a:ext>
                    </a:extLst>
                  </p:cNvPr>
                  <p:cNvSpPr/>
                  <p:nvPr/>
                </p:nvSpPr>
                <p:spPr bwMode="auto">
                  <a:xfrm>
                    <a:off x="1722" y="276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2" name="Freeform 1539">
                    <a:extLst>
                      <a:ext uri="{FF2B5EF4-FFF2-40B4-BE49-F238E27FC236}">
                        <a16:creationId xmlns="" xmlns:a16="http://schemas.microsoft.com/office/drawing/2014/main" id="{7D0FB053-CBC8-4028-884F-A945EEB7CB59}"/>
                      </a:ext>
                    </a:extLst>
                  </p:cNvPr>
                  <p:cNvSpPr/>
                  <p:nvPr/>
                </p:nvSpPr>
                <p:spPr bwMode="auto">
                  <a:xfrm>
                    <a:off x="1719" y="276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3" name="Freeform 1540">
                    <a:extLst>
                      <a:ext uri="{FF2B5EF4-FFF2-40B4-BE49-F238E27FC236}">
                        <a16:creationId xmlns="" xmlns:a16="http://schemas.microsoft.com/office/drawing/2014/main" id="{76787822-11B6-40E1-877C-F24BAAD38A2D}"/>
                      </a:ext>
                    </a:extLst>
                  </p:cNvPr>
                  <p:cNvSpPr/>
                  <p:nvPr/>
                </p:nvSpPr>
                <p:spPr bwMode="auto">
                  <a:xfrm>
                    <a:off x="1724" y="2761"/>
                    <a:ext cx="9" cy="2"/>
                  </a:xfrm>
                  <a:custGeom>
                    <a:gdLst>
                      <a:gd name="T0" fmla="*/ 9 w 9"/>
                      <a:gd name="T1" fmla="*/ 0 h 3"/>
                      <a:gd name="T2" fmla="*/ 0 w 9"/>
                      <a:gd name="T3" fmla="*/ 3 h 3"/>
                      <a:gd name="T4" fmla="*/ 9 w 9"/>
                      <a:gd name="T5" fmla="*/ 0 h 3"/>
                    </a:gdLst>
                    <a:cxnLst>
                      <a:cxn ang="0">
                        <a:pos x="T0" y="T1"/>
                      </a:cxn>
                      <a:cxn ang="0">
                        <a:pos x="T2" y="T3"/>
                      </a:cxn>
                      <a:cxn ang="0">
                        <a:pos x="T4" y="T5"/>
                      </a:cxn>
                    </a:cxnLst>
                    <a:rect l="0" t="0" r="r" b="b"/>
                    <a:pathLst>
                      <a:path w="9" h="3">
                        <a:moveTo>
                          <a:pt x="9" y="0"/>
                        </a:moveTo>
                        <a:cubicBezTo>
                          <a:pt x="9" y="0"/>
                          <a:pt x="5" y="1"/>
                          <a:pt x="0" y="3"/>
                        </a:cubicBezTo>
                        <a:cubicBezTo>
                          <a:pt x="5" y="1"/>
                          <a:pt x="9"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4" name="Freeform 1541">
                    <a:extLst>
                      <a:ext uri="{FF2B5EF4-FFF2-40B4-BE49-F238E27FC236}">
                        <a16:creationId xmlns="" xmlns:a16="http://schemas.microsoft.com/office/drawing/2014/main" id="{B5D125DF-D06C-4020-9E04-C04BEAAB42BE}"/>
                      </a:ext>
                    </a:extLst>
                  </p:cNvPr>
                  <p:cNvSpPr/>
                  <p:nvPr/>
                </p:nvSpPr>
                <p:spPr bwMode="auto">
                  <a:xfrm>
                    <a:off x="1723" y="276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5" name="Freeform 1542">
                    <a:extLst>
                      <a:ext uri="{FF2B5EF4-FFF2-40B4-BE49-F238E27FC236}">
                        <a16:creationId xmlns="" xmlns:a16="http://schemas.microsoft.com/office/drawing/2014/main" id="{56519229-3360-4603-B1F9-844C1B57EAE4}"/>
                      </a:ext>
                    </a:extLst>
                  </p:cNvPr>
                  <p:cNvSpPr/>
                  <p:nvPr/>
                </p:nvSpPr>
                <p:spPr bwMode="auto">
                  <a:xfrm>
                    <a:off x="1753" y="2716"/>
                    <a:ext cx="46" cy="28"/>
                  </a:xfrm>
                  <a:custGeom>
                    <a:gdLst>
                      <a:gd name="T0" fmla="*/ 0 w 46"/>
                      <a:gd name="T1" fmla="*/ 28 h 28"/>
                      <a:gd name="T2" fmla="*/ 46 w 46"/>
                      <a:gd name="T3" fmla="*/ 0 h 28"/>
                      <a:gd name="T4" fmla="*/ 46 w 46"/>
                      <a:gd name="T5" fmla="*/ 0 h 28"/>
                      <a:gd name="T6" fmla="*/ 0 w 46"/>
                      <a:gd name="T7" fmla="*/ 28 h 28"/>
                    </a:gdLst>
                    <a:cxnLst>
                      <a:cxn ang="0">
                        <a:pos x="T0" y="T1"/>
                      </a:cxn>
                      <a:cxn ang="0">
                        <a:pos x="T2" y="T3"/>
                      </a:cxn>
                      <a:cxn ang="0">
                        <a:pos x="T4" y="T5"/>
                      </a:cxn>
                      <a:cxn ang="0">
                        <a:pos x="T6" y="T7"/>
                      </a:cxn>
                    </a:cxnLst>
                    <a:rect l="0" t="0" r="r" b="b"/>
                    <a:pathLst>
                      <a:path w="46" h="28">
                        <a:moveTo>
                          <a:pt x="0" y="28"/>
                        </a:moveTo>
                        <a:lnTo>
                          <a:pt x="46" y="0"/>
                        </a:lnTo>
                        <a:lnTo>
                          <a:pt x="46" y="0"/>
                        </a:lnTo>
                        <a:lnTo>
                          <a:pt x="0"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6" name="Freeform 1543">
                    <a:extLst>
                      <a:ext uri="{FF2B5EF4-FFF2-40B4-BE49-F238E27FC236}">
                        <a16:creationId xmlns="" xmlns:a16="http://schemas.microsoft.com/office/drawing/2014/main" id="{2C91E41C-58A7-4209-B9CA-A96F9BCE0CC1}"/>
                      </a:ext>
                    </a:extLst>
                  </p:cNvPr>
                  <p:cNvSpPr/>
                  <p:nvPr/>
                </p:nvSpPr>
                <p:spPr bwMode="auto">
                  <a:xfrm>
                    <a:off x="1718" y="276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7" name="Freeform 1544">
                    <a:extLst>
                      <a:ext uri="{FF2B5EF4-FFF2-40B4-BE49-F238E27FC236}">
                        <a16:creationId xmlns="" xmlns:a16="http://schemas.microsoft.com/office/drawing/2014/main" id="{D382D283-A26F-4405-8CCE-96F73AC81CE9}"/>
                      </a:ext>
                    </a:extLst>
                  </p:cNvPr>
                  <p:cNvSpPr/>
                  <p:nvPr/>
                </p:nvSpPr>
                <p:spPr bwMode="auto">
                  <a:xfrm flipH="1">
                    <a:off x="1717" y="276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8" name="Freeform 1545">
                    <a:extLst>
                      <a:ext uri="{FF2B5EF4-FFF2-40B4-BE49-F238E27FC236}">
                        <a16:creationId xmlns="" xmlns:a16="http://schemas.microsoft.com/office/drawing/2014/main" id="{B99FF344-4C2B-4F69-BB97-BAAE74029565}"/>
                      </a:ext>
                    </a:extLst>
                  </p:cNvPr>
                  <p:cNvSpPr/>
                  <p:nvPr/>
                </p:nvSpPr>
                <p:spPr bwMode="auto">
                  <a:xfrm flipH="1">
                    <a:off x="1717" y="276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9" name="Freeform 1546">
                    <a:extLst>
                      <a:ext uri="{FF2B5EF4-FFF2-40B4-BE49-F238E27FC236}">
                        <a16:creationId xmlns="" xmlns:a16="http://schemas.microsoft.com/office/drawing/2014/main" id="{E6AC7933-64A1-4926-AE4E-0168A10F445B}"/>
                      </a:ext>
                    </a:extLst>
                  </p:cNvPr>
                  <p:cNvSpPr/>
                  <p:nvPr/>
                </p:nvSpPr>
                <p:spPr bwMode="auto">
                  <a:xfrm>
                    <a:off x="1811"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0" name="Freeform 1547">
                    <a:extLst>
                      <a:ext uri="{FF2B5EF4-FFF2-40B4-BE49-F238E27FC236}">
                        <a16:creationId xmlns="" xmlns:a16="http://schemas.microsoft.com/office/drawing/2014/main" id="{5685D533-D6C3-4912-B6F2-278200C36F5F}"/>
                      </a:ext>
                    </a:extLst>
                  </p:cNvPr>
                  <p:cNvSpPr/>
                  <p:nvPr/>
                </p:nvSpPr>
                <p:spPr bwMode="auto">
                  <a:xfrm>
                    <a:off x="1799" y="2716"/>
                    <a:ext cx="3" cy="0"/>
                  </a:xfrm>
                  <a:custGeom>
                    <a:gdLst>
                      <a:gd name="T0" fmla="*/ 0 w 3"/>
                      <a:gd name="T1" fmla="*/ 3 w 3"/>
                      <a:gd name="T2" fmla="*/ 0 w 3"/>
                    </a:gdLst>
                    <a:cxnLst>
                      <a:cxn ang="0">
                        <a:pos x="T0" y="0"/>
                      </a:cxn>
                      <a:cxn ang="0">
                        <a:pos x="T1" y="0"/>
                      </a:cxn>
                      <a:cxn ang="0">
                        <a:pos x="T2" y="0"/>
                      </a:cxn>
                    </a:cxnLst>
                    <a:rect l="0" t="0" r="r" b="b"/>
                    <a:pathLst>
                      <a:path w="3">
                        <a:moveTo>
                          <a:pt x="0" y="0"/>
                        </a:moveTo>
                        <a:cubicBezTo>
                          <a:pt x="1" y="0"/>
                          <a:pt x="2" y="0"/>
                          <a:pt x="3" y="0"/>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1" name="Freeform 1548">
                    <a:extLst>
                      <a:ext uri="{FF2B5EF4-FFF2-40B4-BE49-F238E27FC236}">
                        <a16:creationId xmlns="" xmlns:a16="http://schemas.microsoft.com/office/drawing/2014/main" id="{C794CCC1-CCF3-4CD6-9AF4-FF60ECFE8C64}"/>
                      </a:ext>
                    </a:extLst>
                  </p:cNvPr>
                  <p:cNvSpPr/>
                  <p:nvPr/>
                </p:nvSpPr>
                <p:spPr bwMode="auto">
                  <a:xfrm>
                    <a:off x="1807"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2" name="Freeform 1549">
                    <a:extLst>
                      <a:ext uri="{FF2B5EF4-FFF2-40B4-BE49-F238E27FC236}">
                        <a16:creationId xmlns="" xmlns:a16="http://schemas.microsoft.com/office/drawing/2014/main" id="{D0DCD367-6E8E-43E2-8236-29CE1FB6C5F1}"/>
                      </a:ext>
                    </a:extLst>
                  </p:cNvPr>
                  <p:cNvSpPr/>
                  <p:nvPr/>
                </p:nvSpPr>
                <p:spPr bwMode="auto">
                  <a:xfrm>
                    <a:off x="1809"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3" name="Freeform 1550">
                    <a:extLst>
                      <a:ext uri="{FF2B5EF4-FFF2-40B4-BE49-F238E27FC236}">
                        <a16:creationId xmlns="" xmlns:a16="http://schemas.microsoft.com/office/drawing/2014/main" id="{ED20917E-EE4F-447B-9329-525ECEC4BE69}"/>
                      </a:ext>
                    </a:extLst>
                  </p:cNvPr>
                  <p:cNvSpPr/>
                  <p:nvPr/>
                </p:nvSpPr>
                <p:spPr bwMode="auto">
                  <a:xfrm>
                    <a:off x="1803" y="2716"/>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1" y="0"/>
                          <a:pt x="1" y="0"/>
                          <a:pt x="0"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4" name="Freeform 1551">
                    <a:extLst>
                      <a:ext uri="{FF2B5EF4-FFF2-40B4-BE49-F238E27FC236}">
                        <a16:creationId xmlns="" xmlns:a16="http://schemas.microsoft.com/office/drawing/2014/main" id="{8AEC7654-40CD-46A9-99EE-924B51B6A956}"/>
                      </a:ext>
                    </a:extLst>
                  </p:cNvPr>
                  <p:cNvSpPr/>
                  <p:nvPr/>
                </p:nvSpPr>
                <p:spPr bwMode="auto">
                  <a:xfrm>
                    <a:off x="1805" y="271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5" name="Rectangle 1552">
                    <a:extLst>
                      <a:ext uri="{FF2B5EF4-FFF2-40B4-BE49-F238E27FC236}">
                        <a16:creationId xmlns="" xmlns:a16="http://schemas.microsoft.com/office/drawing/2014/main" id="{5D1320C4-64E4-4E6E-B2A4-47EC9B09703E}"/>
                      </a:ext>
                    </a:extLst>
                  </p:cNvPr>
                  <p:cNvSpPr>
                    <a:spLocks noChangeArrowheads="1"/>
                  </p:cNvSpPr>
                  <p:nvPr/>
                </p:nvSpPr>
                <p:spPr bwMode="auto">
                  <a:xfrm>
                    <a:off x="1799" y="2716"/>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6" name="Freeform 1553">
                    <a:extLst>
                      <a:ext uri="{FF2B5EF4-FFF2-40B4-BE49-F238E27FC236}">
                        <a16:creationId xmlns="" xmlns:a16="http://schemas.microsoft.com/office/drawing/2014/main" id="{8D9F67CB-E8F4-475D-AFA4-7D928A19A6F8}"/>
                      </a:ext>
                    </a:extLst>
                  </p:cNvPr>
                  <p:cNvSpPr/>
                  <p:nvPr/>
                </p:nvSpPr>
                <p:spPr bwMode="auto">
                  <a:xfrm>
                    <a:off x="1791" y="2826"/>
                    <a:ext cx="5" cy="1"/>
                  </a:xfrm>
                  <a:custGeom>
                    <a:gdLst>
                      <a:gd name="T0" fmla="*/ 0 w 5"/>
                      <a:gd name="T1" fmla="*/ 0 h 1"/>
                      <a:gd name="T2" fmla="*/ 5 w 5"/>
                      <a:gd name="T3" fmla="*/ 1 h 1"/>
                      <a:gd name="T4" fmla="*/ 0 w 5"/>
                      <a:gd name="T5" fmla="*/ 0 h 1"/>
                    </a:gdLst>
                    <a:cxnLst>
                      <a:cxn ang="0">
                        <a:pos x="T0" y="T1"/>
                      </a:cxn>
                      <a:cxn ang="0">
                        <a:pos x="T2" y="T3"/>
                      </a:cxn>
                      <a:cxn ang="0">
                        <a:pos x="T4" y="T5"/>
                      </a:cxn>
                    </a:cxnLst>
                    <a:rect l="0" t="0" r="r" b="b"/>
                    <a:pathLst>
                      <a:path w="5" h="1">
                        <a:moveTo>
                          <a:pt x="0" y="0"/>
                        </a:moveTo>
                        <a:cubicBezTo>
                          <a:pt x="3" y="0"/>
                          <a:pt x="4" y="1"/>
                          <a:pt x="5" y="1"/>
                        </a:cubicBezTo>
                        <a:cubicBezTo>
                          <a:pt x="4" y="1"/>
                          <a:pt x="3"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7" name="Freeform 1554">
                    <a:extLst>
                      <a:ext uri="{FF2B5EF4-FFF2-40B4-BE49-F238E27FC236}">
                        <a16:creationId xmlns="" xmlns:a16="http://schemas.microsoft.com/office/drawing/2014/main" id="{D215F702-A60D-45A5-B779-F73145A4F86C}"/>
                      </a:ext>
                    </a:extLst>
                  </p:cNvPr>
                  <p:cNvSpPr/>
                  <p:nvPr/>
                </p:nvSpPr>
                <p:spPr bwMode="auto">
                  <a:xfrm>
                    <a:off x="1720" y="2823"/>
                    <a:ext cx="5" cy="1"/>
                  </a:xfrm>
                  <a:custGeom>
                    <a:gdLst>
                      <a:gd name="T0" fmla="*/ 0 w 5"/>
                      <a:gd name="T1" fmla="*/ 0 h 1"/>
                      <a:gd name="T2" fmla="*/ 4 w 5"/>
                      <a:gd name="T3" fmla="*/ 0 h 1"/>
                      <a:gd name="T4" fmla="*/ 5 w 5"/>
                      <a:gd name="T5" fmla="*/ 1 h 1"/>
                      <a:gd name="T6" fmla="*/ 4 w 5"/>
                      <a:gd name="T7" fmla="*/ 0 h 1"/>
                      <a:gd name="T8" fmla="*/ 0 w 5"/>
                      <a:gd name="T9" fmla="*/ 0 h 1"/>
                    </a:gd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1"/>
                          <a:pt x="5" y="1"/>
                          <a:pt x="5" y="1"/>
                        </a:cubicBezTo>
                        <a:cubicBezTo>
                          <a:pt x="4" y="0"/>
                          <a:pt x="4" y="0"/>
                          <a:pt x="4"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8" name="Freeform 1555">
                    <a:extLst>
                      <a:ext uri="{FF2B5EF4-FFF2-40B4-BE49-F238E27FC236}">
                        <a16:creationId xmlns="" xmlns:a16="http://schemas.microsoft.com/office/drawing/2014/main" id="{FAE2E2F7-9339-4EF5-BF9E-56211DD16A5A}"/>
                      </a:ext>
                    </a:extLst>
                  </p:cNvPr>
                  <p:cNvSpPr/>
                  <p:nvPr/>
                </p:nvSpPr>
                <p:spPr bwMode="auto">
                  <a:xfrm flipH="1">
                    <a:off x="1706" y="284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9" name="Freeform 1556">
                    <a:extLst>
                      <a:ext uri="{FF2B5EF4-FFF2-40B4-BE49-F238E27FC236}">
                        <a16:creationId xmlns="" xmlns:a16="http://schemas.microsoft.com/office/drawing/2014/main" id="{2CBB3D7F-507E-4D9D-B88C-EFFDE40499C2}"/>
                      </a:ext>
                    </a:extLst>
                  </p:cNvPr>
                  <p:cNvSpPr/>
                  <p:nvPr/>
                </p:nvSpPr>
                <p:spPr bwMode="auto">
                  <a:xfrm>
                    <a:off x="1783" y="2827"/>
                    <a:ext cx="4" cy="0"/>
                  </a:xfrm>
                  <a:custGeom>
                    <a:gdLst>
                      <a:gd name="T0" fmla="*/ 0 w 5"/>
                      <a:gd name="T1" fmla="*/ 5 w 5"/>
                      <a:gd name="T2" fmla="*/ 0 w 5"/>
                    </a:gd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0" name="Freeform 1557">
                    <a:extLst>
                      <a:ext uri="{FF2B5EF4-FFF2-40B4-BE49-F238E27FC236}">
                        <a16:creationId xmlns="" xmlns:a16="http://schemas.microsoft.com/office/drawing/2014/main" id="{B13B4C5B-27B8-48E6-96D2-A956B48374F7}"/>
                      </a:ext>
                    </a:extLst>
                  </p:cNvPr>
                  <p:cNvSpPr/>
                  <p:nvPr/>
                </p:nvSpPr>
                <p:spPr bwMode="auto">
                  <a:xfrm>
                    <a:off x="1797" y="2827"/>
                    <a:ext cx="6" cy="1"/>
                  </a:xfrm>
                  <a:custGeom>
                    <a:gdLst>
                      <a:gd name="T0" fmla="*/ 6 w 6"/>
                      <a:gd name="T1" fmla="*/ 2 h 2"/>
                      <a:gd name="T2" fmla="*/ 0 w 6"/>
                      <a:gd name="T3" fmla="*/ 0 h 2"/>
                      <a:gd name="T4" fmla="*/ 6 w 6"/>
                      <a:gd name="T5" fmla="*/ 2 h 2"/>
                    </a:gdLst>
                    <a:cxnLst>
                      <a:cxn ang="0">
                        <a:pos x="T0" y="T1"/>
                      </a:cxn>
                      <a:cxn ang="0">
                        <a:pos x="T2" y="T3"/>
                      </a:cxn>
                      <a:cxn ang="0">
                        <a:pos x="T4" y="T5"/>
                      </a:cxn>
                    </a:cxnLst>
                    <a:rect l="0" t="0" r="r" b="b"/>
                    <a:pathLst>
                      <a:path w="6" h="2">
                        <a:moveTo>
                          <a:pt x="6" y="2"/>
                        </a:moveTo>
                        <a:cubicBezTo>
                          <a:pt x="4" y="2"/>
                          <a:pt x="1" y="1"/>
                          <a:pt x="0" y="0"/>
                        </a:cubicBezTo>
                        <a:cubicBezTo>
                          <a:pt x="1" y="1"/>
                          <a:pt x="4" y="2"/>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1" name="Freeform 1558">
                    <a:extLst>
                      <a:ext uri="{FF2B5EF4-FFF2-40B4-BE49-F238E27FC236}">
                        <a16:creationId xmlns="" xmlns:a16="http://schemas.microsoft.com/office/drawing/2014/main" id="{DD0F96B0-AFB3-49FE-ADC6-1E883E1B246A}"/>
                      </a:ext>
                    </a:extLst>
                  </p:cNvPr>
                  <p:cNvSpPr/>
                  <p:nvPr/>
                </p:nvSpPr>
                <p:spPr bwMode="auto">
                  <a:xfrm flipH="1">
                    <a:off x="1697" y="28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2" name="Freeform 1559">
                    <a:extLst>
                      <a:ext uri="{FF2B5EF4-FFF2-40B4-BE49-F238E27FC236}">
                        <a16:creationId xmlns="" xmlns:a16="http://schemas.microsoft.com/office/drawing/2014/main" id="{4232F7C1-15D7-4754-BA84-B8074C41F283}"/>
                      </a:ext>
                    </a:extLst>
                  </p:cNvPr>
                  <p:cNvSpPr/>
                  <p:nvPr/>
                </p:nvSpPr>
                <p:spPr bwMode="auto">
                  <a:xfrm flipH="1">
                    <a:off x="1695" y="2838"/>
                    <a:ext cx="0" cy="2"/>
                  </a:xfrm>
                  <a:custGeom>
                    <a:gdLst>
                      <a:gd name="T0" fmla="*/ 0 w 1"/>
                      <a:gd name="T1" fmla="*/ 2 h 2"/>
                      <a:gd name="T2" fmla="*/ 1 w 1"/>
                      <a:gd name="T3" fmla="*/ 0 h 2"/>
                      <a:gd name="T4" fmla="*/ 1 w 1"/>
                      <a:gd name="T5" fmla="*/ 0 h 2"/>
                      <a:gd name="T6" fmla="*/ 0 w 1"/>
                      <a:gd name="T7" fmla="*/ 2 h 2"/>
                    </a:gdLst>
                    <a:cxnLst>
                      <a:cxn ang="0">
                        <a:pos x="T0" y="T1"/>
                      </a:cxn>
                      <a:cxn ang="0">
                        <a:pos x="T2" y="T3"/>
                      </a:cxn>
                      <a:cxn ang="0">
                        <a:pos x="T4" y="T5"/>
                      </a:cxn>
                      <a:cxn ang="0">
                        <a:pos x="T6" y="T7"/>
                      </a:cxn>
                    </a:cxnLst>
                    <a:rect l="0" t="0" r="r" b="b"/>
                    <a:pathLst>
                      <a:path w="1" h="2">
                        <a:moveTo>
                          <a:pt x="0" y="2"/>
                        </a:moveTo>
                        <a:cubicBezTo>
                          <a:pt x="0" y="1"/>
                          <a:pt x="1" y="0"/>
                          <a:pt x="1" y="0"/>
                        </a:cubicBezTo>
                        <a:cubicBezTo>
                          <a:pt x="1" y="0"/>
                          <a:pt x="1" y="0"/>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3" name="Freeform 1560">
                    <a:extLst>
                      <a:ext uri="{FF2B5EF4-FFF2-40B4-BE49-F238E27FC236}">
                        <a16:creationId xmlns="" xmlns:a16="http://schemas.microsoft.com/office/drawing/2014/main" id="{F6020624-2AA9-45BF-A3D4-AA1E40852E59}"/>
                      </a:ext>
                    </a:extLst>
                  </p:cNvPr>
                  <p:cNvSpPr/>
                  <p:nvPr/>
                </p:nvSpPr>
                <p:spPr bwMode="auto">
                  <a:xfrm>
                    <a:off x="1704" y="2842"/>
                    <a:ext cx="2" cy="0"/>
                  </a:xfrm>
                  <a:custGeom>
                    <a:gdLst>
                      <a:gd name="T0" fmla="*/ 2 w 2"/>
                      <a:gd name="T1" fmla="*/ 2 w 2"/>
                      <a:gd name="T2" fmla="*/ 0 w 2"/>
                      <a:gd name="T3" fmla="*/ 2 w 2"/>
                      <a:gd name="T4" fmla="*/ 2 w 2"/>
                      <a:gd name="T5" fmla="*/ 2 w 2"/>
                    </a:gdLst>
                    <a:cxnLst>
                      <a:cxn ang="0">
                        <a:pos x="T0" y="0"/>
                      </a:cxn>
                      <a:cxn ang="0">
                        <a:pos x="T1" y="0"/>
                      </a:cxn>
                      <a:cxn ang="0">
                        <a:pos x="T2" y="0"/>
                      </a:cxn>
                      <a:cxn ang="0">
                        <a:pos x="T3" y="0"/>
                      </a:cxn>
                      <a:cxn ang="0">
                        <a:pos x="T4" y="0"/>
                      </a:cxn>
                      <a:cxn ang="0">
                        <a:pos x="T5" y="0"/>
                      </a:cxn>
                    </a:cxnLst>
                    <a:rect l="0" t="0" r="r" b="b"/>
                    <a:pathLst>
                      <a:path w="2">
                        <a:moveTo>
                          <a:pt x="2" y="0"/>
                        </a:moveTo>
                        <a:cubicBezTo>
                          <a:pt x="2" y="0"/>
                          <a:pt x="2" y="0"/>
                          <a:pt x="2" y="0"/>
                        </a:cubicBezTo>
                        <a:cubicBezTo>
                          <a:pt x="1" y="0"/>
                          <a:pt x="1" y="0"/>
                          <a:pt x="0" y="0"/>
                        </a:cubicBezTo>
                        <a:cubicBezTo>
                          <a:pt x="1" y="0"/>
                          <a:pt x="2" y="0"/>
                          <a:pt x="2" y="0"/>
                        </a:cubicBezTo>
                        <a:cubicBezTo>
                          <a:pt x="2"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4" name="Freeform 1561">
                    <a:extLst>
                      <a:ext uri="{FF2B5EF4-FFF2-40B4-BE49-F238E27FC236}">
                        <a16:creationId xmlns="" xmlns:a16="http://schemas.microsoft.com/office/drawing/2014/main" id="{6784F103-0C83-4948-B71B-756DFBCB9CF0}"/>
                      </a:ext>
                    </a:extLst>
                  </p:cNvPr>
                  <p:cNvSpPr/>
                  <p:nvPr/>
                </p:nvSpPr>
                <p:spPr bwMode="auto">
                  <a:xfrm>
                    <a:off x="1699" y="283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5" name="Freeform 1562">
                    <a:extLst>
                      <a:ext uri="{FF2B5EF4-FFF2-40B4-BE49-F238E27FC236}">
                        <a16:creationId xmlns="" xmlns:a16="http://schemas.microsoft.com/office/drawing/2014/main" id="{1576E18F-EAA0-4D9C-B0A5-D6F260D28846}"/>
                      </a:ext>
                    </a:extLst>
                  </p:cNvPr>
                  <p:cNvSpPr/>
                  <p:nvPr/>
                </p:nvSpPr>
                <p:spPr bwMode="auto">
                  <a:xfrm flipH="1">
                    <a:off x="1696" y="283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6" name="Freeform 1563">
                    <a:extLst>
                      <a:ext uri="{FF2B5EF4-FFF2-40B4-BE49-F238E27FC236}">
                        <a16:creationId xmlns="" xmlns:a16="http://schemas.microsoft.com/office/drawing/2014/main" id="{AE80E15E-3BD4-4032-B888-7E552EF9E83F}"/>
                      </a:ext>
                    </a:extLst>
                  </p:cNvPr>
                  <p:cNvSpPr/>
                  <p:nvPr/>
                </p:nvSpPr>
                <p:spPr bwMode="auto">
                  <a:xfrm flipH="1">
                    <a:off x="1706" y="2842"/>
                    <a:ext cx="0" cy="0"/>
                  </a:xfrm>
                  <a:custGeom>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7" name="Freeform 1564">
                    <a:extLst>
                      <a:ext uri="{FF2B5EF4-FFF2-40B4-BE49-F238E27FC236}">
                        <a16:creationId xmlns="" xmlns:a16="http://schemas.microsoft.com/office/drawing/2014/main" id="{396B62B9-C983-4AE8-A093-99791DD8E3A5}"/>
                      </a:ext>
                    </a:extLst>
                  </p:cNvPr>
                  <p:cNvSpPr/>
                  <p:nvPr/>
                </p:nvSpPr>
                <p:spPr bwMode="auto">
                  <a:xfrm flipH="1">
                    <a:off x="1716" y="279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8" name="Freeform 1565">
                    <a:extLst>
                      <a:ext uri="{FF2B5EF4-FFF2-40B4-BE49-F238E27FC236}">
                        <a16:creationId xmlns="" xmlns:a16="http://schemas.microsoft.com/office/drawing/2014/main" id="{75D53A11-3450-4F31-B96C-6C89D0725CA4}"/>
                      </a:ext>
                    </a:extLst>
                  </p:cNvPr>
                  <p:cNvSpPr/>
                  <p:nvPr/>
                </p:nvSpPr>
                <p:spPr bwMode="auto">
                  <a:xfrm flipH="1">
                    <a:off x="1716" y="278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9" name="Freeform 1566">
                    <a:extLst>
                      <a:ext uri="{FF2B5EF4-FFF2-40B4-BE49-F238E27FC236}">
                        <a16:creationId xmlns="" xmlns:a16="http://schemas.microsoft.com/office/drawing/2014/main" id="{791DD254-F7F6-44E5-810A-85B479AB6B42}"/>
                      </a:ext>
                    </a:extLst>
                  </p:cNvPr>
                  <p:cNvSpPr/>
                  <p:nvPr/>
                </p:nvSpPr>
                <p:spPr bwMode="auto">
                  <a:xfrm flipH="1">
                    <a:off x="1716" y="2790"/>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0" name="Freeform 1567">
                    <a:extLst>
                      <a:ext uri="{FF2B5EF4-FFF2-40B4-BE49-F238E27FC236}">
                        <a16:creationId xmlns="" xmlns:a16="http://schemas.microsoft.com/office/drawing/2014/main" id="{6AB96C9F-F653-4921-9338-335B98465E53}"/>
                      </a:ext>
                    </a:extLst>
                  </p:cNvPr>
                  <p:cNvSpPr/>
                  <p:nvPr/>
                </p:nvSpPr>
                <p:spPr bwMode="auto">
                  <a:xfrm flipH="1">
                    <a:off x="1717" y="2772"/>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1" name="Freeform 1568">
                    <a:extLst>
                      <a:ext uri="{FF2B5EF4-FFF2-40B4-BE49-F238E27FC236}">
                        <a16:creationId xmlns="" xmlns:a16="http://schemas.microsoft.com/office/drawing/2014/main" id="{1C85E2CA-00BC-4608-8500-2CC8E3F030E9}"/>
                      </a:ext>
                    </a:extLst>
                  </p:cNvPr>
                  <p:cNvSpPr/>
                  <p:nvPr/>
                </p:nvSpPr>
                <p:spPr bwMode="auto">
                  <a:xfrm flipH="1">
                    <a:off x="1716" y="278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2" name="Freeform 1569">
                    <a:extLst>
                      <a:ext uri="{FF2B5EF4-FFF2-40B4-BE49-F238E27FC236}">
                        <a16:creationId xmlns="" xmlns:a16="http://schemas.microsoft.com/office/drawing/2014/main" id="{838BB823-48E4-4CA0-A098-ECAD8B9AD7BE}"/>
                      </a:ext>
                    </a:extLst>
                  </p:cNvPr>
                  <p:cNvSpPr/>
                  <p:nvPr/>
                </p:nvSpPr>
                <p:spPr bwMode="auto">
                  <a:xfrm flipH="1">
                    <a:off x="1717" y="2767"/>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3" name="Freeform 1570">
                    <a:extLst>
                      <a:ext uri="{FF2B5EF4-FFF2-40B4-BE49-F238E27FC236}">
                        <a16:creationId xmlns="" xmlns:a16="http://schemas.microsoft.com/office/drawing/2014/main" id="{A9D6EFC5-15DB-4F0E-ACA3-EE1D92EE2CDA}"/>
                      </a:ext>
                    </a:extLst>
                  </p:cNvPr>
                  <p:cNvSpPr/>
                  <p:nvPr/>
                </p:nvSpPr>
                <p:spPr bwMode="auto">
                  <a:xfrm flipH="1">
                    <a:off x="1716" y="279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4" name="Freeform 1571">
                    <a:extLst>
                      <a:ext uri="{FF2B5EF4-FFF2-40B4-BE49-F238E27FC236}">
                        <a16:creationId xmlns="" xmlns:a16="http://schemas.microsoft.com/office/drawing/2014/main" id="{35B2FB12-A69B-474E-AB53-4D729F70A5DB}"/>
                      </a:ext>
                    </a:extLst>
                  </p:cNvPr>
                  <p:cNvSpPr/>
                  <p:nvPr/>
                </p:nvSpPr>
                <p:spPr bwMode="auto">
                  <a:xfrm flipH="1">
                    <a:off x="1717" y="2776"/>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5" name="Freeform 1572">
                    <a:extLst>
                      <a:ext uri="{FF2B5EF4-FFF2-40B4-BE49-F238E27FC236}">
                        <a16:creationId xmlns="" xmlns:a16="http://schemas.microsoft.com/office/drawing/2014/main" id="{C6A9E4FE-92AE-439D-9D4E-8491FB9FB9ED}"/>
                      </a:ext>
                    </a:extLst>
                  </p:cNvPr>
                  <p:cNvSpPr/>
                  <p:nvPr/>
                </p:nvSpPr>
                <p:spPr bwMode="auto">
                  <a:xfrm flipH="1">
                    <a:off x="1716" y="278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6" name="Freeform 1573">
                    <a:extLst>
                      <a:ext uri="{FF2B5EF4-FFF2-40B4-BE49-F238E27FC236}">
                        <a16:creationId xmlns="" xmlns:a16="http://schemas.microsoft.com/office/drawing/2014/main" id="{52E946B5-5DC5-40B4-AFA5-06DD59C1CF66}"/>
                      </a:ext>
                    </a:extLst>
                  </p:cNvPr>
                  <p:cNvSpPr/>
                  <p:nvPr/>
                </p:nvSpPr>
                <p:spPr bwMode="auto">
                  <a:xfrm flipH="1">
                    <a:off x="1717" y="2780"/>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7" name="Freeform 1574">
                    <a:extLst>
                      <a:ext uri="{FF2B5EF4-FFF2-40B4-BE49-F238E27FC236}">
                        <a16:creationId xmlns="" xmlns:a16="http://schemas.microsoft.com/office/drawing/2014/main" id="{10FF2AEE-A45F-47D0-966A-F467B584171D}"/>
                      </a:ext>
                    </a:extLst>
                  </p:cNvPr>
                  <p:cNvSpPr/>
                  <p:nvPr/>
                </p:nvSpPr>
                <p:spPr bwMode="auto">
                  <a:xfrm flipH="1">
                    <a:off x="1717" y="2783"/>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8" name="Freeform 1575">
                    <a:extLst>
                      <a:ext uri="{FF2B5EF4-FFF2-40B4-BE49-F238E27FC236}">
                        <a16:creationId xmlns="" xmlns:a16="http://schemas.microsoft.com/office/drawing/2014/main" id="{57A292B2-C130-4289-B2EF-E97864DDC1F8}"/>
                      </a:ext>
                    </a:extLst>
                  </p:cNvPr>
                  <p:cNvSpPr/>
                  <p:nvPr/>
                </p:nvSpPr>
                <p:spPr bwMode="auto">
                  <a:xfrm flipH="1">
                    <a:off x="1716" y="2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9" name="Freeform 1576">
                    <a:extLst>
                      <a:ext uri="{FF2B5EF4-FFF2-40B4-BE49-F238E27FC236}">
                        <a16:creationId xmlns="" xmlns:a16="http://schemas.microsoft.com/office/drawing/2014/main" id="{D899C370-4444-47A3-8AEF-8A4CEFC8E024}"/>
                      </a:ext>
                    </a:extLst>
                  </p:cNvPr>
                  <p:cNvSpPr/>
                  <p:nvPr/>
                </p:nvSpPr>
                <p:spPr bwMode="auto">
                  <a:xfrm>
                    <a:off x="1677" y="2811"/>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0" name="Freeform 1577">
                    <a:extLst>
                      <a:ext uri="{FF2B5EF4-FFF2-40B4-BE49-F238E27FC236}">
                        <a16:creationId xmlns="" xmlns:a16="http://schemas.microsoft.com/office/drawing/2014/main" id="{87256704-E0FE-4E19-81F2-16DDAB2EF050}"/>
                      </a:ext>
                    </a:extLst>
                  </p:cNvPr>
                  <p:cNvSpPr/>
                  <p:nvPr/>
                </p:nvSpPr>
                <p:spPr bwMode="auto">
                  <a:xfrm>
                    <a:off x="1673" y="2812"/>
                    <a:ext cx="4" cy="0"/>
                  </a:xfrm>
                  <a:custGeom>
                    <a:gdLst>
                      <a:gd name="T0" fmla="*/ 0 w 5"/>
                      <a:gd name="T1" fmla="*/ 5 w 5"/>
                      <a:gd name="T2" fmla="*/ 0 w 5"/>
                    </a:gdLst>
                    <a:cxnLst>
                      <a:cxn ang="0">
                        <a:pos x="T0" y="0"/>
                      </a:cxn>
                      <a:cxn ang="0">
                        <a:pos x="T1" y="0"/>
                      </a:cxn>
                      <a:cxn ang="0">
                        <a:pos x="T2" y="0"/>
                      </a:cxn>
                    </a:cxnLst>
                    <a:rect l="0" t="0" r="r" b="b"/>
                    <a:pathLst>
                      <a:path w="5">
                        <a:moveTo>
                          <a:pt x="0" y="0"/>
                        </a:moveTo>
                        <a:cubicBezTo>
                          <a:pt x="1" y="0"/>
                          <a:pt x="3" y="0"/>
                          <a:pt x="5" y="0"/>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1" name="Freeform 1578">
                    <a:extLst>
                      <a:ext uri="{FF2B5EF4-FFF2-40B4-BE49-F238E27FC236}">
                        <a16:creationId xmlns="" xmlns:a16="http://schemas.microsoft.com/office/drawing/2014/main" id="{3D47E527-CD59-4F19-9399-3BF89EA5CA05}"/>
                      </a:ext>
                    </a:extLst>
                  </p:cNvPr>
                  <p:cNvSpPr/>
                  <p:nvPr/>
                </p:nvSpPr>
                <p:spPr bwMode="auto">
                  <a:xfrm flipH="1">
                    <a:off x="1715" y="27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2" name="Freeform 1579">
                    <a:extLst>
                      <a:ext uri="{FF2B5EF4-FFF2-40B4-BE49-F238E27FC236}">
                        <a16:creationId xmlns="" xmlns:a16="http://schemas.microsoft.com/office/drawing/2014/main" id="{2B463D0C-6120-4E96-9960-4E4ABF0A3910}"/>
                      </a:ext>
                    </a:extLst>
                  </p:cNvPr>
                  <p:cNvSpPr/>
                  <p:nvPr/>
                </p:nvSpPr>
                <p:spPr bwMode="auto">
                  <a:xfrm flipH="1">
                    <a:off x="1715" y="27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3" name="Freeform 1580">
                    <a:extLst>
                      <a:ext uri="{FF2B5EF4-FFF2-40B4-BE49-F238E27FC236}">
                        <a16:creationId xmlns="" xmlns:a16="http://schemas.microsoft.com/office/drawing/2014/main" id="{CF8FB1B4-F2C9-469D-88F7-C31AA4E81F61}"/>
                      </a:ext>
                    </a:extLst>
                  </p:cNvPr>
                  <p:cNvSpPr/>
                  <p:nvPr/>
                </p:nvSpPr>
                <p:spPr bwMode="auto">
                  <a:xfrm flipH="1">
                    <a:off x="1716" y="279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4" name="Freeform 1581">
                    <a:extLst>
                      <a:ext uri="{FF2B5EF4-FFF2-40B4-BE49-F238E27FC236}">
                        <a16:creationId xmlns="" xmlns:a16="http://schemas.microsoft.com/office/drawing/2014/main" id="{E8A06632-634F-4BFE-B29C-40DB6A98B42F}"/>
                      </a:ext>
                    </a:extLst>
                  </p:cNvPr>
                  <p:cNvSpPr/>
                  <p:nvPr/>
                </p:nvSpPr>
                <p:spPr bwMode="auto">
                  <a:xfrm flipH="1">
                    <a:off x="1673" y="281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5" name="Freeform 1582">
                    <a:extLst>
                      <a:ext uri="{FF2B5EF4-FFF2-40B4-BE49-F238E27FC236}">
                        <a16:creationId xmlns="" xmlns:a16="http://schemas.microsoft.com/office/drawing/2014/main" id="{D7F452CF-89BF-4EC7-8AD8-1943713BA7B3}"/>
                      </a:ext>
                    </a:extLst>
                  </p:cNvPr>
                  <p:cNvSpPr/>
                  <p:nvPr/>
                </p:nvSpPr>
                <p:spPr bwMode="auto">
                  <a:xfrm flipH="1">
                    <a:off x="1673" y="281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6" name="Freeform 1583">
                    <a:extLst>
                      <a:ext uri="{FF2B5EF4-FFF2-40B4-BE49-F238E27FC236}">
                        <a16:creationId xmlns="" xmlns:a16="http://schemas.microsoft.com/office/drawing/2014/main" id="{BCEE7941-4FFF-47E0-B160-1E11DA356F6B}"/>
                      </a:ext>
                    </a:extLst>
                  </p:cNvPr>
                  <p:cNvSpPr/>
                  <p:nvPr/>
                </p:nvSpPr>
                <p:spPr bwMode="auto">
                  <a:xfrm>
                    <a:off x="1694" y="2840"/>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7" name="Freeform 1584">
                    <a:extLst>
                      <a:ext uri="{FF2B5EF4-FFF2-40B4-BE49-F238E27FC236}">
                        <a16:creationId xmlns="" xmlns:a16="http://schemas.microsoft.com/office/drawing/2014/main" id="{71341705-D2C1-45C7-83B0-44FCCE053DFB}"/>
                      </a:ext>
                    </a:extLst>
                  </p:cNvPr>
                  <p:cNvSpPr/>
                  <p:nvPr/>
                </p:nvSpPr>
                <p:spPr bwMode="auto">
                  <a:xfrm>
                    <a:off x="1691" y="283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8" name="Freeform 1585">
                    <a:extLst>
                      <a:ext uri="{FF2B5EF4-FFF2-40B4-BE49-F238E27FC236}">
                        <a16:creationId xmlns="" xmlns:a16="http://schemas.microsoft.com/office/drawing/2014/main" id="{9291F732-626E-4FD4-8478-9384B09D4822}"/>
                      </a:ext>
                    </a:extLst>
                  </p:cNvPr>
                  <p:cNvSpPr/>
                  <p:nvPr/>
                </p:nvSpPr>
                <p:spPr bwMode="auto">
                  <a:xfrm flipH="1">
                    <a:off x="1673" y="281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9" name="Freeform 1586">
                    <a:extLst>
                      <a:ext uri="{FF2B5EF4-FFF2-40B4-BE49-F238E27FC236}">
                        <a16:creationId xmlns="" xmlns:a16="http://schemas.microsoft.com/office/drawing/2014/main" id="{EAD05FA0-1989-47A8-9E56-C61251F7401E}"/>
                      </a:ext>
                    </a:extLst>
                  </p:cNvPr>
                  <p:cNvSpPr/>
                  <p:nvPr/>
                </p:nvSpPr>
                <p:spPr bwMode="auto">
                  <a:xfrm flipH="1">
                    <a:off x="1673" y="281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0" name="Rectangle 1587">
                    <a:extLst>
                      <a:ext uri="{FF2B5EF4-FFF2-40B4-BE49-F238E27FC236}">
                        <a16:creationId xmlns="" xmlns:a16="http://schemas.microsoft.com/office/drawing/2014/main" id="{F0B3040A-4F1D-44AC-A7C6-AD858F5131CA}"/>
                      </a:ext>
                    </a:extLst>
                  </p:cNvPr>
                  <p:cNvSpPr>
                    <a:spLocks noChangeArrowheads="1"/>
                  </p:cNvSpPr>
                  <p:nvPr/>
                </p:nvSpPr>
                <p:spPr bwMode="auto">
                  <a:xfrm>
                    <a:off x="1673" y="2812"/>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1" name="Freeform 1588">
                    <a:extLst>
                      <a:ext uri="{FF2B5EF4-FFF2-40B4-BE49-F238E27FC236}">
                        <a16:creationId xmlns="" xmlns:a16="http://schemas.microsoft.com/office/drawing/2014/main" id="{743E4217-39DE-446A-9D7A-8CDA64E886E0}"/>
                      </a:ext>
                    </a:extLst>
                  </p:cNvPr>
                  <p:cNvSpPr/>
                  <p:nvPr/>
                </p:nvSpPr>
                <p:spPr bwMode="auto">
                  <a:xfrm>
                    <a:off x="1816" y="2716"/>
                    <a:ext cx="103" cy="175"/>
                  </a:xfrm>
                  <a:custGeom>
                    <a:gdLst>
                      <a:gd name="T0" fmla="*/ 21 w 108"/>
                      <a:gd name="T1" fmla="*/ 183 h 183"/>
                      <a:gd name="T2" fmla="*/ 22 w 108"/>
                      <a:gd name="T3" fmla="*/ 183 h 183"/>
                      <a:gd name="T4" fmla="*/ 28 w 108"/>
                      <a:gd name="T5" fmla="*/ 179 h 183"/>
                      <a:gd name="T6" fmla="*/ 32 w 108"/>
                      <a:gd name="T7" fmla="*/ 181 h 183"/>
                      <a:gd name="T8" fmla="*/ 45 w 108"/>
                      <a:gd name="T9" fmla="*/ 176 h 183"/>
                      <a:gd name="T10" fmla="*/ 55 w 108"/>
                      <a:gd name="T11" fmla="*/ 172 h 183"/>
                      <a:gd name="T12" fmla="*/ 56 w 108"/>
                      <a:gd name="T13" fmla="*/ 165 h 183"/>
                      <a:gd name="T14" fmla="*/ 64 w 108"/>
                      <a:gd name="T15" fmla="*/ 164 h 183"/>
                      <a:gd name="T16" fmla="*/ 81 w 108"/>
                      <a:gd name="T17" fmla="*/ 152 h 183"/>
                      <a:gd name="T18" fmla="*/ 83 w 108"/>
                      <a:gd name="T19" fmla="*/ 150 h 183"/>
                      <a:gd name="T20" fmla="*/ 94 w 108"/>
                      <a:gd name="T21" fmla="*/ 141 h 183"/>
                      <a:gd name="T22" fmla="*/ 94 w 108"/>
                      <a:gd name="T23" fmla="*/ 141 h 183"/>
                      <a:gd name="T24" fmla="*/ 96 w 108"/>
                      <a:gd name="T25" fmla="*/ 141 h 183"/>
                      <a:gd name="T26" fmla="*/ 91 w 108"/>
                      <a:gd name="T27" fmla="*/ 131 h 183"/>
                      <a:gd name="T28" fmla="*/ 91 w 108"/>
                      <a:gd name="T29" fmla="*/ 125 h 183"/>
                      <a:gd name="T30" fmla="*/ 88 w 108"/>
                      <a:gd name="T31" fmla="*/ 115 h 183"/>
                      <a:gd name="T32" fmla="*/ 87 w 108"/>
                      <a:gd name="T33" fmla="*/ 108 h 183"/>
                      <a:gd name="T34" fmla="*/ 91 w 108"/>
                      <a:gd name="T35" fmla="*/ 104 h 183"/>
                      <a:gd name="T36" fmla="*/ 97 w 108"/>
                      <a:gd name="T37" fmla="*/ 93 h 183"/>
                      <a:gd name="T38" fmla="*/ 108 w 108"/>
                      <a:gd name="T39" fmla="*/ 85 h 183"/>
                      <a:gd name="T40" fmla="*/ 108 w 108"/>
                      <a:gd name="T41" fmla="*/ 75 h 183"/>
                      <a:gd name="T42" fmla="*/ 24 w 108"/>
                      <a:gd name="T43" fmla="*/ 0 h 183"/>
                      <a:gd name="T44" fmla="*/ 17 w 108"/>
                      <a:gd name="T45" fmla="*/ 16 h 183"/>
                      <a:gd name="T46" fmla="*/ 17 w 108"/>
                      <a:gd name="T47" fmla="*/ 17 h 183"/>
                      <a:gd name="T48" fmla="*/ 17 w 108"/>
                      <a:gd name="T49" fmla="*/ 18 h 183"/>
                      <a:gd name="T50" fmla="*/ 21 w 108"/>
                      <a:gd name="T51" fmla="*/ 28 h 183"/>
                      <a:gd name="T52" fmla="*/ 23 w 108"/>
                      <a:gd name="T53" fmla="*/ 37 h 183"/>
                      <a:gd name="T54" fmla="*/ 19 w 108"/>
                      <a:gd name="T55" fmla="*/ 79 h 183"/>
                      <a:gd name="T56" fmla="*/ 0 w 108"/>
                      <a:gd name="T57" fmla="*/ 105 h 183"/>
                      <a:gd name="T58" fmla="*/ 0 w 108"/>
                      <a:gd name="T59" fmla="*/ 110 h 183"/>
                      <a:gd name="T60" fmla="*/ 0 w 108"/>
                      <a:gd name="T61" fmla="*/ 112 h 183"/>
                      <a:gd name="T62" fmla="*/ 1 w 108"/>
                      <a:gd name="T63" fmla="*/ 114 h 183"/>
                      <a:gd name="T64" fmla="*/ 2 w 108"/>
                      <a:gd name="T65" fmla="*/ 114 h 183"/>
                      <a:gd name="T66" fmla="*/ 5 w 108"/>
                      <a:gd name="T67" fmla="*/ 118 h 183"/>
                      <a:gd name="T68" fmla="*/ 5 w 108"/>
                      <a:gd name="T69" fmla="*/ 118 h 183"/>
                      <a:gd name="T70" fmla="*/ 5 w 108"/>
                      <a:gd name="T71" fmla="*/ 118 h 183"/>
                      <a:gd name="T72" fmla="*/ 7 w 108"/>
                      <a:gd name="T73" fmla="*/ 118 h 183"/>
                      <a:gd name="T74" fmla="*/ 9 w 108"/>
                      <a:gd name="T75" fmla="*/ 119 h 183"/>
                      <a:gd name="T76" fmla="*/ 14 w 108"/>
                      <a:gd name="T77" fmla="*/ 131 h 183"/>
                      <a:gd name="T78" fmla="*/ 15 w 108"/>
                      <a:gd name="T79" fmla="*/ 141 h 183"/>
                      <a:gd name="T80" fmla="*/ 21 w 108"/>
                      <a:gd name="T81" fmla="*/ 156 h 183"/>
                      <a:gd name="T82" fmla="*/ 9 w 108"/>
                      <a:gd name="T83" fmla="*/ 158 h 183"/>
                      <a:gd name="T84" fmla="*/ 6 w 108"/>
                      <a:gd name="T85" fmla="*/ 159 h 183"/>
                      <a:gd name="T86" fmla="*/ 11 w 108"/>
                      <a:gd name="T87" fmla="*/ 167 h 183"/>
                      <a:gd name="T88" fmla="*/ 18 w 108"/>
                      <a:gd name="T89" fmla="*/ 177 h 183"/>
                      <a:gd name="T90" fmla="*/ 19 w 108"/>
                      <a:gd name="T91" fmla="*/ 179 h 183"/>
                      <a:gd name="T92" fmla="*/ 21 w 108"/>
                      <a:gd name="T93" fmla="*/ 182 h 18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8" h="183">
                        <a:moveTo>
                          <a:pt x="21" y="182"/>
                        </a:moveTo>
                        <a:cubicBezTo>
                          <a:pt x="21" y="183"/>
                          <a:pt x="21" y="183"/>
                          <a:pt x="21" y="183"/>
                        </a:cubicBezTo>
                        <a:cubicBezTo>
                          <a:pt x="21" y="183"/>
                          <a:pt x="21" y="183"/>
                          <a:pt x="21" y="183"/>
                        </a:cubicBezTo>
                        <a:cubicBezTo>
                          <a:pt x="22" y="183"/>
                          <a:pt x="22" y="183"/>
                          <a:pt x="22" y="183"/>
                        </a:cubicBezTo>
                        <a:cubicBezTo>
                          <a:pt x="22" y="183"/>
                          <a:pt x="24" y="182"/>
                          <a:pt x="25" y="181"/>
                        </a:cubicBezTo>
                        <a:cubicBezTo>
                          <a:pt x="26" y="179"/>
                          <a:pt x="27" y="179"/>
                          <a:pt x="28" y="179"/>
                        </a:cubicBezTo>
                        <a:cubicBezTo>
                          <a:pt x="29" y="179"/>
                          <a:pt x="30" y="180"/>
                          <a:pt x="31" y="180"/>
                        </a:cubicBezTo>
                        <a:cubicBezTo>
                          <a:pt x="32" y="180"/>
                          <a:pt x="32" y="181"/>
                          <a:pt x="32" y="181"/>
                        </a:cubicBezTo>
                        <a:cubicBezTo>
                          <a:pt x="34" y="178"/>
                          <a:pt x="39" y="177"/>
                          <a:pt x="42" y="177"/>
                        </a:cubicBezTo>
                        <a:cubicBezTo>
                          <a:pt x="43" y="177"/>
                          <a:pt x="45" y="177"/>
                          <a:pt x="45" y="176"/>
                        </a:cubicBezTo>
                        <a:cubicBezTo>
                          <a:pt x="47" y="176"/>
                          <a:pt x="47" y="176"/>
                          <a:pt x="47" y="176"/>
                        </a:cubicBezTo>
                        <a:cubicBezTo>
                          <a:pt x="49" y="175"/>
                          <a:pt x="53" y="173"/>
                          <a:pt x="55" y="172"/>
                        </a:cubicBezTo>
                        <a:cubicBezTo>
                          <a:pt x="54" y="171"/>
                          <a:pt x="54" y="171"/>
                          <a:pt x="54" y="171"/>
                        </a:cubicBezTo>
                        <a:cubicBezTo>
                          <a:pt x="54" y="170"/>
                          <a:pt x="53" y="167"/>
                          <a:pt x="56" y="165"/>
                        </a:cubicBezTo>
                        <a:cubicBezTo>
                          <a:pt x="57" y="164"/>
                          <a:pt x="59" y="164"/>
                          <a:pt x="61" y="164"/>
                        </a:cubicBezTo>
                        <a:cubicBezTo>
                          <a:pt x="64" y="164"/>
                          <a:pt x="64" y="164"/>
                          <a:pt x="64" y="164"/>
                        </a:cubicBezTo>
                        <a:cubicBezTo>
                          <a:pt x="67" y="164"/>
                          <a:pt x="70" y="164"/>
                          <a:pt x="71" y="162"/>
                        </a:cubicBezTo>
                        <a:cubicBezTo>
                          <a:pt x="74" y="159"/>
                          <a:pt x="78" y="155"/>
                          <a:pt x="81" y="152"/>
                        </a:cubicBezTo>
                        <a:cubicBezTo>
                          <a:pt x="81" y="152"/>
                          <a:pt x="82" y="151"/>
                          <a:pt x="82" y="151"/>
                        </a:cubicBezTo>
                        <a:cubicBezTo>
                          <a:pt x="83" y="151"/>
                          <a:pt x="83" y="151"/>
                          <a:pt x="83" y="150"/>
                        </a:cubicBezTo>
                        <a:cubicBezTo>
                          <a:pt x="83" y="149"/>
                          <a:pt x="83" y="147"/>
                          <a:pt x="85" y="145"/>
                        </a:cubicBezTo>
                        <a:cubicBezTo>
                          <a:pt x="87" y="144"/>
                          <a:pt x="91" y="141"/>
                          <a:pt x="94" y="141"/>
                        </a:cubicBezTo>
                        <a:cubicBezTo>
                          <a:pt x="94" y="141"/>
                          <a:pt x="94" y="141"/>
                          <a:pt x="94" y="141"/>
                        </a:cubicBezTo>
                        <a:cubicBezTo>
                          <a:pt x="94" y="141"/>
                          <a:pt x="94" y="141"/>
                          <a:pt x="94" y="141"/>
                        </a:cubicBezTo>
                        <a:cubicBezTo>
                          <a:pt x="95" y="141"/>
                          <a:pt x="95" y="141"/>
                          <a:pt x="95" y="141"/>
                        </a:cubicBezTo>
                        <a:cubicBezTo>
                          <a:pt x="95" y="141"/>
                          <a:pt x="95" y="141"/>
                          <a:pt x="96" y="141"/>
                        </a:cubicBezTo>
                        <a:cubicBezTo>
                          <a:pt x="96" y="139"/>
                          <a:pt x="96" y="139"/>
                          <a:pt x="96" y="139"/>
                        </a:cubicBezTo>
                        <a:cubicBezTo>
                          <a:pt x="94" y="138"/>
                          <a:pt x="91" y="135"/>
                          <a:pt x="91" y="131"/>
                        </a:cubicBezTo>
                        <a:cubicBezTo>
                          <a:pt x="91" y="130"/>
                          <a:pt x="91" y="129"/>
                          <a:pt x="91" y="128"/>
                        </a:cubicBezTo>
                        <a:cubicBezTo>
                          <a:pt x="91" y="127"/>
                          <a:pt x="91" y="125"/>
                          <a:pt x="91" y="125"/>
                        </a:cubicBezTo>
                        <a:cubicBezTo>
                          <a:pt x="89" y="125"/>
                          <a:pt x="87" y="124"/>
                          <a:pt x="86" y="122"/>
                        </a:cubicBezTo>
                        <a:cubicBezTo>
                          <a:pt x="85" y="120"/>
                          <a:pt x="86" y="117"/>
                          <a:pt x="88" y="115"/>
                        </a:cubicBezTo>
                        <a:cubicBezTo>
                          <a:pt x="88" y="115"/>
                          <a:pt x="88" y="114"/>
                          <a:pt x="87" y="113"/>
                        </a:cubicBezTo>
                        <a:cubicBezTo>
                          <a:pt x="87" y="111"/>
                          <a:pt x="86" y="109"/>
                          <a:pt x="87" y="108"/>
                        </a:cubicBezTo>
                        <a:cubicBezTo>
                          <a:pt x="87" y="107"/>
                          <a:pt x="88" y="106"/>
                          <a:pt x="90" y="106"/>
                        </a:cubicBezTo>
                        <a:cubicBezTo>
                          <a:pt x="91" y="106"/>
                          <a:pt x="91" y="106"/>
                          <a:pt x="91" y="104"/>
                        </a:cubicBezTo>
                        <a:cubicBezTo>
                          <a:pt x="91" y="102"/>
                          <a:pt x="91" y="99"/>
                          <a:pt x="95" y="98"/>
                        </a:cubicBezTo>
                        <a:cubicBezTo>
                          <a:pt x="96" y="98"/>
                          <a:pt x="97" y="97"/>
                          <a:pt x="97" y="93"/>
                        </a:cubicBezTo>
                        <a:cubicBezTo>
                          <a:pt x="97" y="89"/>
                          <a:pt x="104" y="86"/>
                          <a:pt x="108" y="85"/>
                        </a:cubicBezTo>
                        <a:cubicBezTo>
                          <a:pt x="108" y="85"/>
                          <a:pt x="108" y="85"/>
                          <a:pt x="108" y="85"/>
                        </a:cubicBezTo>
                        <a:cubicBezTo>
                          <a:pt x="108" y="84"/>
                          <a:pt x="108" y="81"/>
                          <a:pt x="108" y="78"/>
                        </a:cubicBezTo>
                        <a:cubicBezTo>
                          <a:pt x="108" y="77"/>
                          <a:pt x="108" y="76"/>
                          <a:pt x="108" y="75"/>
                        </a:cubicBezTo>
                        <a:cubicBezTo>
                          <a:pt x="108" y="45"/>
                          <a:pt x="108" y="45"/>
                          <a:pt x="108" y="45"/>
                        </a:cubicBezTo>
                        <a:cubicBezTo>
                          <a:pt x="24" y="0"/>
                          <a:pt x="24" y="0"/>
                          <a:pt x="24" y="0"/>
                        </a:cubicBezTo>
                        <a:cubicBezTo>
                          <a:pt x="16" y="5"/>
                          <a:pt x="16" y="5"/>
                          <a:pt x="16" y="5"/>
                        </a:cubicBezTo>
                        <a:cubicBezTo>
                          <a:pt x="16" y="10"/>
                          <a:pt x="17" y="14"/>
                          <a:pt x="17" y="16"/>
                        </a:cubicBezTo>
                        <a:cubicBezTo>
                          <a:pt x="17" y="16"/>
                          <a:pt x="17" y="16"/>
                          <a:pt x="17" y="16"/>
                        </a:cubicBezTo>
                        <a:cubicBezTo>
                          <a:pt x="17" y="17"/>
                          <a:pt x="17" y="17"/>
                          <a:pt x="17" y="17"/>
                        </a:cubicBezTo>
                        <a:cubicBezTo>
                          <a:pt x="17" y="17"/>
                          <a:pt x="17" y="17"/>
                          <a:pt x="17" y="17"/>
                        </a:cubicBezTo>
                        <a:cubicBezTo>
                          <a:pt x="17" y="18"/>
                          <a:pt x="17" y="18"/>
                          <a:pt x="17" y="18"/>
                        </a:cubicBezTo>
                        <a:cubicBezTo>
                          <a:pt x="17" y="18"/>
                          <a:pt x="18" y="20"/>
                          <a:pt x="18" y="21"/>
                        </a:cubicBezTo>
                        <a:cubicBezTo>
                          <a:pt x="20" y="23"/>
                          <a:pt x="22" y="25"/>
                          <a:pt x="21" y="28"/>
                        </a:cubicBezTo>
                        <a:cubicBezTo>
                          <a:pt x="21" y="30"/>
                          <a:pt x="22" y="30"/>
                          <a:pt x="22" y="31"/>
                        </a:cubicBezTo>
                        <a:cubicBezTo>
                          <a:pt x="23" y="32"/>
                          <a:pt x="24" y="34"/>
                          <a:pt x="23" y="37"/>
                        </a:cubicBezTo>
                        <a:cubicBezTo>
                          <a:pt x="22" y="42"/>
                          <a:pt x="21" y="46"/>
                          <a:pt x="21" y="49"/>
                        </a:cubicBezTo>
                        <a:cubicBezTo>
                          <a:pt x="21" y="77"/>
                          <a:pt x="20" y="78"/>
                          <a:pt x="19" y="79"/>
                        </a:cubicBezTo>
                        <a:cubicBezTo>
                          <a:pt x="18" y="80"/>
                          <a:pt x="3" y="95"/>
                          <a:pt x="2" y="100"/>
                        </a:cubicBezTo>
                        <a:cubicBezTo>
                          <a:pt x="2" y="103"/>
                          <a:pt x="1" y="104"/>
                          <a:pt x="0" y="105"/>
                        </a:cubicBezTo>
                        <a:cubicBezTo>
                          <a:pt x="0" y="106"/>
                          <a:pt x="0" y="106"/>
                          <a:pt x="0" y="109"/>
                        </a:cubicBezTo>
                        <a:cubicBezTo>
                          <a:pt x="0" y="110"/>
                          <a:pt x="0" y="110"/>
                          <a:pt x="0" y="110"/>
                        </a:cubicBezTo>
                        <a:cubicBezTo>
                          <a:pt x="0" y="111"/>
                          <a:pt x="0" y="111"/>
                          <a:pt x="0" y="111"/>
                        </a:cubicBezTo>
                        <a:cubicBezTo>
                          <a:pt x="0" y="112"/>
                          <a:pt x="0" y="112"/>
                          <a:pt x="0" y="112"/>
                        </a:cubicBezTo>
                        <a:cubicBezTo>
                          <a:pt x="0" y="112"/>
                          <a:pt x="0" y="112"/>
                          <a:pt x="1" y="113"/>
                        </a:cubicBezTo>
                        <a:cubicBezTo>
                          <a:pt x="1" y="113"/>
                          <a:pt x="1" y="113"/>
                          <a:pt x="1" y="114"/>
                        </a:cubicBezTo>
                        <a:cubicBezTo>
                          <a:pt x="1" y="114"/>
                          <a:pt x="1" y="114"/>
                          <a:pt x="1" y="114"/>
                        </a:cubicBezTo>
                        <a:cubicBezTo>
                          <a:pt x="2" y="114"/>
                          <a:pt x="2" y="114"/>
                          <a:pt x="2" y="114"/>
                        </a:cubicBezTo>
                        <a:cubicBezTo>
                          <a:pt x="2" y="115"/>
                          <a:pt x="3" y="115"/>
                          <a:pt x="3" y="116"/>
                        </a:cubicBezTo>
                        <a:cubicBezTo>
                          <a:pt x="4" y="117"/>
                          <a:pt x="4" y="118"/>
                          <a:pt x="5" y="118"/>
                        </a:cubicBezTo>
                        <a:cubicBezTo>
                          <a:pt x="5" y="118"/>
                          <a:pt x="5" y="118"/>
                          <a:pt x="5" y="118"/>
                        </a:cubicBezTo>
                        <a:cubicBezTo>
                          <a:pt x="5" y="118"/>
                          <a:pt x="5" y="118"/>
                          <a:pt x="5" y="118"/>
                        </a:cubicBezTo>
                        <a:cubicBezTo>
                          <a:pt x="5" y="118"/>
                          <a:pt x="5" y="118"/>
                          <a:pt x="5" y="118"/>
                        </a:cubicBezTo>
                        <a:cubicBezTo>
                          <a:pt x="5" y="118"/>
                          <a:pt x="5" y="118"/>
                          <a:pt x="5" y="118"/>
                        </a:cubicBezTo>
                        <a:cubicBezTo>
                          <a:pt x="5" y="118"/>
                          <a:pt x="6" y="118"/>
                          <a:pt x="6" y="118"/>
                        </a:cubicBezTo>
                        <a:cubicBezTo>
                          <a:pt x="7" y="118"/>
                          <a:pt x="7" y="118"/>
                          <a:pt x="7" y="118"/>
                        </a:cubicBezTo>
                        <a:cubicBezTo>
                          <a:pt x="7" y="118"/>
                          <a:pt x="7" y="118"/>
                          <a:pt x="7" y="118"/>
                        </a:cubicBezTo>
                        <a:cubicBezTo>
                          <a:pt x="7" y="119"/>
                          <a:pt x="8" y="119"/>
                          <a:pt x="9" y="119"/>
                        </a:cubicBezTo>
                        <a:cubicBezTo>
                          <a:pt x="9" y="120"/>
                          <a:pt x="9" y="120"/>
                          <a:pt x="10" y="120"/>
                        </a:cubicBezTo>
                        <a:cubicBezTo>
                          <a:pt x="12" y="123"/>
                          <a:pt x="14" y="128"/>
                          <a:pt x="14" y="131"/>
                        </a:cubicBezTo>
                        <a:cubicBezTo>
                          <a:pt x="14" y="132"/>
                          <a:pt x="14" y="133"/>
                          <a:pt x="15" y="134"/>
                        </a:cubicBezTo>
                        <a:cubicBezTo>
                          <a:pt x="15" y="135"/>
                          <a:pt x="16" y="137"/>
                          <a:pt x="15" y="141"/>
                        </a:cubicBezTo>
                        <a:cubicBezTo>
                          <a:pt x="15" y="145"/>
                          <a:pt x="18" y="152"/>
                          <a:pt x="19" y="153"/>
                        </a:cubicBezTo>
                        <a:cubicBezTo>
                          <a:pt x="21" y="154"/>
                          <a:pt x="21" y="155"/>
                          <a:pt x="21" y="156"/>
                        </a:cubicBezTo>
                        <a:cubicBezTo>
                          <a:pt x="20" y="158"/>
                          <a:pt x="18" y="159"/>
                          <a:pt x="13" y="158"/>
                        </a:cubicBezTo>
                        <a:cubicBezTo>
                          <a:pt x="12" y="158"/>
                          <a:pt x="11" y="158"/>
                          <a:pt x="9" y="158"/>
                        </a:cubicBezTo>
                        <a:cubicBezTo>
                          <a:pt x="7" y="158"/>
                          <a:pt x="6" y="158"/>
                          <a:pt x="6" y="158"/>
                        </a:cubicBezTo>
                        <a:cubicBezTo>
                          <a:pt x="6" y="159"/>
                          <a:pt x="6" y="159"/>
                          <a:pt x="6" y="159"/>
                        </a:cubicBezTo>
                        <a:cubicBezTo>
                          <a:pt x="5" y="160"/>
                          <a:pt x="5" y="162"/>
                          <a:pt x="8" y="164"/>
                        </a:cubicBezTo>
                        <a:cubicBezTo>
                          <a:pt x="9" y="165"/>
                          <a:pt x="10" y="166"/>
                          <a:pt x="11" y="167"/>
                        </a:cubicBezTo>
                        <a:cubicBezTo>
                          <a:pt x="14" y="169"/>
                          <a:pt x="17" y="171"/>
                          <a:pt x="18" y="175"/>
                        </a:cubicBezTo>
                        <a:cubicBezTo>
                          <a:pt x="18" y="175"/>
                          <a:pt x="18" y="176"/>
                          <a:pt x="18" y="177"/>
                        </a:cubicBezTo>
                        <a:cubicBezTo>
                          <a:pt x="18" y="177"/>
                          <a:pt x="18" y="177"/>
                          <a:pt x="18" y="177"/>
                        </a:cubicBezTo>
                        <a:cubicBezTo>
                          <a:pt x="19" y="178"/>
                          <a:pt x="19" y="179"/>
                          <a:pt x="19" y="179"/>
                        </a:cubicBezTo>
                        <a:cubicBezTo>
                          <a:pt x="19" y="179"/>
                          <a:pt x="19" y="179"/>
                          <a:pt x="19" y="179"/>
                        </a:cubicBezTo>
                        <a:cubicBezTo>
                          <a:pt x="20" y="181"/>
                          <a:pt x="20" y="182"/>
                          <a:pt x="21" y="1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2" name="Freeform 1589">
                    <a:extLst>
                      <a:ext uri="{FF2B5EF4-FFF2-40B4-BE49-F238E27FC236}">
                        <a16:creationId xmlns="" xmlns:a16="http://schemas.microsoft.com/office/drawing/2014/main" id="{61E5434C-79D1-46DA-91A8-F9BB17CAA60B}"/>
                      </a:ext>
                    </a:extLst>
                  </p:cNvPr>
                  <p:cNvSpPr/>
                  <p:nvPr/>
                </p:nvSpPr>
                <p:spPr bwMode="auto">
                  <a:xfrm>
                    <a:off x="1839" y="2716"/>
                    <a:ext cx="80" cy="43"/>
                  </a:xfrm>
                  <a:custGeom>
                    <a:gdLst>
                      <a:gd name="T0" fmla="*/ 0 w 80"/>
                      <a:gd name="T1" fmla="*/ 0 h 43"/>
                      <a:gd name="T2" fmla="*/ 80 w 80"/>
                      <a:gd name="T3" fmla="*/ 43 h 43"/>
                      <a:gd name="T4" fmla="*/ 80 w 80"/>
                      <a:gd name="T5" fmla="*/ 43 h 43"/>
                      <a:gd name="T6" fmla="*/ 0 w 80"/>
                      <a:gd name="T7" fmla="*/ 0 h 43"/>
                    </a:gdLst>
                    <a:cxnLst>
                      <a:cxn ang="0">
                        <a:pos x="T0" y="T1"/>
                      </a:cxn>
                      <a:cxn ang="0">
                        <a:pos x="T2" y="T3"/>
                      </a:cxn>
                      <a:cxn ang="0">
                        <a:pos x="T4" y="T5"/>
                      </a:cxn>
                      <a:cxn ang="0">
                        <a:pos x="T6" y="T7"/>
                      </a:cxn>
                    </a:cxnLst>
                    <a:rect l="0" t="0" r="r" b="b"/>
                    <a:pathLst>
                      <a:path w="80" h="43">
                        <a:moveTo>
                          <a:pt x="0" y="0"/>
                        </a:moveTo>
                        <a:lnTo>
                          <a:pt x="80" y="43"/>
                        </a:lnTo>
                        <a:lnTo>
                          <a:pt x="80" y="4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3" name="Freeform 1590">
                    <a:extLst>
                      <a:ext uri="{FF2B5EF4-FFF2-40B4-BE49-F238E27FC236}">
                        <a16:creationId xmlns="" xmlns:a16="http://schemas.microsoft.com/office/drawing/2014/main" id="{6035FE7E-74A2-4E64-8AF6-C55B6A3A72FA}"/>
                      </a:ext>
                    </a:extLst>
                  </p:cNvPr>
                  <p:cNvSpPr/>
                  <p:nvPr/>
                </p:nvSpPr>
                <p:spPr bwMode="auto">
                  <a:xfrm>
                    <a:off x="1831" y="2716"/>
                    <a:ext cx="8" cy="4"/>
                  </a:xfrm>
                  <a:custGeom>
                    <a:gdLst>
                      <a:gd name="T0" fmla="*/ 0 w 8"/>
                      <a:gd name="T1" fmla="*/ 4 h 4"/>
                      <a:gd name="T2" fmla="*/ 8 w 8"/>
                      <a:gd name="T3" fmla="*/ 0 h 4"/>
                      <a:gd name="T4" fmla="*/ 0 w 8"/>
                      <a:gd name="T5" fmla="*/ 4 h 4"/>
                      <a:gd name="T6" fmla="*/ 0 w 8"/>
                      <a:gd name="T7" fmla="*/ 4 h 4"/>
                    </a:gdLst>
                    <a:cxnLst>
                      <a:cxn ang="0">
                        <a:pos x="T0" y="T1"/>
                      </a:cxn>
                      <a:cxn ang="0">
                        <a:pos x="T2" y="T3"/>
                      </a:cxn>
                      <a:cxn ang="0">
                        <a:pos x="T4" y="T5"/>
                      </a:cxn>
                      <a:cxn ang="0">
                        <a:pos x="T6" y="T7"/>
                      </a:cxn>
                    </a:cxnLst>
                    <a:rect l="0" t="0" r="r" b="b"/>
                    <a:pathLst>
                      <a:path w="8" h="4">
                        <a:moveTo>
                          <a:pt x="0" y="4"/>
                        </a:moveTo>
                        <a:lnTo>
                          <a:pt x="8" y="0"/>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4" name="Freeform 1591">
                    <a:extLst>
                      <a:ext uri="{FF2B5EF4-FFF2-40B4-BE49-F238E27FC236}">
                        <a16:creationId xmlns="" xmlns:a16="http://schemas.microsoft.com/office/drawing/2014/main" id="{9D7E75C9-24C3-47FB-9ED8-AB5FBAE78BC0}"/>
                      </a:ext>
                    </a:extLst>
                  </p:cNvPr>
                  <p:cNvSpPr/>
                  <p:nvPr/>
                </p:nvSpPr>
                <p:spPr bwMode="auto">
                  <a:xfrm>
                    <a:off x="1906" y="2850"/>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5" name="Freeform 1592">
                    <a:extLst>
                      <a:ext uri="{FF2B5EF4-FFF2-40B4-BE49-F238E27FC236}">
                        <a16:creationId xmlns="" xmlns:a16="http://schemas.microsoft.com/office/drawing/2014/main" id="{C68C5243-39AA-4EF3-96CA-8AD539033229}"/>
                      </a:ext>
                    </a:extLst>
                  </p:cNvPr>
                  <p:cNvSpPr/>
                  <p:nvPr/>
                </p:nvSpPr>
                <p:spPr bwMode="auto">
                  <a:xfrm flipH="1">
                    <a:off x="1836" y="2890"/>
                    <a:ext cx="0" cy="1"/>
                  </a:xfrm>
                  <a:custGeom>
                    <a:gdLst>
                      <a:gd name="T0" fmla="*/ 0 h 1"/>
                      <a:gd name="T1" fmla="*/ 0 h 1"/>
                      <a:gd name="T2" fmla="*/ 0 h 1"/>
                      <a:gd name="T3" fmla="*/ 0 h 1"/>
                      <a:gd name="T4" fmla="*/ 1 h 1"/>
                      <a:gd name="T5" fmla="*/ 0 h 1"/>
                    </a:gd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0"/>
                        </a:cubicBez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6" name="Freeform 1593">
                    <a:extLst>
                      <a:ext uri="{FF2B5EF4-FFF2-40B4-BE49-F238E27FC236}">
                        <a16:creationId xmlns="" xmlns:a16="http://schemas.microsoft.com/office/drawing/2014/main" id="{359B5EDB-F834-4483-AFD3-0590CD8E7818}"/>
                      </a:ext>
                    </a:extLst>
                  </p:cNvPr>
                  <p:cNvSpPr/>
                  <p:nvPr/>
                </p:nvSpPr>
                <p:spPr bwMode="auto">
                  <a:xfrm>
                    <a:off x="1897" y="2850"/>
                    <a:ext cx="9" cy="4"/>
                  </a:xfrm>
                  <a:custGeom>
                    <a:gdLst>
                      <a:gd name="T0" fmla="*/ 9 w 9"/>
                      <a:gd name="T1" fmla="*/ 0 h 4"/>
                      <a:gd name="T2" fmla="*/ 0 w 9"/>
                      <a:gd name="T3" fmla="*/ 4 h 4"/>
                      <a:gd name="T4" fmla="*/ 9 w 9"/>
                      <a:gd name="T5" fmla="*/ 0 h 4"/>
                      <a:gd name="T6" fmla="*/ 9 w 9"/>
                      <a:gd name="T7" fmla="*/ 0 h 4"/>
                    </a:gdLst>
                    <a:cxnLst>
                      <a:cxn ang="0">
                        <a:pos x="T0" y="T1"/>
                      </a:cxn>
                      <a:cxn ang="0">
                        <a:pos x="T2" y="T3"/>
                      </a:cxn>
                      <a:cxn ang="0">
                        <a:pos x="T4" y="T5"/>
                      </a:cxn>
                      <a:cxn ang="0">
                        <a:pos x="T6" y="T7"/>
                      </a:cxn>
                    </a:cxnLst>
                    <a:rect l="0" t="0" r="r" b="b"/>
                    <a:pathLst>
                      <a:path w="9" h="4">
                        <a:moveTo>
                          <a:pt x="9" y="0"/>
                        </a:moveTo>
                        <a:cubicBezTo>
                          <a:pt x="6" y="0"/>
                          <a:pt x="2" y="3"/>
                          <a:pt x="0" y="4"/>
                        </a:cubicBezTo>
                        <a:cubicBezTo>
                          <a:pt x="2" y="3"/>
                          <a:pt x="6" y="0"/>
                          <a:pt x="9" y="0"/>
                        </a:cubicBezTo>
                        <a:cubicBezTo>
                          <a:pt x="9" y="0"/>
                          <a:pt x="9"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7" name="Freeform 1594">
                    <a:extLst>
                      <a:ext uri="{FF2B5EF4-FFF2-40B4-BE49-F238E27FC236}">
                        <a16:creationId xmlns="" xmlns:a16="http://schemas.microsoft.com/office/drawing/2014/main" id="{B4241AF9-AC6F-439A-905A-721D56AF3104}"/>
                      </a:ext>
                    </a:extLst>
                  </p:cNvPr>
                  <p:cNvSpPr/>
                  <p:nvPr/>
                </p:nvSpPr>
                <p:spPr bwMode="auto">
                  <a:xfrm>
                    <a:off x="1836" y="2891"/>
                    <a:ext cx="1" cy="0"/>
                  </a:xfrm>
                  <a:custGeom>
                    <a:gdLst>
                      <a:gd name="T0" fmla="*/ 1 w 1"/>
                      <a:gd name="T1" fmla="*/ 0 w 1"/>
                      <a:gd name="T2" fmla="*/ 0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8" name="Freeform 1595">
                    <a:extLst>
                      <a:ext uri="{FF2B5EF4-FFF2-40B4-BE49-F238E27FC236}">
                        <a16:creationId xmlns="" xmlns:a16="http://schemas.microsoft.com/office/drawing/2014/main" id="{144AFA5C-2A13-4918-95E8-38064CA37DE4}"/>
                      </a:ext>
                    </a:extLst>
                  </p:cNvPr>
                  <p:cNvSpPr/>
                  <p:nvPr/>
                </p:nvSpPr>
                <p:spPr bwMode="auto">
                  <a:xfrm>
                    <a:off x="1818" y="2825"/>
                    <a:ext cx="3" cy="3"/>
                  </a:xfrm>
                  <a:custGeom>
                    <a:gdLst>
                      <a:gd name="T0" fmla="*/ 3 w 3"/>
                      <a:gd name="T1" fmla="*/ 4 h 4"/>
                      <a:gd name="T2" fmla="*/ 1 w 3"/>
                      <a:gd name="T3" fmla="*/ 2 h 4"/>
                      <a:gd name="T4" fmla="*/ 0 w 3"/>
                      <a:gd name="T5" fmla="*/ 0 h 4"/>
                      <a:gd name="T6" fmla="*/ 1 w 3"/>
                      <a:gd name="T7" fmla="*/ 2 h 4"/>
                      <a:gd name="T8" fmla="*/ 2 w 3"/>
                      <a:gd name="T9" fmla="*/ 4 h 4"/>
                      <a:gd name="T10" fmla="*/ 3 w 3"/>
                      <a:gd name="T11" fmla="*/ 4 h 4"/>
                      <a:gd name="T12" fmla="*/ 3 w 3"/>
                      <a:gd name="T13" fmla="*/ 4 h 4"/>
                      <a:gd name="T14" fmla="*/ 3 w 3"/>
                      <a:gd name="T15" fmla="*/ 4 h 4"/>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cubicBezTo>
                          <a:pt x="2" y="4"/>
                          <a:pt x="2" y="3"/>
                          <a:pt x="1" y="2"/>
                        </a:cubicBezTo>
                        <a:cubicBezTo>
                          <a:pt x="1" y="1"/>
                          <a:pt x="0" y="1"/>
                          <a:pt x="0" y="0"/>
                        </a:cubicBezTo>
                        <a:cubicBezTo>
                          <a:pt x="0" y="1"/>
                          <a:pt x="1" y="1"/>
                          <a:pt x="1" y="2"/>
                        </a:cubicBezTo>
                        <a:cubicBezTo>
                          <a:pt x="2" y="3"/>
                          <a:pt x="2" y="4"/>
                          <a:pt x="2" y="4"/>
                        </a:cubicBezTo>
                        <a:cubicBezTo>
                          <a:pt x="3" y="4"/>
                          <a:pt x="3" y="4"/>
                          <a:pt x="3" y="4"/>
                        </a:cubicBezTo>
                        <a:cubicBezTo>
                          <a:pt x="3" y="4"/>
                          <a:pt x="3" y="4"/>
                          <a:pt x="3" y="4"/>
                        </a:cubicBezTo>
                        <a:cubicBezTo>
                          <a:pt x="3" y="4"/>
                          <a:pt x="3" y="4"/>
                          <a:pt x="3"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9" name="Freeform 1596">
                    <a:extLst>
                      <a:ext uri="{FF2B5EF4-FFF2-40B4-BE49-F238E27FC236}">
                        <a16:creationId xmlns="" xmlns:a16="http://schemas.microsoft.com/office/drawing/2014/main" id="{66AD33AE-E63B-4DC7-9F82-13FA1CFEA7D9}"/>
                      </a:ext>
                    </a:extLst>
                  </p:cNvPr>
                  <p:cNvSpPr/>
                  <p:nvPr/>
                </p:nvSpPr>
                <p:spPr bwMode="auto">
                  <a:xfrm>
                    <a:off x="1822" y="282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0" name="Freeform 1597">
                    <a:extLst>
                      <a:ext uri="{FF2B5EF4-FFF2-40B4-BE49-F238E27FC236}">
                        <a16:creationId xmlns="" xmlns:a16="http://schemas.microsoft.com/office/drawing/2014/main" id="{FD6D9942-1470-4828-A248-712248070351}"/>
                      </a:ext>
                    </a:extLst>
                  </p:cNvPr>
                  <p:cNvSpPr/>
                  <p:nvPr/>
                </p:nvSpPr>
                <p:spPr bwMode="auto">
                  <a:xfrm>
                    <a:off x="1816" y="2823"/>
                    <a:ext cx="1" cy="2"/>
                  </a:xfrm>
                  <a:custGeom>
                    <a:gdLst>
                      <a:gd name="T0" fmla="*/ 0 w 1"/>
                      <a:gd name="T1" fmla="*/ 0 h 2"/>
                      <a:gd name="T2" fmla="*/ 0 w 1"/>
                      <a:gd name="T3" fmla="*/ 0 h 2"/>
                      <a:gd name="T4" fmla="*/ 1 w 1"/>
                      <a:gd name="T5" fmla="*/ 1 h 2"/>
                      <a:gd name="T6" fmla="*/ 1 w 1"/>
                      <a:gd name="T7" fmla="*/ 2 h 2"/>
                      <a:gd name="T8" fmla="*/ 1 w 1"/>
                      <a:gd name="T9" fmla="*/ 1 h 2"/>
                      <a:gd name="T10" fmla="*/ 0 w 1"/>
                      <a:gd name="T11" fmla="*/ 0 h 2"/>
                    </a:gdLst>
                    <a:cxnLst>
                      <a:cxn ang="0">
                        <a:pos x="T0" y="T1"/>
                      </a:cxn>
                      <a:cxn ang="0">
                        <a:pos x="T2" y="T3"/>
                      </a:cxn>
                      <a:cxn ang="0">
                        <a:pos x="T4" y="T5"/>
                      </a:cxn>
                      <a:cxn ang="0">
                        <a:pos x="T6" y="T7"/>
                      </a:cxn>
                      <a:cxn ang="0">
                        <a:pos x="T8" y="T9"/>
                      </a:cxn>
                      <a:cxn ang="0">
                        <a:pos x="T10" y="T11"/>
                      </a:cxn>
                    </a:cxnLst>
                    <a:rect l="0" t="0" r="r" b="b"/>
                    <a:pathLst>
                      <a:path w="1" h="2">
                        <a:moveTo>
                          <a:pt x="0" y="0"/>
                        </a:moveTo>
                        <a:cubicBezTo>
                          <a:pt x="0" y="0"/>
                          <a:pt x="0" y="0"/>
                          <a:pt x="0" y="0"/>
                        </a:cubicBezTo>
                        <a:cubicBezTo>
                          <a:pt x="0" y="0"/>
                          <a:pt x="0" y="0"/>
                          <a:pt x="1" y="1"/>
                        </a:cubicBezTo>
                        <a:cubicBezTo>
                          <a:pt x="1" y="1"/>
                          <a:pt x="1" y="1"/>
                          <a:pt x="1" y="2"/>
                        </a:cubicBezTo>
                        <a:cubicBezTo>
                          <a:pt x="1" y="1"/>
                          <a:pt x="1" y="1"/>
                          <a:pt x="1"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1" name="Freeform 1598">
                    <a:extLst>
                      <a:ext uri="{FF2B5EF4-FFF2-40B4-BE49-F238E27FC236}">
                        <a16:creationId xmlns="" xmlns:a16="http://schemas.microsoft.com/office/drawing/2014/main" id="{B11671BD-673A-4CEF-AB9C-34712623189C}"/>
                      </a:ext>
                    </a:extLst>
                  </p:cNvPr>
                  <p:cNvSpPr/>
                  <p:nvPr/>
                </p:nvSpPr>
                <p:spPr bwMode="auto">
                  <a:xfrm>
                    <a:off x="1821" y="2828"/>
                    <a:ext cx="1" cy="0"/>
                  </a:xfrm>
                  <a:custGeom>
                    <a:gdLst>
                      <a:gd name="T0" fmla="*/ 0 w 1"/>
                      <a:gd name="T1" fmla="*/ 0 w 1"/>
                      <a:gd name="T2" fmla="*/ 1 w 1"/>
                      <a:gd name="T3" fmla="*/ 1 w 1"/>
                      <a:gd name="T4" fmla="*/ 0 w 1"/>
                    </a:gd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2" name="Freeform 1599">
                    <a:extLst>
                      <a:ext uri="{FF2B5EF4-FFF2-40B4-BE49-F238E27FC236}">
                        <a16:creationId xmlns="" xmlns:a16="http://schemas.microsoft.com/office/drawing/2014/main" id="{CD8A1488-B7AC-4D50-9B46-8B429D8C5C9E}"/>
                      </a:ext>
                    </a:extLst>
                  </p:cNvPr>
                  <p:cNvSpPr/>
                  <p:nvPr/>
                </p:nvSpPr>
                <p:spPr bwMode="auto">
                  <a:xfrm flipH="1">
                    <a:off x="1833" y="2883"/>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3" name="Freeform 1600">
                    <a:extLst>
                      <a:ext uri="{FF2B5EF4-FFF2-40B4-BE49-F238E27FC236}">
                        <a16:creationId xmlns="" xmlns:a16="http://schemas.microsoft.com/office/drawing/2014/main" id="{9490BF91-1F53-4A9C-93F8-3A1DABE2E88A}"/>
                      </a:ext>
                    </a:extLst>
                  </p:cNvPr>
                  <p:cNvSpPr/>
                  <p:nvPr/>
                </p:nvSpPr>
                <p:spPr bwMode="auto">
                  <a:xfrm>
                    <a:off x="1834" y="2887"/>
                    <a:ext cx="2" cy="3"/>
                  </a:xfrm>
                  <a:custGeom>
                    <a:gdLst>
                      <a:gd name="T0" fmla="*/ 0 w 2"/>
                      <a:gd name="T1" fmla="*/ 0 h 3"/>
                      <a:gd name="T2" fmla="*/ 2 w 2"/>
                      <a:gd name="T3" fmla="*/ 3 h 3"/>
                      <a:gd name="T4" fmla="*/ 2 w 2"/>
                      <a:gd name="T5" fmla="*/ 3 h 3"/>
                      <a:gd name="T6" fmla="*/ 0 w 2"/>
                      <a:gd name="T7" fmla="*/ 0 h 3"/>
                    </a:gdLst>
                    <a:cxnLst>
                      <a:cxn ang="0">
                        <a:pos x="T0" y="T1"/>
                      </a:cxn>
                      <a:cxn ang="0">
                        <a:pos x="T2" y="T3"/>
                      </a:cxn>
                      <a:cxn ang="0">
                        <a:pos x="T4" y="T5"/>
                      </a:cxn>
                      <a:cxn ang="0">
                        <a:pos x="T6" y="T7"/>
                      </a:cxn>
                    </a:cxnLst>
                    <a:rect l="0" t="0" r="r" b="b"/>
                    <a:pathLst>
                      <a:path w="2" h="3">
                        <a:moveTo>
                          <a:pt x="0" y="0"/>
                        </a:moveTo>
                        <a:cubicBezTo>
                          <a:pt x="1" y="2"/>
                          <a:pt x="1" y="3"/>
                          <a:pt x="2" y="3"/>
                        </a:cubicBezTo>
                        <a:cubicBezTo>
                          <a:pt x="2" y="3"/>
                          <a:pt x="2" y="3"/>
                          <a:pt x="2" y="3"/>
                        </a:cubicBezTo>
                        <a:cubicBezTo>
                          <a:pt x="1" y="3"/>
                          <a:pt x="1"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4" name="Freeform 1601">
                    <a:extLst>
                      <a:ext uri="{FF2B5EF4-FFF2-40B4-BE49-F238E27FC236}">
                        <a16:creationId xmlns="" xmlns:a16="http://schemas.microsoft.com/office/drawing/2014/main" id="{FB5B0A6A-F062-4B39-BC22-A154C6B61FFB}"/>
                      </a:ext>
                    </a:extLst>
                  </p:cNvPr>
                  <p:cNvSpPr/>
                  <p:nvPr/>
                </p:nvSpPr>
                <p:spPr bwMode="auto">
                  <a:xfrm>
                    <a:off x="1833" y="2885"/>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2"/>
                          <a:pt x="1" y="1"/>
                          <a:pt x="0" y="0"/>
                        </a:cubicBezTo>
                        <a:cubicBezTo>
                          <a:pt x="1" y="1"/>
                          <a:pt x="1" y="2"/>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5" name="Freeform 1602">
                    <a:extLst>
                      <a:ext uri="{FF2B5EF4-FFF2-40B4-BE49-F238E27FC236}">
                        <a16:creationId xmlns="" xmlns:a16="http://schemas.microsoft.com/office/drawing/2014/main" id="{9E596F36-3858-4967-A2DF-BF3EBCD93E9E}"/>
                      </a:ext>
                    </a:extLst>
                  </p:cNvPr>
                  <p:cNvSpPr/>
                  <p:nvPr/>
                </p:nvSpPr>
                <p:spPr bwMode="auto">
                  <a:xfrm>
                    <a:off x="1823" y="2828"/>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0" y="1"/>
                          <a:pt x="1" y="1"/>
                          <a:pt x="2" y="1"/>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6" name="Freeform 1603">
                    <a:extLst>
                      <a:ext uri="{FF2B5EF4-FFF2-40B4-BE49-F238E27FC236}">
                        <a16:creationId xmlns="" xmlns:a16="http://schemas.microsoft.com/office/drawing/2014/main" id="{55D3DE2E-748E-4D37-93BD-14865DDB8764}"/>
                      </a:ext>
                    </a:extLst>
                  </p:cNvPr>
                  <p:cNvSpPr/>
                  <p:nvPr/>
                </p:nvSpPr>
                <p:spPr bwMode="auto">
                  <a:xfrm flipH="1">
                    <a:off x="1836" y="289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7" name="Freeform 1604">
                    <a:extLst>
                      <a:ext uri="{FF2B5EF4-FFF2-40B4-BE49-F238E27FC236}">
                        <a16:creationId xmlns="" xmlns:a16="http://schemas.microsoft.com/office/drawing/2014/main" id="{4E9A7B16-8DBB-44D3-8E45-B4B91E1C1DAC}"/>
                      </a:ext>
                    </a:extLst>
                  </p:cNvPr>
                  <p:cNvSpPr/>
                  <p:nvPr/>
                </p:nvSpPr>
                <p:spPr bwMode="auto">
                  <a:xfrm>
                    <a:off x="1822" y="2828"/>
                    <a:ext cx="1" cy="0"/>
                  </a:xfrm>
                  <a:custGeom>
                    <a:gdLst>
                      <a:gd name="T0" fmla="*/ 0 w 1"/>
                      <a:gd name="T1" fmla="*/ 0 w 1"/>
                      <a:gd name="T2" fmla="*/ 1 w 1"/>
                      <a:gd name="T3" fmla="*/ 1 w 1"/>
                      <a:gd name="T4" fmla="*/ 0 w 1"/>
                    </a:gdLst>
                    <a:cxnLst>
                      <a:cxn ang="0">
                        <a:pos x="T0" y="0"/>
                      </a:cxn>
                      <a:cxn ang="0">
                        <a:pos x="T1" y="0"/>
                      </a:cxn>
                      <a:cxn ang="0">
                        <a:pos x="T2" y="0"/>
                      </a:cxn>
                      <a:cxn ang="0">
                        <a:pos x="T3" y="0"/>
                      </a:cxn>
                      <a:cxn ang="0">
                        <a:pos x="T4" y="0"/>
                      </a:cxn>
                    </a:cxnLst>
                    <a:rect l="0" t="0" r="r" b="b"/>
                    <a:pathLst>
                      <a:path w="1">
                        <a:moveTo>
                          <a:pt x="0" y="0"/>
                        </a:moveTo>
                        <a:cubicBezTo>
                          <a:pt x="0" y="0"/>
                          <a:pt x="0" y="0"/>
                          <a:pt x="0" y="0"/>
                        </a:cubicBez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8" name="Freeform 1605">
                    <a:extLst>
                      <a:ext uri="{FF2B5EF4-FFF2-40B4-BE49-F238E27FC236}">
                        <a16:creationId xmlns="" xmlns:a16="http://schemas.microsoft.com/office/drawing/2014/main" id="{C5EBC4B5-3B9A-4F4B-8FE3-AF51C7757B17}"/>
                      </a:ext>
                    </a:extLst>
                  </p:cNvPr>
                  <p:cNvSpPr/>
                  <p:nvPr/>
                </p:nvSpPr>
                <p:spPr bwMode="auto">
                  <a:xfrm>
                    <a:off x="1820" y="2828"/>
                    <a:ext cx="1" cy="0"/>
                  </a:xfrm>
                  <a:custGeom>
                    <a:gdLst>
                      <a:gd name="T0" fmla="*/ 0 w 1"/>
                      <a:gd name="T1" fmla="*/ 1 w 1"/>
                      <a:gd name="T2" fmla="*/ 1 w 1"/>
                      <a:gd name="T3" fmla="*/ 0 w 1"/>
                    </a:gd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9" name="Freeform 1606">
                    <a:extLst>
                      <a:ext uri="{FF2B5EF4-FFF2-40B4-BE49-F238E27FC236}">
                        <a16:creationId xmlns="" xmlns:a16="http://schemas.microsoft.com/office/drawing/2014/main" id="{F239BE2B-155E-4D4E-A532-3A00D6BEFB32}"/>
                      </a:ext>
                    </a:extLst>
                  </p:cNvPr>
                  <p:cNvSpPr/>
                  <p:nvPr/>
                </p:nvSpPr>
                <p:spPr bwMode="auto">
                  <a:xfrm flipH="1">
                    <a:off x="1832" y="273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0" name="Freeform 1607">
                    <a:extLst>
                      <a:ext uri="{FF2B5EF4-FFF2-40B4-BE49-F238E27FC236}">
                        <a16:creationId xmlns="" xmlns:a16="http://schemas.microsoft.com/office/drawing/2014/main" id="{A8B3C130-9FD7-4A72-820B-19D157C62378}"/>
                      </a:ext>
                    </a:extLst>
                  </p:cNvPr>
                  <p:cNvSpPr/>
                  <p:nvPr/>
                </p:nvSpPr>
                <p:spPr bwMode="auto">
                  <a:xfrm flipH="1">
                    <a:off x="1832" y="273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1" name="Freeform 1608">
                    <a:extLst>
                      <a:ext uri="{FF2B5EF4-FFF2-40B4-BE49-F238E27FC236}">
                        <a16:creationId xmlns="" xmlns:a16="http://schemas.microsoft.com/office/drawing/2014/main" id="{F19AD6E3-5C5D-41DB-AA85-63936C84FCD3}"/>
                      </a:ext>
                    </a:extLst>
                  </p:cNvPr>
                  <p:cNvSpPr/>
                  <p:nvPr/>
                </p:nvSpPr>
                <p:spPr bwMode="auto">
                  <a:xfrm flipH="1">
                    <a:off x="1816" y="282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2" name="Freeform 1609">
                    <a:extLst>
                      <a:ext uri="{FF2B5EF4-FFF2-40B4-BE49-F238E27FC236}">
                        <a16:creationId xmlns="" xmlns:a16="http://schemas.microsoft.com/office/drawing/2014/main" id="{6C9E7941-99BE-47F5-8DAF-52C1F8B8FF49}"/>
                      </a:ext>
                    </a:extLst>
                  </p:cNvPr>
                  <p:cNvSpPr/>
                  <p:nvPr/>
                </p:nvSpPr>
                <p:spPr bwMode="auto">
                  <a:xfrm>
                    <a:off x="1932" y="2617"/>
                    <a:ext cx="112" cy="113"/>
                  </a:xfrm>
                  <a:custGeom>
                    <a:gdLst>
                      <a:gd name="T0" fmla="*/ 108 w 117"/>
                      <a:gd name="T1" fmla="*/ 26 h 118"/>
                      <a:gd name="T2" fmla="*/ 109 w 117"/>
                      <a:gd name="T3" fmla="*/ 24 h 118"/>
                      <a:gd name="T4" fmla="*/ 109 w 117"/>
                      <a:gd name="T5" fmla="*/ 24 h 118"/>
                      <a:gd name="T6" fmla="*/ 103 w 117"/>
                      <a:gd name="T7" fmla="*/ 8 h 118"/>
                      <a:gd name="T8" fmla="*/ 98 w 117"/>
                      <a:gd name="T9" fmla="*/ 8 h 118"/>
                      <a:gd name="T10" fmla="*/ 91 w 117"/>
                      <a:gd name="T11" fmla="*/ 7 h 118"/>
                      <a:gd name="T12" fmla="*/ 75 w 117"/>
                      <a:gd name="T13" fmla="*/ 4 h 118"/>
                      <a:gd name="T14" fmla="*/ 70 w 117"/>
                      <a:gd name="T15" fmla="*/ 3 h 118"/>
                      <a:gd name="T16" fmla="*/ 54 w 117"/>
                      <a:gd name="T17" fmla="*/ 7 h 118"/>
                      <a:gd name="T18" fmla="*/ 39 w 117"/>
                      <a:gd name="T19" fmla="*/ 9 h 118"/>
                      <a:gd name="T20" fmla="*/ 37 w 117"/>
                      <a:gd name="T21" fmla="*/ 8 h 118"/>
                      <a:gd name="T22" fmla="*/ 19 w 117"/>
                      <a:gd name="T23" fmla="*/ 3 h 118"/>
                      <a:gd name="T24" fmla="*/ 3 w 117"/>
                      <a:gd name="T25" fmla="*/ 0 h 118"/>
                      <a:gd name="T26" fmla="*/ 3 w 117"/>
                      <a:gd name="T27" fmla="*/ 0 h 118"/>
                      <a:gd name="T28" fmla="*/ 3 w 117"/>
                      <a:gd name="T29" fmla="*/ 8 h 118"/>
                      <a:gd name="T30" fmla="*/ 1 w 117"/>
                      <a:gd name="T31" fmla="*/ 15 h 118"/>
                      <a:gd name="T32" fmla="*/ 1 w 117"/>
                      <a:gd name="T33" fmla="*/ 23 h 118"/>
                      <a:gd name="T34" fmla="*/ 2 w 117"/>
                      <a:gd name="T35" fmla="*/ 31 h 118"/>
                      <a:gd name="T36" fmla="*/ 2 w 117"/>
                      <a:gd name="T37" fmla="*/ 116 h 118"/>
                      <a:gd name="T38" fmla="*/ 68 w 117"/>
                      <a:gd name="T39" fmla="*/ 116 h 118"/>
                      <a:gd name="T40" fmla="*/ 71 w 117"/>
                      <a:gd name="T41" fmla="*/ 113 h 118"/>
                      <a:gd name="T42" fmla="*/ 73 w 117"/>
                      <a:gd name="T43" fmla="*/ 113 h 118"/>
                      <a:gd name="T44" fmla="*/ 79 w 117"/>
                      <a:gd name="T45" fmla="*/ 115 h 118"/>
                      <a:gd name="T46" fmla="*/ 93 w 117"/>
                      <a:gd name="T47" fmla="*/ 115 h 118"/>
                      <a:gd name="T48" fmla="*/ 94 w 117"/>
                      <a:gd name="T49" fmla="*/ 116 h 118"/>
                      <a:gd name="T50" fmla="*/ 98 w 117"/>
                      <a:gd name="T51" fmla="*/ 118 h 118"/>
                      <a:gd name="T52" fmla="*/ 99 w 117"/>
                      <a:gd name="T53" fmla="*/ 117 h 118"/>
                      <a:gd name="T54" fmla="*/ 105 w 117"/>
                      <a:gd name="T55" fmla="*/ 113 h 118"/>
                      <a:gd name="T56" fmla="*/ 108 w 117"/>
                      <a:gd name="T57" fmla="*/ 110 h 118"/>
                      <a:gd name="T58" fmla="*/ 112 w 117"/>
                      <a:gd name="T59" fmla="*/ 105 h 118"/>
                      <a:gd name="T60" fmla="*/ 114 w 117"/>
                      <a:gd name="T61" fmla="*/ 105 h 118"/>
                      <a:gd name="T62" fmla="*/ 116 w 117"/>
                      <a:gd name="T63" fmla="*/ 102 h 118"/>
                      <a:gd name="T64" fmla="*/ 117 w 117"/>
                      <a:gd name="T65" fmla="*/ 102 h 118"/>
                      <a:gd name="T66" fmla="*/ 117 w 117"/>
                      <a:gd name="T67" fmla="*/ 98 h 118"/>
                      <a:gd name="T68" fmla="*/ 115 w 117"/>
                      <a:gd name="T69" fmla="*/ 93 h 118"/>
                      <a:gd name="T70" fmla="*/ 112 w 117"/>
                      <a:gd name="T71" fmla="*/ 86 h 118"/>
                      <a:gd name="T72" fmla="*/ 105 w 117"/>
                      <a:gd name="T73" fmla="*/ 74 h 118"/>
                      <a:gd name="T74" fmla="*/ 100 w 117"/>
                      <a:gd name="T75" fmla="*/ 63 h 118"/>
                      <a:gd name="T76" fmla="*/ 97 w 117"/>
                      <a:gd name="T77" fmla="*/ 58 h 118"/>
                      <a:gd name="T78" fmla="*/ 94 w 117"/>
                      <a:gd name="T79" fmla="*/ 51 h 118"/>
                      <a:gd name="T80" fmla="*/ 92 w 117"/>
                      <a:gd name="T81" fmla="*/ 45 h 118"/>
                      <a:gd name="T82" fmla="*/ 87 w 117"/>
                      <a:gd name="T83" fmla="*/ 40 h 118"/>
                      <a:gd name="T84" fmla="*/ 81 w 117"/>
                      <a:gd name="T85" fmla="*/ 18 h 118"/>
                      <a:gd name="T86" fmla="*/ 83 w 117"/>
                      <a:gd name="T87" fmla="*/ 16 h 118"/>
                      <a:gd name="T88" fmla="*/ 84 w 117"/>
                      <a:gd name="T89" fmla="*/ 16 h 118"/>
                      <a:gd name="T90" fmla="*/ 91 w 117"/>
                      <a:gd name="T91" fmla="*/ 28 h 118"/>
                      <a:gd name="T92" fmla="*/ 93 w 117"/>
                      <a:gd name="T93" fmla="*/ 31 h 118"/>
                      <a:gd name="T94" fmla="*/ 102 w 117"/>
                      <a:gd name="T95" fmla="*/ 45 h 118"/>
                      <a:gd name="T96" fmla="*/ 105 w 117"/>
                      <a:gd name="T97" fmla="*/ 35 h 118"/>
                      <a:gd name="T98" fmla="*/ 108 w 117"/>
                      <a:gd name="T99" fmla="*/ 29 h 118"/>
                      <a:gd name="T100" fmla="*/ 108 w 117"/>
                      <a:gd name="T101" fmla="*/ 28 h 118"/>
                      <a:gd name="T102" fmla="*/ 108 w 117"/>
                      <a:gd name="T103" fmla="*/ 26 h 1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7" h="118">
                        <a:moveTo>
                          <a:pt x="108" y="26"/>
                        </a:moveTo>
                        <a:cubicBezTo>
                          <a:pt x="109" y="24"/>
                          <a:pt x="109" y="24"/>
                          <a:pt x="109" y="24"/>
                        </a:cubicBezTo>
                        <a:cubicBezTo>
                          <a:pt x="109" y="24"/>
                          <a:pt x="109" y="24"/>
                          <a:pt x="109" y="24"/>
                        </a:cubicBezTo>
                        <a:cubicBezTo>
                          <a:pt x="103" y="8"/>
                          <a:pt x="103" y="8"/>
                          <a:pt x="103" y="8"/>
                        </a:cubicBezTo>
                        <a:cubicBezTo>
                          <a:pt x="102" y="8"/>
                          <a:pt x="100" y="8"/>
                          <a:pt x="98" y="8"/>
                        </a:cubicBezTo>
                        <a:cubicBezTo>
                          <a:pt x="96" y="7"/>
                          <a:pt x="93" y="7"/>
                          <a:pt x="91" y="7"/>
                        </a:cubicBezTo>
                        <a:cubicBezTo>
                          <a:pt x="85" y="9"/>
                          <a:pt x="81" y="7"/>
                          <a:pt x="75" y="4"/>
                        </a:cubicBezTo>
                        <a:cubicBezTo>
                          <a:pt x="74" y="4"/>
                          <a:pt x="73" y="3"/>
                          <a:pt x="70" y="3"/>
                        </a:cubicBezTo>
                        <a:cubicBezTo>
                          <a:pt x="63" y="3"/>
                          <a:pt x="55" y="6"/>
                          <a:pt x="54" y="7"/>
                        </a:cubicBezTo>
                        <a:cubicBezTo>
                          <a:pt x="52" y="11"/>
                          <a:pt x="45" y="12"/>
                          <a:pt x="39" y="9"/>
                        </a:cubicBezTo>
                        <a:cubicBezTo>
                          <a:pt x="37" y="8"/>
                          <a:pt x="37" y="8"/>
                          <a:pt x="37" y="8"/>
                        </a:cubicBezTo>
                        <a:cubicBezTo>
                          <a:pt x="33" y="7"/>
                          <a:pt x="27" y="4"/>
                          <a:pt x="19" y="3"/>
                        </a:cubicBezTo>
                        <a:cubicBezTo>
                          <a:pt x="10" y="3"/>
                          <a:pt x="5" y="2"/>
                          <a:pt x="3" y="0"/>
                        </a:cubicBezTo>
                        <a:cubicBezTo>
                          <a:pt x="3" y="0"/>
                          <a:pt x="3" y="0"/>
                          <a:pt x="3" y="0"/>
                        </a:cubicBezTo>
                        <a:cubicBezTo>
                          <a:pt x="2" y="4"/>
                          <a:pt x="2" y="6"/>
                          <a:pt x="3" y="8"/>
                        </a:cubicBezTo>
                        <a:cubicBezTo>
                          <a:pt x="3" y="10"/>
                          <a:pt x="4" y="13"/>
                          <a:pt x="1" y="15"/>
                        </a:cubicBezTo>
                        <a:cubicBezTo>
                          <a:pt x="0" y="17"/>
                          <a:pt x="0" y="19"/>
                          <a:pt x="1" y="23"/>
                        </a:cubicBezTo>
                        <a:cubicBezTo>
                          <a:pt x="1" y="25"/>
                          <a:pt x="2" y="28"/>
                          <a:pt x="2" y="31"/>
                        </a:cubicBezTo>
                        <a:cubicBezTo>
                          <a:pt x="2" y="116"/>
                          <a:pt x="2" y="116"/>
                          <a:pt x="2" y="116"/>
                        </a:cubicBezTo>
                        <a:cubicBezTo>
                          <a:pt x="68" y="116"/>
                          <a:pt x="68" y="116"/>
                          <a:pt x="68" y="116"/>
                        </a:cubicBezTo>
                        <a:cubicBezTo>
                          <a:pt x="71" y="113"/>
                          <a:pt x="71" y="113"/>
                          <a:pt x="71" y="113"/>
                        </a:cubicBezTo>
                        <a:cubicBezTo>
                          <a:pt x="72" y="113"/>
                          <a:pt x="73" y="113"/>
                          <a:pt x="73" y="113"/>
                        </a:cubicBezTo>
                        <a:cubicBezTo>
                          <a:pt x="76" y="113"/>
                          <a:pt x="77" y="114"/>
                          <a:pt x="79" y="115"/>
                        </a:cubicBezTo>
                        <a:cubicBezTo>
                          <a:pt x="93" y="115"/>
                          <a:pt x="93" y="115"/>
                          <a:pt x="93" y="115"/>
                        </a:cubicBezTo>
                        <a:cubicBezTo>
                          <a:pt x="94" y="116"/>
                          <a:pt x="94" y="116"/>
                          <a:pt x="94" y="116"/>
                        </a:cubicBezTo>
                        <a:cubicBezTo>
                          <a:pt x="95" y="116"/>
                          <a:pt x="96" y="118"/>
                          <a:pt x="98" y="118"/>
                        </a:cubicBezTo>
                        <a:cubicBezTo>
                          <a:pt x="99" y="118"/>
                          <a:pt x="99" y="118"/>
                          <a:pt x="99" y="117"/>
                        </a:cubicBezTo>
                        <a:cubicBezTo>
                          <a:pt x="100" y="116"/>
                          <a:pt x="101" y="113"/>
                          <a:pt x="105" y="113"/>
                        </a:cubicBezTo>
                        <a:cubicBezTo>
                          <a:pt x="106" y="113"/>
                          <a:pt x="107" y="112"/>
                          <a:pt x="108" y="110"/>
                        </a:cubicBezTo>
                        <a:cubicBezTo>
                          <a:pt x="109" y="108"/>
                          <a:pt x="110" y="105"/>
                          <a:pt x="112" y="105"/>
                        </a:cubicBezTo>
                        <a:cubicBezTo>
                          <a:pt x="114" y="105"/>
                          <a:pt x="114" y="105"/>
                          <a:pt x="114" y="105"/>
                        </a:cubicBezTo>
                        <a:cubicBezTo>
                          <a:pt x="115" y="105"/>
                          <a:pt x="115" y="104"/>
                          <a:pt x="116" y="102"/>
                        </a:cubicBezTo>
                        <a:cubicBezTo>
                          <a:pt x="117" y="102"/>
                          <a:pt x="117" y="102"/>
                          <a:pt x="117" y="102"/>
                        </a:cubicBezTo>
                        <a:cubicBezTo>
                          <a:pt x="117" y="100"/>
                          <a:pt x="117" y="99"/>
                          <a:pt x="117" y="98"/>
                        </a:cubicBezTo>
                        <a:cubicBezTo>
                          <a:pt x="117" y="95"/>
                          <a:pt x="117" y="95"/>
                          <a:pt x="115" y="93"/>
                        </a:cubicBezTo>
                        <a:cubicBezTo>
                          <a:pt x="114" y="92"/>
                          <a:pt x="113" y="90"/>
                          <a:pt x="112" y="86"/>
                        </a:cubicBezTo>
                        <a:cubicBezTo>
                          <a:pt x="111" y="83"/>
                          <a:pt x="108" y="78"/>
                          <a:pt x="105" y="74"/>
                        </a:cubicBezTo>
                        <a:cubicBezTo>
                          <a:pt x="102" y="68"/>
                          <a:pt x="100" y="65"/>
                          <a:pt x="100" y="63"/>
                        </a:cubicBezTo>
                        <a:cubicBezTo>
                          <a:pt x="99" y="61"/>
                          <a:pt x="98" y="60"/>
                          <a:pt x="97" y="58"/>
                        </a:cubicBezTo>
                        <a:cubicBezTo>
                          <a:pt x="96" y="56"/>
                          <a:pt x="94" y="54"/>
                          <a:pt x="94" y="51"/>
                        </a:cubicBezTo>
                        <a:cubicBezTo>
                          <a:pt x="94" y="49"/>
                          <a:pt x="94" y="48"/>
                          <a:pt x="92" y="45"/>
                        </a:cubicBezTo>
                        <a:cubicBezTo>
                          <a:pt x="90" y="44"/>
                          <a:pt x="89" y="42"/>
                          <a:pt x="87" y="40"/>
                        </a:cubicBezTo>
                        <a:cubicBezTo>
                          <a:pt x="82" y="32"/>
                          <a:pt x="80" y="21"/>
                          <a:pt x="81" y="18"/>
                        </a:cubicBezTo>
                        <a:cubicBezTo>
                          <a:pt x="82" y="16"/>
                          <a:pt x="82" y="16"/>
                          <a:pt x="83" y="16"/>
                        </a:cubicBezTo>
                        <a:cubicBezTo>
                          <a:pt x="84" y="16"/>
                          <a:pt x="84" y="16"/>
                          <a:pt x="84" y="16"/>
                        </a:cubicBezTo>
                        <a:cubicBezTo>
                          <a:pt x="86" y="16"/>
                          <a:pt x="87" y="18"/>
                          <a:pt x="91" y="28"/>
                        </a:cubicBezTo>
                        <a:cubicBezTo>
                          <a:pt x="92" y="30"/>
                          <a:pt x="92" y="31"/>
                          <a:pt x="93" y="31"/>
                        </a:cubicBezTo>
                        <a:cubicBezTo>
                          <a:pt x="96" y="39"/>
                          <a:pt x="101" y="45"/>
                          <a:pt x="102" y="45"/>
                        </a:cubicBezTo>
                        <a:cubicBezTo>
                          <a:pt x="103" y="44"/>
                          <a:pt x="105" y="38"/>
                          <a:pt x="105" y="35"/>
                        </a:cubicBezTo>
                        <a:cubicBezTo>
                          <a:pt x="106" y="32"/>
                          <a:pt x="107" y="30"/>
                          <a:pt x="108" y="29"/>
                        </a:cubicBezTo>
                        <a:cubicBezTo>
                          <a:pt x="108" y="28"/>
                          <a:pt x="108" y="28"/>
                          <a:pt x="108" y="28"/>
                        </a:cubicBezTo>
                        <a:cubicBezTo>
                          <a:pt x="108" y="26"/>
                          <a:pt x="108" y="26"/>
                          <a:pt x="108"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3" name="Rectangle 1610">
                    <a:extLst>
                      <a:ext uri="{FF2B5EF4-FFF2-40B4-BE49-F238E27FC236}">
                        <a16:creationId xmlns="" xmlns:a16="http://schemas.microsoft.com/office/drawing/2014/main" id="{BE5F3424-6E48-4F3E-8997-BCD10229A42B}"/>
                      </a:ext>
                    </a:extLst>
                  </p:cNvPr>
                  <p:cNvSpPr>
                    <a:spLocks noChangeArrowheads="1"/>
                  </p:cNvSpPr>
                  <p:nvPr/>
                </p:nvSpPr>
                <p:spPr bwMode="auto">
                  <a:xfrm>
                    <a:off x="1935" y="2617"/>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4" name="Freeform 1611">
                    <a:extLst>
                      <a:ext uri="{FF2B5EF4-FFF2-40B4-BE49-F238E27FC236}">
                        <a16:creationId xmlns="" xmlns:a16="http://schemas.microsoft.com/office/drawing/2014/main" id="{66FF0A24-410E-4788-BDB8-A87D0FF606FD}"/>
                      </a:ext>
                    </a:extLst>
                  </p:cNvPr>
                  <p:cNvSpPr/>
                  <p:nvPr/>
                </p:nvSpPr>
                <p:spPr bwMode="auto">
                  <a:xfrm>
                    <a:off x="1766" y="2950"/>
                    <a:ext cx="56" cy="63"/>
                  </a:xfrm>
                  <a:custGeom>
                    <a:gdLst>
                      <a:gd name="T0" fmla="*/ 29 w 58"/>
                      <a:gd name="T1" fmla="*/ 0 h 66"/>
                      <a:gd name="T2" fmla="*/ 29 w 58"/>
                      <a:gd name="T3" fmla="*/ 3 h 66"/>
                      <a:gd name="T4" fmla="*/ 29 w 58"/>
                      <a:gd name="T5" fmla="*/ 5 h 66"/>
                      <a:gd name="T6" fmla="*/ 29 w 58"/>
                      <a:gd name="T7" fmla="*/ 8 h 66"/>
                      <a:gd name="T8" fmla="*/ 29 w 58"/>
                      <a:gd name="T9" fmla="*/ 10 h 66"/>
                      <a:gd name="T10" fmla="*/ 29 w 58"/>
                      <a:gd name="T11" fmla="*/ 11 h 66"/>
                      <a:gd name="T12" fmla="*/ 29 w 58"/>
                      <a:gd name="T13" fmla="*/ 13 h 66"/>
                      <a:gd name="T14" fmla="*/ 29 w 58"/>
                      <a:gd name="T15" fmla="*/ 13 h 66"/>
                      <a:gd name="T16" fmla="*/ 29 w 58"/>
                      <a:gd name="T17" fmla="*/ 15 h 66"/>
                      <a:gd name="T18" fmla="*/ 12 w 58"/>
                      <a:gd name="T19" fmla="*/ 16 h 66"/>
                      <a:gd name="T20" fmla="*/ 11 w 58"/>
                      <a:gd name="T21" fmla="*/ 16 h 66"/>
                      <a:gd name="T22" fmla="*/ 10 w 58"/>
                      <a:gd name="T23" fmla="*/ 16 h 66"/>
                      <a:gd name="T24" fmla="*/ 9 w 58"/>
                      <a:gd name="T25" fmla="*/ 16 h 66"/>
                      <a:gd name="T26" fmla="*/ 7 w 58"/>
                      <a:gd name="T27" fmla="*/ 17 h 66"/>
                      <a:gd name="T28" fmla="*/ 7 w 58"/>
                      <a:gd name="T29" fmla="*/ 19 h 66"/>
                      <a:gd name="T30" fmla="*/ 11 w 58"/>
                      <a:gd name="T31" fmla="*/ 24 h 66"/>
                      <a:gd name="T32" fmla="*/ 5 w 58"/>
                      <a:gd name="T33" fmla="*/ 28 h 66"/>
                      <a:gd name="T34" fmla="*/ 2 w 58"/>
                      <a:gd name="T35" fmla="*/ 39 h 66"/>
                      <a:gd name="T36" fmla="*/ 13 w 58"/>
                      <a:gd name="T37" fmla="*/ 54 h 66"/>
                      <a:gd name="T38" fmla="*/ 23 w 58"/>
                      <a:gd name="T39" fmla="*/ 66 h 66"/>
                      <a:gd name="T40" fmla="*/ 23 w 58"/>
                      <a:gd name="T41" fmla="*/ 66 h 66"/>
                      <a:gd name="T42" fmla="*/ 25 w 58"/>
                      <a:gd name="T43" fmla="*/ 65 h 66"/>
                      <a:gd name="T44" fmla="*/ 26 w 58"/>
                      <a:gd name="T45" fmla="*/ 64 h 66"/>
                      <a:gd name="T46" fmla="*/ 30 w 58"/>
                      <a:gd name="T47" fmla="*/ 64 h 66"/>
                      <a:gd name="T48" fmla="*/ 28 w 58"/>
                      <a:gd name="T49" fmla="*/ 57 h 66"/>
                      <a:gd name="T50" fmla="*/ 34 w 58"/>
                      <a:gd name="T51" fmla="*/ 50 h 66"/>
                      <a:gd name="T52" fmla="*/ 37 w 58"/>
                      <a:gd name="T53" fmla="*/ 48 h 66"/>
                      <a:gd name="T54" fmla="*/ 46 w 58"/>
                      <a:gd name="T55" fmla="*/ 48 h 66"/>
                      <a:gd name="T56" fmla="*/ 52 w 58"/>
                      <a:gd name="T57" fmla="*/ 51 h 66"/>
                      <a:gd name="T58" fmla="*/ 58 w 58"/>
                      <a:gd name="T59" fmla="*/ 41 h 66"/>
                      <a:gd name="T60" fmla="*/ 56 w 58"/>
                      <a:gd name="T61" fmla="*/ 31 h 66"/>
                      <a:gd name="T62" fmla="*/ 54 w 58"/>
                      <a:gd name="T63" fmla="*/ 18 h 66"/>
                      <a:gd name="T64" fmla="*/ 55 w 58"/>
                      <a:gd name="T65" fmla="*/ 12 h 66"/>
                      <a:gd name="T66" fmla="*/ 46 w 58"/>
                      <a:gd name="T67" fmla="*/ 13 h 66"/>
                      <a:gd name="T68" fmla="*/ 45 w 58"/>
                      <a:gd name="T69" fmla="*/ 13 h 66"/>
                      <a:gd name="T70" fmla="*/ 44 w 58"/>
                      <a:gd name="T71" fmla="*/ 13 h 66"/>
                      <a:gd name="T72" fmla="*/ 43 w 58"/>
                      <a:gd name="T73" fmla="*/ 12 h 66"/>
                      <a:gd name="T74" fmla="*/ 43 w 58"/>
                      <a:gd name="T75" fmla="*/ 11 h 66"/>
                      <a:gd name="T76" fmla="*/ 43 w 58"/>
                      <a:gd name="T77" fmla="*/ 9 h 66"/>
                      <a:gd name="T78" fmla="*/ 43 w 58"/>
                      <a:gd name="T79" fmla="*/ 7 h 66"/>
                      <a:gd name="T80" fmla="*/ 44 w 58"/>
                      <a:gd name="T81" fmla="*/ 4 h 66"/>
                      <a:gd name="T82" fmla="*/ 44 w 58"/>
                      <a:gd name="T83" fmla="*/ 1 h 6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7" h="66">
                        <a:moveTo>
                          <a:pt x="30" y="0"/>
                        </a:moveTo>
                        <a:cubicBezTo>
                          <a:pt x="29" y="0"/>
                          <a:pt x="29" y="0"/>
                          <a:pt x="29" y="0"/>
                        </a:cubicBezTo>
                        <a:cubicBezTo>
                          <a:pt x="29" y="1"/>
                          <a:pt x="29" y="1"/>
                          <a:pt x="29" y="1"/>
                        </a:cubicBezTo>
                        <a:cubicBezTo>
                          <a:pt x="29" y="2"/>
                          <a:pt x="29" y="2"/>
                          <a:pt x="29" y="3"/>
                        </a:cubicBezTo>
                        <a:cubicBezTo>
                          <a:pt x="29" y="3"/>
                          <a:pt x="29" y="4"/>
                          <a:pt x="29" y="4"/>
                        </a:cubicBezTo>
                        <a:cubicBezTo>
                          <a:pt x="29" y="4"/>
                          <a:pt x="29" y="5"/>
                          <a:pt x="29" y="5"/>
                        </a:cubicBezTo>
                        <a:cubicBezTo>
                          <a:pt x="29" y="6"/>
                          <a:pt x="29" y="6"/>
                          <a:pt x="29" y="7"/>
                        </a:cubicBezTo>
                        <a:cubicBezTo>
                          <a:pt x="29" y="7"/>
                          <a:pt x="29" y="7"/>
                          <a:pt x="29" y="8"/>
                        </a:cubicBezTo>
                        <a:cubicBezTo>
                          <a:pt x="29" y="8"/>
                          <a:pt x="29" y="8"/>
                          <a:pt x="29" y="9"/>
                        </a:cubicBezTo>
                        <a:cubicBezTo>
                          <a:pt x="29" y="9"/>
                          <a:pt x="29" y="9"/>
                          <a:pt x="29" y="10"/>
                        </a:cubicBezTo>
                        <a:cubicBezTo>
                          <a:pt x="29" y="10"/>
                          <a:pt x="29" y="10"/>
                          <a:pt x="29" y="11"/>
                        </a:cubicBezTo>
                        <a:cubicBezTo>
                          <a:pt x="29" y="11"/>
                          <a:pt x="29" y="11"/>
                          <a:pt x="29" y="11"/>
                        </a:cubicBezTo>
                        <a:cubicBezTo>
                          <a:pt x="29" y="12"/>
                          <a:pt x="29" y="12"/>
                          <a:pt x="29" y="12"/>
                        </a:cubicBezTo>
                        <a:cubicBezTo>
                          <a:pt x="29" y="12"/>
                          <a:pt x="29" y="12"/>
                          <a:pt x="29" y="13"/>
                        </a:cubicBezTo>
                        <a:cubicBezTo>
                          <a:pt x="29" y="13"/>
                          <a:pt x="29" y="13"/>
                          <a:pt x="29" y="13"/>
                        </a:cubicBezTo>
                        <a:cubicBezTo>
                          <a:pt x="29" y="13"/>
                          <a:pt x="29" y="13"/>
                          <a:pt x="29" y="13"/>
                        </a:cubicBezTo>
                        <a:cubicBezTo>
                          <a:pt x="29" y="14"/>
                          <a:pt x="29" y="14"/>
                          <a:pt x="29" y="14"/>
                        </a:cubicBezTo>
                        <a:cubicBezTo>
                          <a:pt x="29" y="15"/>
                          <a:pt x="29" y="15"/>
                          <a:pt x="29" y="15"/>
                        </a:cubicBezTo>
                        <a:cubicBezTo>
                          <a:pt x="27" y="15"/>
                          <a:pt x="27" y="15"/>
                          <a:pt x="27" y="15"/>
                        </a:cubicBezTo>
                        <a:cubicBezTo>
                          <a:pt x="26" y="16"/>
                          <a:pt x="14" y="16"/>
                          <a:pt x="12" y="16"/>
                        </a:cubicBezTo>
                        <a:cubicBezTo>
                          <a:pt x="11" y="16"/>
                          <a:pt x="11" y="16"/>
                          <a:pt x="11" y="16"/>
                        </a:cubicBezTo>
                        <a:cubicBezTo>
                          <a:pt x="11" y="16"/>
                          <a:pt x="11" y="16"/>
                          <a:pt x="11" y="16"/>
                        </a:cubicBezTo>
                        <a:cubicBezTo>
                          <a:pt x="11" y="16"/>
                          <a:pt x="11" y="16"/>
                          <a:pt x="11" y="16"/>
                        </a:cubicBezTo>
                        <a:cubicBezTo>
                          <a:pt x="11" y="16"/>
                          <a:pt x="11" y="16"/>
                          <a:pt x="10" y="16"/>
                        </a:cubicBezTo>
                        <a:cubicBezTo>
                          <a:pt x="10" y="16"/>
                          <a:pt x="10" y="16"/>
                          <a:pt x="10" y="16"/>
                        </a:cubicBezTo>
                        <a:cubicBezTo>
                          <a:pt x="10" y="16"/>
                          <a:pt x="9" y="16"/>
                          <a:pt x="9" y="16"/>
                        </a:cubicBezTo>
                        <a:cubicBezTo>
                          <a:pt x="9" y="17"/>
                          <a:pt x="8" y="17"/>
                          <a:pt x="8" y="17"/>
                        </a:cubicBezTo>
                        <a:cubicBezTo>
                          <a:pt x="8" y="17"/>
                          <a:pt x="8" y="17"/>
                          <a:pt x="7" y="17"/>
                        </a:cubicBezTo>
                        <a:cubicBezTo>
                          <a:pt x="7" y="17"/>
                          <a:pt x="7" y="18"/>
                          <a:pt x="7" y="18"/>
                        </a:cubicBezTo>
                        <a:cubicBezTo>
                          <a:pt x="7" y="18"/>
                          <a:pt x="7" y="18"/>
                          <a:pt x="7" y="19"/>
                        </a:cubicBezTo>
                        <a:cubicBezTo>
                          <a:pt x="9" y="20"/>
                          <a:pt x="10" y="21"/>
                          <a:pt x="11" y="22"/>
                        </a:cubicBezTo>
                        <a:cubicBezTo>
                          <a:pt x="11" y="23"/>
                          <a:pt x="11" y="24"/>
                          <a:pt x="11" y="24"/>
                        </a:cubicBezTo>
                        <a:cubicBezTo>
                          <a:pt x="10" y="26"/>
                          <a:pt x="8" y="26"/>
                          <a:pt x="7" y="27"/>
                        </a:cubicBezTo>
                        <a:cubicBezTo>
                          <a:pt x="6" y="27"/>
                          <a:pt x="5" y="27"/>
                          <a:pt x="5" y="28"/>
                        </a:cubicBezTo>
                        <a:cubicBezTo>
                          <a:pt x="5" y="30"/>
                          <a:pt x="3" y="33"/>
                          <a:pt x="0" y="36"/>
                        </a:cubicBezTo>
                        <a:cubicBezTo>
                          <a:pt x="0" y="37"/>
                          <a:pt x="2" y="38"/>
                          <a:pt x="2" y="39"/>
                        </a:cubicBezTo>
                        <a:cubicBezTo>
                          <a:pt x="4" y="42"/>
                          <a:pt x="5" y="43"/>
                          <a:pt x="6" y="45"/>
                        </a:cubicBezTo>
                        <a:cubicBezTo>
                          <a:pt x="6" y="46"/>
                          <a:pt x="7" y="48"/>
                          <a:pt x="13" y="54"/>
                        </a:cubicBezTo>
                        <a:cubicBezTo>
                          <a:pt x="16" y="56"/>
                          <a:pt x="17" y="58"/>
                          <a:pt x="18" y="60"/>
                        </a:cubicBezTo>
                        <a:cubicBezTo>
                          <a:pt x="19" y="62"/>
                          <a:pt x="20" y="64"/>
                          <a:pt x="23" y="66"/>
                        </a:cubicBezTo>
                        <a:cubicBezTo>
                          <a:pt x="23" y="66"/>
                          <a:pt x="23" y="66"/>
                          <a:pt x="23" y="66"/>
                        </a:cubicBezTo>
                        <a:cubicBezTo>
                          <a:pt x="23" y="66"/>
                          <a:pt x="23" y="66"/>
                          <a:pt x="23" y="66"/>
                        </a:cubicBezTo>
                        <a:cubicBezTo>
                          <a:pt x="23" y="66"/>
                          <a:pt x="24" y="65"/>
                          <a:pt x="24" y="65"/>
                        </a:cubicBezTo>
                        <a:cubicBezTo>
                          <a:pt x="24" y="65"/>
                          <a:pt x="24" y="65"/>
                          <a:pt x="25" y="65"/>
                        </a:cubicBezTo>
                        <a:cubicBezTo>
                          <a:pt x="25" y="64"/>
                          <a:pt x="25" y="64"/>
                          <a:pt x="26" y="64"/>
                        </a:cubicBezTo>
                        <a:cubicBezTo>
                          <a:pt x="26" y="64"/>
                          <a:pt x="26" y="64"/>
                          <a:pt x="26" y="64"/>
                        </a:cubicBezTo>
                        <a:cubicBezTo>
                          <a:pt x="27" y="64"/>
                          <a:pt x="28" y="64"/>
                          <a:pt x="28" y="64"/>
                        </a:cubicBezTo>
                        <a:cubicBezTo>
                          <a:pt x="30" y="64"/>
                          <a:pt x="30" y="64"/>
                          <a:pt x="30" y="64"/>
                        </a:cubicBezTo>
                        <a:cubicBezTo>
                          <a:pt x="30" y="63"/>
                          <a:pt x="29" y="61"/>
                          <a:pt x="29" y="59"/>
                        </a:cubicBezTo>
                        <a:cubicBezTo>
                          <a:pt x="28" y="57"/>
                          <a:pt x="28" y="57"/>
                          <a:pt x="28" y="57"/>
                        </a:cubicBezTo>
                        <a:cubicBezTo>
                          <a:pt x="27" y="55"/>
                          <a:pt x="27" y="53"/>
                          <a:pt x="28" y="52"/>
                        </a:cubicBezTo>
                        <a:cubicBezTo>
                          <a:pt x="30" y="50"/>
                          <a:pt x="33" y="50"/>
                          <a:pt x="34" y="50"/>
                        </a:cubicBezTo>
                        <a:cubicBezTo>
                          <a:pt x="37" y="50"/>
                          <a:pt x="37" y="50"/>
                          <a:pt x="37" y="50"/>
                        </a:cubicBezTo>
                        <a:cubicBezTo>
                          <a:pt x="37" y="50"/>
                          <a:pt x="37" y="48"/>
                          <a:pt x="37" y="48"/>
                        </a:cubicBezTo>
                        <a:cubicBezTo>
                          <a:pt x="38" y="46"/>
                          <a:pt x="39" y="44"/>
                          <a:pt x="42" y="44"/>
                        </a:cubicBezTo>
                        <a:cubicBezTo>
                          <a:pt x="44" y="44"/>
                          <a:pt x="45" y="46"/>
                          <a:pt x="46" y="48"/>
                        </a:cubicBezTo>
                        <a:cubicBezTo>
                          <a:pt x="47" y="49"/>
                          <a:pt x="47" y="50"/>
                          <a:pt x="48" y="51"/>
                        </a:cubicBezTo>
                        <a:cubicBezTo>
                          <a:pt x="49" y="50"/>
                          <a:pt x="51" y="51"/>
                          <a:pt x="52" y="51"/>
                        </a:cubicBezTo>
                        <a:cubicBezTo>
                          <a:pt x="54" y="52"/>
                          <a:pt x="54" y="52"/>
                          <a:pt x="56" y="52"/>
                        </a:cubicBezTo>
                        <a:cubicBezTo>
                          <a:pt x="58" y="52"/>
                          <a:pt x="58" y="44"/>
                          <a:pt x="58" y="41"/>
                        </a:cubicBezTo>
                        <a:cubicBezTo>
                          <a:pt x="58" y="40"/>
                          <a:pt x="58" y="39"/>
                          <a:pt x="58" y="38"/>
                        </a:cubicBezTo>
                        <a:cubicBezTo>
                          <a:pt x="58" y="34"/>
                          <a:pt x="58" y="32"/>
                          <a:pt x="56" y="31"/>
                        </a:cubicBezTo>
                        <a:cubicBezTo>
                          <a:pt x="53" y="29"/>
                          <a:pt x="51" y="26"/>
                          <a:pt x="51" y="23"/>
                        </a:cubicBezTo>
                        <a:cubicBezTo>
                          <a:pt x="51" y="21"/>
                          <a:pt x="52" y="19"/>
                          <a:pt x="54" y="18"/>
                        </a:cubicBezTo>
                        <a:cubicBezTo>
                          <a:pt x="55" y="17"/>
                          <a:pt x="56" y="16"/>
                          <a:pt x="56" y="15"/>
                        </a:cubicBezTo>
                        <a:cubicBezTo>
                          <a:pt x="56" y="14"/>
                          <a:pt x="56" y="13"/>
                          <a:pt x="55" y="12"/>
                        </a:cubicBezTo>
                        <a:cubicBezTo>
                          <a:pt x="54" y="12"/>
                          <a:pt x="51" y="12"/>
                          <a:pt x="49" y="13"/>
                        </a:cubicBezTo>
                        <a:cubicBezTo>
                          <a:pt x="48" y="13"/>
                          <a:pt x="47" y="13"/>
                          <a:pt x="46" y="13"/>
                        </a:cubicBezTo>
                        <a:cubicBezTo>
                          <a:pt x="46"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2"/>
                          <a:pt x="43" y="12"/>
                        </a:cubicBezTo>
                        <a:cubicBezTo>
                          <a:pt x="43" y="12"/>
                          <a:pt x="43" y="12"/>
                          <a:pt x="43" y="12"/>
                        </a:cubicBezTo>
                        <a:cubicBezTo>
                          <a:pt x="43" y="12"/>
                          <a:pt x="43" y="11"/>
                          <a:pt x="43" y="11"/>
                        </a:cubicBezTo>
                        <a:cubicBezTo>
                          <a:pt x="43" y="10"/>
                          <a:pt x="43" y="10"/>
                          <a:pt x="43" y="10"/>
                        </a:cubicBezTo>
                        <a:cubicBezTo>
                          <a:pt x="43" y="9"/>
                          <a:pt x="43" y="9"/>
                          <a:pt x="43" y="9"/>
                        </a:cubicBezTo>
                        <a:cubicBezTo>
                          <a:pt x="43" y="9"/>
                          <a:pt x="43" y="8"/>
                          <a:pt x="43" y="8"/>
                        </a:cubicBezTo>
                        <a:cubicBezTo>
                          <a:pt x="43" y="7"/>
                          <a:pt x="43" y="7"/>
                          <a:pt x="43" y="7"/>
                        </a:cubicBezTo>
                        <a:cubicBezTo>
                          <a:pt x="43" y="6"/>
                          <a:pt x="43" y="6"/>
                          <a:pt x="44" y="5"/>
                        </a:cubicBezTo>
                        <a:cubicBezTo>
                          <a:pt x="44" y="5"/>
                          <a:pt x="44" y="4"/>
                          <a:pt x="44" y="4"/>
                        </a:cubicBezTo>
                        <a:cubicBezTo>
                          <a:pt x="44" y="3"/>
                          <a:pt x="44" y="2"/>
                          <a:pt x="44" y="1"/>
                        </a:cubicBezTo>
                        <a:cubicBezTo>
                          <a:pt x="44" y="1"/>
                          <a:pt x="44" y="1"/>
                          <a:pt x="44" y="1"/>
                        </a:cubicBezTo>
                        <a:cubicBezTo>
                          <a:pt x="37" y="1"/>
                          <a:pt x="31"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5" name="Freeform 1612">
                    <a:extLst>
                      <a:ext uri="{FF2B5EF4-FFF2-40B4-BE49-F238E27FC236}">
                        <a16:creationId xmlns="" xmlns:a16="http://schemas.microsoft.com/office/drawing/2014/main" id="{2F1C6A5A-C225-4FCE-A842-DD901D551DEC}"/>
                      </a:ext>
                    </a:extLst>
                  </p:cNvPr>
                  <p:cNvSpPr/>
                  <p:nvPr/>
                </p:nvSpPr>
                <p:spPr bwMode="auto">
                  <a:xfrm>
                    <a:off x="1795" y="2950"/>
                    <a:ext cx="13" cy="1"/>
                  </a:xfrm>
                  <a:custGeom>
                    <a:gdLst>
                      <a:gd name="T0" fmla="*/ 14 w 14"/>
                      <a:gd name="T1" fmla="*/ 1 h 1"/>
                      <a:gd name="T2" fmla="*/ 0 w 14"/>
                      <a:gd name="T3" fmla="*/ 0 h 1"/>
                      <a:gd name="T4" fmla="*/ 0 w 14"/>
                      <a:gd name="T5" fmla="*/ 0 h 1"/>
                      <a:gd name="T6" fmla="*/ 14 w 14"/>
                      <a:gd name="T7" fmla="*/ 1 h 1"/>
                    </a:gdLst>
                    <a:cxnLst>
                      <a:cxn ang="0">
                        <a:pos x="T0" y="T1"/>
                      </a:cxn>
                      <a:cxn ang="0">
                        <a:pos x="T2" y="T3"/>
                      </a:cxn>
                      <a:cxn ang="0">
                        <a:pos x="T4" y="T5"/>
                      </a:cxn>
                      <a:cxn ang="0">
                        <a:pos x="T6" y="T7"/>
                      </a:cxn>
                    </a:cxnLst>
                    <a:rect l="0" t="0" r="r" b="b"/>
                    <a:pathLst>
                      <a:path w="14" h="1">
                        <a:moveTo>
                          <a:pt x="14" y="1"/>
                        </a:moveTo>
                        <a:cubicBezTo>
                          <a:pt x="7" y="1"/>
                          <a:pt x="1" y="0"/>
                          <a:pt x="0" y="0"/>
                        </a:cubicBezTo>
                        <a:cubicBezTo>
                          <a:pt x="0" y="0"/>
                          <a:pt x="0" y="0"/>
                          <a:pt x="0" y="0"/>
                        </a:cubicBezTo>
                        <a:cubicBezTo>
                          <a:pt x="1" y="0"/>
                          <a:pt x="7" y="1"/>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6" name="Freeform 1613">
                    <a:extLst>
                      <a:ext uri="{FF2B5EF4-FFF2-40B4-BE49-F238E27FC236}">
                        <a16:creationId xmlns="" xmlns:a16="http://schemas.microsoft.com/office/drawing/2014/main" id="{BF6A5834-9A3A-4F07-AFA4-39760827797A}"/>
                      </a:ext>
                    </a:extLst>
                  </p:cNvPr>
                  <p:cNvSpPr/>
                  <p:nvPr/>
                </p:nvSpPr>
                <p:spPr bwMode="auto">
                  <a:xfrm>
                    <a:off x="1772" y="2952"/>
                    <a:ext cx="18" cy="9"/>
                  </a:xfrm>
                  <a:custGeom>
                    <a:gdLst>
                      <a:gd name="T0" fmla="*/ 6 w 19"/>
                      <a:gd name="T1" fmla="*/ 0 h 10"/>
                      <a:gd name="T2" fmla="*/ 6 w 19"/>
                      <a:gd name="T3" fmla="*/ 3 h 10"/>
                      <a:gd name="T4" fmla="*/ 1 w 19"/>
                      <a:gd name="T5" fmla="*/ 7 h 10"/>
                      <a:gd name="T6" fmla="*/ 0 w 19"/>
                      <a:gd name="T7" fmla="*/ 8 h 10"/>
                      <a:gd name="T8" fmla="*/ 0 w 19"/>
                      <a:gd name="T9" fmla="*/ 8 h 10"/>
                      <a:gd name="T10" fmla="*/ 3 w 19"/>
                      <a:gd name="T11" fmla="*/ 10 h 10"/>
                      <a:gd name="T12" fmla="*/ 3 w 19"/>
                      <a:gd name="T13" fmla="*/ 10 h 10"/>
                      <a:gd name="T14" fmla="*/ 5 w 19"/>
                      <a:gd name="T15" fmla="*/ 10 h 10"/>
                      <a:gd name="T16" fmla="*/ 5 w 19"/>
                      <a:gd name="T17" fmla="*/ 10 h 10"/>
                      <a:gd name="T18" fmla="*/ 5 w 19"/>
                      <a:gd name="T19" fmla="*/ 10 h 10"/>
                      <a:gd name="T20" fmla="*/ 5 w 19"/>
                      <a:gd name="T21" fmla="*/ 10 h 10"/>
                      <a:gd name="T22" fmla="*/ 6 w 19"/>
                      <a:gd name="T23" fmla="*/ 10 h 10"/>
                      <a:gd name="T24" fmla="*/ 19 w 19"/>
                      <a:gd name="T25" fmla="*/ 10 h 10"/>
                      <a:gd name="T26" fmla="*/ 19 w 19"/>
                      <a:gd name="T27" fmla="*/ 8 h 10"/>
                      <a:gd name="T28" fmla="*/ 19 w 19"/>
                      <a:gd name="T29" fmla="*/ 7 h 10"/>
                      <a:gd name="T30" fmla="*/ 19 w 19"/>
                      <a:gd name="T31" fmla="*/ 5 h 10"/>
                      <a:gd name="T32" fmla="*/ 19 w 19"/>
                      <a:gd name="T33" fmla="*/ 4 h 10"/>
                      <a:gd name="T34" fmla="*/ 19 w 19"/>
                      <a:gd name="T35" fmla="*/ 2 h 10"/>
                      <a:gd name="T36" fmla="*/ 19 w 19"/>
                      <a:gd name="T37" fmla="*/ 0 h 10"/>
                      <a:gd name="T38" fmla="*/ 19 w 19"/>
                      <a:gd name="T39" fmla="*/ 0 h 10"/>
                      <a:gd name="T40" fmla="*/ 19 w 19"/>
                      <a:gd name="T41" fmla="*/ 0 h 10"/>
                      <a:gd name="T42" fmla="*/ 6 w 19"/>
                      <a:gd name="T43" fmla="*/ 0 h 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 h="10">
                        <a:moveTo>
                          <a:pt x="6" y="0"/>
                        </a:moveTo>
                        <a:cubicBezTo>
                          <a:pt x="6" y="1"/>
                          <a:pt x="6" y="2"/>
                          <a:pt x="6" y="3"/>
                        </a:cubicBezTo>
                        <a:cubicBezTo>
                          <a:pt x="5" y="5"/>
                          <a:pt x="3" y="7"/>
                          <a:pt x="1" y="7"/>
                        </a:cubicBezTo>
                        <a:cubicBezTo>
                          <a:pt x="0" y="8"/>
                          <a:pt x="0" y="8"/>
                          <a:pt x="0" y="8"/>
                        </a:cubicBezTo>
                        <a:cubicBezTo>
                          <a:pt x="0" y="8"/>
                          <a:pt x="0" y="8"/>
                          <a:pt x="0" y="8"/>
                        </a:cubicBezTo>
                        <a:cubicBezTo>
                          <a:pt x="2" y="8"/>
                          <a:pt x="3" y="9"/>
                          <a:pt x="3" y="10"/>
                        </a:cubicBezTo>
                        <a:cubicBezTo>
                          <a:pt x="3" y="10"/>
                          <a:pt x="3" y="10"/>
                          <a:pt x="3" y="10"/>
                        </a:cubicBezTo>
                        <a:cubicBezTo>
                          <a:pt x="4" y="10"/>
                          <a:pt x="4" y="10"/>
                          <a:pt x="5" y="10"/>
                        </a:cubicBezTo>
                        <a:cubicBezTo>
                          <a:pt x="5" y="10"/>
                          <a:pt x="5" y="10"/>
                          <a:pt x="5" y="10"/>
                        </a:cubicBezTo>
                        <a:cubicBezTo>
                          <a:pt x="5" y="10"/>
                          <a:pt x="5" y="10"/>
                          <a:pt x="5" y="10"/>
                        </a:cubicBezTo>
                        <a:cubicBezTo>
                          <a:pt x="5" y="10"/>
                          <a:pt x="5" y="10"/>
                          <a:pt x="5" y="10"/>
                        </a:cubicBezTo>
                        <a:cubicBezTo>
                          <a:pt x="5" y="10"/>
                          <a:pt x="5" y="10"/>
                          <a:pt x="6" y="10"/>
                        </a:cubicBezTo>
                        <a:cubicBezTo>
                          <a:pt x="8" y="10"/>
                          <a:pt x="16" y="10"/>
                          <a:pt x="19" y="10"/>
                        </a:cubicBezTo>
                        <a:cubicBezTo>
                          <a:pt x="19" y="9"/>
                          <a:pt x="19" y="8"/>
                          <a:pt x="19" y="8"/>
                        </a:cubicBezTo>
                        <a:cubicBezTo>
                          <a:pt x="19" y="7"/>
                          <a:pt x="19" y="7"/>
                          <a:pt x="19" y="7"/>
                        </a:cubicBezTo>
                        <a:cubicBezTo>
                          <a:pt x="19" y="6"/>
                          <a:pt x="19" y="6"/>
                          <a:pt x="19" y="5"/>
                        </a:cubicBezTo>
                        <a:cubicBezTo>
                          <a:pt x="19" y="5"/>
                          <a:pt x="19" y="4"/>
                          <a:pt x="19" y="4"/>
                        </a:cubicBezTo>
                        <a:cubicBezTo>
                          <a:pt x="19" y="3"/>
                          <a:pt x="19" y="3"/>
                          <a:pt x="19" y="2"/>
                        </a:cubicBezTo>
                        <a:cubicBezTo>
                          <a:pt x="19" y="1"/>
                          <a:pt x="19" y="1"/>
                          <a:pt x="19" y="0"/>
                        </a:cubicBezTo>
                        <a:cubicBezTo>
                          <a:pt x="19" y="0"/>
                          <a:pt x="19" y="0"/>
                          <a:pt x="19" y="0"/>
                        </a:cubicBezTo>
                        <a:cubicBezTo>
                          <a:pt x="19" y="0"/>
                          <a:pt x="19" y="0"/>
                          <a:pt x="19"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7" name="Freeform 1614">
                    <a:extLst>
                      <a:ext uri="{FF2B5EF4-FFF2-40B4-BE49-F238E27FC236}">
                        <a16:creationId xmlns="" xmlns:a16="http://schemas.microsoft.com/office/drawing/2014/main" id="{84CC2E1D-4067-4A00-929B-8BF744F0B71D}"/>
                      </a:ext>
                    </a:extLst>
                  </p:cNvPr>
                  <p:cNvSpPr/>
                  <p:nvPr/>
                </p:nvSpPr>
                <p:spPr bwMode="auto">
                  <a:xfrm flipH="1">
                    <a:off x="1790" y="295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8" name="Freeform 1615">
                    <a:extLst>
                      <a:ext uri="{FF2B5EF4-FFF2-40B4-BE49-F238E27FC236}">
                        <a16:creationId xmlns="" xmlns:a16="http://schemas.microsoft.com/office/drawing/2014/main" id="{B289F341-B851-4BE5-A9A8-BB998661C358}"/>
                      </a:ext>
                    </a:extLst>
                  </p:cNvPr>
                  <p:cNvSpPr/>
                  <p:nvPr/>
                </p:nvSpPr>
                <p:spPr bwMode="auto">
                  <a:xfrm flipH="1">
                    <a:off x="1790" y="295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9" name="Freeform 1616">
                    <a:extLst>
                      <a:ext uri="{FF2B5EF4-FFF2-40B4-BE49-F238E27FC236}">
                        <a16:creationId xmlns="" xmlns:a16="http://schemas.microsoft.com/office/drawing/2014/main" id="{A3EAAF05-3418-48F7-9D4D-AF3643605E85}"/>
                      </a:ext>
                    </a:extLst>
                  </p:cNvPr>
                  <p:cNvSpPr/>
                  <p:nvPr/>
                </p:nvSpPr>
                <p:spPr bwMode="auto">
                  <a:xfrm>
                    <a:off x="1775" y="2961"/>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0" name="Freeform 1617">
                    <a:extLst>
                      <a:ext uri="{FF2B5EF4-FFF2-40B4-BE49-F238E27FC236}">
                        <a16:creationId xmlns="" xmlns:a16="http://schemas.microsoft.com/office/drawing/2014/main" id="{EECB9E89-7637-4873-8AD2-C3EA83D2123A}"/>
                      </a:ext>
                    </a:extLst>
                  </p:cNvPr>
                  <p:cNvSpPr/>
                  <p:nvPr/>
                </p:nvSpPr>
                <p:spPr bwMode="auto">
                  <a:xfrm>
                    <a:off x="1777" y="296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1" name="Freeform 1618">
                    <a:extLst>
                      <a:ext uri="{FF2B5EF4-FFF2-40B4-BE49-F238E27FC236}">
                        <a16:creationId xmlns="" xmlns:a16="http://schemas.microsoft.com/office/drawing/2014/main" id="{48673E39-0256-4859-BE46-3FAB18F49A99}"/>
                      </a:ext>
                    </a:extLst>
                  </p:cNvPr>
                  <p:cNvSpPr/>
                  <p:nvPr/>
                </p:nvSpPr>
                <p:spPr bwMode="auto">
                  <a:xfrm flipH="1">
                    <a:off x="1777" y="296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2" name="Freeform 1619">
                    <a:extLst>
                      <a:ext uri="{FF2B5EF4-FFF2-40B4-BE49-F238E27FC236}">
                        <a16:creationId xmlns="" xmlns:a16="http://schemas.microsoft.com/office/drawing/2014/main" id="{420118AF-B409-4E5E-A3A8-41EF7CBB1DA3}"/>
                      </a:ext>
                    </a:extLst>
                  </p:cNvPr>
                  <p:cNvSpPr/>
                  <p:nvPr/>
                </p:nvSpPr>
                <p:spPr bwMode="auto">
                  <a:xfrm flipH="1">
                    <a:off x="1790" y="2959"/>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0"/>
                          <a:pt x="0" y="1"/>
                          <a:pt x="0" y="2"/>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3" name="Freeform 1620">
                    <a:extLst>
                      <a:ext uri="{FF2B5EF4-FFF2-40B4-BE49-F238E27FC236}">
                        <a16:creationId xmlns="" xmlns:a16="http://schemas.microsoft.com/office/drawing/2014/main" id="{89A93D0D-61AF-4745-A1BF-1544B473C57F}"/>
                      </a:ext>
                    </a:extLst>
                  </p:cNvPr>
                  <p:cNvSpPr/>
                  <p:nvPr/>
                </p:nvSpPr>
                <p:spPr bwMode="auto">
                  <a:xfrm flipH="1">
                    <a:off x="1790" y="2957"/>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4" name="Freeform 1621">
                    <a:extLst>
                      <a:ext uri="{FF2B5EF4-FFF2-40B4-BE49-F238E27FC236}">
                        <a16:creationId xmlns="" xmlns:a16="http://schemas.microsoft.com/office/drawing/2014/main" id="{B7643D56-841A-4572-9570-0DE1EF7C70ED}"/>
                      </a:ext>
                    </a:extLst>
                  </p:cNvPr>
                  <p:cNvSpPr/>
                  <p:nvPr/>
                </p:nvSpPr>
                <p:spPr bwMode="auto">
                  <a:xfrm>
                    <a:off x="1791" y="2935"/>
                    <a:ext cx="71" cy="90"/>
                  </a:xfrm>
                  <a:custGeom>
                    <a:gdLst>
                      <a:gd name="T0" fmla="*/ 62 w 74"/>
                      <a:gd name="T1" fmla="*/ 2 h 95"/>
                      <a:gd name="T2" fmla="*/ 54 w 74"/>
                      <a:gd name="T3" fmla="*/ 11 h 95"/>
                      <a:gd name="T4" fmla="*/ 54 w 74"/>
                      <a:gd name="T5" fmla="*/ 11 h 95"/>
                      <a:gd name="T6" fmla="*/ 51 w 74"/>
                      <a:gd name="T7" fmla="*/ 21 h 95"/>
                      <a:gd name="T8" fmla="*/ 51 w 74"/>
                      <a:gd name="T9" fmla="*/ 24 h 95"/>
                      <a:gd name="T10" fmla="*/ 34 w 74"/>
                      <a:gd name="T11" fmla="*/ 17 h 95"/>
                      <a:gd name="T12" fmla="*/ 29 w 74"/>
                      <a:gd name="T13" fmla="*/ 17 h 95"/>
                      <a:gd name="T14" fmla="*/ 26 w 74"/>
                      <a:gd name="T15" fmla="*/ 17 h 95"/>
                      <a:gd name="T16" fmla="*/ 23 w 74"/>
                      <a:gd name="T17" fmla="*/ 17 h 95"/>
                      <a:gd name="T18" fmla="*/ 22 w 74"/>
                      <a:gd name="T19" fmla="*/ 20 h 95"/>
                      <a:gd name="T20" fmla="*/ 21 w 74"/>
                      <a:gd name="T21" fmla="*/ 22 h 95"/>
                      <a:gd name="T22" fmla="*/ 21 w 74"/>
                      <a:gd name="T23" fmla="*/ 24 h 95"/>
                      <a:gd name="T24" fmla="*/ 21 w 74"/>
                      <a:gd name="T25" fmla="*/ 25 h 95"/>
                      <a:gd name="T26" fmla="*/ 31 w 74"/>
                      <a:gd name="T27" fmla="*/ 25 h 95"/>
                      <a:gd name="T28" fmla="*/ 30 w 74"/>
                      <a:gd name="T29" fmla="*/ 38 h 95"/>
                      <a:gd name="T30" fmla="*/ 32 w 74"/>
                      <a:gd name="T31" fmla="*/ 43 h 95"/>
                      <a:gd name="T32" fmla="*/ 36 w 74"/>
                      <a:gd name="T33" fmla="*/ 57 h 95"/>
                      <a:gd name="T34" fmla="*/ 25 w 74"/>
                      <a:gd name="T35" fmla="*/ 71 h 95"/>
                      <a:gd name="T36" fmla="*/ 21 w 74"/>
                      <a:gd name="T37" fmla="*/ 71 h 95"/>
                      <a:gd name="T38" fmla="*/ 16 w 74"/>
                      <a:gd name="T39" fmla="*/ 64 h 95"/>
                      <a:gd name="T40" fmla="*/ 11 w 74"/>
                      <a:gd name="T41" fmla="*/ 70 h 95"/>
                      <a:gd name="T42" fmla="*/ 5 w 74"/>
                      <a:gd name="T43" fmla="*/ 70 h 95"/>
                      <a:gd name="T44" fmla="*/ 6 w 74"/>
                      <a:gd name="T45" fmla="*/ 74 h 95"/>
                      <a:gd name="T46" fmla="*/ 2 w 74"/>
                      <a:gd name="T47" fmla="*/ 84 h 95"/>
                      <a:gd name="T48" fmla="*/ 1 w 74"/>
                      <a:gd name="T49" fmla="*/ 84 h 95"/>
                      <a:gd name="T50" fmla="*/ 0 w 74"/>
                      <a:gd name="T51" fmla="*/ 85 h 95"/>
                      <a:gd name="T52" fmla="*/ 9 w 74"/>
                      <a:gd name="T53" fmla="*/ 94 h 95"/>
                      <a:gd name="T54" fmla="*/ 12 w 74"/>
                      <a:gd name="T55" fmla="*/ 93 h 95"/>
                      <a:gd name="T56" fmla="*/ 13 w 74"/>
                      <a:gd name="T57" fmla="*/ 92 h 95"/>
                      <a:gd name="T58" fmla="*/ 15 w 74"/>
                      <a:gd name="T59" fmla="*/ 91 h 95"/>
                      <a:gd name="T60" fmla="*/ 16 w 74"/>
                      <a:gd name="T61" fmla="*/ 91 h 95"/>
                      <a:gd name="T62" fmla="*/ 17 w 74"/>
                      <a:gd name="T63" fmla="*/ 90 h 95"/>
                      <a:gd name="T64" fmla="*/ 18 w 74"/>
                      <a:gd name="T65" fmla="*/ 90 h 95"/>
                      <a:gd name="T66" fmla="*/ 18 w 74"/>
                      <a:gd name="T67" fmla="*/ 90 h 95"/>
                      <a:gd name="T68" fmla="*/ 21 w 74"/>
                      <a:gd name="T69" fmla="*/ 92 h 95"/>
                      <a:gd name="T70" fmla="*/ 32 w 74"/>
                      <a:gd name="T71" fmla="*/ 89 h 95"/>
                      <a:gd name="T72" fmla="*/ 38 w 74"/>
                      <a:gd name="T73" fmla="*/ 91 h 95"/>
                      <a:gd name="T74" fmla="*/ 45 w 74"/>
                      <a:gd name="T75" fmla="*/ 89 h 95"/>
                      <a:gd name="T76" fmla="*/ 45 w 74"/>
                      <a:gd name="T77" fmla="*/ 87 h 95"/>
                      <a:gd name="T78" fmla="*/ 49 w 74"/>
                      <a:gd name="T79" fmla="*/ 81 h 95"/>
                      <a:gd name="T80" fmla="*/ 50 w 74"/>
                      <a:gd name="T81" fmla="*/ 65 h 95"/>
                      <a:gd name="T82" fmla="*/ 55 w 74"/>
                      <a:gd name="T83" fmla="*/ 53 h 95"/>
                      <a:gd name="T84" fmla="*/ 64 w 74"/>
                      <a:gd name="T85" fmla="*/ 35 h 95"/>
                      <a:gd name="T86" fmla="*/ 71 w 74"/>
                      <a:gd name="T87" fmla="*/ 12 h 95"/>
                      <a:gd name="T88" fmla="*/ 73 w 74"/>
                      <a:gd name="T89" fmla="*/ 9 h 95"/>
                      <a:gd name="T90" fmla="*/ 74 w 74"/>
                      <a:gd name="T91" fmla="*/ 6 h 95"/>
                      <a:gd name="T92" fmla="*/ 74 w 74"/>
                      <a:gd name="T93" fmla="*/ 4 h 95"/>
                      <a:gd name="T94" fmla="*/ 74 w 74"/>
                      <a:gd name="T95" fmla="*/ 2 h 95"/>
                      <a:gd name="T96" fmla="*/ 66 w 74"/>
                      <a:gd name="T97" fmla="*/ 0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5">
                        <a:moveTo>
                          <a:pt x="66" y="0"/>
                        </a:moveTo>
                        <a:cubicBezTo>
                          <a:pt x="62" y="2"/>
                          <a:pt x="62" y="2"/>
                          <a:pt x="62" y="2"/>
                        </a:cubicBezTo>
                        <a:cubicBezTo>
                          <a:pt x="57" y="3"/>
                          <a:pt x="57" y="3"/>
                          <a:pt x="57" y="3"/>
                        </a:cubicBezTo>
                        <a:cubicBezTo>
                          <a:pt x="57" y="5"/>
                          <a:pt x="56" y="8"/>
                          <a:pt x="54" y="11"/>
                        </a:cubicBezTo>
                        <a:cubicBezTo>
                          <a:pt x="54" y="11"/>
                          <a:pt x="54" y="11"/>
                          <a:pt x="54" y="11"/>
                        </a:cubicBezTo>
                        <a:cubicBezTo>
                          <a:pt x="54" y="11"/>
                          <a:pt x="54" y="11"/>
                          <a:pt x="54" y="11"/>
                        </a:cubicBezTo>
                        <a:cubicBezTo>
                          <a:pt x="54" y="12"/>
                          <a:pt x="54" y="12"/>
                          <a:pt x="54" y="12"/>
                        </a:cubicBezTo>
                        <a:cubicBezTo>
                          <a:pt x="52" y="14"/>
                          <a:pt x="51" y="19"/>
                          <a:pt x="51" y="21"/>
                        </a:cubicBezTo>
                        <a:cubicBezTo>
                          <a:pt x="51" y="21"/>
                          <a:pt x="51" y="21"/>
                          <a:pt x="51" y="21"/>
                        </a:cubicBezTo>
                        <a:cubicBezTo>
                          <a:pt x="51" y="24"/>
                          <a:pt x="51" y="24"/>
                          <a:pt x="51" y="24"/>
                        </a:cubicBezTo>
                        <a:cubicBezTo>
                          <a:pt x="48" y="22"/>
                          <a:pt x="48" y="22"/>
                          <a:pt x="48" y="22"/>
                        </a:cubicBezTo>
                        <a:cubicBezTo>
                          <a:pt x="44" y="20"/>
                          <a:pt x="37" y="17"/>
                          <a:pt x="34" y="17"/>
                        </a:cubicBezTo>
                        <a:cubicBezTo>
                          <a:pt x="33" y="17"/>
                          <a:pt x="32" y="17"/>
                          <a:pt x="29" y="17"/>
                        </a:cubicBezTo>
                        <a:cubicBezTo>
                          <a:pt x="29" y="17"/>
                          <a:pt x="29" y="17"/>
                          <a:pt x="29" y="17"/>
                        </a:cubicBezTo>
                        <a:cubicBezTo>
                          <a:pt x="29" y="17"/>
                          <a:pt x="29" y="17"/>
                          <a:pt x="29" y="17"/>
                        </a:cubicBezTo>
                        <a:cubicBezTo>
                          <a:pt x="28" y="17"/>
                          <a:pt x="27" y="17"/>
                          <a:pt x="26" y="17"/>
                        </a:cubicBezTo>
                        <a:cubicBezTo>
                          <a:pt x="26" y="17"/>
                          <a:pt x="26" y="17"/>
                          <a:pt x="25" y="17"/>
                        </a:cubicBezTo>
                        <a:cubicBezTo>
                          <a:pt x="25" y="17"/>
                          <a:pt x="24" y="17"/>
                          <a:pt x="23" y="17"/>
                        </a:cubicBezTo>
                        <a:cubicBezTo>
                          <a:pt x="22" y="17"/>
                          <a:pt x="22" y="17"/>
                          <a:pt x="22" y="17"/>
                        </a:cubicBezTo>
                        <a:cubicBezTo>
                          <a:pt x="22" y="18"/>
                          <a:pt x="22" y="19"/>
                          <a:pt x="22" y="20"/>
                        </a:cubicBezTo>
                        <a:cubicBezTo>
                          <a:pt x="22" y="20"/>
                          <a:pt x="22" y="20"/>
                          <a:pt x="22" y="20"/>
                        </a:cubicBezTo>
                        <a:cubicBezTo>
                          <a:pt x="22" y="21"/>
                          <a:pt x="21" y="21"/>
                          <a:pt x="21" y="22"/>
                        </a:cubicBezTo>
                        <a:cubicBezTo>
                          <a:pt x="21" y="22"/>
                          <a:pt x="21" y="22"/>
                          <a:pt x="21" y="23"/>
                        </a:cubicBezTo>
                        <a:cubicBezTo>
                          <a:pt x="21" y="23"/>
                          <a:pt x="21" y="24"/>
                          <a:pt x="21" y="24"/>
                        </a:cubicBezTo>
                        <a:cubicBezTo>
                          <a:pt x="21" y="24"/>
                          <a:pt x="21" y="24"/>
                          <a:pt x="21" y="24"/>
                        </a:cubicBezTo>
                        <a:cubicBezTo>
                          <a:pt x="21" y="25"/>
                          <a:pt x="21" y="25"/>
                          <a:pt x="21" y="25"/>
                        </a:cubicBezTo>
                        <a:cubicBezTo>
                          <a:pt x="21" y="25"/>
                          <a:pt x="22" y="25"/>
                          <a:pt x="22" y="25"/>
                        </a:cubicBezTo>
                        <a:cubicBezTo>
                          <a:pt x="25" y="24"/>
                          <a:pt x="29" y="23"/>
                          <a:pt x="31" y="25"/>
                        </a:cubicBezTo>
                        <a:cubicBezTo>
                          <a:pt x="34" y="27"/>
                          <a:pt x="35" y="29"/>
                          <a:pt x="34" y="31"/>
                        </a:cubicBezTo>
                        <a:cubicBezTo>
                          <a:pt x="34" y="34"/>
                          <a:pt x="32" y="36"/>
                          <a:pt x="30" y="38"/>
                        </a:cubicBezTo>
                        <a:cubicBezTo>
                          <a:pt x="29" y="38"/>
                          <a:pt x="29" y="39"/>
                          <a:pt x="29" y="39"/>
                        </a:cubicBezTo>
                        <a:cubicBezTo>
                          <a:pt x="29" y="40"/>
                          <a:pt x="30" y="42"/>
                          <a:pt x="32" y="43"/>
                        </a:cubicBezTo>
                        <a:cubicBezTo>
                          <a:pt x="36" y="45"/>
                          <a:pt x="36" y="50"/>
                          <a:pt x="36" y="54"/>
                        </a:cubicBezTo>
                        <a:cubicBezTo>
                          <a:pt x="36" y="55"/>
                          <a:pt x="36" y="56"/>
                          <a:pt x="36" y="57"/>
                        </a:cubicBezTo>
                        <a:cubicBezTo>
                          <a:pt x="36" y="63"/>
                          <a:pt x="36" y="71"/>
                          <a:pt x="31" y="72"/>
                        </a:cubicBezTo>
                        <a:cubicBezTo>
                          <a:pt x="28" y="72"/>
                          <a:pt x="26" y="72"/>
                          <a:pt x="25" y="71"/>
                        </a:cubicBezTo>
                        <a:cubicBezTo>
                          <a:pt x="24" y="71"/>
                          <a:pt x="23" y="70"/>
                          <a:pt x="22" y="70"/>
                        </a:cubicBezTo>
                        <a:cubicBezTo>
                          <a:pt x="21" y="71"/>
                          <a:pt x="21" y="71"/>
                          <a:pt x="21" y="71"/>
                        </a:cubicBezTo>
                        <a:cubicBezTo>
                          <a:pt x="19" y="71"/>
                          <a:pt x="18" y="68"/>
                          <a:pt x="17" y="66"/>
                        </a:cubicBezTo>
                        <a:cubicBezTo>
                          <a:pt x="16" y="65"/>
                          <a:pt x="16" y="64"/>
                          <a:pt x="16" y="64"/>
                        </a:cubicBezTo>
                        <a:cubicBezTo>
                          <a:pt x="16" y="64"/>
                          <a:pt x="15" y="65"/>
                          <a:pt x="15" y="65"/>
                        </a:cubicBezTo>
                        <a:cubicBezTo>
                          <a:pt x="15" y="67"/>
                          <a:pt x="14" y="70"/>
                          <a:pt x="11" y="70"/>
                        </a:cubicBezTo>
                        <a:cubicBezTo>
                          <a:pt x="8" y="70"/>
                          <a:pt x="8" y="70"/>
                          <a:pt x="8" y="70"/>
                        </a:cubicBezTo>
                        <a:cubicBezTo>
                          <a:pt x="6" y="70"/>
                          <a:pt x="5" y="70"/>
                          <a:pt x="5" y="70"/>
                        </a:cubicBezTo>
                        <a:cubicBezTo>
                          <a:pt x="5" y="70"/>
                          <a:pt x="5" y="71"/>
                          <a:pt x="6" y="72"/>
                        </a:cubicBezTo>
                        <a:cubicBezTo>
                          <a:pt x="6" y="74"/>
                          <a:pt x="6" y="74"/>
                          <a:pt x="6" y="74"/>
                        </a:cubicBezTo>
                        <a:cubicBezTo>
                          <a:pt x="8" y="77"/>
                          <a:pt x="9" y="80"/>
                          <a:pt x="7" y="82"/>
                        </a:cubicBezTo>
                        <a:cubicBezTo>
                          <a:pt x="6" y="84"/>
                          <a:pt x="4" y="84"/>
                          <a:pt x="2" y="84"/>
                        </a:cubicBezTo>
                        <a:cubicBezTo>
                          <a:pt x="2" y="84"/>
                          <a:pt x="1" y="84"/>
                          <a:pt x="1" y="84"/>
                        </a:cubicBezTo>
                        <a:cubicBezTo>
                          <a:pt x="1" y="84"/>
                          <a:pt x="1" y="84"/>
                          <a:pt x="1" y="84"/>
                        </a:cubicBezTo>
                        <a:cubicBezTo>
                          <a:pt x="0" y="84"/>
                          <a:pt x="0" y="84"/>
                          <a:pt x="0" y="85"/>
                        </a:cubicBezTo>
                        <a:cubicBezTo>
                          <a:pt x="0" y="85"/>
                          <a:pt x="0" y="85"/>
                          <a:pt x="0" y="85"/>
                        </a:cubicBezTo>
                        <a:cubicBezTo>
                          <a:pt x="3" y="88"/>
                          <a:pt x="6" y="91"/>
                          <a:pt x="8" y="95"/>
                        </a:cubicBezTo>
                        <a:cubicBezTo>
                          <a:pt x="9" y="95"/>
                          <a:pt x="9" y="95"/>
                          <a:pt x="9" y="94"/>
                        </a:cubicBezTo>
                        <a:cubicBezTo>
                          <a:pt x="9" y="94"/>
                          <a:pt x="10" y="94"/>
                          <a:pt x="10" y="94"/>
                        </a:cubicBezTo>
                        <a:cubicBezTo>
                          <a:pt x="11" y="94"/>
                          <a:pt x="11" y="93"/>
                          <a:pt x="12" y="93"/>
                        </a:cubicBezTo>
                        <a:cubicBezTo>
                          <a:pt x="12" y="93"/>
                          <a:pt x="12" y="93"/>
                          <a:pt x="12" y="92"/>
                        </a:cubicBezTo>
                        <a:cubicBezTo>
                          <a:pt x="13" y="92"/>
                          <a:pt x="13" y="92"/>
                          <a:pt x="13" y="92"/>
                        </a:cubicBezTo>
                        <a:cubicBezTo>
                          <a:pt x="14" y="92"/>
                          <a:pt x="14" y="92"/>
                          <a:pt x="14" y="91"/>
                        </a:cubicBezTo>
                        <a:cubicBezTo>
                          <a:pt x="14" y="91"/>
                          <a:pt x="15" y="91"/>
                          <a:pt x="15" y="91"/>
                        </a:cubicBezTo>
                        <a:cubicBezTo>
                          <a:pt x="15" y="91"/>
                          <a:pt x="15" y="91"/>
                          <a:pt x="16" y="91"/>
                        </a:cubicBezTo>
                        <a:cubicBezTo>
                          <a:pt x="16" y="91"/>
                          <a:pt x="16" y="91"/>
                          <a:pt x="16" y="91"/>
                        </a:cubicBezTo>
                        <a:cubicBezTo>
                          <a:pt x="16" y="91"/>
                          <a:pt x="16" y="90"/>
                          <a:pt x="17" y="90"/>
                        </a:cubicBezTo>
                        <a:cubicBezTo>
                          <a:pt x="17" y="90"/>
                          <a:pt x="17" y="90"/>
                          <a:pt x="17" y="90"/>
                        </a:cubicBezTo>
                        <a:cubicBezTo>
                          <a:pt x="17" y="90"/>
                          <a:pt x="17" y="90"/>
                          <a:pt x="17" y="90"/>
                        </a:cubicBezTo>
                        <a:cubicBezTo>
                          <a:pt x="17" y="90"/>
                          <a:pt x="17" y="90"/>
                          <a:pt x="18" y="90"/>
                        </a:cubicBezTo>
                        <a:cubicBezTo>
                          <a:pt x="18" y="90"/>
                          <a:pt x="18" y="90"/>
                          <a:pt x="18" y="90"/>
                        </a:cubicBezTo>
                        <a:cubicBezTo>
                          <a:pt x="18" y="90"/>
                          <a:pt x="18" y="90"/>
                          <a:pt x="18" y="90"/>
                        </a:cubicBezTo>
                        <a:cubicBezTo>
                          <a:pt x="19" y="90"/>
                          <a:pt x="19" y="90"/>
                          <a:pt x="19" y="90"/>
                        </a:cubicBezTo>
                        <a:cubicBezTo>
                          <a:pt x="20" y="91"/>
                          <a:pt x="20" y="91"/>
                          <a:pt x="21" y="92"/>
                        </a:cubicBezTo>
                        <a:cubicBezTo>
                          <a:pt x="23" y="93"/>
                          <a:pt x="23" y="93"/>
                          <a:pt x="25" y="91"/>
                        </a:cubicBezTo>
                        <a:cubicBezTo>
                          <a:pt x="27" y="90"/>
                          <a:pt x="29" y="89"/>
                          <a:pt x="32" y="89"/>
                        </a:cubicBezTo>
                        <a:cubicBezTo>
                          <a:pt x="35" y="89"/>
                          <a:pt x="37" y="90"/>
                          <a:pt x="37" y="93"/>
                        </a:cubicBezTo>
                        <a:cubicBezTo>
                          <a:pt x="37" y="93"/>
                          <a:pt x="38" y="92"/>
                          <a:pt x="38" y="91"/>
                        </a:cubicBezTo>
                        <a:cubicBezTo>
                          <a:pt x="40" y="90"/>
                          <a:pt x="42" y="89"/>
                          <a:pt x="44" y="89"/>
                        </a:cubicBezTo>
                        <a:cubicBezTo>
                          <a:pt x="44" y="89"/>
                          <a:pt x="44" y="89"/>
                          <a:pt x="45" y="89"/>
                        </a:cubicBezTo>
                        <a:cubicBezTo>
                          <a:pt x="45" y="89"/>
                          <a:pt x="45" y="89"/>
                          <a:pt x="45" y="89"/>
                        </a:cubicBezTo>
                        <a:cubicBezTo>
                          <a:pt x="45" y="89"/>
                          <a:pt x="45" y="89"/>
                          <a:pt x="45" y="87"/>
                        </a:cubicBezTo>
                        <a:cubicBezTo>
                          <a:pt x="45" y="83"/>
                          <a:pt x="46" y="81"/>
                          <a:pt x="48" y="81"/>
                        </a:cubicBezTo>
                        <a:cubicBezTo>
                          <a:pt x="49" y="81"/>
                          <a:pt x="49" y="81"/>
                          <a:pt x="49" y="81"/>
                        </a:cubicBezTo>
                        <a:cubicBezTo>
                          <a:pt x="49" y="81"/>
                          <a:pt x="49" y="80"/>
                          <a:pt x="49" y="78"/>
                        </a:cubicBezTo>
                        <a:cubicBezTo>
                          <a:pt x="49" y="74"/>
                          <a:pt x="49" y="69"/>
                          <a:pt x="50" y="65"/>
                        </a:cubicBezTo>
                        <a:cubicBezTo>
                          <a:pt x="50" y="63"/>
                          <a:pt x="50" y="61"/>
                          <a:pt x="50" y="59"/>
                        </a:cubicBezTo>
                        <a:cubicBezTo>
                          <a:pt x="50" y="57"/>
                          <a:pt x="52" y="55"/>
                          <a:pt x="55" y="53"/>
                        </a:cubicBezTo>
                        <a:cubicBezTo>
                          <a:pt x="57" y="51"/>
                          <a:pt x="60" y="49"/>
                          <a:pt x="60" y="47"/>
                        </a:cubicBezTo>
                        <a:cubicBezTo>
                          <a:pt x="60" y="44"/>
                          <a:pt x="61" y="40"/>
                          <a:pt x="64" y="35"/>
                        </a:cubicBezTo>
                        <a:cubicBezTo>
                          <a:pt x="66" y="31"/>
                          <a:pt x="68" y="26"/>
                          <a:pt x="68" y="23"/>
                        </a:cubicBezTo>
                        <a:cubicBezTo>
                          <a:pt x="68" y="17"/>
                          <a:pt x="69" y="15"/>
                          <a:pt x="71" y="12"/>
                        </a:cubicBezTo>
                        <a:cubicBezTo>
                          <a:pt x="72" y="12"/>
                          <a:pt x="72" y="11"/>
                          <a:pt x="72" y="10"/>
                        </a:cubicBezTo>
                        <a:cubicBezTo>
                          <a:pt x="73" y="10"/>
                          <a:pt x="73" y="9"/>
                          <a:pt x="73" y="9"/>
                        </a:cubicBezTo>
                        <a:cubicBezTo>
                          <a:pt x="73" y="8"/>
                          <a:pt x="73" y="8"/>
                          <a:pt x="73" y="8"/>
                        </a:cubicBezTo>
                        <a:cubicBezTo>
                          <a:pt x="73" y="7"/>
                          <a:pt x="74" y="7"/>
                          <a:pt x="74" y="6"/>
                        </a:cubicBezTo>
                        <a:cubicBezTo>
                          <a:pt x="74" y="6"/>
                          <a:pt x="74" y="6"/>
                          <a:pt x="74" y="5"/>
                        </a:cubicBezTo>
                        <a:cubicBezTo>
                          <a:pt x="74" y="5"/>
                          <a:pt x="74" y="4"/>
                          <a:pt x="74" y="4"/>
                        </a:cubicBezTo>
                        <a:cubicBezTo>
                          <a:pt x="74" y="3"/>
                          <a:pt x="74" y="3"/>
                          <a:pt x="74" y="2"/>
                        </a:cubicBezTo>
                        <a:cubicBezTo>
                          <a:pt x="74" y="2"/>
                          <a:pt x="74" y="2"/>
                          <a:pt x="74" y="2"/>
                        </a:cubicBezTo>
                        <a:cubicBezTo>
                          <a:pt x="70" y="1"/>
                          <a:pt x="70" y="1"/>
                          <a:pt x="70" y="1"/>
                        </a:cubicBezTo>
                        <a:lnTo>
                          <a:pt x="6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5" name="Freeform 1622">
                    <a:extLst>
                      <a:ext uri="{FF2B5EF4-FFF2-40B4-BE49-F238E27FC236}">
                        <a16:creationId xmlns="" xmlns:a16="http://schemas.microsoft.com/office/drawing/2014/main" id="{DC09A8EC-BB1E-4B61-A6A7-CB58322F6B6F}"/>
                      </a:ext>
                    </a:extLst>
                  </p:cNvPr>
                  <p:cNvSpPr/>
                  <p:nvPr/>
                </p:nvSpPr>
                <p:spPr bwMode="auto">
                  <a:xfrm flipH="1">
                    <a:off x="1843" y="294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6" name="Freeform 1623">
                    <a:extLst>
                      <a:ext uri="{FF2B5EF4-FFF2-40B4-BE49-F238E27FC236}">
                        <a16:creationId xmlns="" xmlns:a16="http://schemas.microsoft.com/office/drawing/2014/main" id="{FDEAC4BD-9B8E-40FE-A19C-4D38AC16C24C}"/>
                      </a:ext>
                    </a:extLst>
                  </p:cNvPr>
                  <p:cNvSpPr/>
                  <p:nvPr/>
                </p:nvSpPr>
                <p:spPr bwMode="auto">
                  <a:xfrm>
                    <a:off x="1854" y="2935"/>
                    <a:ext cx="4" cy="1"/>
                  </a:xfrm>
                  <a:custGeom>
                    <a:gdLst>
                      <a:gd name="T0" fmla="*/ 0 w 4"/>
                      <a:gd name="T1" fmla="*/ 0 h 1"/>
                      <a:gd name="T2" fmla="*/ 0 w 4"/>
                      <a:gd name="T3" fmla="*/ 0 h 1"/>
                      <a:gd name="T4" fmla="*/ 4 w 4"/>
                      <a:gd name="T5" fmla="*/ 1 h 1"/>
                      <a:gd name="T6" fmla="*/ 0 w 4"/>
                      <a:gd name="T7" fmla="*/ 0 h 1"/>
                    </a:gdLst>
                    <a:cxnLst>
                      <a:cxn ang="0">
                        <a:pos x="T0" y="T1"/>
                      </a:cxn>
                      <a:cxn ang="0">
                        <a:pos x="T2" y="T3"/>
                      </a:cxn>
                      <a:cxn ang="0">
                        <a:pos x="T4" y="T5"/>
                      </a:cxn>
                      <a:cxn ang="0">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7" name="Freeform 1624">
                    <a:extLst>
                      <a:ext uri="{FF2B5EF4-FFF2-40B4-BE49-F238E27FC236}">
                        <a16:creationId xmlns="" xmlns:a16="http://schemas.microsoft.com/office/drawing/2014/main" id="{32E3DA0E-48BE-45B5-B3F9-2D2A3ECB0A32}"/>
                      </a:ext>
                    </a:extLst>
                  </p:cNvPr>
                  <p:cNvSpPr/>
                  <p:nvPr/>
                </p:nvSpPr>
                <p:spPr bwMode="auto">
                  <a:xfrm>
                    <a:off x="1813" y="2951"/>
                    <a:ext cx="2" cy="0"/>
                  </a:xfrm>
                  <a:custGeom>
                    <a:gdLst>
                      <a:gd name="T0" fmla="*/ 2 w 2"/>
                      <a:gd name="T1" fmla="*/ 0 w 2"/>
                      <a:gd name="T2" fmla="*/ 2 w 2"/>
                    </a:gd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8" name="Freeform 1625">
                    <a:extLst>
                      <a:ext uri="{FF2B5EF4-FFF2-40B4-BE49-F238E27FC236}">
                        <a16:creationId xmlns="" xmlns:a16="http://schemas.microsoft.com/office/drawing/2014/main" id="{CD7646F0-8935-4E1D-BD72-DE3C4CCE165E}"/>
                      </a:ext>
                    </a:extLst>
                  </p:cNvPr>
                  <p:cNvSpPr/>
                  <p:nvPr/>
                </p:nvSpPr>
                <p:spPr bwMode="auto">
                  <a:xfrm>
                    <a:off x="1816" y="2951"/>
                    <a:ext cx="3" cy="0"/>
                  </a:xfrm>
                  <a:custGeom>
                    <a:gdLst>
                      <a:gd name="T0" fmla="*/ 3 w 3"/>
                      <a:gd name="T1" fmla="*/ 3 w 3"/>
                      <a:gd name="T2" fmla="*/ 0 w 3"/>
                      <a:gd name="T3" fmla="*/ 3 w 3"/>
                    </a:gdLst>
                    <a:cxnLst>
                      <a:cxn ang="0">
                        <a:pos x="T0" y="0"/>
                      </a:cxn>
                      <a:cxn ang="0">
                        <a:pos x="T1" y="0"/>
                      </a:cxn>
                      <a:cxn ang="0">
                        <a:pos x="T2" y="0"/>
                      </a:cxn>
                      <a:cxn ang="0">
                        <a:pos x="T3" y="0"/>
                      </a:cxn>
                    </a:cxnLst>
                    <a:rect l="0" t="0" r="r" b="b"/>
                    <a:pathLst>
                      <a:path w="3">
                        <a:moveTo>
                          <a:pt x="3" y="0"/>
                        </a:moveTo>
                        <a:cubicBezTo>
                          <a:pt x="3" y="0"/>
                          <a:pt x="3" y="0"/>
                          <a:pt x="3" y="0"/>
                        </a:cubicBez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9" name="Freeform 1626">
                    <a:extLst>
                      <a:ext uri="{FF2B5EF4-FFF2-40B4-BE49-F238E27FC236}">
                        <a16:creationId xmlns="" xmlns:a16="http://schemas.microsoft.com/office/drawing/2014/main" id="{88153EF4-DB8E-4924-9D96-7313D535D8E6}"/>
                      </a:ext>
                    </a:extLst>
                  </p:cNvPr>
                  <p:cNvSpPr/>
                  <p:nvPr/>
                </p:nvSpPr>
                <p:spPr bwMode="auto">
                  <a:xfrm>
                    <a:off x="1840" y="2945"/>
                    <a:ext cx="3" cy="10"/>
                  </a:xfrm>
                  <a:custGeom>
                    <a:gdLst>
                      <a:gd name="T0" fmla="*/ 0 w 3"/>
                      <a:gd name="T1" fmla="*/ 10 h 10"/>
                      <a:gd name="T2" fmla="*/ 0 w 3"/>
                      <a:gd name="T3" fmla="*/ 10 h 10"/>
                      <a:gd name="T4" fmla="*/ 0 w 3"/>
                      <a:gd name="T5" fmla="*/ 10 h 10"/>
                      <a:gd name="T6" fmla="*/ 3 w 3"/>
                      <a:gd name="T7" fmla="*/ 1 h 10"/>
                      <a:gd name="T8" fmla="*/ 3 w 3"/>
                      <a:gd name="T9" fmla="*/ 0 h 10"/>
                      <a:gd name="T10" fmla="*/ 3 w 3"/>
                      <a:gd name="T11" fmla="*/ 1 h 10"/>
                      <a:gd name="T12" fmla="*/ 0 w 3"/>
                      <a:gd name="T13" fmla="*/ 10 h 10"/>
                    </a:gdLst>
                    <a:cxnLst>
                      <a:cxn ang="0">
                        <a:pos x="T0" y="T1"/>
                      </a:cxn>
                      <a:cxn ang="0">
                        <a:pos x="T2" y="T3"/>
                      </a:cxn>
                      <a:cxn ang="0">
                        <a:pos x="T4" y="T5"/>
                      </a:cxn>
                      <a:cxn ang="0">
                        <a:pos x="T6" y="T7"/>
                      </a:cxn>
                      <a:cxn ang="0">
                        <a:pos x="T8" y="T9"/>
                      </a:cxn>
                      <a:cxn ang="0">
                        <a:pos x="T10" y="T11"/>
                      </a:cxn>
                      <a:cxn ang="0">
                        <a:pos x="T12" y="T13"/>
                      </a:cxn>
                    </a:cxnLst>
                    <a:rect l="0" t="0" r="r" b="b"/>
                    <a:pathLst>
                      <a:path w="3" h="10">
                        <a:moveTo>
                          <a:pt x="0" y="10"/>
                        </a:moveTo>
                        <a:cubicBezTo>
                          <a:pt x="0" y="10"/>
                          <a:pt x="0" y="10"/>
                          <a:pt x="0" y="10"/>
                        </a:cubicBezTo>
                        <a:cubicBezTo>
                          <a:pt x="0" y="10"/>
                          <a:pt x="0" y="10"/>
                          <a:pt x="0" y="10"/>
                        </a:cubicBezTo>
                        <a:cubicBezTo>
                          <a:pt x="0" y="8"/>
                          <a:pt x="1" y="3"/>
                          <a:pt x="3" y="1"/>
                        </a:cubicBezTo>
                        <a:cubicBezTo>
                          <a:pt x="3" y="0"/>
                          <a:pt x="3" y="0"/>
                          <a:pt x="3" y="0"/>
                        </a:cubicBezTo>
                        <a:cubicBezTo>
                          <a:pt x="3" y="1"/>
                          <a:pt x="3" y="1"/>
                          <a:pt x="3" y="1"/>
                        </a:cubicBezTo>
                        <a:cubicBezTo>
                          <a:pt x="1" y="4"/>
                          <a:pt x="0"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0" name="Freeform 1627">
                    <a:extLst>
                      <a:ext uri="{FF2B5EF4-FFF2-40B4-BE49-F238E27FC236}">
                        <a16:creationId xmlns="" xmlns:a16="http://schemas.microsoft.com/office/drawing/2014/main" id="{26498913-BF71-454C-954A-D45BF187B045}"/>
                      </a:ext>
                    </a:extLst>
                  </p:cNvPr>
                  <p:cNvSpPr/>
                  <p:nvPr/>
                </p:nvSpPr>
                <p:spPr bwMode="auto">
                  <a:xfrm flipH="1">
                    <a:off x="1843" y="2945"/>
                    <a:ext cx="0" cy="1"/>
                  </a:xfrm>
                  <a:custGeom>
                    <a:gdLst>
                      <a:gd name="T0" fmla="*/ 0 h 1"/>
                      <a:gd name="T1" fmla="*/ 0 h 1"/>
                      <a:gd name="T2" fmla="*/ 1 h 1"/>
                      <a:gd name="T3" fmla="*/ 0 h 1"/>
                    </a:gd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1" name="Freeform 1628">
                    <a:extLst>
                      <a:ext uri="{FF2B5EF4-FFF2-40B4-BE49-F238E27FC236}">
                        <a16:creationId xmlns="" xmlns:a16="http://schemas.microsoft.com/office/drawing/2014/main" id="{AE79D0AC-50DE-4345-A6E0-D971F311D38D}"/>
                      </a:ext>
                    </a:extLst>
                  </p:cNvPr>
                  <p:cNvSpPr/>
                  <p:nvPr/>
                </p:nvSpPr>
                <p:spPr bwMode="auto">
                  <a:xfrm flipH="1">
                    <a:off x="1812" y="295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2" name="Freeform 1629">
                    <a:extLst>
                      <a:ext uri="{FF2B5EF4-FFF2-40B4-BE49-F238E27FC236}">
                        <a16:creationId xmlns="" xmlns:a16="http://schemas.microsoft.com/office/drawing/2014/main" id="{45A8029C-516A-41B6-B769-BAB0BFA406D1}"/>
                      </a:ext>
                    </a:extLst>
                  </p:cNvPr>
                  <p:cNvSpPr/>
                  <p:nvPr/>
                </p:nvSpPr>
                <p:spPr bwMode="auto">
                  <a:xfrm flipH="1">
                    <a:off x="1811" y="295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3" name="Freeform 1630">
                    <a:extLst>
                      <a:ext uri="{FF2B5EF4-FFF2-40B4-BE49-F238E27FC236}">
                        <a16:creationId xmlns="" xmlns:a16="http://schemas.microsoft.com/office/drawing/2014/main" id="{0D2F9741-2732-4A59-949F-8A284E88C05D}"/>
                      </a:ext>
                    </a:extLst>
                  </p:cNvPr>
                  <p:cNvSpPr/>
                  <p:nvPr/>
                </p:nvSpPr>
                <p:spPr bwMode="auto">
                  <a:xfrm flipH="1">
                    <a:off x="1792" y="30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422" name="Group 1832">
                  <a:extLst>
                    <a:ext uri="{FF2B5EF4-FFF2-40B4-BE49-F238E27FC236}">
                      <a16:creationId xmlns="" xmlns:a16="http://schemas.microsoft.com/office/drawing/2014/main" id="{8B15FF57-E634-41E8-91FF-2BBE19ED8A35}"/>
                    </a:ext>
                  </a:extLst>
                </p:cNvPr>
                <p:cNvGrpSpPr/>
                <p:nvPr/>
              </p:nvGrpSpPr>
              <p:grpSpPr>
                <a:xfrm>
                  <a:off x="1791" y="2634"/>
                  <a:ext cx="411" cy="636"/>
                  <a:chOff x="1791" y="2634"/>
                  <a:chExt cx="411" cy="636"/>
                </a:xfrm>
                <a:grpFill/>
              </p:grpSpPr>
              <p:sp>
                <p:nvSpPr>
                  <p:cNvPr id="444" name="Freeform 1632">
                    <a:extLst>
                      <a:ext uri="{FF2B5EF4-FFF2-40B4-BE49-F238E27FC236}">
                        <a16:creationId xmlns="" xmlns:a16="http://schemas.microsoft.com/office/drawing/2014/main" id="{152C2B74-4E1B-450E-A7E6-8A2905CC9BE2}"/>
                      </a:ext>
                    </a:extLst>
                  </p:cNvPr>
                  <p:cNvSpPr/>
                  <p:nvPr/>
                </p:nvSpPr>
                <p:spPr bwMode="auto">
                  <a:xfrm flipH="1">
                    <a:off x="1811" y="29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5" name="Freeform 1633">
                    <a:extLst>
                      <a:ext uri="{FF2B5EF4-FFF2-40B4-BE49-F238E27FC236}">
                        <a16:creationId xmlns="" xmlns:a16="http://schemas.microsoft.com/office/drawing/2014/main" id="{CCEB73A8-5AE8-42D7-A5B0-9041B98B3C24}"/>
                      </a:ext>
                    </a:extLst>
                  </p:cNvPr>
                  <p:cNvSpPr/>
                  <p:nvPr/>
                </p:nvSpPr>
                <p:spPr bwMode="auto">
                  <a:xfrm flipH="1">
                    <a:off x="1791" y="301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6" name="Freeform 1634">
                    <a:extLst>
                      <a:ext uri="{FF2B5EF4-FFF2-40B4-BE49-F238E27FC236}">
                        <a16:creationId xmlns="" xmlns:a16="http://schemas.microsoft.com/office/drawing/2014/main" id="{83A3A68C-5A54-44AD-B1C6-AEA64CB4387F}"/>
                      </a:ext>
                    </a:extLst>
                  </p:cNvPr>
                  <p:cNvSpPr/>
                  <p:nvPr/>
                </p:nvSpPr>
                <p:spPr bwMode="auto">
                  <a:xfrm>
                    <a:off x="1902" y="2719"/>
                    <a:ext cx="172" cy="214"/>
                  </a:xfrm>
                  <a:custGeom>
                    <a:gdLst>
                      <a:gd name="T0" fmla="*/ 22 w 180"/>
                      <a:gd name="T1" fmla="*/ 44 h 223"/>
                      <a:gd name="T2" fmla="*/ 19 w 180"/>
                      <a:gd name="T3" fmla="*/ 85 h 223"/>
                      <a:gd name="T4" fmla="*/ 5 w 180"/>
                      <a:gd name="T5" fmla="*/ 100 h 223"/>
                      <a:gd name="T6" fmla="*/ 1 w 180"/>
                      <a:gd name="T7" fmla="*/ 114 h 223"/>
                      <a:gd name="T8" fmla="*/ 4 w 180"/>
                      <a:gd name="T9" fmla="*/ 118 h 223"/>
                      <a:gd name="T10" fmla="*/ 9 w 180"/>
                      <a:gd name="T11" fmla="*/ 132 h 223"/>
                      <a:gd name="T12" fmla="*/ 9 w 180"/>
                      <a:gd name="T13" fmla="*/ 139 h 223"/>
                      <a:gd name="T14" fmla="*/ 12 w 180"/>
                      <a:gd name="T15" fmla="*/ 142 h 223"/>
                      <a:gd name="T16" fmla="*/ 13 w 180"/>
                      <a:gd name="T17" fmla="*/ 143 h 223"/>
                      <a:gd name="T18" fmla="*/ 17 w 180"/>
                      <a:gd name="T19" fmla="*/ 149 h 223"/>
                      <a:gd name="T20" fmla="*/ 17 w 180"/>
                      <a:gd name="T21" fmla="*/ 150 h 223"/>
                      <a:gd name="T22" fmla="*/ 17 w 180"/>
                      <a:gd name="T23" fmla="*/ 162 h 223"/>
                      <a:gd name="T24" fmla="*/ 22 w 180"/>
                      <a:gd name="T25" fmla="*/ 167 h 223"/>
                      <a:gd name="T26" fmla="*/ 37 w 180"/>
                      <a:gd name="T27" fmla="*/ 180 h 223"/>
                      <a:gd name="T28" fmla="*/ 48 w 180"/>
                      <a:gd name="T29" fmla="*/ 193 h 223"/>
                      <a:gd name="T30" fmla="*/ 58 w 180"/>
                      <a:gd name="T31" fmla="*/ 204 h 223"/>
                      <a:gd name="T32" fmla="*/ 59 w 180"/>
                      <a:gd name="T33" fmla="*/ 205 h 223"/>
                      <a:gd name="T34" fmla="*/ 60 w 180"/>
                      <a:gd name="T35" fmla="*/ 206 h 223"/>
                      <a:gd name="T36" fmla="*/ 61 w 180"/>
                      <a:gd name="T37" fmla="*/ 209 h 223"/>
                      <a:gd name="T38" fmla="*/ 65 w 180"/>
                      <a:gd name="T39" fmla="*/ 212 h 223"/>
                      <a:gd name="T40" fmla="*/ 70 w 180"/>
                      <a:gd name="T41" fmla="*/ 213 h 223"/>
                      <a:gd name="T42" fmla="*/ 85 w 180"/>
                      <a:gd name="T43" fmla="*/ 212 h 223"/>
                      <a:gd name="T44" fmla="*/ 86 w 180"/>
                      <a:gd name="T45" fmla="*/ 214 h 223"/>
                      <a:gd name="T46" fmla="*/ 89 w 180"/>
                      <a:gd name="T47" fmla="*/ 216 h 223"/>
                      <a:gd name="T48" fmla="*/ 92 w 180"/>
                      <a:gd name="T49" fmla="*/ 218 h 223"/>
                      <a:gd name="T50" fmla="*/ 95 w 180"/>
                      <a:gd name="T51" fmla="*/ 221 h 223"/>
                      <a:gd name="T52" fmla="*/ 102 w 180"/>
                      <a:gd name="T53" fmla="*/ 220 h 223"/>
                      <a:gd name="T54" fmla="*/ 104 w 180"/>
                      <a:gd name="T55" fmla="*/ 220 h 223"/>
                      <a:gd name="T56" fmla="*/ 110 w 180"/>
                      <a:gd name="T57" fmla="*/ 223 h 223"/>
                      <a:gd name="T58" fmla="*/ 123 w 180"/>
                      <a:gd name="T59" fmla="*/ 220 h 223"/>
                      <a:gd name="T60" fmla="*/ 129 w 180"/>
                      <a:gd name="T61" fmla="*/ 216 h 223"/>
                      <a:gd name="T62" fmla="*/ 143 w 180"/>
                      <a:gd name="T63" fmla="*/ 207 h 223"/>
                      <a:gd name="T64" fmla="*/ 146 w 180"/>
                      <a:gd name="T65" fmla="*/ 208 h 223"/>
                      <a:gd name="T66" fmla="*/ 149 w 180"/>
                      <a:gd name="T67" fmla="*/ 209 h 223"/>
                      <a:gd name="T68" fmla="*/ 138 w 180"/>
                      <a:gd name="T69" fmla="*/ 195 h 223"/>
                      <a:gd name="T70" fmla="*/ 128 w 180"/>
                      <a:gd name="T71" fmla="*/ 182 h 223"/>
                      <a:gd name="T72" fmla="*/ 119 w 180"/>
                      <a:gd name="T73" fmla="*/ 171 h 223"/>
                      <a:gd name="T74" fmla="*/ 129 w 180"/>
                      <a:gd name="T75" fmla="*/ 165 h 223"/>
                      <a:gd name="T76" fmla="*/ 133 w 180"/>
                      <a:gd name="T77" fmla="*/ 148 h 223"/>
                      <a:gd name="T78" fmla="*/ 137 w 180"/>
                      <a:gd name="T79" fmla="*/ 139 h 223"/>
                      <a:gd name="T80" fmla="*/ 143 w 180"/>
                      <a:gd name="T81" fmla="*/ 127 h 223"/>
                      <a:gd name="T82" fmla="*/ 154 w 180"/>
                      <a:gd name="T83" fmla="*/ 114 h 223"/>
                      <a:gd name="T84" fmla="*/ 158 w 180"/>
                      <a:gd name="T85" fmla="*/ 101 h 223"/>
                      <a:gd name="T86" fmla="*/ 163 w 180"/>
                      <a:gd name="T87" fmla="*/ 75 h 223"/>
                      <a:gd name="T88" fmla="*/ 172 w 180"/>
                      <a:gd name="T89" fmla="*/ 65 h 223"/>
                      <a:gd name="T90" fmla="*/ 176 w 180"/>
                      <a:gd name="T91" fmla="*/ 63 h 223"/>
                      <a:gd name="T92" fmla="*/ 179 w 180"/>
                      <a:gd name="T93" fmla="*/ 59 h 223"/>
                      <a:gd name="T94" fmla="*/ 166 w 180"/>
                      <a:gd name="T95" fmla="*/ 34 h 223"/>
                      <a:gd name="T96" fmla="*/ 155 w 180"/>
                      <a:gd name="T97" fmla="*/ 6 h 223"/>
                      <a:gd name="T98" fmla="*/ 149 w 180"/>
                      <a:gd name="T99" fmla="*/ 0 h 223"/>
                      <a:gd name="T100" fmla="*/ 147 w 180"/>
                      <a:gd name="T101" fmla="*/ 2 h 223"/>
                      <a:gd name="T102" fmla="*/ 143 w 180"/>
                      <a:gd name="T103" fmla="*/ 2 h 223"/>
                      <a:gd name="T104" fmla="*/ 134 w 180"/>
                      <a:gd name="T105" fmla="*/ 12 h 223"/>
                      <a:gd name="T106" fmla="*/ 108 w 180"/>
                      <a:gd name="T107" fmla="*/ 12 h 223"/>
                      <a:gd name="T108" fmla="*/ 100 w 180"/>
                      <a:gd name="T109" fmla="*/ 13 h 223"/>
                      <a:gd name="T110" fmla="*/ 22 w 180"/>
                      <a:gd name="T111" fmla="*/ 36 h 22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0" h="223">
                        <a:moveTo>
                          <a:pt x="22" y="36"/>
                        </a:moveTo>
                        <a:cubicBezTo>
                          <a:pt x="22" y="39"/>
                          <a:pt x="22" y="39"/>
                          <a:pt x="22" y="39"/>
                        </a:cubicBezTo>
                        <a:cubicBezTo>
                          <a:pt x="22" y="44"/>
                          <a:pt x="22" y="44"/>
                          <a:pt x="22" y="44"/>
                        </a:cubicBezTo>
                        <a:cubicBezTo>
                          <a:pt x="22" y="71"/>
                          <a:pt x="22" y="71"/>
                          <a:pt x="22" y="71"/>
                        </a:cubicBezTo>
                        <a:cubicBezTo>
                          <a:pt x="23" y="84"/>
                          <a:pt x="20" y="85"/>
                          <a:pt x="19" y="85"/>
                        </a:cubicBezTo>
                        <a:cubicBezTo>
                          <a:pt x="19" y="85"/>
                          <a:pt x="19" y="85"/>
                          <a:pt x="19" y="85"/>
                        </a:cubicBezTo>
                        <a:cubicBezTo>
                          <a:pt x="12" y="87"/>
                          <a:pt x="11" y="89"/>
                          <a:pt x="11" y="89"/>
                        </a:cubicBezTo>
                        <a:cubicBezTo>
                          <a:pt x="11" y="91"/>
                          <a:pt x="11" y="97"/>
                          <a:pt x="5" y="98"/>
                        </a:cubicBezTo>
                        <a:cubicBezTo>
                          <a:pt x="5" y="98"/>
                          <a:pt x="5" y="100"/>
                          <a:pt x="5" y="100"/>
                        </a:cubicBezTo>
                        <a:cubicBezTo>
                          <a:pt x="5" y="102"/>
                          <a:pt x="5" y="106"/>
                          <a:pt x="1" y="106"/>
                        </a:cubicBezTo>
                        <a:cubicBezTo>
                          <a:pt x="1" y="107"/>
                          <a:pt x="1" y="107"/>
                          <a:pt x="1" y="107"/>
                        </a:cubicBezTo>
                        <a:cubicBezTo>
                          <a:pt x="2" y="109"/>
                          <a:pt x="3" y="112"/>
                          <a:pt x="1" y="114"/>
                        </a:cubicBezTo>
                        <a:cubicBezTo>
                          <a:pt x="0" y="115"/>
                          <a:pt x="0" y="116"/>
                          <a:pt x="0" y="117"/>
                        </a:cubicBezTo>
                        <a:cubicBezTo>
                          <a:pt x="0" y="117"/>
                          <a:pt x="0" y="117"/>
                          <a:pt x="1" y="117"/>
                        </a:cubicBezTo>
                        <a:cubicBezTo>
                          <a:pt x="2" y="117"/>
                          <a:pt x="3" y="118"/>
                          <a:pt x="4" y="118"/>
                        </a:cubicBezTo>
                        <a:cubicBezTo>
                          <a:pt x="5" y="120"/>
                          <a:pt x="5" y="122"/>
                          <a:pt x="5" y="125"/>
                        </a:cubicBezTo>
                        <a:cubicBezTo>
                          <a:pt x="5" y="126"/>
                          <a:pt x="5" y="127"/>
                          <a:pt x="5" y="127"/>
                        </a:cubicBezTo>
                        <a:cubicBezTo>
                          <a:pt x="5" y="130"/>
                          <a:pt x="8" y="132"/>
                          <a:pt x="9" y="132"/>
                        </a:cubicBezTo>
                        <a:cubicBezTo>
                          <a:pt x="9" y="132"/>
                          <a:pt x="9" y="133"/>
                          <a:pt x="9" y="133"/>
                        </a:cubicBezTo>
                        <a:cubicBezTo>
                          <a:pt x="11" y="133"/>
                          <a:pt x="11" y="133"/>
                          <a:pt x="11" y="133"/>
                        </a:cubicBezTo>
                        <a:cubicBezTo>
                          <a:pt x="9" y="139"/>
                          <a:pt x="9" y="139"/>
                          <a:pt x="9" y="139"/>
                        </a:cubicBezTo>
                        <a:cubicBezTo>
                          <a:pt x="10" y="140"/>
                          <a:pt x="11" y="140"/>
                          <a:pt x="11" y="142"/>
                        </a:cubicBezTo>
                        <a:cubicBezTo>
                          <a:pt x="12" y="142"/>
                          <a:pt x="12" y="142"/>
                          <a:pt x="12" y="142"/>
                        </a:cubicBezTo>
                        <a:cubicBezTo>
                          <a:pt x="12" y="142"/>
                          <a:pt x="12" y="142"/>
                          <a:pt x="12" y="142"/>
                        </a:cubicBezTo>
                        <a:cubicBezTo>
                          <a:pt x="12" y="142"/>
                          <a:pt x="12" y="142"/>
                          <a:pt x="12" y="142"/>
                        </a:cubicBezTo>
                        <a:cubicBezTo>
                          <a:pt x="12" y="142"/>
                          <a:pt x="12" y="142"/>
                          <a:pt x="12" y="142"/>
                        </a:cubicBezTo>
                        <a:cubicBezTo>
                          <a:pt x="12" y="143"/>
                          <a:pt x="12" y="143"/>
                          <a:pt x="13" y="143"/>
                        </a:cubicBezTo>
                        <a:cubicBezTo>
                          <a:pt x="14" y="145"/>
                          <a:pt x="15" y="146"/>
                          <a:pt x="16" y="148"/>
                        </a:cubicBezTo>
                        <a:cubicBezTo>
                          <a:pt x="16" y="148"/>
                          <a:pt x="16" y="148"/>
                          <a:pt x="16" y="148"/>
                        </a:cubicBezTo>
                        <a:cubicBezTo>
                          <a:pt x="16" y="148"/>
                          <a:pt x="17" y="148"/>
                          <a:pt x="17" y="149"/>
                        </a:cubicBezTo>
                        <a:cubicBezTo>
                          <a:pt x="17" y="149"/>
                          <a:pt x="17" y="149"/>
                          <a:pt x="17" y="149"/>
                        </a:cubicBezTo>
                        <a:cubicBezTo>
                          <a:pt x="17" y="149"/>
                          <a:pt x="17" y="149"/>
                          <a:pt x="17" y="150"/>
                        </a:cubicBezTo>
                        <a:cubicBezTo>
                          <a:pt x="17" y="150"/>
                          <a:pt x="17" y="150"/>
                          <a:pt x="17" y="150"/>
                        </a:cubicBezTo>
                        <a:cubicBezTo>
                          <a:pt x="17" y="150"/>
                          <a:pt x="18" y="151"/>
                          <a:pt x="18" y="151"/>
                        </a:cubicBezTo>
                        <a:cubicBezTo>
                          <a:pt x="19" y="153"/>
                          <a:pt x="20" y="156"/>
                          <a:pt x="20" y="159"/>
                        </a:cubicBezTo>
                        <a:cubicBezTo>
                          <a:pt x="19" y="160"/>
                          <a:pt x="18" y="161"/>
                          <a:pt x="17" y="162"/>
                        </a:cubicBezTo>
                        <a:cubicBezTo>
                          <a:pt x="16" y="162"/>
                          <a:pt x="16" y="162"/>
                          <a:pt x="16" y="162"/>
                        </a:cubicBezTo>
                        <a:cubicBezTo>
                          <a:pt x="21" y="163"/>
                          <a:pt x="21" y="163"/>
                          <a:pt x="21" y="163"/>
                        </a:cubicBezTo>
                        <a:cubicBezTo>
                          <a:pt x="22" y="167"/>
                          <a:pt x="22" y="167"/>
                          <a:pt x="22" y="167"/>
                        </a:cubicBezTo>
                        <a:cubicBezTo>
                          <a:pt x="24" y="167"/>
                          <a:pt x="29" y="168"/>
                          <a:pt x="31" y="171"/>
                        </a:cubicBezTo>
                        <a:cubicBezTo>
                          <a:pt x="32" y="173"/>
                          <a:pt x="33" y="173"/>
                          <a:pt x="34" y="174"/>
                        </a:cubicBezTo>
                        <a:cubicBezTo>
                          <a:pt x="36" y="176"/>
                          <a:pt x="37" y="177"/>
                          <a:pt x="37" y="180"/>
                        </a:cubicBezTo>
                        <a:cubicBezTo>
                          <a:pt x="37" y="180"/>
                          <a:pt x="38" y="181"/>
                          <a:pt x="39" y="181"/>
                        </a:cubicBezTo>
                        <a:cubicBezTo>
                          <a:pt x="40" y="182"/>
                          <a:pt x="41" y="183"/>
                          <a:pt x="43" y="184"/>
                        </a:cubicBezTo>
                        <a:cubicBezTo>
                          <a:pt x="48" y="188"/>
                          <a:pt x="48" y="191"/>
                          <a:pt x="48" y="193"/>
                        </a:cubicBezTo>
                        <a:cubicBezTo>
                          <a:pt x="48" y="194"/>
                          <a:pt x="51" y="196"/>
                          <a:pt x="54" y="197"/>
                        </a:cubicBezTo>
                        <a:cubicBezTo>
                          <a:pt x="55" y="198"/>
                          <a:pt x="55" y="198"/>
                          <a:pt x="55" y="198"/>
                        </a:cubicBezTo>
                        <a:cubicBezTo>
                          <a:pt x="58" y="204"/>
                          <a:pt x="58" y="204"/>
                          <a:pt x="58" y="204"/>
                        </a:cubicBezTo>
                        <a:cubicBezTo>
                          <a:pt x="58" y="204"/>
                          <a:pt x="58" y="204"/>
                          <a:pt x="58" y="204"/>
                        </a:cubicBezTo>
                        <a:cubicBezTo>
                          <a:pt x="58" y="204"/>
                          <a:pt x="58" y="204"/>
                          <a:pt x="58" y="204"/>
                        </a:cubicBezTo>
                        <a:cubicBezTo>
                          <a:pt x="59" y="205"/>
                          <a:pt x="59" y="205"/>
                          <a:pt x="59" y="205"/>
                        </a:cubicBezTo>
                        <a:cubicBezTo>
                          <a:pt x="59" y="205"/>
                          <a:pt x="59" y="205"/>
                          <a:pt x="59" y="205"/>
                        </a:cubicBezTo>
                        <a:cubicBezTo>
                          <a:pt x="60" y="206"/>
                          <a:pt x="60" y="206"/>
                          <a:pt x="60" y="206"/>
                        </a:cubicBezTo>
                        <a:cubicBezTo>
                          <a:pt x="60" y="206"/>
                          <a:pt x="60" y="206"/>
                          <a:pt x="60" y="206"/>
                        </a:cubicBezTo>
                        <a:cubicBezTo>
                          <a:pt x="60" y="207"/>
                          <a:pt x="61" y="207"/>
                          <a:pt x="61" y="208"/>
                        </a:cubicBezTo>
                        <a:cubicBezTo>
                          <a:pt x="61" y="208"/>
                          <a:pt x="61" y="208"/>
                          <a:pt x="61" y="209"/>
                        </a:cubicBezTo>
                        <a:cubicBezTo>
                          <a:pt x="61" y="209"/>
                          <a:pt x="61" y="209"/>
                          <a:pt x="61" y="209"/>
                        </a:cubicBezTo>
                        <a:cubicBezTo>
                          <a:pt x="62" y="209"/>
                          <a:pt x="62" y="209"/>
                          <a:pt x="62" y="210"/>
                        </a:cubicBezTo>
                        <a:cubicBezTo>
                          <a:pt x="62" y="210"/>
                          <a:pt x="62" y="210"/>
                          <a:pt x="62" y="210"/>
                        </a:cubicBezTo>
                        <a:cubicBezTo>
                          <a:pt x="63" y="211"/>
                          <a:pt x="65" y="212"/>
                          <a:pt x="65" y="212"/>
                        </a:cubicBezTo>
                        <a:cubicBezTo>
                          <a:pt x="65" y="212"/>
                          <a:pt x="65" y="212"/>
                          <a:pt x="65" y="212"/>
                        </a:cubicBezTo>
                        <a:cubicBezTo>
                          <a:pt x="66" y="213"/>
                          <a:pt x="67" y="213"/>
                          <a:pt x="68" y="213"/>
                        </a:cubicBezTo>
                        <a:cubicBezTo>
                          <a:pt x="69" y="213"/>
                          <a:pt x="69" y="213"/>
                          <a:pt x="70" y="213"/>
                        </a:cubicBezTo>
                        <a:cubicBezTo>
                          <a:pt x="72" y="210"/>
                          <a:pt x="75" y="211"/>
                          <a:pt x="77" y="212"/>
                        </a:cubicBezTo>
                        <a:cubicBezTo>
                          <a:pt x="79" y="211"/>
                          <a:pt x="82" y="210"/>
                          <a:pt x="84" y="212"/>
                        </a:cubicBezTo>
                        <a:cubicBezTo>
                          <a:pt x="84" y="212"/>
                          <a:pt x="84" y="212"/>
                          <a:pt x="85" y="212"/>
                        </a:cubicBezTo>
                        <a:cubicBezTo>
                          <a:pt x="85" y="212"/>
                          <a:pt x="85" y="212"/>
                          <a:pt x="85" y="212"/>
                        </a:cubicBezTo>
                        <a:cubicBezTo>
                          <a:pt x="85" y="213"/>
                          <a:pt x="85" y="213"/>
                          <a:pt x="86" y="213"/>
                        </a:cubicBezTo>
                        <a:cubicBezTo>
                          <a:pt x="86" y="213"/>
                          <a:pt x="86" y="213"/>
                          <a:pt x="86" y="214"/>
                        </a:cubicBezTo>
                        <a:cubicBezTo>
                          <a:pt x="87" y="214"/>
                          <a:pt x="87" y="214"/>
                          <a:pt x="87" y="214"/>
                        </a:cubicBezTo>
                        <a:cubicBezTo>
                          <a:pt x="87" y="214"/>
                          <a:pt x="88" y="215"/>
                          <a:pt x="88" y="215"/>
                        </a:cubicBezTo>
                        <a:cubicBezTo>
                          <a:pt x="88" y="215"/>
                          <a:pt x="89" y="215"/>
                          <a:pt x="89" y="216"/>
                        </a:cubicBezTo>
                        <a:cubicBezTo>
                          <a:pt x="89" y="216"/>
                          <a:pt x="90" y="216"/>
                          <a:pt x="90" y="216"/>
                        </a:cubicBezTo>
                        <a:cubicBezTo>
                          <a:pt x="90" y="217"/>
                          <a:pt x="90" y="217"/>
                          <a:pt x="91" y="217"/>
                        </a:cubicBezTo>
                        <a:cubicBezTo>
                          <a:pt x="91" y="217"/>
                          <a:pt x="91" y="218"/>
                          <a:pt x="92" y="218"/>
                        </a:cubicBezTo>
                        <a:cubicBezTo>
                          <a:pt x="92" y="218"/>
                          <a:pt x="92" y="219"/>
                          <a:pt x="93" y="219"/>
                        </a:cubicBezTo>
                        <a:cubicBezTo>
                          <a:pt x="93" y="219"/>
                          <a:pt x="93" y="219"/>
                          <a:pt x="94" y="220"/>
                        </a:cubicBezTo>
                        <a:cubicBezTo>
                          <a:pt x="94" y="220"/>
                          <a:pt x="94" y="220"/>
                          <a:pt x="95" y="221"/>
                        </a:cubicBezTo>
                        <a:cubicBezTo>
                          <a:pt x="95" y="221"/>
                          <a:pt x="95" y="221"/>
                          <a:pt x="96" y="222"/>
                        </a:cubicBezTo>
                        <a:cubicBezTo>
                          <a:pt x="96" y="222"/>
                          <a:pt x="96" y="222"/>
                          <a:pt x="96" y="222"/>
                        </a:cubicBezTo>
                        <a:cubicBezTo>
                          <a:pt x="98" y="222"/>
                          <a:pt x="100" y="221"/>
                          <a:pt x="102" y="220"/>
                        </a:cubicBezTo>
                        <a:cubicBezTo>
                          <a:pt x="102" y="220"/>
                          <a:pt x="102" y="220"/>
                          <a:pt x="102" y="220"/>
                        </a:cubicBezTo>
                        <a:cubicBezTo>
                          <a:pt x="103" y="220"/>
                          <a:pt x="103" y="220"/>
                          <a:pt x="104" y="220"/>
                        </a:cubicBezTo>
                        <a:cubicBezTo>
                          <a:pt x="104" y="220"/>
                          <a:pt x="104" y="220"/>
                          <a:pt x="104" y="220"/>
                        </a:cubicBezTo>
                        <a:cubicBezTo>
                          <a:pt x="104" y="220"/>
                          <a:pt x="104" y="220"/>
                          <a:pt x="104" y="220"/>
                        </a:cubicBezTo>
                        <a:cubicBezTo>
                          <a:pt x="106" y="220"/>
                          <a:pt x="108" y="221"/>
                          <a:pt x="109" y="222"/>
                        </a:cubicBezTo>
                        <a:cubicBezTo>
                          <a:pt x="109" y="222"/>
                          <a:pt x="110" y="222"/>
                          <a:pt x="110" y="223"/>
                        </a:cubicBezTo>
                        <a:cubicBezTo>
                          <a:pt x="112" y="221"/>
                          <a:pt x="116" y="219"/>
                          <a:pt x="118" y="219"/>
                        </a:cubicBezTo>
                        <a:cubicBezTo>
                          <a:pt x="119" y="219"/>
                          <a:pt x="120" y="220"/>
                          <a:pt x="120" y="220"/>
                        </a:cubicBezTo>
                        <a:cubicBezTo>
                          <a:pt x="121" y="220"/>
                          <a:pt x="122" y="220"/>
                          <a:pt x="123" y="220"/>
                        </a:cubicBezTo>
                        <a:cubicBezTo>
                          <a:pt x="124" y="220"/>
                          <a:pt x="124" y="220"/>
                          <a:pt x="125" y="220"/>
                        </a:cubicBezTo>
                        <a:cubicBezTo>
                          <a:pt x="125" y="219"/>
                          <a:pt x="126" y="218"/>
                          <a:pt x="128" y="217"/>
                        </a:cubicBezTo>
                        <a:cubicBezTo>
                          <a:pt x="128" y="217"/>
                          <a:pt x="129" y="216"/>
                          <a:pt x="129" y="216"/>
                        </a:cubicBezTo>
                        <a:cubicBezTo>
                          <a:pt x="130" y="215"/>
                          <a:pt x="130" y="215"/>
                          <a:pt x="130" y="215"/>
                        </a:cubicBezTo>
                        <a:cubicBezTo>
                          <a:pt x="131" y="212"/>
                          <a:pt x="138" y="208"/>
                          <a:pt x="140" y="208"/>
                        </a:cubicBezTo>
                        <a:cubicBezTo>
                          <a:pt x="141" y="207"/>
                          <a:pt x="142" y="207"/>
                          <a:pt x="143" y="207"/>
                        </a:cubicBezTo>
                        <a:cubicBezTo>
                          <a:pt x="143" y="207"/>
                          <a:pt x="144" y="207"/>
                          <a:pt x="144" y="207"/>
                        </a:cubicBezTo>
                        <a:cubicBezTo>
                          <a:pt x="145" y="207"/>
                          <a:pt x="145" y="207"/>
                          <a:pt x="146" y="207"/>
                        </a:cubicBezTo>
                        <a:cubicBezTo>
                          <a:pt x="146" y="207"/>
                          <a:pt x="146" y="208"/>
                          <a:pt x="146" y="208"/>
                        </a:cubicBezTo>
                        <a:cubicBezTo>
                          <a:pt x="147" y="208"/>
                          <a:pt x="147" y="208"/>
                          <a:pt x="147" y="208"/>
                        </a:cubicBezTo>
                        <a:cubicBezTo>
                          <a:pt x="148" y="208"/>
                          <a:pt x="148" y="208"/>
                          <a:pt x="148" y="208"/>
                        </a:cubicBezTo>
                        <a:cubicBezTo>
                          <a:pt x="148" y="209"/>
                          <a:pt x="149" y="209"/>
                          <a:pt x="149" y="209"/>
                        </a:cubicBezTo>
                        <a:cubicBezTo>
                          <a:pt x="149" y="208"/>
                          <a:pt x="149" y="208"/>
                          <a:pt x="149" y="207"/>
                        </a:cubicBezTo>
                        <a:cubicBezTo>
                          <a:pt x="149" y="206"/>
                          <a:pt x="149" y="205"/>
                          <a:pt x="149" y="204"/>
                        </a:cubicBezTo>
                        <a:cubicBezTo>
                          <a:pt x="146" y="204"/>
                          <a:pt x="140" y="200"/>
                          <a:pt x="138" y="195"/>
                        </a:cubicBezTo>
                        <a:cubicBezTo>
                          <a:pt x="138" y="194"/>
                          <a:pt x="137" y="193"/>
                          <a:pt x="137" y="193"/>
                        </a:cubicBezTo>
                        <a:cubicBezTo>
                          <a:pt x="136" y="191"/>
                          <a:pt x="134" y="189"/>
                          <a:pt x="133" y="187"/>
                        </a:cubicBezTo>
                        <a:cubicBezTo>
                          <a:pt x="131" y="186"/>
                          <a:pt x="129" y="184"/>
                          <a:pt x="128" y="182"/>
                        </a:cubicBezTo>
                        <a:cubicBezTo>
                          <a:pt x="128" y="181"/>
                          <a:pt x="126" y="181"/>
                          <a:pt x="124" y="180"/>
                        </a:cubicBezTo>
                        <a:cubicBezTo>
                          <a:pt x="122" y="179"/>
                          <a:pt x="119" y="179"/>
                          <a:pt x="118" y="177"/>
                        </a:cubicBezTo>
                        <a:cubicBezTo>
                          <a:pt x="117" y="174"/>
                          <a:pt x="118" y="172"/>
                          <a:pt x="119" y="171"/>
                        </a:cubicBezTo>
                        <a:cubicBezTo>
                          <a:pt x="120" y="171"/>
                          <a:pt x="120" y="170"/>
                          <a:pt x="120" y="169"/>
                        </a:cubicBezTo>
                        <a:cubicBezTo>
                          <a:pt x="120" y="168"/>
                          <a:pt x="121" y="165"/>
                          <a:pt x="126" y="165"/>
                        </a:cubicBezTo>
                        <a:cubicBezTo>
                          <a:pt x="127" y="165"/>
                          <a:pt x="128" y="165"/>
                          <a:pt x="129" y="165"/>
                        </a:cubicBezTo>
                        <a:cubicBezTo>
                          <a:pt x="129" y="165"/>
                          <a:pt x="129" y="165"/>
                          <a:pt x="129" y="166"/>
                        </a:cubicBezTo>
                        <a:cubicBezTo>
                          <a:pt x="130" y="163"/>
                          <a:pt x="130" y="158"/>
                          <a:pt x="130" y="155"/>
                        </a:cubicBezTo>
                        <a:cubicBezTo>
                          <a:pt x="130" y="152"/>
                          <a:pt x="132" y="150"/>
                          <a:pt x="133" y="148"/>
                        </a:cubicBezTo>
                        <a:cubicBezTo>
                          <a:pt x="133" y="147"/>
                          <a:pt x="134" y="146"/>
                          <a:pt x="134" y="146"/>
                        </a:cubicBezTo>
                        <a:cubicBezTo>
                          <a:pt x="133" y="145"/>
                          <a:pt x="133" y="144"/>
                          <a:pt x="133" y="143"/>
                        </a:cubicBezTo>
                        <a:cubicBezTo>
                          <a:pt x="134" y="141"/>
                          <a:pt x="135" y="140"/>
                          <a:pt x="137" y="139"/>
                        </a:cubicBezTo>
                        <a:cubicBezTo>
                          <a:pt x="138" y="139"/>
                          <a:pt x="139" y="138"/>
                          <a:pt x="139" y="138"/>
                        </a:cubicBezTo>
                        <a:cubicBezTo>
                          <a:pt x="140" y="137"/>
                          <a:pt x="140" y="136"/>
                          <a:pt x="140" y="134"/>
                        </a:cubicBezTo>
                        <a:cubicBezTo>
                          <a:pt x="141" y="132"/>
                          <a:pt x="141" y="129"/>
                          <a:pt x="143" y="127"/>
                        </a:cubicBezTo>
                        <a:cubicBezTo>
                          <a:pt x="144" y="126"/>
                          <a:pt x="145" y="124"/>
                          <a:pt x="146" y="123"/>
                        </a:cubicBezTo>
                        <a:cubicBezTo>
                          <a:pt x="147" y="120"/>
                          <a:pt x="149" y="118"/>
                          <a:pt x="151" y="118"/>
                        </a:cubicBezTo>
                        <a:cubicBezTo>
                          <a:pt x="152" y="118"/>
                          <a:pt x="154" y="116"/>
                          <a:pt x="154" y="114"/>
                        </a:cubicBezTo>
                        <a:cubicBezTo>
                          <a:pt x="154" y="113"/>
                          <a:pt x="155" y="111"/>
                          <a:pt x="156" y="109"/>
                        </a:cubicBezTo>
                        <a:cubicBezTo>
                          <a:pt x="157" y="107"/>
                          <a:pt x="158" y="104"/>
                          <a:pt x="158" y="101"/>
                        </a:cubicBezTo>
                        <a:cubicBezTo>
                          <a:pt x="158" y="101"/>
                          <a:pt x="158" y="101"/>
                          <a:pt x="158" y="101"/>
                        </a:cubicBezTo>
                        <a:cubicBezTo>
                          <a:pt x="158" y="101"/>
                          <a:pt x="158" y="100"/>
                          <a:pt x="158" y="99"/>
                        </a:cubicBezTo>
                        <a:cubicBezTo>
                          <a:pt x="157" y="94"/>
                          <a:pt x="156" y="89"/>
                          <a:pt x="159" y="85"/>
                        </a:cubicBezTo>
                        <a:cubicBezTo>
                          <a:pt x="162" y="81"/>
                          <a:pt x="164" y="78"/>
                          <a:pt x="163" y="75"/>
                        </a:cubicBezTo>
                        <a:cubicBezTo>
                          <a:pt x="162" y="71"/>
                          <a:pt x="166" y="70"/>
                          <a:pt x="168" y="68"/>
                        </a:cubicBezTo>
                        <a:cubicBezTo>
                          <a:pt x="169" y="68"/>
                          <a:pt x="169" y="67"/>
                          <a:pt x="170" y="67"/>
                        </a:cubicBezTo>
                        <a:cubicBezTo>
                          <a:pt x="170" y="66"/>
                          <a:pt x="171" y="66"/>
                          <a:pt x="172" y="65"/>
                        </a:cubicBezTo>
                        <a:cubicBezTo>
                          <a:pt x="173" y="65"/>
                          <a:pt x="173" y="65"/>
                          <a:pt x="174" y="64"/>
                        </a:cubicBezTo>
                        <a:cubicBezTo>
                          <a:pt x="174" y="64"/>
                          <a:pt x="174" y="64"/>
                          <a:pt x="174" y="64"/>
                        </a:cubicBezTo>
                        <a:cubicBezTo>
                          <a:pt x="175" y="63"/>
                          <a:pt x="175" y="63"/>
                          <a:pt x="176" y="63"/>
                        </a:cubicBezTo>
                        <a:cubicBezTo>
                          <a:pt x="176" y="62"/>
                          <a:pt x="176" y="62"/>
                          <a:pt x="177" y="62"/>
                        </a:cubicBezTo>
                        <a:cubicBezTo>
                          <a:pt x="177" y="61"/>
                          <a:pt x="178" y="61"/>
                          <a:pt x="178" y="61"/>
                        </a:cubicBezTo>
                        <a:cubicBezTo>
                          <a:pt x="178" y="60"/>
                          <a:pt x="178" y="60"/>
                          <a:pt x="179" y="59"/>
                        </a:cubicBezTo>
                        <a:cubicBezTo>
                          <a:pt x="179" y="59"/>
                          <a:pt x="179" y="59"/>
                          <a:pt x="180" y="58"/>
                        </a:cubicBezTo>
                        <a:cubicBezTo>
                          <a:pt x="177" y="56"/>
                          <a:pt x="175" y="54"/>
                          <a:pt x="174" y="54"/>
                        </a:cubicBezTo>
                        <a:cubicBezTo>
                          <a:pt x="169" y="52"/>
                          <a:pt x="166" y="44"/>
                          <a:pt x="166" y="34"/>
                        </a:cubicBezTo>
                        <a:cubicBezTo>
                          <a:pt x="166" y="28"/>
                          <a:pt x="165" y="23"/>
                          <a:pt x="165" y="19"/>
                        </a:cubicBezTo>
                        <a:cubicBezTo>
                          <a:pt x="164" y="18"/>
                          <a:pt x="164" y="17"/>
                          <a:pt x="164" y="16"/>
                        </a:cubicBezTo>
                        <a:cubicBezTo>
                          <a:pt x="164" y="14"/>
                          <a:pt x="160" y="8"/>
                          <a:pt x="155" y="6"/>
                        </a:cubicBezTo>
                        <a:cubicBezTo>
                          <a:pt x="152" y="4"/>
                          <a:pt x="150" y="2"/>
                          <a:pt x="149" y="0"/>
                        </a:cubicBezTo>
                        <a:cubicBezTo>
                          <a:pt x="149" y="0"/>
                          <a:pt x="149" y="0"/>
                          <a:pt x="149" y="0"/>
                        </a:cubicBezTo>
                        <a:cubicBezTo>
                          <a:pt x="149" y="0"/>
                          <a:pt x="149" y="0"/>
                          <a:pt x="149" y="0"/>
                        </a:cubicBezTo>
                        <a:cubicBezTo>
                          <a:pt x="149" y="0"/>
                          <a:pt x="148" y="1"/>
                          <a:pt x="148" y="1"/>
                        </a:cubicBezTo>
                        <a:cubicBezTo>
                          <a:pt x="148" y="1"/>
                          <a:pt x="148" y="1"/>
                          <a:pt x="148" y="1"/>
                        </a:cubicBezTo>
                        <a:cubicBezTo>
                          <a:pt x="147" y="1"/>
                          <a:pt x="147" y="1"/>
                          <a:pt x="147" y="2"/>
                        </a:cubicBezTo>
                        <a:cubicBezTo>
                          <a:pt x="147" y="2"/>
                          <a:pt x="147" y="2"/>
                          <a:pt x="147" y="2"/>
                        </a:cubicBezTo>
                        <a:cubicBezTo>
                          <a:pt x="146" y="2"/>
                          <a:pt x="146" y="2"/>
                          <a:pt x="145" y="2"/>
                        </a:cubicBezTo>
                        <a:cubicBezTo>
                          <a:pt x="143" y="2"/>
                          <a:pt x="143" y="2"/>
                          <a:pt x="143" y="2"/>
                        </a:cubicBezTo>
                        <a:cubicBezTo>
                          <a:pt x="143" y="2"/>
                          <a:pt x="143" y="3"/>
                          <a:pt x="143" y="4"/>
                        </a:cubicBezTo>
                        <a:cubicBezTo>
                          <a:pt x="142" y="6"/>
                          <a:pt x="140" y="10"/>
                          <a:pt x="136" y="10"/>
                        </a:cubicBezTo>
                        <a:cubicBezTo>
                          <a:pt x="134" y="10"/>
                          <a:pt x="134" y="10"/>
                          <a:pt x="134" y="12"/>
                        </a:cubicBezTo>
                        <a:cubicBezTo>
                          <a:pt x="133" y="13"/>
                          <a:pt x="132" y="15"/>
                          <a:pt x="129" y="15"/>
                        </a:cubicBezTo>
                        <a:cubicBezTo>
                          <a:pt x="126" y="15"/>
                          <a:pt x="124" y="13"/>
                          <a:pt x="123" y="12"/>
                        </a:cubicBezTo>
                        <a:cubicBezTo>
                          <a:pt x="108" y="12"/>
                          <a:pt x="108" y="12"/>
                          <a:pt x="108" y="12"/>
                        </a:cubicBezTo>
                        <a:cubicBezTo>
                          <a:pt x="107" y="11"/>
                          <a:pt x="107" y="11"/>
                          <a:pt x="107" y="11"/>
                        </a:cubicBezTo>
                        <a:cubicBezTo>
                          <a:pt x="107" y="11"/>
                          <a:pt x="105" y="10"/>
                          <a:pt x="104" y="10"/>
                        </a:cubicBezTo>
                        <a:cubicBezTo>
                          <a:pt x="100" y="13"/>
                          <a:pt x="100" y="13"/>
                          <a:pt x="100" y="13"/>
                        </a:cubicBezTo>
                        <a:cubicBezTo>
                          <a:pt x="33" y="13"/>
                          <a:pt x="33" y="13"/>
                          <a:pt x="33" y="13"/>
                        </a:cubicBezTo>
                        <a:cubicBezTo>
                          <a:pt x="33" y="36"/>
                          <a:pt x="33" y="36"/>
                          <a:pt x="33" y="36"/>
                        </a:cubicBezTo>
                        <a:lnTo>
                          <a:pt x="22"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7" name="Freeform 1635">
                    <a:extLst>
                      <a:ext uri="{FF2B5EF4-FFF2-40B4-BE49-F238E27FC236}">
                        <a16:creationId xmlns="" xmlns:a16="http://schemas.microsoft.com/office/drawing/2014/main" id="{92FBCEE2-5109-4577-8669-F0B255359A88}"/>
                      </a:ext>
                    </a:extLst>
                  </p:cNvPr>
                  <p:cNvSpPr/>
                  <p:nvPr/>
                </p:nvSpPr>
                <p:spPr bwMode="auto">
                  <a:xfrm>
                    <a:off x="1913" y="285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8" name="Freeform 1636">
                    <a:extLst>
                      <a:ext uri="{FF2B5EF4-FFF2-40B4-BE49-F238E27FC236}">
                        <a16:creationId xmlns="" xmlns:a16="http://schemas.microsoft.com/office/drawing/2014/main" id="{AEB9172A-1FCE-4D49-9A0B-6C42145A8DCB}"/>
                      </a:ext>
                    </a:extLst>
                  </p:cNvPr>
                  <p:cNvSpPr/>
                  <p:nvPr/>
                </p:nvSpPr>
                <p:spPr bwMode="auto">
                  <a:xfrm>
                    <a:off x="1955" y="2909"/>
                    <a:ext cx="3" cy="6"/>
                  </a:xfrm>
                  <a:custGeom>
                    <a:gdLst>
                      <a:gd name="T0" fmla="*/ 3 w 3"/>
                      <a:gd name="T1" fmla="*/ 6 h 6"/>
                      <a:gd name="T2" fmla="*/ 0 w 3"/>
                      <a:gd name="T3" fmla="*/ 0 h 6"/>
                      <a:gd name="T4" fmla="*/ 3 w 3"/>
                      <a:gd name="T5" fmla="*/ 6 h 6"/>
                      <a:gd name="T6" fmla="*/ 3 w 3"/>
                      <a:gd name="T7" fmla="*/ 6 h 6"/>
                    </a:gdLst>
                    <a:cxnLst>
                      <a:cxn ang="0">
                        <a:pos x="T0" y="T1"/>
                      </a:cxn>
                      <a:cxn ang="0">
                        <a:pos x="T2" y="T3"/>
                      </a:cxn>
                      <a:cxn ang="0">
                        <a:pos x="T4" y="T5"/>
                      </a:cxn>
                      <a:cxn ang="0">
                        <a:pos x="T6" y="T7"/>
                      </a:cxn>
                    </a:cxnLst>
                    <a:rect l="0" t="0" r="r" b="b"/>
                    <a:pathLst>
                      <a:path w="3" h="6">
                        <a:moveTo>
                          <a:pt x="3" y="6"/>
                        </a:moveTo>
                        <a:lnTo>
                          <a:pt x="0" y="0"/>
                        </a:lnTo>
                        <a:lnTo>
                          <a:pt x="3" y="6"/>
                        </a:lnTo>
                        <a:lnTo>
                          <a:pt x="3"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9" name="Freeform 1637">
                    <a:extLst>
                      <a:ext uri="{FF2B5EF4-FFF2-40B4-BE49-F238E27FC236}">
                        <a16:creationId xmlns="" xmlns:a16="http://schemas.microsoft.com/office/drawing/2014/main" id="{D175FBC3-F17C-46D0-9BE7-336ECF307316}"/>
                      </a:ext>
                    </a:extLst>
                  </p:cNvPr>
                  <p:cNvSpPr/>
                  <p:nvPr/>
                </p:nvSpPr>
                <p:spPr bwMode="auto">
                  <a:xfrm flipH="1">
                    <a:off x="1918" y="286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0" name="Freeform 1638">
                    <a:extLst>
                      <a:ext uri="{FF2B5EF4-FFF2-40B4-BE49-F238E27FC236}">
                        <a16:creationId xmlns="" xmlns:a16="http://schemas.microsoft.com/office/drawing/2014/main" id="{0003C728-A86F-4B4B-B03A-8747A1AFBD93}"/>
                      </a:ext>
                    </a:extLst>
                  </p:cNvPr>
                  <p:cNvSpPr/>
                  <p:nvPr/>
                </p:nvSpPr>
                <p:spPr bwMode="auto">
                  <a:xfrm flipH="1">
                    <a:off x="1914" y="285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1" name="Freeform 1639">
                    <a:extLst>
                      <a:ext uri="{FF2B5EF4-FFF2-40B4-BE49-F238E27FC236}">
                        <a16:creationId xmlns="" xmlns:a16="http://schemas.microsoft.com/office/drawing/2014/main" id="{F7A723D5-76DC-4883-9CC1-885484A0CF17}"/>
                      </a:ext>
                    </a:extLst>
                  </p:cNvPr>
                  <p:cNvSpPr/>
                  <p:nvPr/>
                </p:nvSpPr>
                <p:spPr bwMode="auto">
                  <a:xfrm>
                    <a:off x="1917" y="2861"/>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2" name="Freeform 1640">
                    <a:extLst>
                      <a:ext uri="{FF2B5EF4-FFF2-40B4-BE49-F238E27FC236}">
                        <a16:creationId xmlns="" xmlns:a16="http://schemas.microsoft.com/office/drawing/2014/main" id="{FC53A5D7-FE55-4D25-A4D5-27701D780273}"/>
                      </a:ext>
                    </a:extLst>
                  </p:cNvPr>
                  <p:cNvSpPr/>
                  <p:nvPr/>
                </p:nvSpPr>
                <p:spPr bwMode="auto">
                  <a:xfrm>
                    <a:off x="1914" y="2856"/>
                    <a:ext cx="3" cy="5"/>
                  </a:xfrm>
                  <a:custGeom>
                    <a:gdLst>
                      <a:gd name="T0" fmla="*/ 0 w 3"/>
                      <a:gd name="T1" fmla="*/ 0 h 5"/>
                      <a:gd name="T2" fmla="*/ 3 w 3"/>
                      <a:gd name="T3" fmla="*/ 5 h 5"/>
                      <a:gd name="T4" fmla="*/ 0 w 3"/>
                      <a:gd name="T5" fmla="*/ 0 h 5"/>
                    </a:gdLst>
                    <a:cxnLst>
                      <a:cxn ang="0">
                        <a:pos x="T0" y="T1"/>
                      </a:cxn>
                      <a:cxn ang="0">
                        <a:pos x="T2" y="T3"/>
                      </a:cxn>
                      <a:cxn ang="0">
                        <a:pos x="T4" y="T5"/>
                      </a:cxn>
                    </a:cxnLst>
                    <a:rect l="0" t="0" r="r" b="b"/>
                    <a:pathLst>
                      <a:path w="3" h="5">
                        <a:moveTo>
                          <a:pt x="0" y="0"/>
                        </a:moveTo>
                        <a:cubicBezTo>
                          <a:pt x="1" y="2"/>
                          <a:pt x="2" y="3"/>
                          <a:pt x="3" y="5"/>
                        </a:cubicBezTo>
                        <a:cubicBezTo>
                          <a:pt x="2" y="3"/>
                          <a:pt x="1"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3" name="Freeform 1641">
                    <a:extLst>
                      <a:ext uri="{FF2B5EF4-FFF2-40B4-BE49-F238E27FC236}">
                        <a16:creationId xmlns="" xmlns:a16="http://schemas.microsoft.com/office/drawing/2014/main" id="{8B11C87C-D873-429E-9F7B-70251DFF7BE5}"/>
                      </a:ext>
                    </a:extLst>
                  </p:cNvPr>
                  <p:cNvSpPr/>
                  <p:nvPr/>
                </p:nvSpPr>
                <p:spPr bwMode="auto">
                  <a:xfrm>
                    <a:off x="1911" y="2846"/>
                    <a:ext cx="2" cy="6"/>
                  </a:xfrm>
                  <a:custGeom>
                    <a:gdLst>
                      <a:gd name="T0" fmla="*/ 2 w 2"/>
                      <a:gd name="T1" fmla="*/ 1 h 7"/>
                      <a:gd name="T2" fmla="*/ 0 w 2"/>
                      <a:gd name="T3" fmla="*/ 7 h 7"/>
                      <a:gd name="T4" fmla="*/ 0 w 2"/>
                      <a:gd name="T5" fmla="*/ 7 h 7"/>
                      <a:gd name="T6" fmla="*/ 2 w 2"/>
                      <a:gd name="T7" fmla="*/ 1 h 7"/>
                      <a:gd name="T8" fmla="*/ 0 w 2"/>
                      <a:gd name="T9" fmla="*/ 1 h 7"/>
                      <a:gd name="T10" fmla="*/ 0 w 2"/>
                      <a:gd name="T11" fmla="*/ 0 h 7"/>
                      <a:gd name="T12" fmla="*/ 0 w 2"/>
                      <a:gd name="T13" fmla="*/ 1 h 7"/>
                      <a:gd name="T14" fmla="*/ 2 w 2"/>
                      <a:gd name="T15" fmla="*/ 1 h 7"/>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7">
                        <a:moveTo>
                          <a:pt x="2" y="1"/>
                        </a:moveTo>
                        <a:cubicBezTo>
                          <a:pt x="0" y="7"/>
                          <a:pt x="0" y="7"/>
                          <a:pt x="0" y="7"/>
                        </a:cubicBezTo>
                        <a:cubicBezTo>
                          <a:pt x="0" y="7"/>
                          <a:pt x="0" y="7"/>
                          <a:pt x="0" y="7"/>
                        </a:cubicBezTo>
                        <a:cubicBezTo>
                          <a:pt x="2" y="1"/>
                          <a:pt x="2" y="1"/>
                          <a:pt x="2" y="1"/>
                        </a:cubicBezTo>
                        <a:cubicBezTo>
                          <a:pt x="0" y="1"/>
                          <a:pt x="0" y="1"/>
                          <a:pt x="0" y="1"/>
                        </a:cubicBezTo>
                        <a:cubicBezTo>
                          <a:pt x="0" y="1"/>
                          <a:pt x="0" y="0"/>
                          <a:pt x="0" y="0"/>
                        </a:cubicBezTo>
                        <a:cubicBezTo>
                          <a:pt x="0" y="0"/>
                          <a:pt x="0" y="1"/>
                          <a:pt x="0"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4" name="Freeform 1642">
                    <a:extLst>
                      <a:ext uri="{FF2B5EF4-FFF2-40B4-BE49-F238E27FC236}">
                        <a16:creationId xmlns="" xmlns:a16="http://schemas.microsoft.com/office/drawing/2014/main" id="{2E37C8C7-9096-435E-AF41-820812688D72}"/>
                      </a:ext>
                    </a:extLst>
                  </p:cNvPr>
                  <p:cNvSpPr/>
                  <p:nvPr/>
                </p:nvSpPr>
                <p:spPr bwMode="auto">
                  <a:xfrm flipH="1">
                    <a:off x="1914" y="285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5" name="Oval 1643">
                    <a:extLst>
                      <a:ext uri="{FF2B5EF4-FFF2-40B4-BE49-F238E27FC236}">
                        <a16:creationId xmlns="" xmlns:a16="http://schemas.microsoft.com/office/drawing/2014/main" id="{27BF4BCD-C2A7-446C-ACFD-F395559FB676}"/>
                      </a:ext>
                    </a:extLst>
                  </p:cNvPr>
                  <p:cNvSpPr>
                    <a:spLocks noChangeArrowheads="1"/>
                  </p:cNvSpPr>
                  <p:nvPr/>
                </p:nvSpPr>
                <p:spPr bwMode="auto">
                  <a:xfrm>
                    <a:off x="1914" y="2855"/>
                    <a:ext cx="1" cy="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6" name="Freeform 1644">
                    <a:extLst>
                      <a:ext uri="{FF2B5EF4-FFF2-40B4-BE49-F238E27FC236}">
                        <a16:creationId xmlns="" xmlns:a16="http://schemas.microsoft.com/office/drawing/2014/main" id="{0F12F8B2-AEAA-474F-B05F-E6B2BD68AE3E}"/>
                      </a:ext>
                    </a:extLst>
                  </p:cNvPr>
                  <p:cNvSpPr/>
                  <p:nvPr/>
                </p:nvSpPr>
                <p:spPr bwMode="auto">
                  <a:xfrm flipH="1">
                    <a:off x="2043" y="27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7" name="Freeform 1645">
                    <a:extLst>
                      <a:ext uri="{FF2B5EF4-FFF2-40B4-BE49-F238E27FC236}">
                        <a16:creationId xmlns="" xmlns:a16="http://schemas.microsoft.com/office/drawing/2014/main" id="{14512F9B-76D4-4ACE-B98A-B6078741D326}"/>
                      </a:ext>
                    </a:extLst>
                  </p:cNvPr>
                  <p:cNvSpPr/>
                  <p:nvPr/>
                </p:nvSpPr>
                <p:spPr bwMode="auto">
                  <a:xfrm flipH="1">
                    <a:off x="2044" y="272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8" name="Freeform 1646">
                    <a:extLst>
                      <a:ext uri="{FF2B5EF4-FFF2-40B4-BE49-F238E27FC236}">
                        <a16:creationId xmlns="" xmlns:a16="http://schemas.microsoft.com/office/drawing/2014/main" id="{57787CB5-03F2-4464-BD03-3A99981C4794}"/>
                      </a:ext>
                    </a:extLst>
                  </p:cNvPr>
                  <p:cNvSpPr/>
                  <p:nvPr/>
                </p:nvSpPr>
                <p:spPr bwMode="auto">
                  <a:xfrm flipH="1">
                    <a:off x="2045" y="271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59" name="Freeform 1647">
                    <a:extLst>
                      <a:ext uri="{FF2B5EF4-FFF2-40B4-BE49-F238E27FC236}">
                        <a16:creationId xmlns="" xmlns:a16="http://schemas.microsoft.com/office/drawing/2014/main" id="{D941A1B6-98D9-431A-A600-368C64CE9250}"/>
                      </a:ext>
                    </a:extLst>
                  </p:cNvPr>
                  <p:cNvSpPr/>
                  <p:nvPr/>
                </p:nvSpPr>
                <p:spPr bwMode="auto">
                  <a:xfrm>
                    <a:off x="2112" y="2837"/>
                    <a:ext cx="16" cy="15"/>
                  </a:xfrm>
                  <a:custGeom>
                    <a:gdLst>
                      <a:gd name="T0" fmla="*/ 4 w 16"/>
                      <a:gd name="T1" fmla="*/ 5 h 16"/>
                      <a:gd name="T2" fmla="*/ 4 w 16"/>
                      <a:gd name="T3" fmla="*/ 6 h 16"/>
                      <a:gd name="T4" fmla="*/ 3 w 16"/>
                      <a:gd name="T5" fmla="*/ 7 h 16"/>
                      <a:gd name="T6" fmla="*/ 3 w 16"/>
                      <a:gd name="T7" fmla="*/ 8 h 16"/>
                      <a:gd name="T8" fmla="*/ 1 w 16"/>
                      <a:gd name="T9" fmla="*/ 9 h 16"/>
                      <a:gd name="T10" fmla="*/ 1 w 16"/>
                      <a:gd name="T11" fmla="*/ 16 h 16"/>
                      <a:gd name="T12" fmla="*/ 2 w 16"/>
                      <a:gd name="T13" fmla="*/ 16 h 16"/>
                      <a:gd name="T14" fmla="*/ 5 w 16"/>
                      <a:gd name="T15" fmla="*/ 15 h 16"/>
                      <a:gd name="T16" fmla="*/ 6 w 16"/>
                      <a:gd name="T17" fmla="*/ 15 h 16"/>
                      <a:gd name="T18" fmla="*/ 6 w 16"/>
                      <a:gd name="T19" fmla="*/ 14 h 16"/>
                      <a:gd name="T20" fmla="*/ 8 w 16"/>
                      <a:gd name="T21" fmla="*/ 14 h 16"/>
                      <a:gd name="T22" fmla="*/ 8 w 16"/>
                      <a:gd name="T23" fmla="*/ 14 h 16"/>
                      <a:gd name="T24" fmla="*/ 9 w 16"/>
                      <a:gd name="T25" fmla="*/ 15 h 16"/>
                      <a:gd name="T26" fmla="*/ 10 w 16"/>
                      <a:gd name="T27" fmla="*/ 15 h 16"/>
                      <a:gd name="T28" fmla="*/ 10 w 16"/>
                      <a:gd name="T29" fmla="*/ 16 h 16"/>
                      <a:gd name="T30" fmla="*/ 11 w 16"/>
                      <a:gd name="T31" fmla="*/ 16 h 16"/>
                      <a:gd name="T32" fmla="*/ 12 w 16"/>
                      <a:gd name="T33" fmla="*/ 14 h 16"/>
                      <a:gd name="T34" fmla="*/ 11 w 16"/>
                      <a:gd name="T35" fmla="*/ 13 h 16"/>
                      <a:gd name="T36" fmla="*/ 8 w 16"/>
                      <a:gd name="T37" fmla="*/ 12 h 16"/>
                      <a:gd name="T38" fmla="*/ 8 w 16"/>
                      <a:gd name="T39" fmla="*/ 9 h 16"/>
                      <a:gd name="T40" fmla="*/ 16 w 16"/>
                      <a:gd name="T41" fmla="*/ 3 h 16"/>
                      <a:gd name="T42" fmla="*/ 14 w 16"/>
                      <a:gd name="T43" fmla="*/ 0 h 16"/>
                      <a:gd name="T44" fmla="*/ 13 w 16"/>
                      <a:gd name="T45" fmla="*/ 0 h 16"/>
                      <a:gd name="T46" fmla="*/ 13 w 16"/>
                      <a:gd name="T47" fmla="*/ 0 h 16"/>
                      <a:gd name="T48" fmla="*/ 13 w 16"/>
                      <a:gd name="T49" fmla="*/ 0 h 16"/>
                      <a:gd name="T50" fmla="*/ 12 w 16"/>
                      <a:gd name="T51" fmla="*/ 1 h 16"/>
                      <a:gd name="T52" fmla="*/ 12 w 16"/>
                      <a:gd name="T53" fmla="*/ 1 h 16"/>
                      <a:gd name="T54" fmla="*/ 12 w 16"/>
                      <a:gd name="T55" fmla="*/ 1 h 16"/>
                      <a:gd name="T56" fmla="*/ 12 w 16"/>
                      <a:gd name="T57" fmla="*/ 1 h 16"/>
                      <a:gd name="T58" fmla="*/ 9 w 16"/>
                      <a:gd name="T59" fmla="*/ 2 h 16"/>
                      <a:gd name="T60" fmla="*/ 9 w 16"/>
                      <a:gd name="T61" fmla="*/ 2 h 16"/>
                      <a:gd name="T62" fmla="*/ 6 w 16"/>
                      <a:gd name="T63" fmla="*/ 2 h 16"/>
                      <a:gd name="T64" fmla="*/ 4 w 16"/>
                      <a:gd name="T65" fmla="*/ 5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 h="16">
                        <a:moveTo>
                          <a:pt x="4" y="5"/>
                        </a:moveTo>
                        <a:cubicBezTo>
                          <a:pt x="4" y="5"/>
                          <a:pt x="4" y="6"/>
                          <a:pt x="4" y="6"/>
                        </a:cubicBezTo>
                        <a:cubicBezTo>
                          <a:pt x="4" y="6"/>
                          <a:pt x="3" y="7"/>
                          <a:pt x="3" y="7"/>
                        </a:cubicBezTo>
                        <a:cubicBezTo>
                          <a:pt x="3" y="7"/>
                          <a:pt x="3" y="7"/>
                          <a:pt x="3" y="8"/>
                        </a:cubicBezTo>
                        <a:cubicBezTo>
                          <a:pt x="2" y="8"/>
                          <a:pt x="2" y="9"/>
                          <a:pt x="1" y="9"/>
                        </a:cubicBezTo>
                        <a:cubicBezTo>
                          <a:pt x="0" y="11"/>
                          <a:pt x="1" y="15"/>
                          <a:pt x="1" y="16"/>
                        </a:cubicBezTo>
                        <a:cubicBezTo>
                          <a:pt x="1" y="16"/>
                          <a:pt x="1" y="16"/>
                          <a:pt x="2" y="16"/>
                        </a:cubicBezTo>
                        <a:cubicBezTo>
                          <a:pt x="3" y="16"/>
                          <a:pt x="4" y="16"/>
                          <a:pt x="5" y="15"/>
                        </a:cubicBezTo>
                        <a:cubicBezTo>
                          <a:pt x="5" y="15"/>
                          <a:pt x="6" y="15"/>
                          <a:pt x="6" y="15"/>
                        </a:cubicBezTo>
                        <a:cubicBezTo>
                          <a:pt x="6" y="15"/>
                          <a:pt x="6" y="15"/>
                          <a:pt x="6" y="14"/>
                        </a:cubicBezTo>
                        <a:cubicBezTo>
                          <a:pt x="7" y="14"/>
                          <a:pt x="7" y="14"/>
                          <a:pt x="8" y="14"/>
                        </a:cubicBezTo>
                        <a:cubicBezTo>
                          <a:pt x="8" y="14"/>
                          <a:pt x="8" y="14"/>
                          <a:pt x="8" y="14"/>
                        </a:cubicBezTo>
                        <a:cubicBezTo>
                          <a:pt x="8" y="15"/>
                          <a:pt x="9" y="15"/>
                          <a:pt x="9" y="15"/>
                        </a:cubicBezTo>
                        <a:cubicBezTo>
                          <a:pt x="9" y="15"/>
                          <a:pt x="10" y="15"/>
                          <a:pt x="10" y="15"/>
                        </a:cubicBezTo>
                        <a:cubicBezTo>
                          <a:pt x="10" y="15"/>
                          <a:pt x="10" y="15"/>
                          <a:pt x="10" y="16"/>
                        </a:cubicBezTo>
                        <a:cubicBezTo>
                          <a:pt x="11" y="16"/>
                          <a:pt x="11" y="16"/>
                          <a:pt x="11" y="16"/>
                        </a:cubicBezTo>
                        <a:cubicBezTo>
                          <a:pt x="11" y="15"/>
                          <a:pt x="12" y="14"/>
                          <a:pt x="12" y="14"/>
                        </a:cubicBezTo>
                        <a:cubicBezTo>
                          <a:pt x="12" y="14"/>
                          <a:pt x="11" y="13"/>
                          <a:pt x="11" y="13"/>
                        </a:cubicBezTo>
                        <a:cubicBezTo>
                          <a:pt x="10" y="13"/>
                          <a:pt x="9" y="13"/>
                          <a:pt x="8" y="12"/>
                        </a:cubicBezTo>
                        <a:cubicBezTo>
                          <a:pt x="8" y="11"/>
                          <a:pt x="7" y="10"/>
                          <a:pt x="8" y="9"/>
                        </a:cubicBezTo>
                        <a:cubicBezTo>
                          <a:pt x="8" y="7"/>
                          <a:pt x="13" y="4"/>
                          <a:pt x="16" y="3"/>
                        </a:cubicBezTo>
                        <a:cubicBezTo>
                          <a:pt x="16" y="3"/>
                          <a:pt x="16" y="2"/>
                          <a:pt x="14" y="0"/>
                        </a:cubicBezTo>
                        <a:cubicBezTo>
                          <a:pt x="14" y="0"/>
                          <a:pt x="14" y="0"/>
                          <a:pt x="13" y="0"/>
                        </a:cubicBezTo>
                        <a:cubicBezTo>
                          <a:pt x="13" y="0"/>
                          <a:pt x="13" y="0"/>
                          <a:pt x="13" y="0"/>
                        </a:cubicBezTo>
                        <a:cubicBezTo>
                          <a:pt x="13" y="0"/>
                          <a:pt x="13" y="0"/>
                          <a:pt x="13" y="0"/>
                        </a:cubicBezTo>
                        <a:cubicBezTo>
                          <a:pt x="13" y="0"/>
                          <a:pt x="12" y="1"/>
                          <a:pt x="12" y="1"/>
                        </a:cubicBezTo>
                        <a:cubicBezTo>
                          <a:pt x="12" y="1"/>
                          <a:pt x="12" y="1"/>
                          <a:pt x="12" y="1"/>
                        </a:cubicBezTo>
                        <a:cubicBezTo>
                          <a:pt x="12" y="1"/>
                          <a:pt x="12" y="1"/>
                          <a:pt x="12" y="1"/>
                        </a:cubicBezTo>
                        <a:cubicBezTo>
                          <a:pt x="12" y="1"/>
                          <a:pt x="12" y="1"/>
                          <a:pt x="12" y="1"/>
                        </a:cubicBezTo>
                        <a:cubicBezTo>
                          <a:pt x="11" y="2"/>
                          <a:pt x="10" y="2"/>
                          <a:pt x="9" y="2"/>
                        </a:cubicBezTo>
                        <a:cubicBezTo>
                          <a:pt x="9" y="2"/>
                          <a:pt x="9" y="2"/>
                          <a:pt x="9" y="2"/>
                        </a:cubicBezTo>
                        <a:cubicBezTo>
                          <a:pt x="8" y="2"/>
                          <a:pt x="7" y="2"/>
                          <a:pt x="6" y="2"/>
                        </a:cubicBezTo>
                        <a:cubicBezTo>
                          <a:pt x="6" y="3"/>
                          <a:pt x="5" y="4"/>
                          <a:pt x="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0" name="Freeform 1648">
                    <a:extLst>
                      <a:ext uri="{FF2B5EF4-FFF2-40B4-BE49-F238E27FC236}">
                        <a16:creationId xmlns="" xmlns:a16="http://schemas.microsoft.com/office/drawing/2014/main" id="{C7939940-9DEE-4C34-AF87-017826F7F63D}"/>
                      </a:ext>
                    </a:extLst>
                  </p:cNvPr>
                  <p:cNvSpPr/>
                  <p:nvPr/>
                </p:nvSpPr>
                <p:spPr bwMode="auto">
                  <a:xfrm>
                    <a:off x="2123" y="2850"/>
                    <a:ext cx="1" cy="2"/>
                  </a:xfrm>
                  <a:custGeom>
                    <a:gdLst>
                      <a:gd name="T0" fmla="*/ 0 w 1"/>
                      <a:gd name="T1" fmla="*/ 2 h 2"/>
                      <a:gd name="T2" fmla="*/ 1 w 1"/>
                      <a:gd name="T3" fmla="*/ 0 h 2"/>
                      <a:gd name="T4" fmla="*/ 1 w 1"/>
                      <a:gd name="T5" fmla="*/ 0 h 2"/>
                      <a:gd name="T6" fmla="*/ 0 w 1"/>
                      <a:gd name="T7" fmla="*/ 2 h 2"/>
                      <a:gd name="T8" fmla="*/ 0 w 1"/>
                      <a:gd name="T9" fmla="*/ 2 h 2"/>
                    </a:gdLst>
                    <a:cxnLst>
                      <a:cxn ang="0">
                        <a:pos x="T0" y="T1"/>
                      </a:cxn>
                      <a:cxn ang="0">
                        <a:pos x="T2" y="T3"/>
                      </a:cxn>
                      <a:cxn ang="0">
                        <a:pos x="T4" y="T5"/>
                      </a:cxn>
                      <a:cxn ang="0">
                        <a:pos x="T6" y="T7"/>
                      </a:cxn>
                      <a:cxn ang="0">
                        <a:pos x="T8" y="T9"/>
                      </a:cxn>
                    </a:cxnLst>
                    <a:rect l="0" t="0" r="r" b="b"/>
                    <a:pathLst>
                      <a:path w="1" h="2">
                        <a:moveTo>
                          <a:pt x="0" y="2"/>
                        </a:moveTo>
                        <a:cubicBezTo>
                          <a:pt x="0" y="1"/>
                          <a:pt x="1" y="0"/>
                          <a:pt x="1" y="0"/>
                        </a:cubicBezTo>
                        <a:cubicBezTo>
                          <a:pt x="1" y="0"/>
                          <a:pt x="1" y="0"/>
                          <a:pt x="1" y="0"/>
                        </a:cubicBezTo>
                        <a:cubicBezTo>
                          <a:pt x="1" y="0"/>
                          <a:pt x="0" y="1"/>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1" name="Freeform 1649">
                    <a:extLst>
                      <a:ext uri="{FF2B5EF4-FFF2-40B4-BE49-F238E27FC236}">
                        <a16:creationId xmlns="" xmlns:a16="http://schemas.microsoft.com/office/drawing/2014/main" id="{17443EDB-1E5E-444A-B08F-94F1456123C1}"/>
                      </a:ext>
                    </a:extLst>
                  </p:cNvPr>
                  <p:cNvSpPr/>
                  <p:nvPr/>
                </p:nvSpPr>
                <p:spPr bwMode="auto">
                  <a:xfrm>
                    <a:off x="2055" y="2779"/>
                    <a:ext cx="68" cy="56"/>
                  </a:xfrm>
                  <a:custGeom>
                    <a:gdLst>
                      <a:gd name="T0" fmla="*/ 2 w 71"/>
                      <a:gd name="T1" fmla="*/ 37 h 59"/>
                      <a:gd name="T2" fmla="*/ 5 w 71"/>
                      <a:gd name="T3" fmla="*/ 37 h 59"/>
                      <a:gd name="T4" fmla="*/ 10 w 71"/>
                      <a:gd name="T5" fmla="*/ 38 h 59"/>
                      <a:gd name="T6" fmla="*/ 11 w 71"/>
                      <a:gd name="T7" fmla="*/ 35 h 59"/>
                      <a:gd name="T8" fmla="*/ 16 w 71"/>
                      <a:gd name="T9" fmla="*/ 31 h 59"/>
                      <a:gd name="T10" fmla="*/ 20 w 71"/>
                      <a:gd name="T11" fmla="*/ 33 h 59"/>
                      <a:gd name="T12" fmla="*/ 21 w 71"/>
                      <a:gd name="T13" fmla="*/ 34 h 59"/>
                      <a:gd name="T14" fmla="*/ 24 w 71"/>
                      <a:gd name="T15" fmla="*/ 36 h 59"/>
                      <a:gd name="T16" fmla="*/ 30 w 71"/>
                      <a:gd name="T17" fmla="*/ 35 h 59"/>
                      <a:gd name="T18" fmla="*/ 31 w 71"/>
                      <a:gd name="T19" fmla="*/ 36 h 59"/>
                      <a:gd name="T20" fmla="*/ 33 w 71"/>
                      <a:gd name="T21" fmla="*/ 36 h 59"/>
                      <a:gd name="T22" fmla="*/ 36 w 71"/>
                      <a:gd name="T23" fmla="*/ 36 h 59"/>
                      <a:gd name="T24" fmla="*/ 42 w 71"/>
                      <a:gd name="T25" fmla="*/ 35 h 59"/>
                      <a:gd name="T26" fmla="*/ 67 w 71"/>
                      <a:gd name="T27" fmla="*/ 59 h 59"/>
                      <a:gd name="T28" fmla="*/ 67 w 71"/>
                      <a:gd name="T29" fmla="*/ 59 h 59"/>
                      <a:gd name="T30" fmla="*/ 68 w 71"/>
                      <a:gd name="T31" fmla="*/ 59 h 59"/>
                      <a:gd name="T32" fmla="*/ 68 w 71"/>
                      <a:gd name="T33" fmla="*/ 59 h 59"/>
                      <a:gd name="T34" fmla="*/ 69 w 71"/>
                      <a:gd name="T35" fmla="*/ 59 h 59"/>
                      <a:gd name="T36" fmla="*/ 70 w 71"/>
                      <a:gd name="T37" fmla="*/ 59 h 59"/>
                      <a:gd name="T38" fmla="*/ 70 w 71"/>
                      <a:gd name="T39" fmla="*/ 59 h 59"/>
                      <a:gd name="T40" fmla="*/ 70 w 71"/>
                      <a:gd name="T41" fmla="*/ 58 h 59"/>
                      <a:gd name="T42" fmla="*/ 71 w 71"/>
                      <a:gd name="T43" fmla="*/ 58 h 59"/>
                      <a:gd name="T44" fmla="*/ 60 w 71"/>
                      <a:gd name="T45" fmla="*/ 46 h 59"/>
                      <a:gd name="T46" fmla="*/ 44 w 71"/>
                      <a:gd name="T47" fmla="*/ 35 h 59"/>
                      <a:gd name="T48" fmla="*/ 38 w 71"/>
                      <a:gd name="T49" fmla="*/ 29 h 59"/>
                      <a:gd name="T50" fmla="*/ 36 w 71"/>
                      <a:gd name="T51" fmla="*/ 27 h 59"/>
                      <a:gd name="T52" fmla="*/ 26 w 71"/>
                      <a:gd name="T53" fmla="*/ 9 h 59"/>
                      <a:gd name="T54" fmla="*/ 22 w 71"/>
                      <a:gd name="T55" fmla="*/ 0 h 59"/>
                      <a:gd name="T56" fmla="*/ 22 w 71"/>
                      <a:gd name="T57" fmla="*/ 0 h 59"/>
                      <a:gd name="T58" fmla="*/ 21 w 71"/>
                      <a:gd name="T59" fmla="*/ 1 h 59"/>
                      <a:gd name="T60" fmla="*/ 19 w 71"/>
                      <a:gd name="T61" fmla="*/ 3 h 59"/>
                      <a:gd name="T62" fmla="*/ 18 w 71"/>
                      <a:gd name="T63" fmla="*/ 4 h 59"/>
                      <a:gd name="T64" fmla="*/ 17 w 71"/>
                      <a:gd name="T65" fmla="*/ 5 h 59"/>
                      <a:gd name="T66" fmla="*/ 16 w 71"/>
                      <a:gd name="T67" fmla="*/ 5 h 59"/>
                      <a:gd name="T68" fmla="*/ 14 w 71"/>
                      <a:gd name="T69" fmla="*/ 7 h 59"/>
                      <a:gd name="T70" fmla="*/ 13 w 71"/>
                      <a:gd name="T71" fmla="*/ 8 h 59"/>
                      <a:gd name="T72" fmla="*/ 10 w 71"/>
                      <a:gd name="T73" fmla="*/ 10 h 59"/>
                      <a:gd name="T74" fmla="*/ 7 w 71"/>
                      <a:gd name="T75" fmla="*/ 12 h 59"/>
                      <a:gd name="T76" fmla="*/ 2 w 71"/>
                      <a:gd name="T77" fmla="*/ 25 h 59"/>
                      <a:gd name="T78" fmla="*/ 2 w 71"/>
                      <a:gd name="T79" fmla="*/ 36 h 59"/>
                      <a:gd name="T80" fmla="*/ 2 w 71"/>
                      <a:gd name="T81" fmla="*/ 36 h 59"/>
                      <a:gd name="T82" fmla="*/ 2 w 71"/>
                      <a:gd name="T83" fmla="*/ 37 h 59"/>
                      <a:gd name="T84" fmla="*/ 2 w 71"/>
                      <a:gd name="T85" fmla="*/ 37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1" h="59">
                        <a:moveTo>
                          <a:pt x="2" y="37"/>
                        </a:moveTo>
                        <a:cubicBezTo>
                          <a:pt x="3" y="37"/>
                          <a:pt x="4" y="37"/>
                          <a:pt x="5" y="37"/>
                        </a:cubicBezTo>
                        <a:cubicBezTo>
                          <a:pt x="8" y="37"/>
                          <a:pt x="10" y="37"/>
                          <a:pt x="10" y="38"/>
                        </a:cubicBezTo>
                        <a:cubicBezTo>
                          <a:pt x="11" y="37"/>
                          <a:pt x="11" y="36"/>
                          <a:pt x="11" y="35"/>
                        </a:cubicBezTo>
                        <a:cubicBezTo>
                          <a:pt x="12" y="32"/>
                          <a:pt x="14" y="31"/>
                          <a:pt x="16" y="31"/>
                        </a:cubicBezTo>
                        <a:cubicBezTo>
                          <a:pt x="17" y="31"/>
                          <a:pt x="18" y="32"/>
                          <a:pt x="20" y="33"/>
                        </a:cubicBezTo>
                        <a:cubicBezTo>
                          <a:pt x="20" y="34"/>
                          <a:pt x="21" y="34"/>
                          <a:pt x="21" y="34"/>
                        </a:cubicBezTo>
                        <a:cubicBezTo>
                          <a:pt x="22" y="36"/>
                          <a:pt x="23" y="36"/>
                          <a:pt x="24" y="36"/>
                        </a:cubicBezTo>
                        <a:cubicBezTo>
                          <a:pt x="28" y="34"/>
                          <a:pt x="30" y="35"/>
                          <a:pt x="30" y="35"/>
                        </a:cubicBezTo>
                        <a:cubicBezTo>
                          <a:pt x="31" y="35"/>
                          <a:pt x="31" y="35"/>
                          <a:pt x="31" y="36"/>
                        </a:cubicBezTo>
                        <a:cubicBezTo>
                          <a:pt x="31" y="36"/>
                          <a:pt x="31" y="36"/>
                          <a:pt x="33" y="36"/>
                        </a:cubicBezTo>
                        <a:cubicBezTo>
                          <a:pt x="34" y="36"/>
                          <a:pt x="35" y="36"/>
                          <a:pt x="36" y="36"/>
                        </a:cubicBezTo>
                        <a:cubicBezTo>
                          <a:pt x="39" y="35"/>
                          <a:pt x="41" y="35"/>
                          <a:pt x="42" y="35"/>
                        </a:cubicBezTo>
                        <a:cubicBezTo>
                          <a:pt x="43" y="36"/>
                          <a:pt x="45" y="36"/>
                          <a:pt x="67" y="59"/>
                        </a:cubicBezTo>
                        <a:cubicBezTo>
                          <a:pt x="67" y="59"/>
                          <a:pt x="67" y="59"/>
                          <a:pt x="67" y="59"/>
                        </a:cubicBezTo>
                        <a:cubicBezTo>
                          <a:pt x="67" y="59"/>
                          <a:pt x="67" y="59"/>
                          <a:pt x="68" y="59"/>
                        </a:cubicBezTo>
                        <a:cubicBezTo>
                          <a:pt x="68" y="59"/>
                          <a:pt x="68" y="59"/>
                          <a:pt x="68" y="59"/>
                        </a:cubicBezTo>
                        <a:cubicBezTo>
                          <a:pt x="69" y="59"/>
                          <a:pt x="69" y="59"/>
                          <a:pt x="69" y="59"/>
                        </a:cubicBezTo>
                        <a:cubicBezTo>
                          <a:pt x="69" y="59"/>
                          <a:pt x="69" y="59"/>
                          <a:pt x="70" y="59"/>
                        </a:cubicBezTo>
                        <a:cubicBezTo>
                          <a:pt x="70" y="59"/>
                          <a:pt x="70" y="59"/>
                          <a:pt x="70" y="59"/>
                        </a:cubicBezTo>
                        <a:cubicBezTo>
                          <a:pt x="70" y="58"/>
                          <a:pt x="70" y="58"/>
                          <a:pt x="70" y="58"/>
                        </a:cubicBezTo>
                        <a:cubicBezTo>
                          <a:pt x="70" y="58"/>
                          <a:pt x="70" y="58"/>
                          <a:pt x="71" y="58"/>
                        </a:cubicBezTo>
                        <a:cubicBezTo>
                          <a:pt x="67" y="55"/>
                          <a:pt x="64" y="51"/>
                          <a:pt x="60" y="46"/>
                        </a:cubicBezTo>
                        <a:cubicBezTo>
                          <a:pt x="54" y="38"/>
                          <a:pt x="47" y="35"/>
                          <a:pt x="44" y="35"/>
                        </a:cubicBezTo>
                        <a:cubicBezTo>
                          <a:pt x="40" y="35"/>
                          <a:pt x="39" y="32"/>
                          <a:pt x="38" y="29"/>
                        </a:cubicBezTo>
                        <a:cubicBezTo>
                          <a:pt x="37" y="29"/>
                          <a:pt x="37" y="28"/>
                          <a:pt x="36" y="27"/>
                        </a:cubicBezTo>
                        <a:cubicBezTo>
                          <a:pt x="32" y="27"/>
                          <a:pt x="27" y="15"/>
                          <a:pt x="26" y="9"/>
                        </a:cubicBezTo>
                        <a:cubicBezTo>
                          <a:pt x="26" y="7"/>
                          <a:pt x="25" y="3"/>
                          <a:pt x="22" y="0"/>
                        </a:cubicBezTo>
                        <a:cubicBezTo>
                          <a:pt x="22" y="0"/>
                          <a:pt x="22" y="0"/>
                          <a:pt x="22" y="0"/>
                        </a:cubicBezTo>
                        <a:cubicBezTo>
                          <a:pt x="21" y="1"/>
                          <a:pt x="21" y="1"/>
                          <a:pt x="21" y="1"/>
                        </a:cubicBezTo>
                        <a:cubicBezTo>
                          <a:pt x="20" y="2"/>
                          <a:pt x="20" y="2"/>
                          <a:pt x="19" y="3"/>
                        </a:cubicBezTo>
                        <a:cubicBezTo>
                          <a:pt x="19" y="3"/>
                          <a:pt x="19" y="3"/>
                          <a:pt x="18" y="4"/>
                        </a:cubicBezTo>
                        <a:cubicBezTo>
                          <a:pt x="18" y="4"/>
                          <a:pt x="17" y="5"/>
                          <a:pt x="17" y="5"/>
                        </a:cubicBezTo>
                        <a:cubicBezTo>
                          <a:pt x="17" y="5"/>
                          <a:pt x="16" y="5"/>
                          <a:pt x="16" y="5"/>
                        </a:cubicBezTo>
                        <a:cubicBezTo>
                          <a:pt x="16" y="6"/>
                          <a:pt x="15" y="6"/>
                          <a:pt x="14" y="7"/>
                        </a:cubicBezTo>
                        <a:cubicBezTo>
                          <a:pt x="14" y="7"/>
                          <a:pt x="13" y="7"/>
                          <a:pt x="13" y="8"/>
                        </a:cubicBezTo>
                        <a:cubicBezTo>
                          <a:pt x="12" y="9"/>
                          <a:pt x="11" y="9"/>
                          <a:pt x="10" y="10"/>
                        </a:cubicBezTo>
                        <a:cubicBezTo>
                          <a:pt x="7" y="11"/>
                          <a:pt x="7" y="12"/>
                          <a:pt x="7" y="12"/>
                        </a:cubicBezTo>
                        <a:cubicBezTo>
                          <a:pt x="8" y="16"/>
                          <a:pt x="6" y="20"/>
                          <a:pt x="2" y="25"/>
                        </a:cubicBezTo>
                        <a:cubicBezTo>
                          <a:pt x="0" y="28"/>
                          <a:pt x="1" y="32"/>
                          <a:pt x="2" y="36"/>
                        </a:cubicBezTo>
                        <a:cubicBezTo>
                          <a:pt x="2" y="36"/>
                          <a:pt x="2" y="36"/>
                          <a:pt x="2" y="36"/>
                        </a:cubicBezTo>
                        <a:cubicBezTo>
                          <a:pt x="2" y="37"/>
                          <a:pt x="2" y="37"/>
                          <a:pt x="2" y="37"/>
                        </a:cubicBezTo>
                        <a:cubicBezTo>
                          <a:pt x="2" y="37"/>
                          <a:pt x="2" y="37"/>
                          <a:pt x="2"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2" name="Freeform 1650">
                    <a:extLst>
                      <a:ext uri="{FF2B5EF4-FFF2-40B4-BE49-F238E27FC236}">
                        <a16:creationId xmlns="" xmlns:a16="http://schemas.microsoft.com/office/drawing/2014/main" id="{036AF42D-188D-495D-92C6-26520B2058B0}"/>
                      </a:ext>
                    </a:extLst>
                  </p:cNvPr>
                  <p:cNvSpPr/>
                  <p:nvPr/>
                </p:nvSpPr>
                <p:spPr bwMode="auto">
                  <a:xfrm>
                    <a:off x="2072" y="2782"/>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3" name="Freeform 1651">
                    <a:extLst>
                      <a:ext uri="{FF2B5EF4-FFF2-40B4-BE49-F238E27FC236}">
                        <a16:creationId xmlns="" xmlns:a16="http://schemas.microsoft.com/office/drawing/2014/main" id="{614CE6D6-B69C-4C18-A291-8ED755C845B2}"/>
                      </a:ext>
                    </a:extLst>
                  </p:cNvPr>
                  <p:cNvSpPr/>
                  <p:nvPr/>
                </p:nvSpPr>
                <p:spPr bwMode="auto">
                  <a:xfrm>
                    <a:off x="2070" y="278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4" name="Freeform 1652">
                    <a:extLst>
                      <a:ext uri="{FF2B5EF4-FFF2-40B4-BE49-F238E27FC236}">
                        <a16:creationId xmlns="" xmlns:a16="http://schemas.microsoft.com/office/drawing/2014/main" id="{2A8897D0-FC62-4521-9A7B-CAC111BFE2B1}"/>
                      </a:ext>
                    </a:extLst>
                  </p:cNvPr>
                  <p:cNvSpPr/>
                  <p:nvPr/>
                </p:nvSpPr>
                <p:spPr bwMode="auto">
                  <a:xfrm>
                    <a:off x="2075" y="277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1"/>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5" name="Freeform 1653">
                    <a:extLst>
                      <a:ext uri="{FF2B5EF4-FFF2-40B4-BE49-F238E27FC236}">
                        <a16:creationId xmlns="" xmlns:a16="http://schemas.microsoft.com/office/drawing/2014/main" id="{7E658205-588A-4970-B4D5-EE82FF69BAAB}"/>
                      </a:ext>
                    </a:extLst>
                  </p:cNvPr>
                  <p:cNvSpPr/>
                  <p:nvPr/>
                </p:nvSpPr>
                <p:spPr bwMode="auto">
                  <a:xfrm>
                    <a:off x="2055" y="2803"/>
                    <a:ext cx="2" cy="10"/>
                  </a:xfrm>
                  <a:custGeom>
                    <a:gdLst>
                      <a:gd name="T0" fmla="*/ 2 w 2"/>
                      <a:gd name="T1" fmla="*/ 0 h 11"/>
                      <a:gd name="T2" fmla="*/ 2 w 2"/>
                      <a:gd name="T3" fmla="*/ 11 h 11"/>
                      <a:gd name="T4" fmla="*/ 2 w 2"/>
                      <a:gd name="T5" fmla="*/ 11 h 11"/>
                      <a:gd name="T6" fmla="*/ 2 w 2"/>
                      <a:gd name="T7" fmla="*/ 11 h 11"/>
                      <a:gd name="T8" fmla="*/ 2 w 2"/>
                      <a:gd name="T9" fmla="*/ 0 h 11"/>
                    </a:gdLst>
                    <a:cxnLst>
                      <a:cxn ang="0">
                        <a:pos x="T0" y="T1"/>
                      </a:cxn>
                      <a:cxn ang="0">
                        <a:pos x="T2" y="T3"/>
                      </a:cxn>
                      <a:cxn ang="0">
                        <a:pos x="T4" y="T5"/>
                      </a:cxn>
                      <a:cxn ang="0">
                        <a:pos x="T6" y="T7"/>
                      </a:cxn>
                      <a:cxn ang="0">
                        <a:pos x="T8" y="T9"/>
                      </a:cxn>
                    </a:cxnLst>
                    <a:rect l="0" t="0" r="r" b="b"/>
                    <a:pathLst>
                      <a:path w="2" h="11">
                        <a:moveTo>
                          <a:pt x="2" y="0"/>
                        </a:moveTo>
                        <a:cubicBezTo>
                          <a:pt x="0" y="3"/>
                          <a:pt x="1" y="7"/>
                          <a:pt x="2" y="11"/>
                        </a:cubicBezTo>
                        <a:cubicBezTo>
                          <a:pt x="2" y="11"/>
                          <a:pt x="2" y="11"/>
                          <a:pt x="2" y="11"/>
                        </a:cubicBezTo>
                        <a:cubicBezTo>
                          <a:pt x="2" y="11"/>
                          <a:pt x="2" y="11"/>
                          <a:pt x="2" y="11"/>
                        </a:cubicBezTo>
                        <a:cubicBezTo>
                          <a:pt x="1" y="7"/>
                          <a:pt x="0"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6" name="Freeform 1654">
                    <a:extLst>
                      <a:ext uri="{FF2B5EF4-FFF2-40B4-BE49-F238E27FC236}">
                        <a16:creationId xmlns="" xmlns:a16="http://schemas.microsoft.com/office/drawing/2014/main" id="{FFA359E8-2F8E-46AB-A14E-2B1B064100A8}"/>
                      </a:ext>
                    </a:extLst>
                  </p:cNvPr>
                  <p:cNvSpPr/>
                  <p:nvPr/>
                </p:nvSpPr>
                <p:spPr bwMode="auto">
                  <a:xfrm>
                    <a:off x="2121" y="283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7" name="Freeform 1655">
                    <a:extLst>
                      <a:ext uri="{FF2B5EF4-FFF2-40B4-BE49-F238E27FC236}">
                        <a16:creationId xmlns="" xmlns:a16="http://schemas.microsoft.com/office/drawing/2014/main" id="{86C87BEA-A75B-406B-80EF-EF0F9FF941C2}"/>
                      </a:ext>
                    </a:extLst>
                  </p:cNvPr>
                  <p:cNvSpPr/>
                  <p:nvPr/>
                </p:nvSpPr>
                <p:spPr bwMode="auto">
                  <a:xfrm flipH="1">
                    <a:off x="2122" y="283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8" name="Freeform 1656">
                    <a:extLst>
                      <a:ext uri="{FF2B5EF4-FFF2-40B4-BE49-F238E27FC236}">
                        <a16:creationId xmlns="" xmlns:a16="http://schemas.microsoft.com/office/drawing/2014/main" id="{7006FEB5-D19E-4917-8A58-E729E275CAAA}"/>
                      </a:ext>
                    </a:extLst>
                  </p:cNvPr>
                  <p:cNvSpPr/>
                  <p:nvPr/>
                </p:nvSpPr>
                <p:spPr bwMode="auto">
                  <a:xfrm flipH="1">
                    <a:off x="2119" y="283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69" name="Freeform 1657">
                    <a:extLst>
                      <a:ext uri="{FF2B5EF4-FFF2-40B4-BE49-F238E27FC236}">
                        <a16:creationId xmlns="" xmlns:a16="http://schemas.microsoft.com/office/drawing/2014/main" id="{11EFEEB1-8B3B-4E7B-BCE6-89F2C4324AC5}"/>
                      </a:ext>
                    </a:extLst>
                  </p:cNvPr>
                  <p:cNvSpPr/>
                  <p:nvPr/>
                </p:nvSpPr>
                <p:spPr bwMode="auto">
                  <a:xfrm flipH="1">
                    <a:off x="2120" y="283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0" name="Freeform 1658">
                    <a:extLst>
                      <a:ext uri="{FF2B5EF4-FFF2-40B4-BE49-F238E27FC236}">
                        <a16:creationId xmlns="" xmlns:a16="http://schemas.microsoft.com/office/drawing/2014/main" id="{44A41707-CEDB-4484-B56D-D41E30BC5BE2}"/>
                      </a:ext>
                    </a:extLst>
                  </p:cNvPr>
                  <p:cNvSpPr/>
                  <p:nvPr/>
                </p:nvSpPr>
                <p:spPr bwMode="auto">
                  <a:xfrm>
                    <a:off x="2018" y="2812"/>
                    <a:ext cx="156" cy="122"/>
                  </a:xfrm>
                  <a:custGeom>
                    <a:gdLst>
                      <a:gd name="T0" fmla="*/ 41 w 163"/>
                      <a:gd name="T1" fmla="*/ 8 h 127"/>
                      <a:gd name="T2" fmla="*/ 40 w 163"/>
                      <a:gd name="T3" fmla="*/ 11 h 127"/>
                      <a:gd name="T4" fmla="*/ 38 w 163"/>
                      <a:gd name="T5" fmla="*/ 14 h 127"/>
                      <a:gd name="T6" fmla="*/ 30 w 163"/>
                      <a:gd name="T7" fmla="*/ 25 h 127"/>
                      <a:gd name="T8" fmla="*/ 25 w 163"/>
                      <a:gd name="T9" fmla="*/ 33 h 127"/>
                      <a:gd name="T10" fmla="*/ 21 w 163"/>
                      <a:gd name="T11" fmla="*/ 44 h 127"/>
                      <a:gd name="T12" fmla="*/ 17 w 163"/>
                      <a:gd name="T13" fmla="*/ 47 h 127"/>
                      <a:gd name="T14" fmla="*/ 13 w 163"/>
                      <a:gd name="T15" fmla="*/ 58 h 127"/>
                      <a:gd name="T16" fmla="*/ 7 w 163"/>
                      <a:gd name="T17" fmla="*/ 72 h 127"/>
                      <a:gd name="T18" fmla="*/ 3 w 163"/>
                      <a:gd name="T19" fmla="*/ 73 h 127"/>
                      <a:gd name="T20" fmla="*/ 0 w 163"/>
                      <a:gd name="T21" fmla="*/ 78 h 127"/>
                      <a:gd name="T22" fmla="*/ 11 w 163"/>
                      <a:gd name="T23" fmla="*/ 84 h 127"/>
                      <a:gd name="T24" fmla="*/ 21 w 163"/>
                      <a:gd name="T25" fmla="*/ 96 h 127"/>
                      <a:gd name="T26" fmla="*/ 32 w 163"/>
                      <a:gd name="T27" fmla="*/ 104 h 127"/>
                      <a:gd name="T28" fmla="*/ 32 w 163"/>
                      <a:gd name="T29" fmla="*/ 111 h 127"/>
                      <a:gd name="T30" fmla="*/ 31 w 163"/>
                      <a:gd name="T31" fmla="*/ 114 h 127"/>
                      <a:gd name="T32" fmla="*/ 33 w 163"/>
                      <a:gd name="T33" fmla="*/ 114 h 127"/>
                      <a:gd name="T34" fmla="*/ 34 w 163"/>
                      <a:gd name="T35" fmla="*/ 115 h 127"/>
                      <a:gd name="T36" fmla="*/ 46 w 163"/>
                      <a:gd name="T37" fmla="*/ 117 h 127"/>
                      <a:gd name="T38" fmla="*/ 71 w 163"/>
                      <a:gd name="T39" fmla="*/ 127 h 127"/>
                      <a:gd name="T40" fmla="*/ 77 w 163"/>
                      <a:gd name="T41" fmla="*/ 121 h 127"/>
                      <a:gd name="T42" fmla="*/ 89 w 163"/>
                      <a:gd name="T43" fmla="*/ 120 h 127"/>
                      <a:gd name="T44" fmla="*/ 98 w 163"/>
                      <a:gd name="T45" fmla="*/ 120 h 127"/>
                      <a:gd name="T46" fmla="*/ 98 w 163"/>
                      <a:gd name="T47" fmla="*/ 119 h 127"/>
                      <a:gd name="T48" fmla="*/ 103 w 163"/>
                      <a:gd name="T49" fmla="*/ 118 h 127"/>
                      <a:gd name="T50" fmla="*/ 106 w 163"/>
                      <a:gd name="T51" fmla="*/ 118 h 127"/>
                      <a:gd name="T52" fmla="*/ 108 w 163"/>
                      <a:gd name="T53" fmla="*/ 118 h 127"/>
                      <a:gd name="T54" fmla="*/ 123 w 163"/>
                      <a:gd name="T55" fmla="*/ 110 h 127"/>
                      <a:gd name="T56" fmla="*/ 134 w 163"/>
                      <a:gd name="T57" fmla="*/ 109 h 127"/>
                      <a:gd name="T58" fmla="*/ 161 w 163"/>
                      <a:gd name="T59" fmla="*/ 79 h 127"/>
                      <a:gd name="T60" fmla="*/ 122 w 163"/>
                      <a:gd name="T61" fmla="*/ 68 h 127"/>
                      <a:gd name="T62" fmla="*/ 115 w 163"/>
                      <a:gd name="T63" fmla="*/ 61 h 127"/>
                      <a:gd name="T64" fmla="*/ 106 w 163"/>
                      <a:gd name="T65" fmla="*/ 49 h 127"/>
                      <a:gd name="T66" fmla="*/ 107 w 163"/>
                      <a:gd name="T67" fmla="*/ 47 h 127"/>
                      <a:gd name="T68" fmla="*/ 107 w 163"/>
                      <a:gd name="T69" fmla="*/ 46 h 127"/>
                      <a:gd name="T70" fmla="*/ 108 w 163"/>
                      <a:gd name="T71" fmla="*/ 45 h 127"/>
                      <a:gd name="T72" fmla="*/ 107 w 163"/>
                      <a:gd name="T73" fmla="*/ 45 h 127"/>
                      <a:gd name="T74" fmla="*/ 106 w 163"/>
                      <a:gd name="T75" fmla="*/ 44 h 127"/>
                      <a:gd name="T76" fmla="*/ 101 w 163"/>
                      <a:gd name="T77" fmla="*/ 46 h 127"/>
                      <a:gd name="T78" fmla="*/ 97 w 163"/>
                      <a:gd name="T79" fmla="*/ 32 h 127"/>
                      <a:gd name="T80" fmla="*/ 99 w 163"/>
                      <a:gd name="T81" fmla="*/ 31 h 127"/>
                      <a:gd name="T82" fmla="*/ 100 w 163"/>
                      <a:gd name="T83" fmla="*/ 29 h 127"/>
                      <a:gd name="T84" fmla="*/ 102 w 163"/>
                      <a:gd name="T85" fmla="*/ 27 h 127"/>
                      <a:gd name="T86" fmla="*/ 91 w 163"/>
                      <a:gd name="T87" fmla="*/ 15 h 127"/>
                      <a:gd name="T88" fmla="*/ 88 w 163"/>
                      <a:gd name="T89" fmla="*/ 12 h 127"/>
                      <a:gd name="T90" fmla="*/ 85 w 163"/>
                      <a:gd name="T91" fmla="*/ 9 h 127"/>
                      <a:gd name="T92" fmla="*/ 83 w 163"/>
                      <a:gd name="T93" fmla="*/ 7 h 127"/>
                      <a:gd name="T94" fmla="*/ 80 w 163"/>
                      <a:gd name="T95" fmla="*/ 4 h 127"/>
                      <a:gd name="T96" fmla="*/ 76 w 163"/>
                      <a:gd name="T97" fmla="*/ 5 h 127"/>
                      <a:gd name="T98" fmla="*/ 69 w 163"/>
                      <a:gd name="T99" fmla="*/ 4 h 127"/>
                      <a:gd name="T100" fmla="*/ 65 w 163"/>
                      <a:gd name="T101" fmla="*/ 4 h 127"/>
                      <a:gd name="T102" fmla="*/ 57 w 163"/>
                      <a:gd name="T103" fmla="*/ 2 h 127"/>
                      <a:gd name="T104" fmla="*/ 55 w 163"/>
                      <a:gd name="T105" fmla="*/ 0 h 127"/>
                      <a:gd name="T106" fmla="*/ 54 w 163"/>
                      <a:gd name="T107" fmla="*/ 3 h 127"/>
                      <a:gd name="T108" fmla="*/ 47 w 163"/>
                      <a:gd name="T109" fmla="*/ 6 h 127"/>
                      <a:gd name="T110" fmla="*/ 41 w 163"/>
                      <a:gd name="T111" fmla="*/ 6 h 127"/>
                      <a:gd name="T112" fmla="*/ 41 w 163"/>
                      <a:gd name="T113" fmla="*/ 6 h 1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3" h="127">
                        <a:moveTo>
                          <a:pt x="41" y="8"/>
                        </a:moveTo>
                        <a:cubicBezTo>
                          <a:pt x="41" y="8"/>
                          <a:pt x="41" y="8"/>
                          <a:pt x="41" y="8"/>
                        </a:cubicBezTo>
                        <a:cubicBezTo>
                          <a:pt x="41" y="9"/>
                          <a:pt x="40" y="9"/>
                          <a:pt x="40" y="10"/>
                        </a:cubicBezTo>
                        <a:cubicBezTo>
                          <a:pt x="40" y="10"/>
                          <a:pt x="40" y="11"/>
                          <a:pt x="40" y="11"/>
                        </a:cubicBezTo>
                        <a:cubicBezTo>
                          <a:pt x="40" y="11"/>
                          <a:pt x="40" y="12"/>
                          <a:pt x="39" y="12"/>
                        </a:cubicBezTo>
                        <a:cubicBezTo>
                          <a:pt x="39" y="13"/>
                          <a:pt x="39" y="13"/>
                          <a:pt x="38" y="14"/>
                        </a:cubicBezTo>
                        <a:cubicBezTo>
                          <a:pt x="38" y="15"/>
                          <a:pt x="37" y="17"/>
                          <a:pt x="37" y="17"/>
                        </a:cubicBezTo>
                        <a:cubicBezTo>
                          <a:pt x="37" y="21"/>
                          <a:pt x="33" y="25"/>
                          <a:pt x="30" y="25"/>
                        </a:cubicBezTo>
                        <a:cubicBezTo>
                          <a:pt x="30" y="25"/>
                          <a:pt x="29" y="27"/>
                          <a:pt x="28" y="28"/>
                        </a:cubicBezTo>
                        <a:cubicBezTo>
                          <a:pt x="27" y="30"/>
                          <a:pt x="26" y="31"/>
                          <a:pt x="25" y="33"/>
                        </a:cubicBezTo>
                        <a:cubicBezTo>
                          <a:pt x="24" y="34"/>
                          <a:pt x="24" y="35"/>
                          <a:pt x="23" y="37"/>
                        </a:cubicBezTo>
                        <a:cubicBezTo>
                          <a:pt x="23" y="40"/>
                          <a:pt x="23" y="42"/>
                          <a:pt x="21" y="44"/>
                        </a:cubicBezTo>
                        <a:cubicBezTo>
                          <a:pt x="20" y="45"/>
                          <a:pt x="19" y="45"/>
                          <a:pt x="18" y="46"/>
                        </a:cubicBezTo>
                        <a:cubicBezTo>
                          <a:pt x="17" y="46"/>
                          <a:pt x="17" y="46"/>
                          <a:pt x="17" y="47"/>
                        </a:cubicBezTo>
                        <a:cubicBezTo>
                          <a:pt x="18" y="49"/>
                          <a:pt x="17" y="51"/>
                          <a:pt x="15" y="53"/>
                        </a:cubicBezTo>
                        <a:cubicBezTo>
                          <a:pt x="14" y="55"/>
                          <a:pt x="13" y="56"/>
                          <a:pt x="13" y="58"/>
                        </a:cubicBezTo>
                        <a:cubicBezTo>
                          <a:pt x="13" y="58"/>
                          <a:pt x="13" y="70"/>
                          <a:pt x="11" y="72"/>
                        </a:cubicBezTo>
                        <a:cubicBezTo>
                          <a:pt x="10" y="73"/>
                          <a:pt x="9" y="73"/>
                          <a:pt x="7" y="72"/>
                        </a:cubicBezTo>
                        <a:cubicBezTo>
                          <a:pt x="7" y="72"/>
                          <a:pt x="6" y="72"/>
                          <a:pt x="5" y="72"/>
                        </a:cubicBezTo>
                        <a:cubicBezTo>
                          <a:pt x="3" y="72"/>
                          <a:pt x="3" y="73"/>
                          <a:pt x="3" y="73"/>
                        </a:cubicBezTo>
                        <a:cubicBezTo>
                          <a:pt x="3" y="75"/>
                          <a:pt x="2" y="76"/>
                          <a:pt x="1" y="77"/>
                        </a:cubicBezTo>
                        <a:cubicBezTo>
                          <a:pt x="1" y="77"/>
                          <a:pt x="0" y="78"/>
                          <a:pt x="0" y="78"/>
                        </a:cubicBezTo>
                        <a:cubicBezTo>
                          <a:pt x="1" y="78"/>
                          <a:pt x="3" y="79"/>
                          <a:pt x="4" y="79"/>
                        </a:cubicBezTo>
                        <a:cubicBezTo>
                          <a:pt x="7" y="80"/>
                          <a:pt x="10" y="81"/>
                          <a:pt x="11" y="84"/>
                        </a:cubicBezTo>
                        <a:cubicBezTo>
                          <a:pt x="12" y="85"/>
                          <a:pt x="13" y="86"/>
                          <a:pt x="14" y="88"/>
                        </a:cubicBezTo>
                        <a:cubicBezTo>
                          <a:pt x="17" y="90"/>
                          <a:pt x="19" y="93"/>
                          <a:pt x="21" y="96"/>
                        </a:cubicBezTo>
                        <a:cubicBezTo>
                          <a:pt x="23" y="101"/>
                          <a:pt x="27" y="103"/>
                          <a:pt x="29" y="103"/>
                        </a:cubicBezTo>
                        <a:cubicBezTo>
                          <a:pt x="30" y="103"/>
                          <a:pt x="31" y="104"/>
                          <a:pt x="32" y="104"/>
                        </a:cubicBezTo>
                        <a:cubicBezTo>
                          <a:pt x="32" y="105"/>
                          <a:pt x="32" y="106"/>
                          <a:pt x="32" y="107"/>
                        </a:cubicBezTo>
                        <a:cubicBezTo>
                          <a:pt x="32" y="108"/>
                          <a:pt x="32" y="109"/>
                          <a:pt x="32" y="111"/>
                        </a:cubicBezTo>
                        <a:cubicBezTo>
                          <a:pt x="32" y="112"/>
                          <a:pt x="32" y="112"/>
                          <a:pt x="32" y="113"/>
                        </a:cubicBezTo>
                        <a:cubicBezTo>
                          <a:pt x="31" y="113"/>
                          <a:pt x="31" y="114"/>
                          <a:pt x="31" y="114"/>
                        </a:cubicBezTo>
                        <a:cubicBezTo>
                          <a:pt x="32" y="114"/>
                          <a:pt x="32" y="114"/>
                          <a:pt x="32" y="114"/>
                        </a:cubicBezTo>
                        <a:cubicBezTo>
                          <a:pt x="33" y="114"/>
                          <a:pt x="33" y="114"/>
                          <a:pt x="33" y="114"/>
                        </a:cubicBezTo>
                        <a:cubicBezTo>
                          <a:pt x="33" y="114"/>
                          <a:pt x="33" y="115"/>
                          <a:pt x="33" y="115"/>
                        </a:cubicBezTo>
                        <a:cubicBezTo>
                          <a:pt x="34" y="115"/>
                          <a:pt x="34" y="115"/>
                          <a:pt x="34" y="115"/>
                        </a:cubicBezTo>
                        <a:cubicBezTo>
                          <a:pt x="34" y="115"/>
                          <a:pt x="36" y="115"/>
                          <a:pt x="37" y="115"/>
                        </a:cubicBezTo>
                        <a:cubicBezTo>
                          <a:pt x="40" y="115"/>
                          <a:pt x="44" y="116"/>
                          <a:pt x="46" y="117"/>
                        </a:cubicBezTo>
                        <a:cubicBezTo>
                          <a:pt x="48" y="120"/>
                          <a:pt x="56" y="124"/>
                          <a:pt x="57" y="124"/>
                        </a:cubicBezTo>
                        <a:cubicBezTo>
                          <a:pt x="59" y="124"/>
                          <a:pt x="68" y="125"/>
                          <a:pt x="71" y="127"/>
                        </a:cubicBezTo>
                        <a:cubicBezTo>
                          <a:pt x="71" y="126"/>
                          <a:pt x="72" y="126"/>
                          <a:pt x="72" y="125"/>
                        </a:cubicBezTo>
                        <a:cubicBezTo>
                          <a:pt x="73" y="124"/>
                          <a:pt x="75" y="122"/>
                          <a:pt x="77" y="121"/>
                        </a:cubicBezTo>
                        <a:cubicBezTo>
                          <a:pt x="80" y="119"/>
                          <a:pt x="83" y="118"/>
                          <a:pt x="86" y="118"/>
                        </a:cubicBezTo>
                        <a:cubicBezTo>
                          <a:pt x="88" y="118"/>
                          <a:pt x="89" y="119"/>
                          <a:pt x="89" y="120"/>
                        </a:cubicBezTo>
                        <a:cubicBezTo>
                          <a:pt x="90" y="121"/>
                          <a:pt x="91" y="122"/>
                          <a:pt x="92" y="121"/>
                        </a:cubicBezTo>
                        <a:cubicBezTo>
                          <a:pt x="93" y="121"/>
                          <a:pt x="96" y="120"/>
                          <a:pt x="98" y="120"/>
                        </a:cubicBezTo>
                        <a:cubicBezTo>
                          <a:pt x="98" y="120"/>
                          <a:pt x="98" y="120"/>
                          <a:pt x="98" y="120"/>
                        </a:cubicBezTo>
                        <a:cubicBezTo>
                          <a:pt x="98" y="119"/>
                          <a:pt x="98" y="119"/>
                          <a:pt x="98" y="119"/>
                        </a:cubicBezTo>
                        <a:cubicBezTo>
                          <a:pt x="98" y="119"/>
                          <a:pt x="98" y="119"/>
                          <a:pt x="98" y="119"/>
                        </a:cubicBezTo>
                        <a:cubicBezTo>
                          <a:pt x="103" y="118"/>
                          <a:pt x="103" y="118"/>
                          <a:pt x="103" y="118"/>
                        </a:cubicBezTo>
                        <a:cubicBezTo>
                          <a:pt x="103" y="118"/>
                          <a:pt x="103" y="118"/>
                          <a:pt x="103" y="118"/>
                        </a:cubicBezTo>
                        <a:cubicBezTo>
                          <a:pt x="104" y="118"/>
                          <a:pt x="105" y="118"/>
                          <a:pt x="106" y="118"/>
                        </a:cubicBezTo>
                        <a:cubicBezTo>
                          <a:pt x="106" y="118"/>
                          <a:pt x="107" y="118"/>
                          <a:pt x="108" y="118"/>
                        </a:cubicBezTo>
                        <a:cubicBezTo>
                          <a:pt x="108" y="118"/>
                          <a:pt x="108" y="118"/>
                          <a:pt x="108" y="118"/>
                        </a:cubicBezTo>
                        <a:cubicBezTo>
                          <a:pt x="108" y="118"/>
                          <a:pt x="109" y="117"/>
                          <a:pt x="110" y="116"/>
                        </a:cubicBezTo>
                        <a:cubicBezTo>
                          <a:pt x="113" y="114"/>
                          <a:pt x="117" y="110"/>
                          <a:pt x="123" y="110"/>
                        </a:cubicBezTo>
                        <a:cubicBezTo>
                          <a:pt x="124" y="110"/>
                          <a:pt x="126" y="110"/>
                          <a:pt x="127" y="110"/>
                        </a:cubicBezTo>
                        <a:cubicBezTo>
                          <a:pt x="130" y="110"/>
                          <a:pt x="132" y="111"/>
                          <a:pt x="134" y="109"/>
                        </a:cubicBezTo>
                        <a:cubicBezTo>
                          <a:pt x="136" y="106"/>
                          <a:pt x="157" y="85"/>
                          <a:pt x="163" y="79"/>
                        </a:cubicBezTo>
                        <a:cubicBezTo>
                          <a:pt x="162" y="79"/>
                          <a:pt x="162" y="79"/>
                          <a:pt x="161" y="79"/>
                        </a:cubicBezTo>
                        <a:cubicBezTo>
                          <a:pt x="159" y="79"/>
                          <a:pt x="154" y="79"/>
                          <a:pt x="145" y="76"/>
                        </a:cubicBezTo>
                        <a:cubicBezTo>
                          <a:pt x="137" y="73"/>
                          <a:pt x="125" y="68"/>
                          <a:pt x="122" y="68"/>
                        </a:cubicBezTo>
                        <a:cubicBezTo>
                          <a:pt x="121" y="67"/>
                          <a:pt x="119" y="66"/>
                          <a:pt x="117" y="64"/>
                        </a:cubicBezTo>
                        <a:cubicBezTo>
                          <a:pt x="116" y="63"/>
                          <a:pt x="115" y="61"/>
                          <a:pt x="115" y="61"/>
                        </a:cubicBezTo>
                        <a:cubicBezTo>
                          <a:pt x="111" y="59"/>
                          <a:pt x="107" y="51"/>
                          <a:pt x="107" y="50"/>
                        </a:cubicBezTo>
                        <a:cubicBezTo>
                          <a:pt x="106" y="49"/>
                          <a:pt x="106" y="49"/>
                          <a:pt x="106" y="49"/>
                        </a:cubicBezTo>
                        <a:cubicBezTo>
                          <a:pt x="106" y="49"/>
                          <a:pt x="106" y="49"/>
                          <a:pt x="106" y="49"/>
                        </a:cubicBezTo>
                        <a:cubicBezTo>
                          <a:pt x="106" y="48"/>
                          <a:pt x="106" y="48"/>
                          <a:pt x="107" y="47"/>
                        </a:cubicBezTo>
                        <a:cubicBezTo>
                          <a:pt x="107" y="47"/>
                          <a:pt x="107" y="47"/>
                          <a:pt x="107" y="47"/>
                        </a:cubicBezTo>
                        <a:cubicBezTo>
                          <a:pt x="107" y="47"/>
                          <a:pt x="107" y="46"/>
                          <a:pt x="107" y="46"/>
                        </a:cubicBezTo>
                        <a:cubicBezTo>
                          <a:pt x="107" y="46"/>
                          <a:pt x="107" y="45"/>
                          <a:pt x="107" y="45"/>
                        </a:cubicBezTo>
                        <a:cubicBezTo>
                          <a:pt x="107" y="45"/>
                          <a:pt x="107" y="45"/>
                          <a:pt x="108" y="45"/>
                        </a:cubicBezTo>
                        <a:cubicBezTo>
                          <a:pt x="107" y="45"/>
                          <a:pt x="107" y="45"/>
                          <a:pt x="107" y="45"/>
                        </a:cubicBezTo>
                        <a:cubicBezTo>
                          <a:pt x="107" y="45"/>
                          <a:pt x="107" y="45"/>
                          <a:pt x="107" y="45"/>
                        </a:cubicBezTo>
                        <a:cubicBezTo>
                          <a:pt x="107" y="45"/>
                          <a:pt x="107" y="44"/>
                          <a:pt x="107" y="44"/>
                        </a:cubicBezTo>
                        <a:cubicBezTo>
                          <a:pt x="106" y="44"/>
                          <a:pt x="106" y="44"/>
                          <a:pt x="106" y="44"/>
                        </a:cubicBezTo>
                        <a:cubicBezTo>
                          <a:pt x="106" y="44"/>
                          <a:pt x="106" y="44"/>
                          <a:pt x="106" y="45"/>
                        </a:cubicBezTo>
                        <a:cubicBezTo>
                          <a:pt x="104" y="46"/>
                          <a:pt x="102" y="46"/>
                          <a:pt x="101" y="46"/>
                        </a:cubicBezTo>
                        <a:cubicBezTo>
                          <a:pt x="98" y="46"/>
                          <a:pt x="97" y="45"/>
                          <a:pt x="97" y="44"/>
                        </a:cubicBezTo>
                        <a:cubicBezTo>
                          <a:pt x="96" y="43"/>
                          <a:pt x="94" y="36"/>
                          <a:pt x="97" y="32"/>
                        </a:cubicBezTo>
                        <a:cubicBezTo>
                          <a:pt x="98" y="32"/>
                          <a:pt x="98" y="31"/>
                          <a:pt x="99" y="31"/>
                        </a:cubicBezTo>
                        <a:cubicBezTo>
                          <a:pt x="99" y="31"/>
                          <a:pt x="99" y="31"/>
                          <a:pt x="99" y="31"/>
                        </a:cubicBezTo>
                        <a:cubicBezTo>
                          <a:pt x="99" y="30"/>
                          <a:pt x="100" y="30"/>
                          <a:pt x="100" y="29"/>
                        </a:cubicBezTo>
                        <a:cubicBezTo>
                          <a:pt x="100" y="29"/>
                          <a:pt x="100" y="29"/>
                          <a:pt x="100" y="29"/>
                        </a:cubicBezTo>
                        <a:cubicBezTo>
                          <a:pt x="101" y="28"/>
                          <a:pt x="101" y="27"/>
                          <a:pt x="101" y="27"/>
                        </a:cubicBezTo>
                        <a:cubicBezTo>
                          <a:pt x="101" y="27"/>
                          <a:pt x="101" y="27"/>
                          <a:pt x="102" y="27"/>
                        </a:cubicBezTo>
                        <a:cubicBezTo>
                          <a:pt x="102" y="26"/>
                          <a:pt x="102" y="26"/>
                          <a:pt x="102" y="26"/>
                        </a:cubicBezTo>
                        <a:cubicBezTo>
                          <a:pt x="98" y="22"/>
                          <a:pt x="95" y="18"/>
                          <a:pt x="91" y="15"/>
                        </a:cubicBezTo>
                        <a:cubicBezTo>
                          <a:pt x="91" y="15"/>
                          <a:pt x="91" y="15"/>
                          <a:pt x="91" y="15"/>
                        </a:cubicBezTo>
                        <a:cubicBezTo>
                          <a:pt x="90" y="14"/>
                          <a:pt x="89" y="13"/>
                          <a:pt x="88" y="12"/>
                        </a:cubicBezTo>
                        <a:cubicBezTo>
                          <a:pt x="88" y="12"/>
                          <a:pt x="88" y="12"/>
                          <a:pt x="88" y="12"/>
                        </a:cubicBezTo>
                        <a:cubicBezTo>
                          <a:pt x="87" y="11"/>
                          <a:pt x="86" y="10"/>
                          <a:pt x="85" y="9"/>
                        </a:cubicBezTo>
                        <a:cubicBezTo>
                          <a:pt x="85" y="9"/>
                          <a:pt x="85" y="9"/>
                          <a:pt x="85" y="9"/>
                        </a:cubicBezTo>
                        <a:cubicBezTo>
                          <a:pt x="84" y="8"/>
                          <a:pt x="84" y="7"/>
                          <a:pt x="83" y="7"/>
                        </a:cubicBezTo>
                        <a:cubicBezTo>
                          <a:pt x="83" y="7"/>
                          <a:pt x="83" y="7"/>
                          <a:pt x="83" y="7"/>
                        </a:cubicBezTo>
                        <a:cubicBezTo>
                          <a:pt x="81" y="5"/>
                          <a:pt x="80" y="5"/>
                          <a:pt x="80" y="4"/>
                        </a:cubicBezTo>
                        <a:cubicBezTo>
                          <a:pt x="80" y="4"/>
                          <a:pt x="80" y="4"/>
                          <a:pt x="79" y="4"/>
                        </a:cubicBezTo>
                        <a:cubicBezTo>
                          <a:pt x="78" y="4"/>
                          <a:pt x="77" y="4"/>
                          <a:pt x="76" y="5"/>
                        </a:cubicBezTo>
                        <a:cubicBezTo>
                          <a:pt x="74" y="5"/>
                          <a:pt x="73" y="5"/>
                          <a:pt x="72" y="5"/>
                        </a:cubicBezTo>
                        <a:cubicBezTo>
                          <a:pt x="70" y="5"/>
                          <a:pt x="69" y="5"/>
                          <a:pt x="69" y="4"/>
                        </a:cubicBezTo>
                        <a:cubicBezTo>
                          <a:pt x="68" y="4"/>
                          <a:pt x="68" y="4"/>
                          <a:pt x="67" y="4"/>
                        </a:cubicBezTo>
                        <a:cubicBezTo>
                          <a:pt x="67" y="4"/>
                          <a:pt x="67" y="4"/>
                          <a:pt x="65" y="4"/>
                        </a:cubicBezTo>
                        <a:cubicBezTo>
                          <a:pt x="64" y="5"/>
                          <a:pt x="63" y="5"/>
                          <a:pt x="62" y="5"/>
                        </a:cubicBezTo>
                        <a:cubicBezTo>
                          <a:pt x="60" y="5"/>
                          <a:pt x="58" y="3"/>
                          <a:pt x="57" y="2"/>
                        </a:cubicBezTo>
                        <a:cubicBezTo>
                          <a:pt x="57" y="2"/>
                          <a:pt x="56" y="2"/>
                          <a:pt x="56" y="1"/>
                        </a:cubicBezTo>
                        <a:cubicBezTo>
                          <a:pt x="55" y="0"/>
                          <a:pt x="55" y="0"/>
                          <a:pt x="55" y="0"/>
                        </a:cubicBezTo>
                        <a:cubicBezTo>
                          <a:pt x="55" y="0"/>
                          <a:pt x="54" y="1"/>
                          <a:pt x="54" y="2"/>
                        </a:cubicBezTo>
                        <a:cubicBezTo>
                          <a:pt x="54" y="2"/>
                          <a:pt x="54" y="2"/>
                          <a:pt x="54" y="3"/>
                        </a:cubicBezTo>
                        <a:cubicBezTo>
                          <a:pt x="53" y="5"/>
                          <a:pt x="52" y="7"/>
                          <a:pt x="50" y="7"/>
                        </a:cubicBezTo>
                        <a:cubicBezTo>
                          <a:pt x="49" y="7"/>
                          <a:pt x="48" y="7"/>
                          <a:pt x="47" y="6"/>
                        </a:cubicBezTo>
                        <a:cubicBezTo>
                          <a:pt x="47" y="6"/>
                          <a:pt x="47" y="6"/>
                          <a:pt x="44" y="6"/>
                        </a:cubicBezTo>
                        <a:cubicBezTo>
                          <a:pt x="43" y="6"/>
                          <a:pt x="42" y="6"/>
                          <a:pt x="41" y="6"/>
                        </a:cubicBezTo>
                        <a:cubicBezTo>
                          <a:pt x="41" y="6"/>
                          <a:pt x="41" y="6"/>
                          <a:pt x="41" y="6"/>
                        </a:cubicBezTo>
                        <a:cubicBezTo>
                          <a:pt x="41" y="6"/>
                          <a:pt x="41" y="6"/>
                          <a:pt x="41" y="6"/>
                        </a:cubicBezTo>
                        <a:cubicBezTo>
                          <a:pt x="41" y="7"/>
                          <a:pt x="41" y="7"/>
                          <a:pt x="4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1" name="Freeform 1659">
                    <a:extLst>
                      <a:ext uri="{FF2B5EF4-FFF2-40B4-BE49-F238E27FC236}">
                        <a16:creationId xmlns="" xmlns:a16="http://schemas.microsoft.com/office/drawing/2014/main" id="{2FD405CE-0003-455B-A082-5134F116D66F}"/>
                      </a:ext>
                    </a:extLst>
                  </p:cNvPr>
                  <p:cNvSpPr/>
                  <p:nvPr/>
                </p:nvSpPr>
                <p:spPr bwMode="auto">
                  <a:xfrm flipH="1">
                    <a:off x="2120" y="285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2" name="Freeform 1660">
                    <a:extLst>
                      <a:ext uri="{FF2B5EF4-FFF2-40B4-BE49-F238E27FC236}">
                        <a16:creationId xmlns="" xmlns:a16="http://schemas.microsoft.com/office/drawing/2014/main" id="{DE828EBA-10CA-42F4-9D7E-8189B851B4F2}"/>
                      </a:ext>
                    </a:extLst>
                  </p:cNvPr>
                  <p:cNvSpPr/>
                  <p:nvPr/>
                </p:nvSpPr>
                <p:spPr bwMode="auto">
                  <a:xfrm flipH="1">
                    <a:off x="2119" y="285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3" name="Freeform 1661">
                    <a:extLst>
                      <a:ext uri="{FF2B5EF4-FFF2-40B4-BE49-F238E27FC236}">
                        <a16:creationId xmlns="" xmlns:a16="http://schemas.microsoft.com/office/drawing/2014/main" id="{E502FC0A-DACA-41C7-B01E-7AAA2F2DCF1B}"/>
                      </a:ext>
                    </a:extLst>
                  </p:cNvPr>
                  <p:cNvSpPr/>
                  <p:nvPr/>
                </p:nvSpPr>
                <p:spPr bwMode="auto">
                  <a:xfrm flipH="1">
                    <a:off x="2120" y="285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4" name="Freeform 1662">
                    <a:extLst>
                      <a:ext uri="{FF2B5EF4-FFF2-40B4-BE49-F238E27FC236}">
                        <a16:creationId xmlns="" xmlns:a16="http://schemas.microsoft.com/office/drawing/2014/main" id="{27B25557-9D97-4C07-A039-611AED07E925}"/>
                      </a:ext>
                    </a:extLst>
                  </p:cNvPr>
                  <p:cNvSpPr/>
                  <p:nvPr/>
                </p:nvSpPr>
                <p:spPr bwMode="auto">
                  <a:xfrm flipH="1">
                    <a:off x="2112" y="292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5" name="Freeform 1663">
                    <a:extLst>
                      <a:ext uri="{FF2B5EF4-FFF2-40B4-BE49-F238E27FC236}">
                        <a16:creationId xmlns="" xmlns:a16="http://schemas.microsoft.com/office/drawing/2014/main" id="{C441B2D8-3FAD-41FB-BB75-3EF290E61F8E}"/>
                      </a:ext>
                    </a:extLst>
                  </p:cNvPr>
                  <p:cNvSpPr/>
                  <p:nvPr/>
                </p:nvSpPr>
                <p:spPr bwMode="auto">
                  <a:xfrm>
                    <a:off x="2056" y="2820"/>
                    <a:ext cx="1" cy="2"/>
                  </a:xfrm>
                  <a:custGeom>
                    <a:gdLst>
                      <a:gd name="T0" fmla="*/ 0 w 1"/>
                      <a:gd name="T1" fmla="*/ 2 h 2"/>
                      <a:gd name="T2" fmla="*/ 1 w 1"/>
                      <a:gd name="T3" fmla="*/ 0 h 2"/>
                      <a:gd name="T4" fmla="*/ 0 w 1"/>
                      <a:gd name="T5" fmla="*/ 2 h 2"/>
                    </a:gdLst>
                    <a:cxnLst>
                      <a:cxn ang="0">
                        <a:pos x="T0" y="T1"/>
                      </a:cxn>
                      <a:cxn ang="0">
                        <a:pos x="T2" y="T3"/>
                      </a:cxn>
                      <a:cxn ang="0">
                        <a:pos x="T4" y="T5"/>
                      </a:cxn>
                    </a:cxnLst>
                    <a:rect l="0" t="0" r="r" b="b"/>
                    <a:pathLst>
                      <a:path w="1" h="2">
                        <a:moveTo>
                          <a:pt x="0" y="2"/>
                        </a:moveTo>
                        <a:cubicBezTo>
                          <a:pt x="0" y="1"/>
                          <a:pt x="1" y="1"/>
                          <a:pt x="1" y="0"/>
                        </a:cubicBezTo>
                        <a:cubicBezTo>
                          <a:pt x="1"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6" name="Freeform 1664">
                    <a:extLst>
                      <a:ext uri="{FF2B5EF4-FFF2-40B4-BE49-F238E27FC236}">
                        <a16:creationId xmlns="" xmlns:a16="http://schemas.microsoft.com/office/drawing/2014/main" id="{D5D135C5-B5F4-4AB5-936A-65991E33AD08}"/>
                      </a:ext>
                    </a:extLst>
                  </p:cNvPr>
                  <p:cNvSpPr/>
                  <p:nvPr/>
                </p:nvSpPr>
                <p:spPr bwMode="auto">
                  <a:xfrm>
                    <a:off x="2047" y="2920"/>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0" y="1"/>
                          <a:pt x="0" y="0"/>
                          <a:pt x="1"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7" name="Freeform 1665">
                    <a:extLst>
                      <a:ext uri="{FF2B5EF4-FFF2-40B4-BE49-F238E27FC236}">
                        <a16:creationId xmlns="" xmlns:a16="http://schemas.microsoft.com/office/drawing/2014/main" id="{1F8F36D9-8962-4678-8FC4-22786FB4E5C9}"/>
                      </a:ext>
                    </a:extLst>
                  </p:cNvPr>
                  <p:cNvSpPr/>
                  <p:nvPr/>
                </p:nvSpPr>
                <p:spPr bwMode="auto">
                  <a:xfrm flipH="1">
                    <a:off x="2048" y="2915"/>
                    <a:ext cx="0" cy="3"/>
                  </a:xfrm>
                  <a:custGeom>
                    <a:gdLst>
                      <a:gd name="T0" fmla="*/ 0 h 4"/>
                      <a:gd name="T1" fmla="*/ 4 h 4"/>
                      <a:gd name="T2" fmla="*/ 0 h 4"/>
                    </a:gdLst>
                    <a:cxnLst>
                      <a:cxn ang="0">
                        <a:pos x="0" y="T0"/>
                      </a:cxn>
                      <a:cxn ang="0">
                        <a:pos x="0" y="T1"/>
                      </a:cxn>
                      <a:cxn ang="0">
                        <a:pos x="0" y="T2"/>
                      </a:cxn>
                    </a:cxnLst>
                    <a:rect l="0" t="0" r="r" b="b"/>
                    <a:pathLst>
                      <a:path h="4">
                        <a:moveTo>
                          <a:pt x="0" y="0"/>
                        </a:moveTo>
                        <a:cubicBezTo>
                          <a:pt x="0" y="1"/>
                          <a:pt x="0" y="2"/>
                          <a:pt x="0" y="4"/>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8" name="Freeform 1666">
                    <a:extLst>
                      <a:ext uri="{FF2B5EF4-FFF2-40B4-BE49-F238E27FC236}">
                        <a16:creationId xmlns="" xmlns:a16="http://schemas.microsoft.com/office/drawing/2014/main" id="{7A5990F4-B031-4CD9-88A5-A94A0F915D63}"/>
                      </a:ext>
                    </a:extLst>
                  </p:cNvPr>
                  <p:cNvSpPr/>
                  <p:nvPr/>
                </p:nvSpPr>
                <p:spPr bwMode="auto">
                  <a:xfrm>
                    <a:off x="2055" y="282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79" name="Freeform 1667">
                    <a:extLst>
                      <a:ext uri="{FF2B5EF4-FFF2-40B4-BE49-F238E27FC236}">
                        <a16:creationId xmlns="" xmlns:a16="http://schemas.microsoft.com/office/drawing/2014/main" id="{18A77F50-7A95-475B-8445-B987F399E41C}"/>
                      </a:ext>
                    </a:extLst>
                  </p:cNvPr>
                  <p:cNvSpPr/>
                  <p:nvPr/>
                </p:nvSpPr>
                <p:spPr bwMode="auto">
                  <a:xfrm flipH="1">
                    <a:off x="2057" y="2818"/>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0" name="Freeform 1668">
                    <a:extLst>
                      <a:ext uri="{FF2B5EF4-FFF2-40B4-BE49-F238E27FC236}">
                        <a16:creationId xmlns="" xmlns:a16="http://schemas.microsoft.com/office/drawing/2014/main" id="{3CE58306-5648-4FAA-AB6E-6FBFBD850F61}"/>
                      </a:ext>
                    </a:extLst>
                  </p:cNvPr>
                  <p:cNvSpPr/>
                  <p:nvPr/>
                </p:nvSpPr>
                <p:spPr bwMode="auto">
                  <a:xfrm flipH="1">
                    <a:off x="2115" y="2837"/>
                    <a:ext cx="0" cy="1"/>
                  </a:xfrm>
                  <a:custGeom>
                    <a:gdLst>
                      <a:gd name="T0" fmla="*/ 0 h 1"/>
                      <a:gd name="T1" fmla="*/ 0 h 1"/>
                      <a:gd name="T2" fmla="*/ 1 h 1"/>
                      <a:gd name="T3" fmla="*/ 0 h 1"/>
                    </a:gd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1" name="Freeform 1669">
                    <a:extLst>
                      <a:ext uri="{FF2B5EF4-FFF2-40B4-BE49-F238E27FC236}">
                        <a16:creationId xmlns="" xmlns:a16="http://schemas.microsoft.com/office/drawing/2014/main" id="{2C66A520-6D1A-426B-95E1-6B8688EDFF12}"/>
                      </a:ext>
                    </a:extLst>
                  </p:cNvPr>
                  <p:cNvSpPr/>
                  <p:nvPr/>
                </p:nvSpPr>
                <p:spPr bwMode="auto">
                  <a:xfrm>
                    <a:off x="2112" y="2840"/>
                    <a:ext cx="1" cy="2"/>
                  </a:xfrm>
                  <a:custGeom>
                    <a:gdLst>
                      <a:gd name="T0" fmla="*/ 1 w 1"/>
                      <a:gd name="T1" fmla="*/ 0 h 2"/>
                      <a:gd name="T2" fmla="*/ 0 w 1"/>
                      <a:gd name="T3" fmla="*/ 2 h 2"/>
                      <a:gd name="T4" fmla="*/ 1 w 1"/>
                      <a:gd name="T5" fmla="*/ 0 h 2"/>
                    </a:gdLst>
                    <a:cxnLst>
                      <a:cxn ang="0">
                        <a:pos x="T0" y="T1"/>
                      </a:cxn>
                      <a:cxn ang="0">
                        <a:pos x="T2" y="T3"/>
                      </a:cxn>
                      <a:cxn ang="0">
                        <a:pos x="T4" y="T5"/>
                      </a:cxn>
                    </a:cxnLst>
                    <a:rect l="0" t="0" r="r" b="b"/>
                    <a:pathLst>
                      <a:path w="1" h="2">
                        <a:moveTo>
                          <a:pt x="1" y="0"/>
                        </a:moveTo>
                        <a:cubicBezTo>
                          <a:pt x="1" y="1"/>
                          <a:pt x="0" y="1"/>
                          <a:pt x="0" y="2"/>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2" name="Freeform 1670">
                    <a:extLst>
                      <a:ext uri="{FF2B5EF4-FFF2-40B4-BE49-F238E27FC236}">
                        <a16:creationId xmlns="" xmlns:a16="http://schemas.microsoft.com/office/drawing/2014/main" id="{1ED2D12E-04C0-464F-B856-4EDE747D0905}"/>
                      </a:ext>
                    </a:extLst>
                  </p:cNvPr>
                  <p:cNvSpPr/>
                  <p:nvPr/>
                </p:nvSpPr>
                <p:spPr bwMode="auto">
                  <a:xfrm>
                    <a:off x="2120" y="2855"/>
                    <a:ext cx="1" cy="0"/>
                  </a:xfrm>
                  <a:custGeom>
                    <a:gdLst>
                      <a:gd name="T0" fmla="*/ 1 w 1"/>
                      <a:gd name="T1" fmla="*/ 0 w 1"/>
                      <a:gd name="T2" fmla="*/ 1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3" name="Freeform 1671">
                    <a:extLst>
                      <a:ext uri="{FF2B5EF4-FFF2-40B4-BE49-F238E27FC236}">
                        <a16:creationId xmlns="" xmlns:a16="http://schemas.microsoft.com/office/drawing/2014/main" id="{17C2E5B0-78E9-47D8-AB23-B896C648CC07}"/>
                      </a:ext>
                    </a:extLst>
                  </p:cNvPr>
                  <p:cNvSpPr/>
                  <p:nvPr/>
                </p:nvSpPr>
                <p:spPr bwMode="auto">
                  <a:xfrm flipH="1">
                    <a:off x="2120" y="285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4" name="Freeform 1672">
                    <a:extLst>
                      <a:ext uri="{FF2B5EF4-FFF2-40B4-BE49-F238E27FC236}">
                        <a16:creationId xmlns="" xmlns:a16="http://schemas.microsoft.com/office/drawing/2014/main" id="{AEEEE23E-BC5B-4E03-AEC8-63A5111626B7}"/>
                      </a:ext>
                    </a:extLst>
                  </p:cNvPr>
                  <p:cNvSpPr/>
                  <p:nvPr/>
                </p:nvSpPr>
                <p:spPr bwMode="auto">
                  <a:xfrm>
                    <a:off x="2111" y="2842"/>
                    <a:ext cx="1"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0"/>
                          <a:pt x="1" y="1"/>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5" name="Freeform 1673">
                    <a:extLst>
                      <a:ext uri="{FF2B5EF4-FFF2-40B4-BE49-F238E27FC236}">
                        <a16:creationId xmlns="" xmlns:a16="http://schemas.microsoft.com/office/drawing/2014/main" id="{5E26673D-321A-4476-9CAC-C7D8F3A08B91}"/>
                      </a:ext>
                    </a:extLst>
                  </p:cNvPr>
                  <p:cNvSpPr/>
                  <p:nvPr/>
                </p:nvSpPr>
                <p:spPr bwMode="auto">
                  <a:xfrm>
                    <a:off x="2113" y="2838"/>
                    <a:ext cx="1" cy="2"/>
                  </a:xfrm>
                  <a:custGeom>
                    <a:gdLst>
                      <a:gd name="T0" fmla="*/ 1 w 1"/>
                      <a:gd name="T1" fmla="*/ 0 h 2"/>
                      <a:gd name="T2" fmla="*/ 0 w 1"/>
                      <a:gd name="T3" fmla="*/ 2 h 2"/>
                      <a:gd name="T4" fmla="*/ 1 w 1"/>
                      <a:gd name="T5" fmla="*/ 0 h 2"/>
                    </a:gdLst>
                    <a:cxnLst>
                      <a:cxn ang="0">
                        <a:pos x="T0" y="T1"/>
                      </a:cxn>
                      <a:cxn ang="0">
                        <a:pos x="T2" y="T3"/>
                      </a:cxn>
                      <a:cxn ang="0">
                        <a:pos x="T4" y="T5"/>
                      </a:cxn>
                    </a:cxnLst>
                    <a:rect l="0" t="0" r="r" b="b"/>
                    <a:pathLst>
                      <a:path w="1" h="2">
                        <a:moveTo>
                          <a:pt x="1" y="0"/>
                        </a:moveTo>
                        <a:cubicBezTo>
                          <a:pt x="1" y="0"/>
                          <a:pt x="1" y="1"/>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6" name="Freeform 1674">
                    <a:extLst>
                      <a:ext uri="{FF2B5EF4-FFF2-40B4-BE49-F238E27FC236}">
                        <a16:creationId xmlns="" xmlns:a16="http://schemas.microsoft.com/office/drawing/2014/main" id="{054347F1-7473-4D24-8F99-29459057B656}"/>
                      </a:ext>
                    </a:extLst>
                  </p:cNvPr>
                  <p:cNvSpPr/>
                  <p:nvPr/>
                </p:nvSpPr>
                <p:spPr bwMode="auto">
                  <a:xfrm flipH="1">
                    <a:off x="2097" y="281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7" name="Freeform 1675">
                    <a:extLst>
                      <a:ext uri="{FF2B5EF4-FFF2-40B4-BE49-F238E27FC236}">
                        <a16:creationId xmlns="" xmlns:a16="http://schemas.microsoft.com/office/drawing/2014/main" id="{BBB45DE2-078B-4B43-9DE7-C99C9581995B}"/>
                      </a:ext>
                    </a:extLst>
                  </p:cNvPr>
                  <p:cNvSpPr/>
                  <p:nvPr/>
                </p:nvSpPr>
                <p:spPr bwMode="auto">
                  <a:xfrm>
                    <a:off x="2082" y="2816"/>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8" name="Freeform 1676">
                    <a:extLst>
                      <a:ext uri="{FF2B5EF4-FFF2-40B4-BE49-F238E27FC236}">
                        <a16:creationId xmlns="" xmlns:a16="http://schemas.microsoft.com/office/drawing/2014/main" id="{F332E50D-990B-492F-BFDC-2FC82408BF3E}"/>
                      </a:ext>
                    </a:extLst>
                  </p:cNvPr>
                  <p:cNvSpPr/>
                  <p:nvPr/>
                </p:nvSpPr>
                <p:spPr bwMode="auto">
                  <a:xfrm flipH="1">
                    <a:off x="2099" y="28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89" name="Freeform 1677">
                    <a:extLst>
                      <a:ext uri="{FF2B5EF4-FFF2-40B4-BE49-F238E27FC236}">
                        <a16:creationId xmlns="" xmlns:a16="http://schemas.microsoft.com/office/drawing/2014/main" id="{2D92A4DC-602F-4F7F-B5B9-DEEA5E5F8AC9}"/>
                      </a:ext>
                    </a:extLst>
                  </p:cNvPr>
                  <p:cNvSpPr/>
                  <p:nvPr/>
                </p:nvSpPr>
                <p:spPr bwMode="auto">
                  <a:xfrm flipH="1">
                    <a:off x="2105" y="282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0" name="Freeform 1678">
                    <a:extLst>
                      <a:ext uri="{FF2B5EF4-FFF2-40B4-BE49-F238E27FC236}">
                        <a16:creationId xmlns="" xmlns:a16="http://schemas.microsoft.com/office/drawing/2014/main" id="{11699655-0102-47BD-9FAB-6DAD8280E4B4}"/>
                      </a:ext>
                    </a:extLst>
                  </p:cNvPr>
                  <p:cNvSpPr/>
                  <p:nvPr/>
                </p:nvSpPr>
                <p:spPr bwMode="auto">
                  <a:xfrm flipH="1">
                    <a:off x="2102" y="282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1" name="Freeform 1679">
                    <a:extLst>
                      <a:ext uri="{FF2B5EF4-FFF2-40B4-BE49-F238E27FC236}">
                        <a16:creationId xmlns="" xmlns:a16="http://schemas.microsoft.com/office/drawing/2014/main" id="{807C4BB2-FC09-4666-8250-F2071AABB6CF}"/>
                      </a:ext>
                    </a:extLst>
                  </p:cNvPr>
                  <p:cNvSpPr/>
                  <p:nvPr/>
                </p:nvSpPr>
                <p:spPr bwMode="auto">
                  <a:xfrm flipH="1">
                    <a:off x="2057" y="2818"/>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2" name="Freeform 1680">
                    <a:extLst>
                      <a:ext uri="{FF2B5EF4-FFF2-40B4-BE49-F238E27FC236}">
                        <a16:creationId xmlns="" xmlns:a16="http://schemas.microsoft.com/office/drawing/2014/main" id="{75F87ED9-ABB5-4750-BCC6-2520B2F5B72E}"/>
                      </a:ext>
                    </a:extLst>
                  </p:cNvPr>
                  <p:cNvSpPr/>
                  <p:nvPr/>
                </p:nvSpPr>
                <p:spPr bwMode="auto">
                  <a:xfrm>
                    <a:off x="2066" y="2815"/>
                    <a:ext cx="3" cy="4"/>
                  </a:xfrm>
                  <a:custGeom>
                    <a:gdLst>
                      <a:gd name="T0" fmla="*/ 4 w 4"/>
                      <a:gd name="T1" fmla="*/ 0 h 4"/>
                      <a:gd name="T2" fmla="*/ 0 w 4"/>
                      <a:gd name="T3" fmla="*/ 4 h 4"/>
                      <a:gd name="T4" fmla="*/ 4 w 4"/>
                      <a:gd name="T5" fmla="*/ 0 h 4"/>
                    </a:gdLst>
                    <a:cxnLst>
                      <a:cxn ang="0">
                        <a:pos x="T0" y="T1"/>
                      </a:cxn>
                      <a:cxn ang="0">
                        <a:pos x="T2" y="T3"/>
                      </a:cxn>
                      <a:cxn ang="0">
                        <a:pos x="T4" y="T5"/>
                      </a:cxn>
                    </a:cxnLst>
                    <a:rect l="0" t="0" r="r" b="b"/>
                    <a:pathLst>
                      <a:path w="4" h="4">
                        <a:moveTo>
                          <a:pt x="4" y="0"/>
                        </a:moveTo>
                        <a:cubicBezTo>
                          <a:pt x="3" y="2"/>
                          <a:pt x="2" y="4"/>
                          <a:pt x="0" y="4"/>
                        </a:cubicBezTo>
                        <a:cubicBezTo>
                          <a:pt x="2" y="4"/>
                          <a:pt x="3"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3" name="Freeform 1681">
                    <a:extLst>
                      <a:ext uri="{FF2B5EF4-FFF2-40B4-BE49-F238E27FC236}">
                        <a16:creationId xmlns="" xmlns:a16="http://schemas.microsoft.com/office/drawing/2014/main" id="{54A55312-4CB8-4F6B-9F08-5001A5354904}"/>
                      </a:ext>
                    </a:extLst>
                  </p:cNvPr>
                  <p:cNvSpPr/>
                  <p:nvPr/>
                </p:nvSpPr>
                <p:spPr bwMode="auto">
                  <a:xfrm flipH="1">
                    <a:off x="2041" y="2640"/>
                    <a:ext cx="0" cy="1"/>
                  </a:xfrm>
                  <a:custGeom>
                    <a:gdLst>
                      <a:gd name="T0" fmla="*/ 1 h 1"/>
                      <a:gd name="T1" fmla="*/ 0 h 1"/>
                      <a:gd name="T2" fmla="*/ 1 h 1"/>
                      <a:gd name="T3" fmla="*/ 1 h 1"/>
                    </a:gd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4" name="Freeform 1682">
                    <a:extLst>
                      <a:ext uri="{FF2B5EF4-FFF2-40B4-BE49-F238E27FC236}">
                        <a16:creationId xmlns="" xmlns:a16="http://schemas.microsoft.com/office/drawing/2014/main" id="{116A9CA7-2EE1-44D8-B914-0800455123E4}"/>
                      </a:ext>
                    </a:extLst>
                  </p:cNvPr>
                  <p:cNvSpPr/>
                  <p:nvPr/>
                </p:nvSpPr>
                <p:spPr bwMode="auto">
                  <a:xfrm flipH="1">
                    <a:off x="2042" y="263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5" name="Freeform 1683">
                    <a:extLst>
                      <a:ext uri="{FF2B5EF4-FFF2-40B4-BE49-F238E27FC236}">
                        <a16:creationId xmlns="" xmlns:a16="http://schemas.microsoft.com/office/drawing/2014/main" id="{F0E62CE0-BAAC-4688-9D40-4933A7DFCD30}"/>
                      </a:ext>
                    </a:extLst>
                  </p:cNvPr>
                  <p:cNvSpPr/>
                  <p:nvPr/>
                </p:nvSpPr>
                <p:spPr bwMode="auto">
                  <a:xfrm flipH="1">
                    <a:off x="2042" y="263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6" name="Freeform 1684">
                    <a:extLst>
                      <a:ext uri="{FF2B5EF4-FFF2-40B4-BE49-F238E27FC236}">
                        <a16:creationId xmlns="" xmlns:a16="http://schemas.microsoft.com/office/drawing/2014/main" id="{9E9DA8D2-0535-41E2-A2D6-0362947324F5}"/>
                      </a:ext>
                    </a:extLst>
                  </p:cNvPr>
                  <p:cNvSpPr/>
                  <p:nvPr/>
                </p:nvSpPr>
                <p:spPr bwMode="auto">
                  <a:xfrm>
                    <a:off x="2038" y="2645"/>
                    <a:ext cx="1" cy="2"/>
                  </a:xfrm>
                  <a:custGeom>
                    <a:gdLst>
                      <a:gd name="T0" fmla="*/ 0 w 1"/>
                      <a:gd name="T1" fmla="*/ 2 h 2"/>
                      <a:gd name="T2" fmla="*/ 1 w 1"/>
                      <a:gd name="T3" fmla="*/ 0 h 2"/>
                      <a:gd name="T4" fmla="*/ 0 w 1"/>
                      <a:gd name="T5" fmla="*/ 2 h 2"/>
                      <a:gd name="T6" fmla="*/ 0 w 1"/>
                      <a:gd name="T7" fmla="*/ 2 h 2"/>
                    </a:gdLst>
                    <a:cxnLst>
                      <a:cxn ang="0">
                        <a:pos x="T0" y="T1"/>
                      </a:cxn>
                      <a:cxn ang="0">
                        <a:pos x="T2" y="T3"/>
                      </a:cxn>
                      <a:cxn ang="0">
                        <a:pos x="T4" y="T5"/>
                      </a:cxn>
                      <a:cxn ang="0">
                        <a:pos x="T6" y="T7"/>
                      </a:cxn>
                    </a:cxnLst>
                    <a:rect l="0" t="0" r="r" b="b"/>
                    <a:pathLst>
                      <a:path w="1" h="2">
                        <a:moveTo>
                          <a:pt x="0" y="2"/>
                        </a:moveTo>
                        <a:cubicBezTo>
                          <a:pt x="1" y="0"/>
                          <a:pt x="1" y="0"/>
                          <a:pt x="1" y="0"/>
                        </a:cubicBezTo>
                        <a:cubicBezTo>
                          <a:pt x="0" y="2"/>
                          <a:pt x="0" y="2"/>
                          <a:pt x="0" y="2"/>
                        </a:cubicBezTo>
                        <a:cubicBezTo>
                          <a:pt x="0" y="2"/>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7" name="Freeform 1685">
                    <a:extLst>
                      <a:ext uri="{FF2B5EF4-FFF2-40B4-BE49-F238E27FC236}">
                        <a16:creationId xmlns="" xmlns:a16="http://schemas.microsoft.com/office/drawing/2014/main" id="{0FA7E205-208D-4903-9734-9941279BB536}"/>
                      </a:ext>
                    </a:extLst>
                  </p:cNvPr>
                  <p:cNvSpPr/>
                  <p:nvPr/>
                </p:nvSpPr>
                <p:spPr bwMode="auto">
                  <a:xfrm flipH="1">
                    <a:off x="2039" y="2644"/>
                    <a:ext cx="0" cy="1"/>
                  </a:xfrm>
                  <a:custGeom>
                    <a:gdLst>
                      <a:gd name="T0" fmla="*/ 1 h 1"/>
                      <a:gd name="T1" fmla="*/ 0 h 1"/>
                      <a:gd name="T2" fmla="*/ 0 h 1"/>
                      <a:gd name="T3" fmla="*/ 1 h 1"/>
                    </a:gd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8" name="Freeform 1686">
                    <a:extLst>
                      <a:ext uri="{FF2B5EF4-FFF2-40B4-BE49-F238E27FC236}">
                        <a16:creationId xmlns="" xmlns:a16="http://schemas.microsoft.com/office/drawing/2014/main" id="{479398D4-86E1-46D4-BE00-00CBBD58A024}"/>
                      </a:ext>
                    </a:extLst>
                  </p:cNvPr>
                  <p:cNvSpPr/>
                  <p:nvPr/>
                </p:nvSpPr>
                <p:spPr bwMode="auto">
                  <a:xfrm>
                    <a:off x="2040" y="2645"/>
                    <a:ext cx="1" cy="0"/>
                  </a:xfrm>
                  <a:custGeom>
                    <a:gdLst>
                      <a:gd name="T0" fmla="*/ 0 w 1"/>
                      <a:gd name="T1" fmla="*/ 1 w 1"/>
                      <a:gd name="T2" fmla="*/ 1 w 1"/>
                      <a:gd name="T3" fmla="*/ 0 w 1"/>
                      <a:gd name="T4" fmla="*/ 0 w 1"/>
                    </a:gdLst>
                    <a:cxnLst>
                      <a:cxn ang="0">
                        <a:pos x="T0" y="0"/>
                      </a:cxn>
                      <a:cxn ang="0">
                        <a:pos x="T1" y="0"/>
                      </a:cxn>
                      <a:cxn ang="0">
                        <a:pos x="T2" y="0"/>
                      </a:cxn>
                      <a:cxn ang="0">
                        <a:pos x="T3" y="0"/>
                      </a:cxn>
                      <a:cxn ang="0">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99" name="Freeform 1687">
                    <a:extLst>
                      <a:ext uri="{FF2B5EF4-FFF2-40B4-BE49-F238E27FC236}">
                        <a16:creationId xmlns="" xmlns:a16="http://schemas.microsoft.com/office/drawing/2014/main" id="{EBF7DB64-C2AA-4EEA-89BD-875DF43B4399}"/>
                      </a:ext>
                    </a:extLst>
                  </p:cNvPr>
                  <p:cNvSpPr/>
                  <p:nvPr/>
                </p:nvSpPr>
                <p:spPr bwMode="auto">
                  <a:xfrm flipH="1">
                    <a:off x="2047" y="264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0" name="Freeform 1688">
                    <a:extLst>
                      <a:ext uri="{FF2B5EF4-FFF2-40B4-BE49-F238E27FC236}">
                        <a16:creationId xmlns="" xmlns:a16="http://schemas.microsoft.com/office/drawing/2014/main" id="{F95BD749-B59A-45F1-87B1-3452B8BE2A06}"/>
                      </a:ext>
                    </a:extLst>
                  </p:cNvPr>
                  <p:cNvSpPr/>
                  <p:nvPr/>
                </p:nvSpPr>
                <p:spPr bwMode="auto">
                  <a:xfrm flipH="1">
                    <a:off x="2046" y="264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1" name="Freeform 1689">
                    <a:extLst>
                      <a:ext uri="{FF2B5EF4-FFF2-40B4-BE49-F238E27FC236}">
                        <a16:creationId xmlns="" xmlns:a16="http://schemas.microsoft.com/office/drawing/2014/main" id="{5CA9601B-2151-4507-8DA1-F613671EB01A}"/>
                      </a:ext>
                    </a:extLst>
                  </p:cNvPr>
                  <p:cNvSpPr/>
                  <p:nvPr/>
                </p:nvSpPr>
                <p:spPr bwMode="auto">
                  <a:xfrm flipH="1">
                    <a:off x="2046" y="264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2" name="Freeform 1690">
                    <a:extLst>
                      <a:ext uri="{FF2B5EF4-FFF2-40B4-BE49-F238E27FC236}">
                        <a16:creationId xmlns="" xmlns:a16="http://schemas.microsoft.com/office/drawing/2014/main" id="{6C1B8C5D-8D61-434A-A837-D102966960EE}"/>
                      </a:ext>
                    </a:extLst>
                  </p:cNvPr>
                  <p:cNvSpPr/>
                  <p:nvPr/>
                </p:nvSpPr>
                <p:spPr bwMode="auto">
                  <a:xfrm flipH="1">
                    <a:off x="2043" y="264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3" name="Freeform 1691">
                    <a:extLst>
                      <a:ext uri="{FF2B5EF4-FFF2-40B4-BE49-F238E27FC236}">
                        <a16:creationId xmlns="" xmlns:a16="http://schemas.microsoft.com/office/drawing/2014/main" id="{5087372E-5E9C-45DA-82E3-66C20899E730}"/>
                      </a:ext>
                    </a:extLst>
                  </p:cNvPr>
                  <p:cNvSpPr/>
                  <p:nvPr/>
                </p:nvSpPr>
                <p:spPr bwMode="auto">
                  <a:xfrm flipH="1">
                    <a:off x="2041" y="264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4" name="Freeform 1692">
                    <a:extLst>
                      <a:ext uri="{FF2B5EF4-FFF2-40B4-BE49-F238E27FC236}">
                        <a16:creationId xmlns="" xmlns:a16="http://schemas.microsoft.com/office/drawing/2014/main" id="{CCFE22BF-B452-4F73-8324-E6F76CD5B54F}"/>
                      </a:ext>
                    </a:extLst>
                  </p:cNvPr>
                  <p:cNvSpPr/>
                  <p:nvPr/>
                </p:nvSpPr>
                <p:spPr bwMode="auto">
                  <a:xfrm>
                    <a:off x="2044" y="264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5" name="Freeform 1693">
                    <a:extLst>
                      <a:ext uri="{FF2B5EF4-FFF2-40B4-BE49-F238E27FC236}">
                        <a16:creationId xmlns="" xmlns:a16="http://schemas.microsoft.com/office/drawing/2014/main" id="{350DD43F-CCBF-4757-864D-B9724E06F8CE}"/>
                      </a:ext>
                    </a:extLst>
                  </p:cNvPr>
                  <p:cNvSpPr/>
                  <p:nvPr/>
                </p:nvSpPr>
                <p:spPr bwMode="auto">
                  <a:xfrm>
                    <a:off x="2040" y="2645"/>
                    <a:ext cx="1" cy="0"/>
                  </a:xfrm>
                  <a:custGeom>
                    <a:gdLst>
                      <a:gd name="T0" fmla="*/ 0 w 1"/>
                      <a:gd name="T1" fmla="*/ 1 w 1"/>
                      <a:gd name="T2" fmla="*/ 1 w 1"/>
                      <a:gd name="T3" fmla="*/ 0 w 1"/>
                    </a:gd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6" name="Freeform 1694">
                    <a:extLst>
                      <a:ext uri="{FF2B5EF4-FFF2-40B4-BE49-F238E27FC236}">
                        <a16:creationId xmlns="" xmlns:a16="http://schemas.microsoft.com/office/drawing/2014/main" id="{E7FF6B53-5488-4C41-BBB1-839B7DC7A138}"/>
                      </a:ext>
                    </a:extLst>
                  </p:cNvPr>
                  <p:cNvSpPr/>
                  <p:nvPr/>
                </p:nvSpPr>
                <p:spPr bwMode="auto">
                  <a:xfrm>
                    <a:off x="2027" y="2921"/>
                    <a:ext cx="81" cy="101"/>
                  </a:xfrm>
                  <a:custGeom>
                    <a:gdLst>
                      <a:gd name="T0" fmla="*/ 76 w 84"/>
                      <a:gd name="T1" fmla="*/ 8 h 105"/>
                      <a:gd name="T2" fmla="*/ 65 w 84"/>
                      <a:gd name="T3" fmla="*/ 14 h 105"/>
                      <a:gd name="T4" fmla="*/ 59 w 84"/>
                      <a:gd name="T5" fmla="*/ 16 h 105"/>
                      <a:gd name="T6" fmla="*/ 33 w 84"/>
                      <a:gd name="T7" fmla="*/ 6 h 105"/>
                      <a:gd name="T8" fmla="*/ 22 w 84"/>
                      <a:gd name="T9" fmla="*/ 4 h 105"/>
                      <a:gd name="T10" fmla="*/ 21 w 84"/>
                      <a:gd name="T11" fmla="*/ 4 h 105"/>
                      <a:gd name="T12" fmla="*/ 18 w 84"/>
                      <a:gd name="T13" fmla="*/ 3 h 105"/>
                      <a:gd name="T14" fmla="*/ 17 w 84"/>
                      <a:gd name="T15" fmla="*/ 2 h 105"/>
                      <a:gd name="T16" fmla="*/ 16 w 84"/>
                      <a:gd name="T17" fmla="*/ 2 h 105"/>
                      <a:gd name="T18" fmla="*/ 10 w 84"/>
                      <a:gd name="T19" fmla="*/ 1 h 105"/>
                      <a:gd name="T20" fmla="*/ 2 w 84"/>
                      <a:gd name="T21" fmla="*/ 6 h 105"/>
                      <a:gd name="T22" fmla="*/ 6 w 84"/>
                      <a:gd name="T23" fmla="*/ 10 h 105"/>
                      <a:gd name="T24" fmla="*/ 12 w 84"/>
                      <a:gd name="T25" fmla="*/ 22 h 105"/>
                      <a:gd name="T26" fmla="*/ 12 w 84"/>
                      <a:gd name="T27" fmla="*/ 33 h 105"/>
                      <a:gd name="T28" fmla="*/ 3 w 84"/>
                      <a:gd name="T29" fmla="*/ 47 h 105"/>
                      <a:gd name="T30" fmla="*/ 3 w 84"/>
                      <a:gd name="T31" fmla="*/ 47 h 105"/>
                      <a:gd name="T32" fmla="*/ 3 w 84"/>
                      <a:gd name="T33" fmla="*/ 48 h 105"/>
                      <a:gd name="T34" fmla="*/ 3 w 84"/>
                      <a:gd name="T35" fmla="*/ 48 h 105"/>
                      <a:gd name="T36" fmla="*/ 3 w 84"/>
                      <a:gd name="T37" fmla="*/ 49 h 105"/>
                      <a:gd name="T38" fmla="*/ 2 w 84"/>
                      <a:gd name="T39" fmla="*/ 50 h 105"/>
                      <a:gd name="T40" fmla="*/ 1 w 84"/>
                      <a:gd name="T41" fmla="*/ 51 h 105"/>
                      <a:gd name="T42" fmla="*/ 4 w 84"/>
                      <a:gd name="T43" fmla="*/ 61 h 105"/>
                      <a:gd name="T44" fmla="*/ 43 w 84"/>
                      <a:gd name="T45" fmla="*/ 87 h 105"/>
                      <a:gd name="T46" fmla="*/ 46 w 84"/>
                      <a:gd name="T47" fmla="*/ 97 h 105"/>
                      <a:gd name="T48" fmla="*/ 48 w 84"/>
                      <a:gd name="T49" fmla="*/ 98 h 105"/>
                      <a:gd name="T50" fmla="*/ 50 w 84"/>
                      <a:gd name="T51" fmla="*/ 100 h 105"/>
                      <a:gd name="T52" fmla="*/ 53 w 84"/>
                      <a:gd name="T53" fmla="*/ 101 h 105"/>
                      <a:gd name="T54" fmla="*/ 55 w 84"/>
                      <a:gd name="T55" fmla="*/ 103 h 105"/>
                      <a:gd name="T56" fmla="*/ 58 w 84"/>
                      <a:gd name="T57" fmla="*/ 105 h 105"/>
                      <a:gd name="T58" fmla="*/ 68 w 84"/>
                      <a:gd name="T59" fmla="*/ 83 h 105"/>
                      <a:gd name="T60" fmla="*/ 76 w 84"/>
                      <a:gd name="T61" fmla="*/ 77 h 105"/>
                      <a:gd name="T62" fmla="*/ 80 w 84"/>
                      <a:gd name="T63" fmla="*/ 75 h 105"/>
                      <a:gd name="T64" fmla="*/ 82 w 84"/>
                      <a:gd name="T65" fmla="*/ 73 h 105"/>
                      <a:gd name="T66" fmla="*/ 77 w 84"/>
                      <a:gd name="T67" fmla="*/ 64 h 105"/>
                      <a:gd name="T68" fmla="*/ 82 w 84"/>
                      <a:gd name="T69" fmla="*/ 14 h 105"/>
                      <a:gd name="T70" fmla="*/ 84 w 84"/>
                      <a:gd name="T71" fmla="*/ 11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4" h="105">
                        <a:moveTo>
                          <a:pt x="84" y="11"/>
                        </a:moveTo>
                        <a:cubicBezTo>
                          <a:pt x="81" y="12"/>
                          <a:pt x="78" y="11"/>
                          <a:pt x="76" y="8"/>
                        </a:cubicBezTo>
                        <a:cubicBezTo>
                          <a:pt x="74" y="8"/>
                          <a:pt x="71" y="9"/>
                          <a:pt x="69" y="10"/>
                        </a:cubicBezTo>
                        <a:cubicBezTo>
                          <a:pt x="67" y="11"/>
                          <a:pt x="66" y="13"/>
                          <a:pt x="65" y="14"/>
                        </a:cubicBezTo>
                        <a:cubicBezTo>
                          <a:pt x="64" y="16"/>
                          <a:pt x="62" y="17"/>
                          <a:pt x="61" y="17"/>
                        </a:cubicBezTo>
                        <a:cubicBezTo>
                          <a:pt x="60" y="17"/>
                          <a:pt x="60" y="17"/>
                          <a:pt x="59" y="16"/>
                        </a:cubicBezTo>
                        <a:cubicBezTo>
                          <a:pt x="58" y="16"/>
                          <a:pt x="50" y="14"/>
                          <a:pt x="47" y="14"/>
                        </a:cubicBezTo>
                        <a:cubicBezTo>
                          <a:pt x="44" y="14"/>
                          <a:pt x="35" y="8"/>
                          <a:pt x="33" y="6"/>
                        </a:cubicBezTo>
                        <a:cubicBezTo>
                          <a:pt x="32" y="6"/>
                          <a:pt x="29" y="5"/>
                          <a:pt x="27" y="5"/>
                        </a:cubicBezTo>
                        <a:cubicBezTo>
                          <a:pt x="25" y="5"/>
                          <a:pt x="23" y="5"/>
                          <a:pt x="22" y="4"/>
                        </a:cubicBezTo>
                        <a:cubicBezTo>
                          <a:pt x="22" y="4"/>
                          <a:pt x="21" y="4"/>
                          <a:pt x="21" y="4"/>
                        </a:cubicBezTo>
                        <a:cubicBezTo>
                          <a:pt x="21" y="4"/>
                          <a:pt x="21" y="4"/>
                          <a:pt x="21" y="4"/>
                        </a:cubicBezTo>
                        <a:cubicBezTo>
                          <a:pt x="19" y="3"/>
                          <a:pt x="19" y="3"/>
                          <a:pt x="19" y="3"/>
                        </a:cubicBezTo>
                        <a:cubicBezTo>
                          <a:pt x="19" y="3"/>
                          <a:pt x="18" y="3"/>
                          <a:pt x="18" y="3"/>
                        </a:cubicBezTo>
                        <a:cubicBezTo>
                          <a:pt x="17" y="2"/>
                          <a:pt x="17" y="2"/>
                          <a:pt x="17" y="2"/>
                        </a:cubicBezTo>
                        <a:cubicBezTo>
                          <a:pt x="17" y="2"/>
                          <a:pt x="17" y="2"/>
                          <a:pt x="17" y="2"/>
                        </a:cubicBezTo>
                        <a:cubicBezTo>
                          <a:pt x="17" y="2"/>
                          <a:pt x="17" y="2"/>
                          <a:pt x="17" y="2"/>
                        </a:cubicBezTo>
                        <a:cubicBezTo>
                          <a:pt x="17" y="2"/>
                          <a:pt x="16" y="2"/>
                          <a:pt x="16" y="2"/>
                        </a:cubicBezTo>
                        <a:cubicBezTo>
                          <a:pt x="16" y="2"/>
                          <a:pt x="15" y="1"/>
                          <a:pt x="15" y="1"/>
                        </a:cubicBezTo>
                        <a:cubicBezTo>
                          <a:pt x="15" y="0"/>
                          <a:pt x="13" y="0"/>
                          <a:pt x="10" y="1"/>
                        </a:cubicBezTo>
                        <a:cubicBezTo>
                          <a:pt x="8" y="1"/>
                          <a:pt x="3" y="4"/>
                          <a:pt x="3" y="5"/>
                        </a:cubicBezTo>
                        <a:cubicBezTo>
                          <a:pt x="2" y="6"/>
                          <a:pt x="2" y="6"/>
                          <a:pt x="2" y="6"/>
                        </a:cubicBezTo>
                        <a:cubicBezTo>
                          <a:pt x="2" y="6"/>
                          <a:pt x="2" y="6"/>
                          <a:pt x="2" y="6"/>
                        </a:cubicBezTo>
                        <a:cubicBezTo>
                          <a:pt x="6" y="10"/>
                          <a:pt x="6" y="10"/>
                          <a:pt x="6" y="10"/>
                        </a:cubicBezTo>
                        <a:cubicBezTo>
                          <a:pt x="7" y="18"/>
                          <a:pt x="7" y="18"/>
                          <a:pt x="7" y="18"/>
                        </a:cubicBezTo>
                        <a:cubicBezTo>
                          <a:pt x="12" y="22"/>
                          <a:pt x="12" y="22"/>
                          <a:pt x="12" y="22"/>
                        </a:cubicBezTo>
                        <a:cubicBezTo>
                          <a:pt x="12" y="23"/>
                          <a:pt x="12" y="23"/>
                          <a:pt x="12" y="23"/>
                        </a:cubicBezTo>
                        <a:cubicBezTo>
                          <a:pt x="12" y="23"/>
                          <a:pt x="12" y="28"/>
                          <a:pt x="12" y="33"/>
                        </a:cubicBezTo>
                        <a:cubicBezTo>
                          <a:pt x="11" y="38"/>
                          <a:pt x="6" y="44"/>
                          <a:pt x="3" y="47"/>
                        </a:cubicBezTo>
                        <a:cubicBezTo>
                          <a:pt x="3" y="47"/>
                          <a:pt x="3" y="47"/>
                          <a:pt x="3" y="47"/>
                        </a:cubicBezTo>
                        <a:cubicBezTo>
                          <a:pt x="3" y="47"/>
                          <a:pt x="3" y="47"/>
                          <a:pt x="3" y="47"/>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3" y="48"/>
                          <a:pt x="3" y="48"/>
                          <a:pt x="3" y="49"/>
                        </a:cubicBezTo>
                        <a:cubicBezTo>
                          <a:pt x="3" y="49"/>
                          <a:pt x="3" y="49"/>
                          <a:pt x="3" y="49"/>
                        </a:cubicBezTo>
                        <a:cubicBezTo>
                          <a:pt x="2" y="49"/>
                          <a:pt x="2" y="49"/>
                          <a:pt x="2" y="49"/>
                        </a:cubicBezTo>
                        <a:cubicBezTo>
                          <a:pt x="2" y="50"/>
                          <a:pt x="2" y="50"/>
                          <a:pt x="2" y="50"/>
                        </a:cubicBezTo>
                        <a:cubicBezTo>
                          <a:pt x="2" y="50"/>
                          <a:pt x="2" y="50"/>
                          <a:pt x="2" y="51"/>
                        </a:cubicBezTo>
                        <a:cubicBezTo>
                          <a:pt x="2" y="51"/>
                          <a:pt x="1" y="51"/>
                          <a:pt x="1" y="51"/>
                        </a:cubicBezTo>
                        <a:cubicBezTo>
                          <a:pt x="5" y="53"/>
                          <a:pt x="9" y="55"/>
                          <a:pt x="8" y="57"/>
                        </a:cubicBezTo>
                        <a:cubicBezTo>
                          <a:pt x="8" y="60"/>
                          <a:pt x="6" y="60"/>
                          <a:pt x="4" y="61"/>
                        </a:cubicBezTo>
                        <a:cubicBezTo>
                          <a:pt x="1" y="62"/>
                          <a:pt x="0" y="62"/>
                          <a:pt x="0" y="64"/>
                        </a:cubicBezTo>
                        <a:cubicBezTo>
                          <a:pt x="43" y="87"/>
                          <a:pt x="43" y="87"/>
                          <a:pt x="43" y="87"/>
                        </a:cubicBezTo>
                        <a:cubicBezTo>
                          <a:pt x="42" y="94"/>
                          <a:pt x="42" y="94"/>
                          <a:pt x="42" y="94"/>
                        </a:cubicBezTo>
                        <a:cubicBezTo>
                          <a:pt x="43" y="94"/>
                          <a:pt x="44" y="96"/>
                          <a:pt x="46" y="97"/>
                        </a:cubicBezTo>
                        <a:cubicBezTo>
                          <a:pt x="46" y="97"/>
                          <a:pt x="46" y="97"/>
                          <a:pt x="47" y="97"/>
                        </a:cubicBezTo>
                        <a:cubicBezTo>
                          <a:pt x="47" y="97"/>
                          <a:pt x="48" y="98"/>
                          <a:pt x="48" y="98"/>
                        </a:cubicBezTo>
                        <a:cubicBezTo>
                          <a:pt x="48" y="98"/>
                          <a:pt x="48" y="98"/>
                          <a:pt x="49" y="99"/>
                        </a:cubicBezTo>
                        <a:cubicBezTo>
                          <a:pt x="49" y="99"/>
                          <a:pt x="50" y="99"/>
                          <a:pt x="50" y="100"/>
                        </a:cubicBezTo>
                        <a:cubicBezTo>
                          <a:pt x="50" y="100"/>
                          <a:pt x="51" y="100"/>
                          <a:pt x="51" y="100"/>
                        </a:cubicBezTo>
                        <a:cubicBezTo>
                          <a:pt x="52" y="101"/>
                          <a:pt x="52" y="101"/>
                          <a:pt x="53" y="101"/>
                        </a:cubicBezTo>
                        <a:cubicBezTo>
                          <a:pt x="53" y="102"/>
                          <a:pt x="53" y="102"/>
                          <a:pt x="54" y="102"/>
                        </a:cubicBezTo>
                        <a:cubicBezTo>
                          <a:pt x="54" y="102"/>
                          <a:pt x="55" y="103"/>
                          <a:pt x="55" y="103"/>
                        </a:cubicBezTo>
                        <a:cubicBezTo>
                          <a:pt x="55" y="103"/>
                          <a:pt x="56" y="104"/>
                          <a:pt x="56" y="104"/>
                        </a:cubicBezTo>
                        <a:cubicBezTo>
                          <a:pt x="57" y="104"/>
                          <a:pt x="57" y="105"/>
                          <a:pt x="58" y="105"/>
                        </a:cubicBezTo>
                        <a:cubicBezTo>
                          <a:pt x="58" y="105"/>
                          <a:pt x="58" y="105"/>
                          <a:pt x="58" y="105"/>
                        </a:cubicBezTo>
                        <a:cubicBezTo>
                          <a:pt x="62" y="96"/>
                          <a:pt x="67" y="85"/>
                          <a:pt x="68" y="83"/>
                        </a:cubicBezTo>
                        <a:cubicBezTo>
                          <a:pt x="70" y="80"/>
                          <a:pt x="72" y="79"/>
                          <a:pt x="73" y="78"/>
                        </a:cubicBezTo>
                        <a:cubicBezTo>
                          <a:pt x="74" y="78"/>
                          <a:pt x="75" y="77"/>
                          <a:pt x="76" y="77"/>
                        </a:cubicBezTo>
                        <a:cubicBezTo>
                          <a:pt x="77" y="75"/>
                          <a:pt x="78" y="75"/>
                          <a:pt x="79" y="75"/>
                        </a:cubicBezTo>
                        <a:cubicBezTo>
                          <a:pt x="80" y="75"/>
                          <a:pt x="80" y="75"/>
                          <a:pt x="80" y="75"/>
                        </a:cubicBezTo>
                        <a:cubicBezTo>
                          <a:pt x="80" y="75"/>
                          <a:pt x="80" y="75"/>
                          <a:pt x="80" y="75"/>
                        </a:cubicBezTo>
                        <a:cubicBezTo>
                          <a:pt x="80" y="75"/>
                          <a:pt x="81" y="74"/>
                          <a:pt x="82" y="73"/>
                        </a:cubicBezTo>
                        <a:cubicBezTo>
                          <a:pt x="82" y="73"/>
                          <a:pt x="82" y="73"/>
                          <a:pt x="82" y="72"/>
                        </a:cubicBezTo>
                        <a:cubicBezTo>
                          <a:pt x="77" y="64"/>
                          <a:pt x="77" y="64"/>
                          <a:pt x="77" y="64"/>
                        </a:cubicBezTo>
                        <a:cubicBezTo>
                          <a:pt x="76" y="23"/>
                          <a:pt x="76" y="23"/>
                          <a:pt x="76" y="23"/>
                        </a:cubicBezTo>
                        <a:cubicBezTo>
                          <a:pt x="82" y="14"/>
                          <a:pt x="82" y="14"/>
                          <a:pt x="82" y="14"/>
                        </a:cubicBezTo>
                        <a:cubicBezTo>
                          <a:pt x="84" y="11"/>
                          <a:pt x="84" y="11"/>
                          <a:pt x="84" y="11"/>
                        </a:cubicBezTo>
                        <a:cubicBezTo>
                          <a:pt x="84" y="11"/>
                          <a:pt x="84" y="11"/>
                          <a:pt x="84"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7" name="Freeform 1695">
                    <a:extLst>
                      <a:ext uri="{FF2B5EF4-FFF2-40B4-BE49-F238E27FC236}">
                        <a16:creationId xmlns="" xmlns:a16="http://schemas.microsoft.com/office/drawing/2014/main" id="{EFEAAA21-6910-415B-8DCF-0C7E87E68C4A}"/>
                      </a:ext>
                    </a:extLst>
                  </p:cNvPr>
                  <p:cNvSpPr/>
                  <p:nvPr/>
                </p:nvSpPr>
                <p:spPr bwMode="auto">
                  <a:xfrm>
                    <a:off x="2100" y="2932"/>
                    <a:ext cx="8" cy="11"/>
                  </a:xfrm>
                  <a:custGeom>
                    <a:gdLst>
                      <a:gd name="T0" fmla="*/ 0 w 8"/>
                      <a:gd name="T1" fmla="*/ 11 h 11"/>
                      <a:gd name="T2" fmla="*/ 8 w 8"/>
                      <a:gd name="T3" fmla="*/ 0 h 11"/>
                      <a:gd name="T4" fmla="*/ 6 w 8"/>
                      <a:gd name="T5" fmla="*/ 3 h 11"/>
                      <a:gd name="T6" fmla="*/ 0 w 8"/>
                      <a:gd name="T7" fmla="*/ 11 h 11"/>
                    </a:gdLst>
                    <a:cxnLst>
                      <a:cxn ang="0">
                        <a:pos x="T0" y="T1"/>
                      </a:cxn>
                      <a:cxn ang="0">
                        <a:pos x="T2" y="T3"/>
                      </a:cxn>
                      <a:cxn ang="0">
                        <a:pos x="T4" y="T5"/>
                      </a:cxn>
                      <a:cxn ang="0">
                        <a:pos x="T6" y="T7"/>
                      </a:cxn>
                    </a:cxnLst>
                    <a:rect l="0" t="0" r="r" b="b"/>
                    <a:pathLst>
                      <a:path w="8" h="11">
                        <a:moveTo>
                          <a:pt x="0" y="11"/>
                        </a:moveTo>
                        <a:lnTo>
                          <a:pt x="8" y="0"/>
                        </a:lnTo>
                        <a:lnTo>
                          <a:pt x="6" y="3"/>
                        </a:lnTo>
                        <a:lnTo>
                          <a:pt x="0"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8" name="Freeform 1696">
                    <a:extLst>
                      <a:ext uri="{FF2B5EF4-FFF2-40B4-BE49-F238E27FC236}">
                        <a16:creationId xmlns="" xmlns:a16="http://schemas.microsoft.com/office/drawing/2014/main" id="{D4D2C461-AE96-45B7-B995-65A5C7328EEC}"/>
                      </a:ext>
                    </a:extLst>
                  </p:cNvPr>
                  <p:cNvSpPr/>
                  <p:nvPr/>
                </p:nvSpPr>
                <p:spPr bwMode="auto">
                  <a:xfrm>
                    <a:off x="2101" y="2982"/>
                    <a:ext cx="5" cy="8"/>
                  </a:xfrm>
                  <a:custGeom>
                    <a:gdLst>
                      <a:gd name="T0" fmla="*/ 5 w 5"/>
                      <a:gd name="T1" fmla="*/ 8 h 8"/>
                      <a:gd name="T2" fmla="*/ 0 w 5"/>
                      <a:gd name="T3" fmla="*/ 0 h 8"/>
                      <a:gd name="T4" fmla="*/ 5 w 5"/>
                      <a:gd name="T5" fmla="*/ 8 h 8"/>
                      <a:gd name="T6" fmla="*/ 5 w 5"/>
                      <a:gd name="T7" fmla="*/ 8 h 8"/>
                    </a:gdLst>
                    <a:cxnLst>
                      <a:cxn ang="0">
                        <a:pos x="T0" y="T1"/>
                      </a:cxn>
                      <a:cxn ang="0">
                        <a:pos x="T2" y="T3"/>
                      </a:cxn>
                      <a:cxn ang="0">
                        <a:pos x="T4" y="T5"/>
                      </a:cxn>
                      <a:cxn ang="0">
                        <a:pos x="T6" y="T7"/>
                      </a:cxn>
                    </a:cxnLst>
                    <a:rect l="0" t="0" r="r" b="b"/>
                    <a:pathLst>
                      <a:path w="5" h="8">
                        <a:moveTo>
                          <a:pt x="5" y="8"/>
                        </a:moveTo>
                        <a:lnTo>
                          <a:pt x="0" y="0"/>
                        </a:lnTo>
                        <a:lnTo>
                          <a:pt x="5" y="8"/>
                        </a:lnTo>
                        <a:lnTo>
                          <a:pt x="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09" name="Freeform 1697">
                    <a:extLst>
                      <a:ext uri="{FF2B5EF4-FFF2-40B4-BE49-F238E27FC236}">
                        <a16:creationId xmlns="" xmlns:a16="http://schemas.microsoft.com/office/drawing/2014/main" id="{7A229F3A-43B4-4CCF-9395-2D1A0B263B2D}"/>
                      </a:ext>
                    </a:extLst>
                  </p:cNvPr>
                  <p:cNvSpPr/>
                  <p:nvPr/>
                </p:nvSpPr>
                <p:spPr bwMode="auto">
                  <a:xfrm>
                    <a:off x="2046" y="2924"/>
                    <a:ext cx="1" cy="1"/>
                  </a:xfrm>
                  <a:custGeom>
                    <a:gdLst>
                      <a:gd name="T0" fmla="*/ 0 w 2"/>
                      <a:gd name="T1" fmla="*/ 0 h 1"/>
                      <a:gd name="T2" fmla="*/ 2 w 2"/>
                      <a:gd name="T3" fmla="*/ 1 h 1"/>
                      <a:gd name="T4" fmla="*/ 2 w 2"/>
                      <a:gd name="T5" fmla="*/ 1 h 1"/>
                      <a:gd name="T6" fmla="*/ 1 w 2"/>
                      <a:gd name="T7" fmla="*/ 0 h 1"/>
                      <a:gd name="T8" fmla="*/ 0 w 2"/>
                      <a:gd name="T9" fmla="*/ 0 h 1"/>
                    </a:gdLst>
                    <a:cxnLst>
                      <a:cxn ang="0">
                        <a:pos x="T0" y="T1"/>
                      </a:cxn>
                      <a:cxn ang="0">
                        <a:pos x="T2" y="T3"/>
                      </a:cxn>
                      <a:cxn ang="0">
                        <a:pos x="T4" y="T5"/>
                      </a:cxn>
                      <a:cxn ang="0">
                        <a:pos x="T6" y="T7"/>
                      </a:cxn>
                      <a:cxn ang="0">
                        <a:pos x="T8" y="T9"/>
                      </a:cxn>
                    </a:cxnLst>
                    <a:rect l="0" t="0" r="r" b="b"/>
                    <a:pathLst>
                      <a:path w="2" h="1">
                        <a:moveTo>
                          <a:pt x="0" y="0"/>
                        </a:moveTo>
                        <a:cubicBezTo>
                          <a:pt x="2" y="1"/>
                          <a:pt x="2" y="1"/>
                          <a:pt x="2" y="1"/>
                        </a:cubicBezTo>
                        <a:cubicBezTo>
                          <a:pt x="2" y="1"/>
                          <a:pt x="2" y="1"/>
                          <a:pt x="2" y="1"/>
                        </a:cubicBezTo>
                        <a:cubicBezTo>
                          <a:pt x="2" y="1"/>
                          <a:pt x="1" y="1"/>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0" name="Freeform 1698">
                    <a:extLst>
                      <a:ext uri="{FF2B5EF4-FFF2-40B4-BE49-F238E27FC236}">
                        <a16:creationId xmlns="" xmlns:a16="http://schemas.microsoft.com/office/drawing/2014/main" id="{338343B3-7CDE-4E7C-9F91-F9F37C18481A}"/>
                      </a:ext>
                    </a:extLst>
                  </p:cNvPr>
                  <p:cNvSpPr/>
                  <p:nvPr/>
                </p:nvSpPr>
                <p:spPr bwMode="auto">
                  <a:xfrm>
                    <a:off x="2029" y="2926"/>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1" name="Freeform 1699">
                    <a:extLst>
                      <a:ext uri="{FF2B5EF4-FFF2-40B4-BE49-F238E27FC236}">
                        <a16:creationId xmlns="" xmlns:a16="http://schemas.microsoft.com/office/drawing/2014/main" id="{A9280A59-E730-429D-821D-20B8804C47ED}"/>
                      </a:ext>
                    </a:extLst>
                  </p:cNvPr>
                  <p:cNvSpPr/>
                  <p:nvPr/>
                </p:nvSpPr>
                <p:spPr bwMode="auto">
                  <a:xfrm>
                    <a:off x="2043" y="292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2" name="Freeform 1700">
                    <a:extLst>
                      <a:ext uri="{FF2B5EF4-FFF2-40B4-BE49-F238E27FC236}">
                        <a16:creationId xmlns="" xmlns:a16="http://schemas.microsoft.com/office/drawing/2014/main" id="{E0D45BB7-4BCE-447D-94D9-B52FE47E83FD}"/>
                      </a:ext>
                    </a:extLst>
                  </p:cNvPr>
                  <p:cNvSpPr/>
                  <p:nvPr/>
                </p:nvSpPr>
                <p:spPr bwMode="auto">
                  <a:xfrm flipH="1">
                    <a:off x="2108" y="293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3" name="Freeform 1701">
                    <a:extLst>
                      <a:ext uri="{FF2B5EF4-FFF2-40B4-BE49-F238E27FC236}">
                        <a16:creationId xmlns="" xmlns:a16="http://schemas.microsoft.com/office/drawing/2014/main" id="{32D52B18-B572-499F-AA3F-A01A361D3C0E}"/>
                      </a:ext>
                    </a:extLst>
                  </p:cNvPr>
                  <p:cNvSpPr/>
                  <p:nvPr/>
                </p:nvSpPr>
                <p:spPr bwMode="auto">
                  <a:xfrm>
                    <a:off x="2044" y="2923"/>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4" name="Freeform 1702">
                    <a:extLst>
                      <a:ext uri="{FF2B5EF4-FFF2-40B4-BE49-F238E27FC236}">
                        <a16:creationId xmlns="" xmlns:a16="http://schemas.microsoft.com/office/drawing/2014/main" id="{005E9DD5-1B63-4A4B-847A-4531D6D5586E}"/>
                      </a:ext>
                    </a:extLst>
                  </p:cNvPr>
                  <p:cNvSpPr/>
                  <p:nvPr/>
                </p:nvSpPr>
                <p:spPr bwMode="auto">
                  <a:xfrm>
                    <a:off x="1981" y="2930"/>
                    <a:ext cx="54" cy="56"/>
                  </a:xfrm>
                  <a:custGeom>
                    <a:gdLst>
                      <a:gd name="T0" fmla="*/ 45 w 56"/>
                      <a:gd name="T1" fmla="*/ 2 h 59"/>
                      <a:gd name="T2" fmla="*/ 36 w 56"/>
                      <a:gd name="T3" fmla="*/ 3 h 59"/>
                      <a:gd name="T4" fmla="*/ 34 w 56"/>
                      <a:gd name="T5" fmla="*/ 3 h 59"/>
                      <a:gd name="T6" fmla="*/ 28 w 56"/>
                      <a:gd name="T7" fmla="*/ 7 h 59"/>
                      <a:gd name="T8" fmla="*/ 21 w 56"/>
                      <a:gd name="T9" fmla="*/ 4 h 59"/>
                      <a:gd name="T10" fmla="*/ 19 w 56"/>
                      <a:gd name="T11" fmla="*/ 4 h 59"/>
                      <a:gd name="T12" fmla="*/ 17 w 56"/>
                      <a:gd name="T13" fmla="*/ 5 h 59"/>
                      <a:gd name="T14" fmla="*/ 14 w 56"/>
                      <a:gd name="T15" fmla="*/ 14 h 59"/>
                      <a:gd name="T16" fmla="*/ 17 w 56"/>
                      <a:gd name="T17" fmla="*/ 20 h 59"/>
                      <a:gd name="T18" fmla="*/ 14 w 56"/>
                      <a:gd name="T19" fmla="*/ 26 h 59"/>
                      <a:gd name="T20" fmla="*/ 7 w 56"/>
                      <a:gd name="T21" fmla="*/ 33 h 59"/>
                      <a:gd name="T22" fmla="*/ 3 w 56"/>
                      <a:gd name="T23" fmla="*/ 40 h 59"/>
                      <a:gd name="T24" fmla="*/ 0 w 56"/>
                      <a:gd name="T25" fmla="*/ 53 h 59"/>
                      <a:gd name="T26" fmla="*/ 0 w 56"/>
                      <a:gd name="T27" fmla="*/ 56 h 59"/>
                      <a:gd name="T28" fmla="*/ 0 w 56"/>
                      <a:gd name="T29" fmla="*/ 59 h 59"/>
                      <a:gd name="T30" fmla="*/ 0 w 56"/>
                      <a:gd name="T31" fmla="*/ 59 h 59"/>
                      <a:gd name="T32" fmla="*/ 6 w 56"/>
                      <a:gd name="T33" fmla="*/ 57 h 59"/>
                      <a:gd name="T34" fmla="*/ 8 w 56"/>
                      <a:gd name="T35" fmla="*/ 56 h 59"/>
                      <a:gd name="T36" fmla="*/ 10 w 56"/>
                      <a:gd name="T37" fmla="*/ 55 h 59"/>
                      <a:gd name="T38" fmla="*/ 11 w 56"/>
                      <a:gd name="T39" fmla="*/ 55 h 59"/>
                      <a:gd name="T40" fmla="*/ 12 w 56"/>
                      <a:gd name="T41" fmla="*/ 55 h 59"/>
                      <a:gd name="T42" fmla="*/ 13 w 56"/>
                      <a:gd name="T43" fmla="*/ 54 h 59"/>
                      <a:gd name="T44" fmla="*/ 22 w 56"/>
                      <a:gd name="T45" fmla="*/ 54 h 59"/>
                      <a:gd name="T46" fmla="*/ 45 w 56"/>
                      <a:gd name="T47" fmla="*/ 41 h 59"/>
                      <a:gd name="T48" fmla="*/ 46 w 56"/>
                      <a:gd name="T49" fmla="*/ 41 h 59"/>
                      <a:gd name="T50" fmla="*/ 46 w 56"/>
                      <a:gd name="T51" fmla="*/ 39 h 59"/>
                      <a:gd name="T52" fmla="*/ 47 w 56"/>
                      <a:gd name="T53" fmla="*/ 38 h 59"/>
                      <a:gd name="T54" fmla="*/ 47 w 56"/>
                      <a:gd name="T55" fmla="*/ 37 h 59"/>
                      <a:gd name="T56" fmla="*/ 48 w 56"/>
                      <a:gd name="T57" fmla="*/ 37 h 59"/>
                      <a:gd name="T58" fmla="*/ 48 w 56"/>
                      <a:gd name="T59" fmla="*/ 36 h 59"/>
                      <a:gd name="T60" fmla="*/ 48 w 56"/>
                      <a:gd name="T61" fmla="*/ 36 h 59"/>
                      <a:gd name="T62" fmla="*/ 56 w 56"/>
                      <a:gd name="T63" fmla="*/ 23 h 59"/>
                      <a:gd name="T64" fmla="*/ 56 w 56"/>
                      <a:gd name="T65" fmla="*/ 15 h 59"/>
                      <a:gd name="T66" fmla="*/ 50 w 56"/>
                      <a:gd name="T67" fmla="*/ 3 h 59"/>
                      <a:gd name="T68" fmla="*/ 47 w 56"/>
                      <a:gd name="T69" fmla="*/ 0 h 5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59">
                        <a:moveTo>
                          <a:pt x="47" y="0"/>
                        </a:moveTo>
                        <a:cubicBezTo>
                          <a:pt x="47" y="1"/>
                          <a:pt x="46" y="1"/>
                          <a:pt x="45" y="2"/>
                        </a:cubicBezTo>
                        <a:cubicBezTo>
                          <a:pt x="45" y="2"/>
                          <a:pt x="45" y="4"/>
                          <a:pt x="40" y="4"/>
                        </a:cubicBezTo>
                        <a:cubicBezTo>
                          <a:pt x="39" y="4"/>
                          <a:pt x="37" y="4"/>
                          <a:pt x="36" y="3"/>
                        </a:cubicBezTo>
                        <a:cubicBezTo>
                          <a:pt x="36" y="3"/>
                          <a:pt x="35" y="3"/>
                          <a:pt x="35" y="3"/>
                        </a:cubicBezTo>
                        <a:cubicBezTo>
                          <a:pt x="35" y="3"/>
                          <a:pt x="35" y="3"/>
                          <a:pt x="34" y="3"/>
                        </a:cubicBezTo>
                        <a:cubicBezTo>
                          <a:pt x="33" y="4"/>
                          <a:pt x="30" y="5"/>
                          <a:pt x="30" y="6"/>
                        </a:cubicBezTo>
                        <a:cubicBezTo>
                          <a:pt x="29" y="6"/>
                          <a:pt x="28" y="7"/>
                          <a:pt x="28" y="7"/>
                        </a:cubicBezTo>
                        <a:cubicBezTo>
                          <a:pt x="26" y="7"/>
                          <a:pt x="25" y="6"/>
                          <a:pt x="24" y="5"/>
                        </a:cubicBezTo>
                        <a:cubicBezTo>
                          <a:pt x="23" y="5"/>
                          <a:pt x="22" y="4"/>
                          <a:pt x="21" y="4"/>
                        </a:cubicBezTo>
                        <a:cubicBezTo>
                          <a:pt x="21" y="4"/>
                          <a:pt x="20" y="4"/>
                          <a:pt x="20" y="4"/>
                        </a:cubicBezTo>
                        <a:cubicBezTo>
                          <a:pt x="20" y="4"/>
                          <a:pt x="20" y="4"/>
                          <a:pt x="19" y="4"/>
                        </a:cubicBezTo>
                        <a:cubicBezTo>
                          <a:pt x="19" y="4"/>
                          <a:pt x="18" y="5"/>
                          <a:pt x="18" y="5"/>
                        </a:cubicBezTo>
                        <a:cubicBezTo>
                          <a:pt x="18" y="5"/>
                          <a:pt x="18" y="5"/>
                          <a:pt x="17" y="5"/>
                        </a:cubicBezTo>
                        <a:cubicBezTo>
                          <a:pt x="16" y="5"/>
                          <a:pt x="15" y="6"/>
                          <a:pt x="14" y="6"/>
                        </a:cubicBezTo>
                        <a:cubicBezTo>
                          <a:pt x="14" y="8"/>
                          <a:pt x="14" y="12"/>
                          <a:pt x="14" y="14"/>
                        </a:cubicBezTo>
                        <a:cubicBezTo>
                          <a:pt x="14" y="15"/>
                          <a:pt x="14" y="15"/>
                          <a:pt x="15" y="16"/>
                        </a:cubicBezTo>
                        <a:cubicBezTo>
                          <a:pt x="16" y="16"/>
                          <a:pt x="17" y="18"/>
                          <a:pt x="17" y="20"/>
                        </a:cubicBezTo>
                        <a:cubicBezTo>
                          <a:pt x="17" y="22"/>
                          <a:pt x="16" y="23"/>
                          <a:pt x="15" y="25"/>
                        </a:cubicBezTo>
                        <a:cubicBezTo>
                          <a:pt x="15" y="25"/>
                          <a:pt x="14" y="26"/>
                          <a:pt x="14" y="26"/>
                        </a:cubicBezTo>
                        <a:cubicBezTo>
                          <a:pt x="14" y="29"/>
                          <a:pt x="10" y="30"/>
                          <a:pt x="8" y="31"/>
                        </a:cubicBezTo>
                        <a:cubicBezTo>
                          <a:pt x="8" y="31"/>
                          <a:pt x="7" y="32"/>
                          <a:pt x="7" y="33"/>
                        </a:cubicBezTo>
                        <a:cubicBezTo>
                          <a:pt x="6" y="34"/>
                          <a:pt x="6" y="35"/>
                          <a:pt x="4" y="37"/>
                        </a:cubicBezTo>
                        <a:cubicBezTo>
                          <a:pt x="4" y="37"/>
                          <a:pt x="4" y="38"/>
                          <a:pt x="3" y="40"/>
                        </a:cubicBezTo>
                        <a:cubicBezTo>
                          <a:pt x="3" y="41"/>
                          <a:pt x="3" y="42"/>
                          <a:pt x="2" y="44"/>
                        </a:cubicBezTo>
                        <a:cubicBezTo>
                          <a:pt x="1" y="46"/>
                          <a:pt x="0" y="50"/>
                          <a:pt x="0" y="53"/>
                        </a:cubicBezTo>
                        <a:cubicBezTo>
                          <a:pt x="0" y="53"/>
                          <a:pt x="0" y="54"/>
                          <a:pt x="0" y="55"/>
                        </a:cubicBezTo>
                        <a:cubicBezTo>
                          <a:pt x="0" y="56"/>
                          <a:pt x="0" y="56"/>
                          <a:pt x="0" y="56"/>
                        </a:cubicBezTo>
                        <a:cubicBezTo>
                          <a:pt x="0" y="57"/>
                          <a:pt x="0" y="58"/>
                          <a:pt x="0" y="58"/>
                        </a:cubicBezTo>
                        <a:cubicBezTo>
                          <a:pt x="0" y="58"/>
                          <a:pt x="0" y="59"/>
                          <a:pt x="0" y="59"/>
                        </a:cubicBezTo>
                        <a:cubicBezTo>
                          <a:pt x="0" y="59"/>
                          <a:pt x="0" y="59"/>
                          <a:pt x="0" y="59"/>
                        </a:cubicBezTo>
                        <a:cubicBezTo>
                          <a:pt x="0" y="59"/>
                          <a:pt x="0" y="59"/>
                          <a:pt x="0" y="59"/>
                        </a:cubicBezTo>
                        <a:cubicBezTo>
                          <a:pt x="0" y="58"/>
                          <a:pt x="1" y="58"/>
                          <a:pt x="1" y="58"/>
                        </a:cubicBezTo>
                        <a:cubicBezTo>
                          <a:pt x="2" y="58"/>
                          <a:pt x="2" y="57"/>
                          <a:pt x="6" y="57"/>
                        </a:cubicBezTo>
                        <a:cubicBezTo>
                          <a:pt x="6" y="56"/>
                          <a:pt x="6" y="56"/>
                          <a:pt x="6" y="56"/>
                        </a:cubicBezTo>
                        <a:cubicBezTo>
                          <a:pt x="8" y="56"/>
                          <a:pt x="8" y="56"/>
                          <a:pt x="8" y="56"/>
                        </a:cubicBezTo>
                        <a:cubicBezTo>
                          <a:pt x="10" y="55"/>
                          <a:pt x="10" y="55"/>
                          <a:pt x="10" y="55"/>
                        </a:cubicBezTo>
                        <a:cubicBezTo>
                          <a:pt x="10" y="55"/>
                          <a:pt x="10" y="55"/>
                          <a:pt x="10" y="55"/>
                        </a:cubicBezTo>
                        <a:cubicBezTo>
                          <a:pt x="10" y="55"/>
                          <a:pt x="10" y="55"/>
                          <a:pt x="10" y="55"/>
                        </a:cubicBezTo>
                        <a:cubicBezTo>
                          <a:pt x="10" y="55"/>
                          <a:pt x="11" y="55"/>
                          <a:pt x="11" y="55"/>
                        </a:cubicBezTo>
                        <a:cubicBezTo>
                          <a:pt x="11" y="55"/>
                          <a:pt x="12" y="55"/>
                          <a:pt x="12" y="55"/>
                        </a:cubicBezTo>
                        <a:cubicBezTo>
                          <a:pt x="12" y="55"/>
                          <a:pt x="12" y="55"/>
                          <a:pt x="12" y="55"/>
                        </a:cubicBezTo>
                        <a:cubicBezTo>
                          <a:pt x="12" y="55"/>
                          <a:pt x="13" y="55"/>
                          <a:pt x="13" y="55"/>
                        </a:cubicBezTo>
                        <a:cubicBezTo>
                          <a:pt x="13" y="55"/>
                          <a:pt x="13" y="54"/>
                          <a:pt x="13" y="54"/>
                        </a:cubicBezTo>
                        <a:cubicBezTo>
                          <a:pt x="14" y="54"/>
                          <a:pt x="14" y="54"/>
                          <a:pt x="14" y="54"/>
                        </a:cubicBezTo>
                        <a:cubicBezTo>
                          <a:pt x="22" y="54"/>
                          <a:pt x="22" y="54"/>
                          <a:pt x="22" y="54"/>
                        </a:cubicBezTo>
                        <a:cubicBezTo>
                          <a:pt x="23" y="49"/>
                          <a:pt x="27" y="43"/>
                          <a:pt x="31" y="41"/>
                        </a:cubicBezTo>
                        <a:cubicBezTo>
                          <a:pt x="35" y="40"/>
                          <a:pt x="40" y="40"/>
                          <a:pt x="45" y="41"/>
                        </a:cubicBezTo>
                        <a:cubicBezTo>
                          <a:pt x="45" y="41"/>
                          <a:pt x="45" y="41"/>
                          <a:pt x="46" y="41"/>
                        </a:cubicBezTo>
                        <a:cubicBezTo>
                          <a:pt x="46" y="41"/>
                          <a:pt x="46" y="41"/>
                          <a:pt x="46" y="41"/>
                        </a:cubicBezTo>
                        <a:cubicBezTo>
                          <a:pt x="46" y="40"/>
                          <a:pt x="46" y="40"/>
                          <a:pt x="46" y="40"/>
                        </a:cubicBezTo>
                        <a:cubicBezTo>
                          <a:pt x="46" y="40"/>
                          <a:pt x="46" y="39"/>
                          <a:pt x="46" y="39"/>
                        </a:cubicBezTo>
                        <a:cubicBezTo>
                          <a:pt x="46" y="39"/>
                          <a:pt x="47" y="39"/>
                          <a:pt x="47" y="39"/>
                        </a:cubicBezTo>
                        <a:cubicBezTo>
                          <a:pt x="47" y="38"/>
                          <a:pt x="47" y="38"/>
                          <a:pt x="47" y="38"/>
                        </a:cubicBezTo>
                        <a:cubicBezTo>
                          <a:pt x="47" y="38"/>
                          <a:pt x="47" y="38"/>
                          <a:pt x="47" y="38"/>
                        </a:cubicBezTo>
                        <a:cubicBezTo>
                          <a:pt x="47" y="38"/>
                          <a:pt x="47" y="37"/>
                          <a:pt x="47" y="37"/>
                        </a:cubicBezTo>
                        <a:cubicBezTo>
                          <a:pt x="47" y="37"/>
                          <a:pt x="47" y="37"/>
                          <a:pt x="48" y="37"/>
                        </a:cubicBezTo>
                        <a:cubicBezTo>
                          <a:pt x="48" y="37"/>
                          <a:pt x="48" y="37"/>
                          <a:pt x="48" y="37"/>
                        </a:cubicBezTo>
                        <a:cubicBezTo>
                          <a:pt x="48" y="36"/>
                          <a:pt x="48" y="36"/>
                          <a:pt x="48" y="36"/>
                        </a:cubicBezTo>
                        <a:cubicBezTo>
                          <a:pt x="48" y="36"/>
                          <a:pt x="48" y="36"/>
                          <a:pt x="48" y="36"/>
                        </a:cubicBezTo>
                        <a:cubicBezTo>
                          <a:pt x="48" y="36"/>
                          <a:pt x="48" y="36"/>
                          <a:pt x="48" y="36"/>
                        </a:cubicBezTo>
                        <a:cubicBezTo>
                          <a:pt x="48" y="36"/>
                          <a:pt x="48" y="36"/>
                          <a:pt x="48" y="36"/>
                        </a:cubicBezTo>
                        <a:cubicBezTo>
                          <a:pt x="48" y="36"/>
                          <a:pt x="49" y="35"/>
                          <a:pt x="49" y="35"/>
                        </a:cubicBezTo>
                        <a:cubicBezTo>
                          <a:pt x="51" y="33"/>
                          <a:pt x="55" y="27"/>
                          <a:pt x="56" y="23"/>
                        </a:cubicBezTo>
                        <a:cubicBezTo>
                          <a:pt x="56" y="22"/>
                          <a:pt x="56" y="22"/>
                          <a:pt x="56" y="21"/>
                        </a:cubicBezTo>
                        <a:cubicBezTo>
                          <a:pt x="56" y="18"/>
                          <a:pt x="56" y="16"/>
                          <a:pt x="56" y="15"/>
                        </a:cubicBezTo>
                        <a:cubicBezTo>
                          <a:pt x="52" y="11"/>
                          <a:pt x="52" y="11"/>
                          <a:pt x="52" y="11"/>
                        </a:cubicBezTo>
                        <a:cubicBezTo>
                          <a:pt x="50" y="3"/>
                          <a:pt x="50" y="3"/>
                          <a:pt x="50" y="3"/>
                        </a:cubicBezTo>
                        <a:cubicBezTo>
                          <a:pt x="47" y="0"/>
                          <a:pt x="47" y="0"/>
                          <a:pt x="47" y="0"/>
                        </a:cubicBezTo>
                        <a:cubicBezTo>
                          <a:pt x="47" y="0"/>
                          <a:pt x="47" y="0"/>
                          <a:pt x="4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5" name="Freeform 1703">
                    <a:extLst>
                      <a:ext uri="{FF2B5EF4-FFF2-40B4-BE49-F238E27FC236}">
                        <a16:creationId xmlns="" xmlns:a16="http://schemas.microsoft.com/office/drawing/2014/main" id="{6FE3A14D-A4DA-49E5-B5B7-FA4FBDD57D35}"/>
                      </a:ext>
                    </a:extLst>
                  </p:cNvPr>
                  <p:cNvSpPr/>
                  <p:nvPr/>
                </p:nvSpPr>
                <p:spPr bwMode="auto">
                  <a:xfrm>
                    <a:off x="1982" y="2984"/>
                    <a:ext cx="5" cy="1"/>
                  </a:xfrm>
                  <a:custGeom>
                    <a:gdLst>
                      <a:gd name="T0" fmla="*/ 5 w 5"/>
                      <a:gd name="T1" fmla="*/ 0 h 1"/>
                      <a:gd name="T2" fmla="*/ 0 w 5"/>
                      <a:gd name="T3" fmla="*/ 1 h 1"/>
                      <a:gd name="T4" fmla="*/ 5 w 5"/>
                      <a:gd name="T5" fmla="*/ 0 h 1"/>
                    </a:gdLst>
                    <a:cxnLst>
                      <a:cxn ang="0">
                        <a:pos x="T0" y="T1"/>
                      </a:cxn>
                      <a:cxn ang="0">
                        <a:pos x="T2" y="T3"/>
                      </a:cxn>
                      <a:cxn ang="0">
                        <a:pos x="T4" y="T5"/>
                      </a:cxn>
                    </a:cxnLst>
                    <a:rect l="0" t="0" r="r" b="b"/>
                    <a:pathLst>
                      <a:path w="5" h="1">
                        <a:moveTo>
                          <a:pt x="5" y="0"/>
                        </a:moveTo>
                        <a:cubicBezTo>
                          <a:pt x="1" y="0"/>
                          <a:pt x="1" y="1"/>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6" name="Freeform 1704">
                    <a:extLst>
                      <a:ext uri="{FF2B5EF4-FFF2-40B4-BE49-F238E27FC236}">
                        <a16:creationId xmlns="" xmlns:a16="http://schemas.microsoft.com/office/drawing/2014/main" id="{4768A5BF-C190-4C5F-BB74-B36979C61A67}"/>
                      </a:ext>
                    </a:extLst>
                  </p:cNvPr>
                  <p:cNvSpPr/>
                  <p:nvPr/>
                </p:nvSpPr>
                <p:spPr bwMode="auto">
                  <a:xfrm>
                    <a:off x="1981" y="298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7" name="Freeform 1705">
                    <a:extLst>
                      <a:ext uri="{FF2B5EF4-FFF2-40B4-BE49-F238E27FC236}">
                        <a16:creationId xmlns="" xmlns:a16="http://schemas.microsoft.com/office/drawing/2014/main" id="{4C0F9EE3-9C95-4018-B9C1-1592A1909A4E}"/>
                      </a:ext>
                    </a:extLst>
                  </p:cNvPr>
                  <p:cNvSpPr/>
                  <p:nvPr/>
                </p:nvSpPr>
                <p:spPr bwMode="auto">
                  <a:xfrm>
                    <a:off x="1989" y="2982"/>
                    <a:ext cx="2" cy="1"/>
                  </a:xfrm>
                  <a:custGeom>
                    <a:gdLst>
                      <a:gd name="T0" fmla="*/ 2 w 2"/>
                      <a:gd name="T1" fmla="*/ 0 h 1"/>
                      <a:gd name="T2" fmla="*/ 2 w 2"/>
                      <a:gd name="T3" fmla="*/ 0 h 1"/>
                      <a:gd name="T4" fmla="*/ 0 w 2"/>
                      <a:gd name="T5" fmla="*/ 1 h 1"/>
                      <a:gd name="T6" fmla="*/ 1 w 2"/>
                      <a:gd name="T7" fmla="*/ 0 h 1"/>
                      <a:gd name="T8" fmla="*/ 2 w 2"/>
                      <a:gd name="T9" fmla="*/ 0 h 1"/>
                    </a:gdLst>
                    <a:cxnLst>
                      <a:cxn ang="0">
                        <a:pos x="T0" y="T1"/>
                      </a:cxn>
                      <a:cxn ang="0">
                        <a:pos x="T2" y="T3"/>
                      </a:cxn>
                      <a:cxn ang="0">
                        <a:pos x="T4" y="T5"/>
                      </a:cxn>
                      <a:cxn ang="0">
                        <a:pos x="T6" y="T7"/>
                      </a:cxn>
                      <a:cxn ang="0">
                        <a:pos x="T8" y="T9"/>
                      </a:cxn>
                    </a:cxnLst>
                    <a:rect l="0" t="0" r="r" b="b"/>
                    <a:pathLst>
                      <a:path w="2" h="1">
                        <a:moveTo>
                          <a:pt x="2" y="0"/>
                        </a:moveTo>
                        <a:cubicBezTo>
                          <a:pt x="2" y="0"/>
                          <a:pt x="2" y="0"/>
                          <a:pt x="2" y="0"/>
                        </a:cubicBezTo>
                        <a:cubicBezTo>
                          <a:pt x="0" y="1"/>
                          <a:pt x="0" y="1"/>
                          <a:pt x="0" y="1"/>
                        </a:cubicBezTo>
                        <a:cubicBezTo>
                          <a:pt x="0" y="1"/>
                          <a:pt x="1" y="1"/>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8" name="Freeform 1706">
                    <a:extLst>
                      <a:ext uri="{FF2B5EF4-FFF2-40B4-BE49-F238E27FC236}">
                        <a16:creationId xmlns="" xmlns:a16="http://schemas.microsoft.com/office/drawing/2014/main" id="{736A9534-E9DC-4F3D-9936-CA422F538AEB}"/>
                      </a:ext>
                    </a:extLst>
                  </p:cNvPr>
                  <p:cNvSpPr/>
                  <p:nvPr/>
                </p:nvSpPr>
                <p:spPr bwMode="auto">
                  <a:xfrm flipH="1">
                    <a:off x="1981" y="298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19" name="Freeform 1707">
                    <a:extLst>
                      <a:ext uri="{FF2B5EF4-FFF2-40B4-BE49-F238E27FC236}">
                        <a16:creationId xmlns="" xmlns:a16="http://schemas.microsoft.com/office/drawing/2014/main" id="{4DE0268D-CDB4-44BC-A3C4-B5F29938BE4D}"/>
                      </a:ext>
                    </a:extLst>
                  </p:cNvPr>
                  <p:cNvSpPr/>
                  <p:nvPr/>
                </p:nvSpPr>
                <p:spPr bwMode="auto">
                  <a:xfrm>
                    <a:off x="1995" y="2935"/>
                    <a:ext cx="3" cy="1"/>
                  </a:xfrm>
                  <a:custGeom>
                    <a:gdLst>
                      <a:gd name="T0" fmla="*/ 0 w 3"/>
                      <a:gd name="T1" fmla="*/ 1 h 1"/>
                      <a:gd name="T2" fmla="*/ 0 w 3"/>
                      <a:gd name="T3" fmla="*/ 1 h 1"/>
                      <a:gd name="T4" fmla="*/ 3 w 3"/>
                      <a:gd name="T5" fmla="*/ 0 h 1"/>
                      <a:gd name="T6" fmla="*/ 0 w 3"/>
                      <a:gd name="T7" fmla="*/ 1 h 1"/>
                    </a:gdLst>
                    <a:cxnLst>
                      <a:cxn ang="0">
                        <a:pos x="T0" y="T1"/>
                      </a:cxn>
                      <a:cxn ang="0">
                        <a:pos x="T2" y="T3"/>
                      </a:cxn>
                      <a:cxn ang="0">
                        <a:pos x="T4" y="T5"/>
                      </a:cxn>
                      <a:cxn ang="0">
                        <a:pos x="T6" y="T7"/>
                      </a:cxn>
                    </a:cxnLst>
                    <a:rect l="0" t="0" r="r" b="b"/>
                    <a:pathLst>
                      <a:path w="3" h="1">
                        <a:moveTo>
                          <a:pt x="0" y="1"/>
                        </a:moveTo>
                        <a:cubicBezTo>
                          <a:pt x="0" y="1"/>
                          <a:pt x="0" y="1"/>
                          <a:pt x="0" y="1"/>
                        </a:cubicBezTo>
                        <a:cubicBezTo>
                          <a:pt x="1" y="1"/>
                          <a:pt x="2" y="0"/>
                          <a:pt x="3" y="0"/>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0" name="Freeform 1708">
                    <a:extLst>
                      <a:ext uri="{FF2B5EF4-FFF2-40B4-BE49-F238E27FC236}">
                        <a16:creationId xmlns="" xmlns:a16="http://schemas.microsoft.com/office/drawing/2014/main" id="{5E6AB09F-8A06-42BE-8CCB-2CD7364D6F80}"/>
                      </a:ext>
                    </a:extLst>
                  </p:cNvPr>
                  <p:cNvSpPr/>
                  <p:nvPr/>
                </p:nvSpPr>
                <p:spPr bwMode="auto">
                  <a:xfrm>
                    <a:off x="2001" y="293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1" name="Freeform 1709">
                    <a:extLst>
                      <a:ext uri="{FF2B5EF4-FFF2-40B4-BE49-F238E27FC236}">
                        <a16:creationId xmlns="" xmlns:a16="http://schemas.microsoft.com/office/drawing/2014/main" id="{2C1027FB-0038-42E6-BD07-9DC5A6B33A47}"/>
                      </a:ext>
                    </a:extLst>
                  </p:cNvPr>
                  <p:cNvSpPr/>
                  <p:nvPr/>
                </p:nvSpPr>
                <p:spPr bwMode="auto">
                  <a:xfrm>
                    <a:off x="1999" y="2934"/>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2" name="Freeform 1710">
                    <a:extLst>
                      <a:ext uri="{FF2B5EF4-FFF2-40B4-BE49-F238E27FC236}">
                        <a16:creationId xmlns="" xmlns:a16="http://schemas.microsoft.com/office/drawing/2014/main" id="{B930A951-3082-4C7B-94CA-9F4020CFAE8B}"/>
                      </a:ext>
                    </a:extLst>
                  </p:cNvPr>
                  <p:cNvSpPr/>
                  <p:nvPr/>
                </p:nvSpPr>
                <p:spPr bwMode="auto">
                  <a:xfrm flipH="1">
                    <a:off x="2025" y="29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3" name="Freeform 1711">
                    <a:extLst>
                      <a:ext uri="{FF2B5EF4-FFF2-40B4-BE49-F238E27FC236}">
                        <a16:creationId xmlns="" xmlns:a16="http://schemas.microsoft.com/office/drawing/2014/main" id="{0F1F24FC-B5AD-417E-BFC8-D46557B53BA2}"/>
                      </a:ext>
                    </a:extLst>
                  </p:cNvPr>
                  <p:cNvSpPr/>
                  <p:nvPr/>
                </p:nvSpPr>
                <p:spPr bwMode="auto">
                  <a:xfrm flipH="1">
                    <a:off x="2027" y="29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4" name="Freeform 1712">
                    <a:extLst>
                      <a:ext uri="{FF2B5EF4-FFF2-40B4-BE49-F238E27FC236}">
                        <a16:creationId xmlns="" xmlns:a16="http://schemas.microsoft.com/office/drawing/2014/main" id="{66EE939E-AF77-4443-964A-C7D4EF9D10FC}"/>
                      </a:ext>
                    </a:extLst>
                  </p:cNvPr>
                  <p:cNvSpPr/>
                  <p:nvPr/>
                </p:nvSpPr>
                <p:spPr bwMode="auto">
                  <a:xfrm flipH="1">
                    <a:off x="2026" y="296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5" name="Freeform 1713">
                    <a:extLst>
                      <a:ext uri="{FF2B5EF4-FFF2-40B4-BE49-F238E27FC236}">
                        <a16:creationId xmlns="" xmlns:a16="http://schemas.microsoft.com/office/drawing/2014/main" id="{B5558CD5-43DD-4A5B-9366-D698A85DF40F}"/>
                      </a:ext>
                    </a:extLst>
                  </p:cNvPr>
                  <p:cNvSpPr/>
                  <p:nvPr/>
                </p:nvSpPr>
                <p:spPr bwMode="auto">
                  <a:xfrm flipH="1">
                    <a:off x="2027" y="296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6" name="Freeform 1714">
                    <a:extLst>
                      <a:ext uri="{FF2B5EF4-FFF2-40B4-BE49-F238E27FC236}">
                        <a16:creationId xmlns="" xmlns:a16="http://schemas.microsoft.com/office/drawing/2014/main" id="{74DCBEB3-5286-4A75-B03C-89D15AA855BA}"/>
                      </a:ext>
                    </a:extLst>
                  </p:cNvPr>
                  <p:cNvSpPr/>
                  <p:nvPr/>
                </p:nvSpPr>
                <p:spPr bwMode="auto">
                  <a:xfrm flipH="1">
                    <a:off x="2027" y="296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7" name="Freeform 1715">
                    <a:extLst>
                      <a:ext uri="{FF2B5EF4-FFF2-40B4-BE49-F238E27FC236}">
                        <a16:creationId xmlns="" xmlns:a16="http://schemas.microsoft.com/office/drawing/2014/main" id="{A20B11D6-B92D-457A-BB57-B7988BF0F57C}"/>
                      </a:ext>
                    </a:extLst>
                  </p:cNvPr>
                  <p:cNvSpPr/>
                  <p:nvPr/>
                </p:nvSpPr>
                <p:spPr bwMode="auto">
                  <a:xfrm flipH="1">
                    <a:off x="2035" y="2944"/>
                    <a:ext cx="0" cy="6"/>
                  </a:xfrm>
                  <a:custGeom>
                    <a:gdLst>
                      <a:gd name="T0" fmla="*/ 0 h 6"/>
                      <a:gd name="T1" fmla="*/ 0 h 6"/>
                      <a:gd name="T2" fmla="*/ 6 h 6"/>
                      <a:gd name="T3" fmla="*/ 0 h 6"/>
                    </a:gdLst>
                    <a:cxnLst>
                      <a:cxn ang="0">
                        <a:pos x="0" y="T0"/>
                      </a:cxn>
                      <a:cxn ang="0">
                        <a:pos x="0" y="T1"/>
                      </a:cxn>
                      <a:cxn ang="0">
                        <a:pos x="0" y="T2"/>
                      </a:cxn>
                      <a:cxn ang="0">
                        <a:pos x="0" y="T3"/>
                      </a:cxn>
                    </a:cxnLst>
                    <a:rect l="0" t="0" r="r" b="b"/>
                    <a:pathLst>
                      <a:path h="6">
                        <a:moveTo>
                          <a:pt x="0" y="0"/>
                        </a:moveTo>
                        <a:cubicBezTo>
                          <a:pt x="0" y="0"/>
                          <a:pt x="0" y="0"/>
                          <a:pt x="0" y="0"/>
                        </a:cubicBezTo>
                        <a:cubicBezTo>
                          <a:pt x="0" y="1"/>
                          <a:pt x="0" y="3"/>
                          <a:pt x="0" y="6"/>
                        </a:cubicBezTo>
                        <a:cubicBezTo>
                          <a:pt x="0"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8" name="Freeform 1716">
                    <a:extLst>
                      <a:ext uri="{FF2B5EF4-FFF2-40B4-BE49-F238E27FC236}">
                        <a16:creationId xmlns="" xmlns:a16="http://schemas.microsoft.com/office/drawing/2014/main" id="{2D32947A-97D7-42CD-9B8A-C8CF4F7FD23A}"/>
                      </a:ext>
                    </a:extLst>
                  </p:cNvPr>
                  <p:cNvSpPr/>
                  <p:nvPr/>
                </p:nvSpPr>
                <p:spPr bwMode="auto">
                  <a:xfrm flipH="1">
                    <a:off x="2026" y="296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29" name="Freeform 1717">
                    <a:extLst>
                      <a:ext uri="{FF2B5EF4-FFF2-40B4-BE49-F238E27FC236}">
                        <a16:creationId xmlns="" xmlns:a16="http://schemas.microsoft.com/office/drawing/2014/main" id="{61B212F8-363D-4EB7-81CF-AB80A5AFD0B3}"/>
                      </a:ext>
                    </a:extLst>
                  </p:cNvPr>
                  <p:cNvSpPr/>
                  <p:nvPr/>
                </p:nvSpPr>
                <p:spPr bwMode="auto">
                  <a:xfrm flipH="1">
                    <a:off x="2025" y="296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0" name="Freeform 1718">
                    <a:extLst>
                      <a:ext uri="{FF2B5EF4-FFF2-40B4-BE49-F238E27FC236}">
                        <a16:creationId xmlns="" xmlns:a16="http://schemas.microsoft.com/office/drawing/2014/main" id="{F472E612-9B93-4E72-AC8D-68FFB60C5035}"/>
                      </a:ext>
                    </a:extLst>
                  </p:cNvPr>
                  <p:cNvSpPr/>
                  <p:nvPr/>
                </p:nvSpPr>
                <p:spPr bwMode="auto">
                  <a:xfrm>
                    <a:off x="2127" y="3108"/>
                    <a:ext cx="75" cy="147"/>
                  </a:xfrm>
                  <a:custGeom>
                    <a:gdLst>
                      <a:gd name="T0" fmla="*/ 69 w 79"/>
                      <a:gd name="T1" fmla="*/ 4 h 154"/>
                      <a:gd name="T2" fmla="*/ 67 w 79"/>
                      <a:gd name="T3" fmla="*/ 0 h 154"/>
                      <a:gd name="T4" fmla="*/ 65 w 79"/>
                      <a:gd name="T5" fmla="*/ 2 h 154"/>
                      <a:gd name="T6" fmla="*/ 64 w 79"/>
                      <a:gd name="T7" fmla="*/ 9 h 154"/>
                      <a:gd name="T8" fmla="*/ 63 w 79"/>
                      <a:gd name="T9" fmla="*/ 13 h 154"/>
                      <a:gd name="T10" fmla="*/ 55 w 79"/>
                      <a:gd name="T11" fmla="*/ 16 h 154"/>
                      <a:gd name="T12" fmla="*/ 52 w 79"/>
                      <a:gd name="T13" fmla="*/ 17 h 154"/>
                      <a:gd name="T14" fmla="*/ 52 w 79"/>
                      <a:gd name="T15" fmla="*/ 18 h 154"/>
                      <a:gd name="T16" fmla="*/ 51 w 79"/>
                      <a:gd name="T17" fmla="*/ 23 h 154"/>
                      <a:gd name="T18" fmla="*/ 51 w 79"/>
                      <a:gd name="T19" fmla="*/ 24 h 154"/>
                      <a:gd name="T20" fmla="*/ 51 w 79"/>
                      <a:gd name="T21" fmla="*/ 28 h 154"/>
                      <a:gd name="T22" fmla="*/ 42 w 79"/>
                      <a:gd name="T23" fmla="*/ 34 h 154"/>
                      <a:gd name="T24" fmla="*/ 36 w 79"/>
                      <a:gd name="T25" fmla="*/ 37 h 154"/>
                      <a:gd name="T26" fmla="*/ 25 w 79"/>
                      <a:gd name="T27" fmla="*/ 42 h 154"/>
                      <a:gd name="T28" fmla="*/ 19 w 79"/>
                      <a:gd name="T29" fmla="*/ 43 h 154"/>
                      <a:gd name="T30" fmla="*/ 11 w 79"/>
                      <a:gd name="T31" fmla="*/ 45 h 154"/>
                      <a:gd name="T32" fmla="*/ 11 w 79"/>
                      <a:gd name="T33" fmla="*/ 49 h 154"/>
                      <a:gd name="T34" fmla="*/ 8 w 79"/>
                      <a:gd name="T35" fmla="*/ 59 h 154"/>
                      <a:gd name="T36" fmla="*/ 10 w 79"/>
                      <a:gd name="T37" fmla="*/ 77 h 154"/>
                      <a:gd name="T38" fmla="*/ 7 w 79"/>
                      <a:gd name="T39" fmla="*/ 102 h 154"/>
                      <a:gd name="T40" fmla="*/ 3 w 79"/>
                      <a:gd name="T41" fmla="*/ 127 h 154"/>
                      <a:gd name="T42" fmla="*/ 6 w 79"/>
                      <a:gd name="T43" fmla="*/ 137 h 154"/>
                      <a:gd name="T44" fmla="*/ 10 w 79"/>
                      <a:gd name="T45" fmla="*/ 148 h 154"/>
                      <a:gd name="T46" fmla="*/ 24 w 79"/>
                      <a:gd name="T47" fmla="*/ 154 h 154"/>
                      <a:gd name="T48" fmla="*/ 27 w 79"/>
                      <a:gd name="T49" fmla="*/ 153 h 154"/>
                      <a:gd name="T50" fmla="*/ 34 w 79"/>
                      <a:gd name="T51" fmla="*/ 151 h 154"/>
                      <a:gd name="T52" fmla="*/ 39 w 79"/>
                      <a:gd name="T53" fmla="*/ 149 h 154"/>
                      <a:gd name="T54" fmla="*/ 49 w 79"/>
                      <a:gd name="T55" fmla="*/ 119 h 154"/>
                      <a:gd name="T56" fmla="*/ 55 w 79"/>
                      <a:gd name="T57" fmla="*/ 102 h 154"/>
                      <a:gd name="T58" fmla="*/ 67 w 79"/>
                      <a:gd name="T59" fmla="*/ 59 h 154"/>
                      <a:gd name="T60" fmla="*/ 68 w 79"/>
                      <a:gd name="T61" fmla="*/ 52 h 154"/>
                      <a:gd name="T62" fmla="*/ 69 w 79"/>
                      <a:gd name="T63" fmla="*/ 47 h 154"/>
                      <a:gd name="T64" fmla="*/ 69 w 79"/>
                      <a:gd name="T65" fmla="*/ 37 h 154"/>
                      <a:gd name="T66" fmla="*/ 72 w 79"/>
                      <a:gd name="T67" fmla="*/ 36 h 154"/>
                      <a:gd name="T68" fmla="*/ 75 w 79"/>
                      <a:gd name="T69" fmla="*/ 38 h 154"/>
                      <a:gd name="T70" fmla="*/ 77 w 79"/>
                      <a:gd name="T71" fmla="*/ 40 h 154"/>
                      <a:gd name="T72" fmla="*/ 78 w 79"/>
                      <a:gd name="T73" fmla="*/ 37 h 154"/>
                      <a:gd name="T74" fmla="*/ 77 w 79"/>
                      <a:gd name="T75" fmla="*/ 28 h 154"/>
                      <a:gd name="T76" fmla="*/ 74 w 79"/>
                      <a:gd name="T77" fmla="*/ 16 h 154"/>
                      <a:gd name="T78" fmla="*/ 69 w 79"/>
                      <a:gd name="T79" fmla="*/ 4 h 1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 h="154">
                        <a:moveTo>
                          <a:pt x="69" y="4"/>
                        </a:moveTo>
                        <a:cubicBezTo>
                          <a:pt x="68" y="2"/>
                          <a:pt x="67" y="1"/>
                          <a:pt x="67" y="0"/>
                        </a:cubicBezTo>
                        <a:cubicBezTo>
                          <a:pt x="66" y="1"/>
                          <a:pt x="66" y="2"/>
                          <a:pt x="65" y="2"/>
                        </a:cubicBezTo>
                        <a:cubicBezTo>
                          <a:pt x="65" y="3"/>
                          <a:pt x="64" y="6"/>
                          <a:pt x="64" y="9"/>
                        </a:cubicBezTo>
                        <a:cubicBezTo>
                          <a:pt x="65" y="10"/>
                          <a:pt x="64" y="11"/>
                          <a:pt x="63" y="13"/>
                        </a:cubicBezTo>
                        <a:cubicBezTo>
                          <a:pt x="61" y="15"/>
                          <a:pt x="58" y="16"/>
                          <a:pt x="55" y="16"/>
                        </a:cubicBezTo>
                        <a:cubicBezTo>
                          <a:pt x="54" y="16"/>
                          <a:pt x="53" y="16"/>
                          <a:pt x="52" y="17"/>
                        </a:cubicBezTo>
                        <a:cubicBezTo>
                          <a:pt x="52" y="17"/>
                          <a:pt x="52" y="18"/>
                          <a:pt x="52" y="18"/>
                        </a:cubicBezTo>
                        <a:cubicBezTo>
                          <a:pt x="53" y="21"/>
                          <a:pt x="52" y="23"/>
                          <a:pt x="51" y="23"/>
                        </a:cubicBezTo>
                        <a:cubicBezTo>
                          <a:pt x="51" y="23"/>
                          <a:pt x="51" y="24"/>
                          <a:pt x="51" y="24"/>
                        </a:cubicBezTo>
                        <a:cubicBezTo>
                          <a:pt x="52" y="25"/>
                          <a:pt x="52" y="27"/>
                          <a:pt x="51" y="28"/>
                        </a:cubicBezTo>
                        <a:cubicBezTo>
                          <a:pt x="50" y="31"/>
                          <a:pt x="46" y="34"/>
                          <a:pt x="42" y="34"/>
                        </a:cubicBezTo>
                        <a:cubicBezTo>
                          <a:pt x="40" y="34"/>
                          <a:pt x="38" y="36"/>
                          <a:pt x="36" y="37"/>
                        </a:cubicBezTo>
                        <a:cubicBezTo>
                          <a:pt x="32" y="40"/>
                          <a:pt x="29" y="42"/>
                          <a:pt x="25" y="42"/>
                        </a:cubicBezTo>
                        <a:cubicBezTo>
                          <a:pt x="23" y="42"/>
                          <a:pt x="21" y="42"/>
                          <a:pt x="19" y="43"/>
                        </a:cubicBezTo>
                        <a:cubicBezTo>
                          <a:pt x="16" y="44"/>
                          <a:pt x="14" y="45"/>
                          <a:pt x="11" y="45"/>
                        </a:cubicBezTo>
                        <a:cubicBezTo>
                          <a:pt x="11" y="45"/>
                          <a:pt x="11" y="47"/>
                          <a:pt x="11" y="49"/>
                        </a:cubicBezTo>
                        <a:cubicBezTo>
                          <a:pt x="10" y="52"/>
                          <a:pt x="10" y="55"/>
                          <a:pt x="8" y="59"/>
                        </a:cubicBezTo>
                        <a:cubicBezTo>
                          <a:pt x="6" y="63"/>
                          <a:pt x="6" y="69"/>
                          <a:pt x="10" y="77"/>
                        </a:cubicBezTo>
                        <a:cubicBezTo>
                          <a:pt x="13" y="85"/>
                          <a:pt x="16" y="92"/>
                          <a:pt x="7" y="102"/>
                        </a:cubicBezTo>
                        <a:cubicBezTo>
                          <a:pt x="0" y="111"/>
                          <a:pt x="0" y="121"/>
                          <a:pt x="3" y="127"/>
                        </a:cubicBezTo>
                        <a:cubicBezTo>
                          <a:pt x="4" y="130"/>
                          <a:pt x="5" y="133"/>
                          <a:pt x="6" y="137"/>
                        </a:cubicBezTo>
                        <a:cubicBezTo>
                          <a:pt x="7" y="141"/>
                          <a:pt x="8" y="145"/>
                          <a:pt x="10" y="148"/>
                        </a:cubicBezTo>
                        <a:cubicBezTo>
                          <a:pt x="13" y="151"/>
                          <a:pt x="19" y="154"/>
                          <a:pt x="24" y="154"/>
                        </a:cubicBezTo>
                        <a:cubicBezTo>
                          <a:pt x="25" y="154"/>
                          <a:pt x="26" y="153"/>
                          <a:pt x="27" y="153"/>
                        </a:cubicBezTo>
                        <a:cubicBezTo>
                          <a:pt x="29" y="151"/>
                          <a:pt x="32" y="151"/>
                          <a:pt x="34" y="151"/>
                        </a:cubicBezTo>
                        <a:cubicBezTo>
                          <a:pt x="36" y="151"/>
                          <a:pt x="37" y="150"/>
                          <a:pt x="39" y="149"/>
                        </a:cubicBezTo>
                        <a:cubicBezTo>
                          <a:pt x="41" y="146"/>
                          <a:pt x="45" y="132"/>
                          <a:pt x="49" y="119"/>
                        </a:cubicBezTo>
                        <a:cubicBezTo>
                          <a:pt x="51" y="113"/>
                          <a:pt x="53" y="107"/>
                          <a:pt x="55" y="102"/>
                        </a:cubicBezTo>
                        <a:cubicBezTo>
                          <a:pt x="59" y="89"/>
                          <a:pt x="67" y="63"/>
                          <a:pt x="67" y="59"/>
                        </a:cubicBezTo>
                        <a:cubicBezTo>
                          <a:pt x="66" y="56"/>
                          <a:pt x="67" y="54"/>
                          <a:pt x="68" y="52"/>
                        </a:cubicBezTo>
                        <a:cubicBezTo>
                          <a:pt x="69" y="50"/>
                          <a:pt x="70" y="49"/>
                          <a:pt x="69" y="47"/>
                        </a:cubicBezTo>
                        <a:cubicBezTo>
                          <a:pt x="67" y="43"/>
                          <a:pt x="68" y="39"/>
                          <a:pt x="69" y="37"/>
                        </a:cubicBezTo>
                        <a:cubicBezTo>
                          <a:pt x="70" y="36"/>
                          <a:pt x="72" y="36"/>
                          <a:pt x="72" y="36"/>
                        </a:cubicBezTo>
                        <a:cubicBezTo>
                          <a:pt x="73" y="36"/>
                          <a:pt x="74" y="36"/>
                          <a:pt x="75" y="38"/>
                        </a:cubicBezTo>
                        <a:cubicBezTo>
                          <a:pt x="76" y="39"/>
                          <a:pt x="77" y="40"/>
                          <a:pt x="77" y="40"/>
                        </a:cubicBezTo>
                        <a:cubicBezTo>
                          <a:pt x="77" y="40"/>
                          <a:pt x="78" y="39"/>
                          <a:pt x="78" y="37"/>
                        </a:cubicBezTo>
                        <a:cubicBezTo>
                          <a:pt x="79" y="35"/>
                          <a:pt x="78" y="31"/>
                          <a:pt x="77" y="28"/>
                        </a:cubicBezTo>
                        <a:cubicBezTo>
                          <a:pt x="76" y="24"/>
                          <a:pt x="74" y="20"/>
                          <a:pt x="74" y="16"/>
                        </a:cubicBezTo>
                        <a:cubicBezTo>
                          <a:pt x="74" y="12"/>
                          <a:pt x="71" y="7"/>
                          <a:pt x="6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1" name="Freeform 1719">
                    <a:extLst>
                      <a:ext uri="{FF2B5EF4-FFF2-40B4-BE49-F238E27FC236}">
                        <a16:creationId xmlns="" xmlns:a16="http://schemas.microsoft.com/office/drawing/2014/main" id="{2F29155B-B1A5-4FE0-A3CD-1DD88FD7A11D}"/>
                      </a:ext>
                    </a:extLst>
                  </p:cNvPr>
                  <p:cNvSpPr/>
                  <p:nvPr/>
                </p:nvSpPr>
                <p:spPr bwMode="auto">
                  <a:xfrm>
                    <a:off x="2124" y="2794"/>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2" name="Freeform 1720">
                    <a:extLst>
                      <a:ext uri="{FF2B5EF4-FFF2-40B4-BE49-F238E27FC236}">
                        <a16:creationId xmlns="" xmlns:a16="http://schemas.microsoft.com/office/drawing/2014/main" id="{E2C28F00-B22F-413B-BEDE-0FBE40C94FDC}"/>
                      </a:ext>
                    </a:extLst>
                  </p:cNvPr>
                  <p:cNvSpPr/>
                  <p:nvPr/>
                </p:nvSpPr>
                <p:spPr bwMode="auto">
                  <a:xfrm flipH="1">
                    <a:off x="2128" y="2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3" name="Freeform 1721">
                    <a:extLst>
                      <a:ext uri="{FF2B5EF4-FFF2-40B4-BE49-F238E27FC236}">
                        <a16:creationId xmlns="" xmlns:a16="http://schemas.microsoft.com/office/drawing/2014/main" id="{E1CA643A-A622-4BF2-97B6-4E89DFB3CB2A}"/>
                      </a:ext>
                    </a:extLst>
                  </p:cNvPr>
                  <p:cNvSpPr/>
                  <p:nvPr/>
                </p:nvSpPr>
                <p:spPr bwMode="auto">
                  <a:xfrm flipH="1">
                    <a:off x="2128" y="27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4" name="Freeform 1722">
                    <a:extLst>
                      <a:ext uri="{FF2B5EF4-FFF2-40B4-BE49-F238E27FC236}">
                        <a16:creationId xmlns="" xmlns:a16="http://schemas.microsoft.com/office/drawing/2014/main" id="{FEA6B177-C038-47DE-BBD5-A768F14DBB34}"/>
                      </a:ext>
                    </a:extLst>
                  </p:cNvPr>
                  <p:cNvSpPr/>
                  <p:nvPr/>
                </p:nvSpPr>
                <p:spPr bwMode="auto">
                  <a:xfrm>
                    <a:off x="2126" y="279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5" name="Freeform 1723">
                    <a:extLst>
                      <a:ext uri="{FF2B5EF4-FFF2-40B4-BE49-F238E27FC236}">
                        <a16:creationId xmlns="" xmlns:a16="http://schemas.microsoft.com/office/drawing/2014/main" id="{25CD8FE6-AF3B-46E3-9D6A-7D5F7A2FB19C}"/>
                      </a:ext>
                    </a:extLst>
                  </p:cNvPr>
                  <p:cNvSpPr/>
                  <p:nvPr/>
                </p:nvSpPr>
                <p:spPr bwMode="auto">
                  <a:xfrm flipH="1">
                    <a:off x="2127" y="2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6" name="Freeform 1724">
                    <a:extLst>
                      <a:ext uri="{FF2B5EF4-FFF2-40B4-BE49-F238E27FC236}">
                        <a16:creationId xmlns="" xmlns:a16="http://schemas.microsoft.com/office/drawing/2014/main" id="{AAE244D6-9C27-4957-A291-EFB30ABEF808}"/>
                      </a:ext>
                    </a:extLst>
                  </p:cNvPr>
                  <p:cNvSpPr/>
                  <p:nvPr/>
                </p:nvSpPr>
                <p:spPr bwMode="auto">
                  <a:xfrm flipH="1">
                    <a:off x="2128" y="27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7" name="Freeform 1725">
                    <a:extLst>
                      <a:ext uri="{FF2B5EF4-FFF2-40B4-BE49-F238E27FC236}">
                        <a16:creationId xmlns="" xmlns:a16="http://schemas.microsoft.com/office/drawing/2014/main" id="{6F251B41-9485-4099-A741-8524E8744A1D}"/>
                      </a:ext>
                    </a:extLst>
                  </p:cNvPr>
                  <p:cNvSpPr/>
                  <p:nvPr/>
                </p:nvSpPr>
                <p:spPr bwMode="auto">
                  <a:xfrm>
                    <a:off x="2125" y="279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8" name="Freeform 1726">
                    <a:extLst>
                      <a:ext uri="{FF2B5EF4-FFF2-40B4-BE49-F238E27FC236}">
                        <a16:creationId xmlns="" xmlns:a16="http://schemas.microsoft.com/office/drawing/2014/main" id="{96CEDB88-80C3-4993-80B8-12749412339F}"/>
                      </a:ext>
                    </a:extLst>
                  </p:cNvPr>
                  <p:cNvSpPr/>
                  <p:nvPr/>
                </p:nvSpPr>
                <p:spPr bwMode="auto">
                  <a:xfrm>
                    <a:off x="1970" y="3108"/>
                    <a:ext cx="10" cy="9"/>
                  </a:xfrm>
                  <a:custGeom>
                    <a:gdLst>
                      <a:gd name="T0" fmla="*/ 4 w 10"/>
                      <a:gd name="T1" fmla="*/ 9 h 10"/>
                      <a:gd name="T2" fmla="*/ 9 w 10"/>
                      <a:gd name="T3" fmla="*/ 9 h 10"/>
                      <a:gd name="T4" fmla="*/ 10 w 10"/>
                      <a:gd name="T5" fmla="*/ 6 h 10"/>
                      <a:gd name="T6" fmla="*/ 10 w 10"/>
                      <a:gd name="T7" fmla="*/ 0 h 10"/>
                      <a:gd name="T8" fmla="*/ 10 w 10"/>
                      <a:gd name="T9" fmla="*/ 1 h 10"/>
                      <a:gd name="T10" fmla="*/ 3 w 10"/>
                      <a:gd name="T11" fmla="*/ 2 h 10"/>
                      <a:gd name="T12" fmla="*/ 0 w 10"/>
                      <a:gd name="T13" fmla="*/ 0 h 10"/>
                      <a:gd name="T14" fmla="*/ 0 w 10"/>
                      <a:gd name="T15" fmla="*/ 1 h 10"/>
                      <a:gd name="T16" fmla="*/ 4 w 10"/>
                      <a:gd name="T17" fmla="*/ 9 h 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10">
                        <a:moveTo>
                          <a:pt x="4" y="9"/>
                        </a:moveTo>
                        <a:cubicBezTo>
                          <a:pt x="5" y="10"/>
                          <a:pt x="8" y="9"/>
                          <a:pt x="9" y="9"/>
                        </a:cubicBezTo>
                        <a:cubicBezTo>
                          <a:pt x="10" y="9"/>
                          <a:pt x="10" y="8"/>
                          <a:pt x="10" y="6"/>
                        </a:cubicBezTo>
                        <a:cubicBezTo>
                          <a:pt x="10" y="5"/>
                          <a:pt x="10" y="2"/>
                          <a:pt x="10" y="0"/>
                        </a:cubicBezTo>
                        <a:cubicBezTo>
                          <a:pt x="10" y="0"/>
                          <a:pt x="10" y="1"/>
                          <a:pt x="10" y="1"/>
                        </a:cubicBezTo>
                        <a:cubicBezTo>
                          <a:pt x="8" y="2"/>
                          <a:pt x="6" y="3"/>
                          <a:pt x="3" y="2"/>
                        </a:cubicBezTo>
                        <a:cubicBezTo>
                          <a:pt x="2" y="2"/>
                          <a:pt x="1" y="1"/>
                          <a:pt x="0" y="0"/>
                        </a:cubicBezTo>
                        <a:cubicBezTo>
                          <a:pt x="0" y="1"/>
                          <a:pt x="0" y="1"/>
                          <a:pt x="0" y="1"/>
                        </a:cubicBezTo>
                        <a:cubicBezTo>
                          <a:pt x="0" y="3"/>
                          <a:pt x="2" y="8"/>
                          <a:pt x="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39" name="Freeform 1727">
                    <a:extLst>
                      <a:ext uri="{FF2B5EF4-FFF2-40B4-BE49-F238E27FC236}">
                        <a16:creationId xmlns="" xmlns:a16="http://schemas.microsoft.com/office/drawing/2014/main" id="{3F335CE7-C1D8-4768-96B8-4F6CD65EBC63}"/>
                      </a:ext>
                    </a:extLst>
                  </p:cNvPr>
                  <p:cNvSpPr/>
                  <p:nvPr/>
                </p:nvSpPr>
                <p:spPr bwMode="auto">
                  <a:xfrm>
                    <a:off x="1801" y="2916"/>
                    <a:ext cx="193" cy="191"/>
                  </a:xfrm>
                  <a:custGeom>
                    <a:gdLst>
                      <a:gd name="T0" fmla="*/ 128 w 202"/>
                      <a:gd name="T1" fmla="*/ 182 h 199"/>
                      <a:gd name="T2" fmla="*/ 131 w 202"/>
                      <a:gd name="T3" fmla="*/ 186 h 199"/>
                      <a:gd name="T4" fmla="*/ 141 w 202"/>
                      <a:gd name="T5" fmla="*/ 191 h 199"/>
                      <a:gd name="T6" fmla="*/ 159 w 202"/>
                      <a:gd name="T7" fmla="*/ 190 h 199"/>
                      <a:gd name="T8" fmla="*/ 173 w 202"/>
                      <a:gd name="T9" fmla="*/ 195 h 199"/>
                      <a:gd name="T10" fmla="*/ 174 w 202"/>
                      <a:gd name="T11" fmla="*/ 176 h 199"/>
                      <a:gd name="T12" fmla="*/ 176 w 202"/>
                      <a:gd name="T13" fmla="*/ 159 h 199"/>
                      <a:gd name="T14" fmla="*/ 192 w 202"/>
                      <a:gd name="T15" fmla="*/ 152 h 199"/>
                      <a:gd name="T16" fmla="*/ 186 w 202"/>
                      <a:gd name="T17" fmla="*/ 141 h 199"/>
                      <a:gd name="T18" fmla="*/ 180 w 202"/>
                      <a:gd name="T19" fmla="*/ 91 h 199"/>
                      <a:gd name="T20" fmla="*/ 178 w 202"/>
                      <a:gd name="T21" fmla="*/ 88 h 199"/>
                      <a:gd name="T22" fmla="*/ 183 w 202"/>
                      <a:gd name="T23" fmla="*/ 74 h 199"/>
                      <a:gd name="T24" fmla="*/ 188 w 202"/>
                      <a:gd name="T25" fmla="*/ 56 h 199"/>
                      <a:gd name="T26" fmla="*/ 196 w 202"/>
                      <a:gd name="T27" fmla="*/ 41 h 199"/>
                      <a:gd name="T28" fmla="*/ 201 w 202"/>
                      <a:gd name="T29" fmla="*/ 33 h 199"/>
                      <a:gd name="T30" fmla="*/ 199 w 202"/>
                      <a:gd name="T31" fmla="*/ 26 h 199"/>
                      <a:gd name="T32" fmla="*/ 199 w 202"/>
                      <a:gd name="T33" fmla="*/ 23 h 199"/>
                      <a:gd name="T34" fmla="*/ 199 w 202"/>
                      <a:gd name="T35" fmla="*/ 20 h 199"/>
                      <a:gd name="T36" fmla="*/ 198 w 202"/>
                      <a:gd name="T37" fmla="*/ 18 h 199"/>
                      <a:gd name="T38" fmla="*/ 194 w 202"/>
                      <a:gd name="T39" fmla="*/ 14 h 199"/>
                      <a:gd name="T40" fmla="*/ 191 w 202"/>
                      <a:gd name="T41" fmla="*/ 11 h 199"/>
                      <a:gd name="T42" fmla="*/ 188 w 202"/>
                      <a:gd name="T43" fmla="*/ 10 h 199"/>
                      <a:gd name="T44" fmla="*/ 184 w 202"/>
                      <a:gd name="T45" fmla="*/ 10 h 199"/>
                      <a:gd name="T46" fmla="*/ 178 w 202"/>
                      <a:gd name="T47" fmla="*/ 9 h 199"/>
                      <a:gd name="T48" fmla="*/ 163 w 202"/>
                      <a:gd name="T49" fmla="*/ 2 h 199"/>
                      <a:gd name="T50" fmla="*/ 153 w 202"/>
                      <a:gd name="T51" fmla="*/ 3 h 199"/>
                      <a:gd name="T52" fmla="*/ 136 w 202"/>
                      <a:gd name="T53" fmla="*/ 4 h 199"/>
                      <a:gd name="T54" fmla="*/ 113 w 202"/>
                      <a:gd name="T55" fmla="*/ 7 h 199"/>
                      <a:gd name="T56" fmla="*/ 85 w 202"/>
                      <a:gd name="T57" fmla="*/ 9 h 199"/>
                      <a:gd name="T58" fmla="*/ 68 w 202"/>
                      <a:gd name="T59" fmla="*/ 20 h 199"/>
                      <a:gd name="T60" fmla="*/ 57 w 202"/>
                      <a:gd name="T61" fmla="*/ 56 h 199"/>
                      <a:gd name="T62" fmla="*/ 43 w 202"/>
                      <a:gd name="T63" fmla="*/ 85 h 199"/>
                      <a:gd name="T64" fmla="*/ 34 w 202"/>
                      <a:gd name="T65" fmla="*/ 112 h 199"/>
                      <a:gd name="T66" fmla="*/ 24 w 202"/>
                      <a:gd name="T67" fmla="*/ 116 h 199"/>
                      <a:gd name="T68" fmla="*/ 23 w 202"/>
                      <a:gd name="T69" fmla="*/ 115 h 199"/>
                      <a:gd name="T70" fmla="*/ 22 w 202"/>
                      <a:gd name="T71" fmla="*/ 112 h 199"/>
                      <a:gd name="T72" fmla="*/ 8 w 202"/>
                      <a:gd name="T73" fmla="*/ 113 h 199"/>
                      <a:gd name="T74" fmla="*/ 4 w 202"/>
                      <a:gd name="T75" fmla="*/ 115 h 199"/>
                      <a:gd name="T76" fmla="*/ 3 w 202"/>
                      <a:gd name="T77" fmla="*/ 127 h 199"/>
                      <a:gd name="T78" fmla="*/ 6 w 202"/>
                      <a:gd name="T79" fmla="*/ 125 h 199"/>
                      <a:gd name="T80" fmla="*/ 8 w 202"/>
                      <a:gd name="T81" fmla="*/ 125 h 199"/>
                      <a:gd name="T82" fmla="*/ 47 w 202"/>
                      <a:gd name="T83" fmla="*/ 126 h 199"/>
                      <a:gd name="T84" fmla="*/ 58 w 202"/>
                      <a:gd name="T85" fmla="*/ 150 h 199"/>
                      <a:gd name="T86" fmla="*/ 78 w 202"/>
                      <a:gd name="T87" fmla="*/ 138 h 199"/>
                      <a:gd name="T88" fmla="*/ 89 w 202"/>
                      <a:gd name="T89" fmla="*/ 140 h 199"/>
                      <a:gd name="T90" fmla="*/ 102 w 202"/>
                      <a:gd name="T91" fmla="*/ 144 h 199"/>
                      <a:gd name="T92" fmla="*/ 108 w 202"/>
                      <a:gd name="T93" fmla="*/ 178 h 199"/>
                      <a:gd name="T94" fmla="*/ 115 w 202"/>
                      <a:gd name="T95" fmla="*/ 182 h 199"/>
                      <a:gd name="T96" fmla="*/ 126 w 202"/>
                      <a:gd name="T97" fmla="*/ 181 h 19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1" h="199">
                        <a:moveTo>
                          <a:pt x="126" y="181"/>
                        </a:moveTo>
                        <a:cubicBezTo>
                          <a:pt x="126" y="181"/>
                          <a:pt x="126" y="181"/>
                          <a:pt x="126" y="181"/>
                        </a:cubicBezTo>
                        <a:cubicBezTo>
                          <a:pt x="128" y="182"/>
                          <a:pt x="128" y="182"/>
                          <a:pt x="128" y="182"/>
                        </a:cubicBezTo>
                        <a:cubicBezTo>
                          <a:pt x="128" y="182"/>
                          <a:pt x="128" y="182"/>
                          <a:pt x="128" y="182"/>
                        </a:cubicBezTo>
                        <a:cubicBezTo>
                          <a:pt x="129" y="183"/>
                          <a:pt x="129" y="184"/>
                          <a:pt x="130" y="184"/>
                        </a:cubicBezTo>
                        <a:cubicBezTo>
                          <a:pt x="130" y="185"/>
                          <a:pt x="130" y="185"/>
                          <a:pt x="130" y="185"/>
                        </a:cubicBezTo>
                        <a:cubicBezTo>
                          <a:pt x="130" y="185"/>
                          <a:pt x="130" y="185"/>
                          <a:pt x="130" y="185"/>
                        </a:cubicBezTo>
                        <a:cubicBezTo>
                          <a:pt x="130" y="186"/>
                          <a:pt x="131" y="186"/>
                          <a:pt x="131" y="186"/>
                        </a:cubicBezTo>
                        <a:cubicBezTo>
                          <a:pt x="132" y="186"/>
                          <a:pt x="135" y="185"/>
                          <a:pt x="137" y="185"/>
                        </a:cubicBezTo>
                        <a:cubicBezTo>
                          <a:pt x="138" y="185"/>
                          <a:pt x="139" y="185"/>
                          <a:pt x="140" y="186"/>
                        </a:cubicBezTo>
                        <a:cubicBezTo>
                          <a:pt x="140" y="187"/>
                          <a:pt x="141" y="188"/>
                          <a:pt x="140" y="188"/>
                        </a:cubicBezTo>
                        <a:cubicBezTo>
                          <a:pt x="140" y="189"/>
                          <a:pt x="141" y="191"/>
                          <a:pt x="141" y="191"/>
                        </a:cubicBezTo>
                        <a:cubicBezTo>
                          <a:pt x="143" y="191"/>
                          <a:pt x="146" y="192"/>
                          <a:pt x="148" y="193"/>
                        </a:cubicBezTo>
                        <a:cubicBezTo>
                          <a:pt x="149" y="194"/>
                          <a:pt x="151" y="194"/>
                          <a:pt x="151" y="194"/>
                        </a:cubicBezTo>
                        <a:cubicBezTo>
                          <a:pt x="152" y="194"/>
                          <a:pt x="154" y="194"/>
                          <a:pt x="154" y="194"/>
                        </a:cubicBezTo>
                        <a:cubicBezTo>
                          <a:pt x="155" y="192"/>
                          <a:pt x="157" y="190"/>
                          <a:pt x="159" y="190"/>
                        </a:cubicBezTo>
                        <a:cubicBezTo>
                          <a:pt x="161" y="190"/>
                          <a:pt x="162" y="191"/>
                          <a:pt x="162" y="192"/>
                        </a:cubicBezTo>
                        <a:cubicBezTo>
                          <a:pt x="164" y="196"/>
                          <a:pt x="166" y="197"/>
                          <a:pt x="166" y="197"/>
                        </a:cubicBezTo>
                        <a:cubicBezTo>
                          <a:pt x="169" y="197"/>
                          <a:pt x="173" y="197"/>
                          <a:pt x="175" y="199"/>
                        </a:cubicBezTo>
                        <a:cubicBezTo>
                          <a:pt x="175" y="198"/>
                          <a:pt x="174" y="196"/>
                          <a:pt x="173" y="195"/>
                        </a:cubicBezTo>
                        <a:cubicBezTo>
                          <a:pt x="173" y="194"/>
                          <a:pt x="172" y="193"/>
                          <a:pt x="172" y="193"/>
                        </a:cubicBezTo>
                        <a:cubicBezTo>
                          <a:pt x="170" y="192"/>
                          <a:pt x="171" y="189"/>
                          <a:pt x="172" y="185"/>
                        </a:cubicBezTo>
                        <a:cubicBezTo>
                          <a:pt x="173" y="184"/>
                          <a:pt x="173" y="182"/>
                          <a:pt x="173" y="181"/>
                        </a:cubicBezTo>
                        <a:cubicBezTo>
                          <a:pt x="173" y="180"/>
                          <a:pt x="174" y="178"/>
                          <a:pt x="174" y="176"/>
                        </a:cubicBezTo>
                        <a:cubicBezTo>
                          <a:pt x="174" y="174"/>
                          <a:pt x="175" y="171"/>
                          <a:pt x="175" y="170"/>
                        </a:cubicBezTo>
                        <a:cubicBezTo>
                          <a:pt x="174" y="169"/>
                          <a:pt x="173" y="168"/>
                          <a:pt x="173" y="167"/>
                        </a:cubicBezTo>
                        <a:cubicBezTo>
                          <a:pt x="173" y="165"/>
                          <a:pt x="174" y="163"/>
                          <a:pt x="176" y="161"/>
                        </a:cubicBezTo>
                        <a:cubicBezTo>
                          <a:pt x="176" y="161"/>
                          <a:pt x="176" y="159"/>
                          <a:pt x="176" y="159"/>
                        </a:cubicBezTo>
                        <a:cubicBezTo>
                          <a:pt x="176" y="157"/>
                          <a:pt x="176" y="155"/>
                          <a:pt x="177" y="154"/>
                        </a:cubicBezTo>
                        <a:cubicBezTo>
                          <a:pt x="178" y="153"/>
                          <a:pt x="179" y="153"/>
                          <a:pt x="180" y="153"/>
                        </a:cubicBezTo>
                        <a:cubicBezTo>
                          <a:pt x="184" y="153"/>
                          <a:pt x="184" y="153"/>
                          <a:pt x="184" y="153"/>
                        </a:cubicBezTo>
                        <a:cubicBezTo>
                          <a:pt x="190" y="153"/>
                          <a:pt x="192" y="152"/>
                          <a:pt x="192" y="152"/>
                        </a:cubicBezTo>
                        <a:cubicBezTo>
                          <a:pt x="193" y="151"/>
                          <a:pt x="193" y="151"/>
                          <a:pt x="193" y="151"/>
                        </a:cubicBezTo>
                        <a:cubicBezTo>
                          <a:pt x="193" y="151"/>
                          <a:pt x="193" y="151"/>
                          <a:pt x="193" y="151"/>
                        </a:cubicBezTo>
                        <a:cubicBezTo>
                          <a:pt x="192" y="150"/>
                          <a:pt x="192" y="149"/>
                          <a:pt x="192" y="149"/>
                        </a:cubicBezTo>
                        <a:cubicBezTo>
                          <a:pt x="190" y="146"/>
                          <a:pt x="188" y="142"/>
                          <a:pt x="186" y="141"/>
                        </a:cubicBezTo>
                        <a:cubicBezTo>
                          <a:pt x="180" y="138"/>
                          <a:pt x="178" y="110"/>
                          <a:pt x="179" y="101"/>
                        </a:cubicBezTo>
                        <a:cubicBezTo>
                          <a:pt x="179" y="98"/>
                          <a:pt x="179" y="97"/>
                          <a:pt x="181" y="96"/>
                        </a:cubicBezTo>
                        <a:cubicBezTo>
                          <a:pt x="180" y="91"/>
                          <a:pt x="180" y="91"/>
                          <a:pt x="180" y="91"/>
                        </a:cubicBezTo>
                        <a:cubicBezTo>
                          <a:pt x="180" y="91"/>
                          <a:pt x="180" y="91"/>
                          <a:pt x="180" y="91"/>
                        </a:cubicBezTo>
                        <a:cubicBezTo>
                          <a:pt x="180" y="91"/>
                          <a:pt x="179" y="91"/>
                          <a:pt x="179" y="91"/>
                        </a:cubicBezTo>
                        <a:cubicBezTo>
                          <a:pt x="179" y="90"/>
                          <a:pt x="179" y="90"/>
                          <a:pt x="179" y="90"/>
                        </a:cubicBezTo>
                        <a:cubicBezTo>
                          <a:pt x="179" y="90"/>
                          <a:pt x="178" y="90"/>
                          <a:pt x="178" y="89"/>
                        </a:cubicBezTo>
                        <a:cubicBezTo>
                          <a:pt x="178" y="89"/>
                          <a:pt x="178" y="89"/>
                          <a:pt x="178" y="88"/>
                        </a:cubicBezTo>
                        <a:cubicBezTo>
                          <a:pt x="178" y="88"/>
                          <a:pt x="178" y="88"/>
                          <a:pt x="178" y="88"/>
                        </a:cubicBezTo>
                        <a:cubicBezTo>
                          <a:pt x="177" y="88"/>
                          <a:pt x="177" y="87"/>
                          <a:pt x="177" y="86"/>
                        </a:cubicBezTo>
                        <a:cubicBezTo>
                          <a:pt x="177" y="84"/>
                          <a:pt x="179" y="83"/>
                          <a:pt x="180" y="82"/>
                        </a:cubicBezTo>
                        <a:cubicBezTo>
                          <a:pt x="180" y="79"/>
                          <a:pt x="180" y="75"/>
                          <a:pt x="183" y="74"/>
                        </a:cubicBezTo>
                        <a:cubicBezTo>
                          <a:pt x="184" y="74"/>
                          <a:pt x="184" y="74"/>
                          <a:pt x="184" y="74"/>
                        </a:cubicBezTo>
                        <a:cubicBezTo>
                          <a:pt x="184" y="73"/>
                          <a:pt x="184" y="73"/>
                          <a:pt x="185" y="72"/>
                        </a:cubicBezTo>
                        <a:cubicBezTo>
                          <a:pt x="185" y="71"/>
                          <a:pt x="185" y="69"/>
                          <a:pt x="185" y="67"/>
                        </a:cubicBezTo>
                        <a:cubicBezTo>
                          <a:pt x="185" y="63"/>
                          <a:pt x="186" y="59"/>
                          <a:pt x="188" y="56"/>
                        </a:cubicBezTo>
                        <a:cubicBezTo>
                          <a:pt x="188" y="55"/>
                          <a:pt x="188" y="54"/>
                          <a:pt x="188" y="53"/>
                        </a:cubicBezTo>
                        <a:cubicBezTo>
                          <a:pt x="189" y="51"/>
                          <a:pt x="189" y="49"/>
                          <a:pt x="191" y="47"/>
                        </a:cubicBezTo>
                        <a:cubicBezTo>
                          <a:pt x="191" y="47"/>
                          <a:pt x="192" y="46"/>
                          <a:pt x="192" y="45"/>
                        </a:cubicBezTo>
                        <a:cubicBezTo>
                          <a:pt x="193" y="44"/>
                          <a:pt x="194" y="41"/>
                          <a:pt x="196" y="41"/>
                        </a:cubicBezTo>
                        <a:cubicBezTo>
                          <a:pt x="199" y="40"/>
                          <a:pt x="199" y="39"/>
                          <a:pt x="199" y="39"/>
                        </a:cubicBezTo>
                        <a:cubicBezTo>
                          <a:pt x="199" y="38"/>
                          <a:pt x="200" y="37"/>
                          <a:pt x="201" y="36"/>
                        </a:cubicBezTo>
                        <a:cubicBezTo>
                          <a:pt x="202" y="35"/>
                          <a:pt x="202" y="34"/>
                          <a:pt x="202" y="34"/>
                        </a:cubicBezTo>
                        <a:cubicBezTo>
                          <a:pt x="202" y="33"/>
                          <a:pt x="202" y="33"/>
                          <a:pt x="201" y="33"/>
                        </a:cubicBezTo>
                        <a:cubicBezTo>
                          <a:pt x="200" y="32"/>
                          <a:pt x="199" y="31"/>
                          <a:pt x="199" y="28"/>
                        </a:cubicBezTo>
                        <a:cubicBezTo>
                          <a:pt x="199" y="28"/>
                          <a:pt x="199" y="27"/>
                          <a:pt x="199" y="27"/>
                        </a:cubicBezTo>
                        <a:cubicBezTo>
                          <a:pt x="199" y="27"/>
                          <a:pt x="199" y="27"/>
                          <a:pt x="199" y="27"/>
                        </a:cubicBezTo>
                        <a:cubicBezTo>
                          <a:pt x="199" y="26"/>
                          <a:pt x="199" y="26"/>
                          <a:pt x="199" y="26"/>
                        </a:cubicBezTo>
                        <a:cubicBezTo>
                          <a:pt x="199" y="25"/>
                          <a:pt x="199" y="25"/>
                          <a:pt x="199" y="25"/>
                        </a:cubicBezTo>
                        <a:cubicBezTo>
                          <a:pt x="199" y="25"/>
                          <a:pt x="199" y="25"/>
                          <a:pt x="199" y="24"/>
                        </a:cubicBezTo>
                        <a:cubicBezTo>
                          <a:pt x="199" y="24"/>
                          <a:pt x="199" y="24"/>
                          <a:pt x="199" y="24"/>
                        </a:cubicBezTo>
                        <a:cubicBezTo>
                          <a:pt x="199" y="23"/>
                          <a:pt x="199" y="23"/>
                          <a:pt x="199" y="23"/>
                        </a:cubicBezTo>
                        <a:cubicBezTo>
                          <a:pt x="199" y="22"/>
                          <a:pt x="199" y="22"/>
                          <a:pt x="199" y="21"/>
                        </a:cubicBezTo>
                        <a:cubicBezTo>
                          <a:pt x="199" y="21"/>
                          <a:pt x="199" y="21"/>
                          <a:pt x="199" y="21"/>
                        </a:cubicBezTo>
                        <a:cubicBezTo>
                          <a:pt x="199" y="21"/>
                          <a:pt x="199" y="20"/>
                          <a:pt x="199" y="20"/>
                        </a:cubicBezTo>
                        <a:cubicBezTo>
                          <a:pt x="199" y="20"/>
                          <a:pt x="199" y="20"/>
                          <a:pt x="199" y="20"/>
                        </a:cubicBezTo>
                        <a:cubicBezTo>
                          <a:pt x="199" y="20"/>
                          <a:pt x="200" y="19"/>
                          <a:pt x="200" y="19"/>
                        </a:cubicBezTo>
                        <a:cubicBezTo>
                          <a:pt x="200" y="19"/>
                          <a:pt x="200" y="19"/>
                          <a:pt x="200" y="19"/>
                        </a:cubicBezTo>
                        <a:cubicBezTo>
                          <a:pt x="199" y="19"/>
                          <a:pt x="199" y="19"/>
                          <a:pt x="199" y="18"/>
                        </a:cubicBezTo>
                        <a:cubicBezTo>
                          <a:pt x="199" y="18"/>
                          <a:pt x="198" y="18"/>
                          <a:pt x="198" y="18"/>
                        </a:cubicBezTo>
                        <a:cubicBezTo>
                          <a:pt x="198" y="17"/>
                          <a:pt x="197" y="17"/>
                          <a:pt x="197" y="17"/>
                        </a:cubicBezTo>
                        <a:cubicBezTo>
                          <a:pt x="197" y="16"/>
                          <a:pt x="196" y="16"/>
                          <a:pt x="196" y="16"/>
                        </a:cubicBezTo>
                        <a:cubicBezTo>
                          <a:pt x="196" y="16"/>
                          <a:pt x="195" y="15"/>
                          <a:pt x="195" y="15"/>
                        </a:cubicBezTo>
                        <a:cubicBezTo>
                          <a:pt x="195" y="15"/>
                          <a:pt x="194" y="14"/>
                          <a:pt x="194" y="14"/>
                        </a:cubicBezTo>
                        <a:cubicBezTo>
                          <a:pt x="194" y="14"/>
                          <a:pt x="194" y="14"/>
                          <a:pt x="193" y="14"/>
                        </a:cubicBezTo>
                        <a:cubicBezTo>
                          <a:pt x="193" y="13"/>
                          <a:pt x="193" y="13"/>
                          <a:pt x="192" y="13"/>
                        </a:cubicBezTo>
                        <a:cubicBezTo>
                          <a:pt x="192" y="12"/>
                          <a:pt x="192" y="12"/>
                          <a:pt x="192" y="12"/>
                        </a:cubicBezTo>
                        <a:cubicBezTo>
                          <a:pt x="191" y="12"/>
                          <a:pt x="191" y="12"/>
                          <a:pt x="191" y="11"/>
                        </a:cubicBezTo>
                        <a:cubicBezTo>
                          <a:pt x="190" y="11"/>
                          <a:pt x="190" y="11"/>
                          <a:pt x="190" y="11"/>
                        </a:cubicBezTo>
                        <a:cubicBezTo>
                          <a:pt x="190" y="11"/>
                          <a:pt x="190" y="10"/>
                          <a:pt x="189" y="10"/>
                        </a:cubicBezTo>
                        <a:cubicBezTo>
                          <a:pt x="189" y="10"/>
                          <a:pt x="189" y="10"/>
                          <a:pt x="189" y="10"/>
                        </a:cubicBezTo>
                        <a:cubicBezTo>
                          <a:pt x="189" y="10"/>
                          <a:pt x="188" y="10"/>
                          <a:pt x="188" y="10"/>
                        </a:cubicBezTo>
                        <a:cubicBezTo>
                          <a:pt x="188" y="9"/>
                          <a:pt x="188" y="9"/>
                          <a:pt x="188" y="9"/>
                        </a:cubicBezTo>
                        <a:cubicBezTo>
                          <a:pt x="187" y="9"/>
                          <a:pt x="185" y="10"/>
                          <a:pt x="185" y="10"/>
                        </a:cubicBezTo>
                        <a:cubicBezTo>
                          <a:pt x="185" y="10"/>
                          <a:pt x="185" y="10"/>
                          <a:pt x="184" y="10"/>
                        </a:cubicBezTo>
                        <a:cubicBezTo>
                          <a:pt x="184" y="10"/>
                          <a:pt x="184" y="10"/>
                          <a:pt x="184" y="10"/>
                        </a:cubicBezTo>
                        <a:cubicBezTo>
                          <a:pt x="183" y="11"/>
                          <a:pt x="183" y="11"/>
                          <a:pt x="183" y="11"/>
                        </a:cubicBezTo>
                        <a:cubicBezTo>
                          <a:pt x="182" y="10"/>
                          <a:pt x="182" y="10"/>
                          <a:pt x="182" y="10"/>
                        </a:cubicBezTo>
                        <a:cubicBezTo>
                          <a:pt x="181" y="10"/>
                          <a:pt x="180" y="9"/>
                          <a:pt x="179" y="9"/>
                        </a:cubicBezTo>
                        <a:cubicBezTo>
                          <a:pt x="179" y="9"/>
                          <a:pt x="179" y="9"/>
                          <a:pt x="178" y="9"/>
                        </a:cubicBezTo>
                        <a:cubicBezTo>
                          <a:pt x="177" y="11"/>
                          <a:pt x="176" y="11"/>
                          <a:pt x="174" y="11"/>
                        </a:cubicBezTo>
                        <a:cubicBezTo>
                          <a:pt x="171" y="11"/>
                          <a:pt x="169" y="10"/>
                          <a:pt x="169" y="10"/>
                        </a:cubicBezTo>
                        <a:cubicBezTo>
                          <a:pt x="169" y="10"/>
                          <a:pt x="165" y="7"/>
                          <a:pt x="163" y="3"/>
                        </a:cubicBezTo>
                        <a:cubicBezTo>
                          <a:pt x="163" y="3"/>
                          <a:pt x="163" y="3"/>
                          <a:pt x="163" y="2"/>
                        </a:cubicBezTo>
                        <a:cubicBezTo>
                          <a:pt x="163" y="2"/>
                          <a:pt x="163" y="2"/>
                          <a:pt x="162" y="2"/>
                        </a:cubicBezTo>
                        <a:cubicBezTo>
                          <a:pt x="162" y="2"/>
                          <a:pt x="162" y="2"/>
                          <a:pt x="162" y="2"/>
                        </a:cubicBezTo>
                        <a:cubicBezTo>
                          <a:pt x="154" y="3"/>
                          <a:pt x="154" y="3"/>
                          <a:pt x="154" y="3"/>
                        </a:cubicBezTo>
                        <a:cubicBezTo>
                          <a:pt x="153" y="3"/>
                          <a:pt x="153" y="3"/>
                          <a:pt x="153" y="3"/>
                        </a:cubicBezTo>
                        <a:cubicBezTo>
                          <a:pt x="152" y="2"/>
                          <a:pt x="147" y="0"/>
                          <a:pt x="145" y="0"/>
                        </a:cubicBezTo>
                        <a:cubicBezTo>
                          <a:pt x="144" y="0"/>
                          <a:pt x="143" y="1"/>
                          <a:pt x="143" y="1"/>
                        </a:cubicBezTo>
                        <a:cubicBezTo>
                          <a:pt x="143" y="2"/>
                          <a:pt x="141" y="4"/>
                          <a:pt x="139" y="4"/>
                        </a:cubicBezTo>
                        <a:cubicBezTo>
                          <a:pt x="138" y="4"/>
                          <a:pt x="137" y="4"/>
                          <a:pt x="136" y="4"/>
                        </a:cubicBezTo>
                        <a:cubicBezTo>
                          <a:pt x="135" y="4"/>
                          <a:pt x="134" y="3"/>
                          <a:pt x="132" y="3"/>
                        </a:cubicBezTo>
                        <a:cubicBezTo>
                          <a:pt x="128" y="3"/>
                          <a:pt x="124" y="5"/>
                          <a:pt x="122" y="7"/>
                        </a:cubicBezTo>
                        <a:cubicBezTo>
                          <a:pt x="120" y="8"/>
                          <a:pt x="117" y="7"/>
                          <a:pt x="115" y="7"/>
                        </a:cubicBezTo>
                        <a:cubicBezTo>
                          <a:pt x="114" y="7"/>
                          <a:pt x="113" y="7"/>
                          <a:pt x="113" y="7"/>
                        </a:cubicBezTo>
                        <a:cubicBezTo>
                          <a:pt x="112" y="7"/>
                          <a:pt x="111" y="10"/>
                          <a:pt x="110" y="13"/>
                        </a:cubicBezTo>
                        <a:cubicBezTo>
                          <a:pt x="110" y="15"/>
                          <a:pt x="110" y="15"/>
                          <a:pt x="110" y="15"/>
                        </a:cubicBezTo>
                        <a:cubicBezTo>
                          <a:pt x="85" y="10"/>
                          <a:pt x="85" y="10"/>
                          <a:pt x="85" y="10"/>
                        </a:cubicBezTo>
                        <a:cubicBezTo>
                          <a:pt x="85" y="9"/>
                          <a:pt x="85" y="9"/>
                          <a:pt x="85" y="9"/>
                        </a:cubicBezTo>
                        <a:cubicBezTo>
                          <a:pt x="84" y="8"/>
                          <a:pt x="81" y="4"/>
                          <a:pt x="78" y="4"/>
                        </a:cubicBezTo>
                        <a:cubicBezTo>
                          <a:pt x="75" y="4"/>
                          <a:pt x="70" y="8"/>
                          <a:pt x="68" y="12"/>
                        </a:cubicBezTo>
                        <a:cubicBezTo>
                          <a:pt x="68" y="19"/>
                          <a:pt x="68" y="19"/>
                          <a:pt x="68" y="19"/>
                        </a:cubicBezTo>
                        <a:cubicBezTo>
                          <a:pt x="68" y="19"/>
                          <a:pt x="68" y="20"/>
                          <a:pt x="68" y="20"/>
                        </a:cubicBezTo>
                        <a:cubicBezTo>
                          <a:pt x="68" y="25"/>
                          <a:pt x="67" y="29"/>
                          <a:pt x="66" y="31"/>
                        </a:cubicBezTo>
                        <a:cubicBezTo>
                          <a:pt x="65" y="32"/>
                          <a:pt x="65" y="33"/>
                          <a:pt x="65" y="33"/>
                        </a:cubicBezTo>
                        <a:cubicBezTo>
                          <a:pt x="63" y="36"/>
                          <a:pt x="62" y="37"/>
                          <a:pt x="62" y="42"/>
                        </a:cubicBezTo>
                        <a:cubicBezTo>
                          <a:pt x="62" y="46"/>
                          <a:pt x="59" y="51"/>
                          <a:pt x="57" y="56"/>
                        </a:cubicBezTo>
                        <a:cubicBezTo>
                          <a:pt x="55" y="60"/>
                          <a:pt x="54" y="64"/>
                          <a:pt x="54" y="66"/>
                        </a:cubicBezTo>
                        <a:cubicBezTo>
                          <a:pt x="54" y="70"/>
                          <a:pt x="50" y="73"/>
                          <a:pt x="47" y="75"/>
                        </a:cubicBezTo>
                        <a:cubicBezTo>
                          <a:pt x="46" y="76"/>
                          <a:pt x="44" y="78"/>
                          <a:pt x="44" y="78"/>
                        </a:cubicBezTo>
                        <a:cubicBezTo>
                          <a:pt x="44" y="80"/>
                          <a:pt x="44" y="82"/>
                          <a:pt x="43" y="85"/>
                        </a:cubicBezTo>
                        <a:cubicBezTo>
                          <a:pt x="43" y="88"/>
                          <a:pt x="43" y="93"/>
                          <a:pt x="43" y="97"/>
                        </a:cubicBezTo>
                        <a:cubicBezTo>
                          <a:pt x="43" y="102"/>
                          <a:pt x="42" y="103"/>
                          <a:pt x="39" y="104"/>
                        </a:cubicBezTo>
                        <a:cubicBezTo>
                          <a:pt x="39" y="104"/>
                          <a:pt x="39" y="104"/>
                          <a:pt x="39" y="106"/>
                        </a:cubicBezTo>
                        <a:cubicBezTo>
                          <a:pt x="39" y="111"/>
                          <a:pt x="37" y="112"/>
                          <a:pt x="34" y="112"/>
                        </a:cubicBezTo>
                        <a:cubicBezTo>
                          <a:pt x="33" y="112"/>
                          <a:pt x="32" y="112"/>
                          <a:pt x="31" y="113"/>
                        </a:cubicBezTo>
                        <a:cubicBezTo>
                          <a:pt x="29" y="116"/>
                          <a:pt x="27" y="117"/>
                          <a:pt x="26" y="117"/>
                        </a:cubicBezTo>
                        <a:cubicBezTo>
                          <a:pt x="25" y="117"/>
                          <a:pt x="25" y="117"/>
                          <a:pt x="24" y="116"/>
                        </a:cubicBezTo>
                        <a:cubicBezTo>
                          <a:pt x="24" y="116"/>
                          <a:pt x="24" y="116"/>
                          <a:pt x="24" y="116"/>
                        </a:cubicBezTo>
                        <a:cubicBezTo>
                          <a:pt x="24" y="116"/>
                          <a:pt x="24" y="116"/>
                          <a:pt x="24" y="116"/>
                        </a:cubicBezTo>
                        <a:cubicBezTo>
                          <a:pt x="24" y="116"/>
                          <a:pt x="24" y="116"/>
                          <a:pt x="24" y="116"/>
                        </a:cubicBezTo>
                        <a:cubicBezTo>
                          <a:pt x="24" y="116"/>
                          <a:pt x="24" y="116"/>
                          <a:pt x="24" y="115"/>
                        </a:cubicBezTo>
                        <a:cubicBezTo>
                          <a:pt x="24" y="115"/>
                          <a:pt x="23" y="115"/>
                          <a:pt x="23" y="115"/>
                        </a:cubicBezTo>
                        <a:cubicBezTo>
                          <a:pt x="23" y="115"/>
                          <a:pt x="23" y="115"/>
                          <a:pt x="23" y="115"/>
                        </a:cubicBezTo>
                        <a:cubicBezTo>
                          <a:pt x="23" y="115"/>
                          <a:pt x="23" y="115"/>
                          <a:pt x="23" y="115"/>
                        </a:cubicBezTo>
                        <a:cubicBezTo>
                          <a:pt x="23" y="114"/>
                          <a:pt x="23" y="114"/>
                          <a:pt x="23" y="113"/>
                        </a:cubicBezTo>
                        <a:cubicBezTo>
                          <a:pt x="23" y="112"/>
                          <a:pt x="23" y="112"/>
                          <a:pt x="22" y="112"/>
                        </a:cubicBezTo>
                        <a:cubicBezTo>
                          <a:pt x="20" y="112"/>
                          <a:pt x="19" y="112"/>
                          <a:pt x="17" y="113"/>
                        </a:cubicBezTo>
                        <a:cubicBezTo>
                          <a:pt x="16" y="115"/>
                          <a:pt x="14" y="115"/>
                          <a:pt x="13" y="115"/>
                        </a:cubicBezTo>
                        <a:cubicBezTo>
                          <a:pt x="11" y="115"/>
                          <a:pt x="10" y="114"/>
                          <a:pt x="9" y="114"/>
                        </a:cubicBezTo>
                        <a:cubicBezTo>
                          <a:pt x="8" y="114"/>
                          <a:pt x="8" y="113"/>
                          <a:pt x="8" y="113"/>
                        </a:cubicBezTo>
                        <a:cubicBezTo>
                          <a:pt x="8" y="113"/>
                          <a:pt x="7" y="113"/>
                          <a:pt x="7" y="114"/>
                        </a:cubicBezTo>
                        <a:cubicBezTo>
                          <a:pt x="7" y="114"/>
                          <a:pt x="6" y="114"/>
                          <a:pt x="6" y="114"/>
                        </a:cubicBezTo>
                        <a:cubicBezTo>
                          <a:pt x="6" y="114"/>
                          <a:pt x="6" y="114"/>
                          <a:pt x="5" y="115"/>
                        </a:cubicBezTo>
                        <a:cubicBezTo>
                          <a:pt x="5" y="115"/>
                          <a:pt x="4" y="115"/>
                          <a:pt x="4" y="115"/>
                        </a:cubicBezTo>
                        <a:cubicBezTo>
                          <a:pt x="4" y="115"/>
                          <a:pt x="3" y="116"/>
                          <a:pt x="3" y="116"/>
                        </a:cubicBezTo>
                        <a:cubicBezTo>
                          <a:pt x="2" y="116"/>
                          <a:pt x="2" y="117"/>
                          <a:pt x="1" y="117"/>
                        </a:cubicBezTo>
                        <a:cubicBezTo>
                          <a:pt x="1" y="117"/>
                          <a:pt x="1" y="117"/>
                          <a:pt x="0" y="118"/>
                        </a:cubicBezTo>
                        <a:cubicBezTo>
                          <a:pt x="2" y="121"/>
                          <a:pt x="3" y="124"/>
                          <a:pt x="3" y="127"/>
                        </a:cubicBezTo>
                        <a:cubicBezTo>
                          <a:pt x="3" y="127"/>
                          <a:pt x="3" y="127"/>
                          <a:pt x="3" y="127"/>
                        </a:cubicBezTo>
                        <a:cubicBezTo>
                          <a:pt x="4" y="127"/>
                          <a:pt x="5" y="126"/>
                          <a:pt x="5" y="126"/>
                        </a:cubicBezTo>
                        <a:cubicBezTo>
                          <a:pt x="5" y="126"/>
                          <a:pt x="5" y="126"/>
                          <a:pt x="5" y="126"/>
                        </a:cubicBezTo>
                        <a:cubicBezTo>
                          <a:pt x="6" y="126"/>
                          <a:pt x="6" y="126"/>
                          <a:pt x="6" y="125"/>
                        </a:cubicBezTo>
                        <a:cubicBezTo>
                          <a:pt x="6" y="125"/>
                          <a:pt x="6" y="125"/>
                          <a:pt x="6" y="125"/>
                        </a:cubicBezTo>
                        <a:cubicBezTo>
                          <a:pt x="7" y="125"/>
                          <a:pt x="7" y="125"/>
                          <a:pt x="7" y="125"/>
                        </a:cubicBezTo>
                        <a:cubicBezTo>
                          <a:pt x="7" y="125"/>
                          <a:pt x="7" y="125"/>
                          <a:pt x="8" y="125"/>
                        </a:cubicBezTo>
                        <a:cubicBezTo>
                          <a:pt x="8" y="125"/>
                          <a:pt x="8" y="125"/>
                          <a:pt x="8" y="125"/>
                        </a:cubicBezTo>
                        <a:cubicBezTo>
                          <a:pt x="9" y="125"/>
                          <a:pt x="11" y="125"/>
                          <a:pt x="19" y="125"/>
                        </a:cubicBezTo>
                        <a:cubicBezTo>
                          <a:pt x="30" y="125"/>
                          <a:pt x="45" y="125"/>
                          <a:pt x="45" y="125"/>
                        </a:cubicBezTo>
                        <a:cubicBezTo>
                          <a:pt x="46" y="125"/>
                          <a:pt x="46" y="125"/>
                          <a:pt x="46" y="125"/>
                        </a:cubicBezTo>
                        <a:cubicBezTo>
                          <a:pt x="47" y="126"/>
                          <a:pt x="47" y="126"/>
                          <a:pt x="47" y="126"/>
                        </a:cubicBezTo>
                        <a:cubicBezTo>
                          <a:pt x="47" y="126"/>
                          <a:pt x="50" y="132"/>
                          <a:pt x="49" y="137"/>
                        </a:cubicBezTo>
                        <a:cubicBezTo>
                          <a:pt x="49" y="138"/>
                          <a:pt x="49" y="138"/>
                          <a:pt x="49" y="139"/>
                        </a:cubicBezTo>
                        <a:cubicBezTo>
                          <a:pt x="50" y="140"/>
                          <a:pt x="52" y="141"/>
                          <a:pt x="53" y="144"/>
                        </a:cubicBezTo>
                        <a:cubicBezTo>
                          <a:pt x="55" y="149"/>
                          <a:pt x="57" y="150"/>
                          <a:pt x="58" y="150"/>
                        </a:cubicBezTo>
                        <a:cubicBezTo>
                          <a:pt x="59" y="150"/>
                          <a:pt x="60" y="150"/>
                          <a:pt x="60" y="150"/>
                        </a:cubicBezTo>
                        <a:cubicBezTo>
                          <a:pt x="65" y="149"/>
                          <a:pt x="71" y="148"/>
                          <a:pt x="73" y="148"/>
                        </a:cubicBezTo>
                        <a:cubicBezTo>
                          <a:pt x="73" y="147"/>
                          <a:pt x="74" y="146"/>
                          <a:pt x="74" y="146"/>
                        </a:cubicBezTo>
                        <a:cubicBezTo>
                          <a:pt x="74" y="143"/>
                          <a:pt x="75" y="139"/>
                          <a:pt x="78" y="138"/>
                        </a:cubicBezTo>
                        <a:cubicBezTo>
                          <a:pt x="79" y="138"/>
                          <a:pt x="80" y="137"/>
                          <a:pt x="82" y="137"/>
                        </a:cubicBezTo>
                        <a:cubicBezTo>
                          <a:pt x="85" y="137"/>
                          <a:pt x="88" y="138"/>
                          <a:pt x="88" y="138"/>
                        </a:cubicBezTo>
                        <a:cubicBezTo>
                          <a:pt x="89" y="138"/>
                          <a:pt x="89" y="138"/>
                          <a:pt x="89" y="138"/>
                        </a:cubicBezTo>
                        <a:cubicBezTo>
                          <a:pt x="89" y="140"/>
                          <a:pt x="89" y="140"/>
                          <a:pt x="89" y="140"/>
                        </a:cubicBezTo>
                        <a:cubicBezTo>
                          <a:pt x="89" y="140"/>
                          <a:pt x="90" y="140"/>
                          <a:pt x="93" y="140"/>
                        </a:cubicBezTo>
                        <a:cubicBezTo>
                          <a:pt x="94" y="140"/>
                          <a:pt x="96" y="140"/>
                          <a:pt x="97" y="140"/>
                        </a:cubicBezTo>
                        <a:cubicBezTo>
                          <a:pt x="97" y="140"/>
                          <a:pt x="98" y="140"/>
                          <a:pt x="99" y="140"/>
                        </a:cubicBezTo>
                        <a:cubicBezTo>
                          <a:pt x="100" y="140"/>
                          <a:pt x="102" y="140"/>
                          <a:pt x="102" y="144"/>
                        </a:cubicBezTo>
                        <a:cubicBezTo>
                          <a:pt x="102" y="148"/>
                          <a:pt x="103" y="151"/>
                          <a:pt x="104" y="151"/>
                        </a:cubicBezTo>
                        <a:cubicBezTo>
                          <a:pt x="105" y="153"/>
                          <a:pt x="105" y="156"/>
                          <a:pt x="104" y="160"/>
                        </a:cubicBezTo>
                        <a:cubicBezTo>
                          <a:pt x="103" y="162"/>
                          <a:pt x="102" y="167"/>
                          <a:pt x="102" y="168"/>
                        </a:cubicBezTo>
                        <a:cubicBezTo>
                          <a:pt x="104" y="169"/>
                          <a:pt x="109" y="174"/>
                          <a:pt x="108" y="178"/>
                        </a:cubicBezTo>
                        <a:cubicBezTo>
                          <a:pt x="108" y="179"/>
                          <a:pt x="108" y="179"/>
                          <a:pt x="108" y="179"/>
                        </a:cubicBezTo>
                        <a:cubicBezTo>
                          <a:pt x="108" y="180"/>
                          <a:pt x="107" y="183"/>
                          <a:pt x="107" y="184"/>
                        </a:cubicBezTo>
                        <a:cubicBezTo>
                          <a:pt x="108" y="183"/>
                          <a:pt x="110" y="182"/>
                          <a:pt x="112" y="182"/>
                        </a:cubicBezTo>
                        <a:cubicBezTo>
                          <a:pt x="113" y="182"/>
                          <a:pt x="114" y="182"/>
                          <a:pt x="115" y="182"/>
                        </a:cubicBezTo>
                        <a:cubicBezTo>
                          <a:pt x="117" y="182"/>
                          <a:pt x="119" y="182"/>
                          <a:pt x="122" y="181"/>
                        </a:cubicBezTo>
                        <a:cubicBezTo>
                          <a:pt x="122" y="181"/>
                          <a:pt x="123" y="181"/>
                          <a:pt x="124" y="181"/>
                        </a:cubicBezTo>
                        <a:cubicBezTo>
                          <a:pt x="124" y="180"/>
                          <a:pt x="124" y="180"/>
                          <a:pt x="124" y="180"/>
                        </a:cubicBezTo>
                        <a:lnTo>
                          <a:pt x="126" y="1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0" name="Freeform 1728">
                    <a:extLst>
                      <a:ext uri="{FF2B5EF4-FFF2-40B4-BE49-F238E27FC236}">
                        <a16:creationId xmlns="" xmlns:a16="http://schemas.microsoft.com/office/drawing/2014/main" id="{AAFB7EE8-F95C-4B65-A4DA-8B9D44874E1E}"/>
                      </a:ext>
                    </a:extLst>
                  </p:cNvPr>
                  <p:cNvSpPr/>
                  <p:nvPr/>
                </p:nvSpPr>
                <p:spPr bwMode="auto">
                  <a:xfrm>
                    <a:off x="1806" y="3036"/>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1" name="Freeform 1729">
                    <a:extLst>
                      <a:ext uri="{FF2B5EF4-FFF2-40B4-BE49-F238E27FC236}">
                        <a16:creationId xmlns="" xmlns:a16="http://schemas.microsoft.com/office/drawing/2014/main" id="{EBC099F1-C979-4B32-BC86-19E46FBC0915}"/>
                      </a:ext>
                    </a:extLst>
                  </p:cNvPr>
                  <p:cNvSpPr/>
                  <p:nvPr/>
                </p:nvSpPr>
                <p:spPr bwMode="auto">
                  <a:xfrm>
                    <a:off x="1805" y="3036"/>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1"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2" name="Freeform 1730">
                    <a:extLst>
                      <a:ext uri="{FF2B5EF4-FFF2-40B4-BE49-F238E27FC236}">
                        <a16:creationId xmlns="" xmlns:a16="http://schemas.microsoft.com/office/drawing/2014/main" id="{8E4B6C6B-E730-4EE7-BEF1-D95262AC4EC9}"/>
                      </a:ext>
                    </a:extLst>
                  </p:cNvPr>
                  <p:cNvSpPr/>
                  <p:nvPr/>
                </p:nvSpPr>
                <p:spPr bwMode="auto">
                  <a:xfrm>
                    <a:off x="1921" y="3090"/>
                    <a:ext cx="2" cy="1"/>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0" y="0"/>
                          <a:pt x="0" y="0"/>
                          <a:pt x="0" y="0"/>
                        </a:cubicBezTo>
                        <a:cubicBezTo>
                          <a:pt x="1"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3" name="Freeform 1731">
                    <a:extLst>
                      <a:ext uri="{FF2B5EF4-FFF2-40B4-BE49-F238E27FC236}">
                        <a16:creationId xmlns="" xmlns:a16="http://schemas.microsoft.com/office/drawing/2014/main" id="{22ABEA2C-73D8-4C03-AE71-B50D2EFF154D}"/>
                      </a:ext>
                    </a:extLst>
                  </p:cNvPr>
                  <p:cNvSpPr/>
                  <p:nvPr/>
                </p:nvSpPr>
                <p:spPr bwMode="auto">
                  <a:xfrm flipH="1">
                    <a:off x="1808" y="30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4" name="Freeform 1732">
                    <a:extLst>
                      <a:ext uri="{FF2B5EF4-FFF2-40B4-BE49-F238E27FC236}">
                        <a16:creationId xmlns="" xmlns:a16="http://schemas.microsoft.com/office/drawing/2014/main" id="{540381F4-EA63-426F-84B6-BC1110801197}"/>
                      </a:ext>
                    </a:extLst>
                  </p:cNvPr>
                  <p:cNvSpPr/>
                  <p:nvPr/>
                </p:nvSpPr>
                <p:spPr bwMode="auto">
                  <a:xfrm>
                    <a:off x="1804" y="3037"/>
                    <a:ext cx="1"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5" name="Freeform 1733">
                    <a:extLst>
                      <a:ext uri="{FF2B5EF4-FFF2-40B4-BE49-F238E27FC236}">
                        <a16:creationId xmlns="" xmlns:a16="http://schemas.microsoft.com/office/drawing/2014/main" id="{95BF207A-E407-4E7F-BC07-102E71299E72}"/>
                      </a:ext>
                    </a:extLst>
                  </p:cNvPr>
                  <p:cNvSpPr/>
                  <p:nvPr/>
                </p:nvSpPr>
                <p:spPr bwMode="auto">
                  <a:xfrm>
                    <a:off x="1984" y="3061"/>
                    <a:ext cx="1" cy="1"/>
                  </a:xfrm>
                  <a:custGeom>
                    <a:gdLst>
                      <a:gd name="T0" fmla="*/ 1 w 1"/>
                      <a:gd name="T1" fmla="*/ 0 h 1"/>
                      <a:gd name="T2" fmla="*/ 0 w 1"/>
                      <a:gd name="T3" fmla="*/ 1 h 1"/>
                      <a:gd name="T4" fmla="*/ 1 w 1"/>
                      <a:gd name="T5" fmla="*/ 0 h 1"/>
                      <a:gd name="T6" fmla="*/ 1 w 1"/>
                      <a:gd name="T7" fmla="*/ 0 h 1"/>
                    </a:gdLst>
                    <a:cxnLst>
                      <a:cxn ang="0">
                        <a:pos x="T0" y="T1"/>
                      </a:cxn>
                      <a:cxn ang="0">
                        <a:pos x="T2" y="T3"/>
                      </a:cxn>
                      <a:cxn ang="0">
                        <a:pos x="T4" y="T5"/>
                      </a:cxn>
                      <a:cxn ang="0">
                        <a:pos x="T6" y="T7"/>
                      </a:cxn>
                    </a:cxnLst>
                    <a:rect l="0" t="0" r="r" b="b"/>
                    <a:pathLst>
                      <a:path w="1" h="1">
                        <a:moveTo>
                          <a:pt x="1" y="0"/>
                        </a:moveTo>
                        <a:cubicBezTo>
                          <a:pt x="0" y="1"/>
                          <a:pt x="0" y="1"/>
                          <a:pt x="0" y="1"/>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6" name="Freeform 1734">
                    <a:extLst>
                      <a:ext uri="{FF2B5EF4-FFF2-40B4-BE49-F238E27FC236}">
                        <a16:creationId xmlns="" xmlns:a16="http://schemas.microsoft.com/office/drawing/2014/main" id="{DF5B40EA-D511-4016-9CE2-CFC828851BB2}"/>
                      </a:ext>
                    </a:extLst>
                  </p:cNvPr>
                  <p:cNvSpPr/>
                  <p:nvPr/>
                </p:nvSpPr>
                <p:spPr bwMode="auto">
                  <a:xfrm>
                    <a:off x="1923" y="3091"/>
                    <a:ext cx="2" cy="1"/>
                  </a:xfrm>
                  <a:custGeom>
                    <a:gdLst>
                      <a:gd name="T0" fmla="*/ 2 w 2"/>
                      <a:gd name="T1" fmla="*/ 2 h 2"/>
                      <a:gd name="T2" fmla="*/ 0 w 2"/>
                      <a:gd name="T3" fmla="*/ 0 h 2"/>
                      <a:gd name="T4" fmla="*/ 0 w 2"/>
                      <a:gd name="T5" fmla="*/ 0 h 2"/>
                      <a:gd name="T6" fmla="*/ 2 w 2"/>
                      <a:gd name="T7" fmla="*/ 2 h 2"/>
                    </a:gdLst>
                    <a:cxnLst>
                      <a:cxn ang="0">
                        <a:pos x="T0" y="T1"/>
                      </a:cxn>
                      <a:cxn ang="0">
                        <a:pos x="T2" y="T3"/>
                      </a:cxn>
                      <a:cxn ang="0">
                        <a:pos x="T4" y="T5"/>
                      </a:cxn>
                      <a:cxn ang="0">
                        <a:pos x="T6" y="T7"/>
                      </a:cxn>
                    </a:cxnLst>
                    <a:rect l="0" t="0" r="r" b="b"/>
                    <a:pathLst>
                      <a:path w="2" h="2">
                        <a:moveTo>
                          <a:pt x="2" y="2"/>
                        </a:moveTo>
                        <a:cubicBezTo>
                          <a:pt x="1" y="2"/>
                          <a:pt x="1" y="1"/>
                          <a:pt x="0" y="0"/>
                        </a:cubicBezTo>
                        <a:cubicBezTo>
                          <a:pt x="0" y="0"/>
                          <a:pt x="0" y="0"/>
                          <a:pt x="0" y="0"/>
                        </a:cubicBezTo>
                        <a:cubicBezTo>
                          <a:pt x="1" y="1"/>
                          <a:pt x="1" y="2"/>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7" name="Freeform 1735">
                    <a:extLst>
                      <a:ext uri="{FF2B5EF4-FFF2-40B4-BE49-F238E27FC236}">
                        <a16:creationId xmlns="" xmlns:a16="http://schemas.microsoft.com/office/drawing/2014/main" id="{D8DE35B3-2FE7-4CC2-A1BE-1F83B07BC4CF}"/>
                      </a:ext>
                    </a:extLst>
                  </p:cNvPr>
                  <p:cNvSpPr/>
                  <p:nvPr/>
                </p:nvSpPr>
                <p:spPr bwMode="auto">
                  <a:xfrm>
                    <a:off x="1919" y="3089"/>
                    <a:ext cx="2" cy="1"/>
                  </a:xfrm>
                  <a:custGeom>
                    <a:gdLst>
                      <a:gd name="T0" fmla="*/ 2 w 2"/>
                      <a:gd name="T1" fmla="*/ 1 h 1"/>
                      <a:gd name="T2" fmla="*/ 2 w 2"/>
                      <a:gd name="T3" fmla="*/ 1 h 1"/>
                      <a:gd name="T4" fmla="*/ 2 w 2"/>
                      <a:gd name="T5" fmla="*/ 1 h 1"/>
                      <a:gd name="T6" fmla="*/ 0 w 2"/>
                      <a:gd name="T7" fmla="*/ 0 h 1"/>
                      <a:gd name="T8" fmla="*/ 0 w 2"/>
                      <a:gd name="T9" fmla="*/ 1 h 1"/>
                      <a:gd name="T10" fmla="*/ 2 w 2"/>
                      <a:gd name="T11" fmla="*/ 1 h 1"/>
                    </a:gdLst>
                    <a:cxnLst>
                      <a:cxn ang="0">
                        <a:pos x="T0" y="T1"/>
                      </a:cxn>
                      <a:cxn ang="0">
                        <a:pos x="T2" y="T3"/>
                      </a:cxn>
                      <a:cxn ang="0">
                        <a:pos x="T4" y="T5"/>
                      </a:cxn>
                      <a:cxn ang="0">
                        <a:pos x="T6" y="T7"/>
                      </a:cxn>
                      <a:cxn ang="0">
                        <a:pos x="T8" y="T9"/>
                      </a:cxn>
                      <a:cxn ang="0">
                        <a:pos x="T10" y="T11"/>
                      </a:cxn>
                    </a:cxnLst>
                    <a:rect l="0" t="0" r="r" b="b"/>
                    <a:pathLst>
                      <a:path w="2" h="1">
                        <a:moveTo>
                          <a:pt x="2" y="1"/>
                        </a:moveTo>
                        <a:cubicBezTo>
                          <a:pt x="2" y="1"/>
                          <a:pt x="2" y="1"/>
                          <a:pt x="2" y="1"/>
                        </a:cubicBezTo>
                        <a:cubicBezTo>
                          <a:pt x="2" y="1"/>
                          <a:pt x="2" y="1"/>
                          <a:pt x="2" y="1"/>
                        </a:cubicBezTo>
                        <a:cubicBezTo>
                          <a:pt x="0" y="0"/>
                          <a:pt x="0" y="0"/>
                          <a:pt x="0" y="0"/>
                        </a:cubicBezTo>
                        <a:cubicBezTo>
                          <a:pt x="0" y="1"/>
                          <a:pt x="0" y="1"/>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8" name="Freeform 1736">
                    <a:extLst>
                      <a:ext uri="{FF2B5EF4-FFF2-40B4-BE49-F238E27FC236}">
                        <a16:creationId xmlns="" xmlns:a16="http://schemas.microsoft.com/office/drawing/2014/main" id="{6AF3AD85-10B1-4806-A575-9B31BDF673A0}"/>
                      </a:ext>
                    </a:extLst>
                  </p:cNvPr>
                  <p:cNvSpPr/>
                  <p:nvPr/>
                </p:nvSpPr>
                <p:spPr bwMode="auto">
                  <a:xfrm>
                    <a:off x="1921" y="3090"/>
                    <a:ext cx="2" cy="1"/>
                  </a:xfrm>
                  <a:custGeom>
                    <a:gdLst>
                      <a:gd name="T0" fmla="*/ 0 w 2"/>
                      <a:gd name="T1" fmla="*/ 0 h 1"/>
                      <a:gd name="T2" fmla="*/ 0 w 2"/>
                      <a:gd name="T3" fmla="*/ 0 h 1"/>
                      <a:gd name="T4" fmla="*/ 2 w 2"/>
                      <a:gd name="T5" fmla="*/ 1 h 1"/>
                      <a:gd name="T6" fmla="*/ 2 w 2"/>
                      <a:gd name="T7" fmla="*/ 1 h 1"/>
                      <a:gd name="T8" fmla="*/ 0 w 2"/>
                      <a:gd name="T9" fmla="*/ 0 h 1"/>
                    </a:gdLst>
                    <a:cxnLst>
                      <a:cxn ang="0">
                        <a:pos x="T0" y="T1"/>
                      </a:cxn>
                      <a:cxn ang="0">
                        <a:pos x="T2" y="T3"/>
                      </a:cxn>
                      <a:cxn ang="0">
                        <a:pos x="T4" y="T5"/>
                      </a:cxn>
                      <a:cxn ang="0">
                        <a:pos x="T6" y="T7"/>
                      </a:cxn>
                      <a:cxn ang="0">
                        <a:pos x="T8" y="T9"/>
                      </a:cxn>
                    </a:cxnLst>
                    <a:rect l="0" t="0" r="r" b="b"/>
                    <a:pathLst>
                      <a:path w="2" h="1">
                        <a:moveTo>
                          <a:pt x="0" y="0"/>
                        </a:moveTo>
                        <a:cubicBezTo>
                          <a:pt x="0" y="0"/>
                          <a:pt x="0" y="0"/>
                          <a:pt x="0" y="0"/>
                        </a:cubicBezTo>
                        <a:cubicBezTo>
                          <a:pt x="1" y="0"/>
                          <a:pt x="1" y="1"/>
                          <a:pt x="2" y="1"/>
                        </a:cubicBezTo>
                        <a:cubicBezTo>
                          <a:pt x="2" y="1"/>
                          <a:pt x="2"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49" name="Freeform 1737">
                    <a:extLst>
                      <a:ext uri="{FF2B5EF4-FFF2-40B4-BE49-F238E27FC236}">
                        <a16:creationId xmlns="" xmlns:a16="http://schemas.microsoft.com/office/drawing/2014/main" id="{BE6C3DCF-E96F-47F7-B002-D87D87A4671D}"/>
                      </a:ext>
                    </a:extLst>
                  </p:cNvPr>
                  <p:cNvSpPr/>
                  <p:nvPr/>
                </p:nvSpPr>
                <p:spPr bwMode="auto">
                  <a:xfrm>
                    <a:off x="1972" y="300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0" name="Freeform 1738">
                    <a:extLst>
                      <a:ext uri="{FF2B5EF4-FFF2-40B4-BE49-F238E27FC236}">
                        <a16:creationId xmlns="" xmlns:a16="http://schemas.microsoft.com/office/drawing/2014/main" id="{B35D5B76-9AC2-42E3-A59B-4DE14092BA73}"/>
                      </a:ext>
                    </a:extLst>
                  </p:cNvPr>
                  <p:cNvSpPr/>
                  <p:nvPr/>
                </p:nvSpPr>
                <p:spPr bwMode="auto">
                  <a:xfrm flipH="1">
                    <a:off x="1971" y="300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1" name="Freeform 1739">
                    <a:extLst>
                      <a:ext uri="{FF2B5EF4-FFF2-40B4-BE49-F238E27FC236}">
                        <a16:creationId xmlns="" xmlns:a16="http://schemas.microsoft.com/office/drawing/2014/main" id="{E15A0BEA-2B29-48E7-BBA6-223471E1836D}"/>
                      </a:ext>
                    </a:extLst>
                  </p:cNvPr>
                  <p:cNvSpPr/>
                  <p:nvPr/>
                </p:nvSpPr>
                <p:spPr bwMode="auto">
                  <a:xfrm>
                    <a:off x="1971" y="300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1"/>
                          <a:pt x="0" y="0"/>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2" name="Freeform 1740">
                    <a:extLst>
                      <a:ext uri="{FF2B5EF4-FFF2-40B4-BE49-F238E27FC236}">
                        <a16:creationId xmlns="" xmlns:a16="http://schemas.microsoft.com/office/drawing/2014/main" id="{B36A74FE-AB66-4BD3-89A4-A6993C7B6658}"/>
                      </a:ext>
                    </a:extLst>
                  </p:cNvPr>
                  <p:cNvSpPr/>
                  <p:nvPr/>
                </p:nvSpPr>
                <p:spPr bwMode="auto">
                  <a:xfrm>
                    <a:off x="1807" y="3025"/>
                    <a:ext cx="1" cy="0"/>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3" name="Freeform 1741">
                    <a:extLst>
                      <a:ext uri="{FF2B5EF4-FFF2-40B4-BE49-F238E27FC236}">
                        <a16:creationId xmlns="" xmlns:a16="http://schemas.microsoft.com/office/drawing/2014/main" id="{D32C7C8F-E065-4FCE-8E78-76041E8F367C}"/>
                      </a:ext>
                    </a:extLst>
                  </p:cNvPr>
                  <p:cNvSpPr/>
                  <p:nvPr/>
                </p:nvSpPr>
                <p:spPr bwMode="auto">
                  <a:xfrm>
                    <a:off x="1801" y="3028"/>
                    <a:ext cx="1" cy="1"/>
                  </a:xfrm>
                  <a:custGeom>
                    <a:gdLst>
                      <a:gd name="T0" fmla="*/ 0 w 1"/>
                      <a:gd name="T1" fmla="*/ 1 h 1"/>
                      <a:gd name="T2" fmla="*/ 0 w 1"/>
                      <a:gd name="T3" fmla="*/ 1 h 1"/>
                      <a:gd name="T4" fmla="*/ 1 w 1"/>
                      <a:gd name="T5" fmla="*/ 0 h 1"/>
                      <a:gd name="T6" fmla="*/ 0 w 1"/>
                      <a:gd name="T7" fmla="*/ 1 h 1"/>
                    </a:gdLst>
                    <a:cxnLst>
                      <a:cxn ang="0">
                        <a:pos x="T0" y="T1"/>
                      </a:cxn>
                      <a:cxn ang="0">
                        <a:pos x="T2" y="T3"/>
                      </a:cxn>
                      <a:cxn ang="0">
                        <a:pos x="T4" y="T5"/>
                      </a:cxn>
                      <a:cxn ang="0">
                        <a:pos x="T6" y="T7"/>
                      </a:cxn>
                    </a:cxnLst>
                    <a:rect l="0" t="0" r="r" b="b"/>
                    <a:pathLst>
                      <a:path w="1" h="1">
                        <a:moveTo>
                          <a:pt x="0" y="1"/>
                        </a:moveTo>
                        <a:cubicBezTo>
                          <a:pt x="0" y="1"/>
                          <a:pt x="0" y="1"/>
                          <a:pt x="0" y="1"/>
                        </a:cubicBez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4" name="Freeform 1742">
                    <a:extLst>
                      <a:ext uri="{FF2B5EF4-FFF2-40B4-BE49-F238E27FC236}">
                        <a16:creationId xmlns="" xmlns:a16="http://schemas.microsoft.com/office/drawing/2014/main" id="{2FE71C3A-3A4C-481C-8EB7-F01BCD5E4D29}"/>
                      </a:ext>
                    </a:extLst>
                  </p:cNvPr>
                  <p:cNvSpPr/>
                  <p:nvPr/>
                </p:nvSpPr>
                <p:spPr bwMode="auto">
                  <a:xfrm flipH="1">
                    <a:off x="1823" y="30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5" name="Freeform 1743">
                    <a:extLst>
                      <a:ext uri="{FF2B5EF4-FFF2-40B4-BE49-F238E27FC236}">
                        <a16:creationId xmlns="" xmlns:a16="http://schemas.microsoft.com/office/drawing/2014/main" id="{35498AE3-7A73-478F-B37A-48B7C13AB2ED}"/>
                      </a:ext>
                    </a:extLst>
                  </p:cNvPr>
                  <p:cNvSpPr/>
                  <p:nvPr/>
                </p:nvSpPr>
                <p:spPr bwMode="auto">
                  <a:xfrm flipH="1">
                    <a:off x="1866" y="293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6" name="Freeform 1744">
                    <a:extLst>
                      <a:ext uri="{FF2B5EF4-FFF2-40B4-BE49-F238E27FC236}">
                        <a16:creationId xmlns="" xmlns:a16="http://schemas.microsoft.com/office/drawing/2014/main" id="{D7E0AFE7-A0A8-4CFC-A855-0510F0AE515D}"/>
                      </a:ext>
                    </a:extLst>
                  </p:cNvPr>
                  <p:cNvSpPr/>
                  <p:nvPr/>
                </p:nvSpPr>
                <p:spPr bwMode="auto">
                  <a:xfrm>
                    <a:off x="1805" y="302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0"/>
                          <a:pt x="1" y="0"/>
                          <a:pt x="1" y="0"/>
                        </a:cubicBezTo>
                        <a:cubicBezTo>
                          <a:pt x="1"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7" name="Freeform 1745">
                    <a:extLst>
                      <a:ext uri="{FF2B5EF4-FFF2-40B4-BE49-F238E27FC236}">
                        <a16:creationId xmlns="" xmlns:a16="http://schemas.microsoft.com/office/drawing/2014/main" id="{85E8AD07-7CB6-4FCD-801D-1114D182D602}"/>
                      </a:ext>
                    </a:extLst>
                  </p:cNvPr>
                  <p:cNvSpPr/>
                  <p:nvPr/>
                </p:nvSpPr>
                <p:spPr bwMode="auto">
                  <a:xfrm flipH="1">
                    <a:off x="1824" y="302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8" name="Freeform 1746">
                    <a:extLst>
                      <a:ext uri="{FF2B5EF4-FFF2-40B4-BE49-F238E27FC236}">
                        <a16:creationId xmlns="" xmlns:a16="http://schemas.microsoft.com/office/drawing/2014/main" id="{B1E5BBB9-F215-42A6-911F-D8D5F2196652}"/>
                      </a:ext>
                    </a:extLst>
                  </p:cNvPr>
                  <p:cNvSpPr/>
                  <p:nvPr/>
                </p:nvSpPr>
                <p:spPr bwMode="auto">
                  <a:xfrm flipH="1">
                    <a:off x="1824" y="302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59" name="Freeform 1747">
                    <a:extLst>
                      <a:ext uri="{FF2B5EF4-FFF2-40B4-BE49-F238E27FC236}">
                        <a16:creationId xmlns="" xmlns:a16="http://schemas.microsoft.com/office/drawing/2014/main" id="{A9607E6C-3051-46DC-BEBB-6F2C2B4E35B8}"/>
                      </a:ext>
                    </a:extLst>
                  </p:cNvPr>
                  <p:cNvSpPr/>
                  <p:nvPr/>
                </p:nvSpPr>
                <p:spPr bwMode="auto">
                  <a:xfrm>
                    <a:off x="1824" y="3027"/>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1"/>
                          <a:pt x="1" y="1"/>
                          <a:pt x="2"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0" name="Freeform 1748">
                    <a:extLst>
                      <a:ext uri="{FF2B5EF4-FFF2-40B4-BE49-F238E27FC236}">
                        <a16:creationId xmlns="" xmlns:a16="http://schemas.microsoft.com/office/drawing/2014/main" id="{422DEB6C-B4A0-4D31-A8B1-99E6172B4275}"/>
                      </a:ext>
                    </a:extLst>
                  </p:cNvPr>
                  <p:cNvSpPr/>
                  <p:nvPr/>
                </p:nvSpPr>
                <p:spPr bwMode="auto">
                  <a:xfrm>
                    <a:off x="1804" y="302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1" name="Freeform 1749">
                    <a:extLst>
                      <a:ext uri="{FF2B5EF4-FFF2-40B4-BE49-F238E27FC236}">
                        <a16:creationId xmlns="" xmlns:a16="http://schemas.microsoft.com/office/drawing/2014/main" id="{2BA17DD9-0BA4-45A1-840F-8F35F2449D96}"/>
                      </a:ext>
                    </a:extLst>
                  </p:cNvPr>
                  <p:cNvSpPr/>
                  <p:nvPr/>
                </p:nvSpPr>
                <p:spPr bwMode="auto">
                  <a:xfrm>
                    <a:off x="1985" y="293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2" name="Freeform 1750">
                    <a:extLst>
                      <a:ext uri="{FF2B5EF4-FFF2-40B4-BE49-F238E27FC236}">
                        <a16:creationId xmlns="" xmlns:a16="http://schemas.microsoft.com/office/drawing/2014/main" id="{975E8F40-51E1-485F-9012-5F369F477997}"/>
                      </a:ext>
                    </a:extLst>
                  </p:cNvPr>
                  <p:cNvSpPr/>
                  <p:nvPr/>
                </p:nvSpPr>
                <p:spPr bwMode="auto">
                  <a:xfrm>
                    <a:off x="1989" y="2933"/>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0"/>
                          <a:pt x="0" y="0"/>
                          <a:pt x="0" y="0"/>
                        </a:cubicBezTo>
                        <a:cubicBezTo>
                          <a:pt x="0" y="0"/>
                          <a:pt x="1"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3" name="Freeform 1751">
                    <a:extLst>
                      <a:ext uri="{FF2B5EF4-FFF2-40B4-BE49-F238E27FC236}">
                        <a16:creationId xmlns="" xmlns:a16="http://schemas.microsoft.com/office/drawing/2014/main" id="{B70097C7-81C1-4C24-919D-62C335537170}"/>
                      </a:ext>
                    </a:extLst>
                  </p:cNvPr>
                  <p:cNvSpPr/>
                  <p:nvPr/>
                </p:nvSpPr>
                <p:spPr bwMode="auto">
                  <a:xfrm flipH="1">
                    <a:off x="1981" y="29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4" name="Freeform 1752">
                    <a:extLst>
                      <a:ext uri="{FF2B5EF4-FFF2-40B4-BE49-F238E27FC236}">
                        <a16:creationId xmlns="" xmlns:a16="http://schemas.microsoft.com/office/drawing/2014/main" id="{4FE9A7A8-57F1-4440-8A81-E7BDDA4EE4B8}"/>
                      </a:ext>
                    </a:extLst>
                  </p:cNvPr>
                  <p:cNvSpPr/>
                  <p:nvPr/>
                </p:nvSpPr>
                <p:spPr bwMode="auto">
                  <a:xfrm>
                    <a:off x="1991" y="2934"/>
                    <a:ext cx="1" cy="1"/>
                  </a:xfrm>
                  <a:custGeom>
                    <a:gdLst>
                      <a:gd name="T0" fmla="*/ 0 w 1"/>
                      <a:gd name="T1" fmla="*/ 0 h 1"/>
                      <a:gd name="T2" fmla="*/ 1 w 1"/>
                      <a:gd name="T3" fmla="*/ 1 h 1"/>
                      <a:gd name="T4" fmla="*/ 1 w 1"/>
                      <a:gd name="T5" fmla="*/ 1 h 1"/>
                      <a:gd name="T6" fmla="*/ 0 w 1"/>
                      <a:gd name="T7" fmla="*/ 0 h 1"/>
                    </a:gdLst>
                    <a:cxnLst>
                      <a:cxn ang="0">
                        <a:pos x="T0" y="T1"/>
                      </a:cxn>
                      <a:cxn ang="0">
                        <a:pos x="T2" y="T3"/>
                      </a:cxn>
                      <a:cxn ang="0">
                        <a:pos x="T4" y="T5"/>
                      </a:cxn>
                      <a:cxn ang="0">
                        <a:pos x="T6" y="T7"/>
                      </a:cxn>
                    </a:cxnLst>
                    <a:rect l="0" t="0" r="r" b="b"/>
                    <a:pathLst>
                      <a:path w="1" h="1">
                        <a:moveTo>
                          <a:pt x="0" y="0"/>
                        </a:moveTo>
                        <a:cubicBezTo>
                          <a:pt x="0" y="1"/>
                          <a:pt x="0" y="1"/>
                          <a:pt x="1" y="1"/>
                        </a:cubicBezTo>
                        <a:cubicBezTo>
                          <a:pt x="1" y="1"/>
                          <a:pt x="1" y="1"/>
                          <a:pt x="1"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5" name="Freeform 1753">
                    <a:extLst>
                      <a:ext uri="{FF2B5EF4-FFF2-40B4-BE49-F238E27FC236}">
                        <a16:creationId xmlns="" xmlns:a16="http://schemas.microsoft.com/office/drawing/2014/main" id="{0771BB82-8D9F-421B-A64C-AB5C66668112}"/>
                      </a:ext>
                    </a:extLst>
                  </p:cNvPr>
                  <p:cNvSpPr/>
                  <p:nvPr/>
                </p:nvSpPr>
                <p:spPr bwMode="auto">
                  <a:xfrm flipH="1">
                    <a:off x="1957" y="291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6" name="Freeform 1754">
                    <a:extLst>
                      <a:ext uri="{FF2B5EF4-FFF2-40B4-BE49-F238E27FC236}">
                        <a16:creationId xmlns="" xmlns:a16="http://schemas.microsoft.com/office/drawing/2014/main" id="{B7F092F6-0211-4B14-8745-AC4B9F921F84}"/>
                      </a:ext>
                    </a:extLst>
                  </p:cNvPr>
                  <p:cNvSpPr/>
                  <p:nvPr/>
                </p:nvSpPr>
                <p:spPr bwMode="auto">
                  <a:xfrm>
                    <a:off x="1982" y="292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7" name="Freeform 1755">
                    <a:extLst>
                      <a:ext uri="{FF2B5EF4-FFF2-40B4-BE49-F238E27FC236}">
                        <a16:creationId xmlns="" xmlns:a16="http://schemas.microsoft.com/office/drawing/2014/main" id="{8A93417C-A7A4-40B4-B6DD-EFFAA1E7E697}"/>
                      </a:ext>
                    </a:extLst>
                  </p:cNvPr>
                  <p:cNvSpPr/>
                  <p:nvPr/>
                </p:nvSpPr>
                <p:spPr bwMode="auto">
                  <a:xfrm flipH="1">
                    <a:off x="1984" y="292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8" name="Freeform 1756">
                    <a:extLst>
                      <a:ext uri="{FF2B5EF4-FFF2-40B4-BE49-F238E27FC236}">
                        <a16:creationId xmlns="" xmlns:a16="http://schemas.microsoft.com/office/drawing/2014/main" id="{416F2FEC-36F3-4917-9D27-86923817335C}"/>
                      </a:ext>
                    </a:extLst>
                  </p:cNvPr>
                  <p:cNvSpPr/>
                  <p:nvPr/>
                </p:nvSpPr>
                <p:spPr bwMode="auto">
                  <a:xfrm>
                    <a:off x="1987" y="2931"/>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9" name="Freeform 1757">
                    <a:extLst>
                      <a:ext uri="{FF2B5EF4-FFF2-40B4-BE49-F238E27FC236}">
                        <a16:creationId xmlns="" xmlns:a16="http://schemas.microsoft.com/office/drawing/2014/main" id="{78C09983-46E5-499C-9F10-5BEFB7D5AB72}"/>
                      </a:ext>
                    </a:extLst>
                  </p:cNvPr>
                  <p:cNvSpPr/>
                  <p:nvPr/>
                </p:nvSpPr>
                <p:spPr bwMode="auto">
                  <a:xfrm>
                    <a:off x="1975" y="2926"/>
                    <a:ext cx="2" cy="1"/>
                  </a:xfrm>
                  <a:custGeom>
                    <a:gdLst>
                      <a:gd name="T0" fmla="*/ 0 w 2"/>
                      <a:gd name="T1" fmla="*/ 0 h 1"/>
                      <a:gd name="T2" fmla="*/ 1 w 2"/>
                      <a:gd name="T3" fmla="*/ 1 h 1"/>
                      <a:gd name="T4" fmla="*/ 2 w 2"/>
                      <a:gd name="T5" fmla="*/ 0 h 1"/>
                      <a:gd name="T6" fmla="*/ 1 w 2"/>
                      <a:gd name="T7" fmla="*/ 1 h 1"/>
                      <a:gd name="T8" fmla="*/ 0 w 2"/>
                      <a:gd name="T9" fmla="*/ 0 h 1"/>
                    </a:gdLst>
                    <a:cxnLst>
                      <a:cxn ang="0">
                        <a:pos x="T0" y="T1"/>
                      </a:cxn>
                      <a:cxn ang="0">
                        <a:pos x="T2" y="T3"/>
                      </a:cxn>
                      <a:cxn ang="0">
                        <a:pos x="T4" y="T5"/>
                      </a:cxn>
                      <a:cxn ang="0">
                        <a:pos x="T6" y="T7"/>
                      </a:cxn>
                      <a:cxn ang="0">
                        <a:pos x="T8" y="T9"/>
                      </a:cxn>
                    </a:cxnLst>
                    <a:rect l="0" t="0" r="r" b="b"/>
                    <a:pathLst>
                      <a:path w="2" h="1">
                        <a:moveTo>
                          <a:pt x="0" y="0"/>
                        </a:moveTo>
                        <a:lnTo>
                          <a:pt x="1" y="1"/>
                        </a:lnTo>
                        <a:lnTo>
                          <a:pt x="2" y="0"/>
                        </a:lnTo>
                        <a:lnTo>
                          <a:pt x="1"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0" name="Freeform 1758">
                    <a:extLst>
                      <a:ext uri="{FF2B5EF4-FFF2-40B4-BE49-F238E27FC236}">
                        <a16:creationId xmlns="" xmlns:a16="http://schemas.microsoft.com/office/drawing/2014/main" id="{DF5E01D3-5505-435B-8607-624D81B04F9B}"/>
                      </a:ext>
                    </a:extLst>
                  </p:cNvPr>
                  <p:cNvSpPr/>
                  <p:nvPr/>
                </p:nvSpPr>
                <p:spPr bwMode="auto">
                  <a:xfrm>
                    <a:off x="1978" y="2925"/>
                    <a:ext cx="2" cy="1"/>
                  </a:xfrm>
                  <a:custGeom>
                    <a:gdLst>
                      <a:gd name="T0" fmla="*/ 3 w 3"/>
                      <a:gd name="T1" fmla="*/ 0 h 1"/>
                      <a:gd name="T2" fmla="*/ 0 w 3"/>
                      <a:gd name="T3" fmla="*/ 1 h 1"/>
                      <a:gd name="T4" fmla="*/ 3 w 3"/>
                      <a:gd name="T5" fmla="*/ 0 h 1"/>
                    </a:gdLst>
                    <a:cxnLst>
                      <a:cxn ang="0">
                        <a:pos x="T0" y="T1"/>
                      </a:cxn>
                      <a:cxn ang="0">
                        <a:pos x="T2" y="T3"/>
                      </a:cxn>
                      <a:cxn ang="0">
                        <a:pos x="T4" y="T5"/>
                      </a:cxn>
                    </a:cxnLst>
                    <a:rect l="0" t="0" r="r" b="b"/>
                    <a:pathLst>
                      <a:path w="3" h="1">
                        <a:moveTo>
                          <a:pt x="3" y="0"/>
                        </a:moveTo>
                        <a:cubicBezTo>
                          <a:pt x="2" y="0"/>
                          <a:pt x="0" y="1"/>
                          <a:pt x="0" y="1"/>
                        </a:cubicBezTo>
                        <a:cubicBezTo>
                          <a:pt x="0" y="1"/>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1" name="Freeform 1759">
                    <a:extLst>
                      <a:ext uri="{FF2B5EF4-FFF2-40B4-BE49-F238E27FC236}">
                        <a16:creationId xmlns="" xmlns:a16="http://schemas.microsoft.com/office/drawing/2014/main" id="{67DFD9F5-9284-4B5F-AD48-20817F239579}"/>
                      </a:ext>
                    </a:extLst>
                  </p:cNvPr>
                  <p:cNvSpPr/>
                  <p:nvPr/>
                </p:nvSpPr>
                <p:spPr bwMode="auto">
                  <a:xfrm flipH="1">
                    <a:off x="1980" y="2925"/>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2" name="Freeform 1760">
                    <a:extLst>
                      <a:ext uri="{FF2B5EF4-FFF2-40B4-BE49-F238E27FC236}">
                        <a16:creationId xmlns="" xmlns:a16="http://schemas.microsoft.com/office/drawing/2014/main" id="{F63B2A0F-6A8A-40F7-A5A2-06B2AB26592D}"/>
                      </a:ext>
                    </a:extLst>
                  </p:cNvPr>
                  <p:cNvSpPr/>
                  <p:nvPr/>
                </p:nvSpPr>
                <p:spPr bwMode="auto">
                  <a:xfrm flipH="1">
                    <a:off x="1956" y="291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3" name="Freeform 1761">
                    <a:extLst>
                      <a:ext uri="{FF2B5EF4-FFF2-40B4-BE49-F238E27FC236}">
                        <a16:creationId xmlns="" xmlns:a16="http://schemas.microsoft.com/office/drawing/2014/main" id="{F09D688C-3131-42C6-BB27-A22E2E48B684}"/>
                      </a:ext>
                    </a:extLst>
                  </p:cNvPr>
                  <p:cNvSpPr/>
                  <p:nvPr/>
                </p:nvSpPr>
                <p:spPr bwMode="auto">
                  <a:xfrm flipH="1">
                    <a:off x="1991" y="293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4" name="Freeform 1762">
                    <a:extLst>
                      <a:ext uri="{FF2B5EF4-FFF2-40B4-BE49-F238E27FC236}">
                        <a16:creationId xmlns="" xmlns:a16="http://schemas.microsoft.com/office/drawing/2014/main" id="{8981BD34-B3FB-4BB5-83A9-1A3D39C31B06}"/>
                      </a:ext>
                    </a:extLst>
                  </p:cNvPr>
                  <p:cNvSpPr/>
                  <p:nvPr/>
                </p:nvSpPr>
                <p:spPr bwMode="auto">
                  <a:xfrm flipH="1">
                    <a:off x="1991" y="2937"/>
                    <a:ext cx="0" cy="1"/>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5" name="Freeform 1763">
                    <a:extLst>
                      <a:ext uri="{FF2B5EF4-FFF2-40B4-BE49-F238E27FC236}">
                        <a16:creationId xmlns="" xmlns:a16="http://schemas.microsoft.com/office/drawing/2014/main" id="{573D392D-0AB2-4B9B-887E-09D1347D7B2B}"/>
                      </a:ext>
                    </a:extLst>
                  </p:cNvPr>
                  <p:cNvSpPr/>
                  <p:nvPr/>
                </p:nvSpPr>
                <p:spPr bwMode="auto">
                  <a:xfrm flipH="1">
                    <a:off x="1991" y="2940"/>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6" name="Freeform 1764">
                    <a:extLst>
                      <a:ext uri="{FF2B5EF4-FFF2-40B4-BE49-F238E27FC236}">
                        <a16:creationId xmlns="" xmlns:a16="http://schemas.microsoft.com/office/drawing/2014/main" id="{5CCE420B-AC42-4493-84E0-B0F40515075A}"/>
                      </a:ext>
                    </a:extLst>
                  </p:cNvPr>
                  <p:cNvSpPr/>
                  <p:nvPr/>
                </p:nvSpPr>
                <p:spPr bwMode="auto">
                  <a:xfrm flipH="1">
                    <a:off x="1991" y="293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7" name="Freeform 1765">
                    <a:extLst>
                      <a:ext uri="{FF2B5EF4-FFF2-40B4-BE49-F238E27FC236}">
                        <a16:creationId xmlns="" xmlns:a16="http://schemas.microsoft.com/office/drawing/2014/main" id="{54F0D82E-7A4C-410E-BABA-8317D37B2EE9}"/>
                      </a:ext>
                    </a:extLst>
                  </p:cNvPr>
                  <p:cNvSpPr/>
                  <p:nvPr/>
                </p:nvSpPr>
                <p:spPr bwMode="auto">
                  <a:xfrm flipH="1">
                    <a:off x="1978" y="2981"/>
                    <a:ext cx="0" cy="4"/>
                  </a:xfrm>
                  <a:custGeom>
                    <a:gdLst>
                      <a:gd name="T0" fmla="*/ 5 h 5"/>
                      <a:gd name="T1" fmla="*/ 0 h 5"/>
                      <a:gd name="T2" fmla="*/ 5 h 5"/>
                    </a:gdLst>
                    <a:cxnLst>
                      <a:cxn ang="0">
                        <a:pos x="0" y="T0"/>
                      </a:cxn>
                      <a:cxn ang="0">
                        <a:pos x="0" y="T1"/>
                      </a:cxn>
                      <a:cxn ang="0">
                        <a:pos x="0" y="T2"/>
                      </a:cxn>
                    </a:cxnLst>
                    <a:rect l="0" t="0" r="r" b="b"/>
                    <a:pathLst>
                      <a:path h="5">
                        <a:moveTo>
                          <a:pt x="0" y="5"/>
                        </a:moveTo>
                        <a:cubicBezTo>
                          <a:pt x="0" y="4"/>
                          <a:pt x="0" y="2"/>
                          <a:pt x="0" y="0"/>
                        </a:cubicBezTo>
                        <a:cubicBezTo>
                          <a:pt x="0" y="2"/>
                          <a:pt x="0" y="4"/>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8" name="Freeform 1766">
                    <a:extLst>
                      <a:ext uri="{FF2B5EF4-FFF2-40B4-BE49-F238E27FC236}">
                        <a16:creationId xmlns="" xmlns:a16="http://schemas.microsoft.com/office/drawing/2014/main" id="{77C3D793-BF9B-43B1-AA7D-268EF28DBCD3}"/>
                      </a:ext>
                    </a:extLst>
                  </p:cNvPr>
                  <p:cNvSpPr/>
                  <p:nvPr/>
                </p:nvSpPr>
                <p:spPr bwMode="auto">
                  <a:xfrm flipH="1">
                    <a:off x="1991" y="294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9" name="Freeform 1767">
                    <a:extLst>
                      <a:ext uri="{FF2B5EF4-FFF2-40B4-BE49-F238E27FC236}">
                        <a16:creationId xmlns="" xmlns:a16="http://schemas.microsoft.com/office/drawing/2014/main" id="{E473B9BD-C8D8-42A7-9172-BAB99B8925A0}"/>
                      </a:ext>
                    </a:extLst>
                  </p:cNvPr>
                  <p:cNvSpPr/>
                  <p:nvPr/>
                </p:nvSpPr>
                <p:spPr bwMode="auto">
                  <a:xfrm>
                    <a:off x="1991" y="2935"/>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0" name="Freeform 1768">
                    <a:extLst>
                      <a:ext uri="{FF2B5EF4-FFF2-40B4-BE49-F238E27FC236}">
                        <a16:creationId xmlns="" xmlns:a16="http://schemas.microsoft.com/office/drawing/2014/main" id="{65E2FD61-5B5E-414D-ACAB-9708D4DF6FDC}"/>
                      </a:ext>
                    </a:extLst>
                  </p:cNvPr>
                  <p:cNvSpPr/>
                  <p:nvPr/>
                </p:nvSpPr>
                <p:spPr bwMode="auto">
                  <a:xfrm>
                    <a:off x="1978" y="3002"/>
                    <a:ext cx="11" cy="17"/>
                  </a:xfrm>
                  <a:custGeom>
                    <a:gdLst>
                      <a:gd name="T0" fmla="*/ 8 w 12"/>
                      <a:gd name="T1" fmla="*/ 0 h 18"/>
                      <a:gd name="T2" fmla="*/ 8 w 12"/>
                      <a:gd name="T3" fmla="*/ 0 h 18"/>
                      <a:gd name="T4" fmla="*/ 8 w 12"/>
                      <a:gd name="T5" fmla="*/ 0 h 18"/>
                      <a:gd name="T6" fmla="*/ 8 w 12"/>
                      <a:gd name="T7" fmla="*/ 1 h 18"/>
                      <a:gd name="T8" fmla="*/ 7 w 12"/>
                      <a:gd name="T9" fmla="*/ 1 h 18"/>
                      <a:gd name="T10" fmla="*/ 6 w 12"/>
                      <a:gd name="T11" fmla="*/ 2 h 18"/>
                      <a:gd name="T12" fmla="*/ 6 w 12"/>
                      <a:gd name="T13" fmla="*/ 2 h 18"/>
                      <a:gd name="T14" fmla="*/ 5 w 12"/>
                      <a:gd name="T15" fmla="*/ 3 h 18"/>
                      <a:gd name="T16" fmla="*/ 4 w 12"/>
                      <a:gd name="T17" fmla="*/ 3 h 18"/>
                      <a:gd name="T18" fmla="*/ 3 w 12"/>
                      <a:gd name="T19" fmla="*/ 3 h 18"/>
                      <a:gd name="T20" fmla="*/ 2 w 12"/>
                      <a:gd name="T21" fmla="*/ 3 h 18"/>
                      <a:gd name="T22" fmla="*/ 2 w 12"/>
                      <a:gd name="T23" fmla="*/ 3 h 18"/>
                      <a:gd name="T24" fmla="*/ 0 w 12"/>
                      <a:gd name="T25" fmla="*/ 3 h 18"/>
                      <a:gd name="T26" fmla="*/ 0 w 12"/>
                      <a:gd name="T27" fmla="*/ 3 h 18"/>
                      <a:gd name="T28" fmla="*/ 0 w 12"/>
                      <a:gd name="T29" fmla="*/ 9 h 18"/>
                      <a:gd name="T30" fmla="*/ 0 w 12"/>
                      <a:gd name="T31" fmla="*/ 9 h 18"/>
                      <a:gd name="T32" fmla="*/ 2 w 12"/>
                      <a:gd name="T33" fmla="*/ 18 h 18"/>
                      <a:gd name="T34" fmla="*/ 3 w 12"/>
                      <a:gd name="T35" fmla="*/ 17 h 18"/>
                      <a:gd name="T36" fmla="*/ 4 w 12"/>
                      <a:gd name="T37" fmla="*/ 17 h 18"/>
                      <a:gd name="T38" fmla="*/ 4 w 12"/>
                      <a:gd name="T39" fmla="*/ 17 h 18"/>
                      <a:gd name="T40" fmla="*/ 4 w 12"/>
                      <a:gd name="T41" fmla="*/ 17 h 18"/>
                      <a:gd name="T42" fmla="*/ 5 w 12"/>
                      <a:gd name="T43" fmla="*/ 16 h 18"/>
                      <a:gd name="T44" fmla="*/ 12 w 12"/>
                      <a:gd name="T45" fmla="*/ 6 h 18"/>
                      <a:gd name="T46" fmla="*/ 10 w 12"/>
                      <a:gd name="T47" fmla="*/ 4 h 18"/>
                      <a:gd name="T48" fmla="*/ 10 w 12"/>
                      <a:gd name="T49" fmla="*/ 3 h 18"/>
                      <a:gd name="T50" fmla="*/ 10 w 12"/>
                      <a:gd name="T51" fmla="*/ 3 h 18"/>
                      <a:gd name="T52" fmla="*/ 10 w 12"/>
                      <a:gd name="T53" fmla="*/ 3 h 18"/>
                      <a:gd name="T54" fmla="*/ 10 w 12"/>
                      <a:gd name="T55" fmla="*/ 2 h 18"/>
                      <a:gd name="T56" fmla="*/ 10 w 12"/>
                      <a:gd name="T57" fmla="*/ 1 h 18"/>
                      <a:gd name="T58" fmla="*/ 10 w 12"/>
                      <a:gd name="T59" fmla="*/ 0 h 18"/>
                      <a:gd name="T60" fmla="*/ 10 w 12"/>
                      <a:gd name="T61" fmla="*/ 0 h 18"/>
                      <a:gd name="T62" fmla="*/ 10 w 12"/>
                      <a:gd name="T63" fmla="*/ 0 h 18"/>
                      <a:gd name="T64" fmla="*/ 8 w 12"/>
                      <a:gd name="T65" fmla="*/ 0 h 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 h="18">
                        <a:moveTo>
                          <a:pt x="8" y="0"/>
                        </a:moveTo>
                        <a:cubicBezTo>
                          <a:pt x="8" y="0"/>
                          <a:pt x="8" y="0"/>
                          <a:pt x="8" y="0"/>
                        </a:cubicBezTo>
                        <a:cubicBezTo>
                          <a:pt x="8" y="0"/>
                          <a:pt x="8" y="0"/>
                          <a:pt x="8" y="0"/>
                        </a:cubicBezTo>
                        <a:cubicBezTo>
                          <a:pt x="8" y="0"/>
                          <a:pt x="8" y="0"/>
                          <a:pt x="8" y="1"/>
                        </a:cubicBezTo>
                        <a:cubicBezTo>
                          <a:pt x="7" y="1"/>
                          <a:pt x="7" y="1"/>
                          <a:pt x="7" y="1"/>
                        </a:cubicBezTo>
                        <a:cubicBezTo>
                          <a:pt x="7" y="2"/>
                          <a:pt x="6" y="2"/>
                          <a:pt x="6" y="2"/>
                        </a:cubicBezTo>
                        <a:cubicBezTo>
                          <a:pt x="6" y="2"/>
                          <a:pt x="6" y="2"/>
                          <a:pt x="6" y="2"/>
                        </a:cubicBezTo>
                        <a:cubicBezTo>
                          <a:pt x="5" y="2"/>
                          <a:pt x="5" y="3"/>
                          <a:pt x="5" y="3"/>
                        </a:cubicBezTo>
                        <a:cubicBezTo>
                          <a:pt x="5" y="3"/>
                          <a:pt x="5" y="3"/>
                          <a:pt x="4" y="3"/>
                        </a:cubicBezTo>
                        <a:cubicBezTo>
                          <a:pt x="4" y="3"/>
                          <a:pt x="4" y="3"/>
                          <a:pt x="3" y="3"/>
                        </a:cubicBezTo>
                        <a:cubicBezTo>
                          <a:pt x="3" y="3"/>
                          <a:pt x="3" y="3"/>
                          <a:pt x="2" y="3"/>
                        </a:cubicBezTo>
                        <a:cubicBezTo>
                          <a:pt x="2" y="3"/>
                          <a:pt x="2" y="3"/>
                          <a:pt x="2" y="3"/>
                        </a:cubicBezTo>
                        <a:cubicBezTo>
                          <a:pt x="2" y="3"/>
                          <a:pt x="1" y="3"/>
                          <a:pt x="0" y="3"/>
                        </a:cubicBezTo>
                        <a:cubicBezTo>
                          <a:pt x="0" y="3"/>
                          <a:pt x="0" y="3"/>
                          <a:pt x="0" y="3"/>
                        </a:cubicBezTo>
                        <a:cubicBezTo>
                          <a:pt x="0" y="9"/>
                          <a:pt x="0" y="9"/>
                          <a:pt x="0" y="9"/>
                        </a:cubicBezTo>
                        <a:cubicBezTo>
                          <a:pt x="0" y="9"/>
                          <a:pt x="0" y="9"/>
                          <a:pt x="0" y="9"/>
                        </a:cubicBezTo>
                        <a:cubicBezTo>
                          <a:pt x="1" y="11"/>
                          <a:pt x="1" y="14"/>
                          <a:pt x="2" y="18"/>
                        </a:cubicBezTo>
                        <a:cubicBezTo>
                          <a:pt x="3" y="18"/>
                          <a:pt x="3" y="17"/>
                          <a:pt x="3" y="17"/>
                        </a:cubicBezTo>
                        <a:cubicBezTo>
                          <a:pt x="3" y="17"/>
                          <a:pt x="3" y="17"/>
                          <a:pt x="4" y="17"/>
                        </a:cubicBezTo>
                        <a:cubicBezTo>
                          <a:pt x="4" y="17"/>
                          <a:pt x="4" y="17"/>
                          <a:pt x="4" y="17"/>
                        </a:cubicBezTo>
                        <a:cubicBezTo>
                          <a:pt x="4" y="17"/>
                          <a:pt x="4" y="17"/>
                          <a:pt x="4" y="17"/>
                        </a:cubicBezTo>
                        <a:cubicBezTo>
                          <a:pt x="5" y="17"/>
                          <a:pt x="5" y="17"/>
                          <a:pt x="5" y="16"/>
                        </a:cubicBezTo>
                        <a:cubicBezTo>
                          <a:pt x="6" y="16"/>
                          <a:pt x="9" y="11"/>
                          <a:pt x="12" y="6"/>
                        </a:cubicBezTo>
                        <a:cubicBezTo>
                          <a:pt x="10" y="4"/>
                          <a:pt x="10" y="4"/>
                          <a:pt x="10" y="4"/>
                        </a:cubicBezTo>
                        <a:cubicBezTo>
                          <a:pt x="10" y="3"/>
                          <a:pt x="10" y="3"/>
                          <a:pt x="10" y="3"/>
                        </a:cubicBezTo>
                        <a:cubicBezTo>
                          <a:pt x="10" y="3"/>
                          <a:pt x="10" y="3"/>
                          <a:pt x="10" y="3"/>
                        </a:cubicBezTo>
                        <a:cubicBezTo>
                          <a:pt x="10" y="3"/>
                          <a:pt x="10" y="3"/>
                          <a:pt x="10" y="3"/>
                        </a:cubicBezTo>
                        <a:cubicBezTo>
                          <a:pt x="10" y="2"/>
                          <a:pt x="10" y="2"/>
                          <a:pt x="10" y="2"/>
                        </a:cubicBezTo>
                        <a:cubicBezTo>
                          <a:pt x="10" y="2"/>
                          <a:pt x="10" y="2"/>
                          <a:pt x="10" y="1"/>
                        </a:cubicBezTo>
                        <a:cubicBezTo>
                          <a:pt x="10" y="1"/>
                          <a:pt x="10" y="1"/>
                          <a:pt x="10" y="0"/>
                        </a:cubicBezTo>
                        <a:cubicBezTo>
                          <a:pt x="10" y="0"/>
                          <a:pt x="10" y="0"/>
                          <a:pt x="10" y="0"/>
                        </a:cubicBezTo>
                        <a:cubicBezTo>
                          <a:pt x="10" y="0"/>
                          <a:pt x="10" y="0"/>
                          <a:pt x="10" y="0"/>
                        </a:cubicBezTo>
                        <a:cubicBezTo>
                          <a:pt x="9" y="0"/>
                          <a:pt x="9"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1" name="Freeform 1769">
                    <a:extLst>
                      <a:ext uri="{FF2B5EF4-FFF2-40B4-BE49-F238E27FC236}">
                        <a16:creationId xmlns="" xmlns:a16="http://schemas.microsoft.com/office/drawing/2014/main" id="{108E7D41-A3CE-4AB5-8EC9-0DA61367AF0C}"/>
                      </a:ext>
                    </a:extLst>
                  </p:cNvPr>
                  <p:cNvSpPr/>
                  <p:nvPr/>
                </p:nvSpPr>
                <p:spPr bwMode="auto">
                  <a:xfrm flipH="1">
                    <a:off x="1978" y="3004"/>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2" name="Freeform 1770">
                    <a:extLst>
                      <a:ext uri="{FF2B5EF4-FFF2-40B4-BE49-F238E27FC236}">
                        <a16:creationId xmlns="" xmlns:a16="http://schemas.microsoft.com/office/drawing/2014/main" id="{E2C47127-237D-4BDE-B393-C767A0DD185B}"/>
                      </a:ext>
                    </a:extLst>
                  </p:cNvPr>
                  <p:cNvSpPr/>
                  <p:nvPr/>
                </p:nvSpPr>
                <p:spPr bwMode="auto">
                  <a:xfrm>
                    <a:off x="1985" y="3002"/>
                    <a:ext cx="2" cy="0"/>
                  </a:xfrm>
                  <a:custGeom>
                    <a:gdLst>
                      <a:gd name="T0" fmla="*/ 0 w 2"/>
                      <a:gd name="T1" fmla="*/ 0 w 2"/>
                      <a:gd name="T2" fmla="*/ 0 w 2"/>
                      <a:gd name="T3" fmla="*/ 2 w 2"/>
                      <a:gd name="T4" fmla="*/ 2 w 2"/>
                      <a:gd name="T5" fmla="*/ 0 w 2"/>
                      <a:gd name="T6" fmla="*/ 0 w 2"/>
                    </a:gd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1" y="0"/>
                          <a:pt x="1" y="0"/>
                          <a:pt x="2" y="0"/>
                        </a:cubicBezTo>
                        <a:cubicBezTo>
                          <a:pt x="2" y="0"/>
                          <a:pt x="2" y="0"/>
                          <a:pt x="2"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3" name="Freeform 1771">
                    <a:extLst>
                      <a:ext uri="{FF2B5EF4-FFF2-40B4-BE49-F238E27FC236}">
                        <a16:creationId xmlns="" xmlns:a16="http://schemas.microsoft.com/office/drawing/2014/main" id="{1E163BA1-413D-4CE8-8DBD-DA55DF514DF2}"/>
                      </a:ext>
                    </a:extLst>
                  </p:cNvPr>
                  <p:cNvSpPr/>
                  <p:nvPr/>
                </p:nvSpPr>
                <p:spPr bwMode="auto">
                  <a:xfrm>
                    <a:off x="1982" y="3003"/>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4" name="Freeform 1772">
                    <a:extLst>
                      <a:ext uri="{FF2B5EF4-FFF2-40B4-BE49-F238E27FC236}">
                        <a16:creationId xmlns="" xmlns:a16="http://schemas.microsoft.com/office/drawing/2014/main" id="{652C75ED-296D-49DA-9F48-7D0EC81A50D6}"/>
                      </a:ext>
                    </a:extLst>
                  </p:cNvPr>
                  <p:cNvSpPr/>
                  <p:nvPr/>
                </p:nvSpPr>
                <p:spPr bwMode="auto">
                  <a:xfrm>
                    <a:off x="1978" y="3004"/>
                    <a:ext cx="2" cy="0"/>
                  </a:xfrm>
                  <a:custGeom>
                    <a:gdLst>
                      <a:gd name="T0" fmla="*/ 2 w 2"/>
                      <a:gd name="T1" fmla="*/ 0 w 2"/>
                      <a:gd name="T2" fmla="*/ 2 w 2"/>
                      <a:gd name="T3" fmla="*/ 2 w 2"/>
                    </a:gdLst>
                    <a:cxnLst>
                      <a:cxn ang="0">
                        <a:pos x="T0" y="0"/>
                      </a:cxn>
                      <a:cxn ang="0">
                        <a:pos x="T1" y="0"/>
                      </a:cxn>
                      <a:cxn ang="0">
                        <a:pos x="T2" y="0"/>
                      </a:cxn>
                      <a:cxn ang="0">
                        <a:pos x="T3" y="0"/>
                      </a:cxn>
                    </a:cxnLst>
                    <a:rect l="0" t="0" r="r" b="b"/>
                    <a:pathLst>
                      <a:path w="2">
                        <a:moveTo>
                          <a:pt x="2" y="0"/>
                        </a:moveTo>
                        <a:cubicBezTo>
                          <a:pt x="2" y="0"/>
                          <a:pt x="1" y="0"/>
                          <a:pt x="0" y="0"/>
                        </a:cubicBezTo>
                        <a:cubicBezTo>
                          <a:pt x="1" y="0"/>
                          <a:pt x="2" y="0"/>
                          <a:pt x="2" y="0"/>
                        </a:cubicBezTo>
                        <a:cubicBezTo>
                          <a:pt x="2"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5" name="Freeform 1773">
                    <a:extLst>
                      <a:ext uri="{FF2B5EF4-FFF2-40B4-BE49-F238E27FC236}">
                        <a16:creationId xmlns="" xmlns:a16="http://schemas.microsoft.com/office/drawing/2014/main" id="{5FE9F755-77FC-48D0-B555-07CA92A9FEE5}"/>
                      </a:ext>
                    </a:extLst>
                  </p:cNvPr>
                  <p:cNvSpPr/>
                  <p:nvPr/>
                </p:nvSpPr>
                <p:spPr bwMode="auto">
                  <a:xfrm>
                    <a:off x="1980" y="300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6" name="Freeform 1774">
                    <a:extLst>
                      <a:ext uri="{FF2B5EF4-FFF2-40B4-BE49-F238E27FC236}">
                        <a16:creationId xmlns="" xmlns:a16="http://schemas.microsoft.com/office/drawing/2014/main" id="{33E2F37F-19D5-4316-B06F-F710EC60E1A5}"/>
                      </a:ext>
                    </a:extLst>
                  </p:cNvPr>
                  <p:cNvSpPr/>
                  <p:nvPr/>
                </p:nvSpPr>
                <p:spPr bwMode="auto">
                  <a:xfrm>
                    <a:off x="1983" y="3003"/>
                    <a:ext cx="2" cy="0"/>
                  </a:xfrm>
                  <a:custGeom>
                    <a:gdLst>
                      <a:gd name="T0" fmla="*/ 2 w 2"/>
                      <a:gd name="T1" fmla="*/ 0 h 1"/>
                      <a:gd name="T2" fmla="*/ 1 w 2"/>
                      <a:gd name="T3" fmla="*/ 0 h 1"/>
                      <a:gd name="T4" fmla="*/ 0 w 2"/>
                      <a:gd name="T5" fmla="*/ 1 h 1"/>
                      <a:gd name="T6" fmla="*/ 1 w 2"/>
                      <a:gd name="T7" fmla="*/ 0 h 1"/>
                      <a:gd name="T8" fmla="*/ 2 w 2"/>
                      <a:gd name="T9" fmla="*/ 0 h 1"/>
                    </a:gd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1" y="1"/>
                          <a:pt x="0" y="1"/>
                          <a:pt x="0" y="1"/>
                        </a:cubicBezTo>
                        <a:cubicBezTo>
                          <a:pt x="0" y="1"/>
                          <a:pt x="1" y="1"/>
                          <a:pt x="1" y="0"/>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7" name="Freeform 1775">
                    <a:extLst>
                      <a:ext uri="{FF2B5EF4-FFF2-40B4-BE49-F238E27FC236}">
                        <a16:creationId xmlns="" xmlns:a16="http://schemas.microsoft.com/office/drawing/2014/main" id="{590149F5-BF36-473B-8F23-5A2C6EE0F33C}"/>
                      </a:ext>
                    </a:extLst>
                  </p:cNvPr>
                  <p:cNvSpPr/>
                  <p:nvPr/>
                </p:nvSpPr>
                <p:spPr bwMode="auto">
                  <a:xfrm flipH="1">
                    <a:off x="1978" y="301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8" name="Freeform 1776">
                    <a:extLst>
                      <a:ext uri="{FF2B5EF4-FFF2-40B4-BE49-F238E27FC236}">
                        <a16:creationId xmlns="" xmlns:a16="http://schemas.microsoft.com/office/drawing/2014/main" id="{819FD601-4C05-4ABA-81BD-7D74994FDE43}"/>
                      </a:ext>
                    </a:extLst>
                  </p:cNvPr>
                  <p:cNvSpPr/>
                  <p:nvPr/>
                </p:nvSpPr>
                <p:spPr bwMode="auto">
                  <a:xfrm>
                    <a:off x="1987" y="3091"/>
                    <a:ext cx="110" cy="179"/>
                  </a:xfrm>
                  <a:custGeom>
                    <a:gdLst>
                      <a:gd name="T0" fmla="*/ 56 w 115"/>
                      <a:gd name="T1" fmla="*/ 35 h 187"/>
                      <a:gd name="T2" fmla="*/ 59 w 115"/>
                      <a:gd name="T3" fmla="*/ 38 h 187"/>
                      <a:gd name="T4" fmla="*/ 61 w 115"/>
                      <a:gd name="T5" fmla="*/ 40 h 187"/>
                      <a:gd name="T6" fmla="*/ 63 w 115"/>
                      <a:gd name="T7" fmla="*/ 54 h 187"/>
                      <a:gd name="T8" fmla="*/ 56 w 115"/>
                      <a:gd name="T9" fmla="*/ 68 h 187"/>
                      <a:gd name="T10" fmla="*/ 54 w 115"/>
                      <a:gd name="T11" fmla="*/ 74 h 187"/>
                      <a:gd name="T12" fmla="*/ 44 w 115"/>
                      <a:gd name="T13" fmla="*/ 44 h 187"/>
                      <a:gd name="T14" fmla="*/ 37 w 115"/>
                      <a:gd name="T15" fmla="*/ 44 h 187"/>
                      <a:gd name="T16" fmla="*/ 30 w 115"/>
                      <a:gd name="T17" fmla="*/ 39 h 187"/>
                      <a:gd name="T18" fmla="*/ 0 w 115"/>
                      <a:gd name="T19" fmla="*/ 49 h 187"/>
                      <a:gd name="T20" fmla="*/ 4 w 115"/>
                      <a:gd name="T21" fmla="*/ 58 h 187"/>
                      <a:gd name="T22" fmla="*/ 7 w 115"/>
                      <a:gd name="T23" fmla="*/ 59 h 187"/>
                      <a:gd name="T24" fmla="*/ 10 w 115"/>
                      <a:gd name="T25" fmla="*/ 59 h 187"/>
                      <a:gd name="T26" fmla="*/ 13 w 115"/>
                      <a:gd name="T27" fmla="*/ 60 h 187"/>
                      <a:gd name="T28" fmla="*/ 15 w 115"/>
                      <a:gd name="T29" fmla="*/ 61 h 187"/>
                      <a:gd name="T30" fmla="*/ 30 w 115"/>
                      <a:gd name="T31" fmla="*/ 66 h 187"/>
                      <a:gd name="T32" fmla="*/ 29 w 115"/>
                      <a:gd name="T33" fmla="*/ 93 h 187"/>
                      <a:gd name="T34" fmla="*/ 31 w 115"/>
                      <a:gd name="T35" fmla="*/ 102 h 187"/>
                      <a:gd name="T36" fmla="*/ 25 w 115"/>
                      <a:gd name="T37" fmla="*/ 117 h 187"/>
                      <a:gd name="T38" fmla="*/ 12 w 115"/>
                      <a:gd name="T39" fmla="*/ 135 h 187"/>
                      <a:gd name="T40" fmla="*/ 12 w 115"/>
                      <a:gd name="T41" fmla="*/ 136 h 187"/>
                      <a:gd name="T42" fmla="*/ 13 w 115"/>
                      <a:gd name="T43" fmla="*/ 138 h 187"/>
                      <a:gd name="T44" fmla="*/ 18 w 115"/>
                      <a:gd name="T45" fmla="*/ 154 h 187"/>
                      <a:gd name="T46" fmla="*/ 20 w 115"/>
                      <a:gd name="T47" fmla="*/ 179 h 187"/>
                      <a:gd name="T48" fmla="*/ 23 w 115"/>
                      <a:gd name="T49" fmla="*/ 187 h 187"/>
                      <a:gd name="T50" fmla="*/ 26 w 115"/>
                      <a:gd name="T51" fmla="*/ 183 h 187"/>
                      <a:gd name="T52" fmla="*/ 26 w 115"/>
                      <a:gd name="T53" fmla="*/ 183 h 187"/>
                      <a:gd name="T54" fmla="*/ 53 w 115"/>
                      <a:gd name="T55" fmla="*/ 157 h 187"/>
                      <a:gd name="T56" fmla="*/ 54 w 115"/>
                      <a:gd name="T57" fmla="*/ 135 h 187"/>
                      <a:gd name="T58" fmla="*/ 47 w 115"/>
                      <a:gd name="T59" fmla="*/ 113 h 187"/>
                      <a:gd name="T60" fmla="*/ 53 w 115"/>
                      <a:gd name="T61" fmla="*/ 99 h 187"/>
                      <a:gd name="T62" fmla="*/ 64 w 115"/>
                      <a:gd name="T63" fmla="*/ 90 h 187"/>
                      <a:gd name="T64" fmla="*/ 89 w 115"/>
                      <a:gd name="T65" fmla="*/ 71 h 187"/>
                      <a:gd name="T66" fmla="*/ 112 w 115"/>
                      <a:gd name="T67" fmla="*/ 24 h 187"/>
                      <a:gd name="T68" fmla="*/ 111 w 115"/>
                      <a:gd name="T69" fmla="*/ 0 h 187"/>
                      <a:gd name="T70" fmla="*/ 108 w 115"/>
                      <a:gd name="T71" fmla="*/ 1 h 187"/>
                      <a:gd name="T72" fmla="*/ 105 w 115"/>
                      <a:gd name="T73" fmla="*/ 3 h 187"/>
                      <a:gd name="T74" fmla="*/ 104 w 115"/>
                      <a:gd name="T75" fmla="*/ 3 h 187"/>
                      <a:gd name="T76" fmla="*/ 103 w 115"/>
                      <a:gd name="T77" fmla="*/ 4 h 187"/>
                      <a:gd name="T78" fmla="*/ 99 w 115"/>
                      <a:gd name="T79" fmla="*/ 6 h 187"/>
                      <a:gd name="T80" fmla="*/ 88 w 115"/>
                      <a:gd name="T81" fmla="*/ 7 h 187"/>
                      <a:gd name="T82" fmla="*/ 81 w 115"/>
                      <a:gd name="T83" fmla="*/ 12 h 187"/>
                      <a:gd name="T84" fmla="*/ 67 w 115"/>
                      <a:gd name="T85" fmla="*/ 13 h 187"/>
                      <a:gd name="T86" fmla="*/ 59 w 115"/>
                      <a:gd name="T87" fmla="*/ 10 h 187"/>
                      <a:gd name="T88" fmla="*/ 55 w 115"/>
                      <a:gd name="T89" fmla="*/ 11 h 187"/>
                      <a:gd name="T90" fmla="*/ 52 w 115"/>
                      <a:gd name="T91" fmla="*/ 10 h 18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5" h="187">
                        <a:moveTo>
                          <a:pt x="51" y="13"/>
                        </a:moveTo>
                        <a:cubicBezTo>
                          <a:pt x="50" y="16"/>
                          <a:pt x="52" y="22"/>
                          <a:pt x="54" y="27"/>
                        </a:cubicBezTo>
                        <a:cubicBezTo>
                          <a:pt x="55" y="30"/>
                          <a:pt x="56" y="33"/>
                          <a:pt x="56" y="35"/>
                        </a:cubicBezTo>
                        <a:cubicBezTo>
                          <a:pt x="56" y="35"/>
                          <a:pt x="57" y="36"/>
                          <a:pt x="57" y="36"/>
                        </a:cubicBezTo>
                        <a:cubicBezTo>
                          <a:pt x="57" y="36"/>
                          <a:pt x="58" y="36"/>
                          <a:pt x="58" y="37"/>
                        </a:cubicBezTo>
                        <a:cubicBezTo>
                          <a:pt x="58" y="37"/>
                          <a:pt x="59" y="37"/>
                          <a:pt x="59" y="38"/>
                        </a:cubicBezTo>
                        <a:cubicBezTo>
                          <a:pt x="59" y="38"/>
                          <a:pt x="60" y="38"/>
                          <a:pt x="60" y="38"/>
                        </a:cubicBezTo>
                        <a:cubicBezTo>
                          <a:pt x="60" y="39"/>
                          <a:pt x="61" y="39"/>
                          <a:pt x="61" y="39"/>
                        </a:cubicBezTo>
                        <a:cubicBezTo>
                          <a:pt x="61" y="40"/>
                          <a:pt x="61" y="40"/>
                          <a:pt x="61" y="40"/>
                        </a:cubicBezTo>
                        <a:cubicBezTo>
                          <a:pt x="62" y="40"/>
                          <a:pt x="62" y="41"/>
                          <a:pt x="63" y="41"/>
                        </a:cubicBezTo>
                        <a:cubicBezTo>
                          <a:pt x="65" y="44"/>
                          <a:pt x="65" y="45"/>
                          <a:pt x="64" y="48"/>
                        </a:cubicBezTo>
                        <a:cubicBezTo>
                          <a:pt x="64" y="49"/>
                          <a:pt x="63" y="51"/>
                          <a:pt x="63" y="54"/>
                        </a:cubicBezTo>
                        <a:cubicBezTo>
                          <a:pt x="64" y="60"/>
                          <a:pt x="62" y="61"/>
                          <a:pt x="59" y="62"/>
                        </a:cubicBezTo>
                        <a:cubicBezTo>
                          <a:pt x="58" y="62"/>
                          <a:pt x="57" y="62"/>
                          <a:pt x="56" y="63"/>
                        </a:cubicBezTo>
                        <a:cubicBezTo>
                          <a:pt x="55" y="64"/>
                          <a:pt x="56" y="66"/>
                          <a:pt x="56" y="68"/>
                        </a:cubicBezTo>
                        <a:cubicBezTo>
                          <a:pt x="56" y="70"/>
                          <a:pt x="56" y="71"/>
                          <a:pt x="56" y="72"/>
                        </a:cubicBezTo>
                        <a:cubicBezTo>
                          <a:pt x="55" y="74"/>
                          <a:pt x="55" y="74"/>
                          <a:pt x="55" y="74"/>
                        </a:cubicBezTo>
                        <a:cubicBezTo>
                          <a:pt x="54" y="74"/>
                          <a:pt x="54" y="74"/>
                          <a:pt x="54" y="74"/>
                        </a:cubicBezTo>
                        <a:cubicBezTo>
                          <a:pt x="50" y="74"/>
                          <a:pt x="42" y="59"/>
                          <a:pt x="42" y="59"/>
                        </a:cubicBezTo>
                        <a:cubicBezTo>
                          <a:pt x="41" y="57"/>
                          <a:pt x="42" y="55"/>
                          <a:pt x="43" y="52"/>
                        </a:cubicBezTo>
                        <a:cubicBezTo>
                          <a:pt x="44" y="49"/>
                          <a:pt x="45" y="46"/>
                          <a:pt x="44" y="44"/>
                        </a:cubicBezTo>
                        <a:cubicBezTo>
                          <a:pt x="44" y="43"/>
                          <a:pt x="44" y="43"/>
                          <a:pt x="43" y="43"/>
                        </a:cubicBezTo>
                        <a:cubicBezTo>
                          <a:pt x="42" y="43"/>
                          <a:pt x="40" y="43"/>
                          <a:pt x="39" y="43"/>
                        </a:cubicBezTo>
                        <a:cubicBezTo>
                          <a:pt x="38" y="44"/>
                          <a:pt x="38" y="44"/>
                          <a:pt x="37" y="44"/>
                        </a:cubicBezTo>
                        <a:cubicBezTo>
                          <a:pt x="37" y="44"/>
                          <a:pt x="37" y="44"/>
                          <a:pt x="37" y="44"/>
                        </a:cubicBezTo>
                        <a:cubicBezTo>
                          <a:pt x="35" y="44"/>
                          <a:pt x="33" y="42"/>
                          <a:pt x="31" y="40"/>
                        </a:cubicBezTo>
                        <a:cubicBezTo>
                          <a:pt x="30" y="40"/>
                          <a:pt x="30" y="40"/>
                          <a:pt x="30" y="39"/>
                        </a:cubicBezTo>
                        <a:cubicBezTo>
                          <a:pt x="30" y="39"/>
                          <a:pt x="30" y="39"/>
                          <a:pt x="30" y="39"/>
                        </a:cubicBezTo>
                        <a:cubicBezTo>
                          <a:pt x="29" y="39"/>
                          <a:pt x="29" y="39"/>
                          <a:pt x="29" y="39"/>
                        </a:cubicBezTo>
                        <a:cubicBezTo>
                          <a:pt x="26" y="40"/>
                          <a:pt x="11" y="45"/>
                          <a:pt x="0" y="49"/>
                        </a:cubicBezTo>
                        <a:cubicBezTo>
                          <a:pt x="3" y="58"/>
                          <a:pt x="3" y="58"/>
                          <a:pt x="3" y="58"/>
                        </a:cubicBezTo>
                        <a:cubicBezTo>
                          <a:pt x="3" y="58"/>
                          <a:pt x="3" y="58"/>
                          <a:pt x="4" y="58"/>
                        </a:cubicBezTo>
                        <a:cubicBezTo>
                          <a:pt x="4" y="58"/>
                          <a:pt x="4" y="58"/>
                          <a:pt x="4" y="58"/>
                        </a:cubicBezTo>
                        <a:cubicBezTo>
                          <a:pt x="4" y="58"/>
                          <a:pt x="5" y="58"/>
                          <a:pt x="5" y="58"/>
                        </a:cubicBezTo>
                        <a:cubicBezTo>
                          <a:pt x="5" y="58"/>
                          <a:pt x="6" y="58"/>
                          <a:pt x="6" y="58"/>
                        </a:cubicBezTo>
                        <a:cubicBezTo>
                          <a:pt x="6" y="58"/>
                          <a:pt x="6" y="58"/>
                          <a:pt x="7" y="59"/>
                        </a:cubicBezTo>
                        <a:cubicBezTo>
                          <a:pt x="7" y="59"/>
                          <a:pt x="7" y="59"/>
                          <a:pt x="8" y="59"/>
                        </a:cubicBezTo>
                        <a:cubicBezTo>
                          <a:pt x="8" y="59"/>
                          <a:pt x="8" y="59"/>
                          <a:pt x="9" y="59"/>
                        </a:cubicBezTo>
                        <a:cubicBezTo>
                          <a:pt x="9" y="59"/>
                          <a:pt x="9" y="59"/>
                          <a:pt x="10" y="59"/>
                        </a:cubicBezTo>
                        <a:cubicBezTo>
                          <a:pt x="10" y="59"/>
                          <a:pt x="10" y="59"/>
                          <a:pt x="11" y="59"/>
                        </a:cubicBezTo>
                        <a:cubicBezTo>
                          <a:pt x="11" y="59"/>
                          <a:pt x="11" y="59"/>
                          <a:pt x="12" y="59"/>
                        </a:cubicBezTo>
                        <a:cubicBezTo>
                          <a:pt x="12" y="60"/>
                          <a:pt x="12" y="60"/>
                          <a:pt x="13" y="60"/>
                        </a:cubicBezTo>
                        <a:cubicBezTo>
                          <a:pt x="13" y="60"/>
                          <a:pt x="13" y="60"/>
                          <a:pt x="14" y="60"/>
                        </a:cubicBezTo>
                        <a:cubicBezTo>
                          <a:pt x="14" y="60"/>
                          <a:pt x="14" y="60"/>
                          <a:pt x="15" y="61"/>
                        </a:cubicBezTo>
                        <a:cubicBezTo>
                          <a:pt x="15" y="61"/>
                          <a:pt x="15" y="61"/>
                          <a:pt x="15" y="61"/>
                        </a:cubicBezTo>
                        <a:cubicBezTo>
                          <a:pt x="16" y="61"/>
                          <a:pt x="17" y="61"/>
                          <a:pt x="17" y="62"/>
                        </a:cubicBezTo>
                        <a:cubicBezTo>
                          <a:pt x="20" y="63"/>
                          <a:pt x="23" y="64"/>
                          <a:pt x="26" y="65"/>
                        </a:cubicBezTo>
                        <a:cubicBezTo>
                          <a:pt x="28" y="65"/>
                          <a:pt x="29" y="66"/>
                          <a:pt x="30" y="66"/>
                        </a:cubicBezTo>
                        <a:cubicBezTo>
                          <a:pt x="32" y="67"/>
                          <a:pt x="32" y="70"/>
                          <a:pt x="31" y="77"/>
                        </a:cubicBezTo>
                        <a:cubicBezTo>
                          <a:pt x="31" y="80"/>
                          <a:pt x="31" y="83"/>
                          <a:pt x="31" y="85"/>
                        </a:cubicBezTo>
                        <a:cubicBezTo>
                          <a:pt x="32" y="89"/>
                          <a:pt x="30" y="91"/>
                          <a:pt x="29" y="93"/>
                        </a:cubicBezTo>
                        <a:cubicBezTo>
                          <a:pt x="28" y="93"/>
                          <a:pt x="28" y="94"/>
                          <a:pt x="28" y="94"/>
                        </a:cubicBezTo>
                        <a:cubicBezTo>
                          <a:pt x="30" y="96"/>
                          <a:pt x="30" y="99"/>
                          <a:pt x="31" y="101"/>
                        </a:cubicBezTo>
                        <a:cubicBezTo>
                          <a:pt x="31" y="101"/>
                          <a:pt x="31" y="102"/>
                          <a:pt x="31" y="102"/>
                        </a:cubicBezTo>
                        <a:cubicBezTo>
                          <a:pt x="32" y="102"/>
                          <a:pt x="32" y="103"/>
                          <a:pt x="32" y="104"/>
                        </a:cubicBezTo>
                        <a:cubicBezTo>
                          <a:pt x="33" y="107"/>
                          <a:pt x="27" y="113"/>
                          <a:pt x="25" y="114"/>
                        </a:cubicBezTo>
                        <a:cubicBezTo>
                          <a:pt x="25" y="114"/>
                          <a:pt x="25" y="116"/>
                          <a:pt x="25" y="117"/>
                        </a:cubicBezTo>
                        <a:cubicBezTo>
                          <a:pt x="25" y="119"/>
                          <a:pt x="24" y="122"/>
                          <a:pt x="23" y="125"/>
                        </a:cubicBezTo>
                        <a:cubicBezTo>
                          <a:pt x="21" y="127"/>
                          <a:pt x="18" y="130"/>
                          <a:pt x="14" y="133"/>
                        </a:cubicBezTo>
                        <a:cubicBezTo>
                          <a:pt x="14" y="134"/>
                          <a:pt x="13" y="134"/>
                          <a:pt x="12" y="135"/>
                        </a:cubicBezTo>
                        <a:cubicBezTo>
                          <a:pt x="12" y="135"/>
                          <a:pt x="12" y="135"/>
                          <a:pt x="12" y="135"/>
                        </a:cubicBezTo>
                        <a:cubicBezTo>
                          <a:pt x="12" y="135"/>
                          <a:pt x="12" y="136"/>
                          <a:pt x="12" y="136"/>
                        </a:cubicBezTo>
                        <a:cubicBezTo>
                          <a:pt x="12" y="136"/>
                          <a:pt x="12" y="136"/>
                          <a:pt x="12" y="136"/>
                        </a:cubicBezTo>
                        <a:cubicBezTo>
                          <a:pt x="12" y="136"/>
                          <a:pt x="12" y="137"/>
                          <a:pt x="13" y="137"/>
                        </a:cubicBezTo>
                        <a:cubicBezTo>
                          <a:pt x="13" y="137"/>
                          <a:pt x="13" y="137"/>
                          <a:pt x="13" y="137"/>
                        </a:cubicBezTo>
                        <a:cubicBezTo>
                          <a:pt x="13" y="138"/>
                          <a:pt x="13" y="138"/>
                          <a:pt x="13" y="138"/>
                        </a:cubicBezTo>
                        <a:cubicBezTo>
                          <a:pt x="13" y="138"/>
                          <a:pt x="13" y="138"/>
                          <a:pt x="13" y="139"/>
                        </a:cubicBezTo>
                        <a:cubicBezTo>
                          <a:pt x="13" y="139"/>
                          <a:pt x="13" y="140"/>
                          <a:pt x="13" y="140"/>
                        </a:cubicBezTo>
                        <a:cubicBezTo>
                          <a:pt x="14" y="144"/>
                          <a:pt x="17" y="153"/>
                          <a:pt x="18" y="154"/>
                        </a:cubicBezTo>
                        <a:cubicBezTo>
                          <a:pt x="23" y="157"/>
                          <a:pt x="20" y="177"/>
                          <a:pt x="20" y="177"/>
                        </a:cubicBezTo>
                        <a:cubicBezTo>
                          <a:pt x="20" y="177"/>
                          <a:pt x="20" y="178"/>
                          <a:pt x="20" y="178"/>
                        </a:cubicBezTo>
                        <a:cubicBezTo>
                          <a:pt x="20" y="179"/>
                          <a:pt x="20" y="179"/>
                          <a:pt x="20" y="179"/>
                        </a:cubicBezTo>
                        <a:cubicBezTo>
                          <a:pt x="20" y="181"/>
                          <a:pt x="21" y="185"/>
                          <a:pt x="21" y="187"/>
                        </a:cubicBezTo>
                        <a:cubicBezTo>
                          <a:pt x="21" y="187"/>
                          <a:pt x="22" y="187"/>
                          <a:pt x="23" y="187"/>
                        </a:cubicBezTo>
                        <a:cubicBezTo>
                          <a:pt x="23" y="187"/>
                          <a:pt x="23" y="187"/>
                          <a:pt x="23" y="187"/>
                        </a:cubicBezTo>
                        <a:cubicBezTo>
                          <a:pt x="24" y="187"/>
                          <a:pt x="25" y="187"/>
                          <a:pt x="26" y="187"/>
                        </a:cubicBezTo>
                        <a:cubicBezTo>
                          <a:pt x="26" y="187"/>
                          <a:pt x="26" y="187"/>
                          <a:pt x="26" y="187"/>
                        </a:cubicBezTo>
                        <a:cubicBezTo>
                          <a:pt x="26" y="186"/>
                          <a:pt x="26" y="184"/>
                          <a:pt x="26" y="183"/>
                        </a:cubicBezTo>
                        <a:cubicBezTo>
                          <a:pt x="26" y="183"/>
                          <a:pt x="26" y="183"/>
                          <a:pt x="26" y="182"/>
                        </a:cubicBezTo>
                        <a:cubicBezTo>
                          <a:pt x="26" y="182"/>
                          <a:pt x="26" y="182"/>
                          <a:pt x="26" y="182"/>
                        </a:cubicBezTo>
                        <a:cubicBezTo>
                          <a:pt x="26" y="183"/>
                          <a:pt x="26" y="183"/>
                          <a:pt x="26" y="183"/>
                        </a:cubicBezTo>
                        <a:cubicBezTo>
                          <a:pt x="24" y="183"/>
                          <a:pt x="22" y="182"/>
                          <a:pt x="22" y="180"/>
                        </a:cubicBezTo>
                        <a:cubicBezTo>
                          <a:pt x="19" y="174"/>
                          <a:pt x="35" y="166"/>
                          <a:pt x="41" y="164"/>
                        </a:cubicBezTo>
                        <a:cubicBezTo>
                          <a:pt x="50" y="161"/>
                          <a:pt x="53" y="159"/>
                          <a:pt x="53" y="157"/>
                        </a:cubicBezTo>
                        <a:cubicBezTo>
                          <a:pt x="54" y="155"/>
                          <a:pt x="54" y="153"/>
                          <a:pt x="54" y="150"/>
                        </a:cubicBezTo>
                        <a:cubicBezTo>
                          <a:pt x="54" y="146"/>
                          <a:pt x="54" y="143"/>
                          <a:pt x="55" y="140"/>
                        </a:cubicBezTo>
                        <a:cubicBezTo>
                          <a:pt x="55" y="139"/>
                          <a:pt x="55" y="138"/>
                          <a:pt x="54" y="135"/>
                        </a:cubicBezTo>
                        <a:cubicBezTo>
                          <a:pt x="54" y="133"/>
                          <a:pt x="53" y="131"/>
                          <a:pt x="53" y="127"/>
                        </a:cubicBezTo>
                        <a:cubicBezTo>
                          <a:pt x="52" y="122"/>
                          <a:pt x="51" y="120"/>
                          <a:pt x="49" y="118"/>
                        </a:cubicBezTo>
                        <a:cubicBezTo>
                          <a:pt x="49" y="116"/>
                          <a:pt x="48" y="115"/>
                          <a:pt x="47" y="113"/>
                        </a:cubicBezTo>
                        <a:cubicBezTo>
                          <a:pt x="46" y="110"/>
                          <a:pt x="46" y="106"/>
                          <a:pt x="47" y="104"/>
                        </a:cubicBezTo>
                        <a:cubicBezTo>
                          <a:pt x="48" y="103"/>
                          <a:pt x="49" y="102"/>
                          <a:pt x="51" y="102"/>
                        </a:cubicBezTo>
                        <a:cubicBezTo>
                          <a:pt x="52" y="102"/>
                          <a:pt x="52" y="102"/>
                          <a:pt x="53" y="99"/>
                        </a:cubicBezTo>
                        <a:cubicBezTo>
                          <a:pt x="53" y="99"/>
                          <a:pt x="54" y="98"/>
                          <a:pt x="54" y="97"/>
                        </a:cubicBezTo>
                        <a:cubicBezTo>
                          <a:pt x="56" y="94"/>
                          <a:pt x="58" y="93"/>
                          <a:pt x="60" y="92"/>
                        </a:cubicBezTo>
                        <a:cubicBezTo>
                          <a:pt x="61" y="92"/>
                          <a:pt x="63" y="91"/>
                          <a:pt x="64" y="90"/>
                        </a:cubicBezTo>
                        <a:cubicBezTo>
                          <a:pt x="66" y="89"/>
                          <a:pt x="67" y="88"/>
                          <a:pt x="68" y="86"/>
                        </a:cubicBezTo>
                        <a:cubicBezTo>
                          <a:pt x="70" y="83"/>
                          <a:pt x="72" y="81"/>
                          <a:pt x="76" y="77"/>
                        </a:cubicBezTo>
                        <a:cubicBezTo>
                          <a:pt x="80" y="74"/>
                          <a:pt x="85" y="73"/>
                          <a:pt x="89" y="71"/>
                        </a:cubicBezTo>
                        <a:cubicBezTo>
                          <a:pt x="92" y="70"/>
                          <a:pt x="96" y="69"/>
                          <a:pt x="98" y="68"/>
                        </a:cubicBezTo>
                        <a:cubicBezTo>
                          <a:pt x="105" y="64"/>
                          <a:pt x="115" y="49"/>
                          <a:pt x="115" y="46"/>
                        </a:cubicBezTo>
                        <a:cubicBezTo>
                          <a:pt x="114" y="44"/>
                          <a:pt x="112" y="30"/>
                          <a:pt x="112" y="24"/>
                        </a:cubicBezTo>
                        <a:cubicBezTo>
                          <a:pt x="113" y="21"/>
                          <a:pt x="112" y="14"/>
                          <a:pt x="112" y="8"/>
                        </a:cubicBezTo>
                        <a:cubicBezTo>
                          <a:pt x="112" y="5"/>
                          <a:pt x="112" y="2"/>
                          <a:pt x="111" y="0"/>
                        </a:cubicBezTo>
                        <a:cubicBezTo>
                          <a:pt x="111" y="0"/>
                          <a:pt x="111" y="0"/>
                          <a:pt x="111" y="0"/>
                        </a:cubicBezTo>
                        <a:cubicBezTo>
                          <a:pt x="111" y="0"/>
                          <a:pt x="111" y="0"/>
                          <a:pt x="110" y="0"/>
                        </a:cubicBezTo>
                        <a:cubicBezTo>
                          <a:pt x="110" y="0"/>
                          <a:pt x="109" y="1"/>
                          <a:pt x="109" y="1"/>
                        </a:cubicBezTo>
                        <a:cubicBezTo>
                          <a:pt x="108" y="1"/>
                          <a:pt x="108" y="1"/>
                          <a:pt x="108" y="1"/>
                        </a:cubicBezTo>
                        <a:cubicBezTo>
                          <a:pt x="108" y="1"/>
                          <a:pt x="107" y="2"/>
                          <a:pt x="107" y="2"/>
                        </a:cubicBezTo>
                        <a:cubicBezTo>
                          <a:pt x="107" y="2"/>
                          <a:pt x="106" y="2"/>
                          <a:pt x="106" y="2"/>
                        </a:cubicBezTo>
                        <a:cubicBezTo>
                          <a:pt x="106" y="2"/>
                          <a:pt x="106" y="2"/>
                          <a:pt x="105" y="3"/>
                        </a:cubicBezTo>
                        <a:cubicBezTo>
                          <a:pt x="105" y="3"/>
                          <a:pt x="105" y="3"/>
                          <a:pt x="105" y="3"/>
                        </a:cubicBezTo>
                        <a:cubicBezTo>
                          <a:pt x="105" y="3"/>
                          <a:pt x="105" y="3"/>
                          <a:pt x="104" y="3"/>
                        </a:cubicBezTo>
                        <a:cubicBezTo>
                          <a:pt x="104" y="3"/>
                          <a:pt x="104" y="3"/>
                          <a:pt x="104" y="3"/>
                        </a:cubicBezTo>
                        <a:cubicBezTo>
                          <a:pt x="104" y="3"/>
                          <a:pt x="104" y="3"/>
                          <a:pt x="104" y="4"/>
                        </a:cubicBezTo>
                        <a:cubicBezTo>
                          <a:pt x="104" y="4"/>
                          <a:pt x="104" y="4"/>
                          <a:pt x="103" y="4"/>
                        </a:cubicBezTo>
                        <a:cubicBezTo>
                          <a:pt x="103" y="4"/>
                          <a:pt x="103" y="4"/>
                          <a:pt x="103" y="4"/>
                        </a:cubicBezTo>
                        <a:cubicBezTo>
                          <a:pt x="103" y="4"/>
                          <a:pt x="103" y="4"/>
                          <a:pt x="103" y="4"/>
                        </a:cubicBezTo>
                        <a:cubicBezTo>
                          <a:pt x="103" y="4"/>
                          <a:pt x="103" y="4"/>
                          <a:pt x="103" y="4"/>
                        </a:cubicBezTo>
                        <a:cubicBezTo>
                          <a:pt x="102" y="6"/>
                          <a:pt x="100" y="6"/>
                          <a:pt x="99" y="6"/>
                        </a:cubicBezTo>
                        <a:cubicBezTo>
                          <a:pt x="97" y="6"/>
                          <a:pt x="97" y="6"/>
                          <a:pt x="97" y="6"/>
                        </a:cubicBezTo>
                        <a:cubicBezTo>
                          <a:pt x="96" y="6"/>
                          <a:pt x="95" y="6"/>
                          <a:pt x="95" y="6"/>
                        </a:cubicBezTo>
                        <a:cubicBezTo>
                          <a:pt x="92" y="9"/>
                          <a:pt x="90" y="8"/>
                          <a:pt x="88" y="7"/>
                        </a:cubicBezTo>
                        <a:cubicBezTo>
                          <a:pt x="87" y="7"/>
                          <a:pt x="87" y="7"/>
                          <a:pt x="86" y="7"/>
                        </a:cubicBezTo>
                        <a:cubicBezTo>
                          <a:pt x="86" y="7"/>
                          <a:pt x="85" y="8"/>
                          <a:pt x="85" y="9"/>
                        </a:cubicBezTo>
                        <a:cubicBezTo>
                          <a:pt x="85" y="10"/>
                          <a:pt x="84" y="12"/>
                          <a:pt x="81" y="12"/>
                        </a:cubicBezTo>
                        <a:cubicBezTo>
                          <a:pt x="79" y="12"/>
                          <a:pt x="77" y="12"/>
                          <a:pt x="76" y="12"/>
                        </a:cubicBezTo>
                        <a:cubicBezTo>
                          <a:pt x="75" y="11"/>
                          <a:pt x="74" y="12"/>
                          <a:pt x="72" y="12"/>
                        </a:cubicBezTo>
                        <a:cubicBezTo>
                          <a:pt x="70" y="13"/>
                          <a:pt x="68" y="13"/>
                          <a:pt x="67" y="13"/>
                        </a:cubicBezTo>
                        <a:cubicBezTo>
                          <a:pt x="64" y="13"/>
                          <a:pt x="63" y="11"/>
                          <a:pt x="63" y="10"/>
                        </a:cubicBezTo>
                        <a:cubicBezTo>
                          <a:pt x="63" y="10"/>
                          <a:pt x="63" y="10"/>
                          <a:pt x="62" y="9"/>
                        </a:cubicBezTo>
                        <a:cubicBezTo>
                          <a:pt x="61" y="9"/>
                          <a:pt x="60" y="10"/>
                          <a:pt x="59" y="10"/>
                        </a:cubicBezTo>
                        <a:cubicBezTo>
                          <a:pt x="58" y="10"/>
                          <a:pt x="57" y="11"/>
                          <a:pt x="56" y="11"/>
                        </a:cubicBezTo>
                        <a:cubicBezTo>
                          <a:pt x="56" y="11"/>
                          <a:pt x="56" y="11"/>
                          <a:pt x="56" y="11"/>
                        </a:cubicBezTo>
                        <a:cubicBezTo>
                          <a:pt x="55" y="11"/>
                          <a:pt x="55" y="11"/>
                          <a:pt x="55" y="11"/>
                        </a:cubicBezTo>
                        <a:cubicBezTo>
                          <a:pt x="55" y="11"/>
                          <a:pt x="55" y="11"/>
                          <a:pt x="54" y="11"/>
                        </a:cubicBezTo>
                        <a:cubicBezTo>
                          <a:pt x="54" y="11"/>
                          <a:pt x="54" y="11"/>
                          <a:pt x="54" y="11"/>
                        </a:cubicBezTo>
                        <a:cubicBezTo>
                          <a:pt x="53" y="11"/>
                          <a:pt x="53" y="11"/>
                          <a:pt x="52" y="10"/>
                        </a:cubicBezTo>
                        <a:cubicBezTo>
                          <a:pt x="52" y="11"/>
                          <a:pt x="52" y="12"/>
                          <a:pt x="5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89" name="Freeform 1777">
                    <a:extLst>
                      <a:ext uri="{FF2B5EF4-FFF2-40B4-BE49-F238E27FC236}">
                        <a16:creationId xmlns="" xmlns:a16="http://schemas.microsoft.com/office/drawing/2014/main" id="{477B13EB-9416-4C49-A972-C67023413B58}"/>
                      </a:ext>
                    </a:extLst>
                  </p:cNvPr>
                  <p:cNvSpPr/>
                  <p:nvPr/>
                </p:nvSpPr>
                <p:spPr bwMode="auto">
                  <a:xfrm>
                    <a:off x="1994" y="314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0" name="Freeform 1778">
                    <a:extLst>
                      <a:ext uri="{FF2B5EF4-FFF2-40B4-BE49-F238E27FC236}">
                        <a16:creationId xmlns="" xmlns:a16="http://schemas.microsoft.com/office/drawing/2014/main" id="{BC281916-D90E-46EE-A0BB-0CBFFB4A2EBF}"/>
                      </a:ext>
                    </a:extLst>
                  </p:cNvPr>
                  <p:cNvSpPr/>
                  <p:nvPr/>
                </p:nvSpPr>
                <p:spPr bwMode="auto">
                  <a:xfrm>
                    <a:off x="1996" y="314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1" name="Freeform 1779">
                    <a:extLst>
                      <a:ext uri="{FF2B5EF4-FFF2-40B4-BE49-F238E27FC236}">
                        <a16:creationId xmlns="" xmlns:a16="http://schemas.microsoft.com/office/drawing/2014/main" id="{3B9188C1-14A0-4FBE-BFB4-360BFDD0817B}"/>
                      </a:ext>
                    </a:extLst>
                  </p:cNvPr>
                  <p:cNvSpPr/>
                  <p:nvPr/>
                </p:nvSpPr>
                <p:spPr bwMode="auto">
                  <a:xfrm>
                    <a:off x="1992" y="3147"/>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2" name="Freeform 1780">
                    <a:extLst>
                      <a:ext uri="{FF2B5EF4-FFF2-40B4-BE49-F238E27FC236}">
                        <a16:creationId xmlns="" xmlns:a16="http://schemas.microsoft.com/office/drawing/2014/main" id="{BF55172D-20FB-4B4D-B1C8-FB7BD398BC10}"/>
                      </a:ext>
                    </a:extLst>
                  </p:cNvPr>
                  <p:cNvSpPr/>
                  <p:nvPr/>
                </p:nvSpPr>
                <p:spPr bwMode="auto">
                  <a:xfrm>
                    <a:off x="1999" y="3219"/>
                    <a:ext cx="2" cy="2"/>
                  </a:xfrm>
                  <a:custGeom>
                    <a:gdLst>
                      <a:gd name="T0" fmla="*/ 0 w 2"/>
                      <a:gd name="T1" fmla="*/ 2 h 2"/>
                      <a:gd name="T2" fmla="*/ 2 w 2"/>
                      <a:gd name="T3" fmla="*/ 0 h 2"/>
                      <a:gd name="T4" fmla="*/ 0 w 2"/>
                      <a:gd name="T5" fmla="*/ 2 h 2"/>
                    </a:gdLst>
                    <a:cxnLst>
                      <a:cxn ang="0">
                        <a:pos x="T0" y="T1"/>
                      </a:cxn>
                      <a:cxn ang="0">
                        <a:pos x="T2" y="T3"/>
                      </a:cxn>
                      <a:cxn ang="0">
                        <a:pos x="T4" y="T5"/>
                      </a:cxn>
                    </a:cxnLst>
                    <a:rect l="0" t="0" r="r" b="b"/>
                    <a:pathLst>
                      <a:path w="2" h="2">
                        <a:moveTo>
                          <a:pt x="0" y="2"/>
                        </a:moveTo>
                        <a:cubicBezTo>
                          <a:pt x="1" y="1"/>
                          <a:pt x="2" y="1"/>
                          <a:pt x="2" y="0"/>
                        </a:cubicBezTo>
                        <a:cubicBezTo>
                          <a:pt x="2" y="1"/>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3" name="Freeform 1781">
                    <a:extLst>
                      <a:ext uri="{FF2B5EF4-FFF2-40B4-BE49-F238E27FC236}">
                        <a16:creationId xmlns="" xmlns:a16="http://schemas.microsoft.com/office/drawing/2014/main" id="{28A10A3D-1301-40FF-89EB-F5E0676127B1}"/>
                      </a:ext>
                    </a:extLst>
                  </p:cNvPr>
                  <p:cNvSpPr/>
                  <p:nvPr/>
                </p:nvSpPr>
                <p:spPr bwMode="auto">
                  <a:xfrm flipH="1">
                    <a:off x="1991" y="314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4" name="Freeform 1782">
                    <a:extLst>
                      <a:ext uri="{FF2B5EF4-FFF2-40B4-BE49-F238E27FC236}">
                        <a16:creationId xmlns="" xmlns:a16="http://schemas.microsoft.com/office/drawing/2014/main" id="{3D39AC77-12C7-4AAC-A61C-CAAA45CF1845}"/>
                      </a:ext>
                    </a:extLst>
                  </p:cNvPr>
                  <p:cNvSpPr/>
                  <p:nvPr/>
                </p:nvSpPr>
                <p:spPr bwMode="auto">
                  <a:xfrm>
                    <a:off x="2000" y="3149"/>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5" name="Freeform 1783">
                    <a:extLst>
                      <a:ext uri="{FF2B5EF4-FFF2-40B4-BE49-F238E27FC236}">
                        <a16:creationId xmlns="" xmlns:a16="http://schemas.microsoft.com/office/drawing/2014/main" id="{711B3E98-D61E-41FB-859E-30E4F57BE295}"/>
                      </a:ext>
                    </a:extLst>
                  </p:cNvPr>
                  <p:cNvSpPr/>
                  <p:nvPr/>
                </p:nvSpPr>
                <p:spPr bwMode="auto">
                  <a:xfrm flipH="1">
                    <a:off x="2002" y="315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6" name="Freeform 1784">
                    <a:extLst>
                      <a:ext uri="{FF2B5EF4-FFF2-40B4-BE49-F238E27FC236}">
                        <a16:creationId xmlns="" xmlns:a16="http://schemas.microsoft.com/office/drawing/2014/main" id="{DED6DCAB-E27B-49BB-B281-95C184655F41}"/>
                      </a:ext>
                    </a:extLst>
                  </p:cNvPr>
                  <p:cNvSpPr/>
                  <p:nvPr/>
                </p:nvSpPr>
                <p:spPr bwMode="auto">
                  <a:xfrm>
                    <a:off x="1998" y="314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7" name="Freeform 1785">
                    <a:extLst>
                      <a:ext uri="{FF2B5EF4-FFF2-40B4-BE49-F238E27FC236}">
                        <a16:creationId xmlns="" xmlns:a16="http://schemas.microsoft.com/office/drawing/2014/main" id="{DC356B93-313B-45D2-A148-1220CC4EA871}"/>
                      </a:ext>
                    </a:extLst>
                  </p:cNvPr>
                  <p:cNvSpPr/>
                  <p:nvPr/>
                </p:nvSpPr>
                <p:spPr bwMode="auto">
                  <a:xfrm>
                    <a:off x="2006" y="3262"/>
                    <a:ext cx="1" cy="8"/>
                  </a:xfrm>
                  <a:custGeom>
                    <a:gdLst>
                      <a:gd name="T0" fmla="*/ 0 w 1"/>
                      <a:gd name="T1" fmla="*/ 2 h 9"/>
                      <a:gd name="T2" fmla="*/ 1 w 1"/>
                      <a:gd name="T3" fmla="*/ 9 h 9"/>
                      <a:gd name="T4" fmla="*/ 1 w 1"/>
                      <a:gd name="T5" fmla="*/ 9 h 9"/>
                      <a:gd name="T6" fmla="*/ 0 w 1"/>
                      <a:gd name="T7" fmla="*/ 1 h 9"/>
                      <a:gd name="T8" fmla="*/ 0 w 1"/>
                      <a:gd name="T9" fmla="*/ 0 h 9"/>
                      <a:gd name="T10" fmla="*/ 0 w 1"/>
                      <a:gd name="T11" fmla="*/ 1 h 9"/>
                      <a:gd name="T12" fmla="*/ 0 w 1"/>
                      <a:gd name="T13" fmla="*/ 2 h 9"/>
                    </a:gdLst>
                    <a:cxnLst>
                      <a:cxn ang="0">
                        <a:pos x="T0" y="T1"/>
                      </a:cxn>
                      <a:cxn ang="0">
                        <a:pos x="T2" y="T3"/>
                      </a:cxn>
                      <a:cxn ang="0">
                        <a:pos x="T4" y="T5"/>
                      </a:cxn>
                      <a:cxn ang="0">
                        <a:pos x="T6" y="T7"/>
                      </a:cxn>
                      <a:cxn ang="0">
                        <a:pos x="T8" y="T9"/>
                      </a:cxn>
                      <a:cxn ang="0">
                        <a:pos x="T10" y="T11"/>
                      </a:cxn>
                      <a:cxn ang="0">
                        <a:pos x="T12" y="T13"/>
                      </a:cxn>
                    </a:cxnLst>
                    <a:rect l="0" t="0" r="r" b="b"/>
                    <a:pathLst>
                      <a:path w="1" h="9">
                        <a:moveTo>
                          <a:pt x="0" y="2"/>
                        </a:moveTo>
                        <a:cubicBezTo>
                          <a:pt x="0" y="4"/>
                          <a:pt x="1" y="7"/>
                          <a:pt x="1" y="9"/>
                        </a:cubicBezTo>
                        <a:cubicBezTo>
                          <a:pt x="1" y="9"/>
                          <a:pt x="1" y="9"/>
                          <a:pt x="1" y="9"/>
                        </a:cubicBezTo>
                        <a:cubicBezTo>
                          <a:pt x="1" y="7"/>
                          <a:pt x="0" y="3"/>
                          <a:pt x="0" y="1"/>
                        </a:cubicBezTo>
                        <a:cubicBezTo>
                          <a:pt x="0" y="0"/>
                          <a:pt x="0" y="0"/>
                          <a:pt x="0" y="0"/>
                        </a:cubicBezTo>
                        <a:cubicBezTo>
                          <a:pt x="0" y="0"/>
                          <a:pt x="0" y="0"/>
                          <a:pt x="0" y="1"/>
                        </a:cubicBez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8" name="Freeform 1786">
                    <a:extLst>
                      <a:ext uri="{FF2B5EF4-FFF2-40B4-BE49-F238E27FC236}">
                        <a16:creationId xmlns="" xmlns:a16="http://schemas.microsoft.com/office/drawing/2014/main" id="{4687DBA3-7A4A-4411-AFA5-6813A6C0C2E4}"/>
                      </a:ext>
                    </a:extLst>
                  </p:cNvPr>
                  <p:cNvSpPr/>
                  <p:nvPr/>
                </p:nvSpPr>
                <p:spPr bwMode="auto">
                  <a:xfrm>
                    <a:off x="2009" y="3270"/>
                    <a:ext cx="3" cy="0"/>
                  </a:xfrm>
                  <a:custGeom>
                    <a:gdLst>
                      <a:gd name="T0" fmla="*/ 3 w 3"/>
                      <a:gd name="T1" fmla="*/ 0 w 3"/>
                      <a:gd name="T2" fmla="*/ 3 w 3"/>
                    </a:gd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9" name="Freeform 1787">
                    <a:extLst>
                      <a:ext uri="{FF2B5EF4-FFF2-40B4-BE49-F238E27FC236}">
                        <a16:creationId xmlns="" xmlns:a16="http://schemas.microsoft.com/office/drawing/2014/main" id="{BC68B3F2-CB55-4BFC-9767-4CF3DADFFF5B}"/>
                      </a:ext>
                    </a:extLst>
                  </p:cNvPr>
                  <p:cNvSpPr/>
                  <p:nvPr/>
                </p:nvSpPr>
                <p:spPr bwMode="auto">
                  <a:xfrm flipH="1">
                    <a:off x="2000" y="3224"/>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0" name="Freeform 1788">
                    <a:extLst>
                      <a:ext uri="{FF2B5EF4-FFF2-40B4-BE49-F238E27FC236}">
                        <a16:creationId xmlns="" xmlns:a16="http://schemas.microsoft.com/office/drawing/2014/main" id="{F4B6FEDF-4CCB-4DCB-B2D3-1CE49C4B9C75}"/>
                      </a:ext>
                    </a:extLst>
                  </p:cNvPr>
                  <p:cNvSpPr/>
                  <p:nvPr/>
                </p:nvSpPr>
                <p:spPr bwMode="auto">
                  <a:xfrm>
                    <a:off x="1999" y="3222"/>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1" name="Freeform 1789">
                    <a:extLst>
                      <a:ext uri="{FF2B5EF4-FFF2-40B4-BE49-F238E27FC236}">
                        <a16:creationId xmlns="" xmlns:a16="http://schemas.microsoft.com/office/drawing/2014/main" id="{A950C906-E63F-4E8A-AEAD-2D38C4954F21}"/>
                      </a:ext>
                    </a:extLst>
                  </p:cNvPr>
                  <p:cNvSpPr/>
                  <p:nvPr/>
                </p:nvSpPr>
                <p:spPr bwMode="auto">
                  <a:xfrm flipH="1">
                    <a:off x="2000" y="322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2" name="Freeform 1790">
                    <a:extLst>
                      <a:ext uri="{FF2B5EF4-FFF2-40B4-BE49-F238E27FC236}">
                        <a16:creationId xmlns="" xmlns:a16="http://schemas.microsoft.com/office/drawing/2014/main" id="{4204BE4A-39DE-454F-9602-A25CF945D875}"/>
                      </a:ext>
                    </a:extLst>
                  </p:cNvPr>
                  <p:cNvSpPr/>
                  <p:nvPr/>
                </p:nvSpPr>
                <p:spPr bwMode="auto">
                  <a:xfrm flipH="1">
                    <a:off x="2006" y="3261"/>
                    <a:ext cx="0" cy="1"/>
                  </a:xfrm>
                  <a:custGeom>
                    <a:gdLst>
                      <a:gd name="T0" fmla="*/ 1 h 1"/>
                      <a:gd name="T1" fmla="*/ 1 h 1"/>
                      <a:gd name="T2" fmla="*/ 1 h 1"/>
                      <a:gd name="T3" fmla="*/ 0 h 1"/>
                      <a:gd name="T4" fmla="*/ 1 h 1"/>
                    </a:gdLst>
                    <a:cxnLst>
                      <a:cxn ang="0">
                        <a:pos x="0" y="T0"/>
                      </a:cxn>
                      <a:cxn ang="0">
                        <a:pos x="0" y="T1"/>
                      </a:cxn>
                      <a:cxn ang="0">
                        <a:pos x="0" y="T2"/>
                      </a:cxn>
                      <a:cxn ang="0">
                        <a:pos x="0" y="T3"/>
                      </a:cxn>
                      <a:cxn ang="0">
                        <a:pos x="0" y="T4"/>
                      </a:cxn>
                    </a:cxnLst>
                    <a:rect l="0" t="0" r="r" b="b"/>
                    <a:pathLst>
                      <a:path h="1">
                        <a:moveTo>
                          <a:pt x="0" y="1"/>
                        </a:moveTo>
                        <a:cubicBezTo>
                          <a:pt x="0" y="1"/>
                          <a:pt x="0" y="1"/>
                          <a:pt x="0" y="1"/>
                        </a:cubicBezTo>
                        <a:cubicBezTo>
                          <a:pt x="0" y="1"/>
                          <a:pt x="0" y="1"/>
                          <a:pt x="0" y="1"/>
                        </a:cubicBezTo>
                        <a:cubicBezTo>
                          <a:pt x="0" y="1"/>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3" name="Freeform 1791">
                    <a:extLst>
                      <a:ext uri="{FF2B5EF4-FFF2-40B4-BE49-F238E27FC236}">
                        <a16:creationId xmlns="" xmlns:a16="http://schemas.microsoft.com/office/drawing/2014/main" id="{F78699E6-4CA2-431A-AAAB-F2B93338C892}"/>
                      </a:ext>
                    </a:extLst>
                  </p:cNvPr>
                  <p:cNvSpPr/>
                  <p:nvPr/>
                </p:nvSpPr>
                <p:spPr bwMode="auto">
                  <a:xfrm flipH="1">
                    <a:off x="1999" y="322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4" name="Freeform 1792">
                    <a:extLst>
                      <a:ext uri="{FF2B5EF4-FFF2-40B4-BE49-F238E27FC236}">
                        <a16:creationId xmlns="" xmlns:a16="http://schemas.microsoft.com/office/drawing/2014/main" id="{5D92B20D-015C-458D-A55F-50301959CA98}"/>
                      </a:ext>
                    </a:extLst>
                  </p:cNvPr>
                  <p:cNvSpPr/>
                  <p:nvPr/>
                </p:nvSpPr>
                <p:spPr bwMode="auto">
                  <a:xfrm>
                    <a:off x="2007" y="3270"/>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5" name="Freeform 1793">
                    <a:extLst>
                      <a:ext uri="{FF2B5EF4-FFF2-40B4-BE49-F238E27FC236}">
                        <a16:creationId xmlns="" xmlns:a16="http://schemas.microsoft.com/office/drawing/2014/main" id="{B3FDA721-6C03-4438-BDA3-8DFF53C1CCE9}"/>
                      </a:ext>
                    </a:extLst>
                  </p:cNvPr>
                  <p:cNvSpPr/>
                  <p:nvPr/>
                </p:nvSpPr>
                <p:spPr bwMode="auto">
                  <a:xfrm flipH="1">
                    <a:off x="2006" y="3262"/>
                    <a:ext cx="0" cy="2"/>
                  </a:xfrm>
                  <a:custGeom>
                    <a:gdLst>
                      <a:gd name="T0" fmla="*/ 0 h 2"/>
                      <a:gd name="T1" fmla="*/ 2 h 2"/>
                      <a:gd name="T2" fmla="*/ 1 h 2"/>
                      <a:gd name="T3" fmla="*/ 0 h 2"/>
                      <a:gd name="T4" fmla="*/ 0 h 2"/>
                    </a:gdLst>
                    <a:cxnLst>
                      <a:cxn ang="0">
                        <a:pos x="0" y="T0"/>
                      </a:cxn>
                      <a:cxn ang="0">
                        <a:pos x="0" y="T1"/>
                      </a:cxn>
                      <a:cxn ang="0">
                        <a:pos x="0" y="T2"/>
                      </a:cxn>
                      <a:cxn ang="0">
                        <a:pos x="0" y="T3"/>
                      </a:cxn>
                      <a:cxn ang="0">
                        <a:pos x="0" y="T4"/>
                      </a:cxn>
                    </a:cxnLst>
                    <a:rect l="0" t="0" r="r" b="b"/>
                    <a:pathLst>
                      <a:path h="2">
                        <a:moveTo>
                          <a:pt x="0" y="0"/>
                        </a:moveTo>
                        <a:cubicBezTo>
                          <a:pt x="0" y="0"/>
                          <a:pt x="0" y="1"/>
                          <a:pt x="0" y="2"/>
                        </a:cubicBezTo>
                        <a:cubicBezTo>
                          <a:pt x="0" y="1"/>
                          <a:pt x="0" y="1"/>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6" name="Freeform 1794">
                    <a:extLst>
                      <a:ext uri="{FF2B5EF4-FFF2-40B4-BE49-F238E27FC236}">
                        <a16:creationId xmlns="" xmlns:a16="http://schemas.microsoft.com/office/drawing/2014/main" id="{E6D5C1B1-72C3-4B9A-9536-9EC6D5B48EC4}"/>
                      </a:ext>
                    </a:extLst>
                  </p:cNvPr>
                  <p:cNvSpPr/>
                  <p:nvPr/>
                </p:nvSpPr>
                <p:spPr bwMode="auto">
                  <a:xfrm flipH="1">
                    <a:off x="2007" y="327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7" name="Freeform 1795">
                    <a:extLst>
                      <a:ext uri="{FF2B5EF4-FFF2-40B4-BE49-F238E27FC236}">
                        <a16:creationId xmlns="" xmlns:a16="http://schemas.microsoft.com/office/drawing/2014/main" id="{F8CE5B83-D054-47DA-AC8C-5162DBED4887}"/>
                      </a:ext>
                    </a:extLst>
                  </p:cNvPr>
                  <p:cNvSpPr/>
                  <p:nvPr/>
                </p:nvSpPr>
                <p:spPr bwMode="auto">
                  <a:xfrm>
                    <a:off x="1987" y="3129"/>
                    <a:ext cx="28" cy="9"/>
                  </a:xfrm>
                  <a:custGeom>
                    <a:gdLst>
                      <a:gd name="T0" fmla="*/ 0 w 29"/>
                      <a:gd name="T1" fmla="*/ 10 h 10"/>
                      <a:gd name="T2" fmla="*/ 29 w 29"/>
                      <a:gd name="T3" fmla="*/ 0 h 10"/>
                      <a:gd name="T4" fmla="*/ 29 w 29"/>
                      <a:gd name="T5" fmla="*/ 0 h 10"/>
                      <a:gd name="T6" fmla="*/ 0 w 29"/>
                      <a:gd name="T7" fmla="*/ 10 h 10"/>
                    </a:gdLst>
                    <a:cxnLst>
                      <a:cxn ang="0">
                        <a:pos x="T0" y="T1"/>
                      </a:cxn>
                      <a:cxn ang="0">
                        <a:pos x="T2" y="T3"/>
                      </a:cxn>
                      <a:cxn ang="0">
                        <a:pos x="T4" y="T5"/>
                      </a:cxn>
                      <a:cxn ang="0">
                        <a:pos x="T6" y="T7"/>
                      </a:cxn>
                    </a:cxnLst>
                    <a:rect l="0" t="0" r="r" b="b"/>
                    <a:pathLst>
                      <a:path w="28" h="10">
                        <a:moveTo>
                          <a:pt x="0" y="10"/>
                        </a:moveTo>
                        <a:cubicBezTo>
                          <a:pt x="11" y="6"/>
                          <a:pt x="26" y="1"/>
                          <a:pt x="29" y="0"/>
                        </a:cubicBezTo>
                        <a:cubicBezTo>
                          <a:pt x="29" y="0"/>
                          <a:pt x="29" y="0"/>
                          <a:pt x="29" y="0"/>
                        </a:cubicBezTo>
                        <a:cubicBezTo>
                          <a:pt x="26" y="1"/>
                          <a:pt x="11" y="6"/>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8" name="Freeform 1796">
                    <a:extLst>
                      <a:ext uri="{FF2B5EF4-FFF2-40B4-BE49-F238E27FC236}">
                        <a16:creationId xmlns="" xmlns:a16="http://schemas.microsoft.com/office/drawing/2014/main" id="{86F93440-AEDC-4DE8-B87D-4C3A0278F8A2}"/>
                      </a:ext>
                    </a:extLst>
                  </p:cNvPr>
                  <p:cNvSpPr/>
                  <p:nvPr/>
                </p:nvSpPr>
                <p:spPr bwMode="auto">
                  <a:xfrm>
                    <a:off x="1987" y="3138"/>
                    <a:ext cx="3" cy="9"/>
                  </a:xfrm>
                  <a:custGeom>
                    <a:gdLst>
                      <a:gd name="T0" fmla="*/ 3 w 3"/>
                      <a:gd name="T1" fmla="*/ 9 h 9"/>
                      <a:gd name="T2" fmla="*/ 0 w 3"/>
                      <a:gd name="T3" fmla="*/ 0 h 9"/>
                      <a:gd name="T4" fmla="*/ 3 w 3"/>
                      <a:gd name="T5" fmla="*/ 9 h 9"/>
                      <a:gd name="T6" fmla="*/ 3 w 3"/>
                      <a:gd name="T7" fmla="*/ 9 h 9"/>
                    </a:gdLst>
                    <a:cxnLst>
                      <a:cxn ang="0">
                        <a:pos x="T0" y="T1"/>
                      </a:cxn>
                      <a:cxn ang="0">
                        <a:pos x="T2" y="T3"/>
                      </a:cxn>
                      <a:cxn ang="0">
                        <a:pos x="T4" y="T5"/>
                      </a:cxn>
                      <a:cxn ang="0">
                        <a:pos x="T6" y="T7"/>
                      </a:cxn>
                    </a:cxnLst>
                    <a:rect l="0" t="0" r="r" b="b"/>
                    <a:pathLst>
                      <a:path w="3" h="9">
                        <a:moveTo>
                          <a:pt x="3" y="9"/>
                        </a:moveTo>
                        <a:lnTo>
                          <a:pt x="0" y="0"/>
                        </a:lnTo>
                        <a:lnTo>
                          <a:pt x="3" y="9"/>
                        </a:lnTo>
                        <a:lnTo>
                          <a:pt x="3"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9" name="Freeform 1797">
                    <a:extLst>
                      <a:ext uri="{FF2B5EF4-FFF2-40B4-BE49-F238E27FC236}">
                        <a16:creationId xmlns="" xmlns:a16="http://schemas.microsoft.com/office/drawing/2014/main" id="{4788D07F-0C09-425A-B767-2EA77B2EDE11}"/>
                      </a:ext>
                    </a:extLst>
                  </p:cNvPr>
                  <p:cNvSpPr/>
                  <p:nvPr/>
                </p:nvSpPr>
                <p:spPr bwMode="auto">
                  <a:xfrm>
                    <a:off x="1980" y="2985"/>
                    <a:ext cx="113" cy="115"/>
                  </a:xfrm>
                  <a:custGeom>
                    <a:gdLst>
                      <a:gd name="T0" fmla="*/ 45 w 118"/>
                      <a:gd name="T1" fmla="*/ 16 h 120"/>
                      <a:gd name="T2" fmla="*/ 25 w 118"/>
                      <a:gd name="T3" fmla="*/ 17 h 120"/>
                      <a:gd name="T4" fmla="*/ 21 w 118"/>
                      <a:gd name="T5" fmla="*/ 0 h 120"/>
                      <a:gd name="T6" fmla="*/ 13 w 118"/>
                      <a:gd name="T7" fmla="*/ 4 h 120"/>
                      <a:gd name="T8" fmla="*/ 14 w 118"/>
                      <a:gd name="T9" fmla="*/ 14 h 120"/>
                      <a:gd name="T10" fmla="*/ 11 w 118"/>
                      <a:gd name="T11" fmla="*/ 16 h 120"/>
                      <a:gd name="T12" fmla="*/ 11 w 118"/>
                      <a:gd name="T13" fmla="*/ 18 h 120"/>
                      <a:gd name="T14" fmla="*/ 14 w 118"/>
                      <a:gd name="T15" fmla="*/ 21 h 120"/>
                      <a:gd name="T16" fmla="*/ 3 w 118"/>
                      <a:gd name="T17" fmla="*/ 37 h 120"/>
                      <a:gd name="T18" fmla="*/ 2 w 118"/>
                      <a:gd name="T19" fmla="*/ 38 h 120"/>
                      <a:gd name="T20" fmla="*/ 0 w 118"/>
                      <a:gd name="T21" fmla="*/ 39 h 120"/>
                      <a:gd name="T22" fmla="*/ 13 w 118"/>
                      <a:gd name="T23" fmla="*/ 74 h 120"/>
                      <a:gd name="T24" fmla="*/ 16 w 118"/>
                      <a:gd name="T25" fmla="*/ 84 h 120"/>
                      <a:gd name="T26" fmla="*/ 19 w 118"/>
                      <a:gd name="T27" fmla="*/ 85 h 120"/>
                      <a:gd name="T28" fmla="*/ 41 w 118"/>
                      <a:gd name="T29" fmla="*/ 95 h 120"/>
                      <a:gd name="T30" fmla="*/ 44 w 118"/>
                      <a:gd name="T31" fmla="*/ 95 h 120"/>
                      <a:gd name="T32" fmla="*/ 47 w 118"/>
                      <a:gd name="T33" fmla="*/ 95 h 120"/>
                      <a:gd name="T34" fmla="*/ 52 w 118"/>
                      <a:gd name="T35" fmla="*/ 96 h 120"/>
                      <a:gd name="T36" fmla="*/ 59 w 118"/>
                      <a:gd name="T37" fmla="*/ 118 h 120"/>
                      <a:gd name="T38" fmla="*/ 61 w 118"/>
                      <a:gd name="T39" fmla="*/ 118 h 120"/>
                      <a:gd name="T40" fmla="*/ 63 w 118"/>
                      <a:gd name="T41" fmla="*/ 118 h 120"/>
                      <a:gd name="T42" fmla="*/ 69 w 118"/>
                      <a:gd name="T43" fmla="*/ 116 h 120"/>
                      <a:gd name="T44" fmla="*/ 72 w 118"/>
                      <a:gd name="T45" fmla="*/ 117 h 120"/>
                      <a:gd name="T46" fmla="*/ 74 w 118"/>
                      <a:gd name="T47" fmla="*/ 120 h 120"/>
                      <a:gd name="T48" fmla="*/ 88 w 118"/>
                      <a:gd name="T49" fmla="*/ 119 h 120"/>
                      <a:gd name="T50" fmla="*/ 96 w 118"/>
                      <a:gd name="T51" fmla="*/ 114 h 120"/>
                      <a:gd name="T52" fmla="*/ 104 w 118"/>
                      <a:gd name="T53" fmla="*/ 113 h 120"/>
                      <a:gd name="T54" fmla="*/ 107 w 118"/>
                      <a:gd name="T55" fmla="*/ 113 h 120"/>
                      <a:gd name="T56" fmla="*/ 107 w 118"/>
                      <a:gd name="T57" fmla="*/ 112 h 120"/>
                      <a:gd name="T58" fmla="*/ 107 w 118"/>
                      <a:gd name="T59" fmla="*/ 112 h 120"/>
                      <a:gd name="T60" fmla="*/ 108 w 118"/>
                      <a:gd name="T61" fmla="*/ 112 h 120"/>
                      <a:gd name="T62" fmla="*/ 108 w 118"/>
                      <a:gd name="T63" fmla="*/ 111 h 120"/>
                      <a:gd name="T64" fmla="*/ 109 w 118"/>
                      <a:gd name="T65" fmla="*/ 111 h 120"/>
                      <a:gd name="T66" fmla="*/ 110 w 118"/>
                      <a:gd name="T67" fmla="*/ 110 h 120"/>
                      <a:gd name="T68" fmla="*/ 112 w 118"/>
                      <a:gd name="T69" fmla="*/ 109 h 120"/>
                      <a:gd name="T70" fmla="*/ 114 w 118"/>
                      <a:gd name="T71" fmla="*/ 108 h 120"/>
                      <a:gd name="T72" fmla="*/ 116 w 118"/>
                      <a:gd name="T73" fmla="*/ 107 h 120"/>
                      <a:gd name="T74" fmla="*/ 118 w 118"/>
                      <a:gd name="T75" fmla="*/ 106 h 120"/>
                      <a:gd name="T76" fmla="*/ 108 w 118"/>
                      <a:gd name="T77" fmla="*/ 92 h 120"/>
                      <a:gd name="T78" fmla="*/ 106 w 118"/>
                      <a:gd name="T79" fmla="*/ 78 h 120"/>
                      <a:gd name="T80" fmla="*/ 108 w 118"/>
                      <a:gd name="T81" fmla="*/ 66 h 120"/>
                      <a:gd name="T82" fmla="*/ 106 w 118"/>
                      <a:gd name="T83" fmla="*/ 42 h 120"/>
                      <a:gd name="T84" fmla="*/ 101 w 118"/>
                      <a:gd name="T85" fmla="*/ 39 h 120"/>
                      <a:gd name="T86" fmla="*/ 97 w 118"/>
                      <a:gd name="T87" fmla="*/ 36 h 120"/>
                      <a:gd name="T88" fmla="*/ 92 w 118"/>
                      <a:gd name="T89" fmla="*/ 33 h 120"/>
                      <a:gd name="T90" fmla="*/ 90 w 118"/>
                      <a:gd name="T91" fmla="*/ 31 h 120"/>
                      <a:gd name="T92" fmla="*/ 87 w 118"/>
                      <a:gd name="T93" fmla="*/ 29 h 120"/>
                      <a:gd name="T94" fmla="*/ 43 w 118"/>
                      <a:gd name="T95" fmla="*/ 10 h 12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8" h="120">
                        <a:moveTo>
                          <a:pt x="43" y="10"/>
                        </a:moveTo>
                        <a:cubicBezTo>
                          <a:pt x="43" y="11"/>
                          <a:pt x="44" y="11"/>
                          <a:pt x="44" y="12"/>
                        </a:cubicBezTo>
                        <a:cubicBezTo>
                          <a:pt x="45" y="13"/>
                          <a:pt x="46" y="14"/>
                          <a:pt x="45" y="16"/>
                        </a:cubicBezTo>
                        <a:cubicBezTo>
                          <a:pt x="45" y="17"/>
                          <a:pt x="44" y="18"/>
                          <a:pt x="43" y="18"/>
                        </a:cubicBezTo>
                        <a:cubicBezTo>
                          <a:pt x="41" y="18"/>
                          <a:pt x="39" y="18"/>
                          <a:pt x="36" y="17"/>
                        </a:cubicBezTo>
                        <a:cubicBezTo>
                          <a:pt x="32" y="16"/>
                          <a:pt x="28" y="16"/>
                          <a:pt x="25" y="17"/>
                        </a:cubicBezTo>
                        <a:cubicBezTo>
                          <a:pt x="23" y="17"/>
                          <a:pt x="22" y="17"/>
                          <a:pt x="21" y="16"/>
                        </a:cubicBezTo>
                        <a:cubicBezTo>
                          <a:pt x="18" y="13"/>
                          <a:pt x="20" y="5"/>
                          <a:pt x="21" y="0"/>
                        </a:cubicBezTo>
                        <a:cubicBezTo>
                          <a:pt x="21" y="0"/>
                          <a:pt x="21" y="0"/>
                          <a:pt x="21" y="0"/>
                        </a:cubicBezTo>
                        <a:cubicBezTo>
                          <a:pt x="15" y="0"/>
                          <a:pt x="15" y="0"/>
                          <a:pt x="15" y="0"/>
                        </a:cubicBezTo>
                        <a:cubicBezTo>
                          <a:pt x="15" y="0"/>
                          <a:pt x="14" y="1"/>
                          <a:pt x="12" y="1"/>
                        </a:cubicBezTo>
                        <a:cubicBezTo>
                          <a:pt x="13" y="4"/>
                          <a:pt x="13" y="4"/>
                          <a:pt x="13" y="4"/>
                        </a:cubicBezTo>
                        <a:cubicBezTo>
                          <a:pt x="13" y="4"/>
                          <a:pt x="16" y="9"/>
                          <a:pt x="15" y="13"/>
                        </a:cubicBezTo>
                        <a:cubicBezTo>
                          <a:pt x="15" y="13"/>
                          <a:pt x="15" y="13"/>
                          <a:pt x="14" y="14"/>
                        </a:cubicBezTo>
                        <a:cubicBezTo>
                          <a:pt x="14" y="14"/>
                          <a:pt x="14" y="14"/>
                          <a:pt x="14" y="14"/>
                        </a:cubicBezTo>
                        <a:cubicBezTo>
                          <a:pt x="14" y="14"/>
                          <a:pt x="14" y="15"/>
                          <a:pt x="13" y="15"/>
                        </a:cubicBezTo>
                        <a:cubicBezTo>
                          <a:pt x="13" y="15"/>
                          <a:pt x="13" y="15"/>
                          <a:pt x="13" y="15"/>
                        </a:cubicBezTo>
                        <a:cubicBezTo>
                          <a:pt x="13" y="15"/>
                          <a:pt x="12" y="16"/>
                          <a:pt x="11" y="16"/>
                        </a:cubicBezTo>
                        <a:cubicBezTo>
                          <a:pt x="11" y="16"/>
                          <a:pt x="11" y="16"/>
                          <a:pt x="11" y="16"/>
                        </a:cubicBezTo>
                        <a:cubicBezTo>
                          <a:pt x="11" y="16"/>
                          <a:pt x="11" y="16"/>
                          <a:pt x="11" y="16"/>
                        </a:cubicBezTo>
                        <a:cubicBezTo>
                          <a:pt x="11" y="17"/>
                          <a:pt x="11" y="17"/>
                          <a:pt x="11" y="18"/>
                        </a:cubicBezTo>
                        <a:cubicBezTo>
                          <a:pt x="11" y="18"/>
                          <a:pt x="11" y="18"/>
                          <a:pt x="11" y="18"/>
                        </a:cubicBezTo>
                        <a:cubicBezTo>
                          <a:pt x="11" y="18"/>
                          <a:pt x="11" y="19"/>
                          <a:pt x="11" y="19"/>
                        </a:cubicBezTo>
                        <a:cubicBezTo>
                          <a:pt x="14" y="21"/>
                          <a:pt x="14" y="21"/>
                          <a:pt x="14" y="21"/>
                        </a:cubicBezTo>
                        <a:cubicBezTo>
                          <a:pt x="14" y="23"/>
                          <a:pt x="14" y="23"/>
                          <a:pt x="14" y="23"/>
                        </a:cubicBezTo>
                        <a:cubicBezTo>
                          <a:pt x="12" y="27"/>
                          <a:pt x="7" y="36"/>
                          <a:pt x="3" y="37"/>
                        </a:cubicBezTo>
                        <a:cubicBezTo>
                          <a:pt x="3" y="37"/>
                          <a:pt x="3" y="37"/>
                          <a:pt x="3" y="37"/>
                        </a:cubicBezTo>
                        <a:cubicBezTo>
                          <a:pt x="3" y="37"/>
                          <a:pt x="3" y="37"/>
                          <a:pt x="3" y="37"/>
                        </a:cubicBezTo>
                        <a:cubicBezTo>
                          <a:pt x="3" y="37"/>
                          <a:pt x="3" y="38"/>
                          <a:pt x="2" y="38"/>
                        </a:cubicBezTo>
                        <a:cubicBezTo>
                          <a:pt x="2" y="38"/>
                          <a:pt x="2" y="38"/>
                          <a:pt x="2" y="38"/>
                        </a:cubicBezTo>
                        <a:cubicBezTo>
                          <a:pt x="2" y="38"/>
                          <a:pt x="1" y="38"/>
                          <a:pt x="1" y="38"/>
                        </a:cubicBezTo>
                        <a:cubicBezTo>
                          <a:pt x="1" y="39"/>
                          <a:pt x="1" y="39"/>
                          <a:pt x="0" y="39"/>
                        </a:cubicBezTo>
                        <a:cubicBezTo>
                          <a:pt x="0" y="39"/>
                          <a:pt x="0" y="39"/>
                          <a:pt x="0" y="39"/>
                        </a:cubicBezTo>
                        <a:cubicBezTo>
                          <a:pt x="1" y="46"/>
                          <a:pt x="3" y="56"/>
                          <a:pt x="6" y="58"/>
                        </a:cubicBezTo>
                        <a:cubicBezTo>
                          <a:pt x="11" y="62"/>
                          <a:pt x="11" y="67"/>
                          <a:pt x="12" y="71"/>
                        </a:cubicBezTo>
                        <a:cubicBezTo>
                          <a:pt x="12" y="72"/>
                          <a:pt x="12" y="73"/>
                          <a:pt x="13" y="74"/>
                        </a:cubicBezTo>
                        <a:cubicBezTo>
                          <a:pt x="13" y="75"/>
                          <a:pt x="14" y="76"/>
                          <a:pt x="14" y="77"/>
                        </a:cubicBezTo>
                        <a:cubicBezTo>
                          <a:pt x="16" y="79"/>
                          <a:pt x="17" y="81"/>
                          <a:pt x="16" y="83"/>
                        </a:cubicBezTo>
                        <a:cubicBezTo>
                          <a:pt x="16" y="83"/>
                          <a:pt x="16" y="83"/>
                          <a:pt x="16" y="84"/>
                        </a:cubicBezTo>
                        <a:cubicBezTo>
                          <a:pt x="16" y="84"/>
                          <a:pt x="16" y="84"/>
                          <a:pt x="16" y="84"/>
                        </a:cubicBezTo>
                        <a:cubicBezTo>
                          <a:pt x="17" y="84"/>
                          <a:pt x="18" y="84"/>
                          <a:pt x="18" y="85"/>
                        </a:cubicBezTo>
                        <a:cubicBezTo>
                          <a:pt x="18" y="85"/>
                          <a:pt x="19" y="85"/>
                          <a:pt x="19" y="85"/>
                        </a:cubicBezTo>
                        <a:cubicBezTo>
                          <a:pt x="20" y="85"/>
                          <a:pt x="20" y="86"/>
                          <a:pt x="21" y="86"/>
                        </a:cubicBezTo>
                        <a:cubicBezTo>
                          <a:pt x="22" y="87"/>
                          <a:pt x="24" y="87"/>
                          <a:pt x="25" y="88"/>
                        </a:cubicBezTo>
                        <a:cubicBezTo>
                          <a:pt x="28" y="88"/>
                          <a:pt x="39" y="92"/>
                          <a:pt x="41" y="95"/>
                        </a:cubicBezTo>
                        <a:cubicBezTo>
                          <a:pt x="41" y="95"/>
                          <a:pt x="41" y="95"/>
                          <a:pt x="41" y="95"/>
                        </a:cubicBezTo>
                        <a:cubicBezTo>
                          <a:pt x="41" y="95"/>
                          <a:pt x="41" y="95"/>
                          <a:pt x="41" y="95"/>
                        </a:cubicBezTo>
                        <a:cubicBezTo>
                          <a:pt x="42" y="95"/>
                          <a:pt x="43" y="95"/>
                          <a:pt x="44" y="95"/>
                        </a:cubicBezTo>
                        <a:cubicBezTo>
                          <a:pt x="44" y="95"/>
                          <a:pt x="44" y="95"/>
                          <a:pt x="44" y="95"/>
                        </a:cubicBezTo>
                        <a:cubicBezTo>
                          <a:pt x="45" y="95"/>
                          <a:pt x="46" y="95"/>
                          <a:pt x="46" y="95"/>
                        </a:cubicBezTo>
                        <a:cubicBezTo>
                          <a:pt x="46" y="95"/>
                          <a:pt x="47" y="95"/>
                          <a:pt x="47" y="95"/>
                        </a:cubicBezTo>
                        <a:cubicBezTo>
                          <a:pt x="48" y="94"/>
                          <a:pt x="50" y="94"/>
                          <a:pt x="52" y="96"/>
                        </a:cubicBezTo>
                        <a:cubicBezTo>
                          <a:pt x="52" y="96"/>
                          <a:pt x="52" y="96"/>
                          <a:pt x="52" y="96"/>
                        </a:cubicBezTo>
                        <a:cubicBezTo>
                          <a:pt x="52" y="96"/>
                          <a:pt x="52" y="96"/>
                          <a:pt x="52" y="96"/>
                        </a:cubicBezTo>
                        <a:cubicBezTo>
                          <a:pt x="52" y="96"/>
                          <a:pt x="52" y="96"/>
                          <a:pt x="52" y="96"/>
                        </a:cubicBezTo>
                        <a:cubicBezTo>
                          <a:pt x="56" y="100"/>
                          <a:pt x="59" y="110"/>
                          <a:pt x="59" y="117"/>
                        </a:cubicBezTo>
                        <a:cubicBezTo>
                          <a:pt x="59" y="117"/>
                          <a:pt x="59" y="118"/>
                          <a:pt x="59" y="118"/>
                        </a:cubicBezTo>
                        <a:cubicBezTo>
                          <a:pt x="59" y="118"/>
                          <a:pt x="60" y="118"/>
                          <a:pt x="60" y="118"/>
                        </a:cubicBezTo>
                        <a:cubicBezTo>
                          <a:pt x="60" y="118"/>
                          <a:pt x="61" y="118"/>
                          <a:pt x="61" y="118"/>
                        </a:cubicBezTo>
                        <a:cubicBezTo>
                          <a:pt x="61" y="118"/>
                          <a:pt x="61" y="118"/>
                          <a:pt x="61" y="118"/>
                        </a:cubicBezTo>
                        <a:cubicBezTo>
                          <a:pt x="62" y="118"/>
                          <a:pt x="62" y="118"/>
                          <a:pt x="62" y="118"/>
                        </a:cubicBezTo>
                        <a:cubicBezTo>
                          <a:pt x="62" y="118"/>
                          <a:pt x="63" y="118"/>
                          <a:pt x="63" y="118"/>
                        </a:cubicBezTo>
                        <a:cubicBezTo>
                          <a:pt x="63" y="118"/>
                          <a:pt x="63" y="118"/>
                          <a:pt x="63" y="118"/>
                        </a:cubicBezTo>
                        <a:cubicBezTo>
                          <a:pt x="64" y="118"/>
                          <a:pt x="64" y="118"/>
                          <a:pt x="65" y="117"/>
                        </a:cubicBezTo>
                        <a:cubicBezTo>
                          <a:pt x="66" y="117"/>
                          <a:pt x="67" y="116"/>
                          <a:pt x="69" y="116"/>
                        </a:cubicBezTo>
                        <a:cubicBezTo>
                          <a:pt x="69" y="116"/>
                          <a:pt x="69" y="116"/>
                          <a:pt x="69" y="116"/>
                        </a:cubicBezTo>
                        <a:cubicBezTo>
                          <a:pt x="69" y="116"/>
                          <a:pt x="70" y="116"/>
                          <a:pt x="71" y="117"/>
                        </a:cubicBezTo>
                        <a:cubicBezTo>
                          <a:pt x="71" y="117"/>
                          <a:pt x="72" y="117"/>
                          <a:pt x="72" y="117"/>
                        </a:cubicBezTo>
                        <a:cubicBezTo>
                          <a:pt x="72" y="117"/>
                          <a:pt x="72" y="117"/>
                          <a:pt x="72" y="117"/>
                        </a:cubicBezTo>
                        <a:cubicBezTo>
                          <a:pt x="73" y="118"/>
                          <a:pt x="73" y="118"/>
                          <a:pt x="73" y="118"/>
                        </a:cubicBezTo>
                        <a:cubicBezTo>
                          <a:pt x="73" y="118"/>
                          <a:pt x="73" y="118"/>
                          <a:pt x="73" y="118"/>
                        </a:cubicBezTo>
                        <a:cubicBezTo>
                          <a:pt x="74" y="119"/>
                          <a:pt x="74" y="119"/>
                          <a:pt x="74" y="120"/>
                        </a:cubicBezTo>
                        <a:cubicBezTo>
                          <a:pt x="75" y="120"/>
                          <a:pt x="77" y="120"/>
                          <a:pt x="78" y="119"/>
                        </a:cubicBezTo>
                        <a:cubicBezTo>
                          <a:pt x="81" y="119"/>
                          <a:pt x="83" y="118"/>
                          <a:pt x="84" y="119"/>
                        </a:cubicBezTo>
                        <a:cubicBezTo>
                          <a:pt x="85" y="119"/>
                          <a:pt x="86" y="119"/>
                          <a:pt x="88" y="119"/>
                        </a:cubicBezTo>
                        <a:cubicBezTo>
                          <a:pt x="88" y="119"/>
                          <a:pt x="88" y="119"/>
                          <a:pt x="88" y="119"/>
                        </a:cubicBezTo>
                        <a:cubicBezTo>
                          <a:pt x="89" y="115"/>
                          <a:pt x="91" y="113"/>
                          <a:pt x="94" y="114"/>
                        </a:cubicBezTo>
                        <a:cubicBezTo>
                          <a:pt x="95" y="114"/>
                          <a:pt x="96" y="114"/>
                          <a:pt x="96" y="114"/>
                        </a:cubicBezTo>
                        <a:cubicBezTo>
                          <a:pt x="97" y="115"/>
                          <a:pt x="97" y="115"/>
                          <a:pt x="98" y="115"/>
                        </a:cubicBezTo>
                        <a:cubicBezTo>
                          <a:pt x="98" y="115"/>
                          <a:pt x="98" y="115"/>
                          <a:pt x="99" y="114"/>
                        </a:cubicBezTo>
                        <a:cubicBezTo>
                          <a:pt x="101" y="113"/>
                          <a:pt x="103" y="113"/>
                          <a:pt x="104" y="113"/>
                        </a:cubicBezTo>
                        <a:cubicBezTo>
                          <a:pt x="106" y="113"/>
                          <a:pt x="106" y="113"/>
                          <a:pt x="106" y="113"/>
                        </a:cubicBezTo>
                        <a:cubicBezTo>
                          <a:pt x="107" y="113"/>
                          <a:pt x="107" y="113"/>
                          <a:pt x="107" y="113"/>
                        </a:cubicBezTo>
                        <a:cubicBezTo>
                          <a:pt x="107" y="113"/>
                          <a:pt x="107" y="113"/>
                          <a:pt x="107" y="113"/>
                        </a:cubicBezTo>
                        <a:cubicBezTo>
                          <a:pt x="107" y="113"/>
                          <a:pt x="107" y="113"/>
                          <a:pt x="107" y="113"/>
                        </a:cubicBezTo>
                        <a:cubicBezTo>
                          <a:pt x="107" y="113"/>
                          <a:pt x="107" y="113"/>
                          <a:pt x="107" y="113"/>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7" y="112"/>
                          <a:pt x="107" y="112"/>
                        </a:cubicBezTo>
                        <a:cubicBezTo>
                          <a:pt x="107" y="112"/>
                          <a:pt x="108" y="112"/>
                          <a:pt x="108" y="112"/>
                        </a:cubicBezTo>
                        <a:cubicBezTo>
                          <a:pt x="108" y="112"/>
                          <a:pt x="108" y="112"/>
                          <a:pt x="108" y="112"/>
                        </a:cubicBezTo>
                        <a:cubicBezTo>
                          <a:pt x="108" y="112"/>
                          <a:pt x="108" y="112"/>
                          <a:pt x="108" y="112"/>
                        </a:cubicBezTo>
                        <a:cubicBezTo>
                          <a:pt x="108" y="112"/>
                          <a:pt x="108" y="111"/>
                          <a:pt x="108" y="111"/>
                        </a:cubicBezTo>
                        <a:cubicBezTo>
                          <a:pt x="108" y="111"/>
                          <a:pt x="108" y="111"/>
                          <a:pt x="108" y="111"/>
                        </a:cubicBezTo>
                        <a:cubicBezTo>
                          <a:pt x="109" y="111"/>
                          <a:pt x="109" y="111"/>
                          <a:pt x="109" y="111"/>
                        </a:cubicBezTo>
                        <a:cubicBezTo>
                          <a:pt x="109" y="111"/>
                          <a:pt x="109" y="111"/>
                          <a:pt x="109" y="111"/>
                        </a:cubicBezTo>
                        <a:cubicBezTo>
                          <a:pt x="109" y="111"/>
                          <a:pt x="109" y="111"/>
                          <a:pt x="109" y="111"/>
                        </a:cubicBezTo>
                        <a:cubicBezTo>
                          <a:pt x="109" y="111"/>
                          <a:pt x="110" y="111"/>
                          <a:pt x="110" y="110"/>
                        </a:cubicBezTo>
                        <a:cubicBezTo>
                          <a:pt x="110" y="110"/>
                          <a:pt x="110" y="110"/>
                          <a:pt x="110" y="110"/>
                        </a:cubicBezTo>
                        <a:cubicBezTo>
                          <a:pt x="110" y="110"/>
                          <a:pt x="110" y="110"/>
                          <a:pt x="111" y="110"/>
                        </a:cubicBezTo>
                        <a:cubicBezTo>
                          <a:pt x="111" y="110"/>
                          <a:pt x="111" y="110"/>
                          <a:pt x="111" y="110"/>
                        </a:cubicBezTo>
                        <a:cubicBezTo>
                          <a:pt x="111" y="110"/>
                          <a:pt x="111" y="110"/>
                          <a:pt x="112" y="109"/>
                        </a:cubicBezTo>
                        <a:cubicBezTo>
                          <a:pt x="112" y="109"/>
                          <a:pt x="112" y="109"/>
                          <a:pt x="112" y="109"/>
                        </a:cubicBezTo>
                        <a:cubicBezTo>
                          <a:pt x="112" y="109"/>
                          <a:pt x="113" y="109"/>
                          <a:pt x="113" y="109"/>
                        </a:cubicBezTo>
                        <a:cubicBezTo>
                          <a:pt x="113" y="109"/>
                          <a:pt x="113" y="109"/>
                          <a:pt x="114" y="108"/>
                        </a:cubicBezTo>
                        <a:cubicBezTo>
                          <a:pt x="114" y="108"/>
                          <a:pt x="114" y="108"/>
                          <a:pt x="114" y="108"/>
                        </a:cubicBezTo>
                        <a:cubicBezTo>
                          <a:pt x="115" y="108"/>
                          <a:pt x="115" y="108"/>
                          <a:pt x="115" y="108"/>
                        </a:cubicBezTo>
                        <a:cubicBezTo>
                          <a:pt x="115" y="108"/>
                          <a:pt x="116" y="107"/>
                          <a:pt x="116" y="107"/>
                        </a:cubicBezTo>
                        <a:cubicBezTo>
                          <a:pt x="116" y="107"/>
                          <a:pt x="117" y="107"/>
                          <a:pt x="117" y="107"/>
                        </a:cubicBezTo>
                        <a:cubicBezTo>
                          <a:pt x="117" y="107"/>
                          <a:pt x="117" y="107"/>
                          <a:pt x="118" y="107"/>
                        </a:cubicBezTo>
                        <a:cubicBezTo>
                          <a:pt x="118" y="106"/>
                          <a:pt x="118" y="106"/>
                          <a:pt x="118" y="106"/>
                        </a:cubicBezTo>
                        <a:cubicBezTo>
                          <a:pt x="118" y="105"/>
                          <a:pt x="117" y="105"/>
                          <a:pt x="116" y="104"/>
                        </a:cubicBezTo>
                        <a:cubicBezTo>
                          <a:pt x="114" y="103"/>
                          <a:pt x="111" y="102"/>
                          <a:pt x="110" y="97"/>
                        </a:cubicBezTo>
                        <a:cubicBezTo>
                          <a:pt x="110" y="94"/>
                          <a:pt x="109" y="93"/>
                          <a:pt x="108" y="92"/>
                        </a:cubicBezTo>
                        <a:cubicBezTo>
                          <a:pt x="107" y="90"/>
                          <a:pt x="106" y="89"/>
                          <a:pt x="106" y="86"/>
                        </a:cubicBezTo>
                        <a:cubicBezTo>
                          <a:pt x="106" y="84"/>
                          <a:pt x="106" y="84"/>
                          <a:pt x="106" y="84"/>
                        </a:cubicBezTo>
                        <a:cubicBezTo>
                          <a:pt x="106" y="82"/>
                          <a:pt x="106" y="79"/>
                          <a:pt x="106" y="78"/>
                        </a:cubicBezTo>
                        <a:cubicBezTo>
                          <a:pt x="105" y="78"/>
                          <a:pt x="105" y="77"/>
                          <a:pt x="104" y="76"/>
                        </a:cubicBezTo>
                        <a:cubicBezTo>
                          <a:pt x="104" y="74"/>
                          <a:pt x="105" y="70"/>
                          <a:pt x="107" y="67"/>
                        </a:cubicBezTo>
                        <a:cubicBezTo>
                          <a:pt x="108" y="66"/>
                          <a:pt x="108" y="66"/>
                          <a:pt x="108" y="66"/>
                        </a:cubicBezTo>
                        <a:cubicBezTo>
                          <a:pt x="108" y="66"/>
                          <a:pt x="106" y="65"/>
                          <a:pt x="106" y="65"/>
                        </a:cubicBezTo>
                        <a:cubicBezTo>
                          <a:pt x="104" y="64"/>
                          <a:pt x="102" y="62"/>
                          <a:pt x="101" y="59"/>
                        </a:cubicBezTo>
                        <a:cubicBezTo>
                          <a:pt x="101" y="58"/>
                          <a:pt x="100" y="56"/>
                          <a:pt x="106" y="42"/>
                        </a:cubicBezTo>
                        <a:cubicBezTo>
                          <a:pt x="105" y="42"/>
                          <a:pt x="105" y="42"/>
                          <a:pt x="105" y="41"/>
                        </a:cubicBezTo>
                        <a:cubicBezTo>
                          <a:pt x="104" y="41"/>
                          <a:pt x="103" y="40"/>
                          <a:pt x="103" y="40"/>
                        </a:cubicBezTo>
                        <a:cubicBezTo>
                          <a:pt x="102" y="40"/>
                          <a:pt x="102" y="39"/>
                          <a:pt x="101" y="39"/>
                        </a:cubicBezTo>
                        <a:cubicBezTo>
                          <a:pt x="100" y="38"/>
                          <a:pt x="100" y="38"/>
                          <a:pt x="100" y="38"/>
                        </a:cubicBezTo>
                        <a:cubicBezTo>
                          <a:pt x="99" y="37"/>
                          <a:pt x="98" y="37"/>
                          <a:pt x="97" y="36"/>
                        </a:cubicBezTo>
                        <a:cubicBezTo>
                          <a:pt x="97" y="36"/>
                          <a:pt x="97" y="36"/>
                          <a:pt x="97" y="36"/>
                        </a:cubicBezTo>
                        <a:cubicBezTo>
                          <a:pt x="96" y="35"/>
                          <a:pt x="95" y="35"/>
                          <a:pt x="95" y="34"/>
                        </a:cubicBezTo>
                        <a:cubicBezTo>
                          <a:pt x="94" y="34"/>
                          <a:pt x="94" y="34"/>
                          <a:pt x="94" y="34"/>
                        </a:cubicBezTo>
                        <a:cubicBezTo>
                          <a:pt x="93" y="33"/>
                          <a:pt x="93" y="33"/>
                          <a:pt x="92" y="33"/>
                        </a:cubicBezTo>
                        <a:cubicBezTo>
                          <a:pt x="92" y="32"/>
                          <a:pt x="92" y="32"/>
                          <a:pt x="91" y="32"/>
                        </a:cubicBezTo>
                        <a:cubicBezTo>
                          <a:pt x="91" y="32"/>
                          <a:pt x="91" y="31"/>
                          <a:pt x="90" y="31"/>
                        </a:cubicBezTo>
                        <a:cubicBezTo>
                          <a:pt x="90" y="31"/>
                          <a:pt x="90" y="31"/>
                          <a:pt x="90" y="31"/>
                        </a:cubicBezTo>
                        <a:cubicBezTo>
                          <a:pt x="89" y="31"/>
                          <a:pt x="89" y="31"/>
                          <a:pt x="89" y="31"/>
                        </a:cubicBezTo>
                        <a:cubicBezTo>
                          <a:pt x="89" y="30"/>
                          <a:pt x="88" y="29"/>
                          <a:pt x="88" y="29"/>
                        </a:cubicBezTo>
                        <a:cubicBezTo>
                          <a:pt x="87" y="29"/>
                          <a:pt x="87" y="29"/>
                          <a:pt x="87" y="29"/>
                        </a:cubicBezTo>
                        <a:cubicBezTo>
                          <a:pt x="88" y="22"/>
                          <a:pt x="88" y="22"/>
                          <a:pt x="88" y="22"/>
                        </a:cubicBezTo>
                        <a:cubicBezTo>
                          <a:pt x="49" y="1"/>
                          <a:pt x="49" y="1"/>
                          <a:pt x="49" y="1"/>
                        </a:cubicBezTo>
                        <a:cubicBezTo>
                          <a:pt x="48" y="6"/>
                          <a:pt x="46" y="9"/>
                          <a:pt x="4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0" name="Freeform 1798">
                    <a:extLst>
                      <a:ext uri="{FF2B5EF4-FFF2-40B4-BE49-F238E27FC236}">
                        <a16:creationId xmlns="" xmlns:a16="http://schemas.microsoft.com/office/drawing/2014/main" id="{AACA6144-4344-4352-9ED3-AF493880817A}"/>
                      </a:ext>
                    </a:extLst>
                  </p:cNvPr>
                  <p:cNvSpPr/>
                  <p:nvPr/>
                </p:nvSpPr>
                <p:spPr bwMode="auto">
                  <a:xfrm>
                    <a:off x="1996" y="3066"/>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0"/>
                          <a:pt x="2" y="0"/>
                          <a:pt x="2" y="1"/>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1" name="Freeform 1799">
                    <a:extLst>
                      <a:ext uri="{FF2B5EF4-FFF2-40B4-BE49-F238E27FC236}">
                        <a16:creationId xmlns="" xmlns:a16="http://schemas.microsoft.com/office/drawing/2014/main" id="{7F071E3B-02A7-458B-9AF5-5318CBBCB74A}"/>
                      </a:ext>
                    </a:extLst>
                  </p:cNvPr>
                  <p:cNvSpPr/>
                  <p:nvPr/>
                </p:nvSpPr>
                <p:spPr bwMode="auto">
                  <a:xfrm>
                    <a:off x="1999" y="3067"/>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2" name="Freeform 1800">
                    <a:extLst>
                      <a:ext uri="{FF2B5EF4-FFF2-40B4-BE49-F238E27FC236}">
                        <a16:creationId xmlns="" xmlns:a16="http://schemas.microsoft.com/office/drawing/2014/main" id="{202783D7-A1CE-4EF6-A858-092BC97DBF34}"/>
                      </a:ext>
                    </a:extLst>
                  </p:cNvPr>
                  <p:cNvSpPr/>
                  <p:nvPr/>
                </p:nvSpPr>
                <p:spPr bwMode="auto">
                  <a:xfrm>
                    <a:off x="1994" y="2998"/>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0"/>
                          <a:pt x="0"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3" name="Freeform 1801">
                    <a:extLst>
                      <a:ext uri="{FF2B5EF4-FFF2-40B4-BE49-F238E27FC236}">
                        <a16:creationId xmlns="" xmlns:a16="http://schemas.microsoft.com/office/drawing/2014/main" id="{275545CB-951E-4721-AE22-C67F156F9E9B}"/>
                      </a:ext>
                    </a:extLst>
                  </p:cNvPr>
                  <p:cNvSpPr/>
                  <p:nvPr/>
                </p:nvSpPr>
                <p:spPr bwMode="auto">
                  <a:xfrm>
                    <a:off x="1991" y="3000"/>
                    <a:ext cx="2"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4" name="Freeform 1802">
                    <a:extLst>
                      <a:ext uri="{FF2B5EF4-FFF2-40B4-BE49-F238E27FC236}">
                        <a16:creationId xmlns="" xmlns:a16="http://schemas.microsoft.com/office/drawing/2014/main" id="{BF1841E1-2060-4E65-A16F-90BD27E64A47}"/>
                      </a:ext>
                    </a:extLst>
                  </p:cNvPr>
                  <p:cNvSpPr/>
                  <p:nvPr/>
                </p:nvSpPr>
                <p:spPr bwMode="auto">
                  <a:xfrm>
                    <a:off x="1993" y="2999"/>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5" name="Freeform 1803">
                    <a:extLst>
                      <a:ext uri="{FF2B5EF4-FFF2-40B4-BE49-F238E27FC236}">
                        <a16:creationId xmlns="" xmlns:a16="http://schemas.microsoft.com/office/drawing/2014/main" id="{B64AB819-030B-4217-80EC-0E17B1D050FC}"/>
                      </a:ext>
                    </a:extLst>
                  </p:cNvPr>
                  <p:cNvSpPr/>
                  <p:nvPr/>
                </p:nvSpPr>
                <p:spPr bwMode="auto">
                  <a:xfrm>
                    <a:off x="2065" y="3013"/>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0"/>
                          <a:pt x="1" y="1"/>
                          <a:pt x="1" y="2"/>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6" name="Freeform 1804">
                    <a:extLst>
                      <a:ext uri="{FF2B5EF4-FFF2-40B4-BE49-F238E27FC236}">
                        <a16:creationId xmlns="" xmlns:a16="http://schemas.microsoft.com/office/drawing/2014/main" id="{2D94598F-3A58-449C-9759-8722569D10F8}"/>
                      </a:ext>
                    </a:extLst>
                  </p:cNvPr>
                  <p:cNvSpPr/>
                  <p:nvPr/>
                </p:nvSpPr>
                <p:spPr bwMode="auto">
                  <a:xfrm flipH="1">
                    <a:off x="2067" y="301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7" name="Freeform 1805">
                    <a:extLst>
                      <a:ext uri="{FF2B5EF4-FFF2-40B4-BE49-F238E27FC236}">
                        <a16:creationId xmlns="" xmlns:a16="http://schemas.microsoft.com/office/drawing/2014/main" id="{EB6023B2-147B-4396-8E57-44DFDE38EF77}"/>
                      </a:ext>
                    </a:extLst>
                  </p:cNvPr>
                  <p:cNvSpPr/>
                  <p:nvPr/>
                </p:nvSpPr>
                <p:spPr bwMode="auto">
                  <a:xfrm flipH="1">
                    <a:off x="2073" y="302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8" name="Freeform 1806">
                    <a:extLst>
                      <a:ext uri="{FF2B5EF4-FFF2-40B4-BE49-F238E27FC236}">
                        <a16:creationId xmlns="" xmlns:a16="http://schemas.microsoft.com/office/drawing/2014/main" id="{BD724DDE-4324-4B91-8808-5FE1435ED7AB}"/>
                      </a:ext>
                    </a:extLst>
                  </p:cNvPr>
                  <p:cNvSpPr/>
                  <p:nvPr/>
                </p:nvSpPr>
                <p:spPr bwMode="auto">
                  <a:xfrm flipH="1">
                    <a:off x="2068" y="3016"/>
                    <a:ext cx="0"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9" name="Freeform 1807">
                    <a:extLst>
                      <a:ext uri="{FF2B5EF4-FFF2-40B4-BE49-F238E27FC236}">
                        <a16:creationId xmlns="" xmlns:a16="http://schemas.microsoft.com/office/drawing/2014/main" id="{F9C10435-9000-4722-859D-7ADD137D8718}"/>
                      </a:ext>
                    </a:extLst>
                  </p:cNvPr>
                  <p:cNvSpPr/>
                  <p:nvPr/>
                </p:nvSpPr>
                <p:spPr bwMode="auto">
                  <a:xfrm>
                    <a:off x="2076" y="3022"/>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0"/>
                          <a:pt x="1"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0" name="Freeform 1808">
                    <a:extLst>
                      <a:ext uri="{FF2B5EF4-FFF2-40B4-BE49-F238E27FC236}">
                        <a16:creationId xmlns="" xmlns:a16="http://schemas.microsoft.com/office/drawing/2014/main" id="{F1F085D2-33B4-494B-B58B-DD2F6CA589A3}"/>
                      </a:ext>
                    </a:extLst>
                  </p:cNvPr>
                  <p:cNvSpPr/>
                  <p:nvPr/>
                </p:nvSpPr>
                <p:spPr bwMode="auto">
                  <a:xfrm>
                    <a:off x="2070" y="301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1" name="Freeform 1809">
                    <a:extLst>
                      <a:ext uri="{FF2B5EF4-FFF2-40B4-BE49-F238E27FC236}">
                        <a16:creationId xmlns="" xmlns:a16="http://schemas.microsoft.com/office/drawing/2014/main" id="{5752F6A3-A1B6-42B5-8447-14093C7D1828}"/>
                      </a:ext>
                    </a:extLst>
                  </p:cNvPr>
                  <p:cNvSpPr/>
                  <p:nvPr/>
                </p:nvSpPr>
                <p:spPr bwMode="auto">
                  <a:xfrm>
                    <a:off x="2079" y="3024"/>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0" y="0"/>
                          <a:pt x="1" y="1"/>
                          <a:pt x="2"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2" name="Rectangle 1810">
                    <a:extLst>
                      <a:ext uri="{FF2B5EF4-FFF2-40B4-BE49-F238E27FC236}">
                        <a16:creationId xmlns="" xmlns:a16="http://schemas.microsoft.com/office/drawing/2014/main" id="{4FF0F66D-129B-4B88-9620-8D5987FBAC64}"/>
                      </a:ext>
                    </a:extLst>
                  </p:cNvPr>
                  <p:cNvSpPr>
                    <a:spLocks noChangeArrowheads="1"/>
                  </p:cNvSpPr>
                  <p:nvPr/>
                </p:nvSpPr>
                <p:spPr bwMode="auto">
                  <a:xfrm>
                    <a:off x="2001" y="2985"/>
                    <a:ext cx="1" cy="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3" name="Freeform 1811">
                    <a:extLst>
                      <a:ext uri="{FF2B5EF4-FFF2-40B4-BE49-F238E27FC236}">
                        <a16:creationId xmlns="" xmlns:a16="http://schemas.microsoft.com/office/drawing/2014/main" id="{787DCC18-7F3C-446D-8C32-F89746FAE030}"/>
                      </a:ext>
                    </a:extLst>
                  </p:cNvPr>
                  <p:cNvSpPr/>
                  <p:nvPr/>
                </p:nvSpPr>
                <p:spPr bwMode="auto">
                  <a:xfrm>
                    <a:off x="1981" y="302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4" name="Freeform 1812">
                    <a:extLst>
                      <a:ext uri="{FF2B5EF4-FFF2-40B4-BE49-F238E27FC236}">
                        <a16:creationId xmlns="" xmlns:a16="http://schemas.microsoft.com/office/drawing/2014/main" id="{C5077A87-9203-411C-8EE7-D935C5BBAA38}"/>
                      </a:ext>
                    </a:extLst>
                  </p:cNvPr>
                  <p:cNvSpPr/>
                  <p:nvPr/>
                </p:nvSpPr>
                <p:spPr bwMode="auto">
                  <a:xfrm>
                    <a:off x="1982" y="3021"/>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5" name="Freeform 1813">
                    <a:extLst>
                      <a:ext uri="{FF2B5EF4-FFF2-40B4-BE49-F238E27FC236}">
                        <a16:creationId xmlns="" xmlns:a16="http://schemas.microsoft.com/office/drawing/2014/main" id="{80DA117A-C2A4-4AC1-B1CA-419A2E1CC284}"/>
                      </a:ext>
                    </a:extLst>
                  </p:cNvPr>
                  <p:cNvSpPr/>
                  <p:nvPr/>
                </p:nvSpPr>
                <p:spPr bwMode="auto">
                  <a:xfrm flipH="1">
                    <a:off x="1980" y="302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6" name="Freeform 1814">
                    <a:extLst>
                      <a:ext uri="{FF2B5EF4-FFF2-40B4-BE49-F238E27FC236}">
                        <a16:creationId xmlns="" xmlns:a16="http://schemas.microsoft.com/office/drawing/2014/main" id="{84BD382C-2817-44FC-9485-DA504B38B52A}"/>
                      </a:ext>
                    </a:extLst>
                  </p:cNvPr>
                  <p:cNvSpPr/>
                  <p:nvPr/>
                </p:nvSpPr>
                <p:spPr bwMode="auto">
                  <a:xfrm flipH="1">
                    <a:off x="1983" y="302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7" name="Freeform 1815">
                    <a:extLst>
                      <a:ext uri="{FF2B5EF4-FFF2-40B4-BE49-F238E27FC236}">
                        <a16:creationId xmlns="" xmlns:a16="http://schemas.microsoft.com/office/drawing/2014/main" id="{85068A90-D31F-4ADC-BF58-A29B7ECA88BD}"/>
                      </a:ext>
                    </a:extLst>
                  </p:cNvPr>
                  <p:cNvSpPr/>
                  <p:nvPr/>
                </p:nvSpPr>
                <p:spPr bwMode="auto">
                  <a:xfrm flipH="1">
                    <a:off x="1991" y="3003"/>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8" name="Freeform 1816">
                    <a:extLst>
                      <a:ext uri="{FF2B5EF4-FFF2-40B4-BE49-F238E27FC236}">
                        <a16:creationId xmlns="" xmlns:a16="http://schemas.microsoft.com/office/drawing/2014/main" id="{9FA76816-F87D-4D5B-AC6B-063BBAE24D3E}"/>
                      </a:ext>
                    </a:extLst>
                  </p:cNvPr>
                  <p:cNvSpPr/>
                  <p:nvPr/>
                </p:nvSpPr>
                <p:spPr bwMode="auto">
                  <a:xfrm flipH="1">
                    <a:off x="1991" y="3001"/>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9" name="Freeform 1817">
                    <a:extLst>
                      <a:ext uri="{FF2B5EF4-FFF2-40B4-BE49-F238E27FC236}">
                        <a16:creationId xmlns="" xmlns:a16="http://schemas.microsoft.com/office/drawing/2014/main" id="{65A57FB1-61E7-494D-B1ED-972C3DF58542}"/>
                      </a:ext>
                    </a:extLst>
                  </p:cNvPr>
                  <p:cNvSpPr/>
                  <p:nvPr/>
                </p:nvSpPr>
                <p:spPr bwMode="auto">
                  <a:xfrm flipH="1">
                    <a:off x="2084" y="30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0" name="Freeform 1818">
                    <a:extLst>
                      <a:ext uri="{FF2B5EF4-FFF2-40B4-BE49-F238E27FC236}">
                        <a16:creationId xmlns="" xmlns:a16="http://schemas.microsoft.com/office/drawing/2014/main" id="{18897DA2-C6CB-4D95-A73E-E49BB3788B9F}"/>
                      </a:ext>
                    </a:extLst>
                  </p:cNvPr>
                  <p:cNvSpPr/>
                  <p:nvPr/>
                </p:nvSpPr>
                <p:spPr bwMode="auto">
                  <a:xfrm flipH="1">
                    <a:off x="2085" y="309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1" name="Freeform 1819">
                    <a:extLst>
                      <a:ext uri="{FF2B5EF4-FFF2-40B4-BE49-F238E27FC236}">
                        <a16:creationId xmlns="" xmlns:a16="http://schemas.microsoft.com/office/drawing/2014/main" id="{29420CFB-C93A-4BF2-A852-7D4FD4324446}"/>
                      </a:ext>
                    </a:extLst>
                  </p:cNvPr>
                  <p:cNvSpPr/>
                  <p:nvPr/>
                </p:nvSpPr>
                <p:spPr bwMode="auto">
                  <a:xfrm>
                    <a:off x="2085" y="3091"/>
                    <a:ext cx="1"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2" name="Freeform 1820">
                    <a:extLst>
                      <a:ext uri="{FF2B5EF4-FFF2-40B4-BE49-F238E27FC236}">
                        <a16:creationId xmlns="" xmlns:a16="http://schemas.microsoft.com/office/drawing/2014/main" id="{DA9C07B7-78B7-4058-B81E-741E05010F7D}"/>
                      </a:ext>
                    </a:extLst>
                  </p:cNvPr>
                  <p:cNvSpPr/>
                  <p:nvPr/>
                </p:nvSpPr>
                <p:spPr bwMode="auto">
                  <a:xfrm flipH="1">
                    <a:off x="2084" y="309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3" name="Freeform 1821">
                    <a:extLst>
                      <a:ext uri="{FF2B5EF4-FFF2-40B4-BE49-F238E27FC236}">
                        <a16:creationId xmlns="" xmlns:a16="http://schemas.microsoft.com/office/drawing/2014/main" id="{C1D22352-B9D5-4D2D-A377-2F71B87FE11E}"/>
                      </a:ext>
                    </a:extLst>
                  </p:cNvPr>
                  <p:cNvSpPr/>
                  <p:nvPr/>
                </p:nvSpPr>
                <p:spPr bwMode="auto">
                  <a:xfrm>
                    <a:off x="2092" y="308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4" name="Freeform 1822">
                    <a:extLst>
                      <a:ext uri="{FF2B5EF4-FFF2-40B4-BE49-F238E27FC236}">
                        <a16:creationId xmlns="" xmlns:a16="http://schemas.microsoft.com/office/drawing/2014/main" id="{40553B56-0DCF-4C44-8A81-17F40E683A61}"/>
                      </a:ext>
                    </a:extLst>
                  </p:cNvPr>
                  <p:cNvSpPr/>
                  <p:nvPr/>
                </p:nvSpPr>
                <p:spPr bwMode="auto">
                  <a:xfrm flipH="1">
                    <a:off x="2037" y="309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5" name="Freeform 1823">
                    <a:extLst>
                      <a:ext uri="{FF2B5EF4-FFF2-40B4-BE49-F238E27FC236}">
                        <a16:creationId xmlns="" xmlns:a16="http://schemas.microsoft.com/office/drawing/2014/main" id="{EE591183-6502-4D18-8856-C645640704FE}"/>
                      </a:ext>
                    </a:extLst>
                  </p:cNvPr>
                  <p:cNvSpPr/>
                  <p:nvPr/>
                </p:nvSpPr>
                <p:spPr bwMode="auto">
                  <a:xfrm>
                    <a:off x="2039" y="309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6" name="Freeform 1824">
                    <a:extLst>
                      <a:ext uri="{FF2B5EF4-FFF2-40B4-BE49-F238E27FC236}">
                        <a16:creationId xmlns="" xmlns:a16="http://schemas.microsoft.com/office/drawing/2014/main" id="{D549E102-9C41-456A-A9FF-75E9268733CE}"/>
                      </a:ext>
                    </a:extLst>
                  </p:cNvPr>
                  <p:cNvSpPr/>
                  <p:nvPr/>
                </p:nvSpPr>
                <p:spPr bwMode="auto">
                  <a:xfrm>
                    <a:off x="2038" y="309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7" name="Freeform 1825">
                    <a:extLst>
                      <a:ext uri="{FF2B5EF4-FFF2-40B4-BE49-F238E27FC236}">
                        <a16:creationId xmlns="" xmlns:a16="http://schemas.microsoft.com/office/drawing/2014/main" id="{E889AB98-6C34-4DA6-9344-2AA4BEA26276}"/>
                      </a:ext>
                    </a:extLst>
                  </p:cNvPr>
                  <p:cNvSpPr/>
                  <p:nvPr/>
                </p:nvSpPr>
                <p:spPr bwMode="auto">
                  <a:xfrm flipH="1">
                    <a:off x="2041" y="309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8" name="Freeform 1826">
                    <a:extLst>
                      <a:ext uri="{FF2B5EF4-FFF2-40B4-BE49-F238E27FC236}">
                        <a16:creationId xmlns="" xmlns:a16="http://schemas.microsoft.com/office/drawing/2014/main" id="{773BD473-26EA-4733-B3C6-9F6AAAB34EC9}"/>
                      </a:ext>
                    </a:extLst>
                  </p:cNvPr>
                  <p:cNvSpPr/>
                  <p:nvPr/>
                </p:nvSpPr>
                <p:spPr bwMode="auto">
                  <a:xfrm>
                    <a:off x="2083" y="3092"/>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9" name="Freeform 1827">
                    <a:extLst>
                      <a:ext uri="{FF2B5EF4-FFF2-40B4-BE49-F238E27FC236}">
                        <a16:creationId xmlns="" xmlns:a16="http://schemas.microsoft.com/office/drawing/2014/main" id="{75D61D6C-F22A-4A37-8178-D90C796319DD}"/>
                      </a:ext>
                    </a:extLst>
                  </p:cNvPr>
                  <p:cNvSpPr/>
                  <p:nvPr/>
                </p:nvSpPr>
                <p:spPr bwMode="auto">
                  <a:xfrm flipH="1">
                    <a:off x="2083" y="30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0" name="Freeform 1828">
                    <a:extLst>
                      <a:ext uri="{FF2B5EF4-FFF2-40B4-BE49-F238E27FC236}">
                        <a16:creationId xmlns="" xmlns:a16="http://schemas.microsoft.com/office/drawing/2014/main" id="{B6761A80-E98C-4150-9E9E-CC0EED2D797B}"/>
                      </a:ext>
                    </a:extLst>
                  </p:cNvPr>
                  <p:cNvSpPr/>
                  <p:nvPr/>
                </p:nvSpPr>
                <p:spPr bwMode="auto">
                  <a:xfrm flipH="1">
                    <a:off x="2083" y="30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1" name="Freeform 1829">
                    <a:extLst>
                      <a:ext uri="{FF2B5EF4-FFF2-40B4-BE49-F238E27FC236}">
                        <a16:creationId xmlns="" xmlns:a16="http://schemas.microsoft.com/office/drawing/2014/main" id="{173B677E-CB27-478A-B90A-E4A1A9198DA9}"/>
                      </a:ext>
                    </a:extLst>
                  </p:cNvPr>
                  <p:cNvSpPr/>
                  <p:nvPr/>
                </p:nvSpPr>
                <p:spPr bwMode="auto">
                  <a:xfrm flipH="1">
                    <a:off x="2083" y="309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2" name="Freeform 1830">
                    <a:extLst>
                      <a:ext uri="{FF2B5EF4-FFF2-40B4-BE49-F238E27FC236}">
                        <a16:creationId xmlns="" xmlns:a16="http://schemas.microsoft.com/office/drawing/2014/main" id="{C1491F43-04B6-4AE4-AAEA-54B278CFB050}"/>
                      </a:ext>
                    </a:extLst>
                  </p:cNvPr>
                  <p:cNvSpPr/>
                  <p:nvPr/>
                </p:nvSpPr>
                <p:spPr bwMode="auto">
                  <a:xfrm>
                    <a:off x="2090" y="3088"/>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3" name="Freeform 1831">
                    <a:extLst>
                      <a:ext uri="{FF2B5EF4-FFF2-40B4-BE49-F238E27FC236}">
                        <a16:creationId xmlns="" xmlns:a16="http://schemas.microsoft.com/office/drawing/2014/main" id="{479AD59A-A0B7-41D0-A052-6B4B6A873242}"/>
                      </a:ext>
                    </a:extLst>
                  </p:cNvPr>
                  <p:cNvSpPr/>
                  <p:nvPr/>
                </p:nvSpPr>
                <p:spPr bwMode="auto">
                  <a:xfrm>
                    <a:off x="2049" y="3097"/>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sp>
              <p:nvSpPr>
                <p:cNvPr id="423" name="Freeform 1833">
                  <a:extLst>
                    <a:ext uri="{FF2B5EF4-FFF2-40B4-BE49-F238E27FC236}">
                      <a16:creationId xmlns="" xmlns:a16="http://schemas.microsoft.com/office/drawing/2014/main" id="{EB45CA6D-E234-4614-9EBE-ED20D02287D8}"/>
                    </a:ext>
                  </a:extLst>
                </p:cNvPr>
                <p:cNvSpPr/>
                <p:nvPr/>
              </p:nvSpPr>
              <p:spPr bwMode="auto">
                <a:xfrm>
                  <a:off x="2050" y="3098"/>
                  <a:ext cx="5" cy="2"/>
                </a:xfrm>
                <a:custGeom>
                  <a:gdLst>
                    <a:gd name="T0" fmla="*/ 0 w 5"/>
                    <a:gd name="T1" fmla="*/ 0 h 2"/>
                    <a:gd name="T2" fmla="*/ 1 w 5"/>
                    <a:gd name="T3" fmla="*/ 2 h 2"/>
                    <a:gd name="T4" fmla="*/ 5 w 5"/>
                    <a:gd name="T5" fmla="*/ 1 h 2"/>
                    <a:gd name="T6" fmla="*/ 1 w 5"/>
                    <a:gd name="T7" fmla="*/ 2 h 2"/>
                    <a:gd name="T8" fmla="*/ 0 w 5"/>
                    <a:gd name="T9" fmla="*/ 0 h 2"/>
                  </a:gdLst>
                  <a:cxnLst>
                    <a:cxn ang="0">
                      <a:pos x="T0" y="T1"/>
                    </a:cxn>
                    <a:cxn ang="0">
                      <a:pos x="T2" y="T3"/>
                    </a:cxn>
                    <a:cxn ang="0">
                      <a:pos x="T4" y="T5"/>
                    </a:cxn>
                    <a:cxn ang="0">
                      <a:pos x="T6" y="T7"/>
                    </a:cxn>
                    <a:cxn ang="0">
                      <a:pos x="T8" y="T9"/>
                    </a:cxn>
                  </a:cxnLst>
                  <a:rect l="0" t="0" r="r" b="b"/>
                  <a:pathLst>
                    <a:path w="5" h="2">
                      <a:moveTo>
                        <a:pt x="0" y="0"/>
                      </a:moveTo>
                      <a:cubicBezTo>
                        <a:pt x="1" y="1"/>
                        <a:pt x="1" y="1"/>
                        <a:pt x="1" y="2"/>
                      </a:cubicBezTo>
                      <a:cubicBezTo>
                        <a:pt x="2" y="2"/>
                        <a:pt x="4" y="2"/>
                        <a:pt x="5" y="1"/>
                      </a:cubicBezTo>
                      <a:cubicBezTo>
                        <a:pt x="4" y="2"/>
                        <a:pt x="2" y="2"/>
                        <a:pt x="1" y="2"/>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4" name="Freeform 1834">
                  <a:extLst>
                    <a:ext uri="{FF2B5EF4-FFF2-40B4-BE49-F238E27FC236}">
                      <a16:creationId xmlns="" xmlns:a16="http://schemas.microsoft.com/office/drawing/2014/main" id="{1A30DEA0-302F-4DAF-A6B2-95CB25054270}"/>
                    </a:ext>
                  </a:extLst>
                </p:cNvPr>
                <p:cNvSpPr/>
                <p:nvPr/>
              </p:nvSpPr>
              <p:spPr bwMode="auto">
                <a:xfrm flipH="1">
                  <a:off x="2090" y="308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5" name="Freeform 1835">
                  <a:extLst>
                    <a:ext uri="{FF2B5EF4-FFF2-40B4-BE49-F238E27FC236}">
                      <a16:creationId xmlns="" xmlns:a16="http://schemas.microsoft.com/office/drawing/2014/main" id="{E38E1B0C-7016-4961-BEE0-8B28C992F045}"/>
                    </a:ext>
                  </a:extLst>
                </p:cNvPr>
                <p:cNvSpPr/>
                <p:nvPr/>
              </p:nvSpPr>
              <p:spPr bwMode="auto">
                <a:xfrm>
                  <a:off x="2046" y="3096"/>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0" y="0"/>
                        <a:pt x="1" y="0"/>
                        <a:pt x="2" y="1"/>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6" name="Freeform 1836">
                  <a:extLst>
                    <a:ext uri="{FF2B5EF4-FFF2-40B4-BE49-F238E27FC236}">
                      <a16:creationId xmlns="" xmlns:a16="http://schemas.microsoft.com/office/drawing/2014/main" id="{C1355D5F-4BBA-4A48-977C-50527D0E68F7}"/>
                    </a:ext>
                  </a:extLst>
                </p:cNvPr>
                <p:cNvSpPr/>
                <p:nvPr/>
              </p:nvSpPr>
              <p:spPr bwMode="auto">
                <a:xfrm>
                  <a:off x="2086" y="309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7" name="Freeform 1837">
                  <a:extLst>
                    <a:ext uri="{FF2B5EF4-FFF2-40B4-BE49-F238E27FC236}">
                      <a16:creationId xmlns="" xmlns:a16="http://schemas.microsoft.com/office/drawing/2014/main" id="{7412D516-909C-4128-809F-83D886A887AE}"/>
                    </a:ext>
                  </a:extLst>
                </p:cNvPr>
                <p:cNvSpPr/>
                <p:nvPr/>
              </p:nvSpPr>
              <p:spPr bwMode="auto">
                <a:xfrm>
                  <a:off x="2048" y="309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8" name="Freeform 1838">
                  <a:extLst>
                    <a:ext uri="{FF2B5EF4-FFF2-40B4-BE49-F238E27FC236}">
                      <a16:creationId xmlns="" xmlns:a16="http://schemas.microsoft.com/office/drawing/2014/main" id="{A56AD5F9-8E13-43D5-A0D2-A6DB7AF8AC98}"/>
                    </a:ext>
                  </a:extLst>
                </p:cNvPr>
                <p:cNvSpPr/>
                <p:nvPr/>
              </p:nvSpPr>
              <p:spPr bwMode="auto">
                <a:xfrm flipH="1">
                  <a:off x="2083" y="309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29" name="Freeform 1839">
                  <a:extLst>
                    <a:ext uri="{FF2B5EF4-FFF2-40B4-BE49-F238E27FC236}">
                      <a16:creationId xmlns="" xmlns:a16="http://schemas.microsoft.com/office/drawing/2014/main" id="{7387E1D9-77D6-4367-9209-2EAA7055F21F}"/>
                    </a:ext>
                  </a:extLst>
                </p:cNvPr>
                <p:cNvSpPr/>
                <p:nvPr/>
              </p:nvSpPr>
              <p:spPr bwMode="auto">
                <a:xfrm>
                  <a:off x="2087" y="3090"/>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0" name="Freeform 1840">
                  <a:extLst>
                    <a:ext uri="{FF2B5EF4-FFF2-40B4-BE49-F238E27FC236}">
                      <a16:creationId xmlns="" xmlns:a16="http://schemas.microsoft.com/office/drawing/2014/main" id="{B2C1A4E9-62BF-4713-BE3A-C4EA25B83292}"/>
                    </a:ext>
                  </a:extLst>
                </p:cNvPr>
                <p:cNvSpPr/>
                <p:nvPr/>
              </p:nvSpPr>
              <p:spPr bwMode="auto">
                <a:xfrm>
                  <a:off x="2088" y="309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1" name="Freeform 1841">
                  <a:extLst>
                    <a:ext uri="{FF2B5EF4-FFF2-40B4-BE49-F238E27FC236}">
                      <a16:creationId xmlns="" xmlns:a16="http://schemas.microsoft.com/office/drawing/2014/main" id="{53926E59-AF3C-49FA-AE51-531767A7DC31}"/>
                    </a:ext>
                  </a:extLst>
                </p:cNvPr>
                <p:cNvSpPr/>
                <p:nvPr/>
              </p:nvSpPr>
              <p:spPr bwMode="auto">
                <a:xfrm>
                  <a:off x="2015" y="3089"/>
                  <a:ext cx="31" cy="67"/>
                </a:xfrm>
                <a:custGeom>
                  <a:gdLst>
                    <a:gd name="T0" fmla="*/ 10 w 32"/>
                    <a:gd name="T1" fmla="*/ 2 h 70"/>
                    <a:gd name="T2" fmla="*/ 9 w 32"/>
                    <a:gd name="T3" fmla="*/ 2 h 70"/>
                    <a:gd name="T4" fmla="*/ 9 w 32"/>
                    <a:gd name="T5" fmla="*/ 2 h 70"/>
                    <a:gd name="T6" fmla="*/ 9 w 32"/>
                    <a:gd name="T7" fmla="*/ 2 h 70"/>
                    <a:gd name="T8" fmla="*/ 8 w 32"/>
                    <a:gd name="T9" fmla="*/ 3 h 70"/>
                    <a:gd name="T10" fmla="*/ 8 w 32"/>
                    <a:gd name="T11" fmla="*/ 3 h 70"/>
                    <a:gd name="T12" fmla="*/ 7 w 32"/>
                    <a:gd name="T13" fmla="*/ 3 h 70"/>
                    <a:gd name="T14" fmla="*/ 7 w 32"/>
                    <a:gd name="T15" fmla="*/ 3 h 70"/>
                    <a:gd name="T16" fmla="*/ 6 w 32"/>
                    <a:gd name="T17" fmla="*/ 3 h 70"/>
                    <a:gd name="T18" fmla="*/ 6 w 32"/>
                    <a:gd name="T19" fmla="*/ 19 h 70"/>
                    <a:gd name="T20" fmla="*/ 7 w 32"/>
                    <a:gd name="T21" fmla="*/ 22 h 70"/>
                    <a:gd name="T22" fmla="*/ 3 w 32"/>
                    <a:gd name="T23" fmla="*/ 24 h 70"/>
                    <a:gd name="T24" fmla="*/ 2 w 32"/>
                    <a:gd name="T25" fmla="*/ 24 h 70"/>
                    <a:gd name="T26" fmla="*/ 0 w 32"/>
                    <a:gd name="T27" fmla="*/ 35 h 70"/>
                    <a:gd name="T28" fmla="*/ 1 w 32"/>
                    <a:gd name="T29" fmla="*/ 37 h 70"/>
                    <a:gd name="T30" fmla="*/ 2 w 32"/>
                    <a:gd name="T31" fmla="*/ 38 h 70"/>
                    <a:gd name="T32" fmla="*/ 2 w 32"/>
                    <a:gd name="T33" fmla="*/ 38 h 70"/>
                    <a:gd name="T34" fmla="*/ 3 w 32"/>
                    <a:gd name="T35" fmla="*/ 39 h 70"/>
                    <a:gd name="T36" fmla="*/ 3 w 32"/>
                    <a:gd name="T37" fmla="*/ 39 h 70"/>
                    <a:gd name="T38" fmla="*/ 4 w 32"/>
                    <a:gd name="T39" fmla="*/ 40 h 70"/>
                    <a:gd name="T40" fmla="*/ 8 w 32"/>
                    <a:gd name="T41" fmla="*/ 43 h 70"/>
                    <a:gd name="T42" fmla="*/ 9 w 32"/>
                    <a:gd name="T43" fmla="*/ 43 h 70"/>
                    <a:gd name="T44" fmla="*/ 14 w 32"/>
                    <a:gd name="T45" fmla="*/ 42 h 70"/>
                    <a:gd name="T46" fmla="*/ 19 w 32"/>
                    <a:gd name="T47" fmla="*/ 46 h 70"/>
                    <a:gd name="T48" fmla="*/ 18 w 32"/>
                    <a:gd name="T49" fmla="*/ 56 h 70"/>
                    <a:gd name="T50" fmla="*/ 17 w 32"/>
                    <a:gd name="T51" fmla="*/ 60 h 70"/>
                    <a:gd name="T52" fmla="*/ 17 w 32"/>
                    <a:gd name="T53" fmla="*/ 61 h 70"/>
                    <a:gd name="T54" fmla="*/ 23 w 32"/>
                    <a:gd name="T55" fmla="*/ 70 h 70"/>
                    <a:gd name="T56" fmla="*/ 25 w 32"/>
                    <a:gd name="T57" fmla="*/ 63 h 70"/>
                    <a:gd name="T58" fmla="*/ 29 w 32"/>
                    <a:gd name="T59" fmla="*/ 61 h 70"/>
                    <a:gd name="T60" fmla="*/ 30 w 32"/>
                    <a:gd name="T61" fmla="*/ 57 h 70"/>
                    <a:gd name="T62" fmla="*/ 31 w 32"/>
                    <a:gd name="T63" fmla="*/ 50 h 70"/>
                    <a:gd name="T64" fmla="*/ 31 w 32"/>
                    <a:gd name="T65" fmla="*/ 47 h 70"/>
                    <a:gd name="T66" fmla="*/ 30 w 32"/>
                    <a:gd name="T67" fmla="*/ 46 h 70"/>
                    <a:gd name="T68" fmla="*/ 29 w 32"/>
                    <a:gd name="T69" fmla="*/ 45 h 70"/>
                    <a:gd name="T70" fmla="*/ 28 w 32"/>
                    <a:gd name="T71" fmla="*/ 44 h 70"/>
                    <a:gd name="T72" fmla="*/ 28 w 32"/>
                    <a:gd name="T73" fmla="*/ 44 h 70"/>
                    <a:gd name="T74" fmla="*/ 26 w 32"/>
                    <a:gd name="T75" fmla="*/ 43 h 70"/>
                    <a:gd name="T76" fmla="*/ 23 w 32"/>
                    <a:gd name="T77" fmla="*/ 44 h 70"/>
                    <a:gd name="T78" fmla="*/ 23 w 32"/>
                    <a:gd name="T79" fmla="*/ 44 h 70"/>
                    <a:gd name="T80" fmla="*/ 11 w 32"/>
                    <a:gd name="T81" fmla="*/ 24 h 70"/>
                    <a:gd name="T82" fmla="*/ 12 w 32"/>
                    <a:gd name="T83" fmla="*/ 14 h 70"/>
                    <a:gd name="T84" fmla="*/ 12 w 32"/>
                    <a:gd name="T85" fmla="*/ 4 h 70"/>
                    <a:gd name="T86" fmla="*/ 10 w 32"/>
                    <a:gd name="T87" fmla="*/ 0 h 70"/>
                    <a:gd name="T88" fmla="*/ 10 w 32"/>
                    <a:gd name="T89" fmla="*/ 0 h 70"/>
                    <a:gd name="T90" fmla="*/ 10 w 32"/>
                    <a:gd name="T91" fmla="*/ 1 h 70"/>
                    <a:gd name="T92" fmla="*/ 10 w 32"/>
                    <a:gd name="T93" fmla="*/ 2 h 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 h="70">
                      <a:moveTo>
                        <a:pt x="10" y="2"/>
                      </a:moveTo>
                      <a:cubicBezTo>
                        <a:pt x="9" y="2"/>
                        <a:pt x="9" y="2"/>
                        <a:pt x="9" y="2"/>
                      </a:cubicBezTo>
                      <a:cubicBezTo>
                        <a:pt x="9" y="2"/>
                        <a:pt x="9" y="2"/>
                        <a:pt x="9" y="2"/>
                      </a:cubicBezTo>
                      <a:cubicBezTo>
                        <a:pt x="9" y="2"/>
                        <a:pt x="9" y="2"/>
                        <a:pt x="9" y="2"/>
                      </a:cubicBezTo>
                      <a:cubicBezTo>
                        <a:pt x="9" y="3"/>
                        <a:pt x="8" y="3"/>
                        <a:pt x="8" y="3"/>
                      </a:cubicBezTo>
                      <a:cubicBezTo>
                        <a:pt x="8" y="3"/>
                        <a:pt x="8" y="3"/>
                        <a:pt x="8" y="3"/>
                      </a:cubicBezTo>
                      <a:cubicBezTo>
                        <a:pt x="8" y="3"/>
                        <a:pt x="8" y="3"/>
                        <a:pt x="7" y="3"/>
                      </a:cubicBezTo>
                      <a:cubicBezTo>
                        <a:pt x="7" y="3"/>
                        <a:pt x="7" y="3"/>
                        <a:pt x="7" y="3"/>
                      </a:cubicBezTo>
                      <a:cubicBezTo>
                        <a:pt x="6" y="3"/>
                        <a:pt x="6" y="3"/>
                        <a:pt x="6" y="3"/>
                      </a:cubicBezTo>
                      <a:cubicBezTo>
                        <a:pt x="5" y="6"/>
                        <a:pt x="5" y="18"/>
                        <a:pt x="6" y="19"/>
                      </a:cubicBezTo>
                      <a:cubicBezTo>
                        <a:pt x="7" y="21"/>
                        <a:pt x="7" y="22"/>
                        <a:pt x="7" y="22"/>
                      </a:cubicBezTo>
                      <a:cubicBezTo>
                        <a:pt x="6" y="24"/>
                        <a:pt x="5" y="24"/>
                        <a:pt x="3" y="24"/>
                      </a:cubicBezTo>
                      <a:cubicBezTo>
                        <a:pt x="3" y="24"/>
                        <a:pt x="2" y="24"/>
                        <a:pt x="2" y="24"/>
                      </a:cubicBezTo>
                      <a:cubicBezTo>
                        <a:pt x="2" y="27"/>
                        <a:pt x="2" y="33"/>
                        <a:pt x="0" y="35"/>
                      </a:cubicBezTo>
                      <a:cubicBezTo>
                        <a:pt x="0" y="36"/>
                        <a:pt x="1" y="36"/>
                        <a:pt x="1" y="37"/>
                      </a:cubicBezTo>
                      <a:cubicBezTo>
                        <a:pt x="1" y="37"/>
                        <a:pt x="1" y="38"/>
                        <a:pt x="2" y="38"/>
                      </a:cubicBezTo>
                      <a:cubicBezTo>
                        <a:pt x="2" y="38"/>
                        <a:pt x="2" y="38"/>
                        <a:pt x="2" y="38"/>
                      </a:cubicBezTo>
                      <a:cubicBezTo>
                        <a:pt x="2" y="38"/>
                        <a:pt x="2" y="38"/>
                        <a:pt x="3" y="39"/>
                      </a:cubicBezTo>
                      <a:cubicBezTo>
                        <a:pt x="3" y="39"/>
                        <a:pt x="3" y="39"/>
                        <a:pt x="3" y="39"/>
                      </a:cubicBezTo>
                      <a:cubicBezTo>
                        <a:pt x="3" y="39"/>
                        <a:pt x="4" y="40"/>
                        <a:pt x="4" y="40"/>
                      </a:cubicBezTo>
                      <a:cubicBezTo>
                        <a:pt x="5" y="41"/>
                        <a:pt x="7" y="43"/>
                        <a:pt x="8" y="43"/>
                      </a:cubicBezTo>
                      <a:cubicBezTo>
                        <a:pt x="8" y="43"/>
                        <a:pt x="9" y="43"/>
                        <a:pt x="9" y="43"/>
                      </a:cubicBezTo>
                      <a:cubicBezTo>
                        <a:pt x="10" y="42"/>
                        <a:pt x="12" y="42"/>
                        <a:pt x="14" y="42"/>
                      </a:cubicBezTo>
                      <a:cubicBezTo>
                        <a:pt x="17" y="42"/>
                        <a:pt x="18" y="43"/>
                        <a:pt x="19" y="46"/>
                      </a:cubicBezTo>
                      <a:cubicBezTo>
                        <a:pt x="20" y="49"/>
                        <a:pt x="19" y="53"/>
                        <a:pt x="18" y="56"/>
                      </a:cubicBezTo>
                      <a:cubicBezTo>
                        <a:pt x="17" y="58"/>
                        <a:pt x="17" y="60"/>
                        <a:pt x="17" y="60"/>
                      </a:cubicBezTo>
                      <a:cubicBezTo>
                        <a:pt x="17" y="61"/>
                        <a:pt x="17" y="61"/>
                        <a:pt x="17" y="61"/>
                      </a:cubicBezTo>
                      <a:cubicBezTo>
                        <a:pt x="18" y="63"/>
                        <a:pt x="20" y="67"/>
                        <a:pt x="23" y="70"/>
                      </a:cubicBezTo>
                      <a:cubicBezTo>
                        <a:pt x="22" y="67"/>
                        <a:pt x="23" y="65"/>
                        <a:pt x="25" y="63"/>
                      </a:cubicBezTo>
                      <a:cubicBezTo>
                        <a:pt x="26" y="61"/>
                        <a:pt x="28" y="61"/>
                        <a:pt x="29" y="61"/>
                      </a:cubicBezTo>
                      <a:cubicBezTo>
                        <a:pt x="30" y="61"/>
                        <a:pt x="31" y="61"/>
                        <a:pt x="30" y="57"/>
                      </a:cubicBezTo>
                      <a:cubicBezTo>
                        <a:pt x="30" y="53"/>
                        <a:pt x="31" y="51"/>
                        <a:pt x="31" y="50"/>
                      </a:cubicBezTo>
                      <a:cubicBezTo>
                        <a:pt x="32" y="48"/>
                        <a:pt x="32" y="48"/>
                        <a:pt x="31" y="47"/>
                      </a:cubicBezTo>
                      <a:cubicBezTo>
                        <a:pt x="30" y="47"/>
                        <a:pt x="30" y="46"/>
                        <a:pt x="30" y="46"/>
                      </a:cubicBezTo>
                      <a:cubicBezTo>
                        <a:pt x="29" y="46"/>
                        <a:pt x="29" y="46"/>
                        <a:pt x="29" y="45"/>
                      </a:cubicBezTo>
                      <a:cubicBezTo>
                        <a:pt x="29" y="45"/>
                        <a:pt x="29" y="45"/>
                        <a:pt x="28" y="44"/>
                      </a:cubicBezTo>
                      <a:cubicBezTo>
                        <a:pt x="28" y="44"/>
                        <a:pt x="28" y="44"/>
                        <a:pt x="28" y="44"/>
                      </a:cubicBezTo>
                      <a:cubicBezTo>
                        <a:pt x="27" y="44"/>
                        <a:pt x="27" y="43"/>
                        <a:pt x="26" y="43"/>
                      </a:cubicBezTo>
                      <a:cubicBezTo>
                        <a:pt x="25" y="43"/>
                        <a:pt x="25" y="44"/>
                        <a:pt x="23" y="44"/>
                      </a:cubicBezTo>
                      <a:cubicBezTo>
                        <a:pt x="23" y="44"/>
                        <a:pt x="23" y="44"/>
                        <a:pt x="23" y="44"/>
                      </a:cubicBezTo>
                      <a:cubicBezTo>
                        <a:pt x="18" y="44"/>
                        <a:pt x="12" y="31"/>
                        <a:pt x="11" y="24"/>
                      </a:cubicBezTo>
                      <a:cubicBezTo>
                        <a:pt x="10" y="20"/>
                        <a:pt x="11" y="17"/>
                        <a:pt x="12" y="14"/>
                      </a:cubicBezTo>
                      <a:cubicBezTo>
                        <a:pt x="13" y="11"/>
                        <a:pt x="14" y="8"/>
                        <a:pt x="12" y="4"/>
                      </a:cubicBezTo>
                      <a:cubicBezTo>
                        <a:pt x="11" y="3"/>
                        <a:pt x="11" y="1"/>
                        <a:pt x="10" y="0"/>
                      </a:cubicBezTo>
                      <a:cubicBezTo>
                        <a:pt x="10" y="0"/>
                        <a:pt x="10" y="0"/>
                        <a:pt x="10" y="0"/>
                      </a:cubicBezTo>
                      <a:cubicBezTo>
                        <a:pt x="10" y="1"/>
                        <a:pt x="10" y="1"/>
                        <a:pt x="10" y="1"/>
                      </a:cubicBezTo>
                      <a:cubicBezTo>
                        <a:pt x="10" y="2"/>
                        <a:pt x="10"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2" name="Freeform 1842">
                  <a:extLst>
                    <a:ext uri="{FF2B5EF4-FFF2-40B4-BE49-F238E27FC236}">
                      <a16:creationId xmlns="" xmlns:a16="http://schemas.microsoft.com/office/drawing/2014/main" id="{17FE8DA3-CFC9-436A-B3AF-BDA4724E0D2D}"/>
                    </a:ext>
                  </a:extLst>
                </p:cNvPr>
                <p:cNvSpPr/>
                <p:nvPr/>
              </p:nvSpPr>
              <p:spPr bwMode="auto">
                <a:xfrm>
                  <a:off x="2022" y="3080"/>
                  <a:ext cx="2" cy="4"/>
                </a:xfrm>
                <a:custGeom>
                  <a:gdLst>
                    <a:gd name="T0" fmla="*/ 0 w 2"/>
                    <a:gd name="T1" fmla="*/ 0 h 4"/>
                    <a:gd name="T2" fmla="*/ 2 w 2"/>
                    <a:gd name="T3" fmla="*/ 4 h 4"/>
                    <a:gd name="T4" fmla="*/ 2 w 2"/>
                    <a:gd name="T5" fmla="*/ 4 h 4"/>
                    <a:gd name="T6" fmla="*/ 1 w 2"/>
                    <a:gd name="T7" fmla="*/ 0 h 4"/>
                    <a:gd name="T8" fmla="*/ 1 w 2"/>
                    <a:gd name="T9" fmla="*/ 0 h 4"/>
                    <a:gd name="T10" fmla="*/ 0 w 2"/>
                    <a:gd name="T11" fmla="*/ 0 h 4"/>
                    <a:gd name="T12" fmla="*/ 0 w 2"/>
                    <a:gd name="T13" fmla="*/ 0 h 4"/>
                  </a:gdLst>
                  <a:cxnLst>
                    <a:cxn ang="0">
                      <a:pos x="T0" y="T1"/>
                    </a:cxn>
                    <a:cxn ang="0">
                      <a:pos x="T2" y="T3"/>
                    </a:cxn>
                    <a:cxn ang="0">
                      <a:pos x="T4" y="T5"/>
                    </a:cxn>
                    <a:cxn ang="0">
                      <a:pos x="T6" y="T7"/>
                    </a:cxn>
                    <a:cxn ang="0">
                      <a:pos x="T8" y="T9"/>
                    </a:cxn>
                    <a:cxn ang="0">
                      <a:pos x="T10" y="T11"/>
                    </a:cxn>
                    <a:cxn ang="0">
                      <a:pos x="T12" y="T13"/>
                    </a:cxn>
                  </a:cxnLst>
                  <a:rect l="0" t="0" r="r" b="b"/>
                  <a:pathLst>
                    <a:path w="2" h="4">
                      <a:moveTo>
                        <a:pt x="0" y="0"/>
                      </a:moveTo>
                      <a:cubicBezTo>
                        <a:pt x="1" y="1"/>
                        <a:pt x="1" y="2"/>
                        <a:pt x="2" y="4"/>
                      </a:cubicBezTo>
                      <a:cubicBezTo>
                        <a:pt x="2" y="4"/>
                        <a:pt x="2" y="4"/>
                        <a:pt x="2" y="4"/>
                      </a:cubicBezTo>
                      <a:cubicBezTo>
                        <a:pt x="1" y="2"/>
                        <a:pt x="1" y="1"/>
                        <a:pt x="1" y="0"/>
                      </a:cubicBezTo>
                      <a:cubicBezTo>
                        <a:pt x="1" y="0"/>
                        <a:pt x="1" y="0"/>
                        <a:pt x="1" y="0"/>
                      </a:cubicBezTo>
                      <a:cubicBezTo>
                        <a:pt x="1"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3" name="Freeform 1843">
                  <a:extLst>
                    <a:ext uri="{FF2B5EF4-FFF2-40B4-BE49-F238E27FC236}">
                      <a16:creationId xmlns="" xmlns:a16="http://schemas.microsoft.com/office/drawing/2014/main" id="{5EC0C75D-BED5-49A1-835B-FFF39412B0E8}"/>
                    </a:ext>
                  </a:extLst>
                </p:cNvPr>
                <p:cNvSpPr/>
                <p:nvPr/>
              </p:nvSpPr>
              <p:spPr bwMode="auto">
                <a:xfrm>
                  <a:off x="2023" y="3091"/>
                  <a:ext cx="1" cy="0"/>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4" name="Freeform 1844">
                  <a:extLst>
                    <a:ext uri="{FF2B5EF4-FFF2-40B4-BE49-F238E27FC236}">
                      <a16:creationId xmlns="" xmlns:a16="http://schemas.microsoft.com/office/drawing/2014/main" id="{ED14F578-FEA4-4CE1-ADE4-ABF787F62AFD}"/>
                    </a:ext>
                  </a:extLst>
                </p:cNvPr>
                <p:cNvSpPr/>
                <p:nvPr/>
              </p:nvSpPr>
              <p:spPr bwMode="auto">
                <a:xfrm flipH="1">
                  <a:off x="2024" y="3091"/>
                  <a:ext cx="0" cy="0"/>
                </a:xfrm>
                <a:custGeom>
                  <a:gdLst>
                    <a:gd name="T0" fmla="*/ 1 w 1"/>
                    <a:gd name="T1" fmla="*/ 0 w 1"/>
                    <a:gd name="T2" fmla="*/ 0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5" name="Freeform 1845">
                  <a:extLst>
                    <a:ext uri="{FF2B5EF4-FFF2-40B4-BE49-F238E27FC236}">
                      <a16:creationId xmlns="" xmlns:a16="http://schemas.microsoft.com/office/drawing/2014/main" id="{527618C1-4B89-43F1-93C3-9B7C12756415}"/>
                    </a:ext>
                  </a:extLst>
                </p:cNvPr>
                <p:cNvSpPr/>
                <p:nvPr/>
              </p:nvSpPr>
              <p:spPr bwMode="auto">
                <a:xfrm flipH="1">
                  <a:off x="2024" y="308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6" name="Freeform 1846">
                  <a:extLst>
                    <a:ext uri="{FF2B5EF4-FFF2-40B4-BE49-F238E27FC236}">
                      <a16:creationId xmlns="" xmlns:a16="http://schemas.microsoft.com/office/drawing/2014/main" id="{DA749745-1B9F-4A26-9812-416A0969283B}"/>
                    </a:ext>
                  </a:extLst>
                </p:cNvPr>
                <p:cNvSpPr/>
                <p:nvPr/>
              </p:nvSpPr>
              <p:spPr bwMode="auto">
                <a:xfrm>
                  <a:off x="2022" y="3080"/>
                  <a:ext cx="2" cy="4"/>
                </a:xfrm>
                <a:custGeom>
                  <a:gdLst>
                    <a:gd name="T0" fmla="*/ 2 w 2"/>
                    <a:gd name="T1" fmla="*/ 4 h 4"/>
                    <a:gd name="T2" fmla="*/ 0 w 2"/>
                    <a:gd name="T3" fmla="*/ 0 h 4"/>
                    <a:gd name="T4" fmla="*/ 2 w 2"/>
                    <a:gd name="T5" fmla="*/ 4 h 4"/>
                  </a:gdLst>
                  <a:cxnLst>
                    <a:cxn ang="0">
                      <a:pos x="T0" y="T1"/>
                    </a:cxn>
                    <a:cxn ang="0">
                      <a:pos x="T2" y="T3"/>
                    </a:cxn>
                    <a:cxn ang="0">
                      <a:pos x="T4" y="T5"/>
                    </a:cxn>
                  </a:cxnLst>
                  <a:rect l="0" t="0" r="r" b="b"/>
                  <a:pathLst>
                    <a:path w="2" h="4">
                      <a:moveTo>
                        <a:pt x="2" y="4"/>
                      </a:moveTo>
                      <a:cubicBezTo>
                        <a:pt x="1" y="2"/>
                        <a:pt x="1" y="1"/>
                        <a:pt x="0" y="0"/>
                      </a:cubicBezTo>
                      <a:cubicBezTo>
                        <a:pt x="1" y="1"/>
                        <a:pt x="1" y="2"/>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7" name="Freeform 1847">
                  <a:extLst>
                    <a:ext uri="{FF2B5EF4-FFF2-40B4-BE49-F238E27FC236}">
                      <a16:creationId xmlns="" xmlns:a16="http://schemas.microsoft.com/office/drawing/2014/main" id="{7D86DE97-6B94-4676-80F6-76D0D2E54BD0}"/>
                    </a:ext>
                  </a:extLst>
                </p:cNvPr>
                <p:cNvSpPr/>
                <p:nvPr/>
              </p:nvSpPr>
              <p:spPr bwMode="auto">
                <a:xfrm>
                  <a:off x="2022" y="3091"/>
                  <a:ext cx="1" cy="0"/>
                </a:xfrm>
                <a:custGeom>
                  <a:gdLst>
                    <a:gd name="T0" fmla="*/ 1 w 1"/>
                    <a:gd name="T1" fmla="*/ 0 w 1"/>
                    <a:gd name="T2" fmla="*/ 0 w 1"/>
                    <a:gd name="T3" fmla="*/ 1 w 1"/>
                  </a:gd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8" name="Freeform 1848">
                  <a:extLst>
                    <a:ext uri="{FF2B5EF4-FFF2-40B4-BE49-F238E27FC236}">
                      <a16:creationId xmlns="" xmlns:a16="http://schemas.microsoft.com/office/drawing/2014/main" id="{BCAA64A7-0D76-4F1B-A50A-2B7013114E55}"/>
                    </a:ext>
                  </a:extLst>
                </p:cNvPr>
                <p:cNvSpPr/>
                <p:nvPr/>
              </p:nvSpPr>
              <p:spPr bwMode="auto">
                <a:xfrm>
                  <a:off x="2044" y="3133"/>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0"/>
                        <a:pt x="0" y="1"/>
                        <a:pt x="1"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39" name="Freeform 1849">
                  <a:extLst>
                    <a:ext uri="{FF2B5EF4-FFF2-40B4-BE49-F238E27FC236}">
                      <a16:creationId xmlns="" xmlns:a16="http://schemas.microsoft.com/office/drawing/2014/main" id="{512A0341-A7C0-482C-8C9E-6541C1BE4728}"/>
                    </a:ext>
                  </a:extLst>
                </p:cNvPr>
                <p:cNvSpPr/>
                <p:nvPr/>
              </p:nvSpPr>
              <p:spPr bwMode="auto">
                <a:xfrm>
                  <a:off x="2017" y="3125"/>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0" name="Freeform 1850">
                  <a:extLst>
                    <a:ext uri="{FF2B5EF4-FFF2-40B4-BE49-F238E27FC236}">
                      <a16:creationId xmlns="" xmlns:a16="http://schemas.microsoft.com/office/drawing/2014/main" id="{E4CD04C5-7545-4699-8C24-71CA012F8978}"/>
                    </a:ext>
                  </a:extLst>
                </p:cNvPr>
                <p:cNvSpPr/>
                <p:nvPr/>
              </p:nvSpPr>
              <p:spPr bwMode="auto">
                <a:xfrm>
                  <a:off x="2042" y="3131"/>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1" name="Freeform 1851">
                  <a:extLst>
                    <a:ext uri="{FF2B5EF4-FFF2-40B4-BE49-F238E27FC236}">
                      <a16:creationId xmlns="" xmlns:a16="http://schemas.microsoft.com/office/drawing/2014/main" id="{0804D39C-7656-49DA-9250-DB7A52EAFB80}"/>
                    </a:ext>
                  </a:extLst>
                </p:cNvPr>
                <p:cNvSpPr/>
                <p:nvPr/>
              </p:nvSpPr>
              <p:spPr bwMode="auto">
                <a:xfrm>
                  <a:off x="2018" y="3126"/>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2" name="Freeform 1852">
                  <a:extLst>
                    <a:ext uri="{FF2B5EF4-FFF2-40B4-BE49-F238E27FC236}">
                      <a16:creationId xmlns="" xmlns:a16="http://schemas.microsoft.com/office/drawing/2014/main" id="{9A435196-5A77-4787-B449-1D5B6F5972ED}"/>
                    </a:ext>
                  </a:extLst>
                </p:cNvPr>
                <p:cNvSpPr/>
                <p:nvPr/>
              </p:nvSpPr>
              <p:spPr bwMode="auto">
                <a:xfrm>
                  <a:off x="2040" y="3130"/>
                  <a:ext cx="2" cy="1"/>
                </a:xfrm>
                <a:custGeom>
                  <a:gdLst>
                    <a:gd name="T0" fmla="*/ 0 w 2"/>
                    <a:gd name="T1" fmla="*/ 0 h 1"/>
                    <a:gd name="T2" fmla="*/ 0 w 2"/>
                    <a:gd name="T3" fmla="*/ 0 h 1"/>
                    <a:gd name="T4" fmla="*/ 2 w 2"/>
                    <a:gd name="T5" fmla="*/ 1 h 1"/>
                    <a:gd name="T6" fmla="*/ 0 w 2"/>
                    <a:gd name="T7" fmla="*/ 0 h 1"/>
                  </a:gdLst>
                  <a:cxnLst>
                    <a:cxn ang="0">
                      <a:pos x="T0" y="T1"/>
                    </a:cxn>
                    <a:cxn ang="0">
                      <a:pos x="T2" y="T3"/>
                    </a:cxn>
                    <a:cxn ang="0">
                      <a:pos x="T4" y="T5"/>
                    </a:cxn>
                    <a:cxn ang="0">
                      <a:pos x="T6" y="T7"/>
                    </a:cxn>
                  </a:cxnLst>
                  <a:rect l="0" t="0" r="r" b="b"/>
                  <a:pathLst>
                    <a:path w="2" h="1">
                      <a:moveTo>
                        <a:pt x="0" y="0"/>
                      </a:moveTo>
                      <a:cubicBezTo>
                        <a:pt x="0" y="0"/>
                        <a:pt x="0" y="0"/>
                        <a:pt x="0" y="0"/>
                      </a:cubicBez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43" name="Freeform 1853">
                  <a:extLst>
                    <a:ext uri="{FF2B5EF4-FFF2-40B4-BE49-F238E27FC236}">
                      <a16:creationId xmlns="" xmlns:a16="http://schemas.microsoft.com/office/drawing/2014/main" id="{01C1A1CB-2973-4D53-98FE-CDB5AA861191}"/>
                    </a:ext>
                  </a:extLst>
                </p:cNvPr>
                <p:cNvSpPr/>
                <p:nvPr/>
              </p:nvSpPr>
              <p:spPr bwMode="auto">
                <a:xfrm flipH="1">
                  <a:off x="2023" y="308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42" name="Group 1856">
                <a:extLst>
                  <a:ext uri="{FF2B5EF4-FFF2-40B4-BE49-F238E27FC236}">
                    <a16:creationId xmlns="" xmlns:a16="http://schemas.microsoft.com/office/drawing/2014/main" id="{3799D6FC-40EE-4B0D-B1E9-74B14CD3D17B}"/>
                  </a:ext>
                </a:extLst>
              </p:cNvPr>
              <p:cNvGrpSpPr>
                <a:grpSpLocks noChangeAspect="1"/>
              </p:cNvGrpSpPr>
              <p:nvPr/>
            </p:nvGrpSpPr>
            <p:grpSpPr>
              <a:xfrm>
                <a:off x="4201838" y="4108149"/>
                <a:ext cx="942206" cy="1460371"/>
                <a:chOff x="1928" y="1721"/>
                <a:chExt cx="507" cy="812"/>
              </a:xfrm>
              <a:grpFill/>
            </p:grpSpPr>
            <p:grpSp>
              <p:nvGrpSpPr>
                <p:cNvPr id="171" name="Group 2057">
                  <a:extLst>
                    <a:ext uri="{FF2B5EF4-FFF2-40B4-BE49-F238E27FC236}">
                      <a16:creationId xmlns="" xmlns:a16="http://schemas.microsoft.com/office/drawing/2014/main" id="{A08F2AA1-9920-40B6-9372-2FF56EAABE82}"/>
                    </a:ext>
                  </a:extLst>
                </p:cNvPr>
                <p:cNvGrpSpPr/>
                <p:nvPr/>
              </p:nvGrpSpPr>
              <p:grpSpPr>
                <a:xfrm>
                  <a:off x="1928" y="1721"/>
                  <a:ext cx="507" cy="812"/>
                  <a:chOff x="1928" y="1721"/>
                  <a:chExt cx="507" cy="812"/>
                </a:xfrm>
                <a:grpFill/>
              </p:grpSpPr>
              <p:sp>
                <p:nvSpPr>
                  <p:cNvPr id="220" name="Freeform 1857">
                    <a:extLst>
                      <a:ext uri="{FF2B5EF4-FFF2-40B4-BE49-F238E27FC236}">
                        <a16:creationId xmlns="" xmlns:a16="http://schemas.microsoft.com/office/drawing/2014/main" id="{686492DA-A484-4944-BB0F-5D4F378BC3F3}"/>
                      </a:ext>
                    </a:extLst>
                  </p:cNvPr>
                  <p:cNvSpPr/>
                  <p:nvPr/>
                </p:nvSpPr>
                <p:spPr bwMode="auto">
                  <a:xfrm>
                    <a:off x="2010" y="1800"/>
                    <a:ext cx="425" cy="434"/>
                  </a:xfrm>
                  <a:custGeom>
                    <a:gdLst>
                      <a:gd name="T0" fmla="*/ 216 w 444"/>
                      <a:gd name="T1" fmla="*/ 30 h 453"/>
                      <a:gd name="T2" fmla="*/ 200 w 444"/>
                      <a:gd name="T3" fmla="*/ 39 h 453"/>
                      <a:gd name="T4" fmla="*/ 195 w 444"/>
                      <a:gd name="T5" fmla="*/ 38 h 453"/>
                      <a:gd name="T6" fmla="*/ 178 w 444"/>
                      <a:gd name="T7" fmla="*/ 43 h 453"/>
                      <a:gd name="T8" fmla="*/ 160 w 444"/>
                      <a:gd name="T9" fmla="*/ 13 h 453"/>
                      <a:gd name="T10" fmla="*/ 153 w 444"/>
                      <a:gd name="T11" fmla="*/ 1 h 453"/>
                      <a:gd name="T12" fmla="*/ 151 w 444"/>
                      <a:gd name="T13" fmla="*/ 5 h 453"/>
                      <a:gd name="T14" fmla="*/ 119 w 444"/>
                      <a:gd name="T15" fmla="*/ 15 h 453"/>
                      <a:gd name="T16" fmla="*/ 113 w 444"/>
                      <a:gd name="T17" fmla="*/ 28 h 453"/>
                      <a:gd name="T18" fmla="*/ 103 w 444"/>
                      <a:gd name="T19" fmla="*/ 45 h 453"/>
                      <a:gd name="T20" fmla="*/ 88 w 444"/>
                      <a:gd name="T21" fmla="*/ 51 h 453"/>
                      <a:gd name="T22" fmla="*/ 82 w 444"/>
                      <a:gd name="T23" fmla="*/ 50 h 453"/>
                      <a:gd name="T24" fmla="*/ 72 w 444"/>
                      <a:gd name="T25" fmla="*/ 38 h 453"/>
                      <a:gd name="T26" fmla="*/ 53 w 444"/>
                      <a:gd name="T27" fmla="*/ 40 h 453"/>
                      <a:gd name="T28" fmla="*/ 45 w 444"/>
                      <a:gd name="T29" fmla="*/ 54 h 453"/>
                      <a:gd name="T30" fmla="*/ 46 w 444"/>
                      <a:gd name="T31" fmla="*/ 107 h 453"/>
                      <a:gd name="T32" fmla="*/ 35 w 444"/>
                      <a:gd name="T33" fmla="*/ 107 h 453"/>
                      <a:gd name="T34" fmla="*/ 8 w 444"/>
                      <a:gd name="T35" fmla="*/ 128 h 453"/>
                      <a:gd name="T36" fmla="*/ 4 w 444"/>
                      <a:gd name="T37" fmla="*/ 150 h 453"/>
                      <a:gd name="T38" fmla="*/ 18 w 444"/>
                      <a:gd name="T39" fmla="*/ 170 h 453"/>
                      <a:gd name="T40" fmla="*/ 38 w 444"/>
                      <a:gd name="T41" fmla="*/ 182 h 453"/>
                      <a:gd name="T42" fmla="*/ 50 w 444"/>
                      <a:gd name="T43" fmla="*/ 181 h 453"/>
                      <a:gd name="T44" fmla="*/ 71 w 444"/>
                      <a:gd name="T45" fmla="*/ 175 h 453"/>
                      <a:gd name="T46" fmla="*/ 98 w 444"/>
                      <a:gd name="T47" fmla="*/ 172 h 453"/>
                      <a:gd name="T48" fmla="*/ 121 w 444"/>
                      <a:gd name="T49" fmla="*/ 201 h 453"/>
                      <a:gd name="T50" fmla="*/ 142 w 444"/>
                      <a:gd name="T51" fmla="*/ 211 h 453"/>
                      <a:gd name="T52" fmla="*/ 155 w 444"/>
                      <a:gd name="T53" fmla="*/ 234 h 453"/>
                      <a:gd name="T54" fmla="*/ 184 w 444"/>
                      <a:gd name="T55" fmla="*/ 271 h 453"/>
                      <a:gd name="T56" fmla="*/ 182 w 444"/>
                      <a:gd name="T57" fmla="*/ 283 h 453"/>
                      <a:gd name="T58" fmla="*/ 182 w 444"/>
                      <a:gd name="T59" fmla="*/ 286 h 453"/>
                      <a:gd name="T60" fmla="*/ 182 w 444"/>
                      <a:gd name="T61" fmla="*/ 310 h 453"/>
                      <a:gd name="T62" fmla="*/ 210 w 444"/>
                      <a:gd name="T63" fmla="*/ 334 h 453"/>
                      <a:gd name="T64" fmla="*/ 220 w 444"/>
                      <a:gd name="T65" fmla="*/ 352 h 453"/>
                      <a:gd name="T66" fmla="*/ 193 w 444"/>
                      <a:gd name="T67" fmla="*/ 406 h 453"/>
                      <a:gd name="T68" fmla="*/ 191 w 444"/>
                      <a:gd name="T69" fmla="*/ 409 h 453"/>
                      <a:gd name="T70" fmla="*/ 223 w 444"/>
                      <a:gd name="T71" fmla="*/ 430 h 453"/>
                      <a:gd name="T72" fmla="*/ 230 w 444"/>
                      <a:gd name="T73" fmla="*/ 448 h 453"/>
                      <a:gd name="T74" fmla="*/ 242 w 444"/>
                      <a:gd name="T75" fmla="*/ 437 h 453"/>
                      <a:gd name="T76" fmla="*/ 268 w 444"/>
                      <a:gd name="T77" fmla="*/ 407 h 453"/>
                      <a:gd name="T78" fmla="*/ 290 w 444"/>
                      <a:gd name="T79" fmla="*/ 349 h 453"/>
                      <a:gd name="T80" fmla="*/ 338 w 444"/>
                      <a:gd name="T81" fmla="*/ 320 h 453"/>
                      <a:gd name="T82" fmla="*/ 377 w 444"/>
                      <a:gd name="T83" fmla="*/ 296 h 453"/>
                      <a:gd name="T84" fmla="*/ 391 w 444"/>
                      <a:gd name="T85" fmla="*/ 262 h 453"/>
                      <a:gd name="T86" fmla="*/ 397 w 444"/>
                      <a:gd name="T87" fmla="*/ 206 h 453"/>
                      <a:gd name="T88" fmla="*/ 414 w 444"/>
                      <a:gd name="T89" fmla="*/ 185 h 453"/>
                      <a:gd name="T90" fmla="*/ 432 w 444"/>
                      <a:gd name="T91" fmla="*/ 118 h 453"/>
                      <a:gd name="T92" fmla="*/ 353 w 444"/>
                      <a:gd name="T93" fmla="*/ 90 h 453"/>
                      <a:gd name="T94" fmla="*/ 308 w 444"/>
                      <a:gd name="T95" fmla="*/ 68 h 453"/>
                      <a:gd name="T96" fmla="*/ 279 w 444"/>
                      <a:gd name="T97" fmla="*/ 83 h 453"/>
                      <a:gd name="T98" fmla="*/ 260 w 444"/>
                      <a:gd name="T99" fmla="*/ 69 h 453"/>
                      <a:gd name="T100" fmla="*/ 262 w 444"/>
                      <a:gd name="T101" fmla="*/ 33 h 453"/>
                      <a:gd name="T102" fmla="*/ 251 w 444"/>
                      <a:gd name="T103" fmla="*/ 17 h 453"/>
                      <a:gd name="T104" fmla="*/ 246 w 444"/>
                      <a:gd name="T105" fmla="*/ 25 h 453"/>
                      <a:gd name="T106" fmla="*/ 228 w 444"/>
                      <a:gd name="T107" fmla="*/ 36 h 453"/>
                      <a:gd name="T108" fmla="*/ 222 w 444"/>
                      <a:gd name="T109" fmla="*/ 35 h 4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3" h="452">
                        <a:moveTo>
                          <a:pt x="220" y="34"/>
                        </a:moveTo>
                        <a:cubicBezTo>
                          <a:pt x="218" y="33"/>
                          <a:pt x="218" y="33"/>
                          <a:pt x="218" y="33"/>
                        </a:cubicBezTo>
                        <a:cubicBezTo>
                          <a:pt x="218" y="32"/>
                          <a:pt x="218" y="32"/>
                          <a:pt x="218" y="32"/>
                        </a:cubicBezTo>
                        <a:cubicBezTo>
                          <a:pt x="217" y="31"/>
                          <a:pt x="217" y="31"/>
                          <a:pt x="217" y="31"/>
                        </a:cubicBezTo>
                        <a:cubicBezTo>
                          <a:pt x="217" y="31"/>
                          <a:pt x="217" y="31"/>
                          <a:pt x="217" y="31"/>
                        </a:cubicBezTo>
                        <a:cubicBezTo>
                          <a:pt x="217" y="31"/>
                          <a:pt x="217" y="31"/>
                          <a:pt x="217" y="31"/>
                        </a:cubicBezTo>
                        <a:cubicBezTo>
                          <a:pt x="217" y="31"/>
                          <a:pt x="217" y="31"/>
                          <a:pt x="216" y="30"/>
                        </a:cubicBezTo>
                        <a:cubicBezTo>
                          <a:pt x="216" y="30"/>
                          <a:pt x="216" y="30"/>
                          <a:pt x="216" y="30"/>
                        </a:cubicBezTo>
                        <a:cubicBezTo>
                          <a:pt x="215" y="30"/>
                          <a:pt x="213" y="31"/>
                          <a:pt x="212" y="31"/>
                        </a:cubicBezTo>
                        <a:cubicBezTo>
                          <a:pt x="210" y="31"/>
                          <a:pt x="208" y="31"/>
                          <a:pt x="206" y="31"/>
                        </a:cubicBezTo>
                        <a:cubicBezTo>
                          <a:pt x="206" y="31"/>
                          <a:pt x="206" y="31"/>
                          <a:pt x="206" y="31"/>
                        </a:cubicBezTo>
                        <a:cubicBezTo>
                          <a:pt x="205" y="32"/>
                          <a:pt x="205" y="32"/>
                          <a:pt x="205" y="33"/>
                        </a:cubicBezTo>
                        <a:cubicBezTo>
                          <a:pt x="205" y="35"/>
                          <a:pt x="205" y="37"/>
                          <a:pt x="202" y="38"/>
                        </a:cubicBezTo>
                        <a:cubicBezTo>
                          <a:pt x="202" y="39"/>
                          <a:pt x="201" y="39"/>
                          <a:pt x="200" y="39"/>
                        </a:cubicBezTo>
                        <a:cubicBezTo>
                          <a:pt x="200" y="39"/>
                          <a:pt x="200" y="39"/>
                          <a:pt x="200" y="39"/>
                        </a:cubicBezTo>
                        <a:cubicBezTo>
                          <a:pt x="200" y="39"/>
                          <a:pt x="200" y="39"/>
                          <a:pt x="200" y="39"/>
                        </a:cubicBezTo>
                        <a:cubicBezTo>
                          <a:pt x="200" y="39"/>
                          <a:pt x="200" y="39"/>
                          <a:pt x="200" y="39"/>
                        </a:cubicBezTo>
                        <a:cubicBezTo>
                          <a:pt x="195" y="38"/>
                          <a:pt x="195" y="38"/>
                          <a:pt x="195" y="38"/>
                        </a:cubicBezTo>
                        <a:cubicBezTo>
                          <a:pt x="195" y="38"/>
                          <a:pt x="195" y="38"/>
                          <a:pt x="195" y="38"/>
                        </a:cubicBezTo>
                        <a:cubicBezTo>
                          <a:pt x="195" y="38"/>
                          <a:pt x="195" y="38"/>
                          <a:pt x="195" y="38"/>
                        </a:cubicBezTo>
                        <a:cubicBezTo>
                          <a:pt x="195" y="38"/>
                          <a:pt x="195" y="38"/>
                          <a:pt x="195" y="38"/>
                        </a:cubicBezTo>
                        <a:cubicBezTo>
                          <a:pt x="194" y="38"/>
                          <a:pt x="194" y="38"/>
                          <a:pt x="193" y="38"/>
                        </a:cubicBezTo>
                        <a:cubicBezTo>
                          <a:pt x="193" y="37"/>
                          <a:pt x="193" y="37"/>
                          <a:pt x="192" y="37"/>
                        </a:cubicBezTo>
                        <a:cubicBezTo>
                          <a:pt x="191" y="37"/>
                          <a:pt x="190" y="37"/>
                          <a:pt x="189" y="37"/>
                        </a:cubicBezTo>
                        <a:cubicBezTo>
                          <a:pt x="188" y="39"/>
                          <a:pt x="187" y="39"/>
                          <a:pt x="186" y="40"/>
                        </a:cubicBezTo>
                        <a:cubicBezTo>
                          <a:pt x="186" y="40"/>
                          <a:pt x="185" y="40"/>
                          <a:pt x="185" y="40"/>
                        </a:cubicBezTo>
                        <a:cubicBezTo>
                          <a:pt x="184" y="40"/>
                          <a:pt x="184" y="40"/>
                          <a:pt x="184" y="40"/>
                        </a:cubicBezTo>
                        <a:cubicBezTo>
                          <a:pt x="183" y="42"/>
                          <a:pt x="180" y="42"/>
                          <a:pt x="178" y="43"/>
                        </a:cubicBezTo>
                        <a:cubicBezTo>
                          <a:pt x="177" y="43"/>
                          <a:pt x="176" y="43"/>
                          <a:pt x="176" y="43"/>
                        </a:cubicBezTo>
                        <a:cubicBezTo>
                          <a:pt x="175" y="44"/>
                          <a:pt x="174" y="45"/>
                          <a:pt x="172" y="45"/>
                        </a:cubicBezTo>
                        <a:cubicBezTo>
                          <a:pt x="171" y="45"/>
                          <a:pt x="171" y="45"/>
                          <a:pt x="171" y="45"/>
                        </a:cubicBezTo>
                        <a:cubicBezTo>
                          <a:pt x="168" y="44"/>
                          <a:pt x="165" y="43"/>
                          <a:pt x="161" y="39"/>
                        </a:cubicBezTo>
                        <a:cubicBezTo>
                          <a:pt x="157" y="34"/>
                          <a:pt x="156" y="27"/>
                          <a:pt x="156" y="23"/>
                        </a:cubicBezTo>
                        <a:cubicBezTo>
                          <a:pt x="156" y="21"/>
                          <a:pt x="157" y="17"/>
                          <a:pt x="159" y="16"/>
                        </a:cubicBezTo>
                        <a:cubicBezTo>
                          <a:pt x="160" y="15"/>
                          <a:pt x="160" y="14"/>
                          <a:pt x="160" y="13"/>
                        </a:cubicBezTo>
                        <a:cubicBezTo>
                          <a:pt x="160" y="12"/>
                          <a:pt x="160" y="10"/>
                          <a:pt x="158" y="10"/>
                        </a:cubicBezTo>
                        <a:cubicBezTo>
                          <a:pt x="155" y="9"/>
                          <a:pt x="155" y="6"/>
                          <a:pt x="155" y="3"/>
                        </a:cubicBezTo>
                        <a:cubicBezTo>
                          <a:pt x="155" y="1"/>
                          <a:pt x="155" y="1"/>
                          <a:pt x="154" y="1"/>
                        </a:cubicBezTo>
                        <a:cubicBezTo>
                          <a:pt x="154" y="0"/>
                          <a:pt x="154" y="0"/>
                          <a:pt x="153" y="1"/>
                        </a:cubicBezTo>
                        <a:cubicBezTo>
                          <a:pt x="153" y="1"/>
                          <a:pt x="153" y="1"/>
                          <a:pt x="153" y="1"/>
                        </a:cubicBezTo>
                        <a:cubicBezTo>
                          <a:pt x="153" y="1"/>
                          <a:pt x="153" y="1"/>
                          <a:pt x="153" y="1"/>
                        </a:cubicBezTo>
                        <a:cubicBezTo>
                          <a:pt x="153" y="1"/>
                          <a:pt x="153" y="1"/>
                          <a:pt x="153" y="1"/>
                        </a:cubicBezTo>
                        <a:cubicBezTo>
                          <a:pt x="153" y="1"/>
                          <a:pt x="153" y="1"/>
                          <a:pt x="153" y="1"/>
                        </a:cubicBezTo>
                        <a:cubicBezTo>
                          <a:pt x="152" y="1"/>
                          <a:pt x="152" y="2"/>
                          <a:pt x="152" y="2"/>
                        </a:cubicBezTo>
                        <a:cubicBezTo>
                          <a:pt x="152" y="2"/>
                          <a:pt x="152" y="2"/>
                          <a:pt x="152" y="2"/>
                        </a:cubicBezTo>
                        <a:cubicBezTo>
                          <a:pt x="152" y="3"/>
                          <a:pt x="152" y="3"/>
                          <a:pt x="152" y="3"/>
                        </a:cubicBezTo>
                        <a:cubicBezTo>
                          <a:pt x="151" y="3"/>
                          <a:pt x="151" y="4"/>
                          <a:pt x="151" y="5"/>
                        </a:cubicBezTo>
                        <a:cubicBezTo>
                          <a:pt x="151" y="5"/>
                          <a:pt x="151" y="5"/>
                          <a:pt x="151" y="5"/>
                        </a:cubicBezTo>
                        <a:cubicBezTo>
                          <a:pt x="151" y="5"/>
                          <a:pt x="151" y="5"/>
                          <a:pt x="151" y="5"/>
                        </a:cubicBezTo>
                        <a:cubicBezTo>
                          <a:pt x="150" y="6"/>
                          <a:pt x="149" y="6"/>
                          <a:pt x="148" y="7"/>
                        </a:cubicBezTo>
                        <a:cubicBezTo>
                          <a:pt x="147" y="7"/>
                          <a:pt x="146" y="8"/>
                          <a:pt x="144" y="9"/>
                        </a:cubicBezTo>
                        <a:cubicBezTo>
                          <a:pt x="140" y="11"/>
                          <a:pt x="136" y="13"/>
                          <a:pt x="133" y="12"/>
                        </a:cubicBezTo>
                        <a:cubicBezTo>
                          <a:pt x="133" y="12"/>
                          <a:pt x="132" y="12"/>
                          <a:pt x="132" y="12"/>
                        </a:cubicBezTo>
                        <a:cubicBezTo>
                          <a:pt x="130" y="12"/>
                          <a:pt x="128" y="13"/>
                          <a:pt x="128" y="15"/>
                        </a:cubicBezTo>
                        <a:cubicBezTo>
                          <a:pt x="128" y="18"/>
                          <a:pt x="126" y="19"/>
                          <a:pt x="124" y="19"/>
                        </a:cubicBezTo>
                        <a:cubicBezTo>
                          <a:pt x="122" y="19"/>
                          <a:pt x="120" y="17"/>
                          <a:pt x="119" y="15"/>
                        </a:cubicBezTo>
                        <a:cubicBezTo>
                          <a:pt x="119" y="15"/>
                          <a:pt x="117" y="14"/>
                          <a:pt x="116" y="14"/>
                        </a:cubicBezTo>
                        <a:cubicBezTo>
                          <a:pt x="114" y="14"/>
                          <a:pt x="111" y="14"/>
                          <a:pt x="110" y="12"/>
                        </a:cubicBezTo>
                        <a:cubicBezTo>
                          <a:pt x="110" y="12"/>
                          <a:pt x="109" y="12"/>
                          <a:pt x="107" y="12"/>
                        </a:cubicBezTo>
                        <a:cubicBezTo>
                          <a:pt x="110" y="15"/>
                          <a:pt x="110" y="18"/>
                          <a:pt x="110" y="21"/>
                        </a:cubicBezTo>
                        <a:cubicBezTo>
                          <a:pt x="110" y="22"/>
                          <a:pt x="111" y="22"/>
                          <a:pt x="111" y="23"/>
                        </a:cubicBezTo>
                        <a:cubicBezTo>
                          <a:pt x="112" y="24"/>
                          <a:pt x="113" y="25"/>
                          <a:pt x="113" y="28"/>
                        </a:cubicBezTo>
                        <a:cubicBezTo>
                          <a:pt x="113" y="28"/>
                          <a:pt x="113" y="28"/>
                          <a:pt x="113" y="28"/>
                        </a:cubicBezTo>
                        <a:cubicBezTo>
                          <a:pt x="114" y="28"/>
                          <a:pt x="114" y="28"/>
                          <a:pt x="114" y="28"/>
                        </a:cubicBezTo>
                        <a:cubicBezTo>
                          <a:pt x="115" y="28"/>
                          <a:pt x="116" y="27"/>
                          <a:pt x="117" y="27"/>
                        </a:cubicBezTo>
                        <a:cubicBezTo>
                          <a:pt x="119" y="27"/>
                          <a:pt x="121" y="29"/>
                          <a:pt x="121" y="31"/>
                        </a:cubicBezTo>
                        <a:cubicBezTo>
                          <a:pt x="121" y="33"/>
                          <a:pt x="119" y="35"/>
                          <a:pt x="116" y="36"/>
                        </a:cubicBezTo>
                        <a:cubicBezTo>
                          <a:pt x="113" y="37"/>
                          <a:pt x="112" y="38"/>
                          <a:pt x="111" y="41"/>
                        </a:cubicBezTo>
                        <a:cubicBezTo>
                          <a:pt x="110" y="44"/>
                          <a:pt x="108" y="44"/>
                          <a:pt x="106" y="44"/>
                        </a:cubicBezTo>
                        <a:cubicBezTo>
                          <a:pt x="105" y="44"/>
                          <a:pt x="104" y="45"/>
                          <a:pt x="103" y="45"/>
                        </a:cubicBezTo>
                        <a:cubicBezTo>
                          <a:pt x="103" y="46"/>
                          <a:pt x="103" y="46"/>
                          <a:pt x="103" y="46"/>
                        </a:cubicBezTo>
                        <a:cubicBezTo>
                          <a:pt x="100" y="48"/>
                          <a:pt x="98" y="50"/>
                          <a:pt x="95" y="50"/>
                        </a:cubicBezTo>
                        <a:cubicBezTo>
                          <a:pt x="95" y="50"/>
                          <a:pt x="94" y="50"/>
                          <a:pt x="93" y="50"/>
                        </a:cubicBezTo>
                        <a:cubicBezTo>
                          <a:pt x="93" y="49"/>
                          <a:pt x="92" y="49"/>
                          <a:pt x="92" y="49"/>
                        </a:cubicBezTo>
                        <a:cubicBezTo>
                          <a:pt x="92" y="49"/>
                          <a:pt x="90" y="50"/>
                          <a:pt x="89" y="51"/>
                        </a:cubicBezTo>
                        <a:cubicBezTo>
                          <a:pt x="89" y="51"/>
                          <a:pt x="88" y="51"/>
                          <a:pt x="88" y="51"/>
                        </a:cubicBezTo>
                        <a:cubicBezTo>
                          <a:pt x="88" y="51"/>
                          <a:pt x="88" y="51"/>
                          <a:pt x="88" y="51"/>
                        </a:cubicBezTo>
                        <a:cubicBezTo>
                          <a:pt x="87" y="51"/>
                          <a:pt x="87" y="51"/>
                          <a:pt x="86" y="51"/>
                        </a:cubicBezTo>
                        <a:cubicBezTo>
                          <a:pt x="86" y="51"/>
                          <a:pt x="86" y="51"/>
                          <a:pt x="86" y="51"/>
                        </a:cubicBezTo>
                        <a:cubicBezTo>
                          <a:pt x="86" y="51"/>
                          <a:pt x="86" y="51"/>
                          <a:pt x="86" y="51"/>
                        </a:cubicBezTo>
                        <a:cubicBezTo>
                          <a:pt x="86" y="52"/>
                          <a:pt x="85" y="51"/>
                          <a:pt x="84" y="51"/>
                        </a:cubicBezTo>
                        <a:cubicBezTo>
                          <a:pt x="84" y="51"/>
                          <a:pt x="84" y="51"/>
                          <a:pt x="84" y="51"/>
                        </a:cubicBezTo>
                        <a:cubicBezTo>
                          <a:pt x="83" y="50"/>
                          <a:pt x="83" y="50"/>
                          <a:pt x="83" y="50"/>
                        </a:cubicBezTo>
                        <a:cubicBezTo>
                          <a:pt x="83" y="50"/>
                          <a:pt x="83" y="50"/>
                          <a:pt x="82" y="50"/>
                        </a:cubicBezTo>
                        <a:cubicBezTo>
                          <a:pt x="82" y="50"/>
                          <a:pt x="82" y="49"/>
                          <a:pt x="81" y="49"/>
                        </a:cubicBezTo>
                        <a:cubicBezTo>
                          <a:pt x="81" y="49"/>
                          <a:pt x="81" y="49"/>
                          <a:pt x="81" y="49"/>
                        </a:cubicBezTo>
                        <a:cubicBezTo>
                          <a:pt x="80" y="48"/>
                          <a:pt x="80" y="48"/>
                          <a:pt x="80" y="48"/>
                        </a:cubicBezTo>
                        <a:cubicBezTo>
                          <a:pt x="79" y="47"/>
                          <a:pt x="78" y="45"/>
                          <a:pt x="76" y="43"/>
                        </a:cubicBezTo>
                        <a:cubicBezTo>
                          <a:pt x="76" y="42"/>
                          <a:pt x="75" y="41"/>
                          <a:pt x="75" y="41"/>
                        </a:cubicBezTo>
                        <a:cubicBezTo>
                          <a:pt x="75" y="40"/>
                          <a:pt x="75" y="40"/>
                          <a:pt x="74" y="40"/>
                        </a:cubicBezTo>
                        <a:cubicBezTo>
                          <a:pt x="74" y="39"/>
                          <a:pt x="73" y="38"/>
                          <a:pt x="72" y="38"/>
                        </a:cubicBezTo>
                        <a:cubicBezTo>
                          <a:pt x="72" y="37"/>
                          <a:pt x="72" y="37"/>
                          <a:pt x="72" y="37"/>
                        </a:cubicBezTo>
                        <a:cubicBezTo>
                          <a:pt x="72" y="37"/>
                          <a:pt x="72" y="37"/>
                          <a:pt x="72" y="37"/>
                        </a:cubicBezTo>
                        <a:cubicBezTo>
                          <a:pt x="71" y="38"/>
                          <a:pt x="71" y="38"/>
                          <a:pt x="70" y="38"/>
                        </a:cubicBezTo>
                        <a:cubicBezTo>
                          <a:pt x="68" y="39"/>
                          <a:pt x="65" y="40"/>
                          <a:pt x="63" y="40"/>
                        </a:cubicBezTo>
                        <a:cubicBezTo>
                          <a:pt x="63" y="40"/>
                          <a:pt x="62" y="40"/>
                          <a:pt x="62" y="40"/>
                        </a:cubicBezTo>
                        <a:cubicBezTo>
                          <a:pt x="61" y="40"/>
                          <a:pt x="60" y="40"/>
                          <a:pt x="59" y="40"/>
                        </a:cubicBezTo>
                        <a:cubicBezTo>
                          <a:pt x="57" y="40"/>
                          <a:pt x="55" y="40"/>
                          <a:pt x="53" y="40"/>
                        </a:cubicBezTo>
                        <a:cubicBezTo>
                          <a:pt x="49" y="40"/>
                          <a:pt x="47" y="40"/>
                          <a:pt x="46" y="40"/>
                        </a:cubicBezTo>
                        <a:cubicBezTo>
                          <a:pt x="46" y="41"/>
                          <a:pt x="47" y="42"/>
                          <a:pt x="47" y="43"/>
                        </a:cubicBezTo>
                        <a:cubicBezTo>
                          <a:pt x="47" y="43"/>
                          <a:pt x="48" y="44"/>
                          <a:pt x="48" y="44"/>
                        </a:cubicBezTo>
                        <a:cubicBezTo>
                          <a:pt x="50" y="44"/>
                          <a:pt x="53" y="45"/>
                          <a:pt x="53" y="47"/>
                        </a:cubicBezTo>
                        <a:cubicBezTo>
                          <a:pt x="54" y="49"/>
                          <a:pt x="53" y="50"/>
                          <a:pt x="51" y="52"/>
                        </a:cubicBezTo>
                        <a:cubicBezTo>
                          <a:pt x="49" y="53"/>
                          <a:pt x="47" y="53"/>
                          <a:pt x="46" y="54"/>
                        </a:cubicBezTo>
                        <a:cubicBezTo>
                          <a:pt x="45" y="54"/>
                          <a:pt x="45" y="54"/>
                          <a:pt x="45" y="54"/>
                        </a:cubicBezTo>
                        <a:cubicBezTo>
                          <a:pt x="45" y="54"/>
                          <a:pt x="44" y="54"/>
                          <a:pt x="44" y="56"/>
                        </a:cubicBezTo>
                        <a:cubicBezTo>
                          <a:pt x="44" y="59"/>
                          <a:pt x="46" y="61"/>
                          <a:pt x="48" y="64"/>
                        </a:cubicBezTo>
                        <a:cubicBezTo>
                          <a:pt x="50" y="67"/>
                          <a:pt x="53" y="71"/>
                          <a:pt x="51" y="75"/>
                        </a:cubicBezTo>
                        <a:cubicBezTo>
                          <a:pt x="50" y="78"/>
                          <a:pt x="49" y="87"/>
                          <a:pt x="49" y="90"/>
                        </a:cubicBezTo>
                        <a:cubicBezTo>
                          <a:pt x="49" y="90"/>
                          <a:pt x="49" y="90"/>
                          <a:pt x="49" y="90"/>
                        </a:cubicBezTo>
                        <a:cubicBezTo>
                          <a:pt x="49" y="92"/>
                          <a:pt x="48" y="102"/>
                          <a:pt x="45" y="106"/>
                        </a:cubicBezTo>
                        <a:cubicBezTo>
                          <a:pt x="46" y="107"/>
                          <a:pt x="46" y="107"/>
                          <a:pt x="46" y="107"/>
                        </a:cubicBezTo>
                        <a:cubicBezTo>
                          <a:pt x="43" y="107"/>
                          <a:pt x="43" y="107"/>
                          <a:pt x="43" y="107"/>
                        </a:cubicBezTo>
                        <a:cubicBezTo>
                          <a:pt x="43" y="107"/>
                          <a:pt x="42" y="107"/>
                          <a:pt x="42" y="107"/>
                        </a:cubicBezTo>
                        <a:cubicBezTo>
                          <a:pt x="41" y="107"/>
                          <a:pt x="41" y="107"/>
                          <a:pt x="41" y="107"/>
                        </a:cubicBezTo>
                        <a:cubicBezTo>
                          <a:pt x="41" y="107"/>
                          <a:pt x="41" y="107"/>
                          <a:pt x="41" y="107"/>
                        </a:cubicBezTo>
                        <a:cubicBezTo>
                          <a:pt x="40" y="107"/>
                          <a:pt x="40" y="107"/>
                          <a:pt x="39" y="107"/>
                        </a:cubicBezTo>
                        <a:cubicBezTo>
                          <a:pt x="38" y="107"/>
                          <a:pt x="37" y="106"/>
                          <a:pt x="37" y="106"/>
                        </a:cubicBezTo>
                        <a:cubicBezTo>
                          <a:pt x="36" y="106"/>
                          <a:pt x="36" y="106"/>
                          <a:pt x="35" y="107"/>
                        </a:cubicBezTo>
                        <a:cubicBezTo>
                          <a:pt x="35" y="107"/>
                          <a:pt x="35" y="107"/>
                          <a:pt x="34" y="107"/>
                        </a:cubicBezTo>
                        <a:cubicBezTo>
                          <a:pt x="32" y="109"/>
                          <a:pt x="29" y="110"/>
                          <a:pt x="27" y="110"/>
                        </a:cubicBezTo>
                        <a:cubicBezTo>
                          <a:pt x="25" y="111"/>
                          <a:pt x="23" y="111"/>
                          <a:pt x="21" y="112"/>
                        </a:cubicBezTo>
                        <a:cubicBezTo>
                          <a:pt x="18" y="114"/>
                          <a:pt x="16" y="115"/>
                          <a:pt x="14" y="116"/>
                        </a:cubicBezTo>
                        <a:cubicBezTo>
                          <a:pt x="12" y="116"/>
                          <a:pt x="11" y="117"/>
                          <a:pt x="11" y="118"/>
                        </a:cubicBezTo>
                        <a:cubicBezTo>
                          <a:pt x="11" y="120"/>
                          <a:pt x="10" y="122"/>
                          <a:pt x="9" y="124"/>
                        </a:cubicBezTo>
                        <a:cubicBezTo>
                          <a:pt x="8" y="125"/>
                          <a:pt x="7" y="126"/>
                          <a:pt x="8" y="128"/>
                        </a:cubicBezTo>
                        <a:cubicBezTo>
                          <a:pt x="9" y="132"/>
                          <a:pt x="6" y="133"/>
                          <a:pt x="5" y="134"/>
                        </a:cubicBezTo>
                        <a:cubicBezTo>
                          <a:pt x="4" y="134"/>
                          <a:pt x="3" y="135"/>
                          <a:pt x="2" y="136"/>
                        </a:cubicBezTo>
                        <a:cubicBezTo>
                          <a:pt x="1" y="137"/>
                          <a:pt x="1" y="137"/>
                          <a:pt x="2" y="138"/>
                        </a:cubicBezTo>
                        <a:cubicBezTo>
                          <a:pt x="2" y="139"/>
                          <a:pt x="2" y="141"/>
                          <a:pt x="1" y="143"/>
                        </a:cubicBezTo>
                        <a:cubicBezTo>
                          <a:pt x="0" y="143"/>
                          <a:pt x="0" y="144"/>
                          <a:pt x="1" y="145"/>
                        </a:cubicBezTo>
                        <a:cubicBezTo>
                          <a:pt x="1" y="146"/>
                          <a:pt x="2" y="148"/>
                          <a:pt x="3" y="149"/>
                        </a:cubicBezTo>
                        <a:cubicBezTo>
                          <a:pt x="4" y="150"/>
                          <a:pt x="4" y="150"/>
                          <a:pt x="4" y="150"/>
                        </a:cubicBezTo>
                        <a:cubicBezTo>
                          <a:pt x="4" y="151"/>
                          <a:pt x="5" y="152"/>
                          <a:pt x="5" y="152"/>
                        </a:cubicBezTo>
                        <a:cubicBezTo>
                          <a:pt x="7" y="155"/>
                          <a:pt x="9" y="158"/>
                          <a:pt x="9" y="161"/>
                        </a:cubicBezTo>
                        <a:cubicBezTo>
                          <a:pt x="9" y="162"/>
                          <a:pt x="9" y="162"/>
                          <a:pt x="9" y="163"/>
                        </a:cubicBezTo>
                        <a:cubicBezTo>
                          <a:pt x="10" y="163"/>
                          <a:pt x="11" y="163"/>
                          <a:pt x="12" y="163"/>
                        </a:cubicBezTo>
                        <a:cubicBezTo>
                          <a:pt x="13" y="163"/>
                          <a:pt x="13" y="163"/>
                          <a:pt x="13" y="163"/>
                        </a:cubicBezTo>
                        <a:cubicBezTo>
                          <a:pt x="15" y="163"/>
                          <a:pt x="16" y="166"/>
                          <a:pt x="16" y="167"/>
                        </a:cubicBezTo>
                        <a:cubicBezTo>
                          <a:pt x="17" y="169"/>
                          <a:pt x="17" y="170"/>
                          <a:pt x="18" y="170"/>
                        </a:cubicBezTo>
                        <a:cubicBezTo>
                          <a:pt x="20" y="170"/>
                          <a:pt x="21" y="170"/>
                          <a:pt x="22" y="170"/>
                        </a:cubicBezTo>
                        <a:cubicBezTo>
                          <a:pt x="24" y="170"/>
                          <a:pt x="25" y="170"/>
                          <a:pt x="26" y="170"/>
                        </a:cubicBezTo>
                        <a:cubicBezTo>
                          <a:pt x="28" y="170"/>
                          <a:pt x="28" y="169"/>
                          <a:pt x="29" y="169"/>
                        </a:cubicBezTo>
                        <a:cubicBezTo>
                          <a:pt x="30" y="167"/>
                          <a:pt x="32" y="165"/>
                          <a:pt x="34" y="165"/>
                        </a:cubicBezTo>
                        <a:cubicBezTo>
                          <a:pt x="35" y="165"/>
                          <a:pt x="37" y="165"/>
                          <a:pt x="37" y="169"/>
                        </a:cubicBezTo>
                        <a:cubicBezTo>
                          <a:pt x="37" y="170"/>
                          <a:pt x="37" y="170"/>
                          <a:pt x="37" y="171"/>
                        </a:cubicBezTo>
                        <a:cubicBezTo>
                          <a:pt x="37" y="174"/>
                          <a:pt x="37" y="180"/>
                          <a:pt x="38" y="182"/>
                        </a:cubicBezTo>
                        <a:cubicBezTo>
                          <a:pt x="40" y="181"/>
                          <a:pt x="43" y="181"/>
                          <a:pt x="44" y="181"/>
                        </a:cubicBezTo>
                        <a:cubicBezTo>
                          <a:pt x="45" y="181"/>
                          <a:pt x="45" y="181"/>
                          <a:pt x="46" y="181"/>
                        </a:cubicBezTo>
                        <a:cubicBezTo>
                          <a:pt x="46" y="181"/>
                          <a:pt x="46" y="181"/>
                          <a:pt x="46" y="181"/>
                        </a:cubicBezTo>
                        <a:cubicBezTo>
                          <a:pt x="49" y="181"/>
                          <a:pt x="49" y="181"/>
                          <a:pt x="49" y="181"/>
                        </a:cubicBezTo>
                        <a:cubicBezTo>
                          <a:pt x="49" y="181"/>
                          <a:pt x="49" y="181"/>
                          <a:pt x="50" y="181"/>
                        </a:cubicBezTo>
                        <a:cubicBezTo>
                          <a:pt x="50" y="181"/>
                          <a:pt x="50" y="181"/>
                          <a:pt x="50" y="181"/>
                        </a:cubicBezTo>
                        <a:cubicBezTo>
                          <a:pt x="50" y="181"/>
                          <a:pt x="50" y="181"/>
                          <a:pt x="50" y="181"/>
                        </a:cubicBezTo>
                        <a:cubicBezTo>
                          <a:pt x="51" y="181"/>
                          <a:pt x="52" y="182"/>
                          <a:pt x="53" y="182"/>
                        </a:cubicBezTo>
                        <a:cubicBezTo>
                          <a:pt x="53" y="182"/>
                          <a:pt x="53" y="182"/>
                          <a:pt x="53" y="182"/>
                        </a:cubicBezTo>
                        <a:cubicBezTo>
                          <a:pt x="54" y="182"/>
                          <a:pt x="54" y="182"/>
                          <a:pt x="55" y="182"/>
                        </a:cubicBezTo>
                        <a:cubicBezTo>
                          <a:pt x="55" y="182"/>
                          <a:pt x="55" y="182"/>
                          <a:pt x="55" y="182"/>
                        </a:cubicBezTo>
                        <a:cubicBezTo>
                          <a:pt x="57" y="183"/>
                          <a:pt x="59" y="182"/>
                          <a:pt x="61" y="180"/>
                        </a:cubicBezTo>
                        <a:cubicBezTo>
                          <a:pt x="63" y="179"/>
                          <a:pt x="64" y="178"/>
                          <a:pt x="66" y="177"/>
                        </a:cubicBezTo>
                        <a:cubicBezTo>
                          <a:pt x="68" y="177"/>
                          <a:pt x="69" y="176"/>
                          <a:pt x="71" y="175"/>
                        </a:cubicBezTo>
                        <a:cubicBezTo>
                          <a:pt x="72" y="174"/>
                          <a:pt x="73" y="174"/>
                          <a:pt x="74" y="173"/>
                        </a:cubicBezTo>
                        <a:cubicBezTo>
                          <a:pt x="78" y="171"/>
                          <a:pt x="81" y="169"/>
                          <a:pt x="85" y="169"/>
                        </a:cubicBezTo>
                        <a:cubicBezTo>
                          <a:pt x="87" y="169"/>
                          <a:pt x="88" y="168"/>
                          <a:pt x="90" y="168"/>
                        </a:cubicBezTo>
                        <a:cubicBezTo>
                          <a:pt x="91" y="168"/>
                          <a:pt x="93" y="168"/>
                          <a:pt x="94" y="168"/>
                        </a:cubicBezTo>
                        <a:cubicBezTo>
                          <a:pt x="95" y="168"/>
                          <a:pt x="97" y="168"/>
                          <a:pt x="98" y="169"/>
                        </a:cubicBezTo>
                        <a:cubicBezTo>
                          <a:pt x="98" y="169"/>
                          <a:pt x="98" y="170"/>
                          <a:pt x="98" y="171"/>
                        </a:cubicBezTo>
                        <a:cubicBezTo>
                          <a:pt x="98" y="171"/>
                          <a:pt x="98" y="171"/>
                          <a:pt x="98" y="172"/>
                        </a:cubicBezTo>
                        <a:cubicBezTo>
                          <a:pt x="97" y="175"/>
                          <a:pt x="96" y="186"/>
                          <a:pt x="101" y="192"/>
                        </a:cubicBezTo>
                        <a:cubicBezTo>
                          <a:pt x="105" y="197"/>
                          <a:pt x="108" y="199"/>
                          <a:pt x="110" y="199"/>
                        </a:cubicBezTo>
                        <a:cubicBezTo>
                          <a:pt x="111" y="199"/>
                          <a:pt x="112" y="199"/>
                          <a:pt x="113" y="199"/>
                        </a:cubicBezTo>
                        <a:cubicBezTo>
                          <a:pt x="114" y="199"/>
                          <a:pt x="114" y="199"/>
                          <a:pt x="115" y="199"/>
                        </a:cubicBezTo>
                        <a:cubicBezTo>
                          <a:pt x="117" y="199"/>
                          <a:pt x="118" y="200"/>
                          <a:pt x="119" y="200"/>
                        </a:cubicBezTo>
                        <a:cubicBezTo>
                          <a:pt x="119" y="201"/>
                          <a:pt x="120" y="201"/>
                          <a:pt x="120" y="201"/>
                        </a:cubicBezTo>
                        <a:cubicBezTo>
                          <a:pt x="121" y="201"/>
                          <a:pt x="121" y="201"/>
                          <a:pt x="121" y="201"/>
                        </a:cubicBezTo>
                        <a:cubicBezTo>
                          <a:pt x="125" y="201"/>
                          <a:pt x="125" y="203"/>
                          <a:pt x="125" y="204"/>
                        </a:cubicBezTo>
                        <a:cubicBezTo>
                          <a:pt x="126" y="205"/>
                          <a:pt x="126" y="205"/>
                          <a:pt x="126" y="205"/>
                        </a:cubicBezTo>
                        <a:cubicBezTo>
                          <a:pt x="127" y="205"/>
                          <a:pt x="129" y="205"/>
                          <a:pt x="130" y="205"/>
                        </a:cubicBezTo>
                        <a:cubicBezTo>
                          <a:pt x="135" y="206"/>
                          <a:pt x="137" y="208"/>
                          <a:pt x="137" y="211"/>
                        </a:cubicBezTo>
                        <a:cubicBezTo>
                          <a:pt x="137" y="211"/>
                          <a:pt x="138" y="211"/>
                          <a:pt x="139" y="211"/>
                        </a:cubicBezTo>
                        <a:cubicBezTo>
                          <a:pt x="139" y="211"/>
                          <a:pt x="139" y="211"/>
                          <a:pt x="140" y="211"/>
                        </a:cubicBezTo>
                        <a:cubicBezTo>
                          <a:pt x="140" y="211"/>
                          <a:pt x="141" y="211"/>
                          <a:pt x="142" y="211"/>
                        </a:cubicBezTo>
                        <a:cubicBezTo>
                          <a:pt x="144" y="211"/>
                          <a:pt x="147" y="211"/>
                          <a:pt x="149" y="212"/>
                        </a:cubicBezTo>
                        <a:cubicBezTo>
                          <a:pt x="149" y="213"/>
                          <a:pt x="149" y="213"/>
                          <a:pt x="149" y="213"/>
                        </a:cubicBezTo>
                        <a:cubicBezTo>
                          <a:pt x="152" y="215"/>
                          <a:pt x="154" y="217"/>
                          <a:pt x="154" y="222"/>
                        </a:cubicBezTo>
                        <a:cubicBezTo>
                          <a:pt x="154" y="223"/>
                          <a:pt x="154" y="224"/>
                          <a:pt x="155" y="225"/>
                        </a:cubicBezTo>
                        <a:cubicBezTo>
                          <a:pt x="156" y="227"/>
                          <a:pt x="157" y="228"/>
                          <a:pt x="156" y="230"/>
                        </a:cubicBezTo>
                        <a:cubicBezTo>
                          <a:pt x="156" y="231"/>
                          <a:pt x="155" y="231"/>
                          <a:pt x="154" y="232"/>
                        </a:cubicBezTo>
                        <a:cubicBezTo>
                          <a:pt x="154" y="232"/>
                          <a:pt x="155" y="233"/>
                          <a:pt x="155" y="234"/>
                        </a:cubicBezTo>
                        <a:cubicBezTo>
                          <a:pt x="156" y="236"/>
                          <a:pt x="157" y="237"/>
                          <a:pt x="157" y="239"/>
                        </a:cubicBezTo>
                        <a:cubicBezTo>
                          <a:pt x="157" y="242"/>
                          <a:pt x="161" y="244"/>
                          <a:pt x="167" y="243"/>
                        </a:cubicBezTo>
                        <a:cubicBezTo>
                          <a:pt x="168" y="243"/>
                          <a:pt x="169" y="243"/>
                          <a:pt x="170" y="243"/>
                        </a:cubicBezTo>
                        <a:cubicBezTo>
                          <a:pt x="175" y="243"/>
                          <a:pt x="178" y="244"/>
                          <a:pt x="178" y="251"/>
                        </a:cubicBezTo>
                        <a:cubicBezTo>
                          <a:pt x="178" y="253"/>
                          <a:pt x="179" y="254"/>
                          <a:pt x="181" y="256"/>
                        </a:cubicBezTo>
                        <a:cubicBezTo>
                          <a:pt x="182" y="257"/>
                          <a:pt x="184" y="259"/>
                          <a:pt x="185" y="261"/>
                        </a:cubicBezTo>
                        <a:cubicBezTo>
                          <a:pt x="186" y="265"/>
                          <a:pt x="185" y="268"/>
                          <a:pt x="184" y="271"/>
                        </a:cubicBezTo>
                        <a:cubicBezTo>
                          <a:pt x="184" y="273"/>
                          <a:pt x="183" y="275"/>
                          <a:pt x="184" y="276"/>
                        </a:cubicBezTo>
                        <a:cubicBezTo>
                          <a:pt x="184" y="277"/>
                          <a:pt x="184" y="278"/>
                          <a:pt x="184" y="278"/>
                        </a:cubicBezTo>
                        <a:cubicBezTo>
                          <a:pt x="184" y="279"/>
                          <a:pt x="184" y="279"/>
                          <a:pt x="184" y="279"/>
                        </a:cubicBezTo>
                        <a:cubicBezTo>
                          <a:pt x="183" y="280"/>
                          <a:pt x="183" y="280"/>
                          <a:pt x="183" y="281"/>
                        </a:cubicBezTo>
                        <a:cubicBezTo>
                          <a:pt x="183" y="281"/>
                          <a:pt x="183" y="281"/>
                          <a:pt x="183" y="282"/>
                        </a:cubicBezTo>
                        <a:cubicBezTo>
                          <a:pt x="183" y="282"/>
                          <a:pt x="183" y="282"/>
                          <a:pt x="182" y="283"/>
                        </a:cubicBezTo>
                        <a:cubicBezTo>
                          <a:pt x="182" y="283"/>
                          <a:pt x="182" y="283"/>
                          <a:pt x="182" y="283"/>
                        </a:cubicBezTo>
                        <a:cubicBezTo>
                          <a:pt x="182" y="284"/>
                          <a:pt x="182" y="284"/>
                          <a:pt x="181" y="284"/>
                        </a:cubicBezTo>
                        <a:cubicBezTo>
                          <a:pt x="181" y="284"/>
                          <a:pt x="181" y="284"/>
                          <a:pt x="181" y="285"/>
                        </a:cubicBezTo>
                        <a:cubicBezTo>
                          <a:pt x="181" y="285"/>
                          <a:pt x="181" y="285"/>
                          <a:pt x="181" y="285"/>
                        </a:cubicBezTo>
                        <a:cubicBezTo>
                          <a:pt x="181" y="285"/>
                          <a:pt x="181" y="285"/>
                          <a:pt x="181" y="285"/>
                        </a:cubicBezTo>
                        <a:cubicBezTo>
                          <a:pt x="181" y="285"/>
                          <a:pt x="181" y="285"/>
                          <a:pt x="181" y="285"/>
                        </a:cubicBezTo>
                        <a:cubicBezTo>
                          <a:pt x="181" y="285"/>
                          <a:pt x="182" y="286"/>
                          <a:pt x="182" y="286"/>
                        </a:cubicBezTo>
                        <a:cubicBezTo>
                          <a:pt x="182" y="286"/>
                          <a:pt x="182" y="286"/>
                          <a:pt x="182" y="286"/>
                        </a:cubicBezTo>
                        <a:cubicBezTo>
                          <a:pt x="182" y="287"/>
                          <a:pt x="182" y="287"/>
                          <a:pt x="182" y="287"/>
                        </a:cubicBezTo>
                        <a:cubicBezTo>
                          <a:pt x="182" y="287"/>
                          <a:pt x="182" y="288"/>
                          <a:pt x="182" y="288"/>
                        </a:cubicBezTo>
                        <a:cubicBezTo>
                          <a:pt x="182" y="288"/>
                          <a:pt x="182" y="289"/>
                          <a:pt x="182" y="289"/>
                        </a:cubicBezTo>
                        <a:cubicBezTo>
                          <a:pt x="182" y="291"/>
                          <a:pt x="181" y="291"/>
                          <a:pt x="180" y="292"/>
                        </a:cubicBezTo>
                        <a:cubicBezTo>
                          <a:pt x="180" y="292"/>
                          <a:pt x="181" y="293"/>
                          <a:pt x="181" y="294"/>
                        </a:cubicBezTo>
                        <a:cubicBezTo>
                          <a:pt x="182" y="296"/>
                          <a:pt x="184" y="300"/>
                          <a:pt x="183" y="305"/>
                        </a:cubicBezTo>
                        <a:cubicBezTo>
                          <a:pt x="182" y="307"/>
                          <a:pt x="182" y="310"/>
                          <a:pt x="182" y="310"/>
                        </a:cubicBezTo>
                        <a:cubicBezTo>
                          <a:pt x="182" y="311"/>
                          <a:pt x="183" y="311"/>
                          <a:pt x="187" y="311"/>
                        </a:cubicBezTo>
                        <a:cubicBezTo>
                          <a:pt x="191" y="311"/>
                          <a:pt x="193" y="312"/>
                          <a:pt x="194" y="313"/>
                        </a:cubicBezTo>
                        <a:cubicBezTo>
                          <a:pt x="194" y="313"/>
                          <a:pt x="195" y="313"/>
                          <a:pt x="195" y="313"/>
                        </a:cubicBezTo>
                        <a:cubicBezTo>
                          <a:pt x="195" y="313"/>
                          <a:pt x="195" y="313"/>
                          <a:pt x="195" y="313"/>
                        </a:cubicBezTo>
                        <a:cubicBezTo>
                          <a:pt x="196" y="312"/>
                          <a:pt x="197" y="312"/>
                          <a:pt x="197" y="312"/>
                        </a:cubicBezTo>
                        <a:cubicBezTo>
                          <a:pt x="202" y="312"/>
                          <a:pt x="206" y="321"/>
                          <a:pt x="206" y="323"/>
                        </a:cubicBezTo>
                        <a:cubicBezTo>
                          <a:pt x="207" y="327"/>
                          <a:pt x="209" y="332"/>
                          <a:pt x="210" y="334"/>
                        </a:cubicBezTo>
                        <a:cubicBezTo>
                          <a:pt x="210" y="334"/>
                          <a:pt x="210" y="334"/>
                          <a:pt x="210" y="334"/>
                        </a:cubicBezTo>
                        <a:cubicBezTo>
                          <a:pt x="212" y="333"/>
                          <a:pt x="214" y="332"/>
                          <a:pt x="217" y="332"/>
                        </a:cubicBezTo>
                        <a:cubicBezTo>
                          <a:pt x="218" y="332"/>
                          <a:pt x="219" y="332"/>
                          <a:pt x="220" y="332"/>
                        </a:cubicBezTo>
                        <a:cubicBezTo>
                          <a:pt x="220" y="333"/>
                          <a:pt x="221" y="333"/>
                          <a:pt x="221" y="333"/>
                        </a:cubicBezTo>
                        <a:cubicBezTo>
                          <a:pt x="224" y="336"/>
                          <a:pt x="222" y="342"/>
                          <a:pt x="221" y="348"/>
                        </a:cubicBezTo>
                        <a:cubicBezTo>
                          <a:pt x="221" y="349"/>
                          <a:pt x="220" y="351"/>
                          <a:pt x="220" y="352"/>
                        </a:cubicBezTo>
                        <a:cubicBezTo>
                          <a:pt x="220" y="352"/>
                          <a:pt x="220" y="352"/>
                          <a:pt x="220" y="352"/>
                        </a:cubicBezTo>
                        <a:cubicBezTo>
                          <a:pt x="224" y="352"/>
                          <a:pt x="226" y="353"/>
                          <a:pt x="226" y="353"/>
                        </a:cubicBezTo>
                        <a:cubicBezTo>
                          <a:pt x="230" y="355"/>
                          <a:pt x="230" y="371"/>
                          <a:pt x="229" y="373"/>
                        </a:cubicBezTo>
                        <a:cubicBezTo>
                          <a:pt x="228" y="375"/>
                          <a:pt x="226" y="376"/>
                          <a:pt x="221" y="378"/>
                        </a:cubicBezTo>
                        <a:cubicBezTo>
                          <a:pt x="219" y="379"/>
                          <a:pt x="216" y="380"/>
                          <a:pt x="215" y="381"/>
                        </a:cubicBezTo>
                        <a:cubicBezTo>
                          <a:pt x="211" y="384"/>
                          <a:pt x="201" y="394"/>
                          <a:pt x="196" y="401"/>
                        </a:cubicBezTo>
                        <a:cubicBezTo>
                          <a:pt x="195" y="403"/>
                          <a:pt x="194" y="404"/>
                          <a:pt x="193" y="405"/>
                        </a:cubicBezTo>
                        <a:cubicBezTo>
                          <a:pt x="193" y="405"/>
                          <a:pt x="193" y="406"/>
                          <a:pt x="193" y="406"/>
                        </a:cubicBezTo>
                        <a:cubicBezTo>
                          <a:pt x="192" y="407"/>
                          <a:pt x="191" y="408"/>
                          <a:pt x="190" y="409"/>
                        </a:cubicBezTo>
                        <a:cubicBezTo>
                          <a:pt x="190" y="409"/>
                          <a:pt x="190" y="409"/>
                          <a:pt x="190" y="409"/>
                        </a:cubicBezTo>
                        <a:cubicBezTo>
                          <a:pt x="190" y="409"/>
                          <a:pt x="190" y="409"/>
                          <a:pt x="190" y="409"/>
                        </a:cubicBezTo>
                        <a:cubicBezTo>
                          <a:pt x="190" y="409"/>
                          <a:pt x="190" y="409"/>
                          <a:pt x="190" y="409"/>
                        </a:cubicBezTo>
                        <a:cubicBezTo>
                          <a:pt x="190" y="409"/>
                          <a:pt x="190" y="409"/>
                          <a:pt x="190" y="409"/>
                        </a:cubicBezTo>
                        <a:cubicBezTo>
                          <a:pt x="191" y="409"/>
                          <a:pt x="191" y="409"/>
                          <a:pt x="191" y="409"/>
                        </a:cubicBezTo>
                        <a:cubicBezTo>
                          <a:pt x="191" y="409"/>
                          <a:pt x="191" y="409"/>
                          <a:pt x="191" y="409"/>
                        </a:cubicBezTo>
                        <a:cubicBezTo>
                          <a:pt x="193" y="410"/>
                          <a:pt x="195" y="410"/>
                          <a:pt x="198" y="413"/>
                        </a:cubicBezTo>
                        <a:cubicBezTo>
                          <a:pt x="198" y="413"/>
                          <a:pt x="198" y="414"/>
                          <a:pt x="199" y="414"/>
                        </a:cubicBezTo>
                        <a:cubicBezTo>
                          <a:pt x="201" y="417"/>
                          <a:pt x="202" y="419"/>
                          <a:pt x="203" y="420"/>
                        </a:cubicBezTo>
                        <a:cubicBezTo>
                          <a:pt x="203" y="419"/>
                          <a:pt x="205" y="418"/>
                          <a:pt x="207" y="418"/>
                        </a:cubicBezTo>
                        <a:cubicBezTo>
                          <a:pt x="208" y="418"/>
                          <a:pt x="209" y="419"/>
                          <a:pt x="210" y="420"/>
                        </a:cubicBezTo>
                        <a:cubicBezTo>
                          <a:pt x="212" y="423"/>
                          <a:pt x="215" y="425"/>
                          <a:pt x="218" y="427"/>
                        </a:cubicBezTo>
                        <a:cubicBezTo>
                          <a:pt x="220" y="428"/>
                          <a:pt x="222" y="429"/>
                          <a:pt x="223" y="430"/>
                        </a:cubicBezTo>
                        <a:cubicBezTo>
                          <a:pt x="223" y="430"/>
                          <a:pt x="224" y="431"/>
                          <a:pt x="225" y="431"/>
                        </a:cubicBezTo>
                        <a:cubicBezTo>
                          <a:pt x="227" y="433"/>
                          <a:pt x="231" y="435"/>
                          <a:pt x="231" y="440"/>
                        </a:cubicBezTo>
                        <a:cubicBezTo>
                          <a:pt x="231" y="441"/>
                          <a:pt x="231" y="442"/>
                          <a:pt x="231" y="443"/>
                        </a:cubicBezTo>
                        <a:cubicBezTo>
                          <a:pt x="231" y="444"/>
                          <a:pt x="231" y="445"/>
                          <a:pt x="231" y="445"/>
                        </a:cubicBezTo>
                        <a:cubicBezTo>
                          <a:pt x="231" y="446"/>
                          <a:pt x="231" y="446"/>
                          <a:pt x="231" y="446"/>
                        </a:cubicBezTo>
                        <a:cubicBezTo>
                          <a:pt x="230" y="447"/>
                          <a:pt x="230" y="447"/>
                          <a:pt x="230" y="448"/>
                        </a:cubicBezTo>
                        <a:cubicBezTo>
                          <a:pt x="230" y="448"/>
                          <a:pt x="230" y="448"/>
                          <a:pt x="230" y="448"/>
                        </a:cubicBezTo>
                        <a:cubicBezTo>
                          <a:pt x="230" y="449"/>
                          <a:pt x="230" y="450"/>
                          <a:pt x="231" y="450"/>
                        </a:cubicBezTo>
                        <a:cubicBezTo>
                          <a:pt x="231" y="451"/>
                          <a:pt x="231" y="451"/>
                          <a:pt x="231" y="451"/>
                        </a:cubicBezTo>
                        <a:cubicBezTo>
                          <a:pt x="231" y="452"/>
                          <a:pt x="231" y="452"/>
                          <a:pt x="231" y="453"/>
                        </a:cubicBezTo>
                        <a:cubicBezTo>
                          <a:pt x="231" y="453"/>
                          <a:pt x="231" y="453"/>
                          <a:pt x="231" y="453"/>
                        </a:cubicBezTo>
                        <a:cubicBezTo>
                          <a:pt x="232" y="452"/>
                          <a:pt x="233" y="451"/>
                          <a:pt x="234" y="450"/>
                        </a:cubicBezTo>
                        <a:cubicBezTo>
                          <a:pt x="238" y="447"/>
                          <a:pt x="239" y="445"/>
                          <a:pt x="240" y="442"/>
                        </a:cubicBezTo>
                        <a:cubicBezTo>
                          <a:pt x="240" y="441"/>
                          <a:pt x="241" y="439"/>
                          <a:pt x="242" y="437"/>
                        </a:cubicBezTo>
                        <a:cubicBezTo>
                          <a:pt x="243" y="435"/>
                          <a:pt x="244" y="433"/>
                          <a:pt x="244" y="432"/>
                        </a:cubicBezTo>
                        <a:cubicBezTo>
                          <a:pt x="244" y="429"/>
                          <a:pt x="245" y="426"/>
                          <a:pt x="249" y="423"/>
                        </a:cubicBezTo>
                        <a:cubicBezTo>
                          <a:pt x="250" y="421"/>
                          <a:pt x="250" y="420"/>
                          <a:pt x="250" y="418"/>
                        </a:cubicBezTo>
                        <a:cubicBezTo>
                          <a:pt x="250" y="416"/>
                          <a:pt x="250" y="413"/>
                          <a:pt x="255" y="410"/>
                        </a:cubicBezTo>
                        <a:cubicBezTo>
                          <a:pt x="259" y="409"/>
                          <a:pt x="261" y="409"/>
                          <a:pt x="262" y="411"/>
                        </a:cubicBezTo>
                        <a:cubicBezTo>
                          <a:pt x="264" y="414"/>
                          <a:pt x="262" y="418"/>
                          <a:pt x="260" y="421"/>
                        </a:cubicBezTo>
                        <a:cubicBezTo>
                          <a:pt x="263" y="417"/>
                          <a:pt x="265" y="412"/>
                          <a:pt x="268" y="407"/>
                        </a:cubicBezTo>
                        <a:cubicBezTo>
                          <a:pt x="268" y="406"/>
                          <a:pt x="269" y="405"/>
                          <a:pt x="270" y="403"/>
                        </a:cubicBezTo>
                        <a:cubicBezTo>
                          <a:pt x="274" y="395"/>
                          <a:pt x="278" y="391"/>
                          <a:pt x="282" y="390"/>
                        </a:cubicBezTo>
                        <a:cubicBezTo>
                          <a:pt x="283" y="390"/>
                          <a:pt x="285" y="387"/>
                          <a:pt x="284" y="376"/>
                        </a:cubicBezTo>
                        <a:cubicBezTo>
                          <a:pt x="284" y="374"/>
                          <a:pt x="284" y="373"/>
                          <a:pt x="283" y="371"/>
                        </a:cubicBezTo>
                        <a:cubicBezTo>
                          <a:pt x="283" y="366"/>
                          <a:pt x="282" y="362"/>
                          <a:pt x="284" y="358"/>
                        </a:cubicBezTo>
                        <a:cubicBezTo>
                          <a:pt x="285" y="357"/>
                          <a:pt x="286" y="355"/>
                          <a:pt x="286" y="354"/>
                        </a:cubicBezTo>
                        <a:cubicBezTo>
                          <a:pt x="286" y="352"/>
                          <a:pt x="286" y="349"/>
                          <a:pt x="290" y="349"/>
                        </a:cubicBezTo>
                        <a:cubicBezTo>
                          <a:pt x="292" y="349"/>
                          <a:pt x="298" y="343"/>
                          <a:pt x="302" y="339"/>
                        </a:cubicBezTo>
                        <a:cubicBezTo>
                          <a:pt x="308" y="333"/>
                          <a:pt x="312" y="332"/>
                          <a:pt x="318" y="332"/>
                        </a:cubicBezTo>
                        <a:cubicBezTo>
                          <a:pt x="320" y="332"/>
                          <a:pt x="321" y="331"/>
                          <a:pt x="321" y="331"/>
                        </a:cubicBezTo>
                        <a:cubicBezTo>
                          <a:pt x="321" y="330"/>
                          <a:pt x="322" y="329"/>
                          <a:pt x="324" y="328"/>
                        </a:cubicBezTo>
                        <a:cubicBezTo>
                          <a:pt x="327" y="328"/>
                          <a:pt x="329" y="326"/>
                          <a:pt x="330" y="324"/>
                        </a:cubicBezTo>
                        <a:cubicBezTo>
                          <a:pt x="331" y="323"/>
                          <a:pt x="332" y="323"/>
                          <a:pt x="332" y="322"/>
                        </a:cubicBezTo>
                        <a:cubicBezTo>
                          <a:pt x="333" y="321"/>
                          <a:pt x="335" y="320"/>
                          <a:pt x="338" y="320"/>
                        </a:cubicBezTo>
                        <a:cubicBezTo>
                          <a:pt x="340" y="320"/>
                          <a:pt x="343" y="321"/>
                          <a:pt x="345" y="321"/>
                        </a:cubicBezTo>
                        <a:cubicBezTo>
                          <a:pt x="348" y="321"/>
                          <a:pt x="350" y="322"/>
                          <a:pt x="352" y="322"/>
                        </a:cubicBezTo>
                        <a:cubicBezTo>
                          <a:pt x="356" y="322"/>
                          <a:pt x="356" y="322"/>
                          <a:pt x="356" y="322"/>
                        </a:cubicBezTo>
                        <a:cubicBezTo>
                          <a:pt x="360" y="322"/>
                          <a:pt x="360" y="321"/>
                          <a:pt x="360" y="320"/>
                        </a:cubicBezTo>
                        <a:cubicBezTo>
                          <a:pt x="360" y="316"/>
                          <a:pt x="364" y="312"/>
                          <a:pt x="369" y="312"/>
                        </a:cubicBezTo>
                        <a:cubicBezTo>
                          <a:pt x="371" y="312"/>
                          <a:pt x="372" y="312"/>
                          <a:pt x="372" y="308"/>
                        </a:cubicBezTo>
                        <a:cubicBezTo>
                          <a:pt x="372" y="302"/>
                          <a:pt x="373" y="299"/>
                          <a:pt x="377" y="296"/>
                        </a:cubicBezTo>
                        <a:cubicBezTo>
                          <a:pt x="379" y="295"/>
                          <a:pt x="379" y="292"/>
                          <a:pt x="380" y="289"/>
                        </a:cubicBezTo>
                        <a:cubicBezTo>
                          <a:pt x="380" y="288"/>
                          <a:pt x="381" y="287"/>
                          <a:pt x="381" y="286"/>
                        </a:cubicBezTo>
                        <a:cubicBezTo>
                          <a:pt x="381" y="284"/>
                          <a:pt x="383" y="283"/>
                          <a:pt x="384" y="283"/>
                        </a:cubicBezTo>
                        <a:cubicBezTo>
                          <a:pt x="385" y="282"/>
                          <a:pt x="385" y="282"/>
                          <a:pt x="385" y="281"/>
                        </a:cubicBezTo>
                        <a:cubicBezTo>
                          <a:pt x="385" y="278"/>
                          <a:pt x="385" y="276"/>
                          <a:pt x="386" y="273"/>
                        </a:cubicBezTo>
                        <a:cubicBezTo>
                          <a:pt x="386" y="271"/>
                          <a:pt x="387" y="269"/>
                          <a:pt x="387" y="267"/>
                        </a:cubicBezTo>
                        <a:cubicBezTo>
                          <a:pt x="387" y="264"/>
                          <a:pt x="389" y="262"/>
                          <a:pt x="391" y="262"/>
                        </a:cubicBezTo>
                        <a:cubicBezTo>
                          <a:pt x="392" y="261"/>
                          <a:pt x="392" y="261"/>
                          <a:pt x="393" y="260"/>
                        </a:cubicBezTo>
                        <a:cubicBezTo>
                          <a:pt x="393" y="260"/>
                          <a:pt x="393" y="259"/>
                          <a:pt x="393" y="257"/>
                        </a:cubicBezTo>
                        <a:cubicBezTo>
                          <a:pt x="392" y="255"/>
                          <a:pt x="392" y="251"/>
                          <a:pt x="394" y="246"/>
                        </a:cubicBezTo>
                        <a:cubicBezTo>
                          <a:pt x="395" y="242"/>
                          <a:pt x="395" y="237"/>
                          <a:pt x="394" y="232"/>
                        </a:cubicBezTo>
                        <a:cubicBezTo>
                          <a:pt x="394" y="230"/>
                          <a:pt x="394" y="228"/>
                          <a:pt x="394" y="225"/>
                        </a:cubicBezTo>
                        <a:cubicBezTo>
                          <a:pt x="394" y="217"/>
                          <a:pt x="394" y="210"/>
                          <a:pt x="397" y="207"/>
                        </a:cubicBezTo>
                        <a:cubicBezTo>
                          <a:pt x="397" y="207"/>
                          <a:pt x="397" y="207"/>
                          <a:pt x="397" y="206"/>
                        </a:cubicBezTo>
                        <a:cubicBezTo>
                          <a:pt x="397" y="206"/>
                          <a:pt x="397" y="206"/>
                          <a:pt x="397" y="206"/>
                        </a:cubicBezTo>
                        <a:cubicBezTo>
                          <a:pt x="395" y="205"/>
                          <a:pt x="394" y="204"/>
                          <a:pt x="395" y="202"/>
                        </a:cubicBezTo>
                        <a:cubicBezTo>
                          <a:pt x="395" y="200"/>
                          <a:pt x="398" y="198"/>
                          <a:pt x="400" y="199"/>
                        </a:cubicBezTo>
                        <a:cubicBezTo>
                          <a:pt x="401" y="199"/>
                          <a:pt x="402" y="200"/>
                          <a:pt x="402" y="201"/>
                        </a:cubicBezTo>
                        <a:cubicBezTo>
                          <a:pt x="403" y="201"/>
                          <a:pt x="404" y="202"/>
                          <a:pt x="405" y="201"/>
                        </a:cubicBezTo>
                        <a:cubicBezTo>
                          <a:pt x="408" y="200"/>
                          <a:pt x="411" y="193"/>
                          <a:pt x="413" y="187"/>
                        </a:cubicBezTo>
                        <a:cubicBezTo>
                          <a:pt x="414" y="185"/>
                          <a:pt x="414" y="185"/>
                          <a:pt x="414" y="185"/>
                        </a:cubicBezTo>
                        <a:cubicBezTo>
                          <a:pt x="416" y="178"/>
                          <a:pt x="420" y="177"/>
                          <a:pt x="423" y="176"/>
                        </a:cubicBezTo>
                        <a:cubicBezTo>
                          <a:pt x="424" y="176"/>
                          <a:pt x="425" y="176"/>
                          <a:pt x="425" y="176"/>
                        </a:cubicBezTo>
                        <a:cubicBezTo>
                          <a:pt x="428" y="174"/>
                          <a:pt x="435" y="167"/>
                          <a:pt x="440" y="154"/>
                        </a:cubicBezTo>
                        <a:cubicBezTo>
                          <a:pt x="444" y="145"/>
                          <a:pt x="441" y="135"/>
                          <a:pt x="439" y="128"/>
                        </a:cubicBezTo>
                        <a:cubicBezTo>
                          <a:pt x="438" y="126"/>
                          <a:pt x="438" y="124"/>
                          <a:pt x="438" y="123"/>
                        </a:cubicBezTo>
                        <a:cubicBezTo>
                          <a:pt x="436" y="118"/>
                          <a:pt x="435" y="118"/>
                          <a:pt x="434" y="118"/>
                        </a:cubicBezTo>
                        <a:cubicBezTo>
                          <a:pt x="433" y="118"/>
                          <a:pt x="433" y="118"/>
                          <a:pt x="432" y="118"/>
                        </a:cubicBezTo>
                        <a:cubicBezTo>
                          <a:pt x="431" y="118"/>
                          <a:pt x="431" y="118"/>
                          <a:pt x="430" y="118"/>
                        </a:cubicBezTo>
                        <a:cubicBezTo>
                          <a:pt x="430" y="118"/>
                          <a:pt x="429" y="118"/>
                          <a:pt x="429" y="118"/>
                        </a:cubicBezTo>
                        <a:cubicBezTo>
                          <a:pt x="420" y="118"/>
                          <a:pt x="411" y="113"/>
                          <a:pt x="401" y="103"/>
                        </a:cubicBezTo>
                        <a:cubicBezTo>
                          <a:pt x="395" y="95"/>
                          <a:pt x="387" y="92"/>
                          <a:pt x="379" y="92"/>
                        </a:cubicBezTo>
                        <a:cubicBezTo>
                          <a:pt x="376" y="92"/>
                          <a:pt x="374" y="92"/>
                          <a:pt x="370" y="93"/>
                        </a:cubicBezTo>
                        <a:cubicBezTo>
                          <a:pt x="369" y="93"/>
                          <a:pt x="368" y="94"/>
                          <a:pt x="366" y="94"/>
                        </a:cubicBezTo>
                        <a:cubicBezTo>
                          <a:pt x="361" y="94"/>
                          <a:pt x="357" y="92"/>
                          <a:pt x="353" y="90"/>
                        </a:cubicBezTo>
                        <a:cubicBezTo>
                          <a:pt x="351" y="89"/>
                          <a:pt x="349" y="88"/>
                          <a:pt x="347" y="88"/>
                        </a:cubicBezTo>
                        <a:cubicBezTo>
                          <a:pt x="345" y="87"/>
                          <a:pt x="341" y="90"/>
                          <a:pt x="339" y="92"/>
                        </a:cubicBezTo>
                        <a:cubicBezTo>
                          <a:pt x="337" y="93"/>
                          <a:pt x="335" y="94"/>
                          <a:pt x="334" y="95"/>
                        </a:cubicBezTo>
                        <a:cubicBezTo>
                          <a:pt x="332" y="96"/>
                          <a:pt x="331" y="95"/>
                          <a:pt x="330" y="94"/>
                        </a:cubicBezTo>
                        <a:cubicBezTo>
                          <a:pt x="329" y="93"/>
                          <a:pt x="330" y="91"/>
                          <a:pt x="331" y="88"/>
                        </a:cubicBezTo>
                        <a:cubicBezTo>
                          <a:pt x="332" y="86"/>
                          <a:pt x="333" y="84"/>
                          <a:pt x="333" y="82"/>
                        </a:cubicBezTo>
                        <a:cubicBezTo>
                          <a:pt x="333" y="82"/>
                          <a:pt x="333" y="78"/>
                          <a:pt x="308" y="68"/>
                        </a:cubicBezTo>
                        <a:cubicBezTo>
                          <a:pt x="304" y="67"/>
                          <a:pt x="301" y="66"/>
                          <a:pt x="299" y="66"/>
                        </a:cubicBezTo>
                        <a:cubicBezTo>
                          <a:pt x="296" y="66"/>
                          <a:pt x="294" y="68"/>
                          <a:pt x="294" y="71"/>
                        </a:cubicBezTo>
                        <a:cubicBezTo>
                          <a:pt x="294" y="75"/>
                          <a:pt x="293" y="76"/>
                          <a:pt x="291" y="76"/>
                        </a:cubicBezTo>
                        <a:cubicBezTo>
                          <a:pt x="290" y="76"/>
                          <a:pt x="290" y="76"/>
                          <a:pt x="289" y="76"/>
                        </a:cubicBezTo>
                        <a:cubicBezTo>
                          <a:pt x="289" y="76"/>
                          <a:pt x="288" y="76"/>
                          <a:pt x="288" y="76"/>
                        </a:cubicBezTo>
                        <a:cubicBezTo>
                          <a:pt x="287" y="76"/>
                          <a:pt x="286" y="77"/>
                          <a:pt x="286" y="78"/>
                        </a:cubicBezTo>
                        <a:cubicBezTo>
                          <a:pt x="284" y="83"/>
                          <a:pt x="281" y="83"/>
                          <a:pt x="279" y="83"/>
                        </a:cubicBezTo>
                        <a:cubicBezTo>
                          <a:pt x="277" y="83"/>
                          <a:pt x="276" y="82"/>
                          <a:pt x="275" y="80"/>
                        </a:cubicBezTo>
                        <a:cubicBezTo>
                          <a:pt x="275" y="79"/>
                          <a:pt x="275" y="77"/>
                          <a:pt x="277" y="75"/>
                        </a:cubicBezTo>
                        <a:cubicBezTo>
                          <a:pt x="281" y="73"/>
                          <a:pt x="285" y="68"/>
                          <a:pt x="286" y="64"/>
                        </a:cubicBezTo>
                        <a:cubicBezTo>
                          <a:pt x="286" y="62"/>
                          <a:pt x="279" y="59"/>
                          <a:pt x="271" y="59"/>
                        </a:cubicBezTo>
                        <a:cubicBezTo>
                          <a:pt x="269" y="59"/>
                          <a:pt x="267" y="60"/>
                          <a:pt x="266" y="60"/>
                        </a:cubicBezTo>
                        <a:cubicBezTo>
                          <a:pt x="264" y="61"/>
                          <a:pt x="264" y="62"/>
                          <a:pt x="263" y="65"/>
                        </a:cubicBezTo>
                        <a:cubicBezTo>
                          <a:pt x="263" y="67"/>
                          <a:pt x="262" y="69"/>
                          <a:pt x="260" y="69"/>
                        </a:cubicBezTo>
                        <a:cubicBezTo>
                          <a:pt x="259" y="69"/>
                          <a:pt x="258" y="69"/>
                          <a:pt x="257" y="69"/>
                        </a:cubicBezTo>
                        <a:cubicBezTo>
                          <a:pt x="255" y="67"/>
                          <a:pt x="253" y="64"/>
                          <a:pt x="254" y="62"/>
                        </a:cubicBezTo>
                        <a:cubicBezTo>
                          <a:pt x="255" y="58"/>
                          <a:pt x="258" y="56"/>
                          <a:pt x="261" y="56"/>
                        </a:cubicBezTo>
                        <a:cubicBezTo>
                          <a:pt x="261" y="56"/>
                          <a:pt x="261" y="56"/>
                          <a:pt x="261" y="56"/>
                        </a:cubicBezTo>
                        <a:cubicBezTo>
                          <a:pt x="263" y="56"/>
                          <a:pt x="266" y="52"/>
                          <a:pt x="271" y="43"/>
                        </a:cubicBezTo>
                        <a:cubicBezTo>
                          <a:pt x="272" y="41"/>
                          <a:pt x="271" y="40"/>
                          <a:pt x="267" y="37"/>
                        </a:cubicBezTo>
                        <a:cubicBezTo>
                          <a:pt x="265" y="36"/>
                          <a:pt x="263" y="35"/>
                          <a:pt x="262" y="33"/>
                        </a:cubicBezTo>
                        <a:cubicBezTo>
                          <a:pt x="259" y="30"/>
                          <a:pt x="258" y="25"/>
                          <a:pt x="257" y="21"/>
                        </a:cubicBezTo>
                        <a:cubicBezTo>
                          <a:pt x="257" y="18"/>
                          <a:pt x="256" y="15"/>
                          <a:pt x="255" y="13"/>
                        </a:cubicBezTo>
                        <a:cubicBezTo>
                          <a:pt x="255" y="13"/>
                          <a:pt x="255" y="13"/>
                          <a:pt x="255" y="13"/>
                        </a:cubicBezTo>
                        <a:cubicBezTo>
                          <a:pt x="255" y="13"/>
                          <a:pt x="254" y="14"/>
                          <a:pt x="254" y="14"/>
                        </a:cubicBezTo>
                        <a:cubicBezTo>
                          <a:pt x="254" y="14"/>
                          <a:pt x="253" y="15"/>
                          <a:pt x="253" y="15"/>
                        </a:cubicBezTo>
                        <a:cubicBezTo>
                          <a:pt x="253" y="15"/>
                          <a:pt x="252" y="16"/>
                          <a:pt x="252" y="16"/>
                        </a:cubicBezTo>
                        <a:cubicBezTo>
                          <a:pt x="252" y="16"/>
                          <a:pt x="251" y="17"/>
                          <a:pt x="251" y="17"/>
                        </a:cubicBezTo>
                        <a:cubicBezTo>
                          <a:pt x="251" y="18"/>
                          <a:pt x="250" y="18"/>
                          <a:pt x="250" y="18"/>
                        </a:cubicBezTo>
                        <a:cubicBezTo>
                          <a:pt x="250" y="19"/>
                          <a:pt x="250" y="19"/>
                          <a:pt x="249" y="19"/>
                        </a:cubicBezTo>
                        <a:cubicBezTo>
                          <a:pt x="249" y="20"/>
                          <a:pt x="249" y="20"/>
                          <a:pt x="248" y="20"/>
                        </a:cubicBezTo>
                        <a:cubicBezTo>
                          <a:pt x="248" y="21"/>
                          <a:pt x="248" y="21"/>
                          <a:pt x="248" y="22"/>
                        </a:cubicBezTo>
                        <a:cubicBezTo>
                          <a:pt x="247" y="22"/>
                          <a:pt x="247" y="22"/>
                          <a:pt x="247" y="23"/>
                        </a:cubicBezTo>
                        <a:cubicBezTo>
                          <a:pt x="247" y="23"/>
                          <a:pt x="246" y="23"/>
                          <a:pt x="246" y="24"/>
                        </a:cubicBezTo>
                        <a:cubicBezTo>
                          <a:pt x="246" y="24"/>
                          <a:pt x="246" y="24"/>
                          <a:pt x="246" y="25"/>
                        </a:cubicBezTo>
                        <a:cubicBezTo>
                          <a:pt x="245" y="25"/>
                          <a:pt x="245" y="26"/>
                          <a:pt x="245" y="26"/>
                        </a:cubicBezTo>
                        <a:cubicBezTo>
                          <a:pt x="245" y="26"/>
                          <a:pt x="245" y="27"/>
                          <a:pt x="244" y="27"/>
                        </a:cubicBezTo>
                        <a:cubicBezTo>
                          <a:pt x="244" y="27"/>
                          <a:pt x="244" y="28"/>
                          <a:pt x="244" y="29"/>
                        </a:cubicBezTo>
                        <a:cubicBezTo>
                          <a:pt x="242" y="33"/>
                          <a:pt x="240" y="34"/>
                          <a:pt x="237" y="34"/>
                        </a:cubicBezTo>
                        <a:cubicBezTo>
                          <a:pt x="234" y="34"/>
                          <a:pt x="234" y="34"/>
                          <a:pt x="234" y="34"/>
                        </a:cubicBezTo>
                        <a:cubicBezTo>
                          <a:pt x="233" y="34"/>
                          <a:pt x="232" y="34"/>
                          <a:pt x="230" y="35"/>
                        </a:cubicBezTo>
                        <a:cubicBezTo>
                          <a:pt x="230" y="35"/>
                          <a:pt x="229" y="35"/>
                          <a:pt x="228" y="36"/>
                        </a:cubicBezTo>
                        <a:cubicBezTo>
                          <a:pt x="228" y="36"/>
                          <a:pt x="228" y="36"/>
                          <a:pt x="227" y="36"/>
                        </a:cubicBezTo>
                        <a:cubicBezTo>
                          <a:pt x="227" y="36"/>
                          <a:pt x="226" y="36"/>
                          <a:pt x="226" y="36"/>
                        </a:cubicBezTo>
                        <a:cubicBezTo>
                          <a:pt x="226" y="36"/>
                          <a:pt x="226" y="36"/>
                          <a:pt x="226" y="36"/>
                        </a:cubicBezTo>
                        <a:cubicBezTo>
                          <a:pt x="226" y="36"/>
                          <a:pt x="225" y="36"/>
                          <a:pt x="225" y="36"/>
                        </a:cubicBezTo>
                        <a:cubicBezTo>
                          <a:pt x="225" y="36"/>
                          <a:pt x="224" y="36"/>
                          <a:pt x="224" y="36"/>
                        </a:cubicBezTo>
                        <a:cubicBezTo>
                          <a:pt x="224" y="36"/>
                          <a:pt x="223" y="35"/>
                          <a:pt x="223" y="35"/>
                        </a:cubicBezTo>
                        <a:cubicBezTo>
                          <a:pt x="223" y="35"/>
                          <a:pt x="222" y="35"/>
                          <a:pt x="222" y="35"/>
                        </a:cubicBezTo>
                        <a:cubicBezTo>
                          <a:pt x="222" y="35"/>
                          <a:pt x="222" y="35"/>
                          <a:pt x="221" y="35"/>
                        </a:cubicBezTo>
                        <a:cubicBezTo>
                          <a:pt x="221" y="35"/>
                          <a:pt x="221" y="34"/>
                          <a:pt x="22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1" name="Freeform 1858">
                    <a:extLst>
                      <a:ext uri="{FF2B5EF4-FFF2-40B4-BE49-F238E27FC236}">
                        <a16:creationId xmlns="" xmlns:a16="http://schemas.microsoft.com/office/drawing/2014/main" id="{6022F90C-A44F-4E4F-B763-B9902534F84C}"/>
                      </a:ext>
                    </a:extLst>
                  </p:cNvPr>
                  <p:cNvSpPr/>
                  <p:nvPr/>
                </p:nvSpPr>
                <p:spPr bwMode="auto">
                  <a:xfrm>
                    <a:off x="2178" y="2195"/>
                    <a:ext cx="50" cy="54"/>
                  </a:xfrm>
                  <a:custGeom>
                    <a:gdLst>
                      <a:gd name="T0" fmla="*/ 7 w 52"/>
                      <a:gd name="T1" fmla="*/ 4 h 56"/>
                      <a:gd name="T2" fmla="*/ 7 w 52"/>
                      <a:gd name="T3" fmla="*/ 5 h 56"/>
                      <a:gd name="T4" fmla="*/ 7 w 52"/>
                      <a:gd name="T5" fmla="*/ 5 h 56"/>
                      <a:gd name="T6" fmla="*/ 5 w 52"/>
                      <a:gd name="T7" fmla="*/ 13 h 56"/>
                      <a:gd name="T8" fmla="*/ 3 w 52"/>
                      <a:gd name="T9" fmla="*/ 25 h 56"/>
                      <a:gd name="T10" fmla="*/ 1 w 52"/>
                      <a:gd name="T11" fmla="*/ 34 h 56"/>
                      <a:gd name="T12" fmla="*/ 0 w 52"/>
                      <a:gd name="T13" fmla="*/ 40 h 56"/>
                      <a:gd name="T14" fmla="*/ 1 w 52"/>
                      <a:gd name="T15" fmla="*/ 44 h 56"/>
                      <a:gd name="T16" fmla="*/ 3 w 52"/>
                      <a:gd name="T17" fmla="*/ 45 h 56"/>
                      <a:gd name="T18" fmla="*/ 3 w 52"/>
                      <a:gd name="T19" fmla="*/ 46 h 56"/>
                      <a:gd name="T20" fmla="*/ 3 w 52"/>
                      <a:gd name="T21" fmla="*/ 46 h 56"/>
                      <a:gd name="T22" fmla="*/ 3 w 52"/>
                      <a:gd name="T23" fmla="*/ 47 h 56"/>
                      <a:gd name="T24" fmla="*/ 3 w 52"/>
                      <a:gd name="T25" fmla="*/ 48 h 56"/>
                      <a:gd name="T26" fmla="*/ 3 w 52"/>
                      <a:gd name="T27" fmla="*/ 49 h 56"/>
                      <a:gd name="T28" fmla="*/ 3 w 52"/>
                      <a:gd name="T29" fmla="*/ 50 h 56"/>
                      <a:gd name="T30" fmla="*/ 3 w 52"/>
                      <a:gd name="T31" fmla="*/ 50 h 56"/>
                      <a:gd name="T32" fmla="*/ 4 w 52"/>
                      <a:gd name="T33" fmla="*/ 51 h 56"/>
                      <a:gd name="T34" fmla="*/ 6 w 52"/>
                      <a:gd name="T35" fmla="*/ 51 h 56"/>
                      <a:gd name="T36" fmla="*/ 20 w 52"/>
                      <a:gd name="T37" fmla="*/ 55 h 56"/>
                      <a:gd name="T38" fmla="*/ 23 w 52"/>
                      <a:gd name="T39" fmla="*/ 56 h 56"/>
                      <a:gd name="T40" fmla="*/ 23 w 52"/>
                      <a:gd name="T41" fmla="*/ 56 h 56"/>
                      <a:gd name="T42" fmla="*/ 28 w 52"/>
                      <a:gd name="T43" fmla="*/ 55 h 56"/>
                      <a:gd name="T44" fmla="*/ 35 w 52"/>
                      <a:gd name="T45" fmla="*/ 55 h 56"/>
                      <a:gd name="T46" fmla="*/ 35 w 52"/>
                      <a:gd name="T47" fmla="*/ 55 h 56"/>
                      <a:gd name="T48" fmla="*/ 44 w 52"/>
                      <a:gd name="T49" fmla="*/ 53 h 56"/>
                      <a:gd name="T50" fmla="*/ 50 w 52"/>
                      <a:gd name="T51" fmla="*/ 46 h 56"/>
                      <a:gd name="T52" fmla="*/ 52 w 52"/>
                      <a:gd name="T53" fmla="*/ 44 h 56"/>
                      <a:gd name="T54" fmla="*/ 52 w 52"/>
                      <a:gd name="T55" fmla="*/ 44 h 56"/>
                      <a:gd name="T56" fmla="*/ 51 w 52"/>
                      <a:gd name="T57" fmla="*/ 40 h 56"/>
                      <a:gd name="T58" fmla="*/ 51 w 52"/>
                      <a:gd name="T59" fmla="*/ 40 h 56"/>
                      <a:gd name="T60" fmla="*/ 50 w 52"/>
                      <a:gd name="T61" fmla="*/ 37 h 56"/>
                      <a:gd name="T62" fmla="*/ 50 w 52"/>
                      <a:gd name="T63" fmla="*/ 36 h 56"/>
                      <a:gd name="T64" fmla="*/ 51 w 52"/>
                      <a:gd name="T65" fmla="*/ 33 h 56"/>
                      <a:gd name="T66" fmla="*/ 51 w 52"/>
                      <a:gd name="T67" fmla="*/ 33 h 56"/>
                      <a:gd name="T68" fmla="*/ 51 w 52"/>
                      <a:gd name="T69" fmla="*/ 30 h 56"/>
                      <a:gd name="T70" fmla="*/ 51 w 52"/>
                      <a:gd name="T71" fmla="*/ 27 h 56"/>
                      <a:gd name="T72" fmla="*/ 47 w 52"/>
                      <a:gd name="T73" fmla="*/ 22 h 56"/>
                      <a:gd name="T74" fmla="*/ 44 w 52"/>
                      <a:gd name="T75" fmla="*/ 19 h 56"/>
                      <a:gd name="T76" fmla="*/ 40 w 52"/>
                      <a:gd name="T77" fmla="*/ 17 h 56"/>
                      <a:gd name="T78" fmla="*/ 31 w 52"/>
                      <a:gd name="T79" fmla="*/ 10 h 56"/>
                      <a:gd name="T80" fmla="*/ 30 w 52"/>
                      <a:gd name="T81" fmla="*/ 9 h 56"/>
                      <a:gd name="T82" fmla="*/ 29 w 52"/>
                      <a:gd name="T83" fmla="*/ 10 h 56"/>
                      <a:gd name="T84" fmla="*/ 27 w 52"/>
                      <a:gd name="T85" fmla="*/ 12 h 56"/>
                      <a:gd name="T86" fmla="*/ 26 w 52"/>
                      <a:gd name="T87" fmla="*/ 12 h 56"/>
                      <a:gd name="T88" fmla="*/ 23 w 52"/>
                      <a:gd name="T89" fmla="*/ 9 h 56"/>
                      <a:gd name="T90" fmla="*/ 20 w 52"/>
                      <a:gd name="T91" fmla="*/ 4 h 56"/>
                      <a:gd name="T92" fmla="*/ 12 w 52"/>
                      <a:gd name="T93" fmla="*/ 1 h 56"/>
                      <a:gd name="T94" fmla="*/ 11 w 52"/>
                      <a:gd name="T95" fmla="*/ 1 h 56"/>
                      <a:gd name="T96" fmla="*/ 10 w 52"/>
                      <a:gd name="T97" fmla="*/ 1 h 56"/>
                      <a:gd name="T98" fmla="*/ 9 w 52"/>
                      <a:gd name="T99" fmla="*/ 1 h 56"/>
                      <a:gd name="T100" fmla="*/ 7 w 52"/>
                      <a:gd name="T101" fmla="*/ 4 h 5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 h="56">
                        <a:moveTo>
                          <a:pt x="7" y="4"/>
                        </a:moveTo>
                        <a:cubicBezTo>
                          <a:pt x="7" y="4"/>
                          <a:pt x="7" y="4"/>
                          <a:pt x="7" y="5"/>
                        </a:cubicBezTo>
                        <a:cubicBezTo>
                          <a:pt x="7" y="5"/>
                          <a:pt x="7" y="5"/>
                          <a:pt x="7" y="5"/>
                        </a:cubicBezTo>
                        <a:cubicBezTo>
                          <a:pt x="7" y="8"/>
                          <a:pt x="6" y="10"/>
                          <a:pt x="5" y="13"/>
                        </a:cubicBezTo>
                        <a:cubicBezTo>
                          <a:pt x="4" y="16"/>
                          <a:pt x="3" y="20"/>
                          <a:pt x="3" y="25"/>
                        </a:cubicBezTo>
                        <a:cubicBezTo>
                          <a:pt x="3" y="30"/>
                          <a:pt x="2" y="32"/>
                          <a:pt x="1" y="34"/>
                        </a:cubicBezTo>
                        <a:cubicBezTo>
                          <a:pt x="1" y="35"/>
                          <a:pt x="0" y="37"/>
                          <a:pt x="0" y="40"/>
                        </a:cubicBezTo>
                        <a:cubicBezTo>
                          <a:pt x="0" y="43"/>
                          <a:pt x="1" y="44"/>
                          <a:pt x="1" y="44"/>
                        </a:cubicBezTo>
                        <a:cubicBezTo>
                          <a:pt x="2" y="44"/>
                          <a:pt x="2" y="44"/>
                          <a:pt x="3" y="45"/>
                        </a:cubicBezTo>
                        <a:cubicBezTo>
                          <a:pt x="3" y="45"/>
                          <a:pt x="3" y="45"/>
                          <a:pt x="3" y="46"/>
                        </a:cubicBezTo>
                        <a:cubicBezTo>
                          <a:pt x="3" y="46"/>
                          <a:pt x="3" y="46"/>
                          <a:pt x="3" y="46"/>
                        </a:cubicBezTo>
                        <a:cubicBezTo>
                          <a:pt x="3" y="46"/>
                          <a:pt x="3" y="47"/>
                          <a:pt x="3" y="47"/>
                        </a:cubicBezTo>
                        <a:cubicBezTo>
                          <a:pt x="3" y="47"/>
                          <a:pt x="3" y="48"/>
                          <a:pt x="3" y="48"/>
                        </a:cubicBezTo>
                        <a:cubicBezTo>
                          <a:pt x="3" y="48"/>
                          <a:pt x="3" y="48"/>
                          <a:pt x="3" y="49"/>
                        </a:cubicBezTo>
                        <a:cubicBezTo>
                          <a:pt x="3" y="49"/>
                          <a:pt x="3" y="49"/>
                          <a:pt x="3" y="50"/>
                        </a:cubicBezTo>
                        <a:cubicBezTo>
                          <a:pt x="3" y="50"/>
                          <a:pt x="3" y="50"/>
                          <a:pt x="3" y="50"/>
                        </a:cubicBezTo>
                        <a:cubicBezTo>
                          <a:pt x="3" y="51"/>
                          <a:pt x="4" y="51"/>
                          <a:pt x="4" y="51"/>
                        </a:cubicBezTo>
                        <a:cubicBezTo>
                          <a:pt x="5" y="51"/>
                          <a:pt x="6" y="51"/>
                          <a:pt x="6" y="51"/>
                        </a:cubicBezTo>
                        <a:cubicBezTo>
                          <a:pt x="11" y="51"/>
                          <a:pt x="16" y="53"/>
                          <a:pt x="20" y="55"/>
                        </a:cubicBezTo>
                        <a:cubicBezTo>
                          <a:pt x="22" y="56"/>
                          <a:pt x="22" y="56"/>
                          <a:pt x="23" y="56"/>
                        </a:cubicBezTo>
                        <a:cubicBezTo>
                          <a:pt x="23" y="56"/>
                          <a:pt x="23" y="56"/>
                          <a:pt x="23" y="56"/>
                        </a:cubicBezTo>
                        <a:cubicBezTo>
                          <a:pt x="24" y="55"/>
                          <a:pt x="25" y="54"/>
                          <a:pt x="28" y="55"/>
                        </a:cubicBezTo>
                        <a:cubicBezTo>
                          <a:pt x="30" y="55"/>
                          <a:pt x="32" y="55"/>
                          <a:pt x="35" y="55"/>
                        </a:cubicBezTo>
                        <a:cubicBezTo>
                          <a:pt x="35" y="55"/>
                          <a:pt x="35" y="55"/>
                          <a:pt x="35" y="55"/>
                        </a:cubicBezTo>
                        <a:cubicBezTo>
                          <a:pt x="38" y="55"/>
                          <a:pt x="41" y="55"/>
                          <a:pt x="44" y="53"/>
                        </a:cubicBezTo>
                        <a:cubicBezTo>
                          <a:pt x="47" y="51"/>
                          <a:pt x="48" y="49"/>
                          <a:pt x="50" y="46"/>
                        </a:cubicBezTo>
                        <a:cubicBezTo>
                          <a:pt x="51" y="46"/>
                          <a:pt x="51" y="45"/>
                          <a:pt x="52" y="44"/>
                        </a:cubicBezTo>
                        <a:cubicBezTo>
                          <a:pt x="52" y="44"/>
                          <a:pt x="52" y="44"/>
                          <a:pt x="52" y="44"/>
                        </a:cubicBezTo>
                        <a:cubicBezTo>
                          <a:pt x="51" y="43"/>
                          <a:pt x="51" y="41"/>
                          <a:pt x="51" y="40"/>
                        </a:cubicBezTo>
                        <a:cubicBezTo>
                          <a:pt x="51" y="40"/>
                          <a:pt x="51" y="40"/>
                          <a:pt x="51" y="40"/>
                        </a:cubicBezTo>
                        <a:cubicBezTo>
                          <a:pt x="51" y="39"/>
                          <a:pt x="50" y="38"/>
                          <a:pt x="50" y="37"/>
                        </a:cubicBezTo>
                        <a:cubicBezTo>
                          <a:pt x="50" y="37"/>
                          <a:pt x="50" y="36"/>
                          <a:pt x="50" y="36"/>
                        </a:cubicBezTo>
                        <a:cubicBezTo>
                          <a:pt x="50" y="35"/>
                          <a:pt x="50" y="34"/>
                          <a:pt x="51" y="33"/>
                        </a:cubicBezTo>
                        <a:cubicBezTo>
                          <a:pt x="51" y="33"/>
                          <a:pt x="51" y="33"/>
                          <a:pt x="51" y="33"/>
                        </a:cubicBezTo>
                        <a:cubicBezTo>
                          <a:pt x="51" y="32"/>
                          <a:pt x="51" y="31"/>
                          <a:pt x="51" y="30"/>
                        </a:cubicBezTo>
                        <a:cubicBezTo>
                          <a:pt x="51" y="29"/>
                          <a:pt x="51" y="28"/>
                          <a:pt x="51" y="27"/>
                        </a:cubicBezTo>
                        <a:cubicBezTo>
                          <a:pt x="51" y="25"/>
                          <a:pt x="49" y="23"/>
                          <a:pt x="47" y="22"/>
                        </a:cubicBezTo>
                        <a:cubicBezTo>
                          <a:pt x="46" y="21"/>
                          <a:pt x="45" y="20"/>
                          <a:pt x="44" y="19"/>
                        </a:cubicBezTo>
                        <a:cubicBezTo>
                          <a:pt x="43" y="19"/>
                          <a:pt x="42" y="18"/>
                          <a:pt x="40" y="17"/>
                        </a:cubicBezTo>
                        <a:cubicBezTo>
                          <a:pt x="37" y="15"/>
                          <a:pt x="33" y="13"/>
                          <a:pt x="31" y="10"/>
                        </a:cubicBezTo>
                        <a:cubicBezTo>
                          <a:pt x="31" y="9"/>
                          <a:pt x="30" y="9"/>
                          <a:pt x="30" y="9"/>
                        </a:cubicBezTo>
                        <a:cubicBezTo>
                          <a:pt x="30" y="9"/>
                          <a:pt x="30" y="10"/>
                          <a:pt x="29" y="10"/>
                        </a:cubicBezTo>
                        <a:cubicBezTo>
                          <a:pt x="29" y="11"/>
                          <a:pt x="28" y="12"/>
                          <a:pt x="27" y="12"/>
                        </a:cubicBezTo>
                        <a:cubicBezTo>
                          <a:pt x="26" y="12"/>
                          <a:pt x="26" y="12"/>
                          <a:pt x="26" y="12"/>
                        </a:cubicBezTo>
                        <a:cubicBezTo>
                          <a:pt x="24" y="12"/>
                          <a:pt x="24" y="11"/>
                          <a:pt x="23" y="9"/>
                        </a:cubicBezTo>
                        <a:cubicBezTo>
                          <a:pt x="22" y="8"/>
                          <a:pt x="22" y="6"/>
                          <a:pt x="20" y="4"/>
                        </a:cubicBezTo>
                        <a:cubicBezTo>
                          <a:pt x="17" y="1"/>
                          <a:pt x="15" y="0"/>
                          <a:pt x="12" y="1"/>
                        </a:cubicBezTo>
                        <a:cubicBezTo>
                          <a:pt x="12" y="1"/>
                          <a:pt x="11" y="1"/>
                          <a:pt x="11" y="1"/>
                        </a:cubicBezTo>
                        <a:cubicBezTo>
                          <a:pt x="11" y="1"/>
                          <a:pt x="10" y="1"/>
                          <a:pt x="10" y="1"/>
                        </a:cubicBezTo>
                        <a:cubicBezTo>
                          <a:pt x="10" y="1"/>
                          <a:pt x="9" y="1"/>
                          <a:pt x="9" y="1"/>
                        </a:cubicBezTo>
                        <a:cubicBezTo>
                          <a:pt x="8" y="2"/>
                          <a:pt x="7" y="3"/>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2" name="Freeform 1859">
                    <a:extLst>
                      <a:ext uri="{FF2B5EF4-FFF2-40B4-BE49-F238E27FC236}">
                        <a16:creationId xmlns="" xmlns:a16="http://schemas.microsoft.com/office/drawing/2014/main" id="{60B8653B-32DB-443C-9EAB-49BEEB36D5C6}"/>
                      </a:ext>
                    </a:extLst>
                  </p:cNvPr>
                  <p:cNvSpPr/>
                  <p:nvPr/>
                </p:nvSpPr>
                <p:spPr bwMode="auto">
                  <a:xfrm>
                    <a:off x="2227" y="2234"/>
                    <a:ext cx="1" cy="4"/>
                  </a:xfrm>
                  <a:custGeom>
                    <a:gdLst>
                      <a:gd name="T0" fmla="*/ 0 w 1"/>
                      <a:gd name="T1" fmla="*/ 0 h 4"/>
                      <a:gd name="T2" fmla="*/ 1 w 1"/>
                      <a:gd name="T3" fmla="*/ 4 h 4"/>
                      <a:gd name="T4" fmla="*/ 0 w 1"/>
                      <a:gd name="T5" fmla="*/ 0 h 4"/>
                    </a:gdLst>
                    <a:cxnLst>
                      <a:cxn ang="0">
                        <a:pos x="T0" y="T1"/>
                      </a:cxn>
                      <a:cxn ang="0">
                        <a:pos x="T2" y="T3"/>
                      </a:cxn>
                      <a:cxn ang="0">
                        <a:pos x="T4" y="T5"/>
                      </a:cxn>
                    </a:cxnLst>
                    <a:rect l="0" t="0" r="r" b="b"/>
                    <a:pathLst>
                      <a:path w="1" h="4">
                        <a:moveTo>
                          <a:pt x="0" y="0"/>
                        </a:moveTo>
                        <a:cubicBezTo>
                          <a:pt x="0" y="1"/>
                          <a:pt x="0" y="3"/>
                          <a:pt x="1" y="4"/>
                        </a:cubicBezTo>
                        <a:cubicBezTo>
                          <a:pt x="0"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3" name="Freeform 1860">
                    <a:extLst>
                      <a:ext uri="{FF2B5EF4-FFF2-40B4-BE49-F238E27FC236}">
                        <a16:creationId xmlns="" xmlns:a16="http://schemas.microsoft.com/office/drawing/2014/main" id="{74BDEFB1-504E-40A7-94F9-0A17563ACCBF}"/>
                      </a:ext>
                    </a:extLst>
                  </p:cNvPr>
                  <p:cNvSpPr/>
                  <p:nvPr/>
                </p:nvSpPr>
                <p:spPr bwMode="auto">
                  <a:xfrm>
                    <a:off x="2226" y="2231"/>
                    <a:ext cx="1" cy="3"/>
                  </a:xfrm>
                  <a:custGeom>
                    <a:gdLst>
                      <a:gd name="T0" fmla="*/ 0 w 1"/>
                      <a:gd name="T1" fmla="*/ 0 h 3"/>
                      <a:gd name="T2" fmla="*/ 1 w 1"/>
                      <a:gd name="T3" fmla="*/ 3 h 3"/>
                      <a:gd name="T4" fmla="*/ 0 w 1"/>
                      <a:gd name="T5" fmla="*/ 0 h 3"/>
                    </a:gdLst>
                    <a:cxnLst>
                      <a:cxn ang="0">
                        <a:pos x="T0" y="T1"/>
                      </a:cxn>
                      <a:cxn ang="0">
                        <a:pos x="T2" y="T3"/>
                      </a:cxn>
                      <a:cxn ang="0">
                        <a:pos x="T4" y="T5"/>
                      </a:cxn>
                    </a:cxnLst>
                    <a:rect l="0" t="0" r="r" b="b"/>
                    <a:pathLst>
                      <a:path w="1" h="3">
                        <a:moveTo>
                          <a:pt x="0" y="0"/>
                        </a:moveTo>
                        <a:cubicBezTo>
                          <a:pt x="0" y="1"/>
                          <a:pt x="1" y="2"/>
                          <a:pt x="1"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4" name="Freeform 1861">
                    <a:extLst>
                      <a:ext uri="{FF2B5EF4-FFF2-40B4-BE49-F238E27FC236}">
                        <a16:creationId xmlns="" xmlns:a16="http://schemas.microsoft.com/office/drawing/2014/main" id="{E2A321D7-B112-419D-AAD4-BDF8E50ED9AE}"/>
                      </a:ext>
                    </a:extLst>
                  </p:cNvPr>
                  <p:cNvSpPr/>
                  <p:nvPr/>
                </p:nvSpPr>
                <p:spPr bwMode="auto">
                  <a:xfrm>
                    <a:off x="2206" y="2204"/>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1" y="1"/>
                          <a:pt x="1" y="0"/>
                          <a:pt x="1" y="0"/>
                        </a:cubicBezTo>
                        <a:cubicBezTo>
                          <a:pt x="1"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5" name="Freeform 1862">
                    <a:extLst>
                      <a:ext uri="{FF2B5EF4-FFF2-40B4-BE49-F238E27FC236}">
                        <a16:creationId xmlns="" xmlns:a16="http://schemas.microsoft.com/office/drawing/2014/main" id="{A8A37DBE-B672-4B56-9462-29A780F6F664}"/>
                      </a:ext>
                    </a:extLst>
                  </p:cNvPr>
                  <p:cNvSpPr/>
                  <p:nvPr/>
                </p:nvSpPr>
                <p:spPr bwMode="auto">
                  <a:xfrm flipH="1">
                    <a:off x="2227" y="2224"/>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6" name="Freeform 1863">
                    <a:extLst>
                      <a:ext uri="{FF2B5EF4-FFF2-40B4-BE49-F238E27FC236}">
                        <a16:creationId xmlns="" xmlns:a16="http://schemas.microsoft.com/office/drawing/2014/main" id="{8742F3DF-592E-4103-9FF4-AC0155CC1047}"/>
                      </a:ext>
                    </a:extLst>
                  </p:cNvPr>
                  <p:cNvSpPr/>
                  <p:nvPr/>
                </p:nvSpPr>
                <p:spPr bwMode="auto">
                  <a:xfrm>
                    <a:off x="2226" y="2227"/>
                    <a:ext cx="1" cy="3"/>
                  </a:xfrm>
                  <a:custGeom>
                    <a:gdLst>
                      <a:gd name="T0" fmla="*/ 0 w 1"/>
                      <a:gd name="T1" fmla="*/ 3 h 3"/>
                      <a:gd name="T2" fmla="*/ 1 w 1"/>
                      <a:gd name="T3" fmla="*/ 0 h 3"/>
                      <a:gd name="T4" fmla="*/ 0 w 1"/>
                      <a:gd name="T5" fmla="*/ 3 h 3"/>
                    </a:gdLst>
                    <a:cxnLst>
                      <a:cxn ang="0">
                        <a:pos x="T0" y="T1"/>
                      </a:cxn>
                      <a:cxn ang="0">
                        <a:pos x="T2" y="T3"/>
                      </a:cxn>
                      <a:cxn ang="0">
                        <a:pos x="T4" y="T5"/>
                      </a:cxn>
                    </a:cxnLst>
                    <a:rect l="0" t="0" r="r" b="b"/>
                    <a:pathLst>
                      <a:path w="1" h="3">
                        <a:moveTo>
                          <a:pt x="0" y="3"/>
                        </a:moveTo>
                        <a:cubicBezTo>
                          <a:pt x="0" y="2"/>
                          <a:pt x="0" y="1"/>
                          <a:pt x="1" y="0"/>
                        </a:cubicBezTo>
                        <a:cubicBezTo>
                          <a:pt x="0" y="1"/>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7" name="Freeform 1864">
                    <a:extLst>
                      <a:ext uri="{FF2B5EF4-FFF2-40B4-BE49-F238E27FC236}">
                        <a16:creationId xmlns="" xmlns:a16="http://schemas.microsoft.com/office/drawing/2014/main" id="{21EB7826-EEAF-4C1B-86F6-89DD4C8D5635}"/>
                      </a:ext>
                    </a:extLst>
                  </p:cNvPr>
                  <p:cNvSpPr/>
                  <p:nvPr/>
                </p:nvSpPr>
                <p:spPr bwMode="auto">
                  <a:xfrm>
                    <a:off x="2188" y="2196"/>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8" name="Freeform 1865">
                    <a:extLst>
                      <a:ext uri="{FF2B5EF4-FFF2-40B4-BE49-F238E27FC236}">
                        <a16:creationId xmlns="" xmlns:a16="http://schemas.microsoft.com/office/drawing/2014/main" id="{5DB304E5-0699-436F-BED8-70BA633BC5AD}"/>
                      </a:ext>
                    </a:extLst>
                  </p:cNvPr>
                  <p:cNvSpPr/>
                  <p:nvPr/>
                </p:nvSpPr>
                <p:spPr bwMode="auto">
                  <a:xfrm>
                    <a:off x="2208" y="2205"/>
                    <a:ext cx="8" cy="7"/>
                  </a:xfrm>
                  <a:custGeom>
                    <a:gdLst>
                      <a:gd name="T0" fmla="*/ 9 w 9"/>
                      <a:gd name="T1" fmla="*/ 7 h 7"/>
                      <a:gd name="T2" fmla="*/ 0 w 9"/>
                      <a:gd name="T3" fmla="*/ 0 h 7"/>
                      <a:gd name="T4" fmla="*/ 9 w 9"/>
                      <a:gd name="T5" fmla="*/ 7 h 7"/>
                    </a:gdLst>
                    <a:cxnLst>
                      <a:cxn ang="0">
                        <a:pos x="T0" y="T1"/>
                      </a:cxn>
                      <a:cxn ang="0">
                        <a:pos x="T2" y="T3"/>
                      </a:cxn>
                      <a:cxn ang="0">
                        <a:pos x="T4" y="T5"/>
                      </a:cxn>
                    </a:cxnLst>
                    <a:rect l="0" t="0" r="r" b="b"/>
                    <a:pathLst>
                      <a:path w="9" h="7">
                        <a:moveTo>
                          <a:pt x="9" y="7"/>
                        </a:moveTo>
                        <a:cubicBezTo>
                          <a:pt x="6" y="5"/>
                          <a:pt x="2" y="3"/>
                          <a:pt x="0" y="0"/>
                        </a:cubicBezTo>
                        <a:cubicBezTo>
                          <a:pt x="2" y="3"/>
                          <a:pt x="6" y="5"/>
                          <a:pt x="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29" name="Freeform 1866">
                    <a:extLst>
                      <a:ext uri="{FF2B5EF4-FFF2-40B4-BE49-F238E27FC236}">
                        <a16:creationId xmlns="" xmlns:a16="http://schemas.microsoft.com/office/drawing/2014/main" id="{3E3D68DA-9994-4BAA-AC9C-9ACBC2C7EB69}"/>
                      </a:ext>
                    </a:extLst>
                  </p:cNvPr>
                  <p:cNvSpPr/>
                  <p:nvPr/>
                </p:nvSpPr>
                <p:spPr bwMode="auto">
                  <a:xfrm flipH="1">
                    <a:off x="2064" y="2481"/>
                    <a:ext cx="0" cy="2"/>
                  </a:xfrm>
                  <a:custGeom>
                    <a:gdLst>
                      <a:gd name="T0" fmla="*/ 0 h 2"/>
                      <a:gd name="T1" fmla="*/ 2 h 2"/>
                      <a:gd name="T2" fmla="*/ 2 h 2"/>
                      <a:gd name="T3" fmla="*/ 0 h 2"/>
                      <a:gd name="T4" fmla="*/ 0 h 2"/>
                    </a:gdLst>
                    <a:cxnLst>
                      <a:cxn ang="0">
                        <a:pos x="0" y="T0"/>
                      </a:cxn>
                      <a:cxn ang="0">
                        <a:pos x="0" y="T1"/>
                      </a:cxn>
                      <a:cxn ang="0">
                        <a:pos x="0" y="T2"/>
                      </a:cxn>
                      <a:cxn ang="0">
                        <a:pos x="0" y="T3"/>
                      </a:cxn>
                      <a:cxn ang="0">
                        <a:pos x="0" y="T4"/>
                      </a:cxn>
                    </a:cxnLst>
                    <a:rect l="0" t="0" r="r" b="b"/>
                    <a:pathLst>
                      <a:path h="2">
                        <a:moveTo>
                          <a:pt x="0" y="0"/>
                        </a:moveTo>
                        <a:cubicBezTo>
                          <a:pt x="0" y="2"/>
                          <a:pt x="0" y="2"/>
                          <a:pt x="0" y="2"/>
                        </a:cubicBezTo>
                        <a:cubicBezTo>
                          <a:pt x="0" y="2"/>
                          <a:pt x="0" y="2"/>
                          <a:pt x="0" y="2"/>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0" name="Freeform 1867">
                    <a:extLst>
                      <a:ext uri="{FF2B5EF4-FFF2-40B4-BE49-F238E27FC236}">
                        <a16:creationId xmlns="" xmlns:a16="http://schemas.microsoft.com/office/drawing/2014/main" id="{89FA592F-755C-4496-9C92-ADE6CF4D434D}"/>
                      </a:ext>
                    </a:extLst>
                  </p:cNvPr>
                  <p:cNvSpPr/>
                  <p:nvPr/>
                </p:nvSpPr>
                <p:spPr bwMode="auto">
                  <a:xfrm>
                    <a:off x="2065" y="2491"/>
                    <a:ext cx="1" cy="2"/>
                  </a:xfrm>
                  <a:custGeom>
                    <a:gdLst>
                      <a:gd name="T0" fmla="*/ 0 w 1"/>
                      <a:gd name="T1" fmla="*/ 0 h 2"/>
                      <a:gd name="T2" fmla="*/ 0 w 1"/>
                      <a:gd name="T3" fmla="*/ 2 h 2"/>
                      <a:gd name="T4" fmla="*/ 1 w 1"/>
                      <a:gd name="T5" fmla="*/ 1 h 2"/>
                      <a:gd name="T6" fmla="*/ 0 w 1"/>
                      <a:gd name="T7" fmla="*/ 0 h 2"/>
                    </a:gdLst>
                    <a:cxnLst>
                      <a:cxn ang="0">
                        <a:pos x="T0" y="T1"/>
                      </a:cxn>
                      <a:cxn ang="0">
                        <a:pos x="T2" y="T3"/>
                      </a:cxn>
                      <a:cxn ang="0">
                        <a:pos x="T4" y="T5"/>
                      </a:cxn>
                      <a:cxn ang="0">
                        <a:pos x="T6" y="T7"/>
                      </a:cxn>
                    </a:cxnLst>
                    <a:rect l="0" t="0" r="r" b="b"/>
                    <a:pathLst>
                      <a:path w="1" h="2">
                        <a:moveTo>
                          <a:pt x="0" y="0"/>
                        </a:moveTo>
                        <a:cubicBezTo>
                          <a:pt x="0" y="1"/>
                          <a:pt x="0" y="1"/>
                          <a:pt x="0" y="2"/>
                        </a:cubicBezTo>
                        <a:cubicBezTo>
                          <a:pt x="0" y="2"/>
                          <a:pt x="1" y="2"/>
                          <a:pt x="1" y="1"/>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1" name="Freeform 1868">
                    <a:extLst>
                      <a:ext uri="{FF2B5EF4-FFF2-40B4-BE49-F238E27FC236}">
                        <a16:creationId xmlns="" xmlns:a16="http://schemas.microsoft.com/office/drawing/2014/main" id="{112004B3-3349-4542-9FCA-05415CAB1151}"/>
                      </a:ext>
                    </a:extLst>
                  </p:cNvPr>
                  <p:cNvSpPr/>
                  <p:nvPr/>
                </p:nvSpPr>
                <p:spPr bwMode="auto">
                  <a:xfrm>
                    <a:off x="2111" y="2345"/>
                    <a:ext cx="7" cy="5"/>
                  </a:xfrm>
                  <a:custGeom>
                    <a:gdLst>
                      <a:gd name="T0" fmla="*/ 2 w 7"/>
                      <a:gd name="T1" fmla="*/ 5 h 6"/>
                      <a:gd name="T2" fmla="*/ 3 w 7"/>
                      <a:gd name="T3" fmla="*/ 6 h 6"/>
                      <a:gd name="T4" fmla="*/ 7 w 7"/>
                      <a:gd name="T5" fmla="*/ 3 h 6"/>
                      <a:gd name="T6" fmla="*/ 6 w 7"/>
                      <a:gd name="T7" fmla="*/ 1 h 6"/>
                      <a:gd name="T8" fmla="*/ 5 w 7"/>
                      <a:gd name="T9" fmla="*/ 0 h 6"/>
                      <a:gd name="T10" fmla="*/ 3 w 7"/>
                      <a:gd name="T11" fmla="*/ 1 h 6"/>
                      <a:gd name="T12" fmla="*/ 0 w 7"/>
                      <a:gd name="T13" fmla="*/ 3 h 6"/>
                      <a:gd name="T14" fmla="*/ 2 w 7"/>
                      <a:gd name="T15" fmla="*/ 5 h 6"/>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6">
                        <a:moveTo>
                          <a:pt x="2" y="5"/>
                        </a:moveTo>
                        <a:cubicBezTo>
                          <a:pt x="3" y="6"/>
                          <a:pt x="3" y="6"/>
                          <a:pt x="3" y="6"/>
                        </a:cubicBezTo>
                        <a:cubicBezTo>
                          <a:pt x="4" y="6"/>
                          <a:pt x="6" y="5"/>
                          <a:pt x="7" y="3"/>
                        </a:cubicBezTo>
                        <a:cubicBezTo>
                          <a:pt x="7" y="2"/>
                          <a:pt x="7" y="2"/>
                          <a:pt x="6" y="1"/>
                        </a:cubicBezTo>
                        <a:cubicBezTo>
                          <a:pt x="5" y="0"/>
                          <a:pt x="5" y="0"/>
                          <a:pt x="5" y="0"/>
                        </a:cubicBezTo>
                        <a:cubicBezTo>
                          <a:pt x="4" y="0"/>
                          <a:pt x="4" y="1"/>
                          <a:pt x="3" y="1"/>
                        </a:cubicBezTo>
                        <a:cubicBezTo>
                          <a:pt x="2" y="2"/>
                          <a:pt x="2" y="3"/>
                          <a:pt x="0" y="3"/>
                        </a:cubicBezTo>
                        <a:cubicBezTo>
                          <a:pt x="1" y="4"/>
                          <a:pt x="2"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2" name="Freeform 1869">
                    <a:extLst>
                      <a:ext uri="{FF2B5EF4-FFF2-40B4-BE49-F238E27FC236}">
                        <a16:creationId xmlns="" xmlns:a16="http://schemas.microsoft.com/office/drawing/2014/main" id="{1C2AC699-68F9-4EF0-908A-7D43DE6F30B7}"/>
                      </a:ext>
                    </a:extLst>
                  </p:cNvPr>
                  <p:cNvSpPr/>
                  <p:nvPr/>
                </p:nvSpPr>
                <p:spPr bwMode="auto">
                  <a:xfrm>
                    <a:off x="2064" y="2501"/>
                    <a:ext cx="34" cy="23"/>
                  </a:xfrm>
                  <a:custGeom>
                    <a:gdLst>
                      <a:gd name="T0" fmla="*/ 20 w 35"/>
                      <a:gd name="T1" fmla="*/ 23 h 24"/>
                      <a:gd name="T2" fmla="*/ 22 w 35"/>
                      <a:gd name="T3" fmla="*/ 24 h 24"/>
                      <a:gd name="T4" fmla="*/ 30 w 35"/>
                      <a:gd name="T5" fmla="*/ 21 h 24"/>
                      <a:gd name="T6" fmla="*/ 35 w 35"/>
                      <a:gd name="T7" fmla="*/ 20 h 24"/>
                      <a:gd name="T8" fmla="*/ 30 w 35"/>
                      <a:gd name="T9" fmla="*/ 20 h 24"/>
                      <a:gd name="T10" fmla="*/ 9 w 35"/>
                      <a:gd name="T11" fmla="*/ 7 h 24"/>
                      <a:gd name="T12" fmla="*/ 6 w 35"/>
                      <a:gd name="T13" fmla="*/ 4 h 24"/>
                      <a:gd name="T14" fmla="*/ 3 w 35"/>
                      <a:gd name="T15" fmla="*/ 0 h 24"/>
                      <a:gd name="T16" fmla="*/ 3 w 35"/>
                      <a:gd name="T17" fmla="*/ 0 h 24"/>
                      <a:gd name="T18" fmla="*/ 2 w 35"/>
                      <a:gd name="T19" fmla="*/ 0 h 24"/>
                      <a:gd name="T20" fmla="*/ 1 w 35"/>
                      <a:gd name="T21" fmla="*/ 0 h 24"/>
                      <a:gd name="T22" fmla="*/ 1 w 35"/>
                      <a:gd name="T23" fmla="*/ 1 h 24"/>
                      <a:gd name="T24" fmla="*/ 1 w 35"/>
                      <a:gd name="T25" fmla="*/ 3 h 24"/>
                      <a:gd name="T26" fmla="*/ 1 w 35"/>
                      <a:gd name="T27" fmla="*/ 4 h 24"/>
                      <a:gd name="T28" fmla="*/ 0 w 35"/>
                      <a:gd name="T29" fmla="*/ 6 h 24"/>
                      <a:gd name="T30" fmla="*/ 0 w 35"/>
                      <a:gd name="T31" fmla="*/ 9 h 24"/>
                      <a:gd name="T32" fmla="*/ 0 w 35"/>
                      <a:gd name="T33" fmla="*/ 10 h 24"/>
                      <a:gd name="T34" fmla="*/ 0 w 35"/>
                      <a:gd name="T35" fmla="*/ 11 h 24"/>
                      <a:gd name="T36" fmla="*/ 0 w 35"/>
                      <a:gd name="T37" fmla="*/ 13 h 24"/>
                      <a:gd name="T38" fmla="*/ 0 w 35"/>
                      <a:gd name="T39" fmla="*/ 15 h 24"/>
                      <a:gd name="T40" fmla="*/ 0 w 35"/>
                      <a:gd name="T41" fmla="*/ 16 h 24"/>
                      <a:gd name="T42" fmla="*/ 0 w 35"/>
                      <a:gd name="T43" fmla="*/ 17 h 24"/>
                      <a:gd name="T44" fmla="*/ 0 w 35"/>
                      <a:gd name="T45" fmla="*/ 18 h 24"/>
                      <a:gd name="T46" fmla="*/ 0 w 35"/>
                      <a:gd name="T47" fmla="*/ 19 h 24"/>
                      <a:gd name="T48" fmla="*/ 1 w 35"/>
                      <a:gd name="T49" fmla="*/ 20 h 24"/>
                      <a:gd name="T50" fmla="*/ 1 w 35"/>
                      <a:gd name="T51" fmla="*/ 21 h 24"/>
                      <a:gd name="T52" fmla="*/ 1 w 35"/>
                      <a:gd name="T53" fmla="*/ 22 h 24"/>
                      <a:gd name="T54" fmla="*/ 1 w 35"/>
                      <a:gd name="T55" fmla="*/ 22 h 24"/>
                      <a:gd name="T56" fmla="*/ 3 w 35"/>
                      <a:gd name="T57" fmla="*/ 22 h 24"/>
                      <a:gd name="T58" fmla="*/ 10 w 35"/>
                      <a:gd name="T59" fmla="*/ 22 h 24"/>
                      <a:gd name="T60" fmla="*/ 13 w 35"/>
                      <a:gd name="T61" fmla="*/ 22 h 24"/>
                      <a:gd name="T62" fmla="*/ 14 w 35"/>
                      <a:gd name="T63" fmla="*/ 22 h 24"/>
                      <a:gd name="T64" fmla="*/ 16 w 35"/>
                      <a:gd name="T65" fmla="*/ 22 h 24"/>
                      <a:gd name="T66" fmla="*/ 16 w 35"/>
                      <a:gd name="T67" fmla="*/ 22 h 24"/>
                      <a:gd name="T68" fmla="*/ 18 w 35"/>
                      <a:gd name="T69" fmla="*/ 22 h 24"/>
                      <a:gd name="T70" fmla="*/ 18 w 35"/>
                      <a:gd name="T71" fmla="*/ 23 h 24"/>
                      <a:gd name="T72" fmla="*/ 19 w 35"/>
                      <a:gd name="T73" fmla="*/ 23 h 24"/>
                      <a:gd name="T74" fmla="*/ 20 w 35"/>
                      <a:gd name="T75" fmla="*/ 23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5" h="24">
                        <a:moveTo>
                          <a:pt x="20" y="23"/>
                        </a:moveTo>
                        <a:cubicBezTo>
                          <a:pt x="21" y="24"/>
                          <a:pt x="21" y="24"/>
                          <a:pt x="22" y="24"/>
                        </a:cubicBezTo>
                        <a:cubicBezTo>
                          <a:pt x="24" y="22"/>
                          <a:pt x="27" y="21"/>
                          <a:pt x="30" y="21"/>
                        </a:cubicBezTo>
                        <a:cubicBezTo>
                          <a:pt x="32" y="21"/>
                          <a:pt x="34" y="21"/>
                          <a:pt x="35" y="20"/>
                        </a:cubicBezTo>
                        <a:cubicBezTo>
                          <a:pt x="34" y="20"/>
                          <a:pt x="32" y="20"/>
                          <a:pt x="30" y="20"/>
                        </a:cubicBezTo>
                        <a:cubicBezTo>
                          <a:pt x="24" y="19"/>
                          <a:pt x="16" y="13"/>
                          <a:pt x="9" y="7"/>
                        </a:cubicBezTo>
                        <a:cubicBezTo>
                          <a:pt x="8" y="6"/>
                          <a:pt x="7" y="5"/>
                          <a:pt x="6" y="4"/>
                        </a:cubicBezTo>
                        <a:cubicBezTo>
                          <a:pt x="4" y="3"/>
                          <a:pt x="4" y="1"/>
                          <a:pt x="3" y="0"/>
                        </a:cubicBezTo>
                        <a:cubicBezTo>
                          <a:pt x="3" y="0"/>
                          <a:pt x="3" y="0"/>
                          <a:pt x="3" y="0"/>
                        </a:cubicBezTo>
                        <a:cubicBezTo>
                          <a:pt x="3" y="0"/>
                          <a:pt x="3" y="0"/>
                          <a:pt x="2" y="0"/>
                        </a:cubicBezTo>
                        <a:cubicBezTo>
                          <a:pt x="2" y="0"/>
                          <a:pt x="1" y="0"/>
                          <a:pt x="1" y="0"/>
                        </a:cubicBezTo>
                        <a:cubicBezTo>
                          <a:pt x="1" y="0"/>
                          <a:pt x="1" y="1"/>
                          <a:pt x="1" y="1"/>
                        </a:cubicBezTo>
                        <a:cubicBezTo>
                          <a:pt x="1" y="2"/>
                          <a:pt x="1" y="2"/>
                          <a:pt x="1" y="3"/>
                        </a:cubicBezTo>
                        <a:cubicBezTo>
                          <a:pt x="1" y="3"/>
                          <a:pt x="1" y="4"/>
                          <a:pt x="1" y="4"/>
                        </a:cubicBezTo>
                        <a:cubicBezTo>
                          <a:pt x="1" y="5"/>
                          <a:pt x="0" y="6"/>
                          <a:pt x="0" y="6"/>
                        </a:cubicBezTo>
                        <a:cubicBezTo>
                          <a:pt x="0" y="7"/>
                          <a:pt x="0" y="8"/>
                          <a:pt x="0" y="9"/>
                        </a:cubicBezTo>
                        <a:cubicBezTo>
                          <a:pt x="0" y="9"/>
                          <a:pt x="0" y="10"/>
                          <a:pt x="0" y="10"/>
                        </a:cubicBezTo>
                        <a:cubicBezTo>
                          <a:pt x="0" y="11"/>
                          <a:pt x="0" y="11"/>
                          <a:pt x="0" y="11"/>
                        </a:cubicBezTo>
                        <a:cubicBezTo>
                          <a:pt x="0" y="12"/>
                          <a:pt x="0" y="13"/>
                          <a:pt x="0" y="13"/>
                        </a:cubicBezTo>
                        <a:cubicBezTo>
                          <a:pt x="0" y="14"/>
                          <a:pt x="0" y="14"/>
                          <a:pt x="0" y="15"/>
                        </a:cubicBezTo>
                        <a:cubicBezTo>
                          <a:pt x="0" y="15"/>
                          <a:pt x="0" y="16"/>
                          <a:pt x="0" y="16"/>
                        </a:cubicBezTo>
                        <a:cubicBezTo>
                          <a:pt x="0" y="16"/>
                          <a:pt x="0" y="17"/>
                          <a:pt x="0" y="17"/>
                        </a:cubicBezTo>
                        <a:cubicBezTo>
                          <a:pt x="0" y="17"/>
                          <a:pt x="0" y="18"/>
                          <a:pt x="0" y="18"/>
                        </a:cubicBezTo>
                        <a:cubicBezTo>
                          <a:pt x="0" y="19"/>
                          <a:pt x="0" y="19"/>
                          <a:pt x="0" y="19"/>
                        </a:cubicBezTo>
                        <a:cubicBezTo>
                          <a:pt x="0" y="20"/>
                          <a:pt x="1" y="20"/>
                          <a:pt x="1" y="20"/>
                        </a:cubicBezTo>
                        <a:cubicBezTo>
                          <a:pt x="1" y="20"/>
                          <a:pt x="1" y="21"/>
                          <a:pt x="1" y="21"/>
                        </a:cubicBezTo>
                        <a:cubicBezTo>
                          <a:pt x="1" y="21"/>
                          <a:pt x="1" y="22"/>
                          <a:pt x="1" y="22"/>
                        </a:cubicBezTo>
                        <a:cubicBezTo>
                          <a:pt x="1" y="22"/>
                          <a:pt x="1" y="22"/>
                          <a:pt x="1" y="22"/>
                        </a:cubicBezTo>
                        <a:cubicBezTo>
                          <a:pt x="1" y="22"/>
                          <a:pt x="2" y="22"/>
                          <a:pt x="3" y="22"/>
                        </a:cubicBezTo>
                        <a:cubicBezTo>
                          <a:pt x="5" y="22"/>
                          <a:pt x="7" y="22"/>
                          <a:pt x="10" y="22"/>
                        </a:cubicBezTo>
                        <a:cubicBezTo>
                          <a:pt x="11" y="22"/>
                          <a:pt x="12" y="22"/>
                          <a:pt x="13" y="22"/>
                        </a:cubicBezTo>
                        <a:cubicBezTo>
                          <a:pt x="13" y="22"/>
                          <a:pt x="14" y="22"/>
                          <a:pt x="14" y="22"/>
                        </a:cubicBezTo>
                        <a:cubicBezTo>
                          <a:pt x="14" y="22"/>
                          <a:pt x="15" y="22"/>
                          <a:pt x="16" y="22"/>
                        </a:cubicBezTo>
                        <a:cubicBezTo>
                          <a:pt x="16" y="22"/>
                          <a:pt x="16" y="22"/>
                          <a:pt x="16" y="22"/>
                        </a:cubicBezTo>
                        <a:cubicBezTo>
                          <a:pt x="17" y="22"/>
                          <a:pt x="17" y="22"/>
                          <a:pt x="18" y="22"/>
                        </a:cubicBezTo>
                        <a:cubicBezTo>
                          <a:pt x="18" y="23"/>
                          <a:pt x="18" y="23"/>
                          <a:pt x="18" y="23"/>
                        </a:cubicBezTo>
                        <a:cubicBezTo>
                          <a:pt x="19" y="23"/>
                          <a:pt x="19" y="23"/>
                          <a:pt x="19" y="23"/>
                        </a:cubicBezTo>
                        <a:cubicBezTo>
                          <a:pt x="19" y="23"/>
                          <a:pt x="20" y="23"/>
                          <a:pt x="2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3" name="Freeform 1870">
                    <a:extLst>
                      <a:ext uri="{FF2B5EF4-FFF2-40B4-BE49-F238E27FC236}">
                        <a16:creationId xmlns="" xmlns:a16="http://schemas.microsoft.com/office/drawing/2014/main" id="{E8BE5A35-DB47-490D-832A-A29D9C684D0D}"/>
                      </a:ext>
                    </a:extLst>
                  </p:cNvPr>
                  <p:cNvSpPr/>
                  <p:nvPr/>
                </p:nvSpPr>
                <p:spPr bwMode="auto">
                  <a:xfrm>
                    <a:off x="2012" y="2100"/>
                    <a:ext cx="214" cy="381"/>
                  </a:xfrm>
                  <a:custGeom>
                    <a:gdLst>
                      <a:gd name="T0" fmla="*/ 181 w 223"/>
                      <a:gd name="T1" fmla="*/ 97 h 399"/>
                      <a:gd name="T2" fmla="*/ 216 w 223"/>
                      <a:gd name="T3" fmla="*/ 62 h 399"/>
                      <a:gd name="T4" fmla="*/ 217 w 223"/>
                      <a:gd name="T5" fmla="*/ 43 h 399"/>
                      <a:gd name="T6" fmla="*/ 217 w 223"/>
                      <a:gd name="T7" fmla="*/ 48 h 399"/>
                      <a:gd name="T8" fmla="*/ 215 w 223"/>
                      <a:gd name="T9" fmla="*/ 54 h 399"/>
                      <a:gd name="T10" fmla="*/ 213 w 223"/>
                      <a:gd name="T11" fmla="*/ 59 h 399"/>
                      <a:gd name="T12" fmla="*/ 209 w 223"/>
                      <a:gd name="T13" fmla="*/ 61 h 399"/>
                      <a:gd name="T14" fmla="*/ 193 w 223"/>
                      <a:gd name="T15" fmla="*/ 68 h 399"/>
                      <a:gd name="T16" fmla="*/ 178 w 223"/>
                      <a:gd name="T17" fmla="*/ 66 h 399"/>
                      <a:gd name="T18" fmla="*/ 171 w 223"/>
                      <a:gd name="T19" fmla="*/ 55 h 399"/>
                      <a:gd name="T20" fmla="*/ 157 w 223"/>
                      <a:gd name="T21" fmla="*/ 28 h 399"/>
                      <a:gd name="T22" fmla="*/ 133 w 223"/>
                      <a:gd name="T23" fmla="*/ 15 h 399"/>
                      <a:gd name="T24" fmla="*/ 127 w 223"/>
                      <a:gd name="T25" fmla="*/ 10 h 399"/>
                      <a:gd name="T26" fmla="*/ 122 w 223"/>
                      <a:gd name="T27" fmla="*/ 4 h 399"/>
                      <a:gd name="T28" fmla="*/ 118 w 223"/>
                      <a:gd name="T29" fmla="*/ 1 h 399"/>
                      <a:gd name="T30" fmla="*/ 109 w 223"/>
                      <a:gd name="T31" fmla="*/ 3 h 399"/>
                      <a:gd name="T32" fmla="*/ 85 w 223"/>
                      <a:gd name="T33" fmla="*/ 0 h 399"/>
                      <a:gd name="T34" fmla="*/ 77 w 223"/>
                      <a:gd name="T35" fmla="*/ 5 h 399"/>
                      <a:gd name="T36" fmla="*/ 73 w 223"/>
                      <a:gd name="T37" fmla="*/ 12 h 399"/>
                      <a:gd name="T38" fmla="*/ 72 w 223"/>
                      <a:gd name="T39" fmla="*/ 17 h 399"/>
                      <a:gd name="T40" fmla="*/ 71 w 223"/>
                      <a:gd name="T41" fmla="*/ 20 h 399"/>
                      <a:gd name="T42" fmla="*/ 57 w 223"/>
                      <a:gd name="T43" fmla="*/ 40 h 399"/>
                      <a:gd name="T44" fmla="*/ 58 w 223"/>
                      <a:gd name="T45" fmla="*/ 60 h 399"/>
                      <a:gd name="T46" fmla="*/ 40 w 223"/>
                      <a:gd name="T47" fmla="*/ 88 h 399"/>
                      <a:gd name="T48" fmla="*/ 37 w 223"/>
                      <a:gd name="T49" fmla="*/ 107 h 399"/>
                      <a:gd name="T50" fmla="*/ 42 w 223"/>
                      <a:gd name="T51" fmla="*/ 144 h 399"/>
                      <a:gd name="T52" fmla="*/ 35 w 223"/>
                      <a:gd name="T53" fmla="*/ 168 h 399"/>
                      <a:gd name="T54" fmla="*/ 27 w 223"/>
                      <a:gd name="T55" fmla="*/ 201 h 399"/>
                      <a:gd name="T56" fmla="*/ 24 w 223"/>
                      <a:gd name="T57" fmla="*/ 215 h 399"/>
                      <a:gd name="T58" fmla="*/ 18 w 223"/>
                      <a:gd name="T59" fmla="*/ 238 h 399"/>
                      <a:gd name="T60" fmla="*/ 18 w 223"/>
                      <a:gd name="T61" fmla="*/ 274 h 399"/>
                      <a:gd name="T62" fmla="*/ 27 w 223"/>
                      <a:gd name="T63" fmla="*/ 289 h 399"/>
                      <a:gd name="T64" fmla="*/ 21 w 223"/>
                      <a:gd name="T65" fmla="*/ 303 h 399"/>
                      <a:gd name="T66" fmla="*/ 19 w 223"/>
                      <a:gd name="T67" fmla="*/ 320 h 399"/>
                      <a:gd name="T68" fmla="*/ 12 w 223"/>
                      <a:gd name="T69" fmla="*/ 337 h 399"/>
                      <a:gd name="T70" fmla="*/ 1 w 223"/>
                      <a:gd name="T71" fmla="*/ 360 h 399"/>
                      <a:gd name="T72" fmla="*/ 14 w 223"/>
                      <a:gd name="T73" fmla="*/ 376 h 399"/>
                      <a:gd name="T74" fmla="*/ 19 w 223"/>
                      <a:gd name="T75" fmla="*/ 395 h 399"/>
                      <a:gd name="T76" fmla="*/ 45 w 223"/>
                      <a:gd name="T77" fmla="*/ 397 h 399"/>
                      <a:gd name="T78" fmla="*/ 51 w 223"/>
                      <a:gd name="T79" fmla="*/ 397 h 399"/>
                      <a:gd name="T80" fmla="*/ 49 w 223"/>
                      <a:gd name="T81" fmla="*/ 370 h 399"/>
                      <a:gd name="T82" fmla="*/ 77 w 223"/>
                      <a:gd name="T83" fmla="*/ 340 h 399"/>
                      <a:gd name="T84" fmla="*/ 74 w 223"/>
                      <a:gd name="T85" fmla="*/ 324 h 399"/>
                      <a:gd name="T86" fmla="*/ 88 w 223"/>
                      <a:gd name="T87" fmla="*/ 286 h 399"/>
                      <a:gd name="T88" fmla="*/ 99 w 223"/>
                      <a:gd name="T89" fmla="*/ 258 h 399"/>
                      <a:gd name="T90" fmla="*/ 93 w 223"/>
                      <a:gd name="T91" fmla="*/ 234 h 399"/>
                      <a:gd name="T92" fmla="*/ 123 w 223"/>
                      <a:gd name="T93" fmla="*/ 232 h 399"/>
                      <a:gd name="T94" fmla="*/ 124 w 223"/>
                      <a:gd name="T95" fmla="*/ 210 h 399"/>
                      <a:gd name="T96" fmla="*/ 185 w 223"/>
                      <a:gd name="T97" fmla="*/ 187 h 399"/>
                      <a:gd name="T98" fmla="*/ 182 w 223"/>
                      <a:gd name="T99" fmla="*/ 165 h 399"/>
                      <a:gd name="T100" fmla="*/ 172 w 223"/>
                      <a:gd name="T101" fmla="*/ 148 h 399"/>
                      <a:gd name="T102" fmla="*/ 174 w 223"/>
                      <a:gd name="T103" fmla="*/ 112 h 399"/>
                      <a:gd name="T104" fmla="*/ 177 w 223"/>
                      <a:gd name="T105" fmla="*/ 101 h 39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99">
                        <a:moveTo>
                          <a:pt x="177" y="101"/>
                        </a:moveTo>
                        <a:cubicBezTo>
                          <a:pt x="179" y="98"/>
                          <a:pt x="179" y="98"/>
                          <a:pt x="179" y="98"/>
                        </a:cubicBezTo>
                        <a:cubicBezTo>
                          <a:pt x="180" y="98"/>
                          <a:pt x="180" y="97"/>
                          <a:pt x="180" y="97"/>
                        </a:cubicBezTo>
                        <a:cubicBezTo>
                          <a:pt x="181" y="97"/>
                          <a:pt x="181" y="97"/>
                          <a:pt x="181" y="97"/>
                        </a:cubicBezTo>
                        <a:cubicBezTo>
                          <a:pt x="181" y="97"/>
                          <a:pt x="181" y="97"/>
                          <a:pt x="181" y="97"/>
                        </a:cubicBezTo>
                        <a:cubicBezTo>
                          <a:pt x="181" y="96"/>
                          <a:pt x="182" y="96"/>
                          <a:pt x="182" y="95"/>
                        </a:cubicBezTo>
                        <a:cubicBezTo>
                          <a:pt x="185" y="92"/>
                          <a:pt x="188" y="89"/>
                          <a:pt x="190" y="86"/>
                        </a:cubicBezTo>
                        <a:cubicBezTo>
                          <a:pt x="194" y="79"/>
                          <a:pt x="202" y="71"/>
                          <a:pt x="208" y="67"/>
                        </a:cubicBezTo>
                        <a:cubicBezTo>
                          <a:pt x="208" y="66"/>
                          <a:pt x="209" y="65"/>
                          <a:pt x="210" y="65"/>
                        </a:cubicBezTo>
                        <a:cubicBezTo>
                          <a:pt x="212" y="64"/>
                          <a:pt x="214" y="63"/>
                          <a:pt x="216" y="62"/>
                        </a:cubicBezTo>
                        <a:cubicBezTo>
                          <a:pt x="218" y="61"/>
                          <a:pt x="222" y="59"/>
                          <a:pt x="223" y="58"/>
                        </a:cubicBezTo>
                        <a:cubicBezTo>
                          <a:pt x="223" y="57"/>
                          <a:pt x="223" y="46"/>
                          <a:pt x="221" y="44"/>
                        </a:cubicBezTo>
                        <a:cubicBezTo>
                          <a:pt x="221" y="44"/>
                          <a:pt x="220" y="43"/>
                          <a:pt x="218" y="43"/>
                        </a:cubicBezTo>
                        <a:cubicBezTo>
                          <a:pt x="218" y="43"/>
                          <a:pt x="218" y="43"/>
                          <a:pt x="217" y="43"/>
                        </a:cubicBezTo>
                        <a:cubicBezTo>
                          <a:pt x="217" y="43"/>
                          <a:pt x="217" y="43"/>
                          <a:pt x="217" y="43"/>
                        </a:cubicBezTo>
                        <a:cubicBezTo>
                          <a:pt x="217" y="44"/>
                          <a:pt x="217" y="44"/>
                          <a:pt x="217" y="44"/>
                        </a:cubicBezTo>
                        <a:cubicBezTo>
                          <a:pt x="217" y="44"/>
                          <a:pt x="217" y="44"/>
                          <a:pt x="217" y="45"/>
                        </a:cubicBezTo>
                        <a:cubicBezTo>
                          <a:pt x="217" y="45"/>
                          <a:pt x="217" y="46"/>
                          <a:pt x="217" y="46"/>
                        </a:cubicBezTo>
                        <a:cubicBezTo>
                          <a:pt x="217" y="46"/>
                          <a:pt x="217" y="47"/>
                          <a:pt x="217" y="47"/>
                        </a:cubicBezTo>
                        <a:cubicBezTo>
                          <a:pt x="217" y="47"/>
                          <a:pt x="217" y="48"/>
                          <a:pt x="217" y="48"/>
                        </a:cubicBezTo>
                        <a:cubicBezTo>
                          <a:pt x="217" y="49"/>
                          <a:pt x="217" y="49"/>
                          <a:pt x="217" y="49"/>
                        </a:cubicBezTo>
                        <a:cubicBezTo>
                          <a:pt x="217" y="50"/>
                          <a:pt x="216" y="50"/>
                          <a:pt x="216" y="51"/>
                        </a:cubicBezTo>
                        <a:cubicBezTo>
                          <a:pt x="216" y="51"/>
                          <a:pt x="216" y="51"/>
                          <a:pt x="216" y="52"/>
                        </a:cubicBezTo>
                        <a:cubicBezTo>
                          <a:pt x="216" y="52"/>
                          <a:pt x="216" y="52"/>
                          <a:pt x="216" y="53"/>
                        </a:cubicBezTo>
                        <a:cubicBezTo>
                          <a:pt x="216" y="53"/>
                          <a:pt x="216" y="54"/>
                          <a:pt x="215" y="54"/>
                        </a:cubicBezTo>
                        <a:cubicBezTo>
                          <a:pt x="215" y="54"/>
                          <a:pt x="215" y="55"/>
                          <a:pt x="215" y="55"/>
                        </a:cubicBezTo>
                        <a:cubicBezTo>
                          <a:pt x="215" y="56"/>
                          <a:pt x="215" y="56"/>
                          <a:pt x="215" y="56"/>
                        </a:cubicBezTo>
                        <a:cubicBezTo>
                          <a:pt x="214" y="57"/>
                          <a:pt x="214" y="57"/>
                          <a:pt x="214" y="57"/>
                        </a:cubicBezTo>
                        <a:cubicBezTo>
                          <a:pt x="214" y="58"/>
                          <a:pt x="214" y="58"/>
                          <a:pt x="214" y="58"/>
                        </a:cubicBezTo>
                        <a:cubicBezTo>
                          <a:pt x="213" y="58"/>
                          <a:pt x="213" y="59"/>
                          <a:pt x="213" y="59"/>
                        </a:cubicBezTo>
                        <a:cubicBezTo>
                          <a:pt x="213" y="59"/>
                          <a:pt x="213" y="59"/>
                          <a:pt x="213" y="59"/>
                        </a:cubicBezTo>
                        <a:cubicBezTo>
                          <a:pt x="212" y="61"/>
                          <a:pt x="211" y="61"/>
                          <a:pt x="209" y="61"/>
                        </a:cubicBezTo>
                        <a:cubicBezTo>
                          <a:pt x="209" y="61"/>
                          <a:pt x="209" y="61"/>
                          <a:pt x="209" y="61"/>
                        </a:cubicBezTo>
                        <a:cubicBezTo>
                          <a:pt x="209" y="61"/>
                          <a:pt x="209" y="61"/>
                          <a:pt x="209" y="61"/>
                        </a:cubicBezTo>
                        <a:cubicBezTo>
                          <a:pt x="209" y="61"/>
                          <a:pt x="209" y="61"/>
                          <a:pt x="209" y="61"/>
                        </a:cubicBezTo>
                        <a:cubicBezTo>
                          <a:pt x="208" y="61"/>
                          <a:pt x="207" y="62"/>
                          <a:pt x="206" y="63"/>
                        </a:cubicBezTo>
                        <a:cubicBezTo>
                          <a:pt x="204" y="65"/>
                          <a:pt x="202" y="66"/>
                          <a:pt x="200" y="66"/>
                        </a:cubicBezTo>
                        <a:cubicBezTo>
                          <a:pt x="200" y="66"/>
                          <a:pt x="200" y="66"/>
                          <a:pt x="200" y="66"/>
                        </a:cubicBezTo>
                        <a:cubicBezTo>
                          <a:pt x="199" y="66"/>
                          <a:pt x="198" y="66"/>
                          <a:pt x="198" y="66"/>
                        </a:cubicBezTo>
                        <a:cubicBezTo>
                          <a:pt x="196" y="67"/>
                          <a:pt x="194" y="68"/>
                          <a:pt x="193" y="68"/>
                        </a:cubicBezTo>
                        <a:cubicBezTo>
                          <a:pt x="192" y="68"/>
                          <a:pt x="191" y="68"/>
                          <a:pt x="191" y="68"/>
                        </a:cubicBezTo>
                        <a:cubicBezTo>
                          <a:pt x="190" y="68"/>
                          <a:pt x="190" y="68"/>
                          <a:pt x="190" y="67"/>
                        </a:cubicBezTo>
                        <a:cubicBezTo>
                          <a:pt x="189" y="67"/>
                          <a:pt x="187" y="67"/>
                          <a:pt x="185" y="67"/>
                        </a:cubicBezTo>
                        <a:cubicBezTo>
                          <a:pt x="182" y="67"/>
                          <a:pt x="180" y="67"/>
                          <a:pt x="179" y="66"/>
                        </a:cubicBezTo>
                        <a:cubicBezTo>
                          <a:pt x="179" y="66"/>
                          <a:pt x="178" y="66"/>
                          <a:pt x="178" y="66"/>
                        </a:cubicBezTo>
                        <a:cubicBezTo>
                          <a:pt x="177" y="66"/>
                          <a:pt x="175" y="66"/>
                          <a:pt x="174" y="66"/>
                        </a:cubicBezTo>
                        <a:cubicBezTo>
                          <a:pt x="172" y="65"/>
                          <a:pt x="169" y="65"/>
                          <a:pt x="168" y="64"/>
                        </a:cubicBezTo>
                        <a:cubicBezTo>
                          <a:pt x="168" y="64"/>
                          <a:pt x="167" y="63"/>
                          <a:pt x="167" y="62"/>
                        </a:cubicBezTo>
                        <a:cubicBezTo>
                          <a:pt x="167" y="60"/>
                          <a:pt x="169" y="60"/>
                          <a:pt x="169" y="59"/>
                        </a:cubicBezTo>
                        <a:cubicBezTo>
                          <a:pt x="170" y="58"/>
                          <a:pt x="171" y="58"/>
                          <a:pt x="171" y="55"/>
                        </a:cubicBezTo>
                        <a:cubicBezTo>
                          <a:pt x="171" y="51"/>
                          <a:pt x="175" y="47"/>
                          <a:pt x="177" y="44"/>
                        </a:cubicBezTo>
                        <a:cubicBezTo>
                          <a:pt x="178" y="42"/>
                          <a:pt x="179" y="41"/>
                          <a:pt x="180" y="40"/>
                        </a:cubicBezTo>
                        <a:cubicBezTo>
                          <a:pt x="179" y="39"/>
                          <a:pt x="174" y="38"/>
                          <a:pt x="171" y="37"/>
                        </a:cubicBezTo>
                        <a:cubicBezTo>
                          <a:pt x="165" y="34"/>
                          <a:pt x="161" y="32"/>
                          <a:pt x="159" y="30"/>
                        </a:cubicBezTo>
                        <a:cubicBezTo>
                          <a:pt x="159" y="29"/>
                          <a:pt x="158" y="28"/>
                          <a:pt x="157" y="28"/>
                        </a:cubicBezTo>
                        <a:cubicBezTo>
                          <a:pt x="155" y="26"/>
                          <a:pt x="152" y="25"/>
                          <a:pt x="148" y="25"/>
                        </a:cubicBezTo>
                        <a:cubicBezTo>
                          <a:pt x="145" y="24"/>
                          <a:pt x="143" y="23"/>
                          <a:pt x="141" y="22"/>
                        </a:cubicBezTo>
                        <a:cubicBezTo>
                          <a:pt x="140" y="21"/>
                          <a:pt x="140" y="21"/>
                          <a:pt x="139" y="20"/>
                        </a:cubicBezTo>
                        <a:cubicBezTo>
                          <a:pt x="138" y="19"/>
                          <a:pt x="137" y="18"/>
                          <a:pt x="135" y="17"/>
                        </a:cubicBezTo>
                        <a:cubicBezTo>
                          <a:pt x="134" y="16"/>
                          <a:pt x="133" y="16"/>
                          <a:pt x="133" y="15"/>
                        </a:cubicBezTo>
                        <a:cubicBezTo>
                          <a:pt x="132" y="15"/>
                          <a:pt x="132" y="15"/>
                          <a:pt x="132" y="14"/>
                        </a:cubicBezTo>
                        <a:cubicBezTo>
                          <a:pt x="131" y="14"/>
                          <a:pt x="131" y="14"/>
                          <a:pt x="130" y="13"/>
                        </a:cubicBezTo>
                        <a:cubicBezTo>
                          <a:pt x="130" y="13"/>
                          <a:pt x="130" y="13"/>
                          <a:pt x="129" y="12"/>
                        </a:cubicBezTo>
                        <a:cubicBezTo>
                          <a:pt x="129" y="12"/>
                          <a:pt x="129" y="12"/>
                          <a:pt x="128" y="11"/>
                        </a:cubicBezTo>
                        <a:cubicBezTo>
                          <a:pt x="128" y="11"/>
                          <a:pt x="127" y="11"/>
                          <a:pt x="127" y="10"/>
                        </a:cubicBezTo>
                        <a:cubicBezTo>
                          <a:pt x="127" y="10"/>
                          <a:pt x="126" y="9"/>
                          <a:pt x="126" y="9"/>
                        </a:cubicBezTo>
                        <a:cubicBezTo>
                          <a:pt x="126" y="9"/>
                          <a:pt x="125" y="8"/>
                          <a:pt x="125" y="8"/>
                        </a:cubicBezTo>
                        <a:cubicBezTo>
                          <a:pt x="124" y="7"/>
                          <a:pt x="124" y="7"/>
                          <a:pt x="124" y="7"/>
                        </a:cubicBezTo>
                        <a:cubicBezTo>
                          <a:pt x="123" y="6"/>
                          <a:pt x="123" y="6"/>
                          <a:pt x="123" y="6"/>
                        </a:cubicBezTo>
                        <a:cubicBezTo>
                          <a:pt x="122" y="5"/>
                          <a:pt x="122" y="5"/>
                          <a:pt x="122" y="4"/>
                        </a:cubicBezTo>
                        <a:cubicBezTo>
                          <a:pt x="121" y="4"/>
                          <a:pt x="121" y="4"/>
                          <a:pt x="121" y="3"/>
                        </a:cubicBezTo>
                        <a:cubicBezTo>
                          <a:pt x="121" y="3"/>
                          <a:pt x="120" y="3"/>
                          <a:pt x="120" y="2"/>
                        </a:cubicBezTo>
                        <a:cubicBezTo>
                          <a:pt x="120" y="2"/>
                          <a:pt x="120" y="2"/>
                          <a:pt x="119" y="1"/>
                        </a:cubicBezTo>
                        <a:cubicBezTo>
                          <a:pt x="119" y="1"/>
                          <a:pt x="119" y="1"/>
                          <a:pt x="119" y="1"/>
                        </a:cubicBezTo>
                        <a:cubicBezTo>
                          <a:pt x="119" y="1"/>
                          <a:pt x="119" y="1"/>
                          <a:pt x="118" y="1"/>
                        </a:cubicBezTo>
                        <a:cubicBezTo>
                          <a:pt x="116" y="0"/>
                          <a:pt x="114" y="0"/>
                          <a:pt x="112" y="0"/>
                        </a:cubicBezTo>
                        <a:cubicBezTo>
                          <a:pt x="111" y="0"/>
                          <a:pt x="111" y="0"/>
                          <a:pt x="110" y="0"/>
                        </a:cubicBezTo>
                        <a:cubicBezTo>
                          <a:pt x="110" y="0"/>
                          <a:pt x="110" y="0"/>
                          <a:pt x="110" y="0"/>
                        </a:cubicBezTo>
                        <a:cubicBezTo>
                          <a:pt x="110" y="1"/>
                          <a:pt x="110" y="1"/>
                          <a:pt x="110" y="2"/>
                        </a:cubicBezTo>
                        <a:cubicBezTo>
                          <a:pt x="109" y="2"/>
                          <a:pt x="109" y="3"/>
                          <a:pt x="109" y="3"/>
                        </a:cubicBezTo>
                        <a:cubicBezTo>
                          <a:pt x="108" y="6"/>
                          <a:pt x="106" y="9"/>
                          <a:pt x="104" y="9"/>
                        </a:cubicBezTo>
                        <a:cubicBezTo>
                          <a:pt x="103" y="9"/>
                          <a:pt x="102" y="8"/>
                          <a:pt x="101" y="6"/>
                        </a:cubicBezTo>
                        <a:cubicBezTo>
                          <a:pt x="99" y="4"/>
                          <a:pt x="96" y="3"/>
                          <a:pt x="91" y="2"/>
                        </a:cubicBezTo>
                        <a:cubicBezTo>
                          <a:pt x="89" y="2"/>
                          <a:pt x="89" y="2"/>
                          <a:pt x="89" y="2"/>
                        </a:cubicBezTo>
                        <a:cubicBezTo>
                          <a:pt x="87" y="2"/>
                          <a:pt x="86" y="1"/>
                          <a:pt x="85" y="0"/>
                        </a:cubicBezTo>
                        <a:cubicBezTo>
                          <a:pt x="84" y="0"/>
                          <a:pt x="84" y="0"/>
                          <a:pt x="84" y="0"/>
                        </a:cubicBezTo>
                        <a:cubicBezTo>
                          <a:pt x="84" y="0"/>
                          <a:pt x="83" y="0"/>
                          <a:pt x="81" y="2"/>
                        </a:cubicBezTo>
                        <a:cubicBezTo>
                          <a:pt x="80" y="3"/>
                          <a:pt x="80" y="3"/>
                          <a:pt x="79" y="4"/>
                        </a:cubicBezTo>
                        <a:cubicBezTo>
                          <a:pt x="79" y="4"/>
                          <a:pt x="78" y="5"/>
                          <a:pt x="77" y="5"/>
                        </a:cubicBezTo>
                        <a:cubicBezTo>
                          <a:pt x="77" y="5"/>
                          <a:pt x="77" y="5"/>
                          <a:pt x="77" y="5"/>
                        </a:cubicBezTo>
                        <a:cubicBezTo>
                          <a:pt x="76" y="7"/>
                          <a:pt x="74" y="8"/>
                          <a:pt x="73" y="9"/>
                        </a:cubicBezTo>
                        <a:cubicBezTo>
                          <a:pt x="73" y="9"/>
                          <a:pt x="73" y="9"/>
                          <a:pt x="73" y="9"/>
                        </a:cubicBezTo>
                        <a:cubicBezTo>
                          <a:pt x="73" y="9"/>
                          <a:pt x="73" y="9"/>
                          <a:pt x="73" y="10"/>
                        </a:cubicBezTo>
                        <a:cubicBezTo>
                          <a:pt x="73" y="10"/>
                          <a:pt x="73" y="10"/>
                          <a:pt x="73" y="11"/>
                        </a:cubicBezTo>
                        <a:cubicBezTo>
                          <a:pt x="73" y="11"/>
                          <a:pt x="73" y="11"/>
                          <a:pt x="73" y="12"/>
                        </a:cubicBezTo>
                        <a:cubicBezTo>
                          <a:pt x="73" y="12"/>
                          <a:pt x="73" y="12"/>
                          <a:pt x="73" y="13"/>
                        </a:cubicBezTo>
                        <a:cubicBezTo>
                          <a:pt x="73" y="13"/>
                          <a:pt x="73" y="13"/>
                          <a:pt x="73" y="14"/>
                        </a:cubicBezTo>
                        <a:cubicBezTo>
                          <a:pt x="72" y="14"/>
                          <a:pt x="72" y="14"/>
                          <a:pt x="72" y="15"/>
                        </a:cubicBezTo>
                        <a:cubicBezTo>
                          <a:pt x="72" y="15"/>
                          <a:pt x="72" y="15"/>
                          <a:pt x="72" y="15"/>
                        </a:cubicBezTo>
                        <a:cubicBezTo>
                          <a:pt x="72" y="16"/>
                          <a:pt x="72" y="16"/>
                          <a:pt x="72" y="17"/>
                        </a:cubicBezTo>
                        <a:cubicBezTo>
                          <a:pt x="72" y="17"/>
                          <a:pt x="72" y="17"/>
                          <a:pt x="72" y="17"/>
                        </a:cubicBezTo>
                        <a:cubicBezTo>
                          <a:pt x="72" y="18"/>
                          <a:pt x="72" y="18"/>
                          <a:pt x="72" y="18"/>
                        </a:cubicBezTo>
                        <a:cubicBezTo>
                          <a:pt x="72" y="19"/>
                          <a:pt x="72" y="19"/>
                          <a:pt x="72" y="19"/>
                        </a:cubicBezTo>
                        <a:cubicBezTo>
                          <a:pt x="71" y="19"/>
                          <a:pt x="71" y="20"/>
                          <a:pt x="71" y="20"/>
                        </a:cubicBezTo>
                        <a:cubicBezTo>
                          <a:pt x="71" y="20"/>
                          <a:pt x="71" y="20"/>
                          <a:pt x="71" y="20"/>
                        </a:cubicBezTo>
                        <a:cubicBezTo>
                          <a:pt x="71" y="21"/>
                          <a:pt x="71" y="21"/>
                          <a:pt x="71" y="22"/>
                        </a:cubicBezTo>
                        <a:cubicBezTo>
                          <a:pt x="70" y="23"/>
                          <a:pt x="68" y="24"/>
                          <a:pt x="64" y="27"/>
                        </a:cubicBezTo>
                        <a:cubicBezTo>
                          <a:pt x="62" y="28"/>
                          <a:pt x="58" y="30"/>
                          <a:pt x="58" y="31"/>
                        </a:cubicBezTo>
                        <a:cubicBezTo>
                          <a:pt x="58" y="32"/>
                          <a:pt x="58" y="33"/>
                          <a:pt x="58" y="34"/>
                        </a:cubicBezTo>
                        <a:cubicBezTo>
                          <a:pt x="58" y="36"/>
                          <a:pt x="59" y="38"/>
                          <a:pt x="57" y="40"/>
                        </a:cubicBezTo>
                        <a:cubicBezTo>
                          <a:pt x="57" y="41"/>
                          <a:pt x="58" y="42"/>
                          <a:pt x="58" y="43"/>
                        </a:cubicBezTo>
                        <a:cubicBezTo>
                          <a:pt x="58" y="44"/>
                          <a:pt x="59" y="45"/>
                          <a:pt x="59" y="46"/>
                        </a:cubicBezTo>
                        <a:cubicBezTo>
                          <a:pt x="60" y="48"/>
                          <a:pt x="60" y="51"/>
                          <a:pt x="57" y="53"/>
                        </a:cubicBezTo>
                        <a:cubicBezTo>
                          <a:pt x="57" y="53"/>
                          <a:pt x="58" y="54"/>
                          <a:pt x="58" y="54"/>
                        </a:cubicBezTo>
                        <a:cubicBezTo>
                          <a:pt x="59" y="55"/>
                          <a:pt x="60" y="58"/>
                          <a:pt x="58" y="60"/>
                        </a:cubicBezTo>
                        <a:cubicBezTo>
                          <a:pt x="57" y="61"/>
                          <a:pt x="56" y="62"/>
                          <a:pt x="55" y="62"/>
                        </a:cubicBezTo>
                        <a:cubicBezTo>
                          <a:pt x="54" y="63"/>
                          <a:pt x="52" y="63"/>
                          <a:pt x="52" y="64"/>
                        </a:cubicBezTo>
                        <a:cubicBezTo>
                          <a:pt x="52" y="67"/>
                          <a:pt x="51" y="73"/>
                          <a:pt x="47" y="75"/>
                        </a:cubicBezTo>
                        <a:cubicBezTo>
                          <a:pt x="45" y="76"/>
                          <a:pt x="43" y="80"/>
                          <a:pt x="43" y="84"/>
                        </a:cubicBezTo>
                        <a:cubicBezTo>
                          <a:pt x="43" y="86"/>
                          <a:pt x="41" y="87"/>
                          <a:pt x="40" y="88"/>
                        </a:cubicBezTo>
                        <a:cubicBezTo>
                          <a:pt x="40" y="88"/>
                          <a:pt x="40" y="88"/>
                          <a:pt x="40" y="88"/>
                        </a:cubicBezTo>
                        <a:cubicBezTo>
                          <a:pt x="40" y="88"/>
                          <a:pt x="40" y="88"/>
                          <a:pt x="40" y="89"/>
                        </a:cubicBezTo>
                        <a:cubicBezTo>
                          <a:pt x="42" y="93"/>
                          <a:pt x="43" y="98"/>
                          <a:pt x="42" y="101"/>
                        </a:cubicBezTo>
                        <a:cubicBezTo>
                          <a:pt x="41" y="102"/>
                          <a:pt x="40" y="103"/>
                          <a:pt x="39" y="103"/>
                        </a:cubicBezTo>
                        <a:cubicBezTo>
                          <a:pt x="38" y="103"/>
                          <a:pt x="37" y="106"/>
                          <a:pt x="37" y="107"/>
                        </a:cubicBezTo>
                        <a:cubicBezTo>
                          <a:pt x="37" y="109"/>
                          <a:pt x="36" y="111"/>
                          <a:pt x="34" y="112"/>
                        </a:cubicBezTo>
                        <a:cubicBezTo>
                          <a:pt x="34" y="113"/>
                          <a:pt x="33" y="118"/>
                          <a:pt x="35" y="121"/>
                        </a:cubicBezTo>
                        <a:cubicBezTo>
                          <a:pt x="39" y="126"/>
                          <a:pt x="39" y="130"/>
                          <a:pt x="39" y="133"/>
                        </a:cubicBezTo>
                        <a:cubicBezTo>
                          <a:pt x="39" y="134"/>
                          <a:pt x="40" y="135"/>
                          <a:pt x="41" y="136"/>
                        </a:cubicBezTo>
                        <a:cubicBezTo>
                          <a:pt x="42" y="138"/>
                          <a:pt x="43" y="141"/>
                          <a:pt x="42" y="144"/>
                        </a:cubicBezTo>
                        <a:cubicBezTo>
                          <a:pt x="42" y="145"/>
                          <a:pt x="41" y="146"/>
                          <a:pt x="41" y="148"/>
                        </a:cubicBezTo>
                        <a:cubicBezTo>
                          <a:pt x="41" y="150"/>
                          <a:pt x="40" y="153"/>
                          <a:pt x="38" y="154"/>
                        </a:cubicBezTo>
                        <a:cubicBezTo>
                          <a:pt x="38" y="154"/>
                          <a:pt x="38" y="156"/>
                          <a:pt x="38" y="157"/>
                        </a:cubicBezTo>
                        <a:cubicBezTo>
                          <a:pt x="37" y="159"/>
                          <a:pt x="37" y="161"/>
                          <a:pt x="35" y="162"/>
                        </a:cubicBezTo>
                        <a:cubicBezTo>
                          <a:pt x="35" y="163"/>
                          <a:pt x="35" y="166"/>
                          <a:pt x="35" y="168"/>
                        </a:cubicBezTo>
                        <a:cubicBezTo>
                          <a:pt x="36" y="171"/>
                          <a:pt x="37" y="175"/>
                          <a:pt x="35" y="176"/>
                        </a:cubicBezTo>
                        <a:cubicBezTo>
                          <a:pt x="34" y="177"/>
                          <a:pt x="34" y="177"/>
                          <a:pt x="33" y="178"/>
                        </a:cubicBezTo>
                        <a:cubicBezTo>
                          <a:pt x="30" y="180"/>
                          <a:pt x="27" y="181"/>
                          <a:pt x="27" y="186"/>
                        </a:cubicBezTo>
                        <a:cubicBezTo>
                          <a:pt x="27" y="189"/>
                          <a:pt x="27" y="192"/>
                          <a:pt x="28" y="194"/>
                        </a:cubicBezTo>
                        <a:cubicBezTo>
                          <a:pt x="28" y="197"/>
                          <a:pt x="28" y="199"/>
                          <a:pt x="27" y="201"/>
                        </a:cubicBezTo>
                        <a:cubicBezTo>
                          <a:pt x="27" y="201"/>
                          <a:pt x="28" y="202"/>
                          <a:pt x="28" y="202"/>
                        </a:cubicBezTo>
                        <a:cubicBezTo>
                          <a:pt x="29" y="203"/>
                          <a:pt x="31" y="204"/>
                          <a:pt x="30" y="208"/>
                        </a:cubicBezTo>
                        <a:cubicBezTo>
                          <a:pt x="30" y="212"/>
                          <a:pt x="26" y="212"/>
                          <a:pt x="25" y="212"/>
                        </a:cubicBezTo>
                        <a:cubicBezTo>
                          <a:pt x="24" y="212"/>
                          <a:pt x="24" y="212"/>
                          <a:pt x="24" y="212"/>
                        </a:cubicBezTo>
                        <a:cubicBezTo>
                          <a:pt x="24" y="213"/>
                          <a:pt x="24" y="214"/>
                          <a:pt x="24" y="215"/>
                        </a:cubicBezTo>
                        <a:cubicBezTo>
                          <a:pt x="24" y="218"/>
                          <a:pt x="25" y="222"/>
                          <a:pt x="21" y="222"/>
                        </a:cubicBezTo>
                        <a:cubicBezTo>
                          <a:pt x="20" y="222"/>
                          <a:pt x="20" y="226"/>
                          <a:pt x="20" y="227"/>
                        </a:cubicBezTo>
                        <a:cubicBezTo>
                          <a:pt x="20" y="231"/>
                          <a:pt x="19" y="233"/>
                          <a:pt x="18" y="234"/>
                        </a:cubicBezTo>
                        <a:cubicBezTo>
                          <a:pt x="17" y="235"/>
                          <a:pt x="17" y="235"/>
                          <a:pt x="17" y="235"/>
                        </a:cubicBezTo>
                        <a:cubicBezTo>
                          <a:pt x="17" y="236"/>
                          <a:pt x="17" y="237"/>
                          <a:pt x="18" y="238"/>
                        </a:cubicBezTo>
                        <a:cubicBezTo>
                          <a:pt x="19" y="240"/>
                          <a:pt x="19" y="241"/>
                          <a:pt x="19" y="243"/>
                        </a:cubicBezTo>
                        <a:cubicBezTo>
                          <a:pt x="19" y="244"/>
                          <a:pt x="20" y="245"/>
                          <a:pt x="20" y="246"/>
                        </a:cubicBezTo>
                        <a:cubicBezTo>
                          <a:pt x="20" y="251"/>
                          <a:pt x="21" y="256"/>
                          <a:pt x="17" y="257"/>
                        </a:cubicBezTo>
                        <a:cubicBezTo>
                          <a:pt x="16" y="258"/>
                          <a:pt x="16" y="264"/>
                          <a:pt x="16" y="265"/>
                        </a:cubicBezTo>
                        <a:cubicBezTo>
                          <a:pt x="19" y="267"/>
                          <a:pt x="19" y="271"/>
                          <a:pt x="18" y="274"/>
                        </a:cubicBezTo>
                        <a:cubicBezTo>
                          <a:pt x="18" y="274"/>
                          <a:pt x="18" y="274"/>
                          <a:pt x="19" y="274"/>
                        </a:cubicBezTo>
                        <a:cubicBezTo>
                          <a:pt x="20" y="276"/>
                          <a:pt x="22" y="278"/>
                          <a:pt x="19" y="282"/>
                        </a:cubicBezTo>
                        <a:cubicBezTo>
                          <a:pt x="18" y="282"/>
                          <a:pt x="18" y="283"/>
                          <a:pt x="18" y="283"/>
                        </a:cubicBezTo>
                        <a:cubicBezTo>
                          <a:pt x="19" y="284"/>
                          <a:pt x="20" y="284"/>
                          <a:pt x="21" y="284"/>
                        </a:cubicBezTo>
                        <a:cubicBezTo>
                          <a:pt x="24" y="283"/>
                          <a:pt x="27" y="286"/>
                          <a:pt x="27" y="289"/>
                        </a:cubicBezTo>
                        <a:cubicBezTo>
                          <a:pt x="27" y="290"/>
                          <a:pt x="26" y="291"/>
                          <a:pt x="26" y="292"/>
                        </a:cubicBezTo>
                        <a:cubicBezTo>
                          <a:pt x="25" y="292"/>
                          <a:pt x="24" y="293"/>
                          <a:pt x="23" y="293"/>
                        </a:cubicBezTo>
                        <a:cubicBezTo>
                          <a:pt x="22" y="293"/>
                          <a:pt x="22" y="293"/>
                          <a:pt x="21" y="293"/>
                        </a:cubicBezTo>
                        <a:cubicBezTo>
                          <a:pt x="24" y="295"/>
                          <a:pt x="25" y="297"/>
                          <a:pt x="24" y="299"/>
                        </a:cubicBezTo>
                        <a:cubicBezTo>
                          <a:pt x="24" y="300"/>
                          <a:pt x="23" y="302"/>
                          <a:pt x="21" y="303"/>
                        </a:cubicBezTo>
                        <a:cubicBezTo>
                          <a:pt x="20" y="303"/>
                          <a:pt x="20" y="303"/>
                          <a:pt x="20" y="305"/>
                        </a:cubicBezTo>
                        <a:cubicBezTo>
                          <a:pt x="20" y="306"/>
                          <a:pt x="21" y="308"/>
                          <a:pt x="20" y="310"/>
                        </a:cubicBezTo>
                        <a:cubicBezTo>
                          <a:pt x="20" y="311"/>
                          <a:pt x="20" y="313"/>
                          <a:pt x="21" y="314"/>
                        </a:cubicBezTo>
                        <a:cubicBezTo>
                          <a:pt x="21" y="315"/>
                          <a:pt x="22" y="317"/>
                          <a:pt x="21" y="319"/>
                        </a:cubicBezTo>
                        <a:cubicBezTo>
                          <a:pt x="21" y="319"/>
                          <a:pt x="20" y="320"/>
                          <a:pt x="19" y="320"/>
                        </a:cubicBezTo>
                        <a:cubicBezTo>
                          <a:pt x="19" y="320"/>
                          <a:pt x="19" y="321"/>
                          <a:pt x="19" y="322"/>
                        </a:cubicBezTo>
                        <a:cubicBezTo>
                          <a:pt x="19" y="324"/>
                          <a:pt x="19" y="328"/>
                          <a:pt x="15" y="328"/>
                        </a:cubicBezTo>
                        <a:cubicBezTo>
                          <a:pt x="14" y="328"/>
                          <a:pt x="14" y="328"/>
                          <a:pt x="14" y="330"/>
                        </a:cubicBezTo>
                        <a:cubicBezTo>
                          <a:pt x="13" y="332"/>
                          <a:pt x="13" y="334"/>
                          <a:pt x="11" y="335"/>
                        </a:cubicBezTo>
                        <a:cubicBezTo>
                          <a:pt x="11" y="335"/>
                          <a:pt x="12" y="336"/>
                          <a:pt x="12" y="337"/>
                        </a:cubicBezTo>
                        <a:cubicBezTo>
                          <a:pt x="13" y="338"/>
                          <a:pt x="15" y="342"/>
                          <a:pt x="11" y="344"/>
                        </a:cubicBezTo>
                        <a:cubicBezTo>
                          <a:pt x="10" y="345"/>
                          <a:pt x="10" y="346"/>
                          <a:pt x="10" y="347"/>
                        </a:cubicBezTo>
                        <a:cubicBezTo>
                          <a:pt x="10" y="349"/>
                          <a:pt x="9" y="352"/>
                          <a:pt x="6" y="352"/>
                        </a:cubicBezTo>
                        <a:cubicBezTo>
                          <a:pt x="3" y="352"/>
                          <a:pt x="2" y="356"/>
                          <a:pt x="1" y="358"/>
                        </a:cubicBezTo>
                        <a:cubicBezTo>
                          <a:pt x="1" y="359"/>
                          <a:pt x="1" y="359"/>
                          <a:pt x="1" y="360"/>
                        </a:cubicBezTo>
                        <a:cubicBezTo>
                          <a:pt x="0" y="363"/>
                          <a:pt x="0" y="365"/>
                          <a:pt x="1" y="367"/>
                        </a:cubicBezTo>
                        <a:cubicBezTo>
                          <a:pt x="4" y="369"/>
                          <a:pt x="3" y="372"/>
                          <a:pt x="3" y="373"/>
                        </a:cubicBezTo>
                        <a:cubicBezTo>
                          <a:pt x="3" y="373"/>
                          <a:pt x="3" y="374"/>
                          <a:pt x="3" y="374"/>
                        </a:cubicBezTo>
                        <a:cubicBezTo>
                          <a:pt x="3" y="374"/>
                          <a:pt x="5" y="374"/>
                          <a:pt x="7" y="374"/>
                        </a:cubicBezTo>
                        <a:cubicBezTo>
                          <a:pt x="10" y="374"/>
                          <a:pt x="13" y="374"/>
                          <a:pt x="14" y="376"/>
                        </a:cubicBezTo>
                        <a:cubicBezTo>
                          <a:pt x="14" y="377"/>
                          <a:pt x="15" y="378"/>
                          <a:pt x="14" y="380"/>
                        </a:cubicBezTo>
                        <a:cubicBezTo>
                          <a:pt x="13" y="383"/>
                          <a:pt x="13" y="388"/>
                          <a:pt x="14" y="390"/>
                        </a:cubicBezTo>
                        <a:cubicBezTo>
                          <a:pt x="15" y="390"/>
                          <a:pt x="16" y="392"/>
                          <a:pt x="17" y="393"/>
                        </a:cubicBezTo>
                        <a:cubicBezTo>
                          <a:pt x="17" y="393"/>
                          <a:pt x="18" y="395"/>
                          <a:pt x="18" y="395"/>
                        </a:cubicBezTo>
                        <a:cubicBezTo>
                          <a:pt x="18" y="395"/>
                          <a:pt x="18" y="395"/>
                          <a:pt x="19" y="395"/>
                        </a:cubicBezTo>
                        <a:cubicBezTo>
                          <a:pt x="21" y="394"/>
                          <a:pt x="27" y="394"/>
                          <a:pt x="32" y="394"/>
                        </a:cubicBezTo>
                        <a:cubicBezTo>
                          <a:pt x="35" y="394"/>
                          <a:pt x="37" y="394"/>
                          <a:pt x="39" y="394"/>
                        </a:cubicBezTo>
                        <a:cubicBezTo>
                          <a:pt x="40" y="395"/>
                          <a:pt x="41" y="395"/>
                          <a:pt x="42" y="395"/>
                        </a:cubicBezTo>
                        <a:cubicBezTo>
                          <a:pt x="42" y="396"/>
                          <a:pt x="42" y="396"/>
                          <a:pt x="42" y="396"/>
                        </a:cubicBezTo>
                        <a:cubicBezTo>
                          <a:pt x="43" y="396"/>
                          <a:pt x="44" y="397"/>
                          <a:pt x="45" y="397"/>
                        </a:cubicBezTo>
                        <a:cubicBezTo>
                          <a:pt x="45" y="397"/>
                          <a:pt x="45" y="397"/>
                          <a:pt x="45" y="398"/>
                        </a:cubicBezTo>
                        <a:cubicBezTo>
                          <a:pt x="45" y="398"/>
                          <a:pt x="46" y="397"/>
                          <a:pt x="46" y="397"/>
                        </a:cubicBezTo>
                        <a:cubicBezTo>
                          <a:pt x="48" y="397"/>
                          <a:pt x="50" y="398"/>
                          <a:pt x="51" y="399"/>
                        </a:cubicBezTo>
                        <a:cubicBezTo>
                          <a:pt x="52" y="399"/>
                          <a:pt x="52" y="399"/>
                          <a:pt x="53" y="399"/>
                        </a:cubicBezTo>
                        <a:cubicBezTo>
                          <a:pt x="52" y="398"/>
                          <a:pt x="51" y="397"/>
                          <a:pt x="51" y="397"/>
                        </a:cubicBezTo>
                        <a:cubicBezTo>
                          <a:pt x="48" y="394"/>
                          <a:pt x="47" y="392"/>
                          <a:pt x="47" y="390"/>
                        </a:cubicBezTo>
                        <a:cubicBezTo>
                          <a:pt x="47" y="390"/>
                          <a:pt x="47" y="388"/>
                          <a:pt x="47" y="387"/>
                        </a:cubicBezTo>
                        <a:cubicBezTo>
                          <a:pt x="46" y="385"/>
                          <a:pt x="46" y="384"/>
                          <a:pt x="46" y="382"/>
                        </a:cubicBezTo>
                        <a:cubicBezTo>
                          <a:pt x="46" y="382"/>
                          <a:pt x="46" y="381"/>
                          <a:pt x="46" y="381"/>
                        </a:cubicBezTo>
                        <a:cubicBezTo>
                          <a:pt x="46" y="378"/>
                          <a:pt x="45" y="373"/>
                          <a:pt x="49" y="370"/>
                        </a:cubicBezTo>
                        <a:cubicBezTo>
                          <a:pt x="50" y="369"/>
                          <a:pt x="51" y="368"/>
                          <a:pt x="52" y="367"/>
                        </a:cubicBezTo>
                        <a:cubicBezTo>
                          <a:pt x="53" y="366"/>
                          <a:pt x="54" y="365"/>
                          <a:pt x="57" y="365"/>
                        </a:cubicBezTo>
                        <a:cubicBezTo>
                          <a:pt x="58" y="365"/>
                          <a:pt x="61" y="363"/>
                          <a:pt x="61" y="359"/>
                        </a:cubicBezTo>
                        <a:cubicBezTo>
                          <a:pt x="61" y="352"/>
                          <a:pt x="65" y="350"/>
                          <a:pt x="70" y="345"/>
                        </a:cubicBezTo>
                        <a:cubicBezTo>
                          <a:pt x="72" y="343"/>
                          <a:pt x="75" y="342"/>
                          <a:pt x="77" y="340"/>
                        </a:cubicBezTo>
                        <a:cubicBezTo>
                          <a:pt x="79" y="339"/>
                          <a:pt x="82" y="337"/>
                          <a:pt x="82" y="336"/>
                        </a:cubicBezTo>
                        <a:cubicBezTo>
                          <a:pt x="82" y="334"/>
                          <a:pt x="83" y="331"/>
                          <a:pt x="83" y="328"/>
                        </a:cubicBezTo>
                        <a:cubicBezTo>
                          <a:pt x="84" y="327"/>
                          <a:pt x="84" y="326"/>
                          <a:pt x="84" y="325"/>
                        </a:cubicBezTo>
                        <a:cubicBezTo>
                          <a:pt x="83" y="325"/>
                          <a:pt x="81" y="324"/>
                          <a:pt x="79" y="324"/>
                        </a:cubicBezTo>
                        <a:cubicBezTo>
                          <a:pt x="77" y="324"/>
                          <a:pt x="76" y="324"/>
                          <a:pt x="74" y="324"/>
                        </a:cubicBezTo>
                        <a:cubicBezTo>
                          <a:pt x="72" y="323"/>
                          <a:pt x="67" y="319"/>
                          <a:pt x="65" y="314"/>
                        </a:cubicBezTo>
                        <a:cubicBezTo>
                          <a:pt x="64" y="310"/>
                          <a:pt x="64" y="307"/>
                          <a:pt x="66" y="303"/>
                        </a:cubicBezTo>
                        <a:cubicBezTo>
                          <a:pt x="68" y="299"/>
                          <a:pt x="74" y="293"/>
                          <a:pt x="85" y="292"/>
                        </a:cubicBezTo>
                        <a:cubicBezTo>
                          <a:pt x="85" y="292"/>
                          <a:pt x="85" y="291"/>
                          <a:pt x="85" y="291"/>
                        </a:cubicBezTo>
                        <a:cubicBezTo>
                          <a:pt x="85" y="290"/>
                          <a:pt x="85" y="288"/>
                          <a:pt x="88" y="286"/>
                        </a:cubicBezTo>
                        <a:cubicBezTo>
                          <a:pt x="89" y="285"/>
                          <a:pt x="90" y="284"/>
                          <a:pt x="90" y="280"/>
                        </a:cubicBezTo>
                        <a:cubicBezTo>
                          <a:pt x="90" y="276"/>
                          <a:pt x="90" y="267"/>
                          <a:pt x="96" y="267"/>
                        </a:cubicBezTo>
                        <a:cubicBezTo>
                          <a:pt x="97" y="267"/>
                          <a:pt x="97" y="267"/>
                          <a:pt x="97" y="266"/>
                        </a:cubicBezTo>
                        <a:cubicBezTo>
                          <a:pt x="96" y="265"/>
                          <a:pt x="95" y="264"/>
                          <a:pt x="95" y="262"/>
                        </a:cubicBezTo>
                        <a:cubicBezTo>
                          <a:pt x="95" y="261"/>
                          <a:pt x="95" y="259"/>
                          <a:pt x="99" y="258"/>
                        </a:cubicBezTo>
                        <a:cubicBezTo>
                          <a:pt x="99" y="258"/>
                          <a:pt x="98" y="258"/>
                          <a:pt x="98" y="258"/>
                        </a:cubicBezTo>
                        <a:cubicBezTo>
                          <a:pt x="98" y="257"/>
                          <a:pt x="97" y="256"/>
                          <a:pt x="96" y="256"/>
                        </a:cubicBezTo>
                        <a:cubicBezTo>
                          <a:pt x="93" y="256"/>
                          <a:pt x="93" y="252"/>
                          <a:pt x="93" y="250"/>
                        </a:cubicBezTo>
                        <a:cubicBezTo>
                          <a:pt x="93" y="249"/>
                          <a:pt x="93" y="247"/>
                          <a:pt x="93" y="247"/>
                        </a:cubicBezTo>
                        <a:cubicBezTo>
                          <a:pt x="92" y="244"/>
                          <a:pt x="90" y="238"/>
                          <a:pt x="93" y="234"/>
                        </a:cubicBezTo>
                        <a:cubicBezTo>
                          <a:pt x="93" y="234"/>
                          <a:pt x="94" y="233"/>
                          <a:pt x="96" y="233"/>
                        </a:cubicBezTo>
                        <a:cubicBezTo>
                          <a:pt x="97" y="233"/>
                          <a:pt x="100" y="234"/>
                          <a:pt x="103" y="235"/>
                        </a:cubicBezTo>
                        <a:cubicBezTo>
                          <a:pt x="106" y="236"/>
                          <a:pt x="109" y="238"/>
                          <a:pt x="112" y="238"/>
                        </a:cubicBezTo>
                        <a:cubicBezTo>
                          <a:pt x="119" y="239"/>
                          <a:pt x="123" y="235"/>
                          <a:pt x="123" y="234"/>
                        </a:cubicBezTo>
                        <a:cubicBezTo>
                          <a:pt x="123" y="233"/>
                          <a:pt x="123" y="232"/>
                          <a:pt x="123" y="232"/>
                        </a:cubicBezTo>
                        <a:cubicBezTo>
                          <a:pt x="122" y="229"/>
                          <a:pt x="121" y="224"/>
                          <a:pt x="125" y="221"/>
                        </a:cubicBezTo>
                        <a:cubicBezTo>
                          <a:pt x="126" y="221"/>
                          <a:pt x="126" y="220"/>
                          <a:pt x="126" y="220"/>
                        </a:cubicBezTo>
                        <a:cubicBezTo>
                          <a:pt x="126" y="220"/>
                          <a:pt x="126" y="220"/>
                          <a:pt x="126" y="219"/>
                        </a:cubicBezTo>
                        <a:cubicBezTo>
                          <a:pt x="125" y="218"/>
                          <a:pt x="124" y="217"/>
                          <a:pt x="124" y="216"/>
                        </a:cubicBezTo>
                        <a:cubicBezTo>
                          <a:pt x="123" y="213"/>
                          <a:pt x="123" y="211"/>
                          <a:pt x="124" y="210"/>
                        </a:cubicBezTo>
                        <a:cubicBezTo>
                          <a:pt x="126" y="207"/>
                          <a:pt x="129" y="207"/>
                          <a:pt x="131" y="209"/>
                        </a:cubicBezTo>
                        <a:cubicBezTo>
                          <a:pt x="131" y="209"/>
                          <a:pt x="132" y="209"/>
                          <a:pt x="136" y="209"/>
                        </a:cubicBezTo>
                        <a:cubicBezTo>
                          <a:pt x="141" y="209"/>
                          <a:pt x="150" y="208"/>
                          <a:pt x="158" y="207"/>
                        </a:cubicBezTo>
                        <a:cubicBezTo>
                          <a:pt x="172" y="204"/>
                          <a:pt x="178" y="200"/>
                          <a:pt x="178" y="198"/>
                        </a:cubicBezTo>
                        <a:cubicBezTo>
                          <a:pt x="179" y="195"/>
                          <a:pt x="181" y="192"/>
                          <a:pt x="185" y="187"/>
                        </a:cubicBezTo>
                        <a:cubicBezTo>
                          <a:pt x="187" y="185"/>
                          <a:pt x="188" y="183"/>
                          <a:pt x="189" y="182"/>
                        </a:cubicBezTo>
                        <a:cubicBezTo>
                          <a:pt x="189" y="182"/>
                          <a:pt x="189" y="181"/>
                          <a:pt x="189" y="180"/>
                        </a:cubicBezTo>
                        <a:cubicBezTo>
                          <a:pt x="188" y="179"/>
                          <a:pt x="187" y="178"/>
                          <a:pt x="185" y="178"/>
                        </a:cubicBezTo>
                        <a:cubicBezTo>
                          <a:pt x="183" y="178"/>
                          <a:pt x="181" y="176"/>
                          <a:pt x="180" y="174"/>
                        </a:cubicBezTo>
                        <a:cubicBezTo>
                          <a:pt x="179" y="171"/>
                          <a:pt x="180" y="167"/>
                          <a:pt x="182" y="165"/>
                        </a:cubicBezTo>
                        <a:cubicBezTo>
                          <a:pt x="183" y="164"/>
                          <a:pt x="183" y="164"/>
                          <a:pt x="182" y="164"/>
                        </a:cubicBezTo>
                        <a:cubicBezTo>
                          <a:pt x="182" y="163"/>
                          <a:pt x="180" y="162"/>
                          <a:pt x="177" y="161"/>
                        </a:cubicBezTo>
                        <a:cubicBezTo>
                          <a:pt x="174" y="161"/>
                          <a:pt x="168" y="159"/>
                          <a:pt x="166" y="155"/>
                        </a:cubicBezTo>
                        <a:cubicBezTo>
                          <a:pt x="166" y="154"/>
                          <a:pt x="166" y="152"/>
                          <a:pt x="168" y="150"/>
                        </a:cubicBezTo>
                        <a:cubicBezTo>
                          <a:pt x="170" y="149"/>
                          <a:pt x="171" y="148"/>
                          <a:pt x="172" y="148"/>
                        </a:cubicBezTo>
                        <a:cubicBezTo>
                          <a:pt x="172" y="148"/>
                          <a:pt x="172" y="148"/>
                          <a:pt x="172" y="148"/>
                        </a:cubicBezTo>
                        <a:cubicBezTo>
                          <a:pt x="170" y="147"/>
                          <a:pt x="169" y="145"/>
                          <a:pt x="169" y="139"/>
                        </a:cubicBezTo>
                        <a:cubicBezTo>
                          <a:pt x="169" y="136"/>
                          <a:pt x="170" y="134"/>
                          <a:pt x="171" y="132"/>
                        </a:cubicBezTo>
                        <a:cubicBezTo>
                          <a:pt x="171" y="131"/>
                          <a:pt x="172" y="129"/>
                          <a:pt x="172" y="125"/>
                        </a:cubicBezTo>
                        <a:cubicBezTo>
                          <a:pt x="172" y="119"/>
                          <a:pt x="173" y="115"/>
                          <a:pt x="174" y="112"/>
                        </a:cubicBezTo>
                        <a:cubicBezTo>
                          <a:pt x="175" y="109"/>
                          <a:pt x="176" y="107"/>
                          <a:pt x="176" y="105"/>
                        </a:cubicBezTo>
                        <a:cubicBezTo>
                          <a:pt x="176" y="105"/>
                          <a:pt x="176" y="104"/>
                          <a:pt x="176" y="104"/>
                        </a:cubicBezTo>
                        <a:cubicBezTo>
                          <a:pt x="176" y="104"/>
                          <a:pt x="176" y="103"/>
                          <a:pt x="176" y="103"/>
                        </a:cubicBezTo>
                        <a:cubicBezTo>
                          <a:pt x="176" y="103"/>
                          <a:pt x="177" y="102"/>
                          <a:pt x="177" y="102"/>
                        </a:cubicBezTo>
                        <a:cubicBezTo>
                          <a:pt x="177" y="101"/>
                          <a:pt x="177" y="101"/>
                          <a:pt x="177" y="101"/>
                        </a:cubicBezTo>
                        <a:cubicBezTo>
                          <a:pt x="177" y="101"/>
                          <a:pt x="177" y="101"/>
                          <a:pt x="178" y="101"/>
                        </a:cubicBezTo>
                        <a:lnTo>
                          <a:pt x="17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4" name="Freeform 1871">
                    <a:extLst>
                      <a:ext uri="{FF2B5EF4-FFF2-40B4-BE49-F238E27FC236}">
                        <a16:creationId xmlns="" xmlns:a16="http://schemas.microsoft.com/office/drawing/2014/main" id="{65BED714-1D36-41C7-963A-EAA0DEC9E195}"/>
                      </a:ext>
                    </a:extLst>
                  </p:cNvPr>
                  <p:cNvSpPr/>
                  <p:nvPr/>
                </p:nvSpPr>
                <p:spPr bwMode="auto">
                  <a:xfrm>
                    <a:off x="2182" y="2194"/>
                    <a:ext cx="2" cy="2"/>
                  </a:xfrm>
                  <a:custGeom>
                    <a:gdLst>
                      <a:gd name="T0" fmla="*/ 0 w 2"/>
                      <a:gd name="T1" fmla="*/ 3 h 3"/>
                      <a:gd name="T2" fmla="*/ 1 w 2"/>
                      <a:gd name="T3" fmla="*/ 3 h 3"/>
                      <a:gd name="T4" fmla="*/ 1 w 2"/>
                      <a:gd name="T5" fmla="*/ 2 h 3"/>
                      <a:gd name="T6" fmla="*/ 1 w 2"/>
                      <a:gd name="T7" fmla="*/ 1 h 3"/>
                      <a:gd name="T8" fmla="*/ 2 w 2"/>
                      <a:gd name="T9" fmla="*/ 0 h 3"/>
                      <a:gd name="T10" fmla="*/ 0 w 2"/>
                      <a:gd name="T11" fmla="*/ 3 h 3"/>
                    </a:gdLst>
                    <a:cxnLst>
                      <a:cxn ang="0">
                        <a:pos x="T0" y="T1"/>
                      </a:cxn>
                      <a:cxn ang="0">
                        <a:pos x="T2" y="T3"/>
                      </a:cxn>
                      <a:cxn ang="0">
                        <a:pos x="T4" y="T5"/>
                      </a:cxn>
                      <a:cxn ang="0">
                        <a:pos x="T6" y="T7"/>
                      </a:cxn>
                      <a:cxn ang="0">
                        <a:pos x="T8" y="T9"/>
                      </a:cxn>
                      <a:cxn ang="0">
                        <a:pos x="T10" y="T11"/>
                      </a:cxn>
                    </a:cxnLst>
                    <a:rect l="0" t="0" r="r" b="b"/>
                    <a:pathLst>
                      <a:path w="2" h="3">
                        <a:moveTo>
                          <a:pt x="0" y="3"/>
                        </a:moveTo>
                        <a:cubicBezTo>
                          <a:pt x="1" y="3"/>
                          <a:pt x="1" y="3"/>
                          <a:pt x="1" y="3"/>
                        </a:cubicBezTo>
                        <a:cubicBezTo>
                          <a:pt x="1" y="2"/>
                          <a:pt x="1" y="2"/>
                          <a:pt x="1" y="2"/>
                        </a:cubicBezTo>
                        <a:cubicBezTo>
                          <a:pt x="1" y="2"/>
                          <a:pt x="1" y="2"/>
                          <a:pt x="1" y="1"/>
                        </a:cubicBezTo>
                        <a:cubicBezTo>
                          <a:pt x="2" y="1"/>
                          <a:pt x="2" y="1"/>
                          <a:pt x="2" y="0"/>
                        </a:cubicBez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5" name="Freeform 1872">
                    <a:extLst>
                      <a:ext uri="{FF2B5EF4-FFF2-40B4-BE49-F238E27FC236}">
                        <a16:creationId xmlns="" xmlns:a16="http://schemas.microsoft.com/office/drawing/2014/main" id="{F5F8ADC8-6451-4646-9313-7A27A5A33544}"/>
                      </a:ext>
                    </a:extLst>
                  </p:cNvPr>
                  <p:cNvSpPr/>
                  <p:nvPr/>
                </p:nvSpPr>
                <p:spPr bwMode="auto">
                  <a:xfrm>
                    <a:off x="2221" y="2141"/>
                    <a:ext cx="5" cy="14"/>
                  </a:xfrm>
                  <a:custGeom>
                    <a:gdLst>
                      <a:gd name="T0" fmla="*/ 3 w 5"/>
                      <a:gd name="T1" fmla="*/ 1 h 15"/>
                      <a:gd name="T2" fmla="*/ 0 w 5"/>
                      <a:gd name="T3" fmla="*/ 0 h 15"/>
                      <a:gd name="T4" fmla="*/ 3 w 5"/>
                      <a:gd name="T5" fmla="*/ 1 h 15"/>
                      <a:gd name="T6" fmla="*/ 5 w 5"/>
                      <a:gd name="T7" fmla="*/ 15 h 15"/>
                      <a:gd name="T8" fmla="*/ 3 w 5"/>
                      <a:gd name="T9" fmla="*/ 1 h 15"/>
                    </a:gdLst>
                    <a:cxnLst>
                      <a:cxn ang="0">
                        <a:pos x="T0" y="T1"/>
                      </a:cxn>
                      <a:cxn ang="0">
                        <a:pos x="T2" y="T3"/>
                      </a:cxn>
                      <a:cxn ang="0">
                        <a:pos x="T4" y="T5"/>
                      </a:cxn>
                      <a:cxn ang="0">
                        <a:pos x="T6" y="T7"/>
                      </a:cxn>
                      <a:cxn ang="0">
                        <a:pos x="T8" y="T9"/>
                      </a:cxn>
                    </a:cxnLst>
                    <a:rect l="0" t="0" r="r" b="b"/>
                    <a:pathLst>
                      <a:path w="5" h="15">
                        <a:moveTo>
                          <a:pt x="3" y="1"/>
                        </a:moveTo>
                        <a:cubicBezTo>
                          <a:pt x="3" y="1"/>
                          <a:pt x="2" y="0"/>
                          <a:pt x="0" y="0"/>
                        </a:cubicBezTo>
                        <a:cubicBezTo>
                          <a:pt x="2" y="0"/>
                          <a:pt x="3" y="1"/>
                          <a:pt x="3" y="1"/>
                        </a:cubicBezTo>
                        <a:cubicBezTo>
                          <a:pt x="5" y="3"/>
                          <a:pt x="5" y="14"/>
                          <a:pt x="5" y="15"/>
                        </a:cubicBezTo>
                        <a:cubicBezTo>
                          <a:pt x="5" y="14"/>
                          <a:pt x="5" y="3"/>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6" name="Freeform 1873">
                    <a:extLst>
                      <a:ext uri="{FF2B5EF4-FFF2-40B4-BE49-F238E27FC236}">
                        <a16:creationId xmlns="" xmlns:a16="http://schemas.microsoft.com/office/drawing/2014/main" id="{92A089C8-D6B2-4BAC-BBCE-A91A8FECA127}"/>
                      </a:ext>
                    </a:extLst>
                  </p:cNvPr>
                  <p:cNvSpPr/>
                  <p:nvPr/>
                </p:nvSpPr>
                <p:spPr bwMode="auto">
                  <a:xfrm flipH="1">
                    <a:off x="2220" y="214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7" name="Freeform 1874">
                    <a:extLst>
                      <a:ext uri="{FF2B5EF4-FFF2-40B4-BE49-F238E27FC236}">
                        <a16:creationId xmlns="" xmlns:a16="http://schemas.microsoft.com/office/drawing/2014/main" id="{B42BD489-CA77-4F40-B3FF-279D7E725EBB}"/>
                      </a:ext>
                    </a:extLst>
                  </p:cNvPr>
                  <p:cNvSpPr/>
                  <p:nvPr/>
                </p:nvSpPr>
                <p:spPr bwMode="auto">
                  <a:xfrm>
                    <a:off x="2194" y="2164"/>
                    <a:ext cx="18" cy="18"/>
                  </a:xfrm>
                  <a:custGeom>
                    <a:gdLst>
                      <a:gd name="T0" fmla="*/ 18 w 18"/>
                      <a:gd name="T1" fmla="*/ 0 h 19"/>
                      <a:gd name="T2" fmla="*/ 0 w 18"/>
                      <a:gd name="T3" fmla="*/ 19 h 19"/>
                      <a:gd name="T4" fmla="*/ 18 w 18"/>
                      <a:gd name="T5" fmla="*/ 0 h 19"/>
                    </a:gdLst>
                    <a:cxnLst>
                      <a:cxn ang="0">
                        <a:pos x="T0" y="T1"/>
                      </a:cxn>
                      <a:cxn ang="0">
                        <a:pos x="T2" y="T3"/>
                      </a:cxn>
                      <a:cxn ang="0">
                        <a:pos x="T4" y="T5"/>
                      </a:cxn>
                    </a:cxnLst>
                    <a:rect l="0" t="0" r="r" b="b"/>
                    <a:pathLst>
                      <a:path w="18" h="19">
                        <a:moveTo>
                          <a:pt x="18" y="0"/>
                        </a:moveTo>
                        <a:cubicBezTo>
                          <a:pt x="12" y="4"/>
                          <a:pt x="4" y="12"/>
                          <a:pt x="0" y="19"/>
                        </a:cubicBezTo>
                        <a:cubicBezTo>
                          <a:pt x="4" y="12"/>
                          <a:pt x="12" y="4"/>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8" name="Freeform 1875">
                    <a:extLst>
                      <a:ext uri="{FF2B5EF4-FFF2-40B4-BE49-F238E27FC236}">
                        <a16:creationId xmlns="" xmlns:a16="http://schemas.microsoft.com/office/drawing/2014/main" id="{90623597-1B2D-4543-BF35-1F95B3F2D170}"/>
                      </a:ext>
                    </a:extLst>
                  </p:cNvPr>
                  <p:cNvSpPr/>
                  <p:nvPr/>
                </p:nvSpPr>
                <p:spPr bwMode="auto">
                  <a:xfrm>
                    <a:off x="2185" y="2193"/>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39" name="Freeform 1876">
                    <a:extLst>
                      <a:ext uri="{FF2B5EF4-FFF2-40B4-BE49-F238E27FC236}">
                        <a16:creationId xmlns="" xmlns:a16="http://schemas.microsoft.com/office/drawing/2014/main" id="{BDF16F7F-1381-48E4-813B-8FFE078331D1}"/>
                      </a:ext>
                    </a:extLst>
                  </p:cNvPr>
                  <p:cNvSpPr/>
                  <p:nvPr/>
                </p:nvSpPr>
                <p:spPr bwMode="auto">
                  <a:xfrm flipH="1">
                    <a:off x="2182" y="219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0" name="Freeform 1877">
                    <a:extLst>
                      <a:ext uri="{FF2B5EF4-FFF2-40B4-BE49-F238E27FC236}">
                        <a16:creationId xmlns="" xmlns:a16="http://schemas.microsoft.com/office/drawing/2014/main" id="{8DB21151-F1E3-41EB-A43B-5FD46CC83804}"/>
                      </a:ext>
                    </a:extLst>
                  </p:cNvPr>
                  <p:cNvSpPr/>
                  <p:nvPr/>
                </p:nvSpPr>
                <p:spPr bwMode="auto">
                  <a:xfrm flipH="1">
                    <a:off x="2177" y="224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1" name="Freeform 1878">
                    <a:extLst>
                      <a:ext uri="{FF2B5EF4-FFF2-40B4-BE49-F238E27FC236}">
                        <a16:creationId xmlns="" xmlns:a16="http://schemas.microsoft.com/office/drawing/2014/main" id="{2C20CC15-4FD2-4FEE-9C3A-F93F10C0E63C}"/>
                      </a:ext>
                    </a:extLst>
                  </p:cNvPr>
                  <p:cNvSpPr/>
                  <p:nvPr/>
                </p:nvSpPr>
                <p:spPr bwMode="auto">
                  <a:xfrm flipH="1">
                    <a:off x="2181" y="219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2" name="Freeform 1879">
                    <a:extLst>
                      <a:ext uri="{FF2B5EF4-FFF2-40B4-BE49-F238E27FC236}">
                        <a16:creationId xmlns="" xmlns:a16="http://schemas.microsoft.com/office/drawing/2014/main" id="{F133CDFC-13E2-4E11-906F-85CED94C581A}"/>
                      </a:ext>
                    </a:extLst>
                  </p:cNvPr>
                  <p:cNvSpPr/>
                  <p:nvPr/>
                </p:nvSpPr>
                <p:spPr bwMode="auto">
                  <a:xfrm flipH="1">
                    <a:off x="2183" y="2195"/>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3" name="Freeform 1880">
                    <a:extLst>
                      <a:ext uri="{FF2B5EF4-FFF2-40B4-BE49-F238E27FC236}">
                        <a16:creationId xmlns="" xmlns:a16="http://schemas.microsoft.com/office/drawing/2014/main" id="{C6C84CDD-6EFD-457B-9619-E425964AFEE4}"/>
                      </a:ext>
                    </a:extLst>
                  </p:cNvPr>
                  <p:cNvSpPr/>
                  <p:nvPr/>
                </p:nvSpPr>
                <p:spPr bwMode="auto">
                  <a:xfrm>
                    <a:off x="2004" y="2341"/>
                    <a:ext cx="5" cy="16"/>
                  </a:xfrm>
                  <a:custGeom>
                    <a:gdLst>
                      <a:gd name="T0" fmla="*/ 0 w 5"/>
                      <a:gd name="T1" fmla="*/ 11 h 17"/>
                      <a:gd name="T2" fmla="*/ 0 w 5"/>
                      <a:gd name="T3" fmla="*/ 17 h 17"/>
                      <a:gd name="T4" fmla="*/ 0 w 5"/>
                      <a:gd name="T5" fmla="*/ 17 h 17"/>
                      <a:gd name="T6" fmla="*/ 3 w 5"/>
                      <a:gd name="T7" fmla="*/ 16 h 17"/>
                      <a:gd name="T8" fmla="*/ 3 w 5"/>
                      <a:gd name="T9" fmla="*/ 16 h 17"/>
                      <a:gd name="T10" fmla="*/ 5 w 5"/>
                      <a:gd name="T11" fmla="*/ 6 h 17"/>
                      <a:gd name="T12" fmla="*/ 5 w 5"/>
                      <a:gd name="T13" fmla="*/ 0 h 17"/>
                      <a:gd name="T14" fmla="*/ 5 w 5"/>
                      <a:gd name="T15" fmla="*/ 0 h 17"/>
                      <a:gd name="T16" fmla="*/ 3 w 5"/>
                      <a:gd name="T17" fmla="*/ 1 h 17"/>
                      <a:gd name="T18" fmla="*/ 0 w 5"/>
                      <a:gd name="T19" fmla="*/ 11 h 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17">
                        <a:moveTo>
                          <a:pt x="0" y="11"/>
                        </a:moveTo>
                        <a:cubicBezTo>
                          <a:pt x="0" y="13"/>
                          <a:pt x="0" y="16"/>
                          <a:pt x="0" y="17"/>
                        </a:cubicBezTo>
                        <a:cubicBezTo>
                          <a:pt x="0" y="17"/>
                          <a:pt x="0" y="17"/>
                          <a:pt x="0" y="17"/>
                        </a:cubicBezTo>
                        <a:cubicBezTo>
                          <a:pt x="1" y="17"/>
                          <a:pt x="2" y="17"/>
                          <a:pt x="3" y="16"/>
                        </a:cubicBezTo>
                        <a:cubicBezTo>
                          <a:pt x="3" y="16"/>
                          <a:pt x="3" y="16"/>
                          <a:pt x="3" y="16"/>
                        </a:cubicBezTo>
                        <a:cubicBezTo>
                          <a:pt x="5" y="16"/>
                          <a:pt x="5" y="9"/>
                          <a:pt x="5" y="6"/>
                        </a:cubicBezTo>
                        <a:cubicBezTo>
                          <a:pt x="5" y="4"/>
                          <a:pt x="5" y="2"/>
                          <a:pt x="5" y="0"/>
                        </a:cubicBezTo>
                        <a:cubicBezTo>
                          <a:pt x="5" y="0"/>
                          <a:pt x="5" y="0"/>
                          <a:pt x="5" y="0"/>
                        </a:cubicBezTo>
                        <a:cubicBezTo>
                          <a:pt x="4" y="1"/>
                          <a:pt x="4" y="1"/>
                          <a:pt x="3" y="1"/>
                        </a:cubicBezTo>
                        <a:cubicBezTo>
                          <a:pt x="3" y="1"/>
                          <a:pt x="1" y="1"/>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4" name="Freeform 1881">
                    <a:extLst>
                      <a:ext uri="{FF2B5EF4-FFF2-40B4-BE49-F238E27FC236}">
                        <a16:creationId xmlns="" xmlns:a16="http://schemas.microsoft.com/office/drawing/2014/main" id="{53FADE38-4D2B-4DEE-A202-141641FEC411}"/>
                      </a:ext>
                    </a:extLst>
                  </p:cNvPr>
                  <p:cNvSpPr/>
                  <p:nvPr/>
                </p:nvSpPr>
                <p:spPr bwMode="auto">
                  <a:xfrm>
                    <a:off x="2068" y="2531"/>
                    <a:ext cx="1" cy="2"/>
                  </a:xfrm>
                  <a:custGeom>
                    <a:gdLst>
                      <a:gd name="T0" fmla="*/ 0 w 1"/>
                      <a:gd name="T1" fmla="*/ 0 h 2"/>
                      <a:gd name="T2" fmla="*/ 1 w 1"/>
                      <a:gd name="T3" fmla="*/ 2 h 2"/>
                      <a:gd name="T4" fmla="*/ 1 w 1"/>
                      <a:gd name="T5" fmla="*/ 2 h 2"/>
                      <a:gd name="T6" fmla="*/ 1 w 1"/>
                      <a:gd name="T7" fmla="*/ 0 h 2"/>
                      <a:gd name="T8" fmla="*/ 0 w 1"/>
                      <a:gd name="T9" fmla="*/ 0 h 2"/>
                    </a:gdLst>
                    <a:cxnLst>
                      <a:cxn ang="0">
                        <a:pos x="T0" y="T1"/>
                      </a:cxn>
                      <a:cxn ang="0">
                        <a:pos x="T2" y="T3"/>
                      </a:cxn>
                      <a:cxn ang="0">
                        <a:pos x="T4" y="T5"/>
                      </a:cxn>
                      <a:cxn ang="0">
                        <a:pos x="T6" y="T7"/>
                      </a:cxn>
                      <a:cxn ang="0">
                        <a:pos x="T8" y="T9"/>
                      </a:cxn>
                    </a:cxnLst>
                    <a:rect l="0" t="0" r="r" b="b"/>
                    <a:pathLst>
                      <a:path w="1" h="2">
                        <a:moveTo>
                          <a:pt x="0" y="0"/>
                        </a:moveTo>
                        <a:cubicBezTo>
                          <a:pt x="1" y="2"/>
                          <a:pt x="1" y="2"/>
                          <a:pt x="1" y="2"/>
                        </a:cubicBezTo>
                        <a:cubicBezTo>
                          <a:pt x="1" y="2"/>
                          <a:pt x="1" y="2"/>
                          <a:pt x="1" y="2"/>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5" name="Freeform 1882">
                    <a:extLst>
                      <a:ext uri="{FF2B5EF4-FFF2-40B4-BE49-F238E27FC236}">
                        <a16:creationId xmlns="" xmlns:a16="http://schemas.microsoft.com/office/drawing/2014/main" id="{3A8A4644-D471-423B-90D9-69D5EC6D83EB}"/>
                      </a:ext>
                    </a:extLst>
                  </p:cNvPr>
                  <p:cNvSpPr/>
                  <p:nvPr/>
                </p:nvSpPr>
                <p:spPr bwMode="auto">
                  <a:xfrm>
                    <a:off x="2023" y="2490"/>
                    <a:ext cx="6" cy="2"/>
                  </a:xfrm>
                  <a:custGeom>
                    <a:gdLst>
                      <a:gd name="T0" fmla="*/ 3 w 6"/>
                      <a:gd name="T1" fmla="*/ 0 h 2"/>
                      <a:gd name="T2" fmla="*/ 0 w 6"/>
                      <a:gd name="T3" fmla="*/ 2 h 2"/>
                      <a:gd name="T4" fmla="*/ 6 w 6"/>
                      <a:gd name="T5" fmla="*/ 0 h 2"/>
                      <a:gd name="T6" fmla="*/ 4 w 6"/>
                      <a:gd name="T7" fmla="*/ 0 h 2"/>
                      <a:gd name="T8" fmla="*/ 3 w 6"/>
                      <a:gd name="T9" fmla="*/ 0 h 2"/>
                    </a:gdLst>
                    <a:cxnLst>
                      <a:cxn ang="0">
                        <a:pos x="T0" y="T1"/>
                      </a:cxn>
                      <a:cxn ang="0">
                        <a:pos x="T2" y="T3"/>
                      </a:cxn>
                      <a:cxn ang="0">
                        <a:pos x="T4" y="T5"/>
                      </a:cxn>
                      <a:cxn ang="0">
                        <a:pos x="T6" y="T7"/>
                      </a:cxn>
                      <a:cxn ang="0">
                        <a:pos x="T8" y="T9"/>
                      </a:cxn>
                    </a:cxnLst>
                    <a:rect l="0" t="0" r="r" b="b"/>
                    <a:pathLst>
                      <a:path w="6" h="2">
                        <a:moveTo>
                          <a:pt x="3" y="0"/>
                        </a:moveTo>
                        <a:cubicBezTo>
                          <a:pt x="3" y="1"/>
                          <a:pt x="2" y="1"/>
                          <a:pt x="0" y="2"/>
                        </a:cubicBezTo>
                        <a:cubicBezTo>
                          <a:pt x="3" y="2"/>
                          <a:pt x="5" y="1"/>
                          <a:pt x="6" y="0"/>
                        </a:cubicBezTo>
                        <a:cubicBezTo>
                          <a:pt x="4" y="0"/>
                          <a:pt x="4" y="0"/>
                          <a:pt x="4" y="0"/>
                        </a:cubicBezTo>
                        <a:cubicBezTo>
                          <a:pt x="4" y="0"/>
                          <a:pt x="4"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6" name="Freeform 1883">
                    <a:extLst>
                      <a:ext uri="{FF2B5EF4-FFF2-40B4-BE49-F238E27FC236}">
                        <a16:creationId xmlns="" xmlns:a16="http://schemas.microsoft.com/office/drawing/2014/main" id="{4147DDCE-E106-4BF1-978C-5F56237CFACE}"/>
                      </a:ext>
                    </a:extLst>
                  </p:cNvPr>
                  <p:cNvSpPr/>
                  <p:nvPr/>
                </p:nvSpPr>
                <p:spPr bwMode="auto">
                  <a:xfrm>
                    <a:off x="2008" y="2483"/>
                    <a:ext cx="6" cy="4"/>
                  </a:xfrm>
                  <a:custGeom>
                    <a:gdLst>
                      <a:gd name="T0" fmla="*/ 2 w 7"/>
                      <a:gd name="T1" fmla="*/ 0 h 4"/>
                      <a:gd name="T2" fmla="*/ 2 w 7"/>
                      <a:gd name="T3" fmla="*/ 0 h 4"/>
                      <a:gd name="T4" fmla="*/ 1 w 7"/>
                      <a:gd name="T5" fmla="*/ 1 h 4"/>
                      <a:gd name="T6" fmla="*/ 1 w 7"/>
                      <a:gd name="T7" fmla="*/ 4 h 4"/>
                      <a:gd name="T8" fmla="*/ 2 w 7"/>
                      <a:gd name="T9" fmla="*/ 4 h 4"/>
                      <a:gd name="T10" fmla="*/ 6 w 7"/>
                      <a:gd name="T11" fmla="*/ 1 h 4"/>
                      <a:gd name="T12" fmla="*/ 6 w 7"/>
                      <a:gd name="T13" fmla="*/ 1 h 4"/>
                      <a:gd name="T14" fmla="*/ 7 w 7"/>
                      <a:gd name="T15" fmla="*/ 0 h 4"/>
                      <a:gd name="T16" fmla="*/ 2 w 7"/>
                      <a:gd name="T17" fmla="*/ 0 h 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2" y="0"/>
                        </a:moveTo>
                        <a:cubicBezTo>
                          <a:pt x="2" y="0"/>
                          <a:pt x="2" y="0"/>
                          <a:pt x="2" y="0"/>
                        </a:cubicBezTo>
                        <a:cubicBezTo>
                          <a:pt x="1" y="0"/>
                          <a:pt x="1" y="1"/>
                          <a:pt x="1" y="1"/>
                        </a:cubicBezTo>
                        <a:cubicBezTo>
                          <a:pt x="0" y="2"/>
                          <a:pt x="0" y="3"/>
                          <a:pt x="1" y="4"/>
                        </a:cubicBezTo>
                        <a:cubicBezTo>
                          <a:pt x="1" y="4"/>
                          <a:pt x="1" y="4"/>
                          <a:pt x="2" y="4"/>
                        </a:cubicBezTo>
                        <a:cubicBezTo>
                          <a:pt x="3" y="4"/>
                          <a:pt x="5" y="2"/>
                          <a:pt x="6" y="1"/>
                        </a:cubicBezTo>
                        <a:cubicBezTo>
                          <a:pt x="6" y="1"/>
                          <a:pt x="6" y="1"/>
                          <a:pt x="6" y="1"/>
                        </a:cubicBezTo>
                        <a:cubicBezTo>
                          <a:pt x="6" y="1"/>
                          <a:pt x="7" y="0"/>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7" name="Freeform 1884">
                    <a:extLst>
                      <a:ext uri="{FF2B5EF4-FFF2-40B4-BE49-F238E27FC236}">
                        <a16:creationId xmlns="" xmlns:a16="http://schemas.microsoft.com/office/drawing/2014/main" id="{5AF62CCB-5A78-48F7-A179-D5109E0B4B6C}"/>
                      </a:ext>
                    </a:extLst>
                  </p:cNvPr>
                  <p:cNvSpPr/>
                  <p:nvPr/>
                </p:nvSpPr>
                <p:spPr bwMode="auto">
                  <a:xfrm>
                    <a:off x="2010" y="2496"/>
                    <a:ext cx="26" cy="13"/>
                  </a:xfrm>
                  <a:custGeom>
                    <a:gdLst>
                      <a:gd name="T0" fmla="*/ 27 w 28"/>
                      <a:gd name="T1" fmla="*/ 0 h 14"/>
                      <a:gd name="T2" fmla="*/ 16 w 28"/>
                      <a:gd name="T3" fmla="*/ 2 h 14"/>
                      <a:gd name="T4" fmla="*/ 15 w 28"/>
                      <a:gd name="T5" fmla="*/ 2 h 14"/>
                      <a:gd name="T6" fmla="*/ 14 w 28"/>
                      <a:gd name="T7" fmla="*/ 6 h 14"/>
                      <a:gd name="T8" fmla="*/ 13 w 28"/>
                      <a:gd name="T9" fmla="*/ 8 h 14"/>
                      <a:gd name="T10" fmla="*/ 4 w 28"/>
                      <a:gd name="T11" fmla="*/ 7 h 14"/>
                      <a:gd name="T12" fmla="*/ 0 w 28"/>
                      <a:gd name="T13" fmla="*/ 6 h 14"/>
                      <a:gd name="T14" fmla="*/ 2 w 28"/>
                      <a:gd name="T15" fmla="*/ 10 h 14"/>
                      <a:gd name="T16" fmla="*/ 4 w 28"/>
                      <a:gd name="T17" fmla="*/ 11 h 14"/>
                      <a:gd name="T18" fmla="*/ 5 w 28"/>
                      <a:gd name="T19" fmla="*/ 11 h 14"/>
                      <a:gd name="T20" fmla="*/ 8 w 28"/>
                      <a:gd name="T21" fmla="*/ 11 h 14"/>
                      <a:gd name="T22" fmla="*/ 12 w 28"/>
                      <a:gd name="T23" fmla="*/ 12 h 14"/>
                      <a:gd name="T24" fmla="*/ 14 w 28"/>
                      <a:gd name="T25" fmla="*/ 14 h 14"/>
                      <a:gd name="T26" fmla="*/ 13 w 28"/>
                      <a:gd name="T27" fmla="*/ 11 h 14"/>
                      <a:gd name="T28" fmla="*/ 21 w 28"/>
                      <a:gd name="T29" fmla="*/ 8 h 14"/>
                      <a:gd name="T30" fmla="*/ 26 w 28"/>
                      <a:gd name="T31" fmla="*/ 7 h 14"/>
                      <a:gd name="T32" fmla="*/ 27 w 28"/>
                      <a:gd name="T33" fmla="*/ 2 h 14"/>
                      <a:gd name="T34" fmla="*/ 27 w 28"/>
                      <a:gd name="T35" fmla="*/ 0 h 1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4">
                        <a:moveTo>
                          <a:pt x="27" y="0"/>
                        </a:moveTo>
                        <a:cubicBezTo>
                          <a:pt x="24" y="3"/>
                          <a:pt x="19" y="4"/>
                          <a:pt x="16" y="2"/>
                        </a:cubicBezTo>
                        <a:cubicBezTo>
                          <a:pt x="16" y="1"/>
                          <a:pt x="15" y="1"/>
                          <a:pt x="15" y="2"/>
                        </a:cubicBezTo>
                        <a:cubicBezTo>
                          <a:pt x="14" y="3"/>
                          <a:pt x="14" y="4"/>
                          <a:pt x="14" y="6"/>
                        </a:cubicBezTo>
                        <a:cubicBezTo>
                          <a:pt x="14" y="7"/>
                          <a:pt x="13" y="8"/>
                          <a:pt x="13" y="8"/>
                        </a:cubicBezTo>
                        <a:cubicBezTo>
                          <a:pt x="11" y="10"/>
                          <a:pt x="8" y="9"/>
                          <a:pt x="4" y="7"/>
                        </a:cubicBezTo>
                        <a:cubicBezTo>
                          <a:pt x="2" y="7"/>
                          <a:pt x="1" y="6"/>
                          <a:pt x="0" y="6"/>
                        </a:cubicBezTo>
                        <a:cubicBezTo>
                          <a:pt x="0" y="7"/>
                          <a:pt x="1" y="8"/>
                          <a:pt x="2" y="10"/>
                        </a:cubicBezTo>
                        <a:cubicBezTo>
                          <a:pt x="3" y="11"/>
                          <a:pt x="4" y="11"/>
                          <a:pt x="4" y="11"/>
                        </a:cubicBezTo>
                        <a:cubicBezTo>
                          <a:pt x="5" y="11"/>
                          <a:pt x="5" y="11"/>
                          <a:pt x="5" y="11"/>
                        </a:cubicBezTo>
                        <a:cubicBezTo>
                          <a:pt x="6" y="11"/>
                          <a:pt x="7" y="11"/>
                          <a:pt x="8" y="11"/>
                        </a:cubicBezTo>
                        <a:cubicBezTo>
                          <a:pt x="9" y="11"/>
                          <a:pt x="10" y="11"/>
                          <a:pt x="12" y="12"/>
                        </a:cubicBezTo>
                        <a:cubicBezTo>
                          <a:pt x="12" y="13"/>
                          <a:pt x="13" y="13"/>
                          <a:pt x="14" y="14"/>
                        </a:cubicBezTo>
                        <a:cubicBezTo>
                          <a:pt x="13" y="13"/>
                          <a:pt x="13" y="12"/>
                          <a:pt x="13" y="11"/>
                        </a:cubicBezTo>
                        <a:cubicBezTo>
                          <a:pt x="14" y="8"/>
                          <a:pt x="18" y="6"/>
                          <a:pt x="21" y="8"/>
                        </a:cubicBezTo>
                        <a:cubicBezTo>
                          <a:pt x="23" y="9"/>
                          <a:pt x="25" y="8"/>
                          <a:pt x="26" y="7"/>
                        </a:cubicBezTo>
                        <a:cubicBezTo>
                          <a:pt x="27" y="6"/>
                          <a:pt x="28" y="4"/>
                          <a:pt x="27" y="2"/>
                        </a:cubicBezTo>
                        <a:cubicBezTo>
                          <a:pt x="27" y="2"/>
                          <a:pt x="27" y="1"/>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8" name="Freeform 1885">
                    <a:extLst>
                      <a:ext uri="{FF2B5EF4-FFF2-40B4-BE49-F238E27FC236}">
                        <a16:creationId xmlns="" xmlns:a16="http://schemas.microsoft.com/office/drawing/2014/main" id="{6F44E3E8-7C56-4D39-9AA2-91826D5F1D6E}"/>
                      </a:ext>
                    </a:extLst>
                  </p:cNvPr>
                  <p:cNvSpPr/>
                  <p:nvPr/>
                </p:nvSpPr>
                <p:spPr bwMode="auto">
                  <a:xfrm>
                    <a:off x="2004" y="2379"/>
                    <a:ext cx="3" cy="4"/>
                  </a:xfrm>
                  <a:custGeom>
                    <a:gdLst>
                      <a:gd name="T0" fmla="*/ 2 w 3"/>
                      <a:gd name="T1" fmla="*/ 2 h 4"/>
                      <a:gd name="T2" fmla="*/ 0 w 3"/>
                      <a:gd name="T3" fmla="*/ 0 h 4"/>
                      <a:gd name="T4" fmla="*/ 1 w 3"/>
                      <a:gd name="T5" fmla="*/ 1 h 4"/>
                      <a:gd name="T6" fmla="*/ 3 w 3"/>
                      <a:gd name="T7" fmla="*/ 4 h 4"/>
                      <a:gd name="T8" fmla="*/ 2 w 3"/>
                      <a:gd name="T9" fmla="*/ 2 h 4"/>
                    </a:gdLst>
                    <a:cxnLst>
                      <a:cxn ang="0">
                        <a:pos x="T0" y="T1"/>
                      </a:cxn>
                      <a:cxn ang="0">
                        <a:pos x="T2" y="T3"/>
                      </a:cxn>
                      <a:cxn ang="0">
                        <a:pos x="T4" y="T5"/>
                      </a:cxn>
                      <a:cxn ang="0">
                        <a:pos x="T6" y="T7"/>
                      </a:cxn>
                      <a:cxn ang="0">
                        <a:pos x="T8" y="T9"/>
                      </a:cxn>
                    </a:cxnLst>
                    <a:rect l="0" t="0" r="r" b="b"/>
                    <a:pathLst>
                      <a:path w="3" h="4">
                        <a:moveTo>
                          <a:pt x="2" y="2"/>
                        </a:moveTo>
                        <a:cubicBezTo>
                          <a:pt x="2" y="1"/>
                          <a:pt x="1" y="0"/>
                          <a:pt x="0" y="0"/>
                        </a:cubicBezTo>
                        <a:cubicBezTo>
                          <a:pt x="0" y="0"/>
                          <a:pt x="1" y="1"/>
                          <a:pt x="1" y="1"/>
                        </a:cubicBezTo>
                        <a:cubicBezTo>
                          <a:pt x="2" y="2"/>
                          <a:pt x="2" y="3"/>
                          <a:pt x="3" y="4"/>
                        </a:cubicBezTo>
                        <a:cubicBezTo>
                          <a:pt x="3" y="3"/>
                          <a:pt x="3" y="3"/>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49" name="Freeform 1886">
                    <a:extLst>
                      <a:ext uri="{FF2B5EF4-FFF2-40B4-BE49-F238E27FC236}">
                        <a16:creationId xmlns="" xmlns:a16="http://schemas.microsoft.com/office/drawing/2014/main" id="{9EC80EA4-A5AB-42D0-90BA-36B514A65A50}"/>
                      </a:ext>
                    </a:extLst>
                  </p:cNvPr>
                  <p:cNvSpPr/>
                  <p:nvPr/>
                </p:nvSpPr>
                <p:spPr bwMode="auto">
                  <a:xfrm>
                    <a:off x="2013" y="2491"/>
                    <a:ext cx="5" cy="5"/>
                  </a:xfrm>
                  <a:custGeom>
                    <a:gdLst>
                      <a:gd name="T0" fmla="*/ 3 w 5"/>
                      <a:gd name="T1" fmla="*/ 0 h 5"/>
                      <a:gd name="T2" fmla="*/ 1 w 5"/>
                      <a:gd name="T3" fmla="*/ 3 h 5"/>
                      <a:gd name="T4" fmla="*/ 0 w 5"/>
                      <a:gd name="T5" fmla="*/ 5 h 5"/>
                      <a:gd name="T6" fmla="*/ 1 w 5"/>
                      <a:gd name="T7" fmla="*/ 4 h 5"/>
                      <a:gd name="T8" fmla="*/ 5 w 5"/>
                      <a:gd name="T9" fmla="*/ 1 h 5"/>
                      <a:gd name="T10" fmla="*/ 3 w 5"/>
                      <a:gd name="T11" fmla="*/ 0 h 5"/>
                    </a:gdLst>
                    <a:cxnLst>
                      <a:cxn ang="0">
                        <a:pos x="T0" y="T1"/>
                      </a:cxn>
                      <a:cxn ang="0">
                        <a:pos x="T2" y="T3"/>
                      </a:cxn>
                      <a:cxn ang="0">
                        <a:pos x="T4" y="T5"/>
                      </a:cxn>
                      <a:cxn ang="0">
                        <a:pos x="T6" y="T7"/>
                      </a:cxn>
                      <a:cxn ang="0">
                        <a:pos x="T8" y="T9"/>
                      </a:cxn>
                      <a:cxn ang="0">
                        <a:pos x="T10" y="T11"/>
                      </a:cxn>
                    </a:cxnLst>
                    <a:rect l="0" t="0" r="r" b="b"/>
                    <a:pathLst>
                      <a:path w="5" h="5">
                        <a:moveTo>
                          <a:pt x="3" y="0"/>
                        </a:moveTo>
                        <a:cubicBezTo>
                          <a:pt x="2" y="0"/>
                          <a:pt x="1" y="2"/>
                          <a:pt x="1" y="3"/>
                        </a:cubicBezTo>
                        <a:cubicBezTo>
                          <a:pt x="1" y="4"/>
                          <a:pt x="0" y="5"/>
                          <a:pt x="0" y="5"/>
                        </a:cubicBezTo>
                        <a:cubicBezTo>
                          <a:pt x="0" y="5"/>
                          <a:pt x="0" y="5"/>
                          <a:pt x="1" y="4"/>
                        </a:cubicBezTo>
                        <a:cubicBezTo>
                          <a:pt x="2" y="3"/>
                          <a:pt x="3" y="2"/>
                          <a:pt x="5" y="1"/>
                        </a:cubicBezTo>
                        <a:cubicBezTo>
                          <a:pt x="4" y="1"/>
                          <a:pt x="4"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0" name="Freeform 1887">
                    <a:extLst>
                      <a:ext uri="{FF2B5EF4-FFF2-40B4-BE49-F238E27FC236}">
                        <a16:creationId xmlns="" xmlns:a16="http://schemas.microsoft.com/office/drawing/2014/main" id="{ADF950E2-E945-4662-8BB4-7258C8C9222F}"/>
                      </a:ext>
                    </a:extLst>
                  </p:cNvPr>
                  <p:cNvSpPr/>
                  <p:nvPr/>
                </p:nvSpPr>
                <p:spPr bwMode="auto">
                  <a:xfrm>
                    <a:off x="2042" y="2504"/>
                    <a:ext cx="2" cy="5"/>
                  </a:xfrm>
                  <a:custGeom>
                    <a:gdLst>
                      <a:gd name="T0" fmla="*/ 2 w 2"/>
                      <a:gd name="T1" fmla="*/ 5 h 5"/>
                      <a:gd name="T2" fmla="*/ 1 w 2"/>
                      <a:gd name="T3" fmla="*/ 3 h 5"/>
                      <a:gd name="T4" fmla="*/ 1 w 2"/>
                      <a:gd name="T5" fmla="*/ 0 h 5"/>
                      <a:gd name="T6" fmla="*/ 1 w 2"/>
                      <a:gd name="T7" fmla="*/ 5 h 5"/>
                      <a:gd name="T8" fmla="*/ 2 w 2"/>
                      <a:gd name="T9" fmla="*/ 5 h 5"/>
                    </a:gdLst>
                    <a:cxnLst>
                      <a:cxn ang="0">
                        <a:pos x="T0" y="T1"/>
                      </a:cxn>
                      <a:cxn ang="0">
                        <a:pos x="T2" y="T3"/>
                      </a:cxn>
                      <a:cxn ang="0">
                        <a:pos x="T4" y="T5"/>
                      </a:cxn>
                      <a:cxn ang="0">
                        <a:pos x="T6" y="T7"/>
                      </a:cxn>
                      <a:cxn ang="0">
                        <a:pos x="T8" y="T9"/>
                      </a:cxn>
                    </a:cxnLst>
                    <a:rect l="0" t="0" r="r" b="b"/>
                    <a:pathLst>
                      <a:path w="2" h="5">
                        <a:moveTo>
                          <a:pt x="2" y="5"/>
                        </a:moveTo>
                        <a:cubicBezTo>
                          <a:pt x="1" y="5"/>
                          <a:pt x="1" y="4"/>
                          <a:pt x="1" y="3"/>
                        </a:cubicBezTo>
                        <a:cubicBezTo>
                          <a:pt x="1" y="2"/>
                          <a:pt x="1" y="0"/>
                          <a:pt x="1" y="0"/>
                        </a:cubicBezTo>
                        <a:cubicBezTo>
                          <a:pt x="0" y="0"/>
                          <a:pt x="0" y="2"/>
                          <a:pt x="1" y="5"/>
                        </a:cubicBezTo>
                        <a:cubicBezTo>
                          <a:pt x="1" y="5"/>
                          <a:pt x="1" y="5"/>
                          <a:pt x="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1" name="Freeform 1888">
                    <a:extLst>
                      <a:ext uri="{FF2B5EF4-FFF2-40B4-BE49-F238E27FC236}">
                        <a16:creationId xmlns="" xmlns:a16="http://schemas.microsoft.com/office/drawing/2014/main" id="{020952D8-94A8-4809-8FB9-7175174B280B}"/>
                      </a:ext>
                    </a:extLst>
                  </p:cNvPr>
                  <p:cNvSpPr/>
                  <p:nvPr/>
                </p:nvSpPr>
                <p:spPr bwMode="auto">
                  <a:xfrm>
                    <a:off x="1990" y="2052"/>
                    <a:ext cx="89" cy="478"/>
                  </a:xfrm>
                  <a:custGeom>
                    <a:gdLst>
                      <a:gd name="T0" fmla="*/ 85 w 92"/>
                      <a:gd name="T1" fmla="*/ 60 h 500"/>
                      <a:gd name="T2" fmla="*/ 80 w 92"/>
                      <a:gd name="T3" fmla="*/ 39 h 500"/>
                      <a:gd name="T4" fmla="*/ 73 w 92"/>
                      <a:gd name="T5" fmla="*/ 15 h 500"/>
                      <a:gd name="T6" fmla="*/ 67 w 92"/>
                      <a:gd name="T7" fmla="*/ 0 h 500"/>
                      <a:gd name="T8" fmla="*/ 65 w 92"/>
                      <a:gd name="T9" fmla="*/ 6 h 500"/>
                      <a:gd name="T10" fmla="*/ 61 w 92"/>
                      <a:gd name="T11" fmla="*/ 10 h 500"/>
                      <a:gd name="T12" fmla="*/ 58 w 92"/>
                      <a:gd name="T13" fmla="*/ 79 h 500"/>
                      <a:gd name="T14" fmla="*/ 44 w 92"/>
                      <a:gd name="T15" fmla="*/ 133 h 500"/>
                      <a:gd name="T16" fmla="*/ 45 w 92"/>
                      <a:gd name="T17" fmla="*/ 182 h 500"/>
                      <a:gd name="T18" fmla="*/ 30 w 92"/>
                      <a:gd name="T19" fmla="*/ 229 h 500"/>
                      <a:gd name="T20" fmla="*/ 24 w 92"/>
                      <a:gd name="T21" fmla="*/ 259 h 500"/>
                      <a:gd name="T22" fmla="*/ 20 w 92"/>
                      <a:gd name="T23" fmla="*/ 293 h 500"/>
                      <a:gd name="T24" fmla="*/ 31 w 92"/>
                      <a:gd name="T25" fmla="*/ 298 h 500"/>
                      <a:gd name="T26" fmla="*/ 30 w 92"/>
                      <a:gd name="T27" fmla="*/ 317 h 500"/>
                      <a:gd name="T28" fmla="*/ 27 w 92"/>
                      <a:gd name="T29" fmla="*/ 338 h 500"/>
                      <a:gd name="T30" fmla="*/ 21 w 92"/>
                      <a:gd name="T31" fmla="*/ 353 h 500"/>
                      <a:gd name="T32" fmla="*/ 12 w 92"/>
                      <a:gd name="T33" fmla="*/ 357 h 500"/>
                      <a:gd name="T34" fmla="*/ 7 w 92"/>
                      <a:gd name="T35" fmla="*/ 362 h 500"/>
                      <a:gd name="T36" fmla="*/ 12 w 92"/>
                      <a:gd name="T37" fmla="*/ 368 h 500"/>
                      <a:gd name="T38" fmla="*/ 24 w 92"/>
                      <a:gd name="T39" fmla="*/ 388 h 500"/>
                      <a:gd name="T40" fmla="*/ 5 w 92"/>
                      <a:gd name="T41" fmla="*/ 389 h 500"/>
                      <a:gd name="T42" fmla="*/ 11 w 92"/>
                      <a:gd name="T43" fmla="*/ 390 h 500"/>
                      <a:gd name="T44" fmla="*/ 2 w 92"/>
                      <a:gd name="T45" fmla="*/ 410 h 500"/>
                      <a:gd name="T46" fmla="*/ 7 w 92"/>
                      <a:gd name="T47" fmla="*/ 413 h 500"/>
                      <a:gd name="T48" fmla="*/ 16 w 92"/>
                      <a:gd name="T49" fmla="*/ 411 h 500"/>
                      <a:gd name="T50" fmla="*/ 7 w 92"/>
                      <a:gd name="T51" fmla="*/ 429 h 500"/>
                      <a:gd name="T52" fmla="*/ 22 w 92"/>
                      <a:gd name="T53" fmla="*/ 435 h 500"/>
                      <a:gd name="T54" fmla="*/ 33 w 92"/>
                      <a:gd name="T55" fmla="*/ 445 h 500"/>
                      <a:gd name="T56" fmla="*/ 48 w 92"/>
                      <a:gd name="T57" fmla="*/ 459 h 500"/>
                      <a:gd name="T58" fmla="*/ 57 w 92"/>
                      <a:gd name="T59" fmla="*/ 466 h 500"/>
                      <a:gd name="T60" fmla="*/ 63 w 92"/>
                      <a:gd name="T61" fmla="*/ 475 h 500"/>
                      <a:gd name="T62" fmla="*/ 55 w 92"/>
                      <a:gd name="T63" fmla="*/ 483 h 500"/>
                      <a:gd name="T64" fmla="*/ 47 w 92"/>
                      <a:gd name="T65" fmla="*/ 482 h 500"/>
                      <a:gd name="T66" fmla="*/ 53 w 92"/>
                      <a:gd name="T67" fmla="*/ 492 h 500"/>
                      <a:gd name="T68" fmla="*/ 66 w 92"/>
                      <a:gd name="T69" fmla="*/ 497 h 500"/>
                      <a:gd name="T70" fmla="*/ 77 w 92"/>
                      <a:gd name="T71" fmla="*/ 495 h 500"/>
                      <a:gd name="T72" fmla="*/ 75 w 92"/>
                      <a:gd name="T73" fmla="*/ 494 h 500"/>
                      <a:gd name="T74" fmla="*/ 74 w 92"/>
                      <a:gd name="T75" fmla="*/ 492 h 500"/>
                      <a:gd name="T76" fmla="*/ 73 w 92"/>
                      <a:gd name="T77" fmla="*/ 486 h 500"/>
                      <a:gd name="T78" fmla="*/ 73 w 92"/>
                      <a:gd name="T79" fmla="*/ 476 h 500"/>
                      <a:gd name="T80" fmla="*/ 74 w 92"/>
                      <a:gd name="T81" fmla="*/ 458 h 500"/>
                      <a:gd name="T82" fmla="*/ 64 w 92"/>
                      <a:gd name="T83" fmla="*/ 450 h 500"/>
                      <a:gd name="T84" fmla="*/ 41 w 92"/>
                      <a:gd name="T85" fmla="*/ 449 h 500"/>
                      <a:gd name="T86" fmla="*/ 34 w 92"/>
                      <a:gd name="T87" fmla="*/ 443 h 500"/>
                      <a:gd name="T88" fmla="*/ 20 w 92"/>
                      <a:gd name="T89" fmla="*/ 409 h 500"/>
                      <a:gd name="T90" fmla="*/ 32 w 92"/>
                      <a:gd name="T91" fmla="*/ 382 h 500"/>
                      <a:gd name="T92" fmla="*/ 40 w 92"/>
                      <a:gd name="T93" fmla="*/ 365 h 500"/>
                      <a:gd name="T94" fmla="*/ 40 w 92"/>
                      <a:gd name="T95" fmla="*/ 345 h 500"/>
                      <a:gd name="T96" fmla="*/ 43 w 92"/>
                      <a:gd name="T97" fmla="*/ 338 h 500"/>
                      <a:gd name="T98" fmla="*/ 37 w 92"/>
                      <a:gd name="T99" fmla="*/ 319 h 500"/>
                      <a:gd name="T100" fmla="*/ 36 w 92"/>
                      <a:gd name="T101" fmla="*/ 285 h 500"/>
                      <a:gd name="T102" fmla="*/ 47 w 92"/>
                      <a:gd name="T103" fmla="*/ 258 h 500"/>
                      <a:gd name="T104" fmla="*/ 54 w 92"/>
                      <a:gd name="T105" fmla="*/ 225 h 500"/>
                      <a:gd name="T106" fmla="*/ 60 w 92"/>
                      <a:gd name="T107" fmla="*/ 197 h 500"/>
                      <a:gd name="T108" fmla="*/ 54 w 92"/>
                      <a:gd name="T109" fmla="*/ 160 h 500"/>
                      <a:gd name="T110" fmla="*/ 60 w 92"/>
                      <a:gd name="T111" fmla="*/ 140 h 500"/>
                      <a:gd name="T112" fmla="*/ 78 w 92"/>
                      <a:gd name="T113" fmla="*/ 107 h 500"/>
                      <a:gd name="T114" fmla="*/ 77 w 92"/>
                      <a:gd name="T115" fmla="*/ 84 h 500"/>
                      <a:gd name="T116" fmla="*/ 91 w 92"/>
                      <a:gd name="T117" fmla="*/ 68 h 500"/>
                      <a:gd name="T118" fmla="*/ 91 w 92"/>
                      <a:gd name="T119" fmla="*/ 64 h 500"/>
                      <a:gd name="T120" fmla="*/ 88 w 92"/>
                      <a:gd name="T121" fmla="*/ 62 h 50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2" h="500">
                        <a:moveTo>
                          <a:pt x="88" y="62"/>
                        </a:moveTo>
                        <a:cubicBezTo>
                          <a:pt x="88" y="62"/>
                          <a:pt x="88" y="62"/>
                          <a:pt x="88" y="62"/>
                        </a:cubicBezTo>
                        <a:cubicBezTo>
                          <a:pt x="88" y="62"/>
                          <a:pt x="88" y="62"/>
                          <a:pt x="88" y="62"/>
                        </a:cubicBezTo>
                        <a:cubicBezTo>
                          <a:pt x="87" y="62"/>
                          <a:pt x="87" y="62"/>
                          <a:pt x="86" y="62"/>
                        </a:cubicBezTo>
                        <a:cubicBezTo>
                          <a:pt x="86" y="61"/>
                          <a:pt x="86" y="61"/>
                          <a:pt x="86" y="61"/>
                        </a:cubicBezTo>
                        <a:cubicBezTo>
                          <a:pt x="86" y="61"/>
                          <a:pt x="85" y="61"/>
                          <a:pt x="85" y="60"/>
                        </a:cubicBezTo>
                        <a:cubicBezTo>
                          <a:pt x="85" y="60"/>
                          <a:pt x="85" y="60"/>
                          <a:pt x="85" y="60"/>
                        </a:cubicBezTo>
                        <a:cubicBezTo>
                          <a:pt x="85" y="60"/>
                          <a:pt x="85" y="60"/>
                          <a:pt x="85" y="60"/>
                        </a:cubicBezTo>
                        <a:cubicBezTo>
                          <a:pt x="85" y="59"/>
                          <a:pt x="85" y="58"/>
                          <a:pt x="85" y="56"/>
                        </a:cubicBezTo>
                        <a:cubicBezTo>
                          <a:pt x="84" y="53"/>
                          <a:pt x="84" y="50"/>
                          <a:pt x="83" y="49"/>
                        </a:cubicBezTo>
                        <a:cubicBezTo>
                          <a:pt x="81" y="47"/>
                          <a:pt x="81" y="44"/>
                          <a:pt x="80" y="42"/>
                        </a:cubicBezTo>
                        <a:cubicBezTo>
                          <a:pt x="80" y="41"/>
                          <a:pt x="80" y="39"/>
                          <a:pt x="80" y="39"/>
                        </a:cubicBezTo>
                        <a:cubicBezTo>
                          <a:pt x="77" y="37"/>
                          <a:pt x="74" y="34"/>
                          <a:pt x="74" y="30"/>
                        </a:cubicBezTo>
                        <a:cubicBezTo>
                          <a:pt x="73" y="28"/>
                          <a:pt x="74" y="27"/>
                          <a:pt x="75" y="26"/>
                        </a:cubicBezTo>
                        <a:cubicBezTo>
                          <a:pt x="76" y="26"/>
                          <a:pt x="76" y="25"/>
                          <a:pt x="76" y="23"/>
                        </a:cubicBezTo>
                        <a:cubicBezTo>
                          <a:pt x="76" y="22"/>
                          <a:pt x="76" y="20"/>
                          <a:pt x="77" y="18"/>
                        </a:cubicBezTo>
                        <a:cubicBezTo>
                          <a:pt x="77" y="18"/>
                          <a:pt x="77" y="18"/>
                          <a:pt x="77" y="18"/>
                        </a:cubicBezTo>
                        <a:cubicBezTo>
                          <a:pt x="75" y="17"/>
                          <a:pt x="74" y="16"/>
                          <a:pt x="73" y="15"/>
                        </a:cubicBezTo>
                        <a:cubicBezTo>
                          <a:pt x="70" y="12"/>
                          <a:pt x="71" y="9"/>
                          <a:pt x="71" y="7"/>
                        </a:cubicBezTo>
                        <a:cubicBezTo>
                          <a:pt x="71" y="5"/>
                          <a:pt x="71" y="4"/>
                          <a:pt x="70" y="3"/>
                        </a:cubicBezTo>
                        <a:cubicBezTo>
                          <a:pt x="70" y="2"/>
                          <a:pt x="69" y="2"/>
                          <a:pt x="69" y="1"/>
                        </a:cubicBezTo>
                        <a:cubicBezTo>
                          <a:pt x="68" y="1"/>
                          <a:pt x="68" y="1"/>
                          <a:pt x="68" y="1"/>
                        </a:cubicBezTo>
                        <a:cubicBezTo>
                          <a:pt x="68" y="1"/>
                          <a:pt x="68" y="0"/>
                          <a:pt x="67" y="0"/>
                        </a:cubicBezTo>
                        <a:cubicBezTo>
                          <a:pt x="67" y="0"/>
                          <a:pt x="67" y="0"/>
                          <a:pt x="67" y="0"/>
                        </a:cubicBezTo>
                        <a:cubicBezTo>
                          <a:pt x="67" y="0"/>
                          <a:pt x="67" y="0"/>
                          <a:pt x="67" y="0"/>
                        </a:cubicBezTo>
                        <a:cubicBezTo>
                          <a:pt x="67" y="1"/>
                          <a:pt x="67" y="1"/>
                          <a:pt x="67" y="2"/>
                        </a:cubicBezTo>
                        <a:cubicBezTo>
                          <a:pt x="67" y="2"/>
                          <a:pt x="66" y="2"/>
                          <a:pt x="66" y="3"/>
                        </a:cubicBezTo>
                        <a:cubicBezTo>
                          <a:pt x="66" y="3"/>
                          <a:pt x="66" y="3"/>
                          <a:pt x="66" y="4"/>
                        </a:cubicBezTo>
                        <a:cubicBezTo>
                          <a:pt x="66" y="4"/>
                          <a:pt x="65" y="5"/>
                          <a:pt x="65" y="5"/>
                        </a:cubicBezTo>
                        <a:cubicBezTo>
                          <a:pt x="65" y="5"/>
                          <a:pt x="65" y="5"/>
                          <a:pt x="65" y="6"/>
                        </a:cubicBezTo>
                        <a:cubicBezTo>
                          <a:pt x="64" y="6"/>
                          <a:pt x="63" y="7"/>
                          <a:pt x="63" y="7"/>
                        </a:cubicBezTo>
                        <a:cubicBezTo>
                          <a:pt x="63" y="7"/>
                          <a:pt x="62" y="7"/>
                          <a:pt x="62" y="7"/>
                        </a:cubicBezTo>
                        <a:cubicBezTo>
                          <a:pt x="62" y="7"/>
                          <a:pt x="62" y="7"/>
                          <a:pt x="62" y="7"/>
                        </a:cubicBezTo>
                        <a:cubicBezTo>
                          <a:pt x="62" y="7"/>
                          <a:pt x="62" y="8"/>
                          <a:pt x="61" y="8"/>
                        </a:cubicBezTo>
                        <a:cubicBezTo>
                          <a:pt x="61" y="8"/>
                          <a:pt x="61" y="8"/>
                          <a:pt x="61" y="8"/>
                        </a:cubicBezTo>
                        <a:cubicBezTo>
                          <a:pt x="61" y="9"/>
                          <a:pt x="61" y="9"/>
                          <a:pt x="61" y="10"/>
                        </a:cubicBezTo>
                        <a:cubicBezTo>
                          <a:pt x="61" y="12"/>
                          <a:pt x="61" y="15"/>
                          <a:pt x="61" y="16"/>
                        </a:cubicBezTo>
                        <a:cubicBezTo>
                          <a:pt x="63" y="21"/>
                          <a:pt x="64" y="39"/>
                          <a:pt x="62" y="47"/>
                        </a:cubicBezTo>
                        <a:cubicBezTo>
                          <a:pt x="61" y="54"/>
                          <a:pt x="59" y="60"/>
                          <a:pt x="58" y="64"/>
                        </a:cubicBezTo>
                        <a:cubicBezTo>
                          <a:pt x="57" y="65"/>
                          <a:pt x="57" y="65"/>
                          <a:pt x="58" y="66"/>
                        </a:cubicBezTo>
                        <a:cubicBezTo>
                          <a:pt x="60" y="68"/>
                          <a:pt x="60" y="70"/>
                          <a:pt x="59" y="71"/>
                        </a:cubicBezTo>
                        <a:cubicBezTo>
                          <a:pt x="58" y="72"/>
                          <a:pt x="58" y="75"/>
                          <a:pt x="58" y="79"/>
                        </a:cubicBezTo>
                        <a:cubicBezTo>
                          <a:pt x="58" y="81"/>
                          <a:pt x="58" y="83"/>
                          <a:pt x="58" y="85"/>
                        </a:cubicBezTo>
                        <a:cubicBezTo>
                          <a:pt x="58" y="90"/>
                          <a:pt x="56" y="97"/>
                          <a:pt x="55" y="103"/>
                        </a:cubicBezTo>
                        <a:cubicBezTo>
                          <a:pt x="54" y="106"/>
                          <a:pt x="53" y="109"/>
                          <a:pt x="53" y="111"/>
                        </a:cubicBezTo>
                        <a:cubicBezTo>
                          <a:pt x="53" y="113"/>
                          <a:pt x="52" y="115"/>
                          <a:pt x="51" y="116"/>
                        </a:cubicBezTo>
                        <a:cubicBezTo>
                          <a:pt x="50" y="118"/>
                          <a:pt x="50" y="120"/>
                          <a:pt x="50" y="122"/>
                        </a:cubicBezTo>
                        <a:cubicBezTo>
                          <a:pt x="50" y="127"/>
                          <a:pt x="47" y="131"/>
                          <a:pt x="44" y="133"/>
                        </a:cubicBezTo>
                        <a:cubicBezTo>
                          <a:pt x="44" y="134"/>
                          <a:pt x="46" y="136"/>
                          <a:pt x="46" y="138"/>
                        </a:cubicBezTo>
                        <a:cubicBezTo>
                          <a:pt x="48" y="141"/>
                          <a:pt x="49" y="143"/>
                          <a:pt x="49" y="146"/>
                        </a:cubicBezTo>
                        <a:cubicBezTo>
                          <a:pt x="49" y="148"/>
                          <a:pt x="48" y="149"/>
                          <a:pt x="47" y="151"/>
                        </a:cubicBezTo>
                        <a:cubicBezTo>
                          <a:pt x="45" y="153"/>
                          <a:pt x="44" y="154"/>
                          <a:pt x="45" y="157"/>
                        </a:cubicBezTo>
                        <a:cubicBezTo>
                          <a:pt x="46" y="164"/>
                          <a:pt x="45" y="174"/>
                          <a:pt x="45" y="179"/>
                        </a:cubicBezTo>
                        <a:cubicBezTo>
                          <a:pt x="45" y="181"/>
                          <a:pt x="45" y="182"/>
                          <a:pt x="45" y="182"/>
                        </a:cubicBezTo>
                        <a:cubicBezTo>
                          <a:pt x="45" y="184"/>
                          <a:pt x="44" y="185"/>
                          <a:pt x="43" y="186"/>
                        </a:cubicBezTo>
                        <a:cubicBezTo>
                          <a:pt x="43" y="187"/>
                          <a:pt x="42" y="188"/>
                          <a:pt x="42" y="190"/>
                        </a:cubicBezTo>
                        <a:cubicBezTo>
                          <a:pt x="43" y="193"/>
                          <a:pt x="42" y="195"/>
                          <a:pt x="41" y="197"/>
                        </a:cubicBezTo>
                        <a:cubicBezTo>
                          <a:pt x="40" y="199"/>
                          <a:pt x="39" y="201"/>
                          <a:pt x="38" y="204"/>
                        </a:cubicBezTo>
                        <a:cubicBezTo>
                          <a:pt x="38" y="210"/>
                          <a:pt x="34" y="218"/>
                          <a:pt x="32" y="224"/>
                        </a:cubicBezTo>
                        <a:cubicBezTo>
                          <a:pt x="31" y="226"/>
                          <a:pt x="30" y="227"/>
                          <a:pt x="30" y="229"/>
                        </a:cubicBezTo>
                        <a:cubicBezTo>
                          <a:pt x="29" y="230"/>
                          <a:pt x="29" y="232"/>
                          <a:pt x="28" y="233"/>
                        </a:cubicBezTo>
                        <a:cubicBezTo>
                          <a:pt x="27" y="236"/>
                          <a:pt x="26" y="239"/>
                          <a:pt x="22" y="239"/>
                        </a:cubicBezTo>
                        <a:cubicBezTo>
                          <a:pt x="22" y="239"/>
                          <a:pt x="22" y="239"/>
                          <a:pt x="22" y="239"/>
                        </a:cubicBezTo>
                        <a:cubicBezTo>
                          <a:pt x="22" y="240"/>
                          <a:pt x="21" y="241"/>
                          <a:pt x="23" y="245"/>
                        </a:cubicBezTo>
                        <a:cubicBezTo>
                          <a:pt x="24" y="247"/>
                          <a:pt x="24" y="250"/>
                          <a:pt x="23" y="252"/>
                        </a:cubicBezTo>
                        <a:cubicBezTo>
                          <a:pt x="23" y="255"/>
                          <a:pt x="23" y="257"/>
                          <a:pt x="24" y="259"/>
                        </a:cubicBezTo>
                        <a:cubicBezTo>
                          <a:pt x="27" y="264"/>
                          <a:pt x="26" y="267"/>
                          <a:pt x="25" y="271"/>
                        </a:cubicBezTo>
                        <a:cubicBezTo>
                          <a:pt x="25" y="272"/>
                          <a:pt x="25" y="272"/>
                          <a:pt x="25" y="272"/>
                        </a:cubicBezTo>
                        <a:cubicBezTo>
                          <a:pt x="24" y="274"/>
                          <a:pt x="23" y="275"/>
                          <a:pt x="23" y="276"/>
                        </a:cubicBezTo>
                        <a:cubicBezTo>
                          <a:pt x="22" y="278"/>
                          <a:pt x="21" y="279"/>
                          <a:pt x="21" y="281"/>
                        </a:cubicBezTo>
                        <a:cubicBezTo>
                          <a:pt x="21" y="283"/>
                          <a:pt x="21" y="285"/>
                          <a:pt x="20" y="286"/>
                        </a:cubicBezTo>
                        <a:cubicBezTo>
                          <a:pt x="19" y="289"/>
                          <a:pt x="19" y="291"/>
                          <a:pt x="20" y="293"/>
                        </a:cubicBezTo>
                        <a:cubicBezTo>
                          <a:pt x="21" y="295"/>
                          <a:pt x="21" y="297"/>
                          <a:pt x="21" y="298"/>
                        </a:cubicBezTo>
                        <a:cubicBezTo>
                          <a:pt x="22" y="298"/>
                          <a:pt x="22" y="298"/>
                          <a:pt x="23" y="298"/>
                        </a:cubicBezTo>
                        <a:cubicBezTo>
                          <a:pt x="23" y="298"/>
                          <a:pt x="23" y="298"/>
                          <a:pt x="23" y="298"/>
                        </a:cubicBezTo>
                        <a:cubicBezTo>
                          <a:pt x="23" y="297"/>
                          <a:pt x="23" y="295"/>
                          <a:pt x="26" y="294"/>
                        </a:cubicBezTo>
                        <a:cubicBezTo>
                          <a:pt x="28" y="293"/>
                          <a:pt x="29" y="294"/>
                          <a:pt x="30" y="295"/>
                        </a:cubicBezTo>
                        <a:cubicBezTo>
                          <a:pt x="31" y="296"/>
                          <a:pt x="31" y="297"/>
                          <a:pt x="31" y="298"/>
                        </a:cubicBezTo>
                        <a:cubicBezTo>
                          <a:pt x="31" y="298"/>
                          <a:pt x="31" y="298"/>
                          <a:pt x="31" y="298"/>
                        </a:cubicBezTo>
                        <a:cubicBezTo>
                          <a:pt x="33" y="299"/>
                          <a:pt x="34" y="300"/>
                          <a:pt x="34" y="302"/>
                        </a:cubicBezTo>
                        <a:cubicBezTo>
                          <a:pt x="35" y="303"/>
                          <a:pt x="34" y="305"/>
                          <a:pt x="31" y="307"/>
                        </a:cubicBezTo>
                        <a:cubicBezTo>
                          <a:pt x="31" y="307"/>
                          <a:pt x="31" y="308"/>
                          <a:pt x="31" y="310"/>
                        </a:cubicBezTo>
                        <a:cubicBezTo>
                          <a:pt x="32" y="312"/>
                          <a:pt x="32" y="314"/>
                          <a:pt x="31" y="316"/>
                        </a:cubicBezTo>
                        <a:cubicBezTo>
                          <a:pt x="30" y="317"/>
                          <a:pt x="30" y="317"/>
                          <a:pt x="30" y="317"/>
                        </a:cubicBezTo>
                        <a:cubicBezTo>
                          <a:pt x="29" y="319"/>
                          <a:pt x="28" y="321"/>
                          <a:pt x="28" y="323"/>
                        </a:cubicBezTo>
                        <a:cubicBezTo>
                          <a:pt x="30" y="326"/>
                          <a:pt x="29" y="327"/>
                          <a:pt x="28" y="328"/>
                        </a:cubicBezTo>
                        <a:cubicBezTo>
                          <a:pt x="27" y="329"/>
                          <a:pt x="27" y="330"/>
                          <a:pt x="27" y="331"/>
                        </a:cubicBezTo>
                        <a:cubicBezTo>
                          <a:pt x="27" y="333"/>
                          <a:pt x="27" y="333"/>
                          <a:pt x="27" y="334"/>
                        </a:cubicBezTo>
                        <a:cubicBezTo>
                          <a:pt x="28" y="335"/>
                          <a:pt x="28" y="337"/>
                          <a:pt x="27" y="338"/>
                        </a:cubicBezTo>
                        <a:cubicBezTo>
                          <a:pt x="27" y="338"/>
                          <a:pt x="27" y="338"/>
                          <a:pt x="27" y="338"/>
                        </a:cubicBezTo>
                        <a:cubicBezTo>
                          <a:pt x="28" y="339"/>
                          <a:pt x="28" y="340"/>
                          <a:pt x="27" y="342"/>
                        </a:cubicBezTo>
                        <a:cubicBezTo>
                          <a:pt x="27" y="342"/>
                          <a:pt x="27" y="343"/>
                          <a:pt x="26" y="343"/>
                        </a:cubicBezTo>
                        <a:cubicBezTo>
                          <a:pt x="26" y="344"/>
                          <a:pt x="27" y="346"/>
                          <a:pt x="27" y="347"/>
                        </a:cubicBezTo>
                        <a:cubicBezTo>
                          <a:pt x="28" y="348"/>
                          <a:pt x="28" y="349"/>
                          <a:pt x="27" y="350"/>
                        </a:cubicBezTo>
                        <a:cubicBezTo>
                          <a:pt x="27" y="352"/>
                          <a:pt x="25" y="352"/>
                          <a:pt x="24" y="352"/>
                        </a:cubicBezTo>
                        <a:cubicBezTo>
                          <a:pt x="23" y="352"/>
                          <a:pt x="22" y="352"/>
                          <a:pt x="21" y="353"/>
                        </a:cubicBezTo>
                        <a:cubicBezTo>
                          <a:pt x="21" y="353"/>
                          <a:pt x="21" y="353"/>
                          <a:pt x="21" y="353"/>
                        </a:cubicBezTo>
                        <a:cubicBezTo>
                          <a:pt x="21" y="353"/>
                          <a:pt x="21" y="353"/>
                          <a:pt x="22" y="354"/>
                        </a:cubicBezTo>
                        <a:cubicBezTo>
                          <a:pt x="22" y="355"/>
                          <a:pt x="24" y="357"/>
                          <a:pt x="22" y="360"/>
                        </a:cubicBezTo>
                        <a:cubicBezTo>
                          <a:pt x="22" y="361"/>
                          <a:pt x="21" y="362"/>
                          <a:pt x="19" y="362"/>
                        </a:cubicBezTo>
                        <a:cubicBezTo>
                          <a:pt x="17" y="362"/>
                          <a:pt x="15" y="359"/>
                          <a:pt x="13" y="358"/>
                        </a:cubicBezTo>
                        <a:cubicBezTo>
                          <a:pt x="12" y="357"/>
                          <a:pt x="12" y="357"/>
                          <a:pt x="12" y="357"/>
                        </a:cubicBezTo>
                        <a:cubicBezTo>
                          <a:pt x="11" y="357"/>
                          <a:pt x="11" y="356"/>
                          <a:pt x="11" y="355"/>
                        </a:cubicBezTo>
                        <a:cubicBezTo>
                          <a:pt x="11" y="355"/>
                          <a:pt x="11" y="355"/>
                          <a:pt x="11" y="355"/>
                        </a:cubicBezTo>
                        <a:cubicBezTo>
                          <a:pt x="10" y="356"/>
                          <a:pt x="9" y="356"/>
                          <a:pt x="8" y="357"/>
                        </a:cubicBezTo>
                        <a:cubicBezTo>
                          <a:pt x="7" y="357"/>
                          <a:pt x="6" y="357"/>
                          <a:pt x="5" y="358"/>
                        </a:cubicBezTo>
                        <a:cubicBezTo>
                          <a:pt x="5" y="358"/>
                          <a:pt x="6" y="359"/>
                          <a:pt x="6" y="359"/>
                        </a:cubicBezTo>
                        <a:cubicBezTo>
                          <a:pt x="6" y="360"/>
                          <a:pt x="7" y="361"/>
                          <a:pt x="7" y="362"/>
                        </a:cubicBezTo>
                        <a:cubicBezTo>
                          <a:pt x="7" y="363"/>
                          <a:pt x="6" y="363"/>
                          <a:pt x="5" y="364"/>
                        </a:cubicBezTo>
                        <a:cubicBezTo>
                          <a:pt x="4" y="364"/>
                          <a:pt x="3" y="364"/>
                          <a:pt x="3" y="365"/>
                        </a:cubicBezTo>
                        <a:cubicBezTo>
                          <a:pt x="5" y="365"/>
                          <a:pt x="6" y="366"/>
                          <a:pt x="7" y="368"/>
                        </a:cubicBezTo>
                        <a:cubicBezTo>
                          <a:pt x="7" y="368"/>
                          <a:pt x="7" y="369"/>
                          <a:pt x="7" y="369"/>
                        </a:cubicBezTo>
                        <a:cubicBezTo>
                          <a:pt x="7" y="369"/>
                          <a:pt x="7" y="368"/>
                          <a:pt x="7" y="368"/>
                        </a:cubicBezTo>
                        <a:cubicBezTo>
                          <a:pt x="9" y="368"/>
                          <a:pt x="10" y="368"/>
                          <a:pt x="12" y="368"/>
                        </a:cubicBezTo>
                        <a:cubicBezTo>
                          <a:pt x="15" y="369"/>
                          <a:pt x="16" y="371"/>
                          <a:pt x="16" y="374"/>
                        </a:cubicBezTo>
                        <a:cubicBezTo>
                          <a:pt x="16" y="376"/>
                          <a:pt x="15" y="378"/>
                          <a:pt x="13" y="378"/>
                        </a:cubicBezTo>
                        <a:cubicBezTo>
                          <a:pt x="12" y="378"/>
                          <a:pt x="11" y="380"/>
                          <a:pt x="11" y="382"/>
                        </a:cubicBezTo>
                        <a:cubicBezTo>
                          <a:pt x="11" y="382"/>
                          <a:pt x="13" y="382"/>
                          <a:pt x="15" y="382"/>
                        </a:cubicBezTo>
                        <a:cubicBezTo>
                          <a:pt x="17" y="382"/>
                          <a:pt x="19" y="381"/>
                          <a:pt x="20" y="382"/>
                        </a:cubicBezTo>
                        <a:cubicBezTo>
                          <a:pt x="23" y="383"/>
                          <a:pt x="24" y="385"/>
                          <a:pt x="24" y="388"/>
                        </a:cubicBezTo>
                        <a:cubicBezTo>
                          <a:pt x="23" y="389"/>
                          <a:pt x="22" y="391"/>
                          <a:pt x="21" y="391"/>
                        </a:cubicBezTo>
                        <a:cubicBezTo>
                          <a:pt x="20" y="391"/>
                          <a:pt x="19" y="390"/>
                          <a:pt x="18" y="390"/>
                        </a:cubicBezTo>
                        <a:cubicBezTo>
                          <a:pt x="17" y="388"/>
                          <a:pt x="15" y="387"/>
                          <a:pt x="15" y="387"/>
                        </a:cubicBezTo>
                        <a:cubicBezTo>
                          <a:pt x="14" y="387"/>
                          <a:pt x="14" y="387"/>
                          <a:pt x="14" y="387"/>
                        </a:cubicBezTo>
                        <a:cubicBezTo>
                          <a:pt x="13" y="390"/>
                          <a:pt x="11" y="390"/>
                          <a:pt x="10" y="390"/>
                        </a:cubicBezTo>
                        <a:cubicBezTo>
                          <a:pt x="8" y="390"/>
                          <a:pt x="7" y="390"/>
                          <a:pt x="5" y="389"/>
                        </a:cubicBezTo>
                        <a:cubicBezTo>
                          <a:pt x="5" y="389"/>
                          <a:pt x="5" y="389"/>
                          <a:pt x="5" y="389"/>
                        </a:cubicBezTo>
                        <a:cubicBezTo>
                          <a:pt x="4" y="389"/>
                          <a:pt x="1" y="391"/>
                          <a:pt x="0" y="392"/>
                        </a:cubicBezTo>
                        <a:cubicBezTo>
                          <a:pt x="1" y="393"/>
                          <a:pt x="2" y="395"/>
                          <a:pt x="2" y="396"/>
                        </a:cubicBezTo>
                        <a:cubicBezTo>
                          <a:pt x="3" y="396"/>
                          <a:pt x="3" y="396"/>
                          <a:pt x="3" y="396"/>
                        </a:cubicBezTo>
                        <a:cubicBezTo>
                          <a:pt x="4" y="396"/>
                          <a:pt x="6" y="395"/>
                          <a:pt x="6" y="394"/>
                        </a:cubicBezTo>
                        <a:cubicBezTo>
                          <a:pt x="7" y="392"/>
                          <a:pt x="9" y="390"/>
                          <a:pt x="11" y="390"/>
                        </a:cubicBezTo>
                        <a:cubicBezTo>
                          <a:pt x="11" y="390"/>
                          <a:pt x="14" y="391"/>
                          <a:pt x="15" y="395"/>
                        </a:cubicBezTo>
                        <a:cubicBezTo>
                          <a:pt x="15" y="399"/>
                          <a:pt x="11" y="400"/>
                          <a:pt x="10" y="400"/>
                        </a:cubicBezTo>
                        <a:cubicBezTo>
                          <a:pt x="10" y="400"/>
                          <a:pt x="9" y="401"/>
                          <a:pt x="9" y="401"/>
                        </a:cubicBezTo>
                        <a:cubicBezTo>
                          <a:pt x="8" y="403"/>
                          <a:pt x="6" y="406"/>
                          <a:pt x="2" y="408"/>
                        </a:cubicBezTo>
                        <a:cubicBezTo>
                          <a:pt x="2" y="409"/>
                          <a:pt x="2" y="409"/>
                          <a:pt x="2" y="409"/>
                        </a:cubicBezTo>
                        <a:cubicBezTo>
                          <a:pt x="2" y="409"/>
                          <a:pt x="2" y="410"/>
                          <a:pt x="2" y="410"/>
                        </a:cubicBezTo>
                        <a:cubicBezTo>
                          <a:pt x="3" y="409"/>
                          <a:pt x="4" y="409"/>
                          <a:pt x="4" y="409"/>
                        </a:cubicBezTo>
                        <a:cubicBezTo>
                          <a:pt x="5" y="409"/>
                          <a:pt x="5" y="409"/>
                          <a:pt x="5" y="409"/>
                        </a:cubicBezTo>
                        <a:cubicBezTo>
                          <a:pt x="6" y="410"/>
                          <a:pt x="6" y="410"/>
                          <a:pt x="6" y="410"/>
                        </a:cubicBezTo>
                        <a:cubicBezTo>
                          <a:pt x="7" y="411"/>
                          <a:pt x="6" y="412"/>
                          <a:pt x="6" y="412"/>
                        </a:cubicBezTo>
                        <a:cubicBezTo>
                          <a:pt x="6" y="413"/>
                          <a:pt x="6" y="413"/>
                          <a:pt x="6" y="413"/>
                        </a:cubicBezTo>
                        <a:cubicBezTo>
                          <a:pt x="7" y="413"/>
                          <a:pt x="7" y="413"/>
                          <a:pt x="7" y="413"/>
                        </a:cubicBezTo>
                        <a:cubicBezTo>
                          <a:pt x="7" y="413"/>
                          <a:pt x="8" y="413"/>
                          <a:pt x="8" y="413"/>
                        </a:cubicBezTo>
                        <a:cubicBezTo>
                          <a:pt x="8" y="412"/>
                          <a:pt x="8" y="412"/>
                          <a:pt x="8" y="411"/>
                        </a:cubicBezTo>
                        <a:cubicBezTo>
                          <a:pt x="7" y="409"/>
                          <a:pt x="8" y="406"/>
                          <a:pt x="9" y="404"/>
                        </a:cubicBezTo>
                        <a:cubicBezTo>
                          <a:pt x="10" y="403"/>
                          <a:pt x="11" y="402"/>
                          <a:pt x="13" y="402"/>
                        </a:cubicBezTo>
                        <a:cubicBezTo>
                          <a:pt x="13" y="402"/>
                          <a:pt x="15" y="403"/>
                          <a:pt x="16" y="404"/>
                        </a:cubicBezTo>
                        <a:cubicBezTo>
                          <a:pt x="19" y="407"/>
                          <a:pt x="17" y="410"/>
                          <a:pt x="16" y="411"/>
                        </a:cubicBezTo>
                        <a:cubicBezTo>
                          <a:pt x="15" y="412"/>
                          <a:pt x="15" y="413"/>
                          <a:pt x="15" y="413"/>
                        </a:cubicBezTo>
                        <a:cubicBezTo>
                          <a:pt x="15" y="415"/>
                          <a:pt x="14" y="416"/>
                          <a:pt x="14" y="418"/>
                        </a:cubicBezTo>
                        <a:cubicBezTo>
                          <a:pt x="14" y="419"/>
                          <a:pt x="13" y="421"/>
                          <a:pt x="13" y="422"/>
                        </a:cubicBezTo>
                        <a:cubicBezTo>
                          <a:pt x="13" y="424"/>
                          <a:pt x="11" y="425"/>
                          <a:pt x="10" y="425"/>
                        </a:cubicBezTo>
                        <a:cubicBezTo>
                          <a:pt x="10" y="426"/>
                          <a:pt x="10" y="426"/>
                          <a:pt x="10" y="426"/>
                        </a:cubicBezTo>
                        <a:cubicBezTo>
                          <a:pt x="10" y="428"/>
                          <a:pt x="9" y="429"/>
                          <a:pt x="7" y="429"/>
                        </a:cubicBezTo>
                        <a:cubicBezTo>
                          <a:pt x="8" y="431"/>
                          <a:pt x="7" y="432"/>
                          <a:pt x="7" y="432"/>
                        </a:cubicBezTo>
                        <a:cubicBezTo>
                          <a:pt x="8" y="432"/>
                          <a:pt x="9" y="432"/>
                          <a:pt x="11" y="432"/>
                        </a:cubicBezTo>
                        <a:cubicBezTo>
                          <a:pt x="12" y="432"/>
                          <a:pt x="12" y="433"/>
                          <a:pt x="13" y="433"/>
                        </a:cubicBezTo>
                        <a:cubicBezTo>
                          <a:pt x="13" y="433"/>
                          <a:pt x="13" y="433"/>
                          <a:pt x="13" y="433"/>
                        </a:cubicBezTo>
                        <a:cubicBezTo>
                          <a:pt x="13" y="433"/>
                          <a:pt x="14" y="433"/>
                          <a:pt x="15" y="432"/>
                        </a:cubicBezTo>
                        <a:cubicBezTo>
                          <a:pt x="18" y="431"/>
                          <a:pt x="21" y="433"/>
                          <a:pt x="22" y="435"/>
                        </a:cubicBezTo>
                        <a:cubicBezTo>
                          <a:pt x="22" y="437"/>
                          <a:pt x="21" y="439"/>
                          <a:pt x="19" y="440"/>
                        </a:cubicBezTo>
                        <a:cubicBezTo>
                          <a:pt x="18" y="440"/>
                          <a:pt x="18" y="440"/>
                          <a:pt x="17" y="440"/>
                        </a:cubicBezTo>
                        <a:cubicBezTo>
                          <a:pt x="19" y="440"/>
                          <a:pt x="21" y="441"/>
                          <a:pt x="21" y="443"/>
                        </a:cubicBezTo>
                        <a:cubicBezTo>
                          <a:pt x="21" y="443"/>
                          <a:pt x="21" y="443"/>
                          <a:pt x="21" y="443"/>
                        </a:cubicBezTo>
                        <a:cubicBezTo>
                          <a:pt x="22" y="440"/>
                          <a:pt x="23" y="439"/>
                          <a:pt x="25" y="439"/>
                        </a:cubicBezTo>
                        <a:cubicBezTo>
                          <a:pt x="28" y="439"/>
                          <a:pt x="32" y="442"/>
                          <a:pt x="33" y="445"/>
                        </a:cubicBezTo>
                        <a:cubicBezTo>
                          <a:pt x="33" y="446"/>
                          <a:pt x="33" y="447"/>
                          <a:pt x="32" y="448"/>
                        </a:cubicBezTo>
                        <a:cubicBezTo>
                          <a:pt x="32" y="449"/>
                          <a:pt x="31" y="449"/>
                          <a:pt x="30" y="450"/>
                        </a:cubicBezTo>
                        <a:cubicBezTo>
                          <a:pt x="31" y="449"/>
                          <a:pt x="32" y="449"/>
                          <a:pt x="33" y="449"/>
                        </a:cubicBezTo>
                        <a:cubicBezTo>
                          <a:pt x="36" y="449"/>
                          <a:pt x="44" y="450"/>
                          <a:pt x="45" y="454"/>
                        </a:cubicBezTo>
                        <a:cubicBezTo>
                          <a:pt x="45" y="455"/>
                          <a:pt x="45" y="456"/>
                          <a:pt x="45" y="456"/>
                        </a:cubicBezTo>
                        <a:cubicBezTo>
                          <a:pt x="46" y="456"/>
                          <a:pt x="47" y="457"/>
                          <a:pt x="48" y="459"/>
                        </a:cubicBezTo>
                        <a:cubicBezTo>
                          <a:pt x="48" y="459"/>
                          <a:pt x="48" y="459"/>
                          <a:pt x="48" y="460"/>
                        </a:cubicBezTo>
                        <a:cubicBezTo>
                          <a:pt x="51" y="456"/>
                          <a:pt x="56" y="454"/>
                          <a:pt x="59" y="453"/>
                        </a:cubicBezTo>
                        <a:cubicBezTo>
                          <a:pt x="62" y="452"/>
                          <a:pt x="64" y="454"/>
                          <a:pt x="64" y="455"/>
                        </a:cubicBezTo>
                        <a:cubicBezTo>
                          <a:pt x="65" y="458"/>
                          <a:pt x="62" y="461"/>
                          <a:pt x="58" y="463"/>
                        </a:cubicBezTo>
                        <a:cubicBezTo>
                          <a:pt x="56" y="463"/>
                          <a:pt x="56" y="464"/>
                          <a:pt x="56" y="464"/>
                        </a:cubicBezTo>
                        <a:cubicBezTo>
                          <a:pt x="56" y="464"/>
                          <a:pt x="56" y="464"/>
                          <a:pt x="57" y="466"/>
                        </a:cubicBezTo>
                        <a:cubicBezTo>
                          <a:pt x="58" y="467"/>
                          <a:pt x="60" y="466"/>
                          <a:pt x="61" y="466"/>
                        </a:cubicBezTo>
                        <a:cubicBezTo>
                          <a:pt x="63" y="465"/>
                          <a:pt x="66" y="464"/>
                          <a:pt x="68" y="466"/>
                        </a:cubicBezTo>
                        <a:cubicBezTo>
                          <a:pt x="69" y="467"/>
                          <a:pt x="69" y="469"/>
                          <a:pt x="69" y="469"/>
                        </a:cubicBezTo>
                        <a:cubicBezTo>
                          <a:pt x="68" y="471"/>
                          <a:pt x="66" y="472"/>
                          <a:pt x="65" y="472"/>
                        </a:cubicBezTo>
                        <a:cubicBezTo>
                          <a:pt x="64" y="473"/>
                          <a:pt x="62" y="473"/>
                          <a:pt x="62" y="473"/>
                        </a:cubicBezTo>
                        <a:cubicBezTo>
                          <a:pt x="62" y="474"/>
                          <a:pt x="62" y="475"/>
                          <a:pt x="63" y="475"/>
                        </a:cubicBezTo>
                        <a:cubicBezTo>
                          <a:pt x="63" y="477"/>
                          <a:pt x="64" y="478"/>
                          <a:pt x="64" y="480"/>
                        </a:cubicBezTo>
                        <a:cubicBezTo>
                          <a:pt x="63" y="481"/>
                          <a:pt x="63" y="482"/>
                          <a:pt x="61" y="482"/>
                        </a:cubicBezTo>
                        <a:cubicBezTo>
                          <a:pt x="61" y="483"/>
                          <a:pt x="60" y="483"/>
                          <a:pt x="59" y="483"/>
                        </a:cubicBezTo>
                        <a:cubicBezTo>
                          <a:pt x="58" y="483"/>
                          <a:pt x="57" y="482"/>
                          <a:pt x="56" y="480"/>
                        </a:cubicBezTo>
                        <a:cubicBezTo>
                          <a:pt x="56" y="481"/>
                          <a:pt x="56" y="481"/>
                          <a:pt x="56" y="482"/>
                        </a:cubicBezTo>
                        <a:cubicBezTo>
                          <a:pt x="55" y="483"/>
                          <a:pt x="55" y="483"/>
                          <a:pt x="55" y="483"/>
                        </a:cubicBezTo>
                        <a:cubicBezTo>
                          <a:pt x="54" y="483"/>
                          <a:pt x="54" y="483"/>
                          <a:pt x="54" y="483"/>
                        </a:cubicBezTo>
                        <a:cubicBezTo>
                          <a:pt x="52" y="483"/>
                          <a:pt x="49" y="480"/>
                          <a:pt x="46" y="478"/>
                        </a:cubicBezTo>
                        <a:cubicBezTo>
                          <a:pt x="46" y="478"/>
                          <a:pt x="46" y="477"/>
                          <a:pt x="46" y="477"/>
                        </a:cubicBezTo>
                        <a:cubicBezTo>
                          <a:pt x="46" y="478"/>
                          <a:pt x="46" y="478"/>
                          <a:pt x="46" y="478"/>
                        </a:cubicBezTo>
                        <a:cubicBezTo>
                          <a:pt x="46" y="478"/>
                          <a:pt x="46" y="479"/>
                          <a:pt x="46" y="479"/>
                        </a:cubicBezTo>
                        <a:cubicBezTo>
                          <a:pt x="47" y="480"/>
                          <a:pt x="48" y="481"/>
                          <a:pt x="47" y="482"/>
                        </a:cubicBezTo>
                        <a:cubicBezTo>
                          <a:pt x="47" y="484"/>
                          <a:pt x="45" y="484"/>
                          <a:pt x="44" y="484"/>
                        </a:cubicBezTo>
                        <a:cubicBezTo>
                          <a:pt x="41" y="484"/>
                          <a:pt x="41" y="485"/>
                          <a:pt x="41" y="485"/>
                        </a:cubicBezTo>
                        <a:cubicBezTo>
                          <a:pt x="41" y="485"/>
                          <a:pt x="41" y="485"/>
                          <a:pt x="41" y="485"/>
                        </a:cubicBezTo>
                        <a:cubicBezTo>
                          <a:pt x="41" y="485"/>
                          <a:pt x="42" y="485"/>
                          <a:pt x="42" y="485"/>
                        </a:cubicBezTo>
                        <a:cubicBezTo>
                          <a:pt x="44" y="485"/>
                          <a:pt x="46" y="485"/>
                          <a:pt x="48" y="485"/>
                        </a:cubicBezTo>
                        <a:cubicBezTo>
                          <a:pt x="52" y="486"/>
                          <a:pt x="52" y="489"/>
                          <a:pt x="53" y="492"/>
                        </a:cubicBezTo>
                        <a:cubicBezTo>
                          <a:pt x="53" y="492"/>
                          <a:pt x="53" y="492"/>
                          <a:pt x="53" y="493"/>
                        </a:cubicBezTo>
                        <a:cubicBezTo>
                          <a:pt x="53" y="490"/>
                          <a:pt x="54" y="487"/>
                          <a:pt x="57" y="486"/>
                        </a:cubicBezTo>
                        <a:cubicBezTo>
                          <a:pt x="58" y="486"/>
                          <a:pt x="58" y="486"/>
                          <a:pt x="58" y="486"/>
                        </a:cubicBezTo>
                        <a:cubicBezTo>
                          <a:pt x="60" y="486"/>
                          <a:pt x="61" y="489"/>
                          <a:pt x="61" y="491"/>
                        </a:cubicBezTo>
                        <a:cubicBezTo>
                          <a:pt x="62" y="493"/>
                          <a:pt x="62" y="496"/>
                          <a:pt x="66" y="497"/>
                        </a:cubicBezTo>
                        <a:cubicBezTo>
                          <a:pt x="66" y="497"/>
                          <a:pt x="66" y="497"/>
                          <a:pt x="66" y="497"/>
                        </a:cubicBezTo>
                        <a:cubicBezTo>
                          <a:pt x="66" y="496"/>
                          <a:pt x="66" y="494"/>
                          <a:pt x="68" y="493"/>
                        </a:cubicBezTo>
                        <a:cubicBezTo>
                          <a:pt x="69" y="493"/>
                          <a:pt x="70" y="492"/>
                          <a:pt x="70" y="492"/>
                        </a:cubicBezTo>
                        <a:cubicBezTo>
                          <a:pt x="73" y="492"/>
                          <a:pt x="75" y="495"/>
                          <a:pt x="77" y="497"/>
                        </a:cubicBezTo>
                        <a:cubicBezTo>
                          <a:pt x="78" y="498"/>
                          <a:pt x="79" y="500"/>
                          <a:pt x="80" y="500"/>
                        </a:cubicBezTo>
                        <a:cubicBezTo>
                          <a:pt x="80" y="499"/>
                          <a:pt x="79" y="498"/>
                          <a:pt x="78" y="497"/>
                        </a:cubicBezTo>
                        <a:cubicBezTo>
                          <a:pt x="78" y="497"/>
                          <a:pt x="77" y="496"/>
                          <a:pt x="77" y="495"/>
                        </a:cubicBezTo>
                        <a:cubicBezTo>
                          <a:pt x="76" y="495"/>
                          <a:pt x="76" y="495"/>
                          <a:pt x="76" y="495"/>
                        </a:cubicBezTo>
                        <a:cubicBezTo>
                          <a:pt x="76" y="495"/>
                          <a:pt x="76" y="495"/>
                          <a:pt x="75" y="495"/>
                        </a:cubicBezTo>
                        <a:cubicBezTo>
                          <a:pt x="75" y="495"/>
                          <a:pt x="75" y="495"/>
                          <a:pt x="75" y="495"/>
                        </a:cubicBezTo>
                        <a:cubicBezTo>
                          <a:pt x="75" y="495"/>
                          <a:pt x="75" y="495"/>
                          <a:pt x="75" y="495"/>
                        </a:cubicBezTo>
                        <a:cubicBezTo>
                          <a:pt x="75" y="495"/>
                          <a:pt x="75" y="495"/>
                          <a:pt x="75" y="494"/>
                        </a:cubicBezTo>
                        <a:cubicBezTo>
                          <a:pt x="75" y="494"/>
                          <a:pt x="75" y="494"/>
                          <a:pt x="75" y="494"/>
                        </a:cubicBezTo>
                        <a:cubicBezTo>
                          <a:pt x="75" y="494"/>
                          <a:pt x="75" y="494"/>
                          <a:pt x="75" y="494"/>
                        </a:cubicBezTo>
                        <a:cubicBezTo>
                          <a:pt x="74" y="494"/>
                          <a:pt x="74" y="494"/>
                          <a:pt x="74" y="494"/>
                        </a:cubicBezTo>
                        <a:cubicBezTo>
                          <a:pt x="74" y="494"/>
                          <a:pt x="74" y="494"/>
                          <a:pt x="74" y="493"/>
                        </a:cubicBezTo>
                        <a:cubicBezTo>
                          <a:pt x="74" y="493"/>
                          <a:pt x="74" y="493"/>
                          <a:pt x="74" y="493"/>
                        </a:cubicBezTo>
                        <a:cubicBezTo>
                          <a:pt x="74" y="493"/>
                          <a:pt x="74" y="493"/>
                          <a:pt x="74" y="493"/>
                        </a:cubicBezTo>
                        <a:cubicBezTo>
                          <a:pt x="74" y="492"/>
                          <a:pt x="74" y="492"/>
                          <a:pt x="74" y="492"/>
                        </a:cubicBezTo>
                        <a:cubicBezTo>
                          <a:pt x="74" y="492"/>
                          <a:pt x="74" y="492"/>
                          <a:pt x="74" y="491"/>
                        </a:cubicBezTo>
                        <a:cubicBezTo>
                          <a:pt x="74" y="491"/>
                          <a:pt x="74" y="491"/>
                          <a:pt x="74" y="491"/>
                        </a:cubicBezTo>
                        <a:cubicBezTo>
                          <a:pt x="74" y="490"/>
                          <a:pt x="74" y="490"/>
                          <a:pt x="74" y="490"/>
                        </a:cubicBezTo>
                        <a:cubicBezTo>
                          <a:pt x="74" y="489"/>
                          <a:pt x="74" y="489"/>
                          <a:pt x="73" y="489"/>
                        </a:cubicBezTo>
                        <a:cubicBezTo>
                          <a:pt x="73" y="488"/>
                          <a:pt x="73" y="488"/>
                          <a:pt x="73" y="488"/>
                        </a:cubicBezTo>
                        <a:cubicBezTo>
                          <a:pt x="73" y="487"/>
                          <a:pt x="73" y="487"/>
                          <a:pt x="73" y="486"/>
                        </a:cubicBezTo>
                        <a:cubicBezTo>
                          <a:pt x="73" y="486"/>
                          <a:pt x="73" y="486"/>
                          <a:pt x="73" y="485"/>
                        </a:cubicBezTo>
                        <a:cubicBezTo>
                          <a:pt x="73" y="485"/>
                          <a:pt x="73" y="484"/>
                          <a:pt x="73" y="483"/>
                        </a:cubicBezTo>
                        <a:cubicBezTo>
                          <a:pt x="73" y="483"/>
                          <a:pt x="73" y="483"/>
                          <a:pt x="73" y="482"/>
                        </a:cubicBezTo>
                        <a:cubicBezTo>
                          <a:pt x="73" y="482"/>
                          <a:pt x="73" y="481"/>
                          <a:pt x="73" y="480"/>
                        </a:cubicBezTo>
                        <a:cubicBezTo>
                          <a:pt x="73" y="479"/>
                          <a:pt x="73" y="479"/>
                          <a:pt x="73" y="479"/>
                        </a:cubicBezTo>
                        <a:cubicBezTo>
                          <a:pt x="73" y="478"/>
                          <a:pt x="73" y="477"/>
                          <a:pt x="73" y="476"/>
                        </a:cubicBezTo>
                        <a:cubicBezTo>
                          <a:pt x="73" y="475"/>
                          <a:pt x="73" y="475"/>
                          <a:pt x="73" y="474"/>
                        </a:cubicBezTo>
                        <a:cubicBezTo>
                          <a:pt x="73" y="473"/>
                          <a:pt x="74" y="472"/>
                          <a:pt x="74" y="471"/>
                        </a:cubicBezTo>
                        <a:cubicBezTo>
                          <a:pt x="74" y="470"/>
                          <a:pt x="74" y="470"/>
                          <a:pt x="74" y="469"/>
                        </a:cubicBezTo>
                        <a:cubicBezTo>
                          <a:pt x="74" y="468"/>
                          <a:pt x="74" y="466"/>
                          <a:pt x="74" y="465"/>
                        </a:cubicBezTo>
                        <a:cubicBezTo>
                          <a:pt x="74" y="465"/>
                          <a:pt x="74" y="464"/>
                          <a:pt x="74" y="464"/>
                        </a:cubicBezTo>
                        <a:cubicBezTo>
                          <a:pt x="74" y="462"/>
                          <a:pt x="74" y="460"/>
                          <a:pt x="74" y="458"/>
                        </a:cubicBezTo>
                        <a:cubicBezTo>
                          <a:pt x="74" y="458"/>
                          <a:pt x="74" y="458"/>
                          <a:pt x="74" y="458"/>
                        </a:cubicBezTo>
                        <a:cubicBezTo>
                          <a:pt x="73" y="458"/>
                          <a:pt x="73" y="458"/>
                          <a:pt x="73" y="458"/>
                        </a:cubicBezTo>
                        <a:cubicBezTo>
                          <a:pt x="70" y="458"/>
                          <a:pt x="67" y="457"/>
                          <a:pt x="65" y="455"/>
                        </a:cubicBezTo>
                        <a:cubicBezTo>
                          <a:pt x="64" y="455"/>
                          <a:pt x="64" y="453"/>
                          <a:pt x="64" y="451"/>
                        </a:cubicBezTo>
                        <a:cubicBezTo>
                          <a:pt x="64" y="451"/>
                          <a:pt x="64" y="450"/>
                          <a:pt x="65" y="450"/>
                        </a:cubicBezTo>
                        <a:cubicBezTo>
                          <a:pt x="64" y="450"/>
                          <a:pt x="64" y="450"/>
                          <a:pt x="64" y="450"/>
                        </a:cubicBezTo>
                        <a:cubicBezTo>
                          <a:pt x="64" y="450"/>
                          <a:pt x="64" y="449"/>
                          <a:pt x="63" y="449"/>
                        </a:cubicBezTo>
                        <a:cubicBezTo>
                          <a:pt x="63" y="449"/>
                          <a:pt x="63" y="449"/>
                          <a:pt x="63" y="449"/>
                        </a:cubicBezTo>
                        <a:cubicBezTo>
                          <a:pt x="62" y="449"/>
                          <a:pt x="62" y="448"/>
                          <a:pt x="61" y="448"/>
                        </a:cubicBezTo>
                        <a:cubicBezTo>
                          <a:pt x="60" y="448"/>
                          <a:pt x="58" y="448"/>
                          <a:pt x="55" y="448"/>
                        </a:cubicBezTo>
                        <a:cubicBezTo>
                          <a:pt x="49" y="448"/>
                          <a:pt x="42" y="448"/>
                          <a:pt x="42" y="449"/>
                        </a:cubicBezTo>
                        <a:cubicBezTo>
                          <a:pt x="41" y="449"/>
                          <a:pt x="41" y="449"/>
                          <a:pt x="41" y="449"/>
                        </a:cubicBezTo>
                        <a:cubicBezTo>
                          <a:pt x="41" y="449"/>
                          <a:pt x="41" y="449"/>
                          <a:pt x="41" y="449"/>
                        </a:cubicBezTo>
                        <a:cubicBezTo>
                          <a:pt x="41" y="449"/>
                          <a:pt x="41" y="449"/>
                          <a:pt x="41" y="449"/>
                        </a:cubicBezTo>
                        <a:cubicBezTo>
                          <a:pt x="40" y="449"/>
                          <a:pt x="39" y="448"/>
                          <a:pt x="38" y="447"/>
                        </a:cubicBezTo>
                        <a:cubicBezTo>
                          <a:pt x="37" y="447"/>
                          <a:pt x="37" y="446"/>
                          <a:pt x="36" y="445"/>
                        </a:cubicBezTo>
                        <a:cubicBezTo>
                          <a:pt x="36" y="445"/>
                          <a:pt x="36" y="444"/>
                          <a:pt x="36" y="444"/>
                        </a:cubicBezTo>
                        <a:cubicBezTo>
                          <a:pt x="35" y="444"/>
                          <a:pt x="34" y="443"/>
                          <a:pt x="34" y="443"/>
                        </a:cubicBezTo>
                        <a:cubicBezTo>
                          <a:pt x="32" y="440"/>
                          <a:pt x="32" y="432"/>
                          <a:pt x="33" y="429"/>
                        </a:cubicBezTo>
                        <a:cubicBezTo>
                          <a:pt x="33" y="428"/>
                          <a:pt x="31" y="428"/>
                          <a:pt x="29" y="428"/>
                        </a:cubicBezTo>
                        <a:cubicBezTo>
                          <a:pt x="27" y="428"/>
                          <a:pt x="25" y="428"/>
                          <a:pt x="24" y="427"/>
                        </a:cubicBezTo>
                        <a:cubicBezTo>
                          <a:pt x="21" y="426"/>
                          <a:pt x="22" y="424"/>
                          <a:pt x="22" y="422"/>
                        </a:cubicBezTo>
                        <a:cubicBezTo>
                          <a:pt x="22" y="421"/>
                          <a:pt x="22" y="421"/>
                          <a:pt x="21" y="419"/>
                        </a:cubicBezTo>
                        <a:cubicBezTo>
                          <a:pt x="18" y="416"/>
                          <a:pt x="19" y="412"/>
                          <a:pt x="20" y="409"/>
                        </a:cubicBezTo>
                        <a:cubicBezTo>
                          <a:pt x="20" y="408"/>
                          <a:pt x="20" y="408"/>
                          <a:pt x="20" y="407"/>
                        </a:cubicBezTo>
                        <a:cubicBezTo>
                          <a:pt x="21" y="404"/>
                          <a:pt x="23" y="398"/>
                          <a:pt x="29" y="398"/>
                        </a:cubicBezTo>
                        <a:cubicBezTo>
                          <a:pt x="29" y="398"/>
                          <a:pt x="29" y="397"/>
                          <a:pt x="29" y="397"/>
                        </a:cubicBezTo>
                        <a:cubicBezTo>
                          <a:pt x="29" y="395"/>
                          <a:pt x="30" y="392"/>
                          <a:pt x="32" y="391"/>
                        </a:cubicBezTo>
                        <a:cubicBezTo>
                          <a:pt x="32" y="390"/>
                          <a:pt x="32" y="389"/>
                          <a:pt x="32" y="389"/>
                        </a:cubicBezTo>
                        <a:cubicBezTo>
                          <a:pt x="31" y="387"/>
                          <a:pt x="29" y="384"/>
                          <a:pt x="32" y="382"/>
                        </a:cubicBezTo>
                        <a:cubicBezTo>
                          <a:pt x="32" y="382"/>
                          <a:pt x="32" y="381"/>
                          <a:pt x="33" y="380"/>
                        </a:cubicBezTo>
                        <a:cubicBezTo>
                          <a:pt x="33" y="378"/>
                          <a:pt x="33" y="375"/>
                          <a:pt x="37" y="374"/>
                        </a:cubicBezTo>
                        <a:cubicBezTo>
                          <a:pt x="38" y="374"/>
                          <a:pt x="38" y="374"/>
                          <a:pt x="38" y="374"/>
                        </a:cubicBezTo>
                        <a:cubicBezTo>
                          <a:pt x="38" y="374"/>
                          <a:pt x="38" y="373"/>
                          <a:pt x="38" y="372"/>
                        </a:cubicBezTo>
                        <a:cubicBezTo>
                          <a:pt x="38" y="371"/>
                          <a:pt x="37" y="367"/>
                          <a:pt x="40" y="367"/>
                        </a:cubicBezTo>
                        <a:cubicBezTo>
                          <a:pt x="40" y="366"/>
                          <a:pt x="40" y="366"/>
                          <a:pt x="40" y="365"/>
                        </a:cubicBezTo>
                        <a:cubicBezTo>
                          <a:pt x="40" y="364"/>
                          <a:pt x="39" y="361"/>
                          <a:pt x="39" y="359"/>
                        </a:cubicBezTo>
                        <a:cubicBezTo>
                          <a:pt x="40" y="358"/>
                          <a:pt x="40" y="357"/>
                          <a:pt x="39" y="356"/>
                        </a:cubicBezTo>
                        <a:cubicBezTo>
                          <a:pt x="39" y="354"/>
                          <a:pt x="38" y="351"/>
                          <a:pt x="42" y="349"/>
                        </a:cubicBezTo>
                        <a:cubicBezTo>
                          <a:pt x="43" y="349"/>
                          <a:pt x="43" y="348"/>
                          <a:pt x="43" y="348"/>
                        </a:cubicBezTo>
                        <a:cubicBezTo>
                          <a:pt x="43" y="348"/>
                          <a:pt x="43" y="348"/>
                          <a:pt x="43" y="348"/>
                        </a:cubicBezTo>
                        <a:cubicBezTo>
                          <a:pt x="43" y="348"/>
                          <a:pt x="42" y="346"/>
                          <a:pt x="40" y="345"/>
                        </a:cubicBezTo>
                        <a:cubicBezTo>
                          <a:pt x="40" y="345"/>
                          <a:pt x="38" y="343"/>
                          <a:pt x="38" y="342"/>
                        </a:cubicBezTo>
                        <a:cubicBezTo>
                          <a:pt x="38" y="342"/>
                          <a:pt x="38" y="341"/>
                          <a:pt x="38" y="341"/>
                        </a:cubicBezTo>
                        <a:cubicBezTo>
                          <a:pt x="39" y="339"/>
                          <a:pt x="42" y="339"/>
                          <a:pt x="46" y="339"/>
                        </a:cubicBezTo>
                        <a:cubicBezTo>
                          <a:pt x="46" y="339"/>
                          <a:pt x="46" y="339"/>
                          <a:pt x="45" y="338"/>
                        </a:cubicBezTo>
                        <a:cubicBezTo>
                          <a:pt x="45" y="338"/>
                          <a:pt x="45" y="338"/>
                          <a:pt x="45" y="338"/>
                        </a:cubicBezTo>
                        <a:cubicBezTo>
                          <a:pt x="44" y="338"/>
                          <a:pt x="43" y="338"/>
                          <a:pt x="43" y="338"/>
                        </a:cubicBezTo>
                        <a:cubicBezTo>
                          <a:pt x="40" y="338"/>
                          <a:pt x="39" y="337"/>
                          <a:pt x="38" y="335"/>
                        </a:cubicBezTo>
                        <a:cubicBezTo>
                          <a:pt x="37" y="333"/>
                          <a:pt x="38" y="331"/>
                          <a:pt x="39" y="329"/>
                        </a:cubicBezTo>
                        <a:cubicBezTo>
                          <a:pt x="40" y="328"/>
                          <a:pt x="40" y="328"/>
                          <a:pt x="40" y="328"/>
                        </a:cubicBezTo>
                        <a:cubicBezTo>
                          <a:pt x="40" y="328"/>
                          <a:pt x="39" y="327"/>
                          <a:pt x="39" y="327"/>
                        </a:cubicBezTo>
                        <a:cubicBezTo>
                          <a:pt x="38" y="326"/>
                          <a:pt x="36" y="324"/>
                          <a:pt x="37" y="322"/>
                        </a:cubicBezTo>
                        <a:cubicBezTo>
                          <a:pt x="38" y="321"/>
                          <a:pt x="38" y="319"/>
                          <a:pt x="37" y="319"/>
                        </a:cubicBezTo>
                        <a:cubicBezTo>
                          <a:pt x="34" y="317"/>
                          <a:pt x="36" y="309"/>
                          <a:pt x="36" y="309"/>
                        </a:cubicBezTo>
                        <a:cubicBezTo>
                          <a:pt x="36" y="306"/>
                          <a:pt x="37" y="304"/>
                          <a:pt x="39" y="303"/>
                        </a:cubicBezTo>
                        <a:cubicBezTo>
                          <a:pt x="39" y="302"/>
                          <a:pt x="39" y="298"/>
                          <a:pt x="39" y="296"/>
                        </a:cubicBezTo>
                        <a:cubicBezTo>
                          <a:pt x="39" y="295"/>
                          <a:pt x="38" y="294"/>
                          <a:pt x="38" y="293"/>
                        </a:cubicBezTo>
                        <a:cubicBezTo>
                          <a:pt x="38" y="292"/>
                          <a:pt x="38" y="291"/>
                          <a:pt x="37" y="290"/>
                        </a:cubicBezTo>
                        <a:cubicBezTo>
                          <a:pt x="37" y="288"/>
                          <a:pt x="36" y="287"/>
                          <a:pt x="36" y="285"/>
                        </a:cubicBezTo>
                        <a:cubicBezTo>
                          <a:pt x="36" y="283"/>
                          <a:pt x="37" y="282"/>
                          <a:pt x="38" y="282"/>
                        </a:cubicBezTo>
                        <a:cubicBezTo>
                          <a:pt x="38" y="281"/>
                          <a:pt x="39" y="280"/>
                          <a:pt x="39" y="277"/>
                        </a:cubicBezTo>
                        <a:cubicBezTo>
                          <a:pt x="39" y="275"/>
                          <a:pt x="39" y="270"/>
                          <a:pt x="43" y="268"/>
                        </a:cubicBezTo>
                        <a:cubicBezTo>
                          <a:pt x="43" y="268"/>
                          <a:pt x="43" y="266"/>
                          <a:pt x="43" y="266"/>
                        </a:cubicBezTo>
                        <a:cubicBezTo>
                          <a:pt x="43" y="264"/>
                          <a:pt x="43" y="263"/>
                          <a:pt x="43" y="262"/>
                        </a:cubicBezTo>
                        <a:cubicBezTo>
                          <a:pt x="43" y="259"/>
                          <a:pt x="46" y="258"/>
                          <a:pt x="47" y="258"/>
                        </a:cubicBezTo>
                        <a:cubicBezTo>
                          <a:pt x="49" y="258"/>
                          <a:pt x="49" y="258"/>
                          <a:pt x="49" y="257"/>
                        </a:cubicBezTo>
                        <a:cubicBezTo>
                          <a:pt x="49" y="256"/>
                          <a:pt x="49" y="256"/>
                          <a:pt x="48" y="255"/>
                        </a:cubicBezTo>
                        <a:cubicBezTo>
                          <a:pt x="48" y="254"/>
                          <a:pt x="46" y="253"/>
                          <a:pt x="47" y="250"/>
                        </a:cubicBezTo>
                        <a:cubicBezTo>
                          <a:pt x="47" y="249"/>
                          <a:pt x="47" y="247"/>
                          <a:pt x="47" y="244"/>
                        </a:cubicBezTo>
                        <a:cubicBezTo>
                          <a:pt x="46" y="242"/>
                          <a:pt x="46" y="239"/>
                          <a:pt x="46" y="236"/>
                        </a:cubicBezTo>
                        <a:cubicBezTo>
                          <a:pt x="46" y="229"/>
                          <a:pt x="51" y="226"/>
                          <a:pt x="54" y="225"/>
                        </a:cubicBezTo>
                        <a:cubicBezTo>
                          <a:pt x="54" y="224"/>
                          <a:pt x="55" y="224"/>
                          <a:pt x="55" y="223"/>
                        </a:cubicBezTo>
                        <a:cubicBezTo>
                          <a:pt x="56" y="223"/>
                          <a:pt x="55" y="220"/>
                          <a:pt x="55" y="218"/>
                        </a:cubicBezTo>
                        <a:cubicBezTo>
                          <a:pt x="54" y="214"/>
                          <a:pt x="53" y="210"/>
                          <a:pt x="56" y="209"/>
                        </a:cubicBezTo>
                        <a:cubicBezTo>
                          <a:pt x="56" y="209"/>
                          <a:pt x="56" y="208"/>
                          <a:pt x="57" y="206"/>
                        </a:cubicBezTo>
                        <a:cubicBezTo>
                          <a:pt x="57" y="204"/>
                          <a:pt x="57" y="202"/>
                          <a:pt x="59" y="201"/>
                        </a:cubicBezTo>
                        <a:cubicBezTo>
                          <a:pt x="60" y="200"/>
                          <a:pt x="60" y="199"/>
                          <a:pt x="60" y="197"/>
                        </a:cubicBezTo>
                        <a:cubicBezTo>
                          <a:pt x="60" y="196"/>
                          <a:pt x="61" y="194"/>
                          <a:pt x="61" y="192"/>
                        </a:cubicBezTo>
                        <a:cubicBezTo>
                          <a:pt x="62" y="191"/>
                          <a:pt x="61" y="190"/>
                          <a:pt x="60" y="188"/>
                        </a:cubicBezTo>
                        <a:cubicBezTo>
                          <a:pt x="59" y="187"/>
                          <a:pt x="58" y="185"/>
                          <a:pt x="58" y="183"/>
                        </a:cubicBezTo>
                        <a:cubicBezTo>
                          <a:pt x="58" y="180"/>
                          <a:pt x="58" y="177"/>
                          <a:pt x="55" y="173"/>
                        </a:cubicBezTo>
                        <a:cubicBezTo>
                          <a:pt x="52" y="170"/>
                          <a:pt x="52" y="164"/>
                          <a:pt x="53" y="161"/>
                        </a:cubicBezTo>
                        <a:cubicBezTo>
                          <a:pt x="53" y="161"/>
                          <a:pt x="54" y="160"/>
                          <a:pt x="54" y="160"/>
                        </a:cubicBezTo>
                        <a:cubicBezTo>
                          <a:pt x="54" y="160"/>
                          <a:pt x="54" y="159"/>
                          <a:pt x="54" y="159"/>
                        </a:cubicBezTo>
                        <a:cubicBezTo>
                          <a:pt x="55" y="159"/>
                          <a:pt x="55" y="158"/>
                          <a:pt x="56" y="158"/>
                        </a:cubicBezTo>
                        <a:cubicBezTo>
                          <a:pt x="56" y="158"/>
                          <a:pt x="56" y="157"/>
                          <a:pt x="56" y="156"/>
                        </a:cubicBezTo>
                        <a:cubicBezTo>
                          <a:pt x="57" y="154"/>
                          <a:pt x="58" y="150"/>
                          <a:pt x="61" y="149"/>
                        </a:cubicBezTo>
                        <a:cubicBezTo>
                          <a:pt x="61" y="149"/>
                          <a:pt x="61" y="149"/>
                          <a:pt x="61" y="149"/>
                        </a:cubicBezTo>
                        <a:cubicBezTo>
                          <a:pt x="62" y="147"/>
                          <a:pt x="60" y="143"/>
                          <a:pt x="60" y="140"/>
                        </a:cubicBezTo>
                        <a:cubicBezTo>
                          <a:pt x="58" y="136"/>
                          <a:pt x="60" y="135"/>
                          <a:pt x="62" y="134"/>
                        </a:cubicBezTo>
                        <a:cubicBezTo>
                          <a:pt x="62" y="134"/>
                          <a:pt x="62" y="134"/>
                          <a:pt x="62" y="134"/>
                        </a:cubicBezTo>
                        <a:cubicBezTo>
                          <a:pt x="62" y="129"/>
                          <a:pt x="65" y="123"/>
                          <a:pt x="69" y="122"/>
                        </a:cubicBezTo>
                        <a:cubicBezTo>
                          <a:pt x="70" y="121"/>
                          <a:pt x="71" y="118"/>
                          <a:pt x="71" y="114"/>
                        </a:cubicBezTo>
                        <a:cubicBezTo>
                          <a:pt x="71" y="111"/>
                          <a:pt x="73" y="110"/>
                          <a:pt x="76" y="109"/>
                        </a:cubicBezTo>
                        <a:cubicBezTo>
                          <a:pt x="77" y="108"/>
                          <a:pt x="77" y="108"/>
                          <a:pt x="78" y="107"/>
                        </a:cubicBezTo>
                        <a:cubicBezTo>
                          <a:pt x="78" y="107"/>
                          <a:pt x="78" y="106"/>
                          <a:pt x="78" y="106"/>
                        </a:cubicBezTo>
                        <a:cubicBezTo>
                          <a:pt x="77" y="105"/>
                          <a:pt x="76" y="103"/>
                          <a:pt x="76" y="102"/>
                        </a:cubicBezTo>
                        <a:cubicBezTo>
                          <a:pt x="77" y="101"/>
                          <a:pt x="77" y="100"/>
                          <a:pt x="78" y="99"/>
                        </a:cubicBezTo>
                        <a:cubicBezTo>
                          <a:pt x="79" y="99"/>
                          <a:pt x="78" y="96"/>
                          <a:pt x="77" y="95"/>
                        </a:cubicBezTo>
                        <a:cubicBezTo>
                          <a:pt x="76" y="92"/>
                          <a:pt x="75" y="89"/>
                          <a:pt x="77" y="87"/>
                        </a:cubicBezTo>
                        <a:cubicBezTo>
                          <a:pt x="78" y="87"/>
                          <a:pt x="77" y="85"/>
                          <a:pt x="77" y="84"/>
                        </a:cubicBezTo>
                        <a:cubicBezTo>
                          <a:pt x="77" y="83"/>
                          <a:pt x="77" y="82"/>
                          <a:pt x="77" y="80"/>
                        </a:cubicBezTo>
                        <a:cubicBezTo>
                          <a:pt x="77" y="78"/>
                          <a:pt x="80" y="76"/>
                          <a:pt x="85" y="73"/>
                        </a:cubicBezTo>
                        <a:cubicBezTo>
                          <a:pt x="87" y="72"/>
                          <a:pt x="90" y="70"/>
                          <a:pt x="90" y="70"/>
                        </a:cubicBezTo>
                        <a:cubicBezTo>
                          <a:pt x="90" y="69"/>
                          <a:pt x="90" y="69"/>
                          <a:pt x="90" y="69"/>
                        </a:cubicBezTo>
                        <a:cubicBezTo>
                          <a:pt x="90" y="69"/>
                          <a:pt x="90" y="69"/>
                          <a:pt x="90" y="69"/>
                        </a:cubicBezTo>
                        <a:cubicBezTo>
                          <a:pt x="91" y="69"/>
                          <a:pt x="91" y="68"/>
                          <a:pt x="91" y="68"/>
                        </a:cubicBezTo>
                        <a:cubicBezTo>
                          <a:pt x="91" y="68"/>
                          <a:pt x="91" y="68"/>
                          <a:pt x="91" y="68"/>
                        </a:cubicBezTo>
                        <a:cubicBezTo>
                          <a:pt x="91" y="68"/>
                          <a:pt x="91" y="67"/>
                          <a:pt x="91" y="67"/>
                        </a:cubicBezTo>
                        <a:cubicBezTo>
                          <a:pt x="91" y="67"/>
                          <a:pt x="91" y="67"/>
                          <a:pt x="91" y="67"/>
                        </a:cubicBezTo>
                        <a:cubicBezTo>
                          <a:pt x="91" y="66"/>
                          <a:pt x="91" y="66"/>
                          <a:pt x="91" y="65"/>
                        </a:cubicBezTo>
                        <a:cubicBezTo>
                          <a:pt x="91" y="65"/>
                          <a:pt x="91" y="65"/>
                          <a:pt x="91" y="65"/>
                        </a:cubicBezTo>
                        <a:cubicBezTo>
                          <a:pt x="91" y="64"/>
                          <a:pt x="91" y="64"/>
                          <a:pt x="91" y="64"/>
                        </a:cubicBezTo>
                        <a:cubicBezTo>
                          <a:pt x="92" y="63"/>
                          <a:pt x="92" y="63"/>
                          <a:pt x="92" y="63"/>
                        </a:cubicBezTo>
                        <a:cubicBezTo>
                          <a:pt x="92" y="63"/>
                          <a:pt x="92" y="62"/>
                          <a:pt x="92" y="62"/>
                        </a:cubicBezTo>
                        <a:cubicBezTo>
                          <a:pt x="92" y="62"/>
                          <a:pt x="92" y="61"/>
                          <a:pt x="92" y="61"/>
                        </a:cubicBezTo>
                        <a:cubicBezTo>
                          <a:pt x="92" y="61"/>
                          <a:pt x="92" y="61"/>
                          <a:pt x="92" y="61"/>
                        </a:cubicBezTo>
                        <a:cubicBezTo>
                          <a:pt x="92" y="61"/>
                          <a:pt x="92" y="61"/>
                          <a:pt x="92" y="61"/>
                        </a:cubicBezTo>
                        <a:cubicBezTo>
                          <a:pt x="90" y="62"/>
                          <a:pt x="89" y="62"/>
                          <a:pt x="88"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2" name="Freeform 1889">
                    <a:extLst>
                      <a:ext uri="{FF2B5EF4-FFF2-40B4-BE49-F238E27FC236}">
                        <a16:creationId xmlns="" xmlns:a16="http://schemas.microsoft.com/office/drawing/2014/main" id="{CC605FEB-24E7-421D-940F-213EA3F9615D}"/>
                      </a:ext>
                    </a:extLst>
                  </p:cNvPr>
                  <p:cNvSpPr/>
                  <p:nvPr/>
                </p:nvSpPr>
                <p:spPr bwMode="auto">
                  <a:xfrm>
                    <a:off x="2031" y="2480"/>
                    <a:ext cx="12" cy="1"/>
                  </a:xfrm>
                  <a:custGeom>
                    <a:gdLst>
                      <a:gd name="T0" fmla="*/ 0 w 13"/>
                      <a:gd name="T1" fmla="*/ 1 h 1"/>
                      <a:gd name="T2" fmla="*/ 13 w 13"/>
                      <a:gd name="T3" fmla="*/ 0 h 1"/>
                      <a:gd name="T4" fmla="*/ 0 w 13"/>
                      <a:gd name="T5" fmla="*/ 1 h 1"/>
                    </a:gdLst>
                    <a:cxnLst>
                      <a:cxn ang="0">
                        <a:pos x="T0" y="T1"/>
                      </a:cxn>
                      <a:cxn ang="0">
                        <a:pos x="T2" y="T3"/>
                      </a:cxn>
                      <a:cxn ang="0">
                        <a:pos x="T4" y="T5"/>
                      </a:cxn>
                    </a:cxnLst>
                    <a:rect l="0" t="0" r="r" b="b"/>
                    <a:pathLst>
                      <a:path w="13" h="1">
                        <a:moveTo>
                          <a:pt x="0" y="1"/>
                        </a:moveTo>
                        <a:cubicBezTo>
                          <a:pt x="0" y="0"/>
                          <a:pt x="7" y="0"/>
                          <a:pt x="13" y="0"/>
                        </a:cubicBezTo>
                        <a:cubicBezTo>
                          <a:pt x="7"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3" name="Freeform 1890">
                    <a:extLst>
                      <a:ext uri="{FF2B5EF4-FFF2-40B4-BE49-F238E27FC236}">
                        <a16:creationId xmlns="" xmlns:a16="http://schemas.microsoft.com/office/drawing/2014/main" id="{4E0DF9D6-D367-412A-A44C-03139419CD58}"/>
                      </a:ext>
                    </a:extLst>
                  </p:cNvPr>
                  <p:cNvSpPr/>
                  <p:nvPr/>
                </p:nvSpPr>
                <p:spPr bwMode="auto">
                  <a:xfrm>
                    <a:off x="2052" y="2482"/>
                    <a:ext cx="1" cy="0"/>
                  </a:xfrm>
                  <a:custGeom>
                    <a:gdLst>
                      <a:gd name="T0" fmla="*/ 1 w 1"/>
                      <a:gd name="T1" fmla="*/ 0 w 1"/>
                      <a:gd name="T2" fmla="*/ 1 w 1"/>
                      <a:gd name="T3" fmla="*/ 1 w 1"/>
                    </a:gdLst>
                    <a:cxnLst>
                      <a:cxn ang="0">
                        <a:pos x="T0" y="0"/>
                      </a:cxn>
                      <a:cxn ang="0">
                        <a:pos x="T1" y="0"/>
                      </a:cxn>
                      <a:cxn ang="0">
                        <a:pos x="T2" y="0"/>
                      </a:cxn>
                      <a:cxn ang="0">
                        <a:pos x="T3" y="0"/>
                      </a:cxn>
                    </a:cxnLst>
                    <a:rect l="0" t="0" r="r" b="b"/>
                    <a:pathLst>
                      <a:path w="1">
                        <a:moveTo>
                          <a:pt x="1" y="0"/>
                        </a:moveTo>
                        <a:cubicBezTo>
                          <a:pt x="0" y="0"/>
                          <a:pt x="0" y="0"/>
                          <a:pt x="0" y="0"/>
                        </a:cubicBezTo>
                        <a:cubicBezTo>
                          <a:pt x="0" y="0"/>
                          <a:pt x="0"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4" name="Freeform 1891">
                    <a:extLst>
                      <a:ext uri="{FF2B5EF4-FFF2-40B4-BE49-F238E27FC236}">
                        <a16:creationId xmlns="" xmlns:a16="http://schemas.microsoft.com/office/drawing/2014/main" id="{90A48DD4-0A24-4BE7-98F7-16B235B10A91}"/>
                      </a:ext>
                    </a:extLst>
                  </p:cNvPr>
                  <p:cNvSpPr/>
                  <p:nvPr/>
                </p:nvSpPr>
                <p:spPr bwMode="auto">
                  <a:xfrm flipH="1">
                    <a:off x="2061" y="2490"/>
                    <a:ext cx="0" cy="6"/>
                  </a:xfrm>
                  <a:custGeom>
                    <a:gdLst>
                      <a:gd name="T0" fmla="*/ 0 h 6"/>
                      <a:gd name="T1" fmla="*/ 6 h 6"/>
                      <a:gd name="T2" fmla="*/ 0 h 6"/>
                    </a:gdLst>
                    <a:cxnLst>
                      <a:cxn ang="0">
                        <a:pos x="0" y="T0"/>
                      </a:cxn>
                      <a:cxn ang="0">
                        <a:pos x="0" y="T1"/>
                      </a:cxn>
                      <a:cxn ang="0">
                        <a:pos x="0" y="T2"/>
                      </a:cxn>
                    </a:cxnLst>
                    <a:rect l="0" t="0" r="r" b="b"/>
                    <a:pathLst>
                      <a:path h="6">
                        <a:moveTo>
                          <a:pt x="0" y="0"/>
                        </a:moveTo>
                        <a:cubicBezTo>
                          <a:pt x="0" y="2"/>
                          <a:pt x="0" y="4"/>
                          <a:pt x="0" y="6"/>
                        </a:cubicBezTo>
                        <a:cubicBezTo>
                          <a:pt x="0"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5" name="Freeform 1892">
                    <a:extLst>
                      <a:ext uri="{FF2B5EF4-FFF2-40B4-BE49-F238E27FC236}">
                        <a16:creationId xmlns="" xmlns:a16="http://schemas.microsoft.com/office/drawing/2014/main" id="{347B673E-0DA7-4F44-9936-46986B5432CB}"/>
                      </a:ext>
                    </a:extLst>
                  </p:cNvPr>
                  <p:cNvSpPr/>
                  <p:nvPr/>
                </p:nvSpPr>
                <p:spPr bwMode="auto">
                  <a:xfrm flipH="1">
                    <a:off x="2051" y="2481"/>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6" name="Freeform 1893">
                    <a:extLst>
                      <a:ext uri="{FF2B5EF4-FFF2-40B4-BE49-F238E27FC236}">
                        <a16:creationId xmlns="" xmlns:a16="http://schemas.microsoft.com/office/drawing/2014/main" id="{9B38BB10-4D2E-4D5D-8320-815AB20EFDDC}"/>
                      </a:ext>
                    </a:extLst>
                  </p:cNvPr>
                  <p:cNvSpPr/>
                  <p:nvPr/>
                </p:nvSpPr>
                <p:spPr bwMode="auto">
                  <a:xfrm flipH="1">
                    <a:off x="2060" y="2507"/>
                    <a:ext cx="0" cy="3"/>
                  </a:xfrm>
                  <a:custGeom>
                    <a:gdLst>
                      <a:gd name="T0" fmla="*/ 0 h 3"/>
                      <a:gd name="T1" fmla="*/ 3 h 3"/>
                      <a:gd name="T2" fmla="*/ 0 h 3"/>
                    </a:gdLst>
                    <a:cxnLst>
                      <a:cxn ang="0">
                        <a:pos x="0" y="T0"/>
                      </a:cxn>
                      <a:cxn ang="0">
                        <a:pos x="0" y="T1"/>
                      </a:cxn>
                      <a:cxn ang="0">
                        <a:pos x="0" y="T2"/>
                      </a:cxn>
                    </a:cxnLst>
                    <a:rect l="0" t="0" r="r" b="b"/>
                    <a:pathLst>
                      <a:path h="3">
                        <a:moveTo>
                          <a:pt x="0" y="0"/>
                        </a:moveTo>
                        <a:cubicBezTo>
                          <a:pt x="0" y="1"/>
                          <a:pt x="0"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7" name="Freeform 1894">
                    <a:extLst>
                      <a:ext uri="{FF2B5EF4-FFF2-40B4-BE49-F238E27FC236}">
                        <a16:creationId xmlns="" xmlns:a16="http://schemas.microsoft.com/office/drawing/2014/main" id="{D2C93D8A-A5C5-40CF-98EE-92E3C2E2E8D3}"/>
                      </a:ext>
                    </a:extLst>
                  </p:cNvPr>
                  <p:cNvSpPr/>
                  <p:nvPr/>
                </p:nvSpPr>
                <p:spPr bwMode="auto">
                  <a:xfrm>
                    <a:off x="2060" y="2502"/>
                    <a:ext cx="1" cy="3"/>
                  </a:xfrm>
                  <a:custGeom>
                    <a:gdLst>
                      <a:gd name="T0" fmla="*/ 1 w 1"/>
                      <a:gd name="T1" fmla="*/ 0 h 3"/>
                      <a:gd name="T2" fmla="*/ 0 w 1"/>
                      <a:gd name="T3" fmla="*/ 3 h 3"/>
                      <a:gd name="T4" fmla="*/ 1 w 1"/>
                      <a:gd name="T5" fmla="*/ 0 h 3"/>
                    </a:gdLst>
                    <a:cxnLst>
                      <a:cxn ang="0">
                        <a:pos x="T0" y="T1"/>
                      </a:cxn>
                      <a:cxn ang="0">
                        <a:pos x="T2" y="T3"/>
                      </a:cxn>
                      <a:cxn ang="0">
                        <a:pos x="T4" y="T5"/>
                      </a:cxn>
                    </a:cxnLst>
                    <a:rect l="0" t="0" r="r" b="b"/>
                    <a:pathLst>
                      <a:path w="1" h="3">
                        <a:moveTo>
                          <a:pt x="1" y="0"/>
                        </a:moveTo>
                        <a:cubicBezTo>
                          <a:pt x="1" y="1"/>
                          <a:pt x="0" y="2"/>
                          <a:pt x="0" y="3"/>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8" name="Freeform 1895">
                    <a:extLst>
                      <a:ext uri="{FF2B5EF4-FFF2-40B4-BE49-F238E27FC236}">
                        <a16:creationId xmlns="" xmlns:a16="http://schemas.microsoft.com/office/drawing/2014/main" id="{871C66BB-D91A-4662-8E04-0AB7AEFC07AD}"/>
                      </a:ext>
                    </a:extLst>
                  </p:cNvPr>
                  <p:cNvSpPr/>
                  <p:nvPr/>
                </p:nvSpPr>
                <p:spPr bwMode="auto">
                  <a:xfrm flipH="1">
                    <a:off x="2061" y="2497"/>
                    <a:ext cx="0" cy="4"/>
                  </a:xfrm>
                  <a:custGeom>
                    <a:gdLst>
                      <a:gd name="T0" fmla="*/ 0 h 4"/>
                      <a:gd name="T1" fmla="*/ 4 h 4"/>
                      <a:gd name="T2" fmla="*/ 0 h 4"/>
                    </a:gdLst>
                    <a:cxnLst>
                      <a:cxn ang="0">
                        <a:pos x="0" y="T0"/>
                      </a:cxn>
                      <a:cxn ang="0">
                        <a:pos x="0" y="T1"/>
                      </a:cxn>
                      <a:cxn ang="0">
                        <a:pos x="0" y="T2"/>
                      </a:cxn>
                    </a:cxnLst>
                    <a:rect l="0" t="0" r="r" b="b"/>
                    <a:pathLst>
                      <a:path h="4">
                        <a:moveTo>
                          <a:pt x="0" y="0"/>
                        </a:moveTo>
                        <a:cubicBezTo>
                          <a:pt x="0" y="1"/>
                          <a:pt x="0" y="3"/>
                          <a:pt x="0" y="4"/>
                        </a:cubicBezTo>
                        <a:cubicBezTo>
                          <a:pt x="0"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59" name="Freeform 1896">
                    <a:extLst>
                      <a:ext uri="{FF2B5EF4-FFF2-40B4-BE49-F238E27FC236}">
                        <a16:creationId xmlns="" xmlns:a16="http://schemas.microsoft.com/office/drawing/2014/main" id="{0B33BA15-2A69-4A38-A0D7-66458D0C8874}"/>
                      </a:ext>
                    </a:extLst>
                  </p:cNvPr>
                  <p:cNvSpPr/>
                  <p:nvPr/>
                </p:nvSpPr>
                <p:spPr bwMode="auto">
                  <a:xfrm flipH="1">
                    <a:off x="2060" y="251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2"/>
                          <a:pt x="0" y="2"/>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0" name="Freeform 1897">
                    <a:extLst>
                      <a:ext uri="{FF2B5EF4-FFF2-40B4-BE49-F238E27FC236}">
                        <a16:creationId xmlns="" xmlns:a16="http://schemas.microsoft.com/office/drawing/2014/main" id="{E2454C97-1CAC-488A-AD7B-0691B3EF654F}"/>
                      </a:ext>
                    </a:extLst>
                  </p:cNvPr>
                  <p:cNvSpPr/>
                  <p:nvPr/>
                </p:nvSpPr>
                <p:spPr bwMode="auto">
                  <a:xfrm flipH="1">
                    <a:off x="2078" y="211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1" name="Freeform 1898">
                    <a:extLst>
                      <a:ext uri="{FF2B5EF4-FFF2-40B4-BE49-F238E27FC236}">
                        <a16:creationId xmlns="" xmlns:a16="http://schemas.microsoft.com/office/drawing/2014/main" id="{90BB46EC-8CF9-4800-A91F-0C92D327AC85}"/>
                      </a:ext>
                    </a:extLst>
                  </p:cNvPr>
                  <p:cNvSpPr/>
                  <p:nvPr/>
                </p:nvSpPr>
                <p:spPr bwMode="auto">
                  <a:xfrm flipH="1">
                    <a:off x="2077" y="2118"/>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2" name="Freeform 1899">
                    <a:extLst>
                      <a:ext uri="{FF2B5EF4-FFF2-40B4-BE49-F238E27FC236}">
                        <a16:creationId xmlns="" xmlns:a16="http://schemas.microsoft.com/office/drawing/2014/main" id="{FA66D624-A13A-4CED-A4A6-B58F2FF9AA8D}"/>
                      </a:ext>
                    </a:extLst>
                  </p:cNvPr>
                  <p:cNvSpPr/>
                  <p:nvPr/>
                </p:nvSpPr>
                <p:spPr bwMode="auto">
                  <a:xfrm flipH="1">
                    <a:off x="2079" y="211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3" name="Freeform 1900">
                    <a:extLst>
                      <a:ext uri="{FF2B5EF4-FFF2-40B4-BE49-F238E27FC236}">
                        <a16:creationId xmlns="" xmlns:a16="http://schemas.microsoft.com/office/drawing/2014/main" id="{4AC07EB3-DFEE-41F0-975F-8149119B8111}"/>
                      </a:ext>
                    </a:extLst>
                  </p:cNvPr>
                  <p:cNvSpPr/>
                  <p:nvPr/>
                </p:nvSpPr>
                <p:spPr bwMode="auto">
                  <a:xfrm flipH="1">
                    <a:off x="2078" y="211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4" name="Freeform 1901">
                    <a:extLst>
                      <a:ext uri="{FF2B5EF4-FFF2-40B4-BE49-F238E27FC236}">
                        <a16:creationId xmlns="" xmlns:a16="http://schemas.microsoft.com/office/drawing/2014/main" id="{C27B2334-62E6-49B2-88F1-F6EB2C262A8B}"/>
                      </a:ext>
                    </a:extLst>
                  </p:cNvPr>
                  <p:cNvSpPr/>
                  <p:nvPr/>
                </p:nvSpPr>
                <p:spPr bwMode="auto">
                  <a:xfrm flipH="1">
                    <a:off x="2078" y="211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5" name="Freeform 1902">
                    <a:extLst>
                      <a:ext uri="{FF2B5EF4-FFF2-40B4-BE49-F238E27FC236}">
                        <a16:creationId xmlns="" xmlns:a16="http://schemas.microsoft.com/office/drawing/2014/main" id="{8DD3F32C-4B8C-495A-BD1B-28957F61F122}"/>
                      </a:ext>
                    </a:extLst>
                  </p:cNvPr>
                  <p:cNvSpPr/>
                  <p:nvPr/>
                </p:nvSpPr>
                <p:spPr bwMode="auto">
                  <a:xfrm>
                    <a:off x="2077" y="2117"/>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6" name="Freeform 1903">
                    <a:extLst>
                      <a:ext uri="{FF2B5EF4-FFF2-40B4-BE49-F238E27FC236}">
                        <a16:creationId xmlns="" xmlns:a16="http://schemas.microsoft.com/office/drawing/2014/main" id="{5B254164-97C7-4790-9364-49A45CB71F99}"/>
                      </a:ext>
                    </a:extLst>
                  </p:cNvPr>
                  <p:cNvSpPr/>
                  <p:nvPr/>
                </p:nvSpPr>
                <p:spPr bwMode="auto">
                  <a:xfrm flipH="1">
                    <a:off x="2061" y="252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7" name="Freeform 1904">
                    <a:extLst>
                      <a:ext uri="{FF2B5EF4-FFF2-40B4-BE49-F238E27FC236}">
                        <a16:creationId xmlns="" xmlns:a16="http://schemas.microsoft.com/office/drawing/2014/main" id="{1F604612-46BB-49F1-AC4B-55A2E7477A8E}"/>
                      </a:ext>
                    </a:extLst>
                  </p:cNvPr>
                  <p:cNvSpPr/>
                  <p:nvPr/>
                </p:nvSpPr>
                <p:spPr bwMode="auto">
                  <a:xfrm>
                    <a:off x="2040" y="2206"/>
                    <a:ext cx="3" cy="11"/>
                  </a:xfrm>
                  <a:custGeom>
                    <a:gdLst>
                      <a:gd name="T0" fmla="*/ 3 w 3"/>
                      <a:gd name="T1" fmla="*/ 12 h 12"/>
                      <a:gd name="T2" fmla="*/ 1 w 3"/>
                      <a:gd name="T3" fmla="*/ 0 h 12"/>
                      <a:gd name="T4" fmla="*/ 3 w 3"/>
                      <a:gd name="T5" fmla="*/ 12 h 12"/>
                    </a:gdLst>
                    <a:cxnLst>
                      <a:cxn ang="0">
                        <a:pos x="T0" y="T1"/>
                      </a:cxn>
                      <a:cxn ang="0">
                        <a:pos x="T2" y="T3"/>
                      </a:cxn>
                      <a:cxn ang="0">
                        <a:pos x="T4" y="T5"/>
                      </a:cxn>
                    </a:cxnLst>
                    <a:rect l="0" t="0" r="r" b="b"/>
                    <a:pathLst>
                      <a:path w="3" h="12">
                        <a:moveTo>
                          <a:pt x="3" y="12"/>
                        </a:moveTo>
                        <a:cubicBezTo>
                          <a:pt x="1" y="9"/>
                          <a:pt x="0" y="3"/>
                          <a:pt x="1" y="0"/>
                        </a:cubicBezTo>
                        <a:cubicBezTo>
                          <a:pt x="0" y="3"/>
                          <a:pt x="0" y="9"/>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8" name="Freeform 1905">
                    <a:extLst>
                      <a:ext uri="{FF2B5EF4-FFF2-40B4-BE49-F238E27FC236}">
                        <a16:creationId xmlns="" xmlns:a16="http://schemas.microsoft.com/office/drawing/2014/main" id="{E5FD03FD-D6E3-4041-AA45-E22FF5BC551C}"/>
                      </a:ext>
                    </a:extLst>
                  </p:cNvPr>
                  <p:cNvSpPr/>
                  <p:nvPr/>
                </p:nvSpPr>
                <p:spPr bwMode="auto">
                  <a:xfrm>
                    <a:off x="2062" y="252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69" name="Freeform 1906">
                    <a:extLst>
                      <a:ext uri="{FF2B5EF4-FFF2-40B4-BE49-F238E27FC236}">
                        <a16:creationId xmlns="" xmlns:a16="http://schemas.microsoft.com/office/drawing/2014/main" id="{791C4FA0-22AF-44D0-AF2E-E809FE3CDE78}"/>
                      </a:ext>
                    </a:extLst>
                  </p:cNvPr>
                  <p:cNvSpPr/>
                  <p:nvPr/>
                </p:nvSpPr>
                <p:spPr bwMode="auto">
                  <a:xfrm>
                    <a:off x="2027" y="2480"/>
                    <a:ext cx="3" cy="1"/>
                  </a:xfrm>
                  <a:custGeom>
                    <a:gdLst>
                      <a:gd name="T0" fmla="*/ 3 w 3"/>
                      <a:gd name="T1" fmla="*/ 2 h 2"/>
                      <a:gd name="T2" fmla="*/ 0 w 3"/>
                      <a:gd name="T3" fmla="*/ 0 h 2"/>
                      <a:gd name="T4" fmla="*/ 3 w 3"/>
                      <a:gd name="T5" fmla="*/ 2 h 2"/>
                    </a:gdLst>
                    <a:cxnLst>
                      <a:cxn ang="0">
                        <a:pos x="T0" y="T1"/>
                      </a:cxn>
                      <a:cxn ang="0">
                        <a:pos x="T2" y="T3"/>
                      </a:cxn>
                      <a:cxn ang="0">
                        <a:pos x="T4" y="T5"/>
                      </a:cxn>
                    </a:cxnLst>
                    <a:rect l="0" t="0" r="r" b="b"/>
                    <a:pathLst>
                      <a:path w="3" h="2">
                        <a:moveTo>
                          <a:pt x="3" y="2"/>
                        </a:moveTo>
                        <a:cubicBezTo>
                          <a:pt x="2" y="2"/>
                          <a:pt x="1" y="1"/>
                          <a:pt x="0" y="0"/>
                        </a:cubicBezTo>
                        <a:cubicBezTo>
                          <a:pt x="1" y="1"/>
                          <a:pt x="2" y="2"/>
                          <a:pt x="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0" name="Freeform 1907">
                    <a:extLst>
                      <a:ext uri="{FF2B5EF4-FFF2-40B4-BE49-F238E27FC236}">
                        <a16:creationId xmlns="" xmlns:a16="http://schemas.microsoft.com/office/drawing/2014/main" id="{F27D4A1E-787F-4CEF-A83B-B0CDE272C7C3}"/>
                      </a:ext>
                    </a:extLst>
                  </p:cNvPr>
                  <p:cNvSpPr/>
                  <p:nvPr/>
                </p:nvSpPr>
                <p:spPr bwMode="auto">
                  <a:xfrm flipH="1">
                    <a:off x="2060" y="2517"/>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1" name="Freeform 1908">
                    <a:extLst>
                      <a:ext uri="{FF2B5EF4-FFF2-40B4-BE49-F238E27FC236}">
                        <a16:creationId xmlns="" xmlns:a16="http://schemas.microsoft.com/office/drawing/2014/main" id="{A9C69B40-C1E8-4CCF-8702-D94DA154AEED}"/>
                      </a:ext>
                    </a:extLst>
                  </p:cNvPr>
                  <p:cNvSpPr/>
                  <p:nvPr/>
                </p:nvSpPr>
                <p:spPr bwMode="auto">
                  <a:xfrm flipH="1">
                    <a:off x="2062" y="252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2" name="Freeform 1909">
                    <a:extLst>
                      <a:ext uri="{FF2B5EF4-FFF2-40B4-BE49-F238E27FC236}">
                        <a16:creationId xmlns="" xmlns:a16="http://schemas.microsoft.com/office/drawing/2014/main" id="{CC0DBEA6-0DBD-49A2-A392-A58A9DD0C1C4}"/>
                      </a:ext>
                    </a:extLst>
                  </p:cNvPr>
                  <p:cNvSpPr/>
                  <p:nvPr/>
                </p:nvSpPr>
                <p:spPr bwMode="auto">
                  <a:xfrm flipH="1">
                    <a:off x="2060" y="2511"/>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2"/>
                          <a:pt x="0" y="1"/>
                          <a:pt x="0" y="0"/>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3" name="Freeform 1910">
                    <a:extLst>
                      <a:ext uri="{FF2B5EF4-FFF2-40B4-BE49-F238E27FC236}">
                        <a16:creationId xmlns="" xmlns:a16="http://schemas.microsoft.com/office/drawing/2014/main" id="{6F905F40-247B-4B1A-886A-F0FE71EDD76B}"/>
                      </a:ext>
                    </a:extLst>
                  </p:cNvPr>
                  <p:cNvSpPr/>
                  <p:nvPr/>
                </p:nvSpPr>
                <p:spPr bwMode="auto">
                  <a:xfrm flipH="1">
                    <a:off x="2049" y="219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4" name="Freeform 1911">
                    <a:extLst>
                      <a:ext uri="{FF2B5EF4-FFF2-40B4-BE49-F238E27FC236}">
                        <a16:creationId xmlns="" xmlns:a16="http://schemas.microsoft.com/office/drawing/2014/main" id="{2BB3E4C0-FBAB-4377-9F2B-08832E803450}"/>
                      </a:ext>
                    </a:extLst>
                  </p:cNvPr>
                  <p:cNvSpPr/>
                  <p:nvPr/>
                </p:nvSpPr>
                <p:spPr bwMode="auto">
                  <a:xfrm flipH="1">
                    <a:off x="2061" y="252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5" name="Freeform 1912">
                    <a:extLst>
                      <a:ext uri="{FF2B5EF4-FFF2-40B4-BE49-F238E27FC236}">
                        <a16:creationId xmlns="" xmlns:a16="http://schemas.microsoft.com/office/drawing/2014/main" id="{AABF5B79-303E-4F71-8B7C-8648C7D91AE9}"/>
                      </a:ext>
                    </a:extLst>
                  </p:cNvPr>
                  <p:cNvSpPr/>
                  <p:nvPr/>
                </p:nvSpPr>
                <p:spPr bwMode="auto">
                  <a:xfrm flipH="1">
                    <a:off x="2062" y="252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6" name="Freeform 1913">
                    <a:extLst>
                      <a:ext uri="{FF2B5EF4-FFF2-40B4-BE49-F238E27FC236}">
                        <a16:creationId xmlns="" xmlns:a16="http://schemas.microsoft.com/office/drawing/2014/main" id="{70068D68-3FFF-49F7-BC98-4CA5B6801AB9}"/>
                      </a:ext>
                    </a:extLst>
                  </p:cNvPr>
                  <p:cNvSpPr/>
                  <p:nvPr/>
                </p:nvSpPr>
                <p:spPr bwMode="auto">
                  <a:xfrm flipH="1">
                    <a:off x="2079" y="211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7" name="Freeform 1914">
                    <a:extLst>
                      <a:ext uri="{FF2B5EF4-FFF2-40B4-BE49-F238E27FC236}">
                        <a16:creationId xmlns="" xmlns:a16="http://schemas.microsoft.com/office/drawing/2014/main" id="{DE27D59B-221A-42DD-A896-E7E0F637A21B}"/>
                      </a:ext>
                    </a:extLst>
                  </p:cNvPr>
                  <p:cNvSpPr/>
                  <p:nvPr/>
                </p:nvSpPr>
                <p:spPr bwMode="auto">
                  <a:xfrm>
                    <a:off x="2060" y="2520"/>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0"/>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8" name="Freeform 1915">
                    <a:extLst>
                      <a:ext uri="{FF2B5EF4-FFF2-40B4-BE49-F238E27FC236}">
                        <a16:creationId xmlns="" xmlns:a16="http://schemas.microsoft.com/office/drawing/2014/main" id="{E8DAA6BE-F6F4-46A5-80D8-84785BA05BE2}"/>
                      </a:ext>
                    </a:extLst>
                  </p:cNvPr>
                  <p:cNvSpPr/>
                  <p:nvPr/>
                </p:nvSpPr>
                <p:spPr bwMode="auto">
                  <a:xfrm>
                    <a:off x="2061" y="252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79" name="Freeform 1916">
                    <a:extLst>
                      <a:ext uri="{FF2B5EF4-FFF2-40B4-BE49-F238E27FC236}">
                        <a16:creationId xmlns="" xmlns:a16="http://schemas.microsoft.com/office/drawing/2014/main" id="{20058D87-577F-4A41-862E-121E6897EDF2}"/>
                      </a:ext>
                    </a:extLst>
                  </p:cNvPr>
                  <p:cNvSpPr/>
                  <p:nvPr/>
                </p:nvSpPr>
                <p:spPr bwMode="auto">
                  <a:xfrm flipH="1">
                    <a:off x="2061" y="252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0" name="Freeform 1917">
                    <a:extLst>
                      <a:ext uri="{FF2B5EF4-FFF2-40B4-BE49-F238E27FC236}">
                        <a16:creationId xmlns="" xmlns:a16="http://schemas.microsoft.com/office/drawing/2014/main" id="{7C6CE8EC-0E16-486A-B953-6D8BB975F20E}"/>
                      </a:ext>
                    </a:extLst>
                  </p:cNvPr>
                  <p:cNvSpPr/>
                  <p:nvPr/>
                </p:nvSpPr>
                <p:spPr bwMode="auto">
                  <a:xfrm flipH="1">
                    <a:off x="2027" y="2408"/>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2"/>
                          <a:pt x="0" y="1"/>
                          <a:pt x="0" y="0"/>
                        </a:cubicBezTo>
                        <a:cubicBezTo>
                          <a:pt x="0" y="1"/>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1" name="Freeform 1918">
                    <a:extLst>
                      <a:ext uri="{FF2B5EF4-FFF2-40B4-BE49-F238E27FC236}">
                        <a16:creationId xmlns="" xmlns:a16="http://schemas.microsoft.com/office/drawing/2014/main" id="{8B5F9FB4-13CE-4623-BCD9-4774DC77E9F0}"/>
                      </a:ext>
                    </a:extLst>
                  </p:cNvPr>
                  <p:cNvSpPr/>
                  <p:nvPr/>
                </p:nvSpPr>
                <p:spPr bwMode="auto">
                  <a:xfrm>
                    <a:off x="2131" y="2070"/>
                    <a:ext cx="88" cy="91"/>
                  </a:xfrm>
                  <a:custGeom>
                    <a:gdLst>
                      <a:gd name="T0" fmla="*/ 49 w 92"/>
                      <a:gd name="T1" fmla="*/ 5 h 95"/>
                      <a:gd name="T2" fmla="*/ 48 w 92"/>
                      <a:gd name="T3" fmla="*/ 5 h 95"/>
                      <a:gd name="T4" fmla="*/ 46 w 92"/>
                      <a:gd name="T5" fmla="*/ 4 h 95"/>
                      <a:gd name="T6" fmla="*/ 44 w 92"/>
                      <a:gd name="T7" fmla="*/ 3 h 95"/>
                      <a:gd name="T8" fmla="*/ 35 w 92"/>
                      <a:gd name="T9" fmla="*/ 0 h 95"/>
                      <a:gd name="T10" fmla="*/ 20 w 92"/>
                      <a:gd name="T11" fmla="*/ 2 h 95"/>
                      <a:gd name="T12" fmla="*/ 5 w 92"/>
                      <a:gd name="T13" fmla="*/ 12 h 95"/>
                      <a:gd name="T14" fmla="*/ 0 w 92"/>
                      <a:gd name="T15" fmla="*/ 32 h 95"/>
                      <a:gd name="T16" fmla="*/ 1 w 92"/>
                      <a:gd name="T17" fmla="*/ 33 h 95"/>
                      <a:gd name="T18" fmla="*/ 3 w 92"/>
                      <a:gd name="T19" fmla="*/ 35 h 95"/>
                      <a:gd name="T20" fmla="*/ 5 w 92"/>
                      <a:gd name="T21" fmla="*/ 37 h 95"/>
                      <a:gd name="T22" fmla="*/ 7 w 92"/>
                      <a:gd name="T23" fmla="*/ 39 h 95"/>
                      <a:gd name="T24" fmla="*/ 9 w 92"/>
                      <a:gd name="T25" fmla="*/ 41 h 95"/>
                      <a:gd name="T26" fmla="*/ 11 w 92"/>
                      <a:gd name="T27" fmla="*/ 43 h 95"/>
                      <a:gd name="T28" fmla="*/ 18 w 92"/>
                      <a:gd name="T29" fmla="*/ 48 h 95"/>
                      <a:gd name="T30" fmla="*/ 38 w 92"/>
                      <a:gd name="T31" fmla="*/ 59 h 95"/>
                      <a:gd name="T32" fmla="*/ 51 w 92"/>
                      <a:gd name="T33" fmla="*/ 65 h 95"/>
                      <a:gd name="T34" fmla="*/ 60 w 92"/>
                      <a:gd name="T35" fmla="*/ 71 h 95"/>
                      <a:gd name="T36" fmla="*/ 56 w 92"/>
                      <a:gd name="T37" fmla="*/ 77 h 95"/>
                      <a:gd name="T38" fmla="*/ 49 w 92"/>
                      <a:gd name="T39" fmla="*/ 92 h 95"/>
                      <a:gd name="T40" fmla="*/ 57 w 92"/>
                      <a:gd name="T41" fmla="*/ 94 h 95"/>
                      <a:gd name="T42" fmla="*/ 61 w 92"/>
                      <a:gd name="T43" fmla="*/ 94 h 95"/>
                      <a:gd name="T44" fmla="*/ 63 w 92"/>
                      <a:gd name="T45" fmla="*/ 94 h 95"/>
                      <a:gd name="T46" fmla="*/ 65 w 92"/>
                      <a:gd name="T47" fmla="*/ 94 h 95"/>
                      <a:gd name="T48" fmla="*/ 68 w 92"/>
                      <a:gd name="T49" fmla="*/ 95 h 95"/>
                      <a:gd name="T50" fmla="*/ 76 w 92"/>
                      <a:gd name="T51" fmla="*/ 93 h 95"/>
                      <a:gd name="T52" fmla="*/ 79 w 92"/>
                      <a:gd name="T53" fmla="*/ 91 h 95"/>
                      <a:gd name="T54" fmla="*/ 85 w 92"/>
                      <a:gd name="T55" fmla="*/ 88 h 95"/>
                      <a:gd name="T56" fmla="*/ 89 w 92"/>
                      <a:gd name="T57" fmla="*/ 75 h 95"/>
                      <a:gd name="T58" fmla="*/ 89 w 92"/>
                      <a:gd name="T59" fmla="*/ 72 h 95"/>
                      <a:gd name="T60" fmla="*/ 89 w 92"/>
                      <a:gd name="T61" fmla="*/ 71 h 95"/>
                      <a:gd name="T62" fmla="*/ 89 w 92"/>
                      <a:gd name="T63" fmla="*/ 70 h 95"/>
                      <a:gd name="T64" fmla="*/ 90 w 92"/>
                      <a:gd name="T65" fmla="*/ 68 h 95"/>
                      <a:gd name="T66" fmla="*/ 90 w 92"/>
                      <a:gd name="T67" fmla="*/ 67 h 95"/>
                      <a:gd name="T68" fmla="*/ 91 w 92"/>
                      <a:gd name="T69" fmla="*/ 54 h 95"/>
                      <a:gd name="T70" fmla="*/ 85 w 92"/>
                      <a:gd name="T71" fmla="*/ 55 h 95"/>
                      <a:gd name="T72" fmla="*/ 75 w 92"/>
                      <a:gd name="T73" fmla="*/ 42 h 95"/>
                      <a:gd name="T74" fmla="*/ 68 w 92"/>
                      <a:gd name="T75" fmla="*/ 35 h 95"/>
                      <a:gd name="T76" fmla="*/ 68 w 92"/>
                      <a:gd name="T77" fmla="*/ 35 h 95"/>
                      <a:gd name="T78" fmla="*/ 66 w 92"/>
                      <a:gd name="T79" fmla="*/ 34 h 95"/>
                      <a:gd name="T80" fmla="*/ 52 w 92"/>
                      <a:gd name="T81" fmla="*/ 31 h 95"/>
                      <a:gd name="T82" fmla="*/ 50 w 92"/>
                      <a:gd name="T83" fmla="*/ 13 h 95"/>
                      <a:gd name="T84" fmla="*/ 51 w 92"/>
                      <a:gd name="T85" fmla="*/ 6 h 95"/>
                      <a:gd name="T86" fmla="*/ 51 w 92"/>
                      <a:gd name="T87" fmla="*/ 6 h 95"/>
                      <a:gd name="T88" fmla="*/ 51 w 92"/>
                      <a:gd name="T89" fmla="*/ 5 h 95"/>
                      <a:gd name="T90" fmla="*/ 49 w 92"/>
                      <a:gd name="T91" fmla="*/ 5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2" h="95">
                        <a:moveTo>
                          <a:pt x="49" y="5"/>
                        </a:moveTo>
                        <a:cubicBezTo>
                          <a:pt x="49" y="5"/>
                          <a:pt x="49" y="5"/>
                          <a:pt x="49" y="5"/>
                        </a:cubicBezTo>
                        <a:cubicBezTo>
                          <a:pt x="49" y="5"/>
                          <a:pt x="49" y="5"/>
                          <a:pt x="49" y="5"/>
                        </a:cubicBezTo>
                        <a:cubicBezTo>
                          <a:pt x="48" y="5"/>
                          <a:pt x="48" y="5"/>
                          <a:pt x="48" y="5"/>
                        </a:cubicBezTo>
                        <a:cubicBezTo>
                          <a:pt x="47" y="4"/>
                          <a:pt x="47" y="4"/>
                          <a:pt x="47" y="4"/>
                        </a:cubicBezTo>
                        <a:cubicBezTo>
                          <a:pt x="47" y="4"/>
                          <a:pt x="46" y="4"/>
                          <a:pt x="46" y="4"/>
                        </a:cubicBezTo>
                        <a:cubicBezTo>
                          <a:pt x="46" y="4"/>
                          <a:pt x="46" y="4"/>
                          <a:pt x="46" y="4"/>
                        </a:cubicBezTo>
                        <a:cubicBezTo>
                          <a:pt x="45" y="3"/>
                          <a:pt x="45" y="3"/>
                          <a:pt x="44" y="3"/>
                        </a:cubicBezTo>
                        <a:cubicBezTo>
                          <a:pt x="43" y="2"/>
                          <a:pt x="41" y="0"/>
                          <a:pt x="39" y="0"/>
                        </a:cubicBezTo>
                        <a:cubicBezTo>
                          <a:pt x="35" y="0"/>
                          <a:pt x="35" y="0"/>
                          <a:pt x="35" y="0"/>
                        </a:cubicBezTo>
                        <a:cubicBezTo>
                          <a:pt x="32" y="0"/>
                          <a:pt x="29" y="0"/>
                          <a:pt x="27" y="1"/>
                        </a:cubicBezTo>
                        <a:cubicBezTo>
                          <a:pt x="25" y="2"/>
                          <a:pt x="22" y="2"/>
                          <a:pt x="20" y="2"/>
                        </a:cubicBezTo>
                        <a:cubicBezTo>
                          <a:pt x="18" y="2"/>
                          <a:pt x="15" y="2"/>
                          <a:pt x="13" y="4"/>
                        </a:cubicBezTo>
                        <a:cubicBezTo>
                          <a:pt x="9" y="6"/>
                          <a:pt x="5" y="11"/>
                          <a:pt x="5" y="12"/>
                        </a:cubicBezTo>
                        <a:cubicBezTo>
                          <a:pt x="6" y="14"/>
                          <a:pt x="5" y="30"/>
                          <a:pt x="1" y="32"/>
                        </a:cubicBezTo>
                        <a:cubicBezTo>
                          <a:pt x="1" y="32"/>
                          <a:pt x="0" y="32"/>
                          <a:pt x="0" y="32"/>
                        </a:cubicBezTo>
                        <a:cubicBezTo>
                          <a:pt x="0" y="32"/>
                          <a:pt x="0" y="32"/>
                          <a:pt x="0" y="32"/>
                        </a:cubicBezTo>
                        <a:cubicBezTo>
                          <a:pt x="1" y="33"/>
                          <a:pt x="1" y="33"/>
                          <a:pt x="1" y="33"/>
                        </a:cubicBezTo>
                        <a:cubicBezTo>
                          <a:pt x="1" y="33"/>
                          <a:pt x="2" y="34"/>
                          <a:pt x="2" y="34"/>
                        </a:cubicBezTo>
                        <a:cubicBezTo>
                          <a:pt x="2" y="35"/>
                          <a:pt x="2" y="35"/>
                          <a:pt x="3" y="35"/>
                        </a:cubicBezTo>
                        <a:cubicBezTo>
                          <a:pt x="3" y="35"/>
                          <a:pt x="4" y="36"/>
                          <a:pt x="4" y="37"/>
                        </a:cubicBezTo>
                        <a:cubicBezTo>
                          <a:pt x="4" y="37"/>
                          <a:pt x="4" y="37"/>
                          <a:pt x="5" y="37"/>
                        </a:cubicBezTo>
                        <a:cubicBezTo>
                          <a:pt x="5" y="38"/>
                          <a:pt x="6" y="38"/>
                          <a:pt x="6" y="39"/>
                        </a:cubicBezTo>
                        <a:cubicBezTo>
                          <a:pt x="7" y="39"/>
                          <a:pt x="7" y="39"/>
                          <a:pt x="7" y="39"/>
                        </a:cubicBezTo>
                        <a:cubicBezTo>
                          <a:pt x="8" y="40"/>
                          <a:pt x="8" y="40"/>
                          <a:pt x="8" y="41"/>
                        </a:cubicBezTo>
                        <a:cubicBezTo>
                          <a:pt x="9" y="41"/>
                          <a:pt x="9" y="41"/>
                          <a:pt x="9" y="41"/>
                        </a:cubicBezTo>
                        <a:cubicBezTo>
                          <a:pt x="10" y="42"/>
                          <a:pt x="10" y="42"/>
                          <a:pt x="10" y="42"/>
                        </a:cubicBezTo>
                        <a:cubicBezTo>
                          <a:pt x="11" y="43"/>
                          <a:pt x="11" y="43"/>
                          <a:pt x="11" y="43"/>
                        </a:cubicBezTo>
                        <a:cubicBezTo>
                          <a:pt x="12" y="43"/>
                          <a:pt x="12" y="44"/>
                          <a:pt x="13" y="44"/>
                        </a:cubicBezTo>
                        <a:cubicBezTo>
                          <a:pt x="15" y="46"/>
                          <a:pt x="17" y="47"/>
                          <a:pt x="18" y="48"/>
                        </a:cubicBezTo>
                        <a:cubicBezTo>
                          <a:pt x="20" y="50"/>
                          <a:pt x="21" y="51"/>
                          <a:pt x="25" y="52"/>
                        </a:cubicBezTo>
                        <a:cubicBezTo>
                          <a:pt x="33" y="52"/>
                          <a:pt x="36" y="56"/>
                          <a:pt x="38" y="59"/>
                        </a:cubicBezTo>
                        <a:cubicBezTo>
                          <a:pt x="39" y="60"/>
                          <a:pt x="45" y="62"/>
                          <a:pt x="49" y="64"/>
                        </a:cubicBezTo>
                        <a:cubicBezTo>
                          <a:pt x="50" y="64"/>
                          <a:pt x="51" y="65"/>
                          <a:pt x="51" y="65"/>
                        </a:cubicBezTo>
                        <a:cubicBezTo>
                          <a:pt x="57" y="67"/>
                          <a:pt x="59" y="68"/>
                          <a:pt x="60" y="70"/>
                        </a:cubicBezTo>
                        <a:cubicBezTo>
                          <a:pt x="60" y="70"/>
                          <a:pt x="60" y="71"/>
                          <a:pt x="60" y="71"/>
                        </a:cubicBezTo>
                        <a:cubicBezTo>
                          <a:pt x="60" y="73"/>
                          <a:pt x="59" y="74"/>
                          <a:pt x="57" y="76"/>
                        </a:cubicBezTo>
                        <a:cubicBezTo>
                          <a:pt x="57" y="76"/>
                          <a:pt x="57" y="77"/>
                          <a:pt x="56" y="77"/>
                        </a:cubicBezTo>
                        <a:cubicBezTo>
                          <a:pt x="54" y="80"/>
                          <a:pt x="51" y="83"/>
                          <a:pt x="51" y="86"/>
                        </a:cubicBezTo>
                        <a:cubicBezTo>
                          <a:pt x="51" y="89"/>
                          <a:pt x="50" y="91"/>
                          <a:pt x="49" y="92"/>
                        </a:cubicBezTo>
                        <a:cubicBezTo>
                          <a:pt x="49" y="92"/>
                          <a:pt x="50" y="93"/>
                          <a:pt x="50" y="93"/>
                        </a:cubicBezTo>
                        <a:cubicBezTo>
                          <a:pt x="53" y="93"/>
                          <a:pt x="55" y="93"/>
                          <a:pt x="57" y="94"/>
                        </a:cubicBezTo>
                        <a:cubicBezTo>
                          <a:pt x="57" y="94"/>
                          <a:pt x="58" y="94"/>
                          <a:pt x="58" y="94"/>
                        </a:cubicBezTo>
                        <a:cubicBezTo>
                          <a:pt x="59" y="94"/>
                          <a:pt x="60" y="94"/>
                          <a:pt x="61" y="94"/>
                        </a:cubicBezTo>
                        <a:cubicBezTo>
                          <a:pt x="61" y="94"/>
                          <a:pt x="62" y="94"/>
                          <a:pt x="63" y="94"/>
                        </a:cubicBezTo>
                        <a:cubicBezTo>
                          <a:pt x="63" y="94"/>
                          <a:pt x="63" y="94"/>
                          <a:pt x="63" y="94"/>
                        </a:cubicBezTo>
                        <a:cubicBezTo>
                          <a:pt x="64" y="94"/>
                          <a:pt x="64" y="94"/>
                          <a:pt x="64" y="94"/>
                        </a:cubicBezTo>
                        <a:cubicBezTo>
                          <a:pt x="64" y="94"/>
                          <a:pt x="64" y="94"/>
                          <a:pt x="65" y="94"/>
                        </a:cubicBezTo>
                        <a:cubicBezTo>
                          <a:pt x="65" y="94"/>
                          <a:pt x="66" y="94"/>
                          <a:pt x="66" y="94"/>
                        </a:cubicBezTo>
                        <a:cubicBezTo>
                          <a:pt x="67" y="94"/>
                          <a:pt x="67" y="95"/>
                          <a:pt x="68" y="95"/>
                        </a:cubicBezTo>
                        <a:cubicBezTo>
                          <a:pt x="69" y="95"/>
                          <a:pt x="70" y="95"/>
                          <a:pt x="72" y="94"/>
                        </a:cubicBezTo>
                        <a:cubicBezTo>
                          <a:pt x="73" y="93"/>
                          <a:pt x="74" y="93"/>
                          <a:pt x="76" y="93"/>
                        </a:cubicBezTo>
                        <a:cubicBezTo>
                          <a:pt x="76" y="92"/>
                          <a:pt x="77" y="93"/>
                          <a:pt x="77" y="93"/>
                        </a:cubicBezTo>
                        <a:cubicBezTo>
                          <a:pt x="77" y="93"/>
                          <a:pt x="79" y="92"/>
                          <a:pt x="79" y="91"/>
                        </a:cubicBezTo>
                        <a:cubicBezTo>
                          <a:pt x="81" y="90"/>
                          <a:pt x="83" y="88"/>
                          <a:pt x="85" y="88"/>
                        </a:cubicBezTo>
                        <a:cubicBezTo>
                          <a:pt x="85" y="88"/>
                          <a:pt x="85" y="88"/>
                          <a:pt x="85" y="88"/>
                        </a:cubicBezTo>
                        <a:cubicBezTo>
                          <a:pt x="87" y="87"/>
                          <a:pt x="89" y="79"/>
                          <a:pt x="89" y="75"/>
                        </a:cubicBezTo>
                        <a:cubicBezTo>
                          <a:pt x="89" y="75"/>
                          <a:pt x="89" y="75"/>
                          <a:pt x="89" y="75"/>
                        </a:cubicBezTo>
                        <a:cubicBezTo>
                          <a:pt x="89" y="72"/>
                          <a:pt x="89" y="72"/>
                          <a:pt x="89" y="72"/>
                        </a:cubicBezTo>
                        <a:cubicBezTo>
                          <a:pt x="89" y="72"/>
                          <a:pt x="89" y="72"/>
                          <a:pt x="89" y="72"/>
                        </a:cubicBezTo>
                        <a:cubicBezTo>
                          <a:pt x="89" y="72"/>
                          <a:pt x="89" y="72"/>
                          <a:pt x="89" y="72"/>
                        </a:cubicBezTo>
                        <a:cubicBezTo>
                          <a:pt x="89" y="71"/>
                          <a:pt x="89" y="71"/>
                          <a:pt x="89" y="71"/>
                        </a:cubicBezTo>
                        <a:cubicBezTo>
                          <a:pt x="89" y="71"/>
                          <a:pt x="89" y="71"/>
                          <a:pt x="89" y="71"/>
                        </a:cubicBezTo>
                        <a:cubicBezTo>
                          <a:pt x="89" y="70"/>
                          <a:pt x="89" y="70"/>
                          <a:pt x="89" y="70"/>
                        </a:cubicBezTo>
                        <a:cubicBezTo>
                          <a:pt x="89" y="70"/>
                          <a:pt x="89" y="70"/>
                          <a:pt x="89" y="69"/>
                        </a:cubicBezTo>
                        <a:cubicBezTo>
                          <a:pt x="89" y="69"/>
                          <a:pt x="89" y="69"/>
                          <a:pt x="90" y="68"/>
                        </a:cubicBezTo>
                        <a:cubicBezTo>
                          <a:pt x="90" y="68"/>
                          <a:pt x="90" y="67"/>
                          <a:pt x="90" y="67"/>
                        </a:cubicBezTo>
                        <a:cubicBezTo>
                          <a:pt x="90" y="67"/>
                          <a:pt x="90" y="67"/>
                          <a:pt x="90" y="67"/>
                        </a:cubicBezTo>
                        <a:cubicBezTo>
                          <a:pt x="90" y="66"/>
                          <a:pt x="90" y="65"/>
                          <a:pt x="90" y="65"/>
                        </a:cubicBezTo>
                        <a:cubicBezTo>
                          <a:pt x="91" y="62"/>
                          <a:pt x="92" y="55"/>
                          <a:pt x="91" y="54"/>
                        </a:cubicBezTo>
                        <a:cubicBezTo>
                          <a:pt x="91" y="54"/>
                          <a:pt x="90" y="54"/>
                          <a:pt x="90" y="54"/>
                        </a:cubicBezTo>
                        <a:cubicBezTo>
                          <a:pt x="88" y="54"/>
                          <a:pt x="87" y="55"/>
                          <a:pt x="85" y="55"/>
                        </a:cubicBezTo>
                        <a:cubicBezTo>
                          <a:pt x="84" y="56"/>
                          <a:pt x="84" y="56"/>
                          <a:pt x="83" y="56"/>
                        </a:cubicBezTo>
                        <a:cubicBezTo>
                          <a:pt x="80" y="56"/>
                          <a:pt x="77" y="49"/>
                          <a:pt x="75" y="42"/>
                        </a:cubicBezTo>
                        <a:cubicBezTo>
                          <a:pt x="74" y="39"/>
                          <a:pt x="71" y="34"/>
                          <a:pt x="70" y="34"/>
                        </a:cubicBezTo>
                        <a:cubicBezTo>
                          <a:pt x="70" y="34"/>
                          <a:pt x="69" y="35"/>
                          <a:pt x="68" y="35"/>
                        </a:cubicBezTo>
                        <a:cubicBezTo>
                          <a:pt x="68" y="35"/>
                          <a:pt x="68" y="35"/>
                          <a:pt x="68" y="35"/>
                        </a:cubicBezTo>
                        <a:cubicBezTo>
                          <a:pt x="68" y="35"/>
                          <a:pt x="68" y="35"/>
                          <a:pt x="68" y="35"/>
                        </a:cubicBezTo>
                        <a:cubicBezTo>
                          <a:pt x="67" y="35"/>
                          <a:pt x="67" y="35"/>
                          <a:pt x="67" y="35"/>
                        </a:cubicBezTo>
                        <a:cubicBezTo>
                          <a:pt x="66" y="35"/>
                          <a:pt x="66" y="35"/>
                          <a:pt x="66" y="34"/>
                        </a:cubicBezTo>
                        <a:cubicBezTo>
                          <a:pt x="65" y="34"/>
                          <a:pt x="63" y="33"/>
                          <a:pt x="59" y="33"/>
                        </a:cubicBezTo>
                        <a:cubicBezTo>
                          <a:pt x="56" y="33"/>
                          <a:pt x="53" y="33"/>
                          <a:pt x="52" y="31"/>
                        </a:cubicBezTo>
                        <a:cubicBezTo>
                          <a:pt x="50" y="29"/>
                          <a:pt x="51" y="26"/>
                          <a:pt x="52" y="22"/>
                        </a:cubicBezTo>
                        <a:cubicBezTo>
                          <a:pt x="53" y="18"/>
                          <a:pt x="51" y="16"/>
                          <a:pt x="50" y="13"/>
                        </a:cubicBezTo>
                        <a:cubicBezTo>
                          <a:pt x="49" y="11"/>
                          <a:pt x="48" y="8"/>
                          <a:pt x="51" y="7"/>
                        </a:cubicBezTo>
                        <a:cubicBezTo>
                          <a:pt x="51" y="6"/>
                          <a:pt x="51" y="6"/>
                          <a:pt x="51" y="6"/>
                        </a:cubicBezTo>
                        <a:cubicBezTo>
                          <a:pt x="51" y="6"/>
                          <a:pt x="51" y="6"/>
                          <a:pt x="51" y="6"/>
                        </a:cubicBezTo>
                        <a:cubicBezTo>
                          <a:pt x="51" y="6"/>
                          <a:pt x="51" y="6"/>
                          <a:pt x="51" y="6"/>
                        </a:cubicBezTo>
                        <a:cubicBezTo>
                          <a:pt x="51" y="6"/>
                          <a:pt x="51" y="6"/>
                          <a:pt x="51" y="6"/>
                        </a:cubicBezTo>
                        <a:cubicBezTo>
                          <a:pt x="51" y="6"/>
                          <a:pt x="51" y="6"/>
                          <a:pt x="51" y="5"/>
                        </a:cubicBezTo>
                        <a:cubicBezTo>
                          <a:pt x="51" y="5"/>
                          <a:pt x="51" y="5"/>
                          <a:pt x="51" y="5"/>
                        </a:cubicBezTo>
                        <a:cubicBezTo>
                          <a:pt x="50" y="5"/>
                          <a:pt x="50" y="5"/>
                          <a:pt x="49"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2" name="Freeform 1919">
                    <a:extLst>
                      <a:ext uri="{FF2B5EF4-FFF2-40B4-BE49-F238E27FC236}">
                        <a16:creationId xmlns="" xmlns:a16="http://schemas.microsoft.com/office/drawing/2014/main" id="{D152C16D-DECB-46B7-9D64-B413FF1B7205}"/>
                      </a:ext>
                    </a:extLst>
                  </p:cNvPr>
                  <p:cNvSpPr/>
                  <p:nvPr/>
                </p:nvSpPr>
                <p:spPr bwMode="auto">
                  <a:xfrm>
                    <a:off x="2216" y="213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3" name="Freeform 1920">
                    <a:extLst>
                      <a:ext uri="{FF2B5EF4-FFF2-40B4-BE49-F238E27FC236}">
                        <a16:creationId xmlns="" xmlns:a16="http://schemas.microsoft.com/office/drawing/2014/main" id="{16BD4044-DDAF-43D1-84DF-CC87777387FE}"/>
                      </a:ext>
                    </a:extLst>
                  </p:cNvPr>
                  <p:cNvSpPr/>
                  <p:nvPr/>
                </p:nvSpPr>
                <p:spPr bwMode="auto">
                  <a:xfrm flipH="1">
                    <a:off x="2216" y="213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4" name="Freeform 1921">
                    <a:extLst>
                      <a:ext uri="{FF2B5EF4-FFF2-40B4-BE49-F238E27FC236}">
                        <a16:creationId xmlns="" xmlns:a16="http://schemas.microsoft.com/office/drawing/2014/main" id="{17B786C6-0BC3-4FD1-B6FA-078CAEC5053C}"/>
                      </a:ext>
                    </a:extLst>
                  </p:cNvPr>
                  <p:cNvSpPr/>
                  <p:nvPr/>
                </p:nvSpPr>
                <p:spPr bwMode="auto">
                  <a:xfrm flipH="1">
                    <a:off x="2217" y="213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5" name="Freeform 1922">
                    <a:extLst>
                      <a:ext uri="{FF2B5EF4-FFF2-40B4-BE49-F238E27FC236}">
                        <a16:creationId xmlns="" xmlns:a16="http://schemas.microsoft.com/office/drawing/2014/main" id="{B1C3E943-E547-4328-8A2C-159288CEC74C}"/>
                      </a:ext>
                    </a:extLst>
                  </p:cNvPr>
                  <p:cNvSpPr/>
                  <p:nvPr/>
                </p:nvSpPr>
                <p:spPr bwMode="auto">
                  <a:xfrm>
                    <a:off x="2195" y="2104"/>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6" name="Freeform 1923">
                    <a:extLst>
                      <a:ext uri="{FF2B5EF4-FFF2-40B4-BE49-F238E27FC236}">
                        <a16:creationId xmlns="" xmlns:a16="http://schemas.microsoft.com/office/drawing/2014/main" id="{A50224AA-007A-40CE-B5D4-25489F1678F3}"/>
                      </a:ext>
                    </a:extLst>
                  </p:cNvPr>
                  <p:cNvSpPr/>
                  <p:nvPr/>
                </p:nvSpPr>
                <p:spPr bwMode="auto">
                  <a:xfrm flipH="1">
                    <a:off x="2180" y="207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7" name="Freeform 1924">
                    <a:extLst>
                      <a:ext uri="{FF2B5EF4-FFF2-40B4-BE49-F238E27FC236}">
                        <a16:creationId xmlns="" xmlns:a16="http://schemas.microsoft.com/office/drawing/2014/main" id="{EFA339BC-7CA1-4EDF-B928-FDEE0A04921C}"/>
                      </a:ext>
                    </a:extLst>
                  </p:cNvPr>
                  <p:cNvSpPr/>
                  <p:nvPr/>
                </p:nvSpPr>
                <p:spPr bwMode="auto">
                  <a:xfrm flipH="1">
                    <a:off x="2180" y="207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8" name="Freeform 1925">
                    <a:extLst>
                      <a:ext uri="{FF2B5EF4-FFF2-40B4-BE49-F238E27FC236}">
                        <a16:creationId xmlns="" xmlns:a16="http://schemas.microsoft.com/office/drawing/2014/main" id="{A38904F5-AB84-474B-BB01-5075B26CE02D}"/>
                      </a:ext>
                    </a:extLst>
                  </p:cNvPr>
                  <p:cNvSpPr/>
                  <p:nvPr/>
                </p:nvSpPr>
                <p:spPr bwMode="auto">
                  <a:xfrm flipH="1">
                    <a:off x="2216" y="2139"/>
                    <a:ext cx="0" cy="3"/>
                  </a:xfrm>
                  <a:custGeom>
                    <a:gdLst>
                      <a:gd name="T0" fmla="*/ 3 h 3"/>
                      <a:gd name="T1" fmla="*/ 3 h 3"/>
                      <a:gd name="T2" fmla="*/ 2 h 3"/>
                      <a:gd name="T3" fmla="*/ 0 h 3"/>
                      <a:gd name="T4" fmla="*/ 3 h 3"/>
                    </a:gdLst>
                    <a:cxnLst>
                      <a:cxn ang="0">
                        <a:pos x="0" y="T0"/>
                      </a:cxn>
                      <a:cxn ang="0">
                        <a:pos x="0" y="T1"/>
                      </a:cxn>
                      <a:cxn ang="0">
                        <a:pos x="0" y="T2"/>
                      </a:cxn>
                      <a:cxn ang="0">
                        <a:pos x="0" y="T3"/>
                      </a:cxn>
                      <a:cxn ang="0">
                        <a:pos x="0" y="T4"/>
                      </a:cxn>
                    </a:cxnLst>
                    <a:rect l="0" t="0" r="r" b="b"/>
                    <a:pathLst>
                      <a:path h="3">
                        <a:moveTo>
                          <a:pt x="0" y="3"/>
                        </a:moveTo>
                        <a:cubicBezTo>
                          <a:pt x="0" y="3"/>
                          <a:pt x="0" y="3"/>
                          <a:pt x="0" y="3"/>
                        </a:cubicBezTo>
                        <a:cubicBezTo>
                          <a:pt x="0" y="2"/>
                          <a:pt x="0" y="2"/>
                          <a:pt x="0" y="2"/>
                        </a:cubicBezTo>
                        <a:cubicBezTo>
                          <a:pt x="0" y="1"/>
                          <a:pt x="0" y="1"/>
                          <a:pt x="0" y="0"/>
                        </a:cubicBez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89" name="Freeform 1926">
                    <a:extLst>
                      <a:ext uri="{FF2B5EF4-FFF2-40B4-BE49-F238E27FC236}">
                        <a16:creationId xmlns="" xmlns:a16="http://schemas.microsoft.com/office/drawing/2014/main" id="{BE13B64E-C79D-4E90-BB83-C09B86DB0CAC}"/>
                      </a:ext>
                    </a:extLst>
                  </p:cNvPr>
                  <p:cNvSpPr/>
                  <p:nvPr/>
                </p:nvSpPr>
                <p:spPr bwMode="auto">
                  <a:xfrm flipH="1">
                    <a:off x="2180" y="207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0" name="Freeform 1927">
                    <a:extLst>
                      <a:ext uri="{FF2B5EF4-FFF2-40B4-BE49-F238E27FC236}">
                        <a16:creationId xmlns="" xmlns:a16="http://schemas.microsoft.com/office/drawing/2014/main" id="{21EB3434-2CE2-4710-8196-43039AC28F49}"/>
                      </a:ext>
                    </a:extLst>
                  </p:cNvPr>
                  <p:cNvSpPr/>
                  <p:nvPr/>
                </p:nvSpPr>
                <p:spPr bwMode="auto">
                  <a:xfrm>
                    <a:off x="2211" y="2122"/>
                    <a:ext cx="6" cy="2"/>
                  </a:xfrm>
                  <a:custGeom>
                    <a:gdLst>
                      <a:gd name="T0" fmla="*/ 7 w 7"/>
                      <a:gd name="T1" fmla="*/ 0 h 2"/>
                      <a:gd name="T2" fmla="*/ 2 w 7"/>
                      <a:gd name="T3" fmla="*/ 1 h 2"/>
                      <a:gd name="T4" fmla="*/ 0 w 7"/>
                      <a:gd name="T5" fmla="*/ 2 h 2"/>
                      <a:gd name="T6" fmla="*/ 2 w 7"/>
                      <a:gd name="T7" fmla="*/ 1 h 2"/>
                      <a:gd name="T8" fmla="*/ 7 w 7"/>
                      <a:gd name="T9" fmla="*/ 0 h 2"/>
                    </a:gdLst>
                    <a:cxnLst>
                      <a:cxn ang="0">
                        <a:pos x="T0" y="T1"/>
                      </a:cxn>
                      <a:cxn ang="0">
                        <a:pos x="T2" y="T3"/>
                      </a:cxn>
                      <a:cxn ang="0">
                        <a:pos x="T4" y="T5"/>
                      </a:cxn>
                      <a:cxn ang="0">
                        <a:pos x="T6" y="T7"/>
                      </a:cxn>
                      <a:cxn ang="0">
                        <a:pos x="T8" y="T9"/>
                      </a:cxn>
                    </a:cxnLst>
                    <a:rect l="0" t="0" r="r" b="b"/>
                    <a:pathLst>
                      <a:path w="7" h="2">
                        <a:moveTo>
                          <a:pt x="7" y="0"/>
                        </a:moveTo>
                        <a:cubicBezTo>
                          <a:pt x="5" y="0"/>
                          <a:pt x="4" y="1"/>
                          <a:pt x="2" y="1"/>
                        </a:cubicBezTo>
                        <a:cubicBezTo>
                          <a:pt x="1" y="2"/>
                          <a:pt x="1" y="2"/>
                          <a:pt x="0" y="2"/>
                        </a:cubicBezTo>
                        <a:cubicBezTo>
                          <a:pt x="1" y="2"/>
                          <a:pt x="1" y="2"/>
                          <a:pt x="2" y="1"/>
                        </a:cubicBezTo>
                        <a:cubicBezTo>
                          <a:pt x="4" y="1"/>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1" name="Freeform 1928">
                    <a:extLst>
                      <a:ext uri="{FF2B5EF4-FFF2-40B4-BE49-F238E27FC236}">
                        <a16:creationId xmlns="" xmlns:a16="http://schemas.microsoft.com/office/drawing/2014/main" id="{C3878084-789A-4964-8532-25F666FD2D67}"/>
                      </a:ext>
                    </a:extLst>
                  </p:cNvPr>
                  <p:cNvSpPr/>
                  <p:nvPr/>
                </p:nvSpPr>
                <p:spPr bwMode="auto">
                  <a:xfrm>
                    <a:off x="2138" y="2107"/>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1" y="1"/>
                          <a:pt x="0" y="0"/>
                        </a:cubicBezTo>
                        <a:cubicBezTo>
                          <a:pt x="1" y="1"/>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2" name="Freeform 1929">
                    <a:extLst>
                      <a:ext uri="{FF2B5EF4-FFF2-40B4-BE49-F238E27FC236}">
                        <a16:creationId xmlns="" xmlns:a16="http://schemas.microsoft.com/office/drawing/2014/main" id="{ED7717F8-8C86-4A67-B741-A74FB2CF0B8B}"/>
                      </a:ext>
                    </a:extLst>
                  </p:cNvPr>
                  <p:cNvSpPr/>
                  <p:nvPr/>
                </p:nvSpPr>
                <p:spPr bwMode="auto">
                  <a:xfrm>
                    <a:off x="2190" y="2160"/>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3" name="Freeform 1930">
                    <a:extLst>
                      <a:ext uri="{FF2B5EF4-FFF2-40B4-BE49-F238E27FC236}">
                        <a16:creationId xmlns="" xmlns:a16="http://schemas.microsoft.com/office/drawing/2014/main" id="{6DC5086F-6A4F-474F-9EE0-23D8D5935AD0}"/>
                      </a:ext>
                    </a:extLst>
                  </p:cNvPr>
                  <p:cNvSpPr/>
                  <p:nvPr/>
                </p:nvSpPr>
                <p:spPr bwMode="auto">
                  <a:xfrm>
                    <a:off x="2140" y="2109"/>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1" y="1"/>
                          <a:pt x="0" y="0"/>
                        </a:cubicBezTo>
                        <a:cubicBezTo>
                          <a:pt x="1"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4" name="Freeform 1931">
                    <a:extLst>
                      <a:ext uri="{FF2B5EF4-FFF2-40B4-BE49-F238E27FC236}">
                        <a16:creationId xmlns="" xmlns:a16="http://schemas.microsoft.com/office/drawing/2014/main" id="{69AEC1D5-C076-4D4B-821E-78A27C17E4DD}"/>
                      </a:ext>
                    </a:extLst>
                  </p:cNvPr>
                  <p:cNvSpPr/>
                  <p:nvPr/>
                </p:nvSpPr>
                <p:spPr bwMode="auto">
                  <a:xfrm>
                    <a:off x="2186" y="2138"/>
                    <a:ext cx="3" cy="5"/>
                  </a:xfrm>
                  <a:custGeom>
                    <a:gdLst>
                      <a:gd name="T0" fmla="*/ 3 w 3"/>
                      <a:gd name="T1" fmla="*/ 0 h 5"/>
                      <a:gd name="T2" fmla="*/ 0 w 3"/>
                      <a:gd name="T3" fmla="*/ 5 h 5"/>
                      <a:gd name="T4" fmla="*/ 3 w 3"/>
                      <a:gd name="T5" fmla="*/ 0 h 5"/>
                    </a:gdLst>
                    <a:cxnLst>
                      <a:cxn ang="0">
                        <a:pos x="T0" y="T1"/>
                      </a:cxn>
                      <a:cxn ang="0">
                        <a:pos x="T2" y="T3"/>
                      </a:cxn>
                      <a:cxn ang="0">
                        <a:pos x="T4" y="T5"/>
                      </a:cxn>
                    </a:cxnLst>
                    <a:rect l="0" t="0" r="r" b="b"/>
                    <a:pathLst>
                      <a:path w="3" h="5">
                        <a:moveTo>
                          <a:pt x="3" y="0"/>
                        </a:moveTo>
                        <a:cubicBezTo>
                          <a:pt x="3" y="2"/>
                          <a:pt x="2" y="3"/>
                          <a:pt x="0" y="5"/>
                        </a:cubicBezTo>
                        <a:cubicBezTo>
                          <a:pt x="2" y="3"/>
                          <a:pt x="3" y="2"/>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5" name="Freeform 1932">
                    <a:extLst>
                      <a:ext uri="{FF2B5EF4-FFF2-40B4-BE49-F238E27FC236}">
                        <a16:creationId xmlns="" xmlns:a16="http://schemas.microsoft.com/office/drawing/2014/main" id="{7BD4BDC3-7AE4-4B78-B410-DE7AC9F26611}"/>
                      </a:ext>
                    </a:extLst>
                  </p:cNvPr>
                  <p:cNvSpPr/>
                  <p:nvPr/>
                </p:nvSpPr>
                <p:spPr bwMode="auto">
                  <a:xfrm flipH="1">
                    <a:off x="2213" y="215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6" name="Freeform 1933">
                    <a:extLst>
                      <a:ext uri="{FF2B5EF4-FFF2-40B4-BE49-F238E27FC236}">
                        <a16:creationId xmlns="" xmlns:a16="http://schemas.microsoft.com/office/drawing/2014/main" id="{E327157D-1F6C-4E1A-B871-4B03392CED0D}"/>
                      </a:ext>
                    </a:extLst>
                  </p:cNvPr>
                  <p:cNvSpPr/>
                  <p:nvPr/>
                </p:nvSpPr>
                <p:spPr bwMode="auto">
                  <a:xfrm>
                    <a:off x="2204" y="2158"/>
                    <a:ext cx="1" cy="1"/>
                  </a:xfrm>
                  <a:custGeom>
                    <a:gdLst>
                      <a:gd name="T0" fmla="*/ 0 w 1"/>
                      <a:gd name="T1" fmla="*/ 1 h 1"/>
                      <a:gd name="T2" fmla="*/ 1 w 1"/>
                      <a:gd name="T3" fmla="*/ 1 h 1"/>
                      <a:gd name="T4" fmla="*/ 0 w 1"/>
                      <a:gd name="T5" fmla="*/ 1 h 1"/>
                    </a:gdLst>
                    <a:cxnLst>
                      <a:cxn ang="0">
                        <a:pos x="T0" y="T1"/>
                      </a:cxn>
                      <a:cxn ang="0">
                        <a:pos x="T2" y="T3"/>
                      </a:cxn>
                      <a:cxn ang="0">
                        <a:pos x="T4" y="T5"/>
                      </a:cxn>
                    </a:cxnLst>
                    <a:rect l="0" t="0" r="r" b="b"/>
                    <a:pathLst>
                      <a:path w="1" h="1">
                        <a:moveTo>
                          <a:pt x="0" y="1"/>
                        </a:moveTo>
                        <a:cubicBezTo>
                          <a:pt x="0" y="0"/>
                          <a:pt x="1" y="1"/>
                          <a:pt x="1" y="1"/>
                        </a:cubicBezTo>
                        <a:cubicBezTo>
                          <a:pt x="1" y="1"/>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7" name="Freeform 1934">
                    <a:extLst>
                      <a:ext uri="{FF2B5EF4-FFF2-40B4-BE49-F238E27FC236}">
                        <a16:creationId xmlns="" xmlns:a16="http://schemas.microsoft.com/office/drawing/2014/main" id="{BCC995A4-F8F8-43E1-A9F5-70C622B5BB67}"/>
                      </a:ext>
                    </a:extLst>
                  </p:cNvPr>
                  <p:cNvSpPr/>
                  <p:nvPr/>
                </p:nvSpPr>
                <p:spPr bwMode="auto">
                  <a:xfrm>
                    <a:off x="2194" y="2160"/>
                    <a:ext cx="2" cy="1"/>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1" y="1"/>
                          <a:pt x="1" y="0"/>
                          <a:pt x="0" y="0"/>
                        </a:cubicBezTo>
                        <a:cubicBezTo>
                          <a:pt x="1"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8" name="Freeform 1935">
                    <a:extLst>
                      <a:ext uri="{FF2B5EF4-FFF2-40B4-BE49-F238E27FC236}">
                        <a16:creationId xmlns="" xmlns:a16="http://schemas.microsoft.com/office/drawing/2014/main" id="{A1E545DE-8CC6-431B-B563-8DFE97463143}"/>
                      </a:ext>
                    </a:extLst>
                  </p:cNvPr>
                  <p:cNvSpPr/>
                  <p:nvPr/>
                </p:nvSpPr>
                <p:spPr bwMode="auto">
                  <a:xfrm flipH="1">
                    <a:off x="2216" y="213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99" name="Freeform 1936">
                    <a:extLst>
                      <a:ext uri="{FF2B5EF4-FFF2-40B4-BE49-F238E27FC236}">
                        <a16:creationId xmlns="" xmlns:a16="http://schemas.microsoft.com/office/drawing/2014/main" id="{C2B535D5-2E20-49A6-A7AF-04317CADB946}"/>
                      </a:ext>
                    </a:extLst>
                  </p:cNvPr>
                  <p:cNvSpPr/>
                  <p:nvPr/>
                </p:nvSpPr>
                <p:spPr bwMode="auto">
                  <a:xfrm flipH="1">
                    <a:off x="2193" y="2160"/>
                    <a:ext cx="0"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0" name="Freeform 1937">
                    <a:extLst>
                      <a:ext uri="{FF2B5EF4-FFF2-40B4-BE49-F238E27FC236}">
                        <a16:creationId xmlns="" xmlns:a16="http://schemas.microsoft.com/office/drawing/2014/main" id="{2F32CDD8-A369-46CA-96F3-AAA87CE08914}"/>
                      </a:ext>
                    </a:extLst>
                  </p:cNvPr>
                  <p:cNvSpPr/>
                  <p:nvPr/>
                </p:nvSpPr>
                <p:spPr bwMode="auto">
                  <a:xfrm flipH="1">
                    <a:off x="2216" y="2138"/>
                    <a:ext cx="0" cy="1"/>
                  </a:xfrm>
                  <a:custGeom>
                    <a:gdLst>
                      <a:gd name="T0" fmla="*/ 0 h 1"/>
                      <a:gd name="T1" fmla="*/ 1 h 1"/>
                      <a:gd name="T2" fmla="*/ 0 h 1"/>
                      <a:gd name="T3" fmla="*/ 0 h 1"/>
                    </a:gd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1" name="Freeform 1938">
                    <a:extLst>
                      <a:ext uri="{FF2B5EF4-FFF2-40B4-BE49-F238E27FC236}">
                        <a16:creationId xmlns="" xmlns:a16="http://schemas.microsoft.com/office/drawing/2014/main" id="{B56663DB-B748-45DD-97B4-9053C383F060}"/>
                      </a:ext>
                    </a:extLst>
                  </p:cNvPr>
                  <p:cNvSpPr/>
                  <p:nvPr/>
                </p:nvSpPr>
                <p:spPr bwMode="auto">
                  <a:xfrm>
                    <a:off x="2205" y="2157"/>
                    <a:ext cx="2" cy="2"/>
                  </a:xfrm>
                  <a:custGeom>
                    <a:gdLst>
                      <a:gd name="T0" fmla="*/ 2 w 2"/>
                      <a:gd name="T1" fmla="*/ 0 h 2"/>
                      <a:gd name="T2" fmla="*/ 0 w 2"/>
                      <a:gd name="T3" fmla="*/ 2 h 2"/>
                      <a:gd name="T4" fmla="*/ 2 w 2"/>
                      <a:gd name="T5" fmla="*/ 0 h 2"/>
                    </a:gdLst>
                    <a:cxnLst>
                      <a:cxn ang="0">
                        <a:pos x="T0" y="T1"/>
                      </a:cxn>
                      <a:cxn ang="0">
                        <a:pos x="T2" y="T3"/>
                      </a:cxn>
                      <a:cxn ang="0">
                        <a:pos x="T4" y="T5"/>
                      </a:cxn>
                    </a:cxnLst>
                    <a:rect l="0" t="0" r="r" b="b"/>
                    <a:pathLst>
                      <a:path w="2" h="2">
                        <a:moveTo>
                          <a:pt x="2" y="0"/>
                        </a:moveTo>
                        <a:cubicBezTo>
                          <a:pt x="2" y="1"/>
                          <a:pt x="0" y="2"/>
                          <a:pt x="0" y="2"/>
                        </a:cubicBezTo>
                        <a:cubicBezTo>
                          <a:pt x="0" y="2"/>
                          <a:pt x="2"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2" name="Freeform 1939">
                    <a:extLst>
                      <a:ext uri="{FF2B5EF4-FFF2-40B4-BE49-F238E27FC236}">
                        <a16:creationId xmlns="" xmlns:a16="http://schemas.microsoft.com/office/drawing/2014/main" id="{1555E579-1B36-4C78-87C9-65785CDE909F}"/>
                      </a:ext>
                    </a:extLst>
                  </p:cNvPr>
                  <p:cNvSpPr/>
                  <p:nvPr/>
                </p:nvSpPr>
                <p:spPr bwMode="auto">
                  <a:xfrm>
                    <a:off x="2187" y="2160"/>
                    <a:ext cx="3" cy="0"/>
                  </a:xfrm>
                  <a:custGeom>
                    <a:gdLst>
                      <a:gd name="T0" fmla="*/ 3 w 3"/>
                      <a:gd name="T1" fmla="*/ 0 w 3"/>
                      <a:gd name="T2" fmla="*/ 3 w 3"/>
                    </a:gdLst>
                    <a:cxnLst>
                      <a:cxn ang="0">
                        <a:pos x="T0" y="0"/>
                      </a:cxn>
                      <a:cxn ang="0">
                        <a:pos x="T1" y="0"/>
                      </a:cxn>
                      <a:cxn ang="0">
                        <a:pos x="T2" y="0"/>
                      </a:cxn>
                    </a:cxnLst>
                    <a:rect l="0" t="0" r="r" b="b"/>
                    <a:pathLst>
                      <a:path w="3">
                        <a:moveTo>
                          <a:pt x="3" y="0"/>
                        </a:moveTo>
                        <a:cubicBezTo>
                          <a:pt x="2" y="0"/>
                          <a:pt x="1" y="0"/>
                          <a:pt x="0" y="0"/>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3" name="Freeform 1940">
                    <a:extLst>
                      <a:ext uri="{FF2B5EF4-FFF2-40B4-BE49-F238E27FC236}">
                        <a16:creationId xmlns="" xmlns:a16="http://schemas.microsoft.com/office/drawing/2014/main" id="{4622F80C-DBF1-48E7-89FB-D4B6962722AC}"/>
                      </a:ext>
                    </a:extLst>
                  </p:cNvPr>
                  <p:cNvSpPr/>
                  <p:nvPr/>
                </p:nvSpPr>
                <p:spPr bwMode="auto">
                  <a:xfrm>
                    <a:off x="2136" y="2106"/>
                    <a:ext cx="1" cy="1"/>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0" y="1"/>
                          <a:pt x="0" y="0"/>
                        </a:cubicBezTo>
                        <a:cubicBezTo>
                          <a:pt x="0" y="1"/>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4" name="Freeform 1941">
                    <a:extLst>
                      <a:ext uri="{FF2B5EF4-FFF2-40B4-BE49-F238E27FC236}">
                        <a16:creationId xmlns="" xmlns:a16="http://schemas.microsoft.com/office/drawing/2014/main" id="{B3F24648-BF95-4D3A-BF1F-F0AE09B6448D}"/>
                      </a:ext>
                    </a:extLst>
                  </p:cNvPr>
                  <p:cNvSpPr/>
                  <p:nvPr/>
                </p:nvSpPr>
                <p:spPr bwMode="auto">
                  <a:xfrm>
                    <a:off x="2132" y="2102"/>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5" name="Freeform 1942">
                    <a:extLst>
                      <a:ext uri="{FF2B5EF4-FFF2-40B4-BE49-F238E27FC236}">
                        <a16:creationId xmlns="" xmlns:a16="http://schemas.microsoft.com/office/drawing/2014/main" id="{415D6C65-2640-4496-8437-504017B99C13}"/>
                      </a:ext>
                    </a:extLst>
                  </p:cNvPr>
                  <p:cNvSpPr/>
                  <p:nvPr/>
                </p:nvSpPr>
                <p:spPr bwMode="auto">
                  <a:xfrm flipH="1">
                    <a:off x="2131" y="210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6" name="Freeform 1943">
                    <a:extLst>
                      <a:ext uri="{FF2B5EF4-FFF2-40B4-BE49-F238E27FC236}">
                        <a16:creationId xmlns="" xmlns:a16="http://schemas.microsoft.com/office/drawing/2014/main" id="{3E7781DC-0280-44F7-A0CF-E563A12FEE10}"/>
                      </a:ext>
                    </a:extLst>
                  </p:cNvPr>
                  <p:cNvSpPr/>
                  <p:nvPr/>
                </p:nvSpPr>
                <p:spPr bwMode="auto">
                  <a:xfrm>
                    <a:off x="2142" y="2111"/>
                    <a:ext cx="2" cy="1"/>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1" y="1"/>
                          <a:pt x="1" y="0"/>
                          <a:pt x="0" y="0"/>
                        </a:cubicBezTo>
                        <a:cubicBezTo>
                          <a:pt x="1"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7" name="Freeform 1944">
                    <a:extLst>
                      <a:ext uri="{FF2B5EF4-FFF2-40B4-BE49-F238E27FC236}">
                        <a16:creationId xmlns="" xmlns:a16="http://schemas.microsoft.com/office/drawing/2014/main" id="{6151C5D7-D458-4E2D-8D1B-1C937F669697}"/>
                      </a:ext>
                    </a:extLst>
                  </p:cNvPr>
                  <p:cNvSpPr/>
                  <p:nvPr/>
                </p:nvSpPr>
                <p:spPr bwMode="auto">
                  <a:xfrm>
                    <a:off x="2134" y="2104"/>
                    <a:ext cx="1" cy="2"/>
                  </a:xfrm>
                  <a:custGeom>
                    <a:gdLst>
                      <a:gd name="T0" fmla="*/ 1 w 1"/>
                      <a:gd name="T1" fmla="*/ 2 h 2"/>
                      <a:gd name="T2" fmla="*/ 0 w 1"/>
                      <a:gd name="T3" fmla="*/ 0 h 2"/>
                      <a:gd name="T4" fmla="*/ 1 w 1"/>
                      <a:gd name="T5" fmla="*/ 2 h 2"/>
                    </a:gdLst>
                    <a:cxnLst>
                      <a:cxn ang="0">
                        <a:pos x="T0" y="T1"/>
                      </a:cxn>
                      <a:cxn ang="0">
                        <a:pos x="T2" y="T3"/>
                      </a:cxn>
                      <a:cxn ang="0">
                        <a:pos x="T4" y="T5"/>
                      </a:cxn>
                    </a:cxnLst>
                    <a:rect l="0" t="0" r="r" b="b"/>
                    <a:pathLst>
                      <a:path w="1" h="2">
                        <a:moveTo>
                          <a:pt x="1" y="2"/>
                        </a:moveTo>
                        <a:cubicBezTo>
                          <a:pt x="1" y="1"/>
                          <a:pt x="0" y="0"/>
                          <a:pt x="0" y="0"/>
                        </a:cubicBezTo>
                        <a:cubicBezTo>
                          <a:pt x="0" y="0"/>
                          <a:pt x="1"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8" name="Freeform 1945">
                    <a:extLst>
                      <a:ext uri="{FF2B5EF4-FFF2-40B4-BE49-F238E27FC236}">
                        <a16:creationId xmlns="" xmlns:a16="http://schemas.microsoft.com/office/drawing/2014/main" id="{3D834B84-1880-4080-9A1D-0D3710546678}"/>
                      </a:ext>
                    </a:extLst>
                  </p:cNvPr>
                  <p:cNvSpPr/>
                  <p:nvPr/>
                </p:nvSpPr>
                <p:spPr bwMode="auto">
                  <a:xfrm flipH="1">
                    <a:off x="2216" y="2139"/>
                    <a:ext cx="0" cy="2"/>
                  </a:xfrm>
                  <a:custGeom>
                    <a:gdLst>
                      <a:gd name="T0" fmla="*/ 2 h 2"/>
                      <a:gd name="T1" fmla="*/ 0 h 2"/>
                      <a:gd name="T2" fmla="*/ 0 h 2"/>
                      <a:gd name="T3" fmla="*/ 2 h 2"/>
                    </a:gdLst>
                    <a:cxnLst>
                      <a:cxn ang="0">
                        <a:pos x="0" y="T0"/>
                      </a:cxn>
                      <a:cxn ang="0">
                        <a:pos x="0" y="T1"/>
                      </a:cxn>
                      <a:cxn ang="0">
                        <a:pos x="0" y="T2"/>
                      </a:cxn>
                      <a:cxn ang="0">
                        <a:pos x="0" y="T3"/>
                      </a:cxn>
                    </a:cxnLst>
                    <a:rect l="0" t="0" r="r" b="b"/>
                    <a:pathLst>
                      <a:path h="2">
                        <a:moveTo>
                          <a:pt x="0" y="2"/>
                        </a:moveTo>
                        <a:cubicBezTo>
                          <a:pt x="0" y="1"/>
                          <a:pt x="0" y="1"/>
                          <a:pt x="0" y="0"/>
                        </a:cubicBezTo>
                        <a:cubicBezTo>
                          <a:pt x="0" y="0"/>
                          <a:pt x="0"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09" name="Freeform 1946">
                    <a:extLst>
                      <a:ext uri="{FF2B5EF4-FFF2-40B4-BE49-F238E27FC236}">
                        <a16:creationId xmlns="" xmlns:a16="http://schemas.microsoft.com/office/drawing/2014/main" id="{E78C3E33-5C36-4D25-9920-4CF0C9A31F20}"/>
                      </a:ext>
                    </a:extLst>
                  </p:cNvPr>
                  <p:cNvSpPr/>
                  <p:nvPr/>
                </p:nvSpPr>
                <p:spPr bwMode="auto">
                  <a:xfrm flipH="1">
                    <a:off x="2216" y="2138"/>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0" name="Freeform 1947">
                    <a:extLst>
                      <a:ext uri="{FF2B5EF4-FFF2-40B4-BE49-F238E27FC236}">
                        <a16:creationId xmlns="" xmlns:a16="http://schemas.microsoft.com/office/drawing/2014/main" id="{16DE2F74-2363-4D8A-8776-84D9C6609032}"/>
                      </a:ext>
                    </a:extLst>
                  </p:cNvPr>
                  <p:cNvSpPr/>
                  <p:nvPr/>
                </p:nvSpPr>
                <p:spPr bwMode="auto">
                  <a:xfrm>
                    <a:off x="1954" y="1721"/>
                    <a:ext cx="125" cy="178"/>
                  </a:xfrm>
                  <a:custGeom>
                    <a:gdLst>
                      <a:gd name="T0" fmla="*/ 43 w 131"/>
                      <a:gd name="T1" fmla="*/ 140 h 186"/>
                      <a:gd name="T2" fmla="*/ 51 w 131"/>
                      <a:gd name="T3" fmla="*/ 147 h 186"/>
                      <a:gd name="T4" fmla="*/ 63 w 131"/>
                      <a:gd name="T5" fmla="*/ 161 h 186"/>
                      <a:gd name="T6" fmla="*/ 85 w 131"/>
                      <a:gd name="T7" fmla="*/ 166 h 186"/>
                      <a:gd name="T8" fmla="*/ 92 w 131"/>
                      <a:gd name="T9" fmla="*/ 165 h 186"/>
                      <a:gd name="T10" fmla="*/ 97 w 131"/>
                      <a:gd name="T11" fmla="*/ 179 h 186"/>
                      <a:gd name="T12" fmla="*/ 100 w 131"/>
                      <a:gd name="T13" fmla="*/ 185 h 186"/>
                      <a:gd name="T14" fmla="*/ 101 w 131"/>
                      <a:gd name="T15" fmla="*/ 185 h 186"/>
                      <a:gd name="T16" fmla="*/ 102 w 131"/>
                      <a:gd name="T17" fmla="*/ 182 h 186"/>
                      <a:gd name="T18" fmla="*/ 103 w 131"/>
                      <a:gd name="T19" fmla="*/ 177 h 186"/>
                      <a:gd name="T20" fmla="*/ 103 w 131"/>
                      <a:gd name="T21" fmla="*/ 173 h 186"/>
                      <a:gd name="T22" fmla="*/ 103 w 131"/>
                      <a:gd name="T23" fmla="*/ 133 h 186"/>
                      <a:gd name="T24" fmla="*/ 102 w 131"/>
                      <a:gd name="T25" fmla="*/ 128 h 186"/>
                      <a:gd name="T26" fmla="*/ 120 w 131"/>
                      <a:gd name="T27" fmla="*/ 119 h 186"/>
                      <a:gd name="T28" fmla="*/ 123 w 131"/>
                      <a:gd name="T29" fmla="*/ 119 h 186"/>
                      <a:gd name="T30" fmla="*/ 125 w 131"/>
                      <a:gd name="T31" fmla="*/ 118 h 186"/>
                      <a:gd name="T32" fmla="*/ 129 w 131"/>
                      <a:gd name="T33" fmla="*/ 117 h 186"/>
                      <a:gd name="T34" fmla="*/ 130 w 131"/>
                      <a:gd name="T35" fmla="*/ 116 h 186"/>
                      <a:gd name="T36" fmla="*/ 130 w 131"/>
                      <a:gd name="T37" fmla="*/ 114 h 186"/>
                      <a:gd name="T38" fmla="*/ 129 w 131"/>
                      <a:gd name="T39" fmla="*/ 101 h 186"/>
                      <a:gd name="T40" fmla="*/ 128 w 131"/>
                      <a:gd name="T41" fmla="*/ 72 h 186"/>
                      <a:gd name="T42" fmla="*/ 98 w 131"/>
                      <a:gd name="T43" fmla="*/ 64 h 186"/>
                      <a:gd name="T44" fmla="*/ 81 w 131"/>
                      <a:gd name="T45" fmla="*/ 63 h 186"/>
                      <a:gd name="T46" fmla="*/ 74 w 131"/>
                      <a:gd name="T47" fmla="*/ 61 h 186"/>
                      <a:gd name="T48" fmla="*/ 69 w 131"/>
                      <a:gd name="T49" fmla="*/ 43 h 186"/>
                      <a:gd name="T50" fmla="*/ 63 w 131"/>
                      <a:gd name="T51" fmla="*/ 39 h 186"/>
                      <a:gd name="T52" fmla="*/ 65 w 131"/>
                      <a:gd name="T53" fmla="*/ 24 h 186"/>
                      <a:gd name="T54" fmla="*/ 77 w 131"/>
                      <a:gd name="T55" fmla="*/ 7 h 186"/>
                      <a:gd name="T56" fmla="*/ 86 w 131"/>
                      <a:gd name="T57" fmla="*/ 2 h 186"/>
                      <a:gd name="T58" fmla="*/ 73 w 131"/>
                      <a:gd name="T59" fmla="*/ 7 h 186"/>
                      <a:gd name="T60" fmla="*/ 55 w 131"/>
                      <a:gd name="T61" fmla="*/ 14 h 186"/>
                      <a:gd name="T62" fmla="*/ 41 w 131"/>
                      <a:gd name="T63" fmla="*/ 19 h 186"/>
                      <a:gd name="T64" fmla="*/ 26 w 131"/>
                      <a:gd name="T65" fmla="*/ 45 h 186"/>
                      <a:gd name="T66" fmla="*/ 20 w 131"/>
                      <a:gd name="T67" fmla="*/ 51 h 186"/>
                      <a:gd name="T68" fmla="*/ 18 w 131"/>
                      <a:gd name="T69" fmla="*/ 53 h 186"/>
                      <a:gd name="T70" fmla="*/ 14 w 131"/>
                      <a:gd name="T71" fmla="*/ 56 h 186"/>
                      <a:gd name="T72" fmla="*/ 18 w 131"/>
                      <a:gd name="T73" fmla="*/ 68 h 186"/>
                      <a:gd name="T74" fmla="*/ 19 w 131"/>
                      <a:gd name="T75" fmla="*/ 102 h 186"/>
                      <a:gd name="T76" fmla="*/ 1 w 131"/>
                      <a:gd name="T77" fmla="*/ 121 h 186"/>
                      <a:gd name="T78" fmla="*/ 3 w 131"/>
                      <a:gd name="T79" fmla="*/ 124 h 186"/>
                      <a:gd name="T80" fmla="*/ 6 w 131"/>
                      <a:gd name="T81" fmla="*/ 126 h 186"/>
                      <a:gd name="T82" fmla="*/ 10 w 131"/>
                      <a:gd name="T83" fmla="*/ 128 h 186"/>
                      <a:gd name="T84" fmla="*/ 12 w 131"/>
                      <a:gd name="T85" fmla="*/ 129 h 186"/>
                      <a:gd name="T86" fmla="*/ 25 w 131"/>
                      <a:gd name="T87" fmla="*/ 136 h 186"/>
                      <a:gd name="T88" fmla="*/ 30 w 131"/>
                      <a:gd name="T89" fmla="*/ 134 h 186"/>
                      <a:gd name="T90" fmla="*/ 31 w 131"/>
                      <a:gd name="T91" fmla="*/ 135 h 186"/>
                      <a:gd name="T92" fmla="*/ 34 w 131"/>
                      <a:gd name="T93" fmla="*/ 137 h 186"/>
                      <a:gd name="T94" fmla="*/ 37 w 131"/>
                      <a:gd name="T95" fmla="*/ 141 h 1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1" h="186">
                        <a:moveTo>
                          <a:pt x="38" y="141"/>
                        </a:moveTo>
                        <a:cubicBezTo>
                          <a:pt x="39" y="141"/>
                          <a:pt x="40" y="141"/>
                          <a:pt x="40" y="141"/>
                        </a:cubicBezTo>
                        <a:cubicBezTo>
                          <a:pt x="41" y="140"/>
                          <a:pt x="41" y="140"/>
                          <a:pt x="42" y="140"/>
                        </a:cubicBezTo>
                        <a:cubicBezTo>
                          <a:pt x="42" y="140"/>
                          <a:pt x="43" y="140"/>
                          <a:pt x="43" y="140"/>
                        </a:cubicBezTo>
                        <a:cubicBezTo>
                          <a:pt x="44" y="140"/>
                          <a:pt x="44" y="140"/>
                          <a:pt x="45" y="140"/>
                        </a:cubicBezTo>
                        <a:cubicBezTo>
                          <a:pt x="45" y="140"/>
                          <a:pt x="45" y="140"/>
                          <a:pt x="45" y="141"/>
                        </a:cubicBezTo>
                        <a:cubicBezTo>
                          <a:pt x="46" y="141"/>
                          <a:pt x="47" y="141"/>
                          <a:pt x="47" y="141"/>
                        </a:cubicBezTo>
                        <a:cubicBezTo>
                          <a:pt x="49" y="142"/>
                          <a:pt x="50" y="145"/>
                          <a:pt x="51" y="147"/>
                        </a:cubicBezTo>
                        <a:cubicBezTo>
                          <a:pt x="51" y="149"/>
                          <a:pt x="52" y="150"/>
                          <a:pt x="53" y="150"/>
                        </a:cubicBezTo>
                        <a:cubicBezTo>
                          <a:pt x="56" y="151"/>
                          <a:pt x="58" y="152"/>
                          <a:pt x="60" y="154"/>
                        </a:cubicBezTo>
                        <a:cubicBezTo>
                          <a:pt x="61" y="156"/>
                          <a:pt x="62" y="158"/>
                          <a:pt x="62" y="160"/>
                        </a:cubicBezTo>
                        <a:cubicBezTo>
                          <a:pt x="62" y="160"/>
                          <a:pt x="62" y="160"/>
                          <a:pt x="63" y="161"/>
                        </a:cubicBezTo>
                        <a:cubicBezTo>
                          <a:pt x="64" y="162"/>
                          <a:pt x="66" y="164"/>
                          <a:pt x="66" y="166"/>
                        </a:cubicBezTo>
                        <a:cubicBezTo>
                          <a:pt x="67" y="167"/>
                          <a:pt x="68" y="167"/>
                          <a:pt x="71" y="167"/>
                        </a:cubicBezTo>
                        <a:cubicBezTo>
                          <a:pt x="73" y="167"/>
                          <a:pt x="75" y="167"/>
                          <a:pt x="76" y="166"/>
                        </a:cubicBezTo>
                        <a:cubicBezTo>
                          <a:pt x="78" y="165"/>
                          <a:pt x="82" y="164"/>
                          <a:pt x="85" y="166"/>
                        </a:cubicBezTo>
                        <a:cubicBezTo>
                          <a:pt x="86" y="166"/>
                          <a:pt x="86" y="165"/>
                          <a:pt x="87" y="165"/>
                        </a:cubicBezTo>
                        <a:cubicBezTo>
                          <a:pt x="88" y="165"/>
                          <a:pt x="89" y="165"/>
                          <a:pt x="90" y="165"/>
                        </a:cubicBezTo>
                        <a:cubicBezTo>
                          <a:pt x="90" y="165"/>
                          <a:pt x="90" y="165"/>
                          <a:pt x="91" y="165"/>
                        </a:cubicBezTo>
                        <a:cubicBezTo>
                          <a:pt x="91" y="165"/>
                          <a:pt x="91" y="165"/>
                          <a:pt x="92" y="165"/>
                        </a:cubicBezTo>
                        <a:cubicBezTo>
                          <a:pt x="98" y="167"/>
                          <a:pt x="101" y="169"/>
                          <a:pt x="101" y="172"/>
                        </a:cubicBezTo>
                        <a:cubicBezTo>
                          <a:pt x="102" y="173"/>
                          <a:pt x="102" y="174"/>
                          <a:pt x="101" y="175"/>
                        </a:cubicBezTo>
                        <a:cubicBezTo>
                          <a:pt x="100" y="176"/>
                          <a:pt x="99" y="177"/>
                          <a:pt x="98" y="178"/>
                        </a:cubicBezTo>
                        <a:cubicBezTo>
                          <a:pt x="98" y="178"/>
                          <a:pt x="98" y="179"/>
                          <a:pt x="97" y="179"/>
                        </a:cubicBezTo>
                        <a:cubicBezTo>
                          <a:pt x="96" y="180"/>
                          <a:pt x="95" y="182"/>
                          <a:pt x="95" y="182"/>
                        </a:cubicBezTo>
                        <a:cubicBezTo>
                          <a:pt x="95" y="182"/>
                          <a:pt x="97" y="183"/>
                          <a:pt x="98" y="184"/>
                        </a:cubicBezTo>
                        <a:cubicBezTo>
                          <a:pt x="98" y="184"/>
                          <a:pt x="99" y="184"/>
                          <a:pt x="99" y="185"/>
                        </a:cubicBezTo>
                        <a:cubicBezTo>
                          <a:pt x="100" y="185"/>
                          <a:pt x="100" y="185"/>
                          <a:pt x="100" y="185"/>
                        </a:cubicBezTo>
                        <a:cubicBezTo>
                          <a:pt x="100" y="186"/>
                          <a:pt x="100" y="186"/>
                          <a:pt x="101" y="186"/>
                        </a:cubicBezTo>
                        <a:cubicBezTo>
                          <a:pt x="101" y="186"/>
                          <a:pt x="101" y="186"/>
                          <a:pt x="101" y="186"/>
                        </a:cubicBezTo>
                        <a:cubicBezTo>
                          <a:pt x="101" y="186"/>
                          <a:pt x="101" y="185"/>
                          <a:pt x="101" y="185"/>
                        </a:cubicBezTo>
                        <a:cubicBezTo>
                          <a:pt x="101" y="185"/>
                          <a:pt x="101" y="185"/>
                          <a:pt x="101" y="185"/>
                        </a:cubicBezTo>
                        <a:cubicBezTo>
                          <a:pt x="101" y="184"/>
                          <a:pt x="101" y="184"/>
                          <a:pt x="101" y="184"/>
                        </a:cubicBezTo>
                        <a:cubicBezTo>
                          <a:pt x="101" y="184"/>
                          <a:pt x="102" y="183"/>
                          <a:pt x="102" y="183"/>
                        </a:cubicBezTo>
                        <a:cubicBezTo>
                          <a:pt x="102" y="183"/>
                          <a:pt x="102" y="183"/>
                          <a:pt x="102" y="182"/>
                        </a:cubicBezTo>
                        <a:cubicBezTo>
                          <a:pt x="102" y="182"/>
                          <a:pt x="102" y="182"/>
                          <a:pt x="102" y="182"/>
                        </a:cubicBezTo>
                        <a:cubicBezTo>
                          <a:pt x="102" y="181"/>
                          <a:pt x="102" y="181"/>
                          <a:pt x="102" y="180"/>
                        </a:cubicBezTo>
                        <a:cubicBezTo>
                          <a:pt x="102" y="180"/>
                          <a:pt x="102" y="180"/>
                          <a:pt x="102" y="180"/>
                        </a:cubicBezTo>
                        <a:cubicBezTo>
                          <a:pt x="102" y="179"/>
                          <a:pt x="103" y="179"/>
                          <a:pt x="103" y="179"/>
                        </a:cubicBezTo>
                        <a:cubicBezTo>
                          <a:pt x="103" y="178"/>
                          <a:pt x="103" y="178"/>
                          <a:pt x="103" y="177"/>
                        </a:cubicBezTo>
                        <a:cubicBezTo>
                          <a:pt x="103" y="177"/>
                          <a:pt x="103" y="177"/>
                          <a:pt x="103" y="177"/>
                        </a:cubicBezTo>
                        <a:cubicBezTo>
                          <a:pt x="103" y="176"/>
                          <a:pt x="103" y="176"/>
                          <a:pt x="103" y="175"/>
                        </a:cubicBezTo>
                        <a:cubicBezTo>
                          <a:pt x="103" y="175"/>
                          <a:pt x="103" y="175"/>
                          <a:pt x="103" y="175"/>
                        </a:cubicBezTo>
                        <a:cubicBezTo>
                          <a:pt x="103" y="174"/>
                          <a:pt x="103" y="173"/>
                          <a:pt x="103" y="173"/>
                        </a:cubicBezTo>
                        <a:cubicBezTo>
                          <a:pt x="103" y="169"/>
                          <a:pt x="104" y="160"/>
                          <a:pt x="105" y="157"/>
                        </a:cubicBezTo>
                        <a:cubicBezTo>
                          <a:pt x="106" y="154"/>
                          <a:pt x="104" y="152"/>
                          <a:pt x="102" y="149"/>
                        </a:cubicBezTo>
                        <a:cubicBezTo>
                          <a:pt x="100" y="146"/>
                          <a:pt x="98" y="143"/>
                          <a:pt x="98" y="139"/>
                        </a:cubicBezTo>
                        <a:cubicBezTo>
                          <a:pt x="98" y="134"/>
                          <a:pt x="100" y="133"/>
                          <a:pt x="103" y="133"/>
                        </a:cubicBezTo>
                        <a:cubicBezTo>
                          <a:pt x="105" y="132"/>
                          <a:pt x="106" y="132"/>
                          <a:pt x="107" y="132"/>
                        </a:cubicBezTo>
                        <a:cubicBezTo>
                          <a:pt x="107" y="131"/>
                          <a:pt x="107" y="131"/>
                          <a:pt x="107" y="131"/>
                        </a:cubicBezTo>
                        <a:cubicBezTo>
                          <a:pt x="107" y="131"/>
                          <a:pt x="106" y="131"/>
                          <a:pt x="105" y="131"/>
                        </a:cubicBezTo>
                        <a:cubicBezTo>
                          <a:pt x="104" y="130"/>
                          <a:pt x="103" y="129"/>
                          <a:pt x="102" y="128"/>
                        </a:cubicBezTo>
                        <a:cubicBezTo>
                          <a:pt x="101" y="126"/>
                          <a:pt x="100" y="124"/>
                          <a:pt x="101" y="122"/>
                        </a:cubicBezTo>
                        <a:cubicBezTo>
                          <a:pt x="101" y="120"/>
                          <a:pt x="104" y="119"/>
                          <a:pt x="111" y="119"/>
                        </a:cubicBezTo>
                        <a:cubicBezTo>
                          <a:pt x="113" y="119"/>
                          <a:pt x="115" y="119"/>
                          <a:pt x="117" y="119"/>
                        </a:cubicBezTo>
                        <a:cubicBezTo>
                          <a:pt x="118" y="119"/>
                          <a:pt x="119" y="119"/>
                          <a:pt x="120" y="119"/>
                        </a:cubicBezTo>
                        <a:cubicBezTo>
                          <a:pt x="120" y="119"/>
                          <a:pt x="120" y="119"/>
                          <a:pt x="121" y="119"/>
                        </a:cubicBezTo>
                        <a:cubicBezTo>
                          <a:pt x="121" y="119"/>
                          <a:pt x="121" y="119"/>
                          <a:pt x="121" y="119"/>
                        </a:cubicBezTo>
                        <a:cubicBezTo>
                          <a:pt x="122" y="119"/>
                          <a:pt x="122" y="119"/>
                          <a:pt x="122" y="119"/>
                        </a:cubicBezTo>
                        <a:cubicBezTo>
                          <a:pt x="122" y="119"/>
                          <a:pt x="122" y="119"/>
                          <a:pt x="123" y="119"/>
                        </a:cubicBezTo>
                        <a:cubicBezTo>
                          <a:pt x="123" y="119"/>
                          <a:pt x="123" y="118"/>
                          <a:pt x="124" y="118"/>
                        </a:cubicBezTo>
                        <a:cubicBezTo>
                          <a:pt x="124" y="118"/>
                          <a:pt x="124" y="118"/>
                          <a:pt x="124" y="118"/>
                        </a:cubicBezTo>
                        <a:cubicBezTo>
                          <a:pt x="124" y="118"/>
                          <a:pt x="125" y="118"/>
                          <a:pt x="125" y="118"/>
                        </a:cubicBezTo>
                        <a:cubicBezTo>
                          <a:pt x="125" y="118"/>
                          <a:pt x="125" y="118"/>
                          <a:pt x="125" y="118"/>
                        </a:cubicBezTo>
                        <a:cubicBezTo>
                          <a:pt x="126" y="118"/>
                          <a:pt x="126" y="118"/>
                          <a:pt x="127" y="117"/>
                        </a:cubicBezTo>
                        <a:cubicBezTo>
                          <a:pt x="127" y="117"/>
                          <a:pt x="127" y="117"/>
                          <a:pt x="127" y="117"/>
                        </a:cubicBezTo>
                        <a:cubicBezTo>
                          <a:pt x="127" y="117"/>
                          <a:pt x="128" y="117"/>
                          <a:pt x="128" y="117"/>
                        </a:cubicBezTo>
                        <a:cubicBezTo>
                          <a:pt x="128" y="117"/>
                          <a:pt x="128" y="117"/>
                          <a:pt x="129" y="117"/>
                        </a:cubicBezTo>
                        <a:cubicBezTo>
                          <a:pt x="129" y="117"/>
                          <a:pt x="129" y="117"/>
                          <a:pt x="129" y="117"/>
                        </a:cubicBezTo>
                        <a:cubicBezTo>
                          <a:pt x="129" y="116"/>
                          <a:pt x="130" y="116"/>
                          <a:pt x="130" y="116"/>
                        </a:cubicBezTo>
                        <a:cubicBezTo>
                          <a:pt x="130" y="116"/>
                          <a:pt x="130" y="116"/>
                          <a:pt x="130" y="116"/>
                        </a:cubicBezTo>
                        <a:cubicBezTo>
                          <a:pt x="130" y="116"/>
                          <a:pt x="130" y="116"/>
                          <a:pt x="130" y="116"/>
                        </a:cubicBezTo>
                        <a:cubicBezTo>
                          <a:pt x="130" y="116"/>
                          <a:pt x="131" y="115"/>
                          <a:pt x="130" y="115"/>
                        </a:cubicBezTo>
                        <a:cubicBezTo>
                          <a:pt x="130" y="115"/>
                          <a:pt x="130" y="115"/>
                          <a:pt x="130" y="115"/>
                        </a:cubicBezTo>
                        <a:cubicBezTo>
                          <a:pt x="130" y="115"/>
                          <a:pt x="130" y="115"/>
                          <a:pt x="130" y="114"/>
                        </a:cubicBezTo>
                        <a:cubicBezTo>
                          <a:pt x="130" y="114"/>
                          <a:pt x="130" y="114"/>
                          <a:pt x="130" y="114"/>
                        </a:cubicBezTo>
                        <a:cubicBezTo>
                          <a:pt x="130" y="114"/>
                          <a:pt x="130" y="114"/>
                          <a:pt x="130" y="114"/>
                        </a:cubicBezTo>
                        <a:cubicBezTo>
                          <a:pt x="130" y="113"/>
                          <a:pt x="129" y="113"/>
                          <a:pt x="129" y="113"/>
                        </a:cubicBezTo>
                        <a:cubicBezTo>
                          <a:pt x="128" y="112"/>
                          <a:pt x="127" y="110"/>
                          <a:pt x="126" y="108"/>
                        </a:cubicBezTo>
                        <a:cubicBezTo>
                          <a:pt x="126" y="106"/>
                          <a:pt x="127" y="104"/>
                          <a:pt x="129" y="101"/>
                        </a:cubicBezTo>
                        <a:cubicBezTo>
                          <a:pt x="130" y="101"/>
                          <a:pt x="129" y="100"/>
                          <a:pt x="127" y="97"/>
                        </a:cubicBezTo>
                        <a:cubicBezTo>
                          <a:pt x="126" y="97"/>
                          <a:pt x="125" y="96"/>
                          <a:pt x="125" y="95"/>
                        </a:cubicBezTo>
                        <a:cubicBezTo>
                          <a:pt x="121" y="91"/>
                          <a:pt x="124" y="78"/>
                          <a:pt x="127" y="72"/>
                        </a:cubicBezTo>
                        <a:cubicBezTo>
                          <a:pt x="128" y="72"/>
                          <a:pt x="128" y="72"/>
                          <a:pt x="128" y="72"/>
                        </a:cubicBezTo>
                        <a:cubicBezTo>
                          <a:pt x="128" y="72"/>
                          <a:pt x="127" y="71"/>
                          <a:pt x="124" y="71"/>
                        </a:cubicBezTo>
                        <a:cubicBezTo>
                          <a:pt x="122" y="71"/>
                          <a:pt x="118" y="72"/>
                          <a:pt x="116" y="72"/>
                        </a:cubicBezTo>
                        <a:cubicBezTo>
                          <a:pt x="114" y="72"/>
                          <a:pt x="113" y="72"/>
                          <a:pt x="111" y="72"/>
                        </a:cubicBezTo>
                        <a:cubicBezTo>
                          <a:pt x="106" y="71"/>
                          <a:pt x="102" y="69"/>
                          <a:pt x="98" y="64"/>
                        </a:cubicBezTo>
                        <a:cubicBezTo>
                          <a:pt x="98" y="63"/>
                          <a:pt x="97" y="62"/>
                          <a:pt x="95" y="62"/>
                        </a:cubicBezTo>
                        <a:cubicBezTo>
                          <a:pt x="95" y="62"/>
                          <a:pt x="94" y="62"/>
                          <a:pt x="94" y="62"/>
                        </a:cubicBezTo>
                        <a:cubicBezTo>
                          <a:pt x="92" y="62"/>
                          <a:pt x="91" y="62"/>
                          <a:pt x="89" y="63"/>
                        </a:cubicBezTo>
                        <a:cubicBezTo>
                          <a:pt x="87" y="63"/>
                          <a:pt x="84" y="63"/>
                          <a:pt x="81" y="63"/>
                        </a:cubicBezTo>
                        <a:cubicBezTo>
                          <a:pt x="81" y="63"/>
                          <a:pt x="81" y="63"/>
                          <a:pt x="81" y="63"/>
                        </a:cubicBezTo>
                        <a:cubicBezTo>
                          <a:pt x="81" y="63"/>
                          <a:pt x="81" y="63"/>
                          <a:pt x="81" y="63"/>
                        </a:cubicBezTo>
                        <a:cubicBezTo>
                          <a:pt x="77" y="63"/>
                          <a:pt x="75" y="62"/>
                          <a:pt x="74" y="61"/>
                        </a:cubicBezTo>
                        <a:cubicBezTo>
                          <a:pt x="74" y="61"/>
                          <a:pt x="74" y="61"/>
                          <a:pt x="74" y="61"/>
                        </a:cubicBezTo>
                        <a:cubicBezTo>
                          <a:pt x="71" y="58"/>
                          <a:pt x="71" y="53"/>
                          <a:pt x="71" y="50"/>
                        </a:cubicBezTo>
                        <a:cubicBezTo>
                          <a:pt x="71" y="49"/>
                          <a:pt x="71" y="48"/>
                          <a:pt x="71" y="47"/>
                        </a:cubicBezTo>
                        <a:cubicBezTo>
                          <a:pt x="71" y="46"/>
                          <a:pt x="71" y="46"/>
                          <a:pt x="71" y="46"/>
                        </a:cubicBezTo>
                        <a:cubicBezTo>
                          <a:pt x="72" y="45"/>
                          <a:pt x="71" y="45"/>
                          <a:pt x="69" y="43"/>
                        </a:cubicBezTo>
                        <a:cubicBezTo>
                          <a:pt x="68" y="42"/>
                          <a:pt x="66" y="41"/>
                          <a:pt x="66" y="39"/>
                        </a:cubicBezTo>
                        <a:cubicBezTo>
                          <a:pt x="66" y="39"/>
                          <a:pt x="66" y="38"/>
                          <a:pt x="65" y="38"/>
                        </a:cubicBezTo>
                        <a:cubicBezTo>
                          <a:pt x="64" y="38"/>
                          <a:pt x="64" y="39"/>
                          <a:pt x="63" y="39"/>
                        </a:cubicBezTo>
                        <a:cubicBezTo>
                          <a:pt x="63" y="39"/>
                          <a:pt x="63" y="39"/>
                          <a:pt x="63" y="39"/>
                        </a:cubicBezTo>
                        <a:cubicBezTo>
                          <a:pt x="61" y="39"/>
                          <a:pt x="61" y="38"/>
                          <a:pt x="60" y="37"/>
                        </a:cubicBezTo>
                        <a:cubicBezTo>
                          <a:pt x="60" y="36"/>
                          <a:pt x="60" y="35"/>
                          <a:pt x="61" y="34"/>
                        </a:cubicBezTo>
                        <a:cubicBezTo>
                          <a:pt x="61" y="33"/>
                          <a:pt x="62" y="32"/>
                          <a:pt x="63" y="30"/>
                        </a:cubicBezTo>
                        <a:cubicBezTo>
                          <a:pt x="64" y="29"/>
                          <a:pt x="64" y="28"/>
                          <a:pt x="65" y="24"/>
                        </a:cubicBezTo>
                        <a:cubicBezTo>
                          <a:pt x="65" y="23"/>
                          <a:pt x="65" y="23"/>
                          <a:pt x="65" y="23"/>
                        </a:cubicBezTo>
                        <a:cubicBezTo>
                          <a:pt x="65" y="19"/>
                          <a:pt x="68" y="16"/>
                          <a:pt x="71" y="13"/>
                        </a:cubicBezTo>
                        <a:cubicBezTo>
                          <a:pt x="72" y="12"/>
                          <a:pt x="74" y="11"/>
                          <a:pt x="75" y="9"/>
                        </a:cubicBezTo>
                        <a:cubicBezTo>
                          <a:pt x="75" y="8"/>
                          <a:pt x="76" y="8"/>
                          <a:pt x="77" y="7"/>
                        </a:cubicBezTo>
                        <a:cubicBezTo>
                          <a:pt x="77" y="7"/>
                          <a:pt x="77" y="7"/>
                          <a:pt x="77" y="7"/>
                        </a:cubicBezTo>
                        <a:cubicBezTo>
                          <a:pt x="78" y="7"/>
                          <a:pt x="78" y="7"/>
                          <a:pt x="78" y="6"/>
                        </a:cubicBezTo>
                        <a:cubicBezTo>
                          <a:pt x="79" y="5"/>
                          <a:pt x="81" y="4"/>
                          <a:pt x="82" y="4"/>
                        </a:cubicBezTo>
                        <a:cubicBezTo>
                          <a:pt x="85" y="3"/>
                          <a:pt x="86" y="2"/>
                          <a:pt x="86" y="2"/>
                        </a:cubicBezTo>
                        <a:cubicBezTo>
                          <a:pt x="86" y="2"/>
                          <a:pt x="86" y="1"/>
                          <a:pt x="84" y="1"/>
                        </a:cubicBezTo>
                        <a:cubicBezTo>
                          <a:pt x="84" y="0"/>
                          <a:pt x="84" y="0"/>
                          <a:pt x="83" y="0"/>
                        </a:cubicBezTo>
                        <a:cubicBezTo>
                          <a:pt x="82" y="0"/>
                          <a:pt x="81" y="2"/>
                          <a:pt x="80" y="3"/>
                        </a:cubicBezTo>
                        <a:cubicBezTo>
                          <a:pt x="78" y="5"/>
                          <a:pt x="76" y="6"/>
                          <a:pt x="73" y="7"/>
                        </a:cubicBezTo>
                        <a:cubicBezTo>
                          <a:pt x="70" y="7"/>
                          <a:pt x="69" y="8"/>
                          <a:pt x="67" y="10"/>
                        </a:cubicBezTo>
                        <a:cubicBezTo>
                          <a:pt x="66" y="11"/>
                          <a:pt x="65" y="12"/>
                          <a:pt x="64" y="12"/>
                        </a:cubicBezTo>
                        <a:cubicBezTo>
                          <a:pt x="62" y="13"/>
                          <a:pt x="60" y="14"/>
                          <a:pt x="58" y="14"/>
                        </a:cubicBezTo>
                        <a:cubicBezTo>
                          <a:pt x="57" y="14"/>
                          <a:pt x="55" y="14"/>
                          <a:pt x="55" y="14"/>
                        </a:cubicBezTo>
                        <a:cubicBezTo>
                          <a:pt x="54" y="17"/>
                          <a:pt x="53" y="17"/>
                          <a:pt x="52" y="17"/>
                        </a:cubicBezTo>
                        <a:cubicBezTo>
                          <a:pt x="51" y="17"/>
                          <a:pt x="50" y="17"/>
                          <a:pt x="49" y="16"/>
                        </a:cubicBezTo>
                        <a:cubicBezTo>
                          <a:pt x="48" y="16"/>
                          <a:pt x="48" y="15"/>
                          <a:pt x="47" y="15"/>
                        </a:cubicBezTo>
                        <a:cubicBezTo>
                          <a:pt x="46" y="15"/>
                          <a:pt x="43" y="16"/>
                          <a:pt x="41" y="19"/>
                        </a:cubicBezTo>
                        <a:cubicBezTo>
                          <a:pt x="40" y="21"/>
                          <a:pt x="39" y="22"/>
                          <a:pt x="39" y="23"/>
                        </a:cubicBezTo>
                        <a:cubicBezTo>
                          <a:pt x="39" y="23"/>
                          <a:pt x="39" y="24"/>
                          <a:pt x="39" y="24"/>
                        </a:cubicBezTo>
                        <a:cubicBezTo>
                          <a:pt x="39" y="28"/>
                          <a:pt x="40" y="32"/>
                          <a:pt x="34" y="35"/>
                        </a:cubicBezTo>
                        <a:cubicBezTo>
                          <a:pt x="30" y="38"/>
                          <a:pt x="28" y="42"/>
                          <a:pt x="26" y="45"/>
                        </a:cubicBezTo>
                        <a:cubicBezTo>
                          <a:pt x="25" y="46"/>
                          <a:pt x="24" y="47"/>
                          <a:pt x="23" y="48"/>
                        </a:cubicBezTo>
                        <a:cubicBezTo>
                          <a:pt x="22" y="49"/>
                          <a:pt x="21" y="49"/>
                          <a:pt x="21" y="49"/>
                        </a:cubicBezTo>
                        <a:cubicBezTo>
                          <a:pt x="21" y="50"/>
                          <a:pt x="21" y="50"/>
                          <a:pt x="21" y="50"/>
                        </a:cubicBezTo>
                        <a:cubicBezTo>
                          <a:pt x="20" y="50"/>
                          <a:pt x="20" y="51"/>
                          <a:pt x="20" y="51"/>
                        </a:cubicBezTo>
                        <a:cubicBezTo>
                          <a:pt x="20" y="51"/>
                          <a:pt x="20" y="51"/>
                          <a:pt x="20" y="51"/>
                        </a:cubicBezTo>
                        <a:cubicBezTo>
                          <a:pt x="20" y="52"/>
                          <a:pt x="19" y="52"/>
                          <a:pt x="19" y="52"/>
                        </a:cubicBezTo>
                        <a:cubicBezTo>
                          <a:pt x="19" y="53"/>
                          <a:pt x="18" y="53"/>
                          <a:pt x="18" y="53"/>
                        </a:cubicBezTo>
                        <a:cubicBezTo>
                          <a:pt x="18" y="53"/>
                          <a:pt x="18" y="53"/>
                          <a:pt x="18" y="53"/>
                        </a:cubicBezTo>
                        <a:cubicBezTo>
                          <a:pt x="17" y="54"/>
                          <a:pt x="17" y="54"/>
                          <a:pt x="16" y="55"/>
                        </a:cubicBezTo>
                        <a:cubicBezTo>
                          <a:pt x="16" y="55"/>
                          <a:pt x="16" y="55"/>
                          <a:pt x="16" y="55"/>
                        </a:cubicBezTo>
                        <a:cubicBezTo>
                          <a:pt x="16" y="55"/>
                          <a:pt x="15" y="56"/>
                          <a:pt x="15" y="56"/>
                        </a:cubicBezTo>
                        <a:cubicBezTo>
                          <a:pt x="15" y="56"/>
                          <a:pt x="15" y="56"/>
                          <a:pt x="14" y="56"/>
                        </a:cubicBezTo>
                        <a:cubicBezTo>
                          <a:pt x="14" y="57"/>
                          <a:pt x="13" y="58"/>
                          <a:pt x="13" y="58"/>
                        </a:cubicBezTo>
                        <a:cubicBezTo>
                          <a:pt x="13" y="58"/>
                          <a:pt x="13" y="58"/>
                          <a:pt x="13" y="58"/>
                        </a:cubicBezTo>
                        <a:cubicBezTo>
                          <a:pt x="14" y="59"/>
                          <a:pt x="15" y="60"/>
                          <a:pt x="15" y="60"/>
                        </a:cubicBezTo>
                        <a:cubicBezTo>
                          <a:pt x="18" y="63"/>
                          <a:pt x="18" y="66"/>
                          <a:pt x="18" y="68"/>
                        </a:cubicBezTo>
                        <a:cubicBezTo>
                          <a:pt x="18" y="69"/>
                          <a:pt x="18" y="69"/>
                          <a:pt x="18" y="70"/>
                        </a:cubicBezTo>
                        <a:cubicBezTo>
                          <a:pt x="20" y="75"/>
                          <a:pt x="18" y="77"/>
                          <a:pt x="17" y="78"/>
                        </a:cubicBezTo>
                        <a:cubicBezTo>
                          <a:pt x="16" y="81"/>
                          <a:pt x="18" y="91"/>
                          <a:pt x="19" y="93"/>
                        </a:cubicBezTo>
                        <a:cubicBezTo>
                          <a:pt x="22" y="96"/>
                          <a:pt x="20" y="99"/>
                          <a:pt x="19" y="102"/>
                        </a:cubicBezTo>
                        <a:cubicBezTo>
                          <a:pt x="18" y="103"/>
                          <a:pt x="18" y="104"/>
                          <a:pt x="17" y="105"/>
                        </a:cubicBezTo>
                        <a:cubicBezTo>
                          <a:pt x="15" y="110"/>
                          <a:pt x="12" y="113"/>
                          <a:pt x="6" y="113"/>
                        </a:cubicBezTo>
                        <a:cubicBezTo>
                          <a:pt x="5" y="113"/>
                          <a:pt x="4" y="115"/>
                          <a:pt x="4" y="117"/>
                        </a:cubicBezTo>
                        <a:cubicBezTo>
                          <a:pt x="3" y="119"/>
                          <a:pt x="3" y="120"/>
                          <a:pt x="1" y="121"/>
                        </a:cubicBezTo>
                        <a:cubicBezTo>
                          <a:pt x="1" y="121"/>
                          <a:pt x="0" y="122"/>
                          <a:pt x="0" y="123"/>
                        </a:cubicBezTo>
                        <a:cubicBezTo>
                          <a:pt x="0" y="123"/>
                          <a:pt x="1" y="123"/>
                          <a:pt x="1" y="123"/>
                        </a:cubicBezTo>
                        <a:cubicBezTo>
                          <a:pt x="1" y="123"/>
                          <a:pt x="1" y="123"/>
                          <a:pt x="2" y="123"/>
                        </a:cubicBezTo>
                        <a:cubicBezTo>
                          <a:pt x="2" y="124"/>
                          <a:pt x="2" y="124"/>
                          <a:pt x="3" y="124"/>
                        </a:cubicBezTo>
                        <a:cubicBezTo>
                          <a:pt x="3" y="124"/>
                          <a:pt x="3" y="125"/>
                          <a:pt x="3" y="125"/>
                        </a:cubicBezTo>
                        <a:cubicBezTo>
                          <a:pt x="4" y="125"/>
                          <a:pt x="4" y="125"/>
                          <a:pt x="4" y="125"/>
                        </a:cubicBezTo>
                        <a:cubicBezTo>
                          <a:pt x="5" y="126"/>
                          <a:pt x="5" y="126"/>
                          <a:pt x="5" y="126"/>
                        </a:cubicBezTo>
                        <a:cubicBezTo>
                          <a:pt x="6" y="126"/>
                          <a:pt x="6" y="126"/>
                          <a:pt x="6" y="126"/>
                        </a:cubicBezTo>
                        <a:cubicBezTo>
                          <a:pt x="6" y="127"/>
                          <a:pt x="7" y="127"/>
                          <a:pt x="7" y="127"/>
                        </a:cubicBezTo>
                        <a:cubicBezTo>
                          <a:pt x="7" y="127"/>
                          <a:pt x="8" y="127"/>
                          <a:pt x="8" y="127"/>
                        </a:cubicBezTo>
                        <a:cubicBezTo>
                          <a:pt x="8" y="128"/>
                          <a:pt x="8" y="128"/>
                          <a:pt x="9" y="128"/>
                        </a:cubicBezTo>
                        <a:cubicBezTo>
                          <a:pt x="9" y="128"/>
                          <a:pt x="9" y="128"/>
                          <a:pt x="10" y="128"/>
                        </a:cubicBezTo>
                        <a:cubicBezTo>
                          <a:pt x="10" y="128"/>
                          <a:pt x="10" y="128"/>
                          <a:pt x="10" y="129"/>
                        </a:cubicBezTo>
                        <a:cubicBezTo>
                          <a:pt x="10" y="129"/>
                          <a:pt x="11" y="129"/>
                          <a:pt x="11" y="129"/>
                        </a:cubicBezTo>
                        <a:cubicBezTo>
                          <a:pt x="11" y="129"/>
                          <a:pt x="11" y="129"/>
                          <a:pt x="11" y="129"/>
                        </a:cubicBezTo>
                        <a:cubicBezTo>
                          <a:pt x="12" y="129"/>
                          <a:pt x="12" y="129"/>
                          <a:pt x="12" y="129"/>
                        </a:cubicBezTo>
                        <a:cubicBezTo>
                          <a:pt x="14" y="129"/>
                          <a:pt x="16" y="131"/>
                          <a:pt x="17" y="132"/>
                        </a:cubicBezTo>
                        <a:cubicBezTo>
                          <a:pt x="18" y="133"/>
                          <a:pt x="19" y="134"/>
                          <a:pt x="20" y="135"/>
                        </a:cubicBezTo>
                        <a:cubicBezTo>
                          <a:pt x="21" y="135"/>
                          <a:pt x="22" y="136"/>
                          <a:pt x="24" y="136"/>
                        </a:cubicBezTo>
                        <a:cubicBezTo>
                          <a:pt x="24" y="136"/>
                          <a:pt x="24" y="136"/>
                          <a:pt x="25" y="136"/>
                        </a:cubicBezTo>
                        <a:cubicBezTo>
                          <a:pt x="26" y="135"/>
                          <a:pt x="26" y="135"/>
                          <a:pt x="26" y="135"/>
                        </a:cubicBezTo>
                        <a:cubicBezTo>
                          <a:pt x="27" y="134"/>
                          <a:pt x="27" y="134"/>
                          <a:pt x="28" y="134"/>
                        </a:cubicBezTo>
                        <a:cubicBezTo>
                          <a:pt x="29" y="134"/>
                          <a:pt x="29" y="134"/>
                          <a:pt x="29" y="134"/>
                        </a:cubicBezTo>
                        <a:cubicBezTo>
                          <a:pt x="29" y="134"/>
                          <a:pt x="29" y="134"/>
                          <a:pt x="30" y="134"/>
                        </a:cubicBezTo>
                        <a:cubicBezTo>
                          <a:pt x="30" y="134"/>
                          <a:pt x="30" y="134"/>
                          <a:pt x="30" y="134"/>
                        </a:cubicBezTo>
                        <a:cubicBezTo>
                          <a:pt x="30" y="135"/>
                          <a:pt x="30" y="135"/>
                          <a:pt x="30" y="135"/>
                        </a:cubicBezTo>
                        <a:cubicBezTo>
                          <a:pt x="31" y="135"/>
                          <a:pt x="31" y="135"/>
                          <a:pt x="31" y="135"/>
                        </a:cubicBezTo>
                        <a:cubicBezTo>
                          <a:pt x="31" y="135"/>
                          <a:pt x="31" y="135"/>
                          <a:pt x="31" y="135"/>
                        </a:cubicBezTo>
                        <a:cubicBezTo>
                          <a:pt x="32" y="136"/>
                          <a:pt x="32" y="136"/>
                          <a:pt x="32" y="136"/>
                        </a:cubicBezTo>
                        <a:cubicBezTo>
                          <a:pt x="32" y="136"/>
                          <a:pt x="32" y="136"/>
                          <a:pt x="32" y="136"/>
                        </a:cubicBezTo>
                        <a:cubicBezTo>
                          <a:pt x="33" y="136"/>
                          <a:pt x="33" y="137"/>
                          <a:pt x="33" y="137"/>
                        </a:cubicBezTo>
                        <a:cubicBezTo>
                          <a:pt x="33" y="137"/>
                          <a:pt x="33" y="137"/>
                          <a:pt x="34" y="137"/>
                        </a:cubicBezTo>
                        <a:cubicBezTo>
                          <a:pt x="34" y="138"/>
                          <a:pt x="34" y="138"/>
                          <a:pt x="34" y="138"/>
                        </a:cubicBezTo>
                        <a:cubicBezTo>
                          <a:pt x="35" y="138"/>
                          <a:pt x="35" y="139"/>
                          <a:pt x="35" y="139"/>
                        </a:cubicBezTo>
                        <a:cubicBezTo>
                          <a:pt x="35" y="139"/>
                          <a:pt x="35" y="139"/>
                          <a:pt x="36" y="139"/>
                        </a:cubicBezTo>
                        <a:cubicBezTo>
                          <a:pt x="36" y="140"/>
                          <a:pt x="36" y="140"/>
                          <a:pt x="37" y="141"/>
                        </a:cubicBezTo>
                        <a:cubicBezTo>
                          <a:pt x="37" y="141"/>
                          <a:pt x="37" y="141"/>
                          <a:pt x="37" y="141"/>
                        </a:cubicBezTo>
                        <a:cubicBezTo>
                          <a:pt x="38" y="141"/>
                          <a:pt x="38" y="141"/>
                          <a:pt x="38" y="1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1" name="Freeform 1948">
                    <a:extLst>
                      <a:ext uri="{FF2B5EF4-FFF2-40B4-BE49-F238E27FC236}">
                        <a16:creationId xmlns="" xmlns:a16="http://schemas.microsoft.com/office/drawing/2014/main" id="{0DC594B5-443D-4224-9EB7-3A05F23FD330}"/>
                      </a:ext>
                    </a:extLst>
                  </p:cNvPr>
                  <p:cNvSpPr/>
                  <p:nvPr/>
                </p:nvSpPr>
                <p:spPr bwMode="auto">
                  <a:xfrm>
                    <a:off x="2077" y="1833"/>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2" name="Freeform 1949">
                    <a:extLst>
                      <a:ext uri="{FF2B5EF4-FFF2-40B4-BE49-F238E27FC236}">
                        <a16:creationId xmlns="" xmlns:a16="http://schemas.microsoft.com/office/drawing/2014/main" id="{4FE836FE-C4F5-49F2-B1CC-2FD0B0651BDB}"/>
                      </a:ext>
                    </a:extLst>
                  </p:cNvPr>
                  <p:cNvSpPr/>
                  <p:nvPr/>
                </p:nvSpPr>
                <p:spPr bwMode="auto">
                  <a:xfrm flipH="1">
                    <a:off x="2051" y="1899"/>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3" name="Freeform 1950">
                    <a:extLst>
                      <a:ext uri="{FF2B5EF4-FFF2-40B4-BE49-F238E27FC236}">
                        <a16:creationId xmlns="" xmlns:a16="http://schemas.microsoft.com/office/drawing/2014/main" id="{6BA28DB8-DD24-43FA-88F6-D579BDCE34AE}"/>
                      </a:ext>
                    </a:extLst>
                  </p:cNvPr>
                  <p:cNvSpPr/>
                  <p:nvPr/>
                </p:nvSpPr>
                <p:spPr bwMode="auto">
                  <a:xfrm>
                    <a:off x="2051" y="189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4" name="Freeform 1951">
                    <a:extLst>
                      <a:ext uri="{FF2B5EF4-FFF2-40B4-BE49-F238E27FC236}">
                        <a16:creationId xmlns="" xmlns:a16="http://schemas.microsoft.com/office/drawing/2014/main" id="{6F417D3D-D826-4D3B-9B46-0B7ECF42D7D6}"/>
                      </a:ext>
                    </a:extLst>
                  </p:cNvPr>
                  <p:cNvSpPr/>
                  <p:nvPr/>
                </p:nvSpPr>
                <p:spPr bwMode="auto">
                  <a:xfrm flipH="1">
                    <a:off x="2052" y="189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5" name="Freeform 1952">
                    <a:extLst>
                      <a:ext uri="{FF2B5EF4-FFF2-40B4-BE49-F238E27FC236}">
                        <a16:creationId xmlns="" xmlns:a16="http://schemas.microsoft.com/office/drawing/2014/main" id="{A8CF5DF1-79C4-4240-96E5-90AC649B8F6F}"/>
                      </a:ext>
                    </a:extLst>
                  </p:cNvPr>
                  <p:cNvSpPr/>
                  <p:nvPr/>
                </p:nvSpPr>
                <p:spPr bwMode="auto">
                  <a:xfrm flipH="1">
                    <a:off x="2051" y="189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6" name="Freeform 1953">
                    <a:extLst>
                      <a:ext uri="{FF2B5EF4-FFF2-40B4-BE49-F238E27FC236}">
                        <a16:creationId xmlns="" xmlns:a16="http://schemas.microsoft.com/office/drawing/2014/main" id="{8DA94249-523B-46F1-A6B2-3A4EDE5FBF58}"/>
                      </a:ext>
                    </a:extLst>
                  </p:cNvPr>
                  <p:cNvSpPr/>
                  <p:nvPr/>
                </p:nvSpPr>
                <p:spPr bwMode="auto">
                  <a:xfrm flipH="1">
                    <a:off x="2070" y="183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7" name="Freeform 1954">
                    <a:extLst>
                      <a:ext uri="{FF2B5EF4-FFF2-40B4-BE49-F238E27FC236}">
                        <a16:creationId xmlns="" xmlns:a16="http://schemas.microsoft.com/office/drawing/2014/main" id="{A93BEAE4-FCF0-4FD7-9B33-3484C194C893}"/>
                      </a:ext>
                    </a:extLst>
                  </p:cNvPr>
                  <p:cNvSpPr/>
                  <p:nvPr/>
                </p:nvSpPr>
                <p:spPr bwMode="auto">
                  <a:xfrm flipH="1">
                    <a:off x="2053" y="1888"/>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8" name="Freeform 1955">
                    <a:extLst>
                      <a:ext uri="{FF2B5EF4-FFF2-40B4-BE49-F238E27FC236}">
                        <a16:creationId xmlns="" xmlns:a16="http://schemas.microsoft.com/office/drawing/2014/main" id="{F6F346F3-C094-46E2-B8D7-A54319001732}"/>
                      </a:ext>
                    </a:extLst>
                  </p:cNvPr>
                  <p:cNvSpPr/>
                  <p:nvPr/>
                </p:nvSpPr>
                <p:spPr bwMode="auto">
                  <a:xfrm flipH="1">
                    <a:off x="2053" y="1887"/>
                    <a:ext cx="0" cy="1"/>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19" name="Freeform 1956">
                    <a:extLst>
                      <a:ext uri="{FF2B5EF4-FFF2-40B4-BE49-F238E27FC236}">
                        <a16:creationId xmlns="" xmlns:a16="http://schemas.microsoft.com/office/drawing/2014/main" id="{88BC9448-ACDE-4D7E-8F3F-323C96542F77}"/>
                      </a:ext>
                    </a:extLst>
                  </p:cNvPr>
                  <p:cNvSpPr/>
                  <p:nvPr/>
                </p:nvSpPr>
                <p:spPr bwMode="auto">
                  <a:xfrm>
                    <a:off x="2078" y="1832"/>
                    <a:ext cx="1" cy="1"/>
                  </a:xfrm>
                  <a:custGeom>
                    <a:gdLst>
                      <a:gd name="T0" fmla="*/ 1 w 1"/>
                      <a:gd name="T1" fmla="*/ 0 h 1"/>
                      <a:gd name="T2" fmla="*/ 1 w 1"/>
                      <a:gd name="T3" fmla="*/ 0 h 1"/>
                      <a:gd name="T4" fmla="*/ 1 w 1"/>
                      <a:gd name="T5" fmla="*/ 0 h 1"/>
                      <a:gd name="T6" fmla="*/ 0 w 1"/>
                      <a:gd name="T7" fmla="*/ 1 h 1"/>
                      <a:gd name="T8" fmla="*/ 0 w 1"/>
                      <a:gd name="T9" fmla="*/ 0 h 1"/>
                      <a:gd name="T10" fmla="*/ 1 w 1"/>
                      <a:gd name="T11" fmla="*/ 0 h 1"/>
                    </a:gdLst>
                    <a:cxnLst>
                      <a:cxn ang="0">
                        <a:pos x="T0" y="T1"/>
                      </a:cxn>
                      <a:cxn ang="0">
                        <a:pos x="T2" y="T3"/>
                      </a:cxn>
                      <a:cxn ang="0">
                        <a:pos x="T4" y="T5"/>
                      </a:cxn>
                      <a:cxn ang="0">
                        <a:pos x="T6" y="T7"/>
                      </a:cxn>
                      <a:cxn ang="0">
                        <a:pos x="T8" y="T9"/>
                      </a:cxn>
                      <a:cxn ang="0">
                        <a:pos x="T10" y="T11"/>
                      </a:cxn>
                    </a:cxnLst>
                    <a:rect l="0" t="0" r="r" b="b"/>
                    <a:pathLst>
                      <a:path w="1" h="1">
                        <a:moveTo>
                          <a:pt x="1" y="0"/>
                        </a:moveTo>
                        <a:cubicBezTo>
                          <a:pt x="1" y="0"/>
                          <a:pt x="1" y="0"/>
                          <a:pt x="1" y="0"/>
                        </a:cubicBezTo>
                        <a:cubicBezTo>
                          <a:pt x="1" y="0"/>
                          <a:pt x="1" y="0"/>
                          <a:pt x="1" y="0"/>
                        </a:cubicBezTo>
                        <a:cubicBezTo>
                          <a:pt x="1" y="0"/>
                          <a:pt x="0" y="0"/>
                          <a:pt x="0" y="1"/>
                        </a:cubicBezTo>
                        <a:cubicBezTo>
                          <a:pt x="0" y="0"/>
                          <a:pt x="0" y="0"/>
                          <a:pt x="0" y="0"/>
                        </a:cubicBez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0" name="Freeform 1957">
                    <a:extLst>
                      <a:ext uri="{FF2B5EF4-FFF2-40B4-BE49-F238E27FC236}">
                        <a16:creationId xmlns="" xmlns:a16="http://schemas.microsoft.com/office/drawing/2014/main" id="{A05300D3-C0FF-480A-9696-FD7529900D09}"/>
                      </a:ext>
                    </a:extLst>
                  </p:cNvPr>
                  <p:cNvSpPr/>
                  <p:nvPr/>
                </p:nvSpPr>
                <p:spPr bwMode="auto">
                  <a:xfrm>
                    <a:off x="2071" y="183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1" name="Freeform 1958">
                    <a:extLst>
                      <a:ext uri="{FF2B5EF4-FFF2-40B4-BE49-F238E27FC236}">
                        <a16:creationId xmlns="" xmlns:a16="http://schemas.microsoft.com/office/drawing/2014/main" id="{A710E636-C65C-41BF-982B-2E461BA7AC8D}"/>
                      </a:ext>
                    </a:extLst>
                  </p:cNvPr>
                  <p:cNvSpPr/>
                  <p:nvPr/>
                </p:nvSpPr>
                <p:spPr bwMode="auto">
                  <a:xfrm flipH="1">
                    <a:off x="2073" y="183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2" name="Freeform 1959">
                    <a:extLst>
                      <a:ext uri="{FF2B5EF4-FFF2-40B4-BE49-F238E27FC236}">
                        <a16:creationId xmlns="" xmlns:a16="http://schemas.microsoft.com/office/drawing/2014/main" id="{3F3E1E8A-84E3-4683-BE23-43B07B98AB6C}"/>
                      </a:ext>
                    </a:extLst>
                  </p:cNvPr>
                  <p:cNvSpPr/>
                  <p:nvPr/>
                </p:nvSpPr>
                <p:spPr bwMode="auto">
                  <a:xfrm flipH="1">
                    <a:off x="2053" y="1890"/>
                    <a:ext cx="0" cy="2"/>
                  </a:xfrm>
                  <a:custGeom>
                    <a:gdLst>
                      <a:gd name="T0" fmla="*/ 2 h 2"/>
                      <a:gd name="T1" fmla="*/ 0 h 2"/>
                      <a:gd name="T2" fmla="*/ 2 h 2"/>
                    </a:gd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3" name="Freeform 1960">
                    <a:extLst>
                      <a:ext uri="{FF2B5EF4-FFF2-40B4-BE49-F238E27FC236}">
                        <a16:creationId xmlns="" xmlns:a16="http://schemas.microsoft.com/office/drawing/2014/main" id="{464CBF23-4739-4DFE-B92C-45840EE3B391}"/>
                      </a:ext>
                    </a:extLst>
                  </p:cNvPr>
                  <p:cNvSpPr/>
                  <p:nvPr/>
                </p:nvSpPr>
                <p:spPr bwMode="auto">
                  <a:xfrm flipH="1">
                    <a:off x="2052" y="18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4" name="Freeform 1961">
                    <a:extLst>
                      <a:ext uri="{FF2B5EF4-FFF2-40B4-BE49-F238E27FC236}">
                        <a16:creationId xmlns="" xmlns:a16="http://schemas.microsoft.com/office/drawing/2014/main" id="{1D644EF0-FA91-4347-9850-B682226C0052}"/>
                      </a:ext>
                    </a:extLst>
                  </p:cNvPr>
                  <p:cNvSpPr/>
                  <p:nvPr/>
                </p:nvSpPr>
                <p:spPr bwMode="auto">
                  <a:xfrm flipH="1">
                    <a:off x="2074" y="183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5" name="Freeform 1962">
                    <a:extLst>
                      <a:ext uri="{FF2B5EF4-FFF2-40B4-BE49-F238E27FC236}">
                        <a16:creationId xmlns="" xmlns:a16="http://schemas.microsoft.com/office/drawing/2014/main" id="{B00A4F51-4031-4ED9-8143-BD8FC8E2475D}"/>
                      </a:ext>
                    </a:extLst>
                  </p:cNvPr>
                  <p:cNvSpPr/>
                  <p:nvPr/>
                </p:nvSpPr>
                <p:spPr bwMode="auto">
                  <a:xfrm flipH="1">
                    <a:off x="2076" y="183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6" name="Freeform 1963">
                    <a:extLst>
                      <a:ext uri="{FF2B5EF4-FFF2-40B4-BE49-F238E27FC236}">
                        <a16:creationId xmlns="" xmlns:a16="http://schemas.microsoft.com/office/drawing/2014/main" id="{8836C655-F051-4D9C-AC33-354E4AD7265D}"/>
                      </a:ext>
                    </a:extLst>
                  </p:cNvPr>
                  <p:cNvSpPr/>
                  <p:nvPr/>
                </p:nvSpPr>
                <p:spPr bwMode="auto">
                  <a:xfrm>
                    <a:off x="1967" y="1775"/>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7" name="Freeform 1964">
                    <a:extLst>
                      <a:ext uri="{FF2B5EF4-FFF2-40B4-BE49-F238E27FC236}">
                        <a16:creationId xmlns="" xmlns:a16="http://schemas.microsoft.com/office/drawing/2014/main" id="{AE852DC6-4B72-4EB7-930F-828BD271A700}"/>
                      </a:ext>
                    </a:extLst>
                  </p:cNvPr>
                  <p:cNvSpPr/>
                  <p:nvPr/>
                </p:nvSpPr>
                <p:spPr bwMode="auto">
                  <a:xfrm flipH="1">
                    <a:off x="1971" y="1772"/>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8" name="Freeform 1965">
                    <a:extLst>
                      <a:ext uri="{FF2B5EF4-FFF2-40B4-BE49-F238E27FC236}">
                        <a16:creationId xmlns="" xmlns:a16="http://schemas.microsoft.com/office/drawing/2014/main" id="{FECD3067-7DF5-43CA-89D3-C4685FB9B4F5}"/>
                      </a:ext>
                    </a:extLst>
                  </p:cNvPr>
                  <p:cNvSpPr/>
                  <p:nvPr/>
                </p:nvSpPr>
                <p:spPr bwMode="auto">
                  <a:xfrm flipH="1">
                    <a:off x="1969" y="177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29" name="Freeform 1966">
                    <a:extLst>
                      <a:ext uri="{FF2B5EF4-FFF2-40B4-BE49-F238E27FC236}">
                        <a16:creationId xmlns="" xmlns:a16="http://schemas.microsoft.com/office/drawing/2014/main" id="{22140288-343B-49CB-887C-238016751359}"/>
                      </a:ext>
                    </a:extLst>
                  </p:cNvPr>
                  <p:cNvSpPr/>
                  <p:nvPr/>
                </p:nvSpPr>
                <p:spPr bwMode="auto">
                  <a:xfrm>
                    <a:off x="1973" y="176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0" name="Freeform 1967">
                    <a:extLst>
                      <a:ext uri="{FF2B5EF4-FFF2-40B4-BE49-F238E27FC236}">
                        <a16:creationId xmlns="" xmlns:a16="http://schemas.microsoft.com/office/drawing/2014/main" id="{E6F8E717-8C1F-4142-B1A6-DDD03FAE9C2D}"/>
                      </a:ext>
                    </a:extLst>
                  </p:cNvPr>
                  <p:cNvSpPr/>
                  <p:nvPr/>
                </p:nvSpPr>
                <p:spPr bwMode="auto">
                  <a:xfrm>
                    <a:off x="1972" y="1770"/>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1" name="Freeform 1968">
                    <a:extLst>
                      <a:ext uri="{FF2B5EF4-FFF2-40B4-BE49-F238E27FC236}">
                        <a16:creationId xmlns="" xmlns:a16="http://schemas.microsoft.com/office/drawing/2014/main" id="{EEC9C4DA-15CA-4D62-A9BC-426B7EBAD3CA}"/>
                      </a:ext>
                    </a:extLst>
                  </p:cNvPr>
                  <p:cNvSpPr/>
                  <p:nvPr/>
                </p:nvSpPr>
                <p:spPr bwMode="auto">
                  <a:xfrm flipH="1">
                    <a:off x="1966" y="177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2" name="Freeform 1969">
                    <a:extLst>
                      <a:ext uri="{FF2B5EF4-FFF2-40B4-BE49-F238E27FC236}">
                        <a16:creationId xmlns="" xmlns:a16="http://schemas.microsoft.com/office/drawing/2014/main" id="{E341A43F-2180-45ED-B80B-D2E8824191AB}"/>
                      </a:ext>
                    </a:extLst>
                  </p:cNvPr>
                  <p:cNvSpPr/>
                  <p:nvPr/>
                </p:nvSpPr>
                <p:spPr bwMode="auto">
                  <a:xfrm>
                    <a:off x="2056" y="1965"/>
                    <a:ext cx="128" cy="142"/>
                  </a:xfrm>
                  <a:custGeom>
                    <a:gdLst>
                      <a:gd name="T0" fmla="*/ 71 w 133"/>
                      <a:gd name="T1" fmla="*/ 137 h 149"/>
                      <a:gd name="T2" fmla="*/ 77 w 133"/>
                      <a:gd name="T3" fmla="*/ 138 h 149"/>
                      <a:gd name="T4" fmla="*/ 78 w 133"/>
                      <a:gd name="T5" fmla="*/ 137 h 149"/>
                      <a:gd name="T6" fmla="*/ 79 w 133"/>
                      <a:gd name="T7" fmla="*/ 124 h 149"/>
                      <a:gd name="T8" fmla="*/ 89 w 133"/>
                      <a:gd name="T9" fmla="*/ 110 h 149"/>
                      <a:gd name="T10" fmla="*/ 113 w 133"/>
                      <a:gd name="T11" fmla="*/ 106 h 149"/>
                      <a:gd name="T12" fmla="*/ 127 w 133"/>
                      <a:gd name="T13" fmla="*/ 111 h 149"/>
                      <a:gd name="T14" fmla="*/ 130 w 133"/>
                      <a:gd name="T15" fmla="*/ 108 h 149"/>
                      <a:gd name="T16" fmla="*/ 131 w 133"/>
                      <a:gd name="T17" fmla="*/ 106 h 149"/>
                      <a:gd name="T18" fmla="*/ 132 w 133"/>
                      <a:gd name="T19" fmla="*/ 91 h 149"/>
                      <a:gd name="T20" fmla="*/ 121 w 133"/>
                      <a:gd name="T21" fmla="*/ 75 h 149"/>
                      <a:gd name="T22" fmla="*/ 104 w 133"/>
                      <a:gd name="T23" fmla="*/ 68 h 149"/>
                      <a:gd name="T24" fmla="*/ 103 w 133"/>
                      <a:gd name="T25" fmla="*/ 56 h 149"/>
                      <a:gd name="T26" fmla="*/ 97 w 133"/>
                      <a:gd name="T27" fmla="*/ 43 h 149"/>
                      <a:gd name="T28" fmla="*/ 91 w 133"/>
                      <a:gd name="T29" fmla="*/ 43 h 149"/>
                      <a:gd name="T30" fmla="*/ 87 w 133"/>
                      <a:gd name="T31" fmla="*/ 43 h 149"/>
                      <a:gd name="T32" fmla="*/ 85 w 133"/>
                      <a:gd name="T33" fmla="*/ 41 h 149"/>
                      <a:gd name="T34" fmla="*/ 84 w 133"/>
                      <a:gd name="T35" fmla="*/ 39 h 149"/>
                      <a:gd name="T36" fmla="*/ 72 w 133"/>
                      <a:gd name="T37" fmla="*/ 33 h 149"/>
                      <a:gd name="T38" fmla="*/ 71 w 133"/>
                      <a:gd name="T39" fmla="*/ 33 h 149"/>
                      <a:gd name="T40" fmla="*/ 68 w 133"/>
                      <a:gd name="T41" fmla="*/ 32 h 149"/>
                      <a:gd name="T42" fmla="*/ 49 w 133"/>
                      <a:gd name="T43" fmla="*/ 23 h 149"/>
                      <a:gd name="T44" fmla="*/ 36 w 133"/>
                      <a:gd name="T45" fmla="*/ 1 h 149"/>
                      <a:gd name="T46" fmla="*/ 19 w 133"/>
                      <a:gd name="T47" fmla="*/ 9 h 149"/>
                      <a:gd name="T48" fmla="*/ 13 w 133"/>
                      <a:gd name="T49" fmla="*/ 12 h 149"/>
                      <a:gd name="T50" fmla="*/ 11 w 133"/>
                      <a:gd name="T51" fmla="*/ 14 h 149"/>
                      <a:gd name="T52" fmla="*/ 9 w 133"/>
                      <a:gd name="T53" fmla="*/ 14 h 149"/>
                      <a:gd name="T54" fmla="*/ 6 w 133"/>
                      <a:gd name="T55" fmla="*/ 14 h 149"/>
                      <a:gd name="T56" fmla="*/ 4 w 133"/>
                      <a:gd name="T57" fmla="*/ 14 h 149"/>
                      <a:gd name="T58" fmla="*/ 6 w 133"/>
                      <a:gd name="T59" fmla="*/ 19 h 149"/>
                      <a:gd name="T60" fmla="*/ 6 w 133"/>
                      <a:gd name="T61" fmla="*/ 34 h 149"/>
                      <a:gd name="T62" fmla="*/ 8 w 133"/>
                      <a:gd name="T63" fmla="*/ 49 h 149"/>
                      <a:gd name="T64" fmla="*/ 5 w 133"/>
                      <a:gd name="T65" fmla="*/ 57 h 149"/>
                      <a:gd name="T66" fmla="*/ 4 w 133"/>
                      <a:gd name="T67" fmla="*/ 69 h 149"/>
                      <a:gd name="T68" fmla="*/ 0 w 133"/>
                      <a:gd name="T69" fmla="*/ 84 h 149"/>
                      <a:gd name="T70" fmla="*/ 0 w 133"/>
                      <a:gd name="T71" fmla="*/ 86 h 149"/>
                      <a:gd name="T72" fmla="*/ 4 w 133"/>
                      <a:gd name="T73" fmla="*/ 91 h 149"/>
                      <a:gd name="T74" fmla="*/ 10 w 133"/>
                      <a:gd name="T75" fmla="*/ 106 h 149"/>
                      <a:gd name="T76" fmla="*/ 11 w 133"/>
                      <a:gd name="T77" fmla="*/ 114 h 149"/>
                      <a:gd name="T78" fmla="*/ 12 w 133"/>
                      <a:gd name="T79" fmla="*/ 126 h 149"/>
                      <a:gd name="T80" fmla="*/ 20 w 133"/>
                      <a:gd name="T81" fmla="*/ 147 h 149"/>
                      <a:gd name="T82" fmla="*/ 20 w 133"/>
                      <a:gd name="T83" fmla="*/ 149 h 149"/>
                      <a:gd name="T84" fmla="*/ 26 w 133"/>
                      <a:gd name="T85" fmla="*/ 145 h 149"/>
                      <a:gd name="T86" fmla="*/ 28 w 133"/>
                      <a:gd name="T87" fmla="*/ 144 h 149"/>
                      <a:gd name="T88" fmla="*/ 38 w 133"/>
                      <a:gd name="T89" fmla="*/ 137 h 149"/>
                      <a:gd name="T90" fmla="*/ 46 w 133"/>
                      <a:gd name="T91" fmla="*/ 139 h 149"/>
                      <a:gd name="T92" fmla="*/ 62 w 133"/>
                      <a:gd name="T93" fmla="*/ 139 h 14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3" h="149">
                        <a:moveTo>
                          <a:pt x="71" y="137"/>
                        </a:moveTo>
                        <a:cubicBezTo>
                          <a:pt x="71" y="137"/>
                          <a:pt x="71" y="137"/>
                          <a:pt x="71" y="137"/>
                        </a:cubicBezTo>
                        <a:cubicBezTo>
                          <a:pt x="71" y="137"/>
                          <a:pt x="71" y="137"/>
                          <a:pt x="71" y="137"/>
                        </a:cubicBezTo>
                        <a:cubicBezTo>
                          <a:pt x="71" y="138"/>
                          <a:pt x="72" y="138"/>
                          <a:pt x="73" y="138"/>
                        </a:cubicBezTo>
                        <a:cubicBezTo>
                          <a:pt x="74" y="138"/>
                          <a:pt x="74" y="138"/>
                          <a:pt x="74" y="138"/>
                        </a:cubicBezTo>
                        <a:cubicBezTo>
                          <a:pt x="75" y="138"/>
                          <a:pt x="76" y="138"/>
                          <a:pt x="77" y="138"/>
                        </a:cubicBezTo>
                        <a:cubicBezTo>
                          <a:pt x="77" y="138"/>
                          <a:pt x="77" y="138"/>
                          <a:pt x="77" y="138"/>
                        </a:cubicBezTo>
                        <a:cubicBezTo>
                          <a:pt x="77" y="138"/>
                          <a:pt x="77" y="137"/>
                          <a:pt x="77" y="137"/>
                        </a:cubicBezTo>
                        <a:cubicBezTo>
                          <a:pt x="78" y="137"/>
                          <a:pt x="78" y="137"/>
                          <a:pt x="78" y="137"/>
                        </a:cubicBezTo>
                        <a:cubicBezTo>
                          <a:pt x="78" y="136"/>
                          <a:pt x="78" y="136"/>
                          <a:pt x="78" y="135"/>
                        </a:cubicBezTo>
                        <a:cubicBezTo>
                          <a:pt x="78" y="135"/>
                          <a:pt x="78" y="135"/>
                          <a:pt x="78" y="135"/>
                        </a:cubicBezTo>
                        <a:cubicBezTo>
                          <a:pt x="79" y="132"/>
                          <a:pt x="79" y="127"/>
                          <a:pt x="79" y="124"/>
                        </a:cubicBezTo>
                        <a:cubicBezTo>
                          <a:pt x="79" y="124"/>
                          <a:pt x="79" y="124"/>
                          <a:pt x="79" y="124"/>
                        </a:cubicBezTo>
                        <a:cubicBezTo>
                          <a:pt x="79" y="124"/>
                          <a:pt x="79" y="123"/>
                          <a:pt x="79" y="123"/>
                        </a:cubicBezTo>
                        <a:cubicBezTo>
                          <a:pt x="79" y="119"/>
                          <a:pt x="85" y="113"/>
                          <a:pt x="89" y="110"/>
                        </a:cubicBezTo>
                        <a:cubicBezTo>
                          <a:pt x="92" y="108"/>
                          <a:pt x="95" y="108"/>
                          <a:pt x="98" y="108"/>
                        </a:cubicBezTo>
                        <a:cubicBezTo>
                          <a:pt x="100" y="108"/>
                          <a:pt x="102" y="108"/>
                          <a:pt x="103" y="108"/>
                        </a:cubicBezTo>
                        <a:cubicBezTo>
                          <a:pt x="105" y="106"/>
                          <a:pt x="109" y="106"/>
                          <a:pt x="113" y="106"/>
                        </a:cubicBezTo>
                        <a:cubicBezTo>
                          <a:pt x="117" y="106"/>
                          <a:pt x="117" y="106"/>
                          <a:pt x="117" y="106"/>
                        </a:cubicBezTo>
                        <a:cubicBezTo>
                          <a:pt x="120" y="106"/>
                          <a:pt x="123" y="108"/>
                          <a:pt x="125" y="109"/>
                        </a:cubicBezTo>
                        <a:cubicBezTo>
                          <a:pt x="126" y="110"/>
                          <a:pt x="127" y="111"/>
                          <a:pt x="127" y="111"/>
                        </a:cubicBezTo>
                        <a:cubicBezTo>
                          <a:pt x="128" y="111"/>
                          <a:pt x="128" y="111"/>
                          <a:pt x="128" y="111"/>
                        </a:cubicBezTo>
                        <a:cubicBezTo>
                          <a:pt x="128" y="111"/>
                          <a:pt x="128" y="111"/>
                          <a:pt x="128" y="111"/>
                        </a:cubicBezTo>
                        <a:cubicBezTo>
                          <a:pt x="129" y="110"/>
                          <a:pt x="130" y="109"/>
                          <a:pt x="130" y="108"/>
                        </a:cubicBezTo>
                        <a:cubicBezTo>
                          <a:pt x="130" y="108"/>
                          <a:pt x="130" y="108"/>
                          <a:pt x="130" y="108"/>
                        </a:cubicBezTo>
                        <a:cubicBezTo>
                          <a:pt x="130" y="108"/>
                          <a:pt x="131" y="107"/>
                          <a:pt x="131" y="107"/>
                        </a:cubicBezTo>
                        <a:cubicBezTo>
                          <a:pt x="131" y="107"/>
                          <a:pt x="131" y="107"/>
                          <a:pt x="131" y="106"/>
                        </a:cubicBezTo>
                        <a:cubicBezTo>
                          <a:pt x="131" y="106"/>
                          <a:pt x="131" y="105"/>
                          <a:pt x="131" y="105"/>
                        </a:cubicBezTo>
                        <a:cubicBezTo>
                          <a:pt x="130" y="103"/>
                          <a:pt x="131" y="101"/>
                          <a:pt x="132" y="98"/>
                        </a:cubicBezTo>
                        <a:cubicBezTo>
                          <a:pt x="132" y="96"/>
                          <a:pt x="133" y="93"/>
                          <a:pt x="132" y="91"/>
                        </a:cubicBezTo>
                        <a:cubicBezTo>
                          <a:pt x="132" y="89"/>
                          <a:pt x="130" y="88"/>
                          <a:pt x="129" y="86"/>
                        </a:cubicBezTo>
                        <a:cubicBezTo>
                          <a:pt x="127" y="85"/>
                          <a:pt x="125" y="83"/>
                          <a:pt x="125" y="79"/>
                        </a:cubicBezTo>
                        <a:cubicBezTo>
                          <a:pt x="125" y="76"/>
                          <a:pt x="125" y="75"/>
                          <a:pt x="121" y="75"/>
                        </a:cubicBezTo>
                        <a:cubicBezTo>
                          <a:pt x="120" y="75"/>
                          <a:pt x="119" y="75"/>
                          <a:pt x="118" y="75"/>
                        </a:cubicBezTo>
                        <a:cubicBezTo>
                          <a:pt x="118" y="75"/>
                          <a:pt x="117" y="75"/>
                          <a:pt x="116" y="75"/>
                        </a:cubicBezTo>
                        <a:cubicBezTo>
                          <a:pt x="106" y="75"/>
                          <a:pt x="104" y="71"/>
                          <a:pt x="104" y="68"/>
                        </a:cubicBezTo>
                        <a:cubicBezTo>
                          <a:pt x="104" y="66"/>
                          <a:pt x="103" y="65"/>
                          <a:pt x="102" y="64"/>
                        </a:cubicBezTo>
                        <a:cubicBezTo>
                          <a:pt x="101" y="62"/>
                          <a:pt x="100" y="58"/>
                          <a:pt x="103" y="57"/>
                        </a:cubicBezTo>
                        <a:cubicBezTo>
                          <a:pt x="103" y="56"/>
                          <a:pt x="103" y="56"/>
                          <a:pt x="103" y="56"/>
                        </a:cubicBezTo>
                        <a:cubicBezTo>
                          <a:pt x="102" y="54"/>
                          <a:pt x="100" y="52"/>
                          <a:pt x="101" y="49"/>
                        </a:cubicBezTo>
                        <a:cubicBezTo>
                          <a:pt x="101" y="47"/>
                          <a:pt x="100" y="46"/>
                          <a:pt x="98" y="44"/>
                        </a:cubicBezTo>
                        <a:cubicBezTo>
                          <a:pt x="97" y="43"/>
                          <a:pt x="97" y="43"/>
                          <a:pt x="97" y="43"/>
                        </a:cubicBezTo>
                        <a:cubicBezTo>
                          <a:pt x="97" y="43"/>
                          <a:pt x="96" y="43"/>
                          <a:pt x="94" y="43"/>
                        </a:cubicBezTo>
                        <a:cubicBezTo>
                          <a:pt x="94" y="43"/>
                          <a:pt x="93" y="43"/>
                          <a:pt x="93" y="43"/>
                        </a:cubicBezTo>
                        <a:cubicBezTo>
                          <a:pt x="92" y="43"/>
                          <a:pt x="91" y="43"/>
                          <a:pt x="91" y="43"/>
                        </a:cubicBezTo>
                        <a:cubicBezTo>
                          <a:pt x="90" y="43"/>
                          <a:pt x="89" y="43"/>
                          <a:pt x="87" y="43"/>
                        </a:cubicBezTo>
                        <a:cubicBezTo>
                          <a:pt x="87" y="43"/>
                          <a:pt x="87" y="43"/>
                          <a:pt x="87" y="43"/>
                        </a:cubicBezTo>
                        <a:cubicBezTo>
                          <a:pt x="87" y="43"/>
                          <a:pt x="87" y="43"/>
                          <a:pt x="87" y="43"/>
                        </a:cubicBezTo>
                        <a:cubicBezTo>
                          <a:pt x="86" y="43"/>
                          <a:pt x="86" y="42"/>
                          <a:pt x="85" y="42"/>
                        </a:cubicBezTo>
                        <a:cubicBezTo>
                          <a:pt x="85" y="42"/>
                          <a:pt x="85" y="42"/>
                          <a:pt x="85" y="42"/>
                        </a:cubicBezTo>
                        <a:cubicBezTo>
                          <a:pt x="85" y="42"/>
                          <a:pt x="85" y="41"/>
                          <a:pt x="85" y="41"/>
                        </a:cubicBezTo>
                        <a:cubicBezTo>
                          <a:pt x="85" y="41"/>
                          <a:pt x="85" y="41"/>
                          <a:pt x="84" y="41"/>
                        </a:cubicBezTo>
                        <a:cubicBezTo>
                          <a:pt x="84" y="41"/>
                          <a:pt x="84" y="40"/>
                          <a:pt x="84" y="40"/>
                        </a:cubicBezTo>
                        <a:cubicBezTo>
                          <a:pt x="84" y="40"/>
                          <a:pt x="84" y="39"/>
                          <a:pt x="84" y="39"/>
                        </a:cubicBezTo>
                        <a:cubicBezTo>
                          <a:pt x="84" y="38"/>
                          <a:pt x="81" y="37"/>
                          <a:pt x="77" y="37"/>
                        </a:cubicBezTo>
                        <a:cubicBezTo>
                          <a:pt x="74" y="37"/>
                          <a:pt x="73" y="34"/>
                          <a:pt x="73" y="33"/>
                        </a:cubicBezTo>
                        <a:cubicBezTo>
                          <a:pt x="73" y="33"/>
                          <a:pt x="72" y="33"/>
                          <a:pt x="72" y="33"/>
                        </a:cubicBezTo>
                        <a:cubicBezTo>
                          <a:pt x="72" y="33"/>
                          <a:pt x="72" y="33"/>
                          <a:pt x="72" y="33"/>
                        </a:cubicBezTo>
                        <a:cubicBezTo>
                          <a:pt x="72" y="33"/>
                          <a:pt x="72" y="33"/>
                          <a:pt x="71" y="33"/>
                        </a:cubicBezTo>
                        <a:cubicBezTo>
                          <a:pt x="71" y="33"/>
                          <a:pt x="71" y="33"/>
                          <a:pt x="71" y="33"/>
                        </a:cubicBezTo>
                        <a:cubicBezTo>
                          <a:pt x="71" y="33"/>
                          <a:pt x="71" y="33"/>
                          <a:pt x="71" y="33"/>
                        </a:cubicBezTo>
                        <a:cubicBezTo>
                          <a:pt x="71" y="33"/>
                          <a:pt x="70" y="33"/>
                          <a:pt x="69" y="33"/>
                        </a:cubicBezTo>
                        <a:cubicBezTo>
                          <a:pt x="69" y="32"/>
                          <a:pt x="68" y="32"/>
                          <a:pt x="68" y="32"/>
                        </a:cubicBezTo>
                        <a:cubicBezTo>
                          <a:pt x="67" y="31"/>
                          <a:pt x="67" y="31"/>
                          <a:pt x="66" y="31"/>
                        </a:cubicBezTo>
                        <a:cubicBezTo>
                          <a:pt x="65" y="31"/>
                          <a:pt x="65" y="31"/>
                          <a:pt x="64" y="31"/>
                        </a:cubicBezTo>
                        <a:cubicBezTo>
                          <a:pt x="58" y="32"/>
                          <a:pt x="55" y="29"/>
                          <a:pt x="49" y="23"/>
                        </a:cubicBezTo>
                        <a:cubicBezTo>
                          <a:pt x="44" y="16"/>
                          <a:pt x="44" y="4"/>
                          <a:pt x="45" y="0"/>
                        </a:cubicBezTo>
                        <a:cubicBezTo>
                          <a:pt x="44" y="0"/>
                          <a:pt x="43" y="0"/>
                          <a:pt x="41" y="0"/>
                        </a:cubicBezTo>
                        <a:cubicBezTo>
                          <a:pt x="40" y="0"/>
                          <a:pt x="38" y="1"/>
                          <a:pt x="36" y="1"/>
                        </a:cubicBezTo>
                        <a:cubicBezTo>
                          <a:pt x="34" y="1"/>
                          <a:pt x="30" y="3"/>
                          <a:pt x="27" y="5"/>
                        </a:cubicBezTo>
                        <a:cubicBezTo>
                          <a:pt x="26" y="5"/>
                          <a:pt x="25" y="6"/>
                          <a:pt x="24" y="6"/>
                        </a:cubicBezTo>
                        <a:cubicBezTo>
                          <a:pt x="22" y="8"/>
                          <a:pt x="20" y="8"/>
                          <a:pt x="19" y="9"/>
                        </a:cubicBezTo>
                        <a:cubicBezTo>
                          <a:pt x="17" y="9"/>
                          <a:pt x="16" y="10"/>
                          <a:pt x="15" y="11"/>
                        </a:cubicBezTo>
                        <a:cubicBezTo>
                          <a:pt x="14" y="11"/>
                          <a:pt x="14" y="12"/>
                          <a:pt x="14" y="12"/>
                        </a:cubicBezTo>
                        <a:cubicBezTo>
                          <a:pt x="13" y="12"/>
                          <a:pt x="13" y="12"/>
                          <a:pt x="13" y="12"/>
                        </a:cubicBezTo>
                        <a:cubicBezTo>
                          <a:pt x="13" y="13"/>
                          <a:pt x="13" y="13"/>
                          <a:pt x="12" y="13"/>
                        </a:cubicBezTo>
                        <a:cubicBezTo>
                          <a:pt x="12" y="13"/>
                          <a:pt x="12" y="13"/>
                          <a:pt x="12" y="13"/>
                        </a:cubicBezTo>
                        <a:cubicBezTo>
                          <a:pt x="12" y="13"/>
                          <a:pt x="11" y="13"/>
                          <a:pt x="11" y="14"/>
                        </a:cubicBezTo>
                        <a:cubicBezTo>
                          <a:pt x="11" y="14"/>
                          <a:pt x="11" y="14"/>
                          <a:pt x="11" y="14"/>
                        </a:cubicBezTo>
                        <a:cubicBezTo>
                          <a:pt x="10" y="14"/>
                          <a:pt x="10" y="14"/>
                          <a:pt x="9" y="14"/>
                        </a:cubicBezTo>
                        <a:cubicBezTo>
                          <a:pt x="9" y="14"/>
                          <a:pt x="9" y="14"/>
                          <a:pt x="9" y="14"/>
                        </a:cubicBezTo>
                        <a:cubicBezTo>
                          <a:pt x="9" y="14"/>
                          <a:pt x="8" y="14"/>
                          <a:pt x="8" y="14"/>
                        </a:cubicBezTo>
                        <a:cubicBezTo>
                          <a:pt x="8" y="14"/>
                          <a:pt x="8" y="14"/>
                          <a:pt x="7" y="14"/>
                        </a:cubicBezTo>
                        <a:cubicBezTo>
                          <a:pt x="7" y="14"/>
                          <a:pt x="7" y="14"/>
                          <a:pt x="6" y="14"/>
                        </a:cubicBezTo>
                        <a:cubicBezTo>
                          <a:pt x="6" y="14"/>
                          <a:pt x="6" y="14"/>
                          <a:pt x="6" y="14"/>
                        </a:cubicBezTo>
                        <a:cubicBezTo>
                          <a:pt x="5" y="14"/>
                          <a:pt x="5" y="14"/>
                          <a:pt x="5" y="14"/>
                        </a:cubicBezTo>
                        <a:cubicBezTo>
                          <a:pt x="5" y="14"/>
                          <a:pt x="4" y="14"/>
                          <a:pt x="4" y="14"/>
                        </a:cubicBezTo>
                        <a:cubicBezTo>
                          <a:pt x="4" y="14"/>
                          <a:pt x="4" y="14"/>
                          <a:pt x="3" y="14"/>
                        </a:cubicBezTo>
                        <a:cubicBezTo>
                          <a:pt x="4" y="14"/>
                          <a:pt x="4" y="14"/>
                          <a:pt x="4" y="14"/>
                        </a:cubicBezTo>
                        <a:cubicBezTo>
                          <a:pt x="4" y="16"/>
                          <a:pt x="5" y="18"/>
                          <a:pt x="6" y="19"/>
                        </a:cubicBezTo>
                        <a:cubicBezTo>
                          <a:pt x="8" y="22"/>
                          <a:pt x="9" y="25"/>
                          <a:pt x="10" y="26"/>
                        </a:cubicBezTo>
                        <a:cubicBezTo>
                          <a:pt x="11" y="31"/>
                          <a:pt x="8" y="33"/>
                          <a:pt x="7" y="34"/>
                        </a:cubicBezTo>
                        <a:cubicBezTo>
                          <a:pt x="7" y="34"/>
                          <a:pt x="7" y="34"/>
                          <a:pt x="6" y="34"/>
                        </a:cubicBezTo>
                        <a:cubicBezTo>
                          <a:pt x="6" y="35"/>
                          <a:pt x="6" y="40"/>
                          <a:pt x="7" y="47"/>
                        </a:cubicBezTo>
                        <a:cubicBezTo>
                          <a:pt x="8" y="49"/>
                          <a:pt x="8" y="49"/>
                          <a:pt x="8" y="49"/>
                        </a:cubicBezTo>
                        <a:cubicBezTo>
                          <a:pt x="8" y="49"/>
                          <a:pt x="8" y="49"/>
                          <a:pt x="8" y="49"/>
                        </a:cubicBezTo>
                        <a:cubicBezTo>
                          <a:pt x="8" y="49"/>
                          <a:pt x="8" y="49"/>
                          <a:pt x="8" y="49"/>
                        </a:cubicBezTo>
                        <a:cubicBezTo>
                          <a:pt x="8" y="50"/>
                          <a:pt x="7" y="52"/>
                          <a:pt x="6" y="54"/>
                        </a:cubicBezTo>
                        <a:cubicBezTo>
                          <a:pt x="5" y="55"/>
                          <a:pt x="5" y="56"/>
                          <a:pt x="5" y="57"/>
                        </a:cubicBezTo>
                        <a:cubicBezTo>
                          <a:pt x="7" y="59"/>
                          <a:pt x="5" y="62"/>
                          <a:pt x="4" y="64"/>
                        </a:cubicBezTo>
                        <a:cubicBezTo>
                          <a:pt x="3" y="66"/>
                          <a:pt x="2" y="67"/>
                          <a:pt x="2" y="68"/>
                        </a:cubicBezTo>
                        <a:cubicBezTo>
                          <a:pt x="2" y="68"/>
                          <a:pt x="3" y="69"/>
                          <a:pt x="4" y="69"/>
                        </a:cubicBezTo>
                        <a:cubicBezTo>
                          <a:pt x="5" y="70"/>
                          <a:pt x="7" y="71"/>
                          <a:pt x="7" y="73"/>
                        </a:cubicBezTo>
                        <a:cubicBezTo>
                          <a:pt x="7" y="76"/>
                          <a:pt x="3" y="82"/>
                          <a:pt x="0" y="84"/>
                        </a:cubicBezTo>
                        <a:cubicBezTo>
                          <a:pt x="0" y="84"/>
                          <a:pt x="0" y="84"/>
                          <a:pt x="0" y="84"/>
                        </a:cubicBezTo>
                        <a:cubicBezTo>
                          <a:pt x="0" y="84"/>
                          <a:pt x="0" y="85"/>
                          <a:pt x="0" y="85"/>
                        </a:cubicBezTo>
                        <a:cubicBezTo>
                          <a:pt x="0" y="85"/>
                          <a:pt x="0" y="85"/>
                          <a:pt x="0" y="85"/>
                        </a:cubicBezTo>
                        <a:cubicBezTo>
                          <a:pt x="0" y="85"/>
                          <a:pt x="0" y="85"/>
                          <a:pt x="0" y="86"/>
                        </a:cubicBezTo>
                        <a:cubicBezTo>
                          <a:pt x="0" y="86"/>
                          <a:pt x="0" y="86"/>
                          <a:pt x="0" y="86"/>
                        </a:cubicBezTo>
                        <a:cubicBezTo>
                          <a:pt x="0" y="86"/>
                          <a:pt x="0" y="87"/>
                          <a:pt x="0" y="87"/>
                        </a:cubicBezTo>
                        <a:cubicBezTo>
                          <a:pt x="1" y="88"/>
                          <a:pt x="2" y="89"/>
                          <a:pt x="4" y="91"/>
                        </a:cubicBezTo>
                        <a:cubicBezTo>
                          <a:pt x="7" y="93"/>
                          <a:pt x="6" y="96"/>
                          <a:pt x="6" y="98"/>
                        </a:cubicBezTo>
                        <a:cubicBezTo>
                          <a:pt x="6" y="100"/>
                          <a:pt x="6" y="102"/>
                          <a:pt x="7" y="103"/>
                        </a:cubicBezTo>
                        <a:cubicBezTo>
                          <a:pt x="8" y="104"/>
                          <a:pt x="9" y="105"/>
                          <a:pt x="10" y="106"/>
                        </a:cubicBezTo>
                        <a:cubicBezTo>
                          <a:pt x="11" y="107"/>
                          <a:pt x="12" y="108"/>
                          <a:pt x="12" y="109"/>
                        </a:cubicBezTo>
                        <a:cubicBezTo>
                          <a:pt x="13" y="111"/>
                          <a:pt x="11" y="112"/>
                          <a:pt x="11" y="112"/>
                        </a:cubicBezTo>
                        <a:cubicBezTo>
                          <a:pt x="11" y="112"/>
                          <a:pt x="11" y="113"/>
                          <a:pt x="11" y="114"/>
                        </a:cubicBezTo>
                        <a:cubicBezTo>
                          <a:pt x="11" y="116"/>
                          <a:pt x="11" y="119"/>
                          <a:pt x="9" y="120"/>
                        </a:cubicBezTo>
                        <a:cubicBezTo>
                          <a:pt x="8" y="120"/>
                          <a:pt x="8" y="121"/>
                          <a:pt x="9" y="121"/>
                        </a:cubicBezTo>
                        <a:cubicBezTo>
                          <a:pt x="9" y="123"/>
                          <a:pt x="11" y="125"/>
                          <a:pt x="12" y="126"/>
                        </a:cubicBezTo>
                        <a:cubicBezTo>
                          <a:pt x="15" y="127"/>
                          <a:pt x="15" y="130"/>
                          <a:pt x="15" y="132"/>
                        </a:cubicBezTo>
                        <a:cubicBezTo>
                          <a:pt x="16" y="134"/>
                          <a:pt x="16" y="136"/>
                          <a:pt x="17" y="137"/>
                        </a:cubicBezTo>
                        <a:cubicBezTo>
                          <a:pt x="19" y="139"/>
                          <a:pt x="19" y="143"/>
                          <a:pt x="20" y="147"/>
                        </a:cubicBezTo>
                        <a:cubicBezTo>
                          <a:pt x="20" y="147"/>
                          <a:pt x="20" y="147"/>
                          <a:pt x="20" y="148"/>
                        </a:cubicBezTo>
                        <a:cubicBezTo>
                          <a:pt x="20" y="148"/>
                          <a:pt x="20" y="148"/>
                          <a:pt x="20" y="148"/>
                        </a:cubicBezTo>
                        <a:cubicBezTo>
                          <a:pt x="20" y="148"/>
                          <a:pt x="20" y="149"/>
                          <a:pt x="20" y="149"/>
                        </a:cubicBezTo>
                        <a:cubicBezTo>
                          <a:pt x="21" y="149"/>
                          <a:pt x="22" y="148"/>
                          <a:pt x="24" y="147"/>
                        </a:cubicBezTo>
                        <a:cubicBezTo>
                          <a:pt x="24" y="147"/>
                          <a:pt x="24" y="147"/>
                          <a:pt x="24" y="147"/>
                        </a:cubicBezTo>
                        <a:cubicBezTo>
                          <a:pt x="25" y="146"/>
                          <a:pt x="25" y="146"/>
                          <a:pt x="26" y="145"/>
                        </a:cubicBezTo>
                        <a:cubicBezTo>
                          <a:pt x="26" y="145"/>
                          <a:pt x="26" y="145"/>
                          <a:pt x="26" y="145"/>
                        </a:cubicBezTo>
                        <a:cubicBezTo>
                          <a:pt x="27" y="145"/>
                          <a:pt x="28" y="144"/>
                          <a:pt x="28" y="144"/>
                        </a:cubicBezTo>
                        <a:cubicBezTo>
                          <a:pt x="28" y="144"/>
                          <a:pt x="28" y="144"/>
                          <a:pt x="28" y="144"/>
                        </a:cubicBezTo>
                        <a:cubicBezTo>
                          <a:pt x="30" y="142"/>
                          <a:pt x="31" y="141"/>
                          <a:pt x="32" y="140"/>
                        </a:cubicBezTo>
                        <a:cubicBezTo>
                          <a:pt x="34" y="138"/>
                          <a:pt x="35" y="137"/>
                          <a:pt x="36" y="137"/>
                        </a:cubicBezTo>
                        <a:cubicBezTo>
                          <a:pt x="37" y="137"/>
                          <a:pt x="37" y="137"/>
                          <a:pt x="38" y="137"/>
                        </a:cubicBezTo>
                        <a:cubicBezTo>
                          <a:pt x="39" y="137"/>
                          <a:pt x="40" y="137"/>
                          <a:pt x="41" y="138"/>
                        </a:cubicBezTo>
                        <a:cubicBezTo>
                          <a:pt x="42" y="139"/>
                          <a:pt x="42" y="139"/>
                          <a:pt x="44" y="139"/>
                        </a:cubicBezTo>
                        <a:cubicBezTo>
                          <a:pt x="46" y="139"/>
                          <a:pt x="46" y="139"/>
                          <a:pt x="46" y="139"/>
                        </a:cubicBezTo>
                        <a:cubicBezTo>
                          <a:pt x="50" y="140"/>
                          <a:pt x="55" y="141"/>
                          <a:pt x="58" y="145"/>
                        </a:cubicBezTo>
                        <a:cubicBezTo>
                          <a:pt x="59" y="144"/>
                          <a:pt x="59" y="143"/>
                          <a:pt x="60" y="142"/>
                        </a:cubicBezTo>
                        <a:cubicBezTo>
                          <a:pt x="60" y="141"/>
                          <a:pt x="61" y="139"/>
                          <a:pt x="62" y="139"/>
                        </a:cubicBezTo>
                        <a:cubicBezTo>
                          <a:pt x="62" y="138"/>
                          <a:pt x="64" y="137"/>
                          <a:pt x="66" y="137"/>
                        </a:cubicBezTo>
                        <a:cubicBezTo>
                          <a:pt x="68" y="137"/>
                          <a:pt x="69" y="137"/>
                          <a:pt x="71" y="1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3" name="Freeform 1970">
                    <a:extLst>
                      <a:ext uri="{FF2B5EF4-FFF2-40B4-BE49-F238E27FC236}">
                        <a16:creationId xmlns="" xmlns:a16="http://schemas.microsoft.com/office/drawing/2014/main" id="{22225073-11C9-4B65-9667-32868B5B517A}"/>
                      </a:ext>
                    </a:extLst>
                  </p:cNvPr>
                  <p:cNvSpPr/>
                  <p:nvPr/>
                </p:nvSpPr>
                <p:spPr bwMode="auto">
                  <a:xfrm flipH="1">
                    <a:off x="2182" y="2065"/>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4" name="Freeform 1971">
                    <a:extLst>
                      <a:ext uri="{FF2B5EF4-FFF2-40B4-BE49-F238E27FC236}">
                        <a16:creationId xmlns="" xmlns:a16="http://schemas.microsoft.com/office/drawing/2014/main" id="{04F17B3C-924C-40B5-9A9C-1595BEF08F84}"/>
                      </a:ext>
                    </a:extLst>
                  </p:cNvPr>
                  <p:cNvSpPr/>
                  <p:nvPr/>
                </p:nvSpPr>
                <p:spPr bwMode="auto">
                  <a:xfrm>
                    <a:off x="2138" y="2005"/>
                    <a:ext cx="2" cy="1"/>
                  </a:xfrm>
                  <a:custGeom>
                    <a:gdLst>
                      <a:gd name="T0" fmla="*/ 0 w 2"/>
                      <a:gd name="T1" fmla="*/ 0 h 1"/>
                      <a:gd name="T2" fmla="*/ 2 w 2"/>
                      <a:gd name="T3" fmla="*/ 1 h 1"/>
                      <a:gd name="T4" fmla="*/ 0 w 2"/>
                      <a:gd name="T5" fmla="*/ 0 h 1"/>
                    </a:gdLst>
                    <a:cxnLst>
                      <a:cxn ang="0">
                        <a:pos x="T0" y="T1"/>
                      </a:cxn>
                      <a:cxn ang="0">
                        <a:pos x="T2" y="T3"/>
                      </a:cxn>
                      <a:cxn ang="0">
                        <a:pos x="T4" y="T5"/>
                      </a:cxn>
                    </a:cxnLst>
                    <a:rect l="0" t="0" r="r" b="b"/>
                    <a:pathLst>
                      <a:path w="2" h="1">
                        <a:moveTo>
                          <a:pt x="0" y="0"/>
                        </a:moveTo>
                        <a:cubicBezTo>
                          <a:pt x="1" y="0"/>
                          <a:pt x="1" y="1"/>
                          <a:pt x="2"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5" name="Freeform 1972">
                    <a:extLst>
                      <a:ext uri="{FF2B5EF4-FFF2-40B4-BE49-F238E27FC236}">
                        <a16:creationId xmlns="" xmlns:a16="http://schemas.microsoft.com/office/drawing/2014/main" id="{889783EA-66A8-478F-9BA3-57CABF587EAA}"/>
                      </a:ext>
                    </a:extLst>
                  </p:cNvPr>
                  <p:cNvSpPr/>
                  <p:nvPr/>
                </p:nvSpPr>
                <p:spPr bwMode="auto">
                  <a:xfrm>
                    <a:off x="2140" y="2006"/>
                    <a:ext cx="6" cy="0"/>
                  </a:xfrm>
                  <a:custGeom>
                    <a:gdLst>
                      <a:gd name="T0" fmla="*/ 6 w 6"/>
                      <a:gd name="T1" fmla="*/ 0 w 6"/>
                      <a:gd name="T2" fmla="*/ 4 w 6"/>
                      <a:gd name="T3" fmla="*/ 6 w 6"/>
                    </a:gdLst>
                    <a:cxnLst>
                      <a:cxn ang="0">
                        <a:pos x="T0" y="0"/>
                      </a:cxn>
                      <a:cxn ang="0">
                        <a:pos x="T1" y="0"/>
                      </a:cxn>
                      <a:cxn ang="0">
                        <a:pos x="T2" y="0"/>
                      </a:cxn>
                      <a:cxn ang="0">
                        <a:pos x="T3" y="0"/>
                      </a:cxn>
                    </a:cxnLst>
                    <a:rect l="0" t="0" r="r" b="b"/>
                    <a:pathLst>
                      <a:path w="6">
                        <a:moveTo>
                          <a:pt x="6" y="0"/>
                        </a:moveTo>
                        <a:cubicBezTo>
                          <a:pt x="3" y="0"/>
                          <a:pt x="2" y="0"/>
                          <a:pt x="0" y="0"/>
                        </a:cubicBezTo>
                        <a:cubicBezTo>
                          <a:pt x="2" y="0"/>
                          <a:pt x="3" y="0"/>
                          <a:pt x="4" y="0"/>
                        </a:cubicBezTo>
                        <a:cubicBezTo>
                          <a:pt x="4" y="0"/>
                          <a:pt x="5"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6" name="Freeform 1973">
                    <a:extLst>
                      <a:ext uri="{FF2B5EF4-FFF2-40B4-BE49-F238E27FC236}">
                        <a16:creationId xmlns="" xmlns:a16="http://schemas.microsoft.com/office/drawing/2014/main" id="{0B8E1C72-3428-450B-9A44-A6E238D0E80A}"/>
                      </a:ext>
                    </a:extLst>
                  </p:cNvPr>
                  <p:cNvSpPr/>
                  <p:nvPr/>
                </p:nvSpPr>
                <p:spPr bwMode="auto">
                  <a:xfrm>
                    <a:off x="2060" y="197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7" name="Freeform 1974">
                    <a:extLst>
                      <a:ext uri="{FF2B5EF4-FFF2-40B4-BE49-F238E27FC236}">
                        <a16:creationId xmlns="" xmlns:a16="http://schemas.microsoft.com/office/drawing/2014/main" id="{58163DF9-6E7B-48AD-9B69-BB07DD666311}"/>
                      </a:ext>
                    </a:extLst>
                  </p:cNvPr>
                  <p:cNvSpPr/>
                  <p:nvPr/>
                </p:nvSpPr>
                <p:spPr bwMode="auto">
                  <a:xfrm>
                    <a:off x="2063" y="1978"/>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8" name="Freeform 1975">
                    <a:extLst>
                      <a:ext uri="{FF2B5EF4-FFF2-40B4-BE49-F238E27FC236}">
                        <a16:creationId xmlns="" xmlns:a16="http://schemas.microsoft.com/office/drawing/2014/main" id="{36D4C096-3A89-4F83-873B-7D53C0C4D5EC}"/>
                      </a:ext>
                    </a:extLst>
                  </p:cNvPr>
                  <p:cNvSpPr/>
                  <p:nvPr/>
                </p:nvSpPr>
                <p:spPr bwMode="auto">
                  <a:xfrm>
                    <a:off x="2103" y="1987"/>
                    <a:ext cx="15" cy="9"/>
                  </a:xfrm>
                  <a:custGeom>
                    <a:gdLst>
                      <a:gd name="T0" fmla="*/ 15 w 15"/>
                      <a:gd name="T1" fmla="*/ 8 h 9"/>
                      <a:gd name="T2" fmla="*/ 0 w 15"/>
                      <a:gd name="T3" fmla="*/ 0 h 9"/>
                      <a:gd name="T4" fmla="*/ 15 w 15"/>
                      <a:gd name="T5" fmla="*/ 8 h 9"/>
                    </a:gdLst>
                    <a:cxnLst>
                      <a:cxn ang="0">
                        <a:pos x="T0" y="T1"/>
                      </a:cxn>
                      <a:cxn ang="0">
                        <a:pos x="T2" y="T3"/>
                      </a:cxn>
                      <a:cxn ang="0">
                        <a:pos x="T4" y="T5"/>
                      </a:cxn>
                    </a:cxnLst>
                    <a:rect l="0" t="0" r="r" b="b"/>
                    <a:pathLst>
                      <a:path w="15" h="9">
                        <a:moveTo>
                          <a:pt x="15" y="8"/>
                        </a:moveTo>
                        <a:cubicBezTo>
                          <a:pt x="9" y="9"/>
                          <a:pt x="6" y="6"/>
                          <a:pt x="0" y="0"/>
                        </a:cubicBezTo>
                        <a:cubicBezTo>
                          <a:pt x="6" y="6"/>
                          <a:pt x="9" y="9"/>
                          <a:pt x="1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39" name="Freeform 1976">
                    <a:extLst>
                      <a:ext uri="{FF2B5EF4-FFF2-40B4-BE49-F238E27FC236}">
                        <a16:creationId xmlns="" xmlns:a16="http://schemas.microsoft.com/office/drawing/2014/main" id="{4CC0263A-27F5-47F7-A72B-8DD4CCF88BEC}"/>
                      </a:ext>
                    </a:extLst>
                  </p:cNvPr>
                  <p:cNvSpPr/>
                  <p:nvPr/>
                </p:nvSpPr>
                <p:spPr bwMode="auto">
                  <a:xfrm>
                    <a:off x="2123" y="1997"/>
                    <a:ext cx="1" cy="0"/>
                  </a:xfrm>
                  <a:custGeom>
                    <a:gdLst>
                      <a:gd name="T0" fmla="*/ 2 w 2"/>
                      <a:gd name="T1" fmla="*/ 0 w 2"/>
                      <a:gd name="T2" fmla="*/ 2 w 2"/>
                    </a:gdLst>
                    <a:cxnLst>
                      <a:cxn ang="0">
                        <a:pos x="T0" y="0"/>
                      </a:cxn>
                      <a:cxn ang="0">
                        <a:pos x="T1" y="0"/>
                      </a:cxn>
                      <a:cxn ang="0">
                        <a:pos x="T2" y="0"/>
                      </a:cxn>
                    </a:cxnLst>
                    <a:rect l="0" t="0" r="r" b="b"/>
                    <a:pathLst>
                      <a:path w="2">
                        <a:moveTo>
                          <a:pt x="2" y="0"/>
                        </a:moveTo>
                        <a:cubicBezTo>
                          <a:pt x="2" y="0"/>
                          <a:pt x="1" y="0"/>
                          <a:pt x="0"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0" name="Freeform 1977">
                    <a:extLst>
                      <a:ext uri="{FF2B5EF4-FFF2-40B4-BE49-F238E27FC236}">
                        <a16:creationId xmlns="" xmlns:a16="http://schemas.microsoft.com/office/drawing/2014/main" id="{1C384029-C1AA-4D40-82E9-FCD37CC8D985}"/>
                      </a:ext>
                    </a:extLst>
                  </p:cNvPr>
                  <p:cNvSpPr/>
                  <p:nvPr/>
                </p:nvSpPr>
                <p:spPr bwMode="auto">
                  <a:xfrm>
                    <a:off x="2181" y="2067"/>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1" name="Freeform 1978">
                    <a:extLst>
                      <a:ext uri="{FF2B5EF4-FFF2-40B4-BE49-F238E27FC236}">
                        <a16:creationId xmlns="" xmlns:a16="http://schemas.microsoft.com/office/drawing/2014/main" id="{D88EE79C-BC14-4BC6-A352-4F6FB3C1ED1B}"/>
                      </a:ext>
                    </a:extLst>
                  </p:cNvPr>
                  <p:cNvSpPr/>
                  <p:nvPr/>
                </p:nvSpPr>
                <p:spPr bwMode="auto">
                  <a:xfrm flipH="1">
                    <a:off x="2138" y="2004"/>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2" name="Freeform 1979">
                    <a:extLst>
                      <a:ext uri="{FF2B5EF4-FFF2-40B4-BE49-F238E27FC236}">
                        <a16:creationId xmlns="" xmlns:a16="http://schemas.microsoft.com/office/drawing/2014/main" id="{BF3A08CE-FFD4-49AD-88AD-0BBC1769D9F8}"/>
                      </a:ext>
                    </a:extLst>
                  </p:cNvPr>
                  <p:cNvSpPr/>
                  <p:nvPr/>
                </p:nvSpPr>
                <p:spPr bwMode="auto">
                  <a:xfrm>
                    <a:off x="2179" y="2068"/>
                    <a:ext cx="2" cy="3"/>
                  </a:xfrm>
                  <a:custGeom>
                    <a:gdLst>
                      <a:gd name="T0" fmla="*/ 0 w 2"/>
                      <a:gd name="T1" fmla="*/ 3 h 3"/>
                      <a:gd name="T2" fmla="*/ 0 w 2"/>
                      <a:gd name="T3" fmla="*/ 3 h 3"/>
                      <a:gd name="T4" fmla="*/ 0 w 2"/>
                      <a:gd name="T5" fmla="*/ 3 h 3"/>
                      <a:gd name="T6" fmla="*/ 1 w 2"/>
                      <a:gd name="T7" fmla="*/ 2 h 3"/>
                      <a:gd name="T8" fmla="*/ 2 w 2"/>
                      <a:gd name="T9" fmla="*/ 0 h 3"/>
                      <a:gd name="T10" fmla="*/ 0 w 2"/>
                      <a:gd name="T11" fmla="*/ 3 h 3"/>
                    </a:gdLst>
                    <a:cxnLst>
                      <a:cxn ang="0">
                        <a:pos x="T0" y="T1"/>
                      </a:cxn>
                      <a:cxn ang="0">
                        <a:pos x="T2" y="T3"/>
                      </a:cxn>
                      <a:cxn ang="0">
                        <a:pos x="T4" y="T5"/>
                      </a:cxn>
                      <a:cxn ang="0">
                        <a:pos x="T6" y="T7"/>
                      </a:cxn>
                      <a:cxn ang="0">
                        <a:pos x="T8" y="T9"/>
                      </a:cxn>
                      <a:cxn ang="0">
                        <a:pos x="T10" y="T11"/>
                      </a:cxn>
                    </a:cxnLst>
                    <a:rect l="0" t="0" r="r" b="b"/>
                    <a:pathLst>
                      <a:path w="2" h="3">
                        <a:moveTo>
                          <a:pt x="0" y="3"/>
                        </a:moveTo>
                        <a:cubicBezTo>
                          <a:pt x="0" y="3"/>
                          <a:pt x="0" y="3"/>
                          <a:pt x="0" y="3"/>
                        </a:cubicBezTo>
                        <a:cubicBezTo>
                          <a:pt x="0" y="3"/>
                          <a:pt x="0" y="3"/>
                          <a:pt x="0" y="3"/>
                        </a:cubicBezTo>
                        <a:cubicBezTo>
                          <a:pt x="1" y="2"/>
                          <a:pt x="1" y="2"/>
                          <a:pt x="1" y="2"/>
                        </a:cubicBezTo>
                        <a:cubicBezTo>
                          <a:pt x="2" y="1"/>
                          <a:pt x="2" y="1"/>
                          <a:pt x="2" y="0"/>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3" name="Freeform 1980">
                    <a:extLst>
                      <a:ext uri="{FF2B5EF4-FFF2-40B4-BE49-F238E27FC236}">
                        <a16:creationId xmlns="" xmlns:a16="http://schemas.microsoft.com/office/drawing/2014/main" id="{C0C11F81-7982-4BE0-931E-171956F3BF05}"/>
                      </a:ext>
                    </a:extLst>
                  </p:cNvPr>
                  <p:cNvSpPr/>
                  <p:nvPr/>
                </p:nvSpPr>
                <p:spPr bwMode="auto">
                  <a:xfrm flipH="1">
                    <a:off x="2062" y="19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4" name="Freeform 1981">
                    <a:extLst>
                      <a:ext uri="{FF2B5EF4-FFF2-40B4-BE49-F238E27FC236}">
                        <a16:creationId xmlns="" xmlns:a16="http://schemas.microsoft.com/office/drawing/2014/main" id="{990A4331-66EB-428E-9041-18BE48929020}"/>
                      </a:ext>
                    </a:extLst>
                  </p:cNvPr>
                  <p:cNvSpPr/>
                  <p:nvPr/>
                </p:nvSpPr>
                <p:spPr bwMode="auto">
                  <a:xfrm flipH="1">
                    <a:off x="2068" y="197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5" name="Freeform 1982">
                    <a:extLst>
                      <a:ext uri="{FF2B5EF4-FFF2-40B4-BE49-F238E27FC236}">
                        <a16:creationId xmlns="" xmlns:a16="http://schemas.microsoft.com/office/drawing/2014/main" id="{0D5BFC97-2A19-437B-AA1B-6D5E51113054}"/>
                      </a:ext>
                    </a:extLst>
                  </p:cNvPr>
                  <p:cNvSpPr/>
                  <p:nvPr/>
                </p:nvSpPr>
                <p:spPr bwMode="auto">
                  <a:xfrm flipH="1">
                    <a:off x="2125" y="199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6" name="Freeform 1983">
                    <a:extLst>
                      <a:ext uri="{FF2B5EF4-FFF2-40B4-BE49-F238E27FC236}">
                        <a16:creationId xmlns="" xmlns:a16="http://schemas.microsoft.com/office/drawing/2014/main" id="{304C1AE6-04F6-4569-A96E-3841A29C3E51}"/>
                      </a:ext>
                    </a:extLst>
                  </p:cNvPr>
                  <p:cNvSpPr/>
                  <p:nvPr/>
                </p:nvSpPr>
                <p:spPr bwMode="auto">
                  <a:xfrm>
                    <a:off x="2118" y="1995"/>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7" name="Freeform 1984">
                    <a:extLst>
                      <a:ext uri="{FF2B5EF4-FFF2-40B4-BE49-F238E27FC236}">
                        <a16:creationId xmlns="" xmlns:a16="http://schemas.microsoft.com/office/drawing/2014/main" id="{2C04766B-2CAF-40AF-BEC7-1B2681AA01CD}"/>
                      </a:ext>
                    </a:extLst>
                  </p:cNvPr>
                  <p:cNvSpPr/>
                  <p:nvPr/>
                </p:nvSpPr>
                <p:spPr bwMode="auto">
                  <a:xfrm flipH="1">
                    <a:off x="2137" y="200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8" name="Freeform 1985">
                    <a:extLst>
                      <a:ext uri="{FF2B5EF4-FFF2-40B4-BE49-F238E27FC236}">
                        <a16:creationId xmlns="" xmlns:a16="http://schemas.microsoft.com/office/drawing/2014/main" id="{55F80460-EDBE-419E-B216-0BC9B52D1DD9}"/>
                      </a:ext>
                    </a:extLst>
                  </p:cNvPr>
                  <p:cNvSpPr/>
                  <p:nvPr/>
                </p:nvSpPr>
                <p:spPr bwMode="auto">
                  <a:xfrm>
                    <a:off x="2069" y="197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49" name="Freeform 1986">
                    <a:extLst>
                      <a:ext uri="{FF2B5EF4-FFF2-40B4-BE49-F238E27FC236}">
                        <a16:creationId xmlns="" xmlns:a16="http://schemas.microsoft.com/office/drawing/2014/main" id="{1C043A5E-DC4C-4F9C-A332-F60BBF496B89}"/>
                      </a:ext>
                    </a:extLst>
                  </p:cNvPr>
                  <p:cNvSpPr/>
                  <p:nvPr/>
                </p:nvSpPr>
                <p:spPr bwMode="auto">
                  <a:xfrm flipH="1">
                    <a:off x="2067" y="19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0" name="Freeform 1987">
                    <a:extLst>
                      <a:ext uri="{FF2B5EF4-FFF2-40B4-BE49-F238E27FC236}">
                        <a16:creationId xmlns="" xmlns:a16="http://schemas.microsoft.com/office/drawing/2014/main" id="{2962C074-DE67-4EEE-9ED1-AF63F5889CFF}"/>
                      </a:ext>
                    </a:extLst>
                  </p:cNvPr>
                  <p:cNvSpPr/>
                  <p:nvPr/>
                </p:nvSpPr>
                <p:spPr bwMode="auto">
                  <a:xfrm flipH="1">
                    <a:off x="2065" y="197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1" name="Freeform 1988">
                    <a:extLst>
                      <a:ext uri="{FF2B5EF4-FFF2-40B4-BE49-F238E27FC236}">
                        <a16:creationId xmlns="" xmlns:a16="http://schemas.microsoft.com/office/drawing/2014/main" id="{A992D67D-E529-44EB-AE5B-BF6D10E54C94}"/>
                      </a:ext>
                    </a:extLst>
                  </p:cNvPr>
                  <p:cNvSpPr/>
                  <p:nvPr/>
                </p:nvSpPr>
                <p:spPr bwMode="auto">
                  <a:xfrm>
                    <a:off x="2081" y="2103"/>
                    <a:ext cx="2"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2" y="0"/>
                          <a:pt x="1" y="1"/>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2" name="Freeform 1989">
                    <a:extLst>
                      <a:ext uri="{FF2B5EF4-FFF2-40B4-BE49-F238E27FC236}">
                        <a16:creationId xmlns="" xmlns:a16="http://schemas.microsoft.com/office/drawing/2014/main" id="{3B0D1F9C-C549-4D94-B6FA-4A28B76D494D}"/>
                      </a:ext>
                    </a:extLst>
                  </p:cNvPr>
                  <p:cNvSpPr/>
                  <p:nvPr/>
                </p:nvSpPr>
                <p:spPr bwMode="auto">
                  <a:xfrm>
                    <a:off x="2116" y="2096"/>
                    <a:ext cx="8" cy="2"/>
                  </a:xfrm>
                  <a:custGeom>
                    <a:gdLst>
                      <a:gd name="T0" fmla="*/ 4 w 9"/>
                      <a:gd name="T1" fmla="*/ 0 h 2"/>
                      <a:gd name="T2" fmla="*/ 0 w 9"/>
                      <a:gd name="T3" fmla="*/ 2 h 2"/>
                      <a:gd name="T4" fmla="*/ 4 w 9"/>
                      <a:gd name="T5" fmla="*/ 0 h 2"/>
                      <a:gd name="T6" fmla="*/ 9 w 9"/>
                      <a:gd name="T7" fmla="*/ 0 h 2"/>
                      <a:gd name="T8" fmla="*/ 9 w 9"/>
                      <a:gd name="T9" fmla="*/ 0 h 2"/>
                      <a:gd name="T10" fmla="*/ 4 w 9"/>
                      <a:gd name="T11" fmla="*/ 0 h 2"/>
                    </a:gdLst>
                    <a:cxnLst>
                      <a:cxn ang="0">
                        <a:pos x="T0" y="T1"/>
                      </a:cxn>
                      <a:cxn ang="0">
                        <a:pos x="T2" y="T3"/>
                      </a:cxn>
                      <a:cxn ang="0">
                        <a:pos x="T4" y="T5"/>
                      </a:cxn>
                      <a:cxn ang="0">
                        <a:pos x="T6" y="T7"/>
                      </a:cxn>
                      <a:cxn ang="0">
                        <a:pos x="T8" y="T9"/>
                      </a:cxn>
                      <a:cxn ang="0">
                        <a:pos x="T10" y="T11"/>
                      </a:cxn>
                    </a:cxnLst>
                    <a:rect l="0" t="0" r="r" b="b"/>
                    <a:pathLst>
                      <a:path w="9" h="2">
                        <a:moveTo>
                          <a:pt x="4" y="0"/>
                        </a:moveTo>
                        <a:cubicBezTo>
                          <a:pt x="2" y="0"/>
                          <a:pt x="0" y="1"/>
                          <a:pt x="0" y="2"/>
                        </a:cubicBezTo>
                        <a:cubicBezTo>
                          <a:pt x="0" y="1"/>
                          <a:pt x="2" y="0"/>
                          <a:pt x="4" y="0"/>
                        </a:cubicBezTo>
                        <a:cubicBezTo>
                          <a:pt x="6" y="0"/>
                          <a:pt x="7" y="0"/>
                          <a:pt x="9" y="0"/>
                        </a:cubicBezTo>
                        <a:cubicBezTo>
                          <a:pt x="9" y="0"/>
                          <a:pt x="9" y="0"/>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3" name="Freeform 1990">
                    <a:extLst>
                      <a:ext uri="{FF2B5EF4-FFF2-40B4-BE49-F238E27FC236}">
                        <a16:creationId xmlns="" xmlns:a16="http://schemas.microsoft.com/office/drawing/2014/main" id="{52F14BC9-F709-4C62-B648-1CDC593DB041}"/>
                      </a:ext>
                    </a:extLst>
                  </p:cNvPr>
                  <p:cNvSpPr/>
                  <p:nvPr/>
                </p:nvSpPr>
                <p:spPr bwMode="auto">
                  <a:xfrm>
                    <a:off x="2079" y="2104"/>
                    <a:ext cx="2" cy="2"/>
                  </a:xfrm>
                  <a:custGeom>
                    <a:gdLst>
                      <a:gd name="T0" fmla="*/ 0 w 2"/>
                      <a:gd name="T1" fmla="*/ 2 h 2"/>
                      <a:gd name="T2" fmla="*/ 0 w 2"/>
                      <a:gd name="T3" fmla="*/ 2 h 2"/>
                      <a:gd name="T4" fmla="*/ 0 w 2"/>
                      <a:gd name="T5" fmla="*/ 2 h 2"/>
                      <a:gd name="T6" fmla="*/ 2 w 2"/>
                      <a:gd name="T7" fmla="*/ 0 h 2"/>
                      <a:gd name="T8" fmla="*/ 0 w 2"/>
                      <a:gd name="T9" fmla="*/ 2 h 2"/>
                    </a:gdLst>
                    <a:cxnLst>
                      <a:cxn ang="0">
                        <a:pos x="T0" y="T1"/>
                      </a:cxn>
                      <a:cxn ang="0">
                        <a:pos x="T2" y="T3"/>
                      </a:cxn>
                      <a:cxn ang="0">
                        <a:pos x="T4" y="T5"/>
                      </a:cxn>
                      <a:cxn ang="0">
                        <a:pos x="T6" y="T7"/>
                      </a:cxn>
                      <a:cxn ang="0">
                        <a:pos x="T8" y="T9"/>
                      </a:cxn>
                    </a:cxnLst>
                    <a:rect l="0" t="0" r="r" b="b"/>
                    <a:pathLst>
                      <a:path w="2" h="2">
                        <a:moveTo>
                          <a:pt x="0" y="2"/>
                        </a:moveTo>
                        <a:cubicBezTo>
                          <a:pt x="0" y="2"/>
                          <a:pt x="0" y="2"/>
                          <a:pt x="0" y="2"/>
                        </a:cubicBezTo>
                        <a:cubicBezTo>
                          <a:pt x="0" y="2"/>
                          <a:pt x="0" y="2"/>
                          <a:pt x="0" y="2"/>
                        </a:cubicBezTo>
                        <a:cubicBezTo>
                          <a:pt x="1" y="1"/>
                          <a:pt x="2" y="1"/>
                          <a:pt x="2" y="0"/>
                        </a:cubicBezTo>
                        <a:cubicBezTo>
                          <a:pt x="1" y="1"/>
                          <a:pt x="1"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4" name="Freeform 1991">
                    <a:extLst>
                      <a:ext uri="{FF2B5EF4-FFF2-40B4-BE49-F238E27FC236}">
                        <a16:creationId xmlns="" xmlns:a16="http://schemas.microsoft.com/office/drawing/2014/main" id="{82C856B3-19C6-4CA4-8680-8684F301E074}"/>
                      </a:ext>
                    </a:extLst>
                  </p:cNvPr>
                  <p:cNvSpPr/>
                  <p:nvPr/>
                </p:nvSpPr>
                <p:spPr bwMode="auto">
                  <a:xfrm>
                    <a:off x="2124" y="2096"/>
                    <a:ext cx="3" cy="1"/>
                  </a:xfrm>
                  <a:custGeom>
                    <a:gdLst>
                      <a:gd name="T0" fmla="*/ 2 w 3"/>
                      <a:gd name="T1" fmla="*/ 1 h 1"/>
                      <a:gd name="T2" fmla="*/ 0 w 3"/>
                      <a:gd name="T3" fmla="*/ 0 h 1"/>
                      <a:gd name="T4" fmla="*/ 2 w 3"/>
                      <a:gd name="T5" fmla="*/ 1 h 1"/>
                      <a:gd name="T6" fmla="*/ 3 w 3"/>
                      <a:gd name="T7" fmla="*/ 1 h 1"/>
                      <a:gd name="T8" fmla="*/ 2 w 3"/>
                      <a:gd name="T9" fmla="*/ 1 h 1"/>
                    </a:gdLst>
                    <a:cxnLst>
                      <a:cxn ang="0">
                        <a:pos x="T0" y="T1"/>
                      </a:cxn>
                      <a:cxn ang="0">
                        <a:pos x="T2" y="T3"/>
                      </a:cxn>
                      <a:cxn ang="0">
                        <a:pos x="T4" y="T5"/>
                      </a:cxn>
                      <a:cxn ang="0">
                        <a:pos x="T6" y="T7"/>
                      </a:cxn>
                      <a:cxn ang="0">
                        <a:pos x="T8" y="T9"/>
                      </a:cxn>
                    </a:cxnLst>
                    <a:rect l="0" t="0" r="r" b="b"/>
                    <a:pathLst>
                      <a:path w="3" h="1">
                        <a:moveTo>
                          <a:pt x="2" y="1"/>
                        </a:moveTo>
                        <a:cubicBezTo>
                          <a:pt x="1" y="1"/>
                          <a:pt x="0" y="1"/>
                          <a:pt x="0" y="0"/>
                        </a:cubicBezTo>
                        <a:cubicBezTo>
                          <a:pt x="2" y="1"/>
                          <a:pt x="2" y="1"/>
                          <a:pt x="2" y="1"/>
                        </a:cubicBezTo>
                        <a:cubicBezTo>
                          <a:pt x="2" y="1"/>
                          <a:pt x="2" y="1"/>
                          <a:pt x="3" y="1"/>
                        </a:cubicBezTo>
                        <a:lnTo>
                          <a:pt x="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5" name="Freeform 1992">
                    <a:extLst>
                      <a:ext uri="{FF2B5EF4-FFF2-40B4-BE49-F238E27FC236}">
                        <a16:creationId xmlns="" xmlns:a16="http://schemas.microsoft.com/office/drawing/2014/main" id="{90CB0796-EE49-461D-94BE-5988294D32DC}"/>
                      </a:ext>
                    </a:extLst>
                  </p:cNvPr>
                  <p:cNvSpPr/>
                  <p:nvPr/>
                </p:nvSpPr>
                <p:spPr bwMode="auto">
                  <a:xfrm>
                    <a:off x="2083" y="2096"/>
                    <a:ext cx="8" cy="7"/>
                  </a:xfrm>
                  <a:custGeom>
                    <a:gdLst>
                      <a:gd name="T0" fmla="*/ 0 w 8"/>
                      <a:gd name="T1" fmla="*/ 7 h 7"/>
                      <a:gd name="T2" fmla="*/ 4 w 8"/>
                      <a:gd name="T3" fmla="*/ 3 h 7"/>
                      <a:gd name="T4" fmla="*/ 8 w 8"/>
                      <a:gd name="T5" fmla="*/ 0 h 7"/>
                      <a:gd name="T6" fmla="*/ 4 w 8"/>
                      <a:gd name="T7" fmla="*/ 3 h 7"/>
                      <a:gd name="T8" fmla="*/ 0 w 8"/>
                      <a:gd name="T9" fmla="*/ 7 h 7"/>
                    </a:gdLst>
                    <a:cxnLst>
                      <a:cxn ang="0">
                        <a:pos x="T0" y="T1"/>
                      </a:cxn>
                      <a:cxn ang="0">
                        <a:pos x="T2" y="T3"/>
                      </a:cxn>
                      <a:cxn ang="0">
                        <a:pos x="T4" y="T5"/>
                      </a:cxn>
                      <a:cxn ang="0">
                        <a:pos x="T6" y="T7"/>
                      </a:cxn>
                      <a:cxn ang="0">
                        <a:pos x="T8" y="T9"/>
                      </a:cxn>
                    </a:cxnLst>
                    <a:rect l="0" t="0" r="r" b="b"/>
                    <a:pathLst>
                      <a:path w="8" h="7">
                        <a:moveTo>
                          <a:pt x="0" y="7"/>
                        </a:moveTo>
                        <a:cubicBezTo>
                          <a:pt x="2" y="6"/>
                          <a:pt x="3" y="4"/>
                          <a:pt x="4" y="3"/>
                        </a:cubicBezTo>
                        <a:cubicBezTo>
                          <a:pt x="6" y="1"/>
                          <a:pt x="7" y="0"/>
                          <a:pt x="8" y="0"/>
                        </a:cubicBezTo>
                        <a:cubicBezTo>
                          <a:pt x="7" y="0"/>
                          <a:pt x="6" y="1"/>
                          <a:pt x="4" y="3"/>
                        </a:cubicBezTo>
                        <a:cubicBezTo>
                          <a:pt x="3" y="4"/>
                          <a:pt x="2" y="5"/>
                          <a:pt x="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6" name="Freeform 1993">
                    <a:extLst>
                      <a:ext uri="{FF2B5EF4-FFF2-40B4-BE49-F238E27FC236}">
                        <a16:creationId xmlns="" xmlns:a16="http://schemas.microsoft.com/office/drawing/2014/main" id="{3A7C3321-7AD6-4067-924E-6183B26F867B}"/>
                      </a:ext>
                    </a:extLst>
                  </p:cNvPr>
                  <p:cNvSpPr/>
                  <p:nvPr/>
                </p:nvSpPr>
                <p:spPr bwMode="auto">
                  <a:xfrm flipH="1">
                    <a:off x="2076" y="210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7" name="Freeform 1994">
                    <a:extLst>
                      <a:ext uri="{FF2B5EF4-FFF2-40B4-BE49-F238E27FC236}">
                        <a16:creationId xmlns="" xmlns:a16="http://schemas.microsoft.com/office/drawing/2014/main" id="{6277F370-2398-4598-AB18-122BEADE56F2}"/>
                      </a:ext>
                    </a:extLst>
                  </p:cNvPr>
                  <p:cNvSpPr/>
                  <p:nvPr/>
                </p:nvSpPr>
                <p:spPr bwMode="auto">
                  <a:xfrm>
                    <a:off x="2076" y="2106"/>
                    <a:ext cx="3" cy="1"/>
                  </a:xfrm>
                  <a:custGeom>
                    <a:gdLst>
                      <a:gd name="T0" fmla="*/ 0 w 4"/>
                      <a:gd name="T1" fmla="*/ 2 h 2"/>
                      <a:gd name="T2" fmla="*/ 0 w 4"/>
                      <a:gd name="T3" fmla="*/ 2 h 2"/>
                      <a:gd name="T4" fmla="*/ 3 w 4"/>
                      <a:gd name="T5" fmla="*/ 0 h 2"/>
                      <a:gd name="T6" fmla="*/ 4 w 4"/>
                      <a:gd name="T7" fmla="*/ 0 h 2"/>
                      <a:gd name="T8" fmla="*/ 0 w 4"/>
                      <a:gd name="T9" fmla="*/ 2 h 2"/>
                    </a:gdLst>
                    <a:cxnLst>
                      <a:cxn ang="0">
                        <a:pos x="T0" y="T1"/>
                      </a:cxn>
                      <a:cxn ang="0">
                        <a:pos x="T2" y="T3"/>
                      </a:cxn>
                      <a:cxn ang="0">
                        <a:pos x="T4" y="T5"/>
                      </a:cxn>
                      <a:cxn ang="0">
                        <a:pos x="T6" y="T7"/>
                      </a:cxn>
                      <a:cxn ang="0">
                        <a:pos x="T8" y="T9"/>
                      </a:cxn>
                    </a:cxnLst>
                    <a:rect l="0" t="0" r="r" b="b"/>
                    <a:pathLst>
                      <a:path w="4" h="2">
                        <a:moveTo>
                          <a:pt x="0" y="2"/>
                        </a:moveTo>
                        <a:cubicBezTo>
                          <a:pt x="0" y="2"/>
                          <a:pt x="0" y="2"/>
                          <a:pt x="0" y="2"/>
                        </a:cubicBezTo>
                        <a:cubicBezTo>
                          <a:pt x="1" y="2"/>
                          <a:pt x="2" y="1"/>
                          <a:pt x="3" y="0"/>
                        </a:cubicBezTo>
                        <a:cubicBezTo>
                          <a:pt x="4" y="0"/>
                          <a:pt x="4" y="0"/>
                          <a:pt x="4" y="0"/>
                        </a:cubicBezTo>
                        <a:cubicBezTo>
                          <a:pt x="2" y="1"/>
                          <a:pt x="1"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8" name="Freeform 1995">
                    <a:extLst>
                      <a:ext uri="{FF2B5EF4-FFF2-40B4-BE49-F238E27FC236}">
                        <a16:creationId xmlns="" xmlns:a16="http://schemas.microsoft.com/office/drawing/2014/main" id="{76905C6E-0070-479F-AA5F-478B5B7B739F}"/>
                      </a:ext>
                    </a:extLst>
                  </p:cNvPr>
                  <p:cNvSpPr/>
                  <p:nvPr/>
                </p:nvSpPr>
                <p:spPr bwMode="auto">
                  <a:xfrm>
                    <a:off x="2056" y="2047"/>
                    <a:ext cx="4" cy="5"/>
                  </a:xfrm>
                  <a:custGeom>
                    <a:gdLst>
                      <a:gd name="T0" fmla="*/ 0 w 4"/>
                      <a:gd name="T1" fmla="*/ 1 h 5"/>
                      <a:gd name="T2" fmla="*/ 0 w 4"/>
                      <a:gd name="T3" fmla="*/ 0 h 5"/>
                      <a:gd name="T4" fmla="*/ 0 w 4"/>
                      <a:gd name="T5" fmla="*/ 0 h 5"/>
                      <a:gd name="T6" fmla="*/ 0 w 4"/>
                      <a:gd name="T7" fmla="*/ 1 h 5"/>
                      <a:gd name="T8" fmla="*/ 4 w 4"/>
                      <a:gd name="T9" fmla="*/ 5 h 5"/>
                      <a:gd name="T10" fmla="*/ 0 w 4"/>
                      <a:gd name="T11" fmla="*/ 1 h 5"/>
                    </a:gdLst>
                    <a:cxnLst>
                      <a:cxn ang="0">
                        <a:pos x="T0" y="T1"/>
                      </a:cxn>
                      <a:cxn ang="0">
                        <a:pos x="T2" y="T3"/>
                      </a:cxn>
                      <a:cxn ang="0">
                        <a:pos x="T4" y="T5"/>
                      </a:cxn>
                      <a:cxn ang="0">
                        <a:pos x="T6" y="T7"/>
                      </a:cxn>
                      <a:cxn ang="0">
                        <a:pos x="T8" y="T9"/>
                      </a:cxn>
                      <a:cxn ang="0">
                        <a:pos x="T10" y="T11"/>
                      </a:cxn>
                    </a:cxnLst>
                    <a:rect l="0" t="0" r="r" b="b"/>
                    <a:pathLst>
                      <a:path w="4" h="5">
                        <a:moveTo>
                          <a:pt x="0" y="1"/>
                        </a:moveTo>
                        <a:cubicBezTo>
                          <a:pt x="0" y="1"/>
                          <a:pt x="0" y="0"/>
                          <a:pt x="0" y="0"/>
                        </a:cubicBezTo>
                        <a:cubicBezTo>
                          <a:pt x="0" y="0"/>
                          <a:pt x="0" y="0"/>
                          <a:pt x="0" y="0"/>
                        </a:cubicBezTo>
                        <a:cubicBezTo>
                          <a:pt x="0" y="0"/>
                          <a:pt x="0" y="1"/>
                          <a:pt x="0" y="1"/>
                        </a:cubicBezTo>
                        <a:cubicBezTo>
                          <a:pt x="1" y="2"/>
                          <a:pt x="2" y="3"/>
                          <a:pt x="4" y="5"/>
                        </a:cubicBezTo>
                        <a:cubicBezTo>
                          <a:pt x="2" y="3"/>
                          <a:pt x="1"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59" name="Freeform 1996">
                    <a:extLst>
                      <a:ext uri="{FF2B5EF4-FFF2-40B4-BE49-F238E27FC236}">
                        <a16:creationId xmlns="" xmlns:a16="http://schemas.microsoft.com/office/drawing/2014/main" id="{653A7AD4-6355-46B7-A839-1DABB5811480}"/>
                      </a:ext>
                    </a:extLst>
                  </p:cNvPr>
                  <p:cNvSpPr/>
                  <p:nvPr/>
                </p:nvSpPr>
                <p:spPr bwMode="auto">
                  <a:xfrm flipH="1">
                    <a:off x="2075" y="2107"/>
                    <a:ext cx="0" cy="2"/>
                  </a:xfrm>
                  <a:custGeom>
                    <a:gdLst>
                      <a:gd name="T0" fmla="*/ 0 h 2"/>
                      <a:gd name="T1" fmla="*/ 0 h 2"/>
                      <a:gd name="T2" fmla="*/ 2 h 2"/>
                      <a:gd name="T3" fmla="*/ 2 h 2"/>
                      <a:gd name="T4" fmla="*/ 0 h 2"/>
                    </a:gdLst>
                    <a:cxnLst>
                      <a:cxn ang="0">
                        <a:pos x="0" y="T0"/>
                      </a:cxn>
                      <a:cxn ang="0">
                        <a:pos x="0" y="T1"/>
                      </a:cxn>
                      <a:cxn ang="0">
                        <a:pos x="0" y="T2"/>
                      </a:cxn>
                      <a:cxn ang="0">
                        <a:pos x="0" y="T3"/>
                      </a:cxn>
                      <a:cxn ang="0">
                        <a:pos x="0" y="T4"/>
                      </a:cxn>
                    </a:cxnLst>
                    <a:rect l="0" t="0" r="r" b="b"/>
                    <a:pathLst>
                      <a:path h="2">
                        <a:moveTo>
                          <a:pt x="0" y="0"/>
                        </a:moveTo>
                        <a:cubicBezTo>
                          <a:pt x="0" y="0"/>
                          <a:pt x="0" y="0"/>
                          <a:pt x="0" y="0"/>
                        </a:cubicBezTo>
                        <a:cubicBezTo>
                          <a:pt x="0" y="2"/>
                          <a:pt x="0" y="2"/>
                          <a:pt x="0" y="2"/>
                        </a:cubicBezTo>
                        <a:cubicBezTo>
                          <a:pt x="0" y="2"/>
                          <a:pt x="0" y="2"/>
                          <a:pt x="0" y="2"/>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0" name="Freeform 1997">
                    <a:extLst>
                      <a:ext uri="{FF2B5EF4-FFF2-40B4-BE49-F238E27FC236}">
                        <a16:creationId xmlns="" xmlns:a16="http://schemas.microsoft.com/office/drawing/2014/main" id="{9F77AAA7-7794-49E8-B104-477AA6445EF7}"/>
                      </a:ext>
                    </a:extLst>
                  </p:cNvPr>
                  <p:cNvSpPr/>
                  <p:nvPr/>
                </p:nvSpPr>
                <p:spPr bwMode="auto">
                  <a:xfrm flipH="1">
                    <a:off x="2079" y="2106"/>
                    <a:ext cx="0" cy="0"/>
                  </a:xfrm>
                  <a:custGeom>
                    <a:gdLst>
                      <a:gd name="T0" fmla="*/ 1 w 1"/>
                      <a:gd name="T1" fmla="*/ 0 w 1"/>
                      <a:gd name="T2" fmla="*/ 1 w 1"/>
                      <a:gd name="T3" fmla="*/ 1 w 1"/>
                      <a:gd name="T4" fmla="*/ 1 w 1"/>
                    </a:gdLst>
                    <a:cxnLst>
                      <a:cxn ang="0">
                        <a:pos x="T0" y="0"/>
                      </a:cxn>
                      <a:cxn ang="0">
                        <a:pos x="T1" y="0"/>
                      </a:cxn>
                      <a:cxn ang="0">
                        <a:pos x="T2" y="0"/>
                      </a:cxn>
                      <a:cxn ang="0">
                        <a:pos x="T3" y="0"/>
                      </a:cxn>
                      <a:cxn ang="0">
                        <a:pos x="T4" y="0"/>
                      </a:cxn>
                    </a:cxnLst>
                    <a:rect l="0" t="0" r="r" b="b"/>
                    <a:pathLst>
                      <a:path w="1">
                        <a:moveTo>
                          <a:pt x="1" y="0"/>
                        </a:moveTo>
                        <a:cubicBezTo>
                          <a:pt x="0" y="0"/>
                          <a:pt x="0" y="0"/>
                          <a:pt x="0" y="0"/>
                        </a:cubicBezTo>
                        <a:cubicBezTo>
                          <a:pt x="1" y="0"/>
                          <a:pt x="1" y="0"/>
                          <a:pt x="1" y="0"/>
                        </a:cubicBezTo>
                        <a:cubicBezTo>
                          <a:pt x="1" y="0"/>
                          <a:pt x="1" y="0"/>
                          <a:pt x="1"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1" name="Freeform 1998">
                    <a:extLst>
                      <a:ext uri="{FF2B5EF4-FFF2-40B4-BE49-F238E27FC236}">
                        <a16:creationId xmlns="" xmlns:a16="http://schemas.microsoft.com/office/drawing/2014/main" id="{D3D4A5EF-B537-4C2C-A1F5-342698605DA4}"/>
                      </a:ext>
                    </a:extLst>
                  </p:cNvPr>
                  <p:cNvSpPr/>
                  <p:nvPr/>
                </p:nvSpPr>
                <p:spPr bwMode="auto">
                  <a:xfrm flipH="1">
                    <a:off x="2132" y="208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2" name="Freeform 1999">
                    <a:extLst>
                      <a:ext uri="{FF2B5EF4-FFF2-40B4-BE49-F238E27FC236}">
                        <a16:creationId xmlns="" xmlns:a16="http://schemas.microsoft.com/office/drawing/2014/main" id="{E5D7E41D-E4CA-47F5-BF4E-503EA05C4D89}"/>
                      </a:ext>
                    </a:extLst>
                  </p:cNvPr>
                  <p:cNvSpPr/>
                  <p:nvPr/>
                </p:nvSpPr>
                <p:spPr bwMode="auto">
                  <a:xfrm>
                    <a:off x="2130" y="2096"/>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3" name="Freeform 2000">
                    <a:extLst>
                      <a:ext uri="{FF2B5EF4-FFF2-40B4-BE49-F238E27FC236}">
                        <a16:creationId xmlns="" xmlns:a16="http://schemas.microsoft.com/office/drawing/2014/main" id="{B21347C4-CC35-408F-9D8D-FA17A6061C2C}"/>
                      </a:ext>
                    </a:extLst>
                  </p:cNvPr>
                  <p:cNvSpPr/>
                  <p:nvPr/>
                </p:nvSpPr>
                <p:spPr bwMode="auto">
                  <a:xfrm flipH="1">
                    <a:off x="2130" y="2097"/>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4" name="Freeform 2001">
                    <a:extLst>
                      <a:ext uri="{FF2B5EF4-FFF2-40B4-BE49-F238E27FC236}">
                        <a16:creationId xmlns="" xmlns:a16="http://schemas.microsoft.com/office/drawing/2014/main" id="{249B83DB-100E-45D3-942D-3D9C9E1B3DC5}"/>
                      </a:ext>
                    </a:extLst>
                  </p:cNvPr>
                  <p:cNvSpPr/>
                  <p:nvPr/>
                </p:nvSpPr>
                <p:spPr bwMode="auto">
                  <a:xfrm flipH="1">
                    <a:off x="2131" y="2094"/>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5" name="Freeform 2002">
                    <a:extLst>
                      <a:ext uri="{FF2B5EF4-FFF2-40B4-BE49-F238E27FC236}">
                        <a16:creationId xmlns="" xmlns:a16="http://schemas.microsoft.com/office/drawing/2014/main" id="{605F1EC4-2FDC-4093-B4CF-94BEB2B4B44E}"/>
                      </a:ext>
                    </a:extLst>
                  </p:cNvPr>
                  <p:cNvSpPr/>
                  <p:nvPr/>
                </p:nvSpPr>
                <p:spPr bwMode="auto">
                  <a:xfrm flipH="1">
                    <a:off x="2124" y="20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6" name="Freeform 2003">
                    <a:extLst>
                      <a:ext uri="{FF2B5EF4-FFF2-40B4-BE49-F238E27FC236}">
                        <a16:creationId xmlns="" xmlns:a16="http://schemas.microsoft.com/office/drawing/2014/main" id="{9FB36AC1-A9A9-42A6-95D2-8E0BB7B95F7F}"/>
                      </a:ext>
                    </a:extLst>
                  </p:cNvPr>
                  <p:cNvSpPr/>
                  <p:nvPr/>
                </p:nvSpPr>
                <p:spPr bwMode="auto">
                  <a:xfrm flipH="1">
                    <a:off x="2179" y="207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7" name="Freeform 2004">
                    <a:extLst>
                      <a:ext uri="{FF2B5EF4-FFF2-40B4-BE49-F238E27FC236}">
                        <a16:creationId xmlns="" xmlns:a16="http://schemas.microsoft.com/office/drawing/2014/main" id="{0FC170BA-8B72-40FF-9C4F-26883FDB9D7E}"/>
                      </a:ext>
                    </a:extLst>
                  </p:cNvPr>
                  <p:cNvSpPr/>
                  <p:nvPr/>
                </p:nvSpPr>
                <p:spPr bwMode="auto">
                  <a:xfrm flipH="1">
                    <a:off x="2179" y="2071"/>
                    <a:ext cx="0" cy="0"/>
                  </a:xfrm>
                  <a:custGeom>
                    <a:cxnLst>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8" name="Freeform 2005">
                    <a:extLst>
                      <a:ext uri="{FF2B5EF4-FFF2-40B4-BE49-F238E27FC236}">
                        <a16:creationId xmlns="" xmlns:a16="http://schemas.microsoft.com/office/drawing/2014/main" id="{F667F5B2-1DF9-41B8-918D-D79DD6A59471}"/>
                      </a:ext>
                    </a:extLst>
                  </p:cNvPr>
                  <p:cNvSpPr/>
                  <p:nvPr/>
                </p:nvSpPr>
                <p:spPr bwMode="auto">
                  <a:xfrm>
                    <a:off x="2124" y="2096"/>
                    <a:ext cx="2" cy="1"/>
                  </a:xfrm>
                  <a:custGeom>
                    <a:gdLst>
                      <a:gd name="T0" fmla="*/ 2 w 2"/>
                      <a:gd name="T1" fmla="*/ 1 h 1"/>
                      <a:gd name="T2" fmla="*/ 0 w 2"/>
                      <a:gd name="T3" fmla="*/ 0 h 1"/>
                      <a:gd name="T4" fmla="*/ 0 w 2"/>
                      <a:gd name="T5" fmla="*/ 0 h 1"/>
                      <a:gd name="T6" fmla="*/ 0 w 2"/>
                      <a:gd name="T7" fmla="*/ 0 h 1"/>
                      <a:gd name="T8" fmla="*/ 2 w 2"/>
                      <a:gd name="T9" fmla="*/ 1 h 1"/>
                      <a:gd name="T10" fmla="*/ 2 w 2"/>
                      <a:gd name="T11" fmla="*/ 1 h 1"/>
                    </a:gdLst>
                    <a:cxnLst>
                      <a:cxn ang="0">
                        <a:pos x="T0" y="T1"/>
                      </a:cxn>
                      <a:cxn ang="0">
                        <a:pos x="T2" y="T3"/>
                      </a:cxn>
                      <a:cxn ang="0">
                        <a:pos x="T4" y="T5"/>
                      </a:cxn>
                      <a:cxn ang="0">
                        <a:pos x="T6" y="T7"/>
                      </a:cxn>
                      <a:cxn ang="0">
                        <a:pos x="T8" y="T9"/>
                      </a:cxn>
                      <a:cxn ang="0">
                        <a:pos x="T10" y="T11"/>
                      </a:cxn>
                    </a:cxnLst>
                    <a:rect l="0" t="0" r="r" b="b"/>
                    <a:pathLst>
                      <a:path w="2" h="1">
                        <a:moveTo>
                          <a:pt x="2" y="1"/>
                        </a:moveTo>
                        <a:cubicBezTo>
                          <a:pt x="0" y="0"/>
                          <a:pt x="0" y="0"/>
                          <a:pt x="0" y="0"/>
                        </a:cubicBezTo>
                        <a:cubicBezTo>
                          <a:pt x="0" y="0"/>
                          <a:pt x="0" y="0"/>
                          <a:pt x="0" y="0"/>
                        </a:cubicBezTo>
                        <a:cubicBezTo>
                          <a:pt x="0" y="0"/>
                          <a:pt x="0" y="0"/>
                          <a:pt x="0" y="0"/>
                        </a:cubicBezTo>
                        <a:cubicBezTo>
                          <a:pt x="0" y="1"/>
                          <a:pt x="1" y="1"/>
                          <a:pt x="2" y="1"/>
                        </a:cubicBezTo>
                        <a:cubicBezTo>
                          <a:pt x="2" y="1"/>
                          <a:pt x="2"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69" name="Freeform 2006">
                    <a:extLst>
                      <a:ext uri="{FF2B5EF4-FFF2-40B4-BE49-F238E27FC236}">
                        <a16:creationId xmlns="" xmlns:a16="http://schemas.microsoft.com/office/drawing/2014/main" id="{C2572B99-386B-4E5F-9B12-39C404ADE5A3}"/>
                      </a:ext>
                    </a:extLst>
                  </p:cNvPr>
                  <p:cNvSpPr/>
                  <p:nvPr/>
                </p:nvSpPr>
                <p:spPr bwMode="auto">
                  <a:xfrm>
                    <a:off x="1928" y="1859"/>
                    <a:ext cx="134" cy="197"/>
                  </a:xfrm>
                  <a:custGeom>
                    <a:gdLst>
                      <a:gd name="T0" fmla="*/ 130 w 140"/>
                      <a:gd name="T1" fmla="*/ 196 h 206"/>
                      <a:gd name="T2" fmla="*/ 130 w 140"/>
                      <a:gd name="T3" fmla="*/ 193 h 206"/>
                      <a:gd name="T4" fmla="*/ 132 w 140"/>
                      <a:gd name="T5" fmla="*/ 192 h 206"/>
                      <a:gd name="T6" fmla="*/ 136 w 140"/>
                      <a:gd name="T7" fmla="*/ 184 h 206"/>
                      <a:gd name="T8" fmla="*/ 136 w 140"/>
                      <a:gd name="T9" fmla="*/ 171 h 206"/>
                      <a:gd name="T10" fmla="*/ 138 w 140"/>
                      <a:gd name="T11" fmla="*/ 158 h 206"/>
                      <a:gd name="T12" fmla="*/ 137 w 140"/>
                      <a:gd name="T13" fmla="*/ 142 h 206"/>
                      <a:gd name="T14" fmla="*/ 137 w 140"/>
                      <a:gd name="T15" fmla="*/ 132 h 206"/>
                      <a:gd name="T16" fmla="*/ 133 w 140"/>
                      <a:gd name="T17" fmla="*/ 124 h 206"/>
                      <a:gd name="T18" fmla="*/ 126 w 140"/>
                      <a:gd name="T19" fmla="*/ 124 h 206"/>
                      <a:gd name="T20" fmla="*/ 124 w 140"/>
                      <a:gd name="T21" fmla="*/ 124 h 206"/>
                      <a:gd name="T22" fmla="*/ 120 w 140"/>
                      <a:gd name="T23" fmla="*/ 124 h 206"/>
                      <a:gd name="T24" fmla="*/ 117 w 140"/>
                      <a:gd name="T25" fmla="*/ 110 h 206"/>
                      <a:gd name="T26" fmla="*/ 103 w 140"/>
                      <a:gd name="T27" fmla="*/ 113 h 206"/>
                      <a:gd name="T28" fmla="*/ 91 w 140"/>
                      <a:gd name="T29" fmla="*/ 104 h 206"/>
                      <a:gd name="T30" fmla="*/ 85 w 140"/>
                      <a:gd name="T31" fmla="*/ 91 h 206"/>
                      <a:gd name="T32" fmla="*/ 82 w 140"/>
                      <a:gd name="T33" fmla="*/ 81 h 206"/>
                      <a:gd name="T34" fmla="*/ 84 w 140"/>
                      <a:gd name="T35" fmla="*/ 72 h 206"/>
                      <a:gd name="T36" fmla="*/ 89 w 140"/>
                      <a:gd name="T37" fmla="*/ 68 h 206"/>
                      <a:gd name="T38" fmla="*/ 98 w 140"/>
                      <a:gd name="T39" fmla="*/ 51 h 206"/>
                      <a:gd name="T40" fmla="*/ 117 w 140"/>
                      <a:gd name="T41" fmla="*/ 43 h 206"/>
                      <a:gd name="T42" fmla="*/ 120 w 140"/>
                      <a:gd name="T43" fmla="*/ 42 h 206"/>
                      <a:gd name="T44" fmla="*/ 119 w 140"/>
                      <a:gd name="T45" fmla="*/ 41 h 206"/>
                      <a:gd name="T46" fmla="*/ 125 w 140"/>
                      <a:gd name="T47" fmla="*/ 29 h 206"/>
                      <a:gd name="T48" fmla="*/ 110 w 140"/>
                      <a:gd name="T49" fmla="*/ 25 h 206"/>
                      <a:gd name="T50" fmla="*/ 95 w 140"/>
                      <a:gd name="T51" fmla="*/ 27 h 206"/>
                      <a:gd name="T52" fmla="*/ 87 w 140"/>
                      <a:gd name="T53" fmla="*/ 20 h 206"/>
                      <a:gd name="T54" fmla="*/ 79 w 140"/>
                      <a:gd name="T55" fmla="*/ 10 h 206"/>
                      <a:gd name="T56" fmla="*/ 70 w 140"/>
                      <a:gd name="T57" fmla="*/ 0 h 206"/>
                      <a:gd name="T58" fmla="*/ 67 w 140"/>
                      <a:gd name="T59" fmla="*/ 1 h 206"/>
                      <a:gd name="T60" fmla="*/ 68 w 140"/>
                      <a:gd name="T61" fmla="*/ 2 h 206"/>
                      <a:gd name="T62" fmla="*/ 69 w 140"/>
                      <a:gd name="T63" fmla="*/ 5 h 206"/>
                      <a:gd name="T64" fmla="*/ 66 w 140"/>
                      <a:gd name="T65" fmla="*/ 10 h 206"/>
                      <a:gd name="T66" fmla="*/ 61 w 140"/>
                      <a:gd name="T67" fmla="*/ 20 h 206"/>
                      <a:gd name="T68" fmla="*/ 31 w 140"/>
                      <a:gd name="T69" fmla="*/ 44 h 206"/>
                      <a:gd name="T70" fmla="*/ 18 w 140"/>
                      <a:gd name="T71" fmla="*/ 50 h 206"/>
                      <a:gd name="T72" fmla="*/ 13 w 140"/>
                      <a:gd name="T73" fmla="*/ 50 h 206"/>
                      <a:gd name="T74" fmla="*/ 9 w 140"/>
                      <a:gd name="T75" fmla="*/ 40 h 206"/>
                      <a:gd name="T76" fmla="*/ 9 w 140"/>
                      <a:gd name="T77" fmla="*/ 39 h 206"/>
                      <a:gd name="T78" fmla="*/ 8 w 140"/>
                      <a:gd name="T79" fmla="*/ 38 h 206"/>
                      <a:gd name="T80" fmla="*/ 4 w 140"/>
                      <a:gd name="T81" fmla="*/ 56 h 206"/>
                      <a:gd name="T82" fmla="*/ 2 w 140"/>
                      <a:gd name="T83" fmla="*/ 64 h 206"/>
                      <a:gd name="T84" fmla="*/ 13 w 140"/>
                      <a:gd name="T85" fmla="*/ 72 h 206"/>
                      <a:gd name="T86" fmla="*/ 30 w 140"/>
                      <a:gd name="T87" fmla="*/ 98 h 206"/>
                      <a:gd name="T88" fmla="*/ 57 w 140"/>
                      <a:gd name="T89" fmla="*/ 155 h 206"/>
                      <a:gd name="T90" fmla="*/ 79 w 140"/>
                      <a:gd name="T91" fmla="*/ 175 h 206"/>
                      <a:gd name="T92" fmla="*/ 125 w 140"/>
                      <a:gd name="T93" fmla="*/ 205 h 206"/>
                      <a:gd name="T94" fmla="*/ 129 w 140"/>
                      <a:gd name="T95" fmla="*/ 200 h 2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0" h="206">
                        <a:moveTo>
                          <a:pt x="130" y="197"/>
                        </a:moveTo>
                        <a:cubicBezTo>
                          <a:pt x="130" y="197"/>
                          <a:pt x="130" y="196"/>
                          <a:pt x="130" y="196"/>
                        </a:cubicBezTo>
                        <a:cubicBezTo>
                          <a:pt x="130" y="196"/>
                          <a:pt x="130" y="196"/>
                          <a:pt x="130" y="196"/>
                        </a:cubicBezTo>
                        <a:cubicBezTo>
                          <a:pt x="130" y="195"/>
                          <a:pt x="130" y="195"/>
                          <a:pt x="130" y="194"/>
                        </a:cubicBezTo>
                        <a:cubicBezTo>
                          <a:pt x="130" y="194"/>
                          <a:pt x="130" y="194"/>
                          <a:pt x="130" y="194"/>
                        </a:cubicBezTo>
                        <a:cubicBezTo>
                          <a:pt x="130" y="194"/>
                          <a:pt x="130" y="193"/>
                          <a:pt x="130" y="193"/>
                        </a:cubicBezTo>
                        <a:cubicBezTo>
                          <a:pt x="130" y="193"/>
                          <a:pt x="131" y="193"/>
                          <a:pt x="131" y="193"/>
                        </a:cubicBezTo>
                        <a:cubicBezTo>
                          <a:pt x="131" y="192"/>
                          <a:pt x="131" y="192"/>
                          <a:pt x="132" y="192"/>
                        </a:cubicBezTo>
                        <a:cubicBezTo>
                          <a:pt x="132" y="192"/>
                          <a:pt x="132" y="192"/>
                          <a:pt x="132" y="192"/>
                        </a:cubicBezTo>
                        <a:cubicBezTo>
                          <a:pt x="133" y="191"/>
                          <a:pt x="135" y="189"/>
                          <a:pt x="136" y="187"/>
                        </a:cubicBezTo>
                        <a:cubicBezTo>
                          <a:pt x="136" y="186"/>
                          <a:pt x="137" y="185"/>
                          <a:pt x="137" y="184"/>
                        </a:cubicBezTo>
                        <a:cubicBezTo>
                          <a:pt x="137" y="184"/>
                          <a:pt x="136" y="184"/>
                          <a:pt x="136" y="184"/>
                        </a:cubicBezTo>
                        <a:cubicBezTo>
                          <a:pt x="134" y="183"/>
                          <a:pt x="132" y="182"/>
                          <a:pt x="132" y="179"/>
                        </a:cubicBezTo>
                        <a:cubicBezTo>
                          <a:pt x="132" y="177"/>
                          <a:pt x="133" y="175"/>
                          <a:pt x="134" y="174"/>
                        </a:cubicBezTo>
                        <a:cubicBezTo>
                          <a:pt x="135" y="173"/>
                          <a:pt x="135" y="171"/>
                          <a:pt x="136" y="171"/>
                        </a:cubicBezTo>
                        <a:cubicBezTo>
                          <a:pt x="134" y="169"/>
                          <a:pt x="135" y="166"/>
                          <a:pt x="136" y="163"/>
                        </a:cubicBezTo>
                        <a:cubicBezTo>
                          <a:pt x="137" y="162"/>
                          <a:pt x="138" y="161"/>
                          <a:pt x="138" y="160"/>
                        </a:cubicBezTo>
                        <a:cubicBezTo>
                          <a:pt x="138" y="158"/>
                          <a:pt x="138" y="158"/>
                          <a:pt x="138" y="158"/>
                        </a:cubicBezTo>
                        <a:cubicBezTo>
                          <a:pt x="137" y="152"/>
                          <a:pt x="136" y="149"/>
                          <a:pt x="136" y="146"/>
                        </a:cubicBezTo>
                        <a:cubicBezTo>
                          <a:pt x="136" y="145"/>
                          <a:pt x="136" y="144"/>
                          <a:pt x="137" y="144"/>
                        </a:cubicBezTo>
                        <a:cubicBezTo>
                          <a:pt x="137" y="143"/>
                          <a:pt x="137" y="143"/>
                          <a:pt x="137" y="142"/>
                        </a:cubicBezTo>
                        <a:cubicBezTo>
                          <a:pt x="138" y="142"/>
                          <a:pt x="138" y="142"/>
                          <a:pt x="139" y="141"/>
                        </a:cubicBezTo>
                        <a:cubicBezTo>
                          <a:pt x="140" y="140"/>
                          <a:pt x="140" y="140"/>
                          <a:pt x="140" y="139"/>
                        </a:cubicBezTo>
                        <a:cubicBezTo>
                          <a:pt x="139" y="137"/>
                          <a:pt x="138" y="135"/>
                          <a:pt x="137" y="132"/>
                        </a:cubicBezTo>
                        <a:cubicBezTo>
                          <a:pt x="136" y="131"/>
                          <a:pt x="135" y="130"/>
                          <a:pt x="135" y="129"/>
                        </a:cubicBezTo>
                        <a:cubicBezTo>
                          <a:pt x="135" y="128"/>
                          <a:pt x="135" y="128"/>
                          <a:pt x="134" y="128"/>
                        </a:cubicBezTo>
                        <a:cubicBezTo>
                          <a:pt x="134" y="127"/>
                          <a:pt x="133" y="125"/>
                          <a:pt x="133" y="124"/>
                        </a:cubicBezTo>
                        <a:cubicBezTo>
                          <a:pt x="133" y="124"/>
                          <a:pt x="133" y="124"/>
                          <a:pt x="133" y="124"/>
                        </a:cubicBezTo>
                        <a:cubicBezTo>
                          <a:pt x="131" y="124"/>
                          <a:pt x="129" y="124"/>
                          <a:pt x="127" y="124"/>
                        </a:cubicBezTo>
                        <a:cubicBezTo>
                          <a:pt x="127" y="124"/>
                          <a:pt x="126" y="124"/>
                          <a:pt x="126" y="124"/>
                        </a:cubicBezTo>
                        <a:cubicBezTo>
                          <a:pt x="126" y="124"/>
                          <a:pt x="126" y="124"/>
                          <a:pt x="125" y="124"/>
                        </a:cubicBezTo>
                        <a:cubicBezTo>
                          <a:pt x="125" y="124"/>
                          <a:pt x="124" y="124"/>
                          <a:pt x="124" y="124"/>
                        </a:cubicBezTo>
                        <a:cubicBezTo>
                          <a:pt x="124" y="124"/>
                          <a:pt x="124" y="124"/>
                          <a:pt x="124" y="124"/>
                        </a:cubicBezTo>
                        <a:cubicBezTo>
                          <a:pt x="124" y="125"/>
                          <a:pt x="123" y="125"/>
                          <a:pt x="123" y="125"/>
                        </a:cubicBezTo>
                        <a:cubicBezTo>
                          <a:pt x="123" y="125"/>
                          <a:pt x="123" y="125"/>
                          <a:pt x="123" y="125"/>
                        </a:cubicBezTo>
                        <a:cubicBezTo>
                          <a:pt x="122" y="125"/>
                          <a:pt x="121" y="124"/>
                          <a:pt x="120" y="124"/>
                        </a:cubicBezTo>
                        <a:cubicBezTo>
                          <a:pt x="118" y="122"/>
                          <a:pt x="118" y="117"/>
                          <a:pt x="118" y="110"/>
                        </a:cubicBezTo>
                        <a:cubicBezTo>
                          <a:pt x="118" y="109"/>
                          <a:pt x="118" y="109"/>
                          <a:pt x="118" y="108"/>
                        </a:cubicBezTo>
                        <a:cubicBezTo>
                          <a:pt x="118" y="108"/>
                          <a:pt x="118" y="109"/>
                          <a:pt x="117" y="110"/>
                        </a:cubicBezTo>
                        <a:cubicBezTo>
                          <a:pt x="116" y="113"/>
                          <a:pt x="112" y="113"/>
                          <a:pt x="111" y="113"/>
                        </a:cubicBezTo>
                        <a:cubicBezTo>
                          <a:pt x="109" y="113"/>
                          <a:pt x="108" y="113"/>
                          <a:pt x="107" y="113"/>
                        </a:cubicBezTo>
                        <a:cubicBezTo>
                          <a:pt x="106" y="113"/>
                          <a:pt x="105" y="113"/>
                          <a:pt x="103" y="113"/>
                        </a:cubicBezTo>
                        <a:cubicBezTo>
                          <a:pt x="99" y="113"/>
                          <a:pt x="98" y="109"/>
                          <a:pt x="98" y="107"/>
                        </a:cubicBezTo>
                        <a:cubicBezTo>
                          <a:pt x="98" y="107"/>
                          <a:pt x="97" y="107"/>
                          <a:pt x="97" y="106"/>
                        </a:cubicBezTo>
                        <a:cubicBezTo>
                          <a:pt x="95" y="106"/>
                          <a:pt x="92" y="106"/>
                          <a:pt x="91" y="104"/>
                        </a:cubicBezTo>
                        <a:cubicBezTo>
                          <a:pt x="90" y="103"/>
                          <a:pt x="90" y="102"/>
                          <a:pt x="90" y="100"/>
                        </a:cubicBezTo>
                        <a:cubicBezTo>
                          <a:pt x="90" y="98"/>
                          <a:pt x="89" y="96"/>
                          <a:pt x="87" y="94"/>
                        </a:cubicBezTo>
                        <a:cubicBezTo>
                          <a:pt x="87" y="93"/>
                          <a:pt x="86" y="92"/>
                          <a:pt x="85" y="91"/>
                        </a:cubicBezTo>
                        <a:cubicBezTo>
                          <a:pt x="85" y="90"/>
                          <a:pt x="85" y="90"/>
                          <a:pt x="85" y="90"/>
                        </a:cubicBezTo>
                        <a:cubicBezTo>
                          <a:pt x="83" y="88"/>
                          <a:pt x="81" y="85"/>
                          <a:pt x="81" y="82"/>
                        </a:cubicBezTo>
                        <a:cubicBezTo>
                          <a:pt x="81" y="81"/>
                          <a:pt x="82" y="81"/>
                          <a:pt x="82" y="81"/>
                        </a:cubicBezTo>
                        <a:cubicBezTo>
                          <a:pt x="82" y="80"/>
                          <a:pt x="82" y="80"/>
                          <a:pt x="83" y="79"/>
                        </a:cubicBezTo>
                        <a:cubicBezTo>
                          <a:pt x="83" y="79"/>
                          <a:pt x="83" y="79"/>
                          <a:pt x="83" y="78"/>
                        </a:cubicBezTo>
                        <a:cubicBezTo>
                          <a:pt x="82" y="76"/>
                          <a:pt x="82" y="74"/>
                          <a:pt x="84" y="72"/>
                        </a:cubicBezTo>
                        <a:cubicBezTo>
                          <a:pt x="86" y="71"/>
                          <a:pt x="87" y="70"/>
                          <a:pt x="88" y="69"/>
                        </a:cubicBezTo>
                        <a:cubicBezTo>
                          <a:pt x="88" y="69"/>
                          <a:pt x="89" y="69"/>
                          <a:pt x="89" y="69"/>
                        </a:cubicBezTo>
                        <a:cubicBezTo>
                          <a:pt x="89" y="69"/>
                          <a:pt x="89" y="68"/>
                          <a:pt x="89" y="68"/>
                        </a:cubicBezTo>
                        <a:cubicBezTo>
                          <a:pt x="88" y="65"/>
                          <a:pt x="89" y="62"/>
                          <a:pt x="91" y="61"/>
                        </a:cubicBezTo>
                        <a:cubicBezTo>
                          <a:pt x="92" y="59"/>
                          <a:pt x="92" y="58"/>
                          <a:pt x="92" y="56"/>
                        </a:cubicBezTo>
                        <a:cubicBezTo>
                          <a:pt x="93" y="53"/>
                          <a:pt x="96" y="52"/>
                          <a:pt x="98" y="51"/>
                        </a:cubicBezTo>
                        <a:cubicBezTo>
                          <a:pt x="100" y="50"/>
                          <a:pt x="102" y="50"/>
                          <a:pt x="103" y="48"/>
                        </a:cubicBezTo>
                        <a:cubicBezTo>
                          <a:pt x="106" y="46"/>
                          <a:pt x="109" y="46"/>
                          <a:pt x="111" y="45"/>
                        </a:cubicBezTo>
                        <a:cubicBezTo>
                          <a:pt x="113" y="45"/>
                          <a:pt x="115" y="45"/>
                          <a:pt x="117" y="43"/>
                        </a:cubicBezTo>
                        <a:cubicBezTo>
                          <a:pt x="117" y="43"/>
                          <a:pt x="118" y="43"/>
                          <a:pt x="118" y="42"/>
                        </a:cubicBezTo>
                        <a:cubicBezTo>
                          <a:pt x="118" y="42"/>
                          <a:pt x="119" y="42"/>
                          <a:pt x="119" y="42"/>
                        </a:cubicBezTo>
                        <a:cubicBezTo>
                          <a:pt x="119" y="42"/>
                          <a:pt x="119" y="42"/>
                          <a:pt x="120" y="42"/>
                        </a:cubicBezTo>
                        <a:cubicBezTo>
                          <a:pt x="120" y="42"/>
                          <a:pt x="120" y="42"/>
                          <a:pt x="120" y="42"/>
                        </a:cubicBezTo>
                        <a:cubicBezTo>
                          <a:pt x="120" y="41"/>
                          <a:pt x="120" y="41"/>
                          <a:pt x="120" y="41"/>
                        </a:cubicBezTo>
                        <a:cubicBezTo>
                          <a:pt x="120" y="41"/>
                          <a:pt x="119" y="41"/>
                          <a:pt x="119" y="41"/>
                        </a:cubicBezTo>
                        <a:cubicBezTo>
                          <a:pt x="119" y="41"/>
                          <a:pt x="119" y="40"/>
                          <a:pt x="119" y="40"/>
                        </a:cubicBezTo>
                        <a:cubicBezTo>
                          <a:pt x="117" y="37"/>
                          <a:pt x="120" y="34"/>
                          <a:pt x="122" y="31"/>
                        </a:cubicBezTo>
                        <a:cubicBezTo>
                          <a:pt x="123" y="30"/>
                          <a:pt x="124" y="29"/>
                          <a:pt x="125" y="29"/>
                        </a:cubicBezTo>
                        <a:cubicBezTo>
                          <a:pt x="124" y="29"/>
                          <a:pt x="124" y="27"/>
                          <a:pt x="117" y="25"/>
                        </a:cubicBezTo>
                        <a:cubicBezTo>
                          <a:pt x="117" y="25"/>
                          <a:pt x="116" y="25"/>
                          <a:pt x="115" y="25"/>
                        </a:cubicBezTo>
                        <a:cubicBezTo>
                          <a:pt x="113" y="26"/>
                          <a:pt x="111" y="26"/>
                          <a:pt x="110" y="25"/>
                        </a:cubicBezTo>
                        <a:cubicBezTo>
                          <a:pt x="109" y="24"/>
                          <a:pt x="106" y="25"/>
                          <a:pt x="105" y="26"/>
                        </a:cubicBezTo>
                        <a:cubicBezTo>
                          <a:pt x="103" y="27"/>
                          <a:pt x="98" y="27"/>
                          <a:pt x="98" y="27"/>
                        </a:cubicBezTo>
                        <a:cubicBezTo>
                          <a:pt x="97" y="27"/>
                          <a:pt x="96" y="27"/>
                          <a:pt x="95" y="27"/>
                        </a:cubicBezTo>
                        <a:cubicBezTo>
                          <a:pt x="93" y="27"/>
                          <a:pt x="91" y="26"/>
                          <a:pt x="90" y="25"/>
                        </a:cubicBezTo>
                        <a:cubicBezTo>
                          <a:pt x="89" y="24"/>
                          <a:pt x="89" y="23"/>
                          <a:pt x="89" y="22"/>
                        </a:cubicBezTo>
                        <a:cubicBezTo>
                          <a:pt x="89" y="21"/>
                          <a:pt x="89" y="21"/>
                          <a:pt x="87" y="20"/>
                        </a:cubicBezTo>
                        <a:cubicBezTo>
                          <a:pt x="86" y="19"/>
                          <a:pt x="84" y="17"/>
                          <a:pt x="85" y="15"/>
                        </a:cubicBezTo>
                        <a:cubicBezTo>
                          <a:pt x="85" y="15"/>
                          <a:pt x="85" y="14"/>
                          <a:pt x="84" y="13"/>
                        </a:cubicBezTo>
                        <a:cubicBezTo>
                          <a:pt x="83" y="11"/>
                          <a:pt x="81" y="10"/>
                          <a:pt x="79" y="10"/>
                        </a:cubicBezTo>
                        <a:cubicBezTo>
                          <a:pt x="76" y="10"/>
                          <a:pt x="75" y="7"/>
                          <a:pt x="74" y="4"/>
                        </a:cubicBezTo>
                        <a:cubicBezTo>
                          <a:pt x="73" y="3"/>
                          <a:pt x="73" y="1"/>
                          <a:pt x="72" y="1"/>
                        </a:cubicBezTo>
                        <a:cubicBezTo>
                          <a:pt x="72" y="1"/>
                          <a:pt x="71" y="0"/>
                          <a:pt x="70" y="0"/>
                        </a:cubicBezTo>
                        <a:cubicBezTo>
                          <a:pt x="70" y="0"/>
                          <a:pt x="69" y="0"/>
                          <a:pt x="69" y="0"/>
                        </a:cubicBezTo>
                        <a:cubicBezTo>
                          <a:pt x="69" y="0"/>
                          <a:pt x="69" y="0"/>
                          <a:pt x="68" y="0"/>
                        </a:cubicBezTo>
                        <a:cubicBezTo>
                          <a:pt x="68" y="0"/>
                          <a:pt x="68" y="0"/>
                          <a:pt x="67" y="1"/>
                        </a:cubicBezTo>
                        <a:cubicBezTo>
                          <a:pt x="67" y="1"/>
                          <a:pt x="67" y="1"/>
                          <a:pt x="67" y="1"/>
                        </a:cubicBezTo>
                        <a:cubicBezTo>
                          <a:pt x="67" y="1"/>
                          <a:pt x="68" y="1"/>
                          <a:pt x="68" y="1"/>
                        </a:cubicBezTo>
                        <a:cubicBezTo>
                          <a:pt x="68" y="2"/>
                          <a:pt x="68" y="2"/>
                          <a:pt x="68" y="2"/>
                        </a:cubicBezTo>
                        <a:cubicBezTo>
                          <a:pt x="68" y="2"/>
                          <a:pt x="69" y="3"/>
                          <a:pt x="69" y="3"/>
                        </a:cubicBezTo>
                        <a:cubicBezTo>
                          <a:pt x="69" y="4"/>
                          <a:pt x="69" y="4"/>
                          <a:pt x="69" y="4"/>
                        </a:cubicBezTo>
                        <a:cubicBezTo>
                          <a:pt x="69" y="4"/>
                          <a:pt x="69" y="5"/>
                          <a:pt x="69" y="5"/>
                        </a:cubicBezTo>
                        <a:cubicBezTo>
                          <a:pt x="69" y="5"/>
                          <a:pt x="69" y="5"/>
                          <a:pt x="69" y="5"/>
                        </a:cubicBezTo>
                        <a:cubicBezTo>
                          <a:pt x="69" y="7"/>
                          <a:pt x="68" y="8"/>
                          <a:pt x="67" y="9"/>
                        </a:cubicBezTo>
                        <a:cubicBezTo>
                          <a:pt x="67" y="9"/>
                          <a:pt x="66" y="9"/>
                          <a:pt x="66" y="10"/>
                        </a:cubicBezTo>
                        <a:cubicBezTo>
                          <a:pt x="66" y="10"/>
                          <a:pt x="66" y="10"/>
                          <a:pt x="66" y="10"/>
                        </a:cubicBezTo>
                        <a:cubicBezTo>
                          <a:pt x="66" y="10"/>
                          <a:pt x="66" y="11"/>
                          <a:pt x="66" y="11"/>
                        </a:cubicBezTo>
                        <a:cubicBezTo>
                          <a:pt x="66" y="12"/>
                          <a:pt x="65" y="15"/>
                          <a:pt x="61" y="20"/>
                        </a:cubicBezTo>
                        <a:cubicBezTo>
                          <a:pt x="55" y="28"/>
                          <a:pt x="46" y="30"/>
                          <a:pt x="40" y="32"/>
                        </a:cubicBezTo>
                        <a:cubicBezTo>
                          <a:pt x="39" y="32"/>
                          <a:pt x="39" y="32"/>
                          <a:pt x="38" y="33"/>
                        </a:cubicBezTo>
                        <a:cubicBezTo>
                          <a:pt x="35" y="34"/>
                          <a:pt x="33" y="39"/>
                          <a:pt x="31" y="44"/>
                        </a:cubicBezTo>
                        <a:cubicBezTo>
                          <a:pt x="31" y="46"/>
                          <a:pt x="30" y="48"/>
                          <a:pt x="29" y="49"/>
                        </a:cubicBezTo>
                        <a:cubicBezTo>
                          <a:pt x="28" y="52"/>
                          <a:pt x="27" y="55"/>
                          <a:pt x="24" y="55"/>
                        </a:cubicBezTo>
                        <a:cubicBezTo>
                          <a:pt x="21" y="55"/>
                          <a:pt x="19" y="53"/>
                          <a:pt x="18" y="50"/>
                        </a:cubicBezTo>
                        <a:cubicBezTo>
                          <a:pt x="17" y="50"/>
                          <a:pt x="17" y="50"/>
                          <a:pt x="17" y="50"/>
                        </a:cubicBezTo>
                        <a:cubicBezTo>
                          <a:pt x="16" y="50"/>
                          <a:pt x="16" y="50"/>
                          <a:pt x="15" y="50"/>
                        </a:cubicBezTo>
                        <a:cubicBezTo>
                          <a:pt x="15" y="50"/>
                          <a:pt x="14" y="50"/>
                          <a:pt x="13" y="50"/>
                        </a:cubicBezTo>
                        <a:cubicBezTo>
                          <a:pt x="12" y="50"/>
                          <a:pt x="11" y="49"/>
                          <a:pt x="9" y="48"/>
                        </a:cubicBezTo>
                        <a:cubicBezTo>
                          <a:pt x="6" y="45"/>
                          <a:pt x="6" y="44"/>
                          <a:pt x="8" y="41"/>
                        </a:cubicBezTo>
                        <a:cubicBezTo>
                          <a:pt x="8" y="41"/>
                          <a:pt x="9" y="40"/>
                          <a:pt x="9" y="40"/>
                        </a:cubicBezTo>
                        <a:cubicBezTo>
                          <a:pt x="9" y="40"/>
                          <a:pt x="9" y="40"/>
                          <a:pt x="9" y="40"/>
                        </a:cubicBezTo>
                        <a:cubicBezTo>
                          <a:pt x="9" y="40"/>
                          <a:pt x="9" y="40"/>
                          <a:pt x="9" y="40"/>
                        </a:cubicBezTo>
                        <a:cubicBezTo>
                          <a:pt x="9" y="39"/>
                          <a:pt x="9" y="39"/>
                          <a:pt x="9" y="39"/>
                        </a:cubicBezTo>
                        <a:cubicBezTo>
                          <a:pt x="9" y="39"/>
                          <a:pt x="9" y="39"/>
                          <a:pt x="9" y="39"/>
                        </a:cubicBezTo>
                        <a:cubicBezTo>
                          <a:pt x="9" y="39"/>
                          <a:pt x="8" y="38"/>
                          <a:pt x="8" y="38"/>
                        </a:cubicBezTo>
                        <a:cubicBezTo>
                          <a:pt x="8" y="38"/>
                          <a:pt x="8" y="38"/>
                          <a:pt x="8" y="38"/>
                        </a:cubicBezTo>
                        <a:cubicBezTo>
                          <a:pt x="8" y="38"/>
                          <a:pt x="8" y="38"/>
                          <a:pt x="8" y="38"/>
                        </a:cubicBezTo>
                        <a:cubicBezTo>
                          <a:pt x="5" y="39"/>
                          <a:pt x="3" y="43"/>
                          <a:pt x="1" y="46"/>
                        </a:cubicBezTo>
                        <a:cubicBezTo>
                          <a:pt x="0" y="48"/>
                          <a:pt x="2" y="53"/>
                          <a:pt x="4" y="56"/>
                        </a:cubicBezTo>
                        <a:cubicBezTo>
                          <a:pt x="4" y="58"/>
                          <a:pt x="5" y="59"/>
                          <a:pt x="5" y="60"/>
                        </a:cubicBezTo>
                        <a:cubicBezTo>
                          <a:pt x="5" y="61"/>
                          <a:pt x="6" y="62"/>
                          <a:pt x="5" y="63"/>
                        </a:cubicBezTo>
                        <a:cubicBezTo>
                          <a:pt x="4" y="64"/>
                          <a:pt x="3" y="64"/>
                          <a:pt x="2" y="64"/>
                        </a:cubicBezTo>
                        <a:cubicBezTo>
                          <a:pt x="2" y="64"/>
                          <a:pt x="2" y="64"/>
                          <a:pt x="2" y="64"/>
                        </a:cubicBezTo>
                        <a:cubicBezTo>
                          <a:pt x="3" y="65"/>
                          <a:pt x="7" y="68"/>
                          <a:pt x="9" y="69"/>
                        </a:cubicBezTo>
                        <a:cubicBezTo>
                          <a:pt x="10" y="70"/>
                          <a:pt x="12" y="71"/>
                          <a:pt x="13" y="72"/>
                        </a:cubicBezTo>
                        <a:cubicBezTo>
                          <a:pt x="16" y="74"/>
                          <a:pt x="18" y="77"/>
                          <a:pt x="20" y="81"/>
                        </a:cubicBezTo>
                        <a:cubicBezTo>
                          <a:pt x="22" y="83"/>
                          <a:pt x="23" y="86"/>
                          <a:pt x="25" y="88"/>
                        </a:cubicBezTo>
                        <a:cubicBezTo>
                          <a:pt x="28" y="91"/>
                          <a:pt x="29" y="93"/>
                          <a:pt x="30" y="98"/>
                        </a:cubicBezTo>
                        <a:cubicBezTo>
                          <a:pt x="31" y="100"/>
                          <a:pt x="32" y="102"/>
                          <a:pt x="33" y="105"/>
                        </a:cubicBezTo>
                        <a:cubicBezTo>
                          <a:pt x="37" y="115"/>
                          <a:pt x="45" y="131"/>
                          <a:pt x="50" y="138"/>
                        </a:cubicBezTo>
                        <a:cubicBezTo>
                          <a:pt x="55" y="144"/>
                          <a:pt x="60" y="151"/>
                          <a:pt x="57" y="155"/>
                        </a:cubicBezTo>
                        <a:cubicBezTo>
                          <a:pt x="57" y="156"/>
                          <a:pt x="58" y="160"/>
                          <a:pt x="61" y="163"/>
                        </a:cubicBezTo>
                        <a:cubicBezTo>
                          <a:pt x="62" y="163"/>
                          <a:pt x="64" y="164"/>
                          <a:pt x="65" y="166"/>
                        </a:cubicBezTo>
                        <a:cubicBezTo>
                          <a:pt x="68" y="168"/>
                          <a:pt x="71" y="171"/>
                          <a:pt x="79" y="175"/>
                        </a:cubicBezTo>
                        <a:cubicBezTo>
                          <a:pt x="109" y="190"/>
                          <a:pt x="111" y="194"/>
                          <a:pt x="112" y="196"/>
                        </a:cubicBezTo>
                        <a:cubicBezTo>
                          <a:pt x="114" y="199"/>
                          <a:pt x="121" y="203"/>
                          <a:pt x="124" y="205"/>
                        </a:cubicBezTo>
                        <a:cubicBezTo>
                          <a:pt x="125" y="205"/>
                          <a:pt x="125" y="205"/>
                          <a:pt x="125" y="205"/>
                        </a:cubicBezTo>
                        <a:cubicBezTo>
                          <a:pt x="125" y="205"/>
                          <a:pt x="125" y="206"/>
                          <a:pt x="125" y="206"/>
                        </a:cubicBezTo>
                        <a:cubicBezTo>
                          <a:pt x="126" y="206"/>
                          <a:pt x="126" y="206"/>
                          <a:pt x="126" y="205"/>
                        </a:cubicBezTo>
                        <a:cubicBezTo>
                          <a:pt x="127" y="205"/>
                          <a:pt x="128" y="202"/>
                          <a:pt x="129" y="200"/>
                        </a:cubicBezTo>
                        <a:cubicBezTo>
                          <a:pt x="129" y="199"/>
                          <a:pt x="129" y="198"/>
                          <a:pt x="130" y="197"/>
                        </a:cubicBezTo>
                        <a:cubicBezTo>
                          <a:pt x="130" y="197"/>
                          <a:pt x="130" y="197"/>
                          <a:pt x="130"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0" name="Freeform 2007">
                    <a:extLst>
                      <a:ext uri="{FF2B5EF4-FFF2-40B4-BE49-F238E27FC236}">
                        <a16:creationId xmlns="" xmlns:a16="http://schemas.microsoft.com/office/drawing/2014/main" id="{DC78119D-306B-4188-8670-38049CF70993}"/>
                      </a:ext>
                    </a:extLst>
                  </p:cNvPr>
                  <p:cNvSpPr/>
                  <p:nvPr/>
                </p:nvSpPr>
                <p:spPr bwMode="auto">
                  <a:xfrm>
                    <a:off x="2040" y="1899"/>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1" name="Freeform 2008">
                    <a:extLst>
                      <a:ext uri="{FF2B5EF4-FFF2-40B4-BE49-F238E27FC236}">
                        <a16:creationId xmlns="" xmlns:a16="http://schemas.microsoft.com/office/drawing/2014/main" id="{3C70E15F-3747-45DE-9C1D-C41C8F4F4717}"/>
                      </a:ext>
                    </a:extLst>
                  </p:cNvPr>
                  <p:cNvSpPr/>
                  <p:nvPr/>
                </p:nvSpPr>
                <p:spPr bwMode="auto">
                  <a:xfrm>
                    <a:off x="2043" y="1977"/>
                    <a:ext cx="3" cy="1"/>
                  </a:xfrm>
                  <a:custGeom>
                    <a:gdLst>
                      <a:gd name="T0" fmla="*/ 3 w 3"/>
                      <a:gd name="T1" fmla="*/ 1 h 1"/>
                      <a:gd name="T2" fmla="*/ 0 w 3"/>
                      <a:gd name="T3" fmla="*/ 0 h 1"/>
                      <a:gd name="T4" fmla="*/ 3 w 3"/>
                      <a:gd name="T5" fmla="*/ 1 h 1"/>
                    </a:gdLst>
                    <a:cxnLst>
                      <a:cxn ang="0">
                        <a:pos x="T0" y="T1"/>
                      </a:cxn>
                      <a:cxn ang="0">
                        <a:pos x="T2" y="T3"/>
                      </a:cxn>
                      <a:cxn ang="0">
                        <a:pos x="T4" y="T5"/>
                      </a:cxn>
                    </a:cxnLst>
                    <a:rect l="0" t="0" r="r" b="b"/>
                    <a:pathLst>
                      <a:path w="3" h="1">
                        <a:moveTo>
                          <a:pt x="3" y="1"/>
                        </a:moveTo>
                        <a:cubicBezTo>
                          <a:pt x="2" y="1"/>
                          <a:pt x="1" y="0"/>
                          <a:pt x="0" y="0"/>
                        </a:cubicBezTo>
                        <a:cubicBezTo>
                          <a:pt x="1" y="0"/>
                          <a:pt x="2"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2" name="Freeform 2009">
                    <a:extLst>
                      <a:ext uri="{FF2B5EF4-FFF2-40B4-BE49-F238E27FC236}">
                        <a16:creationId xmlns="" xmlns:a16="http://schemas.microsoft.com/office/drawing/2014/main" id="{B14F1B23-BEAB-4662-A8E2-44AEFA46F765}"/>
                      </a:ext>
                    </a:extLst>
                  </p:cNvPr>
                  <p:cNvSpPr/>
                  <p:nvPr/>
                </p:nvSpPr>
                <p:spPr bwMode="auto">
                  <a:xfrm>
                    <a:off x="2006" y="1936"/>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3" name="Freeform 2010">
                    <a:extLst>
                      <a:ext uri="{FF2B5EF4-FFF2-40B4-BE49-F238E27FC236}">
                        <a16:creationId xmlns="" xmlns:a16="http://schemas.microsoft.com/office/drawing/2014/main" id="{9F2E3F14-A6C1-4068-A2C2-E10E6B554AF1}"/>
                      </a:ext>
                    </a:extLst>
                  </p:cNvPr>
                  <p:cNvSpPr/>
                  <p:nvPr/>
                </p:nvSpPr>
                <p:spPr bwMode="auto">
                  <a:xfrm>
                    <a:off x="2050" y="1977"/>
                    <a:ext cx="6" cy="0"/>
                  </a:xfrm>
                  <a:custGeom>
                    <a:gdLst>
                      <a:gd name="T0" fmla="*/ 0 w 6"/>
                      <a:gd name="T1" fmla="*/ 6 w 6"/>
                      <a:gd name="T2" fmla="*/ 6 w 6"/>
                      <a:gd name="T3" fmla="*/ 0 w 6"/>
                    </a:gdLst>
                    <a:cxnLst>
                      <a:cxn ang="0">
                        <a:pos x="T0" y="0"/>
                      </a:cxn>
                      <a:cxn ang="0">
                        <a:pos x="T1" y="0"/>
                      </a:cxn>
                      <a:cxn ang="0">
                        <a:pos x="T2" y="0"/>
                      </a:cxn>
                      <a:cxn ang="0">
                        <a:pos x="T3" y="0"/>
                      </a:cxn>
                    </a:cxnLst>
                    <a:rect l="0" t="0" r="r" b="b"/>
                    <a:pathLst>
                      <a:path w="6">
                        <a:moveTo>
                          <a:pt x="0" y="0"/>
                        </a:moveTo>
                        <a:cubicBezTo>
                          <a:pt x="2" y="0"/>
                          <a:pt x="4" y="0"/>
                          <a:pt x="6" y="0"/>
                        </a:cubicBezTo>
                        <a:cubicBezTo>
                          <a:pt x="6" y="0"/>
                          <a:pt x="6" y="0"/>
                          <a:pt x="6" y="0"/>
                        </a:cubicBezTo>
                        <a:cubicBezTo>
                          <a:pt x="4" y="0"/>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4" name="Freeform 2011">
                    <a:extLst>
                      <a:ext uri="{FF2B5EF4-FFF2-40B4-BE49-F238E27FC236}">
                        <a16:creationId xmlns="" xmlns:a16="http://schemas.microsoft.com/office/drawing/2014/main" id="{AD725CA7-64C2-4AB6-B59C-31B37EC33800}"/>
                      </a:ext>
                    </a:extLst>
                  </p:cNvPr>
                  <p:cNvSpPr/>
                  <p:nvPr/>
                </p:nvSpPr>
                <p:spPr bwMode="auto">
                  <a:xfrm>
                    <a:off x="2048" y="197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5" name="Freeform 2012">
                    <a:extLst>
                      <a:ext uri="{FF2B5EF4-FFF2-40B4-BE49-F238E27FC236}">
                        <a16:creationId xmlns="" xmlns:a16="http://schemas.microsoft.com/office/drawing/2014/main" id="{29792DBA-FDCA-45AD-95A4-0505D9EECB9B}"/>
                      </a:ext>
                    </a:extLst>
                  </p:cNvPr>
                  <p:cNvSpPr/>
                  <p:nvPr/>
                </p:nvSpPr>
                <p:spPr bwMode="auto">
                  <a:xfrm>
                    <a:off x="2042" y="1899"/>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6" name="Freeform 2013">
                    <a:extLst>
                      <a:ext uri="{FF2B5EF4-FFF2-40B4-BE49-F238E27FC236}">
                        <a16:creationId xmlns="" xmlns:a16="http://schemas.microsoft.com/office/drawing/2014/main" id="{A8487D77-ACEF-4863-A1D4-753B4CCE2E87}"/>
                      </a:ext>
                    </a:extLst>
                  </p:cNvPr>
                  <p:cNvSpPr/>
                  <p:nvPr/>
                </p:nvSpPr>
                <p:spPr bwMode="auto">
                  <a:xfrm>
                    <a:off x="2046" y="1977"/>
                    <a:ext cx="1" cy="1"/>
                  </a:xfrm>
                  <a:custGeom>
                    <a:gdLst>
                      <a:gd name="T0" fmla="*/ 0 w 1"/>
                      <a:gd name="T1" fmla="*/ 1 h 1"/>
                      <a:gd name="T2" fmla="*/ 1 w 1"/>
                      <a:gd name="T3" fmla="*/ 0 h 1"/>
                      <a:gd name="T4" fmla="*/ 1 w 1"/>
                      <a:gd name="T5" fmla="*/ 0 h 1"/>
                      <a:gd name="T6" fmla="*/ 1 w 1"/>
                      <a:gd name="T7" fmla="*/ 0 h 1"/>
                      <a:gd name="T8" fmla="*/ 0 w 1"/>
                      <a:gd name="T9" fmla="*/ 1 h 1"/>
                    </a:gdLst>
                    <a:cxnLst>
                      <a:cxn ang="0">
                        <a:pos x="T0" y="T1"/>
                      </a:cxn>
                      <a:cxn ang="0">
                        <a:pos x="T2" y="T3"/>
                      </a:cxn>
                      <a:cxn ang="0">
                        <a:pos x="T4" y="T5"/>
                      </a:cxn>
                      <a:cxn ang="0">
                        <a:pos x="T6" y="T7"/>
                      </a:cxn>
                      <a:cxn ang="0">
                        <a:pos x="T8" y="T9"/>
                      </a:cxn>
                    </a:cxnLst>
                    <a:rect l="0" t="0" r="r" b="b"/>
                    <a:pathLst>
                      <a:path w="1" h="1">
                        <a:moveTo>
                          <a:pt x="0" y="1"/>
                        </a:moveTo>
                        <a:cubicBezTo>
                          <a:pt x="0" y="1"/>
                          <a:pt x="1" y="1"/>
                          <a:pt x="1" y="0"/>
                        </a:cubicBezTo>
                        <a:cubicBezTo>
                          <a:pt x="1" y="0"/>
                          <a:pt x="1" y="0"/>
                          <a:pt x="1" y="0"/>
                        </a:cubicBezTo>
                        <a:cubicBezTo>
                          <a:pt x="1" y="0"/>
                          <a:pt x="1" y="0"/>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7" name="Freeform 2014">
                    <a:extLst>
                      <a:ext uri="{FF2B5EF4-FFF2-40B4-BE49-F238E27FC236}">
                        <a16:creationId xmlns="" xmlns:a16="http://schemas.microsoft.com/office/drawing/2014/main" id="{6FAD0F8F-E116-49C9-A629-04BD3E863BB1}"/>
                      </a:ext>
                    </a:extLst>
                  </p:cNvPr>
                  <p:cNvSpPr/>
                  <p:nvPr/>
                </p:nvSpPr>
                <p:spPr bwMode="auto">
                  <a:xfrm>
                    <a:off x="2013" y="1880"/>
                    <a:ext cx="6" cy="5"/>
                  </a:xfrm>
                  <a:custGeom>
                    <a:gdLst>
                      <a:gd name="T0" fmla="*/ 0 w 6"/>
                      <a:gd name="T1" fmla="*/ 0 h 5"/>
                      <a:gd name="T2" fmla="*/ 1 w 6"/>
                      <a:gd name="T3" fmla="*/ 3 h 5"/>
                      <a:gd name="T4" fmla="*/ 6 w 6"/>
                      <a:gd name="T5" fmla="*/ 5 h 5"/>
                      <a:gd name="T6" fmla="*/ 1 w 6"/>
                      <a:gd name="T7" fmla="*/ 3 h 5"/>
                      <a:gd name="T8" fmla="*/ 0 w 6"/>
                      <a:gd name="T9" fmla="*/ 0 h 5"/>
                    </a:gdLst>
                    <a:cxnLst>
                      <a:cxn ang="0">
                        <a:pos x="T0" y="T1"/>
                      </a:cxn>
                      <a:cxn ang="0">
                        <a:pos x="T2" y="T3"/>
                      </a:cxn>
                      <a:cxn ang="0">
                        <a:pos x="T4" y="T5"/>
                      </a:cxn>
                      <a:cxn ang="0">
                        <a:pos x="T6" y="T7"/>
                      </a:cxn>
                      <a:cxn ang="0">
                        <a:pos x="T8" y="T9"/>
                      </a:cxn>
                    </a:cxnLst>
                    <a:rect l="0" t="0" r="r" b="b"/>
                    <a:pathLst>
                      <a:path w="6" h="5">
                        <a:moveTo>
                          <a:pt x="0" y="0"/>
                        </a:moveTo>
                        <a:cubicBezTo>
                          <a:pt x="0" y="1"/>
                          <a:pt x="0" y="2"/>
                          <a:pt x="1" y="3"/>
                        </a:cubicBezTo>
                        <a:cubicBezTo>
                          <a:pt x="2" y="4"/>
                          <a:pt x="4" y="5"/>
                          <a:pt x="6" y="5"/>
                        </a:cubicBezTo>
                        <a:cubicBezTo>
                          <a:pt x="4" y="5"/>
                          <a:pt x="2" y="4"/>
                          <a:pt x="1"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8" name="Freeform 2015">
                    <a:extLst>
                      <a:ext uri="{FF2B5EF4-FFF2-40B4-BE49-F238E27FC236}">
                        <a16:creationId xmlns="" xmlns:a16="http://schemas.microsoft.com/office/drawing/2014/main" id="{E7E6598F-9B66-4793-A21A-956B5273A726}"/>
                      </a:ext>
                    </a:extLst>
                  </p:cNvPr>
                  <p:cNvSpPr/>
                  <p:nvPr/>
                </p:nvSpPr>
                <p:spPr bwMode="auto">
                  <a:xfrm>
                    <a:off x="2042" y="1898"/>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79" name="Freeform 2016">
                    <a:extLst>
                      <a:ext uri="{FF2B5EF4-FFF2-40B4-BE49-F238E27FC236}">
                        <a16:creationId xmlns="" xmlns:a16="http://schemas.microsoft.com/office/drawing/2014/main" id="{ECDAF034-EF6C-4B3C-BD09-2D4BDFCB4B37}"/>
                      </a:ext>
                    </a:extLst>
                  </p:cNvPr>
                  <p:cNvSpPr/>
                  <p:nvPr/>
                </p:nvSpPr>
                <p:spPr bwMode="auto">
                  <a:xfrm flipH="1">
                    <a:off x="1992" y="186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0" name="Freeform 2017">
                    <a:extLst>
                      <a:ext uri="{FF2B5EF4-FFF2-40B4-BE49-F238E27FC236}">
                        <a16:creationId xmlns="" xmlns:a16="http://schemas.microsoft.com/office/drawing/2014/main" id="{BDFA49F7-1AF3-41E5-B449-E42145CF54EA}"/>
                      </a:ext>
                    </a:extLst>
                  </p:cNvPr>
                  <p:cNvSpPr/>
                  <p:nvPr/>
                </p:nvSpPr>
                <p:spPr bwMode="auto">
                  <a:xfrm>
                    <a:off x="1993" y="185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1" name="Freeform 2018">
                    <a:extLst>
                      <a:ext uri="{FF2B5EF4-FFF2-40B4-BE49-F238E27FC236}">
                        <a16:creationId xmlns="" xmlns:a16="http://schemas.microsoft.com/office/drawing/2014/main" id="{355413BC-744F-4873-8CFD-E8E7C726056B}"/>
                      </a:ext>
                    </a:extLst>
                  </p:cNvPr>
                  <p:cNvSpPr/>
                  <p:nvPr/>
                </p:nvSpPr>
                <p:spPr bwMode="auto">
                  <a:xfrm flipH="1">
                    <a:off x="2053" y="204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2" name="Freeform 2019">
                    <a:extLst>
                      <a:ext uri="{FF2B5EF4-FFF2-40B4-BE49-F238E27FC236}">
                        <a16:creationId xmlns="" xmlns:a16="http://schemas.microsoft.com/office/drawing/2014/main" id="{E7A2D873-F607-4D62-8E0F-7F37AFAFFF89}"/>
                      </a:ext>
                    </a:extLst>
                  </p:cNvPr>
                  <p:cNvSpPr/>
                  <p:nvPr/>
                </p:nvSpPr>
                <p:spPr bwMode="auto">
                  <a:xfrm flipH="1">
                    <a:off x="2053" y="204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3" name="Freeform 2020">
                    <a:extLst>
                      <a:ext uri="{FF2B5EF4-FFF2-40B4-BE49-F238E27FC236}">
                        <a16:creationId xmlns="" xmlns:a16="http://schemas.microsoft.com/office/drawing/2014/main" id="{31543093-B52B-4B97-9E63-5257929DE65B}"/>
                      </a:ext>
                    </a:extLst>
                  </p:cNvPr>
                  <p:cNvSpPr/>
                  <p:nvPr/>
                </p:nvSpPr>
                <p:spPr bwMode="auto">
                  <a:xfrm>
                    <a:off x="2057" y="1982"/>
                    <a:ext cx="2" cy="3"/>
                  </a:xfrm>
                  <a:custGeom>
                    <a:gdLst>
                      <a:gd name="T0" fmla="*/ 0 w 2"/>
                      <a:gd name="T1" fmla="*/ 0 h 3"/>
                      <a:gd name="T2" fmla="*/ 2 w 2"/>
                      <a:gd name="T3" fmla="*/ 3 h 3"/>
                      <a:gd name="T4" fmla="*/ 0 w 2"/>
                      <a:gd name="T5" fmla="*/ 0 h 3"/>
                    </a:gdLst>
                    <a:cxnLst>
                      <a:cxn ang="0">
                        <a:pos x="T0" y="T1"/>
                      </a:cxn>
                      <a:cxn ang="0">
                        <a:pos x="T2" y="T3"/>
                      </a:cxn>
                      <a:cxn ang="0">
                        <a:pos x="T4" y="T5"/>
                      </a:cxn>
                    </a:cxnLst>
                    <a:rect l="0" t="0" r="r" b="b"/>
                    <a:pathLst>
                      <a:path w="2" h="3">
                        <a:moveTo>
                          <a:pt x="0" y="0"/>
                        </a:moveTo>
                        <a:cubicBezTo>
                          <a:pt x="0" y="1"/>
                          <a:pt x="1" y="2"/>
                          <a:pt x="2" y="3"/>
                        </a:cubicBezTo>
                        <a:cubicBezTo>
                          <a:pt x="1"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4" name="Freeform 2021">
                    <a:extLst>
                      <a:ext uri="{FF2B5EF4-FFF2-40B4-BE49-F238E27FC236}">
                        <a16:creationId xmlns="" xmlns:a16="http://schemas.microsoft.com/office/drawing/2014/main" id="{C06D4E49-1B91-482B-B71C-9C3FBCD40D26}"/>
                      </a:ext>
                    </a:extLst>
                  </p:cNvPr>
                  <p:cNvSpPr/>
                  <p:nvPr/>
                </p:nvSpPr>
                <p:spPr bwMode="auto">
                  <a:xfrm flipH="1">
                    <a:off x="2056" y="1977"/>
                    <a:ext cx="0" cy="4"/>
                  </a:xfrm>
                  <a:custGeom>
                    <a:gdLst>
                      <a:gd name="T0" fmla="*/ 0 w 1"/>
                      <a:gd name="T1" fmla="*/ 0 h 4"/>
                      <a:gd name="T2" fmla="*/ 1 w 1"/>
                      <a:gd name="T3" fmla="*/ 4 h 4"/>
                      <a:gd name="T4" fmla="*/ 0 w 1"/>
                      <a:gd name="T5" fmla="*/ 0 h 4"/>
                    </a:gdLst>
                    <a:cxnLst>
                      <a:cxn ang="0">
                        <a:pos x="T0" y="T1"/>
                      </a:cxn>
                      <a:cxn ang="0">
                        <a:pos x="T2" y="T3"/>
                      </a:cxn>
                      <a:cxn ang="0">
                        <a:pos x="T4" y="T5"/>
                      </a:cxn>
                    </a:cxnLst>
                    <a:rect l="0" t="0" r="r" b="b"/>
                    <a:pathLst>
                      <a:path w="1" h="4">
                        <a:moveTo>
                          <a:pt x="0" y="0"/>
                        </a:moveTo>
                        <a:cubicBezTo>
                          <a:pt x="0" y="1"/>
                          <a:pt x="1" y="3"/>
                          <a:pt x="1" y="4"/>
                        </a:cubicBezTo>
                        <a:cubicBezTo>
                          <a:pt x="1" y="3"/>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5" name="Freeform 2022">
                    <a:extLst>
                      <a:ext uri="{FF2B5EF4-FFF2-40B4-BE49-F238E27FC236}">
                        <a16:creationId xmlns="" xmlns:a16="http://schemas.microsoft.com/office/drawing/2014/main" id="{E8226B66-5CD6-4B39-A5D5-1D1FA215590E}"/>
                      </a:ext>
                    </a:extLst>
                  </p:cNvPr>
                  <p:cNvSpPr/>
                  <p:nvPr/>
                </p:nvSpPr>
                <p:spPr bwMode="auto">
                  <a:xfrm>
                    <a:off x="2058" y="1997"/>
                    <a:ext cx="1" cy="1"/>
                  </a:xfrm>
                  <a:custGeom>
                    <a:gdLst>
                      <a:gd name="T0" fmla="*/ 0 w 1"/>
                      <a:gd name="T1" fmla="*/ 2 h 2"/>
                      <a:gd name="T2" fmla="*/ 1 w 1"/>
                      <a:gd name="T3" fmla="*/ 0 h 2"/>
                      <a:gd name="T4" fmla="*/ 0 w 1"/>
                      <a:gd name="T5" fmla="*/ 2 h 2"/>
                    </a:gdLst>
                    <a:cxnLst>
                      <a:cxn ang="0">
                        <a:pos x="T0" y="T1"/>
                      </a:cxn>
                      <a:cxn ang="0">
                        <a:pos x="T2" y="T3"/>
                      </a:cxn>
                      <a:cxn ang="0">
                        <a:pos x="T4" y="T5"/>
                      </a:cxn>
                    </a:cxnLst>
                    <a:rect l="0" t="0" r="r" b="b"/>
                    <a:pathLst>
                      <a:path w="1" h="2">
                        <a:moveTo>
                          <a:pt x="0" y="2"/>
                        </a:moveTo>
                        <a:cubicBezTo>
                          <a:pt x="0" y="1"/>
                          <a:pt x="0" y="0"/>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6" name="Freeform 2023">
                    <a:extLst>
                      <a:ext uri="{FF2B5EF4-FFF2-40B4-BE49-F238E27FC236}">
                        <a16:creationId xmlns="" xmlns:a16="http://schemas.microsoft.com/office/drawing/2014/main" id="{74829BBB-3AB2-450E-B900-401BB6D9AD2F}"/>
                      </a:ext>
                    </a:extLst>
                  </p:cNvPr>
                  <p:cNvSpPr/>
                  <p:nvPr/>
                </p:nvSpPr>
                <p:spPr bwMode="auto">
                  <a:xfrm flipH="1">
                    <a:off x="2053" y="2044"/>
                    <a:ext cx="0" cy="2"/>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7" name="Freeform 2024">
                    <a:extLst>
                      <a:ext uri="{FF2B5EF4-FFF2-40B4-BE49-F238E27FC236}">
                        <a16:creationId xmlns="" xmlns:a16="http://schemas.microsoft.com/office/drawing/2014/main" id="{188846B8-E31E-4EB0-9583-5EB912575F0F}"/>
                      </a:ext>
                    </a:extLst>
                  </p:cNvPr>
                  <p:cNvSpPr/>
                  <p:nvPr/>
                </p:nvSpPr>
                <p:spPr bwMode="auto">
                  <a:xfrm>
                    <a:off x="2054" y="2042"/>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0"/>
                          <a:pt x="0" y="0"/>
                          <a:pt x="1"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8" name="Freeform 2025">
                    <a:extLst>
                      <a:ext uri="{FF2B5EF4-FFF2-40B4-BE49-F238E27FC236}">
                        <a16:creationId xmlns="" xmlns:a16="http://schemas.microsoft.com/office/drawing/2014/main" id="{C3E8CA57-3FF0-4AC3-BCCE-1BCBECCDC093}"/>
                      </a:ext>
                    </a:extLst>
                  </p:cNvPr>
                  <p:cNvSpPr/>
                  <p:nvPr/>
                </p:nvSpPr>
                <p:spPr bwMode="auto">
                  <a:xfrm>
                    <a:off x="2016" y="1725"/>
                    <a:ext cx="143" cy="120"/>
                  </a:xfrm>
                  <a:custGeom>
                    <a:gdLst>
                      <a:gd name="T0" fmla="*/ 71 w 149"/>
                      <a:gd name="T1" fmla="*/ 118 h 126"/>
                      <a:gd name="T2" fmla="*/ 77 w 149"/>
                      <a:gd name="T3" fmla="*/ 125 h 126"/>
                      <a:gd name="T4" fmla="*/ 85 w 149"/>
                      <a:gd name="T5" fmla="*/ 124 h 126"/>
                      <a:gd name="T6" fmla="*/ 94 w 149"/>
                      <a:gd name="T7" fmla="*/ 121 h 126"/>
                      <a:gd name="T8" fmla="*/ 108 w 149"/>
                      <a:gd name="T9" fmla="*/ 111 h 126"/>
                      <a:gd name="T10" fmla="*/ 109 w 149"/>
                      <a:gd name="T11" fmla="*/ 111 h 126"/>
                      <a:gd name="T12" fmla="*/ 103 w 149"/>
                      <a:gd name="T13" fmla="*/ 110 h 126"/>
                      <a:gd name="T14" fmla="*/ 103 w 149"/>
                      <a:gd name="T15" fmla="*/ 109 h 126"/>
                      <a:gd name="T16" fmla="*/ 99 w 149"/>
                      <a:gd name="T17" fmla="*/ 100 h 126"/>
                      <a:gd name="T18" fmla="*/ 100 w 149"/>
                      <a:gd name="T19" fmla="*/ 87 h 126"/>
                      <a:gd name="T20" fmla="*/ 116 w 149"/>
                      <a:gd name="T21" fmla="*/ 92 h 126"/>
                      <a:gd name="T22" fmla="*/ 117 w 149"/>
                      <a:gd name="T23" fmla="*/ 94 h 126"/>
                      <a:gd name="T24" fmla="*/ 135 w 149"/>
                      <a:gd name="T25" fmla="*/ 84 h 126"/>
                      <a:gd name="T26" fmla="*/ 141 w 149"/>
                      <a:gd name="T27" fmla="*/ 79 h 126"/>
                      <a:gd name="T28" fmla="*/ 138 w 149"/>
                      <a:gd name="T29" fmla="*/ 77 h 126"/>
                      <a:gd name="T30" fmla="*/ 137 w 149"/>
                      <a:gd name="T31" fmla="*/ 75 h 126"/>
                      <a:gd name="T32" fmla="*/ 136 w 149"/>
                      <a:gd name="T33" fmla="*/ 74 h 126"/>
                      <a:gd name="T34" fmla="*/ 135 w 149"/>
                      <a:gd name="T35" fmla="*/ 73 h 126"/>
                      <a:gd name="T36" fmla="*/ 134 w 149"/>
                      <a:gd name="T37" fmla="*/ 67 h 126"/>
                      <a:gd name="T38" fmla="*/ 142 w 149"/>
                      <a:gd name="T39" fmla="*/ 58 h 126"/>
                      <a:gd name="T40" fmla="*/ 141 w 149"/>
                      <a:gd name="T41" fmla="*/ 52 h 126"/>
                      <a:gd name="T42" fmla="*/ 148 w 149"/>
                      <a:gd name="T43" fmla="*/ 43 h 126"/>
                      <a:gd name="T44" fmla="*/ 149 w 149"/>
                      <a:gd name="T45" fmla="*/ 42 h 126"/>
                      <a:gd name="T46" fmla="*/ 133 w 149"/>
                      <a:gd name="T47" fmla="*/ 39 h 126"/>
                      <a:gd name="T48" fmla="*/ 125 w 149"/>
                      <a:gd name="T49" fmla="*/ 26 h 126"/>
                      <a:gd name="T50" fmla="*/ 120 w 149"/>
                      <a:gd name="T51" fmla="*/ 16 h 126"/>
                      <a:gd name="T52" fmla="*/ 90 w 149"/>
                      <a:gd name="T53" fmla="*/ 24 h 126"/>
                      <a:gd name="T54" fmla="*/ 63 w 149"/>
                      <a:gd name="T55" fmla="*/ 19 h 126"/>
                      <a:gd name="T56" fmla="*/ 53 w 149"/>
                      <a:gd name="T57" fmla="*/ 8 h 126"/>
                      <a:gd name="T58" fmla="*/ 38 w 149"/>
                      <a:gd name="T59" fmla="*/ 0 h 126"/>
                      <a:gd name="T60" fmla="*/ 36 w 149"/>
                      <a:gd name="T61" fmla="*/ 7 h 126"/>
                      <a:gd name="T62" fmla="*/ 23 w 149"/>
                      <a:gd name="T63" fmla="*/ 21 h 126"/>
                      <a:gd name="T64" fmla="*/ 10 w 149"/>
                      <a:gd name="T65" fmla="*/ 28 h 126"/>
                      <a:gd name="T66" fmla="*/ 13 w 149"/>
                      <a:gd name="T67" fmla="*/ 8 h 126"/>
                      <a:gd name="T68" fmla="*/ 9 w 149"/>
                      <a:gd name="T69" fmla="*/ 12 h 126"/>
                      <a:gd name="T70" fmla="*/ 1 w 149"/>
                      <a:gd name="T71" fmla="*/ 29 h 126"/>
                      <a:gd name="T72" fmla="*/ 7 w 149"/>
                      <a:gd name="T73" fmla="*/ 36 h 126"/>
                      <a:gd name="T74" fmla="*/ 12 w 149"/>
                      <a:gd name="T75" fmla="*/ 54 h 126"/>
                      <a:gd name="T76" fmla="*/ 29 w 149"/>
                      <a:gd name="T77" fmla="*/ 54 h 126"/>
                      <a:gd name="T78" fmla="*/ 51 w 149"/>
                      <a:gd name="T79" fmla="*/ 64 h 126"/>
                      <a:gd name="T80" fmla="*/ 66 w 149"/>
                      <a:gd name="T81" fmla="*/ 70 h 126"/>
                      <a:gd name="T82" fmla="*/ 67 w 149"/>
                      <a:gd name="T83" fmla="*/ 100 h 126"/>
                      <a:gd name="T84" fmla="*/ 69 w 149"/>
                      <a:gd name="T85" fmla="*/ 113 h 126"/>
                      <a:gd name="T86" fmla="*/ 69 w 149"/>
                      <a:gd name="T87" fmla="*/ 114 h 1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125">
                        <a:moveTo>
                          <a:pt x="69" y="114"/>
                        </a:moveTo>
                        <a:cubicBezTo>
                          <a:pt x="70" y="115"/>
                          <a:pt x="70" y="116"/>
                          <a:pt x="71" y="117"/>
                        </a:cubicBezTo>
                        <a:cubicBezTo>
                          <a:pt x="71" y="117"/>
                          <a:pt x="71" y="117"/>
                          <a:pt x="71" y="118"/>
                        </a:cubicBezTo>
                        <a:cubicBezTo>
                          <a:pt x="72" y="118"/>
                          <a:pt x="72" y="119"/>
                          <a:pt x="73" y="120"/>
                        </a:cubicBezTo>
                        <a:cubicBezTo>
                          <a:pt x="74" y="122"/>
                          <a:pt x="75" y="123"/>
                          <a:pt x="76" y="124"/>
                        </a:cubicBezTo>
                        <a:cubicBezTo>
                          <a:pt x="77" y="125"/>
                          <a:pt x="77" y="125"/>
                          <a:pt x="77" y="125"/>
                        </a:cubicBezTo>
                        <a:cubicBezTo>
                          <a:pt x="78" y="126"/>
                          <a:pt x="79" y="126"/>
                          <a:pt x="79" y="126"/>
                        </a:cubicBezTo>
                        <a:cubicBezTo>
                          <a:pt x="80" y="126"/>
                          <a:pt x="80" y="126"/>
                          <a:pt x="80" y="126"/>
                        </a:cubicBezTo>
                        <a:cubicBezTo>
                          <a:pt x="82" y="125"/>
                          <a:pt x="83" y="124"/>
                          <a:pt x="85" y="124"/>
                        </a:cubicBezTo>
                        <a:cubicBezTo>
                          <a:pt x="86" y="124"/>
                          <a:pt x="87" y="125"/>
                          <a:pt x="88" y="125"/>
                        </a:cubicBezTo>
                        <a:cubicBezTo>
                          <a:pt x="89" y="125"/>
                          <a:pt x="91" y="123"/>
                          <a:pt x="93" y="122"/>
                        </a:cubicBezTo>
                        <a:cubicBezTo>
                          <a:pt x="94" y="121"/>
                          <a:pt x="94" y="121"/>
                          <a:pt x="94" y="121"/>
                        </a:cubicBezTo>
                        <a:cubicBezTo>
                          <a:pt x="96" y="120"/>
                          <a:pt x="97" y="120"/>
                          <a:pt x="99" y="119"/>
                        </a:cubicBezTo>
                        <a:cubicBezTo>
                          <a:pt x="100" y="119"/>
                          <a:pt x="100" y="119"/>
                          <a:pt x="100" y="119"/>
                        </a:cubicBezTo>
                        <a:cubicBezTo>
                          <a:pt x="102" y="114"/>
                          <a:pt x="104" y="112"/>
                          <a:pt x="108" y="111"/>
                        </a:cubicBezTo>
                        <a:cubicBezTo>
                          <a:pt x="109" y="111"/>
                          <a:pt x="109" y="111"/>
                          <a:pt x="110" y="110"/>
                        </a:cubicBezTo>
                        <a:cubicBezTo>
                          <a:pt x="110" y="110"/>
                          <a:pt x="110" y="110"/>
                          <a:pt x="110" y="110"/>
                        </a:cubicBezTo>
                        <a:cubicBezTo>
                          <a:pt x="109" y="110"/>
                          <a:pt x="109" y="111"/>
                          <a:pt x="109" y="111"/>
                        </a:cubicBezTo>
                        <a:cubicBezTo>
                          <a:pt x="108" y="111"/>
                          <a:pt x="107" y="111"/>
                          <a:pt x="106" y="111"/>
                        </a:cubicBezTo>
                        <a:cubicBezTo>
                          <a:pt x="105" y="111"/>
                          <a:pt x="104" y="111"/>
                          <a:pt x="103" y="110"/>
                        </a:cubicBezTo>
                        <a:cubicBezTo>
                          <a:pt x="103" y="110"/>
                          <a:pt x="103" y="110"/>
                          <a:pt x="103" y="110"/>
                        </a:cubicBezTo>
                        <a:cubicBezTo>
                          <a:pt x="103" y="110"/>
                          <a:pt x="103" y="110"/>
                          <a:pt x="103" y="110"/>
                        </a:cubicBezTo>
                        <a:cubicBezTo>
                          <a:pt x="103" y="110"/>
                          <a:pt x="103" y="109"/>
                          <a:pt x="103" y="109"/>
                        </a:cubicBezTo>
                        <a:cubicBezTo>
                          <a:pt x="103" y="109"/>
                          <a:pt x="103" y="109"/>
                          <a:pt x="103" y="109"/>
                        </a:cubicBezTo>
                        <a:cubicBezTo>
                          <a:pt x="103" y="108"/>
                          <a:pt x="102" y="108"/>
                          <a:pt x="102" y="107"/>
                        </a:cubicBezTo>
                        <a:cubicBezTo>
                          <a:pt x="102" y="106"/>
                          <a:pt x="102" y="105"/>
                          <a:pt x="101" y="105"/>
                        </a:cubicBezTo>
                        <a:cubicBezTo>
                          <a:pt x="101" y="104"/>
                          <a:pt x="99" y="102"/>
                          <a:pt x="99" y="100"/>
                        </a:cubicBezTo>
                        <a:cubicBezTo>
                          <a:pt x="99" y="96"/>
                          <a:pt x="99" y="95"/>
                          <a:pt x="96" y="93"/>
                        </a:cubicBezTo>
                        <a:cubicBezTo>
                          <a:pt x="94" y="92"/>
                          <a:pt x="94" y="90"/>
                          <a:pt x="94" y="90"/>
                        </a:cubicBezTo>
                        <a:cubicBezTo>
                          <a:pt x="95" y="87"/>
                          <a:pt x="98" y="87"/>
                          <a:pt x="100" y="87"/>
                        </a:cubicBezTo>
                        <a:cubicBezTo>
                          <a:pt x="102" y="87"/>
                          <a:pt x="104" y="87"/>
                          <a:pt x="106" y="89"/>
                        </a:cubicBezTo>
                        <a:cubicBezTo>
                          <a:pt x="106" y="89"/>
                          <a:pt x="108" y="89"/>
                          <a:pt x="109" y="89"/>
                        </a:cubicBezTo>
                        <a:cubicBezTo>
                          <a:pt x="112" y="90"/>
                          <a:pt x="115" y="90"/>
                          <a:pt x="116" y="92"/>
                        </a:cubicBezTo>
                        <a:cubicBezTo>
                          <a:pt x="116" y="92"/>
                          <a:pt x="116" y="93"/>
                          <a:pt x="116" y="93"/>
                        </a:cubicBezTo>
                        <a:cubicBezTo>
                          <a:pt x="116" y="93"/>
                          <a:pt x="116" y="94"/>
                          <a:pt x="117" y="94"/>
                        </a:cubicBezTo>
                        <a:cubicBezTo>
                          <a:pt x="117" y="94"/>
                          <a:pt x="117" y="94"/>
                          <a:pt x="117" y="94"/>
                        </a:cubicBezTo>
                        <a:cubicBezTo>
                          <a:pt x="117" y="90"/>
                          <a:pt x="120" y="87"/>
                          <a:pt x="125" y="87"/>
                        </a:cubicBezTo>
                        <a:cubicBezTo>
                          <a:pt x="125" y="87"/>
                          <a:pt x="126" y="87"/>
                          <a:pt x="127" y="87"/>
                        </a:cubicBezTo>
                        <a:cubicBezTo>
                          <a:pt x="129" y="88"/>
                          <a:pt x="133" y="86"/>
                          <a:pt x="135" y="84"/>
                        </a:cubicBezTo>
                        <a:cubicBezTo>
                          <a:pt x="137" y="83"/>
                          <a:pt x="139" y="82"/>
                          <a:pt x="140" y="82"/>
                        </a:cubicBezTo>
                        <a:cubicBezTo>
                          <a:pt x="140" y="82"/>
                          <a:pt x="141" y="81"/>
                          <a:pt x="141" y="80"/>
                        </a:cubicBezTo>
                        <a:cubicBezTo>
                          <a:pt x="141" y="80"/>
                          <a:pt x="141" y="80"/>
                          <a:pt x="141" y="79"/>
                        </a:cubicBezTo>
                        <a:cubicBezTo>
                          <a:pt x="140" y="79"/>
                          <a:pt x="140" y="79"/>
                          <a:pt x="140" y="78"/>
                        </a:cubicBezTo>
                        <a:cubicBezTo>
                          <a:pt x="140" y="78"/>
                          <a:pt x="139" y="78"/>
                          <a:pt x="139" y="78"/>
                        </a:cubicBezTo>
                        <a:cubicBezTo>
                          <a:pt x="139" y="77"/>
                          <a:pt x="139" y="77"/>
                          <a:pt x="138" y="77"/>
                        </a:cubicBezTo>
                        <a:cubicBezTo>
                          <a:pt x="138" y="76"/>
                          <a:pt x="138" y="76"/>
                          <a:pt x="138" y="76"/>
                        </a:cubicBezTo>
                        <a:cubicBezTo>
                          <a:pt x="138" y="76"/>
                          <a:pt x="138" y="76"/>
                          <a:pt x="137" y="75"/>
                        </a:cubicBezTo>
                        <a:cubicBezTo>
                          <a:pt x="137" y="75"/>
                          <a:pt x="137" y="75"/>
                          <a:pt x="137" y="75"/>
                        </a:cubicBezTo>
                        <a:cubicBezTo>
                          <a:pt x="137" y="75"/>
                          <a:pt x="137" y="74"/>
                          <a:pt x="137" y="74"/>
                        </a:cubicBezTo>
                        <a:cubicBezTo>
                          <a:pt x="136" y="74"/>
                          <a:pt x="136" y="74"/>
                          <a:pt x="136" y="74"/>
                        </a:cubicBezTo>
                        <a:cubicBezTo>
                          <a:pt x="136" y="74"/>
                          <a:pt x="136" y="74"/>
                          <a:pt x="136" y="74"/>
                        </a:cubicBezTo>
                        <a:cubicBezTo>
                          <a:pt x="136" y="73"/>
                          <a:pt x="136" y="73"/>
                          <a:pt x="136" y="73"/>
                        </a:cubicBezTo>
                        <a:cubicBezTo>
                          <a:pt x="135" y="73"/>
                          <a:pt x="135" y="73"/>
                          <a:pt x="135" y="73"/>
                        </a:cubicBezTo>
                        <a:cubicBezTo>
                          <a:pt x="135" y="73"/>
                          <a:pt x="135" y="73"/>
                          <a:pt x="135" y="73"/>
                        </a:cubicBezTo>
                        <a:cubicBezTo>
                          <a:pt x="135" y="73"/>
                          <a:pt x="135" y="73"/>
                          <a:pt x="135" y="73"/>
                        </a:cubicBezTo>
                        <a:cubicBezTo>
                          <a:pt x="135" y="72"/>
                          <a:pt x="135" y="72"/>
                          <a:pt x="135" y="72"/>
                        </a:cubicBezTo>
                        <a:cubicBezTo>
                          <a:pt x="132" y="70"/>
                          <a:pt x="134" y="68"/>
                          <a:pt x="134" y="67"/>
                        </a:cubicBezTo>
                        <a:cubicBezTo>
                          <a:pt x="135" y="66"/>
                          <a:pt x="135" y="65"/>
                          <a:pt x="135" y="65"/>
                        </a:cubicBezTo>
                        <a:cubicBezTo>
                          <a:pt x="135" y="63"/>
                          <a:pt x="135" y="62"/>
                          <a:pt x="136" y="60"/>
                        </a:cubicBezTo>
                        <a:cubicBezTo>
                          <a:pt x="137" y="59"/>
                          <a:pt x="139" y="58"/>
                          <a:pt x="142" y="58"/>
                        </a:cubicBezTo>
                        <a:cubicBezTo>
                          <a:pt x="144" y="57"/>
                          <a:pt x="144" y="57"/>
                          <a:pt x="144" y="57"/>
                        </a:cubicBezTo>
                        <a:cubicBezTo>
                          <a:pt x="144" y="56"/>
                          <a:pt x="144" y="56"/>
                          <a:pt x="143" y="55"/>
                        </a:cubicBezTo>
                        <a:cubicBezTo>
                          <a:pt x="142" y="54"/>
                          <a:pt x="141" y="53"/>
                          <a:pt x="141" y="52"/>
                        </a:cubicBezTo>
                        <a:cubicBezTo>
                          <a:pt x="141" y="49"/>
                          <a:pt x="145" y="45"/>
                          <a:pt x="147" y="44"/>
                        </a:cubicBezTo>
                        <a:cubicBezTo>
                          <a:pt x="147" y="44"/>
                          <a:pt x="147" y="44"/>
                          <a:pt x="148" y="44"/>
                        </a:cubicBezTo>
                        <a:cubicBezTo>
                          <a:pt x="148" y="44"/>
                          <a:pt x="148" y="44"/>
                          <a:pt x="148" y="43"/>
                        </a:cubicBezTo>
                        <a:cubicBezTo>
                          <a:pt x="148" y="43"/>
                          <a:pt x="148" y="43"/>
                          <a:pt x="148" y="43"/>
                        </a:cubicBezTo>
                        <a:cubicBezTo>
                          <a:pt x="148" y="43"/>
                          <a:pt x="148" y="43"/>
                          <a:pt x="148" y="43"/>
                        </a:cubicBezTo>
                        <a:cubicBezTo>
                          <a:pt x="149" y="42"/>
                          <a:pt x="149" y="42"/>
                          <a:pt x="149" y="42"/>
                        </a:cubicBezTo>
                        <a:cubicBezTo>
                          <a:pt x="144" y="40"/>
                          <a:pt x="139" y="41"/>
                          <a:pt x="136" y="41"/>
                        </a:cubicBezTo>
                        <a:cubicBezTo>
                          <a:pt x="136" y="41"/>
                          <a:pt x="136" y="41"/>
                          <a:pt x="136" y="41"/>
                        </a:cubicBezTo>
                        <a:cubicBezTo>
                          <a:pt x="134" y="41"/>
                          <a:pt x="133" y="40"/>
                          <a:pt x="133" y="39"/>
                        </a:cubicBezTo>
                        <a:cubicBezTo>
                          <a:pt x="132" y="38"/>
                          <a:pt x="133" y="36"/>
                          <a:pt x="134" y="34"/>
                        </a:cubicBezTo>
                        <a:cubicBezTo>
                          <a:pt x="135" y="33"/>
                          <a:pt x="137" y="31"/>
                          <a:pt x="137" y="29"/>
                        </a:cubicBezTo>
                        <a:cubicBezTo>
                          <a:pt x="137" y="28"/>
                          <a:pt x="133" y="27"/>
                          <a:pt x="125" y="26"/>
                        </a:cubicBezTo>
                        <a:cubicBezTo>
                          <a:pt x="124" y="26"/>
                          <a:pt x="123" y="25"/>
                          <a:pt x="122" y="25"/>
                        </a:cubicBezTo>
                        <a:cubicBezTo>
                          <a:pt x="118" y="24"/>
                          <a:pt x="117" y="22"/>
                          <a:pt x="117" y="20"/>
                        </a:cubicBezTo>
                        <a:cubicBezTo>
                          <a:pt x="117" y="19"/>
                          <a:pt x="118" y="17"/>
                          <a:pt x="120" y="16"/>
                        </a:cubicBezTo>
                        <a:cubicBezTo>
                          <a:pt x="118" y="16"/>
                          <a:pt x="116" y="16"/>
                          <a:pt x="114" y="16"/>
                        </a:cubicBezTo>
                        <a:cubicBezTo>
                          <a:pt x="108" y="17"/>
                          <a:pt x="99" y="21"/>
                          <a:pt x="93" y="24"/>
                        </a:cubicBezTo>
                        <a:cubicBezTo>
                          <a:pt x="92" y="24"/>
                          <a:pt x="91" y="24"/>
                          <a:pt x="90" y="24"/>
                        </a:cubicBezTo>
                        <a:cubicBezTo>
                          <a:pt x="87" y="24"/>
                          <a:pt x="84" y="23"/>
                          <a:pt x="81" y="21"/>
                        </a:cubicBezTo>
                        <a:cubicBezTo>
                          <a:pt x="78" y="19"/>
                          <a:pt x="74" y="17"/>
                          <a:pt x="72" y="18"/>
                        </a:cubicBezTo>
                        <a:cubicBezTo>
                          <a:pt x="69" y="19"/>
                          <a:pt x="66" y="19"/>
                          <a:pt x="63" y="19"/>
                        </a:cubicBezTo>
                        <a:cubicBezTo>
                          <a:pt x="60" y="19"/>
                          <a:pt x="57" y="19"/>
                          <a:pt x="56" y="17"/>
                        </a:cubicBezTo>
                        <a:cubicBezTo>
                          <a:pt x="55" y="16"/>
                          <a:pt x="54" y="15"/>
                          <a:pt x="54" y="13"/>
                        </a:cubicBezTo>
                        <a:cubicBezTo>
                          <a:pt x="55" y="11"/>
                          <a:pt x="54" y="9"/>
                          <a:pt x="53" y="8"/>
                        </a:cubicBezTo>
                        <a:cubicBezTo>
                          <a:pt x="52" y="7"/>
                          <a:pt x="50" y="6"/>
                          <a:pt x="48" y="6"/>
                        </a:cubicBezTo>
                        <a:cubicBezTo>
                          <a:pt x="43" y="7"/>
                          <a:pt x="41" y="4"/>
                          <a:pt x="40" y="2"/>
                        </a:cubicBezTo>
                        <a:cubicBezTo>
                          <a:pt x="39" y="1"/>
                          <a:pt x="39" y="0"/>
                          <a:pt x="38" y="0"/>
                        </a:cubicBezTo>
                        <a:cubicBezTo>
                          <a:pt x="38" y="0"/>
                          <a:pt x="38" y="0"/>
                          <a:pt x="38" y="0"/>
                        </a:cubicBezTo>
                        <a:cubicBezTo>
                          <a:pt x="38" y="0"/>
                          <a:pt x="38" y="1"/>
                          <a:pt x="38" y="1"/>
                        </a:cubicBezTo>
                        <a:cubicBezTo>
                          <a:pt x="38" y="3"/>
                          <a:pt x="39" y="6"/>
                          <a:pt x="36" y="7"/>
                        </a:cubicBezTo>
                        <a:cubicBezTo>
                          <a:pt x="35" y="8"/>
                          <a:pt x="34" y="8"/>
                          <a:pt x="32" y="9"/>
                        </a:cubicBezTo>
                        <a:cubicBezTo>
                          <a:pt x="29" y="10"/>
                          <a:pt x="22" y="12"/>
                          <a:pt x="22" y="14"/>
                        </a:cubicBezTo>
                        <a:cubicBezTo>
                          <a:pt x="21" y="16"/>
                          <a:pt x="22" y="18"/>
                          <a:pt x="23" y="21"/>
                        </a:cubicBezTo>
                        <a:cubicBezTo>
                          <a:pt x="25" y="24"/>
                          <a:pt x="27" y="28"/>
                          <a:pt x="25" y="32"/>
                        </a:cubicBezTo>
                        <a:cubicBezTo>
                          <a:pt x="24" y="34"/>
                          <a:pt x="22" y="35"/>
                          <a:pt x="20" y="35"/>
                        </a:cubicBezTo>
                        <a:cubicBezTo>
                          <a:pt x="16" y="35"/>
                          <a:pt x="11" y="31"/>
                          <a:pt x="10" y="28"/>
                        </a:cubicBezTo>
                        <a:cubicBezTo>
                          <a:pt x="8" y="24"/>
                          <a:pt x="10" y="20"/>
                          <a:pt x="13" y="16"/>
                        </a:cubicBezTo>
                        <a:cubicBezTo>
                          <a:pt x="13" y="15"/>
                          <a:pt x="15" y="13"/>
                          <a:pt x="15" y="13"/>
                        </a:cubicBezTo>
                        <a:cubicBezTo>
                          <a:pt x="14" y="12"/>
                          <a:pt x="13" y="10"/>
                          <a:pt x="13" y="8"/>
                        </a:cubicBezTo>
                        <a:cubicBezTo>
                          <a:pt x="12" y="8"/>
                          <a:pt x="12" y="9"/>
                          <a:pt x="11" y="9"/>
                        </a:cubicBezTo>
                        <a:cubicBezTo>
                          <a:pt x="11" y="10"/>
                          <a:pt x="11" y="10"/>
                          <a:pt x="11" y="10"/>
                        </a:cubicBezTo>
                        <a:cubicBezTo>
                          <a:pt x="10" y="11"/>
                          <a:pt x="9" y="12"/>
                          <a:pt x="9" y="12"/>
                        </a:cubicBezTo>
                        <a:cubicBezTo>
                          <a:pt x="6" y="15"/>
                          <a:pt x="4" y="17"/>
                          <a:pt x="4" y="19"/>
                        </a:cubicBezTo>
                        <a:cubicBezTo>
                          <a:pt x="4" y="20"/>
                          <a:pt x="4" y="20"/>
                          <a:pt x="4" y="20"/>
                        </a:cubicBezTo>
                        <a:cubicBezTo>
                          <a:pt x="3" y="24"/>
                          <a:pt x="3" y="26"/>
                          <a:pt x="1" y="29"/>
                        </a:cubicBezTo>
                        <a:cubicBezTo>
                          <a:pt x="1" y="29"/>
                          <a:pt x="0" y="30"/>
                          <a:pt x="0" y="30"/>
                        </a:cubicBezTo>
                        <a:cubicBezTo>
                          <a:pt x="5" y="31"/>
                          <a:pt x="5" y="34"/>
                          <a:pt x="5" y="35"/>
                        </a:cubicBezTo>
                        <a:cubicBezTo>
                          <a:pt x="6" y="35"/>
                          <a:pt x="6" y="36"/>
                          <a:pt x="7" y="36"/>
                        </a:cubicBezTo>
                        <a:cubicBezTo>
                          <a:pt x="8" y="37"/>
                          <a:pt x="11" y="39"/>
                          <a:pt x="10" y="43"/>
                        </a:cubicBezTo>
                        <a:cubicBezTo>
                          <a:pt x="10" y="44"/>
                          <a:pt x="10" y="44"/>
                          <a:pt x="10" y="44"/>
                        </a:cubicBezTo>
                        <a:cubicBezTo>
                          <a:pt x="10" y="46"/>
                          <a:pt x="9" y="52"/>
                          <a:pt x="12" y="54"/>
                        </a:cubicBezTo>
                        <a:cubicBezTo>
                          <a:pt x="12" y="55"/>
                          <a:pt x="14" y="55"/>
                          <a:pt x="15" y="55"/>
                        </a:cubicBezTo>
                        <a:cubicBezTo>
                          <a:pt x="19" y="55"/>
                          <a:pt x="21" y="55"/>
                          <a:pt x="23" y="55"/>
                        </a:cubicBezTo>
                        <a:cubicBezTo>
                          <a:pt x="25" y="54"/>
                          <a:pt x="27" y="54"/>
                          <a:pt x="29" y="54"/>
                        </a:cubicBezTo>
                        <a:cubicBezTo>
                          <a:pt x="32" y="54"/>
                          <a:pt x="35" y="55"/>
                          <a:pt x="37" y="58"/>
                        </a:cubicBezTo>
                        <a:cubicBezTo>
                          <a:pt x="40" y="62"/>
                          <a:pt x="44" y="64"/>
                          <a:pt x="49" y="64"/>
                        </a:cubicBezTo>
                        <a:cubicBezTo>
                          <a:pt x="49" y="64"/>
                          <a:pt x="50" y="64"/>
                          <a:pt x="51" y="64"/>
                        </a:cubicBezTo>
                        <a:cubicBezTo>
                          <a:pt x="53" y="64"/>
                          <a:pt x="56" y="63"/>
                          <a:pt x="59" y="63"/>
                        </a:cubicBezTo>
                        <a:cubicBezTo>
                          <a:pt x="62" y="63"/>
                          <a:pt x="65" y="64"/>
                          <a:pt x="66" y="66"/>
                        </a:cubicBezTo>
                        <a:cubicBezTo>
                          <a:pt x="67" y="67"/>
                          <a:pt x="67" y="68"/>
                          <a:pt x="66" y="70"/>
                        </a:cubicBezTo>
                        <a:cubicBezTo>
                          <a:pt x="62" y="76"/>
                          <a:pt x="61" y="87"/>
                          <a:pt x="63" y="89"/>
                        </a:cubicBezTo>
                        <a:cubicBezTo>
                          <a:pt x="63" y="89"/>
                          <a:pt x="64" y="90"/>
                          <a:pt x="64" y="90"/>
                        </a:cubicBezTo>
                        <a:cubicBezTo>
                          <a:pt x="67" y="93"/>
                          <a:pt x="70" y="96"/>
                          <a:pt x="67" y="100"/>
                        </a:cubicBezTo>
                        <a:cubicBezTo>
                          <a:pt x="66" y="101"/>
                          <a:pt x="65" y="103"/>
                          <a:pt x="65" y="104"/>
                        </a:cubicBezTo>
                        <a:cubicBezTo>
                          <a:pt x="65" y="104"/>
                          <a:pt x="66" y="105"/>
                          <a:pt x="66" y="106"/>
                        </a:cubicBezTo>
                        <a:cubicBezTo>
                          <a:pt x="68" y="107"/>
                          <a:pt x="70" y="109"/>
                          <a:pt x="69" y="113"/>
                        </a:cubicBezTo>
                        <a:cubicBezTo>
                          <a:pt x="69" y="113"/>
                          <a:pt x="69" y="114"/>
                          <a:pt x="69" y="114"/>
                        </a:cubicBezTo>
                        <a:cubicBezTo>
                          <a:pt x="69" y="114"/>
                          <a:pt x="69" y="114"/>
                          <a:pt x="69" y="114"/>
                        </a:cubicBezTo>
                        <a:cubicBezTo>
                          <a:pt x="69" y="114"/>
                          <a:pt x="69" y="114"/>
                          <a:pt x="6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89" name="Freeform 2026">
                    <a:extLst>
                      <a:ext uri="{FF2B5EF4-FFF2-40B4-BE49-F238E27FC236}">
                        <a16:creationId xmlns="" xmlns:a16="http://schemas.microsoft.com/office/drawing/2014/main" id="{7868014F-9162-48DD-9339-A7B3557C4008}"/>
                      </a:ext>
                    </a:extLst>
                  </p:cNvPr>
                  <p:cNvSpPr/>
                  <p:nvPr/>
                </p:nvSpPr>
                <p:spPr bwMode="auto">
                  <a:xfrm>
                    <a:off x="2121" y="1810"/>
                    <a:ext cx="6" cy="3"/>
                  </a:xfrm>
                  <a:custGeom>
                    <a:gdLst>
                      <a:gd name="T0" fmla="*/ 0 w 7"/>
                      <a:gd name="T1" fmla="*/ 0 h 3"/>
                      <a:gd name="T2" fmla="*/ 7 w 7"/>
                      <a:gd name="T3" fmla="*/ 3 h 3"/>
                      <a:gd name="T4" fmla="*/ 0 w 7"/>
                      <a:gd name="T5" fmla="*/ 0 h 3"/>
                    </a:gdLst>
                    <a:cxnLst>
                      <a:cxn ang="0">
                        <a:pos x="T0" y="T1"/>
                      </a:cxn>
                      <a:cxn ang="0">
                        <a:pos x="T2" y="T3"/>
                      </a:cxn>
                      <a:cxn ang="0">
                        <a:pos x="T4" y="T5"/>
                      </a:cxn>
                    </a:cxnLst>
                    <a:rect l="0" t="0" r="r" b="b"/>
                    <a:pathLst>
                      <a:path w="7" h="3">
                        <a:moveTo>
                          <a:pt x="0" y="0"/>
                        </a:moveTo>
                        <a:cubicBezTo>
                          <a:pt x="3" y="1"/>
                          <a:pt x="6" y="1"/>
                          <a:pt x="7" y="3"/>
                        </a:cubicBezTo>
                        <a:cubicBezTo>
                          <a:pt x="6" y="1"/>
                          <a:pt x="3"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0" name="Freeform 2027">
                    <a:extLst>
                      <a:ext uri="{FF2B5EF4-FFF2-40B4-BE49-F238E27FC236}">
                        <a16:creationId xmlns="" xmlns:a16="http://schemas.microsoft.com/office/drawing/2014/main" id="{5CCA79D5-32BB-4CC4-863D-D063FA548D1E}"/>
                      </a:ext>
                    </a:extLst>
                  </p:cNvPr>
                  <p:cNvSpPr/>
                  <p:nvPr/>
                </p:nvSpPr>
                <p:spPr bwMode="auto">
                  <a:xfrm>
                    <a:off x="2150" y="1801"/>
                    <a:ext cx="1" cy="2"/>
                  </a:xfrm>
                  <a:custGeom>
                    <a:gdLst>
                      <a:gd name="T0" fmla="*/ 0 w 1"/>
                      <a:gd name="T1" fmla="*/ 2 h 2"/>
                      <a:gd name="T2" fmla="*/ 1 w 1"/>
                      <a:gd name="T3" fmla="*/ 0 h 2"/>
                      <a:gd name="T4" fmla="*/ 1 w 1"/>
                      <a:gd name="T5" fmla="*/ 0 h 2"/>
                      <a:gd name="T6" fmla="*/ 0 w 1"/>
                      <a:gd name="T7" fmla="*/ 2 h 2"/>
                    </a:gdLst>
                    <a:cxnLst>
                      <a:cxn ang="0">
                        <a:pos x="T0" y="T1"/>
                      </a:cxn>
                      <a:cxn ang="0">
                        <a:pos x="T2" y="T3"/>
                      </a:cxn>
                      <a:cxn ang="0">
                        <a:pos x="T4" y="T5"/>
                      </a:cxn>
                      <a:cxn ang="0">
                        <a:pos x="T6" y="T7"/>
                      </a:cxn>
                    </a:cxnLst>
                    <a:rect l="0" t="0" r="r" b="b"/>
                    <a:pathLst>
                      <a:path w="1" h="2">
                        <a:moveTo>
                          <a:pt x="0" y="2"/>
                        </a:moveTo>
                        <a:cubicBezTo>
                          <a:pt x="0" y="2"/>
                          <a:pt x="1" y="1"/>
                          <a:pt x="1" y="0"/>
                        </a:cubicBezTo>
                        <a:cubicBezTo>
                          <a:pt x="1" y="0"/>
                          <a:pt x="1" y="0"/>
                          <a:pt x="1" y="0"/>
                        </a:cubicBezTo>
                        <a:cubicBezTo>
                          <a:pt x="1" y="1"/>
                          <a:pt x="0"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1" name="Freeform 2028">
                    <a:extLst>
                      <a:ext uri="{FF2B5EF4-FFF2-40B4-BE49-F238E27FC236}">
                        <a16:creationId xmlns="" xmlns:a16="http://schemas.microsoft.com/office/drawing/2014/main" id="{CD351584-76DD-47DE-A71E-A9985AB26C5C}"/>
                      </a:ext>
                    </a:extLst>
                  </p:cNvPr>
                  <p:cNvSpPr/>
                  <p:nvPr/>
                </p:nvSpPr>
                <p:spPr bwMode="auto">
                  <a:xfrm>
                    <a:off x="2106" y="1811"/>
                    <a:ext cx="2" cy="3"/>
                  </a:xfrm>
                  <a:custGeom>
                    <a:gdLst>
                      <a:gd name="T0" fmla="*/ 2 w 2"/>
                      <a:gd name="T1" fmla="*/ 3 h 3"/>
                      <a:gd name="T2" fmla="*/ 0 w 2"/>
                      <a:gd name="T3" fmla="*/ 0 h 3"/>
                      <a:gd name="T4" fmla="*/ 2 w 2"/>
                      <a:gd name="T5" fmla="*/ 3 h 3"/>
                    </a:gdLst>
                    <a:cxnLst>
                      <a:cxn ang="0">
                        <a:pos x="T0" y="T1"/>
                      </a:cxn>
                      <a:cxn ang="0">
                        <a:pos x="T2" y="T3"/>
                      </a:cxn>
                      <a:cxn ang="0">
                        <a:pos x="T4" y="T5"/>
                      </a:cxn>
                    </a:cxnLst>
                    <a:rect l="0" t="0" r="r" b="b"/>
                    <a:pathLst>
                      <a:path w="2" h="3">
                        <a:moveTo>
                          <a:pt x="2" y="3"/>
                        </a:moveTo>
                        <a:cubicBezTo>
                          <a:pt x="0" y="2"/>
                          <a:pt x="0" y="0"/>
                          <a:pt x="0" y="0"/>
                        </a:cubicBezTo>
                        <a:cubicBezTo>
                          <a:pt x="0" y="0"/>
                          <a:pt x="0"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2" name="Freeform 2029">
                    <a:extLst>
                      <a:ext uri="{FF2B5EF4-FFF2-40B4-BE49-F238E27FC236}">
                        <a16:creationId xmlns="" xmlns:a16="http://schemas.microsoft.com/office/drawing/2014/main" id="{833E2566-D216-48C0-8BFD-E8E7A6793B93}"/>
                      </a:ext>
                    </a:extLst>
                  </p:cNvPr>
                  <p:cNvSpPr/>
                  <p:nvPr/>
                </p:nvSpPr>
                <p:spPr bwMode="auto">
                  <a:xfrm>
                    <a:off x="2084" y="1838"/>
                    <a:ext cx="2" cy="2"/>
                  </a:xfrm>
                  <a:custGeom>
                    <a:gdLst>
                      <a:gd name="T0" fmla="*/ 2 w 2"/>
                      <a:gd name="T1" fmla="*/ 2 h 2"/>
                      <a:gd name="T2" fmla="*/ 0 w 2"/>
                      <a:gd name="T3" fmla="*/ 0 h 2"/>
                      <a:gd name="T4" fmla="*/ 2 w 2"/>
                      <a:gd name="T5" fmla="*/ 2 h 2"/>
                    </a:gdLst>
                    <a:cxnLst>
                      <a:cxn ang="0">
                        <a:pos x="T0" y="T1"/>
                      </a:cxn>
                      <a:cxn ang="0">
                        <a:pos x="T2" y="T3"/>
                      </a:cxn>
                      <a:cxn ang="0">
                        <a:pos x="T4" y="T5"/>
                      </a:cxn>
                    </a:cxnLst>
                    <a:rect l="0" t="0" r="r" b="b"/>
                    <a:pathLst>
                      <a:path w="2" h="2">
                        <a:moveTo>
                          <a:pt x="2" y="2"/>
                        </a:moveTo>
                        <a:cubicBezTo>
                          <a:pt x="1" y="1"/>
                          <a:pt x="1" y="0"/>
                          <a:pt x="0" y="0"/>
                        </a:cubicBezTo>
                        <a:cubicBezTo>
                          <a:pt x="1" y="0"/>
                          <a:pt x="1" y="1"/>
                          <a:pt x="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3" name="Freeform 2030">
                    <a:extLst>
                      <a:ext uri="{FF2B5EF4-FFF2-40B4-BE49-F238E27FC236}">
                        <a16:creationId xmlns="" xmlns:a16="http://schemas.microsoft.com/office/drawing/2014/main" id="{8DFF5DCB-E07E-4A28-AD89-351B959CD879}"/>
                      </a:ext>
                    </a:extLst>
                  </p:cNvPr>
                  <p:cNvSpPr/>
                  <p:nvPr/>
                </p:nvSpPr>
                <p:spPr bwMode="auto">
                  <a:xfrm>
                    <a:off x="2092" y="184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4" name="Freeform 2031">
                    <a:extLst>
                      <a:ext uri="{FF2B5EF4-FFF2-40B4-BE49-F238E27FC236}">
                        <a16:creationId xmlns="" xmlns:a16="http://schemas.microsoft.com/office/drawing/2014/main" id="{B88FE466-506A-4D2A-9AEB-EF83C6F1F939}"/>
                      </a:ext>
                    </a:extLst>
                  </p:cNvPr>
                  <p:cNvSpPr/>
                  <p:nvPr/>
                </p:nvSpPr>
                <p:spPr bwMode="auto">
                  <a:xfrm flipH="1">
                    <a:off x="2115" y="1829"/>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5" name="Freeform 2032">
                    <a:extLst>
                      <a:ext uri="{FF2B5EF4-FFF2-40B4-BE49-F238E27FC236}">
                        <a16:creationId xmlns="" xmlns:a16="http://schemas.microsoft.com/office/drawing/2014/main" id="{7371EBE1-D462-4AF9-A15B-E51EFA89B2B7}"/>
                      </a:ext>
                    </a:extLst>
                  </p:cNvPr>
                  <p:cNvSpPr/>
                  <p:nvPr/>
                </p:nvSpPr>
                <p:spPr bwMode="auto">
                  <a:xfrm>
                    <a:off x="2114" y="1827"/>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6" name="Freeform 2033">
                    <a:extLst>
                      <a:ext uri="{FF2B5EF4-FFF2-40B4-BE49-F238E27FC236}">
                        <a16:creationId xmlns="" xmlns:a16="http://schemas.microsoft.com/office/drawing/2014/main" id="{F04E2085-E31C-4215-A7F6-C7B2D01281C6}"/>
                      </a:ext>
                    </a:extLst>
                  </p:cNvPr>
                  <p:cNvSpPr/>
                  <p:nvPr/>
                </p:nvSpPr>
                <p:spPr bwMode="auto">
                  <a:xfrm>
                    <a:off x="2082" y="1834"/>
                    <a:ext cx="2" cy="3"/>
                  </a:xfrm>
                  <a:custGeom>
                    <a:gdLst>
                      <a:gd name="T0" fmla="*/ 2 w 2"/>
                      <a:gd name="T1" fmla="*/ 3 h 3"/>
                      <a:gd name="T2" fmla="*/ 0 w 2"/>
                      <a:gd name="T3" fmla="*/ 0 h 3"/>
                      <a:gd name="T4" fmla="*/ 2 w 2"/>
                      <a:gd name="T5" fmla="*/ 3 h 3"/>
                    </a:gdLst>
                    <a:cxnLst>
                      <a:cxn ang="0">
                        <a:pos x="T0" y="T1"/>
                      </a:cxn>
                      <a:cxn ang="0">
                        <a:pos x="T2" y="T3"/>
                      </a:cxn>
                      <a:cxn ang="0">
                        <a:pos x="T4" y="T5"/>
                      </a:cxn>
                    </a:cxnLst>
                    <a:rect l="0" t="0" r="r" b="b"/>
                    <a:pathLst>
                      <a:path w="2" h="3">
                        <a:moveTo>
                          <a:pt x="2" y="3"/>
                        </a:moveTo>
                        <a:cubicBezTo>
                          <a:pt x="1" y="2"/>
                          <a:pt x="1" y="1"/>
                          <a:pt x="0" y="0"/>
                        </a:cubicBezTo>
                        <a:cubicBezTo>
                          <a:pt x="1" y="1"/>
                          <a:pt x="1"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7" name="Freeform 2034">
                    <a:extLst>
                      <a:ext uri="{FF2B5EF4-FFF2-40B4-BE49-F238E27FC236}">
                        <a16:creationId xmlns="" xmlns:a16="http://schemas.microsoft.com/office/drawing/2014/main" id="{85941459-8DDA-41C0-B502-20C9D38A45E9}"/>
                      </a:ext>
                    </a:extLst>
                  </p:cNvPr>
                  <p:cNvSpPr/>
                  <p:nvPr/>
                </p:nvSpPr>
                <p:spPr bwMode="auto">
                  <a:xfrm>
                    <a:off x="2115" y="1830"/>
                    <a:ext cx="6" cy="2"/>
                  </a:xfrm>
                  <a:custGeom>
                    <a:gdLst>
                      <a:gd name="T0" fmla="*/ 3 w 6"/>
                      <a:gd name="T1" fmla="*/ 1 h 2"/>
                      <a:gd name="T2" fmla="*/ 6 w 6"/>
                      <a:gd name="T3" fmla="*/ 1 h 2"/>
                      <a:gd name="T4" fmla="*/ 0 w 6"/>
                      <a:gd name="T5" fmla="*/ 0 h 2"/>
                      <a:gd name="T6" fmla="*/ 3 w 6"/>
                      <a:gd name="T7" fmla="*/ 1 h 2"/>
                    </a:gdLst>
                    <a:cxnLst>
                      <a:cxn ang="0">
                        <a:pos x="T0" y="T1"/>
                      </a:cxn>
                      <a:cxn ang="0">
                        <a:pos x="T2" y="T3"/>
                      </a:cxn>
                      <a:cxn ang="0">
                        <a:pos x="T4" y="T5"/>
                      </a:cxn>
                      <a:cxn ang="0">
                        <a:pos x="T6" y="T7"/>
                      </a:cxn>
                    </a:cxnLst>
                    <a:rect l="0" t="0" r="r" b="b"/>
                    <a:pathLst>
                      <a:path w="6" h="2">
                        <a:moveTo>
                          <a:pt x="3" y="1"/>
                        </a:moveTo>
                        <a:cubicBezTo>
                          <a:pt x="4" y="1"/>
                          <a:pt x="5" y="1"/>
                          <a:pt x="6" y="1"/>
                        </a:cubicBezTo>
                        <a:cubicBezTo>
                          <a:pt x="4" y="1"/>
                          <a:pt x="1" y="2"/>
                          <a:pt x="0" y="0"/>
                        </a:cubicBezTo>
                        <a:cubicBezTo>
                          <a:pt x="1" y="1"/>
                          <a:pt x="2" y="1"/>
                          <a:pt x="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8" name="Freeform 2035">
                    <a:extLst>
                      <a:ext uri="{FF2B5EF4-FFF2-40B4-BE49-F238E27FC236}">
                        <a16:creationId xmlns="" xmlns:a16="http://schemas.microsoft.com/office/drawing/2014/main" id="{052F53E5-AFF0-4D7D-881E-A51E243CF2B6}"/>
                      </a:ext>
                    </a:extLst>
                  </p:cNvPr>
                  <p:cNvSpPr/>
                  <p:nvPr/>
                </p:nvSpPr>
                <p:spPr bwMode="auto">
                  <a:xfrm>
                    <a:off x="2052" y="1780"/>
                    <a:ext cx="11" cy="6"/>
                  </a:xfrm>
                  <a:custGeom>
                    <a:gdLst>
                      <a:gd name="T0" fmla="*/ 0 w 12"/>
                      <a:gd name="T1" fmla="*/ 0 h 6"/>
                      <a:gd name="T2" fmla="*/ 12 w 12"/>
                      <a:gd name="T3" fmla="*/ 6 h 6"/>
                      <a:gd name="T4" fmla="*/ 0 w 12"/>
                      <a:gd name="T5" fmla="*/ 0 h 6"/>
                    </a:gdLst>
                    <a:cxnLst>
                      <a:cxn ang="0">
                        <a:pos x="T0" y="T1"/>
                      </a:cxn>
                      <a:cxn ang="0">
                        <a:pos x="T2" y="T3"/>
                      </a:cxn>
                      <a:cxn ang="0">
                        <a:pos x="T4" y="T5"/>
                      </a:cxn>
                    </a:cxnLst>
                    <a:rect l="0" t="0" r="r" b="b"/>
                    <a:pathLst>
                      <a:path w="12" h="6">
                        <a:moveTo>
                          <a:pt x="0" y="0"/>
                        </a:moveTo>
                        <a:cubicBezTo>
                          <a:pt x="3" y="4"/>
                          <a:pt x="7" y="6"/>
                          <a:pt x="12" y="6"/>
                        </a:cubicBezTo>
                        <a:cubicBezTo>
                          <a:pt x="7" y="6"/>
                          <a:pt x="3"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399" name="Freeform 2036">
                    <a:extLst>
                      <a:ext uri="{FF2B5EF4-FFF2-40B4-BE49-F238E27FC236}">
                        <a16:creationId xmlns="" xmlns:a16="http://schemas.microsoft.com/office/drawing/2014/main" id="{33364537-049A-4A91-B648-3D5626879F2E}"/>
                      </a:ext>
                    </a:extLst>
                  </p:cNvPr>
                  <p:cNvSpPr/>
                  <p:nvPr/>
                </p:nvSpPr>
                <p:spPr bwMode="auto">
                  <a:xfrm flipH="1">
                    <a:off x="2027" y="1734"/>
                    <a:ext cx="0" cy="0"/>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0" name="Freeform 2037">
                    <a:extLst>
                      <a:ext uri="{FF2B5EF4-FFF2-40B4-BE49-F238E27FC236}">
                        <a16:creationId xmlns="" xmlns:a16="http://schemas.microsoft.com/office/drawing/2014/main" id="{374E28D0-FC9B-4D2E-BEA7-DFA9BF682F90}"/>
                      </a:ext>
                    </a:extLst>
                  </p:cNvPr>
                  <p:cNvSpPr/>
                  <p:nvPr/>
                </p:nvSpPr>
                <p:spPr bwMode="auto">
                  <a:xfrm flipH="1">
                    <a:off x="2082" y="1833"/>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1" name="Freeform 2038">
                    <a:extLst>
                      <a:ext uri="{FF2B5EF4-FFF2-40B4-BE49-F238E27FC236}">
                        <a16:creationId xmlns="" xmlns:a16="http://schemas.microsoft.com/office/drawing/2014/main" id="{C8FA76B4-BF60-433F-9114-24D1F56B56E4}"/>
                      </a:ext>
                    </a:extLst>
                  </p:cNvPr>
                  <p:cNvSpPr/>
                  <p:nvPr/>
                </p:nvSpPr>
                <p:spPr bwMode="auto">
                  <a:xfrm>
                    <a:off x="2184" y="1790"/>
                    <a:ext cx="40" cy="44"/>
                  </a:xfrm>
                  <a:custGeom>
                    <a:gdLst>
                      <a:gd name="T0" fmla="*/ 15 w 42"/>
                      <a:gd name="T1" fmla="*/ 45 h 46"/>
                      <a:gd name="T2" fmla="*/ 16 w 42"/>
                      <a:gd name="T3" fmla="*/ 46 h 46"/>
                      <a:gd name="T4" fmla="*/ 18 w 42"/>
                      <a:gd name="T5" fmla="*/ 46 h 46"/>
                      <a:gd name="T6" fmla="*/ 18 w 42"/>
                      <a:gd name="T7" fmla="*/ 46 h 46"/>
                      <a:gd name="T8" fmla="*/ 18 w 42"/>
                      <a:gd name="T9" fmla="*/ 46 h 46"/>
                      <a:gd name="T10" fmla="*/ 18 w 42"/>
                      <a:gd name="T11" fmla="*/ 46 h 46"/>
                      <a:gd name="T12" fmla="*/ 19 w 42"/>
                      <a:gd name="T13" fmla="*/ 43 h 46"/>
                      <a:gd name="T14" fmla="*/ 19 w 42"/>
                      <a:gd name="T15" fmla="*/ 43 h 46"/>
                      <a:gd name="T16" fmla="*/ 24 w 42"/>
                      <a:gd name="T17" fmla="*/ 38 h 46"/>
                      <a:gd name="T18" fmla="*/ 24 w 42"/>
                      <a:gd name="T19" fmla="*/ 38 h 46"/>
                      <a:gd name="T20" fmla="*/ 29 w 42"/>
                      <a:gd name="T21" fmla="*/ 38 h 46"/>
                      <a:gd name="T22" fmla="*/ 34 w 42"/>
                      <a:gd name="T23" fmla="*/ 37 h 46"/>
                      <a:gd name="T24" fmla="*/ 34 w 42"/>
                      <a:gd name="T25" fmla="*/ 37 h 46"/>
                      <a:gd name="T26" fmla="*/ 35 w 42"/>
                      <a:gd name="T27" fmla="*/ 38 h 46"/>
                      <a:gd name="T28" fmla="*/ 36 w 42"/>
                      <a:gd name="T29" fmla="*/ 38 h 46"/>
                      <a:gd name="T30" fmla="*/ 36 w 42"/>
                      <a:gd name="T31" fmla="*/ 38 h 46"/>
                      <a:gd name="T32" fmla="*/ 37 w 42"/>
                      <a:gd name="T33" fmla="*/ 38 h 46"/>
                      <a:gd name="T34" fmla="*/ 37 w 42"/>
                      <a:gd name="T35" fmla="*/ 39 h 46"/>
                      <a:gd name="T36" fmla="*/ 38 w 42"/>
                      <a:gd name="T37" fmla="*/ 39 h 46"/>
                      <a:gd name="T38" fmla="*/ 38 w 42"/>
                      <a:gd name="T39" fmla="*/ 39 h 46"/>
                      <a:gd name="T40" fmla="*/ 38 w 42"/>
                      <a:gd name="T41" fmla="*/ 38 h 46"/>
                      <a:gd name="T42" fmla="*/ 39 w 42"/>
                      <a:gd name="T43" fmla="*/ 37 h 46"/>
                      <a:gd name="T44" fmla="*/ 39 w 42"/>
                      <a:gd name="T45" fmla="*/ 36 h 46"/>
                      <a:gd name="T46" fmla="*/ 39 w 42"/>
                      <a:gd name="T47" fmla="*/ 36 h 46"/>
                      <a:gd name="T48" fmla="*/ 39 w 42"/>
                      <a:gd name="T49" fmla="*/ 36 h 46"/>
                      <a:gd name="T50" fmla="*/ 38 w 42"/>
                      <a:gd name="T51" fmla="*/ 23 h 46"/>
                      <a:gd name="T52" fmla="*/ 41 w 42"/>
                      <a:gd name="T53" fmla="*/ 7 h 46"/>
                      <a:gd name="T54" fmla="*/ 41 w 42"/>
                      <a:gd name="T55" fmla="*/ 5 h 46"/>
                      <a:gd name="T56" fmla="*/ 42 w 42"/>
                      <a:gd name="T57" fmla="*/ 4 h 46"/>
                      <a:gd name="T58" fmla="*/ 42 w 42"/>
                      <a:gd name="T59" fmla="*/ 4 h 46"/>
                      <a:gd name="T60" fmla="*/ 33 w 42"/>
                      <a:gd name="T61" fmla="*/ 2 h 46"/>
                      <a:gd name="T62" fmla="*/ 28 w 42"/>
                      <a:gd name="T63" fmla="*/ 3 h 46"/>
                      <a:gd name="T64" fmla="*/ 22 w 42"/>
                      <a:gd name="T65" fmla="*/ 4 h 46"/>
                      <a:gd name="T66" fmla="*/ 17 w 42"/>
                      <a:gd name="T67" fmla="*/ 2 h 46"/>
                      <a:gd name="T68" fmla="*/ 15 w 42"/>
                      <a:gd name="T69" fmla="*/ 0 h 46"/>
                      <a:gd name="T70" fmla="*/ 11 w 42"/>
                      <a:gd name="T71" fmla="*/ 2 h 46"/>
                      <a:gd name="T72" fmla="*/ 10 w 42"/>
                      <a:gd name="T73" fmla="*/ 2 h 46"/>
                      <a:gd name="T74" fmla="*/ 10 w 42"/>
                      <a:gd name="T75" fmla="*/ 3 h 46"/>
                      <a:gd name="T76" fmla="*/ 10 w 42"/>
                      <a:gd name="T77" fmla="*/ 3 h 46"/>
                      <a:gd name="T78" fmla="*/ 10 w 42"/>
                      <a:gd name="T79" fmla="*/ 4 h 46"/>
                      <a:gd name="T80" fmla="*/ 10 w 42"/>
                      <a:gd name="T81" fmla="*/ 5 h 46"/>
                      <a:gd name="T82" fmla="*/ 9 w 42"/>
                      <a:gd name="T83" fmla="*/ 6 h 46"/>
                      <a:gd name="T84" fmla="*/ 9 w 42"/>
                      <a:gd name="T85" fmla="*/ 6 h 46"/>
                      <a:gd name="T86" fmla="*/ 9 w 42"/>
                      <a:gd name="T87" fmla="*/ 7 h 46"/>
                      <a:gd name="T88" fmla="*/ 9 w 42"/>
                      <a:gd name="T89" fmla="*/ 11 h 46"/>
                      <a:gd name="T90" fmla="*/ 3 w 42"/>
                      <a:gd name="T91" fmla="*/ 15 h 46"/>
                      <a:gd name="T92" fmla="*/ 1 w 42"/>
                      <a:gd name="T93" fmla="*/ 19 h 46"/>
                      <a:gd name="T94" fmla="*/ 0 w 42"/>
                      <a:gd name="T95" fmla="*/ 23 h 46"/>
                      <a:gd name="T96" fmla="*/ 3 w 42"/>
                      <a:gd name="T97" fmla="*/ 27 h 46"/>
                      <a:gd name="T98" fmla="*/ 9 w 42"/>
                      <a:gd name="T99" fmla="*/ 34 h 46"/>
                      <a:gd name="T100" fmla="*/ 10 w 42"/>
                      <a:gd name="T101" fmla="*/ 36 h 46"/>
                      <a:gd name="T102" fmla="*/ 10 w 42"/>
                      <a:gd name="T103" fmla="*/ 36 h 46"/>
                      <a:gd name="T104" fmla="*/ 11 w 42"/>
                      <a:gd name="T105" fmla="*/ 38 h 46"/>
                      <a:gd name="T106" fmla="*/ 12 w 42"/>
                      <a:gd name="T107" fmla="*/ 39 h 46"/>
                      <a:gd name="T108" fmla="*/ 13 w 42"/>
                      <a:gd name="T109" fmla="*/ 42 h 46"/>
                      <a:gd name="T110" fmla="*/ 14 w 42"/>
                      <a:gd name="T111" fmla="*/ 43 h 46"/>
                      <a:gd name="T112" fmla="*/ 15 w 42"/>
                      <a:gd name="T113" fmla="*/ 45 h 46"/>
                      <a:gd name="T114" fmla="*/ 15 w 42"/>
                      <a:gd name="T115" fmla="*/ 45 h 4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2" h="46">
                        <a:moveTo>
                          <a:pt x="15" y="45"/>
                        </a:moveTo>
                        <a:cubicBezTo>
                          <a:pt x="16" y="45"/>
                          <a:pt x="16" y="46"/>
                          <a:pt x="16" y="46"/>
                        </a:cubicBezTo>
                        <a:cubicBezTo>
                          <a:pt x="17" y="46"/>
                          <a:pt x="17" y="46"/>
                          <a:pt x="18" y="46"/>
                        </a:cubicBezTo>
                        <a:cubicBezTo>
                          <a:pt x="18" y="46"/>
                          <a:pt x="18" y="46"/>
                          <a:pt x="18" y="46"/>
                        </a:cubicBezTo>
                        <a:cubicBezTo>
                          <a:pt x="18" y="46"/>
                          <a:pt x="18" y="46"/>
                          <a:pt x="18" y="46"/>
                        </a:cubicBezTo>
                        <a:cubicBezTo>
                          <a:pt x="18" y="46"/>
                          <a:pt x="18" y="46"/>
                          <a:pt x="18" y="46"/>
                        </a:cubicBezTo>
                        <a:cubicBezTo>
                          <a:pt x="19" y="45"/>
                          <a:pt x="19" y="45"/>
                          <a:pt x="19" y="43"/>
                        </a:cubicBezTo>
                        <a:cubicBezTo>
                          <a:pt x="19" y="43"/>
                          <a:pt x="19" y="43"/>
                          <a:pt x="19" y="43"/>
                        </a:cubicBezTo>
                        <a:cubicBezTo>
                          <a:pt x="20" y="41"/>
                          <a:pt x="20" y="38"/>
                          <a:pt x="24" y="38"/>
                        </a:cubicBezTo>
                        <a:cubicBezTo>
                          <a:pt x="24" y="38"/>
                          <a:pt x="24" y="38"/>
                          <a:pt x="24" y="38"/>
                        </a:cubicBezTo>
                        <a:cubicBezTo>
                          <a:pt x="26" y="38"/>
                          <a:pt x="28" y="38"/>
                          <a:pt x="29" y="38"/>
                        </a:cubicBezTo>
                        <a:cubicBezTo>
                          <a:pt x="31" y="38"/>
                          <a:pt x="32" y="37"/>
                          <a:pt x="34" y="37"/>
                        </a:cubicBezTo>
                        <a:cubicBezTo>
                          <a:pt x="34" y="37"/>
                          <a:pt x="34" y="37"/>
                          <a:pt x="34" y="37"/>
                        </a:cubicBezTo>
                        <a:cubicBezTo>
                          <a:pt x="35" y="37"/>
                          <a:pt x="35" y="38"/>
                          <a:pt x="35" y="38"/>
                        </a:cubicBezTo>
                        <a:cubicBezTo>
                          <a:pt x="35" y="38"/>
                          <a:pt x="35" y="38"/>
                          <a:pt x="36" y="38"/>
                        </a:cubicBezTo>
                        <a:cubicBezTo>
                          <a:pt x="36" y="38"/>
                          <a:pt x="36" y="38"/>
                          <a:pt x="36" y="38"/>
                        </a:cubicBezTo>
                        <a:cubicBezTo>
                          <a:pt x="36" y="38"/>
                          <a:pt x="37" y="38"/>
                          <a:pt x="37" y="38"/>
                        </a:cubicBezTo>
                        <a:cubicBezTo>
                          <a:pt x="37" y="38"/>
                          <a:pt x="37" y="38"/>
                          <a:pt x="37" y="39"/>
                        </a:cubicBezTo>
                        <a:cubicBezTo>
                          <a:pt x="37" y="39"/>
                          <a:pt x="38" y="39"/>
                          <a:pt x="38" y="39"/>
                        </a:cubicBezTo>
                        <a:cubicBezTo>
                          <a:pt x="38" y="39"/>
                          <a:pt x="38" y="39"/>
                          <a:pt x="38" y="39"/>
                        </a:cubicBezTo>
                        <a:cubicBezTo>
                          <a:pt x="38" y="38"/>
                          <a:pt x="38" y="38"/>
                          <a:pt x="38" y="38"/>
                        </a:cubicBezTo>
                        <a:cubicBezTo>
                          <a:pt x="38" y="38"/>
                          <a:pt x="38" y="37"/>
                          <a:pt x="39" y="37"/>
                        </a:cubicBezTo>
                        <a:cubicBezTo>
                          <a:pt x="39" y="37"/>
                          <a:pt x="39" y="36"/>
                          <a:pt x="39" y="36"/>
                        </a:cubicBezTo>
                        <a:cubicBezTo>
                          <a:pt x="39" y="36"/>
                          <a:pt x="39" y="36"/>
                          <a:pt x="39" y="36"/>
                        </a:cubicBezTo>
                        <a:cubicBezTo>
                          <a:pt x="39" y="36"/>
                          <a:pt x="39" y="36"/>
                          <a:pt x="39" y="36"/>
                        </a:cubicBezTo>
                        <a:cubicBezTo>
                          <a:pt x="40" y="35"/>
                          <a:pt x="40" y="27"/>
                          <a:pt x="38" y="23"/>
                        </a:cubicBezTo>
                        <a:cubicBezTo>
                          <a:pt x="36" y="17"/>
                          <a:pt x="38" y="10"/>
                          <a:pt x="41" y="7"/>
                        </a:cubicBezTo>
                        <a:cubicBezTo>
                          <a:pt x="41" y="7"/>
                          <a:pt x="41" y="7"/>
                          <a:pt x="41" y="5"/>
                        </a:cubicBezTo>
                        <a:cubicBezTo>
                          <a:pt x="42" y="5"/>
                          <a:pt x="42" y="4"/>
                          <a:pt x="42" y="4"/>
                        </a:cubicBezTo>
                        <a:cubicBezTo>
                          <a:pt x="42" y="4"/>
                          <a:pt x="42" y="4"/>
                          <a:pt x="42" y="4"/>
                        </a:cubicBezTo>
                        <a:cubicBezTo>
                          <a:pt x="39" y="3"/>
                          <a:pt x="36" y="2"/>
                          <a:pt x="33" y="2"/>
                        </a:cubicBezTo>
                        <a:cubicBezTo>
                          <a:pt x="32" y="2"/>
                          <a:pt x="30" y="3"/>
                          <a:pt x="28" y="3"/>
                        </a:cubicBezTo>
                        <a:cubicBezTo>
                          <a:pt x="26" y="4"/>
                          <a:pt x="24" y="4"/>
                          <a:pt x="22" y="4"/>
                        </a:cubicBezTo>
                        <a:cubicBezTo>
                          <a:pt x="20" y="4"/>
                          <a:pt x="18" y="3"/>
                          <a:pt x="17" y="2"/>
                        </a:cubicBezTo>
                        <a:cubicBezTo>
                          <a:pt x="16" y="0"/>
                          <a:pt x="15" y="0"/>
                          <a:pt x="15" y="0"/>
                        </a:cubicBezTo>
                        <a:cubicBezTo>
                          <a:pt x="14" y="0"/>
                          <a:pt x="12" y="1"/>
                          <a:pt x="11" y="2"/>
                        </a:cubicBezTo>
                        <a:cubicBezTo>
                          <a:pt x="11" y="2"/>
                          <a:pt x="11" y="2"/>
                          <a:pt x="10" y="2"/>
                        </a:cubicBezTo>
                        <a:cubicBezTo>
                          <a:pt x="10" y="2"/>
                          <a:pt x="10" y="2"/>
                          <a:pt x="10" y="3"/>
                        </a:cubicBezTo>
                        <a:cubicBezTo>
                          <a:pt x="10" y="3"/>
                          <a:pt x="10" y="3"/>
                          <a:pt x="10" y="3"/>
                        </a:cubicBezTo>
                        <a:cubicBezTo>
                          <a:pt x="10" y="4"/>
                          <a:pt x="10" y="4"/>
                          <a:pt x="10" y="4"/>
                        </a:cubicBezTo>
                        <a:cubicBezTo>
                          <a:pt x="10" y="4"/>
                          <a:pt x="10" y="5"/>
                          <a:pt x="10" y="5"/>
                        </a:cubicBezTo>
                        <a:cubicBezTo>
                          <a:pt x="9" y="5"/>
                          <a:pt x="9" y="5"/>
                          <a:pt x="9" y="6"/>
                        </a:cubicBezTo>
                        <a:cubicBezTo>
                          <a:pt x="9" y="6"/>
                          <a:pt x="9" y="6"/>
                          <a:pt x="9" y="6"/>
                        </a:cubicBezTo>
                        <a:cubicBezTo>
                          <a:pt x="9" y="6"/>
                          <a:pt x="9" y="7"/>
                          <a:pt x="9" y="7"/>
                        </a:cubicBezTo>
                        <a:cubicBezTo>
                          <a:pt x="10" y="9"/>
                          <a:pt x="10" y="10"/>
                          <a:pt x="9" y="11"/>
                        </a:cubicBezTo>
                        <a:cubicBezTo>
                          <a:pt x="8" y="14"/>
                          <a:pt x="4" y="15"/>
                          <a:pt x="3" y="15"/>
                        </a:cubicBezTo>
                        <a:cubicBezTo>
                          <a:pt x="2" y="15"/>
                          <a:pt x="2" y="18"/>
                          <a:pt x="1" y="19"/>
                        </a:cubicBezTo>
                        <a:cubicBezTo>
                          <a:pt x="1" y="20"/>
                          <a:pt x="1" y="22"/>
                          <a:pt x="0" y="23"/>
                        </a:cubicBezTo>
                        <a:cubicBezTo>
                          <a:pt x="0" y="24"/>
                          <a:pt x="2" y="26"/>
                          <a:pt x="3" y="27"/>
                        </a:cubicBezTo>
                        <a:cubicBezTo>
                          <a:pt x="5" y="29"/>
                          <a:pt x="8" y="31"/>
                          <a:pt x="9" y="34"/>
                        </a:cubicBezTo>
                        <a:cubicBezTo>
                          <a:pt x="9" y="34"/>
                          <a:pt x="9" y="35"/>
                          <a:pt x="10" y="36"/>
                        </a:cubicBezTo>
                        <a:cubicBezTo>
                          <a:pt x="10" y="36"/>
                          <a:pt x="10" y="36"/>
                          <a:pt x="10" y="36"/>
                        </a:cubicBezTo>
                        <a:cubicBezTo>
                          <a:pt x="11" y="37"/>
                          <a:pt x="11" y="38"/>
                          <a:pt x="11" y="38"/>
                        </a:cubicBezTo>
                        <a:cubicBezTo>
                          <a:pt x="11" y="39"/>
                          <a:pt x="12" y="39"/>
                          <a:pt x="12" y="39"/>
                        </a:cubicBezTo>
                        <a:cubicBezTo>
                          <a:pt x="12" y="40"/>
                          <a:pt x="13" y="41"/>
                          <a:pt x="13" y="42"/>
                        </a:cubicBezTo>
                        <a:cubicBezTo>
                          <a:pt x="13" y="42"/>
                          <a:pt x="13" y="42"/>
                          <a:pt x="14" y="43"/>
                        </a:cubicBezTo>
                        <a:cubicBezTo>
                          <a:pt x="14" y="44"/>
                          <a:pt x="15" y="44"/>
                          <a:pt x="15" y="45"/>
                        </a:cubicBezTo>
                        <a:cubicBezTo>
                          <a:pt x="15" y="45"/>
                          <a:pt x="15" y="45"/>
                          <a:pt x="15"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2" name="Freeform 2039">
                    <a:extLst>
                      <a:ext uri="{FF2B5EF4-FFF2-40B4-BE49-F238E27FC236}">
                        <a16:creationId xmlns="" xmlns:a16="http://schemas.microsoft.com/office/drawing/2014/main" id="{73BEFAC8-15EE-4F52-B6DC-16B9C51993CD}"/>
                      </a:ext>
                    </a:extLst>
                  </p:cNvPr>
                  <p:cNvSpPr/>
                  <p:nvPr/>
                </p:nvSpPr>
                <p:spPr bwMode="auto">
                  <a:xfrm flipH="1">
                    <a:off x="2219" y="182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0"/>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3" name="Freeform 2040">
                    <a:extLst>
                      <a:ext uri="{FF2B5EF4-FFF2-40B4-BE49-F238E27FC236}">
                        <a16:creationId xmlns="" xmlns:a16="http://schemas.microsoft.com/office/drawing/2014/main" id="{6773A63A-6A7E-400A-A173-9FEB371F3BBC}"/>
                      </a:ext>
                    </a:extLst>
                  </p:cNvPr>
                  <p:cNvSpPr/>
                  <p:nvPr/>
                </p:nvSpPr>
                <p:spPr bwMode="auto">
                  <a:xfrm flipH="1">
                    <a:off x="2218" y="18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4" name="Freeform 2041">
                    <a:extLst>
                      <a:ext uri="{FF2B5EF4-FFF2-40B4-BE49-F238E27FC236}">
                        <a16:creationId xmlns="" xmlns:a16="http://schemas.microsoft.com/office/drawing/2014/main" id="{83D111BF-EDEB-42F1-9F14-F9D3A426A303}"/>
                      </a:ext>
                    </a:extLst>
                  </p:cNvPr>
                  <p:cNvSpPr/>
                  <p:nvPr/>
                </p:nvSpPr>
                <p:spPr bwMode="auto">
                  <a:xfrm flipH="1">
                    <a:off x="2201" y="1834"/>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5" name="Freeform 2042">
                    <a:extLst>
                      <a:ext uri="{FF2B5EF4-FFF2-40B4-BE49-F238E27FC236}">
                        <a16:creationId xmlns="" xmlns:a16="http://schemas.microsoft.com/office/drawing/2014/main" id="{602ECA04-068C-4068-82DE-C9CBF0344820}"/>
                      </a:ext>
                    </a:extLst>
                  </p:cNvPr>
                  <p:cNvSpPr/>
                  <p:nvPr/>
                </p:nvSpPr>
                <p:spPr bwMode="auto">
                  <a:xfrm>
                    <a:off x="2202" y="1826"/>
                    <a:ext cx="5" cy="5"/>
                  </a:xfrm>
                  <a:custGeom>
                    <a:gdLst>
                      <a:gd name="T0" fmla="*/ 5 w 5"/>
                      <a:gd name="T1" fmla="*/ 0 h 5"/>
                      <a:gd name="T2" fmla="*/ 0 w 5"/>
                      <a:gd name="T3" fmla="*/ 5 h 5"/>
                      <a:gd name="T4" fmla="*/ 5 w 5"/>
                      <a:gd name="T5" fmla="*/ 0 h 5"/>
                    </a:gdLst>
                    <a:cxnLst>
                      <a:cxn ang="0">
                        <a:pos x="T0" y="T1"/>
                      </a:cxn>
                      <a:cxn ang="0">
                        <a:pos x="T2" y="T3"/>
                      </a:cxn>
                      <a:cxn ang="0">
                        <a:pos x="T4" y="T5"/>
                      </a:cxn>
                    </a:cxnLst>
                    <a:rect l="0" t="0" r="r" b="b"/>
                    <a:pathLst>
                      <a:path w="5" h="5">
                        <a:moveTo>
                          <a:pt x="5" y="0"/>
                        </a:moveTo>
                        <a:cubicBezTo>
                          <a:pt x="1" y="0"/>
                          <a:pt x="1" y="3"/>
                          <a:pt x="0" y="5"/>
                        </a:cubicBezTo>
                        <a:cubicBezTo>
                          <a:pt x="1" y="3"/>
                          <a:pt x="1"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6" name="Freeform 2043">
                    <a:extLst>
                      <a:ext uri="{FF2B5EF4-FFF2-40B4-BE49-F238E27FC236}">
                        <a16:creationId xmlns="" xmlns:a16="http://schemas.microsoft.com/office/drawing/2014/main" id="{B6CD73C3-D629-4573-B62F-7A6C43770BA0}"/>
                      </a:ext>
                    </a:extLst>
                  </p:cNvPr>
                  <p:cNvSpPr/>
                  <p:nvPr/>
                </p:nvSpPr>
                <p:spPr bwMode="auto">
                  <a:xfrm>
                    <a:off x="2216" y="1825"/>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0"/>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7" name="Freeform 2044">
                    <a:extLst>
                      <a:ext uri="{FF2B5EF4-FFF2-40B4-BE49-F238E27FC236}">
                        <a16:creationId xmlns="" xmlns:a16="http://schemas.microsoft.com/office/drawing/2014/main" id="{D6C064B6-4E0A-4A7B-81AF-3FA91AF117DF}"/>
                      </a:ext>
                    </a:extLst>
                  </p:cNvPr>
                  <p:cNvSpPr/>
                  <p:nvPr/>
                </p:nvSpPr>
                <p:spPr bwMode="auto">
                  <a:xfrm flipH="1">
                    <a:off x="2198" y="183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8" name="Freeform 2045">
                    <a:extLst>
                      <a:ext uri="{FF2B5EF4-FFF2-40B4-BE49-F238E27FC236}">
                        <a16:creationId xmlns="" xmlns:a16="http://schemas.microsoft.com/office/drawing/2014/main" id="{E255B67A-CC60-4B54-A2C6-268935DE40D2}"/>
                      </a:ext>
                    </a:extLst>
                  </p:cNvPr>
                  <p:cNvSpPr/>
                  <p:nvPr/>
                </p:nvSpPr>
                <p:spPr bwMode="auto">
                  <a:xfrm>
                    <a:off x="2199" y="1834"/>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09" name="Freeform 2046">
                    <a:extLst>
                      <a:ext uri="{FF2B5EF4-FFF2-40B4-BE49-F238E27FC236}">
                        <a16:creationId xmlns="" xmlns:a16="http://schemas.microsoft.com/office/drawing/2014/main" id="{7BF5F28B-EB19-4219-8351-C6228B19CA81}"/>
                      </a:ext>
                    </a:extLst>
                  </p:cNvPr>
                  <p:cNvSpPr/>
                  <p:nvPr/>
                </p:nvSpPr>
                <p:spPr bwMode="auto">
                  <a:xfrm>
                    <a:off x="2147" y="1766"/>
                    <a:ext cx="46" cy="74"/>
                  </a:xfrm>
                  <a:custGeom>
                    <a:gdLst>
                      <a:gd name="T0" fmla="*/ 8 w 48"/>
                      <a:gd name="T1" fmla="*/ 33 h 77"/>
                      <a:gd name="T2" fmla="*/ 10 w 48"/>
                      <a:gd name="T3" fmla="*/ 33 h 77"/>
                      <a:gd name="T4" fmla="*/ 11 w 48"/>
                      <a:gd name="T5" fmla="*/ 33 h 77"/>
                      <a:gd name="T6" fmla="*/ 16 w 48"/>
                      <a:gd name="T7" fmla="*/ 42 h 77"/>
                      <a:gd name="T8" fmla="*/ 17 w 48"/>
                      <a:gd name="T9" fmla="*/ 55 h 77"/>
                      <a:gd name="T10" fmla="*/ 20 w 48"/>
                      <a:gd name="T11" fmla="*/ 72 h 77"/>
                      <a:gd name="T12" fmla="*/ 28 w 48"/>
                      <a:gd name="T13" fmla="*/ 77 h 77"/>
                      <a:gd name="T14" fmla="*/ 34 w 48"/>
                      <a:gd name="T15" fmla="*/ 75 h 77"/>
                      <a:gd name="T16" fmla="*/ 40 w 48"/>
                      <a:gd name="T17" fmla="*/ 72 h 77"/>
                      <a:gd name="T18" fmla="*/ 42 w 48"/>
                      <a:gd name="T19" fmla="*/ 71 h 77"/>
                      <a:gd name="T20" fmla="*/ 48 w 48"/>
                      <a:gd name="T21" fmla="*/ 69 h 77"/>
                      <a:gd name="T22" fmla="*/ 47 w 48"/>
                      <a:gd name="T23" fmla="*/ 67 h 77"/>
                      <a:gd name="T24" fmla="*/ 45 w 48"/>
                      <a:gd name="T25" fmla="*/ 64 h 77"/>
                      <a:gd name="T26" fmla="*/ 44 w 48"/>
                      <a:gd name="T27" fmla="*/ 62 h 77"/>
                      <a:gd name="T28" fmla="*/ 43 w 48"/>
                      <a:gd name="T29" fmla="*/ 60 h 77"/>
                      <a:gd name="T30" fmla="*/ 34 w 48"/>
                      <a:gd name="T31" fmla="*/ 48 h 77"/>
                      <a:gd name="T32" fmla="*/ 35 w 48"/>
                      <a:gd name="T33" fmla="*/ 43 h 77"/>
                      <a:gd name="T34" fmla="*/ 44 w 48"/>
                      <a:gd name="T35" fmla="*/ 34 h 77"/>
                      <a:gd name="T36" fmla="*/ 43 w 48"/>
                      <a:gd name="T37" fmla="*/ 32 h 77"/>
                      <a:gd name="T38" fmla="*/ 43 w 48"/>
                      <a:gd name="T39" fmla="*/ 30 h 77"/>
                      <a:gd name="T40" fmla="*/ 44 w 48"/>
                      <a:gd name="T41" fmla="*/ 28 h 77"/>
                      <a:gd name="T42" fmla="*/ 44 w 48"/>
                      <a:gd name="T43" fmla="*/ 27 h 77"/>
                      <a:gd name="T44" fmla="*/ 36 w 48"/>
                      <a:gd name="T45" fmla="*/ 18 h 77"/>
                      <a:gd name="T46" fmla="*/ 29 w 48"/>
                      <a:gd name="T47" fmla="*/ 9 h 77"/>
                      <a:gd name="T48" fmla="*/ 18 w 48"/>
                      <a:gd name="T49" fmla="*/ 1 h 77"/>
                      <a:gd name="T50" fmla="*/ 15 w 48"/>
                      <a:gd name="T51" fmla="*/ 1 h 77"/>
                      <a:gd name="T52" fmla="*/ 14 w 48"/>
                      <a:gd name="T53" fmla="*/ 3 h 77"/>
                      <a:gd name="T54" fmla="*/ 12 w 48"/>
                      <a:gd name="T55" fmla="*/ 4 h 77"/>
                      <a:gd name="T56" fmla="*/ 11 w 48"/>
                      <a:gd name="T57" fmla="*/ 15 h 77"/>
                      <a:gd name="T58" fmla="*/ 2 w 48"/>
                      <a:gd name="T59" fmla="*/ 19 h 77"/>
                      <a:gd name="T60" fmla="*/ 1 w 48"/>
                      <a:gd name="T61" fmla="*/ 26 h 77"/>
                      <a:gd name="T62" fmla="*/ 2 w 48"/>
                      <a:gd name="T63" fmla="*/ 28 h 77"/>
                      <a:gd name="T64" fmla="*/ 3 w 48"/>
                      <a:gd name="T65" fmla="*/ 30 h 77"/>
                      <a:gd name="T66" fmla="*/ 5 w 48"/>
                      <a:gd name="T67" fmla="*/ 32 h 77"/>
                      <a:gd name="T68" fmla="*/ 6 w 48"/>
                      <a:gd name="T69" fmla="*/ 34 h 7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 h="77">
                        <a:moveTo>
                          <a:pt x="6" y="34"/>
                        </a:moveTo>
                        <a:cubicBezTo>
                          <a:pt x="7" y="33"/>
                          <a:pt x="7" y="33"/>
                          <a:pt x="8" y="33"/>
                        </a:cubicBezTo>
                        <a:cubicBezTo>
                          <a:pt x="8" y="33"/>
                          <a:pt x="8" y="33"/>
                          <a:pt x="8" y="33"/>
                        </a:cubicBezTo>
                        <a:cubicBezTo>
                          <a:pt x="8" y="33"/>
                          <a:pt x="9" y="33"/>
                          <a:pt x="10" y="33"/>
                        </a:cubicBezTo>
                        <a:cubicBezTo>
                          <a:pt x="10" y="33"/>
                          <a:pt x="10" y="32"/>
                          <a:pt x="10" y="32"/>
                        </a:cubicBezTo>
                        <a:cubicBezTo>
                          <a:pt x="10" y="32"/>
                          <a:pt x="10" y="33"/>
                          <a:pt x="11" y="33"/>
                        </a:cubicBezTo>
                        <a:cubicBezTo>
                          <a:pt x="15" y="33"/>
                          <a:pt x="15" y="37"/>
                          <a:pt x="15" y="39"/>
                        </a:cubicBezTo>
                        <a:cubicBezTo>
                          <a:pt x="15" y="41"/>
                          <a:pt x="15" y="42"/>
                          <a:pt x="16" y="42"/>
                        </a:cubicBezTo>
                        <a:cubicBezTo>
                          <a:pt x="18" y="43"/>
                          <a:pt x="20" y="45"/>
                          <a:pt x="20" y="48"/>
                        </a:cubicBezTo>
                        <a:cubicBezTo>
                          <a:pt x="20" y="51"/>
                          <a:pt x="19" y="54"/>
                          <a:pt x="17" y="55"/>
                        </a:cubicBezTo>
                        <a:cubicBezTo>
                          <a:pt x="17" y="55"/>
                          <a:pt x="16" y="57"/>
                          <a:pt x="16" y="59"/>
                        </a:cubicBezTo>
                        <a:cubicBezTo>
                          <a:pt x="16" y="63"/>
                          <a:pt x="17" y="68"/>
                          <a:pt x="20" y="72"/>
                        </a:cubicBezTo>
                        <a:cubicBezTo>
                          <a:pt x="23" y="76"/>
                          <a:pt x="26" y="77"/>
                          <a:pt x="27" y="77"/>
                        </a:cubicBezTo>
                        <a:cubicBezTo>
                          <a:pt x="27" y="77"/>
                          <a:pt x="27" y="77"/>
                          <a:pt x="28" y="77"/>
                        </a:cubicBezTo>
                        <a:cubicBezTo>
                          <a:pt x="29" y="77"/>
                          <a:pt x="29" y="76"/>
                          <a:pt x="29" y="76"/>
                        </a:cubicBezTo>
                        <a:cubicBezTo>
                          <a:pt x="30" y="75"/>
                          <a:pt x="32" y="75"/>
                          <a:pt x="34" y="75"/>
                        </a:cubicBezTo>
                        <a:cubicBezTo>
                          <a:pt x="35" y="75"/>
                          <a:pt x="36" y="74"/>
                          <a:pt x="36" y="74"/>
                        </a:cubicBezTo>
                        <a:cubicBezTo>
                          <a:pt x="37" y="72"/>
                          <a:pt x="38" y="72"/>
                          <a:pt x="40" y="72"/>
                        </a:cubicBezTo>
                        <a:cubicBezTo>
                          <a:pt x="41" y="72"/>
                          <a:pt x="41" y="72"/>
                          <a:pt x="41" y="72"/>
                        </a:cubicBezTo>
                        <a:cubicBezTo>
                          <a:pt x="41" y="72"/>
                          <a:pt x="42" y="72"/>
                          <a:pt x="42" y="71"/>
                        </a:cubicBezTo>
                        <a:cubicBezTo>
                          <a:pt x="43" y="71"/>
                          <a:pt x="43" y="70"/>
                          <a:pt x="43" y="70"/>
                        </a:cubicBezTo>
                        <a:cubicBezTo>
                          <a:pt x="44" y="69"/>
                          <a:pt x="46" y="69"/>
                          <a:pt x="48" y="69"/>
                        </a:cubicBezTo>
                        <a:cubicBezTo>
                          <a:pt x="48" y="69"/>
                          <a:pt x="48" y="69"/>
                          <a:pt x="48" y="69"/>
                        </a:cubicBezTo>
                        <a:cubicBezTo>
                          <a:pt x="47" y="68"/>
                          <a:pt x="47" y="68"/>
                          <a:pt x="47" y="67"/>
                        </a:cubicBezTo>
                        <a:cubicBezTo>
                          <a:pt x="47" y="67"/>
                          <a:pt x="46" y="67"/>
                          <a:pt x="46" y="66"/>
                        </a:cubicBezTo>
                        <a:cubicBezTo>
                          <a:pt x="46" y="66"/>
                          <a:pt x="46" y="65"/>
                          <a:pt x="45" y="64"/>
                        </a:cubicBezTo>
                        <a:cubicBezTo>
                          <a:pt x="45" y="64"/>
                          <a:pt x="45" y="64"/>
                          <a:pt x="45" y="64"/>
                        </a:cubicBezTo>
                        <a:cubicBezTo>
                          <a:pt x="45" y="63"/>
                          <a:pt x="44" y="63"/>
                          <a:pt x="44" y="62"/>
                        </a:cubicBezTo>
                        <a:cubicBezTo>
                          <a:pt x="44" y="62"/>
                          <a:pt x="44" y="62"/>
                          <a:pt x="44" y="62"/>
                        </a:cubicBezTo>
                        <a:cubicBezTo>
                          <a:pt x="44" y="61"/>
                          <a:pt x="43" y="61"/>
                          <a:pt x="43" y="60"/>
                        </a:cubicBezTo>
                        <a:cubicBezTo>
                          <a:pt x="43" y="58"/>
                          <a:pt x="40" y="56"/>
                          <a:pt x="38" y="55"/>
                        </a:cubicBezTo>
                        <a:cubicBezTo>
                          <a:pt x="36" y="52"/>
                          <a:pt x="34" y="50"/>
                          <a:pt x="34" y="48"/>
                        </a:cubicBezTo>
                        <a:cubicBezTo>
                          <a:pt x="34" y="48"/>
                          <a:pt x="34" y="47"/>
                          <a:pt x="34" y="46"/>
                        </a:cubicBezTo>
                        <a:cubicBezTo>
                          <a:pt x="35" y="46"/>
                          <a:pt x="35" y="44"/>
                          <a:pt x="35" y="43"/>
                        </a:cubicBezTo>
                        <a:cubicBezTo>
                          <a:pt x="36" y="40"/>
                          <a:pt x="37" y="36"/>
                          <a:pt x="40" y="36"/>
                        </a:cubicBezTo>
                        <a:cubicBezTo>
                          <a:pt x="42" y="36"/>
                          <a:pt x="44" y="35"/>
                          <a:pt x="44" y="34"/>
                        </a:cubicBezTo>
                        <a:cubicBezTo>
                          <a:pt x="44" y="34"/>
                          <a:pt x="44" y="34"/>
                          <a:pt x="44" y="34"/>
                        </a:cubicBezTo>
                        <a:cubicBezTo>
                          <a:pt x="43" y="33"/>
                          <a:pt x="43" y="32"/>
                          <a:pt x="43" y="32"/>
                        </a:cubicBezTo>
                        <a:cubicBezTo>
                          <a:pt x="43" y="32"/>
                          <a:pt x="43" y="31"/>
                          <a:pt x="43" y="31"/>
                        </a:cubicBezTo>
                        <a:cubicBezTo>
                          <a:pt x="43" y="31"/>
                          <a:pt x="43" y="30"/>
                          <a:pt x="43" y="30"/>
                        </a:cubicBezTo>
                        <a:cubicBezTo>
                          <a:pt x="43" y="30"/>
                          <a:pt x="43" y="29"/>
                          <a:pt x="44" y="29"/>
                        </a:cubicBezTo>
                        <a:cubicBezTo>
                          <a:pt x="44" y="29"/>
                          <a:pt x="44" y="28"/>
                          <a:pt x="44" y="28"/>
                        </a:cubicBezTo>
                        <a:cubicBezTo>
                          <a:pt x="44" y="28"/>
                          <a:pt x="44" y="27"/>
                          <a:pt x="44" y="27"/>
                        </a:cubicBezTo>
                        <a:cubicBezTo>
                          <a:pt x="44" y="27"/>
                          <a:pt x="44" y="27"/>
                          <a:pt x="44" y="27"/>
                        </a:cubicBezTo>
                        <a:cubicBezTo>
                          <a:pt x="43" y="26"/>
                          <a:pt x="41" y="24"/>
                          <a:pt x="40" y="22"/>
                        </a:cubicBezTo>
                        <a:cubicBezTo>
                          <a:pt x="39" y="21"/>
                          <a:pt x="37" y="18"/>
                          <a:pt x="36" y="18"/>
                        </a:cubicBezTo>
                        <a:cubicBezTo>
                          <a:pt x="34" y="18"/>
                          <a:pt x="32" y="17"/>
                          <a:pt x="30" y="15"/>
                        </a:cubicBezTo>
                        <a:cubicBezTo>
                          <a:pt x="29" y="14"/>
                          <a:pt x="28" y="11"/>
                          <a:pt x="29" y="9"/>
                        </a:cubicBezTo>
                        <a:cubicBezTo>
                          <a:pt x="29" y="8"/>
                          <a:pt x="28" y="7"/>
                          <a:pt x="25" y="6"/>
                        </a:cubicBezTo>
                        <a:cubicBezTo>
                          <a:pt x="23" y="5"/>
                          <a:pt x="20" y="4"/>
                          <a:pt x="18" y="1"/>
                        </a:cubicBezTo>
                        <a:cubicBezTo>
                          <a:pt x="17" y="1"/>
                          <a:pt x="17" y="0"/>
                          <a:pt x="16" y="0"/>
                        </a:cubicBezTo>
                        <a:cubicBezTo>
                          <a:pt x="16" y="0"/>
                          <a:pt x="15" y="1"/>
                          <a:pt x="15" y="1"/>
                        </a:cubicBezTo>
                        <a:cubicBezTo>
                          <a:pt x="15" y="2"/>
                          <a:pt x="15" y="2"/>
                          <a:pt x="15" y="2"/>
                        </a:cubicBezTo>
                        <a:cubicBezTo>
                          <a:pt x="15" y="2"/>
                          <a:pt x="14" y="3"/>
                          <a:pt x="14" y="3"/>
                        </a:cubicBezTo>
                        <a:cubicBezTo>
                          <a:pt x="14" y="3"/>
                          <a:pt x="14" y="3"/>
                          <a:pt x="14" y="3"/>
                        </a:cubicBezTo>
                        <a:cubicBezTo>
                          <a:pt x="13" y="4"/>
                          <a:pt x="13" y="4"/>
                          <a:pt x="12" y="4"/>
                        </a:cubicBezTo>
                        <a:cubicBezTo>
                          <a:pt x="10" y="6"/>
                          <a:pt x="8" y="8"/>
                          <a:pt x="8" y="9"/>
                        </a:cubicBezTo>
                        <a:cubicBezTo>
                          <a:pt x="10" y="10"/>
                          <a:pt x="12" y="12"/>
                          <a:pt x="11" y="15"/>
                        </a:cubicBezTo>
                        <a:cubicBezTo>
                          <a:pt x="11" y="16"/>
                          <a:pt x="10" y="18"/>
                          <a:pt x="6" y="18"/>
                        </a:cubicBezTo>
                        <a:cubicBezTo>
                          <a:pt x="3" y="19"/>
                          <a:pt x="2" y="19"/>
                          <a:pt x="2" y="19"/>
                        </a:cubicBezTo>
                        <a:cubicBezTo>
                          <a:pt x="2" y="20"/>
                          <a:pt x="2" y="20"/>
                          <a:pt x="2" y="21"/>
                        </a:cubicBezTo>
                        <a:cubicBezTo>
                          <a:pt x="2" y="24"/>
                          <a:pt x="1" y="25"/>
                          <a:pt x="1" y="26"/>
                        </a:cubicBezTo>
                        <a:cubicBezTo>
                          <a:pt x="1" y="26"/>
                          <a:pt x="0" y="26"/>
                          <a:pt x="0" y="26"/>
                        </a:cubicBezTo>
                        <a:cubicBezTo>
                          <a:pt x="1" y="27"/>
                          <a:pt x="1" y="27"/>
                          <a:pt x="2" y="28"/>
                        </a:cubicBezTo>
                        <a:cubicBezTo>
                          <a:pt x="2" y="28"/>
                          <a:pt x="2" y="28"/>
                          <a:pt x="2" y="28"/>
                        </a:cubicBezTo>
                        <a:cubicBezTo>
                          <a:pt x="2" y="29"/>
                          <a:pt x="3" y="29"/>
                          <a:pt x="3" y="30"/>
                        </a:cubicBezTo>
                        <a:cubicBezTo>
                          <a:pt x="3" y="30"/>
                          <a:pt x="4" y="30"/>
                          <a:pt x="4" y="30"/>
                        </a:cubicBezTo>
                        <a:cubicBezTo>
                          <a:pt x="4" y="31"/>
                          <a:pt x="5" y="31"/>
                          <a:pt x="5" y="32"/>
                        </a:cubicBezTo>
                        <a:cubicBezTo>
                          <a:pt x="5" y="32"/>
                          <a:pt x="6" y="33"/>
                          <a:pt x="6" y="33"/>
                        </a:cubicBezTo>
                        <a:cubicBezTo>
                          <a:pt x="6" y="33"/>
                          <a:pt x="6" y="33"/>
                          <a:pt x="6" y="34"/>
                        </a:cubicBezTo>
                        <a:cubicBezTo>
                          <a:pt x="6" y="34"/>
                          <a:pt x="6" y="34"/>
                          <a:pt x="6"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0" name="Freeform 2047">
                    <a:extLst>
                      <a:ext uri="{FF2B5EF4-FFF2-40B4-BE49-F238E27FC236}">
                        <a16:creationId xmlns="" xmlns:a16="http://schemas.microsoft.com/office/drawing/2014/main" id="{432FC249-51EF-4F24-9C25-72D978AEA033}"/>
                      </a:ext>
                    </a:extLst>
                  </p:cNvPr>
                  <p:cNvSpPr/>
                  <p:nvPr/>
                </p:nvSpPr>
                <p:spPr bwMode="auto">
                  <a:xfrm>
                    <a:off x="2167" y="1835"/>
                    <a:ext cx="6" cy="5"/>
                  </a:xfrm>
                  <a:custGeom>
                    <a:gdLst>
                      <a:gd name="T0" fmla="*/ 0 w 7"/>
                      <a:gd name="T1" fmla="*/ 0 h 5"/>
                      <a:gd name="T2" fmla="*/ 7 w 7"/>
                      <a:gd name="T3" fmla="*/ 5 h 5"/>
                      <a:gd name="T4" fmla="*/ 0 w 7"/>
                      <a:gd name="T5" fmla="*/ 0 h 5"/>
                    </a:gdLst>
                    <a:cxnLst>
                      <a:cxn ang="0">
                        <a:pos x="T0" y="T1"/>
                      </a:cxn>
                      <a:cxn ang="0">
                        <a:pos x="T2" y="T3"/>
                      </a:cxn>
                      <a:cxn ang="0">
                        <a:pos x="T4" y="T5"/>
                      </a:cxn>
                    </a:cxnLst>
                    <a:rect l="0" t="0" r="r" b="b"/>
                    <a:pathLst>
                      <a:path w="7" h="5">
                        <a:moveTo>
                          <a:pt x="0" y="0"/>
                        </a:moveTo>
                        <a:cubicBezTo>
                          <a:pt x="3" y="4"/>
                          <a:pt x="6" y="5"/>
                          <a:pt x="7" y="5"/>
                        </a:cubicBezTo>
                        <a:cubicBezTo>
                          <a:pt x="6" y="5"/>
                          <a:pt x="3"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1" name="Freeform 2048">
                    <a:extLst>
                      <a:ext uri="{FF2B5EF4-FFF2-40B4-BE49-F238E27FC236}">
                        <a16:creationId xmlns="" xmlns:a16="http://schemas.microsoft.com/office/drawing/2014/main" id="{0A7A1D47-4456-4A3F-BA05-4C4F83D6F507}"/>
                      </a:ext>
                    </a:extLst>
                  </p:cNvPr>
                  <p:cNvSpPr/>
                  <p:nvPr/>
                </p:nvSpPr>
                <p:spPr bwMode="auto">
                  <a:xfrm>
                    <a:off x="2153" y="1798"/>
                    <a:ext cx="2" cy="1"/>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0"/>
                          <a:pt x="1" y="0"/>
                          <a:pt x="0" y="1"/>
                        </a:cubicBezTo>
                        <a:cubicBezTo>
                          <a:pt x="1" y="0"/>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2" name="Freeform 2049">
                    <a:extLst>
                      <a:ext uri="{FF2B5EF4-FFF2-40B4-BE49-F238E27FC236}">
                        <a16:creationId xmlns="" xmlns:a16="http://schemas.microsoft.com/office/drawing/2014/main" id="{B8807809-7775-4DAE-B246-E56D582A80DF}"/>
                      </a:ext>
                    </a:extLst>
                  </p:cNvPr>
                  <p:cNvSpPr/>
                  <p:nvPr/>
                </p:nvSpPr>
                <p:spPr bwMode="auto">
                  <a:xfrm>
                    <a:off x="2155" y="1798"/>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0" y="0"/>
                          <a:pt x="1" y="0"/>
                          <a:pt x="2"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3" name="Freeform 2050">
                    <a:extLst>
                      <a:ext uri="{FF2B5EF4-FFF2-40B4-BE49-F238E27FC236}">
                        <a16:creationId xmlns="" xmlns:a16="http://schemas.microsoft.com/office/drawing/2014/main" id="{FF79277A-FB59-4D68-A499-351BF17442DA}"/>
                      </a:ext>
                    </a:extLst>
                  </p:cNvPr>
                  <p:cNvSpPr/>
                  <p:nvPr/>
                </p:nvSpPr>
                <p:spPr bwMode="auto">
                  <a:xfrm>
                    <a:off x="2188" y="1833"/>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1" y="1"/>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4" name="Freeform 2051">
                    <a:extLst>
                      <a:ext uri="{FF2B5EF4-FFF2-40B4-BE49-F238E27FC236}">
                        <a16:creationId xmlns="" xmlns:a16="http://schemas.microsoft.com/office/drawing/2014/main" id="{4AEC544C-CD8C-4CFA-940C-B82C604216EB}"/>
                      </a:ext>
                    </a:extLst>
                  </p:cNvPr>
                  <p:cNvSpPr/>
                  <p:nvPr/>
                </p:nvSpPr>
                <p:spPr bwMode="auto">
                  <a:xfrm flipH="1">
                    <a:off x="2161" y="176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5" name="Freeform 2052">
                    <a:extLst>
                      <a:ext uri="{FF2B5EF4-FFF2-40B4-BE49-F238E27FC236}">
                        <a16:creationId xmlns="" xmlns:a16="http://schemas.microsoft.com/office/drawing/2014/main" id="{EF427820-FE7F-49CB-A331-BDC2CB507D5B}"/>
                      </a:ext>
                    </a:extLst>
                  </p:cNvPr>
                  <p:cNvSpPr/>
                  <p:nvPr/>
                </p:nvSpPr>
                <p:spPr bwMode="auto">
                  <a:xfrm>
                    <a:off x="2150" y="1795"/>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6" name="Freeform 2053">
                    <a:extLst>
                      <a:ext uri="{FF2B5EF4-FFF2-40B4-BE49-F238E27FC236}">
                        <a16:creationId xmlns="" xmlns:a16="http://schemas.microsoft.com/office/drawing/2014/main" id="{85FF1771-8626-4BFF-9C41-BBCFA359F3BB}"/>
                      </a:ext>
                    </a:extLst>
                  </p:cNvPr>
                  <p:cNvSpPr/>
                  <p:nvPr/>
                </p:nvSpPr>
                <p:spPr bwMode="auto">
                  <a:xfrm flipH="1">
                    <a:off x="2149" y="179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7" name="Freeform 2054">
                    <a:extLst>
                      <a:ext uri="{FF2B5EF4-FFF2-40B4-BE49-F238E27FC236}">
                        <a16:creationId xmlns="" xmlns:a16="http://schemas.microsoft.com/office/drawing/2014/main" id="{EA78BAC9-08C7-48C7-84A8-751735AE20A7}"/>
                      </a:ext>
                    </a:extLst>
                  </p:cNvPr>
                  <p:cNvSpPr/>
                  <p:nvPr/>
                </p:nvSpPr>
                <p:spPr bwMode="auto">
                  <a:xfrm>
                    <a:off x="2152" y="1797"/>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8" name="Freeform 2055">
                    <a:extLst>
                      <a:ext uri="{FF2B5EF4-FFF2-40B4-BE49-F238E27FC236}">
                        <a16:creationId xmlns="" xmlns:a16="http://schemas.microsoft.com/office/drawing/2014/main" id="{27E38B40-6448-4383-B11E-AF985D1FCBF7}"/>
                      </a:ext>
                    </a:extLst>
                  </p:cNvPr>
                  <p:cNvSpPr/>
                  <p:nvPr/>
                </p:nvSpPr>
                <p:spPr bwMode="auto">
                  <a:xfrm flipH="1">
                    <a:off x="2162" y="1767"/>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419" name="Freeform 2056">
                    <a:extLst>
                      <a:ext uri="{FF2B5EF4-FFF2-40B4-BE49-F238E27FC236}">
                        <a16:creationId xmlns="" xmlns:a16="http://schemas.microsoft.com/office/drawing/2014/main" id="{6E42E31D-54E2-41F1-B2CB-F6CF9D389820}"/>
                      </a:ext>
                    </a:extLst>
                  </p:cNvPr>
                  <p:cNvSpPr/>
                  <p:nvPr/>
                </p:nvSpPr>
                <p:spPr bwMode="auto">
                  <a:xfrm flipH="1">
                    <a:off x="2193" y="1830"/>
                    <a:ext cx="0"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0" y="1"/>
                          <a:pt x="1" y="2"/>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sp>
              <p:nvSpPr>
                <p:cNvPr id="172" name="Freeform 2058">
                  <a:extLst>
                    <a:ext uri="{FF2B5EF4-FFF2-40B4-BE49-F238E27FC236}">
                      <a16:creationId xmlns="" xmlns:a16="http://schemas.microsoft.com/office/drawing/2014/main" id="{CD575898-52FC-4093-AC02-1F3C39C71149}"/>
                    </a:ext>
                  </a:extLst>
                </p:cNvPr>
                <p:cNvSpPr/>
                <p:nvPr/>
              </p:nvSpPr>
              <p:spPr bwMode="auto">
                <a:xfrm flipH="1">
                  <a:off x="2190" y="1792"/>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3" name="Freeform 2059">
                  <a:extLst>
                    <a:ext uri="{FF2B5EF4-FFF2-40B4-BE49-F238E27FC236}">
                      <a16:creationId xmlns="" xmlns:a16="http://schemas.microsoft.com/office/drawing/2014/main" id="{4B8157FE-A7BD-4946-B986-F395016A38D3}"/>
                    </a:ext>
                  </a:extLst>
                </p:cNvPr>
                <p:cNvSpPr/>
                <p:nvPr/>
              </p:nvSpPr>
              <p:spPr bwMode="auto">
                <a:xfrm flipH="1">
                  <a:off x="2189" y="179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4" name="Freeform 2060">
                  <a:extLst>
                    <a:ext uri="{FF2B5EF4-FFF2-40B4-BE49-F238E27FC236}">
                      <a16:creationId xmlns="" xmlns:a16="http://schemas.microsoft.com/office/drawing/2014/main" id="{2A0DF488-9693-429F-AA17-D0199E68DE0B}"/>
                    </a:ext>
                  </a:extLst>
                </p:cNvPr>
                <p:cNvSpPr/>
                <p:nvPr/>
              </p:nvSpPr>
              <p:spPr bwMode="auto">
                <a:xfrm>
                  <a:off x="2189" y="1823"/>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5" name="Freeform 2061">
                  <a:extLst>
                    <a:ext uri="{FF2B5EF4-FFF2-40B4-BE49-F238E27FC236}">
                      <a16:creationId xmlns="" xmlns:a16="http://schemas.microsoft.com/office/drawing/2014/main" id="{05957308-95A0-4698-BFF1-F9116E578A45}"/>
                    </a:ext>
                  </a:extLst>
                </p:cNvPr>
                <p:cNvSpPr/>
                <p:nvPr/>
              </p:nvSpPr>
              <p:spPr bwMode="auto">
                <a:xfrm>
                  <a:off x="2190" y="1825"/>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0" y="1"/>
                        <a:pt x="1" y="1"/>
                        <a:pt x="1" y="2"/>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6" name="Freeform 2062">
                  <a:extLst>
                    <a:ext uri="{FF2B5EF4-FFF2-40B4-BE49-F238E27FC236}">
                      <a16:creationId xmlns="" xmlns:a16="http://schemas.microsoft.com/office/drawing/2014/main" id="{AD529AB3-1C56-4261-8969-95ADEC918172}"/>
                    </a:ext>
                  </a:extLst>
                </p:cNvPr>
                <p:cNvSpPr/>
                <p:nvPr/>
              </p:nvSpPr>
              <p:spPr bwMode="auto">
                <a:xfrm>
                  <a:off x="2189" y="1794"/>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7" name="Freeform 2063">
                  <a:extLst>
                    <a:ext uri="{FF2B5EF4-FFF2-40B4-BE49-F238E27FC236}">
                      <a16:creationId xmlns="" xmlns:a16="http://schemas.microsoft.com/office/drawing/2014/main" id="{4E662F86-C457-4540-9FAD-61C207F0269C}"/>
                    </a:ext>
                  </a:extLst>
                </p:cNvPr>
                <p:cNvSpPr/>
                <p:nvPr/>
              </p:nvSpPr>
              <p:spPr bwMode="auto">
                <a:xfrm>
                  <a:off x="2191" y="1827"/>
                  <a:ext cx="1" cy="2"/>
                </a:xfrm>
                <a:custGeom>
                  <a:gdLst>
                    <a:gd name="T0" fmla="*/ 0 w 1"/>
                    <a:gd name="T1" fmla="*/ 0 h 2"/>
                    <a:gd name="T2" fmla="*/ 1 w 1"/>
                    <a:gd name="T3" fmla="*/ 2 h 2"/>
                    <a:gd name="T4" fmla="*/ 0 w 1"/>
                    <a:gd name="T5" fmla="*/ 0 h 2"/>
                  </a:gdLst>
                  <a:cxnLst>
                    <a:cxn ang="0">
                      <a:pos x="T0" y="T1"/>
                    </a:cxn>
                    <a:cxn ang="0">
                      <a:pos x="T2" y="T3"/>
                    </a:cxn>
                    <a:cxn ang="0">
                      <a:pos x="T4" y="T5"/>
                    </a:cxn>
                  </a:cxnLst>
                  <a:rect l="0" t="0" r="r" b="b"/>
                  <a:pathLst>
                    <a:path w="1" h="2">
                      <a:moveTo>
                        <a:pt x="0" y="0"/>
                      </a:moveTo>
                      <a:cubicBezTo>
                        <a:pt x="1" y="1"/>
                        <a:pt x="1" y="2"/>
                        <a:pt x="1" y="2"/>
                      </a:cubicBezTo>
                      <a:cubicBezTo>
                        <a:pt x="1" y="2"/>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8" name="Freeform 2064">
                  <a:extLst>
                    <a:ext uri="{FF2B5EF4-FFF2-40B4-BE49-F238E27FC236}">
                      <a16:creationId xmlns="" xmlns:a16="http://schemas.microsoft.com/office/drawing/2014/main" id="{7A7A5200-1CD2-4AF4-B772-B32169F5F6F0}"/>
                    </a:ext>
                  </a:extLst>
                </p:cNvPr>
                <p:cNvSpPr/>
                <p:nvPr/>
              </p:nvSpPr>
              <p:spPr bwMode="auto">
                <a:xfrm>
                  <a:off x="2222" y="1795"/>
                  <a:ext cx="29" cy="36"/>
                </a:xfrm>
                <a:custGeom>
                  <a:gdLst>
                    <a:gd name="T0" fmla="*/ 1 w 30"/>
                    <a:gd name="T1" fmla="*/ 37 h 38"/>
                    <a:gd name="T2" fmla="*/ 4 w 30"/>
                    <a:gd name="T3" fmla="*/ 38 h 38"/>
                    <a:gd name="T4" fmla="*/ 4 w 30"/>
                    <a:gd name="T5" fmla="*/ 38 h 38"/>
                    <a:gd name="T6" fmla="*/ 5 w 30"/>
                    <a:gd name="T7" fmla="*/ 38 h 38"/>
                    <a:gd name="T8" fmla="*/ 6 w 30"/>
                    <a:gd name="T9" fmla="*/ 38 h 38"/>
                    <a:gd name="T10" fmla="*/ 7 w 30"/>
                    <a:gd name="T11" fmla="*/ 37 h 38"/>
                    <a:gd name="T12" fmla="*/ 12 w 30"/>
                    <a:gd name="T13" fmla="*/ 36 h 38"/>
                    <a:gd name="T14" fmla="*/ 15 w 30"/>
                    <a:gd name="T15" fmla="*/ 36 h 38"/>
                    <a:gd name="T16" fmla="*/ 18 w 30"/>
                    <a:gd name="T17" fmla="*/ 33 h 38"/>
                    <a:gd name="T18" fmla="*/ 19 w 30"/>
                    <a:gd name="T19" fmla="*/ 31 h 38"/>
                    <a:gd name="T20" fmla="*/ 19 w 30"/>
                    <a:gd name="T21" fmla="*/ 30 h 38"/>
                    <a:gd name="T22" fmla="*/ 20 w 30"/>
                    <a:gd name="T23" fmla="*/ 28 h 38"/>
                    <a:gd name="T24" fmla="*/ 21 w 30"/>
                    <a:gd name="T25" fmla="*/ 27 h 38"/>
                    <a:gd name="T26" fmla="*/ 22 w 30"/>
                    <a:gd name="T27" fmla="*/ 25 h 38"/>
                    <a:gd name="T28" fmla="*/ 23 w 30"/>
                    <a:gd name="T29" fmla="*/ 25 h 38"/>
                    <a:gd name="T30" fmla="*/ 24 w 30"/>
                    <a:gd name="T31" fmla="*/ 23 h 38"/>
                    <a:gd name="T32" fmla="*/ 25 w 30"/>
                    <a:gd name="T33" fmla="*/ 22 h 38"/>
                    <a:gd name="T34" fmla="*/ 29 w 30"/>
                    <a:gd name="T35" fmla="*/ 18 h 38"/>
                    <a:gd name="T36" fmla="*/ 29 w 30"/>
                    <a:gd name="T37" fmla="*/ 17 h 38"/>
                    <a:gd name="T38" fmla="*/ 30 w 30"/>
                    <a:gd name="T39" fmla="*/ 16 h 38"/>
                    <a:gd name="T40" fmla="*/ 25 w 30"/>
                    <a:gd name="T41" fmla="*/ 11 h 38"/>
                    <a:gd name="T42" fmla="*/ 13 w 30"/>
                    <a:gd name="T43" fmla="*/ 3 h 38"/>
                    <a:gd name="T44" fmla="*/ 5 w 30"/>
                    <a:gd name="T45" fmla="*/ 0 h 38"/>
                    <a:gd name="T46" fmla="*/ 5 w 30"/>
                    <a:gd name="T47" fmla="*/ 3 h 38"/>
                    <a:gd name="T48" fmla="*/ 5 w 30"/>
                    <a:gd name="T49" fmla="*/ 3 h 38"/>
                    <a:gd name="T50" fmla="*/ 4 w 30"/>
                    <a:gd name="T51" fmla="*/ 3 h 38"/>
                    <a:gd name="T52" fmla="*/ 4 w 30"/>
                    <a:gd name="T53" fmla="*/ 4 h 38"/>
                    <a:gd name="T54" fmla="*/ 4 w 30"/>
                    <a:gd name="T55" fmla="*/ 4 h 38"/>
                    <a:gd name="T56" fmla="*/ 4 w 30"/>
                    <a:gd name="T57" fmla="*/ 4 h 38"/>
                    <a:gd name="T58" fmla="*/ 4 w 30"/>
                    <a:gd name="T59" fmla="*/ 4 h 38"/>
                    <a:gd name="T60" fmla="*/ 4 w 30"/>
                    <a:gd name="T61" fmla="*/ 5 h 38"/>
                    <a:gd name="T62" fmla="*/ 4 w 30"/>
                    <a:gd name="T63" fmla="*/ 5 h 38"/>
                    <a:gd name="T64" fmla="*/ 3 w 30"/>
                    <a:gd name="T65" fmla="*/ 5 h 38"/>
                    <a:gd name="T66" fmla="*/ 3 w 30"/>
                    <a:gd name="T67" fmla="*/ 5 h 38"/>
                    <a:gd name="T68" fmla="*/ 2 w 30"/>
                    <a:gd name="T69" fmla="*/ 16 h 38"/>
                    <a:gd name="T70" fmla="*/ 3 w 30"/>
                    <a:gd name="T71" fmla="*/ 33 h 38"/>
                    <a:gd name="T72" fmla="*/ 3 w 30"/>
                    <a:gd name="T73" fmla="*/ 33 h 38"/>
                    <a:gd name="T74" fmla="*/ 3 w 30"/>
                    <a:gd name="T75" fmla="*/ 33 h 38"/>
                    <a:gd name="T76" fmla="*/ 3 w 30"/>
                    <a:gd name="T77" fmla="*/ 33 h 38"/>
                    <a:gd name="T78" fmla="*/ 3 w 30"/>
                    <a:gd name="T79" fmla="*/ 33 h 38"/>
                    <a:gd name="T80" fmla="*/ 3 w 30"/>
                    <a:gd name="T81" fmla="*/ 33 h 38"/>
                    <a:gd name="T82" fmla="*/ 3 w 30"/>
                    <a:gd name="T83" fmla="*/ 34 h 38"/>
                    <a:gd name="T84" fmla="*/ 2 w 30"/>
                    <a:gd name="T85" fmla="*/ 34 h 38"/>
                    <a:gd name="T86" fmla="*/ 2 w 30"/>
                    <a:gd name="T87" fmla="*/ 34 h 38"/>
                    <a:gd name="T88" fmla="*/ 2 w 30"/>
                    <a:gd name="T89" fmla="*/ 35 h 38"/>
                    <a:gd name="T90" fmla="*/ 2 w 30"/>
                    <a:gd name="T91" fmla="*/ 35 h 38"/>
                    <a:gd name="T92" fmla="*/ 0 w 30"/>
                    <a:gd name="T93" fmla="*/ 37 h 38"/>
                    <a:gd name="T94" fmla="*/ 1 w 30"/>
                    <a:gd name="T95" fmla="*/ 37 h 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 h="38">
                      <a:moveTo>
                        <a:pt x="1" y="37"/>
                      </a:moveTo>
                      <a:cubicBezTo>
                        <a:pt x="1" y="37"/>
                        <a:pt x="2" y="38"/>
                        <a:pt x="4" y="38"/>
                      </a:cubicBezTo>
                      <a:cubicBezTo>
                        <a:pt x="4" y="38"/>
                        <a:pt x="4" y="38"/>
                        <a:pt x="4" y="38"/>
                      </a:cubicBezTo>
                      <a:cubicBezTo>
                        <a:pt x="4" y="38"/>
                        <a:pt x="5" y="38"/>
                        <a:pt x="5" y="38"/>
                      </a:cubicBezTo>
                      <a:cubicBezTo>
                        <a:pt x="5" y="38"/>
                        <a:pt x="5" y="38"/>
                        <a:pt x="6" y="38"/>
                      </a:cubicBezTo>
                      <a:cubicBezTo>
                        <a:pt x="6" y="37"/>
                        <a:pt x="7" y="37"/>
                        <a:pt x="7" y="37"/>
                      </a:cubicBezTo>
                      <a:cubicBezTo>
                        <a:pt x="9" y="36"/>
                        <a:pt x="11" y="36"/>
                        <a:pt x="12" y="36"/>
                      </a:cubicBezTo>
                      <a:cubicBezTo>
                        <a:pt x="15" y="36"/>
                        <a:pt x="15" y="36"/>
                        <a:pt x="15" y="36"/>
                      </a:cubicBezTo>
                      <a:cubicBezTo>
                        <a:pt x="16" y="36"/>
                        <a:pt x="17" y="36"/>
                        <a:pt x="18" y="33"/>
                      </a:cubicBezTo>
                      <a:cubicBezTo>
                        <a:pt x="18" y="33"/>
                        <a:pt x="18" y="32"/>
                        <a:pt x="19" y="31"/>
                      </a:cubicBezTo>
                      <a:cubicBezTo>
                        <a:pt x="19" y="31"/>
                        <a:pt x="19" y="30"/>
                        <a:pt x="19" y="30"/>
                      </a:cubicBezTo>
                      <a:cubicBezTo>
                        <a:pt x="20" y="29"/>
                        <a:pt x="20" y="29"/>
                        <a:pt x="20" y="28"/>
                      </a:cubicBezTo>
                      <a:cubicBezTo>
                        <a:pt x="21" y="28"/>
                        <a:pt x="21" y="28"/>
                        <a:pt x="21" y="27"/>
                      </a:cubicBezTo>
                      <a:cubicBezTo>
                        <a:pt x="21" y="27"/>
                        <a:pt x="22" y="26"/>
                        <a:pt x="22" y="25"/>
                      </a:cubicBezTo>
                      <a:cubicBezTo>
                        <a:pt x="22" y="25"/>
                        <a:pt x="23" y="25"/>
                        <a:pt x="23" y="25"/>
                      </a:cubicBezTo>
                      <a:cubicBezTo>
                        <a:pt x="23" y="24"/>
                        <a:pt x="24" y="23"/>
                        <a:pt x="24" y="23"/>
                      </a:cubicBezTo>
                      <a:cubicBezTo>
                        <a:pt x="24" y="23"/>
                        <a:pt x="25" y="22"/>
                        <a:pt x="25" y="22"/>
                      </a:cubicBezTo>
                      <a:cubicBezTo>
                        <a:pt x="26" y="20"/>
                        <a:pt x="27" y="19"/>
                        <a:pt x="29" y="18"/>
                      </a:cubicBezTo>
                      <a:cubicBezTo>
                        <a:pt x="29" y="18"/>
                        <a:pt x="29" y="18"/>
                        <a:pt x="29" y="17"/>
                      </a:cubicBezTo>
                      <a:cubicBezTo>
                        <a:pt x="29" y="17"/>
                        <a:pt x="30" y="17"/>
                        <a:pt x="30" y="16"/>
                      </a:cubicBezTo>
                      <a:cubicBezTo>
                        <a:pt x="28" y="15"/>
                        <a:pt x="26" y="13"/>
                        <a:pt x="25" y="11"/>
                      </a:cubicBezTo>
                      <a:cubicBezTo>
                        <a:pt x="21" y="8"/>
                        <a:pt x="17" y="4"/>
                        <a:pt x="13" y="3"/>
                      </a:cubicBezTo>
                      <a:cubicBezTo>
                        <a:pt x="11" y="2"/>
                        <a:pt x="8" y="1"/>
                        <a:pt x="5" y="0"/>
                      </a:cubicBezTo>
                      <a:cubicBezTo>
                        <a:pt x="5" y="1"/>
                        <a:pt x="5" y="2"/>
                        <a:pt x="5" y="3"/>
                      </a:cubicBezTo>
                      <a:cubicBezTo>
                        <a:pt x="5" y="3"/>
                        <a:pt x="5" y="3"/>
                        <a:pt x="5" y="3"/>
                      </a:cubicBezTo>
                      <a:cubicBezTo>
                        <a:pt x="5" y="3"/>
                        <a:pt x="4" y="3"/>
                        <a:pt x="4" y="3"/>
                      </a:cubicBezTo>
                      <a:cubicBezTo>
                        <a:pt x="4" y="3"/>
                        <a:pt x="4" y="4"/>
                        <a:pt x="4" y="4"/>
                      </a:cubicBezTo>
                      <a:cubicBezTo>
                        <a:pt x="4" y="4"/>
                        <a:pt x="4" y="4"/>
                        <a:pt x="4" y="4"/>
                      </a:cubicBezTo>
                      <a:cubicBezTo>
                        <a:pt x="4" y="4"/>
                        <a:pt x="4" y="4"/>
                        <a:pt x="4" y="4"/>
                      </a:cubicBezTo>
                      <a:cubicBezTo>
                        <a:pt x="4" y="4"/>
                        <a:pt x="4" y="4"/>
                        <a:pt x="4" y="4"/>
                      </a:cubicBezTo>
                      <a:cubicBezTo>
                        <a:pt x="4" y="4"/>
                        <a:pt x="4" y="5"/>
                        <a:pt x="4" y="5"/>
                      </a:cubicBezTo>
                      <a:cubicBezTo>
                        <a:pt x="4" y="5"/>
                        <a:pt x="4" y="5"/>
                        <a:pt x="4" y="5"/>
                      </a:cubicBezTo>
                      <a:cubicBezTo>
                        <a:pt x="4" y="5"/>
                        <a:pt x="3" y="5"/>
                        <a:pt x="3" y="5"/>
                      </a:cubicBezTo>
                      <a:cubicBezTo>
                        <a:pt x="3" y="5"/>
                        <a:pt x="3" y="5"/>
                        <a:pt x="3" y="5"/>
                      </a:cubicBezTo>
                      <a:cubicBezTo>
                        <a:pt x="2" y="6"/>
                        <a:pt x="0" y="12"/>
                        <a:pt x="2" y="16"/>
                      </a:cubicBezTo>
                      <a:cubicBezTo>
                        <a:pt x="4" y="21"/>
                        <a:pt x="4" y="30"/>
                        <a:pt x="3" y="33"/>
                      </a:cubicBezTo>
                      <a:cubicBezTo>
                        <a:pt x="3" y="33"/>
                        <a:pt x="3" y="33"/>
                        <a:pt x="3" y="33"/>
                      </a:cubicBezTo>
                      <a:cubicBezTo>
                        <a:pt x="3" y="33"/>
                        <a:pt x="3" y="33"/>
                        <a:pt x="3" y="33"/>
                      </a:cubicBezTo>
                      <a:cubicBezTo>
                        <a:pt x="3" y="33"/>
                        <a:pt x="3" y="33"/>
                        <a:pt x="3" y="33"/>
                      </a:cubicBezTo>
                      <a:cubicBezTo>
                        <a:pt x="3" y="33"/>
                        <a:pt x="3" y="33"/>
                        <a:pt x="3" y="33"/>
                      </a:cubicBezTo>
                      <a:cubicBezTo>
                        <a:pt x="3" y="33"/>
                        <a:pt x="3" y="33"/>
                        <a:pt x="3" y="33"/>
                      </a:cubicBezTo>
                      <a:cubicBezTo>
                        <a:pt x="3" y="33"/>
                        <a:pt x="3" y="33"/>
                        <a:pt x="3" y="34"/>
                      </a:cubicBezTo>
                      <a:cubicBezTo>
                        <a:pt x="2" y="34"/>
                        <a:pt x="2" y="34"/>
                        <a:pt x="2" y="34"/>
                      </a:cubicBezTo>
                      <a:cubicBezTo>
                        <a:pt x="2" y="34"/>
                        <a:pt x="2" y="34"/>
                        <a:pt x="2" y="34"/>
                      </a:cubicBezTo>
                      <a:cubicBezTo>
                        <a:pt x="2" y="34"/>
                        <a:pt x="2" y="34"/>
                        <a:pt x="2" y="35"/>
                      </a:cubicBezTo>
                      <a:cubicBezTo>
                        <a:pt x="2" y="35"/>
                        <a:pt x="2" y="35"/>
                        <a:pt x="2" y="35"/>
                      </a:cubicBezTo>
                      <a:cubicBezTo>
                        <a:pt x="1" y="35"/>
                        <a:pt x="1" y="36"/>
                        <a:pt x="0" y="37"/>
                      </a:cubicBezTo>
                      <a:cubicBezTo>
                        <a:pt x="0" y="37"/>
                        <a:pt x="0" y="37"/>
                        <a:pt x="1"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9" name="Freeform 2065">
                  <a:extLst>
                    <a:ext uri="{FF2B5EF4-FFF2-40B4-BE49-F238E27FC236}">
                      <a16:creationId xmlns="" xmlns:a16="http://schemas.microsoft.com/office/drawing/2014/main" id="{32EF8101-6005-4D8D-B8D3-7F1CA411837F}"/>
                    </a:ext>
                  </a:extLst>
                </p:cNvPr>
                <p:cNvSpPr/>
                <p:nvPr/>
              </p:nvSpPr>
              <p:spPr bwMode="auto">
                <a:xfrm>
                  <a:off x="2245" y="1816"/>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0"/>
                        <a:pt x="0" y="1"/>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0" name="Freeform 2066">
                  <a:extLst>
                    <a:ext uri="{FF2B5EF4-FFF2-40B4-BE49-F238E27FC236}">
                      <a16:creationId xmlns="" xmlns:a16="http://schemas.microsoft.com/office/drawing/2014/main" id="{8FD2BDDA-8124-4E69-9645-D76DABA8AE96}"/>
                    </a:ext>
                  </a:extLst>
                </p:cNvPr>
                <p:cNvSpPr/>
                <p:nvPr/>
              </p:nvSpPr>
              <p:spPr bwMode="auto">
                <a:xfrm flipH="1">
                  <a:off x="2240" y="1823"/>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1" name="Freeform 2067">
                  <a:extLst>
                    <a:ext uri="{FF2B5EF4-FFF2-40B4-BE49-F238E27FC236}">
                      <a16:creationId xmlns="" xmlns:a16="http://schemas.microsoft.com/office/drawing/2014/main" id="{4B47DFCB-36D3-4AFD-881A-B7C3FCBEC8C6}"/>
                    </a:ext>
                  </a:extLst>
                </p:cNvPr>
                <p:cNvSpPr/>
                <p:nvPr/>
              </p:nvSpPr>
              <p:spPr bwMode="auto">
                <a:xfrm>
                  <a:off x="2222" y="1830"/>
                  <a:ext cx="1" cy="0"/>
                </a:xfrm>
                <a:custGeom>
                  <a:gdLst>
                    <a:gd name="T0" fmla="*/ 0 w 1"/>
                    <a:gd name="T1" fmla="*/ 1 w 1"/>
                    <a:gd name="T2" fmla="*/ 0 w 1"/>
                    <a:gd name="T3" fmla="*/ 0 w 1"/>
                  </a:gdLst>
                  <a:cxnLst>
                    <a:cxn ang="0">
                      <a:pos x="T0" y="0"/>
                    </a:cxn>
                    <a:cxn ang="0">
                      <a:pos x="T1" y="0"/>
                    </a:cxn>
                    <a:cxn ang="0">
                      <a:pos x="T2" y="0"/>
                    </a:cxn>
                    <a:cxn ang="0">
                      <a:pos x="T3" y="0"/>
                    </a:cxn>
                  </a:cxnLst>
                  <a:rect l="0" t="0" r="r" b="b"/>
                  <a:pathLst>
                    <a:path w="1">
                      <a:moveTo>
                        <a:pt x="0" y="0"/>
                      </a:moveTo>
                      <a:cubicBezTo>
                        <a:pt x="0" y="0"/>
                        <a:pt x="0" y="0"/>
                        <a:pt x="1"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2" name="Freeform 2068">
                  <a:extLst>
                    <a:ext uri="{FF2B5EF4-FFF2-40B4-BE49-F238E27FC236}">
                      <a16:creationId xmlns="" xmlns:a16="http://schemas.microsoft.com/office/drawing/2014/main" id="{1D9B3E65-0D44-4AA1-9DEB-CD5674B561D9}"/>
                    </a:ext>
                  </a:extLst>
                </p:cNvPr>
                <p:cNvSpPr/>
                <p:nvPr/>
              </p:nvSpPr>
              <p:spPr bwMode="auto">
                <a:xfrm flipH="1">
                  <a:off x="2250" y="1811"/>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3" name="Freeform 2069">
                  <a:extLst>
                    <a:ext uri="{FF2B5EF4-FFF2-40B4-BE49-F238E27FC236}">
                      <a16:creationId xmlns="" xmlns:a16="http://schemas.microsoft.com/office/drawing/2014/main" id="{0138E85B-60D0-4F98-94C8-330FB3F86A98}"/>
                    </a:ext>
                  </a:extLst>
                </p:cNvPr>
                <p:cNvSpPr/>
                <p:nvPr/>
              </p:nvSpPr>
              <p:spPr bwMode="auto">
                <a:xfrm flipH="1">
                  <a:off x="2226" y="183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4" name="Freeform 2070">
                  <a:extLst>
                    <a:ext uri="{FF2B5EF4-FFF2-40B4-BE49-F238E27FC236}">
                      <a16:creationId xmlns="" xmlns:a16="http://schemas.microsoft.com/office/drawing/2014/main" id="{13FE9994-323C-41F4-AAD9-AFC9E4339163}"/>
                    </a:ext>
                  </a:extLst>
                </p:cNvPr>
                <p:cNvSpPr/>
                <p:nvPr/>
              </p:nvSpPr>
              <p:spPr bwMode="auto">
                <a:xfrm>
                  <a:off x="2243" y="1819"/>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5" name="Freeform 2071">
                  <a:extLst>
                    <a:ext uri="{FF2B5EF4-FFF2-40B4-BE49-F238E27FC236}">
                      <a16:creationId xmlns="" xmlns:a16="http://schemas.microsoft.com/office/drawing/2014/main" id="{F31CEFD4-5069-42E7-970B-73FB46F06419}"/>
                    </a:ext>
                  </a:extLst>
                </p:cNvPr>
                <p:cNvSpPr/>
                <p:nvPr/>
              </p:nvSpPr>
              <p:spPr bwMode="auto">
                <a:xfrm>
                  <a:off x="2227" y="1831"/>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6" name="Freeform 2072">
                  <a:extLst>
                    <a:ext uri="{FF2B5EF4-FFF2-40B4-BE49-F238E27FC236}">
                      <a16:creationId xmlns="" xmlns:a16="http://schemas.microsoft.com/office/drawing/2014/main" id="{7C4E3DBE-494B-4FC1-861A-29CF05BD868C}"/>
                    </a:ext>
                  </a:extLst>
                </p:cNvPr>
                <p:cNvSpPr/>
                <p:nvPr/>
              </p:nvSpPr>
              <p:spPr bwMode="auto">
                <a:xfrm>
                  <a:off x="2241" y="1821"/>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1" y="1"/>
                        <a:pt x="1" y="1"/>
                        <a:pt x="0" y="1"/>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7" name="Freeform 2073">
                  <a:extLst>
                    <a:ext uri="{FF2B5EF4-FFF2-40B4-BE49-F238E27FC236}">
                      <a16:creationId xmlns="" xmlns:a16="http://schemas.microsoft.com/office/drawing/2014/main" id="{A7CCA72B-2F1E-486F-A2D5-BC039C37EA4A}"/>
                    </a:ext>
                  </a:extLst>
                </p:cNvPr>
                <p:cNvSpPr/>
                <p:nvPr/>
              </p:nvSpPr>
              <p:spPr bwMode="auto">
                <a:xfrm flipH="1">
                  <a:off x="2226" y="1798"/>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8" name="Freeform 2074">
                  <a:extLst>
                    <a:ext uri="{FF2B5EF4-FFF2-40B4-BE49-F238E27FC236}">
                      <a16:creationId xmlns="" xmlns:a16="http://schemas.microsoft.com/office/drawing/2014/main" id="{A0E036A0-AEC9-4389-AF77-B3A1551441B9}"/>
                    </a:ext>
                  </a:extLst>
                </p:cNvPr>
                <p:cNvSpPr/>
                <p:nvPr/>
              </p:nvSpPr>
              <p:spPr bwMode="auto">
                <a:xfrm flipH="1">
                  <a:off x="2224" y="182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89" name="Freeform 2075">
                  <a:extLst>
                    <a:ext uri="{FF2B5EF4-FFF2-40B4-BE49-F238E27FC236}">
                      <a16:creationId xmlns="" xmlns:a16="http://schemas.microsoft.com/office/drawing/2014/main" id="{9E4678B4-5040-4705-A42B-CB72C4C51E9C}"/>
                    </a:ext>
                  </a:extLst>
                </p:cNvPr>
                <p:cNvSpPr/>
                <p:nvPr/>
              </p:nvSpPr>
              <p:spPr bwMode="auto">
                <a:xfrm flipH="1">
                  <a:off x="2224" y="182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0" name="Freeform 2076">
                  <a:extLst>
                    <a:ext uri="{FF2B5EF4-FFF2-40B4-BE49-F238E27FC236}">
                      <a16:creationId xmlns="" xmlns:a16="http://schemas.microsoft.com/office/drawing/2014/main" id="{ADE042A5-89DA-45A0-B29B-D4A58AEB4C58}"/>
                    </a:ext>
                  </a:extLst>
                </p:cNvPr>
                <p:cNvSpPr/>
                <p:nvPr/>
              </p:nvSpPr>
              <p:spPr bwMode="auto">
                <a:xfrm flipH="1">
                  <a:off x="2227" y="179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1" name="Freeform 2077">
                  <a:extLst>
                    <a:ext uri="{FF2B5EF4-FFF2-40B4-BE49-F238E27FC236}">
                      <a16:creationId xmlns="" xmlns:a16="http://schemas.microsoft.com/office/drawing/2014/main" id="{824877FE-9067-44DF-93F0-714763316341}"/>
                    </a:ext>
                  </a:extLst>
                </p:cNvPr>
                <p:cNvSpPr/>
                <p:nvPr/>
              </p:nvSpPr>
              <p:spPr bwMode="auto">
                <a:xfrm flipH="1">
                  <a:off x="2226" y="1799"/>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2" name="Freeform 2078">
                  <a:extLst>
                    <a:ext uri="{FF2B5EF4-FFF2-40B4-BE49-F238E27FC236}">
                      <a16:creationId xmlns="" xmlns:a16="http://schemas.microsoft.com/office/drawing/2014/main" id="{7568E690-DD28-4DD8-BF9C-8126263B0E6B}"/>
                    </a:ext>
                  </a:extLst>
                </p:cNvPr>
                <p:cNvSpPr/>
                <p:nvPr/>
              </p:nvSpPr>
              <p:spPr bwMode="auto">
                <a:xfrm>
                  <a:off x="2225" y="1800"/>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3" name="Freeform 2079">
                  <a:extLst>
                    <a:ext uri="{FF2B5EF4-FFF2-40B4-BE49-F238E27FC236}">
                      <a16:creationId xmlns="" xmlns:a16="http://schemas.microsoft.com/office/drawing/2014/main" id="{6D35AA3C-7210-4D85-9BC8-ED9F0D77C9FC}"/>
                    </a:ext>
                  </a:extLst>
                </p:cNvPr>
                <p:cNvSpPr/>
                <p:nvPr/>
              </p:nvSpPr>
              <p:spPr bwMode="auto">
                <a:xfrm flipH="1">
                  <a:off x="2226" y="1799"/>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4" name="Freeform 2080">
                  <a:extLst>
                    <a:ext uri="{FF2B5EF4-FFF2-40B4-BE49-F238E27FC236}">
                      <a16:creationId xmlns="" xmlns:a16="http://schemas.microsoft.com/office/drawing/2014/main" id="{69392D15-BB7D-4D90-836F-30A000E6D615}"/>
                    </a:ext>
                  </a:extLst>
                </p:cNvPr>
                <p:cNvSpPr/>
                <p:nvPr/>
              </p:nvSpPr>
              <p:spPr bwMode="auto">
                <a:xfrm flipH="1">
                  <a:off x="2225" y="18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5" name="Freeform 2081">
                  <a:extLst>
                    <a:ext uri="{FF2B5EF4-FFF2-40B4-BE49-F238E27FC236}">
                      <a16:creationId xmlns="" xmlns:a16="http://schemas.microsoft.com/office/drawing/2014/main" id="{8DB5D9C7-B4DE-447D-B9DA-CAD19F5F943C}"/>
                    </a:ext>
                  </a:extLst>
                </p:cNvPr>
                <p:cNvSpPr/>
                <p:nvPr/>
              </p:nvSpPr>
              <p:spPr bwMode="auto">
                <a:xfrm flipH="1">
                  <a:off x="2225" y="182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6" name="Freeform 2082">
                  <a:extLst>
                    <a:ext uri="{FF2B5EF4-FFF2-40B4-BE49-F238E27FC236}">
                      <a16:creationId xmlns="" xmlns:a16="http://schemas.microsoft.com/office/drawing/2014/main" id="{9A7E77A5-F100-4104-A466-B202EB09877C}"/>
                    </a:ext>
                  </a:extLst>
                </p:cNvPr>
                <p:cNvSpPr/>
                <p:nvPr/>
              </p:nvSpPr>
              <p:spPr bwMode="auto">
                <a:xfrm flipH="1">
                  <a:off x="2225" y="182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7" name="Freeform 2083">
                  <a:extLst>
                    <a:ext uri="{FF2B5EF4-FFF2-40B4-BE49-F238E27FC236}">
                      <a16:creationId xmlns="" xmlns:a16="http://schemas.microsoft.com/office/drawing/2014/main" id="{5687F3A9-4F13-4534-BB4B-C69B09702085}"/>
                    </a:ext>
                  </a:extLst>
                </p:cNvPr>
                <p:cNvSpPr/>
                <p:nvPr/>
              </p:nvSpPr>
              <p:spPr bwMode="auto">
                <a:xfrm>
                  <a:off x="1932" y="1843"/>
                  <a:ext cx="58" cy="65"/>
                </a:xfrm>
                <a:custGeom>
                  <a:gdLst>
                    <a:gd name="T0" fmla="*/ 47 w 61"/>
                    <a:gd name="T1" fmla="*/ 13 h 68"/>
                    <a:gd name="T2" fmla="*/ 45 w 61"/>
                    <a:gd name="T3" fmla="*/ 12 h 68"/>
                    <a:gd name="T4" fmla="*/ 41 w 61"/>
                    <a:gd name="T5" fmla="*/ 11 h 68"/>
                    <a:gd name="T6" fmla="*/ 35 w 61"/>
                    <a:gd name="T7" fmla="*/ 6 h 68"/>
                    <a:gd name="T8" fmla="*/ 33 w 61"/>
                    <a:gd name="T9" fmla="*/ 6 h 68"/>
                    <a:gd name="T10" fmla="*/ 32 w 61"/>
                    <a:gd name="T11" fmla="*/ 5 h 68"/>
                    <a:gd name="T12" fmla="*/ 30 w 61"/>
                    <a:gd name="T13" fmla="*/ 4 h 68"/>
                    <a:gd name="T14" fmla="*/ 28 w 61"/>
                    <a:gd name="T15" fmla="*/ 3 h 68"/>
                    <a:gd name="T16" fmla="*/ 25 w 61"/>
                    <a:gd name="T17" fmla="*/ 2 h 68"/>
                    <a:gd name="T18" fmla="*/ 23 w 61"/>
                    <a:gd name="T19" fmla="*/ 0 h 68"/>
                    <a:gd name="T20" fmla="*/ 22 w 61"/>
                    <a:gd name="T21" fmla="*/ 1 h 68"/>
                    <a:gd name="T22" fmla="*/ 12 w 61"/>
                    <a:gd name="T23" fmla="*/ 9 h 68"/>
                    <a:gd name="T24" fmla="*/ 9 w 61"/>
                    <a:gd name="T25" fmla="*/ 15 h 68"/>
                    <a:gd name="T26" fmla="*/ 6 w 61"/>
                    <a:gd name="T27" fmla="*/ 20 h 68"/>
                    <a:gd name="T28" fmla="*/ 0 w 61"/>
                    <a:gd name="T29" fmla="*/ 27 h 68"/>
                    <a:gd name="T30" fmla="*/ 1 w 61"/>
                    <a:gd name="T31" fmla="*/ 38 h 68"/>
                    <a:gd name="T32" fmla="*/ 2 w 61"/>
                    <a:gd name="T33" fmla="*/ 39 h 68"/>
                    <a:gd name="T34" fmla="*/ 7 w 61"/>
                    <a:gd name="T35" fmla="*/ 43 h 68"/>
                    <a:gd name="T36" fmla="*/ 9 w 61"/>
                    <a:gd name="T37" fmla="*/ 42 h 68"/>
                    <a:gd name="T38" fmla="*/ 12 w 61"/>
                    <a:gd name="T39" fmla="*/ 50 h 68"/>
                    <a:gd name="T40" fmla="*/ 8 w 61"/>
                    <a:gd name="T41" fmla="*/ 54 h 68"/>
                    <a:gd name="T42" fmla="*/ 9 w 61"/>
                    <a:gd name="T43" fmla="*/ 56 h 68"/>
                    <a:gd name="T44" fmla="*/ 9 w 61"/>
                    <a:gd name="T45" fmla="*/ 57 h 68"/>
                    <a:gd name="T46" fmla="*/ 9 w 61"/>
                    <a:gd name="T47" fmla="*/ 58 h 68"/>
                    <a:gd name="T48" fmla="*/ 7 w 61"/>
                    <a:gd name="T49" fmla="*/ 61 h 68"/>
                    <a:gd name="T50" fmla="*/ 8 w 61"/>
                    <a:gd name="T51" fmla="*/ 62 h 68"/>
                    <a:gd name="T52" fmla="*/ 13 w 61"/>
                    <a:gd name="T53" fmla="*/ 63 h 68"/>
                    <a:gd name="T54" fmla="*/ 18 w 61"/>
                    <a:gd name="T55" fmla="*/ 66 h 68"/>
                    <a:gd name="T56" fmla="*/ 19 w 61"/>
                    <a:gd name="T57" fmla="*/ 67 h 68"/>
                    <a:gd name="T58" fmla="*/ 19 w 61"/>
                    <a:gd name="T59" fmla="*/ 68 h 68"/>
                    <a:gd name="T60" fmla="*/ 20 w 61"/>
                    <a:gd name="T61" fmla="*/ 68 h 68"/>
                    <a:gd name="T62" fmla="*/ 20 w 61"/>
                    <a:gd name="T63" fmla="*/ 67 h 68"/>
                    <a:gd name="T64" fmla="*/ 22 w 61"/>
                    <a:gd name="T65" fmla="*/ 65 h 68"/>
                    <a:gd name="T66" fmla="*/ 33 w 61"/>
                    <a:gd name="T67" fmla="*/ 46 h 68"/>
                    <a:gd name="T68" fmla="*/ 54 w 61"/>
                    <a:gd name="T69" fmla="*/ 35 h 68"/>
                    <a:gd name="T70" fmla="*/ 61 w 61"/>
                    <a:gd name="T71" fmla="*/ 23 h 68"/>
                    <a:gd name="T72" fmla="*/ 60 w 61"/>
                    <a:gd name="T73" fmla="*/ 20 h 68"/>
                    <a:gd name="T74" fmla="*/ 59 w 61"/>
                    <a:gd name="T75" fmla="*/ 19 h 68"/>
                    <a:gd name="T76" fmla="*/ 58 w 61"/>
                    <a:gd name="T77" fmla="*/ 18 h 68"/>
                    <a:gd name="T78" fmla="*/ 52 w 61"/>
                    <a:gd name="T79" fmla="*/ 11 h 6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68">
                      <a:moveTo>
                        <a:pt x="52" y="11"/>
                      </a:moveTo>
                      <a:cubicBezTo>
                        <a:pt x="51" y="12"/>
                        <a:pt x="49" y="13"/>
                        <a:pt x="47" y="13"/>
                      </a:cubicBezTo>
                      <a:cubicBezTo>
                        <a:pt x="46" y="13"/>
                        <a:pt x="46" y="12"/>
                        <a:pt x="46" y="12"/>
                      </a:cubicBezTo>
                      <a:cubicBezTo>
                        <a:pt x="45" y="12"/>
                        <a:pt x="45" y="12"/>
                        <a:pt x="45" y="12"/>
                      </a:cubicBezTo>
                      <a:cubicBezTo>
                        <a:pt x="44" y="12"/>
                        <a:pt x="44" y="12"/>
                        <a:pt x="43" y="12"/>
                      </a:cubicBezTo>
                      <a:cubicBezTo>
                        <a:pt x="43" y="12"/>
                        <a:pt x="42" y="12"/>
                        <a:pt x="41" y="11"/>
                      </a:cubicBezTo>
                      <a:cubicBezTo>
                        <a:pt x="40" y="10"/>
                        <a:pt x="38" y="9"/>
                        <a:pt x="37" y="8"/>
                      </a:cubicBezTo>
                      <a:cubicBezTo>
                        <a:pt x="37" y="7"/>
                        <a:pt x="36" y="6"/>
                        <a:pt x="35" y="6"/>
                      </a:cubicBezTo>
                      <a:cubicBezTo>
                        <a:pt x="35" y="6"/>
                        <a:pt x="34" y="6"/>
                        <a:pt x="34" y="6"/>
                      </a:cubicBezTo>
                      <a:cubicBezTo>
                        <a:pt x="34" y="6"/>
                        <a:pt x="33" y="6"/>
                        <a:pt x="33" y="6"/>
                      </a:cubicBezTo>
                      <a:cubicBezTo>
                        <a:pt x="33" y="6"/>
                        <a:pt x="33" y="6"/>
                        <a:pt x="32" y="5"/>
                      </a:cubicBezTo>
                      <a:cubicBezTo>
                        <a:pt x="32" y="5"/>
                        <a:pt x="32" y="5"/>
                        <a:pt x="32" y="5"/>
                      </a:cubicBezTo>
                      <a:cubicBezTo>
                        <a:pt x="31" y="5"/>
                        <a:pt x="31" y="5"/>
                        <a:pt x="30" y="5"/>
                      </a:cubicBezTo>
                      <a:cubicBezTo>
                        <a:pt x="30" y="5"/>
                        <a:pt x="30" y="4"/>
                        <a:pt x="30" y="4"/>
                      </a:cubicBezTo>
                      <a:cubicBezTo>
                        <a:pt x="29" y="4"/>
                        <a:pt x="28" y="4"/>
                        <a:pt x="28" y="3"/>
                      </a:cubicBezTo>
                      <a:cubicBezTo>
                        <a:pt x="28" y="3"/>
                        <a:pt x="28" y="3"/>
                        <a:pt x="28" y="3"/>
                      </a:cubicBezTo>
                      <a:cubicBezTo>
                        <a:pt x="27" y="3"/>
                        <a:pt x="26" y="2"/>
                        <a:pt x="26" y="2"/>
                      </a:cubicBezTo>
                      <a:cubicBezTo>
                        <a:pt x="26" y="2"/>
                        <a:pt x="25" y="2"/>
                        <a:pt x="25" y="2"/>
                      </a:cubicBezTo>
                      <a:cubicBezTo>
                        <a:pt x="25" y="1"/>
                        <a:pt x="24" y="1"/>
                        <a:pt x="24" y="1"/>
                      </a:cubicBezTo>
                      <a:cubicBezTo>
                        <a:pt x="24" y="1"/>
                        <a:pt x="23" y="1"/>
                        <a:pt x="23" y="0"/>
                      </a:cubicBezTo>
                      <a:cubicBezTo>
                        <a:pt x="23" y="0"/>
                        <a:pt x="23" y="0"/>
                        <a:pt x="23" y="0"/>
                      </a:cubicBezTo>
                      <a:cubicBezTo>
                        <a:pt x="23" y="0"/>
                        <a:pt x="22" y="1"/>
                        <a:pt x="22" y="1"/>
                      </a:cubicBezTo>
                      <a:cubicBezTo>
                        <a:pt x="20" y="3"/>
                        <a:pt x="15" y="4"/>
                        <a:pt x="14" y="4"/>
                      </a:cubicBezTo>
                      <a:cubicBezTo>
                        <a:pt x="12" y="4"/>
                        <a:pt x="12" y="5"/>
                        <a:pt x="12" y="9"/>
                      </a:cubicBezTo>
                      <a:cubicBezTo>
                        <a:pt x="12" y="10"/>
                        <a:pt x="12" y="10"/>
                        <a:pt x="12" y="10"/>
                      </a:cubicBezTo>
                      <a:cubicBezTo>
                        <a:pt x="12" y="13"/>
                        <a:pt x="10" y="14"/>
                        <a:pt x="9" y="15"/>
                      </a:cubicBezTo>
                      <a:cubicBezTo>
                        <a:pt x="8" y="16"/>
                        <a:pt x="7" y="17"/>
                        <a:pt x="6" y="18"/>
                      </a:cubicBezTo>
                      <a:cubicBezTo>
                        <a:pt x="6" y="19"/>
                        <a:pt x="6" y="19"/>
                        <a:pt x="6" y="20"/>
                      </a:cubicBezTo>
                      <a:cubicBezTo>
                        <a:pt x="6" y="22"/>
                        <a:pt x="5" y="23"/>
                        <a:pt x="3" y="25"/>
                      </a:cubicBezTo>
                      <a:cubicBezTo>
                        <a:pt x="1" y="25"/>
                        <a:pt x="0" y="26"/>
                        <a:pt x="0" y="27"/>
                      </a:cubicBezTo>
                      <a:cubicBezTo>
                        <a:pt x="0" y="28"/>
                        <a:pt x="0" y="29"/>
                        <a:pt x="1" y="30"/>
                      </a:cubicBezTo>
                      <a:cubicBezTo>
                        <a:pt x="3" y="33"/>
                        <a:pt x="2" y="36"/>
                        <a:pt x="1" y="38"/>
                      </a:cubicBezTo>
                      <a:cubicBezTo>
                        <a:pt x="1" y="38"/>
                        <a:pt x="1" y="38"/>
                        <a:pt x="0" y="38"/>
                      </a:cubicBezTo>
                      <a:cubicBezTo>
                        <a:pt x="1" y="39"/>
                        <a:pt x="1" y="39"/>
                        <a:pt x="2" y="39"/>
                      </a:cubicBezTo>
                      <a:cubicBezTo>
                        <a:pt x="3" y="40"/>
                        <a:pt x="5" y="41"/>
                        <a:pt x="6" y="42"/>
                      </a:cubicBezTo>
                      <a:cubicBezTo>
                        <a:pt x="7" y="43"/>
                        <a:pt x="7" y="43"/>
                        <a:pt x="7" y="43"/>
                      </a:cubicBezTo>
                      <a:cubicBezTo>
                        <a:pt x="7" y="43"/>
                        <a:pt x="8" y="43"/>
                        <a:pt x="8" y="43"/>
                      </a:cubicBezTo>
                      <a:cubicBezTo>
                        <a:pt x="8" y="43"/>
                        <a:pt x="9" y="42"/>
                        <a:pt x="9" y="42"/>
                      </a:cubicBezTo>
                      <a:cubicBezTo>
                        <a:pt x="11" y="42"/>
                        <a:pt x="11" y="43"/>
                        <a:pt x="12" y="44"/>
                      </a:cubicBezTo>
                      <a:cubicBezTo>
                        <a:pt x="13" y="46"/>
                        <a:pt x="13" y="48"/>
                        <a:pt x="12" y="50"/>
                      </a:cubicBezTo>
                      <a:cubicBezTo>
                        <a:pt x="11" y="52"/>
                        <a:pt x="10" y="53"/>
                        <a:pt x="8" y="54"/>
                      </a:cubicBezTo>
                      <a:cubicBezTo>
                        <a:pt x="8" y="54"/>
                        <a:pt x="8" y="54"/>
                        <a:pt x="8" y="54"/>
                      </a:cubicBezTo>
                      <a:cubicBezTo>
                        <a:pt x="8" y="54"/>
                        <a:pt x="9" y="55"/>
                        <a:pt x="9" y="55"/>
                      </a:cubicBezTo>
                      <a:cubicBezTo>
                        <a:pt x="9" y="56"/>
                        <a:pt x="9" y="56"/>
                        <a:pt x="9" y="56"/>
                      </a:cubicBezTo>
                      <a:cubicBezTo>
                        <a:pt x="9" y="56"/>
                        <a:pt x="9" y="57"/>
                        <a:pt x="9" y="57"/>
                      </a:cubicBezTo>
                      <a:cubicBezTo>
                        <a:pt x="9" y="57"/>
                        <a:pt x="9" y="57"/>
                        <a:pt x="9" y="57"/>
                      </a:cubicBezTo>
                      <a:cubicBezTo>
                        <a:pt x="9" y="58"/>
                        <a:pt x="9" y="58"/>
                        <a:pt x="9" y="58"/>
                      </a:cubicBezTo>
                      <a:cubicBezTo>
                        <a:pt x="9" y="58"/>
                        <a:pt x="9" y="58"/>
                        <a:pt x="9" y="58"/>
                      </a:cubicBezTo>
                      <a:cubicBezTo>
                        <a:pt x="9" y="59"/>
                        <a:pt x="8" y="59"/>
                        <a:pt x="8" y="59"/>
                      </a:cubicBezTo>
                      <a:cubicBezTo>
                        <a:pt x="8" y="60"/>
                        <a:pt x="7" y="60"/>
                        <a:pt x="7" y="61"/>
                      </a:cubicBezTo>
                      <a:cubicBezTo>
                        <a:pt x="7" y="61"/>
                        <a:pt x="7" y="61"/>
                        <a:pt x="7" y="61"/>
                      </a:cubicBezTo>
                      <a:cubicBezTo>
                        <a:pt x="7" y="61"/>
                        <a:pt x="7" y="62"/>
                        <a:pt x="8" y="62"/>
                      </a:cubicBezTo>
                      <a:cubicBezTo>
                        <a:pt x="9" y="63"/>
                        <a:pt x="10" y="63"/>
                        <a:pt x="11" y="63"/>
                      </a:cubicBezTo>
                      <a:cubicBezTo>
                        <a:pt x="11" y="63"/>
                        <a:pt x="12" y="63"/>
                        <a:pt x="13" y="63"/>
                      </a:cubicBezTo>
                      <a:cubicBezTo>
                        <a:pt x="14" y="63"/>
                        <a:pt x="16" y="63"/>
                        <a:pt x="17" y="65"/>
                      </a:cubicBezTo>
                      <a:cubicBezTo>
                        <a:pt x="17" y="66"/>
                        <a:pt x="18" y="66"/>
                        <a:pt x="18" y="66"/>
                      </a:cubicBezTo>
                      <a:cubicBezTo>
                        <a:pt x="18" y="67"/>
                        <a:pt x="18" y="67"/>
                        <a:pt x="18" y="67"/>
                      </a:cubicBezTo>
                      <a:cubicBezTo>
                        <a:pt x="18" y="67"/>
                        <a:pt x="19" y="67"/>
                        <a:pt x="19" y="67"/>
                      </a:cubicBezTo>
                      <a:cubicBezTo>
                        <a:pt x="19" y="67"/>
                        <a:pt x="19" y="67"/>
                        <a:pt x="19" y="68"/>
                      </a:cubicBezTo>
                      <a:cubicBezTo>
                        <a:pt x="19" y="68"/>
                        <a:pt x="19" y="68"/>
                        <a:pt x="19" y="68"/>
                      </a:cubicBezTo>
                      <a:cubicBezTo>
                        <a:pt x="19" y="68"/>
                        <a:pt x="19" y="68"/>
                        <a:pt x="19" y="68"/>
                      </a:cubicBezTo>
                      <a:cubicBezTo>
                        <a:pt x="20" y="68"/>
                        <a:pt x="20" y="68"/>
                        <a:pt x="20" y="68"/>
                      </a:cubicBezTo>
                      <a:cubicBezTo>
                        <a:pt x="20" y="68"/>
                        <a:pt x="20" y="68"/>
                        <a:pt x="20" y="67"/>
                      </a:cubicBezTo>
                      <a:cubicBezTo>
                        <a:pt x="20" y="67"/>
                        <a:pt x="20" y="67"/>
                        <a:pt x="20" y="67"/>
                      </a:cubicBezTo>
                      <a:cubicBezTo>
                        <a:pt x="21" y="67"/>
                        <a:pt x="21" y="67"/>
                        <a:pt x="21" y="66"/>
                      </a:cubicBezTo>
                      <a:cubicBezTo>
                        <a:pt x="21" y="66"/>
                        <a:pt x="21" y="66"/>
                        <a:pt x="22" y="65"/>
                      </a:cubicBezTo>
                      <a:cubicBezTo>
                        <a:pt x="22" y="63"/>
                        <a:pt x="23" y="62"/>
                        <a:pt x="23" y="60"/>
                      </a:cubicBezTo>
                      <a:cubicBezTo>
                        <a:pt x="26" y="54"/>
                        <a:pt x="28" y="47"/>
                        <a:pt x="33" y="46"/>
                      </a:cubicBezTo>
                      <a:cubicBezTo>
                        <a:pt x="34" y="46"/>
                        <a:pt x="34" y="45"/>
                        <a:pt x="35" y="45"/>
                      </a:cubicBezTo>
                      <a:cubicBezTo>
                        <a:pt x="41" y="44"/>
                        <a:pt x="49" y="41"/>
                        <a:pt x="54" y="35"/>
                      </a:cubicBezTo>
                      <a:cubicBezTo>
                        <a:pt x="57" y="30"/>
                        <a:pt x="58" y="28"/>
                        <a:pt x="58" y="27"/>
                      </a:cubicBezTo>
                      <a:cubicBezTo>
                        <a:pt x="58" y="25"/>
                        <a:pt x="59" y="24"/>
                        <a:pt x="61" y="23"/>
                      </a:cubicBezTo>
                      <a:cubicBezTo>
                        <a:pt x="61" y="22"/>
                        <a:pt x="61" y="22"/>
                        <a:pt x="61" y="22"/>
                      </a:cubicBezTo>
                      <a:cubicBezTo>
                        <a:pt x="61" y="22"/>
                        <a:pt x="61" y="21"/>
                        <a:pt x="60" y="20"/>
                      </a:cubicBezTo>
                      <a:cubicBezTo>
                        <a:pt x="60" y="20"/>
                        <a:pt x="60" y="20"/>
                        <a:pt x="60" y="20"/>
                      </a:cubicBezTo>
                      <a:cubicBezTo>
                        <a:pt x="60" y="20"/>
                        <a:pt x="60" y="20"/>
                        <a:pt x="59" y="19"/>
                      </a:cubicBezTo>
                      <a:cubicBezTo>
                        <a:pt x="59" y="19"/>
                        <a:pt x="59" y="19"/>
                        <a:pt x="59" y="19"/>
                      </a:cubicBezTo>
                      <a:cubicBezTo>
                        <a:pt x="58" y="18"/>
                        <a:pt x="58" y="18"/>
                        <a:pt x="58" y="18"/>
                      </a:cubicBezTo>
                      <a:cubicBezTo>
                        <a:pt x="57" y="16"/>
                        <a:pt x="57" y="16"/>
                        <a:pt x="57" y="16"/>
                      </a:cubicBezTo>
                      <a:cubicBezTo>
                        <a:pt x="55" y="15"/>
                        <a:pt x="53" y="12"/>
                        <a:pt x="5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8" name="Freeform 2084">
                  <a:extLst>
                    <a:ext uri="{FF2B5EF4-FFF2-40B4-BE49-F238E27FC236}">
                      <a16:creationId xmlns="" xmlns:a16="http://schemas.microsoft.com/office/drawing/2014/main" id="{A402FDA1-8683-4A11-8B09-0ED0F55F9BF7}"/>
                    </a:ext>
                  </a:extLst>
                </p:cNvPr>
                <p:cNvSpPr/>
                <p:nvPr/>
              </p:nvSpPr>
              <p:spPr bwMode="auto">
                <a:xfrm>
                  <a:off x="1973" y="1854"/>
                  <a:ext cx="2"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99" name="Freeform 2085">
                  <a:extLst>
                    <a:ext uri="{FF2B5EF4-FFF2-40B4-BE49-F238E27FC236}">
                      <a16:creationId xmlns="" xmlns:a16="http://schemas.microsoft.com/office/drawing/2014/main" id="{4A991E94-4AF1-43B7-9EA8-54349DEF8E10}"/>
                    </a:ext>
                  </a:extLst>
                </p:cNvPr>
                <p:cNvSpPr/>
                <p:nvPr/>
              </p:nvSpPr>
              <p:spPr bwMode="auto">
                <a:xfrm>
                  <a:off x="1976" y="1853"/>
                  <a:ext cx="6" cy="2"/>
                </a:xfrm>
                <a:custGeom>
                  <a:gdLst>
                    <a:gd name="T0" fmla="*/ 6 w 6"/>
                    <a:gd name="T1" fmla="*/ 0 h 2"/>
                    <a:gd name="T2" fmla="*/ 0 w 6"/>
                    <a:gd name="T3" fmla="*/ 1 h 2"/>
                    <a:gd name="T4" fmla="*/ 1 w 6"/>
                    <a:gd name="T5" fmla="*/ 2 h 2"/>
                    <a:gd name="T6" fmla="*/ 6 w 6"/>
                    <a:gd name="T7" fmla="*/ 0 h 2"/>
                  </a:gdLst>
                  <a:cxnLst>
                    <a:cxn ang="0">
                      <a:pos x="T0" y="T1"/>
                    </a:cxn>
                    <a:cxn ang="0">
                      <a:pos x="T2" y="T3"/>
                    </a:cxn>
                    <a:cxn ang="0">
                      <a:pos x="T4" y="T5"/>
                    </a:cxn>
                    <a:cxn ang="0">
                      <a:pos x="T6" y="T7"/>
                    </a:cxn>
                  </a:cxnLst>
                  <a:rect l="0" t="0" r="r" b="b"/>
                  <a:pathLst>
                    <a:path w="6" h="2">
                      <a:moveTo>
                        <a:pt x="6" y="0"/>
                      </a:moveTo>
                      <a:cubicBezTo>
                        <a:pt x="4" y="1"/>
                        <a:pt x="2" y="2"/>
                        <a:pt x="0" y="1"/>
                      </a:cubicBezTo>
                      <a:cubicBezTo>
                        <a:pt x="0" y="1"/>
                        <a:pt x="0" y="2"/>
                        <a:pt x="1"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0" name="Freeform 2086">
                  <a:extLst>
                    <a:ext uri="{FF2B5EF4-FFF2-40B4-BE49-F238E27FC236}">
                      <a16:creationId xmlns="" xmlns:a16="http://schemas.microsoft.com/office/drawing/2014/main" id="{32DA4C17-6F62-4859-A806-77519FDF4176}"/>
                    </a:ext>
                  </a:extLst>
                </p:cNvPr>
                <p:cNvSpPr/>
                <p:nvPr/>
              </p:nvSpPr>
              <p:spPr bwMode="auto">
                <a:xfrm flipH="1">
                  <a:off x="1964" y="1848"/>
                  <a:ext cx="0"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1" name="Freeform 2087">
                  <a:extLst>
                    <a:ext uri="{FF2B5EF4-FFF2-40B4-BE49-F238E27FC236}">
                      <a16:creationId xmlns="" xmlns:a16="http://schemas.microsoft.com/office/drawing/2014/main" id="{F7B51B85-6C04-46B9-A77F-0B34EF002094}"/>
                    </a:ext>
                  </a:extLst>
                </p:cNvPr>
                <p:cNvSpPr/>
                <p:nvPr/>
              </p:nvSpPr>
              <p:spPr bwMode="auto">
                <a:xfrm flipH="1">
                  <a:off x="1961" y="1846"/>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2" name="Freeform 2088">
                  <a:extLst>
                    <a:ext uri="{FF2B5EF4-FFF2-40B4-BE49-F238E27FC236}">
                      <a16:creationId xmlns="" xmlns:a16="http://schemas.microsoft.com/office/drawing/2014/main" id="{7B11DDAE-FA72-4692-86FA-88045D684D2A}"/>
                    </a:ext>
                  </a:extLst>
                </p:cNvPr>
                <p:cNvSpPr/>
                <p:nvPr/>
              </p:nvSpPr>
              <p:spPr bwMode="auto">
                <a:xfrm flipH="1">
                  <a:off x="1963" y="184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3" name="Freeform 2089">
                  <a:extLst>
                    <a:ext uri="{FF2B5EF4-FFF2-40B4-BE49-F238E27FC236}">
                      <a16:creationId xmlns="" xmlns:a16="http://schemas.microsoft.com/office/drawing/2014/main" id="{1963EFC1-7BB9-4F11-BF53-FDF4609D10BF}"/>
                    </a:ext>
                  </a:extLst>
                </p:cNvPr>
                <p:cNvSpPr/>
                <p:nvPr/>
              </p:nvSpPr>
              <p:spPr bwMode="auto">
                <a:xfrm>
                  <a:off x="1956" y="1844"/>
                  <a:ext cx="1"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4" name="Freeform 2090">
                  <a:extLst>
                    <a:ext uri="{FF2B5EF4-FFF2-40B4-BE49-F238E27FC236}">
                      <a16:creationId xmlns="" xmlns:a16="http://schemas.microsoft.com/office/drawing/2014/main" id="{4D3372FB-1271-406D-98CB-32BF06CC899C}"/>
                    </a:ext>
                  </a:extLst>
                </p:cNvPr>
                <p:cNvSpPr/>
                <p:nvPr/>
              </p:nvSpPr>
              <p:spPr bwMode="auto">
                <a:xfrm>
                  <a:off x="1954" y="1843"/>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0" y="1"/>
                        <a:pt x="1" y="1"/>
                        <a:pt x="1" y="1"/>
                      </a:cubicBezTo>
                      <a:cubicBezTo>
                        <a:pt x="1"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5" name="Freeform 2091">
                  <a:extLst>
                    <a:ext uri="{FF2B5EF4-FFF2-40B4-BE49-F238E27FC236}">
                      <a16:creationId xmlns="" xmlns:a16="http://schemas.microsoft.com/office/drawing/2014/main" id="{27F93645-2A04-4D28-A697-D85401E52CA7}"/>
                    </a:ext>
                  </a:extLst>
                </p:cNvPr>
                <p:cNvSpPr/>
                <p:nvPr/>
              </p:nvSpPr>
              <p:spPr bwMode="auto">
                <a:xfrm flipH="1">
                  <a:off x="1959" y="1845"/>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6" name="Freeform 2092">
                  <a:extLst>
                    <a:ext uri="{FF2B5EF4-FFF2-40B4-BE49-F238E27FC236}">
                      <a16:creationId xmlns="" xmlns:a16="http://schemas.microsoft.com/office/drawing/2014/main" id="{6A57CEDE-7735-4E0D-BB78-47124200BD84}"/>
                    </a:ext>
                  </a:extLst>
                </p:cNvPr>
                <p:cNvSpPr/>
                <p:nvPr/>
              </p:nvSpPr>
              <p:spPr bwMode="auto">
                <a:xfrm flipH="1">
                  <a:off x="1941" y="1897"/>
                  <a:ext cx="0" cy="1"/>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7" name="Freeform 2093">
                  <a:extLst>
                    <a:ext uri="{FF2B5EF4-FFF2-40B4-BE49-F238E27FC236}">
                      <a16:creationId xmlns="" xmlns:a16="http://schemas.microsoft.com/office/drawing/2014/main" id="{698A683D-E7FC-4E09-B411-124313ACB5C5}"/>
                    </a:ext>
                  </a:extLst>
                </p:cNvPr>
                <p:cNvSpPr/>
                <p:nvPr/>
              </p:nvSpPr>
              <p:spPr bwMode="auto">
                <a:xfrm>
                  <a:off x="1989" y="1862"/>
                  <a:ext cx="1" cy="3"/>
                </a:xfrm>
                <a:custGeom>
                  <a:gdLst>
                    <a:gd name="T0" fmla="*/ 1 w 1"/>
                    <a:gd name="T1" fmla="*/ 3 h 3"/>
                    <a:gd name="T2" fmla="*/ 1 w 1"/>
                    <a:gd name="T3" fmla="*/ 2 h 3"/>
                    <a:gd name="T4" fmla="*/ 0 w 1"/>
                    <a:gd name="T5" fmla="*/ 0 h 3"/>
                    <a:gd name="T6" fmla="*/ 1 w 1"/>
                    <a:gd name="T7" fmla="*/ 2 h 3"/>
                    <a:gd name="T8" fmla="*/ 1 w 1"/>
                    <a:gd name="T9" fmla="*/ 3 h 3"/>
                  </a:gdLst>
                  <a:cxnLst>
                    <a:cxn ang="0">
                      <a:pos x="T0" y="T1"/>
                    </a:cxn>
                    <a:cxn ang="0">
                      <a:pos x="T2" y="T3"/>
                    </a:cxn>
                    <a:cxn ang="0">
                      <a:pos x="T4" y="T5"/>
                    </a:cxn>
                    <a:cxn ang="0">
                      <a:pos x="T6" y="T7"/>
                    </a:cxn>
                    <a:cxn ang="0">
                      <a:pos x="T8" y="T9"/>
                    </a:cxn>
                  </a:cxnLst>
                  <a:rect l="0" t="0" r="r" b="b"/>
                  <a:pathLst>
                    <a:path w="1" h="3">
                      <a:moveTo>
                        <a:pt x="1" y="3"/>
                      </a:moveTo>
                      <a:cubicBezTo>
                        <a:pt x="1" y="2"/>
                        <a:pt x="1" y="2"/>
                        <a:pt x="1" y="2"/>
                      </a:cubicBezTo>
                      <a:cubicBezTo>
                        <a:pt x="1" y="2"/>
                        <a:pt x="1" y="1"/>
                        <a:pt x="0" y="0"/>
                      </a:cubicBezTo>
                      <a:cubicBezTo>
                        <a:pt x="1" y="1"/>
                        <a:pt x="1" y="2"/>
                        <a:pt x="1" y="2"/>
                      </a:cubicBezTo>
                      <a:cubicBezTo>
                        <a:pt x="1" y="2"/>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8" name="Freeform 2094">
                  <a:extLst>
                    <a:ext uri="{FF2B5EF4-FFF2-40B4-BE49-F238E27FC236}">
                      <a16:creationId xmlns="" xmlns:a16="http://schemas.microsoft.com/office/drawing/2014/main" id="{26339966-4F05-4ACB-A194-A8DDAAA94A1A}"/>
                    </a:ext>
                  </a:extLst>
                </p:cNvPr>
                <p:cNvSpPr/>
                <p:nvPr/>
              </p:nvSpPr>
              <p:spPr bwMode="auto">
                <a:xfrm>
                  <a:off x="1940" y="1894"/>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09" name="Freeform 2095">
                  <a:extLst>
                    <a:ext uri="{FF2B5EF4-FFF2-40B4-BE49-F238E27FC236}">
                      <a16:creationId xmlns="" xmlns:a16="http://schemas.microsoft.com/office/drawing/2014/main" id="{1AA0C3AC-21DB-4E58-90BF-FCA95A0A13B9}"/>
                    </a:ext>
                  </a:extLst>
                </p:cNvPr>
                <p:cNvSpPr/>
                <p:nvPr/>
              </p:nvSpPr>
              <p:spPr bwMode="auto">
                <a:xfrm>
                  <a:off x="1950" y="1908"/>
                  <a:ext cx="1" cy="0"/>
                </a:xfrm>
                <a:custGeom>
                  <a:gdLst>
                    <a:gd name="T0" fmla="*/ 1 w 1"/>
                    <a:gd name="T1" fmla="*/ 1 w 1"/>
                    <a:gd name="T2" fmla="*/ 0 w 1"/>
                    <a:gd name="T3" fmla="*/ 1 w 1"/>
                  </a:gd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0" name="Freeform 2096">
                  <a:extLst>
                    <a:ext uri="{FF2B5EF4-FFF2-40B4-BE49-F238E27FC236}">
                      <a16:creationId xmlns="" xmlns:a16="http://schemas.microsoft.com/office/drawing/2014/main" id="{26F59B3F-F6AD-4407-B7CE-C960F5AEE719}"/>
                    </a:ext>
                  </a:extLst>
                </p:cNvPr>
                <p:cNvSpPr/>
                <p:nvPr/>
              </p:nvSpPr>
              <p:spPr bwMode="auto">
                <a:xfrm flipH="1">
                  <a:off x="1951" y="190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1" name="Freeform 2097">
                  <a:extLst>
                    <a:ext uri="{FF2B5EF4-FFF2-40B4-BE49-F238E27FC236}">
                      <a16:creationId xmlns="" xmlns:a16="http://schemas.microsoft.com/office/drawing/2014/main" id="{CB289E04-5180-4EE9-A4B5-F3B1A965E5A3}"/>
                    </a:ext>
                  </a:extLst>
                </p:cNvPr>
                <p:cNvSpPr/>
                <p:nvPr/>
              </p:nvSpPr>
              <p:spPr bwMode="auto">
                <a:xfrm flipH="1">
                  <a:off x="1941" y="1896"/>
                  <a:ext cx="0" cy="1"/>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2" name="Freeform 2098">
                  <a:extLst>
                    <a:ext uri="{FF2B5EF4-FFF2-40B4-BE49-F238E27FC236}">
                      <a16:creationId xmlns="" xmlns:a16="http://schemas.microsoft.com/office/drawing/2014/main" id="{A8FDADB6-98AC-4356-8CF5-05BEAB7D3704}"/>
                    </a:ext>
                  </a:extLst>
                </p:cNvPr>
                <p:cNvSpPr/>
                <p:nvPr/>
              </p:nvSpPr>
              <p:spPr bwMode="auto">
                <a:xfrm>
                  <a:off x="1940" y="1898"/>
                  <a:ext cx="1" cy="1"/>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1" y="1"/>
                        <a:pt x="1" y="0"/>
                      </a:cubicBezTo>
                      <a:cubicBezTo>
                        <a:pt x="1"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3" name="Freeform 2099">
                  <a:extLst>
                    <a:ext uri="{FF2B5EF4-FFF2-40B4-BE49-F238E27FC236}">
                      <a16:creationId xmlns="" xmlns:a16="http://schemas.microsoft.com/office/drawing/2014/main" id="{BF6535B1-6288-4C22-B6F4-67E9A6449263}"/>
                    </a:ext>
                  </a:extLst>
                </p:cNvPr>
                <p:cNvSpPr/>
                <p:nvPr/>
              </p:nvSpPr>
              <p:spPr bwMode="auto">
                <a:xfrm>
                  <a:off x="1988" y="1861"/>
                  <a:ext cx="1" cy="1"/>
                </a:xfrm>
                <a:custGeom>
                  <a:gdLst>
                    <a:gd name="T0" fmla="*/ 0 w 1"/>
                    <a:gd name="T1" fmla="*/ 0 h 1"/>
                    <a:gd name="T2" fmla="*/ 1 w 1"/>
                    <a:gd name="T3" fmla="*/ 1 h 1"/>
                    <a:gd name="T4" fmla="*/ 0 w 1"/>
                    <a:gd name="T5" fmla="*/ 0 h 1"/>
                  </a:gdLst>
                  <a:cxnLst>
                    <a:cxn ang="0">
                      <a:pos x="T0" y="T1"/>
                    </a:cxn>
                    <a:cxn ang="0">
                      <a:pos x="T2" y="T3"/>
                    </a:cxn>
                    <a:cxn ang="0">
                      <a:pos x="T4" y="T5"/>
                    </a:cxn>
                  </a:cxnLst>
                  <a:rect l="0" t="0" r="r" b="b"/>
                  <a:pathLst>
                    <a:path w="1" h="1">
                      <a:moveTo>
                        <a:pt x="0" y="0"/>
                      </a:moveTo>
                      <a:cubicBezTo>
                        <a:pt x="1" y="1"/>
                        <a:pt x="1" y="1"/>
                        <a:pt x="1" y="1"/>
                      </a:cubicBezTo>
                      <a:cubicBezTo>
                        <a:pt x="1" y="1"/>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4" name="Freeform 2100">
                  <a:extLst>
                    <a:ext uri="{FF2B5EF4-FFF2-40B4-BE49-F238E27FC236}">
                      <a16:creationId xmlns="" xmlns:a16="http://schemas.microsoft.com/office/drawing/2014/main" id="{25439040-F003-49B8-9DE1-EF96B55DF8E9}"/>
                    </a:ext>
                  </a:extLst>
                </p:cNvPr>
                <p:cNvSpPr/>
                <p:nvPr/>
              </p:nvSpPr>
              <p:spPr bwMode="auto">
                <a:xfrm flipH="1">
                  <a:off x="1950" y="190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5" name="Freeform 2101">
                  <a:extLst>
                    <a:ext uri="{FF2B5EF4-FFF2-40B4-BE49-F238E27FC236}">
                      <a16:creationId xmlns="" xmlns:a16="http://schemas.microsoft.com/office/drawing/2014/main" id="{D54C822F-373C-439E-9F13-F4DBAC975CE8}"/>
                    </a:ext>
                  </a:extLst>
                </p:cNvPr>
                <p:cNvSpPr/>
                <p:nvPr/>
              </p:nvSpPr>
              <p:spPr bwMode="auto">
                <a:xfrm>
                  <a:off x="1949" y="1907"/>
                  <a:ext cx="1"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6" name="Freeform 2102">
                  <a:extLst>
                    <a:ext uri="{FF2B5EF4-FFF2-40B4-BE49-F238E27FC236}">
                      <a16:creationId xmlns="" xmlns:a16="http://schemas.microsoft.com/office/drawing/2014/main" id="{5495D32D-D0EB-41CD-AA93-0D1DFC886EC2}"/>
                    </a:ext>
                  </a:extLst>
                </p:cNvPr>
                <p:cNvSpPr/>
                <p:nvPr/>
              </p:nvSpPr>
              <p:spPr bwMode="auto">
                <a:xfrm>
                  <a:off x="1987" y="1858"/>
                  <a:ext cx="1" cy="3"/>
                </a:xfrm>
                <a:custGeom>
                  <a:gdLst>
                    <a:gd name="T0" fmla="*/ 2 w 2"/>
                    <a:gd name="T1" fmla="*/ 3 h 3"/>
                    <a:gd name="T2" fmla="*/ 0 w 2"/>
                    <a:gd name="T3" fmla="*/ 1 h 3"/>
                    <a:gd name="T4" fmla="*/ 0 w 2"/>
                    <a:gd name="T5" fmla="*/ 0 h 3"/>
                    <a:gd name="T6" fmla="*/ 1 w 2"/>
                    <a:gd name="T7" fmla="*/ 2 h 3"/>
                    <a:gd name="T8" fmla="*/ 2 w 2"/>
                    <a:gd name="T9" fmla="*/ 3 h 3"/>
                  </a:gdLst>
                  <a:cxnLst>
                    <a:cxn ang="0">
                      <a:pos x="T0" y="T1"/>
                    </a:cxn>
                    <a:cxn ang="0">
                      <a:pos x="T2" y="T3"/>
                    </a:cxn>
                    <a:cxn ang="0">
                      <a:pos x="T4" y="T5"/>
                    </a:cxn>
                    <a:cxn ang="0">
                      <a:pos x="T6" y="T7"/>
                    </a:cxn>
                    <a:cxn ang="0">
                      <a:pos x="T8" y="T9"/>
                    </a:cxn>
                  </a:cxnLst>
                  <a:rect l="0" t="0" r="r" b="b"/>
                  <a:pathLst>
                    <a:path w="2" h="3">
                      <a:moveTo>
                        <a:pt x="2" y="3"/>
                      </a:moveTo>
                      <a:cubicBezTo>
                        <a:pt x="1" y="2"/>
                        <a:pt x="1" y="1"/>
                        <a:pt x="0" y="1"/>
                      </a:cubicBezTo>
                      <a:cubicBezTo>
                        <a:pt x="0" y="1"/>
                        <a:pt x="0" y="1"/>
                        <a:pt x="0" y="0"/>
                      </a:cubicBezTo>
                      <a:cubicBezTo>
                        <a:pt x="1" y="2"/>
                        <a:pt x="1" y="2"/>
                        <a:pt x="1" y="2"/>
                      </a:cubicBezTo>
                      <a:cubicBezTo>
                        <a:pt x="1" y="2"/>
                        <a:pt x="1" y="2"/>
                        <a:pt x="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7" name="Freeform 2103">
                  <a:extLst>
                    <a:ext uri="{FF2B5EF4-FFF2-40B4-BE49-F238E27FC236}">
                      <a16:creationId xmlns="" xmlns:a16="http://schemas.microsoft.com/office/drawing/2014/main" id="{5A6C749A-D411-4954-A075-00F90F589E94}"/>
                    </a:ext>
                  </a:extLst>
                </p:cNvPr>
                <p:cNvSpPr/>
                <p:nvPr/>
              </p:nvSpPr>
              <p:spPr bwMode="auto">
                <a:xfrm>
                  <a:off x="1948" y="1905"/>
                  <a:ext cx="1" cy="1"/>
                </a:xfrm>
                <a:custGeom>
                  <a:gdLst>
                    <a:gd name="T0" fmla="*/ 1 w 1"/>
                    <a:gd name="T1" fmla="*/ 1 h 1"/>
                    <a:gd name="T2" fmla="*/ 0 w 1"/>
                    <a:gd name="T3" fmla="*/ 0 h 1"/>
                    <a:gd name="T4" fmla="*/ 1 w 1"/>
                    <a:gd name="T5" fmla="*/ 1 h 1"/>
                  </a:gdLst>
                  <a:cxnLst>
                    <a:cxn ang="0">
                      <a:pos x="T0" y="T1"/>
                    </a:cxn>
                    <a:cxn ang="0">
                      <a:pos x="T2" y="T3"/>
                    </a:cxn>
                    <a:cxn ang="0">
                      <a:pos x="T4" y="T5"/>
                    </a:cxn>
                  </a:cxnLst>
                  <a:rect l="0" t="0" r="r" b="b"/>
                  <a:pathLst>
                    <a:path w="1" h="1">
                      <a:moveTo>
                        <a:pt x="1" y="1"/>
                      </a:moveTo>
                      <a:cubicBezTo>
                        <a:pt x="1" y="1"/>
                        <a:pt x="0" y="1"/>
                        <a:pt x="0" y="0"/>
                      </a:cubicBezTo>
                      <a:cubicBezTo>
                        <a:pt x="0" y="1"/>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8" name="Freeform 2104">
                  <a:extLst>
                    <a:ext uri="{FF2B5EF4-FFF2-40B4-BE49-F238E27FC236}">
                      <a16:creationId xmlns="" xmlns:a16="http://schemas.microsoft.com/office/drawing/2014/main" id="{B4F35B91-7EFD-4BDB-9920-AB7BAEA59AEE}"/>
                    </a:ext>
                  </a:extLst>
                </p:cNvPr>
                <p:cNvSpPr/>
                <p:nvPr/>
              </p:nvSpPr>
              <p:spPr bwMode="auto">
                <a:xfrm>
                  <a:off x="1952" y="1905"/>
                  <a:ext cx="1" cy="1"/>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219" name="Freeform 2105">
                  <a:extLst>
                    <a:ext uri="{FF2B5EF4-FFF2-40B4-BE49-F238E27FC236}">
                      <a16:creationId xmlns="" xmlns:a16="http://schemas.microsoft.com/office/drawing/2014/main" id="{41BBEB6B-7119-4A58-9AF8-D736817DA4AB}"/>
                    </a:ext>
                  </a:extLst>
                </p:cNvPr>
                <p:cNvSpPr/>
                <p:nvPr/>
              </p:nvSpPr>
              <p:spPr bwMode="auto">
                <a:xfrm>
                  <a:off x="2142" y="1740"/>
                  <a:ext cx="6" cy="4"/>
                </a:xfrm>
                <a:custGeom>
                  <a:gdLst>
                    <a:gd name="T0" fmla="*/ 7 w 7"/>
                    <a:gd name="T1" fmla="*/ 3 h 4"/>
                    <a:gd name="T2" fmla="*/ 5 w 7"/>
                    <a:gd name="T3" fmla="*/ 0 h 4"/>
                    <a:gd name="T4" fmla="*/ 4 w 7"/>
                    <a:gd name="T5" fmla="*/ 0 h 4"/>
                    <a:gd name="T6" fmla="*/ 1 w 7"/>
                    <a:gd name="T7" fmla="*/ 0 h 4"/>
                    <a:gd name="T8" fmla="*/ 1 w 7"/>
                    <a:gd name="T9" fmla="*/ 4 h 4"/>
                    <a:gd name="T10" fmla="*/ 0 w 7"/>
                    <a:gd name="T11" fmla="*/ 4 h 4"/>
                    <a:gd name="T12" fmla="*/ 6 w 7"/>
                    <a:gd name="T13" fmla="*/ 3 h 4"/>
                    <a:gd name="T14" fmla="*/ 7 w 7"/>
                    <a:gd name="T15" fmla="*/ 3 h 4"/>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4">
                      <a:moveTo>
                        <a:pt x="7" y="3"/>
                      </a:moveTo>
                      <a:cubicBezTo>
                        <a:pt x="7" y="2"/>
                        <a:pt x="6" y="1"/>
                        <a:pt x="5" y="0"/>
                      </a:cubicBezTo>
                      <a:cubicBezTo>
                        <a:pt x="5" y="0"/>
                        <a:pt x="5" y="0"/>
                        <a:pt x="4" y="0"/>
                      </a:cubicBezTo>
                      <a:cubicBezTo>
                        <a:pt x="3" y="0"/>
                        <a:pt x="2" y="0"/>
                        <a:pt x="1" y="0"/>
                      </a:cubicBezTo>
                      <a:cubicBezTo>
                        <a:pt x="1" y="1"/>
                        <a:pt x="1" y="3"/>
                        <a:pt x="1" y="4"/>
                      </a:cubicBezTo>
                      <a:cubicBezTo>
                        <a:pt x="1" y="4"/>
                        <a:pt x="0" y="4"/>
                        <a:pt x="0" y="4"/>
                      </a:cubicBezTo>
                      <a:cubicBezTo>
                        <a:pt x="2" y="4"/>
                        <a:pt x="5" y="4"/>
                        <a:pt x="6" y="3"/>
                      </a:cubicBezTo>
                      <a:cubicBezTo>
                        <a:pt x="7" y="3"/>
                        <a:pt x="7" y="3"/>
                        <a:pt x="7"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3" name="Group 10">
                <a:extLst>
                  <a:ext uri="{FF2B5EF4-FFF2-40B4-BE49-F238E27FC236}">
                    <a16:creationId xmlns="" xmlns:a16="http://schemas.microsoft.com/office/drawing/2014/main" id="{D4ECD195-CABE-4642-9D66-DF5A25719CA1}"/>
                  </a:ext>
                </a:extLst>
              </p:cNvPr>
              <p:cNvGrpSpPr/>
              <p:nvPr/>
            </p:nvGrpSpPr>
            <p:grpSpPr>
              <a:xfrm>
                <a:off x="2483751" y="2131396"/>
                <a:ext cx="2319277" cy="2066461"/>
                <a:chOff x="949845" y="1882014"/>
                <a:chExt cx="2319277" cy="2066461"/>
              </a:xfrm>
              <a:grpFill/>
            </p:grpSpPr>
            <p:sp>
              <p:nvSpPr>
                <p:cNvPr id="58" name="Freeform 2109">
                  <a:extLst>
                    <a:ext uri="{FF2B5EF4-FFF2-40B4-BE49-F238E27FC236}">
                      <a16:creationId xmlns="" xmlns:a16="http://schemas.microsoft.com/office/drawing/2014/main" id="{CE6EAD02-005C-4A3F-A712-E1D881ED5BCE}"/>
                    </a:ext>
                  </a:extLst>
                </p:cNvPr>
                <p:cNvSpPr/>
                <p:nvPr/>
              </p:nvSpPr>
              <p:spPr bwMode="auto">
                <a:xfrm>
                  <a:off x="2518331" y="3809992"/>
                  <a:ext cx="35310" cy="17985"/>
                </a:xfrm>
                <a:custGeom>
                  <a:gdLst>
                    <a:gd name="T0" fmla="*/ 4 w 20"/>
                    <a:gd name="T1" fmla="*/ 1 h 11"/>
                    <a:gd name="T2" fmla="*/ 4 w 20"/>
                    <a:gd name="T3" fmla="*/ 1 h 11"/>
                    <a:gd name="T4" fmla="*/ 2 w 20"/>
                    <a:gd name="T5" fmla="*/ 2 h 11"/>
                    <a:gd name="T6" fmla="*/ 2 w 20"/>
                    <a:gd name="T7" fmla="*/ 2 h 11"/>
                    <a:gd name="T8" fmla="*/ 1 w 20"/>
                    <a:gd name="T9" fmla="*/ 3 h 11"/>
                    <a:gd name="T10" fmla="*/ 1 w 20"/>
                    <a:gd name="T11" fmla="*/ 3 h 11"/>
                    <a:gd name="T12" fmla="*/ 0 w 20"/>
                    <a:gd name="T13" fmla="*/ 5 h 11"/>
                    <a:gd name="T14" fmla="*/ 0 w 20"/>
                    <a:gd name="T15" fmla="*/ 5 h 11"/>
                    <a:gd name="T16" fmla="*/ 18 w 20"/>
                    <a:gd name="T17" fmla="*/ 11 h 11"/>
                    <a:gd name="T18" fmla="*/ 20 w 20"/>
                    <a:gd name="T19" fmla="*/ 10 h 11"/>
                    <a:gd name="T20" fmla="*/ 20 w 20"/>
                    <a:gd name="T21" fmla="*/ 10 h 11"/>
                    <a:gd name="T22" fmla="*/ 20 w 20"/>
                    <a:gd name="T23" fmla="*/ 9 h 11"/>
                    <a:gd name="T24" fmla="*/ 20 w 20"/>
                    <a:gd name="T25" fmla="*/ 8 h 11"/>
                    <a:gd name="T26" fmla="*/ 20 w 20"/>
                    <a:gd name="T27" fmla="*/ 8 h 11"/>
                    <a:gd name="T28" fmla="*/ 20 w 20"/>
                    <a:gd name="T29" fmla="*/ 7 h 11"/>
                    <a:gd name="T30" fmla="*/ 20 w 20"/>
                    <a:gd name="T31" fmla="*/ 7 h 11"/>
                    <a:gd name="T32" fmla="*/ 20 w 20"/>
                    <a:gd name="T33" fmla="*/ 6 h 11"/>
                    <a:gd name="T34" fmla="*/ 20 w 20"/>
                    <a:gd name="T35" fmla="*/ 6 h 11"/>
                    <a:gd name="T36" fmla="*/ 20 w 20"/>
                    <a:gd name="T37" fmla="*/ 6 h 11"/>
                    <a:gd name="T38" fmla="*/ 20 w 20"/>
                    <a:gd name="T39" fmla="*/ 5 h 11"/>
                    <a:gd name="T40" fmla="*/ 20 w 20"/>
                    <a:gd name="T41" fmla="*/ 5 h 11"/>
                    <a:gd name="T42" fmla="*/ 20 w 20"/>
                    <a:gd name="T43" fmla="*/ 5 h 11"/>
                    <a:gd name="T44" fmla="*/ 20 w 20"/>
                    <a:gd name="T45" fmla="*/ 5 h 11"/>
                    <a:gd name="T46" fmla="*/ 20 w 20"/>
                    <a:gd name="T47" fmla="*/ 5 h 11"/>
                    <a:gd name="T48" fmla="*/ 20 w 20"/>
                    <a:gd name="T49" fmla="*/ 5 h 11"/>
                    <a:gd name="T50" fmla="*/ 18 w 20"/>
                    <a:gd name="T51" fmla="*/ 5 h 11"/>
                    <a:gd name="T52" fmla="*/ 17 w 20"/>
                    <a:gd name="T53" fmla="*/ 5 h 11"/>
                    <a:gd name="T54" fmla="*/ 8 w 20"/>
                    <a:gd name="T55" fmla="*/ 2 h 11"/>
                    <a:gd name="T56" fmla="*/ 7 w 20"/>
                    <a:gd name="T57" fmla="*/ 1 h 11"/>
                    <a:gd name="T58" fmla="*/ 6 w 20"/>
                    <a:gd name="T59" fmla="*/ 1 h 11"/>
                    <a:gd name="T60" fmla="*/ 5 w 20"/>
                    <a:gd name="T61" fmla="*/ 0 h 11"/>
                    <a:gd name="T62" fmla="*/ 4 w 20"/>
                    <a:gd name="T63" fmla="*/ 1 h 11"/>
                    <a:gd name="T64" fmla="*/ 4 w 20"/>
                    <a:gd name="T65" fmla="*/ 1 h 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 h="11">
                      <a:moveTo>
                        <a:pt x="4" y="1"/>
                      </a:moveTo>
                      <a:cubicBezTo>
                        <a:pt x="4" y="1"/>
                        <a:pt x="4" y="1"/>
                        <a:pt x="4" y="1"/>
                      </a:cubicBezTo>
                      <a:cubicBezTo>
                        <a:pt x="4" y="1"/>
                        <a:pt x="3" y="2"/>
                        <a:pt x="2" y="2"/>
                      </a:cubicBezTo>
                      <a:cubicBezTo>
                        <a:pt x="2" y="2"/>
                        <a:pt x="2" y="2"/>
                        <a:pt x="2" y="2"/>
                      </a:cubicBezTo>
                      <a:cubicBezTo>
                        <a:pt x="2" y="3"/>
                        <a:pt x="2" y="3"/>
                        <a:pt x="1" y="3"/>
                      </a:cubicBezTo>
                      <a:cubicBezTo>
                        <a:pt x="1" y="3"/>
                        <a:pt x="1" y="3"/>
                        <a:pt x="1" y="3"/>
                      </a:cubicBezTo>
                      <a:cubicBezTo>
                        <a:pt x="1" y="4"/>
                        <a:pt x="0" y="4"/>
                        <a:pt x="0" y="5"/>
                      </a:cubicBezTo>
                      <a:cubicBezTo>
                        <a:pt x="0" y="5"/>
                        <a:pt x="0" y="5"/>
                        <a:pt x="0" y="5"/>
                      </a:cubicBezTo>
                      <a:cubicBezTo>
                        <a:pt x="5" y="8"/>
                        <a:pt x="15" y="11"/>
                        <a:pt x="18" y="11"/>
                      </a:cubicBezTo>
                      <a:cubicBezTo>
                        <a:pt x="19" y="11"/>
                        <a:pt x="19" y="10"/>
                        <a:pt x="20" y="10"/>
                      </a:cubicBezTo>
                      <a:cubicBezTo>
                        <a:pt x="20" y="10"/>
                        <a:pt x="20" y="10"/>
                        <a:pt x="20" y="10"/>
                      </a:cubicBezTo>
                      <a:cubicBezTo>
                        <a:pt x="20" y="9"/>
                        <a:pt x="20" y="9"/>
                        <a:pt x="20" y="9"/>
                      </a:cubicBezTo>
                      <a:cubicBezTo>
                        <a:pt x="20" y="9"/>
                        <a:pt x="20" y="8"/>
                        <a:pt x="20" y="8"/>
                      </a:cubicBezTo>
                      <a:cubicBezTo>
                        <a:pt x="20" y="8"/>
                        <a:pt x="20" y="8"/>
                        <a:pt x="20" y="8"/>
                      </a:cubicBezTo>
                      <a:cubicBezTo>
                        <a:pt x="20" y="8"/>
                        <a:pt x="20" y="7"/>
                        <a:pt x="20" y="7"/>
                      </a:cubicBezTo>
                      <a:cubicBezTo>
                        <a:pt x="20" y="7"/>
                        <a:pt x="20" y="7"/>
                        <a:pt x="20" y="7"/>
                      </a:cubicBezTo>
                      <a:cubicBezTo>
                        <a:pt x="20" y="7"/>
                        <a:pt x="20" y="6"/>
                        <a:pt x="20" y="6"/>
                      </a:cubicBezTo>
                      <a:cubicBezTo>
                        <a:pt x="20" y="6"/>
                        <a:pt x="20" y="6"/>
                        <a:pt x="20" y="6"/>
                      </a:cubicBezTo>
                      <a:cubicBezTo>
                        <a:pt x="20" y="6"/>
                        <a:pt x="20" y="6"/>
                        <a:pt x="20" y="6"/>
                      </a:cubicBezTo>
                      <a:cubicBezTo>
                        <a:pt x="20" y="6"/>
                        <a:pt x="20" y="6"/>
                        <a:pt x="20" y="5"/>
                      </a:cubicBezTo>
                      <a:cubicBezTo>
                        <a:pt x="20" y="5"/>
                        <a:pt x="20" y="5"/>
                        <a:pt x="20" y="5"/>
                      </a:cubicBezTo>
                      <a:cubicBezTo>
                        <a:pt x="20" y="5"/>
                        <a:pt x="20" y="5"/>
                        <a:pt x="20" y="5"/>
                      </a:cubicBezTo>
                      <a:cubicBezTo>
                        <a:pt x="20" y="5"/>
                        <a:pt x="20" y="5"/>
                        <a:pt x="20" y="5"/>
                      </a:cubicBezTo>
                      <a:cubicBezTo>
                        <a:pt x="20" y="5"/>
                        <a:pt x="20" y="5"/>
                        <a:pt x="20" y="5"/>
                      </a:cubicBezTo>
                      <a:cubicBezTo>
                        <a:pt x="20" y="5"/>
                        <a:pt x="20" y="5"/>
                        <a:pt x="20" y="5"/>
                      </a:cubicBezTo>
                      <a:cubicBezTo>
                        <a:pt x="20" y="5"/>
                        <a:pt x="19" y="5"/>
                        <a:pt x="18" y="5"/>
                      </a:cubicBezTo>
                      <a:cubicBezTo>
                        <a:pt x="17" y="5"/>
                        <a:pt x="17" y="5"/>
                        <a:pt x="17" y="5"/>
                      </a:cubicBezTo>
                      <a:cubicBezTo>
                        <a:pt x="15" y="5"/>
                        <a:pt x="12" y="5"/>
                        <a:pt x="8" y="2"/>
                      </a:cubicBezTo>
                      <a:cubicBezTo>
                        <a:pt x="8" y="2"/>
                        <a:pt x="7" y="2"/>
                        <a:pt x="7" y="1"/>
                      </a:cubicBezTo>
                      <a:cubicBezTo>
                        <a:pt x="6" y="1"/>
                        <a:pt x="6" y="1"/>
                        <a:pt x="6" y="1"/>
                      </a:cubicBezTo>
                      <a:cubicBezTo>
                        <a:pt x="6" y="1"/>
                        <a:pt x="5" y="1"/>
                        <a:pt x="5" y="0"/>
                      </a:cubicBezTo>
                      <a:cubicBezTo>
                        <a:pt x="5" y="1"/>
                        <a:pt x="5" y="1"/>
                        <a:pt x="4" y="1"/>
                      </a:cubicBezTo>
                      <a:cubicBezTo>
                        <a:pt x="4" y="1"/>
                        <a:pt x="4" y="1"/>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9" name="Freeform 2110">
                  <a:extLst>
                    <a:ext uri="{FF2B5EF4-FFF2-40B4-BE49-F238E27FC236}">
                      <a16:creationId xmlns="" xmlns:a16="http://schemas.microsoft.com/office/drawing/2014/main" id="{D0C6C724-6EA7-48F3-B3F4-5B531EEB105A}"/>
                    </a:ext>
                  </a:extLst>
                </p:cNvPr>
                <p:cNvSpPr/>
                <p:nvPr/>
              </p:nvSpPr>
              <p:spPr bwMode="auto">
                <a:xfrm>
                  <a:off x="2533198" y="3777619"/>
                  <a:ext cx="111504" cy="53955"/>
                </a:xfrm>
                <a:custGeom>
                  <a:gdLst>
                    <a:gd name="T0" fmla="*/ 60 w 63"/>
                    <a:gd name="T1" fmla="*/ 7 h 32"/>
                    <a:gd name="T2" fmla="*/ 52 w 63"/>
                    <a:gd name="T3" fmla="*/ 3 h 32"/>
                    <a:gd name="T4" fmla="*/ 43 w 63"/>
                    <a:gd name="T5" fmla="*/ 0 h 32"/>
                    <a:gd name="T6" fmla="*/ 30 w 63"/>
                    <a:gd name="T7" fmla="*/ 3 h 32"/>
                    <a:gd name="T8" fmla="*/ 20 w 63"/>
                    <a:gd name="T9" fmla="*/ 3 h 32"/>
                    <a:gd name="T10" fmla="*/ 9 w 63"/>
                    <a:gd name="T11" fmla="*/ 4 h 32"/>
                    <a:gd name="T12" fmla="*/ 7 w 63"/>
                    <a:gd name="T13" fmla="*/ 6 h 32"/>
                    <a:gd name="T14" fmla="*/ 6 w 63"/>
                    <a:gd name="T15" fmla="*/ 7 h 32"/>
                    <a:gd name="T16" fmla="*/ 3 w 63"/>
                    <a:gd name="T17" fmla="*/ 10 h 32"/>
                    <a:gd name="T18" fmla="*/ 0 w 63"/>
                    <a:gd name="T19" fmla="*/ 15 h 32"/>
                    <a:gd name="T20" fmla="*/ 0 w 63"/>
                    <a:gd name="T21" fmla="*/ 16 h 32"/>
                    <a:gd name="T22" fmla="*/ 0 w 63"/>
                    <a:gd name="T23" fmla="*/ 17 h 32"/>
                    <a:gd name="T24" fmla="*/ 1 w 63"/>
                    <a:gd name="T25" fmla="*/ 17 h 32"/>
                    <a:gd name="T26" fmla="*/ 3 w 63"/>
                    <a:gd name="T27" fmla="*/ 18 h 32"/>
                    <a:gd name="T28" fmla="*/ 9 w 63"/>
                    <a:gd name="T29" fmla="*/ 20 h 32"/>
                    <a:gd name="T30" fmla="*/ 10 w 63"/>
                    <a:gd name="T31" fmla="*/ 20 h 32"/>
                    <a:gd name="T32" fmla="*/ 16 w 63"/>
                    <a:gd name="T33" fmla="*/ 22 h 32"/>
                    <a:gd name="T34" fmla="*/ 16 w 63"/>
                    <a:gd name="T35" fmla="*/ 22 h 32"/>
                    <a:gd name="T36" fmla="*/ 16 w 63"/>
                    <a:gd name="T37" fmla="*/ 23 h 32"/>
                    <a:gd name="T38" fmla="*/ 16 w 63"/>
                    <a:gd name="T39" fmla="*/ 23 h 32"/>
                    <a:gd name="T40" fmla="*/ 16 w 63"/>
                    <a:gd name="T41" fmla="*/ 24 h 32"/>
                    <a:gd name="T42" fmla="*/ 16 w 63"/>
                    <a:gd name="T43" fmla="*/ 25 h 32"/>
                    <a:gd name="T44" fmla="*/ 16 w 63"/>
                    <a:gd name="T45" fmla="*/ 25 h 32"/>
                    <a:gd name="T46" fmla="*/ 16 w 63"/>
                    <a:gd name="T47" fmla="*/ 27 h 32"/>
                    <a:gd name="T48" fmla="*/ 16 w 63"/>
                    <a:gd name="T49" fmla="*/ 27 h 32"/>
                    <a:gd name="T50" fmla="*/ 18 w 63"/>
                    <a:gd name="T51" fmla="*/ 29 h 32"/>
                    <a:gd name="T52" fmla="*/ 20 w 63"/>
                    <a:gd name="T53" fmla="*/ 32 h 32"/>
                    <a:gd name="T54" fmla="*/ 21 w 63"/>
                    <a:gd name="T55" fmla="*/ 32 h 32"/>
                    <a:gd name="T56" fmla="*/ 24 w 63"/>
                    <a:gd name="T57" fmla="*/ 30 h 32"/>
                    <a:gd name="T58" fmla="*/ 24 w 63"/>
                    <a:gd name="T59" fmla="*/ 29 h 32"/>
                    <a:gd name="T60" fmla="*/ 24 w 63"/>
                    <a:gd name="T61" fmla="*/ 24 h 32"/>
                    <a:gd name="T62" fmla="*/ 29 w 63"/>
                    <a:gd name="T63" fmla="*/ 21 h 32"/>
                    <a:gd name="T64" fmla="*/ 40 w 63"/>
                    <a:gd name="T65" fmla="*/ 18 h 32"/>
                    <a:gd name="T66" fmla="*/ 47 w 63"/>
                    <a:gd name="T67" fmla="*/ 13 h 32"/>
                    <a:gd name="T68" fmla="*/ 50 w 63"/>
                    <a:gd name="T69" fmla="*/ 13 h 32"/>
                    <a:gd name="T70" fmla="*/ 52 w 63"/>
                    <a:gd name="T71" fmla="*/ 14 h 32"/>
                    <a:gd name="T72" fmla="*/ 54 w 63"/>
                    <a:gd name="T73" fmla="*/ 12 h 32"/>
                    <a:gd name="T74" fmla="*/ 56 w 63"/>
                    <a:gd name="T75" fmla="*/ 11 h 32"/>
                    <a:gd name="T76" fmla="*/ 56 w 63"/>
                    <a:gd name="T77" fmla="*/ 11 h 32"/>
                    <a:gd name="T78" fmla="*/ 58 w 63"/>
                    <a:gd name="T79" fmla="*/ 10 h 32"/>
                    <a:gd name="T80" fmla="*/ 58 w 63"/>
                    <a:gd name="T81" fmla="*/ 10 h 32"/>
                    <a:gd name="T82" fmla="*/ 60 w 63"/>
                    <a:gd name="T83" fmla="*/ 9 h 32"/>
                    <a:gd name="T84" fmla="*/ 61 w 63"/>
                    <a:gd name="T85" fmla="*/ 9 h 32"/>
                    <a:gd name="T86" fmla="*/ 63 w 63"/>
                    <a:gd name="T87" fmla="*/ 9 h 32"/>
                    <a:gd name="T88" fmla="*/ 63 w 63"/>
                    <a:gd name="T89" fmla="*/ 9 h 32"/>
                    <a:gd name="T90" fmla="*/ 60 w 63"/>
                    <a:gd name="T91" fmla="*/ 7 h 3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2" h="32">
                      <a:moveTo>
                        <a:pt x="60" y="7"/>
                      </a:moveTo>
                      <a:cubicBezTo>
                        <a:pt x="57" y="6"/>
                        <a:pt x="54" y="5"/>
                        <a:pt x="52" y="3"/>
                      </a:cubicBezTo>
                      <a:cubicBezTo>
                        <a:pt x="50" y="1"/>
                        <a:pt x="47" y="0"/>
                        <a:pt x="43" y="0"/>
                      </a:cubicBezTo>
                      <a:cubicBezTo>
                        <a:pt x="37" y="0"/>
                        <a:pt x="31" y="2"/>
                        <a:pt x="30" y="3"/>
                      </a:cubicBezTo>
                      <a:cubicBezTo>
                        <a:pt x="27" y="4"/>
                        <a:pt x="23" y="4"/>
                        <a:pt x="20" y="3"/>
                      </a:cubicBezTo>
                      <a:cubicBezTo>
                        <a:pt x="16" y="3"/>
                        <a:pt x="12" y="2"/>
                        <a:pt x="9" y="4"/>
                      </a:cubicBezTo>
                      <a:cubicBezTo>
                        <a:pt x="9" y="5"/>
                        <a:pt x="8" y="5"/>
                        <a:pt x="7" y="6"/>
                      </a:cubicBezTo>
                      <a:cubicBezTo>
                        <a:pt x="7" y="6"/>
                        <a:pt x="7" y="7"/>
                        <a:pt x="6" y="7"/>
                      </a:cubicBezTo>
                      <a:cubicBezTo>
                        <a:pt x="5" y="8"/>
                        <a:pt x="4" y="9"/>
                        <a:pt x="3" y="10"/>
                      </a:cubicBezTo>
                      <a:cubicBezTo>
                        <a:pt x="1" y="12"/>
                        <a:pt x="0" y="14"/>
                        <a:pt x="0" y="15"/>
                      </a:cubicBezTo>
                      <a:cubicBezTo>
                        <a:pt x="0" y="16"/>
                        <a:pt x="0" y="16"/>
                        <a:pt x="0" y="16"/>
                      </a:cubicBezTo>
                      <a:cubicBezTo>
                        <a:pt x="0" y="16"/>
                        <a:pt x="0" y="16"/>
                        <a:pt x="0" y="17"/>
                      </a:cubicBezTo>
                      <a:cubicBezTo>
                        <a:pt x="0" y="17"/>
                        <a:pt x="0" y="17"/>
                        <a:pt x="1" y="17"/>
                      </a:cubicBezTo>
                      <a:cubicBezTo>
                        <a:pt x="1" y="17"/>
                        <a:pt x="2" y="18"/>
                        <a:pt x="3" y="18"/>
                      </a:cubicBezTo>
                      <a:cubicBezTo>
                        <a:pt x="5" y="19"/>
                        <a:pt x="7" y="20"/>
                        <a:pt x="9" y="20"/>
                      </a:cubicBezTo>
                      <a:cubicBezTo>
                        <a:pt x="10" y="20"/>
                        <a:pt x="10" y="20"/>
                        <a:pt x="10" y="20"/>
                      </a:cubicBezTo>
                      <a:cubicBezTo>
                        <a:pt x="12" y="20"/>
                        <a:pt x="14" y="20"/>
                        <a:pt x="16" y="22"/>
                      </a:cubicBezTo>
                      <a:cubicBezTo>
                        <a:pt x="16" y="22"/>
                        <a:pt x="16" y="22"/>
                        <a:pt x="16" y="22"/>
                      </a:cubicBezTo>
                      <a:cubicBezTo>
                        <a:pt x="16" y="22"/>
                        <a:pt x="16" y="22"/>
                        <a:pt x="16" y="23"/>
                      </a:cubicBezTo>
                      <a:cubicBezTo>
                        <a:pt x="16" y="23"/>
                        <a:pt x="16" y="23"/>
                        <a:pt x="16" y="23"/>
                      </a:cubicBezTo>
                      <a:cubicBezTo>
                        <a:pt x="16" y="24"/>
                        <a:pt x="16" y="24"/>
                        <a:pt x="16" y="24"/>
                      </a:cubicBezTo>
                      <a:cubicBezTo>
                        <a:pt x="16" y="24"/>
                        <a:pt x="16" y="25"/>
                        <a:pt x="16" y="25"/>
                      </a:cubicBezTo>
                      <a:cubicBezTo>
                        <a:pt x="16" y="25"/>
                        <a:pt x="16" y="25"/>
                        <a:pt x="16" y="25"/>
                      </a:cubicBezTo>
                      <a:cubicBezTo>
                        <a:pt x="16" y="26"/>
                        <a:pt x="16" y="27"/>
                        <a:pt x="16" y="27"/>
                      </a:cubicBezTo>
                      <a:cubicBezTo>
                        <a:pt x="16" y="27"/>
                        <a:pt x="16" y="27"/>
                        <a:pt x="16" y="27"/>
                      </a:cubicBezTo>
                      <a:cubicBezTo>
                        <a:pt x="17" y="28"/>
                        <a:pt x="18" y="28"/>
                        <a:pt x="18" y="29"/>
                      </a:cubicBezTo>
                      <a:cubicBezTo>
                        <a:pt x="20" y="30"/>
                        <a:pt x="20" y="31"/>
                        <a:pt x="20" y="32"/>
                      </a:cubicBezTo>
                      <a:cubicBezTo>
                        <a:pt x="21" y="32"/>
                        <a:pt x="21" y="32"/>
                        <a:pt x="21" y="32"/>
                      </a:cubicBezTo>
                      <a:cubicBezTo>
                        <a:pt x="22" y="31"/>
                        <a:pt x="23" y="30"/>
                        <a:pt x="24" y="30"/>
                      </a:cubicBezTo>
                      <a:cubicBezTo>
                        <a:pt x="24" y="30"/>
                        <a:pt x="24" y="29"/>
                        <a:pt x="24" y="29"/>
                      </a:cubicBezTo>
                      <a:cubicBezTo>
                        <a:pt x="23" y="28"/>
                        <a:pt x="23" y="26"/>
                        <a:pt x="24" y="24"/>
                      </a:cubicBezTo>
                      <a:cubicBezTo>
                        <a:pt x="25" y="22"/>
                        <a:pt x="27" y="21"/>
                        <a:pt x="29" y="21"/>
                      </a:cubicBezTo>
                      <a:cubicBezTo>
                        <a:pt x="36" y="21"/>
                        <a:pt x="39" y="20"/>
                        <a:pt x="40" y="18"/>
                      </a:cubicBezTo>
                      <a:cubicBezTo>
                        <a:pt x="40" y="15"/>
                        <a:pt x="43" y="13"/>
                        <a:pt x="47" y="13"/>
                      </a:cubicBezTo>
                      <a:cubicBezTo>
                        <a:pt x="48" y="13"/>
                        <a:pt x="49" y="13"/>
                        <a:pt x="50" y="13"/>
                      </a:cubicBezTo>
                      <a:cubicBezTo>
                        <a:pt x="51" y="14"/>
                        <a:pt x="52" y="14"/>
                        <a:pt x="52" y="14"/>
                      </a:cubicBezTo>
                      <a:cubicBezTo>
                        <a:pt x="53" y="14"/>
                        <a:pt x="54" y="13"/>
                        <a:pt x="54" y="12"/>
                      </a:cubicBezTo>
                      <a:cubicBezTo>
                        <a:pt x="55" y="12"/>
                        <a:pt x="55" y="12"/>
                        <a:pt x="56" y="11"/>
                      </a:cubicBezTo>
                      <a:cubicBezTo>
                        <a:pt x="56" y="11"/>
                        <a:pt x="56" y="11"/>
                        <a:pt x="56" y="11"/>
                      </a:cubicBezTo>
                      <a:cubicBezTo>
                        <a:pt x="57" y="11"/>
                        <a:pt x="57" y="11"/>
                        <a:pt x="58" y="10"/>
                      </a:cubicBezTo>
                      <a:cubicBezTo>
                        <a:pt x="58" y="10"/>
                        <a:pt x="58" y="10"/>
                        <a:pt x="58" y="10"/>
                      </a:cubicBezTo>
                      <a:cubicBezTo>
                        <a:pt x="59" y="10"/>
                        <a:pt x="60" y="10"/>
                        <a:pt x="60" y="9"/>
                      </a:cubicBezTo>
                      <a:cubicBezTo>
                        <a:pt x="60" y="9"/>
                        <a:pt x="60" y="9"/>
                        <a:pt x="61" y="9"/>
                      </a:cubicBezTo>
                      <a:cubicBezTo>
                        <a:pt x="61" y="9"/>
                        <a:pt x="62" y="9"/>
                        <a:pt x="63" y="9"/>
                      </a:cubicBezTo>
                      <a:cubicBezTo>
                        <a:pt x="63" y="9"/>
                        <a:pt x="63" y="9"/>
                        <a:pt x="63" y="9"/>
                      </a:cubicBezTo>
                      <a:cubicBezTo>
                        <a:pt x="62" y="8"/>
                        <a:pt x="61" y="8"/>
                        <a:pt x="6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0" name="Freeform 2111">
                  <a:extLst>
                    <a:ext uri="{FF2B5EF4-FFF2-40B4-BE49-F238E27FC236}">
                      <a16:creationId xmlns="" xmlns:a16="http://schemas.microsoft.com/office/drawing/2014/main" id="{73CDCD66-753E-4232-84F4-4F2ACC5B5B18}"/>
                    </a:ext>
                  </a:extLst>
                </p:cNvPr>
                <p:cNvSpPr/>
                <p:nvPr/>
              </p:nvSpPr>
              <p:spPr bwMode="auto">
                <a:xfrm flipH="1">
                  <a:off x="2561074" y="381538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1" name="Freeform 2112">
                  <a:extLst>
                    <a:ext uri="{FF2B5EF4-FFF2-40B4-BE49-F238E27FC236}">
                      <a16:creationId xmlns="" xmlns:a16="http://schemas.microsoft.com/office/drawing/2014/main" id="{4103E521-3DE6-4AC4-98C2-17462FFD330F}"/>
                    </a:ext>
                  </a:extLst>
                </p:cNvPr>
                <p:cNvSpPr/>
                <p:nvPr/>
              </p:nvSpPr>
              <p:spPr bwMode="auto">
                <a:xfrm flipH="1">
                  <a:off x="2561074" y="3818984"/>
                  <a:ext cx="0" cy="3597"/>
                </a:xfrm>
                <a:custGeom>
                  <a:gdLst>
                    <a:gd name="T0" fmla="*/ 0 h 2"/>
                    <a:gd name="T1" fmla="*/ 2 h 2"/>
                    <a:gd name="T2" fmla="*/ 0 h 2"/>
                  </a:gdLst>
                  <a:cxnLst>
                    <a:cxn ang="0">
                      <a:pos x="0" y="T0"/>
                    </a:cxn>
                    <a:cxn ang="0">
                      <a:pos x="0" y="T1"/>
                    </a:cxn>
                    <a:cxn ang="0">
                      <a:pos x="0" y="T2"/>
                    </a:cxn>
                  </a:cxnLst>
                  <a:rect l="0" t="0" r="r" b="b"/>
                  <a:pathLst>
                    <a:path h="2">
                      <a:moveTo>
                        <a:pt x="0" y="0"/>
                      </a:moveTo>
                      <a:cubicBezTo>
                        <a:pt x="0" y="1"/>
                        <a:pt x="0" y="1"/>
                        <a:pt x="0" y="2"/>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2" name="Freeform 2113">
                  <a:extLst>
                    <a:ext uri="{FF2B5EF4-FFF2-40B4-BE49-F238E27FC236}">
                      <a16:creationId xmlns="" xmlns:a16="http://schemas.microsoft.com/office/drawing/2014/main" id="{FA76F0BF-816F-4D24-8004-8405FC5D0F5E}"/>
                    </a:ext>
                  </a:extLst>
                </p:cNvPr>
                <p:cNvSpPr/>
                <p:nvPr/>
              </p:nvSpPr>
              <p:spPr bwMode="auto">
                <a:xfrm flipH="1">
                  <a:off x="2561074" y="381538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3" name="Freeform 2114">
                  <a:extLst>
                    <a:ext uri="{FF2B5EF4-FFF2-40B4-BE49-F238E27FC236}">
                      <a16:creationId xmlns="" xmlns:a16="http://schemas.microsoft.com/office/drawing/2014/main" id="{983A090E-FA6B-4CB6-904D-05D2B5D1EF35}"/>
                    </a:ext>
                  </a:extLst>
                </p:cNvPr>
                <p:cNvSpPr/>
                <p:nvPr/>
              </p:nvSpPr>
              <p:spPr bwMode="auto">
                <a:xfrm flipH="1">
                  <a:off x="2561074" y="3817185"/>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4" name="Freeform 2115">
                  <a:extLst>
                    <a:ext uri="{FF2B5EF4-FFF2-40B4-BE49-F238E27FC236}">
                      <a16:creationId xmlns="" xmlns:a16="http://schemas.microsoft.com/office/drawing/2014/main" id="{102FA756-06E5-43CE-8C67-0AD3BDFD9B44}"/>
                    </a:ext>
                  </a:extLst>
                </p:cNvPr>
                <p:cNvSpPr/>
                <p:nvPr/>
              </p:nvSpPr>
              <p:spPr bwMode="auto">
                <a:xfrm>
                  <a:off x="2533198" y="3806395"/>
                  <a:ext cx="1858" cy="0"/>
                </a:xfrm>
                <a:custGeom>
                  <a:gdLst>
                    <a:gd name="T0" fmla="*/ 1 w 1"/>
                    <a:gd name="T1" fmla="*/ 0 w 1"/>
                    <a:gd name="T2" fmla="*/ 1 w 1"/>
                  </a:gd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5" name="Freeform 2116">
                  <a:extLst>
                    <a:ext uri="{FF2B5EF4-FFF2-40B4-BE49-F238E27FC236}">
                      <a16:creationId xmlns="" xmlns:a16="http://schemas.microsoft.com/office/drawing/2014/main" id="{7E7D6665-5E64-47D6-A833-66ED19E76F6A}"/>
                    </a:ext>
                  </a:extLst>
                </p:cNvPr>
                <p:cNvSpPr/>
                <p:nvPr/>
              </p:nvSpPr>
              <p:spPr bwMode="auto">
                <a:xfrm>
                  <a:off x="1975679" y="3430511"/>
                  <a:ext cx="600262" cy="359697"/>
                </a:xfrm>
                <a:custGeom>
                  <a:gdLst>
                    <a:gd name="T0" fmla="*/ 321 w 338"/>
                    <a:gd name="T1" fmla="*/ 169 h 209"/>
                    <a:gd name="T2" fmla="*/ 322 w 338"/>
                    <a:gd name="T3" fmla="*/ 170 h 209"/>
                    <a:gd name="T4" fmla="*/ 325 w 338"/>
                    <a:gd name="T5" fmla="*/ 171 h 209"/>
                    <a:gd name="T6" fmla="*/ 329 w 338"/>
                    <a:gd name="T7" fmla="*/ 154 h 209"/>
                    <a:gd name="T8" fmla="*/ 337 w 338"/>
                    <a:gd name="T9" fmla="*/ 137 h 209"/>
                    <a:gd name="T10" fmla="*/ 312 w 338"/>
                    <a:gd name="T11" fmla="*/ 138 h 209"/>
                    <a:gd name="T12" fmla="*/ 291 w 338"/>
                    <a:gd name="T13" fmla="*/ 167 h 209"/>
                    <a:gd name="T14" fmla="*/ 277 w 338"/>
                    <a:gd name="T15" fmla="*/ 170 h 209"/>
                    <a:gd name="T16" fmla="*/ 245 w 338"/>
                    <a:gd name="T17" fmla="*/ 173 h 209"/>
                    <a:gd name="T18" fmla="*/ 231 w 338"/>
                    <a:gd name="T19" fmla="*/ 156 h 209"/>
                    <a:gd name="T20" fmla="*/ 214 w 338"/>
                    <a:gd name="T21" fmla="*/ 118 h 209"/>
                    <a:gd name="T22" fmla="*/ 218 w 338"/>
                    <a:gd name="T23" fmla="*/ 84 h 209"/>
                    <a:gd name="T24" fmla="*/ 217 w 338"/>
                    <a:gd name="T25" fmla="*/ 83 h 209"/>
                    <a:gd name="T26" fmla="*/ 201 w 338"/>
                    <a:gd name="T27" fmla="*/ 78 h 209"/>
                    <a:gd name="T28" fmla="*/ 195 w 338"/>
                    <a:gd name="T29" fmla="*/ 66 h 209"/>
                    <a:gd name="T30" fmla="*/ 182 w 338"/>
                    <a:gd name="T31" fmla="*/ 46 h 209"/>
                    <a:gd name="T32" fmla="*/ 157 w 338"/>
                    <a:gd name="T33" fmla="*/ 45 h 209"/>
                    <a:gd name="T34" fmla="*/ 145 w 338"/>
                    <a:gd name="T35" fmla="*/ 41 h 209"/>
                    <a:gd name="T36" fmla="*/ 130 w 338"/>
                    <a:gd name="T37" fmla="*/ 23 h 209"/>
                    <a:gd name="T38" fmla="*/ 64 w 338"/>
                    <a:gd name="T39" fmla="*/ 17 h 209"/>
                    <a:gd name="T40" fmla="*/ 0 w 338"/>
                    <a:gd name="T41" fmla="*/ 3 h 209"/>
                    <a:gd name="T42" fmla="*/ 28 w 338"/>
                    <a:gd name="T43" fmla="*/ 42 h 209"/>
                    <a:gd name="T44" fmla="*/ 26 w 338"/>
                    <a:gd name="T45" fmla="*/ 61 h 209"/>
                    <a:gd name="T46" fmla="*/ 51 w 338"/>
                    <a:gd name="T47" fmla="*/ 76 h 209"/>
                    <a:gd name="T48" fmla="*/ 67 w 338"/>
                    <a:gd name="T49" fmla="*/ 102 h 209"/>
                    <a:gd name="T50" fmla="*/ 79 w 338"/>
                    <a:gd name="T51" fmla="*/ 105 h 209"/>
                    <a:gd name="T52" fmla="*/ 67 w 338"/>
                    <a:gd name="T53" fmla="*/ 93 h 209"/>
                    <a:gd name="T54" fmla="*/ 39 w 338"/>
                    <a:gd name="T55" fmla="*/ 48 h 209"/>
                    <a:gd name="T56" fmla="*/ 36 w 338"/>
                    <a:gd name="T57" fmla="*/ 40 h 209"/>
                    <a:gd name="T58" fmla="*/ 20 w 338"/>
                    <a:gd name="T59" fmla="*/ 8 h 209"/>
                    <a:gd name="T60" fmla="*/ 32 w 338"/>
                    <a:gd name="T61" fmla="*/ 9 h 209"/>
                    <a:gd name="T62" fmla="*/ 45 w 338"/>
                    <a:gd name="T63" fmla="*/ 18 h 209"/>
                    <a:gd name="T64" fmla="*/ 50 w 338"/>
                    <a:gd name="T65" fmla="*/ 45 h 209"/>
                    <a:gd name="T66" fmla="*/ 68 w 338"/>
                    <a:gd name="T67" fmla="*/ 54 h 209"/>
                    <a:gd name="T68" fmla="*/ 84 w 338"/>
                    <a:gd name="T69" fmla="*/ 70 h 209"/>
                    <a:gd name="T70" fmla="*/ 93 w 338"/>
                    <a:gd name="T71" fmla="*/ 86 h 209"/>
                    <a:gd name="T72" fmla="*/ 133 w 338"/>
                    <a:gd name="T73" fmla="*/ 133 h 209"/>
                    <a:gd name="T74" fmla="*/ 133 w 338"/>
                    <a:gd name="T75" fmla="*/ 146 h 209"/>
                    <a:gd name="T76" fmla="*/ 151 w 338"/>
                    <a:gd name="T77" fmla="*/ 169 h 209"/>
                    <a:gd name="T78" fmla="*/ 180 w 338"/>
                    <a:gd name="T79" fmla="*/ 181 h 209"/>
                    <a:gd name="T80" fmla="*/ 248 w 338"/>
                    <a:gd name="T81" fmla="*/ 196 h 209"/>
                    <a:gd name="T82" fmla="*/ 276 w 338"/>
                    <a:gd name="T83" fmla="*/ 205 h 209"/>
                    <a:gd name="T84" fmla="*/ 278 w 338"/>
                    <a:gd name="T85" fmla="*/ 203 h 209"/>
                    <a:gd name="T86" fmla="*/ 279 w 338"/>
                    <a:gd name="T87" fmla="*/ 201 h 209"/>
                    <a:gd name="T88" fmla="*/ 280 w 338"/>
                    <a:gd name="T89" fmla="*/ 199 h 209"/>
                    <a:gd name="T90" fmla="*/ 281 w 338"/>
                    <a:gd name="T91" fmla="*/ 198 h 209"/>
                    <a:gd name="T92" fmla="*/ 282 w 338"/>
                    <a:gd name="T93" fmla="*/ 198 h 209"/>
                    <a:gd name="T94" fmla="*/ 282 w 338"/>
                    <a:gd name="T95" fmla="*/ 198 h 209"/>
                    <a:gd name="T96" fmla="*/ 286 w 338"/>
                    <a:gd name="T97" fmla="*/ 197 h 209"/>
                    <a:gd name="T98" fmla="*/ 292 w 338"/>
                    <a:gd name="T99" fmla="*/ 193 h 209"/>
                    <a:gd name="T100" fmla="*/ 288 w 338"/>
                    <a:gd name="T101" fmla="*/ 185 h 209"/>
                    <a:gd name="T102" fmla="*/ 296 w 338"/>
                    <a:gd name="T103" fmla="*/ 176 h 209"/>
                    <a:gd name="T104" fmla="*/ 308 w 338"/>
                    <a:gd name="T105" fmla="*/ 177 h 20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8" h="209">
                      <a:moveTo>
                        <a:pt x="312" y="177"/>
                      </a:moveTo>
                      <a:cubicBezTo>
                        <a:pt x="313" y="177"/>
                        <a:pt x="313" y="177"/>
                        <a:pt x="313" y="177"/>
                      </a:cubicBezTo>
                      <a:cubicBezTo>
                        <a:pt x="313" y="176"/>
                        <a:pt x="314" y="176"/>
                        <a:pt x="314" y="175"/>
                      </a:cubicBezTo>
                      <a:cubicBezTo>
                        <a:pt x="316" y="173"/>
                        <a:pt x="318" y="170"/>
                        <a:pt x="321" y="169"/>
                      </a:cubicBezTo>
                      <a:cubicBezTo>
                        <a:pt x="321" y="169"/>
                        <a:pt x="321" y="169"/>
                        <a:pt x="321" y="169"/>
                      </a:cubicBezTo>
                      <a:cubicBezTo>
                        <a:pt x="321" y="169"/>
                        <a:pt x="321" y="169"/>
                        <a:pt x="321" y="169"/>
                      </a:cubicBezTo>
                      <a:cubicBezTo>
                        <a:pt x="321" y="169"/>
                        <a:pt x="321" y="169"/>
                        <a:pt x="321" y="169"/>
                      </a:cubicBezTo>
                      <a:cubicBezTo>
                        <a:pt x="321" y="169"/>
                        <a:pt x="322" y="170"/>
                        <a:pt x="322" y="170"/>
                      </a:cubicBezTo>
                      <a:cubicBezTo>
                        <a:pt x="323" y="170"/>
                        <a:pt x="323" y="170"/>
                        <a:pt x="323" y="170"/>
                      </a:cubicBezTo>
                      <a:cubicBezTo>
                        <a:pt x="323" y="170"/>
                        <a:pt x="323" y="170"/>
                        <a:pt x="324" y="170"/>
                      </a:cubicBezTo>
                      <a:cubicBezTo>
                        <a:pt x="324" y="170"/>
                        <a:pt x="324" y="170"/>
                        <a:pt x="324" y="171"/>
                      </a:cubicBezTo>
                      <a:cubicBezTo>
                        <a:pt x="325" y="171"/>
                        <a:pt x="325" y="171"/>
                        <a:pt x="325" y="171"/>
                      </a:cubicBezTo>
                      <a:cubicBezTo>
                        <a:pt x="326" y="171"/>
                        <a:pt x="326" y="172"/>
                        <a:pt x="326" y="172"/>
                      </a:cubicBezTo>
                      <a:cubicBezTo>
                        <a:pt x="326" y="172"/>
                        <a:pt x="326" y="172"/>
                        <a:pt x="326" y="172"/>
                      </a:cubicBezTo>
                      <a:cubicBezTo>
                        <a:pt x="328" y="169"/>
                        <a:pt x="329" y="163"/>
                        <a:pt x="329" y="159"/>
                      </a:cubicBezTo>
                      <a:cubicBezTo>
                        <a:pt x="330" y="157"/>
                        <a:pt x="330" y="155"/>
                        <a:pt x="329" y="154"/>
                      </a:cubicBezTo>
                      <a:cubicBezTo>
                        <a:pt x="329" y="151"/>
                        <a:pt x="329" y="148"/>
                        <a:pt x="332" y="145"/>
                      </a:cubicBezTo>
                      <a:cubicBezTo>
                        <a:pt x="333" y="144"/>
                        <a:pt x="334" y="143"/>
                        <a:pt x="335" y="142"/>
                      </a:cubicBezTo>
                      <a:cubicBezTo>
                        <a:pt x="337" y="141"/>
                        <a:pt x="338" y="140"/>
                        <a:pt x="338" y="138"/>
                      </a:cubicBezTo>
                      <a:cubicBezTo>
                        <a:pt x="338" y="137"/>
                        <a:pt x="337" y="137"/>
                        <a:pt x="337" y="137"/>
                      </a:cubicBezTo>
                      <a:cubicBezTo>
                        <a:pt x="337" y="137"/>
                        <a:pt x="336" y="137"/>
                        <a:pt x="336" y="137"/>
                      </a:cubicBezTo>
                      <a:cubicBezTo>
                        <a:pt x="334" y="138"/>
                        <a:pt x="331" y="138"/>
                        <a:pt x="329" y="137"/>
                      </a:cubicBezTo>
                      <a:cubicBezTo>
                        <a:pt x="327" y="135"/>
                        <a:pt x="324" y="136"/>
                        <a:pt x="319" y="137"/>
                      </a:cubicBezTo>
                      <a:cubicBezTo>
                        <a:pt x="317" y="137"/>
                        <a:pt x="315" y="137"/>
                        <a:pt x="312" y="138"/>
                      </a:cubicBezTo>
                      <a:cubicBezTo>
                        <a:pt x="300" y="139"/>
                        <a:pt x="299" y="145"/>
                        <a:pt x="300" y="149"/>
                      </a:cubicBezTo>
                      <a:cubicBezTo>
                        <a:pt x="300" y="153"/>
                        <a:pt x="299" y="154"/>
                        <a:pt x="297" y="156"/>
                      </a:cubicBezTo>
                      <a:cubicBezTo>
                        <a:pt x="297" y="156"/>
                        <a:pt x="296" y="157"/>
                        <a:pt x="296" y="159"/>
                      </a:cubicBezTo>
                      <a:cubicBezTo>
                        <a:pt x="297" y="163"/>
                        <a:pt x="293" y="166"/>
                        <a:pt x="291" y="167"/>
                      </a:cubicBezTo>
                      <a:cubicBezTo>
                        <a:pt x="290" y="168"/>
                        <a:pt x="289" y="168"/>
                        <a:pt x="289" y="169"/>
                      </a:cubicBezTo>
                      <a:cubicBezTo>
                        <a:pt x="289" y="170"/>
                        <a:pt x="289" y="171"/>
                        <a:pt x="288" y="172"/>
                      </a:cubicBezTo>
                      <a:cubicBezTo>
                        <a:pt x="288" y="172"/>
                        <a:pt x="287" y="173"/>
                        <a:pt x="286" y="173"/>
                      </a:cubicBezTo>
                      <a:cubicBezTo>
                        <a:pt x="283" y="173"/>
                        <a:pt x="278" y="170"/>
                        <a:pt x="277" y="170"/>
                      </a:cubicBezTo>
                      <a:cubicBezTo>
                        <a:pt x="275" y="170"/>
                        <a:pt x="265" y="172"/>
                        <a:pt x="259" y="174"/>
                      </a:cubicBezTo>
                      <a:cubicBezTo>
                        <a:pt x="255" y="175"/>
                        <a:pt x="253" y="175"/>
                        <a:pt x="252" y="176"/>
                      </a:cubicBezTo>
                      <a:cubicBezTo>
                        <a:pt x="252" y="176"/>
                        <a:pt x="252" y="176"/>
                        <a:pt x="252" y="176"/>
                      </a:cubicBezTo>
                      <a:cubicBezTo>
                        <a:pt x="250" y="176"/>
                        <a:pt x="248" y="174"/>
                        <a:pt x="245" y="173"/>
                      </a:cubicBezTo>
                      <a:cubicBezTo>
                        <a:pt x="243" y="171"/>
                        <a:pt x="241" y="170"/>
                        <a:pt x="239" y="170"/>
                      </a:cubicBezTo>
                      <a:cubicBezTo>
                        <a:pt x="239" y="168"/>
                        <a:pt x="239" y="168"/>
                        <a:pt x="239" y="168"/>
                      </a:cubicBezTo>
                      <a:cubicBezTo>
                        <a:pt x="239" y="170"/>
                        <a:pt x="239" y="170"/>
                        <a:pt x="239" y="170"/>
                      </a:cubicBezTo>
                      <a:cubicBezTo>
                        <a:pt x="234" y="170"/>
                        <a:pt x="231" y="165"/>
                        <a:pt x="231" y="156"/>
                      </a:cubicBezTo>
                      <a:cubicBezTo>
                        <a:pt x="230" y="154"/>
                        <a:pt x="227" y="151"/>
                        <a:pt x="224" y="148"/>
                      </a:cubicBezTo>
                      <a:cubicBezTo>
                        <a:pt x="222" y="146"/>
                        <a:pt x="220" y="144"/>
                        <a:pt x="219" y="143"/>
                      </a:cubicBezTo>
                      <a:cubicBezTo>
                        <a:pt x="215" y="137"/>
                        <a:pt x="215" y="126"/>
                        <a:pt x="214" y="119"/>
                      </a:cubicBezTo>
                      <a:cubicBezTo>
                        <a:pt x="214" y="118"/>
                        <a:pt x="214" y="118"/>
                        <a:pt x="214" y="118"/>
                      </a:cubicBezTo>
                      <a:cubicBezTo>
                        <a:pt x="214" y="112"/>
                        <a:pt x="214" y="100"/>
                        <a:pt x="218" y="87"/>
                      </a:cubicBezTo>
                      <a:cubicBezTo>
                        <a:pt x="219" y="86"/>
                        <a:pt x="219" y="85"/>
                        <a:pt x="219" y="84"/>
                      </a:cubicBezTo>
                      <a:cubicBezTo>
                        <a:pt x="219" y="84"/>
                        <a:pt x="219" y="84"/>
                        <a:pt x="219" y="84"/>
                      </a:cubicBezTo>
                      <a:cubicBezTo>
                        <a:pt x="219" y="84"/>
                        <a:pt x="219" y="84"/>
                        <a:pt x="218" y="84"/>
                      </a:cubicBezTo>
                      <a:cubicBezTo>
                        <a:pt x="218" y="84"/>
                        <a:pt x="218" y="84"/>
                        <a:pt x="218" y="84"/>
                      </a:cubicBezTo>
                      <a:cubicBezTo>
                        <a:pt x="218" y="84"/>
                        <a:pt x="218" y="84"/>
                        <a:pt x="218" y="84"/>
                      </a:cubicBezTo>
                      <a:cubicBezTo>
                        <a:pt x="217" y="84"/>
                        <a:pt x="217" y="84"/>
                        <a:pt x="217" y="84"/>
                      </a:cubicBezTo>
                      <a:cubicBezTo>
                        <a:pt x="217" y="84"/>
                        <a:pt x="217" y="84"/>
                        <a:pt x="217" y="83"/>
                      </a:cubicBezTo>
                      <a:cubicBezTo>
                        <a:pt x="217" y="83"/>
                        <a:pt x="217" y="83"/>
                        <a:pt x="217" y="83"/>
                      </a:cubicBezTo>
                      <a:cubicBezTo>
                        <a:pt x="216" y="83"/>
                        <a:pt x="216" y="83"/>
                        <a:pt x="216" y="83"/>
                      </a:cubicBezTo>
                      <a:cubicBezTo>
                        <a:pt x="213" y="83"/>
                        <a:pt x="208" y="81"/>
                        <a:pt x="205" y="80"/>
                      </a:cubicBezTo>
                      <a:cubicBezTo>
                        <a:pt x="203" y="79"/>
                        <a:pt x="201" y="78"/>
                        <a:pt x="201" y="78"/>
                      </a:cubicBezTo>
                      <a:cubicBezTo>
                        <a:pt x="201" y="78"/>
                        <a:pt x="201" y="78"/>
                        <a:pt x="201" y="78"/>
                      </a:cubicBezTo>
                      <a:cubicBezTo>
                        <a:pt x="198" y="78"/>
                        <a:pt x="197" y="75"/>
                        <a:pt x="197" y="73"/>
                      </a:cubicBezTo>
                      <a:cubicBezTo>
                        <a:pt x="197" y="72"/>
                        <a:pt x="196" y="71"/>
                        <a:pt x="196" y="70"/>
                      </a:cubicBezTo>
                      <a:cubicBezTo>
                        <a:pt x="195" y="69"/>
                        <a:pt x="195" y="68"/>
                        <a:pt x="195" y="66"/>
                      </a:cubicBezTo>
                      <a:cubicBezTo>
                        <a:pt x="195" y="66"/>
                        <a:pt x="194" y="65"/>
                        <a:pt x="194" y="65"/>
                      </a:cubicBezTo>
                      <a:cubicBezTo>
                        <a:pt x="194" y="64"/>
                        <a:pt x="194" y="62"/>
                        <a:pt x="194" y="62"/>
                      </a:cubicBezTo>
                      <a:cubicBezTo>
                        <a:pt x="193" y="62"/>
                        <a:pt x="193" y="61"/>
                        <a:pt x="193" y="61"/>
                      </a:cubicBezTo>
                      <a:cubicBezTo>
                        <a:pt x="190" y="59"/>
                        <a:pt x="184" y="53"/>
                        <a:pt x="182" y="46"/>
                      </a:cubicBezTo>
                      <a:cubicBezTo>
                        <a:pt x="180" y="39"/>
                        <a:pt x="168" y="36"/>
                        <a:pt x="164" y="36"/>
                      </a:cubicBezTo>
                      <a:cubicBezTo>
                        <a:pt x="163" y="36"/>
                        <a:pt x="163" y="36"/>
                        <a:pt x="162" y="37"/>
                      </a:cubicBezTo>
                      <a:cubicBezTo>
                        <a:pt x="161" y="39"/>
                        <a:pt x="160" y="41"/>
                        <a:pt x="159" y="42"/>
                      </a:cubicBezTo>
                      <a:cubicBezTo>
                        <a:pt x="158" y="44"/>
                        <a:pt x="158" y="45"/>
                        <a:pt x="157" y="45"/>
                      </a:cubicBezTo>
                      <a:cubicBezTo>
                        <a:pt x="157" y="46"/>
                        <a:pt x="156" y="46"/>
                        <a:pt x="156" y="46"/>
                      </a:cubicBezTo>
                      <a:cubicBezTo>
                        <a:pt x="155" y="46"/>
                        <a:pt x="155" y="46"/>
                        <a:pt x="155" y="46"/>
                      </a:cubicBezTo>
                      <a:cubicBezTo>
                        <a:pt x="155" y="46"/>
                        <a:pt x="154" y="46"/>
                        <a:pt x="153" y="45"/>
                      </a:cubicBezTo>
                      <a:cubicBezTo>
                        <a:pt x="151" y="45"/>
                        <a:pt x="149" y="43"/>
                        <a:pt x="145" y="41"/>
                      </a:cubicBezTo>
                      <a:cubicBezTo>
                        <a:pt x="144" y="41"/>
                        <a:pt x="144" y="41"/>
                        <a:pt x="144" y="40"/>
                      </a:cubicBezTo>
                      <a:cubicBezTo>
                        <a:pt x="143" y="40"/>
                        <a:pt x="142" y="39"/>
                        <a:pt x="141" y="39"/>
                      </a:cubicBezTo>
                      <a:cubicBezTo>
                        <a:pt x="138" y="38"/>
                        <a:pt x="136" y="34"/>
                        <a:pt x="136" y="30"/>
                      </a:cubicBezTo>
                      <a:cubicBezTo>
                        <a:pt x="136" y="28"/>
                        <a:pt x="132" y="24"/>
                        <a:pt x="130" y="23"/>
                      </a:cubicBezTo>
                      <a:cubicBezTo>
                        <a:pt x="129" y="23"/>
                        <a:pt x="125" y="19"/>
                        <a:pt x="117" y="12"/>
                      </a:cubicBezTo>
                      <a:cubicBezTo>
                        <a:pt x="102" y="12"/>
                        <a:pt x="102" y="12"/>
                        <a:pt x="102" y="12"/>
                      </a:cubicBezTo>
                      <a:cubicBezTo>
                        <a:pt x="98" y="17"/>
                        <a:pt x="98" y="17"/>
                        <a:pt x="98" y="17"/>
                      </a:cubicBezTo>
                      <a:cubicBezTo>
                        <a:pt x="64" y="17"/>
                        <a:pt x="64" y="17"/>
                        <a:pt x="64" y="17"/>
                      </a:cubicBezTo>
                      <a:cubicBezTo>
                        <a:pt x="64" y="17"/>
                        <a:pt x="64" y="17"/>
                        <a:pt x="64" y="17"/>
                      </a:cubicBezTo>
                      <a:cubicBezTo>
                        <a:pt x="56" y="14"/>
                        <a:pt x="39" y="8"/>
                        <a:pt x="35" y="7"/>
                      </a:cubicBezTo>
                      <a:cubicBezTo>
                        <a:pt x="31" y="6"/>
                        <a:pt x="25" y="2"/>
                        <a:pt x="23" y="0"/>
                      </a:cubicBezTo>
                      <a:cubicBezTo>
                        <a:pt x="0" y="3"/>
                        <a:pt x="0" y="3"/>
                        <a:pt x="0" y="3"/>
                      </a:cubicBezTo>
                      <a:cubicBezTo>
                        <a:pt x="1" y="5"/>
                        <a:pt x="3" y="7"/>
                        <a:pt x="5" y="10"/>
                      </a:cubicBezTo>
                      <a:cubicBezTo>
                        <a:pt x="10" y="16"/>
                        <a:pt x="14" y="28"/>
                        <a:pt x="15" y="33"/>
                      </a:cubicBezTo>
                      <a:cubicBezTo>
                        <a:pt x="15" y="35"/>
                        <a:pt x="19" y="38"/>
                        <a:pt x="23" y="40"/>
                      </a:cubicBezTo>
                      <a:cubicBezTo>
                        <a:pt x="25" y="41"/>
                        <a:pt x="26" y="42"/>
                        <a:pt x="28" y="42"/>
                      </a:cubicBezTo>
                      <a:cubicBezTo>
                        <a:pt x="35" y="47"/>
                        <a:pt x="35" y="57"/>
                        <a:pt x="34" y="60"/>
                      </a:cubicBezTo>
                      <a:cubicBezTo>
                        <a:pt x="34" y="61"/>
                        <a:pt x="33" y="62"/>
                        <a:pt x="31" y="62"/>
                      </a:cubicBezTo>
                      <a:cubicBezTo>
                        <a:pt x="29" y="62"/>
                        <a:pt x="28" y="62"/>
                        <a:pt x="27" y="62"/>
                      </a:cubicBezTo>
                      <a:cubicBezTo>
                        <a:pt x="27" y="61"/>
                        <a:pt x="26" y="61"/>
                        <a:pt x="26" y="61"/>
                      </a:cubicBezTo>
                      <a:cubicBezTo>
                        <a:pt x="28" y="64"/>
                        <a:pt x="34" y="68"/>
                        <a:pt x="37" y="68"/>
                      </a:cubicBezTo>
                      <a:cubicBezTo>
                        <a:pt x="37" y="68"/>
                        <a:pt x="38" y="68"/>
                        <a:pt x="38" y="68"/>
                      </a:cubicBezTo>
                      <a:cubicBezTo>
                        <a:pt x="42" y="68"/>
                        <a:pt x="44" y="70"/>
                        <a:pt x="48" y="74"/>
                      </a:cubicBezTo>
                      <a:cubicBezTo>
                        <a:pt x="51" y="76"/>
                        <a:pt x="51" y="76"/>
                        <a:pt x="51" y="76"/>
                      </a:cubicBezTo>
                      <a:cubicBezTo>
                        <a:pt x="54" y="80"/>
                        <a:pt x="56" y="84"/>
                        <a:pt x="56" y="88"/>
                      </a:cubicBezTo>
                      <a:cubicBezTo>
                        <a:pt x="56" y="90"/>
                        <a:pt x="56" y="92"/>
                        <a:pt x="54" y="93"/>
                      </a:cubicBezTo>
                      <a:cubicBezTo>
                        <a:pt x="56" y="95"/>
                        <a:pt x="60" y="97"/>
                        <a:pt x="63" y="100"/>
                      </a:cubicBezTo>
                      <a:cubicBezTo>
                        <a:pt x="67" y="102"/>
                        <a:pt x="67" y="102"/>
                        <a:pt x="67" y="102"/>
                      </a:cubicBezTo>
                      <a:cubicBezTo>
                        <a:pt x="76" y="108"/>
                        <a:pt x="79" y="115"/>
                        <a:pt x="79" y="117"/>
                      </a:cubicBezTo>
                      <a:cubicBezTo>
                        <a:pt x="80" y="116"/>
                        <a:pt x="81" y="115"/>
                        <a:pt x="81" y="114"/>
                      </a:cubicBezTo>
                      <a:cubicBezTo>
                        <a:pt x="82" y="113"/>
                        <a:pt x="81" y="112"/>
                        <a:pt x="81" y="111"/>
                      </a:cubicBezTo>
                      <a:cubicBezTo>
                        <a:pt x="80" y="110"/>
                        <a:pt x="79" y="108"/>
                        <a:pt x="79" y="105"/>
                      </a:cubicBezTo>
                      <a:cubicBezTo>
                        <a:pt x="79" y="104"/>
                        <a:pt x="77" y="104"/>
                        <a:pt x="73" y="104"/>
                      </a:cubicBezTo>
                      <a:cubicBezTo>
                        <a:pt x="72" y="104"/>
                        <a:pt x="72" y="104"/>
                        <a:pt x="71" y="103"/>
                      </a:cubicBezTo>
                      <a:cubicBezTo>
                        <a:pt x="68" y="103"/>
                        <a:pt x="68" y="100"/>
                        <a:pt x="68" y="97"/>
                      </a:cubicBezTo>
                      <a:cubicBezTo>
                        <a:pt x="68" y="96"/>
                        <a:pt x="68" y="94"/>
                        <a:pt x="67" y="93"/>
                      </a:cubicBezTo>
                      <a:cubicBezTo>
                        <a:pt x="63" y="89"/>
                        <a:pt x="60" y="79"/>
                        <a:pt x="59" y="76"/>
                      </a:cubicBezTo>
                      <a:cubicBezTo>
                        <a:pt x="59" y="73"/>
                        <a:pt x="56" y="70"/>
                        <a:pt x="53" y="67"/>
                      </a:cubicBezTo>
                      <a:cubicBezTo>
                        <a:pt x="51" y="65"/>
                        <a:pt x="48" y="62"/>
                        <a:pt x="47" y="59"/>
                      </a:cubicBezTo>
                      <a:cubicBezTo>
                        <a:pt x="43" y="53"/>
                        <a:pt x="40" y="49"/>
                        <a:pt x="39" y="48"/>
                      </a:cubicBezTo>
                      <a:cubicBezTo>
                        <a:pt x="38" y="47"/>
                        <a:pt x="37" y="46"/>
                        <a:pt x="37" y="46"/>
                      </a:cubicBezTo>
                      <a:cubicBezTo>
                        <a:pt x="37" y="44"/>
                        <a:pt x="38" y="43"/>
                        <a:pt x="39" y="42"/>
                      </a:cubicBezTo>
                      <a:cubicBezTo>
                        <a:pt x="39" y="42"/>
                        <a:pt x="39" y="41"/>
                        <a:pt x="39" y="41"/>
                      </a:cubicBezTo>
                      <a:cubicBezTo>
                        <a:pt x="39" y="41"/>
                        <a:pt x="38" y="40"/>
                        <a:pt x="36" y="40"/>
                      </a:cubicBezTo>
                      <a:cubicBezTo>
                        <a:pt x="34" y="39"/>
                        <a:pt x="33" y="39"/>
                        <a:pt x="31" y="38"/>
                      </a:cubicBezTo>
                      <a:cubicBezTo>
                        <a:pt x="27" y="36"/>
                        <a:pt x="24" y="32"/>
                        <a:pt x="24" y="28"/>
                      </a:cubicBezTo>
                      <a:cubicBezTo>
                        <a:pt x="24" y="24"/>
                        <a:pt x="22" y="15"/>
                        <a:pt x="20" y="12"/>
                      </a:cubicBezTo>
                      <a:cubicBezTo>
                        <a:pt x="20" y="10"/>
                        <a:pt x="20" y="9"/>
                        <a:pt x="20" y="8"/>
                      </a:cubicBezTo>
                      <a:cubicBezTo>
                        <a:pt x="22" y="6"/>
                        <a:pt x="26" y="6"/>
                        <a:pt x="28" y="8"/>
                      </a:cubicBezTo>
                      <a:cubicBezTo>
                        <a:pt x="28" y="9"/>
                        <a:pt x="28" y="9"/>
                        <a:pt x="28" y="9"/>
                      </a:cubicBezTo>
                      <a:cubicBezTo>
                        <a:pt x="28" y="9"/>
                        <a:pt x="29" y="10"/>
                        <a:pt x="29" y="10"/>
                      </a:cubicBezTo>
                      <a:cubicBezTo>
                        <a:pt x="30" y="9"/>
                        <a:pt x="31" y="9"/>
                        <a:pt x="32" y="9"/>
                      </a:cubicBezTo>
                      <a:cubicBezTo>
                        <a:pt x="34" y="9"/>
                        <a:pt x="37" y="11"/>
                        <a:pt x="38" y="13"/>
                      </a:cubicBezTo>
                      <a:cubicBezTo>
                        <a:pt x="38" y="14"/>
                        <a:pt x="39" y="14"/>
                        <a:pt x="40" y="13"/>
                      </a:cubicBezTo>
                      <a:cubicBezTo>
                        <a:pt x="42" y="13"/>
                        <a:pt x="44" y="13"/>
                        <a:pt x="45" y="14"/>
                      </a:cubicBezTo>
                      <a:cubicBezTo>
                        <a:pt x="46" y="15"/>
                        <a:pt x="46" y="16"/>
                        <a:pt x="45" y="18"/>
                      </a:cubicBezTo>
                      <a:cubicBezTo>
                        <a:pt x="45" y="19"/>
                        <a:pt x="43" y="22"/>
                        <a:pt x="47" y="29"/>
                      </a:cubicBezTo>
                      <a:cubicBezTo>
                        <a:pt x="51" y="36"/>
                        <a:pt x="52" y="37"/>
                        <a:pt x="50" y="39"/>
                      </a:cubicBezTo>
                      <a:cubicBezTo>
                        <a:pt x="50" y="40"/>
                        <a:pt x="50" y="40"/>
                        <a:pt x="50" y="43"/>
                      </a:cubicBezTo>
                      <a:cubicBezTo>
                        <a:pt x="50" y="44"/>
                        <a:pt x="50" y="45"/>
                        <a:pt x="50" y="45"/>
                      </a:cubicBezTo>
                      <a:cubicBezTo>
                        <a:pt x="50" y="45"/>
                        <a:pt x="51" y="45"/>
                        <a:pt x="51" y="44"/>
                      </a:cubicBezTo>
                      <a:cubicBezTo>
                        <a:pt x="52" y="44"/>
                        <a:pt x="53" y="43"/>
                        <a:pt x="54" y="43"/>
                      </a:cubicBezTo>
                      <a:cubicBezTo>
                        <a:pt x="55" y="43"/>
                        <a:pt x="57" y="45"/>
                        <a:pt x="62" y="51"/>
                      </a:cubicBezTo>
                      <a:cubicBezTo>
                        <a:pt x="64" y="53"/>
                        <a:pt x="66" y="54"/>
                        <a:pt x="68" y="54"/>
                      </a:cubicBezTo>
                      <a:cubicBezTo>
                        <a:pt x="70" y="55"/>
                        <a:pt x="72" y="56"/>
                        <a:pt x="72" y="59"/>
                      </a:cubicBezTo>
                      <a:cubicBezTo>
                        <a:pt x="72" y="60"/>
                        <a:pt x="73" y="64"/>
                        <a:pt x="76" y="64"/>
                      </a:cubicBezTo>
                      <a:cubicBezTo>
                        <a:pt x="79" y="65"/>
                        <a:pt x="81" y="67"/>
                        <a:pt x="82" y="68"/>
                      </a:cubicBezTo>
                      <a:cubicBezTo>
                        <a:pt x="83" y="69"/>
                        <a:pt x="84" y="70"/>
                        <a:pt x="84" y="70"/>
                      </a:cubicBezTo>
                      <a:cubicBezTo>
                        <a:pt x="86" y="70"/>
                        <a:pt x="87" y="71"/>
                        <a:pt x="88" y="73"/>
                      </a:cubicBezTo>
                      <a:cubicBezTo>
                        <a:pt x="89" y="75"/>
                        <a:pt x="88" y="77"/>
                        <a:pt x="87" y="80"/>
                      </a:cubicBezTo>
                      <a:cubicBezTo>
                        <a:pt x="87" y="81"/>
                        <a:pt x="87" y="81"/>
                        <a:pt x="87" y="82"/>
                      </a:cubicBezTo>
                      <a:cubicBezTo>
                        <a:pt x="87" y="83"/>
                        <a:pt x="89" y="84"/>
                        <a:pt x="93" y="86"/>
                      </a:cubicBezTo>
                      <a:cubicBezTo>
                        <a:pt x="98" y="88"/>
                        <a:pt x="98" y="89"/>
                        <a:pt x="100" y="91"/>
                      </a:cubicBezTo>
                      <a:cubicBezTo>
                        <a:pt x="100" y="92"/>
                        <a:pt x="101" y="93"/>
                        <a:pt x="103" y="95"/>
                      </a:cubicBezTo>
                      <a:cubicBezTo>
                        <a:pt x="108" y="100"/>
                        <a:pt x="124" y="117"/>
                        <a:pt x="128" y="122"/>
                      </a:cubicBezTo>
                      <a:cubicBezTo>
                        <a:pt x="130" y="126"/>
                        <a:pt x="132" y="130"/>
                        <a:pt x="133" y="133"/>
                      </a:cubicBezTo>
                      <a:cubicBezTo>
                        <a:pt x="133" y="135"/>
                        <a:pt x="133" y="135"/>
                        <a:pt x="133" y="135"/>
                      </a:cubicBezTo>
                      <a:cubicBezTo>
                        <a:pt x="134" y="137"/>
                        <a:pt x="133" y="139"/>
                        <a:pt x="133" y="140"/>
                      </a:cubicBezTo>
                      <a:cubicBezTo>
                        <a:pt x="132" y="142"/>
                        <a:pt x="132" y="142"/>
                        <a:pt x="133" y="143"/>
                      </a:cubicBezTo>
                      <a:cubicBezTo>
                        <a:pt x="133" y="144"/>
                        <a:pt x="134" y="145"/>
                        <a:pt x="133" y="146"/>
                      </a:cubicBezTo>
                      <a:cubicBezTo>
                        <a:pt x="133" y="147"/>
                        <a:pt x="131" y="148"/>
                        <a:pt x="130" y="148"/>
                      </a:cubicBezTo>
                      <a:cubicBezTo>
                        <a:pt x="130" y="148"/>
                        <a:pt x="130" y="148"/>
                        <a:pt x="130" y="148"/>
                      </a:cubicBezTo>
                      <a:cubicBezTo>
                        <a:pt x="130" y="151"/>
                        <a:pt x="133" y="159"/>
                        <a:pt x="137" y="160"/>
                      </a:cubicBezTo>
                      <a:cubicBezTo>
                        <a:pt x="142" y="160"/>
                        <a:pt x="147" y="165"/>
                        <a:pt x="151" y="169"/>
                      </a:cubicBezTo>
                      <a:cubicBezTo>
                        <a:pt x="152" y="170"/>
                        <a:pt x="153" y="170"/>
                        <a:pt x="154" y="171"/>
                      </a:cubicBezTo>
                      <a:cubicBezTo>
                        <a:pt x="156" y="173"/>
                        <a:pt x="159" y="174"/>
                        <a:pt x="163" y="174"/>
                      </a:cubicBezTo>
                      <a:cubicBezTo>
                        <a:pt x="166" y="175"/>
                        <a:pt x="168" y="175"/>
                        <a:pt x="171" y="176"/>
                      </a:cubicBezTo>
                      <a:cubicBezTo>
                        <a:pt x="174" y="177"/>
                        <a:pt x="177" y="179"/>
                        <a:pt x="180" y="181"/>
                      </a:cubicBezTo>
                      <a:cubicBezTo>
                        <a:pt x="184" y="183"/>
                        <a:pt x="188" y="186"/>
                        <a:pt x="193" y="187"/>
                      </a:cubicBezTo>
                      <a:cubicBezTo>
                        <a:pt x="203" y="190"/>
                        <a:pt x="213" y="194"/>
                        <a:pt x="219" y="199"/>
                      </a:cubicBezTo>
                      <a:cubicBezTo>
                        <a:pt x="224" y="202"/>
                        <a:pt x="230" y="201"/>
                        <a:pt x="240" y="197"/>
                      </a:cubicBezTo>
                      <a:cubicBezTo>
                        <a:pt x="243" y="196"/>
                        <a:pt x="245" y="196"/>
                        <a:pt x="248" y="196"/>
                      </a:cubicBezTo>
                      <a:cubicBezTo>
                        <a:pt x="253" y="196"/>
                        <a:pt x="257" y="198"/>
                        <a:pt x="260" y="199"/>
                      </a:cubicBezTo>
                      <a:cubicBezTo>
                        <a:pt x="261" y="200"/>
                        <a:pt x="262" y="200"/>
                        <a:pt x="262" y="200"/>
                      </a:cubicBezTo>
                      <a:cubicBezTo>
                        <a:pt x="265" y="201"/>
                        <a:pt x="269" y="204"/>
                        <a:pt x="273" y="209"/>
                      </a:cubicBezTo>
                      <a:cubicBezTo>
                        <a:pt x="274" y="207"/>
                        <a:pt x="275" y="206"/>
                        <a:pt x="276" y="205"/>
                      </a:cubicBezTo>
                      <a:cubicBezTo>
                        <a:pt x="276" y="205"/>
                        <a:pt x="276" y="205"/>
                        <a:pt x="276" y="205"/>
                      </a:cubicBezTo>
                      <a:cubicBezTo>
                        <a:pt x="276" y="205"/>
                        <a:pt x="277" y="204"/>
                        <a:pt x="277" y="204"/>
                      </a:cubicBezTo>
                      <a:cubicBezTo>
                        <a:pt x="277" y="204"/>
                        <a:pt x="277" y="204"/>
                        <a:pt x="277" y="204"/>
                      </a:cubicBezTo>
                      <a:cubicBezTo>
                        <a:pt x="277" y="203"/>
                        <a:pt x="278" y="203"/>
                        <a:pt x="278" y="203"/>
                      </a:cubicBezTo>
                      <a:cubicBezTo>
                        <a:pt x="278" y="202"/>
                        <a:pt x="278" y="202"/>
                        <a:pt x="278" y="202"/>
                      </a:cubicBezTo>
                      <a:cubicBezTo>
                        <a:pt x="278" y="202"/>
                        <a:pt x="278" y="202"/>
                        <a:pt x="279" y="201"/>
                      </a:cubicBezTo>
                      <a:cubicBezTo>
                        <a:pt x="279" y="201"/>
                        <a:pt x="279" y="201"/>
                        <a:pt x="279" y="201"/>
                      </a:cubicBezTo>
                      <a:cubicBezTo>
                        <a:pt x="279" y="201"/>
                        <a:pt x="279" y="201"/>
                        <a:pt x="279" y="201"/>
                      </a:cubicBezTo>
                      <a:cubicBezTo>
                        <a:pt x="279" y="200"/>
                        <a:pt x="279" y="200"/>
                        <a:pt x="280" y="200"/>
                      </a:cubicBezTo>
                      <a:cubicBezTo>
                        <a:pt x="280" y="200"/>
                        <a:pt x="280" y="200"/>
                        <a:pt x="280" y="200"/>
                      </a:cubicBezTo>
                      <a:cubicBezTo>
                        <a:pt x="280" y="200"/>
                        <a:pt x="280" y="200"/>
                        <a:pt x="280" y="200"/>
                      </a:cubicBezTo>
                      <a:cubicBezTo>
                        <a:pt x="280" y="199"/>
                        <a:pt x="280" y="199"/>
                        <a:pt x="280" y="199"/>
                      </a:cubicBezTo>
                      <a:cubicBezTo>
                        <a:pt x="281" y="199"/>
                        <a:pt x="281" y="199"/>
                        <a:pt x="281" y="199"/>
                      </a:cubicBezTo>
                      <a:cubicBezTo>
                        <a:pt x="281" y="199"/>
                        <a:pt x="281" y="199"/>
                        <a:pt x="281" y="199"/>
                      </a:cubicBezTo>
                      <a:cubicBezTo>
                        <a:pt x="281" y="199"/>
                        <a:pt x="281" y="199"/>
                        <a:pt x="281" y="198"/>
                      </a:cubicBezTo>
                      <a:cubicBezTo>
                        <a:pt x="281" y="198"/>
                        <a:pt x="281" y="198"/>
                        <a:pt x="281" y="198"/>
                      </a:cubicBezTo>
                      <a:cubicBezTo>
                        <a:pt x="281" y="198"/>
                        <a:pt x="281" y="198"/>
                        <a:pt x="281"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8"/>
                        <a:pt x="282" y="198"/>
                        <a:pt x="282" y="198"/>
                      </a:cubicBezTo>
                      <a:cubicBezTo>
                        <a:pt x="282" y="197"/>
                        <a:pt x="283" y="197"/>
                        <a:pt x="283" y="197"/>
                      </a:cubicBezTo>
                      <a:cubicBezTo>
                        <a:pt x="283" y="197"/>
                        <a:pt x="284" y="197"/>
                        <a:pt x="286" y="197"/>
                      </a:cubicBezTo>
                      <a:cubicBezTo>
                        <a:pt x="287" y="198"/>
                        <a:pt x="289" y="198"/>
                        <a:pt x="291" y="198"/>
                      </a:cubicBezTo>
                      <a:cubicBezTo>
                        <a:pt x="294" y="198"/>
                        <a:pt x="295" y="197"/>
                        <a:pt x="296" y="197"/>
                      </a:cubicBezTo>
                      <a:cubicBezTo>
                        <a:pt x="296" y="197"/>
                        <a:pt x="296" y="197"/>
                        <a:pt x="296" y="197"/>
                      </a:cubicBezTo>
                      <a:cubicBezTo>
                        <a:pt x="296" y="196"/>
                        <a:pt x="294" y="194"/>
                        <a:pt x="292" y="193"/>
                      </a:cubicBezTo>
                      <a:cubicBezTo>
                        <a:pt x="292" y="192"/>
                        <a:pt x="291" y="192"/>
                        <a:pt x="291" y="192"/>
                      </a:cubicBezTo>
                      <a:cubicBezTo>
                        <a:pt x="289" y="189"/>
                        <a:pt x="288" y="188"/>
                        <a:pt x="288" y="187"/>
                      </a:cubicBezTo>
                      <a:cubicBezTo>
                        <a:pt x="288" y="186"/>
                        <a:pt x="288" y="186"/>
                        <a:pt x="288" y="186"/>
                      </a:cubicBezTo>
                      <a:cubicBezTo>
                        <a:pt x="288" y="185"/>
                        <a:pt x="288" y="185"/>
                        <a:pt x="288" y="185"/>
                      </a:cubicBezTo>
                      <a:cubicBezTo>
                        <a:pt x="289" y="185"/>
                        <a:pt x="289" y="184"/>
                        <a:pt x="289" y="183"/>
                      </a:cubicBezTo>
                      <a:cubicBezTo>
                        <a:pt x="290" y="180"/>
                        <a:pt x="291" y="176"/>
                        <a:pt x="293" y="176"/>
                      </a:cubicBezTo>
                      <a:cubicBezTo>
                        <a:pt x="294" y="176"/>
                        <a:pt x="294" y="176"/>
                        <a:pt x="294" y="176"/>
                      </a:cubicBezTo>
                      <a:cubicBezTo>
                        <a:pt x="295" y="176"/>
                        <a:pt x="295" y="176"/>
                        <a:pt x="296" y="176"/>
                      </a:cubicBezTo>
                      <a:cubicBezTo>
                        <a:pt x="298" y="177"/>
                        <a:pt x="300" y="177"/>
                        <a:pt x="302" y="177"/>
                      </a:cubicBezTo>
                      <a:cubicBezTo>
                        <a:pt x="303" y="177"/>
                        <a:pt x="304" y="177"/>
                        <a:pt x="306" y="177"/>
                      </a:cubicBezTo>
                      <a:cubicBezTo>
                        <a:pt x="306" y="177"/>
                        <a:pt x="306" y="177"/>
                        <a:pt x="306" y="177"/>
                      </a:cubicBezTo>
                      <a:cubicBezTo>
                        <a:pt x="307" y="177"/>
                        <a:pt x="307" y="177"/>
                        <a:pt x="308" y="177"/>
                      </a:cubicBezTo>
                      <a:cubicBezTo>
                        <a:pt x="308" y="177"/>
                        <a:pt x="309" y="177"/>
                        <a:pt x="309" y="177"/>
                      </a:cubicBezTo>
                      <a:cubicBezTo>
                        <a:pt x="309" y="177"/>
                        <a:pt x="309" y="177"/>
                        <a:pt x="309" y="177"/>
                      </a:cubicBezTo>
                      <a:cubicBezTo>
                        <a:pt x="310" y="177"/>
                        <a:pt x="311" y="177"/>
                        <a:pt x="312" y="1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6" name="Freeform 2117">
                  <a:extLst>
                    <a:ext uri="{FF2B5EF4-FFF2-40B4-BE49-F238E27FC236}">
                      <a16:creationId xmlns="" xmlns:a16="http://schemas.microsoft.com/office/drawing/2014/main" id="{539B3B06-D2F4-423A-8025-8557B97BBD55}"/>
                    </a:ext>
                  </a:extLst>
                </p:cNvPr>
                <p:cNvSpPr/>
                <p:nvPr/>
              </p:nvSpPr>
              <p:spPr bwMode="auto">
                <a:xfrm>
                  <a:off x="2464437" y="3739851"/>
                  <a:ext cx="72477" cy="75536"/>
                </a:xfrm>
                <a:custGeom>
                  <a:gdLst>
                    <a:gd name="T0" fmla="*/ 30 w 41"/>
                    <a:gd name="T1" fmla="*/ 39 h 43"/>
                    <a:gd name="T2" fmla="*/ 31 w 41"/>
                    <a:gd name="T3" fmla="*/ 38 h 43"/>
                    <a:gd name="T4" fmla="*/ 31 w 41"/>
                    <a:gd name="T5" fmla="*/ 38 h 43"/>
                    <a:gd name="T6" fmla="*/ 32 w 41"/>
                    <a:gd name="T7" fmla="*/ 38 h 43"/>
                    <a:gd name="T8" fmla="*/ 32 w 41"/>
                    <a:gd name="T9" fmla="*/ 37 h 43"/>
                    <a:gd name="T10" fmla="*/ 33 w 41"/>
                    <a:gd name="T11" fmla="*/ 37 h 43"/>
                    <a:gd name="T12" fmla="*/ 33 w 41"/>
                    <a:gd name="T13" fmla="*/ 37 h 43"/>
                    <a:gd name="T14" fmla="*/ 33 w 41"/>
                    <a:gd name="T15" fmla="*/ 37 h 43"/>
                    <a:gd name="T16" fmla="*/ 33 w 41"/>
                    <a:gd name="T17" fmla="*/ 37 h 43"/>
                    <a:gd name="T18" fmla="*/ 33 w 41"/>
                    <a:gd name="T19" fmla="*/ 37 h 43"/>
                    <a:gd name="T20" fmla="*/ 34 w 41"/>
                    <a:gd name="T21" fmla="*/ 37 h 43"/>
                    <a:gd name="T22" fmla="*/ 34 w 41"/>
                    <a:gd name="T23" fmla="*/ 35 h 43"/>
                    <a:gd name="T24" fmla="*/ 39 w 41"/>
                    <a:gd name="T25" fmla="*/ 28 h 43"/>
                    <a:gd name="T26" fmla="*/ 41 w 41"/>
                    <a:gd name="T27" fmla="*/ 26 h 43"/>
                    <a:gd name="T28" fmla="*/ 40 w 41"/>
                    <a:gd name="T29" fmla="*/ 25 h 43"/>
                    <a:gd name="T30" fmla="*/ 39 w 41"/>
                    <a:gd name="T31" fmla="*/ 23 h 43"/>
                    <a:gd name="T32" fmla="*/ 34 w 41"/>
                    <a:gd name="T33" fmla="*/ 24 h 43"/>
                    <a:gd name="T34" fmla="*/ 34 w 41"/>
                    <a:gd name="T35" fmla="*/ 1 h 43"/>
                    <a:gd name="T36" fmla="*/ 33 w 41"/>
                    <a:gd name="T37" fmla="*/ 1 h 43"/>
                    <a:gd name="T38" fmla="*/ 32 w 41"/>
                    <a:gd name="T39" fmla="*/ 1 h 43"/>
                    <a:gd name="T40" fmla="*/ 20 w 41"/>
                    <a:gd name="T41" fmla="*/ 0 h 43"/>
                    <a:gd name="T42" fmla="*/ 18 w 41"/>
                    <a:gd name="T43" fmla="*/ 0 h 43"/>
                    <a:gd name="T44" fmla="*/ 17 w 41"/>
                    <a:gd name="T45" fmla="*/ 4 h 43"/>
                    <a:gd name="T46" fmla="*/ 16 w 41"/>
                    <a:gd name="T47" fmla="*/ 7 h 43"/>
                    <a:gd name="T48" fmla="*/ 18 w 41"/>
                    <a:gd name="T49" fmla="*/ 9 h 43"/>
                    <a:gd name="T50" fmla="*/ 24 w 41"/>
                    <a:gd name="T51" fmla="*/ 18 h 43"/>
                    <a:gd name="T52" fmla="*/ 14 w 41"/>
                    <a:gd name="T53" fmla="*/ 22 h 43"/>
                    <a:gd name="T54" fmla="*/ 9 w 41"/>
                    <a:gd name="T55" fmla="*/ 21 h 43"/>
                    <a:gd name="T56" fmla="*/ 8 w 41"/>
                    <a:gd name="T57" fmla="*/ 21 h 43"/>
                    <a:gd name="T58" fmla="*/ 7 w 41"/>
                    <a:gd name="T59" fmla="*/ 23 h 43"/>
                    <a:gd name="T60" fmla="*/ 7 w 41"/>
                    <a:gd name="T61" fmla="*/ 23 h 43"/>
                    <a:gd name="T62" fmla="*/ 5 w 41"/>
                    <a:gd name="T63" fmla="*/ 24 h 43"/>
                    <a:gd name="T64" fmla="*/ 5 w 41"/>
                    <a:gd name="T65" fmla="*/ 25 h 43"/>
                    <a:gd name="T66" fmla="*/ 3 w 41"/>
                    <a:gd name="T67" fmla="*/ 27 h 43"/>
                    <a:gd name="T68" fmla="*/ 3 w 41"/>
                    <a:gd name="T69" fmla="*/ 28 h 43"/>
                    <a:gd name="T70" fmla="*/ 1 w 41"/>
                    <a:gd name="T71" fmla="*/ 31 h 43"/>
                    <a:gd name="T72" fmla="*/ 0 w 41"/>
                    <a:gd name="T73" fmla="*/ 31 h 43"/>
                    <a:gd name="T74" fmla="*/ 2 w 41"/>
                    <a:gd name="T75" fmla="*/ 33 h 43"/>
                    <a:gd name="T76" fmla="*/ 11 w 41"/>
                    <a:gd name="T77" fmla="*/ 40 h 43"/>
                    <a:gd name="T78" fmla="*/ 17 w 41"/>
                    <a:gd name="T79" fmla="*/ 42 h 43"/>
                    <a:gd name="T80" fmla="*/ 20 w 41"/>
                    <a:gd name="T81" fmla="*/ 42 h 43"/>
                    <a:gd name="T82" fmla="*/ 26 w 41"/>
                    <a:gd name="T83" fmla="*/ 43 h 43"/>
                    <a:gd name="T84" fmla="*/ 27 w 41"/>
                    <a:gd name="T85" fmla="*/ 42 h 43"/>
                    <a:gd name="T86" fmla="*/ 27 w 41"/>
                    <a:gd name="T87" fmla="*/ 41 h 43"/>
                    <a:gd name="T88" fmla="*/ 28 w 41"/>
                    <a:gd name="T89" fmla="*/ 40 h 43"/>
                    <a:gd name="T90" fmla="*/ 29 w 41"/>
                    <a:gd name="T91" fmla="*/ 40 h 43"/>
                    <a:gd name="T92" fmla="*/ 30 w 41"/>
                    <a:gd name="T93" fmla="*/ 39 h 43"/>
                    <a:gd name="T94" fmla="*/ 30 w 41"/>
                    <a:gd name="T95" fmla="*/ 39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1" h="43">
                      <a:moveTo>
                        <a:pt x="30" y="39"/>
                      </a:moveTo>
                      <a:cubicBezTo>
                        <a:pt x="31" y="38"/>
                        <a:pt x="31" y="38"/>
                        <a:pt x="31" y="38"/>
                      </a:cubicBezTo>
                      <a:cubicBezTo>
                        <a:pt x="31" y="38"/>
                        <a:pt x="31" y="38"/>
                        <a:pt x="31" y="38"/>
                      </a:cubicBezTo>
                      <a:cubicBezTo>
                        <a:pt x="32" y="38"/>
                        <a:pt x="32" y="38"/>
                        <a:pt x="32" y="38"/>
                      </a:cubicBezTo>
                      <a:cubicBezTo>
                        <a:pt x="32" y="37"/>
                        <a:pt x="32" y="37"/>
                        <a:pt x="32" y="37"/>
                      </a:cubicBezTo>
                      <a:cubicBezTo>
                        <a:pt x="32" y="37"/>
                        <a:pt x="33" y="37"/>
                        <a:pt x="33" y="37"/>
                      </a:cubicBezTo>
                      <a:cubicBezTo>
                        <a:pt x="33" y="37"/>
                        <a:pt x="33" y="37"/>
                        <a:pt x="33" y="37"/>
                      </a:cubicBezTo>
                      <a:cubicBezTo>
                        <a:pt x="33" y="37"/>
                        <a:pt x="33" y="37"/>
                        <a:pt x="33" y="37"/>
                      </a:cubicBezTo>
                      <a:cubicBezTo>
                        <a:pt x="33" y="37"/>
                        <a:pt x="33" y="37"/>
                        <a:pt x="33" y="37"/>
                      </a:cubicBezTo>
                      <a:cubicBezTo>
                        <a:pt x="33" y="37"/>
                        <a:pt x="33" y="37"/>
                        <a:pt x="33" y="37"/>
                      </a:cubicBezTo>
                      <a:cubicBezTo>
                        <a:pt x="34" y="37"/>
                        <a:pt x="34" y="37"/>
                        <a:pt x="34" y="37"/>
                      </a:cubicBezTo>
                      <a:cubicBezTo>
                        <a:pt x="34" y="36"/>
                        <a:pt x="34" y="36"/>
                        <a:pt x="34" y="35"/>
                      </a:cubicBezTo>
                      <a:cubicBezTo>
                        <a:pt x="34" y="34"/>
                        <a:pt x="35" y="31"/>
                        <a:pt x="39" y="28"/>
                      </a:cubicBezTo>
                      <a:cubicBezTo>
                        <a:pt x="39" y="27"/>
                        <a:pt x="40" y="27"/>
                        <a:pt x="41" y="26"/>
                      </a:cubicBezTo>
                      <a:cubicBezTo>
                        <a:pt x="41" y="25"/>
                        <a:pt x="40" y="25"/>
                        <a:pt x="40" y="25"/>
                      </a:cubicBezTo>
                      <a:cubicBezTo>
                        <a:pt x="40" y="24"/>
                        <a:pt x="39" y="24"/>
                        <a:pt x="39" y="23"/>
                      </a:cubicBezTo>
                      <a:cubicBezTo>
                        <a:pt x="34" y="24"/>
                        <a:pt x="34" y="24"/>
                        <a:pt x="34" y="24"/>
                      </a:cubicBezTo>
                      <a:cubicBezTo>
                        <a:pt x="34" y="1"/>
                        <a:pt x="34" y="1"/>
                        <a:pt x="34" y="1"/>
                      </a:cubicBezTo>
                      <a:cubicBezTo>
                        <a:pt x="34" y="1"/>
                        <a:pt x="33" y="1"/>
                        <a:pt x="33" y="1"/>
                      </a:cubicBezTo>
                      <a:cubicBezTo>
                        <a:pt x="32" y="1"/>
                        <a:pt x="32" y="1"/>
                        <a:pt x="32" y="1"/>
                      </a:cubicBezTo>
                      <a:cubicBezTo>
                        <a:pt x="28" y="1"/>
                        <a:pt x="24" y="1"/>
                        <a:pt x="20" y="0"/>
                      </a:cubicBezTo>
                      <a:cubicBezTo>
                        <a:pt x="19" y="0"/>
                        <a:pt x="19" y="0"/>
                        <a:pt x="18" y="0"/>
                      </a:cubicBezTo>
                      <a:cubicBezTo>
                        <a:pt x="18" y="1"/>
                        <a:pt x="17" y="3"/>
                        <a:pt x="17" y="4"/>
                      </a:cubicBezTo>
                      <a:cubicBezTo>
                        <a:pt x="17" y="5"/>
                        <a:pt x="16" y="6"/>
                        <a:pt x="16" y="7"/>
                      </a:cubicBezTo>
                      <a:cubicBezTo>
                        <a:pt x="17" y="7"/>
                        <a:pt x="17" y="8"/>
                        <a:pt x="18" y="9"/>
                      </a:cubicBezTo>
                      <a:cubicBezTo>
                        <a:pt x="21" y="12"/>
                        <a:pt x="25" y="15"/>
                        <a:pt x="24" y="18"/>
                      </a:cubicBezTo>
                      <a:cubicBezTo>
                        <a:pt x="23" y="21"/>
                        <a:pt x="18" y="22"/>
                        <a:pt x="14" y="22"/>
                      </a:cubicBezTo>
                      <a:cubicBezTo>
                        <a:pt x="13" y="22"/>
                        <a:pt x="11" y="22"/>
                        <a:pt x="9" y="21"/>
                      </a:cubicBezTo>
                      <a:cubicBezTo>
                        <a:pt x="9" y="21"/>
                        <a:pt x="8" y="21"/>
                        <a:pt x="8" y="21"/>
                      </a:cubicBezTo>
                      <a:cubicBezTo>
                        <a:pt x="8" y="22"/>
                        <a:pt x="7" y="22"/>
                        <a:pt x="7" y="23"/>
                      </a:cubicBezTo>
                      <a:cubicBezTo>
                        <a:pt x="7" y="23"/>
                        <a:pt x="7" y="23"/>
                        <a:pt x="7" y="23"/>
                      </a:cubicBezTo>
                      <a:cubicBezTo>
                        <a:pt x="6" y="23"/>
                        <a:pt x="6" y="24"/>
                        <a:pt x="5" y="24"/>
                      </a:cubicBezTo>
                      <a:cubicBezTo>
                        <a:pt x="5" y="25"/>
                        <a:pt x="5" y="25"/>
                        <a:pt x="5" y="25"/>
                      </a:cubicBezTo>
                      <a:cubicBezTo>
                        <a:pt x="4" y="26"/>
                        <a:pt x="4" y="26"/>
                        <a:pt x="3" y="27"/>
                      </a:cubicBezTo>
                      <a:cubicBezTo>
                        <a:pt x="3" y="28"/>
                        <a:pt x="3" y="28"/>
                        <a:pt x="3" y="28"/>
                      </a:cubicBezTo>
                      <a:cubicBezTo>
                        <a:pt x="2" y="29"/>
                        <a:pt x="1" y="30"/>
                        <a:pt x="1" y="31"/>
                      </a:cubicBezTo>
                      <a:cubicBezTo>
                        <a:pt x="1" y="31"/>
                        <a:pt x="1" y="31"/>
                        <a:pt x="0" y="31"/>
                      </a:cubicBezTo>
                      <a:cubicBezTo>
                        <a:pt x="2" y="33"/>
                        <a:pt x="2" y="33"/>
                        <a:pt x="2" y="33"/>
                      </a:cubicBezTo>
                      <a:cubicBezTo>
                        <a:pt x="6" y="36"/>
                        <a:pt x="9" y="39"/>
                        <a:pt x="11" y="40"/>
                      </a:cubicBezTo>
                      <a:cubicBezTo>
                        <a:pt x="13" y="41"/>
                        <a:pt x="15" y="42"/>
                        <a:pt x="17" y="42"/>
                      </a:cubicBezTo>
                      <a:cubicBezTo>
                        <a:pt x="20" y="42"/>
                        <a:pt x="20" y="42"/>
                        <a:pt x="20" y="42"/>
                      </a:cubicBezTo>
                      <a:cubicBezTo>
                        <a:pt x="22" y="42"/>
                        <a:pt x="24" y="42"/>
                        <a:pt x="26" y="43"/>
                      </a:cubicBezTo>
                      <a:cubicBezTo>
                        <a:pt x="26" y="42"/>
                        <a:pt x="26" y="42"/>
                        <a:pt x="27" y="42"/>
                      </a:cubicBezTo>
                      <a:cubicBezTo>
                        <a:pt x="27" y="42"/>
                        <a:pt x="27" y="42"/>
                        <a:pt x="27" y="41"/>
                      </a:cubicBezTo>
                      <a:cubicBezTo>
                        <a:pt x="28" y="41"/>
                        <a:pt x="28" y="41"/>
                        <a:pt x="28" y="40"/>
                      </a:cubicBezTo>
                      <a:cubicBezTo>
                        <a:pt x="29" y="40"/>
                        <a:pt x="29" y="40"/>
                        <a:pt x="29" y="40"/>
                      </a:cubicBezTo>
                      <a:cubicBezTo>
                        <a:pt x="29" y="40"/>
                        <a:pt x="30" y="39"/>
                        <a:pt x="30" y="39"/>
                      </a:cubicBezTo>
                      <a:cubicBezTo>
                        <a:pt x="30" y="39"/>
                        <a:pt x="30" y="39"/>
                        <a:pt x="30"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7" name="Freeform 2118">
                  <a:extLst>
                    <a:ext uri="{FF2B5EF4-FFF2-40B4-BE49-F238E27FC236}">
                      <a16:creationId xmlns="" xmlns:a16="http://schemas.microsoft.com/office/drawing/2014/main" id="{F8012121-00C3-4C1F-B637-9278F2540523}"/>
                    </a:ext>
                  </a:extLst>
                </p:cNvPr>
                <p:cNvSpPr/>
                <p:nvPr/>
              </p:nvSpPr>
              <p:spPr bwMode="auto">
                <a:xfrm flipH="1">
                  <a:off x="2523906" y="38045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8" name="Freeform 2119">
                  <a:extLst>
                    <a:ext uri="{FF2B5EF4-FFF2-40B4-BE49-F238E27FC236}">
                      <a16:creationId xmlns="" xmlns:a16="http://schemas.microsoft.com/office/drawing/2014/main" id="{BA7EC5FA-15D1-486C-8DFE-7002C0A53585}"/>
                    </a:ext>
                  </a:extLst>
                </p:cNvPr>
                <p:cNvSpPr/>
                <p:nvPr/>
              </p:nvSpPr>
              <p:spPr bwMode="auto">
                <a:xfrm>
                  <a:off x="2514614" y="3809992"/>
                  <a:ext cx="1858" cy="0"/>
                </a:xfrm>
                <a:custGeom>
                  <a:gdLst>
                    <a:gd name="T0" fmla="*/ 1 w 1"/>
                    <a:gd name="T1" fmla="*/ 0 w 1"/>
                    <a:gd name="T2" fmla="*/ 1 w 1"/>
                  </a:gd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69" name="Freeform 2120">
                  <a:extLst>
                    <a:ext uri="{FF2B5EF4-FFF2-40B4-BE49-F238E27FC236}">
                      <a16:creationId xmlns="" xmlns:a16="http://schemas.microsoft.com/office/drawing/2014/main" id="{2AE08D83-CD5B-4343-8CFC-4C2D22632065}"/>
                    </a:ext>
                  </a:extLst>
                </p:cNvPr>
                <p:cNvSpPr/>
                <p:nvPr/>
              </p:nvSpPr>
              <p:spPr bwMode="auto">
                <a:xfrm flipH="1">
                  <a:off x="2518331" y="380819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0" name="Freeform 2121">
                  <a:extLst>
                    <a:ext uri="{FF2B5EF4-FFF2-40B4-BE49-F238E27FC236}">
                      <a16:creationId xmlns="" xmlns:a16="http://schemas.microsoft.com/office/drawing/2014/main" id="{A9B0657E-19FB-4071-9129-C47376C4D8D3}"/>
                    </a:ext>
                  </a:extLst>
                </p:cNvPr>
                <p:cNvSpPr/>
                <p:nvPr/>
              </p:nvSpPr>
              <p:spPr bwMode="auto">
                <a:xfrm flipH="1">
                  <a:off x="2523906" y="380459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1" name="Freeform 2122">
                  <a:extLst>
                    <a:ext uri="{FF2B5EF4-FFF2-40B4-BE49-F238E27FC236}">
                      <a16:creationId xmlns="" xmlns:a16="http://schemas.microsoft.com/office/drawing/2014/main" id="{A2F6B4BF-EBCB-4CAF-94FA-A38C92AFF7BA}"/>
                    </a:ext>
                  </a:extLst>
                </p:cNvPr>
                <p:cNvSpPr/>
                <p:nvPr/>
              </p:nvSpPr>
              <p:spPr bwMode="auto">
                <a:xfrm flipH="1">
                  <a:off x="2522048" y="3804596"/>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2" name="Freeform 2123">
                  <a:extLst>
                    <a:ext uri="{FF2B5EF4-FFF2-40B4-BE49-F238E27FC236}">
                      <a16:creationId xmlns="" xmlns:a16="http://schemas.microsoft.com/office/drawing/2014/main" id="{559907FF-3DAD-493F-B12C-9291C62107D4}"/>
                    </a:ext>
                  </a:extLst>
                </p:cNvPr>
                <p:cNvSpPr/>
                <p:nvPr/>
              </p:nvSpPr>
              <p:spPr bwMode="auto">
                <a:xfrm flipH="1">
                  <a:off x="2520189" y="380639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3" name="Freeform 2124">
                  <a:extLst>
                    <a:ext uri="{FF2B5EF4-FFF2-40B4-BE49-F238E27FC236}">
                      <a16:creationId xmlns="" xmlns:a16="http://schemas.microsoft.com/office/drawing/2014/main" id="{6678CA21-F106-4A00-9627-23B9D5816F51}"/>
                    </a:ext>
                  </a:extLst>
                </p:cNvPr>
                <p:cNvSpPr/>
                <p:nvPr/>
              </p:nvSpPr>
              <p:spPr bwMode="auto">
                <a:xfrm flipH="1">
                  <a:off x="2512756" y="3811790"/>
                  <a:ext cx="0" cy="1798"/>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4" name="Freeform 2125">
                  <a:extLst>
                    <a:ext uri="{FF2B5EF4-FFF2-40B4-BE49-F238E27FC236}">
                      <a16:creationId xmlns="" xmlns:a16="http://schemas.microsoft.com/office/drawing/2014/main" id="{D95F4F56-4194-47F0-AE4C-15AC5BF227D3}"/>
                    </a:ext>
                  </a:extLst>
                </p:cNvPr>
                <p:cNvSpPr/>
                <p:nvPr/>
              </p:nvSpPr>
              <p:spPr bwMode="auto">
                <a:xfrm>
                  <a:off x="2523906" y="3784813"/>
                  <a:ext cx="13009" cy="19783"/>
                </a:xfrm>
                <a:custGeom>
                  <a:gdLst>
                    <a:gd name="T0" fmla="*/ 1 w 8"/>
                    <a:gd name="T1" fmla="*/ 9 h 11"/>
                    <a:gd name="T2" fmla="*/ 1 w 8"/>
                    <a:gd name="T3" fmla="*/ 11 h 11"/>
                    <a:gd name="T4" fmla="*/ 0 w 8"/>
                    <a:gd name="T5" fmla="*/ 11 h 11"/>
                    <a:gd name="T6" fmla="*/ 1 w 8"/>
                    <a:gd name="T7" fmla="*/ 11 h 11"/>
                    <a:gd name="T8" fmla="*/ 1 w 8"/>
                    <a:gd name="T9" fmla="*/ 9 h 11"/>
                    <a:gd name="T10" fmla="*/ 6 w 8"/>
                    <a:gd name="T11" fmla="*/ 2 h 11"/>
                    <a:gd name="T12" fmla="*/ 8 w 8"/>
                    <a:gd name="T13" fmla="*/ 0 h 11"/>
                    <a:gd name="T14" fmla="*/ 8 w 8"/>
                    <a:gd name="T15" fmla="*/ 0 h 11"/>
                    <a:gd name="T16" fmla="*/ 6 w 8"/>
                    <a:gd name="T17" fmla="*/ 2 h 11"/>
                    <a:gd name="T18" fmla="*/ 1 w 8"/>
                    <a:gd name="T19" fmla="*/ 9 h 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11">
                      <a:moveTo>
                        <a:pt x="1" y="9"/>
                      </a:moveTo>
                      <a:cubicBezTo>
                        <a:pt x="1" y="10"/>
                        <a:pt x="1" y="10"/>
                        <a:pt x="1" y="11"/>
                      </a:cubicBezTo>
                      <a:cubicBezTo>
                        <a:pt x="0" y="11"/>
                        <a:pt x="0" y="11"/>
                        <a:pt x="0" y="11"/>
                      </a:cubicBezTo>
                      <a:cubicBezTo>
                        <a:pt x="1" y="11"/>
                        <a:pt x="1" y="11"/>
                        <a:pt x="1" y="11"/>
                      </a:cubicBezTo>
                      <a:cubicBezTo>
                        <a:pt x="1" y="11"/>
                        <a:pt x="1" y="10"/>
                        <a:pt x="1" y="9"/>
                      </a:cubicBezTo>
                      <a:cubicBezTo>
                        <a:pt x="1" y="8"/>
                        <a:pt x="2" y="5"/>
                        <a:pt x="6" y="2"/>
                      </a:cubicBezTo>
                      <a:cubicBezTo>
                        <a:pt x="6" y="1"/>
                        <a:pt x="7" y="1"/>
                        <a:pt x="8" y="0"/>
                      </a:cubicBezTo>
                      <a:cubicBezTo>
                        <a:pt x="8" y="0"/>
                        <a:pt x="8" y="0"/>
                        <a:pt x="8" y="0"/>
                      </a:cubicBezTo>
                      <a:cubicBezTo>
                        <a:pt x="7" y="1"/>
                        <a:pt x="6" y="1"/>
                        <a:pt x="6" y="2"/>
                      </a:cubicBezTo>
                      <a:cubicBezTo>
                        <a:pt x="2" y="5"/>
                        <a:pt x="1" y="8"/>
                        <a:pt x="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5" name="Freeform 2126">
                  <a:extLst>
                    <a:ext uri="{FF2B5EF4-FFF2-40B4-BE49-F238E27FC236}">
                      <a16:creationId xmlns="" xmlns:a16="http://schemas.microsoft.com/office/drawing/2014/main" id="{04816F76-7FCA-4F6D-A28E-DD49CE0F1FA4}"/>
                    </a:ext>
                  </a:extLst>
                </p:cNvPr>
                <p:cNvSpPr/>
                <p:nvPr/>
              </p:nvSpPr>
              <p:spPr bwMode="auto">
                <a:xfrm>
                  <a:off x="2518331" y="3806395"/>
                  <a:ext cx="1858" cy="1798"/>
                </a:xfrm>
                <a:custGeom>
                  <a:gdLst>
                    <a:gd name="T0" fmla="*/ 0 w 1"/>
                    <a:gd name="T1" fmla="*/ 1 h 1"/>
                    <a:gd name="T2" fmla="*/ 0 w 1"/>
                    <a:gd name="T3" fmla="*/ 1 h 1"/>
                    <a:gd name="T4" fmla="*/ 0 w 1"/>
                    <a:gd name="T5" fmla="*/ 1 h 1"/>
                    <a:gd name="T6" fmla="*/ 1 w 1"/>
                    <a:gd name="T7" fmla="*/ 0 h 1"/>
                    <a:gd name="T8" fmla="*/ 1 w 1"/>
                    <a:gd name="T9" fmla="*/ 0 h 1"/>
                    <a:gd name="T10" fmla="*/ 0 w 1"/>
                    <a:gd name="T11" fmla="*/ 1 h 1"/>
                  </a:gdLst>
                  <a:cxnLst>
                    <a:cxn ang="0">
                      <a:pos x="T0" y="T1"/>
                    </a:cxn>
                    <a:cxn ang="0">
                      <a:pos x="T2" y="T3"/>
                    </a:cxn>
                    <a:cxn ang="0">
                      <a:pos x="T4" y="T5"/>
                    </a:cxn>
                    <a:cxn ang="0">
                      <a:pos x="T6" y="T7"/>
                    </a:cxn>
                    <a:cxn ang="0">
                      <a:pos x="T8" y="T9"/>
                    </a:cxn>
                    <a:cxn ang="0">
                      <a:pos x="T10" y="T11"/>
                    </a:cxn>
                  </a:cxnLst>
                  <a:rect l="0" t="0" r="r" b="b"/>
                  <a:pathLst>
                    <a:path w="1" h="1">
                      <a:moveTo>
                        <a:pt x="0" y="1"/>
                      </a:moveTo>
                      <a:cubicBezTo>
                        <a:pt x="0" y="1"/>
                        <a:pt x="0" y="1"/>
                        <a:pt x="0" y="1"/>
                      </a:cubicBezTo>
                      <a:cubicBezTo>
                        <a:pt x="0" y="1"/>
                        <a:pt x="0" y="1"/>
                        <a:pt x="0" y="1"/>
                      </a:cubicBezTo>
                      <a:cubicBezTo>
                        <a:pt x="1" y="1"/>
                        <a:pt x="1" y="0"/>
                        <a:pt x="1" y="0"/>
                      </a:cubicBezTo>
                      <a:cubicBezTo>
                        <a:pt x="1" y="0"/>
                        <a:pt x="1" y="0"/>
                        <a:pt x="1" y="0"/>
                      </a:cubicBez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6" name="Freeform 2127">
                  <a:extLst>
                    <a:ext uri="{FF2B5EF4-FFF2-40B4-BE49-F238E27FC236}">
                      <a16:creationId xmlns="" xmlns:a16="http://schemas.microsoft.com/office/drawing/2014/main" id="{D314C3FB-D546-4E67-B66E-B393547BA343}"/>
                    </a:ext>
                  </a:extLst>
                </p:cNvPr>
                <p:cNvSpPr/>
                <p:nvPr/>
              </p:nvSpPr>
              <p:spPr bwMode="auto">
                <a:xfrm flipH="1">
                  <a:off x="2520189" y="380639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7" name="Freeform 2128">
                  <a:extLst>
                    <a:ext uri="{FF2B5EF4-FFF2-40B4-BE49-F238E27FC236}">
                      <a16:creationId xmlns="" xmlns:a16="http://schemas.microsoft.com/office/drawing/2014/main" id="{9589953E-D10F-4E96-B88B-3A12D033AE64}"/>
                    </a:ext>
                  </a:extLst>
                </p:cNvPr>
                <p:cNvSpPr/>
                <p:nvPr/>
              </p:nvSpPr>
              <p:spPr bwMode="auto">
                <a:xfrm flipH="1">
                  <a:off x="2518331" y="3808193"/>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8" name="Freeform 2129">
                  <a:extLst>
                    <a:ext uri="{FF2B5EF4-FFF2-40B4-BE49-F238E27FC236}">
                      <a16:creationId xmlns="" xmlns:a16="http://schemas.microsoft.com/office/drawing/2014/main" id="{456862CF-DD1B-42A7-9D60-0E6AF8FA980A}"/>
                    </a:ext>
                  </a:extLst>
                </p:cNvPr>
                <p:cNvSpPr/>
                <p:nvPr/>
              </p:nvSpPr>
              <p:spPr bwMode="auto">
                <a:xfrm flipH="1">
                  <a:off x="2473729" y="3781216"/>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79" name="Freeform 2130">
                  <a:extLst>
                    <a:ext uri="{FF2B5EF4-FFF2-40B4-BE49-F238E27FC236}">
                      <a16:creationId xmlns="" xmlns:a16="http://schemas.microsoft.com/office/drawing/2014/main" id="{C7E54E0C-F54B-4ECB-865A-CBE613698C72}"/>
                    </a:ext>
                  </a:extLst>
                </p:cNvPr>
                <p:cNvSpPr/>
                <p:nvPr/>
              </p:nvSpPr>
              <p:spPr bwMode="auto">
                <a:xfrm>
                  <a:off x="2522048" y="3741649"/>
                  <a:ext cx="3717" cy="0"/>
                </a:xfrm>
                <a:custGeom>
                  <a:gdLst>
                    <a:gd name="T0" fmla="*/ 2 w 2"/>
                    <a:gd name="T1" fmla="*/ 2 w 2"/>
                    <a:gd name="T2" fmla="*/ 0 w 2"/>
                    <a:gd name="T3" fmla="*/ 1 w 2"/>
                    <a:gd name="T4" fmla="*/ 2 w 2"/>
                  </a:gdLst>
                  <a:cxnLst>
                    <a:cxn ang="0">
                      <a:pos x="T0" y="0"/>
                    </a:cxn>
                    <a:cxn ang="0">
                      <a:pos x="T1" y="0"/>
                    </a:cxn>
                    <a:cxn ang="0">
                      <a:pos x="T2" y="0"/>
                    </a:cxn>
                    <a:cxn ang="0">
                      <a:pos x="T3" y="0"/>
                    </a:cxn>
                    <a:cxn ang="0">
                      <a:pos x="T4" y="0"/>
                    </a:cxn>
                  </a:cxnLst>
                  <a:rect l="0" t="0" r="r" b="b"/>
                  <a:pathLst>
                    <a:path w="2">
                      <a:moveTo>
                        <a:pt x="2" y="0"/>
                      </a:moveTo>
                      <a:cubicBezTo>
                        <a:pt x="2" y="0"/>
                        <a:pt x="2" y="0"/>
                        <a:pt x="2" y="0"/>
                      </a:cubicBezTo>
                      <a:cubicBezTo>
                        <a:pt x="2" y="0"/>
                        <a:pt x="1" y="0"/>
                        <a:pt x="0" y="0"/>
                      </a:cubicBezTo>
                      <a:cubicBezTo>
                        <a:pt x="0" y="0"/>
                        <a:pt x="0" y="0"/>
                        <a:pt x="1" y="0"/>
                      </a:cubicBezTo>
                      <a:cubicBezTo>
                        <a:pt x="1"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0" name="Freeform 2131">
                  <a:extLst>
                    <a:ext uri="{FF2B5EF4-FFF2-40B4-BE49-F238E27FC236}">
                      <a16:creationId xmlns="" xmlns:a16="http://schemas.microsoft.com/office/drawing/2014/main" id="{E092A0E6-8675-4FA1-809A-CDC6E55C3B9E}"/>
                    </a:ext>
                  </a:extLst>
                </p:cNvPr>
                <p:cNvSpPr/>
                <p:nvPr/>
              </p:nvSpPr>
              <p:spPr bwMode="auto">
                <a:xfrm>
                  <a:off x="2464437" y="3793805"/>
                  <a:ext cx="1858" cy="0"/>
                </a:xfrm>
                <a:custGeom>
                  <a:gdLst>
                    <a:gd name="T0" fmla="*/ 0 w 1"/>
                    <a:gd name="T1" fmla="*/ 0 w 1"/>
                    <a:gd name="T2" fmla="*/ 1 w 1"/>
                    <a:gd name="T3" fmla="*/ 0 w 1"/>
                  </a:gd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1" name="Freeform 2132">
                  <a:extLst>
                    <a:ext uri="{FF2B5EF4-FFF2-40B4-BE49-F238E27FC236}">
                      <a16:creationId xmlns="" xmlns:a16="http://schemas.microsoft.com/office/drawing/2014/main" id="{67D30CF1-57BB-4C49-819B-2EA25E27DEF8}"/>
                    </a:ext>
                  </a:extLst>
                </p:cNvPr>
                <p:cNvSpPr/>
                <p:nvPr/>
              </p:nvSpPr>
              <p:spPr bwMode="auto">
                <a:xfrm>
                  <a:off x="2490455" y="3772223"/>
                  <a:ext cx="16726" cy="5395"/>
                </a:xfrm>
                <a:custGeom>
                  <a:gdLst>
                    <a:gd name="T0" fmla="*/ 10 w 10"/>
                    <a:gd name="T1" fmla="*/ 0 h 4"/>
                    <a:gd name="T2" fmla="*/ 0 w 10"/>
                    <a:gd name="T3" fmla="*/ 4 h 4"/>
                    <a:gd name="T4" fmla="*/ 10 w 10"/>
                    <a:gd name="T5" fmla="*/ 0 h 4"/>
                  </a:gdLst>
                  <a:cxnLst>
                    <a:cxn ang="0">
                      <a:pos x="T0" y="T1"/>
                    </a:cxn>
                    <a:cxn ang="0">
                      <a:pos x="T2" y="T3"/>
                    </a:cxn>
                    <a:cxn ang="0">
                      <a:pos x="T4" y="T5"/>
                    </a:cxn>
                  </a:cxnLst>
                  <a:rect l="0" t="0" r="r" b="b"/>
                  <a:pathLst>
                    <a:path w="10" h="4">
                      <a:moveTo>
                        <a:pt x="10" y="0"/>
                      </a:moveTo>
                      <a:cubicBezTo>
                        <a:pt x="9" y="3"/>
                        <a:pt x="4" y="4"/>
                        <a:pt x="0" y="4"/>
                      </a:cubicBezTo>
                      <a:cubicBezTo>
                        <a:pt x="4" y="4"/>
                        <a:pt x="9" y="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2" name="Freeform 2133">
                  <a:extLst>
                    <a:ext uri="{FF2B5EF4-FFF2-40B4-BE49-F238E27FC236}">
                      <a16:creationId xmlns="" xmlns:a16="http://schemas.microsoft.com/office/drawing/2014/main" id="{52CB6746-E233-4419-BCB6-F0EF84FBE8A7}"/>
                    </a:ext>
                  </a:extLst>
                </p:cNvPr>
                <p:cNvSpPr/>
                <p:nvPr/>
              </p:nvSpPr>
              <p:spPr bwMode="auto">
                <a:xfrm flipH="1">
                  <a:off x="2470013" y="3786611"/>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1"/>
                        <a:pt x="0" y="0"/>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3" name="Freeform 2134">
                  <a:extLst>
                    <a:ext uri="{FF2B5EF4-FFF2-40B4-BE49-F238E27FC236}">
                      <a16:creationId xmlns="" xmlns:a16="http://schemas.microsoft.com/office/drawing/2014/main" id="{21E3BCF9-3743-454A-A0FD-1641A7289AA6}"/>
                    </a:ext>
                  </a:extLst>
                </p:cNvPr>
                <p:cNvSpPr/>
                <p:nvPr/>
              </p:nvSpPr>
              <p:spPr bwMode="auto">
                <a:xfrm flipH="1">
                  <a:off x="2477446" y="3779417"/>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4" name="Freeform 2135">
                  <a:extLst>
                    <a:ext uri="{FF2B5EF4-FFF2-40B4-BE49-F238E27FC236}">
                      <a16:creationId xmlns="" xmlns:a16="http://schemas.microsoft.com/office/drawing/2014/main" id="{2DB2A52B-DC3B-41F1-B723-B9DF6B0C8BA1}"/>
                    </a:ext>
                  </a:extLst>
                </p:cNvPr>
                <p:cNvSpPr/>
                <p:nvPr/>
              </p:nvSpPr>
              <p:spPr bwMode="auto">
                <a:xfrm>
                  <a:off x="2533198" y="3729060"/>
                  <a:ext cx="14867" cy="44962"/>
                </a:xfrm>
                <a:custGeom>
                  <a:gdLst>
                    <a:gd name="T0" fmla="*/ 2 w 9"/>
                    <a:gd name="T1" fmla="*/ 26 h 26"/>
                    <a:gd name="T2" fmla="*/ 6 w 9"/>
                    <a:gd name="T3" fmla="*/ 20 h 26"/>
                    <a:gd name="T4" fmla="*/ 6 w 9"/>
                    <a:gd name="T5" fmla="*/ 12 h 26"/>
                    <a:gd name="T6" fmla="*/ 9 w 9"/>
                    <a:gd name="T7" fmla="*/ 1 h 26"/>
                    <a:gd name="T8" fmla="*/ 9 w 9"/>
                    <a:gd name="T9" fmla="*/ 1 h 26"/>
                    <a:gd name="T10" fmla="*/ 8 w 9"/>
                    <a:gd name="T11" fmla="*/ 1 h 26"/>
                    <a:gd name="T12" fmla="*/ 8 w 9"/>
                    <a:gd name="T13" fmla="*/ 1 h 26"/>
                    <a:gd name="T14" fmla="*/ 8 w 9"/>
                    <a:gd name="T15" fmla="*/ 1 h 26"/>
                    <a:gd name="T16" fmla="*/ 8 w 9"/>
                    <a:gd name="T17" fmla="*/ 1 h 26"/>
                    <a:gd name="T18" fmla="*/ 7 w 9"/>
                    <a:gd name="T19" fmla="*/ 0 h 26"/>
                    <a:gd name="T20" fmla="*/ 7 w 9"/>
                    <a:gd name="T21" fmla="*/ 0 h 26"/>
                    <a:gd name="T22" fmla="*/ 7 w 9"/>
                    <a:gd name="T23" fmla="*/ 0 h 26"/>
                    <a:gd name="T24" fmla="*/ 7 w 9"/>
                    <a:gd name="T25" fmla="*/ 0 h 26"/>
                    <a:gd name="T26" fmla="*/ 4 w 9"/>
                    <a:gd name="T27" fmla="*/ 4 h 26"/>
                    <a:gd name="T28" fmla="*/ 3 w 9"/>
                    <a:gd name="T29" fmla="*/ 5 h 26"/>
                    <a:gd name="T30" fmla="*/ 1 w 9"/>
                    <a:gd name="T31" fmla="*/ 7 h 26"/>
                    <a:gd name="T32" fmla="*/ 0 w 9"/>
                    <a:gd name="T33" fmla="*/ 7 h 26"/>
                    <a:gd name="T34" fmla="*/ 0 w 9"/>
                    <a:gd name="T35" fmla="*/ 26 h 26"/>
                    <a:gd name="T36" fmla="*/ 2 w 9"/>
                    <a:gd name="T37" fmla="*/ 26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26">
                      <a:moveTo>
                        <a:pt x="2" y="26"/>
                      </a:moveTo>
                      <a:cubicBezTo>
                        <a:pt x="3" y="24"/>
                        <a:pt x="4" y="22"/>
                        <a:pt x="6" y="20"/>
                      </a:cubicBezTo>
                      <a:cubicBezTo>
                        <a:pt x="7" y="19"/>
                        <a:pt x="7" y="15"/>
                        <a:pt x="6" y="12"/>
                      </a:cubicBezTo>
                      <a:cubicBezTo>
                        <a:pt x="6" y="8"/>
                        <a:pt x="5" y="3"/>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7" y="0"/>
                        <a:pt x="7" y="0"/>
                      </a:cubicBezTo>
                      <a:cubicBezTo>
                        <a:pt x="7" y="0"/>
                        <a:pt x="7" y="0"/>
                        <a:pt x="7" y="0"/>
                      </a:cubicBezTo>
                      <a:cubicBezTo>
                        <a:pt x="7" y="0"/>
                        <a:pt x="7" y="0"/>
                        <a:pt x="7" y="0"/>
                      </a:cubicBezTo>
                      <a:cubicBezTo>
                        <a:pt x="7" y="0"/>
                        <a:pt x="7" y="0"/>
                        <a:pt x="7" y="0"/>
                      </a:cubicBezTo>
                      <a:cubicBezTo>
                        <a:pt x="6" y="1"/>
                        <a:pt x="5" y="2"/>
                        <a:pt x="4" y="4"/>
                      </a:cubicBezTo>
                      <a:cubicBezTo>
                        <a:pt x="4" y="4"/>
                        <a:pt x="3" y="4"/>
                        <a:pt x="3" y="5"/>
                      </a:cubicBezTo>
                      <a:cubicBezTo>
                        <a:pt x="2" y="6"/>
                        <a:pt x="2" y="7"/>
                        <a:pt x="1" y="7"/>
                      </a:cubicBezTo>
                      <a:cubicBezTo>
                        <a:pt x="1" y="7"/>
                        <a:pt x="1" y="7"/>
                        <a:pt x="0" y="7"/>
                      </a:cubicBezTo>
                      <a:cubicBezTo>
                        <a:pt x="0" y="26"/>
                        <a:pt x="0" y="26"/>
                        <a:pt x="0" y="26"/>
                      </a:cubicBezTo>
                      <a:lnTo>
                        <a:pt x="2"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5" name="Freeform 2136">
                  <a:extLst>
                    <a:ext uri="{FF2B5EF4-FFF2-40B4-BE49-F238E27FC236}">
                      <a16:creationId xmlns="" xmlns:a16="http://schemas.microsoft.com/office/drawing/2014/main" id="{6C588C46-7E1F-4777-913B-D95A7665BD67}"/>
                    </a:ext>
                  </a:extLst>
                </p:cNvPr>
                <p:cNvSpPr/>
                <p:nvPr/>
              </p:nvSpPr>
              <p:spPr bwMode="auto">
                <a:xfrm flipH="1">
                  <a:off x="2546207" y="37308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6" name="Freeform 2137">
                  <a:extLst>
                    <a:ext uri="{FF2B5EF4-FFF2-40B4-BE49-F238E27FC236}">
                      <a16:creationId xmlns="" xmlns:a16="http://schemas.microsoft.com/office/drawing/2014/main" id="{53AFBB29-1BC6-4979-AFCE-CF36DBBE9F80}"/>
                    </a:ext>
                  </a:extLst>
                </p:cNvPr>
                <p:cNvSpPr/>
                <p:nvPr/>
              </p:nvSpPr>
              <p:spPr bwMode="auto">
                <a:xfrm flipH="1">
                  <a:off x="2544348" y="3729060"/>
                  <a:ext cx="0" cy="0"/>
                </a:xfrm>
                <a:custGeom>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7" name="Freeform 2138">
                  <a:extLst>
                    <a:ext uri="{FF2B5EF4-FFF2-40B4-BE49-F238E27FC236}">
                      <a16:creationId xmlns="" xmlns:a16="http://schemas.microsoft.com/office/drawing/2014/main" id="{91021672-A8E7-4E50-A111-79AA95AAAC5D}"/>
                    </a:ext>
                  </a:extLst>
                </p:cNvPr>
                <p:cNvSpPr/>
                <p:nvPr/>
              </p:nvSpPr>
              <p:spPr bwMode="auto">
                <a:xfrm flipH="1">
                  <a:off x="2546207" y="3730858"/>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8" name="Freeform 2139">
                  <a:extLst>
                    <a:ext uri="{FF2B5EF4-FFF2-40B4-BE49-F238E27FC236}">
                      <a16:creationId xmlns="" xmlns:a16="http://schemas.microsoft.com/office/drawing/2014/main" id="{6522A25C-8F73-473A-8AD2-F7147708D5B4}"/>
                    </a:ext>
                  </a:extLst>
                </p:cNvPr>
                <p:cNvSpPr/>
                <p:nvPr/>
              </p:nvSpPr>
              <p:spPr bwMode="auto">
                <a:xfrm>
                  <a:off x="2533198" y="3739851"/>
                  <a:ext cx="1858" cy="0"/>
                </a:xfrm>
                <a:custGeom>
                  <a:gdLst>
                    <a:gd name="T0" fmla="*/ 0 w 1"/>
                    <a:gd name="T1" fmla="*/ 0 w 1"/>
                    <a:gd name="T2" fmla="*/ 1 w 1"/>
                    <a:gd name="T3" fmla="*/ 0 w 1"/>
                  </a:gd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89" name="Freeform 2140">
                  <a:extLst>
                    <a:ext uri="{FF2B5EF4-FFF2-40B4-BE49-F238E27FC236}">
                      <a16:creationId xmlns="" xmlns:a16="http://schemas.microsoft.com/office/drawing/2014/main" id="{F0C6BDCD-5291-4C35-A447-08600511C49C}"/>
                    </a:ext>
                  </a:extLst>
                </p:cNvPr>
                <p:cNvSpPr/>
                <p:nvPr/>
              </p:nvSpPr>
              <p:spPr bwMode="auto">
                <a:xfrm flipH="1">
                  <a:off x="2548065" y="3730858"/>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0" name="Rectangle 2141">
                  <a:extLst>
                    <a:ext uri="{FF2B5EF4-FFF2-40B4-BE49-F238E27FC236}">
                      <a16:creationId xmlns="" xmlns:a16="http://schemas.microsoft.com/office/drawing/2014/main" id="{D418CB2F-AED7-4D87-9718-33592E610CCA}"/>
                    </a:ext>
                  </a:extLst>
                </p:cNvPr>
                <p:cNvSpPr>
                  <a:spLocks noChangeArrowheads="1"/>
                </p:cNvSpPr>
                <p:nvPr/>
              </p:nvSpPr>
              <p:spPr bwMode="auto">
                <a:xfrm>
                  <a:off x="2544348" y="3729060"/>
                  <a:ext cx="1858" cy="17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1" name="Freeform 2142">
                  <a:extLst>
                    <a:ext uri="{FF2B5EF4-FFF2-40B4-BE49-F238E27FC236}">
                      <a16:creationId xmlns="" xmlns:a16="http://schemas.microsoft.com/office/drawing/2014/main" id="{66DB6E1E-E6DC-4872-B3E7-33F3B4CFD764}"/>
                    </a:ext>
                  </a:extLst>
                </p:cNvPr>
                <p:cNvSpPr/>
                <p:nvPr/>
              </p:nvSpPr>
              <p:spPr bwMode="auto">
                <a:xfrm>
                  <a:off x="2533198" y="3774022"/>
                  <a:ext cx="3717" cy="0"/>
                </a:xfrm>
                <a:custGeom>
                  <a:gdLst>
                    <a:gd name="T0" fmla="*/ 2 w 2"/>
                    <a:gd name="T1" fmla="*/ 2 w 2"/>
                    <a:gd name="T2" fmla="*/ 0 w 2"/>
                    <a:gd name="T3" fmla="*/ 2 w 2"/>
                  </a:gdLst>
                  <a:cxnLst>
                    <a:cxn ang="0">
                      <a:pos x="T0" y="0"/>
                    </a:cxn>
                    <a:cxn ang="0">
                      <a:pos x="T1" y="0"/>
                    </a:cxn>
                    <a:cxn ang="0">
                      <a:pos x="T2" y="0"/>
                    </a:cxn>
                    <a:cxn ang="0">
                      <a:pos x="T3" y="0"/>
                    </a:cxn>
                  </a:cxnLst>
                  <a:rect l="0" t="0" r="r" b="b"/>
                  <a:pathLst>
                    <a:path w="2">
                      <a:moveTo>
                        <a:pt x="2" y="0"/>
                      </a:moveTo>
                      <a:lnTo>
                        <a:pt x="2" y="0"/>
                      </a:lnTo>
                      <a:lnTo>
                        <a:pt x="0" y="0"/>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2" name="Freeform 2143">
                  <a:extLst>
                    <a:ext uri="{FF2B5EF4-FFF2-40B4-BE49-F238E27FC236}">
                      <a16:creationId xmlns="" xmlns:a16="http://schemas.microsoft.com/office/drawing/2014/main" id="{592A767A-B177-48E7-9041-68CEFFB73407}"/>
                    </a:ext>
                  </a:extLst>
                </p:cNvPr>
                <p:cNvSpPr/>
                <p:nvPr/>
              </p:nvSpPr>
              <p:spPr bwMode="auto">
                <a:xfrm>
                  <a:off x="2828683" y="3694888"/>
                  <a:ext cx="50177" cy="35970"/>
                </a:xfrm>
                <a:custGeom>
                  <a:gdLst>
                    <a:gd name="T0" fmla="*/ 24 w 28"/>
                    <a:gd name="T1" fmla="*/ 3 h 21"/>
                    <a:gd name="T2" fmla="*/ 13 w 28"/>
                    <a:gd name="T3" fmla="*/ 1 h 21"/>
                    <a:gd name="T4" fmla="*/ 13 w 28"/>
                    <a:gd name="T5" fmla="*/ 1 h 21"/>
                    <a:gd name="T6" fmla="*/ 17 w 28"/>
                    <a:gd name="T7" fmla="*/ 7 h 21"/>
                    <a:gd name="T8" fmla="*/ 21 w 28"/>
                    <a:gd name="T9" fmla="*/ 15 h 21"/>
                    <a:gd name="T10" fmla="*/ 13 w 28"/>
                    <a:gd name="T11" fmla="*/ 19 h 21"/>
                    <a:gd name="T12" fmla="*/ 9 w 28"/>
                    <a:gd name="T13" fmla="*/ 19 h 21"/>
                    <a:gd name="T14" fmla="*/ 5 w 28"/>
                    <a:gd name="T15" fmla="*/ 19 h 21"/>
                    <a:gd name="T16" fmla="*/ 0 w 28"/>
                    <a:gd name="T17" fmla="*/ 19 h 21"/>
                    <a:gd name="T18" fmla="*/ 6 w 28"/>
                    <a:gd name="T19" fmla="*/ 21 h 21"/>
                    <a:gd name="T20" fmla="*/ 11 w 28"/>
                    <a:gd name="T21" fmla="*/ 21 h 21"/>
                    <a:gd name="T22" fmla="*/ 17 w 28"/>
                    <a:gd name="T23" fmla="*/ 19 h 21"/>
                    <a:gd name="T24" fmla="*/ 26 w 28"/>
                    <a:gd name="T25" fmla="*/ 21 h 21"/>
                    <a:gd name="T26" fmla="*/ 26 w 28"/>
                    <a:gd name="T27" fmla="*/ 21 h 21"/>
                    <a:gd name="T28" fmla="*/ 26 w 28"/>
                    <a:gd name="T29" fmla="*/ 18 h 21"/>
                    <a:gd name="T30" fmla="*/ 26 w 28"/>
                    <a:gd name="T31" fmla="*/ 16 h 21"/>
                    <a:gd name="T32" fmla="*/ 27 w 28"/>
                    <a:gd name="T33" fmla="*/ 13 h 21"/>
                    <a:gd name="T34" fmla="*/ 27 w 28"/>
                    <a:gd name="T35" fmla="*/ 12 h 21"/>
                    <a:gd name="T36" fmla="*/ 27 w 28"/>
                    <a:gd name="T37" fmla="*/ 8 h 21"/>
                    <a:gd name="T38" fmla="*/ 27 w 28"/>
                    <a:gd name="T39" fmla="*/ 8 h 21"/>
                    <a:gd name="T40" fmla="*/ 28 w 28"/>
                    <a:gd name="T41" fmla="*/ 4 h 21"/>
                    <a:gd name="T42" fmla="*/ 28 w 28"/>
                    <a:gd name="T43" fmla="*/ 4 h 21"/>
                    <a:gd name="T44" fmla="*/ 24 w 28"/>
                    <a:gd name="T45" fmla="*/ 3 h 2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21">
                      <a:moveTo>
                        <a:pt x="24" y="3"/>
                      </a:moveTo>
                      <a:cubicBezTo>
                        <a:pt x="19" y="1"/>
                        <a:pt x="15" y="0"/>
                        <a:pt x="13" y="1"/>
                      </a:cubicBezTo>
                      <a:cubicBezTo>
                        <a:pt x="13" y="1"/>
                        <a:pt x="13" y="1"/>
                        <a:pt x="13" y="1"/>
                      </a:cubicBezTo>
                      <a:cubicBezTo>
                        <a:pt x="13" y="3"/>
                        <a:pt x="15" y="5"/>
                        <a:pt x="17" y="7"/>
                      </a:cubicBezTo>
                      <a:cubicBezTo>
                        <a:pt x="19" y="10"/>
                        <a:pt x="21" y="12"/>
                        <a:pt x="21" y="15"/>
                      </a:cubicBezTo>
                      <a:cubicBezTo>
                        <a:pt x="21" y="19"/>
                        <a:pt x="16" y="19"/>
                        <a:pt x="13" y="19"/>
                      </a:cubicBezTo>
                      <a:cubicBezTo>
                        <a:pt x="12" y="19"/>
                        <a:pt x="11" y="19"/>
                        <a:pt x="9" y="19"/>
                      </a:cubicBezTo>
                      <a:cubicBezTo>
                        <a:pt x="8" y="19"/>
                        <a:pt x="7" y="19"/>
                        <a:pt x="5" y="19"/>
                      </a:cubicBezTo>
                      <a:cubicBezTo>
                        <a:pt x="2" y="19"/>
                        <a:pt x="0" y="19"/>
                        <a:pt x="0" y="19"/>
                      </a:cubicBezTo>
                      <a:cubicBezTo>
                        <a:pt x="0" y="20"/>
                        <a:pt x="3" y="21"/>
                        <a:pt x="6" y="21"/>
                      </a:cubicBezTo>
                      <a:cubicBezTo>
                        <a:pt x="8" y="21"/>
                        <a:pt x="10" y="21"/>
                        <a:pt x="11" y="21"/>
                      </a:cubicBezTo>
                      <a:cubicBezTo>
                        <a:pt x="13" y="20"/>
                        <a:pt x="15" y="19"/>
                        <a:pt x="17" y="19"/>
                      </a:cubicBezTo>
                      <a:cubicBezTo>
                        <a:pt x="21" y="19"/>
                        <a:pt x="23" y="20"/>
                        <a:pt x="26" y="21"/>
                      </a:cubicBezTo>
                      <a:cubicBezTo>
                        <a:pt x="26" y="21"/>
                        <a:pt x="26" y="21"/>
                        <a:pt x="26" y="21"/>
                      </a:cubicBezTo>
                      <a:cubicBezTo>
                        <a:pt x="26" y="20"/>
                        <a:pt x="26" y="19"/>
                        <a:pt x="26" y="18"/>
                      </a:cubicBezTo>
                      <a:cubicBezTo>
                        <a:pt x="26" y="17"/>
                        <a:pt x="26" y="17"/>
                        <a:pt x="26" y="16"/>
                      </a:cubicBezTo>
                      <a:cubicBezTo>
                        <a:pt x="26" y="15"/>
                        <a:pt x="26" y="14"/>
                        <a:pt x="27" y="13"/>
                      </a:cubicBezTo>
                      <a:cubicBezTo>
                        <a:pt x="27" y="12"/>
                        <a:pt x="27" y="12"/>
                        <a:pt x="27" y="12"/>
                      </a:cubicBezTo>
                      <a:cubicBezTo>
                        <a:pt x="27" y="11"/>
                        <a:pt x="27" y="10"/>
                        <a:pt x="27" y="8"/>
                      </a:cubicBezTo>
                      <a:cubicBezTo>
                        <a:pt x="27" y="8"/>
                        <a:pt x="27" y="8"/>
                        <a:pt x="27" y="8"/>
                      </a:cubicBezTo>
                      <a:cubicBezTo>
                        <a:pt x="27" y="6"/>
                        <a:pt x="27" y="5"/>
                        <a:pt x="28" y="4"/>
                      </a:cubicBezTo>
                      <a:cubicBezTo>
                        <a:pt x="28" y="4"/>
                        <a:pt x="28" y="4"/>
                        <a:pt x="28" y="4"/>
                      </a:cubicBezTo>
                      <a:cubicBezTo>
                        <a:pt x="26" y="4"/>
                        <a:pt x="25" y="3"/>
                        <a:pt x="2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3" name="Freeform 2144">
                  <a:extLst>
                    <a:ext uri="{FF2B5EF4-FFF2-40B4-BE49-F238E27FC236}">
                      <a16:creationId xmlns="" xmlns:a16="http://schemas.microsoft.com/office/drawing/2014/main" id="{FDCC6AD4-2C2B-4F3F-A749-AC74A3FEEE76}"/>
                    </a:ext>
                  </a:extLst>
                </p:cNvPr>
                <p:cNvSpPr/>
                <p:nvPr/>
              </p:nvSpPr>
              <p:spPr bwMode="auto">
                <a:xfrm>
                  <a:off x="2882576" y="3702082"/>
                  <a:ext cx="59469" cy="34171"/>
                </a:xfrm>
                <a:custGeom>
                  <a:gdLst>
                    <a:gd name="T0" fmla="*/ 3 w 34"/>
                    <a:gd name="T1" fmla="*/ 17 h 19"/>
                    <a:gd name="T2" fmla="*/ 12 w 34"/>
                    <a:gd name="T3" fmla="*/ 13 h 19"/>
                    <a:gd name="T4" fmla="*/ 20 w 34"/>
                    <a:gd name="T5" fmla="*/ 12 h 19"/>
                    <a:gd name="T6" fmla="*/ 25 w 34"/>
                    <a:gd name="T7" fmla="*/ 12 h 19"/>
                    <a:gd name="T8" fmla="*/ 29 w 34"/>
                    <a:gd name="T9" fmla="*/ 12 h 19"/>
                    <a:gd name="T10" fmla="*/ 34 w 34"/>
                    <a:gd name="T11" fmla="*/ 10 h 19"/>
                    <a:gd name="T12" fmla="*/ 9 w 34"/>
                    <a:gd name="T13" fmla="*/ 0 h 19"/>
                    <a:gd name="T14" fmla="*/ 7 w 34"/>
                    <a:gd name="T15" fmla="*/ 0 h 19"/>
                    <a:gd name="T16" fmla="*/ 1 w 34"/>
                    <a:gd name="T17" fmla="*/ 0 h 19"/>
                    <a:gd name="T18" fmla="*/ 1 w 34"/>
                    <a:gd name="T19" fmla="*/ 0 h 19"/>
                    <a:gd name="T20" fmla="*/ 1 w 34"/>
                    <a:gd name="T21" fmla="*/ 4 h 19"/>
                    <a:gd name="T22" fmla="*/ 1 w 34"/>
                    <a:gd name="T23" fmla="*/ 5 h 19"/>
                    <a:gd name="T24" fmla="*/ 1 w 34"/>
                    <a:gd name="T25" fmla="*/ 9 h 19"/>
                    <a:gd name="T26" fmla="*/ 0 w 34"/>
                    <a:gd name="T27" fmla="*/ 9 h 19"/>
                    <a:gd name="T28" fmla="*/ 0 w 34"/>
                    <a:gd name="T29" fmla="*/ 13 h 19"/>
                    <a:gd name="T30" fmla="*/ 0 w 34"/>
                    <a:gd name="T31" fmla="*/ 14 h 19"/>
                    <a:gd name="T32" fmla="*/ 0 w 34"/>
                    <a:gd name="T33" fmla="*/ 18 h 19"/>
                    <a:gd name="T34" fmla="*/ 0 w 34"/>
                    <a:gd name="T35" fmla="*/ 18 h 19"/>
                    <a:gd name="T36" fmla="*/ 3 w 34"/>
                    <a:gd name="T37" fmla="*/ 17 h 1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19">
                      <a:moveTo>
                        <a:pt x="3" y="17"/>
                      </a:moveTo>
                      <a:cubicBezTo>
                        <a:pt x="5" y="16"/>
                        <a:pt x="8" y="14"/>
                        <a:pt x="12" y="13"/>
                      </a:cubicBezTo>
                      <a:cubicBezTo>
                        <a:pt x="14" y="12"/>
                        <a:pt x="17" y="12"/>
                        <a:pt x="20" y="12"/>
                      </a:cubicBezTo>
                      <a:cubicBezTo>
                        <a:pt x="22" y="12"/>
                        <a:pt x="23" y="12"/>
                        <a:pt x="25" y="12"/>
                      </a:cubicBezTo>
                      <a:cubicBezTo>
                        <a:pt x="26" y="12"/>
                        <a:pt x="28" y="12"/>
                        <a:pt x="29" y="12"/>
                      </a:cubicBezTo>
                      <a:cubicBezTo>
                        <a:pt x="34" y="12"/>
                        <a:pt x="34" y="11"/>
                        <a:pt x="34" y="10"/>
                      </a:cubicBezTo>
                      <a:cubicBezTo>
                        <a:pt x="34" y="6"/>
                        <a:pt x="18" y="0"/>
                        <a:pt x="9" y="0"/>
                      </a:cubicBezTo>
                      <a:cubicBezTo>
                        <a:pt x="7" y="0"/>
                        <a:pt x="7" y="0"/>
                        <a:pt x="7" y="0"/>
                      </a:cubicBezTo>
                      <a:cubicBezTo>
                        <a:pt x="5" y="0"/>
                        <a:pt x="4" y="0"/>
                        <a:pt x="1" y="0"/>
                      </a:cubicBezTo>
                      <a:cubicBezTo>
                        <a:pt x="1" y="0"/>
                        <a:pt x="1" y="0"/>
                        <a:pt x="1" y="0"/>
                      </a:cubicBezTo>
                      <a:cubicBezTo>
                        <a:pt x="1" y="1"/>
                        <a:pt x="1" y="2"/>
                        <a:pt x="1" y="4"/>
                      </a:cubicBezTo>
                      <a:cubicBezTo>
                        <a:pt x="1" y="4"/>
                        <a:pt x="1" y="4"/>
                        <a:pt x="1" y="5"/>
                      </a:cubicBezTo>
                      <a:cubicBezTo>
                        <a:pt x="1" y="6"/>
                        <a:pt x="1" y="7"/>
                        <a:pt x="1" y="9"/>
                      </a:cubicBezTo>
                      <a:cubicBezTo>
                        <a:pt x="0" y="9"/>
                        <a:pt x="0" y="9"/>
                        <a:pt x="0" y="9"/>
                      </a:cubicBezTo>
                      <a:cubicBezTo>
                        <a:pt x="0" y="11"/>
                        <a:pt x="0" y="12"/>
                        <a:pt x="0" y="13"/>
                      </a:cubicBezTo>
                      <a:cubicBezTo>
                        <a:pt x="0" y="13"/>
                        <a:pt x="0" y="13"/>
                        <a:pt x="0" y="14"/>
                      </a:cubicBezTo>
                      <a:cubicBezTo>
                        <a:pt x="0" y="15"/>
                        <a:pt x="0" y="16"/>
                        <a:pt x="0" y="18"/>
                      </a:cubicBezTo>
                      <a:cubicBezTo>
                        <a:pt x="0" y="18"/>
                        <a:pt x="0" y="18"/>
                        <a:pt x="0" y="18"/>
                      </a:cubicBezTo>
                      <a:cubicBezTo>
                        <a:pt x="1" y="19"/>
                        <a:pt x="2" y="18"/>
                        <a:pt x="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4" name="Freeform 2145">
                  <a:extLst>
                    <a:ext uri="{FF2B5EF4-FFF2-40B4-BE49-F238E27FC236}">
                      <a16:creationId xmlns="" xmlns:a16="http://schemas.microsoft.com/office/drawing/2014/main" id="{A83015B4-AC54-4039-96B6-09EC3D57BD0A}"/>
                    </a:ext>
                  </a:extLst>
                </p:cNvPr>
                <p:cNvSpPr/>
                <p:nvPr/>
              </p:nvSpPr>
              <p:spPr bwMode="auto">
                <a:xfrm flipH="1">
                  <a:off x="2884435" y="3709276"/>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5" name="Freeform 2146">
                  <a:extLst>
                    <a:ext uri="{FF2B5EF4-FFF2-40B4-BE49-F238E27FC236}">
                      <a16:creationId xmlns="" xmlns:a16="http://schemas.microsoft.com/office/drawing/2014/main" id="{C3C63FBB-41E9-48AB-A26F-71213466B031}"/>
                    </a:ext>
                  </a:extLst>
                </p:cNvPr>
                <p:cNvSpPr/>
                <p:nvPr/>
              </p:nvSpPr>
              <p:spPr bwMode="auto">
                <a:xfrm>
                  <a:off x="2882576" y="3718269"/>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6" name="Freeform 2147">
                  <a:extLst>
                    <a:ext uri="{FF2B5EF4-FFF2-40B4-BE49-F238E27FC236}">
                      <a16:creationId xmlns="" xmlns:a16="http://schemas.microsoft.com/office/drawing/2014/main" id="{7CAB3AF5-49F1-4532-BFB4-7413CC860B04}"/>
                    </a:ext>
                  </a:extLst>
                </p:cNvPr>
                <p:cNvSpPr/>
                <p:nvPr/>
              </p:nvSpPr>
              <p:spPr bwMode="auto">
                <a:xfrm flipH="1">
                  <a:off x="2884435" y="3702082"/>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7" name="Freeform 2148">
                  <a:extLst>
                    <a:ext uri="{FF2B5EF4-FFF2-40B4-BE49-F238E27FC236}">
                      <a16:creationId xmlns="" xmlns:a16="http://schemas.microsoft.com/office/drawing/2014/main" id="{7FD8EBC1-3275-40CA-A8C7-9ECB9AB322B3}"/>
                    </a:ext>
                  </a:extLst>
                </p:cNvPr>
                <p:cNvSpPr/>
                <p:nvPr/>
              </p:nvSpPr>
              <p:spPr bwMode="auto">
                <a:xfrm flipH="1">
                  <a:off x="2882576" y="373445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8" name="Freeform 2149">
                  <a:extLst>
                    <a:ext uri="{FF2B5EF4-FFF2-40B4-BE49-F238E27FC236}">
                      <a16:creationId xmlns="" xmlns:a16="http://schemas.microsoft.com/office/drawing/2014/main" id="{2A24F1EC-6CA2-49C7-9020-22DAD509C262}"/>
                    </a:ext>
                  </a:extLst>
                </p:cNvPr>
                <p:cNvSpPr/>
                <p:nvPr/>
              </p:nvSpPr>
              <p:spPr bwMode="auto">
                <a:xfrm flipH="1">
                  <a:off x="2882576" y="3725463"/>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99" name="Freeform 2150">
                  <a:extLst>
                    <a:ext uri="{FF2B5EF4-FFF2-40B4-BE49-F238E27FC236}">
                      <a16:creationId xmlns="" xmlns:a16="http://schemas.microsoft.com/office/drawing/2014/main" id="{EEC5153F-BDA3-4A0A-B48B-ADF255618637}"/>
                    </a:ext>
                  </a:extLst>
                </p:cNvPr>
                <p:cNvSpPr/>
                <p:nvPr/>
              </p:nvSpPr>
              <p:spPr bwMode="auto">
                <a:xfrm>
                  <a:off x="2568508" y="3799201"/>
                  <a:ext cx="76194" cy="75536"/>
                </a:xfrm>
                <a:custGeom>
                  <a:gdLst>
                    <a:gd name="T0" fmla="*/ 39 w 43"/>
                    <a:gd name="T1" fmla="*/ 32 h 44"/>
                    <a:gd name="T2" fmla="*/ 40 w 43"/>
                    <a:gd name="T3" fmla="*/ 29 h 44"/>
                    <a:gd name="T4" fmla="*/ 40 w 43"/>
                    <a:gd name="T5" fmla="*/ 21 h 44"/>
                    <a:gd name="T6" fmla="*/ 42 w 43"/>
                    <a:gd name="T7" fmla="*/ 9 h 44"/>
                    <a:gd name="T8" fmla="*/ 43 w 43"/>
                    <a:gd name="T9" fmla="*/ 4 h 44"/>
                    <a:gd name="T10" fmla="*/ 43 w 43"/>
                    <a:gd name="T11" fmla="*/ 0 h 44"/>
                    <a:gd name="T12" fmla="*/ 43 w 43"/>
                    <a:gd name="T13" fmla="*/ 0 h 44"/>
                    <a:gd name="T14" fmla="*/ 43 w 43"/>
                    <a:gd name="T15" fmla="*/ 0 h 44"/>
                    <a:gd name="T16" fmla="*/ 41 w 43"/>
                    <a:gd name="T17" fmla="*/ 0 h 44"/>
                    <a:gd name="T18" fmla="*/ 40 w 43"/>
                    <a:gd name="T19" fmla="*/ 1 h 44"/>
                    <a:gd name="T20" fmla="*/ 39 w 43"/>
                    <a:gd name="T21" fmla="*/ 1 h 44"/>
                    <a:gd name="T22" fmla="*/ 38 w 43"/>
                    <a:gd name="T23" fmla="*/ 2 h 44"/>
                    <a:gd name="T24" fmla="*/ 36 w 43"/>
                    <a:gd name="T25" fmla="*/ 3 h 44"/>
                    <a:gd name="T26" fmla="*/ 33 w 43"/>
                    <a:gd name="T27" fmla="*/ 5 h 44"/>
                    <a:gd name="T28" fmla="*/ 30 w 43"/>
                    <a:gd name="T29" fmla="*/ 4 h 44"/>
                    <a:gd name="T30" fmla="*/ 27 w 43"/>
                    <a:gd name="T31" fmla="*/ 4 h 44"/>
                    <a:gd name="T32" fmla="*/ 24 w 43"/>
                    <a:gd name="T33" fmla="*/ 5 h 44"/>
                    <a:gd name="T34" fmla="*/ 9 w 43"/>
                    <a:gd name="T35" fmla="*/ 12 h 44"/>
                    <a:gd name="T36" fmla="*/ 7 w 43"/>
                    <a:gd name="T37" fmla="*/ 13 h 44"/>
                    <a:gd name="T38" fmla="*/ 8 w 43"/>
                    <a:gd name="T39" fmla="*/ 15 h 44"/>
                    <a:gd name="T40" fmla="*/ 8 w 43"/>
                    <a:gd name="T41" fmla="*/ 18 h 44"/>
                    <a:gd name="T42" fmla="*/ 4 w 43"/>
                    <a:gd name="T43" fmla="*/ 22 h 44"/>
                    <a:gd name="T44" fmla="*/ 3 w 43"/>
                    <a:gd name="T45" fmla="*/ 22 h 44"/>
                    <a:gd name="T46" fmla="*/ 0 w 43"/>
                    <a:gd name="T47" fmla="*/ 23 h 44"/>
                    <a:gd name="T48" fmla="*/ 1 w 43"/>
                    <a:gd name="T49" fmla="*/ 24 h 44"/>
                    <a:gd name="T50" fmla="*/ 8 w 43"/>
                    <a:gd name="T51" fmla="*/ 31 h 44"/>
                    <a:gd name="T52" fmla="*/ 15 w 43"/>
                    <a:gd name="T53" fmla="*/ 37 h 44"/>
                    <a:gd name="T54" fmla="*/ 19 w 43"/>
                    <a:gd name="T55" fmla="*/ 41 h 44"/>
                    <a:gd name="T56" fmla="*/ 20 w 43"/>
                    <a:gd name="T57" fmla="*/ 41 h 44"/>
                    <a:gd name="T58" fmla="*/ 21 w 43"/>
                    <a:gd name="T59" fmla="*/ 41 h 44"/>
                    <a:gd name="T60" fmla="*/ 22 w 43"/>
                    <a:gd name="T61" fmla="*/ 41 h 44"/>
                    <a:gd name="T62" fmla="*/ 23 w 43"/>
                    <a:gd name="T63" fmla="*/ 42 h 44"/>
                    <a:gd name="T64" fmla="*/ 25 w 43"/>
                    <a:gd name="T65" fmla="*/ 42 h 44"/>
                    <a:gd name="T66" fmla="*/ 29 w 43"/>
                    <a:gd name="T67" fmla="*/ 43 h 44"/>
                    <a:gd name="T68" fmla="*/ 36 w 43"/>
                    <a:gd name="T69" fmla="*/ 44 h 44"/>
                    <a:gd name="T70" fmla="*/ 36 w 43"/>
                    <a:gd name="T71" fmla="*/ 44 h 44"/>
                    <a:gd name="T72" fmla="*/ 36 w 43"/>
                    <a:gd name="T73" fmla="*/ 44 h 44"/>
                    <a:gd name="T74" fmla="*/ 37 w 43"/>
                    <a:gd name="T75" fmla="*/ 44 h 44"/>
                    <a:gd name="T76" fmla="*/ 37 w 43"/>
                    <a:gd name="T77" fmla="*/ 44 h 44"/>
                    <a:gd name="T78" fmla="*/ 39 w 43"/>
                    <a:gd name="T79" fmla="*/ 32 h 4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 h="44">
                      <a:moveTo>
                        <a:pt x="39" y="32"/>
                      </a:moveTo>
                      <a:cubicBezTo>
                        <a:pt x="39" y="31"/>
                        <a:pt x="39" y="30"/>
                        <a:pt x="40" y="29"/>
                      </a:cubicBezTo>
                      <a:cubicBezTo>
                        <a:pt x="40" y="27"/>
                        <a:pt x="40" y="24"/>
                        <a:pt x="40" y="21"/>
                      </a:cubicBezTo>
                      <a:cubicBezTo>
                        <a:pt x="40" y="16"/>
                        <a:pt x="40" y="11"/>
                        <a:pt x="42" y="9"/>
                      </a:cubicBezTo>
                      <a:cubicBezTo>
                        <a:pt x="43" y="7"/>
                        <a:pt x="43" y="7"/>
                        <a:pt x="43" y="4"/>
                      </a:cubicBezTo>
                      <a:cubicBezTo>
                        <a:pt x="43" y="3"/>
                        <a:pt x="43" y="2"/>
                        <a:pt x="43" y="0"/>
                      </a:cubicBezTo>
                      <a:cubicBezTo>
                        <a:pt x="43" y="0"/>
                        <a:pt x="43" y="0"/>
                        <a:pt x="43" y="0"/>
                      </a:cubicBezTo>
                      <a:cubicBezTo>
                        <a:pt x="43" y="0"/>
                        <a:pt x="43" y="0"/>
                        <a:pt x="43" y="0"/>
                      </a:cubicBezTo>
                      <a:cubicBezTo>
                        <a:pt x="42" y="0"/>
                        <a:pt x="42" y="0"/>
                        <a:pt x="41" y="0"/>
                      </a:cubicBezTo>
                      <a:cubicBezTo>
                        <a:pt x="41" y="0"/>
                        <a:pt x="41" y="1"/>
                        <a:pt x="40" y="1"/>
                      </a:cubicBezTo>
                      <a:cubicBezTo>
                        <a:pt x="40" y="1"/>
                        <a:pt x="39" y="1"/>
                        <a:pt x="39" y="1"/>
                      </a:cubicBezTo>
                      <a:cubicBezTo>
                        <a:pt x="39" y="2"/>
                        <a:pt x="38" y="2"/>
                        <a:pt x="38" y="2"/>
                      </a:cubicBezTo>
                      <a:cubicBezTo>
                        <a:pt x="38" y="2"/>
                        <a:pt x="37" y="2"/>
                        <a:pt x="36" y="3"/>
                      </a:cubicBezTo>
                      <a:cubicBezTo>
                        <a:pt x="35" y="4"/>
                        <a:pt x="34" y="4"/>
                        <a:pt x="33" y="5"/>
                      </a:cubicBezTo>
                      <a:cubicBezTo>
                        <a:pt x="32" y="5"/>
                        <a:pt x="31" y="5"/>
                        <a:pt x="30" y="4"/>
                      </a:cubicBezTo>
                      <a:cubicBezTo>
                        <a:pt x="29" y="4"/>
                        <a:pt x="28" y="4"/>
                        <a:pt x="27" y="4"/>
                      </a:cubicBezTo>
                      <a:cubicBezTo>
                        <a:pt x="26" y="4"/>
                        <a:pt x="24" y="5"/>
                        <a:pt x="24" y="5"/>
                      </a:cubicBezTo>
                      <a:cubicBezTo>
                        <a:pt x="22" y="11"/>
                        <a:pt x="15" y="12"/>
                        <a:pt x="9" y="12"/>
                      </a:cubicBezTo>
                      <a:cubicBezTo>
                        <a:pt x="8" y="12"/>
                        <a:pt x="8" y="13"/>
                        <a:pt x="7" y="13"/>
                      </a:cubicBezTo>
                      <a:cubicBezTo>
                        <a:pt x="7" y="13"/>
                        <a:pt x="7" y="15"/>
                        <a:pt x="8" y="15"/>
                      </a:cubicBezTo>
                      <a:cubicBezTo>
                        <a:pt x="8" y="16"/>
                        <a:pt x="8" y="17"/>
                        <a:pt x="8" y="18"/>
                      </a:cubicBezTo>
                      <a:cubicBezTo>
                        <a:pt x="7" y="19"/>
                        <a:pt x="5" y="21"/>
                        <a:pt x="4" y="22"/>
                      </a:cubicBezTo>
                      <a:cubicBezTo>
                        <a:pt x="3" y="22"/>
                        <a:pt x="3" y="22"/>
                        <a:pt x="3" y="22"/>
                      </a:cubicBezTo>
                      <a:cubicBezTo>
                        <a:pt x="0" y="23"/>
                        <a:pt x="0" y="23"/>
                        <a:pt x="0" y="23"/>
                      </a:cubicBezTo>
                      <a:cubicBezTo>
                        <a:pt x="0" y="23"/>
                        <a:pt x="0" y="24"/>
                        <a:pt x="1" y="24"/>
                      </a:cubicBezTo>
                      <a:cubicBezTo>
                        <a:pt x="3" y="25"/>
                        <a:pt x="5" y="28"/>
                        <a:pt x="8" y="31"/>
                      </a:cubicBezTo>
                      <a:cubicBezTo>
                        <a:pt x="10" y="33"/>
                        <a:pt x="13" y="36"/>
                        <a:pt x="15" y="37"/>
                      </a:cubicBezTo>
                      <a:cubicBezTo>
                        <a:pt x="16" y="38"/>
                        <a:pt x="18" y="40"/>
                        <a:pt x="19" y="41"/>
                      </a:cubicBezTo>
                      <a:cubicBezTo>
                        <a:pt x="19" y="41"/>
                        <a:pt x="20" y="41"/>
                        <a:pt x="20" y="41"/>
                      </a:cubicBezTo>
                      <a:cubicBezTo>
                        <a:pt x="21" y="41"/>
                        <a:pt x="21" y="41"/>
                        <a:pt x="21" y="41"/>
                      </a:cubicBezTo>
                      <a:cubicBezTo>
                        <a:pt x="21" y="41"/>
                        <a:pt x="22" y="41"/>
                        <a:pt x="22" y="41"/>
                      </a:cubicBezTo>
                      <a:cubicBezTo>
                        <a:pt x="22" y="41"/>
                        <a:pt x="23" y="42"/>
                        <a:pt x="23" y="42"/>
                      </a:cubicBezTo>
                      <a:cubicBezTo>
                        <a:pt x="24" y="42"/>
                        <a:pt x="24" y="42"/>
                        <a:pt x="25" y="42"/>
                      </a:cubicBezTo>
                      <a:cubicBezTo>
                        <a:pt x="25" y="42"/>
                        <a:pt x="27" y="42"/>
                        <a:pt x="29" y="43"/>
                      </a:cubicBezTo>
                      <a:cubicBezTo>
                        <a:pt x="31" y="43"/>
                        <a:pt x="34" y="43"/>
                        <a:pt x="36" y="44"/>
                      </a:cubicBezTo>
                      <a:cubicBezTo>
                        <a:pt x="36" y="44"/>
                        <a:pt x="36" y="44"/>
                        <a:pt x="36" y="44"/>
                      </a:cubicBezTo>
                      <a:cubicBezTo>
                        <a:pt x="36" y="44"/>
                        <a:pt x="36" y="44"/>
                        <a:pt x="36" y="44"/>
                      </a:cubicBezTo>
                      <a:cubicBezTo>
                        <a:pt x="37" y="44"/>
                        <a:pt x="37" y="44"/>
                        <a:pt x="37" y="44"/>
                      </a:cubicBezTo>
                      <a:cubicBezTo>
                        <a:pt x="37" y="44"/>
                        <a:pt x="37" y="44"/>
                        <a:pt x="37" y="44"/>
                      </a:cubicBezTo>
                      <a:cubicBezTo>
                        <a:pt x="35" y="41"/>
                        <a:pt x="37" y="36"/>
                        <a:pt x="39"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0" name="Freeform 2151">
                  <a:extLst>
                    <a:ext uri="{FF2B5EF4-FFF2-40B4-BE49-F238E27FC236}">
                      <a16:creationId xmlns="" xmlns:a16="http://schemas.microsoft.com/office/drawing/2014/main" id="{BDD6ACD2-D2D6-4CFF-A5B7-7E203DF637AE}"/>
                    </a:ext>
                  </a:extLst>
                </p:cNvPr>
                <p:cNvSpPr/>
                <p:nvPr/>
              </p:nvSpPr>
              <p:spPr bwMode="auto">
                <a:xfrm>
                  <a:off x="2637268" y="3800999"/>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1" name="Freeform 2152">
                  <a:extLst>
                    <a:ext uri="{FF2B5EF4-FFF2-40B4-BE49-F238E27FC236}">
                      <a16:creationId xmlns="" xmlns:a16="http://schemas.microsoft.com/office/drawing/2014/main" id="{B79891DD-CB95-4814-87E5-0BFB54CC9506}"/>
                    </a:ext>
                  </a:extLst>
                </p:cNvPr>
                <p:cNvSpPr/>
                <p:nvPr/>
              </p:nvSpPr>
              <p:spPr bwMode="auto">
                <a:xfrm>
                  <a:off x="2631693" y="3802798"/>
                  <a:ext cx="3717" cy="1798"/>
                </a:xfrm>
                <a:custGeom>
                  <a:gdLst>
                    <a:gd name="T0" fmla="*/ 0 w 2"/>
                    <a:gd name="T1" fmla="*/ 1 h 1"/>
                    <a:gd name="T2" fmla="*/ 2 w 2"/>
                    <a:gd name="T3" fmla="*/ 0 h 1"/>
                    <a:gd name="T4" fmla="*/ 0 w 2"/>
                    <a:gd name="T5" fmla="*/ 1 h 1"/>
                  </a:gdLst>
                  <a:cxnLst>
                    <a:cxn ang="0">
                      <a:pos x="T0" y="T1"/>
                    </a:cxn>
                    <a:cxn ang="0">
                      <a:pos x="T2" y="T3"/>
                    </a:cxn>
                    <a:cxn ang="0">
                      <a:pos x="T4" y="T5"/>
                    </a:cxn>
                  </a:cxnLst>
                  <a:rect l="0" t="0" r="r" b="b"/>
                  <a:pathLst>
                    <a:path w="2" h="1">
                      <a:moveTo>
                        <a:pt x="0" y="1"/>
                      </a:moveTo>
                      <a:cubicBezTo>
                        <a:pt x="1" y="0"/>
                        <a:pt x="2" y="0"/>
                        <a:pt x="2" y="0"/>
                      </a:cubicBezTo>
                      <a:cubicBezTo>
                        <a:pt x="2" y="0"/>
                        <a:pt x="1"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2" name="Freeform 2153">
                  <a:extLst>
                    <a:ext uri="{FF2B5EF4-FFF2-40B4-BE49-F238E27FC236}">
                      <a16:creationId xmlns="" xmlns:a16="http://schemas.microsoft.com/office/drawing/2014/main" id="{B668FE0E-3114-43EF-AA35-1EA9D5934EC8}"/>
                    </a:ext>
                  </a:extLst>
                </p:cNvPr>
                <p:cNvSpPr/>
                <p:nvPr/>
              </p:nvSpPr>
              <p:spPr bwMode="auto">
                <a:xfrm>
                  <a:off x="2568508" y="3836969"/>
                  <a:ext cx="5575" cy="1798"/>
                </a:xfrm>
                <a:custGeom>
                  <a:gdLst>
                    <a:gd name="T0" fmla="*/ 0 w 3"/>
                    <a:gd name="T1" fmla="*/ 1 h 1"/>
                    <a:gd name="T2" fmla="*/ 0 w 3"/>
                    <a:gd name="T3" fmla="*/ 1 h 1"/>
                    <a:gd name="T4" fmla="*/ 3 w 3"/>
                    <a:gd name="T5" fmla="*/ 0 h 1"/>
                    <a:gd name="T6" fmla="*/ 0 w 3"/>
                    <a:gd name="T7" fmla="*/ 1 h 1"/>
                  </a:gdLst>
                  <a:cxnLst>
                    <a:cxn ang="0">
                      <a:pos x="T0" y="T1"/>
                    </a:cxn>
                    <a:cxn ang="0">
                      <a:pos x="T2" y="T3"/>
                    </a:cxn>
                    <a:cxn ang="0">
                      <a:pos x="T4" y="T5"/>
                    </a:cxn>
                    <a:cxn ang="0">
                      <a:pos x="T6" y="T7"/>
                    </a:cxn>
                  </a:cxnLst>
                  <a:rect l="0" t="0" r="r" b="b"/>
                  <a:pathLst>
                    <a:path w="3" h="1">
                      <a:moveTo>
                        <a:pt x="0" y="1"/>
                      </a:moveTo>
                      <a:lnTo>
                        <a:pt x="0" y="1"/>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3" name="Freeform 2154">
                  <a:extLst>
                    <a:ext uri="{FF2B5EF4-FFF2-40B4-BE49-F238E27FC236}">
                      <a16:creationId xmlns="" xmlns:a16="http://schemas.microsoft.com/office/drawing/2014/main" id="{2D38ACC8-F157-4B5B-8E5B-C2EA60BA2A1A}"/>
                    </a:ext>
                  </a:extLst>
                </p:cNvPr>
                <p:cNvSpPr/>
                <p:nvPr/>
              </p:nvSpPr>
              <p:spPr bwMode="auto">
                <a:xfrm flipH="1">
                  <a:off x="2644702" y="3799201"/>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4" name="Freeform 2155">
                  <a:extLst>
                    <a:ext uri="{FF2B5EF4-FFF2-40B4-BE49-F238E27FC236}">
                      <a16:creationId xmlns="" xmlns:a16="http://schemas.microsoft.com/office/drawing/2014/main" id="{47A1556B-073A-4430-844E-41EB2711AAED}"/>
                    </a:ext>
                  </a:extLst>
                </p:cNvPr>
                <p:cNvSpPr/>
                <p:nvPr/>
              </p:nvSpPr>
              <p:spPr bwMode="auto">
                <a:xfrm>
                  <a:off x="2640985" y="3799201"/>
                  <a:ext cx="3717"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1" y="0"/>
                        <a:pt x="2"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5" name="Freeform 2156">
                  <a:extLst>
                    <a:ext uri="{FF2B5EF4-FFF2-40B4-BE49-F238E27FC236}">
                      <a16:creationId xmlns="" xmlns:a16="http://schemas.microsoft.com/office/drawing/2014/main" id="{68948388-66BD-447F-B5FC-9886D2937869}"/>
                    </a:ext>
                  </a:extLst>
                </p:cNvPr>
                <p:cNvSpPr/>
                <p:nvPr/>
              </p:nvSpPr>
              <p:spPr bwMode="auto">
                <a:xfrm>
                  <a:off x="2598242" y="3876536"/>
                  <a:ext cx="55752" cy="44962"/>
                </a:xfrm>
                <a:custGeom>
                  <a:gdLst>
                    <a:gd name="T0" fmla="*/ 23 w 32"/>
                    <a:gd name="T1" fmla="*/ 3 h 26"/>
                    <a:gd name="T2" fmla="*/ 22 w 32"/>
                    <a:gd name="T3" fmla="*/ 3 h 26"/>
                    <a:gd name="T4" fmla="*/ 21 w 32"/>
                    <a:gd name="T5" fmla="*/ 4 h 26"/>
                    <a:gd name="T6" fmla="*/ 21 w 32"/>
                    <a:gd name="T7" fmla="*/ 3 h 26"/>
                    <a:gd name="T8" fmla="*/ 19 w 32"/>
                    <a:gd name="T9" fmla="*/ 3 h 26"/>
                    <a:gd name="T10" fmla="*/ 18 w 32"/>
                    <a:gd name="T11" fmla="*/ 3 h 26"/>
                    <a:gd name="T12" fmla="*/ 17 w 32"/>
                    <a:gd name="T13" fmla="*/ 2 h 26"/>
                    <a:gd name="T14" fmla="*/ 12 w 32"/>
                    <a:gd name="T15" fmla="*/ 2 h 26"/>
                    <a:gd name="T16" fmla="*/ 6 w 32"/>
                    <a:gd name="T17" fmla="*/ 1 h 26"/>
                    <a:gd name="T18" fmla="*/ 4 w 32"/>
                    <a:gd name="T19" fmla="*/ 0 h 26"/>
                    <a:gd name="T20" fmla="*/ 4 w 32"/>
                    <a:gd name="T21" fmla="*/ 0 h 26"/>
                    <a:gd name="T22" fmla="*/ 3 w 32"/>
                    <a:gd name="T23" fmla="*/ 0 h 26"/>
                    <a:gd name="T24" fmla="*/ 3 w 32"/>
                    <a:gd name="T25" fmla="*/ 0 h 26"/>
                    <a:gd name="T26" fmla="*/ 1 w 32"/>
                    <a:gd name="T27" fmla="*/ 5 h 26"/>
                    <a:gd name="T28" fmla="*/ 0 w 32"/>
                    <a:gd name="T29" fmla="*/ 7 h 26"/>
                    <a:gd name="T30" fmla="*/ 3 w 32"/>
                    <a:gd name="T31" fmla="*/ 11 h 26"/>
                    <a:gd name="T32" fmla="*/ 6 w 32"/>
                    <a:gd name="T33" fmla="*/ 11 h 26"/>
                    <a:gd name="T34" fmla="*/ 9 w 32"/>
                    <a:gd name="T35" fmla="*/ 9 h 26"/>
                    <a:gd name="T36" fmla="*/ 14 w 32"/>
                    <a:gd name="T37" fmla="*/ 13 h 26"/>
                    <a:gd name="T38" fmla="*/ 14 w 32"/>
                    <a:gd name="T39" fmla="*/ 14 h 26"/>
                    <a:gd name="T40" fmla="*/ 14 w 32"/>
                    <a:gd name="T41" fmla="*/ 14 h 26"/>
                    <a:gd name="T42" fmla="*/ 22 w 32"/>
                    <a:gd name="T43" fmla="*/ 17 h 26"/>
                    <a:gd name="T44" fmla="*/ 24 w 32"/>
                    <a:gd name="T45" fmla="*/ 23 h 26"/>
                    <a:gd name="T46" fmla="*/ 25 w 32"/>
                    <a:gd name="T47" fmla="*/ 25 h 26"/>
                    <a:gd name="T48" fmla="*/ 30 w 32"/>
                    <a:gd name="T49" fmla="*/ 26 h 26"/>
                    <a:gd name="T50" fmla="*/ 30 w 32"/>
                    <a:gd name="T51" fmla="*/ 26 h 26"/>
                    <a:gd name="T52" fmla="*/ 31 w 32"/>
                    <a:gd name="T53" fmla="*/ 23 h 26"/>
                    <a:gd name="T54" fmla="*/ 31 w 32"/>
                    <a:gd name="T55" fmla="*/ 21 h 26"/>
                    <a:gd name="T56" fmla="*/ 31 w 32"/>
                    <a:gd name="T57" fmla="*/ 21 h 26"/>
                    <a:gd name="T58" fmla="*/ 31 w 32"/>
                    <a:gd name="T59" fmla="*/ 19 h 26"/>
                    <a:gd name="T60" fmla="*/ 31 w 32"/>
                    <a:gd name="T61" fmla="*/ 18 h 26"/>
                    <a:gd name="T62" fmla="*/ 32 w 32"/>
                    <a:gd name="T63" fmla="*/ 17 h 26"/>
                    <a:gd name="T64" fmla="*/ 32 w 32"/>
                    <a:gd name="T65" fmla="*/ 16 h 26"/>
                    <a:gd name="T66" fmla="*/ 32 w 32"/>
                    <a:gd name="T67" fmla="*/ 15 h 26"/>
                    <a:gd name="T68" fmla="*/ 23 w 32"/>
                    <a:gd name="T69" fmla="*/ 3 h 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6">
                      <a:moveTo>
                        <a:pt x="23" y="3"/>
                      </a:moveTo>
                      <a:cubicBezTo>
                        <a:pt x="22" y="3"/>
                        <a:pt x="22" y="3"/>
                        <a:pt x="22" y="3"/>
                      </a:cubicBezTo>
                      <a:cubicBezTo>
                        <a:pt x="21" y="3"/>
                        <a:pt x="21" y="4"/>
                        <a:pt x="21" y="4"/>
                      </a:cubicBezTo>
                      <a:cubicBezTo>
                        <a:pt x="21" y="4"/>
                        <a:pt x="21" y="3"/>
                        <a:pt x="21" y="3"/>
                      </a:cubicBezTo>
                      <a:cubicBezTo>
                        <a:pt x="20" y="3"/>
                        <a:pt x="19" y="3"/>
                        <a:pt x="19" y="3"/>
                      </a:cubicBezTo>
                      <a:cubicBezTo>
                        <a:pt x="19" y="3"/>
                        <a:pt x="19" y="3"/>
                        <a:pt x="18" y="3"/>
                      </a:cubicBezTo>
                      <a:cubicBezTo>
                        <a:pt x="18" y="3"/>
                        <a:pt x="17" y="3"/>
                        <a:pt x="17" y="2"/>
                      </a:cubicBezTo>
                      <a:cubicBezTo>
                        <a:pt x="16" y="2"/>
                        <a:pt x="13" y="2"/>
                        <a:pt x="12" y="2"/>
                      </a:cubicBezTo>
                      <a:cubicBezTo>
                        <a:pt x="9" y="1"/>
                        <a:pt x="7" y="1"/>
                        <a:pt x="6" y="1"/>
                      </a:cubicBezTo>
                      <a:cubicBezTo>
                        <a:pt x="6" y="1"/>
                        <a:pt x="5" y="0"/>
                        <a:pt x="4" y="0"/>
                      </a:cubicBezTo>
                      <a:cubicBezTo>
                        <a:pt x="4" y="0"/>
                        <a:pt x="4" y="0"/>
                        <a:pt x="4" y="0"/>
                      </a:cubicBezTo>
                      <a:cubicBezTo>
                        <a:pt x="4" y="0"/>
                        <a:pt x="3" y="0"/>
                        <a:pt x="3" y="0"/>
                      </a:cubicBezTo>
                      <a:cubicBezTo>
                        <a:pt x="3" y="0"/>
                        <a:pt x="3" y="0"/>
                        <a:pt x="3" y="0"/>
                      </a:cubicBezTo>
                      <a:cubicBezTo>
                        <a:pt x="3" y="2"/>
                        <a:pt x="2" y="4"/>
                        <a:pt x="1" y="5"/>
                      </a:cubicBezTo>
                      <a:cubicBezTo>
                        <a:pt x="0" y="5"/>
                        <a:pt x="0" y="6"/>
                        <a:pt x="0" y="7"/>
                      </a:cubicBezTo>
                      <a:cubicBezTo>
                        <a:pt x="0" y="8"/>
                        <a:pt x="1" y="10"/>
                        <a:pt x="3" y="11"/>
                      </a:cubicBezTo>
                      <a:cubicBezTo>
                        <a:pt x="5" y="11"/>
                        <a:pt x="5" y="11"/>
                        <a:pt x="6" y="11"/>
                      </a:cubicBezTo>
                      <a:cubicBezTo>
                        <a:pt x="6" y="11"/>
                        <a:pt x="7" y="9"/>
                        <a:pt x="9" y="9"/>
                      </a:cubicBezTo>
                      <a:cubicBezTo>
                        <a:pt x="12" y="9"/>
                        <a:pt x="13" y="11"/>
                        <a:pt x="14" y="13"/>
                      </a:cubicBezTo>
                      <a:cubicBezTo>
                        <a:pt x="14" y="13"/>
                        <a:pt x="14" y="14"/>
                        <a:pt x="14" y="14"/>
                      </a:cubicBezTo>
                      <a:cubicBezTo>
                        <a:pt x="14" y="14"/>
                        <a:pt x="14" y="14"/>
                        <a:pt x="14" y="14"/>
                      </a:cubicBezTo>
                      <a:cubicBezTo>
                        <a:pt x="16" y="14"/>
                        <a:pt x="20" y="15"/>
                        <a:pt x="22" y="17"/>
                      </a:cubicBezTo>
                      <a:cubicBezTo>
                        <a:pt x="24" y="19"/>
                        <a:pt x="24" y="21"/>
                        <a:pt x="24" y="23"/>
                      </a:cubicBezTo>
                      <a:cubicBezTo>
                        <a:pt x="24" y="24"/>
                        <a:pt x="24" y="25"/>
                        <a:pt x="25" y="25"/>
                      </a:cubicBezTo>
                      <a:cubicBezTo>
                        <a:pt x="26" y="26"/>
                        <a:pt x="27" y="26"/>
                        <a:pt x="30" y="26"/>
                      </a:cubicBezTo>
                      <a:cubicBezTo>
                        <a:pt x="30" y="26"/>
                        <a:pt x="30" y="26"/>
                        <a:pt x="30" y="26"/>
                      </a:cubicBezTo>
                      <a:cubicBezTo>
                        <a:pt x="31" y="25"/>
                        <a:pt x="31" y="23"/>
                        <a:pt x="31" y="23"/>
                      </a:cubicBezTo>
                      <a:cubicBezTo>
                        <a:pt x="31" y="23"/>
                        <a:pt x="31" y="22"/>
                        <a:pt x="31" y="21"/>
                      </a:cubicBezTo>
                      <a:cubicBezTo>
                        <a:pt x="31" y="21"/>
                        <a:pt x="31" y="21"/>
                        <a:pt x="31" y="21"/>
                      </a:cubicBezTo>
                      <a:cubicBezTo>
                        <a:pt x="31" y="20"/>
                        <a:pt x="31" y="20"/>
                        <a:pt x="31" y="19"/>
                      </a:cubicBezTo>
                      <a:cubicBezTo>
                        <a:pt x="31" y="19"/>
                        <a:pt x="31" y="19"/>
                        <a:pt x="31" y="18"/>
                      </a:cubicBezTo>
                      <a:cubicBezTo>
                        <a:pt x="31" y="18"/>
                        <a:pt x="31" y="17"/>
                        <a:pt x="32" y="17"/>
                      </a:cubicBezTo>
                      <a:cubicBezTo>
                        <a:pt x="32" y="17"/>
                        <a:pt x="32" y="16"/>
                        <a:pt x="32" y="16"/>
                      </a:cubicBezTo>
                      <a:cubicBezTo>
                        <a:pt x="32" y="16"/>
                        <a:pt x="32" y="16"/>
                        <a:pt x="32" y="15"/>
                      </a:cubicBezTo>
                      <a:cubicBezTo>
                        <a:pt x="29" y="12"/>
                        <a:pt x="25" y="7"/>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6" name="Freeform 2157">
                  <a:extLst>
                    <a:ext uri="{FF2B5EF4-FFF2-40B4-BE49-F238E27FC236}">
                      <a16:creationId xmlns="" xmlns:a16="http://schemas.microsoft.com/office/drawing/2014/main" id="{FB2EE6D2-7B61-4CCF-A7A9-4804B233D109}"/>
                    </a:ext>
                  </a:extLst>
                </p:cNvPr>
                <p:cNvSpPr/>
                <p:nvPr/>
              </p:nvSpPr>
              <p:spPr bwMode="auto">
                <a:xfrm>
                  <a:off x="2629835" y="3881931"/>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7" name="Freeform 2158">
                  <a:extLst>
                    <a:ext uri="{FF2B5EF4-FFF2-40B4-BE49-F238E27FC236}">
                      <a16:creationId xmlns="" xmlns:a16="http://schemas.microsoft.com/office/drawing/2014/main" id="{03E2A318-8426-4AC5-80A6-D1062B625403}"/>
                    </a:ext>
                  </a:extLst>
                </p:cNvPr>
                <p:cNvSpPr/>
                <p:nvPr/>
              </p:nvSpPr>
              <p:spPr bwMode="auto">
                <a:xfrm flipH="1">
                  <a:off x="2603817" y="387653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8" name="Freeform 2159">
                  <a:extLst>
                    <a:ext uri="{FF2B5EF4-FFF2-40B4-BE49-F238E27FC236}">
                      <a16:creationId xmlns="" xmlns:a16="http://schemas.microsoft.com/office/drawing/2014/main" id="{997C0175-7CBE-4F5A-A083-079FFF1BD498}"/>
                    </a:ext>
                  </a:extLst>
                </p:cNvPr>
                <p:cNvSpPr/>
                <p:nvPr/>
              </p:nvSpPr>
              <p:spPr bwMode="auto">
                <a:xfrm flipH="1">
                  <a:off x="2605675" y="3876536"/>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09" name="Freeform 2160">
                  <a:extLst>
                    <a:ext uri="{FF2B5EF4-FFF2-40B4-BE49-F238E27FC236}">
                      <a16:creationId xmlns="" xmlns:a16="http://schemas.microsoft.com/office/drawing/2014/main" id="{58AFA942-78D9-4968-9CA4-782B7FC20899}"/>
                    </a:ext>
                  </a:extLst>
                </p:cNvPr>
                <p:cNvSpPr/>
                <p:nvPr/>
              </p:nvSpPr>
              <p:spPr bwMode="auto">
                <a:xfrm>
                  <a:off x="2635410" y="3881931"/>
                  <a:ext cx="1858" cy="1798"/>
                </a:xfrm>
                <a:custGeom>
                  <a:gdLst>
                    <a:gd name="T0" fmla="*/ 1 w 1"/>
                    <a:gd name="T1" fmla="*/ 0 h 1"/>
                    <a:gd name="T2" fmla="*/ 0 w 1"/>
                    <a:gd name="T3" fmla="*/ 0 h 1"/>
                    <a:gd name="T4" fmla="*/ 0 w 1"/>
                    <a:gd name="T5" fmla="*/ 1 h 1"/>
                    <a:gd name="T6" fmla="*/ 1 w 1"/>
                    <a:gd name="T7" fmla="*/ 0 h 1"/>
                  </a:gd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0" y="1"/>
                      </a:cubicBezTo>
                      <a:cubicBezTo>
                        <a:pt x="0" y="1"/>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0" name="Freeform 2161">
                  <a:extLst>
                    <a:ext uri="{FF2B5EF4-FFF2-40B4-BE49-F238E27FC236}">
                      <a16:creationId xmlns="" xmlns:a16="http://schemas.microsoft.com/office/drawing/2014/main" id="{D6AF9DF7-3E64-449D-AF21-CD399DC6D899}"/>
                    </a:ext>
                  </a:extLst>
                </p:cNvPr>
                <p:cNvSpPr/>
                <p:nvPr/>
              </p:nvSpPr>
              <p:spPr bwMode="auto">
                <a:xfrm>
                  <a:off x="2657711" y="3901714"/>
                  <a:ext cx="109645" cy="43164"/>
                </a:xfrm>
                <a:custGeom>
                  <a:gdLst>
                    <a:gd name="T0" fmla="*/ 54 w 61"/>
                    <a:gd name="T1" fmla="*/ 9 h 25"/>
                    <a:gd name="T2" fmla="*/ 45 w 61"/>
                    <a:gd name="T3" fmla="*/ 3 h 25"/>
                    <a:gd name="T4" fmla="*/ 40 w 61"/>
                    <a:gd name="T5" fmla="*/ 2 h 25"/>
                    <a:gd name="T6" fmla="*/ 26 w 61"/>
                    <a:gd name="T7" fmla="*/ 7 h 25"/>
                    <a:gd name="T8" fmla="*/ 17 w 61"/>
                    <a:gd name="T9" fmla="*/ 11 h 25"/>
                    <a:gd name="T10" fmla="*/ 5 w 61"/>
                    <a:gd name="T11" fmla="*/ 7 h 25"/>
                    <a:gd name="T12" fmla="*/ 1 w 61"/>
                    <a:gd name="T13" fmla="*/ 4 h 25"/>
                    <a:gd name="T14" fmla="*/ 1 w 61"/>
                    <a:gd name="T15" fmla="*/ 5 h 25"/>
                    <a:gd name="T16" fmla="*/ 1 w 61"/>
                    <a:gd name="T17" fmla="*/ 5 h 25"/>
                    <a:gd name="T18" fmla="*/ 1 w 61"/>
                    <a:gd name="T19" fmla="*/ 6 h 25"/>
                    <a:gd name="T20" fmla="*/ 1 w 61"/>
                    <a:gd name="T21" fmla="*/ 6 h 25"/>
                    <a:gd name="T22" fmla="*/ 1 w 61"/>
                    <a:gd name="T23" fmla="*/ 7 h 25"/>
                    <a:gd name="T24" fmla="*/ 0 w 61"/>
                    <a:gd name="T25" fmla="*/ 12 h 25"/>
                    <a:gd name="T26" fmla="*/ 0 w 61"/>
                    <a:gd name="T27" fmla="*/ 12 h 25"/>
                    <a:gd name="T28" fmla="*/ 13 w 61"/>
                    <a:gd name="T29" fmla="*/ 19 h 25"/>
                    <a:gd name="T30" fmla="*/ 17 w 61"/>
                    <a:gd name="T31" fmla="*/ 21 h 25"/>
                    <a:gd name="T32" fmla="*/ 22 w 61"/>
                    <a:gd name="T33" fmla="*/ 25 h 25"/>
                    <a:gd name="T34" fmla="*/ 23 w 61"/>
                    <a:gd name="T35" fmla="*/ 25 h 25"/>
                    <a:gd name="T36" fmla="*/ 27 w 61"/>
                    <a:gd name="T37" fmla="*/ 23 h 25"/>
                    <a:gd name="T38" fmla="*/ 26 w 61"/>
                    <a:gd name="T39" fmla="*/ 21 h 25"/>
                    <a:gd name="T40" fmla="*/ 24 w 61"/>
                    <a:gd name="T41" fmla="*/ 18 h 25"/>
                    <a:gd name="T42" fmla="*/ 27 w 61"/>
                    <a:gd name="T43" fmla="*/ 13 h 25"/>
                    <a:gd name="T44" fmla="*/ 30 w 61"/>
                    <a:gd name="T45" fmla="*/ 11 h 25"/>
                    <a:gd name="T46" fmla="*/ 45 w 61"/>
                    <a:gd name="T47" fmla="*/ 6 h 25"/>
                    <a:gd name="T48" fmla="*/ 51 w 61"/>
                    <a:gd name="T49" fmla="*/ 11 h 25"/>
                    <a:gd name="T50" fmla="*/ 49 w 61"/>
                    <a:gd name="T51" fmla="*/ 17 h 25"/>
                    <a:gd name="T52" fmla="*/ 54 w 61"/>
                    <a:gd name="T53" fmla="*/ 24 h 25"/>
                    <a:gd name="T54" fmla="*/ 55 w 61"/>
                    <a:gd name="T55" fmla="*/ 24 h 25"/>
                    <a:gd name="T56" fmla="*/ 56 w 61"/>
                    <a:gd name="T57" fmla="*/ 23 h 25"/>
                    <a:gd name="T58" fmla="*/ 57 w 61"/>
                    <a:gd name="T59" fmla="*/ 21 h 25"/>
                    <a:gd name="T60" fmla="*/ 58 w 61"/>
                    <a:gd name="T61" fmla="*/ 21 h 25"/>
                    <a:gd name="T62" fmla="*/ 59 w 61"/>
                    <a:gd name="T63" fmla="*/ 20 h 25"/>
                    <a:gd name="T64" fmla="*/ 59 w 61"/>
                    <a:gd name="T65" fmla="*/ 19 h 25"/>
                    <a:gd name="T66" fmla="*/ 60 w 61"/>
                    <a:gd name="T67" fmla="*/ 18 h 25"/>
                    <a:gd name="T68" fmla="*/ 61 w 61"/>
                    <a:gd name="T69" fmla="*/ 18 h 25"/>
                    <a:gd name="T70" fmla="*/ 61 w 61"/>
                    <a:gd name="T71" fmla="*/ 18 h 25"/>
                    <a:gd name="T72" fmla="*/ 61 w 61"/>
                    <a:gd name="T73" fmla="*/ 18 h 25"/>
                    <a:gd name="T74" fmla="*/ 61 w 61"/>
                    <a:gd name="T75" fmla="*/ 18 h 25"/>
                    <a:gd name="T76" fmla="*/ 61 w 61"/>
                    <a:gd name="T77" fmla="*/ 17 h 25"/>
                    <a:gd name="T78" fmla="*/ 55 w 61"/>
                    <a:gd name="T79" fmla="*/ 10 h 25"/>
                    <a:gd name="T80" fmla="*/ 54 w 61"/>
                    <a:gd name="T81" fmla="*/ 9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25">
                      <a:moveTo>
                        <a:pt x="54" y="9"/>
                      </a:moveTo>
                      <a:cubicBezTo>
                        <a:pt x="52" y="5"/>
                        <a:pt x="48" y="4"/>
                        <a:pt x="45" y="3"/>
                      </a:cubicBezTo>
                      <a:cubicBezTo>
                        <a:pt x="43" y="3"/>
                        <a:pt x="41" y="2"/>
                        <a:pt x="40" y="2"/>
                      </a:cubicBezTo>
                      <a:cubicBezTo>
                        <a:pt x="36" y="0"/>
                        <a:pt x="31" y="2"/>
                        <a:pt x="26" y="7"/>
                      </a:cubicBezTo>
                      <a:cubicBezTo>
                        <a:pt x="23" y="10"/>
                        <a:pt x="20" y="11"/>
                        <a:pt x="17" y="11"/>
                      </a:cubicBezTo>
                      <a:cubicBezTo>
                        <a:pt x="13" y="11"/>
                        <a:pt x="8" y="9"/>
                        <a:pt x="5" y="7"/>
                      </a:cubicBezTo>
                      <a:cubicBezTo>
                        <a:pt x="4" y="7"/>
                        <a:pt x="3" y="5"/>
                        <a:pt x="1" y="4"/>
                      </a:cubicBezTo>
                      <a:cubicBezTo>
                        <a:pt x="1" y="4"/>
                        <a:pt x="1" y="4"/>
                        <a:pt x="1" y="5"/>
                      </a:cubicBezTo>
                      <a:cubicBezTo>
                        <a:pt x="1" y="5"/>
                        <a:pt x="1" y="5"/>
                        <a:pt x="1" y="5"/>
                      </a:cubicBezTo>
                      <a:cubicBezTo>
                        <a:pt x="1" y="5"/>
                        <a:pt x="1" y="6"/>
                        <a:pt x="1" y="6"/>
                      </a:cubicBezTo>
                      <a:cubicBezTo>
                        <a:pt x="1" y="6"/>
                        <a:pt x="1" y="6"/>
                        <a:pt x="1" y="6"/>
                      </a:cubicBezTo>
                      <a:cubicBezTo>
                        <a:pt x="1" y="6"/>
                        <a:pt x="1" y="7"/>
                        <a:pt x="1" y="7"/>
                      </a:cubicBezTo>
                      <a:cubicBezTo>
                        <a:pt x="1" y="8"/>
                        <a:pt x="1" y="10"/>
                        <a:pt x="0" y="12"/>
                      </a:cubicBezTo>
                      <a:cubicBezTo>
                        <a:pt x="0" y="12"/>
                        <a:pt x="0" y="12"/>
                        <a:pt x="0" y="12"/>
                      </a:cubicBezTo>
                      <a:cubicBezTo>
                        <a:pt x="5" y="13"/>
                        <a:pt x="10" y="15"/>
                        <a:pt x="13" y="19"/>
                      </a:cubicBezTo>
                      <a:cubicBezTo>
                        <a:pt x="15" y="21"/>
                        <a:pt x="16" y="21"/>
                        <a:pt x="17" y="21"/>
                      </a:cubicBezTo>
                      <a:cubicBezTo>
                        <a:pt x="19" y="22"/>
                        <a:pt x="20" y="22"/>
                        <a:pt x="22" y="25"/>
                      </a:cubicBezTo>
                      <a:cubicBezTo>
                        <a:pt x="22" y="25"/>
                        <a:pt x="23" y="25"/>
                        <a:pt x="23" y="25"/>
                      </a:cubicBezTo>
                      <a:cubicBezTo>
                        <a:pt x="24" y="25"/>
                        <a:pt x="27" y="24"/>
                        <a:pt x="27" y="23"/>
                      </a:cubicBezTo>
                      <a:cubicBezTo>
                        <a:pt x="27" y="22"/>
                        <a:pt x="27" y="22"/>
                        <a:pt x="26" y="21"/>
                      </a:cubicBezTo>
                      <a:cubicBezTo>
                        <a:pt x="25" y="21"/>
                        <a:pt x="24" y="19"/>
                        <a:pt x="24" y="18"/>
                      </a:cubicBezTo>
                      <a:cubicBezTo>
                        <a:pt x="23" y="15"/>
                        <a:pt x="26" y="14"/>
                        <a:pt x="27" y="13"/>
                      </a:cubicBezTo>
                      <a:cubicBezTo>
                        <a:pt x="29" y="12"/>
                        <a:pt x="29" y="12"/>
                        <a:pt x="30" y="11"/>
                      </a:cubicBezTo>
                      <a:cubicBezTo>
                        <a:pt x="31" y="6"/>
                        <a:pt x="41" y="4"/>
                        <a:pt x="45" y="6"/>
                      </a:cubicBezTo>
                      <a:cubicBezTo>
                        <a:pt x="48" y="7"/>
                        <a:pt x="50" y="9"/>
                        <a:pt x="51" y="11"/>
                      </a:cubicBezTo>
                      <a:cubicBezTo>
                        <a:pt x="51" y="13"/>
                        <a:pt x="51" y="15"/>
                        <a:pt x="49" y="17"/>
                      </a:cubicBezTo>
                      <a:cubicBezTo>
                        <a:pt x="48" y="17"/>
                        <a:pt x="49" y="19"/>
                        <a:pt x="54" y="24"/>
                      </a:cubicBezTo>
                      <a:cubicBezTo>
                        <a:pt x="54" y="24"/>
                        <a:pt x="54" y="24"/>
                        <a:pt x="55" y="24"/>
                      </a:cubicBezTo>
                      <a:cubicBezTo>
                        <a:pt x="55" y="23"/>
                        <a:pt x="55" y="23"/>
                        <a:pt x="56" y="23"/>
                      </a:cubicBezTo>
                      <a:cubicBezTo>
                        <a:pt x="56" y="22"/>
                        <a:pt x="57" y="22"/>
                        <a:pt x="57" y="21"/>
                      </a:cubicBezTo>
                      <a:cubicBezTo>
                        <a:pt x="57" y="21"/>
                        <a:pt x="57" y="21"/>
                        <a:pt x="58" y="21"/>
                      </a:cubicBezTo>
                      <a:cubicBezTo>
                        <a:pt x="58" y="20"/>
                        <a:pt x="58" y="20"/>
                        <a:pt x="59" y="20"/>
                      </a:cubicBezTo>
                      <a:cubicBezTo>
                        <a:pt x="59" y="19"/>
                        <a:pt x="59" y="19"/>
                        <a:pt x="59" y="19"/>
                      </a:cubicBezTo>
                      <a:cubicBezTo>
                        <a:pt x="60" y="19"/>
                        <a:pt x="60" y="18"/>
                        <a:pt x="60" y="18"/>
                      </a:cubicBezTo>
                      <a:cubicBezTo>
                        <a:pt x="60" y="18"/>
                        <a:pt x="60" y="18"/>
                        <a:pt x="61" y="18"/>
                      </a:cubicBezTo>
                      <a:cubicBezTo>
                        <a:pt x="61" y="18"/>
                        <a:pt x="61" y="18"/>
                        <a:pt x="61" y="18"/>
                      </a:cubicBezTo>
                      <a:cubicBezTo>
                        <a:pt x="61" y="18"/>
                        <a:pt x="61" y="18"/>
                        <a:pt x="61" y="18"/>
                      </a:cubicBezTo>
                      <a:cubicBezTo>
                        <a:pt x="61" y="18"/>
                        <a:pt x="61" y="18"/>
                        <a:pt x="61" y="18"/>
                      </a:cubicBezTo>
                      <a:cubicBezTo>
                        <a:pt x="61" y="18"/>
                        <a:pt x="61" y="17"/>
                        <a:pt x="61" y="17"/>
                      </a:cubicBezTo>
                      <a:cubicBezTo>
                        <a:pt x="59" y="16"/>
                        <a:pt x="57" y="13"/>
                        <a:pt x="55" y="10"/>
                      </a:cubicBezTo>
                      <a:lnTo>
                        <a:pt x="54"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1" name="Freeform 2162">
                  <a:extLst>
                    <a:ext uri="{FF2B5EF4-FFF2-40B4-BE49-F238E27FC236}">
                      <a16:creationId xmlns="" xmlns:a16="http://schemas.microsoft.com/office/drawing/2014/main" id="{B3CA3D17-5E9B-41E1-BE11-8B43F8698651}"/>
                    </a:ext>
                  </a:extLst>
                </p:cNvPr>
                <p:cNvSpPr/>
                <p:nvPr/>
              </p:nvSpPr>
              <p:spPr bwMode="auto">
                <a:xfrm flipH="1">
                  <a:off x="2659569" y="3908908"/>
                  <a:ext cx="0" cy="1798"/>
                </a:xfrm>
                <a:custGeom>
                  <a:gdLst>
                    <a:gd name="T0" fmla="*/ 0 h 1"/>
                    <a:gd name="T1" fmla="*/ 1 h 1"/>
                    <a:gd name="T2" fmla="*/ 0 h 1"/>
                    <a:gd name="T3" fmla="*/ 0 h 1"/>
                  </a:gdLst>
                  <a:cxnLst>
                    <a:cxn ang="0">
                      <a:pos x="0" y="T0"/>
                    </a:cxn>
                    <a:cxn ang="0">
                      <a:pos x="0" y="T1"/>
                    </a:cxn>
                    <a:cxn ang="0">
                      <a:pos x="0" y="T2"/>
                    </a:cxn>
                    <a:cxn ang="0">
                      <a:pos x="0" y="T3"/>
                    </a:cxn>
                  </a:cxnLst>
                  <a:rect l="0" t="0" r="r" b="b"/>
                  <a:pathLst>
                    <a:path h="1">
                      <a:moveTo>
                        <a:pt x="0" y="0"/>
                      </a:moveTo>
                      <a:cubicBezTo>
                        <a:pt x="0" y="0"/>
                        <a:pt x="0" y="0"/>
                        <a:pt x="0" y="1"/>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2" name="Freeform 2163">
                  <a:extLst>
                    <a:ext uri="{FF2B5EF4-FFF2-40B4-BE49-F238E27FC236}">
                      <a16:creationId xmlns="" xmlns:a16="http://schemas.microsoft.com/office/drawing/2014/main" id="{580E1D70-FB75-4F27-AC37-7A4C87634AB9}"/>
                    </a:ext>
                  </a:extLst>
                </p:cNvPr>
                <p:cNvSpPr/>
                <p:nvPr/>
              </p:nvSpPr>
              <p:spPr bwMode="auto">
                <a:xfrm flipH="1">
                  <a:off x="2659569" y="3912505"/>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3" name="Freeform 2164">
                  <a:extLst>
                    <a:ext uri="{FF2B5EF4-FFF2-40B4-BE49-F238E27FC236}">
                      <a16:creationId xmlns="" xmlns:a16="http://schemas.microsoft.com/office/drawing/2014/main" id="{D7174BDB-0262-4933-86D1-6D933E276732}"/>
                    </a:ext>
                  </a:extLst>
                </p:cNvPr>
                <p:cNvSpPr/>
                <p:nvPr/>
              </p:nvSpPr>
              <p:spPr bwMode="auto">
                <a:xfrm flipH="1">
                  <a:off x="2659569" y="3910707"/>
                  <a:ext cx="0" cy="1798"/>
                </a:xfrm>
                <a:custGeom>
                  <a:gdLst>
                    <a:gd name="T0" fmla="*/ 1 h 1"/>
                    <a:gd name="T1" fmla="*/ 0 h 1"/>
                    <a:gd name="T2" fmla="*/ 1 h 1"/>
                  </a:gd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4" name="Freeform 2165">
                  <a:extLst>
                    <a:ext uri="{FF2B5EF4-FFF2-40B4-BE49-F238E27FC236}">
                      <a16:creationId xmlns="" xmlns:a16="http://schemas.microsoft.com/office/drawing/2014/main" id="{3A8A2C48-72B2-4614-8019-974161375BEE}"/>
                    </a:ext>
                  </a:extLst>
                </p:cNvPr>
                <p:cNvSpPr/>
                <p:nvPr/>
              </p:nvSpPr>
              <p:spPr bwMode="auto">
                <a:xfrm flipH="1">
                  <a:off x="2657711" y="3923296"/>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 name="Freeform 2166">
                  <a:extLst>
                    <a:ext uri="{FF2B5EF4-FFF2-40B4-BE49-F238E27FC236}">
                      <a16:creationId xmlns="" xmlns:a16="http://schemas.microsoft.com/office/drawing/2014/main" id="{1C2156DF-D9DA-4CA0-81CF-4D91AA130CC1}"/>
                    </a:ext>
                  </a:extLst>
                </p:cNvPr>
                <p:cNvSpPr/>
                <p:nvPr/>
              </p:nvSpPr>
              <p:spPr bwMode="auto">
                <a:xfrm>
                  <a:off x="2761781" y="3944878"/>
                  <a:ext cx="1858" cy="0"/>
                </a:xfrm>
                <a:custGeom>
                  <a:gdLst>
                    <a:gd name="T0" fmla="*/ 0 w 1"/>
                    <a:gd name="T1" fmla="*/ 1 w 1"/>
                    <a:gd name="T2" fmla="*/ 0 w 1"/>
                  </a:gd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6" name="Freeform 2167">
                  <a:extLst>
                    <a:ext uri="{FF2B5EF4-FFF2-40B4-BE49-F238E27FC236}">
                      <a16:creationId xmlns="" xmlns:a16="http://schemas.microsoft.com/office/drawing/2014/main" id="{61DADF3B-6A8F-4CC6-BCED-4512D7999D22}"/>
                    </a:ext>
                  </a:extLst>
                </p:cNvPr>
                <p:cNvSpPr/>
                <p:nvPr/>
              </p:nvSpPr>
              <p:spPr bwMode="auto">
                <a:xfrm flipH="1">
                  <a:off x="2769214" y="3939483"/>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7" name="Freeform 2168">
                  <a:extLst>
                    <a:ext uri="{FF2B5EF4-FFF2-40B4-BE49-F238E27FC236}">
                      <a16:creationId xmlns="" xmlns:a16="http://schemas.microsoft.com/office/drawing/2014/main" id="{A2069923-F89F-4F89-A337-DF519330CD2B}"/>
                    </a:ext>
                  </a:extLst>
                </p:cNvPr>
                <p:cNvSpPr/>
                <p:nvPr/>
              </p:nvSpPr>
              <p:spPr bwMode="auto">
                <a:xfrm flipH="1">
                  <a:off x="2765498" y="3943080"/>
                  <a:ext cx="0" cy="0"/>
                </a:xfrm>
                <a:custGeom>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8" name="Freeform 2169">
                  <a:extLst>
                    <a:ext uri="{FF2B5EF4-FFF2-40B4-BE49-F238E27FC236}">
                      <a16:creationId xmlns="" xmlns:a16="http://schemas.microsoft.com/office/drawing/2014/main" id="{52513F40-BD25-44F1-B4D5-D8DCF20A7B2D}"/>
                    </a:ext>
                  </a:extLst>
                </p:cNvPr>
                <p:cNvSpPr/>
                <p:nvPr/>
              </p:nvSpPr>
              <p:spPr bwMode="auto">
                <a:xfrm flipH="1">
                  <a:off x="2772931" y="3934087"/>
                  <a:ext cx="0" cy="1798"/>
                </a:xfrm>
                <a:custGeom>
                  <a:gdLst>
                    <a:gd name="T0" fmla="*/ 0 w 1"/>
                    <a:gd name="T1" fmla="*/ 1 h 1"/>
                    <a:gd name="T2" fmla="*/ 1 w 1"/>
                    <a:gd name="T3" fmla="*/ 0 h 1"/>
                    <a:gd name="T4" fmla="*/ 0 w 1"/>
                    <a:gd name="T5" fmla="*/ 1 h 1"/>
                  </a:gdLst>
                  <a:cxnLst>
                    <a:cxn ang="0">
                      <a:pos x="T0" y="T1"/>
                    </a:cxn>
                    <a:cxn ang="0">
                      <a:pos x="T2" y="T3"/>
                    </a:cxn>
                    <a:cxn ang="0">
                      <a:pos x="T4" y="T5"/>
                    </a:cxn>
                  </a:cxnLst>
                  <a:rect l="0" t="0" r="r" b="b"/>
                  <a:pathLst>
                    <a:path w="1" h="1">
                      <a:moveTo>
                        <a:pt x="0" y="1"/>
                      </a:moveTo>
                      <a:cubicBezTo>
                        <a:pt x="0" y="1"/>
                        <a:pt x="0" y="0"/>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9" name="Freeform 2170">
                  <a:extLst>
                    <a:ext uri="{FF2B5EF4-FFF2-40B4-BE49-F238E27FC236}">
                      <a16:creationId xmlns="" xmlns:a16="http://schemas.microsoft.com/office/drawing/2014/main" id="{3D3BAD59-54C7-4E0E-AB51-68875039CCF3}"/>
                    </a:ext>
                  </a:extLst>
                </p:cNvPr>
                <p:cNvSpPr/>
                <p:nvPr/>
              </p:nvSpPr>
              <p:spPr bwMode="auto">
                <a:xfrm>
                  <a:off x="2771073" y="3935886"/>
                  <a:ext cx="1858" cy="1798"/>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0" name="Freeform 2171">
                  <a:extLst>
                    <a:ext uri="{FF2B5EF4-FFF2-40B4-BE49-F238E27FC236}">
                      <a16:creationId xmlns="" xmlns:a16="http://schemas.microsoft.com/office/drawing/2014/main" id="{7947CE7D-B272-4F88-9F2F-88E999391637}"/>
                    </a:ext>
                  </a:extLst>
                </p:cNvPr>
                <p:cNvSpPr/>
                <p:nvPr/>
              </p:nvSpPr>
              <p:spPr bwMode="auto">
                <a:xfrm flipH="1">
                  <a:off x="2759922" y="3948475"/>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1" name="Freeform 2172">
                  <a:extLst>
                    <a:ext uri="{FF2B5EF4-FFF2-40B4-BE49-F238E27FC236}">
                      <a16:creationId xmlns="" xmlns:a16="http://schemas.microsoft.com/office/drawing/2014/main" id="{4447F89D-1B03-428D-BCA9-5BA2D3DFDE55}"/>
                    </a:ext>
                  </a:extLst>
                </p:cNvPr>
                <p:cNvSpPr/>
                <p:nvPr/>
              </p:nvSpPr>
              <p:spPr bwMode="auto">
                <a:xfrm>
                  <a:off x="2665144" y="3631941"/>
                  <a:ext cx="157964" cy="59350"/>
                </a:xfrm>
                <a:custGeom>
                  <a:gdLst>
                    <a:gd name="T0" fmla="*/ 70 w 89"/>
                    <a:gd name="T1" fmla="*/ 23 h 34"/>
                    <a:gd name="T2" fmla="*/ 52 w 89"/>
                    <a:gd name="T3" fmla="*/ 16 h 34"/>
                    <a:gd name="T4" fmla="*/ 15 w 89"/>
                    <a:gd name="T5" fmla="*/ 1 h 34"/>
                    <a:gd name="T6" fmla="*/ 0 w 89"/>
                    <a:gd name="T7" fmla="*/ 1 h 34"/>
                    <a:gd name="T8" fmla="*/ 8 w 89"/>
                    <a:gd name="T9" fmla="*/ 9 h 34"/>
                    <a:gd name="T10" fmla="*/ 25 w 89"/>
                    <a:gd name="T11" fmla="*/ 11 h 34"/>
                    <a:gd name="T12" fmla="*/ 40 w 89"/>
                    <a:gd name="T13" fmla="*/ 18 h 34"/>
                    <a:gd name="T14" fmla="*/ 50 w 89"/>
                    <a:gd name="T15" fmla="*/ 24 h 34"/>
                    <a:gd name="T16" fmla="*/ 56 w 89"/>
                    <a:gd name="T17" fmla="*/ 28 h 34"/>
                    <a:gd name="T18" fmla="*/ 56 w 89"/>
                    <a:gd name="T19" fmla="*/ 32 h 34"/>
                    <a:gd name="T20" fmla="*/ 55 w 89"/>
                    <a:gd name="T21" fmla="*/ 33 h 34"/>
                    <a:gd name="T22" fmla="*/ 56 w 89"/>
                    <a:gd name="T23" fmla="*/ 33 h 34"/>
                    <a:gd name="T24" fmla="*/ 70 w 89"/>
                    <a:gd name="T25" fmla="*/ 34 h 34"/>
                    <a:gd name="T26" fmla="*/ 89 w 89"/>
                    <a:gd name="T27" fmla="*/ 33 h 34"/>
                    <a:gd name="T28" fmla="*/ 70 w 89"/>
                    <a:gd name="T29" fmla="*/ 23 h 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34">
                      <a:moveTo>
                        <a:pt x="70" y="23"/>
                      </a:moveTo>
                      <a:cubicBezTo>
                        <a:pt x="67" y="23"/>
                        <a:pt x="60" y="20"/>
                        <a:pt x="52" y="16"/>
                      </a:cubicBezTo>
                      <a:cubicBezTo>
                        <a:pt x="41" y="11"/>
                        <a:pt x="28" y="4"/>
                        <a:pt x="15" y="1"/>
                      </a:cubicBezTo>
                      <a:cubicBezTo>
                        <a:pt x="10" y="0"/>
                        <a:pt x="5" y="0"/>
                        <a:pt x="0" y="1"/>
                      </a:cubicBezTo>
                      <a:cubicBezTo>
                        <a:pt x="5" y="2"/>
                        <a:pt x="8" y="6"/>
                        <a:pt x="8" y="9"/>
                      </a:cubicBezTo>
                      <a:cubicBezTo>
                        <a:pt x="8" y="9"/>
                        <a:pt x="10" y="11"/>
                        <a:pt x="25" y="11"/>
                      </a:cubicBezTo>
                      <a:cubicBezTo>
                        <a:pt x="32" y="12"/>
                        <a:pt x="36" y="15"/>
                        <a:pt x="40" y="18"/>
                      </a:cubicBezTo>
                      <a:cubicBezTo>
                        <a:pt x="43" y="21"/>
                        <a:pt x="45" y="23"/>
                        <a:pt x="50" y="24"/>
                      </a:cubicBezTo>
                      <a:cubicBezTo>
                        <a:pt x="53" y="25"/>
                        <a:pt x="55" y="26"/>
                        <a:pt x="56" y="28"/>
                      </a:cubicBezTo>
                      <a:cubicBezTo>
                        <a:pt x="57" y="29"/>
                        <a:pt x="56" y="31"/>
                        <a:pt x="56" y="32"/>
                      </a:cubicBezTo>
                      <a:cubicBezTo>
                        <a:pt x="56" y="32"/>
                        <a:pt x="55" y="33"/>
                        <a:pt x="55" y="33"/>
                      </a:cubicBezTo>
                      <a:cubicBezTo>
                        <a:pt x="55" y="33"/>
                        <a:pt x="55" y="33"/>
                        <a:pt x="56" y="33"/>
                      </a:cubicBezTo>
                      <a:cubicBezTo>
                        <a:pt x="57" y="34"/>
                        <a:pt x="63" y="34"/>
                        <a:pt x="70" y="34"/>
                      </a:cubicBezTo>
                      <a:cubicBezTo>
                        <a:pt x="80" y="34"/>
                        <a:pt x="87" y="33"/>
                        <a:pt x="89" y="33"/>
                      </a:cubicBezTo>
                      <a:cubicBezTo>
                        <a:pt x="87" y="30"/>
                        <a:pt x="76" y="23"/>
                        <a:pt x="70"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2" name="Freeform 2173">
                  <a:extLst>
                    <a:ext uri="{FF2B5EF4-FFF2-40B4-BE49-F238E27FC236}">
                      <a16:creationId xmlns="" xmlns:a16="http://schemas.microsoft.com/office/drawing/2014/main" id="{89B049C5-5B31-4EBD-AC09-EC34BC2D33CA}"/>
                    </a:ext>
                  </a:extLst>
                </p:cNvPr>
                <p:cNvSpPr/>
                <p:nvPr/>
              </p:nvSpPr>
              <p:spPr bwMode="auto">
                <a:xfrm>
                  <a:off x="2626118" y="3635538"/>
                  <a:ext cx="29734" cy="17985"/>
                </a:xfrm>
                <a:custGeom>
                  <a:gdLst>
                    <a:gd name="T0" fmla="*/ 0 w 17"/>
                    <a:gd name="T1" fmla="*/ 10 h 10"/>
                    <a:gd name="T2" fmla="*/ 0 w 17"/>
                    <a:gd name="T3" fmla="*/ 10 h 10"/>
                    <a:gd name="T4" fmla="*/ 14 w 17"/>
                    <a:gd name="T5" fmla="*/ 2 h 10"/>
                    <a:gd name="T6" fmla="*/ 16 w 17"/>
                    <a:gd name="T7" fmla="*/ 1 h 10"/>
                    <a:gd name="T8" fmla="*/ 17 w 17"/>
                    <a:gd name="T9" fmla="*/ 0 h 10"/>
                    <a:gd name="T10" fmla="*/ 0 w 17"/>
                    <a:gd name="T11" fmla="*/ 10 h 10"/>
                  </a:gdLst>
                  <a:cxnLst>
                    <a:cxn ang="0">
                      <a:pos x="T0" y="T1"/>
                    </a:cxn>
                    <a:cxn ang="0">
                      <a:pos x="T2" y="T3"/>
                    </a:cxn>
                    <a:cxn ang="0">
                      <a:pos x="T4" y="T5"/>
                    </a:cxn>
                    <a:cxn ang="0">
                      <a:pos x="T6" y="T7"/>
                    </a:cxn>
                    <a:cxn ang="0">
                      <a:pos x="T8" y="T9"/>
                    </a:cxn>
                    <a:cxn ang="0">
                      <a:pos x="T10" y="T11"/>
                    </a:cxn>
                  </a:cxnLst>
                  <a:rect l="0" t="0" r="r" b="b"/>
                  <a:pathLst>
                    <a:path w="17" h="10">
                      <a:moveTo>
                        <a:pt x="0" y="10"/>
                      </a:moveTo>
                      <a:cubicBezTo>
                        <a:pt x="0" y="10"/>
                        <a:pt x="0" y="10"/>
                        <a:pt x="0" y="10"/>
                      </a:cubicBezTo>
                      <a:cubicBezTo>
                        <a:pt x="3" y="10"/>
                        <a:pt x="10" y="5"/>
                        <a:pt x="14" y="2"/>
                      </a:cubicBezTo>
                      <a:cubicBezTo>
                        <a:pt x="16" y="1"/>
                        <a:pt x="16" y="1"/>
                        <a:pt x="16" y="1"/>
                      </a:cubicBezTo>
                      <a:cubicBezTo>
                        <a:pt x="16" y="1"/>
                        <a:pt x="17" y="0"/>
                        <a:pt x="17" y="0"/>
                      </a:cubicBezTo>
                      <a:cubicBezTo>
                        <a:pt x="8" y="3"/>
                        <a:pt x="1" y="8"/>
                        <a:pt x="0"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3" name="Freeform 2174">
                  <a:extLst>
                    <a:ext uri="{FF2B5EF4-FFF2-40B4-BE49-F238E27FC236}">
                      <a16:creationId xmlns="" xmlns:a16="http://schemas.microsoft.com/office/drawing/2014/main" id="{30FA4311-4A5D-4836-85D2-E67A4EE2AFD1}"/>
                    </a:ext>
                  </a:extLst>
                </p:cNvPr>
                <p:cNvSpPr/>
                <p:nvPr/>
              </p:nvSpPr>
              <p:spPr bwMode="auto">
                <a:xfrm>
                  <a:off x="2750630" y="3729060"/>
                  <a:ext cx="31593" cy="7194"/>
                </a:xfrm>
                <a:custGeom>
                  <a:gdLst>
                    <a:gd name="T0" fmla="*/ 18 w 18"/>
                    <a:gd name="T1" fmla="*/ 3 h 4"/>
                    <a:gd name="T2" fmla="*/ 1 w 18"/>
                    <a:gd name="T3" fmla="*/ 0 h 4"/>
                    <a:gd name="T4" fmla="*/ 0 w 18"/>
                    <a:gd name="T5" fmla="*/ 0 h 4"/>
                    <a:gd name="T6" fmla="*/ 15 w 18"/>
                    <a:gd name="T7" fmla="*/ 4 h 4"/>
                    <a:gd name="T8" fmla="*/ 18 w 18"/>
                    <a:gd name="T9" fmla="*/ 3 h 4"/>
                  </a:gdLst>
                  <a:cxnLst>
                    <a:cxn ang="0">
                      <a:pos x="T0" y="T1"/>
                    </a:cxn>
                    <a:cxn ang="0">
                      <a:pos x="T2" y="T3"/>
                    </a:cxn>
                    <a:cxn ang="0">
                      <a:pos x="T4" y="T5"/>
                    </a:cxn>
                    <a:cxn ang="0">
                      <a:pos x="T6" y="T7"/>
                    </a:cxn>
                    <a:cxn ang="0">
                      <a:pos x="T8" y="T9"/>
                    </a:cxn>
                  </a:cxnLst>
                  <a:rect l="0" t="0" r="r" b="b"/>
                  <a:pathLst>
                    <a:path w="18" h="4">
                      <a:moveTo>
                        <a:pt x="18" y="3"/>
                      </a:moveTo>
                      <a:cubicBezTo>
                        <a:pt x="15" y="2"/>
                        <a:pt x="8" y="0"/>
                        <a:pt x="1" y="0"/>
                      </a:cubicBezTo>
                      <a:cubicBezTo>
                        <a:pt x="1" y="0"/>
                        <a:pt x="1" y="0"/>
                        <a:pt x="0" y="0"/>
                      </a:cubicBezTo>
                      <a:cubicBezTo>
                        <a:pt x="3" y="2"/>
                        <a:pt x="10" y="4"/>
                        <a:pt x="15" y="4"/>
                      </a:cubicBezTo>
                      <a:cubicBezTo>
                        <a:pt x="16" y="4"/>
                        <a:pt x="17" y="4"/>
                        <a:pt x="18"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4" name="Freeform 2175">
                  <a:extLst>
                    <a:ext uri="{FF2B5EF4-FFF2-40B4-BE49-F238E27FC236}">
                      <a16:creationId xmlns="" xmlns:a16="http://schemas.microsoft.com/office/drawing/2014/main" id="{63A366F0-DB08-427E-970F-0723422447A0}"/>
                    </a:ext>
                  </a:extLst>
                </p:cNvPr>
                <p:cNvSpPr/>
                <p:nvPr/>
              </p:nvSpPr>
              <p:spPr bwMode="auto">
                <a:xfrm>
                  <a:off x="2975496" y="3725463"/>
                  <a:ext cx="27876" cy="8992"/>
                </a:xfrm>
                <a:custGeom>
                  <a:gdLst>
                    <a:gd name="T0" fmla="*/ 0 w 15"/>
                    <a:gd name="T1" fmla="*/ 1 h 5"/>
                    <a:gd name="T2" fmla="*/ 0 w 15"/>
                    <a:gd name="T3" fmla="*/ 2 h 5"/>
                    <a:gd name="T4" fmla="*/ 7 w 15"/>
                    <a:gd name="T5" fmla="*/ 5 h 5"/>
                    <a:gd name="T6" fmla="*/ 15 w 15"/>
                    <a:gd name="T7" fmla="*/ 2 h 5"/>
                    <a:gd name="T8" fmla="*/ 5 w 15"/>
                    <a:gd name="T9" fmla="*/ 0 h 5"/>
                    <a:gd name="T10" fmla="*/ 0 w 15"/>
                    <a:gd name="T11" fmla="*/ 1 h 5"/>
                  </a:gdLst>
                  <a:cxnLst>
                    <a:cxn ang="0">
                      <a:pos x="T0" y="T1"/>
                    </a:cxn>
                    <a:cxn ang="0">
                      <a:pos x="T2" y="T3"/>
                    </a:cxn>
                    <a:cxn ang="0">
                      <a:pos x="T4" y="T5"/>
                    </a:cxn>
                    <a:cxn ang="0">
                      <a:pos x="T6" y="T7"/>
                    </a:cxn>
                    <a:cxn ang="0">
                      <a:pos x="T8" y="T9"/>
                    </a:cxn>
                    <a:cxn ang="0">
                      <a:pos x="T10" y="T11"/>
                    </a:cxn>
                  </a:cxnLst>
                  <a:rect l="0" t="0" r="r" b="b"/>
                  <a:pathLst>
                    <a:path w="15" h="5">
                      <a:moveTo>
                        <a:pt x="0" y="1"/>
                      </a:moveTo>
                      <a:cubicBezTo>
                        <a:pt x="0" y="1"/>
                        <a:pt x="0" y="2"/>
                        <a:pt x="0" y="2"/>
                      </a:cubicBezTo>
                      <a:cubicBezTo>
                        <a:pt x="2" y="4"/>
                        <a:pt x="5" y="5"/>
                        <a:pt x="7" y="5"/>
                      </a:cubicBezTo>
                      <a:cubicBezTo>
                        <a:pt x="10" y="5"/>
                        <a:pt x="14" y="3"/>
                        <a:pt x="15" y="2"/>
                      </a:cubicBezTo>
                      <a:cubicBezTo>
                        <a:pt x="14" y="2"/>
                        <a:pt x="10" y="0"/>
                        <a:pt x="5" y="0"/>
                      </a:cubicBezTo>
                      <a:cubicBezTo>
                        <a:pt x="2"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5" name="Freeform 2178">
                  <a:extLst>
                    <a:ext uri="{FF2B5EF4-FFF2-40B4-BE49-F238E27FC236}">
                      <a16:creationId xmlns="" xmlns:a16="http://schemas.microsoft.com/office/drawing/2014/main" id="{3D80110D-C4B2-41CF-8FA7-1ACAE0EC3DD6}"/>
                    </a:ext>
                  </a:extLst>
                </p:cNvPr>
                <p:cNvSpPr/>
                <p:nvPr/>
              </p:nvSpPr>
              <p:spPr bwMode="auto">
                <a:xfrm>
                  <a:off x="1737805" y="3000673"/>
                  <a:ext cx="115221" cy="61149"/>
                </a:xfrm>
                <a:custGeom>
                  <a:gdLst>
                    <a:gd name="T0" fmla="*/ 62 w 65"/>
                    <a:gd name="T1" fmla="*/ 35 h 36"/>
                    <a:gd name="T2" fmla="*/ 63 w 65"/>
                    <a:gd name="T3" fmla="*/ 35 h 36"/>
                    <a:gd name="T4" fmla="*/ 63 w 65"/>
                    <a:gd name="T5" fmla="*/ 32 h 36"/>
                    <a:gd name="T6" fmla="*/ 56 w 65"/>
                    <a:gd name="T7" fmla="*/ 28 h 36"/>
                    <a:gd name="T8" fmla="*/ 43 w 65"/>
                    <a:gd name="T9" fmla="*/ 22 h 36"/>
                    <a:gd name="T10" fmla="*/ 30 w 65"/>
                    <a:gd name="T11" fmla="*/ 7 h 36"/>
                    <a:gd name="T12" fmla="*/ 15 w 65"/>
                    <a:gd name="T13" fmla="*/ 4 h 36"/>
                    <a:gd name="T14" fmla="*/ 4 w 65"/>
                    <a:gd name="T15" fmla="*/ 2 h 36"/>
                    <a:gd name="T16" fmla="*/ 7 w 65"/>
                    <a:gd name="T17" fmla="*/ 7 h 36"/>
                    <a:gd name="T18" fmla="*/ 12 w 65"/>
                    <a:gd name="T19" fmla="*/ 11 h 36"/>
                    <a:gd name="T20" fmla="*/ 20 w 65"/>
                    <a:gd name="T21" fmla="*/ 17 h 36"/>
                    <a:gd name="T22" fmla="*/ 28 w 65"/>
                    <a:gd name="T23" fmla="*/ 22 h 36"/>
                    <a:gd name="T24" fmla="*/ 34 w 65"/>
                    <a:gd name="T25" fmla="*/ 28 h 36"/>
                    <a:gd name="T26" fmla="*/ 39 w 65"/>
                    <a:gd name="T27" fmla="*/ 30 h 36"/>
                    <a:gd name="T28" fmla="*/ 43 w 65"/>
                    <a:gd name="T29" fmla="*/ 35 h 36"/>
                    <a:gd name="T30" fmla="*/ 45 w 65"/>
                    <a:gd name="T31" fmla="*/ 35 h 36"/>
                    <a:gd name="T32" fmla="*/ 62 w 65"/>
                    <a:gd name="T33" fmla="*/ 35 h 3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36">
                      <a:moveTo>
                        <a:pt x="62" y="35"/>
                      </a:moveTo>
                      <a:cubicBezTo>
                        <a:pt x="63" y="35"/>
                        <a:pt x="63" y="35"/>
                        <a:pt x="63" y="35"/>
                      </a:cubicBezTo>
                      <a:cubicBezTo>
                        <a:pt x="63" y="34"/>
                        <a:pt x="63" y="33"/>
                        <a:pt x="63" y="32"/>
                      </a:cubicBezTo>
                      <a:cubicBezTo>
                        <a:pt x="65" y="29"/>
                        <a:pt x="60" y="31"/>
                        <a:pt x="56" y="28"/>
                      </a:cubicBezTo>
                      <a:cubicBezTo>
                        <a:pt x="53" y="24"/>
                        <a:pt x="45" y="25"/>
                        <a:pt x="43" y="22"/>
                      </a:cubicBezTo>
                      <a:cubicBezTo>
                        <a:pt x="42" y="18"/>
                        <a:pt x="34" y="7"/>
                        <a:pt x="30" y="7"/>
                      </a:cubicBezTo>
                      <a:cubicBezTo>
                        <a:pt x="26" y="7"/>
                        <a:pt x="20" y="7"/>
                        <a:pt x="15" y="4"/>
                      </a:cubicBezTo>
                      <a:cubicBezTo>
                        <a:pt x="10" y="0"/>
                        <a:pt x="7" y="0"/>
                        <a:pt x="4" y="2"/>
                      </a:cubicBezTo>
                      <a:cubicBezTo>
                        <a:pt x="0" y="4"/>
                        <a:pt x="7" y="5"/>
                        <a:pt x="7" y="7"/>
                      </a:cubicBezTo>
                      <a:cubicBezTo>
                        <a:pt x="7" y="10"/>
                        <a:pt x="9" y="11"/>
                        <a:pt x="12" y="11"/>
                      </a:cubicBezTo>
                      <a:cubicBezTo>
                        <a:pt x="15" y="10"/>
                        <a:pt x="17" y="16"/>
                        <a:pt x="20" y="17"/>
                      </a:cubicBezTo>
                      <a:cubicBezTo>
                        <a:pt x="23" y="17"/>
                        <a:pt x="24" y="22"/>
                        <a:pt x="28" y="22"/>
                      </a:cubicBezTo>
                      <a:cubicBezTo>
                        <a:pt x="31" y="22"/>
                        <a:pt x="32" y="26"/>
                        <a:pt x="34" y="28"/>
                      </a:cubicBezTo>
                      <a:cubicBezTo>
                        <a:pt x="35" y="30"/>
                        <a:pt x="39" y="28"/>
                        <a:pt x="39" y="30"/>
                      </a:cubicBezTo>
                      <a:cubicBezTo>
                        <a:pt x="39" y="32"/>
                        <a:pt x="41" y="33"/>
                        <a:pt x="43" y="35"/>
                      </a:cubicBezTo>
                      <a:cubicBezTo>
                        <a:pt x="45" y="35"/>
                        <a:pt x="45" y="35"/>
                        <a:pt x="45" y="35"/>
                      </a:cubicBezTo>
                      <a:cubicBezTo>
                        <a:pt x="52" y="36"/>
                        <a:pt x="58" y="36"/>
                        <a:pt x="6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6" name="Freeform 2179">
                  <a:extLst>
                    <a:ext uri="{FF2B5EF4-FFF2-40B4-BE49-F238E27FC236}">
                      <a16:creationId xmlns="" xmlns:a16="http://schemas.microsoft.com/office/drawing/2014/main" id="{2479023B-9B90-4C7A-A2DF-F22866949CF5}"/>
                    </a:ext>
                  </a:extLst>
                </p:cNvPr>
                <p:cNvSpPr/>
                <p:nvPr/>
              </p:nvSpPr>
              <p:spPr bwMode="auto">
                <a:xfrm>
                  <a:off x="2217271" y="2166175"/>
                  <a:ext cx="156105" cy="86327"/>
                </a:xfrm>
                <a:custGeom>
                  <a:gdLst>
                    <a:gd name="T0" fmla="*/ 69 w 88"/>
                    <a:gd name="T1" fmla="*/ 8 h 50"/>
                    <a:gd name="T2" fmla="*/ 48 w 88"/>
                    <a:gd name="T3" fmla="*/ 4 h 50"/>
                    <a:gd name="T4" fmla="*/ 52 w 88"/>
                    <a:gd name="T5" fmla="*/ 17 h 50"/>
                    <a:gd name="T6" fmla="*/ 39 w 88"/>
                    <a:gd name="T7" fmla="*/ 13 h 50"/>
                    <a:gd name="T8" fmla="*/ 35 w 88"/>
                    <a:gd name="T9" fmla="*/ 21 h 50"/>
                    <a:gd name="T10" fmla="*/ 28 w 88"/>
                    <a:gd name="T11" fmla="*/ 22 h 50"/>
                    <a:gd name="T12" fmla="*/ 9 w 88"/>
                    <a:gd name="T13" fmla="*/ 5 h 50"/>
                    <a:gd name="T14" fmla="*/ 8 w 88"/>
                    <a:gd name="T15" fmla="*/ 19 h 50"/>
                    <a:gd name="T16" fmla="*/ 26 w 88"/>
                    <a:gd name="T17" fmla="*/ 31 h 50"/>
                    <a:gd name="T18" fmla="*/ 53 w 88"/>
                    <a:gd name="T19" fmla="*/ 31 h 50"/>
                    <a:gd name="T20" fmla="*/ 50 w 88"/>
                    <a:gd name="T21" fmla="*/ 45 h 50"/>
                    <a:gd name="T22" fmla="*/ 74 w 88"/>
                    <a:gd name="T23" fmla="*/ 46 h 50"/>
                    <a:gd name="T24" fmla="*/ 83 w 88"/>
                    <a:gd name="T25" fmla="*/ 37 h 50"/>
                    <a:gd name="T26" fmla="*/ 82 w 88"/>
                    <a:gd name="T27" fmla="*/ 25 h 50"/>
                    <a:gd name="T28" fmla="*/ 69 w 88"/>
                    <a:gd name="T29" fmla="*/ 8 h 5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50">
                      <a:moveTo>
                        <a:pt x="69" y="8"/>
                      </a:moveTo>
                      <a:cubicBezTo>
                        <a:pt x="69" y="13"/>
                        <a:pt x="57" y="7"/>
                        <a:pt x="48" y="4"/>
                      </a:cubicBezTo>
                      <a:cubicBezTo>
                        <a:pt x="39" y="0"/>
                        <a:pt x="45" y="11"/>
                        <a:pt x="52" y="17"/>
                      </a:cubicBezTo>
                      <a:cubicBezTo>
                        <a:pt x="59" y="23"/>
                        <a:pt x="48" y="20"/>
                        <a:pt x="39" y="13"/>
                      </a:cubicBezTo>
                      <a:cubicBezTo>
                        <a:pt x="29" y="7"/>
                        <a:pt x="30" y="18"/>
                        <a:pt x="35" y="21"/>
                      </a:cubicBezTo>
                      <a:cubicBezTo>
                        <a:pt x="39" y="25"/>
                        <a:pt x="34" y="30"/>
                        <a:pt x="28" y="22"/>
                      </a:cubicBezTo>
                      <a:cubicBezTo>
                        <a:pt x="22" y="14"/>
                        <a:pt x="19" y="5"/>
                        <a:pt x="9" y="5"/>
                      </a:cubicBezTo>
                      <a:cubicBezTo>
                        <a:pt x="0" y="4"/>
                        <a:pt x="4" y="14"/>
                        <a:pt x="8" y="19"/>
                      </a:cubicBezTo>
                      <a:cubicBezTo>
                        <a:pt x="13" y="25"/>
                        <a:pt x="18" y="27"/>
                        <a:pt x="26" y="31"/>
                      </a:cubicBezTo>
                      <a:cubicBezTo>
                        <a:pt x="34" y="36"/>
                        <a:pt x="47" y="29"/>
                        <a:pt x="53" y="31"/>
                      </a:cubicBezTo>
                      <a:cubicBezTo>
                        <a:pt x="59" y="32"/>
                        <a:pt x="46" y="40"/>
                        <a:pt x="50" y="45"/>
                      </a:cubicBezTo>
                      <a:cubicBezTo>
                        <a:pt x="54" y="50"/>
                        <a:pt x="65" y="46"/>
                        <a:pt x="74" y="46"/>
                      </a:cubicBezTo>
                      <a:cubicBezTo>
                        <a:pt x="82" y="45"/>
                        <a:pt x="78" y="40"/>
                        <a:pt x="83" y="37"/>
                      </a:cubicBezTo>
                      <a:cubicBezTo>
                        <a:pt x="88" y="33"/>
                        <a:pt x="78" y="34"/>
                        <a:pt x="82" y="25"/>
                      </a:cubicBezTo>
                      <a:cubicBezTo>
                        <a:pt x="86" y="17"/>
                        <a:pt x="70" y="3"/>
                        <a:pt x="6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7" name="Freeform 2180">
                  <a:extLst>
                    <a:ext uri="{FF2B5EF4-FFF2-40B4-BE49-F238E27FC236}">
                      <a16:creationId xmlns="" xmlns:a16="http://schemas.microsoft.com/office/drawing/2014/main" id="{FA830E74-9BCC-48A9-BB1D-12E48447DDFE}"/>
                    </a:ext>
                  </a:extLst>
                </p:cNvPr>
                <p:cNvSpPr/>
                <p:nvPr/>
              </p:nvSpPr>
              <p:spPr bwMode="auto">
                <a:xfrm>
                  <a:off x="2302757" y="2027691"/>
                  <a:ext cx="42743" cy="28776"/>
                </a:xfrm>
                <a:custGeom>
                  <a:gdLst>
                    <a:gd name="T0" fmla="*/ 21 w 25"/>
                    <a:gd name="T1" fmla="*/ 11 h 17"/>
                    <a:gd name="T2" fmla="*/ 6 w 25"/>
                    <a:gd name="T3" fmla="*/ 5 h 17"/>
                    <a:gd name="T4" fmla="*/ 21 w 25"/>
                    <a:gd name="T5" fmla="*/ 11 h 17"/>
                  </a:gdLst>
                  <a:cxnLst>
                    <a:cxn ang="0">
                      <a:pos x="T0" y="T1"/>
                    </a:cxn>
                    <a:cxn ang="0">
                      <a:pos x="T2" y="T3"/>
                    </a:cxn>
                    <a:cxn ang="0">
                      <a:pos x="T4" y="T5"/>
                    </a:cxn>
                  </a:cxnLst>
                  <a:rect l="0" t="0" r="r" b="b"/>
                  <a:pathLst>
                    <a:path w="25" h="17">
                      <a:moveTo>
                        <a:pt x="21" y="11"/>
                      </a:moveTo>
                      <a:cubicBezTo>
                        <a:pt x="25" y="5"/>
                        <a:pt x="0" y="0"/>
                        <a:pt x="6" y="5"/>
                      </a:cubicBezTo>
                      <a:cubicBezTo>
                        <a:pt x="10" y="8"/>
                        <a:pt x="18" y="17"/>
                        <a:pt x="2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8" name="Freeform 2181">
                  <a:extLst>
                    <a:ext uri="{FF2B5EF4-FFF2-40B4-BE49-F238E27FC236}">
                      <a16:creationId xmlns="" xmlns:a16="http://schemas.microsoft.com/office/drawing/2014/main" id="{451B7434-A5FE-42D4-AE0D-4CB45BD24D38}"/>
                    </a:ext>
                  </a:extLst>
                </p:cNvPr>
                <p:cNvSpPr/>
                <p:nvPr/>
              </p:nvSpPr>
              <p:spPr bwMode="auto">
                <a:xfrm>
                  <a:off x="2566649" y="2563640"/>
                  <a:ext cx="139380" cy="91723"/>
                </a:xfrm>
                <a:custGeom>
                  <a:gdLst>
                    <a:gd name="T0" fmla="*/ 78 w 79"/>
                    <a:gd name="T1" fmla="*/ 42 h 53"/>
                    <a:gd name="T2" fmla="*/ 62 w 79"/>
                    <a:gd name="T3" fmla="*/ 29 h 53"/>
                    <a:gd name="T4" fmla="*/ 40 w 79"/>
                    <a:gd name="T5" fmla="*/ 16 h 53"/>
                    <a:gd name="T6" fmla="*/ 26 w 79"/>
                    <a:gd name="T7" fmla="*/ 6 h 53"/>
                    <a:gd name="T8" fmla="*/ 14 w 79"/>
                    <a:gd name="T9" fmla="*/ 13 h 53"/>
                    <a:gd name="T10" fmla="*/ 11 w 79"/>
                    <a:gd name="T11" fmla="*/ 29 h 53"/>
                    <a:gd name="T12" fmla="*/ 1 w 79"/>
                    <a:gd name="T13" fmla="*/ 44 h 53"/>
                    <a:gd name="T14" fmla="*/ 15 w 79"/>
                    <a:gd name="T15" fmla="*/ 43 h 53"/>
                    <a:gd name="T16" fmla="*/ 21 w 79"/>
                    <a:gd name="T17" fmla="*/ 52 h 53"/>
                    <a:gd name="T18" fmla="*/ 40 w 79"/>
                    <a:gd name="T19" fmla="*/ 42 h 53"/>
                    <a:gd name="T20" fmla="*/ 55 w 79"/>
                    <a:gd name="T21" fmla="*/ 41 h 53"/>
                    <a:gd name="T22" fmla="*/ 78 w 79"/>
                    <a:gd name="T23" fmla="*/ 4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52">
                      <a:moveTo>
                        <a:pt x="78" y="42"/>
                      </a:moveTo>
                      <a:cubicBezTo>
                        <a:pt x="79" y="37"/>
                        <a:pt x="61" y="35"/>
                        <a:pt x="62" y="29"/>
                      </a:cubicBezTo>
                      <a:cubicBezTo>
                        <a:pt x="63" y="24"/>
                        <a:pt x="46" y="19"/>
                        <a:pt x="40" y="16"/>
                      </a:cubicBezTo>
                      <a:cubicBezTo>
                        <a:pt x="35" y="13"/>
                        <a:pt x="26" y="12"/>
                        <a:pt x="26" y="6"/>
                      </a:cubicBezTo>
                      <a:cubicBezTo>
                        <a:pt x="26" y="0"/>
                        <a:pt x="14" y="4"/>
                        <a:pt x="14" y="13"/>
                      </a:cubicBezTo>
                      <a:cubicBezTo>
                        <a:pt x="13" y="22"/>
                        <a:pt x="8" y="20"/>
                        <a:pt x="11" y="29"/>
                      </a:cubicBezTo>
                      <a:cubicBezTo>
                        <a:pt x="13" y="37"/>
                        <a:pt x="0" y="39"/>
                        <a:pt x="1" y="44"/>
                      </a:cubicBezTo>
                      <a:cubicBezTo>
                        <a:pt x="3" y="48"/>
                        <a:pt x="9" y="43"/>
                        <a:pt x="15" y="43"/>
                      </a:cubicBezTo>
                      <a:cubicBezTo>
                        <a:pt x="21" y="43"/>
                        <a:pt x="14" y="52"/>
                        <a:pt x="21" y="52"/>
                      </a:cubicBezTo>
                      <a:cubicBezTo>
                        <a:pt x="27" y="53"/>
                        <a:pt x="38" y="46"/>
                        <a:pt x="40" y="42"/>
                      </a:cubicBezTo>
                      <a:cubicBezTo>
                        <a:pt x="43" y="38"/>
                        <a:pt x="48" y="36"/>
                        <a:pt x="55" y="41"/>
                      </a:cubicBezTo>
                      <a:cubicBezTo>
                        <a:pt x="62" y="46"/>
                        <a:pt x="77" y="47"/>
                        <a:pt x="78"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29" name="Freeform 2182">
                  <a:extLst>
                    <a:ext uri="{FF2B5EF4-FFF2-40B4-BE49-F238E27FC236}">
                      <a16:creationId xmlns="" xmlns:a16="http://schemas.microsoft.com/office/drawing/2014/main" id="{4CF1E7C0-E5C1-4C21-BE6A-B75A3DA7F45B}"/>
                    </a:ext>
                  </a:extLst>
                </p:cNvPr>
                <p:cNvSpPr/>
                <p:nvPr/>
              </p:nvSpPr>
              <p:spPr bwMode="auto">
                <a:xfrm>
                  <a:off x="2622401" y="2655363"/>
                  <a:ext cx="53893" cy="35970"/>
                </a:xfrm>
                <a:custGeom>
                  <a:gdLst>
                    <a:gd name="T0" fmla="*/ 10 w 30"/>
                    <a:gd name="T1" fmla="*/ 16 h 21"/>
                    <a:gd name="T2" fmla="*/ 29 w 30"/>
                    <a:gd name="T3" fmla="*/ 4 h 21"/>
                    <a:gd name="T4" fmla="*/ 10 w 30"/>
                    <a:gd name="T5" fmla="*/ 16 h 21"/>
                  </a:gdLst>
                  <a:cxnLst>
                    <a:cxn ang="0">
                      <a:pos x="T0" y="T1"/>
                    </a:cxn>
                    <a:cxn ang="0">
                      <a:pos x="T2" y="T3"/>
                    </a:cxn>
                    <a:cxn ang="0">
                      <a:pos x="T4" y="T5"/>
                    </a:cxn>
                  </a:cxnLst>
                  <a:rect l="0" t="0" r="r" b="b"/>
                  <a:pathLst>
                    <a:path w="30" h="21">
                      <a:moveTo>
                        <a:pt x="10" y="16"/>
                      </a:moveTo>
                      <a:cubicBezTo>
                        <a:pt x="18" y="21"/>
                        <a:pt x="30" y="8"/>
                        <a:pt x="29" y="4"/>
                      </a:cubicBezTo>
                      <a:cubicBezTo>
                        <a:pt x="28" y="0"/>
                        <a:pt x="0" y="10"/>
                        <a:pt x="1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0" name="Freeform 2183">
                  <a:extLst>
                    <a:ext uri="{FF2B5EF4-FFF2-40B4-BE49-F238E27FC236}">
                      <a16:creationId xmlns="" xmlns:a16="http://schemas.microsoft.com/office/drawing/2014/main" id="{941229F2-3A01-4BA2-8FE9-7092EC8D7651}"/>
                    </a:ext>
                  </a:extLst>
                </p:cNvPr>
                <p:cNvSpPr/>
                <p:nvPr/>
              </p:nvSpPr>
              <p:spPr bwMode="auto">
                <a:xfrm>
                  <a:off x="2371518" y="2214734"/>
                  <a:ext cx="83628" cy="46761"/>
                </a:xfrm>
                <a:custGeom>
                  <a:gdLst>
                    <a:gd name="T0" fmla="*/ 38 w 47"/>
                    <a:gd name="T1" fmla="*/ 26 h 27"/>
                    <a:gd name="T2" fmla="*/ 33 w 47"/>
                    <a:gd name="T3" fmla="*/ 7 h 27"/>
                    <a:gd name="T4" fmla="*/ 4 w 47"/>
                    <a:gd name="T5" fmla="*/ 18 h 27"/>
                    <a:gd name="T6" fmla="*/ 38 w 47"/>
                    <a:gd name="T7" fmla="*/ 26 h 27"/>
                  </a:gdLst>
                  <a:cxnLst>
                    <a:cxn ang="0">
                      <a:pos x="T0" y="T1"/>
                    </a:cxn>
                    <a:cxn ang="0">
                      <a:pos x="T2" y="T3"/>
                    </a:cxn>
                    <a:cxn ang="0">
                      <a:pos x="T4" y="T5"/>
                    </a:cxn>
                    <a:cxn ang="0">
                      <a:pos x="T6" y="T7"/>
                    </a:cxn>
                  </a:cxnLst>
                  <a:rect l="0" t="0" r="r" b="b"/>
                  <a:pathLst>
                    <a:path w="47" h="27">
                      <a:moveTo>
                        <a:pt x="38" y="26"/>
                      </a:moveTo>
                      <a:cubicBezTo>
                        <a:pt x="47" y="26"/>
                        <a:pt x="43" y="15"/>
                        <a:pt x="33" y="7"/>
                      </a:cubicBezTo>
                      <a:cubicBezTo>
                        <a:pt x="23" y="0"/>
                        <a:pt x="0" y="15"/>
                        <a:pt x="4" y="18"/>
                      </a:cubicBezTo>
                      <a:cubicBezTo>
                        <a:pt x="9" y="22"/>
                        <a:pt x="29" y="27"/>
                        <a:pt x="38"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1" name="Freeform 2184">
                  <a:extLst>
                    <a:ext uri="{FF2B5EF4-FFF2-40B4-BE49-F238E27FC236}">
                      <a16:creationId xmlns="" xmlns:a16="http://schemas.microsoft.com/office/drawing/2014/main" id="{BA94B8EE-C67B-4D02-884E-4FE879FDCEFB}"/>
                    </a:ext>
                  </a:extLst>
                </p:cNvPr>
                <p:cNvSpPr/>
                <p:nvPr/>
              </p:nvSpPr>
              <p:spPr bwMode="auto">
                <a:xfrm>
                  <a:off x="2371518" y="2162578"/>
                  <a:ext cx="351237" cy="104312"/>
                </a:xfrm>
                <a:custGeom>
                  <a:gdLst>
                    <a:gd name="T0" fmla="*/ 56 w 198"/>
                    <a:gd name="T1" fmla="*/ 47 h 61"/>
                    <a:gd name="T2" fmla="*/ 69 w 198"/>
                    <a:gd name="T3" fmla="*/ 54 h 61"/>
                    <a:gd name="T4" fmla="*/ 87 w 198"/>
                    <a:gd name="T5" fmla="*/ 57 h 61"/>
                    <a:gd name="T6" fmla="*/ 95 w 198"/>
                    <a:gd name="T7" fmla="*/ 53 h 61"/>
                    <a:gd name="T8" fmla="*/ 133 w 198"/>
                    <a:gd name="T9" fmla="*/ 60 h 61"/>
                    <a:gd name="T10" fmla="*/ 158 w 198"/>
                    <a:gd name="T11" fmla="*/ 54 h 61"/>
                    <a:gd name="T12" fmla="*/ 188 w 198"/>
                    <a:gd name="T13" fmla="*/ 57 h 61"/>
                    <a:gd name="T14" fmla="*/ 198 w 198"/>
                    <a:gd name="T15" fmla="*/ 39 h 61"/>
                    <a:gd name="T16" fmla="*/ 134 w 198"/>
                    <a:gd name="T17" fmla="*/ 34 h 61"/>
                    <a:gd name="T18" fmla="*/ 102 w 198"/>
                    <a:gd name="T19" fmla="*/ 36 h 61"/>
                    <a:gd name="T20" fmla="*/ 84 w 198"/>
                    <a:gd name="T21" fmla="*/ 30 h 61"/>
                    <a:gd name="T22" fmla="*/ 87 w 198"/>
                    <a:gd name="T23" fmla="*/ 20 h 61"/>
                    <a:gd name="T24" fmla="*/ 57 w 198"/>
                    <a:gd name="T25" fmla="*/ 11 h 61"/>
                    <a:gd name="T26" fmla="*/ 33 w 198"/>
                    <a:gd name="T27" fmla="*/ 4 h 61"/>
                    <a:gd name="T28" fmla="*/ 5 w 198"/>
                    <a:gd name="T29" fmla="*/ 8 h 61"/>
                    <a:gd name="T30" fmla="*/ 40 w 198"/>
                    <a:gd name="T31" fmla="*/ 18 h 61"/>
                    <a:gd name="T32" fmla="*/ 55 w 198"/>
                    <a:gd name="T33" fmla="*/ 30 h 61"/>
                    <a:gd name="T34" fmla="*/ 56 w 198"/>
                    <a:gd name="T35" fmla="*/ 47 h 6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 h="61">
                      <a:moveTo>
                        <a:pt x="56" y="47"/>
                      </a:moveTo>
                      <a:cubicBezTo>
                        <a:pt x="59" y="57"/>
                        <a:pt x="63" y="50"/>
                        <a:pt x="69" y="54"/>
                      </a:cubicBezTo>
                      <a:cubicBezTo>
                        <a:pt x="74" y="58"/>
                        <a:pt x="83" y="61"/>
                        <a:pt x="87" y="57"/>
                      </a:cubicBezTo>
                      <a:cubicBezTo>
                        <a:pt x="92" y="53"/>
                        <a:pt x="94" y="50"/>
                        <a:pt x="95" y="53"/>
                      </a:cubicBezTo>
                      <a:cubicBezTo>
                        <a:pt x="98" y="59"/>
                        <a:pt x="109" y="60"/>
                        <a:pt x="133" y="60"/>
                      </a:cubicBezTo>
                      <a:cubicBezTo>
                        <a:pt x="157" y="61"/>
                        <a:pt x="151" y="50"/>
                        <a:pt x="158" y="54"/>
                      </a:cubicBezTo>
                      <a:cubicBezTo>
                        <a:pt x="165" y="58"/>
                        <a:pt x="181" y="58"/>
                        <a:pt x="188" y="57"/>
                      </a:cubicBezTo>
                      <a:cubicBezTo>
                        <a:pt x="195" y="55"/>
                        <a:pt x="198" y="44"/>
                        <a:pt x="198" y="39"/>
                      </a:cubicBezTo>
                      <a:cubicBezTo>
                        <a:pt x="197" y="33"/>
                        <a:pt x="144" y="29"/>
                        <a:pt x="134" y="34"/>
                      </a:cubicBezTo>
                      <a:cubicBezTo>
                        <a:pt x="125" y="40"/>
                        <a:pt x="110" y="32"/>
                        <a:pt x="102" y="36"/>
                      </a:cubicBezTo>
                      <a:cubicBezTo>
                        <a:pt x="95" y="40"/>
                        <a:pt x="97" y="31"/>
                        <a:pt x="84" y="30"/>
                      </a:cubicBezTo>
                      <a:cubicBezTo>
                        <a:pt x="70" y="30"/>
                        <a:pt x="85" y="23"/>
                        <a:pt x="87" y="20"/>
                      </a:cubicBezTo>
                      <a:cubicBezTo>
                        <a:pt x="90" y="17"/>
                        <a:pt x="67" y="9"/>
                        <a:pt x="57" y="11"/>
                      </a:cubicBezTo>
                      <a:cubicBezTo>
                        <a:pt x="48" y="13"/>
                        <a:pt x="42" y="8"/>
                        <a:pt x="33" y="4"/>
                      </a:cubicBezTo>
                      <a:cubicBezTo>
                        <a:pt x="24" y="0"/>
                        <a:pt x="0" y="1"/>
                        <a:pt x="5" y="8"/>
                      </a:cubicBezTo>
                      <a:cubicBezTo>
                        <a:pt x="8" y="13"/>
                        <a:pt x="37" y="23"/>
                        <a:pt x="40" y="18"/>
                      </a:cubicBezTo>
                      <a:cubicBezTo>
                        <a:pt x="43" y="13"/>
                        <a:pt x="51" y="24"/>
                        <a:pt x="55" y="30"/>
                      </a:cubicBezTo>
                      <a:cubicBezTo>
                        <a:pt x="60" y="35"/>
                        <a:pt x="52" y="37"/>
                        <a:pt x="56"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2" name="Freeform 2185">
                  <a:extLst>
                    <a:ext uri="{FF2B5EF4-FFF2-40B4-BE49-F238E27FC236}">
                      <a16:creationId xmlns="" xmlns:a16="http://schemas.microsoft.com/office/drawing/2014/main" id="{26A91372-B203-46AC-9532-9A0BADDA16A2}"/>
                    </a:ext>
                  </a:extLst>
                </p:cNvPr>
                <p:cNvSpPr/>
                <p:nvPr/>
              </p:nvSpPr>
              <p:spPr bwMode="auto">
                <a:xfrm>
                  <a:off x="1923644" y="2288472"/>
                  <a:ext cx="371679" cy="192438"/>
                </a:xfrm>
                <a:custGeom>
                  <a:gdLst>
                    <a:gd name="T0" fmla="*/ 193 w 209"/>
                    <a:gd name="T1" fmla="*/ 85 h 112"/>
                    <a:gd name="T2" fmla="*/ 209 w 209"/>
                    <a:gd name="T3" fmla="*/ 85 h 112"/>
                    <a:gd name="T4" fmla="*/ 189 w 209"/>
                    <a:gd name="T5" fmla="*/ 70 h 112"/>
                    <a:gd name="T6" fmla="*/ 171 w 209"/>
                    <a:gd name="T7" fmla="*/ 61 h 112"/>
                    <a:gd name="T8" fmla="*/ 166 w 209"/>
                    <a:gd name="T9" fmla="*/ 45 h 112"/>
                    <a:gd name="T10" fmla="*/ 162 w 209"/>
                    <a:gd name="T11" fmla="*/ 19 h 112"/>
                    <a:gd name="T12" fmla="*/ 163 w 209"/>
                    <a:gd name="T13" fmla="*/ 3 h 112"/>
                    <a:gd name="T14" fmla="*/ 141 w 209"/>
                    <a:gd name="T15" fmla="*/ 8 h 112"/>
                    <a:gd name="T16" fmla="*/ 155 w 209"/>
                    <a:gd name="T17" fmla="*/ 20 h 112"/>
                    <a:gd name="T18" fmla="*/ 140 w 209"/>
                    <a:gd name="T19" fmla="*/ 14 h 112"/>
                    <a:gd name="T20" fmla="*/ 128 w 209"/>
                    <a:gd name="T21" fmla="*/ 14 h 112"/>
                    <a:gd name="T22" fmla="*/ 135 w 209"/>
                    <a:gd name="T23" fmla="*/ 42 h 112"/>
                    <a:gd name="T24" fmla="*/ 128 w 209"/>
                    <a:gd name="T25" fmla="*/ 48 h 112"/>
                    <a:gd name="T26" fmla="*/ 120 w 209"/>
                    <a:gd name="T27" fmla="*/ 28 h 112"/>
                    <a:gd name="T28" fmla="*/ 99 w 209"/>
                    <a:gd name="T29" fmla="*/ 20 h 112"/>
                    <a:gd name="T30" fmla="*/ 107 w 209"/>
                    <a:gd name="T31" fmla="*/ 30 h 112"/>
                    <a:gd name="T32" fmla="*/ 94 w 209"/>
                    <a:gd name="T33" fmla="*/ 31 h 112"/>
                    <a:gd name="T34" fmla="*/ 91 w 209"/>
                    <a:gd name="T35" fmla="*/ 28 h 112"/>
                    <a:gd name="T36" fmla="*/ 73 w 209"/>
                    <a:gd name="T37" fmla="*/ 19 h 112"/>
                    <a:gd name="T38" fmla="*/ 65 w 209"/>
                    <a:gd name="T39" fmla="*/ 30 h 112"/>
                    <a:gd name="T40" fmla="*/ 57 w 209"/>
                    <a:gd name="T41" fmla="*/ 26 h 112"/>
                    <a:gd name="T42" fmla="*/ 59 w 209"/>
                    <a:gd name="T43" fmla="*/ 13 h 112"/>
                    <a:gd name="T44" fmla="*/ 30 w 209"/>
                    <a:gd name="T45" fmla="*/ 20 h 112"/>
                    <a:gd name="T46" fmla="*/ 10 w 209"/>
                    <a:gd name="T47" fmla="*/ 32 h 112"/>
                    <a:gd name="T48" fmla="*/ 6 w 209"/>
                    <a:gd name="T49" fmla="*/ 40 h 112"/>
                    <a:gd name="T50" fmla="*/ 12 w 209"/>
                    <a:gd name="T51" fmla="*/ 49 h 112"/>
                    <a:gd name="T52" fmla="*/ 16 w 209"/>
                    <a:gd name="T53" fmla="*/ 55 h 112"/>
                    <a:gd name="T54" fmla="*/ 43 w 209"/>
                    <a:gd name="T55" fmla="*/ 51 h 112"/>
                    <a:gd name="T56" fmla="*/ 13 w 209"/>
                    <a:gd name="T57" fmla="*/ 63 h 112"/>
                    <a:gd name="T58" fmla="*/ 46 w 209"/>
                    <a:gd name="T59" fmla="*/ 70 h 112"/>
                    <a:gd name="T60" fmla="*/ 85 w 209"/>
                    <a:gd name="T61" fmla="*/ 75 h 112"/>
                    <a:gd name="T62" fmla="*/ 56 w 209"/>
                    <a:gd name="T63" fmla="*/ 77 h 112"/>
                    <a:gd name="T64" fmla="*/ 23 w 209"/>
                    <a:gd name="T65" fmla="*/ 85 h 112"/>
                    <a:gd name="T66" fmla="*/ 38 w 209"/>
                    <a:gd name="T67" fmla="*/ 95 h 112"/>
                    <a:gd name="T68" fmla="*/ 64 w 209"/>
                    <a:gd name="T69" fmla="*/ 101 h 112"/>
                    <a:gd name="T70" fmla="*/ 89 w 209"/>
                    <a:gd name="T71" fmla="*/ 112 h 112"/>
                    <a:gd name="T72" fmla="*/ 123 w 209"/>
                    <a:gd name="T73" fmla="*/ 104 h 112"/>
                    <a:gd name="T74" fmla="*/ 139 w 209"/>
                    <a:gd name="T75" fmla="*/ 97 h 112"/>
                    <a:gd name="T76" fmla="*/ 148 w 209"/>
                    <a:gd name="T77" fmla="*/ 98 h 112"/>
                    <a:gd name="T78" fmla="*/ 162 w 209"/>
                    <a:gd name="T79" fmla="*/ 103 h 112"/>
                    <a:gd name="T80" fmla="*/ 198 w 209"/>
                    <a:gd name="T81" fmla="*/ 103 h 112"/>
                    <a:gd name="T82" fmla="*/ 190 w 209"/>
                    <a:gd name="T83" fmla="*/ 93 h 112"/>
                    <a:gd name="T84" fmla="*/ 182 w 209"/>
                    <a:gd name="T85" fmla="*/ 93 h 112"/>
                    <a:gd name="T86" fmla="*/ 193 w 209"/>
                    <a:gd name="T87" fmla="*/ 85 h 1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09" h="112">
                      <a:moveTo>
                        <a:pt x="193" y="85"/>
                      </a:moveTo>
                      <a:cubicBezTo>
                        <a:pt x="196" y="82"/>
                        <a:pt x="208" y="92"/>
                        <a:pt x="209" y="85"/>
                      </a:cubicBezTo>
                      <a:cubicBezTo>
                        <a:pt x="209" y="77"/>
                        <a:pt x="195" y="74"/>
                        <a:pt x="189" y="70"/>
                      </a:cubicBezTo>
                      <a:cubicBezTo>
                        <a:pt x="183" y="66"/>
                        <a:pt x="180" y="68"/>
                        <a:pt x="171" y="61"/>
                      </a:cubicBezTo>
                      <a:cubicBezTo>
                        <a:pt x="161" y="54"/>
                        <a:pt x="173" y="50"/>
                        <a:pt x="166" y="45"/>
                      </a:cubicBezTo>
                      <a:cubicBezTo>
                        <a:pt x="159" y="39"/>
                        <a:pt x="157" y="24"/>
                        <a:pt x="162" y="19"/>
                      </a:cubicBezTo>
                      <a:cubicBezTo>
                        <a:pt x="167" y="14"/>
                        <a:pt x="172" y="7"/>
                        <a:pt x="163" y="3"/>
                      </a:cubicBezTo>
                      <a:cubicBezTo>
                        <a:pt x="154" y="0"/>
                        <a:pt x="140" y="6"/>
                        <a:pt x="141" y="8"/>
                      </a:cubicBezTo>
                      <a:cubicBezTo>
                        <a:pt x="143" y="10"/>
                        <a:pt x="155" y="17"/>
                        <a:pt x="155" y="20"/>
                      </a:cubicBezTo>
                      <a:cubicBezTo>
                        <a:pt x="155" y="23"/>
                        <a:pt x="144" y="12"/>
                        <a:pt x="140" y="14"/>
                      </a:cubicBezTo>
                      <a:cubicBezTo>
                        <a:pt x="136" y="17"/>
                        <a:pt x="131" y="9"/>
                        <a:pt x="128" y="14"/>
                      </a:cubicBezTo>
                      <a:cubicBezTo>
                        <a:pt x="124" y="19"/>
                        <a:pt x="132" y="37"/>
                        <a:pt x="135" y="42"/>
                      </a:cubicBezTo>
                      <a:cubicBezTo>
                        <a:pt x="138" y="47"/>
                        <a:pt x="132" y="47"/>
                        <a:pt x="128" y="48"/>
                      </a:cubicBezTo>
                      <a:cubicBezTo>
                        <a:pt x="124" y="49"/>
                        <a:pt x="124" y="34"/>
                        <a:pt x="120" y="28"/>
                      </a:cubicBezTo>
                      <a:cubicBezTo>
                        <a:pt x="116" y="23"/>
                        <a:pt x="100" y="16"/>
                        <a:pt x="99" y="20"/>
                      </a:cubicBezTo>
                      <a:cubicBezTo>
                        <a:pt x="98" y="24"/>
                        <a:pt x="109" y="24"/>
                        <a:pt x="107" y="30"/>
                      </a:cubicBezTo>
                      <a:cubicBezTo>
                        <a:pt x="106" y="35"/>
                        <a:pt x="100" y="26"/>
                        <a:pt x="94" y="31"/>
                      </a:cubicBezTo>
                      <a:cubicBezTo>
                        <a:pt x="89" y="35"/>
                        <a:pt x="90" y="32"/>
                        <a:pt x="91" y="28"/>
                      </a:cubicBezTo>
                      <a:cubicBezTo>
                        <a:pt x="92" y="23"/>
                        <a:pt x="83" y="18"/>
                        <a:pt x="73" y="19"/>
                      </a:cubicBezTo>
                      <a:cubicBezTo>
                        <a:pt x="63" y="20"/>
                        <a:pt x="68" y="27"/>
                        <a:pt x="65" y="30"/>
                      </a:cubicBezTo>
                      <a:cubicBezTo>
                        <a:pt x="62" y="32"/>
                        <a:pt x="47" y="28"/>
                        <a:pt x="57" y="26"/>
                      </a:cubicBezTo>
                      <a:cubicBezTo>
                        <a:pt x="66" y="24"/>
                        <a:pt x="62" y="19"/>
                        <a:pt x="59" y="13"/>
                      </a:cubicBezTo>
                      <a:cubicBezTo>
                        <a:pt x="55" y="8"/>
                        <a:pt x="46" y="14"/>
                        <a:pt x="30" y="20"/>
                      </a:cubicBezTo>
                      <a:cubicBezTo>
                        <a:pt x="15" y="25"/>
                        <a:pt x="8" y="31"/>
                        <a:pt x="10" y="32"/>
                      </a:cubicBezTo>
                      <a:cubicBezTo>
                        <a:pt x="12" y="32"/>
                        <a:pt x="12" y="35"/>
                        <a:pt x="6" y="40"/>
                      </a:cubicBezTo>
                      <a:cubicBezTo>
                        <a:pt x="0" y="45"/>
                        <a:pt x="6" y="49"/>
                        <a:pt x="12" y="49"/>
                      </a:cubicBezTo>
                      <a:cubicBezTo>
                        <a:pt x="17" y="49"/>
                        <a:pt x="13" y="54"/>
                        <a:pt x="16" y="55"/>
                      </a:cubicBezTo>
                      <a:cubicBezTo>
                        <a:pt x="20" y="56"/>
                        <a:pt x="38" y="48"/>
                        <a:pt x="43" y="51"/>
                      </a:cubicBezTo>
                      <a:cubicBezTo>
                        <a:pt x="48" y="55"/>
                        <a:pt x="13" y="57"/>
                        <a:pt x="13" y="63"/>
                      </a:cubicBezTo>
                      <a:cubicBezTo>
                        <a:pt x="13" y="69"/>
                        <a:pt x="32" y="72"/>
                        <a:pt x="46" y="70"/>
                      </a:cubicBezTo>
                      <a:cubicBezTo>
                        <a:pt x="60" y="67"/>
                        <a:pt x="85" y="72"/>
                        <a:pt x="85" y="75"/>
                      </a:cubicBezTo>
                      <a:cubicBezTo>
                        <a:pt x="85" y="79"/>
                        <a:pt x="68" y="78"/>
                        <a:pt x="56" y="77"/>
                      </a:cubicBezTo>
                      <a:cubicBezTo>
                        <a:pt x="43" y="77"/>
                        <a:pt x="22" y="81"/>
                        <a:pt x="23" y="85"/>
                      </a:cubicBezTo>
                      <a:cubicBezTo>
                        <a:pt x="24" y="89"/>
                        <a:pt x="25" y="89"/>
                        <a:pt x="38" y="95"/>
                      </a:cubicBezTo>
                      <a:cubicBezTo>
                        <a:pt x="51" y="101"/>
                        <a:pt x="65" y="92"/>
                        <a:pt x="64" y="101"/>
                      </a:cubicBezTo>
                      <a:cubicBezTo>
                        <a:pt x="64" y="109"/>
                        <a:pt x="71" y="111"/>
                        <a:pt x="89" y="112"/>
                      </a:cubicBezTo>
                      <a:cubicBezTo>
                        <a:pt x="106" y="112"/>
                        <a:pt x="114" y="104"/>
                        <a:pt x="123" y="104"/>
                      </a:cubicBezTo>
                      <a:cubicBezTo>
                        <a:pt x="131" y="105"/>
                        <a:pt x="135" y="103"/>
                        <a:pt x="139" y="97"/>
                      </a:cubicBezTo>
                      <a:cubicBezTo>
                        <a:pt x="143" y="91"/>
                        <a:pt x="147" y="95"/>
                        <a:pt x="148" y="98"/>
                      </a:cubicBezTo>
                      <a:cubicBezTo>
                        <a:pt x="149" y="101"/>
                        <a:pt x="160" y="100"/>
                        <a:pt x="162" y="103"/>
                      </a:cubicBezTo>
                      <a:cubicBezTo>
                        <a:pt x="169" y="109"/>
                        <a:pt x="190" y="107"/>
                        <a:pt x="198" y="103"/>
                      </a:cubicBezTo>
                      <a:cubicBezTo>
                        <a:pt x="206" y="99"/>
                        <a:pt x="194" y="88"/>
                        <a:pt x="190" y="93"/>
                      </a:cubicBezTo>
                      <a:cubicBezTo>
                        <a:pt x="186" y="98"/>
                        <a:pt x="183" y="95"/>
                        <a:pt x="182" y="93"/>
                      </a:cubicBezTo>
                      <a:cubicBezTo>
                        <a:pt x="181" y="90"/>
                        <a:pt x="190" y="89"/>
                        <a:pt x="193" y="8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3" name="Freeform 2186">
                  <a:extLst>
                    <a:ext uri="{FF2B5EF4-FFF2-40B4-BE49-F238E27FC236}">
                      <a16:creationId xmlns="" xmlns:a16="http://schemas.microsoft.com/office/drawing/2014/main" id="{7EAE2C75-CBDE-45C0-8C5E-E8889FF8C639}"/>
                    </a:ext>
                  </a:extLst>
                </p:cNvPr>
                <p:cNvSpPr/>
                <p:nvPr/>
              </p:nvSpPr>
              <p:spPr bwMode="auto">
                <a:xfrm>
                  <a:off x="2254439" y="2272286"/>
                  <a:ext cx="135663" cy="120499"/>
                </a:xfrm>
                <a:custGeom>
                  <a:gdLst>
                    <a:gd name="T0" fmla="*/ 40 w 77"/>
                    <a:gd name="T1" fmla="*/ 63 h 71"/>
                    <a:gd name="T2" fmla="*/ 60 w 77"/>
                    <a:gd name="T3" fmla="*/ 58 h 71"/>
                    <a:gd name="T4" fmla="*/ 75 w 77"/>
                    <a:gd name="T5" fmla="*/ 30 h 71"/>
                    <a:gd name="T6" fmla="*/ 68 w 77"/>
                    <a:gd name="T7" fmla="*/ 29 h 71"/>
                    <a:gd name="T8" fmla="*/ 67 w 77"/>
                    <a:gd name="T9" fmla="*/ 33 h 71"/>
                    <a:gd name="T10" fmla="*/ 53 w 77"/>
                    <a:gd name="T11" fmla="*/ 28 h 71"/>
                    <a:gd name="T12" fmla="*/ 67 w 77"/>
                    <a:gd name="T13" fmla="*/ 16 h 71"/>
                    <a:gd name="T14" fmla="*/ 59 w 77"/>
                    <a:gd name="T15" fmla="*/ 5 h 71"/>
                    <a:gd name="T16" fmla="*/ 45 w 77"/>
                    <a:gd name="T17" fmla="*/ 9 h 71"/>
                    <a:gd name="T18" fmla="*/ 38 w 77"/>
                    <a:gd name="T19" fmla="*/ 11 h 71"/>
                    <a:gd name="T20" fmla="*/ 19 w 77"/>
                    <a:gd name="T21" fmla="*/ 20 h 71"/>
                    <a:gd name="T22" fmla="*/ 31 w 77"/>
                    <a:gd name="T23" fmla="*/ 30 h 71"/>
                    <a:gd name="T24" fmla="*/ 9 w 77"/>
                    <a:gd name="T25" fmla="*/ 28 h 71"/>
                    <a:gd name="T26" fmla="*/ 17 w 77"/>
                    <a:gd name="T27" fmla="*/ 44 h 71"/>
                    <a:gd name="T28" fmla="*/ 40 w 77"/>
                    <a:gd name="T29" fmla="*/ 63 h 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 h="71">
                      <a:moveTo>
                        <a:pt x="40" y="63"/>
                      </a:moveTo>
                      <a:cubicBezTo>
                        <a:pt x="51" y="71"/>
                        <a:pt x="48" y="57"/>
                        <a:pt x="60" y="58"/>
                      </a:cubicBezTo>
                      <a:cubicBezTo>
                        <a:pt x="73" y="58"/>
                        <a:pt x="73" y="38"/>
                        <a:pt x="75" y="30"/>
                      </a:cubicBezTo>
                      <a:cubicBezTo>
                        <a:pt x="77" y="23"/>
                        <a:pt x="65" y="23"/>
                        <a:pt x="68" y="29"/>
                      </a:cubicBezTo>
                      <a:cubicBezTo>
                        <a:pt x="71" y="34"/>
                        <a:pt x="68" y="40"/>
                        <a:pt x="67" y="33"/>
                      </a:cubicBezTo>
                      <a:cubicBezTo>
                        <a:pt x="66" y="27"/>
                        <a:pt x="56" y="33"/>
                        <a:pt x="53" y="28"/>
                      </a:cubicBezTo>
                      <a:cubicBezTo>
                        <a:pt x="49" y="23"/>
                        <a:pt x="64" y="22"/>
                        <a:pt x="67" y="16"/>
                      </a:cubicBezTo>
                      <a:cubicBezTo>
                        <a:pt x="71" y="9"/>
                        <a:pt x="56" y="10"/>
                        <a:pt x="59" y="5"/>
                      </a:cubicBezTo>
                      <a:cubicBezTo>
                        <a:pt x="63" y="0"/>
                        <a:pt x="37" y="6"/>
                        <a:pt x="45" y="9"/>
                      </a:cubicBezTo>
                      <a:cubicBezTo>
                        <a:pt x="52" y="12"/>
                        <a:pt x="45" y="16"/>
                        <a:pt x="38" y="11"/>
                      </a:cubicBezTo>
                      <a:cubicBezTo>
                        <a:pt x="31" y="6"/>
                        <a:pt x="12" y="14"/>
                        <a:pt x="19" y="20"/>
                      </a:cubicBezTo>
                      <a:cubicBezTo>
                        <a:pt x="24" y="24"/>
                        <a:pt x="41" y="17"/>
                        <a:pt x="31" y="30"/>
                      </a:cubicBezTo>
                      <a:cubicBezTo>
                        <a:pt x="22" y="43"/>
                        <a:pt x="18" y="26"/>
                        <a:pt x="9" y="28"/>
                      </a:cubicBezTo>
                      <a:cubicBezTo>
                        <a:pt x="0" y="29"/>
                        <a:pt x="4" y="40"/>
                        <a:pt x="17" y="44"/>
                      </a:cubicBezTo>
                      <a:cubicBezTo>
                        <a:pt x="31" y="48"/>
                        <a:pt x="29" y="56"/>
                        <a:pt x="4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4" name="Freeform 2187">
                  <a:extLst>
                    <a:ext uri="{FF2B5EF4-FFF2-40B4-BE49-F238E27FC236}">
                      <a16:creationId xmlns="" xmlns:a16="http://schemas.microsoft.com/office/drawing/2014/main" id="{62349370-268F-43F1-BF4D-29554E486588}"/>
                    </a:ext>
                  </a:extLst>
                </p:cNvPr>
                <p:cNvSpPr/>
                <p:nvPr/>
              </p:nvSpPr>
              <p:spPr bwMode="auto">
                <a:xfrm>
                  <a:off x="2215412" y="2220129"/>
                  <a:ext cx="29734" cy="26977"/>
                </a:xfrm>
                <a:custGeom>
                  <a:gdLst>
                    <a:gd name="T0" fmla="*/ 14 w 17"/>
                    <a:gd name="T1" fmla="*/ 12 h 16"/>
                    <a:gd name="T2" fmla="*/ 3 w 17"/>
                    <a:gd name="T3" fmla="*/ 7 h 16"/>
                    <a:gd name="T4" fmla="*/ 14 w 17"/>
                    <a:gd name="T5" fmla="*/ 12 h 16"/>
                  </a:gdLst>
                  <a:cxnLst>
                    <a:cxn ang="0">
                      <a:pos x="T0" y="T1"/>
                    </a:cxn>
                    <a:cxn ang="0">
                      <a:pos x="T2" y="T3"/>
                    </a:cxn>
                    <a:cxn ang="0">
                      <a:pos x="T4" y="T5"/>
                    </a:cxn>
                  </a:cxnLst>
                  <a:rect l="0" t="0" r="r" b="b"/>
                  <a:pathLst>
                    <a:path w="17" h="16">
                      <a:moveTo>
                        <a:pt x="14" y="12"/>
                      </a:moveTo>
                      <a:cubicBezTo>
                        <a:pt x="17" y="8"/>
                        <a:pt x="6" y="0"/>
                        <a:pt x="3" y="7"/>
                      </a:cubicBezTo>
                      <a:cubicBezTo>
                        <a:pt x="0" y="14"/>
                        <a:pt x="10" y="16"/>
                        <a:pt x="14"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5" name="Freeform 2188">
                  <a:extLst>
                    <a:ext uri="{FF2B5EF4-FFF2-40B4-BE49-F238E27FC236}">
                      <a16:creationId xmlns="" xmlns:a16="http://schemas.microsoft.com/office/drawing/2014/main" id="{9C51E85B-7D2C-4137-BD36-FB34DC27A67A}"/>
                    </a:ext>
                  </a:extLst>
                </p:cNvPr>
                <p:cNvSpPr/>
                <p:nvPr/>
              </p:nvSpPr>
              <p:spPr bwMode="auto">
                <a:xfrm>
                  <a:off x="2373376" y="1962946"/>
                  <a:ext cx="236016" cy="160065"/>
                </a:xfrm>
                <a:custGeom>
                  <a:gdLst>
                    <a:gd name="T0" fmla="*/ 8 w 133"/>
                    <a:gd name="T1" fmla="*/ 48 h 94"/>
                    <a:gd name="T2" fmla="*/ 19 w 133"/>
                    <a:gd name="T3" fmla="*/ 60 h 94"/>
                    <a:gd name="T4" fmla="*/ 52 w 133"/>
                    <a:gd name="T5" fmla="*/ 61 h 94"/>
                    <a:gd name="T6" fmla="*/ 32 w 133"/>
                    <a:gd name="T7" fmla="*/ 71 h 94"/>
                    <a:gd name="T8" fmla="*/ 48 w 133"/>
                    <a:gd name="T9" fmla="*/ 83 h 94"/>
                    <a:gd name="T10" fmla="*/ 75 w 133"/>
                    <a:gd name="T11" fmla="*/ 90 h 94"/>
                    <a:gd name="T12" fmla="*/ 91 w 133"/>
                    <a:gd name="T13" fmla="*/ 90 h 94"/>
                    <a:gd name="T14" fmla="*/ 102 w 133"/>
                    <a:gd name="T15" fmla="*/ 77 h 94"/>
                    <a:gd name="T16" fmla="*/ 114 w 133"/>
                    <a:gd name="T17" fmla="*/ 68 h 94"/>
                    <a:gd name="T18" fmla="*/ 133 w 133"/>
                    <a:gd name="T19" fmla="*/ 61 h 94"/>
                    <a:gd name="T20" fmla="*/ 122 w 133"/>
                    <a:gd name="T21" fmla="*/ 56 h 94"/>
                    <a:gd name="T22" fmla="*/ 111 w 133"/>
                    <a:gd name="T23" fmla="*/ 49 h 94"/>
                    <a:gd name="T24" fmla="*/ 106 w 133"/>
                    <a:gd name="T25" fmla="*/ 38 h 94"/>
                    <a:gd name="T26" fmla="*/ 98 w 133"/>
                    <a:gd name="T27" fmla="*/ 36 h 94"/>
                    <a:gd name="T28" fmla="*/ 87 w 133"/>
                    <a:gd name="T29" fmla="*/ 31 h 94"/>
                    <a:gd name="T30" fmla="*/ 52 w 133"/>
                    <a:gd name="T31" fmla="*/ 12 h 94"/>
                    <a:gd name="T32" fmla="*/ 32 w 133"/>
                    <a:gd name="T33" fmla="*/ 9 h 94"/>
                    <a:gd name="T34" fmla="*/ 33 w 133"/>
                    <a:gd name="T35" fmla="*/ 14 h 94"/>
                    <a:gd name="T36" fmla="*/ 26 w 133"/>
                    <a:gd name="T37" fmla="*/ 19 h 94"/>
                    <a:gd name="T38" fmla="*/ 16 w 133"/>
                    <a:gd name="T39" fmla="*/ 24 h 94"/>
                    <a:gd name="T40" fmla="*/ 18 w 133"/>
                    <a:gd name="T41" fmla="*/ 37 h 94"/>
                    <a:gd name="T42" fmla="*/ 12 w 133"/>
                    <a:gd name="T43" fmla="*/ 42 h 94"/>
                    <a:gd name="T44" fmla="*/ 8 w 133"/>
                    <a:gd name="T45" fmla="*/ 48 h 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3" h="94">
                      <a:moveTo>
                        <a:pt x="8" y="48"/>
                      </a:moveTo>
                      <a:cubicBezTo>
                        <a:pt x="16" y="52"/>
                        <a:pt x="11" y="57"/>
                        <a:pt x="19" y="60"/>
                      </a:cubicBezTo>
                      <a:cubicBezTo>
                        <a:pt x="27" y="64"/>
                        <a:pt x="50" y="56"/>
                        <a:pt x="52" y="61"/>
                      </a:cubicBezTo>
                      <a:cubicBezTo>
                        <a:pt x="54" y="67"/>
                        <a:pt x="29" y="67"/>
                        <a:pt x="32" y="71"/>
                      </a:cubicBezTo>
                      <a:cubicBezTo>
                        <a:pt x="36" y="74"/>
                        <a:pt x="50" y="80"/>
                        <a:pt x="48" y="83"/>
                      </a:cubicBezTo>
                      <a:cubicBezTo>
                        <a:pt x="46" y="86"/>
                        <a:pt x="72" y="94"/>
                        <a:pt x="75" y="90"/>
                      </a:cubicBezTo>
                      <a:cubicBezTo>
                        <a:pt x="77" y="86"/>
                        <a:pt x="84" y="87"/>
                        <a:pt x="91" y="90"/>
                      </a:cubicBezTo>
                      <a:cubicBezTo>
                        <a:pt x="97" y="92"/>
                        <a:pt x="98" y="74"/>
                        <a:pt x="102" y="77"/>
                      </a:cubicBezTo>
                      <a:cubicBezTo>
                        <a:pt x="107" y="80"/>
                        <a:pt x="106" y="71"/>
                        <a:pt x="114" y="68"/>
                      </a:cubicBezTo>
                      <a:cubicBezTo>
                        <a:pt x="121" y="65"/>
                        <a:pt x="132" y="65"/>
                        <a:pt x="133" y="61"/>
                      </a:cubicBezTo>
                      <a:cubicBezTo>
                        <a:pt x="133" y="59"/>
                        <a:pt x="131" y="55"/>
                        <a:pt x="122" y="56"/>
                      </a:cubicBezTo>
                      <a:cubicBezTo>
                        <a:pt x="113" y="57"/>
                        <a:pt x="107" y="54"/>
                        <a:pt x="111" y="49"/>
                      </a:cubicBezTo>
                      <a:cubicBezTo>
                        <a:pt x="115" y="44"/>
                        <a:pt x="101" y="42"/>
                        <a:pt x="106" y="38"/>
                      </a:cubicBezTo>
                      <a:cubicBezTo>
                        <a:pt x="111" y="34"/>
                        <a:pt x="96" y="30"/>
                        <a:pt x="98" y="36"/>
                      </a:cubicBezTo>
                      <a:cubicBezTo>
                        <a:pt x="99" y="42"/>
                        <a:pt x="89" y="37"/>
                        <a:pt x="87" y="31"/>
                      </a:cubicBezTo>
                      <a:cubicBezTo>
                        <a:pt x="86" y="26"/>
                        <a:pt x="65" y="24"/>
                        <a:pt x="52" y="12"/>
                      </a:cubicBezTo>
                      <a:cubicBezTo>
                        <a:pt x="38" y="0"/>
                        <a:pt x="24" y="8"/>
                        <a:pt x="32" y="9"/>
                      </a:cubicBezTo>
                      <a:cubicBezTo>
                        <a:pt x="40" y="11"/>
                        <a:pt x="40" y="15"/>
                        <a:pt x="33" y="14"/>
                      </a:cubicBezTo>
                      <a:cubicBezTo>
                        <a:pt x="27" y="14"/>
                        <a:pt x="15" y="15"/>
                        <a:pt x="26" y="19"/>
                      </a:cubicBezTo>
                      <a:cubicBezTo>
                        <a:pt x="36" y="23"/>
                        <a:pt x="25" y="24"/>
                        <a:pt x="16" y="24"/>
                      </a:cubicBezTo>
                      <a:cubicBezTo>
                        <a:pt x="8" y="24"/>
                        <a:pt x="7" y="35"/>
                        <a:pt x="18" y="37"/>
                      </a:cubicBezTo>
                      <a:cubicBezTo>
                        <a:pt x="29" y="38"/>
                        <a:pt x="21" y="45"/>
                        <a:pt x="12" y="42"/>
                      </a:cubicBezTo>
                      <a:cubicBezTo>
                        <a:pt x="3" y="40"/>
                        <a:pt x="0" y="44"/>
                        <a:pt x="8"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6" name="Freeform 2189">
                  <a:extLst>
                    <a:ext uri="{FF2B5EF4-FFF2-40B4-BE49-F238E27FC236}">
                      <a16:creationId xmlns="" xmlns:a16="http://schemas.microsoft.com/office/drawing/2014/main" id="{47D5FAEC-B171-4ABA-AEE4-4FAA2E180DB4}"/>
                    </a:ext>
                  </a:extLst>
                </p:cNvPr>
                <p:cNvSpPr/>
                <p:nvPr/>
              </p:nvSpPr>
              <p:spPr bwMode="auto">
                <a:xfrm>
                  <a:off x="2380810" y="2128407"/>
                  <a:ext cx="70619" cy="30574"/>
                </a:xfrm>
                <a:custGeom>
                  <a:gdLst>
                    <a:gd name="T0" fmla="*/ 39 w 40"/>
                    <a:gd name="T1" fmla="*/ 3 h 17"/>
                    <a:gd name="T2" fmla="*/ 6 w 40"/>
                    <a:gd name="T3" fmla="*/ 9 h 17"/>
                    <a:gd name="T4" fmla="*/ 39 w 40"/>
                    <a:gd name="T5" fmla="*/ 3 h 17"/>
                  </a:gdLst>
                  <a:cxnLst>
                    <a:cxn ang="0">
                      <a:pos x="T0" y="T1"/>
                    </a:cxn>
                    <a:cxn ang="0">
                      <a:pos x="T2" y="T3"/>
                    </a:cxn>
                    <a:cxn ang="0">
                      <a:pos x="T4" y="T5"/>
                    </a:cxn>
                  </a:cxnLst>
                  <a:rect l="0" t="0" r="r" b="b"/>
                  <a:pathLst>
                    <a:path w="40" h="17">
                      <a:moveTo>
                        <a:pt x="39" y="3"/>
                      </a:moveTo>
                      <a:cubicBezTo>
                        <a:pt x="38" y="0"/>
                        <a:pt x="0" y="5"/>
                        <a:pt x="6" y="9"/>
                      </a:cubicBezTo>
                      <a:cubicBezTo>
                        <a:pt x="16" y="17"/>
                        <a:pt x="40" y="6"/>
                        <a:pt x="39"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7" name="Freeform 2190">
                  <a:extLst>
                    <a:ext uri="{FF2B5EF4-FFF2-40B4-BE49-F238E27FC236}">
                      <a16:creationId xmlns="" xmlns:a16="http://schemas.microsoft.com/office/drawing/2014/main" id="{74DEDA6D-76FF-45C3-83CA-42BC3A399F1A}"/>
                    </a:ext>
                  </a:extLst>
                </p:cNvPr>
                <p:cNvSpPr/>
                <p:nvPr/>
              </p:nvSpPr>
              <p:spPr bwMode="auto">
                <a:xfrm>
                  <a:off x="2191253" y="2123011"/>
                  <a:ext cx="39026" cy="44962"/>
                </a:xfrm>
                <a:custGeom>
                  <a:gdLst>
                    <a:gd name="T0" fmla="*/ 18 w 22"/>
                    <a:gd name="T1" fmla="*/ 21 h 27"/>
                    <a:gd name="T2" fmla="*/ 1 w 22"/>
                    <a:gd name="T3" fmla="*/ 8 h 27"/>
                    <a:gd name="T4" fmla="*/ 18 w 22"/>
                    <a:gd name="T5" fmla="*/ 21 h 27"/>
                  </a:gdLst>
                  <a:cxnLst>
                    <a:cxn ang="0">
                      <a:pos x="T0" y="T1"/>
                    </a:cxn>
                    <a:cxn ang="0">
                      <a:pos x="T2" y="T3"/>
                    </a:cxn>
                    <a:cxn ang="0">
                      <a:pos x="T4" y="T5"/>
                    </a:cxn>
                  </a:cxnLst>
                  <a:rect l="0" t="0" r="r" b="b"/>
                  <a:pathLst>
                    <a:path w="22" h="27">
                      <a:moveTo>
                        <a:pt x="18" y="21"/>
                      </a:moveTo>
                      <a:cubicBezTo>
                        <a:pt x="22" y="16"/>
                        <a:pt x="2" y="0"/>
                        <a:pt x="1" y="8"/>
                      </a:cubicBezTo>
                      <a:cubicBezTo>
                        <a:pt x="0" y="15"/>
                        <a:pt x="14" y="27"/>
                        <a:pt x="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8" name="Freeform 2191">
                  <a:extLst>
                    <a:ext uri="{FF2B5EF4-FFF2-40B4-BE49-F238E27FC236}">
                      <a16:creationId xmlns="" xmlns:a16="http://schemas.microsoft.com/office/drawing/2014/main" id="{AD3B9D62-B4AE-452F-9B11-4924E4392265}"/>
                    </a:ext>
                  </a:extLst>
                </p:cNvPr>
                <p:cNvSpPr/>
                <p:nvPr/>
              </p:nvSpPr>
              <p:spPr bwMode="auto">
                <a:xfrm>
                  <a:off x="2345500" y="2081646"/>
                  <a:ext cx="78053" cy="48559"/>
                </a:xfrm>
                <a:custGeom>
                  <a:gdLst>
                    <a:gd name="T0" fmla="*/ 17 w 44"/>
                    <a:gd name="T1" fmla="*/ 29 h 29"/>
                    <a:gd name="T2" fmla="*/ 37 w 44"/>
                    <a:gd name="T3" fmla="*/ 25 h 29"/>
                    <a:gd name="T4" fmla="*/ 38 w 44"/>
                    <a:gd name="T5" fmla="*/ 17 h 29"/>
                    <a:gd name="T6" fmla="*/ 26 w 44"/>
                    <a:gd name="T7" fmla="*/ 12 h 29"/>
                    <a:gd name="T8" fmla="*/ 3 w 44"/>
                    <a:gd name="T9" fmla="*/ 5 h 29"/>
                    <a:gd name="T10" fmla="*/ 17 w 44"/>
                    <a:gd name="T11" fmla="*/ 29 h 29"/>
                  </a:gdLst>
                  <a:cxnLst>
                    <a:cxn ang="0">
                      <a:pos x="T0" y="T1"/>
                    </a:cxn>
                    <a:cxn ang="0">
                      <a:pos x="T2" y="T3"/>
                    </a:cxn>
                    <a:cxn ang="0">
                      <a:pos x="T4" y="T5"/>
                    </a:cxn>
                    <a:cxn ang="0">
                      <a:pos x="T6" y="T7"/>
                    </a:cxn>
                    <a:cxn ang="0">
                      <a:pos x="T8" y="T9"/>
                    </a:cxn>
                    <a:cxn ang="0">
                      <a:pos x="T10" y="T11"/>
                    </a:cxn>
                  </a:cxnLst>
                  <a:rect l="0" t="0" r="r" b="b"/>
                  <a:pathLst>
                    <a:path w="44" h="28">
                      <a:moveTo>
                        <a:pt x="17" y="29"/>
                      </a:moveTo>
                      <a:cubicBezTo>
                        <a:pt x="25" y="29"/>
                        <a:pt x="31" y="28"/>
                        <a:pt x="37" y="25"/>
                      </a:cubicBezTo>
                      <a:cubicBezTo>
                        <a:pt x="44" y="23"/>
                        <a:pt x="34" y="23"/>
                        <a:pt x="38" y="17"/>
                      </a:cubicBezTo>
                      <a:cubicBezTo>
                        <a:pt x="43" y="11"/>
                        <a:pt x="27" y="10"/>
                        <a:pt x="26" y="12"/>
                      </a:cubicBezTo>
                      <a:cubicBezTo>
                        <a:pt x="25" y="14"/>
                        <a:pt x="6" y="0"/>
                        <a:pt x="3" y="5"/>
                      </a:cubicBezTo>
                      <a:cubicBezTo>
                        <a:pt x="0" y="9"/>
                        <a:pt x="10" y="29"/>
                        <a:pt x="17"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39" name="Freeform 2192">
                  <a:extLst>
                    <a:ext uri="{FF2B5EF4-FFF2-40B4-BE49-F238E27FC236}">
                      <a16:creationId xmlns="" xmlns:a16="http://schemas.microsoft.com/office/drawing/2014/main" id="{1C6DAB0E-DFA9-4D77-9693-3DA0553CD65C}"/>
                    </a:ext>
                  </a:extLst>
                </p:cNvPr>
                <p:cNvSpPr/>
                <p:nvPr/>
              </p:nvSpPr>
              <p:spPr bwMode="auto">
                <a:xfrm>
                  <a:off x="2479305" y="2133802"/>
                  <a:ext cx="52035" cy="28776"/>
                </a:xfrm>
                <a:custGeom>
                  <a:gdLst>
                    <a:gd name="T0" fmla="*/ 20 w 29"/>
                    <a:gd name="T1" fmla="*/ 4 h 16"/>
                    <a:gd name="T2" fmla="*/ 9 w 29"/>
                    <a:gd name="T3" fmla="*/ 13 h 16"/>
                    <a:gd name="T4" fmla="*/ 20 w 29"/>
                    <a:gd name="T5" fmla="*/ 4 h 16"/>
                  </a:gdLst>
                  <a:cxnLst>
                    <a:cxn ang="0">
                      <a:pos x="T0" y="T1"/>
                    </a:cxn>
                    <a:cxn ang="0">
                      <a:pos x="T2" y="T3"/>
                    </a:cxn>
                    <a:cxn ang="0">
                      <a:pos x="T4" y="T5"/>
                    </a:cxn>
                  </a:cxnLst>
                  <a:rect l="0" t="0" r="r" b="b"/>
                  <a:pathLst>
                    <a:path w="28" h="16">
                      <a:moveTo>
                        <a:pt x="20" y="4"/>
                      </a:moveTo>
                      <a:cubicBezTo>
                        <a:pt x="11" y="0"/>
                        <a:pt x="0" y="9"/>
                        <a:pt x="9" y="13"/>
                      </a:cubicBezTo>
                      <a:cubicBezTo>
                        <a:pt x="17" y="16"/>
                        <a:pt x="29" y="9"/>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0" name="Freeform 2193">
                  <a:extLst>
                    <a:ext uri="{FF2B5EF4-FFF2-40B4-BE49-F238E27FC236}">
                      <a16:creationId xmlns="" xmlns:a16="http://schemas.microsoft.com/office/drawing/2014/main" id="{25D780A9-F2ED-4919-B89E-DCA6CACDE299}"/>
                    </a:ext>
                  </a:extLst>
                </p:cNvPr>
                <p:cNvSpPr/>
                <p:nvPr/>
              </p:nvSpPr>
              <p:spPr bwMode="auto">
                <a:xfrm>
                  <a:off x="2193112" y="2061863"/>
                  <a:ext cx="146813" cy="73738"/>
                </a:xfrm>
                <a:custGeom>
                  <a:gdLst>
                    <a:gd name="T0" fmla="*/ 14 w 82"/>
                    <a:gd name="T1" fmla="*/ 14 h 43"/>
                    <a:gd name="T2" fmla="*/ 29 w 82"/>
                    <a:gd name="T3" fmla="*/ 21 h 43"/>
                    <a:gd name="T4" fmla="*/ 11 w 82"/>
                    <a:gd name="T5" fmla="*/ 24 h 43"/>
                    <a:gd name="T6" fmla="*/ 25 w 82"/>
                    <a:gd name="T7" fmla="*/ 28 h 43"/>
                    <a:gd name="T8" fmla="*/ 55 w 82"/>
                    <a:gd name="T9" fmla="*/ 34 h 43"/>
                    <a:gd name="T10" fmla="*/ 76 w 82"/>
                    <a:gd name="T11" fmla="*/ 36 h 43"/>
                    <a:gd name="T12" fmla="*/ 72 w 82"/>
                    <a:gd name="T13" fmla="*/ 24 h 43"/>
                    <a:gd name="T14" fmla="*/ 58 w 82"/>
                    <a:gd name="T15" fmla="*/ 16 h 43"/>
                    <a:gd name="T16" fmla="*/ 46 w 82"/>
                    <a:gd name="T17" fmla="*/ 8 h 43"/>
                    <a:gd name="T18" fmla="*/ 39 w 82"/>
                    <a:gd name="T19" fmla="*/ 7 h 43"/>
                    <a:gd name="T20" fmla="*/ 6 w 82"/>
                    <a:gd name="T21" fmla="*/ 2 h 43"/>
                    <a:gd name="T22" fmla="*/ 14 w 82"/>
                    <a:gd name="T23" fmla="*/ 14 h 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43">
                      <a:moveTo>
                        <a:pt x="14" y="14"/>
                      </a:moveTo>
                      <a:cubicBezTo>
                        <a:pt x="20" y="10"/>
                        <a:pt x="31" y="17"/>
                        <a:pt x="29" y="21"/>
                      </a:cubicBezTo>
                      <a:cubicBezTo>
                        <a:pt x="27" y="26"/>
                        <a:pt x="10" y="21"/>
                        <a:pt x="11" y="24"/>
                      </a:cubicBezTo>
                      <a:cubicBezTo>
                        <a:pt x="11" y="26"/>
                        <a:pt x="13" y="32"/>
                        <a:pt x="25" y="28"/>
                      </a:cubicBezTo>
                      <a:cubicBezTo>
                        <a:pt x="37" y="25"/>
                        <a:pt x="47" y="27"/>
                        <a:pt x="55" y="34"/>
                      </a:cubicBezTo>
                      <a:cubicBezTo>
                        <a:pt x="63" y="40"/>
                        <a:pt x="71" y="43"/>
                        <a:pt x="76" y="36"/>
                      </a:cubicBezTo>
                      <a:cubicBezTo>
                        <a:pt x="82" y="30"/>
                        <a:pt x="69" y="29"/>
                        <a:pt x="72" y="24"/>
                      </a:cubicBezTo>
                      <a:cubicBezTo>
                        <a:pt x="74" y="19"/>
                        <a:pt x="64" y="16"/>
                        <a:pt x="58" y="16"/>
                      </a:cubicBezTo>
                      <a:cubicBezTo>
                        <a:pt x="53" y="16"/>
                        <a:pt x="51" y="6"/>
                        <a:pt x="46" y="8"/>
                      </a:cubicBezTo>
                      <a:cubicBezTo>
                        <a:pt x="42" y="10"/>
                        <a:pt x="39" y="13"/>
                        <a:pt x="39" y="7"/>
                      </a:cubicBezTo>
                      <a:cubicBezTo>
                        <a:pt x="39" y="0"/>
                        <a:pt x="13" y="0"/>
                        <a:pt x="6" y="2"/>
                      </a:cubicBezTo>
                      <a:cubicBezTo>
                        <a:pt x="0" y="5"/>
                        <a:pt x="8" y="18"/>
                        <a:pt x="1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1" name="Freeform 2194">
                  <a:extLst>
                    <a:ext uri="{FF2B5EF4-FFF2-40B4-BE49-F238E27FC236}">
                      <a16:creationId xmlns="" xmlns:a16="http://schemas.microsoft.com/office/drawing/2014/main" id="{2B24F505-233D-4C02-B71E-8C24ED77555E}"/>
                    </a:ext>
                  </a:extLst>
                </p:cNvPr>
                <p:cNvSpPr/>
                <p:nvPr/>
              </p:nvSpPr>
              <p:spPr bwMode="auto">
                <a:xfrm>
                  <a:off x="2691162" y="2283076"/>
                  <a:ext cx="94778" cy="53955"/>
                </a:xfrm>
                <a:custGeom>
                  <a:gdLst>
                    <a:gd name="T0" fmla="*/ 3 w 54"/>
                    <a:gd name="T1" fmla="*/ 7 h 31"/>
                    <a:gd name="T2" fmla="*/ 10 w 54"/>
                    <a:gd name="T3" fmla="*/ 21 h 31"/>
                    <a:gd name="T4" fmla="*/ 27 w 54"/>
                    <a:gd name="T5" fmla="*/ 26 h 31"/>
                    <a:gd name="T6" fmla="*/ 54 w 54"/>
                    <a:gd name="T7" fmla="*/ 22 h 31"/>
                    <a:gd name="T8" fmla="*/ 26 w 54"/>
                    <a:gd name="T9" fmla="*/ 8 h 31"/>
                    <a:gd name="T10" fmla="*/ 3 w 54"/>
                    <a:gd name="T11" fmla="*/ 7 h 31"/>
                  </a:gdLst>
                  <a:cxnLst>
                    <a:cxn ang="0">
                      <a:pos x="T0" y="T1"/>
                    </a:cxn>
                    <a:cxn ang="0">
                      <a:pos x="T2" y="T3"/>
                    </a:cxn>
                    <a:cxn ang="0">
                      <a:pos x="T4" y="T5"/>
                    </a:cxn>
                    <a:cxn ang="0">
                      <a:pos x="T6" y="T7"/>
                    </a:cxn>
                    <a:cxn ang="0">
                      <a:pos x="T8" y="T9"/>
                    </a:cxn>
                    <a:cxn ang="0">
                      <a:pos x="T10" y="T11"/>
                    </a:cxn>
                  </a:cxnLst>
                  <a:rect l="0" t="0" r="r" b="b"/>
                  <a:pathLst>
                    <a:path w="54" h="31">
                      <a:moveTo>
                        <a:pt x="3" y="7"/>
                      </a:moveTo>
                      <a:cubicBezTo>
                        <a:pt x="0" y="13"/>
                        <a:pt x="10" y="13"/>
                        <a:pt x="10" y="21"/>
                      </a:cubicBezTo>
                      <a:cubicBezTo>
                        <a:pt x="11" y="28"/>
                        <a:pt x="20" y="31"/>
                        <a:pt x="27" y="26"/>
                      </a:cubicBezTo>
                      <a:cubicBezTo>
                        <a:pt x="34" y="22"/>
                        <a:pt x="54" y="28"/>
                        <a:pt x="54" y="22"/>
                      </a:cubicBezTo>
                      <a:cubicBezTo>
                        <a:pt x="54" y="16"/>
                        <a:pt x="33" y="6"/>
                        <a:pt x="26" y="8"/>
                      </a:cubicBezTo>
                      <a:cubicBezTo>
                        <a:pt x="18" y="9"/>
                        <a:pt x="6" y="0"/>
                        <a:pt x="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2" name="Freeform 2195">
                  <a:extLst>
                    <a:ext uri="{FF2B5EF4-FFF2-40B4-BE49-F238E27FC236}">
                      <a16:creationId xmlns="" xmlns:a16="http://schemas.microsoft.com/office/drawing/2014/main" id="{23401B15-9C3A-49E3-AB0C-A8517C56780E}"/>
                    </a:ext>
                  </a:extLst>
                </p:cNvPr>
                <p:cNvSpPr/>
                <p:nvPr/>
              </p:nvSpPr>
              <p:spPr bwMode="auto">
                <a:xfrm>
                  <a:off x="1919928" y="2196749"/>
                  <a:ext cx="40885" cy="28776"/>
                </a:xfrm>
                <a:custGeom>
                  <a:gdLst>
                    <a:gd name="T0" fmla="*/ 5 w 23"/>
                    <a:gd name="T1" fmla="*/ 16 h 17"/>
                    <a:gd name="T2" fmla="*/ 22 w 23"/>
                    <a:gd name="T3" fmla="*/ 5 h 17"/>
                    <a:gd name="T4" fmla="*/ 5 w 23"/>
                    <a:gd name="T5" fmla="*/ 16 h 17"/>
                  </a:gdLst>
                  <a:cxnLst>
                    <a:cxn ang="0">
                      <a:pos x="T0" y="T1"/>
                    </a:cxn>
                    <a:cxn ang="0">
                      <a:pos x="T2" y="T3"/>
                    </a:cxn>
                    <a:cxn ang="0">
                      <a:pos x="T4" y="T5"/>
                    </a:cxn>
                  </a:cxnLst>
                  <a:rect l="0" t="0" r="r" b="b"/>
                  <a:pathLst>
                    <a:path w="23" h="17">
                      <a:moveTo>
                        <a:pt x="5" y="16"/>
                      </a:moveTo>
                      <a:cubicBezTo>
                        <a:pt x="14" y="17"/>
                        <a:pt x="23" y="9"/>
                        <a:pt x="22" y="5"/>
                      </a:cubicBezTo>
                      <a:cubicBezTo>
                        <a:pt x="22" y="0"/>
                        <a:pt x="0" y="16"/>
                        <a:pt x="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3" name="Freeform 2196">
                  <a:extLst>
                    <a:ext uri="{FF2B5EF4-FFF2-40B4-BE49-F238E27FC236}">
                      <a16:creationId xmlns="" xmlns:a16="http://schemas.microsoft.com/office/drawing/2014/main" id="{3974C464-27D6-4385-9317-EDD3AEEB4104}"/>
                    </a:ext>
                  </a:extLst>
                </p:cNvPr>
                <p:cNvSpPr/>
                <p:nvPr/>
              </p:nvSpPr>
              <p:spPr bwMode="auto">
                <a:xfrm>
                  <a:off x="2704170" y="2678743"/>
                  <a:ext cx="31593" cy="23380"/>
                </a:xfrm>
                <a:custGeom>
                  <a:gdLst>
                    <a:gd name="T0" fmla="*/ 8 w 18"/>
                    <a:gd name="T1" fmla="*/ 13 h 14"/>
                    <a:gd name="T2" fmla="*/ 9 w 18"/>
                    <a:gd name="T3" fmla="*/ 1 h 14"/>
                    <a:gd name="T4" fmla="*/ 8 w 18"/>
                    <a:gd name="T5" fmla="*/ 13 h 14"/>
                  </a:gdLst>
                  <a:cxnLst>
                    <a:cxn ang="0">
                      <a:pos x="T0" y="T1"/>
                    </a:cxn>
                    <a:cxn ang="0">
                      <a:pos x="T2" y="T3"/>
                    </a:cxn>
                    <a:cxn ang="0">
                      <a:pos x="T4" y="T5"/>
                    </a:cxn>
                  </a:cxnLst>
                  <a:rect l="0" t="0" r="r" b="b"/>
                  <a:pathLst>
                    <a:path w="18" h="14">
                      <a:moveTo>
                        <a:pt x="8" y="13"/>
                      </a:moveTo>
                      <a:cubicBezTo>
                        <a:pt x="11" y="13"/>
                        <a:pt x="18" y="0"/>
                        <a:pt x="9" y="1"/>
                      </a:cubicBezTo>
                      <a:cubicBezTo>
                        <a:pt x="0" y="1"/>
                        <a:pt x="2" y="14"/>
                        <a:pt x="8"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4" name="Freeform 2197">
                  <a:extLst>
                    <a:ext uri="{FF2B5EF4-FFF2-40B4-BE49-F238E27FC236}">
                      <a16:creationId xmlns="" xmlns:a16="http://schemas.microsoft.com/office/drawing/2014/main" id="{6E6900A2-3C0E-4FE8-A82F-AD7E90363B2F}"/>
                    </a:ext>
                  </a:extLst>
                </p:cNvPr>
                <p:cNvSpPr>
                  <a:spLocks noEditPoints="1"/>
                </p:cNvSpPr>
                <p:nvPr/>
              </p:nvSpPr>
              <p:spPr bwMode="auto">
                <a:xfrm>
                  <a:off x="1488780" y="2277681"/>
                  <a:ext cx="1719016" cy="931616"/>
                </a:xfrm>
                <a:custGeom>
                  <a:gdLst>
                    <a:gd name="T0" fmla="*/ 537 w 969"/>
                    <a:gd name="T1" fmla="*/ 453 h 543"/>
                    <a:gd name="T2" fmla="*/ 569 w 969"/>
                    <a:gd name="T3" fmla="*/ 458 h 543"/>
                    <a:gd name="T4" fmla="*/ 640 w 969"/>
                    <a:gd name="T5" fmla="*/ 482 h 543"/>
                    <a:gd name="T6" fmla="*/ 670 w 969"/>
                    <a:gd name="T7" fmla="*/ 518 h 543"/>
                    <a:gd name="T8" fmla="*/ 698 w 969"/>
                    <a:gd name="T9" fmla="*/ 535 h 543"/>
                    <a:gd name="T10" fmla="*/ 731 w 969"/>
                    <a:gd name="T11" fmla="*/ 516 h 543"/>
                    <a:gd name="T12" fmla="*/ 831 w 969"/>
                    <a:gd name="T13" fmla="*/ 475 h 543"/>
                    <a:gd name="T14" fmla="*/ 875 w 969"/>
                    <a:gd name="T15" fmla="*/ 501 h 543"/>
                    <a:gd name="T16" fmla="*/ 904 w 969"/>
                    <a:gd name="T17" fmla="*/ 498 h 543"/>
                    <a:gd name="T18" fmla="*/ 876 w 969"/>
                    <a:gd name="T19" fmla="*/ 493 h 543"/>
                    <a:gd name="T20" fmla="*/ 794 w 969"/>
                    <a:gd name="T21" fmla="*/ 478 h 543"/>
                    <a:gd name="T22" fmla="*/ 933 w 969"/>
                    <a:gd name="T23" fmla="*/ 416 h 543"/>
                    <a:gd name="T24" fmla="*/ 949 w 969"/>
                    <a:gd name="T25" fmla="*/ 380 h 543"/>
                    <a:gd name="T26" fmla="*/ 947 w 969"/>
                    <a:gd name="T27" fmla="*/ 365 h 543"/>
                    <a:gd name="T28" fmla="*/ 902 w 969"/>
                    <a:gd name="T29" fmla="*/ 325 h 543"/>
                    <a:gd name="T30" fmla="*/ 867 w 969"/>
                    <a:gd name="T31" fmla="*/ 268 h 543"/>
                    <a:gd name="T32" fmla="*/ 831 w 969"/>
                    <a:gd name="T33" fmla="*/ 304 h 543"/>
                    <a:gd name="T34" fmla="*/ 804 w 969"/>
                    <a:gd name="T35" fmla="*/ 259 h 543"/>
                    <a:gd name="T36" fmla="*/ 750 w 969"/>
                    <a:gd name="T37" fmla="*/ 237 h 543"/>
                    <a:gd name="T38" fmla="*/ 712 w 969"/>
                    <a:gd name="T39" fmla="*/ 259 h 543"/>
                    <a:gd name="T40" fmla="*/ 728 w 969"/>
                    <a:gd name="T41" fmla="*/ 338 h 543"/>
                    <a:gd name="T42" fmla="*/ 705 w 969"/>
                    <a:gd name="T43" fmla="*/ 410 h 543"/>
                    <a:gd name="T44" fmla="*/ 663 w 969"/>
                    <a:gd name="T45" fmla="*/ 370 h 543"/>
                    <a:gd name="T46" fmla="*/ 592 w 969"/>
                    <a:gd name="T47" fmla="*/ 329 h 543"/>
                    <a:gd name="T48" fmla="*/ 524 w 969"/>
                    <a:gd name="T49" fmla="*/ 293 h 543"/>
                    <a:gd name="T50" fmla="*/ 556 w 969"/>
                    <a:gd name="T51" fmla="*/ 226 h 543"/>
                    <a:gd name="T52" fmla="*/ 594 w 969"/>
                    <a:gd name="T53" fmla="*/ 203 h 543"/>
                    <a:gd name="T54" fmla="*/ 615 w 969"/>
                    <a:gd name="T55" fmla="*/ 161 h 543"/>
                    <a:gd name="T56" fmla="*/ 656 w 969"/>
                    <a:gd name="T57" fmla="*/ 157 h 543"/>
                    <a:gd name="T58" fmla="*/ 672 w 969"/>
                    <a:gd name="T59" fmla="*/ 109 h 543"/>
                    <a:gd name="T60" fmla="*/ 632 w 969"/>
                    <a:gd name="T61" fmla="*/ 115 h 543"/>
                    <a:gd name="T62" fmla="*/ 603 w 969"/>
                    <a:gd name="T63" fmla="*/ 140 h 543"/>
                    <a:gd name="T64" fmla="*/ 573 w 969"/>
                    <a:gd name="T65" fmla="*/ 123 h 543"/>
                    <a:gd name="T66" fmla="*/ 560 w 969"/>
                    <a:gd name="T67" fmla="*/ 86 h 543"/>
                    <a:gd name="T68" fmla="*/ 537 w 969"/>
                    <a:gd name="T69" fmla="*/ 34 h 543"/>
                    <a:gd name="T70" fmla="*/ 520 w 969"/>
                    <a:gd name="T71" fmla="*/ 11 h 543"/>
                    <a:gd name="T72" fmla="*/ 507 w 969"/>
                    <a:gd name="T73" fmla="*/ 61 h 543"/>
                    <a:gd name="T74" fmla="*/ 532 w 969"/>
                    <a:gd name="T75" fmla="*/ 110 h 543"/>
                    <a:gd name="T76" fmla="*/ 507 w 969"/>
                    <a:gd name="T77" fmla="*/ 125 h 543"/>
                    <a:gd name="T78" fmla="*/ 516 w 969"/>
                    <a:gd name="T79" fmla="*/ 102 h 543"/>
                    <a:gd name="T80" fmla="*/ 485 w 969"/>
                    <a:gd name="T81" fmla="*/ 122 h 543"/>
                    <a:gd name="T82" fmla="*/ 408 w 969"/>
                    <a:gd name="T83" fmla="*/ 122 h 543"/>
                    <a:gd name="T84" fmla="*/ 379 w 969"/>
                    <a:gd name="T85" fmla="*/ 128 h 543"/>
                    <a:gd name="T86" fmla="*/ 346 w 969"/>
                    <a:gd name="T87" fmla="*/ 132 h 543"/>
                    <a:gd name="T88" fmla="*/ 249 w 969"/>
                    <a:gd name="T89" fmla="*/ 104 h 543"/>
                    <a:gd name="T90" fmla="*/ 153 w 969"/>
                    <a:gd name="T91" fmla="*/ 80 h 543"/>
                    <a:gd name="T92" fmla="*/ 87 w 969"/>
                    <a:gd name="T93" fmla="*/ 116 h 543"/>
                    <a:gd name="T94" fmla="*/ 82 w 969"/>
                    <a:gd name="T95" fmla="*/ 102 h 543"/>
                    <a:gd name="T96" fmla="*/ 19 w 969"/>
                    <a:gd name="T97" fmla="*/ 99 h 543"/>
                    <a:gd name="T98" fmla="*/ 17 w 969"/>
                    <a:gd name="T99" fmla="*/ 267 h 543"/>
                    <a:gd name="T100" fmla="*/ 45 w 969"/>
                    <a:gd name="T101" fmla="*/ 288 h 543"/>
                    <a:gd name="T102" fmla="*/ 113 w 969"/>
                    <a:gd name="T103" fmla="*/ 334 h 543"/>
                    <a:gd name="T104" fmla="*/ 122 w 969"/>
                    <a:gd name="T105" fmla="*/ 369 h 543"/>
                    <a:gd name="T106" fmla="*/ 148 w 969"/>
                    <a:gd name="T107" fmla="*/ 403 h 543"/>
                    <a:gd name="T108" fmla="*/ 192 w 969"/>
                    <a:gd name="T109" fmla="*/ 436 h 543"/>
                    <a:gd name="T110" fmla="*/ 241 w 969"/>
                    <a:gd name="T111" fmla="*/ 177 h 543"/>
                    <a:gd name="T112" fmla="*/ 210 w 969"/>
                    <a:gd name="T113" fmla="*/ 176 h 543"/>
                    <a:gd name="T114" fmla="*/ 239 w 969"/>
                    <a:gd name="T115" fmla="*/ 162 h 543"/>
                    <a:gd name="T116" fmla="*/ 285 w 969"/>
                    <a:gd name="T117" fmla="*/ 252 h 543"/>
                    <a:gd name="T118" fmla="*/ 501 w 969"/>
                    <a:gd name="T119" fmla="*/ 426 h 5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9" h="543">
                      <a:moveTo>
                        <a:pt x="521" y="441"/>
                      </a:moveTo>
                      <a:cubicBezTo>
                        <a:pt x="522" y="441"/>
                        <a:pt x="523" y="441"/>
                        <a:pt x="524" y="442"/>
                      </a:cubicBezTo>
                      <a:cubicBezTo>
                        <a:pt x="526" y="443"/>
                        <a:pt x="526" y="446"/>
                        <a:pt x="526" y="448"/>
                      </a:cubicBezTo>
                      <a:cubicBezTo>
                        <a:pt x="527" y="449"/>
                        <a:pt x="527" y="450"/>
                        <a:pt x="528" y="450"/>
                      </a:cubicBezTo>
                      <a:cubicBezTo>
                        <a:pt x="529" y="451"/>
                        <a:pt x="531" y="451"/>
                        <a:pt x="532" y="452"/>
                      </a:cubicBezTo>
                      <a:cubicBezTo>
                        <a:pt x="533" y="453"/>
                        <a:pt x="535" y="453"/>
                        <a:pt x="536" y="453"/>
                      </a:cubicBezTo>
                      <a:cubicBezTo>
                        <a:pt x="536" y="453"/>
                        <a:pt x="537" y="453"/>
                        <a:pt x="537" y="453"/>
                      </a:cubicBezTo>
                      <a:cubicBezTo>
                        <a:pt x="538" y="452"/>
                        <a:pt x="540" y="451"/>
                        <a:pt x="542" y="451"/>
                      </a:cubicBezTo>
                      <a:cubicBezTo>
                        <a:pt x="545" y="451"/>
                        <a:pt x="547" y="452"/>
                        <a:pt x="549" y="454"/>
                      </a:cubicBezTo>
                      <a:cubicBezTo>
                        <a:pt x="550" y="456"/>
                        <a:pt x="551" y="456"/>
                        <a:pt x="552" y="456"/>
                      </a:cubicBezTo>
                      <a:cubicBezTo>
                        <a:pt x="554" y="456"/>
                        <a:pt x="554" y="456"/>
                        <a:pt x="554" y="456"/>
                      </a:cubicBezTo>
                      <a:cubicBezTo>
                        <a:pt x="555" y="456"/>
                        <a:pt x="557" y="456"/>
                        <a:pt x="558" y="458"/>
                      </a:cubicBezTo>
                      <a:cubicBezTo>
                        <a:pt x="560" y="461"/>
                        <a:pt x="563" y="462"/>
                        <a:pt x="565" y="460"/>
                      </a:cubicBezTo>
                      <a:cubicBezTo>
                        <a:pt x="566" y="458"/>
                        <a:pt x="567" y="458"/>
                        <a:pt x="569" y="458"/>
                      </a:cubicBezTo>
                      <a:cubicBezTo>
                        <a:pt x="573" y="458"/>
                        <a:pt x="579" y="460"/>
                        <a:pt x="582" y="461"/>
                      </a:cubicBezTo>
                      <a:cubicBezTo>
                        <a:pt x="584" y="462"/>
                        <a:pt x="584" y="462"/>
                        <a:pt x="584" y="462"/>
                      </a:cubicBezTo>
                      <a:cubicBezTo>
                        <a:pt x="589" y="457"/>
                        <a:pt x="593" y="449"/>
                        <a:pt x="597" y="449"/>
                      </a:cubicBezTo>
                      <a:cubicBezTo>
                        <a:pt x="603" y="449"/>
                        <a:pt x="620" y="451"/>
                        <a:pt x="621" y="459"/>
                      </a:cubicBezTo>
                      <a:cubicBezTo>
                        <a:pt x="622" y="468"/>
                        <a:pt x="632" y="460"/>
                        <a:pt x="633" y="468"/>
                      </a:cubicBezTo>
                      <a:cubicBezTo>
                        <a:pt x="634" y="473"/>
                        <a:pt x="638" y="478"/>
                        <a:pt x="639" y="481"/>
                      </a:cubicBezTo>
                      <a:cubicBezTo>
                        <a:pt x="640" y="482"/>
                        <a:pt x="640" y="482"/>
                        <a:pt x="640" y="482"/>
                      </a:cubicBezTo>
                      <a:cubicBezTo>
                        <a:pt x="643" y="484"/>
                        <a:pt x="645" y="485"/>
                        <a:pt x="647" y="487"/>
                      </a:cubicBezTo>
                      <a:cubicBezTo>
                        <a:pt x="648" y="488"/>
                        <a:pt x="648" y="488"/>
                        <a:pt x="648" y="488"/>
                      </a:cubicBezTo>
                      <a:cubicBezTo>
                        <a:pt x="652" y="488"/>
                        <a:pt x="659" y="489"/>
                        <a:pt x="663" y="490"/>
                      </a:cubicBezTo>
                      <a:cubicBezTo>
                        <a:pt x="670" y="493"/>
                        <a:pt x="680" y="487"/>
                        <a:pt x="684" y="496"/>
                      </a:cubicBezTo>
                      <a:cubicBezTo>
                        <a:pt x="687" y="504"/>
                        <a:pt x="696" y="511"/>
                        <a:pt x="688" y="511"/>
                      </a:cubicBezTo>
                      <a:cubicBezTo>
                        <a:pt x="681" y="512"/>
                        <a:pt x="673" y="503"/>
                        <a:pt x="673" y="508"/>
                      </a:cubicBezTo>
                      <a:cubicBezTo>
                        <a:pt x="674" y="513"/>
                        <a:pt x="670" y="510"/>
                        <a:pt x="670" y="518"/>
                      </a:cubicBezTo>
                      <a:cubicBezTo>
                        <a:pt x="670" y="524"/>
                        <a:pt x="667" y="532"/>
                        <a:pt x="664" y="535"/>
                      </a:cubicBezTo>
                      <a:cubicBezTo>
                        <a:pt x="664" y="536"/>
                        <a:pt x="664" y="536"/>
                        <a:pt x="664" y="536"/>
                      </a:cubicBezTo>
                      <a:cubicBezTo>
                        <a:pt x="663" y="538"/>
                        <a:pt x="663" y="541"/>
                        <a:pt x="665" y="543"/>
                      </a:cubicBezTo>
                      <a:cubicBezTo>
                        <a:pt x="665" y="543"/>
                        <a:pt x="665" y="543"/>
                        <a:pt x="665" y="543"/>
                      </a:cubicBezTo>
                      <a:cubicBezTo>
                        <a:pt x="669" y="540"/>
                        <a:pt x="673" y="537"/>
                        <a:pt x="677" y="537"/>
                      </a:cubicBezTo>
                      <a:cubicBezTo>
                        <a:pt x="685" y="537"/>
                        <a:pt x="687" y="542"/>
                        <a:pt x="692" y="538"/>
                      </a:cubicBezTo>
                      <a:cubicBezTo>
                        <a:pt x="696" y="536"/>
                        <a:pt x="697" y="534"/>
                        <a:pt x="698" y="535"/>
                      </a:cubicBezTo>
                      <a:cubicBezTo>
                        <a:pt x="700" y="534"/>
                        <a:pt x="700" y="534"/>
                        <a:pt x="700" y="534"/>
                      </a:cubicBezTo>
                      <a:cubicBezTo>
                        <a:pt x="700" y="534"/>
                        <a:pt x="700" y="532"/>
                        <a:pt x="700" y="530"/>
                      </a:cubicBezTo>
                      <a:cubicBezTo>
                        <a:pt x="699" y="530"/>
                        <a:pt x="699" y="530"/>
                        <a:pt x="699" y="530"/>
                      </a:cubicBezTo>
                      <a:cubicBezTo>
                        <a:pt x="696" y="531"/>
                        <a:pt x="695" y="530"/>
                        <a:pt x="693" y="527"/>
                      </a:cubicBezTo>
                      <a:cubicBezTo>
                        <a:pt x="691" y="522"/>
                        <a:pt x="708" y="517"/>
                        <a:pt x="716" y="518"/>
                      </a:cubicBezTo>
                      <a:cubicBezTo>
                        <a:pt x="723" y="519"/>
                        <a:pt x="727" y="516"/>
                        <a:pt x="730" y="516"/>
                      </a:cubicBezTo>
                      <a:cubicBezTo>
                        <a:pt x="731" y="516"/>
                        <a:pt x="731" y="516"/>
                        <a:pt x="731" y="516"/>
                      </a:cubicBezTo>
                      <a:cubicBezTo>
                        <a:pt x="744" y="504"/>
                        <a:pt x="746" y="504"/>
                        <a:pt x="747" y="504"/>
                      </a:cubicBezTo>
                      <a:cubicBezTo>
                        <a:pt x="750" y="504"/>
                        <a:pt x="781" y="504"/>
                        <a:pt x="785" y="504"/>
                      </a:cubicBezTo>
                      <a:cubicBezTo>
                        <a:pt x="789" y="501"/>
                        <a:pt x="797" y="495"/>
                        <a:pt x="798" y="490"/>
                      </a:cubicBezTo>
                      <a:cubicBezTo>
                        <a:pt x="799" y="485"/>
                        <a:pt x="806" y="468"/>
                        <a:pt x="813" y="468"/>
                      </a:cubicBezTo>
                      <a:cubicBezTo>
                        <a:pt x="814" y="468"/>
                        <a:pt x="815" y="469"/>
                        <a:pt x="815" y="469"/>
                      </a:cubicBezTo>
                      <a:cubicBezTo>
                        <a:pt x="817" y="471"/>
                        <a:pt x="820" y="471"/>
                        <a:pt x="823" y="471"/>
                      </a:cubicBezTo>
                      <a:cubicBezTo>
                        <a:pt x="827" y="471"/>
                        <a:pt x="831" y="472"/>
                        <a:pt x="831" y="475"/>
                      </a:cubicBezTo>
                      <a:cubicBezTo>
                        <a:pt x="831" y="476"/>
                        <a:pt x="831" y="476"/>
                        <a:pt x="831" y="478"/>
                      </a:cubicBezTo>
                      <a:cubicBezTo>
                        <a:pt x="831" y="482"/>
                        <a:pt x="830" y="492"/>
                        <a:pt x="840" y="505"/>
                      </a:cubicBezTo>
                      <a:cubicBezTo>
                        <a:pt x="840" y="506"/>
                        <a:pt x="840" y="506"/>
                        <a:pt x="840" y="506"/>
                      </a:cubicBezTo>
                      <a:cubicBezTo>
                        <a:pt x="844" y="503"/>
                        <a:pt x="848" y="502"/>
                        <a:pt x="850" y="502"/>
                      </a:cubicBezTo>
                      <a:cubicBezTo>
                        <a:pt x="855" y="502"/>
                        <a:pt x="862" y="496"/>
                        <a:pt x="864" y="492"/>
                      </a:cubicBezTo>
                      <a:cubicBezTo>
                        <a:pt x="866" y="488"/>
                        <a:pt x="868" y="496"/>
                        <a:pt x="864" y="497"/>
                      </a:cubicBezTo>
                      <a:cubicBezTo>
                        <a:pt x="860" y="498"/>
                        <a:pt x="868" y="501"/>
                        <a:pt x="875" y="501"/>
                      </a:cubicBezTo>
                      <a:cubicBezTo>
                        <a:pt x="882" y="501"/>
                        <a:pt x="871" y="503"/>
                        <a:pt x="866" y="503"/>
                      </a:cubicBezTo>
                      <a:cubicBezTo>
                        <a:pt x="861" y="503"/>
                        <a:pt x="859" y="504"/>
                        <a:pt x="852" y="511"/>
                      </a:cubicBezTo>
                      <a:cubicBezTo>
                        <a:pt x="845" y="518"/>
                        <a:pt x="846" y="520"/>
                        <a:pt x="850" y="523"/>
                      </a:cubicBezTo>
                      <a:cubicBezTo>
                        <a:pt x="854" y="527"/>
                        <a:pt x="860" y="525"/>
                        <a:pt x="865" y="520"/>
                      </a:cubicBezTo>
                      <a:cubicBezTo>
                        <a:pt x="871" y="516"/>
                        <a:pt x="870" y="511"/>
                        <a:pt x="876" y="511"/>
                      </a:cubicBezTo>
                      <a:cubicBezTo>
                        <a:pt x="881" y="511"/>
                        <a:pt x="896" y="506"/>
                        <a:pt x="902" y="504"/>
                      </a:cubicBezTo>
                      <a:cubicBezTo>
                        <a:pt x="908" y="502"/>
                        <a:pt x="904" y="501"/>
                        <a:pt x="904" y="498"/>
                      </a:cubicBezTo>
                      <a:cubicBezTo>
                        <a:pt x="904" y="496"/>
                        <a:pt x="915" y="496"/>
                        <a:pt x="919" y="493"/>
                      </a:cubicBezTo>
                      <a:cubicBezTo>
                        <a:pt x="923" y="490"/>
                        <a:pt x="918" y="488"/>
                        <a:pt x="915" y="488"/>
                      </a:cubicBezTo>
                      <a:cubicBezTo>
                        <a:pt x="911" y="489"/>
                        <a:pt x="914" y="483"/>
                        <a:pt x="915" y="481"/>
                      </a:cubicBezTo>
                      <a:cubicBezTo>
                        <a:pt x="915" y="478"/>
                        <a:pt x="907" y="482"/>
                        <a:pt x="907" y="485"/>
                      </a:cubicBezTo>
                      <a:cubicBezTo>
                        <a:pt x="907" y="488"/>
                        <a:pt x="901" y="490"/>
                        <a:pt x="901" y="492"/>
                      </a:cubicBezTo>
                      <a:cubicBezTo>
                        <a:pt x="901" y="498"/>
                        <a:pt x="900" y="494"/>
                        <a:pt x="896" y="496"/>
                      </a:cubicBezTo>
                      <a:cubicBezTo>
                        <a:pt x="892" y="498"/>
                        <a:pt x="877" y="496"/>
                        <a:pt x="876" y="493"/>
                      </a:cubicBezTo>
                      <a:cubicBezTo>
                        <a:pt x="876" y="489"/>
                        <a:pt x="865" y="488"/>
                        <a:pt x="864" y="483"/>
                      </a:cubicBezTo>
                      <a:cubicBezTo>
                        <a:pt x="864" y="478"/>
                        <a:pt x="858" y="477"/>
                        <a:pt x="863" y="471"/>
                      </a:cubicBezTo>
                      <a:cubicBezTo>
                        <a:pt x="867" y="466"/>
                        <a:pt x="862" y="464"/>
                        <a:pt x="858" y="468"/>
                      </a:cubicBezTo>
                      <a:cubicBezTo>
                        <a:pt x="853" y="472"/>
                        <a:pt x="851" y="465"/>
                        <a:pt x="857" y="463"/>
                      </a:cubicBezTo>
                      <a:cubicBezTo>
                        <a:pt x="862" y="461"/>
                        <a:pt x="873" y="459"/>
                        <a:pt x="868" y="449"/>
                      </a:cubicBezTo>
                      <a:cubicBezTo>
                        <a:pt x="862" y="439"/>
                        <a:pt x="828" y="452"/>
                        <a:pt x="819" y="457"/>
                      </a:cubicBezTo>
                      <a:cubicBezTo>
                        <a:pt x="810" y="462"/>
                        <a:pt x="799" y="478"/>
                        <a:pt x="794" y="478"/>
                      </a:cubicBezTo>
                      <a:cubicBezTo>
                        <a:pt x="790" y="478"/>
                        <a:pt x="803" y="469"/>
                        <a:pt x="805" y="466"/>
                      </a:cubicBezTo>
                      <a:cubicBezTo>
                        <a:pt x="807" y="463"/>
                        <a:pt x="804" y="459"/>
                        <a:pt x="807" y="461"/>
                      </a:cubicBezTo>
                      <a:cubicBezTo>
                        <a:pt x="810" y="462"/>
                        <a:pt x="817" y="450"/>
                        <a:pt x="823" y="446"/>
                      </a:cubicBezTo>
                      <a:cubicBezTo>
                        <a:pt x="828" y="442"/>
                        <a:pt x="834" y="446"/>
                        <a:pt x="834" y="442"/>
                      </a:cubicBezTo>
                      <a:cubicBezTo>
                        <a:pt x="835" y="439"/>
                        <a:pt x="838" y="437"/>
                        <a:pt x="843" y="432"/>
                      </a:cubicBezTo>
                      <a:cubicBezTo>
                        <a:pt x="848" y="428"/>
                        <a:pt x="907" y="429"/>
                        <a:pt x="913" y="429"/>
                      </a:cubicBezTo>
                      <a:cubicBezTo>
                        <a:pt x="919" y="429"/>
                        <a:pt x="930" y="421"/>
                        <a:pt x="933" y="416"/>
                      </a:cubicBezTo>
                      <a:cubicBezTo>
                        <a:pt x="937" y="411"/>
                        <a:pt x="941" y="411"/>
                        <a:pt x="949" y="412"/>
                      </a:cubicBezTo>
                      <a:cubicBezTo>
                        <a:pt x="957" y="412"/>
                        <a:pt x="961" y="405"/>
                        <a:pt x="965" y="402"/>
                      </a:cubicBezTo>
                      <a:cubicBezTo>
                        <a:pt x="969" y="400"/>
                        <a:pt x="967" y="398"/>
                        <a:pt x="964" y="398"/>
                      </a:cubicBezTo>
                      <a:cubicBezTo>
                        <a:pt x="960" y="397"/>
                        <a:pt x="957" y="395"/>
                        <a:pt x="960" y="394"/>
                      </a:cubicBezTo>
                      <a:cubicBezTo>
                        <a:pt x="964" y="394"/>
                        <a:pt x="966" y="392"/>
                        <a:pt x="967" y="388"/>
                      </a:cubicBezTo>
                      <a:cubicBezTo>
                        <a:pt x="969" y="383"/>
                        <a:pt x="966" y="385"/>
                        <a:pt x="961" y="379"/>
                      </a:cubicBezTo>
                      <a:cubicBezTo>
                        <a:pt x="956" y="373"/>
                        <a:pt x="954" y="381"/>
                        <a:pt x="949" y="380"/>
                      </a:cubicBezTo>
                      <a:cubicBezTo>
                        <a:pt x="944" y="380"/>
                        <a:pt x="952" y="374"/>
                        <a:pt x="948" y="371"/>
                      </a:cubicBezTo>
                      <a:cubicBezTo>
                        <a:pt x="944" y="369"/>
                        <a:pt x="937" y="371"/>
                        <a:pt x="931" y="376"/>
                      </a:cubicBezTo>
                      <a:cubicBezTo>
                        <a:pt x="925" y="381"/>
                        <a:pt x="925" y="375"/>
                        <a:pt x="920" y="380"/>
                      </a:cubicBezTo>
                      <a:cubicBezTo>
                        <a:pt x="915" y="385"/>
                        <a:pt x="915" y="378"/>
                        <a:pt x="917" y="376"/>
                      </a:cubicBezTo>
                      <a:cubicBezTo>
                        <a:pt x="920" y="374"/>
                        <a:pt x="922" y="376"/>
                        <a:pt x="924" y="373"/>
                      </a:cubicBezTo>
                      <a:cubicBezTo>
                        <a:pt x="926" y="370"/>
                        <a:pt x="928" y="373"/>
                        <a:pt x="934" y="369"/>
                      </a:cubicBezTo>
                      <a:cubicBezTo>
                        <a:pt x="940" y="366"/>
                        <a:pt x="945" y="367"/>
                        <a:pt x="947" y="365"/>
                      </a:cubicBezTo>
                      <a:cubicBezTo>
                        <a:pt x="948" y="362"/>
                        <a:pt x="944" y="358"/>
                        <a:pt x="938" y="359"/>
                      </a:cubicBezTo>
                      <a:cubicBezTo>
                        <a:pt x="933" y="361"/>
                        <a:pt x="929" y="352"/>
                        <a:pt x="926" y="354"/>
                      </a:cubicBezTo>
                      <a:cubicBezTo>
                        <a:pt x="922" y="357"/>
                        <a:pt x="923" y="351"/>
                        <a:pt x="919" y="353"/>
                      </a:cubicBezTo>
                      <a:cubicBezTo>
                        <a:pt x="915" y="356"/>
                        <a:pt x="913" y="352"/>
                        <a:pt x="911" y="348"/>
                      </a:cubicBezTo>
                      <a:cubicBezTo>
                        <a:pt x="909" y="343"/>
                        <a:pt x="898" y="335"/>
                        <a:pt x="892" y="333"/>
                      </a:cubicBezTo>
                      <a:cubicBezTo>
                        <a:pt x="885" y="331"/>
                        <a:pt x="890" y="328"/>
                        <a:pt x="893" y="330"/>
                      </a:cubicBezTo>
                      <a:cubicBezTo>
                        <a:pt x="897" y="333"/>
                        <a:pt x="901" y="328"/>
                        <a:pt x="902" y="325"/>
                      </a:cubicBezTo>
                      <a:cubicBezTo>
                        <a:pt x="904" y="323"/>
                        <a:pt x="900" y="320"/>
                        <a:pt x="898" y="320"/>
                      </a:cubicBezTo>
                      <a:cubicBezTo>
                        <a:pt x="896" y="320"/>
                        <a:pt x="896" y="317"/>
                        <a:pt x="896" y="314"/>
                      </a:cubicBezTo>
                      <a:cubicBezTo>
                        <a:pt x="897" y="312"/>
                        <a:pt x="889" y="308"/>
                        <a:pt x="889" y="306"/>
                      </a:cubicBezTo>
                      <a:cubicBezTo>
                        <a:pt x="889" y="303"/>
                        <a:pt x="884" y="302"/>
                        <a:pt x="885" y="299"/>
                      </a:cubicBezTo>
                      <a:cubicBezTo>
                        <a:pt x="885" y="297"/>
                        <a:pt x="880" y="294"/>
                        <a:pt x="880" y="291"/>
                      </a:cubicBezTo>
                      <a:cubicBezTo>
                        <a:pt x="880" y="288"/>
                        <a:pt x="873" y="282"/>
                        <a:pt x="873" y="278"/>
                      </a:cubicBezTo>
                      <a:cubicBezTo>
                        <a:pt x="872" y="275"/>
                        <a:pt x="868" y="272"/>
                        <a:pt x="867" y="268"/>
                      </a:cubicBezTo>
                      <a:cubicBezTo>
                        <a:pt x="865" y="264"/>
                        <a:pt x="863" y="266"/>
                        <a:pt x="862" y="272"/>
                      </a:cubicBezTo>
                      <a:cubicBezTo>
                        <a:pt x="860" y="278"/>
                        <a:pt x="855" y="278"/>
                        <a:pt x="857" y="280"/>
                      </a:cubicBezTo>
                      <a:cubicBezTo>
                        <a:pt x="860" y="284"/>
                        <a:pt x="857" y="284"/>
                        <a:pt x="855" y="286"/>
                      </a:cubicBezTo>
                      <a:cubicBezTo>
                        <a:pt x="853" y="289"/>
                        <a:pt x="857" y="293"/>
                        <a:pt x="853" y="293"/>
                      </a:cubicBezTo>
                      <a:cubicBezTo>
                        <a:pt x="849" y="293"/>
                        <a:pt x="851" y="300"/>
                        <a:pt x="849" y="297"/>
                      </a:cubicBezTo>
                      <a:cubicBezTo>
                        <a:pt x="847" y="293"/>
                        <a:pt x="842" y="294"/>
                        <a:pt x="842" y="298"/>
                      </a:cubicBezTo>
                      <a:cubicBezTo>
                        <a:pt x="842" y="301"/>
                        <a:pt x="834" y="305"/>
                        <a:pt x="831" y="304"/>
                      </a:cubicBezTo>
                      <a:cubicBezTo>
                        <a:pt x="828" y="304"/>
                        <a:pt x="828" y="297"/>
                        <a:pt x="825" y="299"/>
                      </a:cubicBezTo>
                      <a:cubicBezTo>
                        <a:pt x="822" y="301"/>
                        <a:pt x="823" y="294"/>
                        <a:pt x="818" y="294"/>
                      </a:cubicBezTo>
                      <a:cubicBezTo>
                        <a:pt x="814" y="294"/>
                        <a:pt x="811" y="294"/>
                        <a:pt x="812" y="290"/>
                      </a:cubicBezTo>
                      <a:cubicBezTo>
                        <a:pt x="814" y="286"/>
                        <a:pt x="805" y="284"/>
                        <a:pt x="808" y="282"/>
                      </a:cubicBezTo>
                      <a:cubicBezTo>
                        <a:pt x="811" y="280"/>
                        <a:pt x="807" y="276"/>
                        <a:pt x="807" y="269"/>
                      </a:cubicBezTo>
                      <a:cubicBezTo>
                        <a:pt x="806" y="263"/>
                        <a:pt x="810" y="262"/>
                        <a:pt x="810" y="260"/>
                      </a:cubicBezTo>
                      <a:cubicBezTo>
                        <a:pt x="810" y="257"/>
                        <a:pt x="807" y="257"/>
                        <a:pt x="804" y="259"/>
                      </a:cubicBezTo>
                      <a:cubicBezTo>
                        <a:pt x="801" y="261"/>
                        <a:pt x="801" y="257"/>
                        <a:pt x="798" y="257"/>
                      </a:cubicBezTo>
                      <a:cubicBezTo>
                        <a:pt x="795" y="257"/>
                        <a:pt x="785" y="257"/>
                        <a:pt x="785" y="252"/>
                      </a:cubicBezTo>
                      <a:cubicBezTo>
                        <a:pt x="784" y="248"/>
                        <a:pt x="781" y="250"/>
                        <a:pt x="779" y="246"/>
                      </a:cubicBezTo>
                      <a:cubicBezTo>
                        <a:pt x="778" y="241"/>
                        <a:pt x="774" y="245"/>
                        <a:pt x="774" y="242"/>
                      </a:cubicBezTo>
                      <a:cubicBezTo>
                        <a:pt x="774" y="239"/>
                        <a:pt x="772" y="237"/>
                        <a:pt x="769" y="237"/>
                      </a:cubicBezTo>
                      <a:cubicBezTo>
                        <a:pt x="766" y="237"/>
                        <a:pt x="765" y="234"/>
                        <a:pt x="761" y="233"/>
                      </a:cubicBezTo>
                      <a:cubicBezTo>
                        <a:pt x="757" y="233"/>
                        <a:pt x="752" y="236"/>
                        <a:pt x="750" y="237"/>
                      </a:cubicBezTo>
                      <a:cubicBezTo>
                        <a:pt x="748" y="238"/>
                        <a:pt x="742" y="233"/>
                        <a:pt x="740" y="235"/>
                      </a:cubicBezTo>
                      <a:cubicBezTo>
                        <a:pt x="737" y="237"/>
                        <a:pt x="737" y="234"/>
                        <a:pt x="731" y="232"/>
                      </a:cubicBezTo>
                      <a:cubicBezTo>
                        <a:pt x="724" y="230"/>
                        <a:pt x="716" y="230"/>
                        <a:pt x="716" y="232"/>
                      </a:cubicBezTo>
                      <a:cubicBezTo>
                        <a:pt x="715" y="234"/>
                        <a:pt x="710" y="235"/>
                        <a:pt x="711" y="240"/>
                      </a:cubicBezTo>
                      <a:cubicBezTo>
                        <a:pt x="712" y="246"/>
                        <a:pt x="717" y="245"/>
                        <a:pt x="718" y="248"/>
                      </a:cubicBezTo>
                      <a:cubicBezTo>
                        <a:pt x="719" y="252"/>
                        <a:pt x="716" y="250"/>
                        <a:pt x="715" y="254"/>
                      </a:cubicBezTo>
                      <a:cubicBezTo>
                        <a:pt x="715" y="257"/>
                        <a:pt x="712" y="257"/>
                        <a:pt x="712" y="259"/>
                      </a:cubicBezTo>
                      <a:cubicBezTo>
                        <a:pt x="712" y="261"/>
                        <a:pt x="714" y="261"/>
                        <a:pt x="715" y="265"/>
                      </a:cubicBezTo>
                      <a:cubicBezTo>
                        <a:pt x="717" y="270"/>
                        <a:pt x="719" y="269"/>
                        <a:pt x="720" y="275"/>
                      </a:cubicBezTo>
                      <a:cubicBezTo>
                        <a:pt x="721" y="281"/>
                        <a:pt x="718" y="280"/>
                        <a:pt x="715" y="281"/>
                      </a:cubicBezTo>
                      <a:cubicBezTo>
                        <a:pt x="713" y="282"/>
                        <a:pt x="716" y="285"/>
                        <a:pt x="712" y="289"/>
                      </a:cubicBezTo>
                      <a:cubicBezTo>
                        <a:pt x="709" y="293"/>
                        <a:pt x="706" y="297"/>
                        <a:pt x="708" y="299"/>
                      </a:cubicBezTo>
                      <a:cubicBezTo>
                        <a:pt x="711" y="302"/>
                        <a:pt x="721" y="306"/>
                        <a:pt x="725" y="313"/>
                      </a:cubicBezTo>
                      <a:cubicBezTo>
                        <a:pt x="729" y="320"/>
                        <a:pt x="729" y="330"/>
                        <a:pt x="728" y="338"/>
                      </a:cubicBezTo>
                      <a:cubicBezTo>
                        <a:pt x="727" y="345"/>
                        <a:pt x="718" y="347"/>
                        <a:pt x="712" y="353"/>
                      </a:cubicBezTo>
                      <a:cubicBezTo>
                        <a:pt x="706" y="360"/>
                        <a:pt x="699" y="359"/>
                        <a:pt x="696" y="359"/>
                      </a:cubicBezTo>
                      <a:cubicBezTo>
                        <a:pt x="693" y="359"/>
                        <a:pt x="695" y="365"/>
                        <a:pt x="699" y="370"/>
                      </a:cubicBezTo>
                      <a:cubicBezTo>
                        <a:pt x="703" y="375"/>
                        <a:pt x="700" y="376"/>
                        <a:pt x="702" y="381"/>
                      </a:cubicBezTo>
                      <a:cubicBezTo>
                        <a:pt x="704" y="386"/>
                        <a:pt x="702" y="390"/>
                        <a:pt x="705" y="395"/>
                      </a:cubicBezTo>
                      <a:cubicBezTo>
                        <a:pt x="709" y="399"/>
                        <a:pt x="707" y="401"/>
                        <a:pt x="703" y="404"/>
                      </a:cubicBezTo>
                      <a:cubicBezTo>
                        <a:pt x="699" y="408"/>
                        <a:pt x="704" y="406"/>
                        <a:pt x="705" y="410"/>
                      </a:cubicBezTo>
                      <a:cubicBezTo>
                        <a:pt x="705" y="414"/>
                        <a:pt x="703" y="412"/>
                        <a:pt x="700" y="410"/>
                      </a:cubicBezTo>
                      <a:cubicBezTo>
                        <a:pt x="696" y="407"/>
                        <a:pt x="693" y="414"/>
                        <a:pt x="693" y="417"/>
                      </a:cubicBezTo>
                      <a:cubicBezTo>
                        <a:pt x="693" y="419"/>
                        <a:pt x="686" y="413"/>
                        <a:pt x="684" y="413"/>
                      </a:cubicBezTo>
                      <a:cubicBezTo>
                        <a:pt x="682" y="413"/>
                        <a:pt x="684" y="409"/>
                        <a:pt x="680" y="405"/>
                      </a:cubicBezTo>
                      <a:cubicBezTo>
                        <a:pt x="675" y="402"/>
                        <a:pt x="672" y="401"/>
                        <a:pt x="672" y="398"/>
                      </a:cubicBezTo>
                      <a:cubicBezTo>
                        <a:pt x="672" y="394"/>
                        <a:pt x="664" y="392"/>
                        <a:pt x="664" y="388"/>
                      </a:cubicBezTo>
                      <a:cubicBezTo>
                        <a:pt x="664" y="384"/>
                        <a:pt x="665" y="373"/>
                        <a:pt x="663" y="370"/>
                      </a:cubicBezTo>
                      <a:cubicBezTo>
                        <a:pt x="662" y="367"/>
                        <a:pt x="663" y="364"/>
                        <a:pt x="665" y="361"/>
                      </a:cubicBezTo>
                      <a:cubicBezTo>
                        <a:pt x="666" y="359"/>
                        <a:pt x="663" y="354"/>
                        <a:pt x="658" y="354"/>
                      </a:cubicBezTo>
                      <a:cubicBezTo>
                        <a:pt x="654" y="354"/>
                        <a:pt x="648" y="353"/>
                        <a:pt x="641" y="353"/>
                      </a:cubicBezTo>
                      <a:cubicBezTo>
                        <a:pt x="635" y="354"/>
                        <a:pt x="632" y="353"/>
                        <a:pt x="630" y="351"/>
                      </a:cubicBezTo>
                      <a:cubicBezTo>
                        <a:pt x="628" y="349"/>
                        <a:pt x="622" y="346"/>
                        <a:pt x="614" y="344"/>
                      </a:cubicBezTo>
                      <a:cubicBezTo>
                        <a:pt x="606" y="342"/>
                        <a:pt x="603" y="338"/>
                        <a:pt x="602" y="335"/>
                      </a:cubicBezTo>
                      <a:cubicBezTo>
                        <a:pt x="601" y="333"/>
                        <a:pt x="594" y="331"/>
                        <a:pt x="592" y="329"/>
                      </a:cubicBezTo>
                      <a:cubicBezTo>
                        <a:pt x="590" y="327"/>
                        <a:pt x="583" y="326"/>
                        <a:pt x="580" y="326"/>
                      </a:cubicBezTo>
                      <a:cubicBezTo>
                        <a:pt x="577" y="327"/>
                        <a:pt x="569" y="320"/>
                        <a:pt x="565" y="320"/>
                      </a:cubicBezTo>
                      <a:cubicBezTo>
                        <a:pt x="560" y="320"/>
                        <a:pt x="550" y="325"/>
                        <a:pt x="548" y="325"/>
                      </a:cubicBezTo>
                      <a:cubicBezTo>
                        <a:pt x="546" y="325"/>
                        <a:pt x="548" y="321"/>
                        <a:pt x="549" y="320"/>
                      </a:cubicBezTo>
                      <a:cubicBezTo>
                        <a:pt x="551" y="318"/>
                        <a:pt x="546" y="310"/>
                        <a:pt x="544" y="305"/>
                      </a:cubicBezTo>
                      <a:cubicBezTo>
                        <a:pt x="543" y="300"/>
                        <a:pt x="541" y="295"/>
                        <a:pt x="536" y="296"/>
                      </a:cubicBezTo>
                      <a:cubicBezTo>
                        <a:pt x="531" y="296"/>
                        <a:pt x="525" y="294"/>
                        <a:pt x="524" y="293"/>
                      </a:cubicBezTo>
                      <a:cubicBezTo>
                        <a:pt x="522" y="292"/>
                        <a:pt x="522" y="277"/>
                        <a:pt x="523" y="271"/>
                      </a:cubicBezTo>
                      <a:cubicBezTo>
                        <a:pt x="524" y="265"/>
                        <a:pt x="531" y="256"/>
                        <a:pt x="531" y="253"/>
                      </a:cubicBezTo>
                      <a:cubicBezTo>
                        <a:pt x="531" y="249"/>
                        <a:pt x="535" y="247"/>
                        <a:pt x="539" y="246"/>
                      </a:cubicBezTo>
                      <a:cubicBezTo>
                        <a:pt x="543" y="245"/>
                        <a:pt x="540" y="238"/>
                        <a:pt x="543" y="237"/>
                      </a:cubicBezTo>
                      <a:cubicBezTo>
                        <a:pt x="547" y="237"/>
                        <a:pt x="547" y="235"/>
                        <a:pt x="548" y="232"/>
                      </a:cubicBezTo>
                      <a:cubicBezTo>
                        <a:pt x="549" y="229"/>
                        <a:pt x="553" y="231"/>
                        <a:pt x="551" y="229"/>
                      </a:cubicBezTo>
                      <a:cubicBezTo>
                        <a:pt x="548" y="226"/>
                        <a:pt x="550" y="226"/>
                        <a:pt x="556" y="226"/>
                      </a:cubicBezTo>
                      <a:cubicBezTo>
                        <a:pt x="562" y="226"/>
                        <a:pt x="570" y="224"/>
                        <a:pt x="569" y="218"/>
                      </a:cubicBezTo>
                      <a:cubicBezTo>
                        <a:pt x="568" y="212"/>
                        <a:pt x="553" y="216"/>
                        <a:pt x="553" y="212"/>
                      </a:cubicBezTo>
                      <a:cubicBezTo>
                        <a:pt x="553" y="207"/>
                        <a:pt x="534" y="207"/>
                        <a:pt x="535" y="204"/>
                      </a:cubicBezTo>
                      <a:cubicBezTo>
                        <a:pt x="536" y="201"/>
                        <a:pt x="554" y="206"/>
                        <a:pt x="561" y="208"/>
                      </a:cubicBezTo>
                      <a:cubicBezTo>
                        <a:pt x="567" y="211"/>
                        <a:pt x="569" y="211"/>
                        <a:pt x="574" y="210"/>
                      </a:cubicBezTo>
                      <a:cubicBezTo>
                        <a:pt x="579" y="210"/>
                        <a:pt x="576" y="203"/>
                        <a:pt x="577" y="201"/>
                      </a:cubicBezTo>
                      <a:cubicBezTo>
                        <a:pt x="578" y="198"/>
                        <a:pt x="588" y="205"/>
                        <a:pt x="594" y="203"/>
                      </a:cubicBezTo>
                      <a:cubicBezTo>
                        <a:pt x="599" y="202"/>
                        <a:pt x="605" y="190"/>
                        <a:pt x="610" y="187"/>
                      </a:cubicBezTo>
                      <a:cubicBezTo>
                        <a:pt x="614" y="184"/>
                        <a:pt x="610" y="181"/>
                        <a:pt x="601" y="181"/>
                      </a:cubicBezTo>
                      <a:cubicBezTo>
                        <a:pt x="592" y="182"/>
                        <a:pt x="586" y="179"/>
                        <a:pt x="581" y="175"/>
                      </a:cubicBezTo>
                      <a:cubicBezTo>
                        <a:pt x="576" y="171"/>
                        <a:pt x="577" y="168"/>
                        <a:pt x="582" y="169"/>
                      </a:cubicBezTo>
                      <a:cubicBezTo>
                        <a:pt x="587" y="169"/>
                        <a:pt x="600" y="179"/>
                        <a:pt x="605" y="180"/>
                      </a:cubicBezTo>
                      <a:cubicBezTo>
                        <a:pt x="609" y="180"/>
                        <a:pt x="618" y="170"/>
                        <a:pt x="622" y="167"/>
                      </a:cubicBezTo>
                      <a:cubicBezTo>
                        <a:pt x="626" y="164"/>
                        <a:pt x="618" y="163"/>
                        <a:pt x="615" y="161"/>
                      </a:cubicBezTo>
                      <a:cubicBezTo>
                        <a:pt x="612" y="159"/>
                        <a:pt x="620" y="157"/>
                        <a:pt x="624" y="157"/>
                      </a:cubicBezTo>
                      <a:cubicBezTo>
                        <a:pt x="628" y="157"/>
                        <a:pt x="630" y="161"/>
                        <a:pt x="631" y="162"/>
                      </a:cubicBezTo>
                      <a:cubicBezTo>
                        <a:pt x="633" y="164"/>
                        <a:pt x="640" y="161"/>
                        <a:pt x="643" y="161"/>
                      </a:cubicBezTo>
                      <a:cubicBezTo>
                        <a:pt x="647" y="161"/>
                        <a:pt x="643" y="155"/>
                        <a:pt x="637" y="153"/>
                      </a:cubicBezTo>
                      <a:cubicBezTo>
                        <a:pt x="631" y="151"/>
                        <a:pt x="637" y="147"/>
                        <a:pt x="639" y="150"/>
                      </a:cubicBezTo>
                      <a:cubicBezTo>
                        <a:pt x="641" y="154"/>
                        <a:pt x="645" y="153"/>
                        <a:pt x="647" y="157"/>
                      </a:cubicBezTo>
                      <a:cubicBezTo>
                        <a:pt x="650" y="163"/>
                        <a:pt x="651" y="159"/>
                        <a:pt x="656" y="157"/>
                      </a:cubicBezTo>
                      <a:cubicBezTo>
                        <a:pt x="661" y="155"/>
                        <a:pt x="664" y="152"/>
                        <a:pt x="667" y="149"/>
                      </a:cubicBezTo>
                      <a:cubicBezTo>
                        <a:pt x="669" y="146"/>
                        <a:pt x="670" y="150"/>
                        <a:pt x="673" y="145"/>
                      </a:cubicBezTo>
                      <a:cubicBezTo>
                        <a:pt x="676" y="140"/>
                        <a:pt x="672" y="136"/>
                        <a:pt x="668" y="133"/>
                      </a:cubicBezTo>
                      <a:cubicBezTo>
                        <a:pt x="664" y="130"/>
                        <a:pt x="668" y="127"/>
                        <a:pt x="664" y="125"/>
                      </a:cubicBezTo>
                      <a:cubicBezTo>
                        <a:pt x="660" y="123"/>
                        <a:pt x="659" y="119"/>
                        <a:pt x="664" y="120"/>
                      </a:cubicBezTo>
                      <a:cubicBezTo>
                        <a:pt x="669" y="121"/>
                        <a:pt x="673" y="120"/>
                        <a:pt x="675" y="116"/>
                      </a:cubicBezTo>
                      <a:cubicBezTo>
                        <a:pt x="678" y="113"/>
                        <a:pt x="668" y="112"/>
                        <a:pt x="672" y="109"/>
                      </a:cubicBezTo>
                      <a:cubicBezTo>
                        <a:pt x="677" y="107"/>
                        <a:pt x="673" y="104"/>
                        <a:pt x="669" y="104"/>
                      </a:cubicBezTo>
                      <a:cubicBezTo>
                        <a:pt x="664" y="104"/>
                        <a:pt x="660" y="102"/>
                        <a:pt x="660" y="98"/>
                      </a:cubicBezTo>
                      <a:cubicBezTo>
                        <a:pt x="660" y="95"/>
                        <a:pt x="652" y="97"/>
                        <a:pt x="647" y="95"/>
                      </a:cubicBezTo>
                      <a:cubicBezTo>
                        <a:pt x="643" y="93"/>
                        <a:pt x="632" y="93"/>
                        <a:pt x="630" y="93"/>
                      </a:cubicBezTo>
                      <a:cubicBezTo>
                        <a:pt x="627" y="94"/>
                        <a:pt x="627" y="104"/>
                        <a:pt x="631" y="104"/>
                      </a:cubicBezTo>
                      <a:cubicBezTo>
                        <a:pt x="634" y="104"/>
                        <a:pt x="637" y="108"/>
                        <a:pt x="634" y="110"/>
                      </a:cubicBezTo>
                      <a:cubicBezTo>
                        <a:pt x="631" y="111"/>
                        <a:pt x="635" y="115"/>
                        <a:pt x="632" y="115"/>
                      </a:cubicBezTo>
                      <a:cubicBezTo>
                        <a:pt x="630" y="114"/>
                        <a:pt x="626" y="113"/>
                        <a:pt x="625" y="120"/>
                      </a:cubicBezTo>
                      <a:cubicBezTo>
                        <a:pt x="624" y="126"/>
                        <a:pt x="624" y="129"/>
                        <a:pt x="619" y="131"/>
                      </a:cubicBezTo>
                      <a:cubicBezTo>
                        <a:pt x="615" y="133"/>
                        <a:pt x="618" y="124"/>
                        <a:pt x="614" y="124"/>
                      </a:cubicBezTo>
                      <a:cubicBezTo>
                        <a:pt x="610" y="124"/>
                        <a:pt x="610" y="132"/>
                        <a:pt x="613" y="133"/>
                      </a:cubicBezTo>
                      <a:cubicBezTo>
                        <a:pt x="616" y="133"/>
                        <a:pt x="616" y="136"/>
                        <a:pt x="617" y="140"/>
                      </a:cubicBezTo>
                      <a:cubicBezTo>
                        <a:pt x="618" y="143"/>
                        <a:pt x="612" y="141"/>
                        <a:pt x="609" y="145"/>
                      </a:cubicBezTo>
                      <a:cubicBezTo>
                        <a:pt x="607" y="150"/>
                        <a:pt x="606" y="143"/>
                        <a:pt x="603" y="140"/>
                      </a:cubicBezTo>
                      <a:cubicBezTo>
                        <a:pt x="599" y="137"/>
                        <a:pt x="595" y="132"/>
                        <a:pt x="595" y="128"/>
                      </a:cubicBezTo>
                      <a:cubicBezTo>
                        <a:pt x="596" y="125"/>
                        <a:pt x="597" y="124"/>
                        <a:pt x="600" y="123"/>
                      </a:cubicBezTo>
                      <a:cubicBezTo>
                        <a:pt x="603" y="123"/>
                        <a:pt x="600" y="120"/>
                        <a:pt x="600" y="116"/>
                      </a:cubicBezTo>
                      <a:cubicBezTo>
                        <a:pt x="600" y="111"/>
                        <a:pt x="596" y="113"/>
                        <a:pt x="592" y="108"/>
                      </a:cubicBezTo>
                      <a:cubicBezTo>
                        <a:pt x="588" y="103"/>
                        <a:pt x="584" y="103"/>
                        <a:pt x="582" y="106"/>
                      </a:cubicBezTo>
                      <a:cubicBezTo>
                        <a:pt x="580" y="108"/>
                        <a:pt x="581" y="112"/>
                        <a:pt x="578" y="114"/>
                      </a:cubicBezTo>
                      <a:cubicBezTo>
                        <a:pt x="574" y="115"/>
                        <a:pt x="576" y="122"/>
                        <a:pt x="573" y="123"/>
                      </a:cubicBezTo>
                      <a:cubicBezTo>
                        <a:pt x="570" y="123"/>
                        <a:pt x="571" y="110"/>
                        <a:pt x="569" y="109"/>
                      </a:cubicBezTo>
                      <a:cubicBezTo>
                        <a:pt x="566" y="108"/>
                        <a:pt x="567" y="105"/>
                        <a:pt x="570" y="104"/>
                      </a:cubicBezTo>
                      <a:cubicBezTo>
                        <a:pt x="574" y="104"/>
                        <a:pt x="576" y="100"/>
                        <a:pt x="573" y="100"/>
                      </a:cubicBezTo>
                      <a:cubicBezTo>
                        <a:pt x="570" y="100"/>
                        <a:pt x="564" y="96"/>
                        <a:pt x="562" y="95"/>
                      </a:cubicBezTo>
                      <a:cubicBezTo>
                        <a:pt x="560" y="94"/>
                        <a:pt x="556" y="100"/>
                        <a:pt x="553" y="98"/>
                      </a:cubicBezTo>
                      <a:cubicBezTo>
                        <a:pt x="551" y="96"/>
                        <a:pt x="554" y="91"/>
                        <a:pt x="554" y="88"/>
                      </a:cubicBezTo>
                      <a:cubicBezTo>
                        <a:pt x="554" y="85"/>
                        <a:pt x="558" y="89"/>
                        <a:pt x="560" y="86"/>
                      </a:cubicBezTo>
                      <a:cubicBezTo>
                        <a:pt x="563" y="82"/>
                        <a:pt x="553" y="82"/>
                        <a:pt x="553" y="78"/>
                      </a:cubicBezTo>
                      <a:cubicBezTo>
                        <a:pt x="553" y="75"/>
                        <a:pt x="546" y="74"/>
                        <a:pt x="543" y="72"/>
                      </a:cubicBezTo>
                      <a:cubicBezTo>
                        <a:pt x="541" y="71"/>
                        <a:pt x="545" y="65"/>
                        <a:pt x="544" y="62"/>
                      </a:cubicBezTo>
                      <a:cubicBezTo>
                        <a:pt x="543" y="60"/>
                        <a:pt x="533" y="52"/>
                        <a:pt x="529" y="52"/>
                      </a:cubicBezTo>
                      <a:cubicBezTo>
                        <a:pt x="525" y="53"/>
                        <a:pt x="524" y="47"/>
                        <a:pt x="527" y="47"/>
                      </a:cubicBezTo>
                      <a:cubicBezTo>
                        <a:pt x="529" y="48"/>
                        <a:pt x="531" y="46"/>
                        <a:pt x="535" y="41"/>
                      </a:cubicBezTo>
                      <a:cubicBezTo>
                        <a:pt x="539" y="37"/>
                        <a:pt x="540" y="35"/>
                        <a:pt x="537" y="34"/>
                      </a:cubicBezTo>
                      <a:cubicBezTo>
                        <a:pt x="534" y="33"/>
                        <a:pt x="532" y="30"/>
                        <a:pt x="537" y="30"/>
                      </a:cubicBezTo>
                      <a:cubicBezTo>
                        <a:pt x="543" y="31"/>
                        <a:pt x="552" y="34"/>
                        <a:pt x="555" y="32"/>
                      </a:cubicBezTo>
                      <a:cubicBezTo>
                        <a:pt x="558" y="30"/>
                        <a:pt x="567" y="15"/>
                        <a:pt x="571" y="10"/>
                      </a:cubicBezTo>
                      <a:cubicBezTo>
                        <a:pt x="575" y="4"/>
                        <a:pt x="568" y="4"/>
                        <a:pt x="559" y="5"/>
                      </a:cubicBezTo>
                      <a:cubicBezTo>
                        <a:pt x="550" y="5"/>
                        <a:pt x="548" y="1"/>
                        <a:pt x="541" y="1"/>
                      </a:cubicBezTo>
                      <a:cubicBezTo>
                        <a:pt x="533" y="0"/>
                        <a:pt x="519" y="2"/>
                        <a:pt x="517" y="4"/>
                      </a:cubicBezTo>
                      <a:cubicBezTo>
                        <a:pt x="515" y="7"/>
                        <a:pt x="521" y="9"/>
                        <a:pt x="520" y="11"/>
                      </a:cubicBezTo>
                      <a:cubicBezTo>
                        <a:pt x="520" y="14"/>
                        <a:pt x="515" y="9"/>
                        <a:pt x="513" y="10"/>
                      </a:cubicBezTo>
                      <a:cubicBezTo>
                        <a:pt x="511" y="11"/>
                        <a:pt x="514" y="15"/>
                        <a:pt x="513" y="23"/>
                      </a:cubicBezTo>
                      <a:cubicBezTo>
                        <a:pt x="512" y="32"/>
                        <a:pt x="515" y="33"/>
                        <a:pt x="517" y="36"/>
                      </a:cubicBezTo>
                      <a:cubicBezTo>
                        <a:pt x="520" y="39"/>
                        <a:pt x="519" y="43"/>
                        <a:pt x="519" y="49"/>
                      </a:cubicBezTo>
                      <a:cubicBezTo>
                        <a:pt x="519" y="54"/>
                        <a:pt x="514" y="54"/>
                        <a:pt x="512" y="55"/>
                      </a:cubicBezTo>
                      <a:cubicBezTo>
                        <a:pt x="511" y="57"/>
                        <a:pt x="517" y="59"/>
                        <a:pt x="516" y="62"/>
                      </a:cubicBezTo>
                      <a:cubicBezTo>
                        <a:pt x="515" y="66"/>
                        <a:pt x="510" y="60"/>
                        <a:pt x="507" y="61"/>
                      </a:cubicBezTo>
                      <a:cubicBezTo>
                        <a:pt x="504" y="62"/>
                        <a:pt x="501" y="71"/>
                        <a:pt x="504" y="73"/>
                      </a:cubicBezTo>
                      <a:cubicBezTo>
                        <a:pt x="508" y="76"/>
                        <a:pt x="509" y="76"/>
                        <a:pt x="506" y="79"/>
                      </a:cubicBezTo>
                      <a:cubicBezTo>
                        <a:pt x="504" y="82"/>
                        <a:pt x="501" y="87"/>
                        <a:pt x="507" y="92"/>
                      </a:cubicBezTo>
                      <a:cubicBezTo>
                        <a:pt x="513" y="96"/>
                        <a:pt x="524" y="96"/>
                        <a:pt x="530" y="100"/>
                      </a:cubicBezTo>
                      <a:cubicBezTo>
                        <a:pt x="536" y="103"/>
                        <a:pt x="527" y="101"/>
                        <a:pt x="530" y="105"/>
                      </a:cubicBezTo>
                      <a:cubicBezTo>
                        <a:pt x="532" y="110"/>
                        <a:pt x="526" y="111"/>
                        <a:pt x="526" y="114"/>
                      </a:cubicBezTo>
                      <a:cubicBezTo>
                        <a:pt x="526" y="118"/>
                        <a:pt x="529" y="116"/>
                        <a:pt x="532" y="110"/>
                      </a:cubicBezTo>
                      <a:cubicBezTo>
                        <a:pt x="535" y="105"/>
                        <a:pt x="537" y="112"/>
                        <a:pt x="537" y="117"/>
                      </a:cubicBezTo>
                      <a:cubicBezTo>
                        <a:pt x="536" y="121"/>
                        <a:pt x="532" y="119"/>
                        <a:pt x="529" y="123"/>
                      </a:cubicBezTo>
                      <a:cubicBezTo>
                        <a:pt x="526" y="128"/>
                        <a:pt x="523" y="129"/>
                        <a:pt x="518" y="128"/>
                      </a:cubicBezTo>
                      <a:cubicBezTo>
                        <a:pt x="513" y="127"/>
                        <a:pt x="516" y="135"/>
                        <a:pt x="518" y="139"/>
                      </a:cubicBezTo>
                      <a:cubicBezTo>
                        <a:pt x="520" y="143"/>
                        <a:pt x="517" y="145"/>
                        <a:pt x="512" y="143"/>
                      </a:cubicBezTo>
                      <a:cubicBezTo>
                        <a:pt x="506" y="142"/>
                        <a:pt x="503" y="138"/>
                        <a:pt x="506" y="134"/>
                      </a:cubicBezTo>
                      <a:cubicBezTo>
                        <a:pt x="509" y="130"/>
                        <a:pt x="511" y="125"/>
                        <a:pt x="507" y="125"/>
                      </a:cubicBezTo>
                      <a:cubicBezTo>
                        <a:pt x="504" y="126"/>
                        <a:pt x="497" y="125"/>
                        <a:pt x="494" y="121"/>
                      </a:cubicBezTo>
                      <a:cubicBezTo>
                        <a:pt x="492" y="118"/>
                        <a:pt x="496" y="119"/>
                        <a:pt x="503" y="120"/>
                      </a:cubicBezTo>
                      <a:cubicBezTo>
                        <a:pt x="509" y="121"/>
                        <a:pt x="504" y="116"/>
                        <a:pt x="509" y="116"/>
                      </a:cubicBezTo>
                      <a:cubicBezTo>
                        <a:pt x="514" y="116"/>
                        <a:pt x="517" y="118"/>
                        <a:pt x="522" y="115"/>
                      </a:cubicBezTo>
                      <a:cubicBezTo>
                        <a:pt x="526" y="111"/>
                        <a:pt x="519" y="104"/>
                        <a:pt x="515" y="105"/>
                      </a:cubicBezTo>
                      <a:cubicBezTo>
                        <a:pt x="512" y="106"/>
                        <a:pt x="506" y="108"/>
                        <a:pt x="506" y="104"/>
                      </a:cubicBezTo>
                      <a:cubicBezTo>
                        <a:pt x="506" y="101"/>
                        <a:pt x="512" y="103"/>
                        <a:pt x="516" y="102"/>
                      </a:cubicBezTo>
                      <a:cubicBezTo>
                        <a:pt x="519" y="102"/>
                        <a:pt x="514" y="97"/>
                        <a:pt x="509" y="98"/>
                      </a:cubicBezTo>
                      <a:cubicBezTo>
                        <a:pt x="504" y="100"/>
                        <a:pt x="500" y="100"/>
                        <a:pt x="496" y="96"/>
                      </a:cubicBezTo>
                      <a:cubicBezTo>
                        <a:pt x="492" y="91"/>
                        <a:pt x="485" y="89"/>
                        <a:pt x="483" y="99"/>
                      </a:cubicBezTo>
                      <a:cubicBezTo>
                        <a:pt x="482" y="108"/>
                        <a:pt x="475" y="103"/>
                        <a:pt x="472" y="106"/>
                      </a:cubicBezTo>
                      <a:cubicBezTo>
                        <a:pt x="469" y="110"/>
                        <a:pt x="475" y="112"/>
                        <a:pt x="482" y="112"/>
                      </a:cubicBezTo>
                      <a:cubicBezTo>
                        <a:pt x="489" y="112"/>
                        <a:pt x="494" y="119"/>
                        <a:pt x="490" y="119"/>
                      </a:cubicBezTo>
                      <a:cubicBezTo>
                        <a:pt x="487" y="119"/>
                        <a:pt x="489" y="123"/>
                        <a:pt x="485" y="122"/>
                      </a:cubicBezTo>
                      <a:cubicBezTo>
                        <a:pt x="482" y="120"/>
                        <a:pt x="478" y="122"/>
                        <a:pt x="481" y="125"/>
                      </a:cubicBezTo>
                      <a:cubicBezTo>
                        <a:pt x="483" y="128"/>
                        <a:pt x="480" y="129"/>
                        <a:pt x="480" y="132"/>
                      </a:cubicBezTo>
                      <a:cubicBezTo>
                        <a:pt x="480" y="135"/>
                        <a:pt x="475" y="132"/>
                        <a:pt x="469" y="132"/>
                      </a:cubicBezTo>
                      <a:cubicBezTo>
                        <a:pt x="464" y="131"/>
                        <a:pt x="454" y="133"/>
                        <a:pt x="447" y="134"/>
                      </a:cubicBezTo>
                      <a:cubicBezTo>
                        <a:pt x="440" y="136"/>
                        <a:pt x="433" y="133"/>
                        <a:pt x="430" y="130"/>
                      </a:cubicBezTo>
                      <a:cubicBezTo>
                        <a:pt x="427" y="127"/>
                        <a:pt x="423" y="127"/>
                        <a:pt x="418" y="127"/>
                      </a:cubicBezTo>
                      <a:cubicBezTo>
                        <a:pt x="413" y="127"/>
                        <a:pt x="414" y="123"/>
                        <a:pt x="408" y="122"/>
                      </a:cubicBezTo>
                      <a:cubicBezTo>
                        <a:pt x="401" y="122"/>
                        <a:pt x="403" y="117"/>
                        <a:pt x="402" y="113"/>
                      </a:cubicBezTo>
                      <a:cubicBezTo>
                        <a:pt x="401" y="110"/>
                        <a:pt x="388" y="111"/>
                        <a:pt x="383" y="114"/>
                      </a:cubicBezTo>
                      <a:cubicBezTo>
                        <a:pt x="379" y="117"/>
                        <a:pt x="369" y="116"/>
                        <a:pt x="367" y="121"/>
                      </a:cubicBezTo>
                      <a:cubicBezTo>
                        <a:pt x="364" y="127"/>
                        <a:pt x="369" y="126"/>
                        <a:pt x="372" y="126"/>
                      </a:cubicBezTo>
                      <a:cubicBezTo>
                        <a:pt x="376" y="126"/>
                        <a:pt x="375" y="122"/>
                        <a:pt x="382" y="123"/>
                      </a:cubicBezTo>
                      <a:cubicBezTo>
                        <a:pt x="389" y="124"/>
                        <a:pt x="394" y="115"/>
                        <a:pt x="397" y="118"/>
                      </a:cubicBezTo>
                      <a:cubicBezTo>
                        <a:pt x="400" y="121"/>
                        <a:pt x="385" y="127"/>
                        <a:pt x="379" y="128"/>
                      </a:cubicBezTo>
                      <a:cubicBezTo>
                        <a:pt x="372" y="129"/>
                        <a:pt x="374" y="134"/>
                        <a:pt x="380" y="144"/>
                      </a:cubicBezTo>
                      <a:cubicBezTo>
                        <a:pt x="386" y="153"/>
                        <a:pt x="377" y="148"/>
                        <a:pt x="377" y="152"/>
                      </a:cubicBezTo>
                      <a:cubicBezTo>
                        <a:pt x="377" y="157"/>
                        <a:pt x="366" y="151"/>
                        <a:pt x="370" y="149"/>
                      </a:cubicBezTo>
                      <a:cubicBezTo>
                        <a:pt x="375" y="148"/>
                        <a:pt x="373" y="143"/>
                        <a:pt x="369" y="140"/>
                      </a:cubicBezTo>
                      <a:cubicBezTo>
                        <a:pt x="365" y="137"/>
                        <a:pt x="363" y="140"/>
                        <a:pt x="363" y="137"/>
                      </a:cubicBezTo>
                      <a:cubicBezTo>
                        <a:pt x="364" y="133"/>
                        <a:pt x="359" y="137"/>
                        <a:pt x="356" y="134"/>
                      </a:cubicBezTo>
                      <a:cubicBezTo>
                        <a:pt x="352" y="131"/>
                        <a:pt x="351" y="129"/>
                        <a:pt x="346" y="132"/>
                      </a:cubicBezTo>
                      <a:cubicBezTo>
                        <a:pt x="341" y="134"/>
                        <a:pt x="336" y="133"/>
                        <a:pt x="325" y="135"/>
                      </a:cubicBezTo>
                      <a:cubicBezTo>
                        <a:pt x="315" y="137"/>
                        <a:pt x="295" y="136"/>
                        <a:pt x="292" y="133"/>
                      </a:cubicBezTo>
                      <a:cubicBezTo>
                        <a:pt x="288" y="129"/>
                        <a:pt x="301" y="123"/>
                        <a:pt x="305" y="124"/>
                      </a:cubicBezTo>
                      <a:cubicBezTo>
                        <a:pt x="308" y="125"/>
                        <a:pt x="306" y="120"/>
                        <a:pt x="300" y="116"/>
                      </a:cubicBezTo>
                      <a:cubicBezTo>
                        <a:pt x="295" y="111"/>
                        <a:pt x="282" y="108"/>
                        <a:pt x="282" y="111"/>
                      </a:cubicBezTo>
                      <a:cubicBezTo>
                        <a:pt x="282" y="114"/>
                        <a:pt x="275" y="111"/>
                        <a:pt x="266" y="110"/>
                      </a:cubicBezTo>
                      <a:cubicBezTo>
                        <a:pt x="256" y="108"/>
                        <a:pt x="255" y="105"/>
                        <a:pt x="249" y="104"/>
                      </a:cubicBezTo>
                      <a:cubicBezTo>
                        <a:pt x="243" y="104"/>
                        <a:pt x="234" y="102"/>
                        <a:pt x="227" y="97"/>
                      </a:cubicBezTo>
                      <a:cubicBezTo>
                        <a:pt x="220" y="91"/>
                        <a:pt x="204" y="93"/>
                        <a:pt x="202" y="98"/>
                      </a:cubicBezTo>
                      <a:cubicBezTo>
                        <a:pt x="200" y="103"/>
                        <a:pt x="194" y="103"/>
                        <a:pt x="189" y="103"/>
                      </a:cubicBezTo>
                      <a:cubicBezTo>
                        <a:pt x="183" y="103"/>
                        <a:pt x="191" y="96"/>
                        <a:pt x="189" y="95"/>
                      </a:cubicBezTo>
                      <a:cubicBezTo>
                        <a:pt x="187" y="94"/>
                        <a:pt x="189" y="87"/>
                        <a:pt x="185" y="87"/>
                      </a:cubicBezTo>
                      <a:cubicBezTo>
                        <a:pt x="181" y="86"/>
                        <a:pt x="178" y="103"/>
                        <a:pt x="170" y="103"/>
                      </a:cubicBezTo>
                      <a:cubicBezTo>
                        <a:pt x="163" y="102"/>
                        <a:pt x="159" y="85"/>
                        <a:pt x="153" y="80"/>
                      </a:cubicBezTo>
                      <a:cubicBezTo>
                        <a:pt x="147" y="76"/>
                        <a:pt x="141" y="75"/>
                        <a:pt x="146" y="82"/>
                      </a:cubicBezTo>
                      <a:cubicBezTo>
                        <a:pt x="152" y="89"/>
                        <a:pt x="142" y="84"/>
                        <a:pt x="142" y="89"/>
                      </a:cubicBezTo>
                      <a:cubicBezTo>
                        <a:pt x="143" y="93"/>
                        <a:pt x="134" y="98"/>
                        <a:pt x="134" y="96"/>
                      </a:cubicBezTo>
                      <a:cubicBezTo>
                        <a:pt x="134" y="93"/>
                        <a:pt x="129" y="91"/>
                        <a:pt x="123" y="98"/>
                      </a:cubicBezTo>
                      <a:cubicBezTo>
                        <a:pt x="117" y="105"/>
                        <a:pt x="113" y="104"/>
                        <a:pt x="112" y="101"/>
                      </a:cubicBezTo>
                      <a:cubicBezTo>
                        <a:pt x="112" y="99"/>
                        <a:pt x="94" y="108"/>
                        <a:pt x="95" y="111"/>
                      </a:cubicBezTo>
                      <a:cubicBezTo>
                        <a:pt x="96" y="114"/>
                        <a:pt x="92" y="116"/>
                        <a:pt x="87" y="116"/>
                      </a:cubicBezTo>
                      <a:cubicBezTo>
                        <a:pt x="83" y="115"/>
                        <a:pt x="86" y="111"/>
                        <a:pt x="90" y="109"/>
                      </a:cubicBezTo>
                      <a:cubicBezTo>
                        <a:pt x="94" y="107"/>
                        <a:pt x="106" y="98"/>
                        <a:pt x="112" y="97"/>
                      </a:cubicBezTo>
                      <a:cubicBezTo>
                        <a:pt x="118" y="96"/>
                        <a:pt x="129" y="91"/>
                        <a:pt x="130" y="88"/>
                      </a:cubicBezTo>
                      <a:cubicBezTo>
                        <a:pt x="130" y="86"/>
                        <a:pt x="124" y="88"/>
                        <a:pt x="120" y="87"/>
                      </a:cubicBezTo>
                      <a:cubicBezTo>
                        <a:pt x="116" y="86"/>
                        <a:pt x="109" y="91"/>
                        <a:pt x="102" y="94"/>
                      </a:cubicBezTo>
                      <a:cubicBezTo>
                        <a:pt x="95" y="97"/>
                        <a:pt x="88" y="96"/>
                        <a:pt x="90" y="100"/>
                      </a:cubicBezTo>
                      <a:cubicBezTo>
                        <a:pt x="92" y="104"/>
                        <a:pt x="83" y="99"/>
                        <a:pt x="82" y="102"/>
                      </a:cubicBezTo>
                      <a:cubicBezTo>
                        <a:pt x="80" y="105"/>
                        <a:pt x="77" y="102"/>
                        <a:pt x="79" y="100"/>
                      </a:cubicBezTo>
                      <a:cubicBezTo>
                        <a:pt x="82" y="99"/>
                        <a:pt x="73" y="96"/>
                        <a:pt x="73" y="98"/>
                      </a:cubicBezTo>
                      <a:cubicBezTo>
                        <a:pt x="73" y="100"/>
                        <a:pt x="72" y="102"/>
                        <a:pt x="66" y="102"/>
                      </a:cubicBezTo>
                      <a:cubicBezTo>
                        <a:pt x="60" y="102"/>
                        <a:pt x="54" y="106"/>
                        <a:pt x="58" y="109"/>
                      </a:cubicBezTo>
                      <a:cubicBezTo>
                        <a:pt x="62" y="112"/>
                        <a:pt x="64" y="114"/>
                        <a:pt x="62" y="116"/>
                      </a:cubicBezTo>
                      <a:cubicBezTo>
                        <a:pt x="60" y="118"/>
                        <a:pt x="54" y="110"/>
                        <a:pt x="45" y="111"/>
                      </a:cubicBezTo>
                      <a:cubicBezTo>
                        <a:pt x="36" y="112"/>
                        <a:pt x="19" y="101"/>
                        <a:pt x="19" y="99"/>
                      </a:cubicBezTo>
                      <a:cubicBezTo>
                        <a:pt x="19" y="97"/>
                        <a:pt x="8" y="98"/>
                        <a:pt x="0" y="97"/>
                      </a:cubicBezTo>
                      <a:cubicBezTo>
                        <a:pt x="0" y="269"/>
                        <a:pt x="0" y="269"/>
                        <a:pt x="0" y="269"/>
                      </a:cubicBezTo>
                      <a:cubicBezTo>
                        <a:pt x="1" y="269"/>
                        <a:pt x="2" y="270"/>
                        <a:pt x="3" y="270"/>
                      </a:cubicBezTo>
                      <a:cubicBezTo>
                        <a:pt x="4" y="269"/>
                        <a:pt x="5" y="268"/>
                        <a:pt x="6" y="268"/>
                      </a:cubicBezTo>
                      <a:cubicBezTo>
                        <a:pt x="7" y="268"/>
                        <a:pt x="7" y="268"/>
                        <a:pt x="7" y="268"/>
                      </a:cubicBezTo>
                      <a:cubicBezTo>
                        <a:pt x="9" y="269"/>
                        <a:pt x="11" y="269"/>
                        <a:pt x="14" y="267"/>
                      </a:cubicBezTo>
                      <a:cubicBezTo>
                        <a:pt x="15" y="267"/>
                        <a:pt x="16" y="267"/>
                        <a:pt x="17" y="267"/>
                      </a:cubicBezTo>
                      <a:cubicBezTo>
                        <a:pt x="22" y="267"/>
                        <a:pt x="24" y="271"/>
                        <a:pt x="24" y="275"/>
                      </a:cubicBezTo>
                      <a:cubicBezTo>
                        <a:pt x="24" y="276"/>
                        <a:pt x="27" y="278"/>
                        <a:pt x="29" y="279"/>
                      </a:cubicBezTo>
                      <a:cubicBezTo>
                        <a:pt x="31" y="281"/>
                        <a:pt x="33" y="283"/>
                        <a:pt x="35" y="285"/>
                      </a:cubicBezTo>
                      <a:cubicBezTo>
                        <a:pt x="36" y="286"/>
                        <a:pt x="36" y="286"/>
                        <a:pt x="36" y="287"/>
                      </a:cubicBezTo>
                      <a:cubicBezTo>
                        <a:pt x="38" y="289"/>
                        <a:pt x="39" y="291"/>
                        <a:pt x="40" y="291"/>
                      </a:cubicBezTo>
                      <a:cubicBezTo>
                        <a:pt x="40" y="291"/>
                        <a:pt x="41" y="290"/>
                        <a:pt x="41" y="290"/>
                      </a:cubicBezTo>
                      <a:cubicBezTo>
                        <a:pt x="42" y="289"/>
                        <a:pt x="44" y="289"/>
                        <a:pt x="45" y="288"/>
                      </a:cubicBezTo>
                      <a:cubicBezTo>
                        <a:pt x="48" y="287"/>
                        <a:pt x="50" y="286"/>
                        <a:pt x="50" y="284"/>
                      </a:cubicBezTo>
                      <a:cubicBezTo>
                        <a:pt x="50" y="280"/>
                        <a:pt x="55" y="278"/>
                        <a:pt x="60" y="278"/>
                      </a:cubicBezTo>
                      <a:cubicBezTo>
                        <a:pt x="66" y="278"/>
                        <a:pt x="70" y="281"/>
                        <a:pt x="70" y="285"/>
                      </a:cubicBezTo>
                      <a:cubicBezTo>
                        <a:pt x="70" y="286"/>
                        <a:pt x="73" y="289"/>
                        <a:pt x="77" y="292"/>
                      </a:cubicBezTo>
                      <a:cubicBezTo>
                        <a:pt x="82" y="297"/>
                        <a:pt x="89" y="303"/>
                        <a:pt x="94" y="311"/>
                      </a:cubicBezTo>
                      <a:cubicBezTo>
                        <a:pt x="96" y="315"/>
                        <a:pt x="97" y="318"/>
                        <a:pt x="99" y="320"/>
                      </a:cubicBezTo>
                      <a:cubicBezTo>
                        <a:pt x="103" y="328"/>
                        <a:pt x="104" y="330"/>
                        <a:pt x="113" y="334"/>
                      </a:cubicBezTo>
                      <a:cubicBezTo>
                        <a:pt x="125" y="339"/>
                        <a:pt x="127" y="342"/>
                        <a:pt x="125" y="349"/>
                      </a:cubicBezTo>
                      <a:cubicBezTo>
                        <a:pt x="124" y="349"/>
                        <a:pt x="125" y="350"/>
                        <a:pt x="126" y="351"/>
                      </a:cubicBezTo>
                      <a:cubicBezTo>
                        <a:pt x="128" y="353"/>
                        <a:pt x="129" y="354"/>
                        <a:pt x="129" y="356"/>
                      </a:cubicBezTo>
                      <a:cubicBezTo>
                        <a:pt x="129" y="358"/>
                        <a:pt x="128" y="359"/>
                        <a:pt x="126" y="360"/>
                      </a:cubicBezTo>
                      <a:cubicBezTo>
                        <a:pt x="124" y="361"/>
                        <a:pt x="121" y="363"/>
                        <a:pt x="119" y="365"/>
                      </a:cubicBezTo>
                      <a:cubicBezTo>
                        <a:pt x="118" y="366"/>
                        <a:pt x="118" y="366"/>
                        <a:pt x="118" y="366"/>
                      </a:cubicBezTo>
                      <a:cubicBezTo>
                        <a:pt x="119" y="367"/>
                        <a:pt x="120" y="368"/>
                        <a:pt x="122" y="369"/>
                      </a:cubicBezTo>
                      <a:cubicBezTo>
                        <a:pt x="125" y="372"/>
                        <a:pt x="117" y="372"/>
                        <a:pt x="119" y="374"/>
                      </a:cubicBezTo>
                      <a:cubicBezTo>
                        <a:pt x="122" y="376"/>
                        <a:pt x="119" y="380"/>
                        <a:pt x="121" y="383"/>
                      </a:cubicBezTo>
                      <a:cubicBezTo>
                        <a:pt x="124" y="385"/>
                        <a:pt x="128" y="384"/>
                        <a:pt x="131" y="382"/>
                      </a:cubicBezTo>
                      <a:cubicBezTo>
                        <a:pt x="134" y="380"/>
                        <a:pt x="136" y="385"/>
                        <a:pt x="133" y="389"/>
                      </a:cubicBezTo>
                      <a:cubicBezTo>
                        <a:pt x="131" y="392"/>
                        <a:pt x="136" y="395"/>
                        <a:pt x="138" y="392"/>
                      </a:cubicBezTo>
                      <a:cubicBezTo>
                        <a:pt x="140" y="390"/>
                        <a:pt x="145" y="397"/>
                        <a:pt x="147" y="398"/>
                      </a:cubicBezTo>
                      <a:cubicBezTo>
                        <a:pt x="150" y="399"/>
                        <a:pt x="152" y="403"/>
                        <a:pt x="148" y="403"/>
                      </a:cubicBezTo>
                      <a:cubicBezTo>
                        <a:pt x="144" y="403"/>
                        <a:pt x="145" y="410"/>
                        <a:pt x="148" y="410"/>
                      </a:cubicBezTo>
                      <a:cubicBezTo>
                        <a:pt x="150" y="410"/>
                        <a:pt x="150" y="414"/>
                        <a:pt x="150" y="416"/>
                      </a:cubicBezTo>
                      <a:cubicBezTo>
                        <a:pt x="150" y="418"/>
                        <a:pt x="159" y="421"/>
                        <a:pt x="162" y="420"/>
                      </a:cubicBezTo>
                      <a:cubicBezTo>
                        <a:pt x="165" y="419"/>
                        <a:pt x="168" y="422"/>
                        <a:pt x="170" y="425"/>
                      </a:cubicBezTo>
                      <a:cubicBezTo>
                        <a:pt x="171" y="428"/>
                        <a:pt x="177" y="430"/>
                        <a:pt x="180" y="428"/>
                      </a:cubicBezTo>
                      <a:cubicBezTo>
                        <a:pt x="182" y="426"/>
                        <a:pt x="183" y="431"/>
                        <a:pt x="184" y="435"/>
                      </a:cubicBezTo>
                      <a:cubicBezTo>
                        <a:pt x="184" y="438"/>
                        <a:pt x="189" y="436"/>
                        <a:pt x="192" y="436"/>
                      </a:cubicBezTo>
                      <a:cubicBezTo>
                        <a:pt x="195" y="436"/>
                        <a:pt x="197" y="440"/>
                        <a:pt x="199" y="439"/>
                      </a:cubicBezTo>
                      <a:cubicBezTo>
                        <a:pt x="203" y="438"/>
                        <a:pt x="204" y="444"/>
                        <a:pt x="207" y="448"/>
                      </a:cubicBezTo>
                      <a:cubicBezTo>
                        <a:pt x="517" y="446"/>
                        <a:pt x="517" y="446"/>
                        <a:pt x="517" y="446"/>
                      </a:cubicBezTo>
                      <a:cubicBezTo>
                        <a:pt x="517" y="444"/>
                        <a:pt x="518" y="441"/>
                        <a:pt x="521" y="441"/>
                      </a:cubicBezTo>
                      <a:close/>
                      <a:moveTo>
                        <a:pt x="264" y="164"/>
                      </a:moveTo>
                      <a:cubicBezTo>
                        <a:pt x="258" y="173"/>
                        <a:pt x="255" y="174"/>
                        <a:pt x="249" y="173"/>
                      </a:cubicBezTo>
                      <a:cubicBezTo>
                        <a:pt x="242" y="171"/>
                        <a:pt x="238" y="175"/>
                        <a:pt x="241" y="177"/>
                      </a:cubicBezTo>
                      <a:cubicBezTo>
                        <a:pt x="245" y="179"/>
                        <a:pt x="245" y="181"/>
                        <a:pt x="238" y="183"/>
                      </a:cubicBezTo>
                      <a:cubicBezTo>
                        <a:pt x="231" y="185"/>
                        <a:pt x="226" y="190"/>
                        <a:pt x="223" y="189"/>
                      </a:cubicBezTo>
                      <a:cubicBezTo>
                        <a:pt x="221" y="189"/>
                        <a:pt x="235" y="178"/>
                        <a:pt x="232" y="176"/>
                      </a:cubicBezTo>
                      <a:cubicBezTo>
                        <a:pt x="228" y="173"/>
                        <a:pt x="218" y="180"/>
                        <a:pt x="218" y="184"/>
                      </a:cubicBezTo>
                      <a:cubicBezTo>
                        <a:pt x="218" y="187"/>
                        <a:pt x="212" y="187"/>
                        <a:pt x="208" y="187"/>
                      </a:cubicBezTo>
                      <a:cubicBezTo>
                        <a:pt x="204" y="187"/>
                        <a:pt x="199" y="183"/>
                        <a:pt x="203" y="183"/>
                      </a:cubicBezTo>
                      <a:cubicBezTo>
                        <a:pt x="207" y="182"/>
                        <a:pt x="204" y="178"/>
                        <a:pt x="210" y="176"/>
                      </a:cubicBezTo>
                      <a:cubicBezTo>
                        <a:pt x="215" y="174"/>
                        <a:pt x="209" y="171"/>
                        <a:pt x="210" y="169"/>
                      </a:cubicBezTo>
                      <a:cubicBezTo>
                        <a:pt x="212" y="167"/>
                        <a:pt x="222" y="171"/>
                        <a:pt x="222" y="167"/>
                      </a:cubicBezTo>
                      <a:cubicBezTo>
                        <a:pt x="223" y="163"/>
                        <a:pt x="212" y="160"/>
                        <a:pt x="208" y="162"/>
                      </a:cubicBezTo>
                      <a:cubicBezTo>
                        <a:pt x="205" y="165"/>
                        <a:pt x="196" y="170"/>
                        <a:pt x="186" y="166"/>
                      </a:cubicBezTo>
                      <a:cubicBezTo>
                        <a:pt x="183" y="165"/>
                        <a:pt x="212" y="162"/>
                        <a:pt x="216" y="157"/>
                      </a:cubicBezTo>
                      <a:cubicBezTo>
                        <a:pt x="221" y="153"/>
                        <a:pt x="243" y="148"/>
                        <a:pt x="244" y="152"/>
                      </a:cubicBezTo>
                      <a:cubicBezTo>
                        <a:pt x="246" y="156"/>
                        <a:pt x="233" y="158"/>
                        <a:pt x="239" y="162"/>
                      </a:cubicBezTo>
                      <a:cubicBezTo>
                        <a:pt x="245" y="166"/>
                        <a:pt x="256" y="163"/>
                        <a:pt x="258" y="159"/>
                      </a:cubicBezTo>
                      <a:cubicBezTo>
                        <a:pt x="260" y="156"/>
                        <a:pt x="271" y="156"/>
                        <a:pt x="264" y="164"/>
                      </a:cubicBezTo>
                      <a:close/>
                      <a:moveTo>
                        <a:pt x="327" y="245"/>
                      </a:moveTo>
                      <a:cubicBezTo>
                        <a:pt x="320" y="251"/>
                        <a:pt x="320" y="250"/>
                        <a:pt x="314" y="251"/>
                      </a:cubicBezTo>
                      <a:cubicBezTo>
                        <a:pt x="307" y="252"/>
                        <a:pt x="312" y="259"/>
                        <a:pt x="304" y="259"/>
                      </a:cubicBezTo>
                      <a:cubicBezTo>
                        <a:pt x="296" y="260"/>
                        <a:pt x="276" y="261"/>
                        <a:pt x="273" y="256"/>
                      </a:cubicBezTo>
                      <a:cubicBezTo>
                        <a:pt x="272" y="255"/>
                        <a:pt x="284" y="256"/>
                        <a:pt x="285" y="252"/>
                      </a:cubicBezTo>
                      <a:cubicBezTo>
                        <a:pt x="286" y="249"/>
                        <a:pt x="289" y="244"/>
                        <a:pt x="294" y="244"/>
                      </a:cubicBezTo>
                      <a:cubicBezTo>
                        <a:pt x="299" y="244"/>
                        <a:pt x="298" y="237"/>
                        <a:pt x="290" y="233"/>
                      </a:cubicBezTo>
                      <a:cubicBezTo>
                        <a:pt x="282" y="229"/>
                        <a:pt x="302" y="227"/>
                        <a:pt x="307" y="233"/>
                      </a:cubicBezTo>
                      <a:cubicBezTo>
                        <a:pt x="311" y="239"/>
                        <a:pt x="319" y="244"/>
                        <a:pt x="324" y="239"/>
                      </a:cubicBezTo>
                      <a:cubicBezTo>
                        <a:pt x="328" y="235"/>
                        <a:pt x="354" y="222"/>
                        <a:pt x="354" y="228"/>
                      </a:cubicBezTo>
                      <a:cubicBezTo>
                        <a:pt x="354" y="234"/>
                        <a:pt x="335" y="238"/>
                        <a:pt x="327" y="245"/>
                      </a:cubicBezTo>
                      <a:close/>
                      <a:moveTo>
                        <a:pt x="501" y="426"/>
                      </a:moveTo>
                      <a:cubicBezTo>
                        <a:pt x="496" y="427"/>
                        <a:pt x="502" y="412"/>
                        <a:pt x="492" y="406"/>
                      </a:cubicBezTo>
                      <a:cubicBezTo>
                        <a:pt x="480" y="400"/>
                        <a:pt x="475" y="388"/>
                        <a:pt x="475" y="381"/>
                      </a:cubicBezTo>
                      <a:cubicBezTo>
                        <a:pt x="475" y="375"/>
                        <a:pt x="485" y="372"/>
                        <a:pt x="489" y="377"/>
                      </a:cubicBezTo>
                      <a:cubicBezTo>
                        <a:pt x="493" y="382"/>
                        <a:pt x="499" y="402"/>
                        <a:pt x="502" y="409"/>
                      </a:cubicBezTo>
                      <a:cubicBezTo>
                        <a:pt x="506" y="415"/>
                        <a:pt x="506" y="426"/>
                        <a:pt x="501" y="4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5" name="Freeform 2198">
                  <a:extLst>
                    <a:ext uri="{FF2B5EF4-FFF2-40B4-BE49-F238E27FC236}">
                      <a16:creationId xmlns="" xmlns:a16="http://schemas.microsoft.com/office/drawing/2014/main" id="{B4F371D4-1B68-4C7F-A87F-98673F91A273}"/>
                    </a:ext>
                  </a:extLst>
                </p:cNvPr>
                <p:cNvSpPr/>
                <p:nvPr/>
              </p:nvSpPr>
              <p:spPr bwMode="auto">
                <a:xfrm>
                  <a:off x="2010989" y="2123011"/>
                  <a:ext cx="33451" cy="21582"/>
                </a:xfrm>
                <a:custGeom>
                  <a:gdLst>
                    <a:gd name="T0" fmla="*/ 16 w 19"/>
                    <a:gd name="T1" fmla="*/ 6 h 12"/>
                    <a:gd name="T2" fmla="*/ 1 w 19"/>
                    <a:gd name="T3" fmla="*/ 3 h 12"/>
                    <a:gd name="T4" fmla="*/ 16 w 19"/>
                    <a:gd name="T5" fmla="*/ 6 h 12"/>
                  </a:gdLst>
                  <a:cxnLst>
                    <a:cxn ang="0">
                      <a:pos x="T0" y="T1"/>
                    </a:cxn>
                    <a:cxn ang="0">
                      <a:pos x="T2" y="T3"/>
                    </a:cxn>
                    <a:cxn ang="0">
                      <a:pos x="T4" y="T5"/>
                    </a:cxn>
                  </a:cxnLst>
                  <a:rect l="0" t="0" r="r" b="b"/>
                  <a:pathLst>
                    <a:path w="19" h="12">
                      <a:moveTo>
                        <a:pt x="16" y="6"/>
                      </a:moveTo>
                      <a:cubicBezTo>
                        <a:pt x="19" y="0"/>
                        <a:pt x="0" y="1"/>
                        <a:pt x="1" y="3"/>
                      </a:cubicBezTo>
                      <a:cubicBezTo>
                        <a:pt x="5" y="7"/>
                        <a:pt x="14" y="12"/>
                        <a:pt x="1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6" name="Freeform 2199">
                  <a:extLst>
                    <a:ext uri="{FF2B5EF4-FFF2-40B4-BE49-F238E27FC236}">
                      <a16:creationId xmlns="" xmlns:a16="http://schemas.microsoft.com/office/drawing/2014/main" id="{3939643B-86DA-43D0-BB13-F0C2E4D4EAED}"/>
                    </a:ext>
                  </a:extLst>
                </p:cNvPr>
                <p:cNvSpPr/>
                <p:nvPr/>
              </p:nvSpPr>
              <p:spPr bwMode="auto">
                <a:xfrm>
                  <a:off x="1849308" y="2137399"/>
                  <a:ext cx="157964" cy="77335"/>
                </a:xfrm>
                <a:custGeom>
                  <a:gdLst>
                    <a:gd name="T0" fmla="*/ 3 w 89"/>
                    <a:gd name="T1" fmla="*/ 36 h 45"/>
                    <a:gd name="T2" fmla="*/ 7 w 89"/>
                    <a:gd name="T3" fmla="*/ 43 h 45"/>
                    <a:gd name="T4" fmla="*/ 15 w 89"/>
                    <a:gd name="T5" fmla="*/ 41 h 45"/>
                    <a:gd name="T6" fmla="*/ 24 w 89"/>
                    <a:gd name="T7" fmla="*/ 36 h 45"/>
                    <a:gd name="T8" fmla="*/ 32 w 89"/>
                    <a:gd name="T9" fmla="*/ 45 h 45"/>
                    <a:gd name="T10" fmla="*/ 42 w 89"/>
                    <a:gd name="T11" fmla="*/ 36 h 45"/>
                    <a:gd name="T12" fmla="*/ 49 w 89"/>
                    <a:gd name="T13" fmla="*/ 31 h 45"/>
                    <a:gd name="T14" fmla="*/ 56 w 89"/>
                    <a:gd name="T15" fmla="*/ 21 h 45"/>
                    <a:gd name="T16" fmla="*/ 59 w 89"/>
                    <a:gd name="T17" fmla="*/ 31 h 45"/>
                    <a:gd name="T18" fmla="*/ 70 w 89"/>
                    <a:gd name="T19" fmla="*/ 28 h 45"/>
                    <a:gd name="T20" fmla="*/ 79 w 89"/>
                    <a:gd name="T21" fmla="*/ 24 h 45"/>
                    <a:gd name="T22" fmla="*/ 79 w 89"/>
                    <a:gd name="T23" fmla="*/ 15 h 45"/>
                    <a:gd name="T24" fmla="*/ 86 w 89"/>
                    <a:gd name="T25" fmla="*/ 9 h 45"/>
                    <a:gd name="T26" fmla="*/ 77 w 89"/>
                    <a:gd name="T27" fmla="*/ 4 h 45"/>
                    <a:gd name="T28" fmla="*/ 70 w 89"/>
                    <a:gd name="T29" fmla="*/ 9 h 45"/>
                    <a:gd name="T30" fmla="*/ 55 w 89"/>
                    <a:gd name="T31" fmla="*/ 7 h 45"/>
                    <a:gd name="T32" fmla="*/ 34 w 89"/>
                    <a:gd name="T33" fmla="*/ 18 h 45"/>
                    <a:gd name="T34" fmla="*/ 18 w 89"/>
                    <a:gd name="T35" fmla="*/ 28 h 45"/>
                    <a:gd name="T36" fmla="*/ 3 w 89"/>
                    <a:gd name="T37" fmla="*/ 36 h 4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9" h="45">
                      <a:moveTo>
                        <a:pt x="3" y="36"/>
                      </a:moveTo>
                      <a:cubicBezTo>
                        <a:pt x="7" y="38"/>
                        <a:pt x="3" y="45"/>
                        <a:pt x="7" y="43"/>
                      </a:cubicBezTo>
                      <a:cubicBezTo>
                        <a:pt x="11" y="41"/>
                        <a:pt x="12" y="40"/>
                        <a:pt x="15" y="41"/>
                      </a:cubicBezTo>
                      <a:cubicBezTo>
                        <a:pt x="21" y="43"/>
                        <a:pt x="22" y="38"/>
                        <a:pt x="24" y="36"/>
                      </a:cubicBezTo>
                      <a:cubicBezTo>
                        <a:pt x="27" y="33"/>
                        <a:pt x="26" y="45"/>
                        <a:pt x="32" y="45"/>
                      </a:cubicBezTo>
                      <a:cubicBezTo>
                        <a:pt x="38" y="45"/>
                        <a:pt x="37" y="33"/>
                        <a:pt x="42" y="36"/>
                      </a:cubicBezTo>
                      <a:cubicBezTo>
                        <a:pt x="47" y="40"/>
                        <a:pt x="48" y="35"/>
                        <a:pt x="49" y="31"/>
                      </a:cubicBezTo>
                      <a:cubicBezTo>
                        <a:pt x="50" y="28"/>
                        <a:pt x="50" y="22"/>
                        <a:pt x="56" y="21"/>
                      </a:cubicBezTo>
                      <a:cubicBezTo>
                        <a:pt x="61" y="20"/>
                        <a:pt x="57" y="26"/>
                        <a:pt x="59" y="31"/>
                      </a:cubicBezTo>
                      <a:cubicBezTo>
                        <a:pt x="63" y="37"/>
                        <a:pt x="69" y="31"/>
                        <a:pt x="70" y="28"/>
                      </a:cubicBezTo>
                      <a:cubicBezTo>
                        <a:pt x="70" y="25"/>
                        <a:pt x="79" y="27"/>
                        <a:pt x="79" y="24"/>
                      </a:cubicBezTo>
                      <a:cubicBezTo>
                        <a:pt x="78" y="20"/>
                        <a:pt x="81" y="19"/>
                        <a:pt x="79" y="15"/>
                      </a:cubicBezTo>
                      <a:cubicBezTo>
                        <a:pt x="76" y="11"/>
                        <a:pt x="83" y="12"/>
                        <a:pt x="86" y="9"/>
                      </a:cubicBezTo>
                      <a:cubicBezTo>
                        <a:pt x="89" y="6"/>
                        <a:pt x="82" y="9"/>
                        <a:pt x="77" y="4"/>
                      </a:cubicBezTo>
                      <a:cubicBezTo>
                        <a:pt x="72" y="0"/>
                        <a:pt x="70" y="6"/>
                        <a:pt x="70" y="9"/>
                      </a:cubicBezTo>
                      <a:cubicBezTo>
                        <a:pt x="70" y="12"/>
                        <a:pt x="60" y="9"/>
                        <a:pt x="55" y="7"/>
                      </a:cubicBezTo>
                      <a:cubicBezTo>
                        <a:pt x="49" y="5"/>
                        <a:pt x="42" y="14"/>
                        <a:pt x="34" y="18"/>
                      </a:cubicBezTo>
                      <a:cubicBezTo>
                        <a:pt x="26" y="22"/>
                        <a:pt x="26" y="29"/>
                        <a:pt x="18" y="28"/>
                      </a:cubicBezTo>
                      <a:cubicBezTo>
                        <a:pt x="11" y="28"/>
                        <a:pt x="0" y="35"/>
                        <a:pt x="3"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7" name="Freeform 2200">
                  <a:extLst>
                    <a:ext uri="{FF2B5EF4-FFF2-40B4-BE49-F238E27FC236}">
                      <a16:creationId xmlns="" xmlns:a16="http://schemas.microsoft.com/office/drawing/2014/main" id="{5759409F-BBBE-4B8A-AD7E-CD2F2426AD01}"/>
                    </a:ext>
                  </a:extLst>
                </p:cNvPr>
                <p:cNvSpPr/>
                <p:nvPr/>
              </p:nvSpPr>
              <p:spPr bwMode="auto">
                <a:xfrm>
                  <a:off x="1960812" y="2171570"/>
                  <a:ext cx="245308" cy="104312"/>
                </a:xfrm>
                <a:custGeom>
                  <a:gdLst>
                    <a:gd name="T0" fmla="*/ 18 w 138"/>
                    <a:gd name="T1" fmla="*/ 14 h 60"/>
                    <a:gd name="T2" fmla="*/ 20 w 138"/>
                    <a:gd name="T3" fmla="*/ 21 h 60"/>
                    <a:gd name="T4" fmla="*/ 19 w 138"/>
                    <a:gd name="T5" fmla="*/ 23 h 60"/>
                    <a:gd name="T6" fmla="*/ 10 w 138"/>
                    <a:gd name="T7" fmla="*/ 31 h 60"/>
                    <a:gd name="T8" fmla="*/ 22 w 138"/>
                    <a:gd name="T9" fmla="*/ 31 h 60"/>
                    <a:gd name="T10" fmla="*/ 2 w 138"/>
                    <a:gd name="T11" fmla="*/ 37 h 60"/>
                    <a:gd name="T12" fmla="*/ 16 w 138"/>
                    <a:gd name="T13" fmla="*/ 41 h 60"/>
                    <a:gd name="T14" fmla="*/ 32 w 138"/>
                    <a:gd name="T15" fmla="*/ 40 h 60"/>
                    <a:gd name="T16" fmla="*/ 41 w 138"/>
                    <a:gd name="T17" fmla="*/ 36 h 60"/>
                    <a:gd name="T18" fmla="*/ 62 w 138"/>
                    <a:gd name="T19" fmla="*/ 38 h 60"/>
                    <a:gd name="T20" fmla="*/ 46 w 138"/>
                    <a:gd name="T21" fmla="*/ 47 h 60"/>
                    <a:gd name="T22" fmla="*/ 45 w 138"/>
                    <a:gd name="T23" fmla="*/ 57 h 60"/>
                    <a:gd name="T24" fmla="*/ 85 w 138"/>
                    <a:gd name="T25" fmla="*/ 45 h 60"/>
                    <a:gd name="T26" fmla="*/ 101 w 138"/>
                    <a:gd name="T27" fmla="*/ 44 h 60"/>
                    <a:gd name="T28" fmla="*/ 127 w 138"/>
                    <a:gd name="T29" fmla="*/ 42 h 60"/>
                    <a:gd name="T30" fmla="*/ 131 w 138"/>
                    <a:gd name="T31" fmla="*/ 19 h 60"/>
                    <a:gd name="T32" fmla="*/ 118 w 138"/>
                    <a:gd name="T33" fmla="*/ 24 h 60"/>
                    <a:gd name="T34" fmla="*/ 105 w 138"/>
                    <a:gd name="T35" fmla="*/ 13 h 60"/>
                    <a:gd name="T36" fmla="*/ 97 w 138"/>
                    <a:gd name="T37" fmla="*/ 1 h 60"/>
                    <a:gd name="T38" fmla="*/ 85 w 138"/>
                    <a:gd name="T39" fmla="*/ 14 h 60"/>
                    <a:gd name="T40" fmla="*/ 86 w 138"/>
                    <a:gd name="T41" fmla="*/ 21 h 60"/>
                    <a:gd name="T42" fmla="*/ 95 w 138"/>
                    <a:gd name="T43" fmla="*/ 30 h 60"/>
                    <a:gd name="T44" fmla="*/ 69 w 138"/>
                    <a:gd name="T45" fmla="*/ 25 h 60"/>
                    <a:gd name="T46" fmla="*/ 42 w 138"/>
                    <a:gd name="T47" fmla="*/ 13 h 60"/>
                    <a:gd name="T48" fmla="*/ 30 w 138"/>
                    <a:gd name="T49" fmla="*/ 7 h 60"/>
                    <a:gd name="T50" fmla="*/ 18 w 138"/>
                    <a:gd name="T51" fmla="*/ 14 h 6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60">
                      <a:moveTo>
                        <a:pt x="18" y="14"/>
                      </a:moveTo>
                      <a:cubicBezTo>
                        <a:pt x="11" y="14"/>
                        <a:pt x="12" y="21"/>
                        <a:pt x="20" y="21"/>
                      </a:cubicBezTo>
                      <a:cubicBezTo>
                        <a:pt x="28" y="21"/>
                        <a:pt x="30" y="24"/>
                        <a:pt x="19" y="23"/>
                      </a:cubicBezTo>
                      <a:cubicBezTo>
                        <a:pt x="7" y="23"/>
                        <a:pt x="2" y="33"/>
                        <a:pt x="10" y="31"/>
                      </a:cubicBezTo>
                      <a:cubicBezTo>
                        <a:pt x="18" y="29"/>
                        <a:pt x="28" y="29"/>
                        <a:pt x="22" y="31"/>
                      </a:cubicBezTo>
                      <a:cubicBezTo>
                        <a:pt x="16" y="33"/>
                        <a:pt x="0" y="34"/>
                        <a:pt x="2" y="37"/>
                      </a:cubicBezTo>
                      <a:cubicBezTo>
                        <a:pt x="3" y="39"/>
                        <a:pt x="10" y="39"/>
                        <a:pt x="16" y="41"/>
                      </a:cubicBezTo>
                      <a:cubicBezTo>
                        <a:pt x="23" y="44"/>
                        <a:pt x="27" y="45"/>
                        <a:pt x="32" y="40"/>
                      </a:cubicBezTo>
                      <a:cubicBezTo>
                        <a:pt x="37" y="34"/>
                        <a:pt x="43" y="29"/>
                        <a:pt x="41" y="36"/>
                      </a:cubicBezTo>
                      <a:cubicBezTo>
                        <a:pt x="38" y="44"/>
                        <a:pt x="49" y="38"/>
                        <a:pt x="62" y="38"/>
                      </a:cubicBezTo>
                      <a:cubicBezTo>
                        <a:pt x="76" y="37"/>
                        <a:pt x="60" y="46"/>
                        <a:pt x="46" y="47"/>
                      </a:cubicBezTo>
                      <a:cubicBezTo>
                        <a:pt x="32" y="48"/>
                        <a:pt x="34" y="55"/>
                        <a:pt x="45" y="57"/>
                      </a:cubicBezTo>
                      <a:cubicBezTo>
                        <a:pt x="56" y="60"/>
                        <a:pt x="80" y="50"/>
                        <a:pt x="85" y="45"/>
                      </a:cubicBezTo>
                      <a:cubicBezTo>
                        <a:pt x="91" y="39"/>
                        <a:pt x="96" y="48"/>
                        <a:pt x="101" y="44"/>
                      </a:cubicBezTo>
                      <a:cubicBezTo>
                        <a:pt x="107" y="40"/>
                        <a:pt x="117" y="44"/>
                        <a:pt x="127" y="42"/>
                      </a:cubicBezTo>
                      <a:cubicBezTo>
                        <a:pt x="136" y="40"/>
                        <a:pt x="138" y="22"/>
                        <a:pt x="131" y="19"/>
                      </a:cubicBezTo>
                      <a:cubicBezTo>
                        <a:pt x="124" y="16"/>
                        <a:pt x="124" y="23"/>
                        <a:pt x="118" y="24"/>
                      </a:cubicBezTo>
                      <a:cubicBezTo>
                        <a:pt x="113" y="25"/>
                        <a:pt x="110" y="18"/>
                        <a:pt x="105" y="13"/>
                      </a:cubicBezTo>
                      <a:cubicBezTo>
                        <a:pt x="101" y="9"/>
                        <a:pt x="104" y="0"/>
                        <a:pt x="97" y="1"/>
                      </a:cubicBezTo>
                      <a:cubicBezTo>
                        <a:pt x="91" y="2"/>
                        <a:pt x="77" y="13"/>
                        <a:pt x="85" y="14"/>
                      </a:cubicBezTo>
                      <a:cubicBezTo>
                        <a:pt x="94" y="15"/>
                        <a:pt x="91" y="19"/>
                        <a:pt x="86" y="21"/>
                      </a:cubicBezTo>
                      <a:cubicBezTo>
                        <a:pt x="82" y="23"/>
                        <a:pt x="97" y="27"/>
                        <a:pt x="95" y="30"/>
                      </a:cubicBezTo>
                      <a:cubicBezTo>
                        <a:pt x="93" y="33"/>
                        <a:pt x="70" y="30"/>
                        <a:pt x="69" y="25"/>
                      </a:cubicBezTo>
                      <a:cubicBezTo>
                        <a:pt x="68" y="20"/>
                        <a:pt x="50" y="11"/>
                        <a:pt x="42" y="13"/>
                      </a:cubicBezTo>
                      <a:cubicBezTo>
                        <a:pt x="35" y="15"/>
                        <a:pt x="38" y="7"/>
                        <a:pt x="30" y="7"/>
                      </a:cubicBezTo>
                      <a:cubicBezTo>
                        <a:pt x="23" y="6"/>
                        <a:pt x="25" y="13"/>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8" name="Freeform 2201">
                  <a:extLst>
                    <a:ext uri="{FF2B5EF4-FFF2-40B4-BE49-F238E27FC236}">
                      <a16:creationId xmlns="" xmlns:a16="http://schemas.microsoft.com/office/drawing/2014/main" id="{D8587474-8A76-433A-8A5E-C1B70CA88887}"/>
                    </a:ext>
                  </a:extLst>
                </p:cNvPr>
                <p:cNvSpPr/>
                <p:nvPr/>
              </p:nvSpPr>
              <p:spPr bwMode="auto">
                <a:xfrm>
                  <a:off x="1635593" y="2912547"/>
                  <a:ext cx="50177" cy="55753"/>
                </a:xfrm>
                <a:custGeom>
                  <a:gdLst>
                    <a:gd name="T0" fmla="*/ 9 w 29"/>
                    <a:gd name="T1" fmla="*/ 4 h 32"/>
                    <a:gd name="T2" fmla="*/ 26 w 29"/>
                    <a:gd name="T3" fmla="*/ 29 h 32"/>
                    <a:gd name="T4" fmla="*/ 21 w 29"/>
                    <a:gd name="T5" fmla="*/ 12 h 32"/>
                    <a:gd name="T6" fmla="*/ 9 w 29"/>
                    <a:gd name="T7" fmla="*/ 4 h 32"/>
                  </a:gdLst>
                  <a:cxnLst>
                    <a:cxn ang="0">
                      <a:pos x="T0" y="T1"/>
                    </a:cxn>
                    <a:cxn ang="0">
                      <a:pos x="T2" y="T3"/>
                    </a:cxn>
                    <a:cxn ang="0">
                      <a:pos x="T4" y="T5"/>
                    </a:cxn>
                    <a:cxn ang="0">
                      <a:pos x="T6" y="T7"/>
                    </a:cxn>
                  </a:cxnLst>
                  <a:rect l="0" t="0" r="r" b="b"/>
                  <a:pathLst>
                    <a:path w="28" h="32">
                      <a:moveTo>
                        <a:pt x="9" y="4"/>
                      </a:moveTo>
                      <a:cubicBezTo>
                        <a:pt x="0" y="9"/>
                        <a:pt x="22" y="32"/>
                        <a:pt x="26" y="29"/>
                      </a:cubicBezTo>
                      <a:cubicBezTo>
                        <a:pt x="29" y="27"/>
                        <a:pt x="21" y="18"/>
                        <a:pt x="21" y="12"/>
                      </a:cubicBezTo>
                      <a:cubicBezTo>
                        <a:pt x="21" y="6"/>
                        <a:pt x="18" y="0"/>
                        <a:pt x="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49" name="Freeform 2202">
                  <a:extLst>
                    <a:ext uri="{FF2B5EF4-FFF2-40B4-BE49-F238E27FC236}">
                      <a16:creationId xmlns="" xmlns:a16="http://schemas.microsoft.com/office/drawing/2014/main" id="{E41CA7B9-C243-4752-B7AB-6829FEEF24D2}"/>
                    </a:ext>
                  </a:extLst>
                </p:cNvPr>
                <p:cNvSpPr/>
                <p:nvPr/>
              </p:nvSpPr>
              <p:spPr bwMode="auto">
                <a:xfrm>
                  <a:off x="3027531" y="3020456"/>
                  <a:ext cx="57610" cy="32373"/>
                </a:xfrm>
                <a:custGeom>
                  <a:gdLst>
                    <a:gd name="T0" fmla="*/ 1 w 33"/>
                    <a:gd name="T1" fmla="*/ 3 h 19"/>
                    <a:gd name="T2" fmla="*/ 32 w 33"/>
                    <a:gd name="T3" fmla="*/ 14 h 19"/>
                    <a:gd name="T4" fmla="*/ 1 w 33"/>
                    <a:gd name="T5" fmla="*/ 3 h 19"/>
                  </a:gdLst>
                  <a:cxnLst>
                    <a:cxn ang="0">
                      <a:pos x="T0" y="T1"/>
                    </a:cxn>
                    <a:cxn ang="0">
                      <a:pos x="T2" y="T3"/>
                    </a:cxn>
                    <a:cxn ang="0">
                      <a:pos x="T4" y="T5"/>
                    </a:cxn>
                  </a:cxnLst>
                  <a:rect l="0" t="0" r="r" b="b"/>
                  <a:pathLst>
                    <a:path w="33" h="19">
                      <a:moveTo>
                        <a:pt x="1" y="3"/>
                      </a:moveTo>
                      <a:cubicBezTo>
                        <a:pt x="2" y="7"/>
                        <a:pt x="31" y="19"/>
                        <a:pt x="32" y="14"/>
                      </a:cubicBezTo>
                      <a:cubicBezTo>
                        <a:pt x="33" y="8"/>
                        <a:pt x="0" y="0"/>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0" name="Freeform 2203">
                  <a:extLst>
                    <a:ext uri="{FF2B5EF4-FFF2-40B4-BE49-F238E27FC236}">
                      <a16:creationId xmlns="" xmlns:a16="http://schemas.microsoft.com/office/drawing/2014/main" id="{A63F2B6F-5253-4016-9D52-7D8CCDC4BA3F}"/>
                    </a:ext>
                  </a:extLst>
                </p:cNvPr>
                <p:cNvSpPr/>
                <p:nvPr/>
              </p:nvSpPr>
              <p:spPr bwMode="auto">
                <a:xfrm>
                  <a:off x="1786123" y="2257898"/>
                  <a:ext cx="223007" cy="136685"/>
                </a:xfrm>
                <a:custGeom>
                  <a:gdLst>
                    <a:gd name="T0" fmla="*/ 21 w 126"/>
                    <a:gd name="T1" fmla="*/ 62 h 80"/>
                    <a:gd name="T2" fmla="*/ 37 w 126"/>
                    <a:gd name="T3" fmla="*/ 80 h 80"/>
                    <a:gd name="T4" fmla="*/ 44 w 126"/>
                    <a:gd name="T5" fmla="*/ 75 h 80"/>
                    <a:gd name="T6" fmla="*/ 55 w 126"/>
                    <a:gd name="T7" fmla="*/ 72 h 80"/>
                    <a:gd name="T8" fmla="*/ 66 w 126"/>
                    <a:gd name="T9" fmla="*/ 64 h 80"/>
                    <a:gd name="T10" fmla="*/ 77 w 126"/>
                    <a:gd name="T11" fmla="*/ 53 h 80"/>
                    <a:gd name="T12" fmla="*/ 86 w 126"/>
                    <a:gd name="T13" fmla="*/ 42 h 80"/>
                    <a:gd name="T14" fmla="*/ 122 w 126"/>
                    <a:gd name="T15" fmla="*/ 27 h 80"/>
                    <a:gd name="T16" fmla="*/ 108 w 126"/>
                    <a:gd name="T17" fmla="*/ 14 h 80"/>
                    <a:gd name="T18" fmla="*/ 85 w 126"/>
                    <a:gd name="T19" fmla="*/ 12 h 80"/>
                    <a:gd name="T20" fmla="*/ 78 w 126"/>
                    <a:gd name="T21" fmla="*/ 9 h 80"/>
                    <a:gd name="T22" fmla="*/ 55 w 126"/>
                    <a:gd name="T23" fmla="*/ 3 h 80"/>
                    <a:gd name="T24" fmla="*/ 20 w 126"/>
                    <a:gd name="T25" fmla="*/ 8 h 80"/>
                    <a:gd name="T26" fmla="*/ 25 w 126"/>
                    <a:gd name="T27" fmla="*/ 19 h 80"/>
                    <a:gd name="T28" fmla="*/ 17 w 126"/>
                    <a:gd name="T29" fmla="*/ 36 h 80"/>
                    <a:gd name="T30" fmla="*/ 7 w 126"/>
                    <a:gd name="T31" fmla="*/ 53 h 80"/>
                    <a:gd name="T32" fmla="*/ 21 w 126"/>
                    <a:gd name="T33" fmla="*/ 62 h 8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5" h="80">
                      <a:moveTo>
                        <a:pt x="21" y="62"/>
                      </a:moveTo>
                      <a:cubicBezTo>
                        <a:pt x="30" y="64"/>
                        <a:pt x="31" y="80"/>
                        <a:pt x="37" y="80"/>
                      </a:cubicBezTo>
                      <a:cubicBezTo>
                        <a:pt x="41" y="80"/>
                        <a:pt x="38" y="75"/>
                        <a:pt x="44" y="75"/>
                      </a:cubicBezTo>
                      <a:cubicBezTo>
                        <a:pt x="51" y="75"/>
                        <a:pt x="49" y="72"/>
                        <a:pt x="55" y="72"/>
                      </a:cubicBezTo>
                      <a:cubicBezTo>
                        <a:pt x="61" y="73"/>
                        <a:pt x="66" y="71"/>
                        <a:pt x="66" y="64"/>
                      </a:cubicBezTo>
                      <a:cubicBezTo>
                        <a:pt x="66" y="57"/>
                        <a:pt x="71" y="54"/>
                        <a:pt x="77" y="53"/>
                      </a:cubicBezTo>
                      <a:cubicBezTo>
                        <a:pt x="83" y="51"/>
                        <a:pt x="77" y="44"/>
                        <a:pt x="86" y="42"/>
                      </a:cubicBezTo>
                      <a:cubicBezTo>
                        <a:pt x="94" y="40"/>
                        <a:pt x="118" y="30"/>
                        <a:pt x="122" y="27"/>
                      </a:cubicBezTo>
                      <a:cubicBezTo>
                        <a:pt x="126" y="24"/>
                        <a:pt x="117" y="20"/>
                        <a:pt x="108" y="14"/>
                      </a:cubicBezTo>
                      <a:cubicBezTo>
                        <a:pt x="99" y="9"/>
                        <a:pt x="92" y="7"/>
                        <a:pt x="85" y="12"/>
                      </a:cubicBezTo>
                      <a:cubicBezTo>
                        <a:pt x="78" y="16"/>
                        <a:pt x="83" y="7"/>
                        <a:pt x="78" y="9"/>
                      </a:cubicBezTo>
                      <a:cubicBezTo>
                        <a:pt x="72" y="12"/>
                        <a:pt x="57" y="5"/>
                        <a:pt x="55" y="3"/>
                      </a:cubicBezTo>
                      <a:cubicBezTo>
                        <a:pt x="53" y="0"/>
                        <a:pt x="26" y="8"/>
                        <a:pt x="20" y="8"/>
                      </a:cubicBezTo>
                      <a:cubicBezTo>
                        <a:pt x="13" y="8"/>
                        <a:pt x="20" y="15"/>
                        <a:pt x="25" y="19"/>
                      </a:cubicBezTo>
                      <a:cubicBezTo>
                        <a:pt x="29" y="22"/>
                        <a:pt x="14" y="33"/>
                        <a:pt x="17" y="36"/>
                      </a:cubicBezTo>
                      <a:cubicBezTo>
                        <a:pt x="20" y="38"/>
                        <a:pt x="14" y="45"/>
                        <a:pt x="7" y="53"/>
                      </a:cubicBezTo>
                      <a:cubicBezTo>
                        <a:pt x="0" y="61"/>
                        <a:pt x="12" y="60"/>
                        <a:pt x="21"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1" name="Freeform 2204">
                  <a:extLst>
                    <a:ext uri="{FF2B5EF4-FFF2-40B4-BE49-F238E27FC236}">
                      <a16:creationId xmlns="" xmlns:a16="http://schemas.microsoft.com/office/drawing/2014/main" id="{E9971EDE-EE98-474C-AEA4-9F56030FAE98}"/>
                    </a:ext>
                  </a:extLst>
                </p:cNvPr>
                <p:cNvSpPr/>
                <p:nvPr/>
              </p:nvSpPr>
              <p:spPr bwMode="auto">
                <a:xfrm>
                  <a:off x="2505322" y="2286673"/>
                  <a:ext cx="596545" cy="413652"/>
                </a:xfrm>
                <a:custGeom>
                  <a:gdLst>
                    <a:gd name="T0" fmla="*/ 215 w 336"/>
                    <a:gd name="T1" fmla="*/ 54 h 241"/>
                    <a:gd name="T2" fmla="*/ 185 w 336"/>
                    <a:gd name="T3" fmla="*/ 44 h 241"/>
                    <a:gd name="T4" fmla="*/ 147 w 336"/>
                    <a:gd name="T5" fmla="*/ 27 h 241"/>
                    <a:gd name="T6" fmla="*/ 127 w 336"/>
                    <a:gd name="T7" fmla="*/ 34 h 241"/>
                    <a:gd name="T8" fmla="*/ 109 w 336"/>
                    <a:gd name="T9" fmla="*/ 21 h 241"/>
                    <a:gd name="T10" fmla="*/ 79 w 336"/>
                    <a:gd name="T11" fmla="*/ 7 h 241"/>
                    <a:gd name="T12" fmla="*/ 59 w 336"/>
                    <a:gd name="T13" fmla="*/ 33 h 241"/>
                    <a:gd name="T14" fmla="*/ 65 w 336"/>
                    <a:gd name="T15" fmla="*/ 52 h 241"/>
                    <a:gd name="T16" fmla="*/ 43 w 336"/>
                    <a:gd name="T17" fmla="*/ 30 h 241"/>
                    <a:gd name="T18" fmla="*/ 61 w 336"/>
                    <a:gd name="T19" fmla="*/ 4 h 241"/>
                    <a:gd name="T20" fmla="*/ 6 w 336"/>
                    <a:gd name="T21" fmla="*/ 54 h 241"/>
                    <a:gd name="T22" fmla="*/ 27 w 336"/>
                    <a:gd name="T23" fmla="*/ 64 h 241"/>
                    <a:gd name="T24" fmla="*/ 32 w 336"/>
                    <a:gd name="T25" fmla="*/ 76 h 241"/>
                    <a:gd name="T26" fmla="*/ 66 w 336"/>
                    <a:gd name="T27" fmla="*/ 82 h 241"/>
                    <a:gd name="T28" fmla="*/ 103 w 336"/>
                    <a:gd name="T29" fmla="*/ 82 h 241"/>
                    <a:gd name="T30" fmla="*/ 127 w 336"/>
                    <a:gd name="T31" fmla="*/ 78 h 241"/>
                    <a:gd name="T32" fmla="*/ 143 w 336"/>
                    <a:gd name="T33" fmla="*/ 81 h 241"/>
                    <a:gd name="T34" fmla="*/ 166 w 336"/>
                    <a:gd name="T35" fmla="*/ 98 h 241"/>
                    <a:gd name="T36" fmla="*/ 172 w 336"/>
                    <a:gd name="T37" fmla="*/ 103 h 241"/>
                    <a:gd name="T38" fmla="*/ 200 w 336"/>
                    <a:gd name="T39" fmla="*/ 125 h 241"/>
                    <a:gd name="T40" fmla="*/ 218 w 336"/>
                    <a:gd name="T41" fmla="*/ 143 h 241"/>
                    <a:gd name="T42" fmla="*/ 219 w 336"/>
                    <a:gd name="T43" fmla="*/ 159 h 241"/>
                    <a:gd name="T44" fmla="*/ 188 w 336"/>
                    <a:gd name="T45" fmla="*/ 168 h 241"/>
                    <a:gd name="T46" fmla="*/ 146 w 336"/>
                    <a:gd name="T47" fmla="*/ 176 h 241"/>
                    <a:gd name="T48" fmla="*/ 165 w 336"/>
                    <a:gd name="T49" fmla="*/ 191 h 241"/>
                    <a:gd name="T50" fmla="*/ 193 w 336"/>
                    <a:gd name="T51" fmla="*/ 188 h 241"/>
                    <a:gd name="T52" fmla="*/ 212 w 336"/>
                    <a:gd name="T53" fmla="*/ 214 h 241"/>
                    <a:gd name="T54" fmla="*/ 274 w 336"/>
                    <a:gd name="T55" fmla="*/ 236 h 241"/>
                    <a:gd name="T56" fmla="*/ 262 w 336"/>
                    <a:gd name="T57" fmla="*/ 209 h 241"/>
                    <a:gd name="T58" fmla="*/ 286 w 336"/>
                    <a:gd name="T59" fmla="*/ 198 h 241"/>
                    <a:gd name="T60" fmla="*/ 256 w 336"/>
                    <a:gd name="T61" fmla="*/ 166 h 241"/>
                    <a:gd name="T62" fmla="*/ 275 w 336"/>
                    <a:gd name="T63" fmla="*/ 159 h 241"/>
                    <a:gd name="T64" fmla="*/ 304 w 336"/>
                    <a:gd name="T65" fmla="*/ 172 h 241"/>
                    <a:gd name="T66" fmla="*/ 330 w 336"/>
                    <a:gd name="T67" fmla="*/ 151 h 241"/>
                    <a:gd name="T68" fmla="*/ 307 w 336"/>
                    <a:gd name="T69" fmla="*/ 134 h 241"/>
                    <a:gd name="T70" fmla="*/ 267 w 336"/>
                    <a:gd name="T71" fmla="*/ 117 h 241"/>
                    <a:gd name="T72" fmla="*/ 268 w 336"/>
                    <a:gd name="T73" fmla="*/ 101 h 241"/>
                    <a:gd name="T74" fmla="*/ 261 w 336"/>
                    <a:gd name="T75" fmla="*/ 89 h 241"/>
                    <a:gd name="T76" fmla="*/ 247 w 336"/>
                    <a:gd name="T77" fmla="*/ 84 h 241"/>
                    <a:gd name="T78" fmla="*/ 232 w 336"/>
                    <a:gd name="T79" fmla="*/ 69 h 241"/>
                    <a:gd name="T80" fmla="*/ 209 w 336"/>
                    <a:gd name="T81" fmla="*/ 67 h 24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36" h="241">
                      <a:moveTo>
                        <a:pt x="205" y="63"/>
                      </a:moveTo>
                      <a:cubicBezTo>
                        <a:pt x="210" y="63"/>
                        <a:pt x="216" y="59"/>
                        <a:pt x="215" y="54"/>
                      </a:cubicBezTo>
                      <a:cubicBezTo>
                        <a:pt x="213" y="50"/>
                        <a:pt x="200" y="49"/>
                        <a:pt x="198" y="55"/>
                      </a:cubicBezTo>
                      <a:cubicBezTo>
                        <a:pt x="195" y="60"/>
                        <a:pt x="185" y="49"/>
                        <a:pt x="185" y="44"/>
                      </a:cubicBezTo>
                      <a:cubicBezTo>
                        <a:pt x="185" y="40"/>
                        <a:pt x="169" y="44"/>
                        <a:pt x="171" y="36"/>
                      </a:cubicBezTo>
                      <a:cubicBezTo>
                        <a:pt x="173" y="29"/>
                        <a:pt x="152" y="27"/>
                        <a:pt x="147" y="27"/>
                      </a:cubicBezTo>
                      <a:cubicBezTo>
                        <a:pt x="141" y="27"/>
                        <a:pt x="133" y="31"/>
                        <a:pt x="134" y="36"/>
                      </a:cubicBezTo>
                      <a:cubicBezTo>
                        <a:pt x="135" y="41"/>
                        <a:pt x="128" y="39"/>
                        <a:pt x="127" y="34"/>
                      </a:cubicBezTo>
                      <a:cubicBezTo>
                        <a:pt x="126" y="28"/>
                        <a:pt x="113" y="40"/>
                        <a:pt x="109" y="40"/>
                      </a:cubicBezTo>
                      <a:cubicBezTo>
                        <a:pt x="105" y="40"/>
                        <a:pt x="111" y="25"/>
                        <a:pt x="109" y="21"/>
                      </a:cubicBezTo>
                      <a:cubicBezTo>
                        <a:pt x="107" y="16"/>
                        <a:pt x="104" y="15"/>
                        <a:pt x="101" y="7"/>
                      </a:cubicBezTo>
                      <a:cubicBezTo>
                        <a:pt x="98" y="0"/>
                        <a:pt x="83" y="3"/>
                        <a:pt x="79" y="7"/>
                      </a:cubicBezTo>
                      <a:cubicBezTo>
                        <a:pt x="75" y="12"/>
                        <a:pt x="62" y="10"/>
                        <a:pt x="55" y="17"/>
                      </a:cubicBezTo>
                      <a:cubicBezTo>
                        <a:pt x="48" y="24"/>
                        <a:pt x="56" y="31"/>
                        <a:pt x="59" y="33"/>
                      </a:cubicBezTo>
                      <a:cubicBezTo>
                        <a:pt x="62" y="36"/>
                        <a:pt x="48" y="40"/>
                        <a:pt x="53" y="44"/>
                      </a:cubicBezTo>
                      <a:cubicBezTo>
                        <a:pt x="57" y="48"/>
                        <a:pt x="64" y="46"/>
                        <a:pt x="65" y="52"/>
                      </a:cubicBezTo>
                      <a:cubicBezTo>
                        <a:pt x="65" y="59"/>
                        <a:pt x="48" y="50"/>
                        <a:pt x="46" y="45"/>
                      </a:cubicBezTo>
                      <a:cubicBezTo>
                        <a:pt x="43" y="39"/>
                        <a:pt x="47" y="34"/>
                        <a:pt x="43" y="30"/>
                      </a:cubicBezTo>
                      <a:cubicBezTo>
                        <a:pt x="40" y="26"/>
                        <a:pt x="43" y="21"/>
                        <a:pt x="49" y="14"/>
                      </a:cubicBezTo>
                      <a:cubicBezTo>
                        <a:pt x="56" y="7"/>
                        <a:pt x="61" y="8"/>
                        <a:pt x="61" y="4"/>
                      </a:cubicBezTo>
                      <a:cubicBezTo>
                        <a:pt x="61" y="0"/>
                        <a:pt x="33" y="0"/>
                        <a:pt x="16" y="15"/>
                      </a:cubicBezTo>
                      <a:cubicBezTo>
                        <a:pt x="0" y="30"/>
                        <a:pt x="5" y="50"/>
                        <a:pt x="6" y="54"/>
                      </a:cubicBezTo>
                      <a:cubicBezTo>
                        <a:pt x="7" y="58"/>
                        <a:pt x="21" y="56"/>
                        <a:pt x="30" y="59"/>
                      </a:cubicBezTo>
                      <a:cubicBezTo>
                        <a:pt x="38" y="61"/>
                        <a:pt x="34" y="65"/>
                        <a:pt x="27" y="64"/>
                      </a:cubicBezTo>
                      <a:cubicBezTo>
                        <a:pt x="21" y="63"/>
                        <a:pt x="10" y="61"/>
                        <a:pt x="10" y="65"/>
                      </a:cubicBezTo>
                      <a:cubicBezTo>
                        <a:pt x="11" y="70"/>
                        <a:pt x="24" y="78"/>
                        <a:pt x="32" y="76"/>
                      </a:cubicBezTo>
                      <a:cubicBezTo>
                        <a:pt x="40" y="74"/>
                        <a:pt x="40" y="74"/>
                        <a:pt x="44" y="79"/>
                      </a:cubicBezTo>
                      <a:cubicBezTo>
                        <a:pt x="47" y="83"/>
                        <a:pt x="57" y="82"/>
                        <a:pt x="66" y="82"/>
                      </a:cubicBezTo>
                      <a:cubicBezTo>
                        <a:pt x="76" y="83"/>
                        <a:pt x="87" y="86"/>
                        <a:pt x="91" y="87"/>
                      </a:cubicBezTo>
                      <a:cubicBezTo>
                        <a:pt x="96" y="87"/>
                        <a:pt x="101" y="84"/>
                        <a:pt x="103" y="82"/>
                      </a:cubicBezTo>
                      <a:cubicBezTo>
                        <a:pt x="104" y="79"/>
                        <a:pt x="123" y="86"/>
                        <a:pt x="128" y="85"/>
                      </a:cubicBezTo>
                      <a:cubicBezTo>
                        <a:pt x="134" y="85"/>
                        <a:pt x="130" y="80"/>
                        <a:pt x="127" y="78"/>
                      </a:cubicBezTo>
                      <a:cubicBezTo>
                        <a:pt x="123" y="77"/>
                        <a:pt x="125" y="70"/>
                        <a:pt x="129" y="73"/>
                      </a:cubicBezTo>
                      <a:cubicBezTo>
                        <a:pt x="134" y="75"/>
                        <a:pt x="141" y="77"/>
                        <a:pt x="143" y="81"/>
                      </a:cubicBezTo>
                      <a:cubicBezTo>
                        <a:pt x="144" y="85"/>
                        <a:pt x="148" y="83"/>
                        <a:pt x="149" y="87"/>
                      </a:cubicBezTo>
                      <a:cubicBezTo>
                        <a:pt x="149" y="90"/>
                        <a:pt x="165" y="94"/>
                        <a:pt x="166" y="98"/>
                      </a:cubicBezTo>
                      <a:cubicBezTo>
                        <a:pt x="166" y="102"/>
                        <a:pt x="150" y="104"/>
                        <a:pt x="155" y="108"/>
                      </a:cubicBezTo>
                      <a:cubicBezTo>
                        <a:pt x="159" y="111"/>
                        <a:pt x="166" y="103"/>
                        <a:pt x="172" y="103"/>
                      </a:cubicBezTo>
                      <a:cubicBezTo>
                        <a:pt x="178" y="102"/>
                        <a:pt x="178" y="116"/>
                        <a:pt x="183" y="114"/>
                      </a:cubicBezTo>
                      <a:cubicBezTo>
                        <a:pt x="189" y="111"/>
                        <a:pt x="194" y="116"/>
                        <a:pt x="200" y="125"/>
                      </a:cubicBezTo>
                      <a:cubicBezTo>
                        <a:pt x="206" y="133"/>
                        <a:pt x="199" y="141"/>
                        <a:pt x="200" y="144"/>
                      </a:cubicBezTo>
                      <a:cubicBezTo>
                        <a:pt x="200" y="147"/>
                        <a:pt x="212" y="146"/>
                        <a:pt x="218" y="143"/>
                      </a:cubicBezTo>
                      <a:cubicBezTo>
                        <a:pt x="225" y="139"/>
                        <a:pt x="231" y="147"/>
                        <a:pt x="236" y="151"/>
                      </a:cubicBezTo>
                      <a:cubicBezTo>
                        <a:pt x="241" y="156"/>
                        <a:pt x="217" y="163"/>
                        <a:pt x="219" y="159"/>
                      </a:cubicBezTo>
                      <a:cubicBezTo>
                        <a:pt x="221" y="155"/>
                        <a:pt x="205" y="143"/>
                        <a:pt x="191" y="149"/>
                      </a:cubicBezTo>
                      <a:cubicBezTo>
                        <a:pt x="176" y="154"/>
                        <a:pt x="186" y="163"/>
                        <a:pt x="188" y="168"/>
                      </a:cubicBezTo>
                      <a:cubicBezTo>
                        <a:pt x="189" y="173"/>
                        <a:pt x="175" y="178"/>
                        <a:pt x="161" y="173"/>
                      </a:cubicBezTo>
                      <a:cubicBezTo>
                        <a:pt x="148" y="169"/>
                        <a:pt x="152" y="176"/>
                        <a:pt x="146" y="176"/>
                      </a:cubicBezTo>
                      <a:cubicBezTo>
                        <a:pt x="141" y="176"/>
                        <a:pt x="135" y="185"/>
                        <a:pt x="140" y="190"/>
                      </a:cubicBezTo>
                      <a:cubicBezTo>
                        <a:pt x="145" y="196"/>
                        <a:pt x="156" y="191"/>
                        <a:pt x="165" y="191"/>
                      </a:cubicBezTo>
                      <a:cubicBezTo>
                        <a:pt x="174" y="192"/>
                        <a:pt x="175" y="194"/>
                        <a:pt x="176" y="189"/>
                      </a:cubicBezTo>
                      <a:cubicBezTo>
                        <a:pt x="177" y="184"/>
                        <a:pt x="186" y="187"/>
                        <a:pt x="193" y="188"/>
                      </a:cubicBezTo>
                      <a:cubicBezTo>
                        <a:pt x="199" y="190"/>
                        <a:pt x="198" y="199"/>
                        <a:pt x="206" y="200"/>
                      </a:cubicBezTo>
                      <a:cubicBezTo>
                        <a:pt x="214" y="201"/>
                        <a:pt x="207" y="209"/>
                        <a:pt x="212" y="214"/>
                      </a:cubicBezTo>
                      <a:cubicBezTo>
                        <a:pt x="217" y="220"/>
                        <a:pt x="233" y="217"/>
                        <a:pt x="239" y="223"/>
                      </a:cubicBezTo>
                      <a:cubicBezTo>
                        <a:pt x="245" y="229"/>
                        <a:pt x="271" y="241"/>
                        <a:pt x="274" y="236"/>
                      </a:cubicBezTo>
                      <a:cubicBezTo>
                        <a:pt x="278" y="231"/>
                        <a:pt x="252" y="208"/>
                        <a:pt x="245" y="206"/>
                      </a:cubicBezTo>
                      <a:cubicBezTo>
                        <a:pt x="237" y="204"/>
                        <a:pt x="252" y="202"/>
                        <a:pt x="262" y="209"/>
                      </a:cubicBezTo>
                      <a:cubicBezTo>
                        <a:pt x="271" y="217"/>
                        <a:pt x="285" y="220"/>
                        <a:pt x="292" y="211"/>
                      </a:cubicBezTo>
                      <a:cubicBezTo>
                        <a:pt x="299" y="202"/>
                        <a:pt x="286" y="205"/>
                        <a:pt x="286" y="198"/>
                      </a:cubicBezTo>
                      <a:cubicBezTo>
                        <a:pt x="286" y="192"/>
                        <a:pt x="282" y="183"/>
                        <a:pt x="275" y="183"/>
                      </a:cubicBezTo>
                      <a:cubicBezTo>
                        <a:pt x="268" y="183"/>
                        <a:pt x="250" y="169"/>
                        <a:pt x="256" y="166"/>
                      </a:cubicBezTo>
                      <a:cubicBezTo>
                        <a:pt x="263" y="163"/>
                        <a:pt x="254" y="159"/>
                        <a:pt x="259" y="153"/>
                      </a:cubicBezTo>
                      <a:cubicBezTo>
                        <a:pt x="264" y="148"/>
                        <a:pt x="269" y="158"/>
                        <a:pt x="275" y="159"/>
                      </a:cubicBezTo>
                      <a:cubicBezTo>
                        <a:pt x="281" y="159"/>
                        <a:pt x="282" y="167"/>
                        <a:pt x="292" y="175"/>
                      </a:cubicBezTo>
                      <a:cubicBezTo>
                        <a:pt x="301" y="183"/>
                        <a:pt x="302" y="177"/>
                        <a:pt x="304" y="172"/>
                      </a:cubicBezTo>
                      <a:cubicBezTo>
                        <a:pt x="305" y="166"/>
                        <a:pt x="316" y="171"/>
                        <a:pt x="315" y="165"/>
                      </a:cubicBezTo>
                      <a:cubicBezTo>
                        <a:pt x="315" y="160"/>
                        <a:pt x="324" y="153"/>
                        <a:pt x="330" y="151"/>
                      </a:cubicBezTo>
                      <a:cubicBezTo>
                        <a:pt x="336" y="148"/>
                        <a:pt x="325" y="142"/>
                        <a:pt x="317" y="143"/>
                      </a:cubicBezTo>
                      <a:cubicBezTo>
                        <a:pt x="309" y="143"/>
                        <a:pt x="307" y="138"/>
                        <a:pt x="307" y="134"/>
                      </a:cubicBezTo>
                      <a:cubicBezTo>
                        <a:pt x="307" y="131"/>
                        <a:pt x="292" y="122"/>
                        <a:pt x="287" y="124"/>
                      </a:cubicBezTo>
                      <a:cubicBezTo>
                        <a:pt x="282" y="125"/>
                        <a:pt x="274" y="117"/>
                        <a:pt x="267" y="117"/>
                      </a:cubicBezTo>
                      <a:cubicBezTo>
                        <a:pt x="261" y="116"/>
                        <a:pt x="251" y="111"/>
                        <a:pt x="252" y="104"/>
                      </a:cubicBezTo>
                      <a:cubicBezTo>
                        <a:pt x="253" y="97"/>
                        <a:pt x="265" y="106"/>
                        <a:pt x="268" y="101"/>
                      </a:cubicBezTo>
                      <a:cubicBezTo>
                        <a:pt x="270" y="95"/>
                        <a:pt x="255" y="98"/>
                        <a:pt x="255" y="94"/>
                      </a:cubicBezTo>
                      <a:cubicBezTo>
                        <a:pt x="254" y="90"/>
                        <a:pt x="258" y="92"/>
                        <a:pt x="261" y="89"/>
                      </a:cubicBezTo>
                      <a:cubicBezTo>
                        <a:pt x="264" y="87"/>
                        <a:pt x="259" y="82"/>
                        <a:pt x="255" y="80"/>
                      </a:cubicBezTo>
                      <a:cubicBezTo>
                        <a:pt x="252" y="78"/>
                        <a:pt x="251" y="84"/>
                        <a:pt x="247" y="84"/>
                      </a:cubicBezTo>
                      <a:cubicBezTo>
                        <a:pt x="244" y="84"/>
                        <a:pt x="247" y="78"/>
                        <a:pt x="249" y="75"/>
                      </a:cubicBezTo>
                      <a:cubicBezTo>
                        <a:pt x="252" y="71"/>
                        <a:pt x="238" y="67"/>
                        <a:pt x="232" y="69"/>
                      </a:cubicBezTo>
                      <a:cubicBezTo>
                        <a:pt x="226" y="71"/>
                        <a:pt x="224" y="68"/>
                        <a:pt x="224" y="64"/>
                      </a:cubicBezTo>
                      <a:cubicBezTo>
                        <a:pt x="224" y="60"/>
                        <a:pt x="213" y="64"/>
                        <a:pt x="209" y="67"/>
                      </a:cubicBezTo>
                      <a:cubicBezTo>
                        <a:pt x="205" y="70"/>
                        <a:pt x="200" y="64"/>
                        <a:pt x="205"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2" name="Freeform 2205">
                  <a:extLst>
                    <a:ext uri="{FF2B5EF4-FFF2-40B4-BE49-F238E27FC236}">
                      <a16:creationId xmlns="" xmlns:a16="http://schemas.microsoft.com/office/drawing/2014/main" id="{481022BF-EB40-4219-8C76-58D46A99D6F0}"/>
                    </a:ext>
                  </a:extLst>
                </p:cNvPr>
                <p:cNvSpPr/>
                <p:nvPr/>
              </p:nvSpPr>
              <p:spPr bwMode="auto">
                <a:xfrm>
                  <a:off x="3126026" y="2980889"/>
                  <a:ext cx="143096" cy="124096"/>
                </a:xfrm>
                <a:custGeom>
                  <a:gdLst>
                    <a:gd name="T0" fmla="*/ 44 w 81"/>
                    <a:gd name="T1" fmla="*/ 5 h 72"/>
                    <a:gd name="T2" fmla="*/ 39 w 81"/>
                    <a:gd name="T3" fmla="*/ 2 h 72"/>
                    <a:gd name="T4" fmla="*/ 21 w 81"/>
                    <a:gd name="T5" fmla="*/ 27 h 72"/>
                    <a:gd name="T6" fmla="*/ 16 w 81"/>
                    <a:gd name="T7" fmla="*/ 38 h 72"/>
                    <a:gd name="T8" fmla="*/ 9 w 81"/>
                    <a:gd name="T9" fmla="*/ 44 h 72"/>
                    <a:gd name="T10" fmla="*/ 6 w 81"/>
                    <a:gd name="T11" fmla="*/ 58 h 72"/>
                    <a:gd name="T12" fmla="*/ 23 w 81"/>
                    <a:gd name="T13" fmla="*/ 58 h 72"/>
                    <a:gd name="T14" fmla="*/ 39 w 81"/>
                    <a:gd name="T15" fmla="*/ 55 h 72"/>
                    <a:gd name="T16" fmla="*/ 50 w 81"/>
                    <a:gd name="T17" fmla="*/ 58 h 72"/>
                    <a:gd name="T18" fmla="*/ 47 w 81"/>
                    <a:gd name="T19" fmla="*/ 66 h 72"/>
                    <a:gd name="T20" fmla="*/ 57 w 81"/>
                    <a:gd name="T21" fmla="*/ 62 h 72"/>
                    <a:gd name="T22" fmla="*/ 64 w 81"/>
                    <a:gd name="T23" fmla="*/ 65 h 72"/>
                    <a:gd name="T24" fmla="*/ 78 w 81"/>
                    <a:gd name="T25" fmla="*/ 66 h 72"/>
                    <a:gd name="T26" fmla="*/ 73 w 81"/>
                    <a:gd name="T27" fmla="*/ 56 h 72"/>
                    <a:gd name="T28" fmla="*/ 72 w 81"/>
                    <a:gd name="T29" fmla="*/ 50 h 72"/>
                    <a:gd name="T30" fmla="*/ 67 w 81"/>
                    <a:gd name="T31" fmla="*/ 48 h 72"/>
                    <a:gd name="T32" fmla="*/ 68 w 81"/>
                    <a:gd name="T33" fmla="*/ 37 h 72"/>
                    <a:gd name="T34" fmla="*/ 59 w 81"/>
                    <a:gd name="T35" fmla="*/ 34 h 72"/>
                    <a:gd name="T36" fmla="*/ 49 w 81"/>
                    <a:gd name="T37" fmla="*/ 32 h 72"/>
                    <a:gd name="T38" fmla="*/ 44 w 81"/>
                    <a:gd name="T39" fmla="*/ 26 h 72"/>
                    <a:gd name="T40" fmla="*/ 35 w 81"/>
                    <a:gd name="T41" fmla="*/ 26 h 72"/>
                    <a:gd name="T42" fmla="*/ 36 w 81"/>
                    <a:gd name="T43" fmla="*/ 18 h 72"/>
                    <a:gd name="T44" fmla="*/ 44 w 81"/>
                    <a:gd name="T45" fmla="*/ 5 h 7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1" h="72">
                      <a:moveTo>
                        <a:pt x="44" y="5"/>
                      </a:moveTo>
                      <a:cubicBezTo>
                        <a:pt x="49" y="3"/>
                        <a:pt x="44" y="0"/>
                        <a:pt x="39" y="2"/>
                      </a:cubicBezTo>
                      <a:cubicBezTo>
                        <a:pt x="34" y="4"/>
                        <a:pt x="21" y="22"/>
                        <a:pt x="21" y="27"/>
                      </a:cubicBezTo>
                      <a:cubicBezTo>
                        <a:pt x="21" y="32"/>
                        <a:pt x="20" y="38"/>
                        <a:pt x="16" y="38"/>
                      </a:cubicBezTo>
                      <a:cubicBezTo>
                        <a:pt x="11" y="37"/>
                        <a:pt x="6" y="42"/>
                        <a:pt x="9" y="44"/>
                      </a:cubicBezTo>
                      <a:cubicBezTo>
                        <a:pt x="13" y="47"/>
                        <a:pt x="0" y="54"/>
                        <a:pt x="6" y="58"/>
                      </a:cubicBezTo>
                      <a:cubicBezTo>
                        <a:pt x="10" y="60"/>
                        <a:pt x="17" y="57"/>
                        <a:pt x="23" y="58"/>
                      </a:cubicBezTo>
                      <a:cubicBezTo>
                        <a:pt x="29" y="58"/>
                        <a:pt x="34" y="59"/>
                        <a:pt x="39" y="55"/>
                      </a:cubicBezTo>
                      <a:cubicBezTo>
                        <a:pt x="44" y="51"/>
                        <a:pt x="44" y="58"/>
                        <a:pt x="50" y="58"/>
                      </a:cubicBezTo>
                      <a:cubicBezTo>
                        <a:pt x="55" y="57"/>
                        <a:pt x="47" y="62"/>
                        <a:pt x="47" y="66"/>
                      </a:cubicBezTo>
                      <a:cubicBezTo>
                        <a:pt x="47" y="69"/>
                        <a:pt x="53" y="64"/>
                        <a:pt x="57" y="62"/>
                      </a:cubicBezTo>
                      <a:cubicBezTo>
                        <a:pt x="61" y="60"/>
                        <a:pt x="66" y="62"/>
                        <a:pt x="64" y="65"/>
                      </a:cubicBezTo>
                      <a:cubicBezTo>
                        <a:pt x="62" y="68"/>
                        <a:pt x="75" y="72"/>
                        <a:pt x="78" y="66"/>
                      </a:cubicBezTo>
                      <a:cubicBezTo>
                        <a:pt x="81" y="61"/>
                        <a:pt x="75" y="53"/>
                        <a:pt x="73" y="56"/>
                      </a:cubicBezTo>
                      <a:cubicBezTo>
                        <a:pt x="71" y="60"/>
                        <a:pt x="68" y="54"/>
                        <a:pt x="72" y="50"/>
                      </a:cubicBezTo>
                      <a:cubicBezTo>
                        <a:pt x="76" y="47"/>
                        <a:pt x="71" y="46"/>
                        <a:pt x="67" y="48"/>
                      </a:cubicBezTo>
                      <a:cubicBezTo>
                        <a:pt x="63" y="50"/>
                        <a:pt x="64" y="39"/>
                        <a:pt x="68" y="37"/>
                      </a:cubicBezTo>
                      <a:cubicBezTo>
                        <a:pt x="72" y="35"/>
                        <a:pt x="59" y="31"/>
                        <a:pt x="59" y="34"/>
                      </a:cubicBezTo>
                      <a:cubicBezTo>
                        <a:pt x="59" y="38"/>
                        <a:pt x="50" y="36"/>
                        <a:pt x="49" y="32"/>
                      </a:cubicBezTo>
                      <a:cubicBezTo>
                        <a:pt x="48" y="29"/>
                        <a:pt x="42" y="28"/>
                        <a:pt x="44" y="26"/>
                      </a:cubicBezTo>
                      <a:cubicBezTo>
                        <a:pt x="46" y="23"/>
                        <a:pt x="36" y="22"/>
                        <a:pt x="35" y="26"/>
                      </a:cubicBezTo>
                      <a:cubicBezTo>
                        <a:pt x="34" y="30"/>
                        <a:pt x="31" y="23"/>
                        <a:pt x="36" y="18"/>
                      </a:cubicBezTo>
                      <a:cubicBezTo>
                        <a:pt x="41" y="13"/>
                        <a:pt x="40" y="8"/>
                        <a:pt x="44"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3" name="Freeform 2206">
                  <a:extLst>
                    <a:ext uri="{FF2B5EF4-FFF2-40B4-BE49-F238E27FC236}">
                      <a16:creationId xmlns="" xmlns:a16="http://schemas.microsoft.com/office/drawing/2014/main" id="{0CB2D7A4-5785-4682-93CA-72BD915F08BD}"/>
                    </a:ext>
                  </a:extLst>
                </p:cNvPr>
                <p:cNvSpPr/>
                <p:nvPr/>
              </p:nvSpPr>
              <p:spPr bwMode="auto">
                <a:xfrm>
                  <a:off x="2758064" y="2486305"/>
                  <a:ext cx="59469" cy="44962"/>
                </a:xfrm>
                <a:custGeom>
                  <a:gdLst>
                    <a:gd name="T0" fmla="*/ 28 w 34"/>
                    <a:gd name="T1" fmla="*/ 19 h 26"/>
                    <a:gd name="T2" fmla="*/ 29 w 34"/>
                    <a:gd name="T3" fmla="*/ 4 h 26"/>
                    <a:gd name="T4" fmla="*/ 15 w 34"/>
                    <a:gd name="T5" fmla="*/ 0 h 26"/>
                    <a:gd name="T6" fmla="*/ 5 w 34"/>
                    <a:gd name="T7" fmla="*/ 18 h 26"/>
                    <a:gd name="T8" fmla="*/ 28 w 34"/>
                    <a:gd name="T9" fmla="*/ 19 h 26"/>
                  </a:gdLst>
                  <a:cxnLst>
                    <a:cxn ang="0">
                      <a:pos x="T0" y="T1"/>
                    </a:cxn>
                    <a:cxn ang="0">
                      <a:pos x="T2" y="T3"/>
                    </a:cxn>
                    <a:cxn ang="0">
                      <a:pos x="T4" y="T5"/>
                    </a:cxn>
                    <a:cxn ang="0">
                      <a:pos x="T6" y="T7"/>
                    </a:cxn>
                    <a:cxn ang="0">
                      <a:pos x="T8" y="T9"/>
                    </a:cxn>
                  </a:cxnLst>
                  <a:rect l="0" t="0" r="r" b="b"/>
                  <a:pathLst>
                    <a:path w="34" h="26">
                      <a:moveTo>
                        <a:pt x="28" y="19"/>
                      </a:moveTo>
                      <a:cubicBezTo>
                        <a:pt x="34" y="18"/>
                        <a:pt x="33" y="9"/>
                        <a:pt x="29" y="4"/>
                      </a:cubicBezTo>
                      <a:cubicBezTo>
                        <a:pt x="27" y="0"/>
                        <a:pt x="20" y="0"/>
                        <a:pt x="15" y="0"/>
                      </a:cubicBezTo>
                      <a:cubicBezTo>
                        <a:pt x="9" y="1"/>
                        <a:pt x="0" y="9"/>
                        <a:pt x="5" y="18"/>
                      </a:cubicBezTo>
                      <a:cubicBezTo>
                        <a:pt x="10" y="26"/>
                        <a:pt x="22" y="20"/>
                        <a:pt x="28"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4" name="Freeform 2207">
                  <a:extLst>
                    <a:ext uri="{FF2B5EF4-FFF2-40B4-BE49-F238E27FC236}">
                      <a16:creationId xmlns="" xmlns:a16="http://schemas.microsoft.com/office/drawing/2014/main" id="{CA1ECE1F-DCE7-422E-A0F7-ABCBDB8D7EC7}"/>
                    </a:ext>
                  </a:extLst>
                </p:cNvPr>
                <p:cNvSpPr/>
                <p:nvPr/>
              </p:nvSpPr>
              <p:spPr bwMode="auto">
                <a:xfrm>
                  <a:off x="2460721" y="1882014"/>
                  <a:ext cx="650438" cy="318332"/>
                </a:xfrm>
                <a:custGeom>
                  <a:gdLst>
                    <a:gd name="T0" fmla="*/ 25 w 366"/>
                    <a:gd name="T1" fmla="*/ 47 h 186"/>
                    <a:gd name="T2" fmla="*/ 26 w 366"/>
                    <a:gd name="T3" fmla="*/ 59 h 186"/>
                    <a:gd name="T4" fmla="*/ 65 w 366"/>
                    <a:gd name="T5" fmla="*/ 67 h 186"/>
                    <a:gd name="T6" fmla="*/ 101 w 366"/>
                    <a:gd name="T7" fmla="*/ 75 h 186"/>
                    <a:gd name="T8" fmla="*/ 149 w 366"/>
                    <a:gd name="T9" fmla="*/ 62 h 186"/>
                    <a:gd name="T10" fmla="*/ 112 w 366"/>
                    <a:gd name="T11" fmla="*/ 80 h 186"/>
                    <a:gd name="T12" fmla="*/ 107 w 366"/>
                    <a:gd name="T13" fmla="*/ 89 h 186"/>
                    <a:gd name="T14" fmla="*/ 72 w 366"/>
                    <a:gd name="T15" fmla="*/ 99 h 186"/>
                    <a:gd name="T16" fmla="*/ 115 w 366"/>
                    <a:gd name="T17" fmla="*/ 126 h 186"/>
                    <a:gd name="T18" fmla="*/ 55 w 366"/>
                    <a:gd name="T19" fmla="*/ 133 h 186"/>
                    <a:gd name="T20" fmla="*/ 80 w 366"/>
                    <a:gd name="T21" fmla="*/ 141 h 186"/>
                    <a:gd name="T22" fmla="*/ 78 w 366"/>
                    <a:gd name="T23" fmla="*/ 154 h 186"/>
                    <a:gd name="T24" fmla="*/ 57 w 366"/>
                    <a:gd name="T25" fmla="*/ 155 h 186"/>
                    <a:gd name="T26" fmla="*/ 33 w 366"/>
                    <a:gd name="T27" fmla="*/ 174 h 186"/>
                    <a:gd name="T28" fmla="*/ 90 w 366"/>
                    <a:gd name="T29" fmla="*/ 179 h 186"/>
                    <a:gd name="T30" fmla="*/ 130 w 366"/>
                    <a:gd name="T31" fmla="*/ 182 h 186"/>
                    <a:gd name="T32" fmla="*/ 161 w 366"/>
                    <a:gd name="T33" fmla="*/ 176 h 186"/>
                    <a:gd name="T34" fmla="*/ 152 w 366"/>
                    <a:gd name="T35" fmla="*/ 166 h 186"/>
                    <a:gd name="T36" fmla="*/ 129 w 366"/>
                    <a:gd name="T37" fmla="*/ 155 h 186"/>
                    <a:gd name="T38" fmla="*/ 161 w 366"/>
                    <a:gd name="T39" fmla="*/ 143 h 186"/>
                    <a:gd name="T40" fmla="*/ 204 w 366"/>
                    <a:gd name="T41" fmla="*/ 119 h 186"/>
                    <a:gd name="T42" fmla="*/ 200 w 366"/>
                    <a:gd name="T43" fmla="*/ 106 h 186"/>
                    <a:gd name="T44" fmla="*/ 236 w 366"/>
                    <a:gd name="T45" fmla="*/ 97 h 186"/>
                    <a:gd name="T46" fmla="*/ 281 w 366"/>
                    <a:gd name="T47" fmla="*/ 68 h 186"/>
                    <a:gd name="T48" fmla="*/ 285 w 366"/>
                    <a:gd name="T49" fmla="*/ 50 h 186"/>
                    <a:gd name="T50" fmla="*/ 346 w 366"/>
                    <a:gd name="T51" fmla="*/ 34 h 186"/>
                    <a:gd name="T52" fmla="*/ 331 w 366"/>
                    <a:gd name="T53" fmla="*/ 16 h 186"/>
                    <a:gd name="T54" fmla="*/ 293 w 366"/>
                    <a:gd name="T55" fmla="*/ 16 h 186"/>
                    <a:gd name="T56" fmla="*/ 258 w 366"/>
                    <a:gd name="T57" fmla="*/ 5 h 186"/>
                    <a:gd name="T58" fmla="*/ 218 w 366"/>
                    <a:gd name="T59" fmla="*/ 10 h 186"/>
                    <a:gd name="T60" fmla="*/ 182 w 366"/>
                    <a:gd name="T61" fmla="*/ 8 h 186"/>
                    <a:gd name="T62" fmla="*/ 144 w 366"/>
                    <a:gd name="T63" fmla="*/ 11 h 186"/>
                    <a:gd name="T64" fmla="*/ 131 w 366"/>
                    <a:gd name="T65" fmla="*/ 19 h 186"/>
                    <a:gd name="T66" fmla="*/ 99 w 366"/>
                    <a:gd name="T67" fmla="*/ 27 h 186"/>
                    <a:gd name="T68" fmla="*/ 68 w 366"/>
                    <a:gd name="T69" fmla="*/ 31 h 186"/>
                    <a:gd name="T70" fmla="*/ 43 w 366"/>
                    <a:gd name="T71" fmla="*/ 34 h 186"/>
                    <a:gd name="T72" fmla="*/ 10 w 366"/>
                    <a:gd name="T73" fmla="*/ 43 h 1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 h="186">
                      <a:moveTo>
                        <a:pt x="19" y="46"/>
                      </a:moveTo>
                      <a:cubicBezTo>
                        <a:pt x="26" y="41"/>
                        <a:pt x="31" y="44"/>
                        <a:pt x="25" y="47"/>
                      </a:cubicBezTo>
                      <a:cubicBezTo>
                        <a:pt x="19" y="50"/>
                        <a:pt x="21" y="52"/>
                        <a:pt x="30" y="52"/>
                      </a:cubicBezTo>
                      <a:cubicBezTo>
                        <a:pt x="38" y="51"/>
                        <a:pt x="26" y="54"/>
                        <a:pt x="26" y="59"/>
                      </a:cubicBezTo>
                      <a:cubicBezTo>
                        <a:pt x="26" y="64"/>
                        <a:pt x="36" y="61"/>
                        <a:pt x="37" y="66"/>
                      </a:cubicBezTo>
                      <a:cubicBezTo>
                        <a:pt x="37" y="71"/>
                        <a:pt x="59" y="73"/>
                        <a:pt x="65" y="67"/>
                      </a:cubicBezTo>
                      <a:cubicBezTo>
                        <a:pt x="72" y="61"/>
                        <a:pt x="69" y="69"/>
                        <a:pt x="69" y="73"/>
                      </a:cubicBezTo>
                      <a:cubicBezTo>
                        <a:pt x="68" y="77"/>
                        <a:pt x="99" y="80"/>
                        <a:pt x="101" y="75"/>
                      </a:cubicBezTo>
                      <a:cubicBezTo>
                        <a:pt x="102" y="70"/>
                        <a:pt x="107" y="72"/>
                        <a:pt x="113" y="74"/>
                      </a:cubicBezTo>
                      <a:cubicBezTo>
                        <a:pt x="119" y="75"/>
                        <a:pt x="148" y="68"/>
                        <a:pt x="149" y="62"/>
                      </a:cubicBezTo>
                      <a:cubicBezTo>
                        <a:pt x="149" y="56"/>
                        <a:pt x="158" y="65"/>
                        <a:pt x="149" y="72"/>
                      </a:cubicBezTo>
                      <a:cubicBezTo>
                        <a:pt x="139" y="78"/>
                        <a:pt x="120" y="77"/>
                        <a:pt x="112" y="80"/>
                      </a:cubicBezTo>
                      <a:cubicBezTo>
                        <a:pt x="103" y="82"/>
                        <a:pt x="117" y="88"/>
                        <a:pt x="126" y="95"/>
                      </a:cubicBezTo>
                      <a:cubicBezTo>
                        <a:pt x="134" y="101"/>
                        <a:pt x="115" y="98"/>
                        <a:pt x="107" y="89"/>
                      </a:cubicBezTo>
                      <a:cubicBezTo>
                        <a:pt x="99" y="81"/>
                        <a:pt x="81" y="81"/>
                        <a:pt x="71" y="81"/>
                      </a:cubicBezTo>
                      <a:cubicBezTo>
                        <a:pt x="62" y="82"/>
                        <a:pt x="65" y="99"/>
                        <a:pt x="72" y="99"/>
                      </a:cubicBezTo>
                      <a:cubicBezTo>
                        <a:pt x="79" y="99"/>
                        <a:pt x="86" y="102"/>
                        <a:pt x="93" y="113"/>
                      </a:cubicBezTo>
                      <a:cubicBezTo>
                        <a:pt x="100" y="124"/>
                        <a:pt x="115" y="121"/>
                        <a:pt x="115" y="126"/>
                      </a:cubicBezTo>
                      <a:cubicBezTo>
                        <a:pt x="115" y="131"/>
                        <a:pt x="95" y="122"/>
                        <a:pt x="84" y="120"/>
                      </a:cubicBezTo>
                      <a:cubicBezTo>
                        <a:pt x="73" y="118"/>
                        <a:pt x="56" y="125"/>
                        <a:pt x="55" y="133"/>
                      </a:cubicBezTo>
                      <a:cubicBezTo>
                        <a:pt x="55" y="141"/>
                        <a:pt x="71" y="140"/>
                        <a:pt x="82" y="134"/>
                      </a:cubicBezTo>
                      <a:cubicBezTo>
                        <a:pt x="93" y="127"/>
                        <a:pt x="85" y="136"/>
                        <a:pt x="80" y="141"/>
                      </a:cubicBezTo>
                      <a:cubicBezTo>
                        <a:pt x="74" y="146"/>
                        <a:pt x="93" y="150"/>
                        <a:pt x="93" y="156"/>
                      </a:cubicBezTo>
                      <a:cubicBezTo>
                        <a:pt x="93" y="162"/>
                        <a:pt x="79" y="160"/>
                        <a:pt x="78" y="154"/>
                      </a:cubicBezTo>
                      <a:cubicBezTo>
                        <a:pt x="76" y="149"/>
                        <a:pt x="71" y="143"/>
                        <a:pt x="58" y="144"/>
                      </a:cubicBezTo>
                      <a:cubicBezTo>
                        <a:pt x="45" y="145"/>
                        <a:pt x="49" y="154"/>
                        <a:pt x="57" y="155"/>
                      </a:cubicBezTo>
                      <a:cubicBezTo>
                        <a:pt x="65" y="156"/>
                        <a:pt x="65" y="162"/>
                        <a:pt x="56" y="162"/>
                      </a:cubicBezTo>
                      <a:cubicBezTo>
                        <a:pt x="47" y="162"/>
                        <a:pt x="27" y="168"/>
                        <a:pt x="33" y="174"/>
                      </a:cubicBezTo>
                      <a:cubicBezTo>
                        <a:pt x="40" y="180"/>
                        <a:pt x="66" y="174"/>
                        <a:pt x="70" y="178"/>
                      </a:cubicBezTo>
                      <a:cubicBezTo>
                        <a:pt x="75" y="182"/>
                        <a:pt x="87" y="183"/>
                        <a:pt x="90" y="179"/>
                      </a:cubicBezTo>
                      <a:cubicBezTo>
                        <a:pt x="93" y="174"/>
                        <a:pt x="103" y="176"/>
                        <a:pt x="113" y="176"/>
                      </a:cubicBezTo>
                      <a:cubicBezTo>
                        <a:pt x="123" y="176"/>
                        <a:pt x="126" y="178"/>
                        <a:pt x="130" y="182"/>
                      </a:cubicBezTo>
                      <a:cubicBezTo>
                        <a:pt x="135" y="186"/>
                        <a:pt x="143" y="184"/>
                        <a:pt x="148" y="180"/>
                      </a:cubicBezTo>
                      <a:cubicBezTo>
                        <a:pt x="154" y="176"/>
                        <a:pt x="154" y="176"/>
                        <a:pt x="161" y="176"/>
                      </a:cubicBezTo>
                      <a:cubicBezTo>
                        <a:pt x="168" y="176"/>
                        <a:pt x="169" y="172"/>
                        <a:pt x="166" y="166"/>
                      </a:cubicBezTo>
                      <a:cubicBezTo>
                        <a:pt x="162" y="161"/>
                        <a:pt x="153" y="170"/>
                        <a:pt x="152" y="166"/>
                      </a:cubicBezTo>
                      <a:cubicBezTo>
                        <a:pt x="151" y="161"/>
                        <a:pt x="143" y="160"/>
                        <a:pt x="129" y="162"/>
                      </a:cubicBezTo>
                      <a:cubicBezTo>
                        <a:pt x="115" y="164"/>
                        <a:pt x="121" y="153"/>
                        <a:pt x="129" y="155"/>
                      </a:cubicBezTo>
                      <a:cubicBezTo>
                        <a:pt x="138" y="158"/>
                        <a:pt x="149" y="157"/>
                        <a:pt x="159" y="154"/>
                      </a:cubicBezTo>
                      <a:cubicBezTo>
                        <a:pt x="168" y="152"/>
                        <a:pt x="161" y="147"/>
                        <a:pt x="161" y="143"/>
                      </a:cubicBezTo>
                      <a:cubicBezTo>
                        <a:pt x="161" y="139"/>
                        <a:pt x="173" y="142"/>
                        <a:pt x="182" y="142"/>
                      </a:cubicBezTo>
                      <a:cubicBezTo>
                        <a:pt x="191" y="142"/>
                        <a:pt x="204" y="127"/>
                        <a:pt x="204" y="119"/>
                      </a:cubicBezTo>
                      <a:cubicBezTo>
                        <a:pt x="205" y="110"/>
                        <a:pt x="184" y="112"/>
                        <a:pt x="174" y="112"/>
                      </a:cubicBezTo>
                      <a:cubicBezTo>
                        <a:pt x="164" y="112"/>
                        <a:pt x="181" y="105"/>
                        <a:pt x="200" y="106"/>
                      </a:cubicBezTo>
                      <a:cubicBezTo>
                        <a:pt x="219" y="107"/>
                        <a:pt x="210" y="98"/>
                        <a:pt x="214" y="95"/>
                      </a:cubicBezTo>
                      <a:cubicBezTo>
                        <a:pt x="217" y="92"/>
                        <a:pt x="226" y="99"/>
                        <a:pt x="236" y="97"/>
                      </a:cubicBezTo>
                      <a:cubicBezTo>
                        <a:pt x="245" y="95"/>
                        <a:pt x="239" y="87"/>
                        <a:pt x="245" y="87"/>
                      </a:cubicBezTo>
                      <a:cubicBezTo>
                        <a:pt x="250" y="87"/>
                        <a:pt x="260" y="80"/>
                        <a:pt x="281" y="68"/>
                      </a:cubicBezTo>
                      <a:cubicBezTo>
                        <a:pt x="301" y="57"/>
                        <a:pt x="317" y="59"/>
                        <a:pt x="318" y="52"/>
                      </a:cubicBezTo>
                      <a:cubicBezTo>
                        <a:pt x="319" y="46"/>
                        <a:pt x="290" y="52"/>
                        <a:pt x="285" y="50"/>
                      </a:cubicBezTo>
                      <a:cubicBezTo>
                        <a:pt x="280" y="48"/>
                        <a:pt x="305" y="43"/>
                        <a:pt x="311" y="44"/>
                      </a:cubicBezTo>
                      <a:cubicBezTo>
                        <a:pt x="317" y="46"/>
                        <a:pt x="325" y="44"/>
                        <a:pt x="346" y="34"/>
                      </a:cubicBezTo>
                      <a:cubicBezTo>
                        <a:pt x="366" y="24"/>
                        <a:pt x="357" y="22"/>
                        <a:pt x="349" y="23"/>
                      </a:cubicBezTo>
                      <a:cubicBezTo>
                        <a:pt x="340" y="25"/>
                        <a:pt x="331" y="22"/>
                        <a:pt x="331" y="16"/>
                      </a:cubicBezTo>
                      <a:cubicBezTo>
                        <a:pt x="332" y="11"/>
                        <a:pt x="319" y="16"/>
                        <a:pt x="318" y="13"/>
                      </a:cubicBezTo>
                      <a:cubicBezTo>
                        <a:pt x="318" y="10"/>
                        <a:pt x="306" y="11"/>
                        <a:pt x="293" y="16"/>
                      </a:cubicBezTo>
                      <a:cubicBezTo>
                        <a:pt x="280" y="21"/>
                        <a:pt x="292" y="11"/>
                        <a:pt x="297" y="9"/>
                      </a:cubicBezTo>
                      <a:cubicBezTo>
                        <a:pt x="303" y="7"/>
                        <a:pt x="264" y="9"/>
                        <a:pt x="258" y="5"/>
                      </a:cubicBezTo>
                      <a:cubicBezTo>
                        <a:pt x="251" y="0"/>
                        <a:pt x="244" y="12"/>
                        <a:pt x="238" y="6"/>
                      </a:cubicBezTo>
                      <a:cubicBezTo>
                        <a:pt x="232" y="0"/>
                        <a:pt x="216" y="5"/>
                        <a:pt x="218" y="10"/>
                      </a:cubicBezTo>
                      <a:cubicBezTo>
                        <a:pt x="220" y="14"/>
                        <a:pt x="216" y="14"/>
                        <a:pt x="210" y="9"/>
                      </a:cubicBezTo>
                      <a:cubicBezTo>
                        <a:pt x="204" y="4"/>
                        <a:pt x="192" y="10"/>
                        <a:pt x="182" y="8"/>
                      </a:cubicBezTo>
                      <a:cubicBezTo>
                        <a:pt x="171" y="7"/>
                        <a:pt x="176" y="17"/>
                        <a:pt x="164" y="12"/>
                      </a:cubicBezTo>
                      <a:cubicBezTo>
                        <a:pt x="153" y="7"/>
                        <a:pt x="140" y="9"/>
                        <a:pt x="144" y="11"/>
                      </a:cubicBezTo>
                      <a:cubicBezTo>
                        <a:pt x="147" y="12"/>
                        <a:pt x="143" y="15"/>
                        <a:pt x="138" y="14"/>
                      </a:cubicBezTo>
                      <a:cubicBezTo>
                        <a:pt x="133" y="12"/>
                        <a:pt x="128" y="14"/>
                        <a:pt x="131" y="19"/>
                      </a:cubicBezTo>
                      <a:cubicBezTo>
                        <a:pt x="133" y="24"/>
                        <a:pt x="112" y="18"/>
                        <a:pt x="112" y="23"/>
                      </a:cubicBezTo>
                      <a:cubicBezTo>
                        <a:pt x="112" y="29"/>
                        <a:pt x="105" y="32"/>
                        <a:pt x="99" y="27"/>
                      </a:cubicBezTo>
                      <a:cubicBezTo>
                        <a:pt x="93" y="22"/>
                        <a:pt x="74" y="20"/>
                        <a:pt x="79" y="25"/>
                      </a:cubicBezTo>
                      <a:cubicBezTo>
                        <a:pt x="85" y="29"/>
                        <a:pt x="62" y="27"/>
                        <a:pt x="68" y="31"/>
                      </a:cubicBezTo>
                      <a:cubicBezTo>
                        <a:pt x="74" y="36"/>
                        <a:pt x="61" y="39"/>
                        <a:pt x="61" y="37"/>
                      </a:cubicBezTo>
                      <a:cubicBezTo>
                        <a:pt x="61" y="34"/>
                        <a:pt x="48" y="30"/>
                        <a:pt x="43" y="34"/>
                      </a:cubicBezTo>
                      <a:cubicBezTo>
                        <a:pt x="38" y="39"/>
                        <a:pt x="37" y="44"/>
                        <a:pt x="34" y="41"/>
                      </a:cubicBezTo>
                      <a:cubicBezTo>
                        <a:pt x="32" y="38"/>
                        <a:pt x="21" y="39"/>
                        <a:pt x="10" y="43"/>
                      </a:cubicBezTo>
                      <a:cubicBezTo>
                        <a:pt x="0" y="47"/>
                        <a:pt x="12" y="50"/>
                        <a:pt x="19"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5" name="Freeform 2208">
                  <a:extLst>
                    <a:ext uri="{FF2B5EF4-FFF2-40B4-BE49-F238E27FC236}">
                      <a16:creationId xmlns="" xmlns:a16="http://schemas.microsoft.com/office/drawing/2014/main" id="{4706404A-30B5-4DC3-BA20-55206C5C80DE}"/>
                    </a:ext>
                  </a:extLst>
                </p:cNvPr>
                <p:cNvSpPr/>
                <p:nvPr/>
              </p:nvSpPr>
              <p:spPr bwMode="auto">
                <a:xfrm>
                  <a:off x="2033290" y="2090638"/>
                  <a:ext cx="94778" cy="30574"/>
                </a:xfrm>
                <a:custGeom>
                  <a:gdLst>
                    <a:gd name="T0" fmla="*/ 20 w 53"/>
                    <a:gd name="T1" fmla="*/ 13 h 17"/>
                    <a:gd name="T2" fmla="*/ 34 w 53"/>
                    <a:gd name="T3" fmla="*/ 11 h 17"/>
                    <a:gd name="T4" fmla="*/ 53 w 53"/>
                    <a:gd name="T5" fmla="*/ 9 h 17"/>
                    <a:gd name="T6" fmla="*/ 28 w 53"/>
                    <a:gd name="T7" fmla="*/ 3 h 17"/>
                    <a:gd name="T8" fmla="*/ 7 w 53"/>
                    <a:gd name="T9" fmla="*/ 12 h 17"/>
                    <a:gd name="T10" fmla="*/ 20 w 53"/>
                    <a:gd name="T11" fmla="*/ 13 h 17"/>
                  </a:gdLst>
                  <a:cxnLst>
                    <a:cxn ang="0">
                      <a:pos x="T0" y="T1"/>
                    </a:cxn>
                    <a:cxn ang="0">
                      <a:pos x="T2" y="T3"/>
                    </a:cxn>
                    <a:cxn ang="0">
                      <a:pos x="T4" y="T5"/>
                    </a:cxn>
                    <a:cxn ang="0">
                      <a:pos x="T6" y="T7"/>
                    </a:cxn>
                    <a:cxn ang="0">
                      <a:pos x="T8" y="T9"/>
                    </a:cxn>
                    <a:cxn ang="0">
                      <a:pos x="T10" y="T11"/>
                    </a:cxn>
                  </a:cxnLst>
                  <a:rect l="0" t="0" r="r" b="b"/>
                  <a:pathLst>
                    <a:path w="52" h="17">
                      <a:moveTo>
                        <a:pt x="20" y="13"/>
                      </a:moveTo>
                      <a:cubicBezTo>
                        <a:pt x="25" y="15"/>
                        <a:pt x="30" y="8"/>
                        <a:pt x="34" y="11"/>
                      </a:cubicBezTo>
                      <a:cubicBezTo>
                        <a:pt x="37" y="14"/>
                        <a:pt x="53" y="17"/>
                        <a:pt x="53" y="9"/>
                      </a:cubicBezTo>
                      <a:cubicBezTo>
                        <a:pt x="53" y="1"/>
                        <a:pt x="33" y="0"/>
                        <a:pt x="28" y="3"/>
                      </a:cubicBezTo>
                      <a:cubicBezTo>
                        <a:pt x="23" y="6"/>
                        <a:pt x="0" y="7"/>
                        <a:pt x="7" y="12"/>
                      </a:cubicBezTo>
                      <a:cubicBezTo>
                        <a:pt x="11" y="15"/>
                        <a:pt x="15" y="11"/>
                        <a:pt x="2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6" name="Freeform 2209">
                  <a:extLst>
                    <a:ext uri="{FF2B5EF4-FFF2-40B4-BE49-F238E27FC236}">
                      <a16:creationId xmlns="" xmlns:a16="http://schemas.microsoft.com/office/drawing/2014/main" id="{EBEF6045-ED18-4590-A8BA-ECF7734CA8D5}"/>
                    </a:ext>
                  </a:extLst>
                </p:cNvPr>
                <p:cNvSpPr/>
                <p:nvPr/>
              </p:nvSpPr>
              <p:spPr bwMode="auto">
                <a:xfrm>
                  <a:off x="2050015" y="2119414"/>
                  <a:ext cx="74336" cy="37768"/>
                </a:xfrm>
                <a:custGeom>
                  <a:gdLst>
                    <a:gd name="T0" fmla="*/ 36 w 42"/>
                    <a:gd name="T1" fmla="*/ 6 h 22"/>
                    <a:gd name="T2" fmla="*/ 29 w 42"/>
                    <a:gd name="T3" fmla="*/ 2 h 22"/>
                    <a:gd name="T4" fmla="*/ 0 w 42"/>
                    <a:gd name="T5" fmla="*/ 11 h 22"/>
                    <a:gd name="T6" fmla="*/ 15 w 42"/>
                    <a:gd name="T7" fmla="*/ 21 h 22"/>
                    <a:gd name="T8" fmla="*/ 31 w 42"/>
                    <a:gd name="T9" fmla="*/ 11 h 22"/>
                    <a:gd name="T10" fmla="*/ 36 w 42"/>
                    <a:gd name="T11" fmla="*/ 6 h 22"/>
                  </a:gdLst>
                  <a:cxnLst>
                    <a:cxn ang="0">
                      <a:pos x="T0" y="T1"/>
                    </a:cxn>
                    <a:cxn ang="0">
                      <a:pos x="T2" y="T3"/>
                    </a:cxn>
                    <a:cxn ang="0">
                      <a:pos x="T4" y="T5"/>
                    </a:cxn>
                    <a:cxn ang="0">
                      <a:pos x="T6" y="T7"/>
                    </a:cxn>
                    <a:cxn ang="0">
                      <a:pos x="T8" y="T9"/>
                    </a:cxn>
                    <a:cxn ang="0">
                      <a:pos x="T10" y="T11"/>
                    </a:cxn>
                  </a:cxnLst>
                  <a:rect l="0" t="0" r="r" b="b"/>
                  <a:pathLst>
                    <a:path w="42" h="22">
                      <a:moveTo>
                        <a:pt x="36" y="6"/>
                      </a:moveTo>
                      <a:cubicBezTo>
                        <a:pt x="42" y="5"/>
                        <a:pt x="39" y="0"/>
                        <a:pt x="29" y="2"/>
                      </a:cubicBezTo>
                      <a:cubicBezTo>
                        <a:pt x="18" y="3"/>
                        <a:pt x="0" y="3"/>
                        <a:pt x="0" y="11"/>
                      </a:cubicBezTo>
                      <a:cubicBezTo>
                        <a:pt x="0" y="17"/>
                        <a:pt x="4" y="20"/>
                        <a:pt x="15" y="21"/>
                      </a:cubicBezTo>
                      <a:cubicBezTo>
                        <a:pt x="27" y="22"/>
                        <a:pt x="37" y="11"/>
                        <a:pt x="31" y="11"/>
                      </a:cubicBezTo>
                      <a:cubicBezTo>
                        <a:pt x="26" y="11"/>
                        <a:pt x="29" y="7"/>
                        <a:pt x="36"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7" name="Freeform 2210">
                  <a:extLst>
                    <a:ext uri="{FF2B5EF4-FFF2-40B4-BE49-F238E27FC236}">
                      <a16:creationId xmlns="" xmlns:a16="http://schemas.microsoft.com/office/drawing/2014/main" id="{BF500A1C-2840-422B-B05B-552DCE439F73}"/>
                    </a:ext>
                  </a:extLst>
                </p:cNvPr>
                <p:cNvSpPr/>
                <p:nvPr/>
              </p:nvSpPr>
              <p:spPr bwMode="auto">
                <a:xfrm>
                  <a:off x="1821433" y="3042038"/>
                  <a:ext cx="1150347" cy="544941"/>
                </a:xfrm>
                <a:custGeom>
                  <a:gdLst>
                    <a:gd name="T0" fmla="*/ 307 w 649"/>
                    <a:gd name="T1" fmla="*/ 283 h 318"/>
                    <a:gd name="T2" fmla="*/ 323 w 649"/>
                    <a:gd name="T3" fmla="*/ 273 h 318"/>
                    <a:gd name="T4" fmla="*/ 342 w 649"/>
                    <a:gd name="T5" fmla="*/ 260 h 318"/>
                    <a:gd name="T6" fmla="*/ 353 w 649"/>
                    <a:gd name="T7" fmla="*/ 257 h 318"/>
                    <a:gd name="T8" fmla="*/ 376 w 649"/>
                    <a:gd name="T9" fmla="*/ 264 h 318"/>
                    <a:gd name="T10" fmla="*/ 387 w 649"/>
                    <a:gd name="T11" fmla="*/ 264 h 318"/>
                    <a:gd name="T12" fmla="*/ 393 w 649"/>
                    <a:gd name="T13" fmla="*/ 260 h 318"/>
                    <a:gd name="T14" fmla="*/ 409 w 649"/>
                    <a:gd name="T15" fmla="*/ 252 h 318"/>
                    <a:gd name="T16" fmla="*/ 431 w 649"/>
                    <a:gd name="T17" fmla="*/ 251 h 318"/>
                    <a:gd name="T18" fmla="*/ 461 w 649"/>
                    <a:gd name="T19" fmla="*/ 257 h 318"/>
                    <a:gd name="T20" fmla="*/ 475 w 649"/>
                    <a:gd name="T21" fmla="*/ 288 h 318"/>
                    <a:gd name="T22" fmla="*/ 494 w 649"/>
                    <a:gd name="T23" fmla="*/ 318 h 318"/>
                    <a:gd name="T24" fmla="*/ 492 w 649"/>
                    <a:gd name="T25" fmla="*/ 277 h 318"/>
                    <a:gd name="T26" fmla="*/ 507 w 649"/>
                    <a:gd name="T27" fmla="*/ 219 h 318"/>
                    <a:gd name="T28" fmla="*/ 537 w 649"/>
                    <a:gd name="T29" fmla="*/ 198 h 318"/>
                    <a:gd name="T30" fmla="*/ 543 w 649"/>
                    <a:gd name="T31" fmla="*/ 188 h 318"/>
                    <a:gd name="T32" fmla="*/ 547 w 649"/>
                    <a:gd name="T33" fmla="*/ 175 h 318"/>
                    <a:gd name="T34" fmla="*/ 536 w 649"/>
                    <a:gd name="T35" fmla="*/ 158 h 318"/>
                    <a:gd name="T36" fmla="*/ 546 w 649"/>
                    <a:gd name="T37" fmla="*/ 133 h 318"/>
                    <a:gd name="T38" fmla="*/ 552 w 649"/>
                    <a:gd name="T39" fmla="*/ 158 h 318"/>
                    <a:gd name="T40" fmla="*/ 559 w 649"/>
                    <a:gd name="T41" fmla="*/ 140 h 318"/>
                    <a:gd name="T42" fmla="*/ 576 w 649"/>
                    <a:gd name="T43" fmla="*/ 119 h 318"/>
                    <a:gd name="T44" fmla="*/ 573 w 649"/>
                    <a:gd name="T45" fmla="*/ 116 h 318"/>
                    <a:gd name="T46" fmla="*/ 608 w 649"/>
                    <a:gd name="T47" fmla="*/ 105 h 318"/>
                    <a:gd name="T48" fmla="*/ 605 w 649"/>
                    <a:gd name="T49" fmla="*/ 93 h 318"/>
                    <a:gd name="T50" fmla="*/ 624 w 649"/>
                    <a:gd name="T51" fmla="*/ 70 h 318"/>
                    <a:gd name="T52" fmla="*/ 642 w 649"/>
                    <a:gd name="T53" fmla="*/ 66 h 318"/>
                    <a:gd name="T54" fmla="*/ 626 w 649"/>
                    <a:gd name="T55" fmla="*/ 27 h 318"/>
                    <a:gd name="T56" fmla="*/ 560 w 649"/>
                    <a:gd name="T57" fmla="*/ 63 h 318"/>
                    <a:gd name="T58" fmla="*/ 517 w 649"/>
                    <a:gd name="T59" fmla="*/ 89 h 318"/>
                    <a:gd name="T60" fmla="*/ 461 w 649"/>
                    <a:gd name="T61" fmla="*/ 103 h 318"/>
                    <a:gd name="T62" fmla="*/ 472 w 649"/>
                    <a:gd name="T63" fmla="*/ 85 h 318"/>
                    <a:gd name="T64" fmla="*/ 456 w 649"/>
                    <a:gd name="T65" fmla="*/ 78 h 318"/>
                    <a:gd name="T66" fmla="*/ 440 w 649"/>
                    <a:gd name="T67" fmla="*/ 62 h 318"/>
                    <a:gd name="T68" fmla="*/ 412 w 649"/>
                    <a:gd name="T69" fmla="*/ 83 h 318"/>
                    <a:gd name="T70" fmla="*/ 447 w 649"/>
                    <a:gd name="T71" fmla="*/ 45 h 318"/>
                    <a:gd name="T72" fmla="*/ 449 w 649"/>
                    <a:gd name="T73" fmla="*/ 43 h 318"/>
                    <a:gd name="T74" fmla="*/ 413 w 649"/>
                    <a:gd name="T75" fmla="*/ 36 h 318"/>
                    <a:gd name="T76" fmla="*/ 385 w 649"/>
                    <a:gd name="T77" fmla="*/ 41 h 318"/>
                    <a:gd name="T78" fmla="*/ 365 w 649"/>
                    <a:gd name="T79" fmla="*/ 32 h 318"/>
                    <a:gd name="T80" fmla="*/ 368 w 649"/>
                    <a:gd name="T81" fmla="*/ 15 h 318"/>
                    <a:gd name="T82" fmla="*/ 352 w 649"/>
                    <a:gd name="T83" fmla="*/ 11 h 318"/>
                    <a:gd name="T84" fmla="*/ 334 w 649"/>
                    <a:gd name="T85" fmla="*/ 0 h 318"/>
                    <a:gd name="T86" fmla="*/ 26 w 649"/>
                    <a:gd name="T87" fmla="*/ 13 h 318"/>
                    <a:gd name="T88" fmla="*/ 18 w 649"/>
                    <a:gd name="T89" fmla="*/ 22 h 318"/>
                    <a:gd name="T90" fmla="*/ 0 w 649"/>
                    <a:gd name="T91" fmla="*/ 15 h 318"/>
                    <a:gd name="T92" fmla="*/ 8 w 649"/>
                    <a:gd name="T93" fmla="*/ 45 h 318"/>
                    <a:gd name="T94" fmla="*/ 5 w 649"/>
                    <a:gd name="T95" fmla="*/ 87 h 318"/>
                    <a:gd name="T96" fmla="*/ 11 w 649"/>
                    <a:gd name="T97" fmla="*/ 144 h 318"/>
                    <a:gd name="T98" fmla="*/ 32 w 649"/>
                    <a:gd name="T99" fmla="*/ 176 h 318"/>
                    <a:gd name="T100" fmla="*/ 47 w 649"/>
                    <a:gd name="T101" fmla="*/ 199 h 318"/>
                    <a:gd name="T102" fmla="*/ 72 w 649"/>
                    <a:gd name="T103" fmla="*/ 207 h 318"/>
                    <a:gd name="T104" fmla="*/ 123 w 649"/>
                    <a:gd name="T105" fmla="*/ 230 h 318"/>
                    <a:gd name="T106" fmla="*/ 207 w 649"/>
                    <a:gd name="T107" fmla="*/ 235 h 318"/>
                    <a:gd name="T108" fmla="*/ 234 w 649"/>
                    <a:gd name="T109" fmla="*/ 265 h 318"/>
                    <a:gd name="T110" fmla="*/ 273 w 649"/>
                    <a:gd name="T111" fmla="*/ 272 h 318"/>
                    <a:gd name="T112" fmla="*/ 288 w 649"/>
                    <a:gd name="T113" fmla="*/ 301 h 318"/>
                    <a:gd name="T114" fmla="*/ 306 w 649"/>
                    <a:gd name="T115" fmla="*/ 307 h 3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49" h="318">
                      <a:moveTo>
                        <a:pt x="303" y="303"/>
                      </a:moveTo>
                      <a:cubicBezTo>
                        <a:pt x="302" y="301"/>
                        <a:pt x="301" y="300"/>
                        <a:pt x="301" y="298"/>
                      </a:cubicBezTo>
                      <a:cubicBezTo>
                        <a:pt x="301" y="296"/>
                        <a:pt x="302" y="295"/>
                        <a:pt x="304" y="294"/>
                      </a:cubicBezTo>
                      <a:cubicBezTo>
                        <a:pt x="306" y="292"/>
                        <a:pt x="306" y="291"/>
                        <a:pt x="305" y="289"/>
                      </a:cubicBezTo>
                      <a:cubicBezTo>
                        <a:pt x="305" y="287"/>
                        <a:pt x="304" y="285"/>
                        <a:pt x="307" y="283"/>
                      </a:cubicBezTo>
                      <a:cubicBezTo>
                        <a:pt x="307" y="283"/>
                        <a:pt x="308" y="282"/>
                        <a:pt x="309" y="282"/>
                      </a:cubicBezTo>
                      <a:cubicBezTo>
                        <a:pt x="311" y="281"/>
                        <a:pt x="314" y="279"/>
                        <a:pt x="314" y="278"/>
                      </a:cubicBezTo>
                      <a:cubicBezTo>
                        <a:pt x="314" y="276"/>
                        <a:pt x="315" y="273"/>
                        <a:pt x="320" y="273"/>
                      </a:cubicBezTo>
                      <a:cubicBezTo>
                        <a:pt x="321" y="273"/>
                        <a:pt x="322" y="273"/>
                        <a:pt x="323" y="273"/>
                      </a:cubicBezTo>
                      <a:cubicBezTo>
                        <a:pt x="323" y="273"/>
                        <a:pt x="323" y="273"/>
                        <a:pt x="323" y="273"/>
                      </a:cubicBezTo>
                      <a:cubicBezTo>
                        <a:pt x="326" y="273"/>
                        <a:pt x="332" y="268"/>
                        <a:pt x="332" y="266"/>
                      </a:cubicBezTo>
                      <a:cubicBezTo>
                        <a:pt x="331" y="265"/>
                        <a:pt x="331" y="264"/>
                        <a:pt x="332" y="263"/>
                      </a:cubicBezTo>
                      <a:cubicBezTo>
                        <a:pt x="333" y="261"/>
                        <a:pt x="335" y="261"/>
                        <a:pt x="336" y="261"/>
                      </a:cubicBezTo>
                      <a:cubicBezTo>
                        <a:pt x="337" y="261"/>
                        <a:pt x="338" y="262"/>
                        <a:pt x="340" y="262"/>
                      </a:cubicBezTo>
                      <a:cubicBezTo>
                        <a:pt x="341" y="262"/>
                        <a:pt x="341" y="262"/>
                        <a:pt x="342" y="260"/>
                      </a:cubicBezTo>
                      <a:cubicBezTo>
                        <a:pt x="342" y="259"/>
                        <a:pt x="343" y="257"/>
                        <a:pt x="346" y="257"/>
                      </a:cubicBezTo>
                      <a:cubicBezTo>
                        <a:pt x="346" y="257"/>
                        <a:pt x="346" y="257"/>
                        <a:pt x="347" y="258"/>
                      </a:cubicBezTo>
                      <a:cubicBezTo>
                        <a:pt x="348" y="258"/>
                        <a:pt x="348" y="258"/>
                        <a:pt x="349" y="258"/>
                      </a:cubicBezTo>
                      <a:cubicBezTo>
                        <a:pt x="349" y="258"/>
                        <a:pt x="350" y="259"/>
                        <a:pt x="350" y="259"/>
                      </a:cubicBezTo>
                      <a:cubicBezTo>
                        <a:pt x="351" y="257"/>
                        <a:pt x="352" y="257"/>
                        <a:pt x="353" y="257"/>
                      </a:cubicBezTo>
                      <a:cubicBezTo>
                        <a:pt x="355" y="257"/>
                        <a:pt x="357" y="258"/>
                        <a:pt x="359" y="260"/>
                      </a:cubicBezTo>
                      <a:cubicBezTo>
                        <a:pt x="360" y="261"/>
                        <a:pt x="362" y="262"/>
                        <a:pt x="363" y="262"/>
                      </a:cubicBezTo>
                      <a:cubicBezTo>
                        <a:pt x="363" y="262"/>
                        <a:pt x="365" y="262"/>
                        <a:pt x="365" y="261"/>
                      </a:cubicBezTo>
                      <a:cubicBezTo>
                        <a:pt x="365" y="259"/>
                        <a:pt x="367" y="258"/>
                        <a:pt x="368" y="258"/>
                      </a:cubicBezTo>
                      <a:cubicBezTo>
                        <a:pt x="370" y="258"/>
                        <a:pt x="372" y="259"/>
                        <a:pt x="376" y="264"/>
                      </a:cubicBezTo>
                      <a:cubicBezTo>
                        <a:pt x="378" y="266"/>
                        <a:pt x="378" y="266"/>
                        <a:pt x="380" y="266"/>
                      </a:cubicBezTo>
                      <a:cubicBezTo>
                        <a:pt x="382" y="266"/>
                        <a:pt x="382" y="266"/>
                        <a:pt x="382" y="266"/>
                      </a:cubicBezTo>
                      <a:cubicBezTo>
                        <a:pt x="382" y="266"/>
                        <a:pt x="383" y="266"/>
                        <a:pt x="384" y="266"/>
                      </a:cubicBezTo>
                      <a:cubicBezTo>
                        <a:pt x="386" y="266"/>
                        <a:pt x="386" y="266"/>
                        <a:pt x="386" y="265"/>
                      </a:cubicBezTo>
                      <a:cubicBezTo>
                        <a:pt x="387" y="265"/>
                        <a:pt x="387" y="264"/>
                        <a:pt x="387" y="264"/>
                      </a:cubicBezTo>
                      <a:cubicBezTo>
                        <a:pt x="387" y="262"/>
                        <a:pt x="388" y="261"/>
                        <a:pt x="389" y="261"/>
                      </a:cubicBezTo>
                      <a:cubicBezTo>
                        <a:pt x="390" y="261"/>
                        <a:pt x="391" y="262"/>
                        <a:pt x="393" y="264"/>
                      </a:cubicBezTo>
                      <a:cubicBezTo>
                        <a:pt x="392" y="263"/>
                        <a:pt x="393" y="262"/>
                        <a:pt x="393" y="261"/>
                      </a:cubicBezTo>
                      <a:cubicBezTo>
                        <a:pt x="393" y="261"/>
                        <a:pt x="393" y="261"/>
                        <a:pt x="393" y="261"/>
                      </a:cubicBezTo>
                      <a:cubicBezTo>
                        <a:pt x="393" y="261"/>
                        <a:pt x="393" y="260"/>
                        <a:pt x="393" y="260"/>
                      </a:cubicBezTo>
                      <a:cubicBezTo>
                        <a:pt x="391" y="259"/>
                        <a:pt x="391" y="258"/>
                        <a:pt x="391" y="256"/>
                      </a:cubicBezTo>
                      <a:cubicBezTo>
                        <a:pt x="392" y="253"/>
                        <a:pt x="399" y="252"/>
                        <a:pt x="403" y="252"/>
                      </a:cubicBezTo>
                      <a:cubicBezTo>
                        <a:pt x="404" y="252"/>
                        <a:pt x="404" y="252"/>
                        <a:pt x="404" y="252"/>
                      </a:cubicBezTo>
                      <a:cubicBezTo>
                        <a:pt x="406" y="252"/>
                        <a:pt x="407" y="252"/>
                        <a:pt x="408" y="252"/>
                      </a:cubicBezTo>
                      <a:cubicBezTo>
                        <a:pt x="408" y="252"/>
                        <a:pt x="409" y="252"/>
                        <a:pt x="409" y="252"/>
                      </a:cubicBezTo>
                      <a:cubicBezTo>
                        <a:pt x="409" y="252"/>
                        <a:pt x="409" y="252"/>
                        <a:pt x="410" y="251"/>
                      </a:cubicBezTo>
                      <a:cubicBezTo>
                        <a:pt x="411" y="249"/>
                        <a:pt x="413" y="248"/>
                        <a:pt x="414" y="248"/>
                      </a:cubicBezTo>
                      <a:cubicBezTo>
                        <a:pt x="416" y="248"/>
                        <a:pt x="418" y="251"/>
                        <a:pt x="418" y="254"/>
                      </a:cubicBezTo>
                      <a:cubicBezTo>
                        <a:pt x="419" y="254"/>
                        <a:pt x="421" y="253"/>
                        <a:pt x="423" y="253"/>
                      </a:cubicBezTo>
                      <a:cubicBezTo>
                        <a:pt x="426" y="252"/>
                        <a:pt x="429" y="251"/>
                        <a:pt x="431" y="251"/>
                      </a:cubicBezTo>
                      <a:cubicBezTo>
                        <a:pt x="437" y="251"/>
                        <a:pt x="443" y="256"/>
                        <a:pt x="444" y="260"/>
                      </a:cubicBezTo>
                      <a:cubicBezTo>
                        <a:pt x="444" y="262"/>
                        <a:pt x="446" y="262"/>
                        <a:pt x="448" y="260"/>
                      </a:cubicBezTo>
                      <a:cubicBezTo>
                        <a:pt x="449" y="259"/>
                        <a:pt x="449" y="259"/>
                        <a:pt x="449" y="259"/>
                      </a:cubicBezTo>
                      <a:cubicBezTo>
                        <a:pt x="452" y="257"/>
                        <a:pt x="454" y="255"/>
                        <a:pt x="457" y="255"/>
                      </a:cubicBezTo>
                      <a:cubicBezTo>
                        <a:pt x="459" y="255"/>
                        <a:pt x="460" y="256"/>
                        <a:pt x="461" y="257"/>
                      </a:cubicBezTo>
                      <a:cubicBezTo>
                        <a:pt x="463" y="259"/>
                        <a:pt x="465" y="261"/>
                        <a:pt x="467" y="263"/>
                      </a:cubicBezTo>
                      <a:cubicBezTo>
                        <a:pt x="468" y="265"/>
                        <a:pt x="470" y="267"/>
                        <a:pt x="473" y="270"/>
                      </a:cubicBezTo>
                      <a:cubicBezTo>
                        <a:pt x="476" y="273"/>
                        <a:pt x="475" y="277"/>
                        <a:pt x="474" y="279"/>
                      </a:cubicBezTo>
                      <a:cubicBezTo>
                        <a:pt x="473" y="281"/>
                        <a:pt x="473" y="282"/>
                        <a:pt x="473" y="283"/>
                      </a:cubicBezTo>
                      <a:cubicBezTo>
                        <a:pt x="474" y="284"/>
                        <a:pt x="474" y="286"/>
                        <a:pt x="475" y="288"/>
                      </a:cubicBezTo>
                      <a:cubicBezTo>
                        <a:pt x="475" y="290"/>
                        <a:pt x="475" y="292"/>
                        <a:pt x="477" y="293"/>
                      </a:cubicBezTo>
                      <a:cubicBezTo>
                        <a:pt x="481" y="296"/>
                        <a:pt x="481" y="300"/>
                        <a:pt x="481" y="302"/>
                      </a:cubicBezTo>
                      <a:cubicBezTo>
                        <a:pt x="481" y="303"/>
                        <a:pt x="481" y="304"/>
                        <a:pt x="481" y="305"/>
                      </a:cubicBezTo>
                      <a:cubicBezTo>
                        <a:pt x="486" y="306"/>
                        <a:pt x="490" y="313"/>
                        <a:pt x="490" y="316"/>
                      </a:cubicBezTo>
                      <a:cubicBezTo>
                        <a:pt x="491" y="317"/>
                        <a:pt x="493" y="318"/>
                        <a:pt x="494" y="318"/>
                      </a:cubicBezTo>
                      <a:cubicBezTo>
                        <a:pt x="495" y="318"/>
                        <a:pt x="495" y="318"/>
                        <a:pt x="495" y="318"/>
                      </a:cubicBezTo>
                      <a:cubicBezTo>
                        <a:pt x="495" y="315"/>
                        <a:pt x="496" y="313"/>
                        <a:pt x="498" y="310"/>
                      </a:cubicBezTo>
                      <a:cubicBezTo>
                        <a:pt x="499" y="308"/>
                        <a:pt x="500" y="306"/>
                        <a:pt x="500" y="304"/>
                      </a:cubicBezTo>
                      <a:cubicBezTo>
                        <a:pt x="500" y="301"/>
                        <a:pt x="497" y="287"/>
                        <a:pt x="494" y="283"/>
                      </a:cubicBezTo>
                      <a:cubicBezTo>
                        <a:pt x="492" y="280"/>
                        <a:pt x="492" y="278"/>
                        <a:pt x="492" y="277"/>
                      </a:cubicBezTo>
                      <a:cubicBezTo>
                        <a:pt x="492" y="276"/>
                        <a:pt x="492" y="275"/>
                        <a:pt x="491" y="272"/>
                      </a:cubicBezTo>
                      <a:cubicBezTo>
                        <a:pt x="487" y="267"/>
                        <a:pt x="484" y="257"/>
                        <a:pt x="484" y="249"/>
                      </a:cubicBezTo>
                      <a:cubicBezTo>
                        <a:pt x="484" y="241"/>
                        <a:pt x="494" y="228"/>
                        <a:pt x="498" y="224"/>
                      </a:cubicBezTo>
                      <a:cubicBezTo>
                        <a:pt x="500" y="222"/>
                        <a:pt x="503" y="222"/>
                        <a:pt x="505" y="221"/>
                      </a:cubicBezTo>
                      <a:cubicBezTo>
                        <a:pt x="507" y="221"/>
                        <a:pt x="507" y="220"/>
                        <a:pt x="507" y="219"/>
                      </a:cubicBezTo>
                      <a:cubicBezTo>
                        <a:pt x="509" y="215"/>
                        <a:pt x="514" y="209"/>
                        <a:pt x="519" y="209"/>
                      </a:cubicBezTo>
                      <a:cubicBezTo>
                        <a:pt x="519" y="209"/>
                        <a:pt x="520" y="209"/>
                        <a:pt x="520" y="209"/>
                      </a:cubicBezTo>
                      <a:cubicBezTo>
                        <a:pt x="521" y="209"/>
                        <a:pt x="521" y="209"/>
                        <a:pt x="521" y="209"/>
                      </a:cubicBezTo>
                      <a:cubicBezTo>
                        <a:pt x="523" y="209"/>
                        <a:pt x="523" y="209"/>
                        <a:pt x="523" y="208"/>
                      </a:cubicBezTo>
                      <a:cubicBezTo>
                        <a:pt x="524" y="204"/>
                        <a:pt x="530" y="199"/>
                        <a:pt x="537" y="198"/>
                      </a:cubicBezTo>
                      <a:cubicBezTo>
                        <a:pt x="539" y="198"/>
                        <a:pt x="539" y="198"/>
                        <a:pt x="539" y="198"/>
                      </a:cubicBezTo>
                      <a:cubicBezTo>
                        <a:pt x="539" y="197"/>
                        <a:pt x="538" y="196"/>
                        <a:pt x="538" y="195"/>
                      </a:cubicBezTo>
                      <a:cubicBezTo>
                        <a:pt x="537" y="195"/>
                        <a:pt x="537" y="194"/>
                        <a:pt x="537" y="194"/>
                      </a:cubicBezTo>
                      <a:cubicBezTo>
                        <a:pt x="536" y="192"/>
                        <a:pt x="536" y="190"/>
                        <a:pt x="537" y="188"/>
                      </a:cubicBezTo>
                      <a:cubicBezTo>
                        <a:pt x="538" y="186"/>
                        <a:pt x="541" y="185"/>
                        <a:pt x="543" y="188"/>
                      </a:cubicBezTo>
                      <a:cubicBezTo>
                        <a:pt x="543" y="188"/>
                        <a:pt x="546" y="189"/>
                        <a:pt x="548" y="188"/>
                      </a:cubicBezTo>
                      <a:cubicBezTo>
                        <a:pt x="549" y="186"/>
                        <a:pt x="551" y="185"/>
                        <a:pt x="551" y="184"/>
                      </a:cubicBezTo>
                      <a:cubicBezTo>
                        <a:pt x="546" y="184"/>
                        <a:pt x="545" y="182"/>
                        <a:pt x="544" y="181"/>
                      </a:cubicBezTo>
                      <a:cubicBezTo>
                        <a:pt x="544" y="180"/>
                        <a:pt x="544" y="178"/>
                        <a:pt x="547" y="177"/>
                      </a:cubicBezTo>
                      <a:cubicBezTo>
                        <a:pt x="548" y="177"/>
                        <a:pt x="548" y="176"/>
                        <a:pt x="547" y="175"/>
                      </a:cubicBezTo>
                      <a:cubicBezTo>
                        <a:pt x="547" y="174"/>
                        <a:pt x="546" y="173"/>
                        <a:pt x="544" y="173"/>
                      </a:cubicBezTo>
                      <a:cubicBezTo>
                        <a:pt x="543" y="173"/>
                        <a:pt x="540" y="172"/>
                        <a:pt x="539" y="170"/>
                      </a:cubicBezTo>
                      <a:cubicBezTo>
                        <a:pt x="539" y="168"/>
                        <a:pt x="541" y="166"/>
                        <a:pt x="542" y="164"/>
                      </a:cubicBezTo>
                      <a:cubicBezTo>
                        <a:pt x="543" y="163"/>
                        <a:pt x="541" y="162"/>
                        <a:pt x="536" y="158"/>
                      </a:cubicBezTo>
                      <a:cubicBezTo>
                        <a:pt x="536" y="158"/>
                        <a:pt x="536" y="158"/>
                        <a:pt x="536" y="158"/>
                      </a:cubicBezTo>
                      <a:cubicBezTo>
                        <a:pt x="534" y="156"/>
                        <a:pt x="533" y="155"/>
                        <a:pt x="534" y="154"/>
                      </a:cubicBezTo>
                      <a:cubicBezTo>
                        <a:pt x="534" y="152"/>
                        <a:pt x="537" y="151"/>
                        <a:pt x="540" y="150"/>
                      </a:cubicBezTo>
                      <a:cubicBezTo>
                        <a:pt x="541" y="149"/>
                        <a:pt x="541" y="146"/>
                        <a:pt x="540" y="144"/>
                      </a:cubicBezTo>
                      <a:cubicBezTo>
                        <a:pt x="540" y="140"/>
                        <a:pt x="540" y="138"/>
                        <a:pt x="541" y="136"/>
                      </a:cubicBezTo>
                      <a:cubicBezTo>
                        <a:pt x="542" y="134"/>
                        <a:pt x="544" y="133"/>
                        <a:pt x="546" y="133"/>
                      </a:cubicBezTo>
                      <a:cubicBezTo>
                        <a:pt x="547" y="133"/>
                        <a:pt x="548" y="134"/>
                        <a:pt x="549" y="135"/>
                      </a:cubicBezTo>
                      <a:cubicBezTo>
                        <a:pt x="549" y="135"/>
                        <a:pt x="549" y="137"/>
                        <a:pt x="548" y="138"/>
                      </a:cubicBezTo>
                      <a:cubicBezTo>
                        <a:pt x="546" y="142"/>
                        <a:pt x="545" y="145"/>
                        <a:pt x="547" y="147"/>
                      </a:cubicBezTo>
                      <a:cubicBezTo>
                        <a:pt x="550" y="150"/>
                        <a:pt x="552" y="154"/>
                        <a:pt x="551" y="159"/>
                      </a:cubicBezTo>
                      <a:cubicBezTo>
                        <a:pt x="551" y="159"/>
                        <a:pt x="552" y="158"/>
                        <a:pt x="552" y="158"/>
                      </a:cubicBezTo>
                      <a:cubicBezTo>
                        <a:pt x="555" y="151"/>
                        <a:pt x="555" y="146"/>
                        <a:pt x="555" y="145"/>
                      </a:cubicBezTo>
                      <a:cubicBezTo>
                        <a:pt x="552" y="145"/>
                        <a:pt x="551" y="141"/>
                        <a:pt x="552" y="139"/>
                      </a:cubicBezTo>
                      <a:cubicBezTo>
                        <a:pt x="552" y="137"/>
                        <a:pt x="553" y="136"/>
                        <a:pt x="555" y="136"/>
                      </a:cubicBezTo>
                      <a:cubicBezTo>
                        <a:pt x="556" y="136"/>
                        <a:pt x="557" y="137"/>
                        <a:pt x="557" y="138"/>
                      </a:cubicBezTo>
                      <a:cubicBezTo>
                        <a:pt x="558" y="139"/>
                        <a:pt x="559" y="140"/>
                        <a:pt x="559" y="140"/>
                      </a:cubicBezTo>
                      <a:cubicBezTo>
                        <a:pt x="560" y="140"/>
                        <a:pt x="560" y="139"/>
                        <a:pt x="562" y="137"/>
                      </a:cubicBezTo>
                      <a:cubicBezTo>
                        <a:pt x="567" y="133"/>
                        <a:pt x="569" y="127"/>
                        <a:pt x="569" y="126"/>
                      </a:cubicBezTo>
                      <a:cubicBezTo>
                        <a:pt x="567" y="125"/>
                        <a:pt x="567" y="123"/>
                        <a:pt x="567" y="122"/>
                      </a:cubicBezTo>
                      <a:cubicBezTo>
                        <a:pt x="568" y="119"/>
                        <a:pt x="574" y="119"/>
                        <a:pt x="575" y="119"/>
                      </a:cubicBezTo>
                      <a:cubicBezTo>
                        <a:pt x="576" y="119"/>
                        <a:pt x="576" y="119"/>
                        <a:pt x="576" y="119"/>
                      </a:cubicBezTo>
                      <a:cubicBezTo>
                        <a:pt x="577" y="119"/>
                        <a:pt x="577" y="119"/>
                        <a:pt x="577" y="119"/>
                      </a:cubicBezTo>
                      <a:cubicBezTo>
                        <a:pt x="579" y="119"/>
                        <a:pt x="583" y="118"/>
                        <a:pt x="586" y="117"/>
                      </a:cubicBezTo>
                      <a:cubicBezTo>
                        <a:pt x="585" y="118"/>
                        <a:pt x="585" y="118"/>
                        <a:pt x="584" y="118"/>
                      </a:cubicBezTo>
                      <a:cubicBezTo>
                        <a:pt x="580" y="119"/>
                        <a:pt x="577" y="119"/>
                        <a:pt x="575" y="119"/>
                      </a:cubicBezTo>
                      <a:cubicBezTo>
                        <a:pt x="574" y="118"/>
                        <a:pt x="573" y="117"/>
                        <a:pt x="573" y="116"/>
                      </a:cubicBezTo>
                      <a:cubicBezTo>
                        <a:pt x="573" y="110"/>
                        <a:pt x="593" y="108"/>
                        <a:pt x="594" y="108"/>
                      </a:cubicBezTo>
                      <a:cubicBezTo>
                        <a:pt x="595" y="108"/>
                        <a:pt x="595" y="108"/>
                        <a:pt x="596" y="106"/>
                      </a:cubicBezTo>
                      <a:cubicBezTo>
                        <a:pt x="596" y="105"/>
                        <a:pt x="596" y="103"/>
                        <a:pt x="598" y="103"/>
                      </a:cubicBezTo>
                      <a:cubicBezTo>
                        <a:pt x="600" y="103"/>
                        <a:pt x="600" y="104"/>
                        <a:pt x="601" y="104"/>
                      </a:cubicBezTo>
                      <a:cubicBezTo>
                        <a:pt x="602" y="107"/>
                        <a:pt x="605" y="106"/>
                        <a:pt x="608" y="105"/>
                      </a:cubicBezTo>
                      <a:cubicBezTo>
                        <a:pt x="608" y="105"/>
                        <a:pt x="608" y="104"/>
                        <a:pt x="608" y="103"/>
                      </a:cubicBezTo>
                      <a:cubicBezTo>
                        <a:pt x="608" y="102"/>
                        <a:pt x="607" y="100"/>
                        <a:pt x="605" y="100"/>
                      </a:cubicBezTo>
                      <a:cubicBezTo>
                        <a:pt x="604" y="99"/>
                        <a:pt x="603" y="98"/>
                        <a:pt x="603" y="97"/>
                      </a:cubicBezTo>
                      <a:cubicBezTo>
                        <a:pt x="602" y="96"/>
                        <a:pt x="603" y="95"/>
                        <a:pt x="604" y="94"/>
                      </a:cubicBezTo>
                      <a:cubicBezTo>
                        <a:pt x="605" y="93"/>
                        <a:pt x="605" y="93"/>
                        <a:pt x="605" y="93"/>
                      </a:cubicBezTo>
                      <a:cubicBezTo>
                        <a:pt x="604" y="90"/>
                        <a:pt x="606" y="87"/>
                        <a:pt x="606" y="85"/>
                      </a:cubicBezTo>
                      <a:cubicBezTo>
                        <a:pt x="607" y="84"/>
                        <a:pt x="610" y="79"/>
                        <a:pt x="614" y="78"/>
                      </a:cubicBezTo>
                      <a:cubicBezTo>
                        <a:pt x="616" y="77"/>
                        <a:pt x="616" y="77"/>
                        <a:pt x="616" y="76"/>
                      </a:cubicBezTo>
                      <a:cubicBezTo>
                        <a:pt x="617" y="75"/>
                        <a:pt x="618" y="74"/>
                        <a:pt x="621" y="74"/>
                      </a:cubicBezTo>
                      <a:cubicBezTo>
                        <a:pt x="622" y="74"/>
                        <a:pt x="623" y="73"/>
                        <a:pt x="624" y="70"/>
                      </a:cubicBezTo>
                      <a:cubicBezTo>
                        <a:pt x="625" y="69"/>
                        <a:pt x="626" y="67"/>
                        <a:pt x="628" y="66"/>
                      </a:cubicBezTo>
                      <a:cubicBezTo>
                        <a:pt x="629" y="65"/>
                        <a:pt x="630" y="65"/>
                        <a:pt x="631" y="65"/>
                      </a:cubicBezTo>
                      <a:cubicBezTo>
                        <a:pt x="633" y="65"/>
                        <a:pt x="634" y="65"/>
                        <a:pt x="636" y="66"/>
                      </a:cubicBezTo>
                      <a:cubicBezTo>
                        <a:pt x="637" y="67"/>
                        <a:pt x="638" y="67"/>
                        <a:pt x="639" y="67"/>
                      </a:cubicBezTo>
                      <a:cubicBezTo>
                        <a:pt x="640" y="67"/>
                        <a:pt x="641" y="67"/>
                        <a:pt x="642" y="66"/>
                      </a:cubicBezTo>
                      <a:cubicBezTo>
                        <a:pt x="644" y="65"/>
                        <a:pt x="646" y="63"/>
                        <a:pt x="649" y="61"/>
                      </a:cubicBezTo>
                      <a:cubicBezTo>
                        <a:pt x="639" y="47"/>
                        <a:pt x="640" y="37"/>
                        <a:pt x="640" y="32"/>
                      </a:cubicBezTo>
                      <a:cubicBezTo>
                        <a:pt x="640" y="32"/>
                        <a:pt x="640" y="31"/>
                        <a:pt x="640" y="31"/>
                      </a:cubicBezTo>
                      <a:cubicBezTo>
                        <a:pt x="639" y="30"/>
                        <a:pt x="637" y="30"/>
                        <a:pt x="636" y="30"/>
                      </a:cubicBezTo>
                      <a:cubicBezTo>
                        <a:pt x="633" y="30"/>
                        <a:pt x="629" y="30"/>
                        <a:pt x="626" y="27"/>
                      </a:cubicBezTo>
                      <a:cubicBezTo>
                        <a:pt x="623" y="27"/>
                        <a:pt x="617" y="39"/>
                        <a:pt x="615" y="46"/>
                      </a:cubicBezTo>
                      <a:cubicBezTo>
                        <a:pt x="613" y="54"/>
                        <a:pt x="601" y="61"/>
                        <a:pt x="600" y="62"/>
                      </a:cubicBezTo>
                      <a:cubicBezTo>
                        <a:pt x="599" y="63"/>
                        <a:pt x="599" y="63"/>
                        <a:pt x="599" y="63"/>
                      </a:cubicBezTo>
                      <a:cubicBezTo>
                        <a:pt x="599" y="63"/>
                        <a:pt x="599" y="63"/>
                        <a:pt x="599" y="63"/>
                      </a:cubicBezTo>
                      <a:cubicBezTo>
                        <a:pt x="599" y="63"/>
                        <a:pt x="563" y="63"/>
                        <a:pt x="560" y="63"/>
                      </a:cubicBezTo>
                      <a:cubicBezTo>
                        <a:pt x="560" y="63"/>
                        <a:pt x="558" y="64"/>
                        <a:pt x="548" y="73"/>
                      </a:cubicBezTo>
                      <a:cubicBezTo>
                        <a:pt x="548" y="75"/>
                        <a:pt x="548" y="77"/>
                        <a:pt x="547" y="78"/>
                      </a:cubicBezTo>
                      <a:cubicBezTo>
                        <a:pt x="544" y="83"/>
                        <a:pt x="533" y="86"/>
                        <a:pt x="523" y="86"/>
                      </a:cubicBezTo>
                      <a:cubicBezTo>
                        <a:pt x="521" y="86"/>
                        <a:pt x="519" y="86"/>
                        <a:pt x="517" y="86"/>
                      </a:cubicBezTo>
                      <a:cubicBezTo>
                        <a:pt x="517" y="88"/>
                        <a:pt x="517" y="89"/>
                        <a:pt x="517" y="89"/>
                      </a:cubicBezTo>
                      <a:cubicBezTo>
                        <a:pt x="517" y="91"/>
                        <a:pt x="516" y="92"/>
                        <a:pt x="513" y="94"/>
                      </a:cubicBezTo>
                      <a:cubicBezTo>
                        <a:pt x="511" y="97"/>
                        <a:pt x="502" y="102"/>
                        <a:pt x="491" y="108"/>
                      </a:cubicBezTo>
                      <a:cubicBezTo>
                        <a:pt x="487" y="110"/>
                        <a:pt x="487" y="110"/>
                        <a:pt x="487" y="110"/>
                      </a:cubicBezTo>
                      <a:cubicBezTo>
                        <a:pt x="480" y="113"/>
                        <a:pt x="471" y="113"/>
                        <a:pt x="466" y="110"/>
                      </a:cubicBezTo>
                      <a:cubicBezTo>
                        <a:pt x="463" y="109"/>
                        <a:pt x="461" y="106"/>
                        <a:pt x="461" y="103"/>
                      </a:cubicBezTo>
                      <a:cubicBezTo>
                        <a:pt x="461" y="97"/>
                        <a:pt x="465" y="96"/>
                        <a:pt x="467" y="96"/>
                      </a:cubicBezTo>
                      <a:cubicBezTo>
                        <a:pt x="470" y="96"/>
                        <a:pt x="472" y="97"/>
                        <a:pt x="473" y="99"/>
                      </a:cubicBezTo>
                      <a:cubicBezTo>
                        <a:pt x="473" y="99"/>
                        <a:pt x="473" y="99"/>
                        <a:pt x="474" y="99"/>
                      </a:cubicBezTo>
                      <a:cubicBezTo>
                        <a:pt x="472" y="97"/>
                        <a:pt x="472" y="94"/>
                        <a:pt x="472" y="91"/>
                      </a:cubicBezTo>
                      <a:cubicBezTo>
                        <a:pt x="471" y="90"/>
                        <a:pt x="472" y="87"/>
                        <a:pt x="472" y="85"/>
                      </a:cubicBezTo>
                      <a:cubicBezTo>
                        <a:pt x="472" y="81"/>
                        <a:pt x="472" y="78"/>
                        <a:pt x="470" y="78"/>
                      </a:cubicBezTo>
                      <a:cubicBezTo>
                        <a:pt x="468" y="77"/>
                        <a:pt x="465" y="79"/>
                        <a:pt x="463" y="80"/>
                      </a:cubicBezTo>
                      <a:cubicBezTo>
                        <a:pt x="461" y="81"/>
                        <a:pt x="460" y="82"/>
                        <a:pt x="459" y="82"/>
                      </a:cubicBezTo>
                      <a:cubicBezTo>
                        <a:pt x="458" y="82"/>
                        <a:pt x="458" y="82"/>
                        <a:pt x="457" y="81"/>
                      </a:cubicBezTo>
                      <a:cubicBezTo>
                        <a:pt x="456" y="80"/>
                        <a:pt x="456" y="79"/>
                        <a:pt x="456" y="78"/>
                      </a:cubicBezTo>
                      <a:cubicBezTo>
                        <a:pt x="457" y="75"/>
                        <a:pt x="458" y="73"/>
                        <a:pt x="460" y="70"/>
                      </a:cubicBezTo>
                      <a:cubicBezTo>
                        <a:pt x="462" y="66"/>
                        <a:pt x="464" y="63"/>
                        <a:pt x="461" y="59"/>
                      </a:cubicBezTo>
                      <a:cubicBezTo>
                        <a:pt x="458" y="54"/>
                        <a:pt x="455" y="53"/>
                        <a:pt x="452" y="53"/>
                      </a:cubicBezTo>
                      <a:cubicBezTo>
                        <a:pt x="450" y="53"/>
                        <a:pt x="448" y="54"/>
                        <a:pt x="447" y="56"/>
                      </a:cubicBezTo>
                      <a:cubicBezTo>
                        <a:pt x="446" y="61"/>
                        <a:pt x="442" y="62"/>
                        <a:pt x="440" y="62"/>
                      </a:cubicBezTo>
                      <a:cubicBezTo>
                        <a:pt x="438" y="63"/>
                        <a:pt x="436" y="63"/>
                        <a:pt x="436" y="65"/>
                      </a:cubicBezTo>
                      <a:cubicBezTo>
                        <a:pt x="433" y="70"/>
                        <a:pt x="431" y="80"/>
                        <a:pt x="433" y="87"/>
                      </a:cubicBezTo>
                      <a:cubicBezTo>
                        <a:pt x="435" y="97"/>
                        <a:pt x="431" y="102"/>
                        <a:pt x="424" y="106"/>
                      </a:cubicBezTo>
                      <a:cubicBezTo>
                        <a:pt x="420" y="108"/>
                        <a:pt x="417" y="108"/>
                        <a:pt x="415" y="105"/>
                      </a:cubicBezTo>
                      <a:cubicBezTo>
                        <a:pt x="411" y="101"/>
                        <a:pt x="411" y="92"/>
                        <a:pt x="412" y="83"/>
                      </a:cubicBezTo>
                      <a:cubicBezTo>
                        <a:pt x="413" y="79"/>
                        <a:pt x="414" y="76"/>
                        <a:pt x="415" y="73"/>
                      </a:cubicBezTo>
                      <a:cubicBezTo>
                        <a:pt x="416" y="70"/>
                        <a:pt x="417" y="66"/>
                        <a:pt x="417" y="65"/>
                      </a:cubicBezTo>
                      <a:cubicBezTo>
                        <a:pt x="415" y="65"/>
                        <a:pt x="414" y="64"/>
                        <a:pt x="414" y="63"/>
                      </a:cubicBezTo>
                      <a:cubicBezTo>
                        <a:pt x="413" y="58"/>
                        <a:pt x="425" y="49"/>
                        <a:pt x="433" y="47"/>
                      </a:cubicBezTo>
                      <a:cubicBezTo>
                        <a:pt x="438" y="46"/>
                        <a:pt x="443" y="45"/>
                        <a:pt x="447" y="45"/>
                      </a:cubicBezTo>
                      <a:cubicBezTo>
                        <a:pt x="450" y="45"/>
                        <a:pt x="454" y="44"/>
                        <a:pt x="455" y="44"/>
                      </a:cubicBezTo>
                      <a:cubicBezTo>
                        <a:pt x="455" y="44"/>
                        <a:pt x="456" y="44"/>
                        <a:pt x="456" y="43"/>
                      </a:cubicBezTo>
                      <a:cubicBezTo>
                        <a:pt x="455" y="43"/>
                        <a:pt x="454" y="42"/>
                        <a:pt x="453" y="41"/>
                      </a:cubicBezTo>
                      <a:cubicBezTo>
                        <a:pt x="453" y="42"/>
                        <a:pt x="452" y="42"/>
                        <a:pt x="452" y="42"/>
                      </a:cubicBezTo>
                      <a:cubicBezTo>
                        <a:pt x="451" y="43"/>
                        <a:pt x="450" y="43"/>
                        <a:pt x="449" y="43"/>
                      </a:cubicBezTo>
                      <a:cubicBezTo>
                        <a:pt x="447" y="43"/>
                        <a:pt x="446" y="42"/>
                        <a:pt x="445" y="41"/>
                      </a:cubicBezTo>
                      <a:cubicBezTo>
                        <a:pt x="444" y="39"/>
                        <a:pt x="443" y="38"/>
                        <a:pt x="440" y="38"/>
                      </a:cubicBezTo>
                      <a:cubicBezTo>
                        <a:pt x="438" y="38"/>
                        <a:pt x="435" y="39"/>
                        <a:pt x="432" y="40"/>
                      </a:cubicBezTo>
                      <a:cubicBezTo>
                        <a:pt x="427" y="42"/>
                        <a:pt x="422" y="44"/>
                        <a:pt x="419" y="42"/>
                      </a:cubicBezTo>
                      <a:cubicBezTo>
                        <a:pt x="415" y="40"/>
                        <a:pt x="414" y="38"/>
                        <a:pt x="413" y="36"/>
                      </a:cubicBezTo>
                      <a:cubicBezTo>
                        <a:pt x="413" y="35"/>
                        <a:pt x="413" y="35"/>
                        <a:pt x="411" y="35"/>
                      </a:cubicBezTo>
                      <a:cubicBezTo>
                        <a:pt x="409" y="35"/>
                        <a:pt x="408" y="34"/>
                        <a:pt x="408" y="33"/>
                      </a:cubicBezTo>
                      <a:cubicBezTo>
                        <a:pt x="407" y="32"/>
                        <a:pt x="407" y="30"/>
                        <a:pt x="408" y="29"/>
                      </a:cubicBezTo>
                      <a:cubicBezTo>
                        <a:pt x="406" y="30"/>
                        <a:pt x="404" y="31"/>
                        <a:pt x="402" y="33"/>
                      </a:cubicBezTo>
                      <a:cubicBezTo>
                        <a:pt x="396" y="37"/>
                        <a:pt x="390" y="41"/>
                        <a:pt x="385" y="41"/>
                      </a:cubicBezTo>
                      <a:cubicBezTo>
                        <a:pt x="383" y="41"/>
                        <a:pt x="381" y="40"/>
                        <a:pt x="380" y="39"/>
                      </a:cubicBezTo>
                      <a:cubicBezTo>
                        <a:pt x="378" y="37"/>
                        <a:pt x="376" y="37"/>
                        <a:pt x="374" y="38"/>
                      </a:cubicBezTo>
                      <a:cubicBezTo>
                        <a:pt x="373" y="38"/>
                        <a:pt x="371" y="38"/>
                        <a:pt x="370" y="38"/>
                      </a:cubicBezTo>
                      <a:cubicBezTo>
                        <a:pt x="368" y="38"/>
                        <a:pt x="367" y="38"/>
                        <a:pt x="365" y="36"/>
                      </a:cubicBezTo>
                      <a:cubicBezTo>
                        <a:pt x="364" y="35"/>
                        <a:pt x="364" y="33"/>
                        <a:pt x="365" y="32"/>
                      </a:cubicBezTo>
                      <a:cubicBezTo>
                        <a:pt x="367" y="26"/>
                        <a:pt x="382" y="18"/>
                        <a:pt x="390" y="18"/>
                      </a:cubicBezTo>
                      <a:cubicBezTo>
                        <a:pt x="390" y="18"/>
                        <a:pt x="390" y="18"/>
                        <a:pt x="390" y="18"/>
                      </a:cubicBezTo>
                      <a:cubicBezTo>
                        <a:pt x="387" y="18"/>
                        <a:pt x="384" y="17"/>
                        <a:pt x="382" y="17"/>
                      </a:cubicBezTo>
                      <a:cubicBezTo>
                        <a:pt x="381" y="17"/>
                        <a:pt x="381" y="17"/>
                        <a:pt x="381" y="17"/>
                      </a:cubicBezTo>
                      <a:cubicBezTo>
                        <a:pt x="377" y="21"/>
                        <a:pt x="372" y="20"/>
                        <a:pt x="368" y="15"/>
                      </a:cubicBezTo>
                      <a:cubicBezTo>
                        <a:pt x="368" y="15"/>
                        <a:pt x="367" y="15"/>
                        <a:pt x="367" y="15"/>
                      </a:cubicBezTo>
                      <a:cubicBezTo>
                        <a:pt x="366" y="15"/>
                        <a:pt x="366" y="15"/>
                        <a:pt x="366" y="15"/>
                      </a:cubicBezTo>
                      <a:cubicBezTo>
                        <a:pt x="364" y="15"/>
                        <a:pt x="361" y="15"/>
                        <a:pt x="359" y="12"/>
                      </a:cubicBezTo>
                      <a:cubicBezTo>
                        <a:pt x="357" y="10"/>
                        <a:pt x="356" y="10"/>
                        <a:pt x="355" y="10"/>
                      </a:cubicBezTo>
                      <a:cubicBezTo>
                        <a:pt x="354" y="10"/>
                        <a:pt x="353" y="11"/>
                        <a:pt x="352" y="11"/>
                      </a:cubicBezTo>
                      <a:cubicBezTo>
                        <a:pt x="351" y="12"/>
                        <a:pt x="351" y="12"/>
                        <a:pt x="351" y="12"/>
                      </a:cubicBezTo>
                      <a:cubicBezTo>
                        <a:pt x="348" y="13"/>
                        <a:pt x="346" y="12"/>
                        <a:pt x="343" y="11"/>
                      </a:cubicBezTo>
                      <a:cubicBezTo>
                        <a:pt x="342" y="10"/>
                        <a:pt x="341" y="9"/>
                        <a:pt x="339" y="9"/>
                      </a:cubicBezTo>
                      <a:cubicBezTo>
                        <a:pt x="336" y="7"/>
                        <a:pt x="336" y="5"/>
                        <a:pt x="335" y="3"/>
                      </a:cubicBezTo>
                      <a:cubicBezTo>
                        <a:pt x="335" y="1"/>
                        <a:pt x="335" y="1"/>
                        <a:pt x="334" y="0"/>
                      </a:cubicBezTo>
                      <a:cubicBezTo>
                        <a:pt x="334" y="0"/>
                        <a:pt x="334" y="0"/>
                        <a:pt x="334" y="0"/>
                      </a:cubicBezTo>
                      <a:cubicBezTo>
                        <a:pt x="334" y="0"/>
                        <a:pt x="334" y="2"/>
                        <a:pt x="334" y="3"/>
                      </a:cubicBezTo>
                      <a:cubicBezTo>
                        <a:pt x="333" y="5"/>
                        <a:pt x="333" y="5"/>
                        <a:pt x="333" y="5"/>
                      </a:cubicBezTo>
                      <a:cubicBezTo>
                        <a:pt x="25" y="7"/>
                        <a:pt x="25" y="7"/>
                        <a:pt x="25" y="7"/>
                      </a:cubicBezTo>
                      <a:cubicBezTo>
                        <a:pt x="26" y="9"/>
                        <a:pt x="26" y="11"/>
                        <a:pt x="26" y="13"/>
                      </a:cubicBezTo>
                      <a:cubicBezTo>
                        <a:pt x="26" y="15"/>
                        <a:pt x="25" y="16"/>
                        <a:pt x="26" y="18"/>
                      </a:cubicBezTo>
                      <a:cubicBezTo>
                        <a:pt x="27" y="21"/>
                        <a:pt x="27" y="27"/>
                        <a:pt x="24" y="30"/>
                      </a:cubicBezTo>
                      <a:cubicBezTo>
                        <a:pt x="23" y="31"/>
                        <a:pt x="22" y="32"/>
                        <a:pt x="20" y="32"/>
                      </a:cubicBezTo>
                      <a:cubicBezTo>
                        <a:pt x="18" y="32"/>
                        <a:pt x="16" y="30"/>
                        <a:pt x="15" y="28"/>
                      </a:cubicBezTo>
                      <a:cubicBezTo>
                        <a:pt x="15" y="26"/>
                        <a:pt x="16" y="23"/>
                        <a:pt x="18" y="22"/>
                      </a:cubicBezTo>
                      <a:cubicBezTo>
                        <a:pt x="18" y="22"/>
                        <a:pt x="18" y="21"/>
                        <a:pt x="18" y="20"/>
                      </a:cubicBezTo>
                      <a:cubicBezTo>
                        <a:pt x="18" y="19"/>
                        <a:pt x="18" y="19"/>
                        <a:pt x="17" y="19"/>
                      </a:cubicBezTo>
                      <a:cubicBezTo>
                        <a:pt x="16" y="19"/>
                        <a:pt x="15" y="19"/>
                        <a:pt x="15" y="18"/>
                      </a:cubicBezTo>
                      <a:cubicBezTo>
                        <a:pt x="14" y="17"/>
                        <a:pt x="14" y="16"/>
                        <a:pt x="13" y="15"/>
                      </a:cubicBezTo>
                      <a:cubicBezTo>
                        <a:pt x="10" y="16"/>
                        <a:pt x="5" y="16"/>
                        <a:pt x="0" y="15"/>
                      </a:cubicBezTo>
                      <a:cubicBezTo>
                        <a:pt x="0" y="18"/>
                        <a:pt x="2" y="23"/>
                        <a:pt x="5" y="27"/>
                      </a:cubicBezTo>
                      <a:cubicBezTo>
                        <a:pt x="7" y="30"/>
                        <a:pt x="8" y="33"/>
                        <a:pt x="8" y="35"/>
                      </a:cubicBezTo>
                      <a:cubicBezTo>
                        <a:pt x="8" y="36"/>
                        <a:pt x="8" y="37"/>
                        <a:pt x="9" y="37"/>
                      </a:cubicBezTo>
                      <a:cubicBezTo>
                        <a:pt x="13" y="40"/>
                        <a:pt x="13" y="42"/>
                        <a:pt x="13" y="43"/>
                      </a:cubicBezTo>
                      <a:cubicBezTo>
                        <a:pt x="13" y="43"/>
                        <a:pt x="12" y="45"/>
                        <a:pt x="8" y="45"/>
                      </a:cubicBezTo>
                      <a:cubicBezTo>
                        <a:pt x="8" y="45"/>
                        <a:pt x="8" y="46"/>
                        <a:pt x="8" y="46"/>
                      </a:cubicBezTo>
                      <a:cubicBezTo>
                        <a:pt x="9" y="48"/>
                        <a:pt x="9" y="50"/>
                        <a:pt x="8" y="53"/>
                      </a:cubicBezTo>
                      <a:cubicBezTo>
                        <a:pt x="7" y="58"/>
                        <a:pt x="7" y="64"/>
                        <a:pt x="7" y="70"/>
                      </a:cubicBezTo>
                      <a:cubicBezTo>
                        <a:pt x="7" y="75"/>
                        <a:pt x="7" y="79"/>
                        <a:pt x="6" y="81"/>
                      </a:cubicBezTo>
                      <a:cubicBezTo>
                        <a:pt x="6" y="83"/>
                        <a:pt x="5" y="85"/>
                        <a:pt x="5" y="87"/>
                      </a:cubicBezTo>
                      <a:cubicBezTo>
                        <a:pt x="3" y="91"/>
                        <a:pt x="1" y="95"/>
                        <a:pt x="3" y="97"/>
                      </a:cubicBezTo>
                      <a:cubicBezTo>
                        <a:pt x="7" y="104"/>
                        <a:pt x="9" y="111"/>
                        <a:pt x="7" y="117"/>
                      </a:cubicBezTo>
                      <a:cubicBezTo>
                        <a:pt x="5" y="123"/>
                        <a:pt x="6" y="126"/>
                        <a:pt x="8" y="130"/>
                      </a:cubicBezTo>
                      <a:cubicBezTo>
                        <a:pt x="10" y="133"/>
                        <a:pt x="10" y="137"/>
                        <a:pt x="10" y="139"/>
                      </a:cubicBezTo>
                      <a:cubicBezTo>
                        <a:pt x="10" y="141"/>
                        <a:pt x="10" y="144"/>
                        <a:pt x="11" y="144"/>
                      </a:cubicBezTo>
                      <a:cubicBezTo>
                        <a:pt x="14" y="146"/>
                        <a:pt x="17" y="150"/>
                        <a:pt x="20" y="155"/>
                      </a:cubicBezTo>
                      <a:cubicBezTo>
                        <a:pt x="21" y="156"/>
                        <a:pt x="22" y="157"/>
                        <a:pt x="23" y="157"/>
                      </a:cubicBezTo>
                      <a:cubicBezTo>
                        <a:pt x="24" y="158"/>
                        <a:pt x="26" y="159"/>
                        <a:pt x="26" y="162"/>
                      </a:cubicBezTo>
                      <a:cubicBezTo>
                        <a:pt x="27" y="166"/>
                        <a:pt x="27" y="166"/>
                        <a:pt x="29" y="167"/>
                      </a:cubicBezTo>
                      <a:cubicBezTo>
                        <a:pt x="34" y="169"/>
                        <a:pt x="33" y="174"/>
                        <a:pt x="32" y="176"/>
                      </a:cubicBezTo>
                      <a:cubicBezTo>
                        <a:pt x="32" y="177"/>
                        <a:pt x="32" y="177"/>
                        <a:pt x="32" y="178"/>
                      </a:cubicBezTo>
                      <a:cubicBezTo>
                        <a:pt x="32" y="179"/>
                        <a:pt x="38" y="184"/>
                        <a:pt x="42" y="188"/>
                      </a:cubicBezTo>
                      <a:cubicBezTo>
                        <a:pt x="43" y="189"/>
                        <a:pt x="43" y="189"/>
                        <a:pt x="43" y="189"/>
                      </a:cubicBezTo>
                      <a:cubicBezTo>
                        <a:pt x="47" y="193"/>
                        <a:pt x="47" y="196"/>
                        <a:pt x="47" y="198"/>
                      </a:cubicBezTo>
                      <a:cubicBezTo>
                        <a:pt x="47" y="199"/>
                        <a:pt x="47" y="199"/>
                        <a:pt x="47" y="199"/>
                      </a:cubicBezTo>
                      <a:cubicBezTo>
                        <a:pt x="48" y="199"/>
                        <a:pt x="48" y="199"/>
                        <a:pt x="48" y="199"/>
                      </a:cubicBezTo>
                      <a:cubicBezTo>
                        <a:pt x="53" y="199"/>
                        <a:pt x="58" y="202"/>
                        <a:pt x="63" y="205"/>
                      </a:cubicBezTo>
                      <a:cubicBezTo>
                        <a:pt x="65" y="207"/>
                        <a:pt x="66" y="207"/>
                        <a:pt x="67" y="207"/>
                      </a:cubicBezTo>
                      <a:cubicBezTo>
                        <a:pt x="68" y="207"/>
                        <a:pt x="68" y="207"/>
                        <a:pt x="68" y="207"/>
                      </a:cubicBezTo>
                      <a:cubicBezTo>
                        <a:pt x="69" y="207"/>
                        <a:pt x="71" y="207"/>
                        <a:pt x="72" y="207"/>
                      </a:cubicBezTo>
                      <a:cubicBezTo>
                        <a:pt x="76" y="208"/>
                        <a:pt x="82" y="216"/>
                        <a:pt x="84" y="221"/>
                      </a:cubicBezTo>
                      <a:cubicBezTo>
                        <a:pt x="84" y="223"/>
                        <a:pt x="85" y="225"/>
                        <a:pt x="85" y="226"/>
                      </a:cubicBezTo>
                      <a:cubicBezTo>
                        <a:pt x="111" y="223"/>
                        <a:pt x="111" y="223"/>
                        <a:pt x="111" y="223"/>
                      </a:cubicBezTo>
                      <a:cubicBezTo>
                        <a:pt x="111" y="223"/>
                        <a:pt x="111" y="223"/>
                        <a:pt x="111" y="223"/>
                      </a:cubicBezTo>
                      <a:cubicBezTo>
                        <a:pt x="113" y="225"/>
                        <a:pt x="120" y="229"/>
                        <a:pt x="123" y="230"/>
                      </a:cubicBezTo>
                      <a:cubicBezTo>
                        <a:pt x="127" y="231"/>
                        <a:pt x="149" y="239"/>
                        <a:pt x="152" y="240"/>
                      </a:cubicBezTo>
                      <a:cubicBezTo>
                        <a:pt x="183" y="240"/>
                        <a:pt x="183" y="240"/>
                        <a:pt x="183" y="240"/>
                      </a:cubicBezTo>
                      <a:cubicBezTo>
                        <a:pt x="187" y="235"/>
                        <a:pt x="187" y="235"/>
                        <a:pt x="187" y="235"/>
                      </a:cubicBezTo>
                      <a:cubicBezTo>
                        <a:pt x="206" y="235"/>
                        <a:pt x="206" y="235"/>
                        <a:pt x="206" y="235"/>
                      </a:cubicBezTo>
                      <a:cubicBezTo>
                        <a:pt x="207" y="235"/>
                        <a:pt x="207" y="235"/>
                        <a:pt x="207" y="235"/>
                      </a:cubicBezTo>
                      <a:cubicBezTo>
                        <a:pt x="212" y="240"/>
                        <a:pt x="218" y="246"/>
                        <a:pt x="219" y="247"/>
                      </a:cubicBezTo>
                      <a:cubicBezTo>
                        <a:pt x="221" y="247"/>
                        <a:pt x="227" y="253"/>
                        <a:pt x="227" y="257"/>
                      </a:cubicBezTo>
                      <a:cubicBezTo>
                        <a:pt x="227" y="259"/>
                        <a:pt x="228" y="261"/>
                        <a:pt x="230" y="263"/>
                      </a:cubicBezTo>
                      <a:cubicBezTo>
                        <a:pt x="231" y="263"/>
                        <a:pt x="232" y="263"/>
                        <a:pt x="232" y="264"/>
                      </a:cubicBezTo>
                      <a:cubicBezTo>
                        <a:pt x="233" y="264"/>
                        <a:pt x="233" y="264"/>
                        <a:pt x="234" y="265"/>
                      </a:cubicBezTo>
                      <a:cubicBezTo>
                        <a:pt x="235" y="266"/>
                        <a:pt x="238" y="267"/>
                        <a:pt x="240" y="268"/>
                      </a:cubicBezTo>
                      <a:cubicBezTo>
                        <a:pt x="240" y="268"/>
                        <a:pt x="241" y="269"/>
                        <a:pt x="241" y="269"/>
                      </a:cubicBezTo>
                      <a:cubicBezTo>
                        <a:pt x="242" y="268"/>
                        <a:pt x="242" y="268"/>
                        <a:pt x="242" y="267"/>
                      </a:cubicBezTo>
                      <a:cubicBezTo>
                        <a:pt x="244" y="264"/>
                        <a:pt x="247" y="259"/>
                        <a:pt x="251" y="259"/>
                      </a:cubicBezTo>
                      <a:cubicBezTo>
                        <a:pt x="256" y="259"/>
                        <a:pt x="271" y="263"/>
                        <a:pt x="273" y="272"/>
                      </a:cubicBezTo>
                      <a:cubicBezTo>
                        <a:pt x="275" y="279"/>
                        <a:pt x="281" y="284"/>
                        <a:pt x="283" y="286"/>
                      </a:cubicBezTo>
                      <a:cubicBezTo>
                        <a:pt x="285" y="287"/>
                        <a:pt x="285" y="290"/>
                        <a:pt x="285" y="292"/>
                      </a:cubicBezTo>
                      <a:cubicBezTo>
                        <a:pt x="286" y="293"/>
                        <a:pt x="286" y="294"/>
                        <a:pt x="286" y="295"/>
                      </a:cubicBezTo>
                      <a:cubicBezTo>
                        <a:pt x="287" y="296"/>
                        <a:pt x="287" y="298"/>
                        <a:pt x="288" y="299"/>
                      </a:cubicBezTo>
                      <a:cubicBezTo>
                        <a:pt x="288" y="300"/>
                        <a:pt x="288" y="300"/>
                        <a:pt x="288" y="301"/>
                      </a:cubicBezTo>
                      <a:cubicBezTo>
                        <a:pt x="289" y="301"/>
                        <a:pt x="289" y="301"/>
                        <a:pt x="289" y="301"/>
                      </a:cubicBezTo>
                      <a:cubicBezTo>
                        <a:pt x="290" y="301"/>
                        <a:pt x="291" y="302"/>
                        <a:pt x="293" y="303"/>
                      </a:cubicBezTo>
                      <a:cubicBezTo>
                        <a:pt x="296" y="304"/>
                        <a:pt x="301" y="306"/>
                        <a:pt x="303" y="306"/>
                      </a:cubicBezTo>
                      <a:cubicBezTo>
                        <a:pt x="304" y="306"/>
                        <a:pt x="304" y="306"/>
                        <a:pt x="304" y="306"/>
                      </a:cubicBezTo>
                      <a:cubicBezTo>
                        <a:pt x="304" y="306"/>
                        <a:pt x="305" y="307"/>
                        <a:pt x="306" y="307"/>
                      </a:cubicBezTo>
                      <a:cubicBezTo>
                        <a:pt x="306" y="307"/>
                        <a:pt x="306" y="307"/>
                        <a:pt x="306" y="307"/>
                      </a:cubicBezTo>
                      <a:cubicBezTo>
                        <a:pt x="305" y="305"/>
                        <a:pt x="304" y="304"/>
                        <a:pt x="303" y="3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8" name="Freeform 2211">
                  <a:extLst>
                    <a:ext uri="{FF2B5EF4-FFF2-40B4-BE49-F238E27FC236}">
                      <a16:creationId xmlns="" xmlns:a16="http://schemas.microsoft.com/office/drawing/2014/main" id="{B33A856B-6FED-49BC-A61C-435E5C3FDE68}"/>
                    </a:ext>
                  </a:extLst>
                </p:cNvPr>
                <p:cNvSpPr/>
                <p:nvPr/>
              </p:nvSpPr>
              <p:spPr bwMode="auto">
                <a:xfrm>
                  <a:off x="949845" y="2389187"/>
                  <a:ext cx="761942" cy="507173"/>
                </a:xfrm>
                <a:custGeom>
                  <a:gdLst>
                    <a:gd name="T0" fmla="*/ 251 w 429"/>
                    <a:gd name="T1" fmla="*/ 27 h 296"/>
                    <a:gd name="T2" fmla="*/ 182 w 429"/>
                    <a:gd name="T3" fmla="*/ 20 h 296"/>
                    <a:gd name="T4" fmla="*/ 169 w 429"/>
                    <a:gd name="T5" fmla="*/ 10 h 296"/>
                    <a:gd name="T6" fmla="*/ 142 w 429"/>
                    <a:gd name="T7" fmla="*/ 7 h 296"/>
                    <a:gd name="T8" fmla="*/ 128 w 429"/>
                    <a:gd name="T9" fmla="*/ 1 h 296"/>
                    <a:gd name="T10" fmla="*/ 95 w 429"/>
                    <a:gd name="T11" fmla="*/ 11 h 296"/>
                    <a:gd name="T12" fmla="*/ 84 w 429"/>
                    <a:gd name="T13" fmla="*/ 20 h 296"/>
                    <a:gd name="T14" fmla="*/ 53 w 429"/>
                    <a:gd name="T15" fmla="*/ 33 h 296"/>
                    <a:gd name="T16" fmla="*/ 18 w 429"/>
                    <a:gd name="T17" fmla="*/ 53 h 296"/>
                    <a:gd name="T18" fmla="*/ 65 w 429"/>
                    <a:gd name="T19" fmla="*/ 82 h 296"/>
                    <a:gd name="T20" fmla="*/ 82 w 429"/>
                    <a:gd name="T21" fmla="*/ 99 h 296"/>
                    <a:gd name="T22" fmla="*/ 46 w 429"/>
                    <a:gd name="T23" fmla="*/ 104 h 296"/>
                    <a:gd name="T24" fmla="*/ 30 w 429"/>
                    <a:gd name="T25" fmla="*/ 97 h 296"/>
                    <a:gd name="T26" fmla="*/ 7 w 429"/>
                    <a:gd name="T27" fmla="*/ 108 h 296"/>
                    <a:gd name="T28" fmla="*/ 15 w 429"/>
                    <a:gd name="T29" fmla="*/ 123 h 296"/>
                    <a:gd name="T30" fmla="*/ 50 w 429"/>
                    <a:gd name="T31" fmla="*/ 132 h 296"/>
                    <a:gd name="T32" fmla="*/ 74 w 429"/>
                    <a:gd name="T33" fmla="*/ 133 h 296"/>
                    <a:gd name="T34" fmla="*/ 59 w 429"/>
                    <a:gd name="T35" fmla="*/ 152 h 296"/>
                    <a:gd name="T36" fmla="*/ 37 w 429"/>
                    <a:gd name="T37" fmla="*/ 158 h 296"/>
                    <a:gd name="T38" fmla="*/ 19 w 429"/>
                    <a:gd name="T39" fmla="*/ 184 h 296"/>
                    <a:gd name="T40" fmla="*/ 43 w 429"/>
                    <a:gd name="T41" fmla="*/ 214 h 296"/>
                    <a:gd name="T42" fmla="*/ 68 w 429"/>
                    <a:gd name="T43" fmla="*/ 220 h 296"/>
                    <a:gd name="T44" fmla="*/ 82 w 429"/>
                    <a:gd name="T45" fmla="*/ 227 h 296"/>
                    <a:gd name="T46" fmla="*/ 115 w 429"/>
                    <a:gd name="T47" fmla="*/ 229 h 296"/>
                    <a:gd name="T48" fmla="*/ 112 w 429"/>
                    <a:gd name="T49" fmla="*/ 256 h 296"/>
                    <a:gd name="T50" fmla="*/ 89 w 429"/>
                    <a:gd name="T51" fmla="*/ 281 h 296"/>
                    <a:gd name="T52" fmla="*/ 126 w 429"/>
                    <a:gd name="T53" fmla="*/ 257 h 296"/>
                    <a:gd name="T54" fmla="*/ 155 w 429"/>
                    <a:gd name="T55" fmla="*/ 234 h 296"/>
                    <a:gd name="T56" fmla="*/ 161 w 429"/>
                    <a:gd name="T57" fmla="*/ 215 h 296"/>
                    <a:gd name="T58" fmla="*/ 186 w 429"/>
                    <a:gd name="T59" fmla="*/ 191 h 296"/>
                    <a:gd name="T60" fmla="*/ 194 w 429"/>
                    <a:gd name="T61" fmla="*/ 197 h 296"/>
                    <a:gd name="T62" fmla="*/ 187 w 429"/>
                    <a:gd name="T63" fmla="*/ 218 h 296"/>
                    <a:gd name="T64" fmla="*/ 219 w 429"/>
                    <a:gd name="T65" fmla="*/ 210 h 296"/>
                    <a:gd name="T66" fmla="*/ 218 w 429"/>
                    <a:gd name="T67" fmla="*/ 195 h 296"/>
                    <a:gd name="T68" fmla="*/ 237 w 429"/>
                    <a:gd name="T69" fmla="*/ 196 h 296"/>
                    <a:gd name="T70" fmla="*/ 251 w 429"/>
                    <a:gd name="T71" fmla="*/ 203 h 296"/>
                    <a:gd name="T72" fmla="*/ 271 w 429"/>
                    <a:gd name="T73" fmla="*/ 208 h 296"/>
                    <a:gd name="T74" fmla="*/ 307 w 429"/>
                    <a:gd name="T75" fmla="*/ 214 h 296"/>
                    <a:gd name="T76" fmla="*/ 320 w 429"/>
                    <a:gd name="T77" fmla="*/ 219 h 296"/>
                    <a:gd name="T78" fmla="*/ 351 w 429"/>
                    <a:gd name="T79" fmla="*/ 238 h 296"/>
                    <a:gd name="T80" fmla="*/ 366 w 429"/>
                    <a:gd name="T81" fmla="*/ 237 h 296"/>
                    <a:gd name="T82" fmla="*/ 373 w 429"/>
                    <a:gd name="T83" fmla="*/ 246 h 296"/>
                    <a:gd name="T84" fmla="*/ 369 w 429"/>
                    <a:gd name="T85" fmla="*/ 261 h 296"/>
                    <a:gd name="T86" fmla="*/ 377 w 429"/>
                    <a:gd name="T87" fmla="*/ 256 h 296"/>
                    <a:gd name="T88" fmla="*/ 383 w 429"/>
                    <a:gd name="T89" fmla="*/ 242 h 296"/>
                    <a:gd name="T90" fmla="*/ 380 w 429"/>
                    <a:gd name="T91" fmla="*/ 271 h 296"/>
                    <a:gd name="T92" fmla="*/ 393 w 429"/>
                    <a:gd name="T93" fmla="*/ 267 h 296"/>
                    <a:gd name="T94" fmla="*/ 402 w 429"/>
                    <a:gd name="T95" fmla="*/ 284 h 296"/>
                    <a:gd name="T96" fmla="*/ 393 w 429"/>
                    <a:gd name="T97" fmla="*/ 292 h 296"/>
                    <a:gd name="T98" fmla="*/ 402 w 429"/>
                    <a:gd name="T99" fmla="*/ 293 h 296"/>
                    <a:gd name="T100" fmla="*/ 419 w 429"/>
                    <a:gd name="T101" fmla="*/ 288 h 296"/>
                    <a:gd name="T102" fmla="*/ 427 w 429"/>
                    <a:gd name="T103" fmla="*/ 289 h 296"/>
                    <a:gd name="T104" fmla="*/ 370 w 429"/>
                    <a:gd name="T105" fmla="*/ 220 h 296"/>
                    <a:gd name="T106" fmla="*/ 337 w 429"/>
                    <a:gd name="T107" fmla="*/ 224 h 296"/>
                    <a:gd name="T108" fmla="*/ 313 w 429"/>
                    <a:gd name="T109" fmla="*/ 208 h 296"/>
                    <a:gd name="T110" fmla="*/ 300 w 429"/>
                    <a:gd name="T111" fmla="*/ 34 h 29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9" h="296">
                      <a:moveTo>
                        <a:pt x="296" y="33"/>
                      </a:moveTo>
                      <a:cubicBezTo>
                        <a:pt x="295" y="33"/>
                        <a:pt x="294" y="32"/>
                        <a:pt x="292" y="31"/>
                      </a:cubicBezTo>
                      <a:cubicBezTo>
                        <a:pt x="287" y="29"/>
                        <a:pt x="280" y="26"/>
                        <a:pt x="275" y="26"/>
                      </a:cubicBezTo>
                      <a:cubicBezTo>
                        <a:pt x="275" y="26"/>
                        <a:pt x="274" y="27"/>
                        <a:pt x="274" y="27"/>
                      </a:cubicBezTo>
                      <a:cubicBezTo>
                        <a:pt x="270" y="27"/>
                        <a:pt x="264" y="28"/>
                        <a:pt x="258" y="28"/>
                      </a:cubicBezTo>
                      <a:cubicBezTo>
                        <a:pt x="255" y="28"/>
                        <a:pt x="253" y="28"/>
                        <a:pt x="251" y="27"/>
                      </a:cubicBezTo>
                      <a:cubicBezTo>
                        <a:pt x="249" y="26"/>
                        <a:pt x="245" y="24"/>
                        <a:pt x="239" y="24"/>
                      </a:cubicBezTo>
                      <a:cubicBezTo>
                        <a:pt x="238" y="24"/>
                        <a:pt x="236" y="25"/>
                        <a:pt x="234" y="25"/>
                      </a:cubicBezTo>
                      <a:cubicBezTo>
                        <a:pt x="229" y="26"/>
                        <a:pt x="225" y="24"/>
                        <a:pt x="220" y="22"/>
                      </a:cubicBezTo>
                      <a:cubicBezTo>
                        <a:pt x="217" y="20"/>
                        <a:pt x="214" y="19"/>
                        <a:pt x="210" y="18"/>
                      </a:cubicBezTo>
                      <a:cubicBezTo>
                        <a:pt x="207" y="17"/>
                        <a:pt x="204" y="17"/>
                        <a:pt x="201" y="17"/>
                      </a:cubicBezTo>
                      <a:cubicBezTo>
                        <a:pt x="193" y="17"/>
                        <a:pt x="184" y="19"/>
                        <a:pt x="182" y="20"/>
                      </a:cubicBezTo>
                      <a:cubicBezTo>
                        <a:pt x="179" y="21"/>
                        <a:pt x="178" y="19"/>
                        <a:pt x="177" y="18"/>
                      </a:cubicBezTo>
                      <a:cubicBezTo>
                        <a:pt x="176" y="17"/>
                        <a:pt x="176" y="17"/>
                        <a:pt x="175" y="17"/>
                      </a:cubicBezTo>
                      <a:cubicBezTo>
                        <a:pt x="174" y="17"/>
                        <a:pt x="174" y="17"/>
                        <a:pt x="173" y="17"/>
                      </a:cubicBezTo>
                      <a:cubicBezTo>
                        <a:pt x="173" y="17"/>
                        <a:pt x="171" y="17"/>
                        <a:pt x="170" y="16"/>
                      </a:cubicBezTo>
                      <a:cubicBezTo>
                        <a:pt x="170" y="15"/>
                        <a:pt x="170" y="14"/>
                        <a:pt x="170" y="13"/>
                      </a:cubicBezTo>
                      <a:cubicBezTo>
                        <a:pt x="170" y="12"/>
                        <a:pt x="170" y="11"/>
                        <a:pt x="169" y="10"/>
                      </a:cubicBezTo>
                      <a:cubicBezTo>
                        <a:pt x="169" y="10"/>
                        <a:pt x="168" y="9"/>
                        <a:pt x="165" y="9"/>
                      </a:cubicBezTo>
                      <a:cubicBezTo>
                        <a:pt x="162" y="9"/>
                        <a:pt x="159" y="10"/>
                        <a:pt x="155" y="10"/>
                      </a:cubicBezTo>
                      <a:cubicBezTo>
                        <a:pt x="154" y="11"/>
                        <a:pt x="152" y="11"/>
                        <a:pt x="151" y="11"/>
                      </a:cubicBezTo>
                      <a:cubicBezTo>
                        <a:pt x="148" y="12"/>
                        <a:pt x="146" y="10"/>
                        <a:pt x="145" y="9"/>
                      </a:cubicBezTo>
                      <a:cubicBezTo>
                        <a:pt x="144" y="8"/>
                        <a:pt x="144" y="7"/>
                        <a:pt x="144" y="6"/>
                      </a:cubicBezTo>
                      <a:cubicBezTo>
                        <a:pt x="143" y="6"/>
                        <a:pt x="142" y="6"/>
                        <a:pt x="142" y="7"/>
                      </a:cubicBezTo>
                      <a:cubicBezTo>
                        <a:pt x="140" y="9"/>
                        <a:pt x="138" y="11"/>
                        <a:pt x="135" y="11"/>
                      </a:cubicBezTo>
                      <a:cubicBezTo>
                        <a:pt x="133" y="11"/>
                        <a:pt x="131" y="10"/>
                        <a:pt x="130" y="9"/>
                      </a:cubicBezTo>
                      <a:cubicBezTo>
                        <a:pt x="129" y="8"/>
                        <a:pt x="129" y="7"/>
                        <a:pt x="129" y="6"/>
                      </a:cubicBezTo>
                      <a:cubicBezTo>
                        <a:pt x="129" y="5"/>
                        <a:pt x="131" y="4"/>
                        <a:pt x="132" y="3"/>
                      </a:cubicBezTo>
                      <a:cubicBezTo>
                        <a:pt x="132" y="3"/>
                        <a:pt x="133" y="3"/>
                        <a:pt x="133" y="3"/>
                      </a:cubicBezTo>
                      <a:cubicBezTo>
                        <a:pt x="132" y="2"/>
                        <a:pt x="129" y="1"/>
                        <a:pt x="128" y="1"/>
                      </a:cubicBezTo>
                      <a:cubicBezTo>
                        <a:pt x="127" y="1"/>
                        <a:pt x="127" y="0"/>
                        <a:pt x="126" y="0"/>
                      </a:cubicBezTo>
                      <a:cubicBezTo>
                        <a:pt x="126" y="0"/>
                        <a:pt x="126" y="0"/>
                        <a:pt x="126" y="0"/>
                      </a:cubicBezTo>
                      <a:cubicBezTo>
                        <a:pt x="124" y="0"/>
                        <a:pt x="119" y="5"/>
                        <a:pt x="116" y="7"/>
                      </a:cubicBezTo>
                      <a:cubicBezTo>
                        <a:pt x="113" y="10"/>
                        <a:pt x="108" y="12"/>
                        <a:pt x="102" y="12"/>
                      </a:cubicBezTo>
                      <a:cubicBezTo>
                        <a:pt x="100" y="12"/>
                        <a:pt x="98" y="12"/>
                        <a:pt x="97" y="11"/>
                      </a:cubicBezTo>
                      <a:cubicBezTo>
                        <a:pt x="96" y="11"/>
                        <a:pt x="95" y="11"/>
                        <a:pt x="95" y="11"/>
                      </a:cubicBezTo>
                      <a:cubicBezTo>
                        <a:pt x="91" y="11"/>
                        <a:pt x="89" y="12"/>
                        <a:pt x="89" y="13"/>
                      </a:cubicBezTo>
                      <a:cubicBezTo>
                        <a:pt x="89" y="13"/>
                        <a:pt x="89" y="13"/>
                        <a:pt x="90" y="13"/>
                      </a:cubicBezTo>
                      <a:cubicBezTo>
                        <a:pt x="91" y="14"/>
                        <a:pt x="92" y="15"/>
                        <a:pt x="92" y="16"/>
                      </a:cubicBezTo>
                      <a:cubicBezTo>
                        <a:pt x="92" y="18"/>
                        <a:pt x="91" y="19"/>
                        <a:pt x="91" y="20"/>
                      </a:cubicBezTo>
                      <a:cubicBezTo>
                        <a:pt x="90" y="21"/>
                        <a:pt x="89" y="22"/>
                        <a:pt x="87" y="22"/>
                      </a:cubicBezTo>
                      <a:cubicBezTo>
                        <a:pt x="86" y="22"/>
                        <a:pt x="85" y="20"/>
                        <a:pt x="84" y="20"/>
                      </a:cubicBezTo>
                      <a:cubicBezTo>
                        <a:pt x="83" y="19"/>
                        <a:pt x="83" y="19"/>
                        <a:pt x="83" y="19"/>
                      </a:cubicBezTo>
                      <a:cubicBezTo>
                        <a:pt x="83" y="19"/>
                        <a:pt x="83" y="19"/>
                        <a:pt x="82" y="19"/>
                      </a:cubicBezTo>
                      <a:cubicBezTo>
                        <a:pt x="79" y="22"/>
                        <a:pt x="72" y="23"/>
                        <a:pt x="68" y="23"/>
                      </a:cubicBezTo>
                      <a:cubicBezTo>
                        <a:pt x="67" y="23"/>
                        <a:pt x="65" y="23"/>
                        <a:pt x="64" y="23"/>
                      </a:cubicBezTo>
                      <a:cubicBezTo>
                        <a:pt x="63" y="23"/>
                        <a:pt x="60" y="26"/>
                        <a:pt x="54" y="32"/>
                      </a:cubicBezTo>
                      <a:cubicBezTo>
                        <a:pt x="53" y="33"/>
                        <a:pt x="53" y="33"/>
                        <a:pt x="53" y="33"/>
                      </a:cubicBezTo>
                      <a:cubicBezTo>
                        <a:pt x="52" y="33"/>
                        <a:pt x="52" y="33"/>
                        <a:pt x="52" y="35"/>
                      </a:cubicBezTo>
                      <a:cubicBezTo>
                        <a:pt x="52" y="37"/>
                        <a:pt x="52" y="40"/>
                        <a:pt x="48" y="45"/>
                      </a:cubicBezTo>
                      <a:cubicBezTo>
                        <a:pt x="44" y="49"/>
                        <a:pt x="36" y="52"/>
                        <a:pt x="24" y="52"/>
                      </a:cubicBezTo>
                      <a:cubicBezTo>
                        <a:pt x="22" y="52"/>
                        <a:pt x="21" y="51"/>
                        <a:pt x="20" y="51"/>
                      </a:cubicBezTo>
                      <a:cubicBezTo>
                        <a:pt x="19" y="51"/>
                        <a:pt x="18" y="51"/>
                        <a:pt x="18" y="51"/>
                      </a:cubicBezTo>
                      <a:cubicBezTo>
                        <a:pt x="18" y="51"/>
                        <a:pt x="18" y="52"/>
                        <a:pt x="18" y="53"/>
                      </a:cubicBezTo>
                      <a:cubicBezTo>
                        <a:pt x="18" y="54"/>
                        <a:pt x="18" y="56"/>
                        <a:pt x="17" y="58"/>
                      </a:cubicBezTo>
                      <a:cubicBezTo>
                        <a:pt x="16" y="58"/>
                        <a:pt x="17" y="60"/>
                        <a:pt x="28" y="62"/>
                      </a:cubicBezTo>
                      <a:cubicBezTo>
                        <a:pt x="40" y="66"/>
                        <a:pt x="47" y="82"/>
                        <a:pt x="48" y="83"/>
                      </a:cubicBezTo>
                      <a:cubicBezTo>
                        <a:pt x="48" y="83"/>
                        <a:pt x="48" y="83"/>
                        <a:pt x="50" y="83"/>
                      </a:cubicBezTo>
                      <a:cubicBezTo>
                        <a:pt x="52" y="83"/>
                        <a:pt x="54" y="83"/>
                        <a:pt x="57" y="83"/>
                      </a:cubicBezTo>
                      <a:cubicBezTo>
                        <a:pt x="60" y="82"/>
                        <a:pt x="63" y="82"/>
                        <a:pt x="65" y="82"/>
                      </a:cubicBezTo>
                      <a:cubicBezTo>
                        <a:pt x="70" y="83"/>
                        <a:pt x="69" y="87"/>
                        <a:pt x="69" y="89"/>
                      </a:cubicBezTo>
                      <a:cubicBezTo>
                        <a:pt x="69" y="91"/>
                        <a:pt x="69" y="92"/>
                        <a:pt x="70" y="92"/>
                      </a:cubicBezTo>
                      <a:cubicBezTo>
                        <a:pt x="71" y="93"/>
                        <a:pt x="73" y="93"/>
                        <a:pt x="75" y="93"/>
                      </a:cubicBezTo>
                      <a:cubicBezTo>
                        <a:pt x="75" y="93"/>
                        <a:pt x="76" y="93"/>
                        <a:pt x="77" y="93"/>
                      </a:cubicBezTo>
                      <a:cubicBezTo>
                        <a:pt x="78" y="93"/>
                        <a:pt x="81" y="93"/>
                        <a:pt x="83" y="96"/>
                      </a:cubicBezTo>
                      <a:cubicBezTo>
                        <a:pt x="83" y="97"/>
                        <a:pt x="83" y="98"/>
                        <a:pt x="82" y="99"/>
                      </a:cubicBezTo>
                      <a:cubicBezTo>
                        <a:pt x="81" y="100"/>
                        <a:pt x="79" y="100"/>
                        <a:pt x="76" y="100"/>
                      </a:cubicBezTo>
                      <a:cubicBezTo>
                        <a:pt x="74" y="100"/>
                        <a:pt x="70" y="101"/>
                        <a:pt x="68" y="102"/>
                      </a:cubicBezTo>
                      <a:cubicBezTo>
                        <a:pt x="65" y="105"/>
                        <a:pt x="62" y="107"/>
                        <a:pt x="60" y="107"/>
                      </a:cubicBezTo>
                      <a:cubicBezTo>
                        <a:pt x="58" y="107"/>
                        <a:pt x="57" y="106"/>
                        <a:pt x="56" y="104"/>
                      </a:cubicBezTo>
                      <a:cubicBezTo>
                        <a:pt x="56" y="104"/>
                        <a:pt x="56" y="104"/>
                        <a:pt x="53" y="104"/>
                      </a:cubicBezTo>
                      <a:cubicBezTo>
                        <a:pt x="50" y="104"/>
                        <a:pt x="48" y="104"/>
                        <a:pt x="46" y="104"/>
                      </a:cubicBezTo>
                      <a:cubicBezTo>
                        <a:pt x="45" y="104"/>
                        <a:pt x="44" y="105"/>
                        <a:pt x="43" y="105"/>
                      </a:cubicBezTo>
                      <a:cubicBezTo>
                        <a:pt x="41" y="105"/>
                        <a:pt x="40" y="104"/>
                        <a:pt x="40" y="103"/>
                      </a:cubicBezTo>
                      <a:cubicBezTo>
                        <a:pt x="39" y="102"/>
                        <a:pt x="40" y="99"/>
                        <a:pt x="40" y="97"/>
                      </a:cubicBezTo>
                      <a:cubicBezTo>
                        <a:pt x="41" y="96"/>
                        <a:pt x="41" y="95"/>
                        <a:pt x="41" y="95"/>
                      </a:cubicBezTo>
                      <a:cubicBezTo>
                        <a:pt x="41" y="95"/>
                        <a:pt x="40" y="94"/>
                        <a:pt x="39" y="94"/>
                      </a:cubicBezTo>
                      <a:cubicBezTo>
                        <a:pt x="37" y="94"/>
                        <a:pt x="34" y="95"/>
                        <a:pt x="30" y="97"/>
                      </a:cubicBezTo>
                      <a:cubicBezTo>
                        <a:pt x="28" y="99"/>
                        <a:pt x="26" y="100"/>
                        <a:pt x="25" y="100"/>
                      </a:cubicBezTo>
                      <a:cubicBezTo>
                        <a:pt x="25" y="101"/>
                        <a:pt x="25" y="102"/>
                        <a:pt x="25" y="103"/>
                      </a:cubicBezTo>
                      <a:cubicBezTo>
                        <a:pt x="24" y="105"/>
                        <a:pt x="22" y="105"/>
                        <a:pt x="22" y="105"/>
                      </a:cubicBezTo>
                      <a:cubicBezTo>
                        <a:pt x="21" y="105"/>
                        <a:pt x="20" y="105"/>
                        <a:pt x="19" y="105"/>
                      </a:cubicBezTo>
                      <a:cubicBezTo>
                        <a:pt x="18" y="104"/>
                        <a:pt x="16" y="104"/>
                        <a:pt x="14" y="105"/>
                      </a:cubicBezTo>
                      <a:cubicBezTo>
                        <a:pt x="12" y="106"/>
                        <a:pt x="10" y="107"/>
                        <a:pt x="7" y="108"/>
                      </a:cubicBezTo>
                      <a:cubicBezTo>
                        <a:pt x="4" y="110"/>
                        <a:pt x="1" y="111"/>
                        <a:pt x="0" y="112"/>
                      </a:cubicBezTo>
                      <a:cubicBezTo>
                        <a:pt x="1" y="113"/>
                        <a:pt x="6" y="115"/>
                        <a:pt x="13" y="116"/>
                      </a:cubicBezTo>
                      <a:cubicBezTo>
                        <a:pt x="15" y="116"/>
                        <a:pt x="15" y="116"/>
                        <a:pt x="15" y="116"/>
                      </a:cubicBezTo>
                      <a:cubicBezTo>
                        <a:pt x="16" y="117"/>
                        <a:pt x="17" y="118"/>
                        <a:pt x="17" y="119"/>
                      </a:cubicBezTo>
                      <a:cubicBezTo>
                        <a:pt x="18" y="121"/>
                        <a:pt x="16" y="122"/>
                        <a:pt x="15" y="123"/>
                      </a:cubicBezTo>
                      <a:cubicBezTo>
                        <a:pt x="15" y="123"/>
                        <a:pt x="15" y="123"/>
                        <a:pt x="15" y="123"/>
                      </a:cubicBezTo>
                      <a:cubicBezTo>
                        <a:pt x="16" y="124"/>
                        <a:pt x="17" y="125"/>
                        <a:pt x="17" y="126"/>
                      </a:cubicBezTo>
                      <a:cubicBezTo>
                        <a:pt x="18" y="127"/>
                        <a:pt x="19" y="129"/>
                        <a:pt x="22" y="130"/>
                      </a:cubicBezTo>
                      <a:cubicBezTo>
                        <a:pt x="23" y="131"/>
                        <a:pt x="26" y="132"/>
                        <a:pt x="29" y="132"/>
                      </a:cubicBezTo>
                      <a:cubicBezTo>
                        <a:pt x="33" y="132"/>
                        <a:pt x="37" y="131"/>
                        <a:pt x="40" y="131"/>
                      </a:cubicBezTo>
                      <a:cubicBezTo>
                        <a:pt x="42" y="130"/>
                        <a:pt x="44" y="130"/>
                        <a:pt x="45" y="130"/>
                      </a:cubicBezTo>
                      <a:cubicBezTo>
                        <a:pt x="47" y="130"/>
                        <a:pt x="48" y="131"/>
                        <a:pt x="50" y="132"/>
                      </a:cubicBezTo>
                      <a:cubicBezTo>
                        <a:pt x="51" y="132"/>
                        <a:pt x="52" y="133"/>
                        <a:pt x="52" y="133"/>
                      </a:cubicBezTo>
                      <a:cubicBezTo>
                        <a:pt x="53" y="133"/>
                        <a:pt x="53" y="133"/>
                        <a:pt x="53" y="132"/>
                      </a:cubicBezTo>
                      <a:cubicBezTo>
                        <a:pt x="56" y="129"/>
                        <a:pt x="64" y="123"/>
                        <a:pt x="71" y="123"/>
                      </a:cubicBezTo>
                      <a:cubicBezTo>
                        <a:pt x="73" y="123"/>
                        <a:pt x="75" y="124"/>
                        <a:pt x="76" y="125"/>
                      </a:cubicBezTo>
                      <a:cubicBezTo>
                        <a:pt x="77" y="126"/>
                        <a:pt x="79" y="127"/>
                        <a:pt x="78" y="129"/>
                      </a:cubicBezTo>
                      <a:cubicBezTo>
                        <a:pt x="78" y="132"/>
                        <a:pt x="76" y="133"/>
                        <a:pt x="74" y="133"/>
                      </a:cubicBezTo>
                      <a:cubicBezTo>
                        <a:pt x="74" y="133"/>
                        <a:pt x="74" y="133"/>
                        <a:pt x="74" y="133"/>
                      </a:cubicBezTo>
                      <a:cubicBezTo>
                        <a:pt x="76" y="136"/>
                        <a:pt x="78" y="140"/>
                        <a:pt x="78" y="145"/>
                      </a:cubicBezTo>
                      <a:cubicBezTo>
                        <a:pt x="77" y="147"/>
                        <a:pt x="76" y="149"/>
                        <a:pt x="74" y="151"/>
                      </a:cubicBezTo>
                      <a:cubicBezTo>
                        <a:pt x="72" y="152"/>
                        <a:pt x="69" y="153"/>
                        <a:pt x="66" y="153"/>
                      </a:cubicBezTo>
                      <a:cubicBezTo>
                        <a:pt x="64" y="153"/>
                        <a:pt x="63" y="153"/>
                        <a:pt x="61" y="153"/>
                      </a:cubicBezTo>
                      <a:cubicBezTo>
                        <a:pt x="60" y="152"/>
                        <a:pt x="60" y="152"/>
                        <a:pt x="59" y="152"/>
                      </a:cubicBezTo>
                      <a:cubicBezTo>
                        <a:pt x="59" y="153"/>
                        <a:pt x="59" y="153"/>
                        <a:pt x="59" y="154"/>
                      </a:cubicBezTo>
                      <a:cubicBezTo>
                        <a:pt x="58" y="156"/>
                        <a:pt x="57" y="159"/>
                        <a:pt x="54" y="161"/>
                      </a:cubicBezTo>
                      <a:cubicBezTo>
                        <a:pt x="53" y="162"/>
                        <a:pt x="52" y="162"/>
                        <a:pt x="50" y="162"/>
                      </a:cubicBezTo>
                      <a:cubicBezTo>
                        <a:pt x="48" y="162"/>
                        <a:pt x="46" y="161"/>
                        <a:pt x="44" y="160"/>
                      </a:cubicBezTo>
                      <a:cubicBezTo>
                        <a:pt x="43" y="159"/>
                        <a:pt x="41" y="157"/>
                        <a:pt x="39" y="157"/>
                      </a:cubicBezTo>
                      <a:cubicBezTo>
                        <a:pt x="38" y="157"/>
                        <a:pt x="37" y="158"/>
                        <a:pt x="37" y="158"/>
                      </a:cubicBezTo>
                      <a:cubicBezTo>
                        <a:pt x="36" y="159"/>
                        <a:pt x="36" y="163"/>
                        <a:pt x="36" y="166"/>
                      </a:cubicBezTo>
                      <a:cubicBezTo>
                        <a:pt x="36" y="167"/>
                        <a:pt x="36" y="167"/>
                        <a:pt x="36" y="167"/>
                      </a:cubicBezTo>
                      <a:cubicBezTo>
                        <a:pt x="37" y="170"/>
                        <a:pt x="33" y="171"/>
                        <a:pt x="32" y="171"/>
                      </a:cubicBezTo>
                      <a:cubicBezTo>
                        <a:pt x="29" y="171"/>
                        <a:pt x="26" y="172"/>
                        <a:pt x="25" y="176"/>
                      </a:cubicBezTo>
                      <a:cubicBezTo>
                        <a:pt x="24" y="181"/>
                        <a:pt x="20" y="182"/>
                        <a:pt x="18" y="182"/>
                      </a:cubicBezTo>
                      <a:cubicBezTo>
                        <a:pt x="18" y="183"/>
                        <a:pt x="19" y="183"/>
                        <a:pt x="19" y="184"/>
                      </a:cubicBezTo>
                      <a:cubicBezTo>
                        <a:pt x="23" y="189"/>
                        <a:pt x="23" y="189"/>
                        <a:pt x="24" y="189"/>
                      </a:cubicBezTo>
                      <a:cubicBezTo>
                        <a:pt x="25" y="189"/>
                        <a:pt x="27" y="189"/>
                        <a:pt x="29" y="190"/>
                      </a:cubicBezTo>
                      <a:cubicBezTo>
                        <a:pt x="33" y="193"/>
                        <a:pt x="30" y="198"/>
                        <a:pt x="29" y="200"/>
                      </a:cubicBezTo>
                      <a:cubicBezTo>
                        <a:pt x="29" y="200"/>
                        <a:pt x="29" y="200"/>
                        <a:pt x="28" y="201"/>
                      </a:cubicBezTo>
                      <a:cubicBezTo>
                        <a:pt x="32" y="202"/>
                        <a:pt x="36" y="206"/>
                        <a:pt x="39" y="210"/>
                      </a:cubicBezTo>
                      <a:cubicBezTo>
                        <a:pt x="41" y="212"/>
                        <a:pt x="42" y="214"/>
                        <a:pt x="43" y="214"/>
                      </a:cubicBezTo>
                      <a:cubicBezTo>
                        <a:pt x="44" y="216"/>
                        <a:pt x="46" y="215"/>
                        <a:pt x="48" y="214"/>
                      </a:cubicBezTo>
                      <a:cubicBezTo>
                        <a:pt x="50" y="213"/>
                        <a:pt x="52" y="212"/>
                        <a:pt x="55" y="212"/>
                      </a:cubicBezTo>
                      <a:cubicBezTo>
                        <a:pt x="56" y="212"/>
                        <a:pt x="56" y="211"/>
                        <a:pt x="57" y="210"/>
                      </a:cubicBezTo>
                      <a:cubicBezTo>
                        <a:pt x="57" y="208"/>
                        <a:pt x="57" y="207"/>
                        <a:pt x="59" y="207"/>
                      </a:cubicBezTo>
                      <a:cubicBezTo>
                        <a:pt x="60" y="207"/>
                        <a:pt x="61" y="207"/>
                        <a:pt x="62" y="208"/>
                      </a:cubicBezTo>
                      <a:cubicBezTo>
                        <a:pt x="64" y="210"/>
                        <a:pt x="68" y="216"/>
                        <a:pt x="68" y="220"/>
                      </a:cubicBezTo>
                      <a:cubicBezTo>
                        <a:pt x="68" y="222"/>
                        <a:pt x="67" y="223"/>
                        <a:pt x="66" y="224"/>
                      </a:cubicBezTo>
                      <a:cubicBezTo>
                        <a:pt x="65" y="224"/>
                        <a:pt x="66" y="227"/>
                        <a:pt x="66" y="229"/>
                      </a:cubicBezTo>
                      <a:cubicBezTo>
                        <a:pt x="66" y="230"/>
                        <a:pt x="66" y="232"/>
                        <a:pt x="66" y="233"/>
                      </a:cubicBezTo>
                      <a:cubicBezTo>
                        <a:pt x="66" y="233"/>
                        <a:pt x="67" y="233"/>
                        <a:pt x="68" y="233"/>
                      </a:cubicBezTo>
                      <a:cubicBezTo>
                        <a:pt x="71" y="233"/>
                        <a:pt x="74" y="232"/>
                        <a:pt x="74" y="231"/>
                      </a:cubicBezTo>
                      <a:cubicBezTo>
                        <a:pt x="75" y="229"/>
                        <a:pt x="78" y="227"/>
                        <a:pt x="82" y="227"/>
                      </a:cubicBezTo>
                      <a:cubicBezTo>
                        <a:pt x="86" y="227"/>
                        <a:pt x="90" y="229"/>
                        <a:pt x="93" y="232"/>
                      </a:cubicBezTo>
                      <a:cubicBezTo>
                        <a:pt x="95" y="233"/>
                        <a:pt x="96" y="235"/>
                        <a:pt x="97" y="235"/>
                      </a:cubicBezTo>
                      <a:cubicBezTo>
                        <a:pt x="97" y="231"/>
                        <a:pt x="100" y="226"/>
                        <a:pt x="103" y="226"/>
                      </a:cubicBezTo>
                      <a:cubicBezTo>
                        <a:pt x="104" y="226"/>
                        <a:pt x="105" y="227"/>
                        <a:pt x="105" y="229"/>
                      </a:cubicBezTo>
                      <a:cubicBezTo>
                        <a:pt x="105" y="230"/>
                        <a:pt x="106" y="231"/>
                        <a:pt x="108" y="231"/>
                      </a:cubicBezTo>
                      <a:cubicBezTo>
                        <a:pt x="109" y="231"/>
                        <a:pt x="111" y="230"/>
                        <a:pt x="115" y="229"/>
                      </a:cubicBezTo>
                      <a:cubicBezTo>
                        <a:pt x="118" y="227"/>
                        <a:pt x="119" y="227"/>
                        <a:pt x="120" y="227"/>
                      </a:cubicBezTo>
                      <a:cubicBezTo>
                        <a:pt x="121" y="227"/>
                        <a:pt x="122" y="228"/>
                        <a:pt x="122" y="229"/>
                      </a:cubicBezTo>
                      <a:cubicBezTo>
                        <a:pt x="123" y="230"/>
                        <a:pt x="122" y="232"/>
                        <a:pt x="118" y="236"/>
                      </a:cubicBezTo>
                      <a:cubicBezTo>
                        <a:pt x="117" y="237"/>
                        <a:pt x="117" y="237"/>
                        <a:pt x="117" y="237"/>
                      </a:cubicBezTo>
                      <a:cubicBezTo>
                        <a:pt x="115" y="240"/>
                        <a:pt x="115" y="245"/>
                        <a:pt x="115" y="248"/>
                      </a:cubicBezTo>
                      <a:cubicBezTo>
                        <a:pt x="116" y="251"/>
                        <a:pt x="116" y="255"/>
                        <a:pt x="112" y="256"/>
                      </a:cubicBezTo>
                      <a:cubicBezTo>
                        <a:pt x="111" y="256"/>
                        <a:pt x="110" y="258"/>
                        <a:pt x="109" y="260"/>
                      </a:cubicBezTo>
                      <a:cubicBezTo>
                        <a:pt x="106" y="263"/>
                        <a:pt x="103" y="267"/>
                        <a:pt x="98" y="268"/>
                      </a:cubicBezTo>
                      <a:cubicBezTo>
                        <a:pt x="93" y="268"/>
                        <a:pt x="84" y="278"/>
                        <a:pt x="81" y="282"/>
                      </a:cubicBezTo>
                      <a:cubicBezTo>
                        <a:pt x="83" y="281"/>
                        <a:pt x="86" y="281"/>
                        <a:pt x="88" y="281"/>
                      </a:cubicBezTo>
                      <a:cubicBezTo>
                        <a:pt x="89" y="281"/>
                        <a:pt x="89" y="281"/>
                        <a:pt x="89" y="281"/>
                      </a:cubicBezTo>
                      <a:cubicBezTo>
                        <a:pt x="89" y="281"/>
                        <a:pt x="89" y="281"/>
                        <a:pt x="89" y="281"/>
                      </a:cubicBezTo>
                      <a:cubicBezTo>
                        <a:pt x="89" y="281"/>
                        <a:pt x="89" y="281"/>
                        <a:pt x="90" y="281"/>
                      </a:cubicBezTo>
                      <a:cubicBezTo>
                        <a:pt x="92" y="280"/>
                        <a:pt x="94" y="278"/>
                        <a:pt x="98" y="277"/>
                      </a:cubicBezTo>
                      <a:cubicBezTo>
                        <a:pt x="102" y="277"/>
                        <a:pt x="102" y="276"/>
                        <a:pt x="103" y="274"/>
                      </a:cubicBezTo>
                      <a:cubicBezTo>
                        <a:pt x="103" y="274"/>
                        <a:pt x="103" y="273"/>
                        <a:pt x="103" y="272"/>
                      </a:cubicBezTo>
                      <a:cubicBezTo>
                        <a:pt x="105" y="267"/>
                        <a:pt x="122" y="260"/>
                        <a:pt x="125" y="259"/>
                      </a:cubicBezTo>
                      <a:cubicBezTo>
                        <a:pt x="125" y="259"/>
                        <a:pt x="126" y="258"/>
                        <a:pt x="126" y="257"/>
                      </a:cubicBezTo>
                      <a:cubicBezTo>
                        <a:pt x="126" y="256"/>
                        <a:pt x="127" y="253"/>
                        <a:pt x="130" y="253"/>
                      </a:cubicBezTo>
                      <a:cubicBezTo>
                        <a:pt x="133" y="253"/>
                        <a:pt x="138" y="248"/>
                        <a:pt x="141" y="246"/>
                      </a:cubicBezTo>
                      <a:cubicBezTo>
                        <a:pt x="145" y="243"/>
                        <a:pt x="146" y="243"/>
                        <a:pt x="148" y="243"/>
                      </a:cubicBezTo>
                      <a:cubicBezTo>
                        <a:pt x="149" y="242"/>
                        <a:pt x="150" y="242"/>
                        <a:pt x="150" y="242"/>
                      </a:cubicBezTo>
                      <a:cubicBezTo>
                        <a:pt x="151" y="242"/>
                        <a:pt x="151" y="240"/>
                        <a:pt x="151" y="239"/>
                      </a:cubicBezTo>
                      <a:cubicBezTo>
                        <a:pt x="151" y="237"/>
                        <a:pt x="152" y="234"/>
                        <a:pt x="155" y="234"/>
                      </a:cubicBezTo>
                      <a:cubicBezTo>
                        <a:pt x="157" y="233"/>
                        <a:pt x="159" y="232"/>
                        <a:pt x="159" y="230"/>
                      </a:cubicBezTo>
                      <a:cubicBezTo>
                        <a:pt x="158" y="230"/>
                        <a:pt x="156" y="229"/>
                        <a:pt x="155" y="229"/>
                      </a:cubicBezTo>
                      <a:cubicBezTo>
                        <a:pt x="153" y="228"/>
                        <a:pt x="151" y="228"/>
                        <a:pt x="150" y="226"/>
                      </a:cubicBezTo>
                      <a:cubicBezTo>
                        <a:pt x="149" y="225"/>
                        <a:pt x="150" y="223"/>
                        <a:pt x="151" y="223"/>
                      </a:cubicBezTo>
                      <a:cubicBezTo>
                        <a:pt x="152" y="220"/>
                        <a:pt x="158" y="215"/>
                        <a:pt x="161" y="215"/>
                      </a:cubicBezTo>
                      <a:cubicBezTo>
                        <a:pt x="161" y="215"/>
                        <a:pt x="161" y="215"/>
                        <a:pt x="161" y="215"/>
                      </a:cubicBezTo>
                      <a:cubicBezTo>
                        <a:pt x="163" y="215"/>
                        <a:pt x="166" y="213"/>
                        <a:pt x="167" y="211"/>
                      </a:cubicBezTo>
                      <a:cubicBezTo>
                        <a:pt x="167" y="207"/>
                        <a:pt x="169" y="205"/>
                        <a:pt x="171" y="204"/>
                      </a:cubicBezTo>
                      <a:cubicBezTo>
                        <a:pt x="173" y="203"/>
                        <a:pt x="174" y="202"/>
                        <a:pt x="175" y="201"/>
                      </a:cubicBezTo>
                      <a:cubicBezTo>
                        <a:pt x="176" y="200"/>
                        <a:pt x="176" y="199"/>
                        <a:pt x="177" y="198"/>
                      </a:cubicBezTo>
                      <a:cubicBezTo>
                        <a:pt x="178" y="196"/>
                        <a:pt x="179" y="194"/>
                        <a:pt x="182" y="194"/>
                      </a:cubicBezTo>
                      <a:cubicBezTo>
                        <a:pt x="183" y="194"/>
                        <a:pt x="185" y="192"/>
                        <a:pt x="186" y="191"/>
                      </a:cubicBezTo>
                      <a:cubicBezTo>
                        <a:pt x="188" y="189"/>
                        <a:pt x="189" y="188"/>
                        <a:pt x="191" y="187"/>
                      </a:cubicBezTo>
                      <a:cubicBezTo>
                        <a:pt x="194" y="185"/>
                        <a:pt x="195" y="188"/>
                        <a:pt x="196" y="188"/>
                      </a:cubicBezTo>
                      <a:cubicBezTo>
                        <a:pt x="196" y="189"/>
                        <a:pt x="196" y="190"/>
                        <a:pt x="198" y="190"/>
                      </a:cubicBezTo>
                      <a:cubicBezTo>
                        <a:pt x="203" y="190"/>
                        <a:pt x="205" y="192"/>
                        <a:pt x="205" y="195"/>
                      </a:cubicBezTo>
                      <a:cubicBezTo>
                        <a:pt x="205" y="198"/>
                        <a:pt x="201" y="199"/>
                        <a:pt x="198" y="198"/>
                      </a:cubicBezTo>
                      <a:cubicBezTo>
                        <a:pt x="196" y="197"/>
                        <a:pt x="195" y="197"/>
                        <a:pt x="194" y="197"/>
                      </a:cubicBezTo>
                      <a:cubicBezTo>
                        <a:pt x="192" y="197"/>
                        <a:pt x="191" y="197"/>
                        <a:pt x="188" y="200"/>
                      </a:cubicBezTo>
                      <a:cubicBezTo>
                        <a:pt x="186" y="201"/>
                        <a:pt x="186" y="202"/>
                        <a:pt x="186" y="204"/>
                      </a:cubicBezTo>
                      <a:cubicBezTo>
                        <a:pt x="186" y="205"/>
                        <a:pt x="186" y="207"/>
                        <a:pt x="184" y="210"/>
                      </a:cubicBezTo>
                      <a:cubicBezTo>
                        <a:pt x="181" y="213"/>
                        <a:pt x="182" y="214"/>
                        <a:pt x="182" y="214"/>
                      </a:cubicBezTo>
                      <a:cubicBezTo>
                        <a:pt x="182" y="214"/>
                        <a:pt x="182" y="215"/>
                        <a:pt x="183" y="215"/>
                      </a:cubicBezTo>
                      <a:cubicBezTo>
                        <a:pt x="186" y="215"/>
                        <a:pt x="187" y="217"/>
                        <a:pt x="187" y="218"/>
                      </a:cubicBezTo>
                      <a:cubicBezTo>
                        <a:pt x="187" y="220"/>
                        <a:pt x="183" y="222"/>
                        <a:pt x="181" y="223"/>
                      </a:cubicBezTo>
                      <a:cubicBezTo>
                        <a:pt x="182" y="223"/>
                        <a:pt x="183" y="223"/>
                        <a:pt x="184" y="223"/>
                      </a:cubicBezTo>
                      <a:cubicBezTo>
                        <a:pt x="187" y="223"/>
                        <a:pt x="191" y="220"/>
                        <a:pt x="196" y="217"/>
                      </a:cubicBezTo>
                      <a:cubicBezTo>
                        <a:pt x="199" y="215"/>
                        <a:pt x="202" y="213"/>
                        <a:pt x="205" y="211"/>
                      </a:cubicBezTo>
                      <a:cubicBezTo>
                        <a:pt x="208" y="210"/>
                        <a:pt x="210" y="209"/>
                        <a:pt x="213" y="209"/>
                      </a:cubicBezTo>
                      <a:cubicBezTo>
                        <a:pt x="216" y="209"/>
                        <a:pt x="218" y="210"/>
                        <a:pt x="219" y="210"/>
                      </a:cubicBezTo>
                      <a:cubicBezTo>
                        <a:pt x="220" y="210"/>
                        <a:pt x="220" y="210"/>
                        <a:pt x="220" y="210"/>
                      </a:cubicBezTo>
                      <a:cubicBezTo>
                        <a:pt x="220" y="209"/>
                        <a:pt x="219" y="208"/>
                        <a:pt x="220" y="207"/>
                      </a:cubicBezTo>
                      <a:cubicBezTo>
                        <a:pt x="220" y="207"/>
                        <a:pt x="220" y="206"/>
                        <a:pt x="220" y="206"/>
                      </a:cubicBezTo>
                      <a:cubicBezTo>
                        <a:pt x="219" y="205"/>
                        <a:pt x="217" y="203"/>
                        <a:pt x="216" y="201"/>
                      </a:cubicBezTo>
                      <a:cubicBezTo>
                        <a:pt x="215" y="199"/>
                        <a:pt x="215" y="198"/>
                        <a:pt x="215" y="197"/>
                      </a:cubicBezTo>
                      <a:cubicBezTo>
                        <a:pt x="216" y="195"/>
                        <a:pt x="217" y="195"/>
                        <a:pt x="218" y="195"/>
                      </a:cubicBezTo>
                      <a:cubicBezTo>
                        <a:pt x="219" y="195"/>
                        <a:pt x="219" y="194"/>
                        <a:pt x="219" y="194"/>
                      </a:cubicBezTo>
                      <a:cubicBezTo>
                        <a:pt x="220" y="191"/>
                        <a:pt x="222" y="190"/>
                        <a:pt x="223" y="190"/>
                      </a:cubicBezTo>
                      <a:cubicBezTo>
                        <a:pt x="225" y="190"/>
                        <a:pt x="227" y="191"/>
                        <a:pt x="229" y="192"/>
                      </a:cubicBezTo>
                      <a:cubicBezTo>
                        <a:pt x="229" y="192"/>
                        <a:pt x="230" y="192"/>
                        <a:pt x="230" y="192"/>
                      </a:cubicBezTo>
                      <a:cubicBezTo>
                        <a:pt x="231" y="192"/>
                        <a:pt x="231" y="192"/>
                        <a:pt x="232" y="192"/>
                      </a:cubicBezTo>
                      <a:cubicBezTo>
                        <a:pt x="234" y="192"/>
                        <a:pt x="236" y="194"/>
                        <a:pt x="237" y="196"/>
                      </a:cubicBezTo>
                      <a:cubicBezTo>
                        <a:pt x="238" y="197"/>
                        <a:pt x="238" y="197"/>
                        <a:pt x="238" y="197"/>
                      </a:cubicBezTo>
                      <a:cubicBezTo>
                        <a:pt x="238" y="197"/>
                        <a:pt x="239" y="197"/>
                        <a:pt x="239" y="197"/>
                      </a:cubicBezTo>
                      <a:cubicBezTo>
                        <a:pt x="241" y="196"/>
                        <a:pt x="243" y="196"/>
                        <a:pt x="246" y="197"/>
                      </a:cubicBezTo>
                      <a:cubicBezTo>
                        <a:pt x="246" y="198"/>
                        <a:pt x="248" y="200"/>
                        <a:pt x="248" y="201"/>
                      </a:cubicBezTo>
                      <a:cubicBezTo>
                        <a:pt x="248" y="202"/>
                        <a:pt x="248" y="202"/>
                        <a:pt x="248" y="202"/>
                      </a:cubicBezTo>
                      <a:cubicBezTo>
                        <a:pt x="249" y="202"/>
                        <a:pt x="250" y="203"/>
                        <a:pt x="251" y="203"/>
                      </a:cubicBezTo>
                      <a:cubicBezTo>
                        <a:pt x="252" y="204"/>
                        <a:pt x="253" y="204"/>
                        <a:pt x="253" y="204"/>
                      </a:cubicBezTo>
                      <a:cubicBezTo>
                        <a:pt x="253" y="204"/>
                        <a:pt x="254" y="203"/>
                        <a:pt x="255" y="202"/>
                      </a:cubicBezTo>
                      <a:cubicBezTo>
                        <a:pt x="256" y="202"/>
                        <a:pt x="257" y="201"/>
                        <a:pt x="258" y="201"/>
                      </a:cubicBezTo>
                      <a:cubicBezTo>
                        <a:pt x="259" y="201"/>
                        <a:pt x="260" y="201"/>
                        <a:pt x="261" y="204"/>
                      </a:cubicBezTo>
                      <a:cubicBezTo>
                        <a:pt x="261" y="204"/>
                        <a:pt x="261" y="205"/>
                        <a:pt x="261" y="206"/>
                      </a:cubicBezTo>
                      <a:cubicBezTo>
                        <a:pt x="262" y="207"/>
                        <a:pt x="267" y="207"/>
                        <a:pt x="271" y="208"/>
                      </a:cubicBezTo>
                      <a:cubicBezTo>
                        <a:pt x="272" y="208"/>
                        <a:pt x="272" y="208"/>
                        <a:pt x="272" y="208"/>
                      </a:cubicBezTo>
                      <a:cubicBezTo>
                        <a:pt x="277" y="209"/>
                        <a:pt x="288" y="208"/>
                        <a:pt x="293" y="208"/>
                      </a:cubicBezTo>
                      <a:cubicBezTo>
                        <a:pt x="294" y="208"/>
                        <a:pt x="295" y="207"/>
                        <a:pt x="296" y="207"/>
                      </a:cubicBezTo>
                      <a:cubicBezTo>
                        <a:pt x="296" y="207"/>
                        <a:pt x="296" y="207"/>
                        <a:pt x="296" y="207"/>
                      </a:cubicBezTo>
                      <a:cubicBezTo>
                        <a:pt x="299" y="207"/>
                        <a:pt x="300" y="209"/>
                        <a:pt x="301" y="210"/>
                      </a:cubicBezTo>
                      <a:cubicBezTo>
                        <a:pt x="302" y="212"/>
                        <a:pt x="303" y="213"/>
                        <a:pt x="307" y="214"/>
                      </a:cubicBezTo>
                      <a:cubicBezTo>
                        <a:pt x="310" y="215"/>
                        <a:pt x="312" y="213"/>
                        <a:pt x="313" y="211"/>
                      </a:cubicBezTo>
                      <a:cubicBezTo>
                        <a:pt x="315" y="210"/>
                        <a:pt x="316" y="209"/>
                        <a:pt x="318" y="209"/>
                      </a:cubicBezTo>
                      <a:cubicBezTo>
                        <a:pt x="319" y="209"/>
                        <a:pt x="320" y="209"/>
                        <a:pt x="321" y="210"/>
                      </a:cubicBezTo>
                      <a:cubicBezTo>
                        <a:pt x="323" y="211"/>
                        <a:pt x="324" y="213"/>
                        <a:pt x="324" y="214"/>
                      </a:cubicBezTo>
                      <a:cubicBezTo>
                        <a:pt x="324" y="216"/>
                        <a:pt x="322" y="217"/>
                        <a:pt x="321" y="219"/>
                      </a:cubicBezTo>
                      <a:cubicBezTo>
                        <a:pt x="320" y="219"/>
                        <a:pt x="320" y="219"/>
                        <a:pt x="320" y="219"/>
                      </a:cubicBezTo>
                      <a:cubicBezTo>
                        <a:pt x="320" y="220"/>
                        <a:pt x="321" y="220"/>
                        <a:pt x="321" y="220"/>
                      </a:cubicBezTo>
                      <a:cubicBezTo>
                        <a:pt x="322" y="220"/>
                        <a:pt x="323" y="220"/>
                        <a:pt x="324" y="221"/>
                      </a:cubicBezTo>
                      <a:cubicBezTo>
                        <a:pt x="325" y="221"/>
                        <a:pt x="325" y="221"/>
                        <a:pt x="326" y="222"/>
                      </a:cubicBezTo>
                      <a:cubicBezTo>
                        <a:pt x="330" y="223"/>
                        <a:pt x="335" y="225"/>
                        <a:pt x="338" y="228"/>
                      </a:cubicBezTo>
                      <a:cubicBezTo>
                        <a:pt x="339" y="228"/>
                        <a:pt x="339" y="229"/>
                        <a:pt x="340" y="230"/>
                      </a:cubicBezTo>
                      <a:cubicBezTo>
                        <a:pt x="342" y="232"/>
                        <a:pt x="345" y="235"/>
                        <a:pt x="351" y="238"/>
                      </a:cubicBezTo>
                      <a:cubicBezTo>
                        <a:pt x="351" y="238"/>
                        <a:pt x="351" y="238"/>
                        <a:pt x="352" y="239"/>
                      </a:cubicBezTo>
                      <a:cubicBezTo>
                        <a:pt x="352" y="238"/>
                        <a:pt x="352" y="237"/>
                        <a:pt x="352" y="237"/>
                      </a:cubicBezTo>
                      <a:cubicBezTo>
                        <a:pt x="351" y="235"/>
                        <a:pt x="351" y="233"/>
                        <a:pt x="352" y="232"/>
                      </a:cubicBezTo>
                      <a:cubicBezTo>
                        <a:pt x="353" y="231"/>
                        <a:pt x="355" y="231"/>
                        <a:pt x="357" y="233"/>
                      </a:cubicBezTo>
                      <a:cubicBezTo>
                        <a:pt x="360" y="235"/>
                        <a:pt x="361" y="235"/>
                        <a:pt x="361" y="235"/>
                      </a:cubicBezTo>
                      <a:cubicBezTo>
                        <a:pt x="363" y="235"/>
                        <a:pt x="364" y="235"/>
                        <a:pt x="366" y="237"/>
                      </a:cubicBezTo>
                      <a:cubicBezTo>
                        <a:pt x="366" y="235"/>
                        <a:pt x="365" y="232"/>
                        <a:pt x="364" y="230"/>
                      </a:cubicBezTo>
                      <a:cubicBezTo>
                        <a:pt x="363" y="227"/>
                        <a:pt x="363" y="226"/>
                        <a:pt x="364" y="225"/>
                      </a:cubicBezTo>
                      <a:cubicBezTo>
                        <a:pt x="365" y="224"/>
                        <a:pt x="365" y="224"/>
                        <a:pt x="365" y="224"/>
                      </a:cubicBezTo>
                      <a:cubicBezTo>
                        <a:pt x="366" y="224"/>
                        <a:pt x="366" y="224"/>
                        <a:pt x="366" y="224"/>
                      </a:cubicBezTo>
                      <a:cubicBezTo>
                        <a:pt x="368" y="224"/>
                        <a:pt x="371" y="227"/>
                        <a:pt x="372" y="230"/>
                      </a:cubicBezTo>
                      <a:cubicBezTo>
                        <a:pt x="375" y="234"/>
                        <a:pt x="375" y="241"/>
                        <a:pt x="373" y="246"/>
                      </a:cubicBezTo>
                      <a:cubicBezTo>
                        <a:pt x="373" y="248"/>
                        <a:pt x="371" y="250"/>
                        <a:pt x="368" y="250"/>
                      </a:cubicBezTo>
                      <a:cubicBezTo>
                        <a:pt x="366" y="250"/>
                        <a:pt x="363" y="248"/>
                        <a:pt x="362" y="246"/>
                      </a:cubicBezTo>
                      <a:cubicBezTo>
                        <a:pt x="361" y="246"/>
                        <a:pt x="361" y="245"/>
                        <a:pt x="361" y="244"/>
                      </a:cubicBezTo>
                      <a:cubicBezTo>
                        <a:pt x="359" y="244"/>
                        <a:pt x="357" y="245"/>
                        <a:pt x="357" y="246"/>
                      </a:cubicBezTo>
                      <a:cubicBezTo>
                        <a:pt x="357" y="248"/>
                        <a:pt x="362" y="254"/>
                        <a:pt x="365" y="255"/>
                      </a:cubicBezTo>
                      <a:cubicBezTo>
                        <a:pt x="369" y="255"/>
                        <a:pt x="369" y="259"/>
                        <a:pt x="369" y="261"/>
                      </a:cubicBezTo>
                      <a:cubicBezTo>
                        <a:pt x="369" y="262"/>
                        <a:pt x="369" y="262"/>
                        <a:pt x="369" y="263"/>
                      </a:cubicBezTo>
                      <a:cubicBezTo>
                        <a:pt x="371" y="263"/>
                        <a:pt x="372" y="265"/>
                        <a:pt x="373" y="266"/>
                      </a:cubicBezTo>
                      <a:cubicBezTo>
                        <a:pt x="372" y="264"/>
                        <a:pt x="372" y="261"/>
                        <a:pt x="371" y="260"/>
                      </a:cubicBezTo>
                      <a:cubicBezTo>
                        <a:pt x="369" y="257"/>
                        <a:pt x="369" y="254"/>
                        <a:pt x="370" y="251"/>
                      </a:cubicBezTo>
                      <a:cubicBezTo>
                        <a:pt x="371" y="249"/>
                        <a:pt x="373" y="249"/>
                        <a:pt x="375" y="249"/>
                      </a:cubicBezTo>
                      <a:cubicBezTo>
                        <a:pt x="378" y="250"/>
                        <a:pt x="378" y="254"/>
                        <a:pt x="377" y="256"/>
                      </a:cubicBezTo>
                      <a:cubicBezTo>
                        <a:pt x="377" y="256"/>
                        <a:pt x="377" y="257"/>
                        <a:pt x="377" y="257"/>
                      </a:cubicBezTo>
                      <a:cubicBezTo>
                        <a:pt x="377" y="257"/>
                        <a:pt x="378" y="257"/>
                        <a:pt x="378" y="257"/>
                      </a:cubicBezTo>
                      <a:cubicBezTo>
                        <a:pt x="379" y="256"/>
                        <a:pt x="380" y="255"/>
                        <a:pt x="381" y="254"/>
                      </a:cubicBezTo>
                      <a:cubicBezTo>
                        <a:pt x="382" y="253"/>
                        <a:pt x="382" y="252"/>
                        <a:pt x="381" y="250"/>
                      </a:cubicBezTo>
                      <a:cubicBezTo>
                        <a:pt x="380" y="248"/>
                        <a:pt x="379" y="246"/>
                        <a:pt x="380" y="244"/>
                      </a:cubicBezTo>
                      <a:cubicBezTo>
                        <a:pt x="381" y="242"/>
                        <a:pt x="383" y="242"/>
                        <a:pt x="383" y="242"/>
                      </a:cubicBezTo>
                      <a:cubicBezTo>
                        <a:pt x="387" y="242"/>
                        <a:pt x="390" y="249"/>
                        <a:pt x="391" y="252"/>
                      </a:cubicBezTo>
                      <a:cubicBezTo>
                        <a:pt x="392" y="256"/>
                        <a:pt x="389" y="258"/>
                        <a:pt x="388" y="259"/>
                      </a:cubicBezTo>
                      <a:cubicBezTo>
                        <a:pt x="388" y="260"/>
                        <a:pt x="387" y="260"/>
                        <a:pt x="387" y="260"/>
                      </a:cubicBezTo>
                      <a:cubicBezTo>
                        <a:pt x="387" y="264"/>
                        <a:pt x="384" y="264"/>
                        <a:pt x="382" y="264"/>
                      </a:cubicBezTo>
                      <a:cubicBezTo>
                        <a:pt x="382" y="264"/>
                        <a:pt x="381" y="264"/>
                        <a:pt x="380" y="265"/>
                      </a:cubicBezTo>
                      <a:cubicBezTo>
                        <a:pt x="380" y="265"/>
                        <a:pt x="380" y="269"/>
                        <a:pt x="380" y="271"/>
                      </a:cubicBezTo>
                      <a:cubicBezTo>
                        <a:pt x="381" y="271"/>
                        <a:pt x="381" y="271"/>
                        <a:pt x="381" y="271"/>
                      </a:cubicBezTo>
                      <a:cubicBezTo>
                        <a:pt x="381" y="269"/>
                        <a:pt x="382" y="268"/>
                        <a:pt x="384" y="268"/>
                      </a:cubicBezTo>
                      <a:cubicBezTo>
                        <a:pt x="385" y="268"/>
                        <a:pt x="386" y="268"/>
                        <a:pt x="386" y="269"/>
                      </a:cubicBezTo>
                      <a:cubicBezTo>
                        <a:pt x="386" y="269"/>
                        <a:pt x="387" y="269"/>
                        <a:pt x="387" y="269"/>
                      </a:cubicBezTo>
                      <a:cubicBezTo>
                        <a:pt x="388" y="268"/>
                        <a:pt x="389" y="266"/>
                        <a:pt x="391" y="266"/>
                      </a:cubicBezTo>
                      <a:cubicBezTo>
                        <a:pt x="391" y="266"/>
                        <a:pt x="392" y="267"/>
                        <a:pt x="393" y="267"/>
                      </a:cubicBezTo>
                      <a:cubicBezTo>
                        <a:pt x="393" y="265"/>
                        <a:pt x="395" y="263"/>
                        <a:pt x="397" y="263"/>
                      </a:cubicBezTo>
                      <a:cubicBezTo>
                        <a:pt x="397" y="263"/>
                        <a:pt x="397" y="263"/>
                        <a:pt x="397" y="263"/>
                      </a:cubicBezTo>
                      <a:cubicBezTo>
                        <a:pt x="399" y="263"/>
                        <a:pt x="401" y="264"/>
                        <a:pt x="403" y="266"/>
                      </a:cubicBezTo>
                      <a:cubicBezTo>
                        <a:pt x="405" y="269"/>
                        <a:pt x="408" y="274"/>
                        <a:pt x="408" y="277"/>
                      </a:cubicBezTo>
                      <a:cubicBezTo>
                        <a:pt x="408" y="279"/>
                        <a:pt x="406" y="281"/>
                        <a:pt x="404" y="281"/>
                      </a:cubicBezTo>
                      <a:cubicBezTo>
                        <a:pt x="403" y="282"/>
                        <a:pt x="403" y="283"/>
                        <a:pt x="402" y="284"/>
                      </a:cubicBezTo>
                      <a:cubicBezTo>
                        <a:pt x="401" y="285"/>
                        <a:pt x="400" y="285"/>
                        <a:pt x="399" y="285"/>
                      </a:cubicBezTo>
                      <a:cubicBezTo>
                        <a:pt x="397" y="285"/>
                        <a:pt x="395" y="283"/>
                        <a:pt x="393" y="282"/>
                      </a:cubicBezTo>
                      <a:cubicBezTo>
                        <a:pt x="393" y="281"/>
                        <a:pt x="392" y="280"/>
                        <a:pt x="391" y="280"/>
                      </a:cubicBezTo>
                      <a:cubicBezTo>
                        <a:pt x="392" y="281"/>
                        <a:pt x="392" y="282"/>
                        <a:pt x="393" y="283"/>
                      </a:cubicBezTo>
                      <a:cubicBezTo>
                        <a:pt x="393" y="284"/>
                        <a:pt x="393" y="285"/>
                        <a:pt x="394" y="285"/>
                      </a:cubicBezTo>
                      <a:cubicBezTo>
                        <a:pt x="395" y="288"/>
                        <a:pt x="394" y="290"/>
                        <a:pt x="393" y="292"/>
                      </a:cubicBezTo>
                      <a:cubicBezTo>
                        <a:pt x="392" y="294"/>
                        <a:pt x="392" y="295"/>
                        <a:pt x="393" y="295"/>
                      </a:cubicBezTo>
                      <a:cubicBezTo>
                        <a:pt x="393" y="296"/>
                        <a:pt x="393" y="296"/>
                        <a:pt x="394" y="296"/>
                      </a:cubicBezTo>
                      <a:cubicBezTo>
                        <a:pt x="394" y="296"/>
                        <a:pt x="394" y="295"/>
                        <a:pt x="394" y="295"/>
                      </a:cubicBezTo>
                      <a:cubicBezTo>
                        <a:pt x="394" y="294"/>
                        <a:pt x="394" y="294"/>
                        <a:pt x="394" y="293"/>
                      </a:cubicBezTo>
                      <a:cubicBezTo>
                        <a:pt x="395" y="291"/>
                        <a:pt x="396" y="291"/>
                        <a:pt x="397" y="291"/>
                      </a:cubicBezTo>
                      <a:cubicBezTo>
                        <a:pt x="399" y="291"/>
                        <a:pt x="400" y="292"/>
                        <a:pt x="402" y="293"/>
                      </a:cubicBezTo>
                      <a:cubicBezTo>
                        <a:pt x="403" y="292"/>
                        <a:pt x="403" y="291"/>
                        <a:pt x="403" y="289"/>
                      </a:cubicBezTo>
                      <a:cubicBezTo>
                        <a:pt x="403" y="288"/>
                        <a:pt x="404" y="286"/>
                        <a:pt x="406" y="286"/>
                      </a:cubicBezTo>
                      <a:cubicBezTo>
                        <a:pt x="408" y="286"/>
                        <a:pt x="410" y="287"/>
                        <a:pt x="411" y="289"/>
                      </a:cubicBezTo>
                      <a:cubicBezTo>
                        <a:pt x="412" y="288"/>
                        <a:pt x="413" y="287"/>
                        <a:pt x="415" y="287"/>
                      </a:cubicBezTo>
                      <a:cubicBezTo>
                        <a:pt x="416" y="287"/>
                        <a:pt x="416" y="287"/>
                        <a:pt x="416" y="287"/>
                      </a:cubicBezTo>
                      <a:cubicBezTo>
                        <a:pt x="417" y="287"/>
                        <a:pt x="418" y="287"/>
                        <a:pt x="419" y="288"/>
                      </a:cubicBezTo>
                      <a:cubicBezTo>
                        <a:pt x="420" y="290"/>
                        <a:pt x="419" y="292"/>
                        <a:pt x="419" y="294"/>
                      </a:cubicBezTo>
                      <a:cubicBezTo>
                        <a:pt x="419" y="295"/>
                        <a:pt x="419" y="295"/>
                        <a:pt x="419" y="295"/>
                      </a:cubicBezTo>
                      <a:cubicBezTo>
                        <a:pt x="420" y="294"/>
                        <a:pt x="422" y="294"/>
                        <a:pt x="423" y="295"/>
                      </a:cubicBezTo>
                      <a:cubicBezTo>
                        <a:pt x="425" y="294"/>
                        <a:pt x="427" y="293"/>
                        <a:pt x="428" y="292"/>
                      </a:cubicBezTo>
                      <a:cubicBezTo>
                        <a:pt x="429" y="291"/>
                        <a:pt x="429" y="291"/>
                        <a:pt x="429" y="291"/>
                      </a:cubicBezTo>
                      <a:cubicBezTo>
                        <a:pt x="429" y="291"/>
                        <a:pt x="428" y="290"/>
                        <a:pt x="427" y="289"/>
                      </a:cubicBezTo>
                      <a:cubicBezTo>
                        <a:pt x="426" y="288"/>
                        <a:pt x="424" y="285"/>
                        <a:pt x="425" y="282"/>
                      </a:cubicBezTo>
                      <a:cubicBezTo>
                        <a:pt x="426" y="279"/>
                        <a:pt x="427" y="277"/>
                        <a:pt x="415" y="273"/>
                      </a:cubicBezTo>
                      <a:cubicBezTo>
                        <a:pt x="405" y="269"/>
                        <a:pt x="403" y="265"/>
                        <a:pt x="399" y="257"/>
                      </a:cubicBezTo>
                      <a:cubicBezTo>
                        <a:pt x="398" y="255"/>
                        <a:pt x="396" y="252"/>
                        <a:pt x="394" y="248"/>
                      </a:cubicBezTo>
                      <a:cubicBezTo>
                        <a:pt x="390" y="240"/>
                        <a:pt x="383" y="235"/>
                        <a:pt x="378" y="230"/>
                      </a:cubicBezTo>
                      <a:cubicBezTo>
                        <a:pt x="373" y="226"/>
                        <a:pt x="370" y="223"/>
                        <a:pt x="370" y="220"/>
                      </a:cubicBezTo>
                      <a:cubicBezTo>
                        <a:pt x="370" y="218"/>
                        <a:pt x="367" y="217"/>
                        <a:pt x="364" y="217"/>
                      </a:cubicBezTo>
                      <a:cubicBezTo>
                        <a:pt x="361" y="217"/>
                        <a:pt x="359" y="218"/>
                        <a:pt x="358" y="219"/>
                      </a:cubicBezTo>
                      <a:cubicBezTo>
                        <a:pt x="358" y="223"/>
                        <a:pt x="354" y="225"/>
                        <a:pt x="350" y="227"/>
                      </a:cubicBezTo>
                      <a:cubicBezTo>
                        <a:pt x="349" y="227"/>
                        <a:pt x="348" y="228"/>
                        <a:pt x="347" y="229"/>
                      </a:cubicBezTo>
                      <a:cubicBezTo>
                        <a:pt x="346" y="229"/>
                        <a:pt x="345" y="230"/>
                        <a:pt x="344" y="230"/>
                      </a:cubicBezTo>
                      <a:cubicBezTo>
                        <a:pt x="341" y="230"/>
                        <a:pt x="339" y="227"/>
                        <a:pt x="337" y="224"/>
                      </a:cubicBezTo>
                      <a:cubicBezTo>
                        <a:pt x="337" y="224"/>
                        <a:pt x="336" y="223"/>
                        <a:pt x="336" y="222"/>
                      </a:cubicBezTo>
                      <a:cubicBezTo>
                        <a:pt x="335" y="221"/>
                        <a:pt x="332" y="219"/>
                        <a:pt x="330" y="217"/>
                      </a:cubicBezTo>
                      <a:cubicBezTo>
                        <a:pt x="327" y="215"/>
                        <a:pt x="324" y="212"/>
                        <a:pt x="324" y="210"/>
                      </a:cubicBezTo>
                      <a:cubicBezTo>
                        <a:pt x="324" y="209"/>
                        <a:pt x="323" y="206"/>
                        <a:pt x="321" y="206"/>
                      </a:cubicBezTo>
                      <a:cubicBezTo>
                        <a:pt x="321" y="206"/>
                        <a:pt x="320" y="206"/>
                        <a:pt x="319" y="206"/>
                      </a:cubicBezTo>
                      <a:cubicBezTo>
                        <a:pt x="316" y="207"/>
                        <a:pt x="314" y="208"/>
                        <a:pt x="313" y="208"/>
                      </a:cubicBezTo>
                      <a:cubicBezTo>
                        <a:pt x="312" y="208"/>
                        <a:pt x="312" y="208"/>
                        <a:pt x="311" y="207"/>
                      </a:cubicBezTo>
                      <a:cubicBezTo>
                        <a:pt x="310" y="207"/>
                        <a:pt x="310" y="207"/>
                        <a:pt x="310" y="207"/>
                      </a:cubicBezTo>
                      <a:cubicBezTo>
                        <a:pt x="309" y="208"/>
                        <a:pt x="308" y="209"/>
                        <a:pt x="307" y="209"/>
                      </a:cubicBezTo>
                      <a:cubicBezTo>
                        <a:pt x="304" y="209"/>
                        <a:pt x="301" y="207"/>
                        <a:pt x="301" y="207"/>
                      </a:cubicBezTo>
                      <a:cubicBezTo>
                        <a:pt x="300" y="206"/>
                        <a:pt x="300" y="206"/>
                        <a:pt x="300" y="206"/>
                      </a:cubicBezTo>
                      <a:cubicBezTo>
                        <a:pt x="300" y="34"/>
                        <a:pt x="300" y="34"/>
                        <a:pt x="300" y="34"/>
                      </a:cubicBezTo>
                      <a:cubicBezTo>
                        <a:pt x="299" y="34"/>
                        <a:pt x="297" y="33"/>
                        <a:pt x="296"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59" name="Freeform 2212">
                  <a:extLst>
                    <a:ext uri="{FF2B5EF4-FFF2-40B4-BE49-F238E27FC236}">
                      <a16:creationId xmlns="" xmlns:a16="http://schemas.microsoft.com/office/drawing/2014/main" id="{425CA419-5A34-4C26-BC96-C629A08C0057}"/>
                    </a:ext>
                  </a:extLst>
                </p:cNvPr>
                <p:cNvSpPr/>
                <p:nvPr/>
              </p:nvSpPr>
              <p:spPr bwMode="auto">
                <a:xfrm>
                  <a:off x="1048340" y="2872980"/>
                  <a:ext cx="39026" cy="19783"/>
                </a:xfrm>
                <a:custGeom>
                  <a:gdLst>
                    <a:gd name="T0" fmla="*/ 17 w 22"/>
                    <a:gd name="T1" fmla="*/ 1 h 11"/>
                    <a:gd name="T2" fmla="*/ 11 w 22"/>
                    <a:gd name="T3" fmla="*/ 0 h 11"/>
                    <a:gd name="T4" fmla="*/ 8 w 22"/>
                    <a:gd name="T5" fmla="*/ 1 h 11"/>
                    <a:gd name="T6" fmla="*/ 2 w 22"/>
                    <a:gd name="T7" fmla="*/ 9 h 11"/>
                    <a:gd name="T8" fmla="*/ 0 w 22"/>
                    <a:gd name="T9" fmla="*/ 11 h 11"/>
                    <a:gd name="T10" fmla="*/ 9 w 22"/>
                    <a:gd name="T11" fmla="*/ 5 h 11"/>
                    <a:gd name="T12" fmla="*/ 12 w 22"/>
                    <a:gd name="T13" fmla="*/ 2 h 11"/>
                    <a:gd name="T14" fmla="*/ 16 w 22"/>
                    <a:gd name="T15" fmla="*/ 4 h 11"/>
                    <a:gd name="T16" fmla="*/ 22 w 22"/>
                    <a:gd name="T17" fmla="*/ 1 h 11"/>
                    <a:gd name="T18" fmla="*/ 22 w 22"/>
                    <a:gd name="T19" fmla="*/ 1 h 11"/>
                    <a:gd name="T20" fmla="*/ 17 w 22"/>
                    <a:gd name="T21" fmla="*/ 1 h 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1">
                      <a:moveTo>
                        <a:pt x="17" y="1"/>
                      </a:moveTo>
                      <a:cubicBezTo>
                        <a:pt x="15" y="0"/>
                        <a:pt x="13" y="0"/>
                        <a:pt x="11" y="0"/>
                      </a:cubicBezTo>
                      <a:cubicBezTo>
                        <a:pt x="8" y="0"/>
                        <a:pt x="8" y="1"/>
                        <a:pt x="8" y="1"/>
                      </a:cubicBezTo>
                      <a:cubicBezTo>
                        <a:pt x="6" y="5"/>
                        <a:pt x="4" y="7"/>
                        <a:pt x="2" y="9"/>
                      </a:cubicBezTo>
                      <a:cubicBezTo>
                        <a:pt x="1" y="10"/>
                        <a:pt x="1" y="10"/>
                        <a:pt x="0" y="11"/>
                      </a:cubicBezTo>
                      <a:cubicBezTo>
                        <a:pt x="3" y="10"/>
                        <a:pt x="8" y="7"/>
                        <a:pt x="9" y="5"/>
                      </a:cubicBezTo>
                      <a:cubicBezTo>
                        <a:pt x="9" y="2"/>
                        <a:pt x="11" y="2"/>
                        <a:pt x="12" y="2"/>
                      </a:cubicBezTo>
                      <a:cubicBezTo>
                        <a:pt x="14" y="2"/>
                        <a:pt x="15" y="2"/>
                        <a:pt x="16" y="4"/>
                      </a:cubicBezTo>
                      <a:cubicBezTo>
                        <a:pt x="18" y="4"/>
                        <a:pt x="21" y="3"/>
                        <a:pt x="22" y="1"/>
                      </a:cubicBezTo>
                      <a:cubicBezTo>
                        <a:pt x="22" y="1"/>
                        <a:pt x="22" y="1"/>
                        <a:pt x="22" y="1"/>
                      </a:cubicBezTo>
                      <a:cubicBezTo>
                        <a:pt x="20" y="1"/>
                        <a:pt x="19" y="1"/>
                        <a:pt x="1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0" name="Freeform 2213">
                  <a:extLst>
                    <a:ext uri="{FF2B5EF4-FFF2-40B4-BE49-F238E27FC236}">
                      <a16:creationId xmlns="" xmlns:a16="http://schemas.microsoft.com/office/drawing/2014/main" id="{1B905107-D791-48F4-B7FF-7A8CE7B82206}"/>
                    </a:ext>
                  </a:extLst>
                </p:cNvPr>
                <p:cNvSpPr/>
                <p:nvPr/>
              </p:nvSpPr>
              <p:spPr bwMode="auto">
                <a:xfrm>
                  <a:off x="1211879" y="2797444"/>
                  <a:ext cx="46460" cy="41365"/>
                </a:xfrm>
                <a:custGeom>
                  <a:gdLst>
                    <a:gd name="T0" fmla="*/ 24 w 26"/>
                    <a:gd name="T1" fmla="*/ 0 h 24"/>
                    <a:gd name="T2" fmla="*/ 19 w 26"/>
                    <a:gd name="T3" fmla="*/ 4 h 24"/>
                    <a:gd name="T4" fmla="*/ 14 w 26"/>
                    <a:gd name="T5" fmla="*/ 9 h 24"/>
                    <a:gd name="T6" fmla="*/ 9 w 26"/>
                    <a:gd name="T7" fmla="*/ 14 h 24"/>
                    <a:gd name="T8" fmla="*/ 5 w 26"/>
                    <a:gd name="T9" fmla="*/ 17 h 24"/>
                    <a:gd name="T10" fmla="*/ 3 w 26"/>
                    <a:gd name="T11" fmla="*/ 17 h 24"/>
                    <a:gd name="T12" fmla="*/ 1 w 26"/>
                    <a:gd name="T13" fmla="*/ 18 h 24"/>
                    <a:gd name="T14" fmla="*/ 1 w 26"/>
                    <a:gd name="T15" fmla="*/ 23 h 24"/>
                    <a:gd name="T16" fmla="*/ 3 w 26"/>
                    <a:gd name="T17" fmla="*/ 24 h 24"/>
                    <a:gd name="T18" fmla="*/ 3 w 26"/>
                    <a:gd name="T19" fmla="*/ 24 h 24"/>
                    <a:gd name="T20" fmla="*/ 9 w 26"/>
                    <a:gd name="T21" fmla="*/ 23 h 24"/>
                    <a:gd name="T22" fmla="*/ 10 w 26"/>
                    <a:gd name="T23" fmla="*/ 24 h 24"/>
                    <a:gd name="T24" fmla="*/ 23 w 26"/>
                    <a:gd name="T25" fmla="*/ 14 h 24"/>
                    <a:gd name="T26" fmla="*/ 23 w 26"/>
                    <a:gd name="T27" fmla="*/ 14 h 24"/>
                    <a:gd name="T28" fmla="*/ 21 w 26"/>
                    <a:gd name="T29" fmla="*/ 12 h 24"/>
                    <a:gd name="T30" fmla="*/ 18 w 26"/>
                    <a:gd name="T31" fmla="*/ 9 h 24"/>
                    <a:gd name="T32" fmla="*/ 24 w 26"/>
                    <a:gd name="T33" fmla="*/ 4 h 24"/>
                    <a:gd name="T34" fmla="*/ 26 w 26"/>
                    <a:gd name="T35" fmla="*/ 3 h 24"/>
                    <a:gd name="T36" fmla="*/ 24 w 26"/>
                    <a:gd name="T37" fmla="*/ 0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24">
                      <a:moveTo>
                        <a:pt x="24" y="0"/>
                      </a:moveTo>
                      <a:cubicBezTo>
                        <a:pt x="23" y="0"/>
                        <a:pt x="21" y="1"/>
                        <a:pt x="19" y="4"/>
                      </a:cubicBezTo>
                      <a:cubicBezTo>
                        <a:pt x="17" y="6"/>
                        <a:pt x="15" y="8"/>
                        <a:pt x="14" y="9"/>
                      </a:cubicBezTo>
                      <a:cubicBezTo>
                        <a:pt x="11" y="11"/>
                        <a:pt x="10" y="13"/>
                        <a:pt x="9" y="14"/>
                      </a:cubicBezTo>
                      <a:cubicBezTo>
                        <a:pt x="9" y="17"/>
                        <a:pt x="6" y="17"/>
                        <a:pt x="5" y="17"/>
                      </a:cubicBezTo>
                      <a:cubicBezTo>
                        <a:pt x="3" y="17"/>
                        <a:pt x="3" y="17"/>
                        <a:pt x="3" y="17"/>
                      </a:cubicBezTo>
                      <a:cubicBezTo>
                        <a:pt x="1" y="17"/>
                        <a:pt x="1" y="17"/>
                        <a:pt x="1" y="18"/>
                      </a:cubicBezTo>
                      <a:cubicBezTo>
                        <a:pt x="0" y="19"/>
                        <a:pt x="1" y="21"/>
                        <a:pt x="1" y="23"/>
                      </a:cubicBezTo>
                      <a:cubicBezTo>
                        <a:pt x="2" y="24"/>
                        <a:pt x="2" y="24"/>
                        <a:pt x="3" y="24"/>
                      </a:cubicBezTo>
                      <a:cubicBezTo>
                        <a:pt x="3" y="24"/>
                        <a:pt x="3" y="24"/>
                        <a:pt x="3" y="24"/>
                      </a:cubicBezTo>
                      <a:cubicBezTo>
                        <a:pt x="6" y="22"/>
                        <a:pt x="8" y="23"/>
                        <a:pt x="9" y="23"/>
                      </a:cubicBezTo>
                      <a:cubicBezTo>
                        <a:pt x="9" y="24"/>
                        <a:pt x="10" y="24"/>
                        <a:pt x="10" y="24"/>
                      </a:cubicBezTo>
                      <a:cubicBezTo>
                        <a:pt x="12" y="23"/>
                        <a:pt x="21" y="17"/>
                        <a:pt x="23" y="14"/>
                      </a:cubicBezTo>
                      <a:cubicBezTo>
                        <a:pt x="23" y="14"/>
                        <a:pt x="23" y="14"/>
                        <a:pt x="23" y="14"/>
                      </a:cubicBezTo>
                      <a:cubicBezTo>
                        <a:pt x="23" y="13"/>
                        <a:pt x="22" y="13"/>
                        <a:pt x="21" y="12"/>
                      </a:cubicBezTo>
                      <a:cubicBezTo>
                        <a:pt x="20" y="11"/>
                        <a:pt x="19" y="10"/>
                        <a:pt x="18" y="9"/>
                      </a:cubicBezTo>
                      <a:cubicBezTo>
                        <a:pt x="18" y="5"/>
                        <a:pt x="22" y="5"/>
                        <a:pt x="24" y="4"/>
                      </a:cubicBezTo>
                      <a:cubicBezTo>
                        <a:pt x="25" y="4"/>
                        <a:pt x="26" y="4"/>
                        <a:pt x="26" y="3"/>
                      </a:cubicBezTo>
                      <a:cubicBezTo>
                        <a:pt x="25" y="3"/>
                        <a:pt x="24" y="1"/>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1" name="Freeform 2214">
                  <a:extLst>
                    <a:ext uri="{FF2B5EF4-FFF2-40B4-BE49-F238E27FC236}">
                      <a16:creationId xmlns="" xmlns:a16="http://schemas.microsoft.com/office/drawing/2014/main" id="{8D4181FC-CA34-4999-8DEC-7A71EF59078C}"/>
                    </a:ext>
                  </a:extLst>
                </p:cNvPr>
                <p:cNvSpPr/>
                <p:nvPr/>
              </p:nvSpPr>
              <p:spPr bwMode="auto">
                <a:xfrm>
                  <a:off x="957279" y="2921539"/>
                  <a:ext cx="14867" cy="14388"/>
                </a:xfrm>
                <a:custGeom>
                  <a:gdLst>
                    <a:gd name="T0" fmla="*/ 6 w 9"/>
                    <a:gd name="T1" fmla="*/ 0 h 9"/>
                    <a:gd name="T2" fmla="*/ 6 w 9"/>
                    <a:gd name="T3" fmla="*/ 1 h 9"/>
                    <a:gd name="T4" fmla="*/ 2 w 9"/>
                    <a:gd name="T5" fmla="*/ 8 h 9"/>
                    <a:gd name="T6" fmla="*/ 0 w 9"/>
                    <a:gd name="T7" fmla="*/ 8 h 9"/>
                    <a:gd name="T8" fmla="*/ 0 w 9"/>
                    <a:gd name="T9" fmla="*/ 9 h 9"/>
                    <a:gd name="T10" fmla="*/ 1 w 9"/>
                    <a:gd name="T11" fmla="*/ 8 h 9"/>
                    <a:gd name="T12" fmla="*/ 7 w 9"/>
                    <a:gd name="T13" fmla="*/ 0 h 9"/>
                    <a:gd name="T14" fmla="*/ 6 w 9"/>
                    <a:gd name="T15" fmla="*/ 0 h 9"/>
                  </a:gd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9">
                      <a:moveTo>
                        <a:pt x="6" y="0"/>
                      </a:moveTo>
                      <a:cubicBezTo>
                        <a:pt x="6" y="1"/>
                        <a:pt x="6" y="1"/>
                        <a:pt x="6" y="1"/>
                      </a:cubicBezTo>
                      <a:cubicBezTo>
                        <a:pt x="5" y="2"/>
                        <a:pt x="2" y="6"/>
                        <a:pt x="2" y="8"/>
                      </a:cubicBezTo>
                      <a:cubicBezTo>
                        <a:pt x="0" y="8"/>
                        <a:pt x="0" y="8"/>
                        <a:pt x="0" y="8"/>
                      </a:cubicBezTo>
                      <a:cubicBezTo>
                        <a:pt x="0" y="9"/>
                        <a:pt x="0" y="9"/>
                        <a:pt x="0" y="9"/>
                      </a:cubicBezTo>
                      <a:cubicBezTo>
                        <a:pt x="0" y="9"/>
                        <a:pt x="1" y="9"/>
                        <a:pt x="1" y="8"/>
                      </a:cubicBezTo>
                      <a:cubicBezTo>
                        <a:pt x="7" y="6"/>
                        <a:pt x="9" y="3"/>
                        <a:pt x="7" y="0"/>
                      </a:cubicBezTo>
                      <a:cubicBezTo>
                        <a:pt x="7"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2" name="Freeform 2215">
                  <a:extLst>
                    <a:ext uri="{FF2B5EF4-FFF2-40B4-BE49-F238E27FC236}">
                      <a16:creationId xmlns="" xmlns:a16="http://schemas.microsoft.com/office/drawing/2014/main" id="{ADC2E3A8-A27A-4092-9D96-BF8E8C840826}"/>
                    </a:ext>
                  </a:extLst>
                </p:cNvPr>
                <p:cNvSpPr/>
                <p:nvPr/>
              </p:nvSpPr>
              <p:spPr bwMode="auto">
                <a:xfrm>
                  <a:off x="957279" y="2932330"/>
                  <a:ext cx="3717" cy="1798"/>
                </a:xfrm>
                <a:custGeom>
                  <a:gdLst>
                    <a:gd name="T0" fmla="*/ 0 w 2"/>
                    <a:gd name="T1" fmla="*/ 0 h 1"/>
                    <a:gd name="T2" fmla="*/ 0 w 2"/>
                    <a:gd name="T3" fmla="*/ 1 h 1"/>
                    <a:gd name="T4" fmla="*/ 2 w 2"/>
                    <a:gd name="T5" fmla="*/ 1 h 1"/>
                    <a:gd name="T6" fmla="*/ 0 w 2"/>
                    <a:gd name="T7" fmla="*/ 0 h 1"/>
                  </a:gdLst>
                  <a:cxnLst>
                    <a:cxn ang="0">
                      <a:pos x="T0" y="T1"/>
                    </a:cxn>
                    <a:cxn ang="0">
                      <a:pos x="T2" y="T3"/>
                    </a:cxn>
                    <a:cxn ang="0">
                      <a:pos x="T4" y="T5"/>
                    </a:cxn>
                    <a:cxn ang="0">
                      <a:pos x="T6" y="T7"/>
                    </a:cxn>
                  </a:cxnLst>
                  <a:rect l="0" t="0" r="r" b="b"/>
                  <a:pathLst>
                    <a:path w="2" h="1">
                      <a:moveTo>
                        <a:pt x="0" y="0"/>
                      </a:moveTo>
                      <a:cubicBezTo>
                        <a:pt x="0" y="1"/>
                        <a:pt x="0" y="1"/>
                        <a:pt x="0" y="1"/>
                      </a:cubicBezTo>
                      <a:cubicBezTo>
                        <a:pt x="2" y="1"/>
                        <a:pt x="2" y="1"/>
                        <a:pt x="2" y="1"/>
                      </a:cubicBezTo>
                      <a:cubicBezTo>
                        <a:pt x="2"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3" name="Freeform 2216">
                  <a:extLst>
                    <a:ext uri="{FF2B5EF4-FFF2-40B4-BE49-F238E27FC236}">
                      <a16:creationId xmlns="" xmlns:a16="http://schemas.microsoft.com/office/drawing/2014/main" id="{145E935E-1DC5-4395-A084-1EFAC2CEE4BA}"/>
                    </a:ext>
                  </a:extLst>
                </p:cNvPr>
                <p:cNvSpPr/>
                <p:nvPr/>
              </p:nvSpPr>
              <p:spPr bwMode="auto">
                <a:xfrm>
                  <a:off x="1022322" y="2899957"/>
                  <a:ext cx="9292" cy="0"/>
                </a:xfrm>
                <a:custGeom>
                  <a:gdLst>
                    <a:gd name="T0" fmla="*/ 0 w 5"/>
                    <a:gd name="T1" fmla="*/ 5 w 5"/>
                    <a:gd name="T2" fmla="*/ 4 w 5"/>
                    <a:gd name="T3" fmla="*/ 0 w 5"/>
                  </a:gdLst>
                  <a:cxnLst>
                    <a:cxn ang="0">
                      <a:pos x="T0" y="0"/>
                    </a:cxn>
                    <a:cxn ang="0">
                      <a:pos x="T1" y="0"/>
                    </a:cxn>
                    <a:cxn ang="0">
                      <a:pos x="T2" y="0"/>
                    </a:cxn>
                    <a:cxn ang="0">
                      <a:pos x="T3" y="0"/>
                    </a:cxn>
                  </a:cxnLst>
                  <a:rect l="0" t="0" r="r" b="b"/>
                  <a:pathLst>
                    <a:path w="5">
                      <a:moveTo>
                        <a:pt x="0" y="0"/>
                      </a:moveTo>
                      <a:cubicBezTo>
                        <a:pt x="2" y="0"/>
                        <a:pt x="4" y="0"/>
                        <a:pt x="5" y="0"/>
                      </a:cubicBezTo>
                      <a:cubicBezTo>
                        <a:pt x="5" y="0"/>
                        <a:pt x="5" y="0"/>
                        <a:pt x="4" y="0"/>
                      </a:cubicBezTo>
                      <a:cubicBezTo>
                        <a:pt x="3" y="0"/>
                        <a:pt x="2"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4" name="Freeform 2217">
                  <a:extLst>
                    <a:ext uri="{FF2B5EF4-FFF2-40B4-BE49-F238E27FC236}">
                      <a16:creationId xmlns="" xmlns:a16="http://schemas.microsoft.com/office/drawing/2014/main" id="{5922510D-8CE2-44C8-BEE7-948952AB9FBB}"/>
                    </a:ext>
                  </a:extLst>
                </p:cNvPr>
                <p:cNvSpPr/>
                <p:nvPr/>
              </p:nvSpPr>
              <p:spPr bwMode="auto">
                <a:xfrm>
                  <a:off x="962854" y="2745287"/>
                  <a:ext cx="27876" cy="10791"/>
                </a:xfrm>
                <a:custGeom>
                  <a:gdLst>
                    <a:gd name="T0" fmla="*/ 12 w 16"/>
                    <a:gd name="T1" fmla="*/ 2 h 6"/>
                    <a:gd name="T2" fmla="*/ 9 w 16"/>
                    <a:gd name="T3" fmla="*/ 3 h 6"/>
                    <a:gd name="T4" fmla="*/ 6 w 16"/>
                    <a:gd name="T5" fmla="*/ 0 h 6"/>
                    <a:gd name="T6" fmla="*/ 5 w 16"/>
                    <a:gd name="T7" fmla="*/ 0 h 6"/>
                    <a:gd name="T8" fmla="*/ 0 w 16"/>
                    <a:gd name="T9" fmla="*/ 3 h 6"/>
                    <a:gd name="T10" fmla="*/ 10 w 16"/>
                    <a:gd name="T11" fmla="*/ 6 h 6"/>
                    <a:gd name="T12" fmla="*/ 13 w 16"/>
                    <a:gd name="T13" fmla="*/ 6 h 6"/>
                    <a:gd name="T14" fmla="*/ 15 w 16"/>
                    <a:gd name="T15" fmla="*/ 4 h 6"/>
                    <a:gd name="T16" fmla="*/ 15 w 16"/>
                    <a:gd name="T17" fmla="*/ 2 h 6"/>
                    <a:gd name="T18" fmla="*/ 12 w 16"/>
                    <a:gd name="T19" fmla="*/ 2 h 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6">
                      <a:moveTo>
                        <a:pt x="12" y="2"/>
                      </a:moveTo>
                      <a:cubicBezTo>
                        <a:pt x="11" y="3"/>
                        <a:pt x="10" y="3"/>
                        <a:pt x="9" y="3"/>
                      </a:cubicBezTo>
                      <a:cubicBezTo>
                        <a:pt x="8" y="3"/>
                        <a:pt x="6" y="3"/>
                        <a:pt x="6" y="0"/>
                      </a:cubicBezTo>
                      <a:cubicBezTo>
                        <a:pt x="6" y="0"/>
                        <a:pt x="6" y="0"/>
                        <a:pt x="5" y="0"/>
                      </a:cubicBezTo>
                      <a:cubicBezTo>
                        <a:pt x="3" y="0"/>
                        <a:pt x="0" y="2"/>
                        <a:pt x="0" y="3"/>
                      </a:cubicBezTo>
                      <a:cubicBezTo>
                        <a:pt x="0" y="4"/>
                        <a:pt x="6" y="6"/>
                        <a:pt x="10" y="6"/>
                      </a:cubicBezTo>
                      <a:cubicBezTo>
                        <a:pt x="12" y="6"/>
                        <a:pt x="13" y="6"/>
                        <a:pt x="13" y="6"/>
                      </a:cubicBezTo>
                      <a:cubicBezTo>
                        <a:pt x="14" y="6"/>
                        <a:pt x="15" y="5"/>
                        <a:pt x="15" y="4"/>
                      </a:cubicBezTo>
                      <a:cubicBezTo>
                        <a:pt x="16" y="3"/>
                        <a:pt x="15" y="2"/>
                        <a:pt x="15" y="2"/>
                      </a:cubicBezTo>
                      <a:cubicBezTo>
                        <a:pt x="14" y="2"/>
                        <a:pt x="13" y="2"/>
                        <a:pt x="1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5" name="Freeform 2218">
                  <a:extLst>
                    <a:ext uri="{FF2B5EF4-FFF2-40B4-BE49-F238E27FC236}">
                      <a16:creationId xmlns="" xmlns:a16="http://schemas.microsoft.com/office/drawing/2014/main" id="{0D5EFFA0-D058-4DCF-9DCD-4FB59EFD26D4}"/>
                    </a:ext>
                  </a:extLst>
                </p:cNvPr>
                <p:cNvSpPr/>
                <p:nvPr/>
              </p:nvSpPr>
              <p:spPr bwMode="auto">
                <a:xfrm>
                  <a:off x="1971963" y="3425115"/>
                  <a:ext cx="46460" cy="5395"/>
                </a:xfrm>
                <a:custGeom>
                  <a:gdLst>
                    <a:gd name="T0" fmla="*/ 0 w 25"/>
                    <a:gd name="T1" fmla="*/ 3 h 3"/>
                    <a:gd name="T2" fmla="*/ 25 w 25"/>
                    <a:gd name="T3" fmla="*/ 0 h 3"/>
                    <a:gd name="T4" fmla="*/ 0 w 25"/>
                    <a:gd name="T5" fmla="*/ 3 h 3"/>
                    <a:gd name="T6" fmla="*/ 0 w 25"/>
                    <a:gd name="T7" fmla="*/ 3 h 3"/>
                  </a:gdLst>
                  <a:cxnLst>
                    <a:cxn ang="0">
                      <a:pos x="T0" y="T1"/>
                    </a:cxn>
                    <a:cxn ang="0">
                      <a:pos x="T2" y="T3"/>
                    </a:cxn>
                    <a:cxn ang="0">
                      <a:pos x="T4" y="T5"/>
                    </a:cxn>
                    <a:cxn ang="0">
                      <a:pos x="T6" y="T7"/>
                    </a:cxn>
                  </a:cxnLst>
                  <a:rect l="0" t="0" r="r" b="b"/>
                  <a:pathLst>
                    <a:path w="25" h="3">
                      <a:moveTo>
                        <a:pt x="0" y="3"/>
                      </a:moveTo>
                      <a:lnTo>
                        <a:pt x="25" y="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6" name="Freeform 2219">
                  <a:extLst>
                    <a:ext uri="{FF2B5EF4-FFF2-40B4-BE49-F238E27FC236}">
                      <a16:creationId xmlns="" xmlns:a16="http://schemas.microsoft.com/office/drawing/2014/main" id="{33C51C8B-EC85-4906-B1BB-8D4E8A633A8F}"/>
                    </a:ext>
                  </a:extLst>
                </p:cNvPr>
                <p:cNvSpPr/>
                <p:nvPr/>
              </p:nvSpPr>
              <p:spPr bwMode="auto">
                <a:xfrm>
                  <a:off x="2232138" y="3495256"/>
                  <a:ext cx="14867" cy="7194"/>
                </a:xfrm>
                <a:custGeom>
                  <a:gdLst>
                    <a:gd name="T0" fmla="*/ 0 w 8"/>
                    <a:gd name="T1" fmla="*/ 0 h 4"/>
                    <a:gd name="T2" fmla="*/ 2 w 8"/>
                    <a:gd name="T3" fmla="*/ 1 h 4"/>
                    <a:gd name="T4" fmla="*/ 8 w 8"/>
                    <a:gd name="T5" fmla="*/ 4 h 4"/>
                    <a:gd name="T6" fmla="*/ 2 w 8"/>
                    <a:gd name="T7" fmla="*/ 1 h 4"/>
                    <a:gd name="T8" fmla="*/ 0 w 8"/>
                    <a:gd name="T9" fmla="*/ 0 h 4"/>
                  </a:gdLst>
                  <a:cxnLst>
                    <a:cxn ang="0">
                      <a:pos x="T0" y="T1"/>
                    </a:cxn>
                    <a:cxn ang="0">
                      <a:pos x="T2" y="T3"/>
                    </a:cxn>
                    <a:cxn ang="0">
                      <a:pos x="T4" y="T5"/>
                    </a:cxn>
                    <a:cxn ang="0">
                      <a:pos x="T6" y="T7"/>
                    </a:cxn>
                    <a:cxn ang="0">
                      <a:pos x="T8" y="T9"/>
                    </a:cxn>
                  </a:cxnLst>
                  <a:rect l="0" t="0" r="r" b="b"/>
                  <a:pathLst>
                    <a:path w="8" h="4">
                      <a:moveTo>
                        <a:pt x="0" y="0"/>
                      </a:moveTo>
                      <a:cubicBezTo>
                        <a:pt x="1" y="0"/>
                        <a:pt x="1" y="0"/>
                        <a:pt x="2" y="1"/>
                      </a:cubicBezTo>
                      <a:cubicBezTo>
                        <a:pt x="3" y="2"/>
                        <a:pt x="6" y="3"/>
                        <a:pt x="8" y="4"/>
                      </a:cubicBezTo>
                      <a:cubicBezTo>
                        <a:pt x="6" y="3"/>
                        <a:pt x="3" y="2"/>
                        <a:pt x="2"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7" name="Freeform 2220">
                  <a:extLst>
                    <a:ext uri="{FF2B5EF4-FFF2-40B4-BE49-F238E27FC236}">
                      <a16:creationId xmlns="" xmlns:a16="http://schemas.microsoft.com/office/drawing/2014/main" id="{16755968-05CE-4959-A1E1-3D7AF06AC39D}"/>
                    </a:ext>
                  </a:extLst>
                </p:cNvPr>
                <p:cNvSpPr/>
                <p:nvPr/>
              </p:nvSpPr>
              <p:spPr bwMode="auto">
                <a:xfrm>
                  <a:off x="2250722" y="3486264"/>
                  <a:ext cx="14867" cy="14388"/>
                </a:xfrm>
                <a:custGeom>
                  <a:gdLst>
                    <a:gd name="T0" fmla="*/ 0 w 9"/>
                    <a:gd name="T1" fmla="*/ 8 h 8"/>
                    <a:gd name="T2" fmla="*/ 9 w 9"/>
                    <a:gd name="T3" fmla="*/ 0 h 8"/>
                    <a:gd name="T4" fmla="*/ 0 w 9"/>
                    <a:gd name="T5" fmla="*/ 8 h 8"/>
                  </a:gdLst>
                  <a:cxnLst>
                    <a:cxn ang="0">
                      <a:pos x="T0" y="T1"/>
                    </a:cxn>
                    <a:cxn ang="0">
                      <a:pos x="T2" y="T3"/>
                    </a:cxn>
                    <a:cxn ang="0">
                      <a:pos x="T4" y="T5"/>
                    </a:cxn>
                  </a:cxnLst>
                  <a:rect l="0" t="0" r="r" b="b"/>
                  <a:pathLst>
                    <a:path w="9" h="8">
                      <a:moveTo>
                        <a:pt x="0" y="8"/>
                      </a:moveTo>
                      <a:cubicBezTo>
                        <a:pt x="2" y="5"/>
                        <a:pt x="5" y="0"/>
                        <a:pt x="9" y="0"/>
                      </a:cubicBezTo>
                      <a:cubicBezTo>
                        <a:pt x="5" y="0"/>
                        <a:pt x="2" y="5"/>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8" name="Freeform 2221">
                  <a:extLst>
                    <a:ext uri="{FF2B5EF4-FFF2-40B4-BE49-F238E27FC236}">
                      <a16:creationId xmlns="" xmlns:a16="http://schemas.microsoft.com/office/drawing/2014/main" id="{9828362D-A9CD-424E-B0C0-B3BB3D089968}"/>
                    </a:ext>
                  </a:extLst>
                </p:cNvPr>
                <p:cNvSpPr/>
                <p:nvPr/>
              </p:nvSpPr>
              <p:spPr bwMode="auto">
                <a:xfrm>
                  <a:off x="2360367" y="3567196"/>
                  <a:ext cx="3717" cy="1798"/>
                </a:xfrm>
                <a:custGeom>
                  <a:gdLst>
                    <a:gd name="T0" fmla="*/ 2 w 2"/>
                    <a:gd name="T1" fmla="*/ 1 h 1"/>
                    <a:gd name="T2" fmla="*/ 0 w 2"/>
                    <a:gd name="T3" fmla="*/ 0 h 1"/>
                    <a:gd name="T4" fmla="*/ 2 w 2"/>
                    <a:gd name="T5" fmla="*/ 1 h 1"/>
                  </a:gdLst>
                  <a:cxnLst>
                    <a:cxn ang="0">
                      <a:pos x="T0" y="T1"/>
                    </a:cxn>
                    <a:cxn ang="0">
                      <a:pos x="T2" y="T3"/>
                    </a:cxn>
                    <a:cxn ang="0">
                      <a:pos x="T4" y="T5"/>
                    </a:cxn>
                  </a:cxnLst>
                  <a:rect l="0" t="0" r="r" b="b"/>
                  <a:pathLst>
                    <a:path w="2" h="1">
                      <a:moveTo>
                        <a:pt x="2" y="1"/>
                      </a:moveTo>
                      <a:cubicBezTo>
                        <a:pt x="1" y="1"/>
                        <a:pt x="0" y="0"/>
                        <a:pt x="0" y="0"/>
                      </a:cubicBezTo>
                      <a:cubicBezTo>
                        <a:pt x="0" y="0"/>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69" name="Freeform 2222">
                  <a:extLst>
                    <a:ext uri="{FF2B5EF4-FFF2-40B4-BE49-F238E27FC236}">
                      <a16:creationId xmlns="" xmlns:a16="http://schemas.microsoft.com/office/drawing/2014/main" id="{B79B4AA9-D2D0-4CAB-8FDB-4682C37895AD}"/>
                    </a:ext>
                  </a:extLst>
                </p:cNvPr>
                <p:cNvSpPr/>
                <p:nvPr/>
              </p:nvSpPr>
              <p:spPr bwMode="auto">
                <a:xfrm>
                  <a:off x="2323199" y="3533025"/>
                  <a:ext cx="3717" cy="10791"/>
                </a:xfrm>
                <a:custGeom>
                  <a:gdLst>
                    <a:gd name="T0" fmla="*/ 2 w 2"/>
                    <a:gd name="T1" fmla="*/ 6 h 6"/>
                    <a:gd name="T2" fmla="*/ 0 w 2"/>
                    <a:gd name="T3" fmla="*/ 0 h 6"/>
                    <a:gd name="T4" fmla="*/ 2 w 2"/>
                    <a:gd name="T5" fmla="*/ 6 h 6"/>
                  </a:gdLst>
                  <a:cxnLst>
                    <a:cxn ang="0">
                      <a:pos x="T0" y="T1"/>
                    </a:cxn>
                    <a:cxn ang="0">
                      <a:pos x="T2" y="T3"/>
                    </a:cxn>
                    <a:cxn ang="0">
                      <a:pos x="T4" y="T5"/>
                    </a:cxn>
                  </a:cxnLst>
                  <a:rect l="0" t="0" r="r" b="b"/>
                  <a:pathLst>
                    <a:path w="2" h="6">
                      <a:moveTo>
                        <a:pt x="2" y="6"/>
                      </a:moveTo>
                      <a:cubicBezTo>
                        <a:pt x="2" y="4"/>
                        <a:pt x="2" y="1"/>
                        <a:pt x="0" y="0"/>
                      </a:cubicBezTo>
                      <a:cubicBezTo>
                        <a:pt x="2" y="1"/>
                        <a:pt x="2" y="4"/>
                        <a:pt x="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70" name="Freeform 2223">
                  <a:extLst>
                    <a:ext uri="{FF2B5EF4-FFF2-40B4-BE49-F238E27FC236}">
                      <a16:creationId xmlns="" xmlns:a16="http://schemas.microsoft.com/office/drawing/2014/main" id="{28BC186F-FF83-4936-9B0D-699CF5A6E4BB}"/>
                    </a:ext>
                  </a:extLst>
                </p:cNvPr>
                <p:cNvSpPr/>
                <p:nvPr/>
              </p:nvSpPr>
              <p:spPr bwMode="auto">
                <a:xfrm>
                  <a:off x="2334350" y="3558203"/>
                  <a:ext cx="24159" cy="8992"/>
                </a:xfrm>
                <a:custGeom>
                  <a:gdLst>
                    <a:gd name="T0" fmla="*/ 0 w 14"/>
                    <a:gd name="T1" fmla="*/ 0 h 5"/>
                    <a:gd name="T2" fmla="*/ 4 w 14"/>
                    <a:gd name="T3" fmla="*/ 2 h 5"/>
                    <a:gd name="T4" fmla="*/ 14 w 14"/>
                    <a:gd name="T5" fmla="*/ 5 h 5"/>
                    <a:gd name="T6" fmla="*/ 4 w 14"/>
                    <a:gd name="T7" fmla="*/ 2 h 5"/>
                    <a:gd name="T8" fmla="*/ 0 w 14"/>
                    <a:gd name="T9" fmla="*/ 0 h 5"/>
                  </a:gdLst>
                  <a:cxnLst>
                    <a:cxn ang="0">
                      <a:pos x="T0" y="T1"/>
                    </a:cxn>
                    <a:cxn ang="0">
                      <a:pos x="T2" y="T3"/>
                    </a:cxn>
                    <a:cxn ang="0">
                      <a:pos x="T4" y="T5"/>
                    </a:cxn>
                    <a:cxn ang="0">
                      <a:pos x="T6" y="T7"/>
                    </a:cxn>
                    <a:cxn ang="0">
                      <a:pos x="T8" y="T9"/>
                    </a:cxn>
                  </a:cxnLst>
                  <a:rect l="0" t="0" r="r" b="b"/>
                  <a:pathLst>
                    <a:path w="14" h="5">
                      <a:moveTo>
                        <a:pt x="0" y="0"/>
                      </a:moveTo>
                      <a:cubicBezTo>
                        <a:pt x="1" y="0"/>
                        <a:pt x="2" y="1"/>
                        <a:pt x="4" y="2"/>
                      </a:cubicBezTo>
                      <a:cubicBezTo>
                        <a:pt x="7" y="3"/>
                        <a:pt x="12" y="5"/>
                        <a:pt x="14" y="5"/>
                      </a:cubicBezTo>
                      <a:cubicBezTo>
                        <a:pt x="12" y="5"/>
                        <a:pt x="7" y="3"/>
                        <a:pt x="4" y="2"/>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54" name="Group 11">
                <a:extLst>
                  <a:ext uri="{FF2B5EF4-FFF2-40B4-BE49-F238E27FC236}">
                    <a16:creationId xmlns="" xmlns:a16="http://schemas.microsoft.com/office/drawing/2014/main" id="{EB09326A-0207-4460-A02C-C52C9A44111F}"/>
                  </a:ext>
                </a:extLst>
              </p:cNvPr>
              <p:cNvGrpSpPr/>
              <p:nvPr/>
            </p:nvGrpSpPr>
            <p:grpSpPr>
              <a:xfrm>
                <a:off x="4397898" y="2120605"/>
                <a:ext cx="1219108" cy="875863"/>
                <a:chOff x="2863992" y="1871223"/>
                <a:chExt cx="1219108" cy="875863"/>
              </a:xfrm>
              <a:grpFill/>
            </p:grpSpPr>
            <p:sp>
              <p:nvSpPr>
                <p:cNvPr id="55" name="Freeform 2176">
                  <a:extLst>
                    <a:ext uri="{FF2B5EF4-FFF2-40B4-BE49-F238E27FC236}">
                      <a16:creationId xmlns="" xmlns:a16="http://schemas.microsoft.com/office/drawing/2014/main" id="{9FD2EE42-6BB5-4B4B-96C8-2F8C56F1801E}"/>
                    </a:ext>
                  </a:extLst>
                </p:cNvPr>
                <p:cNvSpPr/>
                <p:nvPr/>
              </p:nvSpPr>
              <p:spPr bwMode="auto">
                <a:xfrm>
                  <a:off x="2863992" y="1871223"/>
                  <a:ext cx="1219108" cy="875863"/>
                </a:xfrm>
                <a:custGeom>
                  <a:gdLst>
                    <a:gd name="T0" fmla="*/ 532 w 687"/>
                    <a:gd name="T1" fmla="*/ 311 h 510"/>
                    <a:gd name="T2" fmla="*/ 552 w 687"/>
                    <a:gd name="T3" fmla="*/ 307 h 510"/>
                    <a:gd name="T4" fmla="*/ 548 w 687"/>
                    <a:gd name="T5" fmla="*/ 276 h 510"/>
                    <a:gd name="T6" fmla="*/ 551 w 687"/>
                    <a:gd name="T7" fmla="*/ 267 h 510"/>
                    <a:gd name="T8" fmla="*/ 548 w 687"/>
                    <a:gd name="T9" fmla="*/ 247 h 510"/>
                    <a:gd name="T10" fmla="*/ 593 w 687"/>
                    <a:gd name="T11" fmla="*/ 249 h 510"/>
                    <a:gd name="T12" fmla="*/ 604 w 687"/>
                    <a:gd name="T13" fmla="*/ 233 h 510"/>
                    <a:gd name="T14" fmla="*/ 585 w 687"/>
                    <a:gd name="T15" fmla="*/ 219 h 510"/>
                    <a:gd name="T16" fmla="*/ 607 w 687"/>
                    <a:gd name="T17" fmla="*/ 201 h 510"/>
                    <a:gd name="T18" fmla="*/ 578 w 687"/>
                    <a:gd name="T19" fmla="*/ 175 h 510"/>
                    <a:gd name="T20" fmla="*/ 612 w 687"/>
                    <a:gd name="T21" fmla="*/ 165 h 510"/>
                    <a:gd name="T22" fmla="*/ 606 w 687"/>
                    <a:gd name="T23" fmla="*/ 155 h 510"/>
                    <a:gd name="T24" fmla="*/ 581 w 687"/>
                    <a:gd name="T25" fmla="*/ 130 h 510"/>
                    <a:gd name="T26" fmla="*/ 622 w 687"/>
                    <a:gd name="T27" fmla="*/ 100 h 510"/>
                    <a:gd name="T28" fmla="*/ 611 w 687"/>
                    <a:gd name="T29" fmla="*/ 89 h 510"/>
                    <a:gd name="T30" fmla="*/ 639 w 687"/>
                    <a:gd name="T31" fmla="*/ 74 h 510"/>
                    <a:gd name="T32" fmla="*/ 629 w 687"/>
                    <a:gd name="T33" fmla="*/ 55 h 510"/>
                    <a:gd name="T34" fmla="*/ 597 w 687"/>
                    <a:gd name="T35" fmla="*/ 54 h 510"/>
                    <a:gd name="T36" fmla="*/ 553 w 687"/>
                    <a:gd name="T37" fmla="*/ 82 h 510"/>
                    <a:gd name="T38" fmla="*/ 551 w 687"/>
                    <a:gd name="T39" fmla="*/ 51 h 510"/>
                    <a:gd name="T40" fmla="*/ 515 w 687"/>
                    <a:gd name="T41" fmla="*/ 45 h 510"/>
                    <a:gd name="T42" fmla="*/ 517 w 687"/>
                    <a:gd name="T43" fmla="*/ 37 h 510"/>
                    <a:gd name="T44" fmla="*/ 557 w 687"/>
                    <a:gd name="T45" fmla="*/ 21 h 510"/>
                    <a:gd name="T46" fmla="*/ 498 w 687"/>
                    <a:gd name="T47" fmla="*/ 4 h 510"/>
                    <a:gd name="T48" fmla="*/ 402 w 687"/>
                    <a:gd name="T49" fmla="*/ 4 h 510"/>
                    <a:gd name="T50" fmla="*/ 381 w 687"/>
                    <a:gd name="T51" fmla="*/ 11 h 510"/>
                    <a:gd name="T52" fmla="*/ 339 w 687"/>
                    <a:gd name="T53" fmla="*/ 9 h 510"/>
                    <a:gd name="T54" fmla="*/ 299 w 687"/>
                    <a:gd name="T55" fmla="*/ 26 h 510"/>
                    <a:gd name="T56" fmla="*/ 302 w 687"/>
                    <a:gd name="T57" fmla="*/ 46 h 510"/>
                    <a:gd name="T58" fmla="*/ 263 w 687"/>
                    <a:gd name="T59" fmla="*/ 44 h 510"/>
                    <a:gd name="T60" fmla="*/ 237 w 687"/>
                    <a:gd name="T61" fmla="*/ 42 h 510"/>
                    <a:gd name="T62" fmla="*/ 212 w 687"/>
                    <a:gd name="T63" fmla="*/ 58 h 510"/>
                    <a:gd name="T64" fmla="*/ 174 w 687"/>
                    <a:gd name="T65" fmla="*/ 39 h 510"/>
                    <a:gd name="T66" fmla="*/ 152 w 687"/>
                    <a:gd name="T67" fmla="*/ 49 h 510"/>
                    <a:gd name="T68" fmla="*/ 121 w 687"/>
                    <a:gd name="T69" fmla="*/ 68 h 510"/>
                    <a:gd name="T70" fmla="*/ 87 w 687"/>
                    <a:gd name="T71" fmla="*/ 94 h 510"/>
                    <a:gd name="T72" fmla="*/ 0 w 687"/>
                    <a:gd name="T73" fmla="*/ 140 h 510"/>
                    <a:gd name="T74" fmla="*/ 72 w 687"/>
                    <a:gd name="T75" fmla="*/ 156 h 510"/>
                    <a:gd name="T76" fmla="*/ 26 w 687"/>
                    <a:gd name="T77" fmla="*/ 169 h 510"/>
                    <a:gd name="T78" fmla="*/ 37 w 687"/>
                    <a:gd name="T79" fmla="*/ 184 h 510"/>
                    <a:gd name="T80" fmla="*/ 79 w 687"/>
                    <a:gd name="T81" fmla="*/ 191 h 510"/>
                    <a:gd name="T82" fmla="*/ 123 w 687"/>
                    <a:gd name="T83" fmla="*/ 189 h 510"/>
                    <a:gd name="T84" fmla="*/ 193 w 687"/>
                    <a:gd name="T85" fmla="*/ 248 h 510"/>
                    <a:gd name="T86" fmla="*/ 197 w 687"/>
                    <a:gd name="T87" fmla="*/ 286 h 510"/>
                    <a:gd name="T88" fmla="*/ 222 w 687"/>
                    <a:gd name="T89" fmla="*/ 292 h 510"/>
                    <a:gd name="T90" fmla="*/ 219 w 687"/>
                    <a:gd name="T91" fmla="*/ 312 h 510"/>
                    <a:gd name="T92" fmla="*/ 250 w 687"/>
                    <a:gd name="T93" fmla="*/ 338 h 510"/>
                    <a:gd name="T94" fmla="*/ 225 w 687"/>
                    <a:gd name="T95" fmla="*/ 361 h 510"/>
                    <a:gd name="T96" fmla="*/ 223 w 687"/>
                    <a:gd name="T97" fmla="*/ 394 h 510"/>
                    <a:gd name="T98" fmla="*/ 238 w 687"/>
                    <a:gd name="T99" fmla="*/ 434 h 510"/>
                    <a:gd name="T100" fmla="*/ 256 w 687"/>
                    <a:gd name="T101" fmla="*/ 461 h 510"/>
                    <a:gd name="T102" fmla="*/ 287 w 687"/>
                    <a:gd name="T103" fmla="*/ 493 h 510"/>
                    <a:gd name="T104" fmla="*/ 330 w 687"/>
                    <a:gd name="T105" fmla="*/ 510 h 510"/>
                    <a:gd name="T106" fmla="*/ 341 w 687"/>
                    <a:gd name="T107" fmla="*/ 470 h 510"/>
                    <a:gd name="T108" fmla="*/ 361 w 687"/>
                    <a:gd name="T109" fmla="*/ 444 h 510"/>
                    <a:gd name="T110" fmla="*/ 363 w 687"/>
                    <a:gd name="T111" fmla="*/ 426 h 510"/>
                    <a:gd name="T112" fmla="*/ 369 w 687"/>
                    <a:gd name="T113" fmla="*/ 414 h 510"/>
                    <a:gd name="T114" fmla="*/ 399 w 687"/>
                    <a:gd name="T115" fmla="*/ 401 h 510"/>
                    <a:gd name="T116" fmla="*/ 453 w 687"/>
                    <a:gd name="T117" fmla="*/ 371 h 510"/>
                    <a:gd name="T118" fmla="*/ 481 w 687"/>
                    <a:gd name="T119" fmla="*/ 358 h 510"/>
                    <a:gd name="T120" fmla="*/ 570 w 687"/>
                    <a:gd name="T121" fmla="*/ 326 h 51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87" h="510">
                      <a:moveTo>
                        <a:pt x="554" y="326"/>
                      </a:moveTo>
                      <a:cubicBezTo>
                        <a:pt x="552" y="325"/>
                        <a:pt x="551" y="325"/>
                        <a:pt x="549" y="324"/>
                      </a:cubicBezTo>
                      <a:cubicBezTo>
                        <a:pt x="545" y="323"/>
                        <a:pt x="540" y="321"/>
                        <a:pt x="536" y="321"/>
                      </a:cubicBezTo>
                      <a:cubicBezTo>
                        <a:pt x="534" y="321"/>
                        <a:pt x="532" y="321"/>
                        <a:pt x="530" y="322"/>
                      </a:cubicBezTo>
                      <a:cubicBezTo>
                        <a:pt x="526" y="325"/>
                        <a:pt x="524" y="324"/>
                        <a:pt x="523" y="321"/>
                      </a:cubicBezTo>
                      <a:cubicBezTo>
                        <a:pt x="523" y="317"/>
                        <a:pt x="528" y="312"/>
                        <a:pt x="532" y="311"/>
                      </a:cubicBezTo>
                      <a:cubicBezTo>
                        <a:pt x="534" y="311"/>
                        <a:pt x="535" y="311"/>
                        <a:pt x="535" y="311"/>
                      </a:cubicBezTo>
                      <a:cubicBezTo>
                        <a:pt x="535" y="310"/>
                        <a:pt x="534" y="308"/>
                        <a:pt x="534" y="307"/>
                      </a:cubicBezTo>
                      <a:cubicBezTo>
                        <a:pt x="534" y="306"/>
                        <a:pt x="533" y="304"/>
                        <a:pt x="533" y="303"/>
                      </a:cubicBezTo>
                      <a:cubicBezTo>
                        <a:pt x="532" y="301"/>
                        <a:pt x="533" y="300"/>
                        <a:pt x="533" y="299"/>
                      </a:cubicBezTo>
                      <a:cubicBezTo>
                        <a:pt x="534" y="298"/>
                        <a:pt x="535" y="297"/>
                        <a:pt x="537" y="297"/>
                      </a:cubicBezTo>
                      <a:cubicBezTo>
                        <a:pt x="541" y="297"/>
                        <a:pt x="548" y="301"/>
                        <a:pt x="552" y="307"/>
                      </a:cubicBezTo>
                      <a:cubicBezTo>
                        <a:pt x="556" y="312"/>
                        <a:pt x="562" y="315"/>
                        <a:pt x="569" y="315"/>
                      </a:cubicBezTo>
                      <a:cubicBezTo>
                        <a:pt x="571" y="315"/>
                        <a:pt x="573" y="315"/>
                        <a:pt x="575" y="314"/>
                      </a:cubicBezTo>
                      <a:cubicBezTo>
                        <a:pt x="578" y="313"/>
                        <a:pt x="578" y="312"/>
                        <a:pt x="577" y="309"/>
                      </a:cubicBezTo>
                      <a:cubicBezTo>
                        <a:pt x="577" y="306"/>
                        <a:pt x="576" y="303"/>
                        <a:pt x="578" y="300"/>
                      </a:cubicBezTo>
                      <a:cubicBezTo>
                        <a:pt x="578" y="298"/>
                        <a:pt x="568" y="291"/>
                        <a:pt x="562" y="288"/>
                      </a:cubicBezTo>
                      <a:cubicBezTo>
                        <a:pt x="554" y="282"/>
                        <a:pt x="549" y="279"/>
                        <a:pt x="548" y="276"/>
                      </a:cubicBezTo>
                      <a:cubicBezTo>
                        <a:pt x="548" y="274"/>
                        <a:pt x="548" y="273"/>
                        <a:pt x="549" y="272"/>
                      </a:cubicBezTo>
                      <a:cubicBezTo>
                        <a:pt x="551" y="269"/>
                        <a:pt x="557" y="271"/>
                        <a:pt x="568" y="275"/>
                      </a:cubicBezTo>
                      <a:cubicBezTo>
                        <a:pt x="568" y="276"/>
                        <a:pt x="569" y="276"/>
                        <a:pt x="570" y="276"/>
                      </a:cubicBezTo>
                      <a:cubicBezTo>
                        <a:pt x="574" y="276"/>
                        <a:pt x="575" y="268"/>
                        <a:pt x="575" y="266"/>
                      </a:cubicBezTo>
                      <a:cubicBezTo>
                        <a:pt x="575" y="265"/>
                        <a:pt x="572" y="264"/>
                        <a:pt x="566" y="264"/>
                      </a:cubicBezTo>
                      <a:cubicBezTo>
                        <a:pt x="561" y="264"/>
                        <a:pt x="555" y="265"/>
                        <a:pt x="551" y="267"/>
                      </a:cubicBezTo>
                      <a:cubicBezTo>
                        <a:pt x="550" y="268"/>
                        <a:pt x="548" y="268"/>
                        <a:pt x="546" y="268"/>
                      </a:cubicBezTo>
                      <a:cubicBezTo>
                        <a:pt x="542" y="268"/>
                        <a:pt x="538" y="266"/>
                        <a:pt x="538" y="262"/>
                      </a:cubicBezTo>
                      <a:cubicBezTo>
                        <a:pt x="538" y="261"/>
                        <a:pt x="538" y="257"/>
                        <a:pt x="545" y="256"/>
                      </a:cubicBezTo>
                      <a:cubicBezTo>
                        <a:pt x="548" y="256"/>
                        <a:pt x="549" y="255"/>
                        <a:pt x="549" y="255"/>
                      </a:cubicBezTo>
                      <a:cubicBezTo>
                        <a:pt x="549" y="255"/>
                        <a:pt x="548" y="254"/>
                        <a:pt x="548" y="254"/>
                      </a:cubicBezTo>
                      <a:cubicBezTo>
                        <a:pt x="547" y="252"/>
                        <a:pt x="546" y="250"/>
                        <a:pt x="548" y="247"/>
                      </a:cubicBezTo>
                      <a:cubicBezTo>
                        <a:pt x="549" y="247"/>
                        <a:pt x="550" y="246"/>
                        <a:pt x="551" y="246"/>
                      </a:cubicBezTo>
                      <a:cubicBezTo>
                        <a:pt x="554" y="246"/>
                        <a:pt x="557" y="248"/>
                        <a:pt x="561" y="250"/>
                      </a:cubicBezTo>
                      <a:cubicBezTo>
                        <a:pt x="566" y="252"/>
                        <a:pt x="571" y="255"/>
                        <a:pt x="574" y="254"/>
                      </a:cubicBezTo>
                      <a:cubicBezTo>
                        <a:pt x="577" y="253"/>
                        <a:pt x="580" y="253"/>
                        <a:pt x="582" y="253"/>
                      </a:cubicBezTo>
                      <a:cubicBezTo>
                        <a:pt x="586" y="253"/>
                        <a:pt x="589" y="252"/>
                        <a:pt x="593" y="250"/>
                      </a:cubicBezTo>
                      <a:cubicBezTo>
                        <a:pt x="593" y="249"/>
                        <a:pt x="593" y="249"/>
                        <a:pt x="593" y="249"/>
                      </a:cubicBezTo>
                      <a:cubicBezTo>
                        <a:pt x="593" y="248"/>
                        <a:pt x="588" y="245"/>
                        <a:pt x="585" y="244"/>
                      </a:cubicBezTo>
                      <a:cubicBezTo>
                        <a:pt x="582" y="242"/>
                        <a:pt x="579" y="240"/>
                        <a:pt x="577" y="239"/>
                      </a:cubicBezTo>
                      <a:cubicBezTo>
                        <a:pt x="576" y="237"/>
                        <a:pt x="576" y="236"/>
                        <a:pt x="577" y="235"/>
                      </a:cubicBezTo>
                      <a:cubicBezTo>
                        <a:pt x="577" y="233"/>
                        <a:pt x="580" y="232"/>
                        <a:pt x="589" y="232"/>
                      </a:cubicBezTo>
                      <a:cubicBezTo>
                        <a:pt x="593" y="232"/>
                        <a:pt x="598" y="233"/>
                        <a:pt x="602" y="233"/>
                      </a:cubicBezTo>
                      <a:cubicBezTo>
                        <a:pt x="604" y="233"/>
                        <a:pt x="604" y="233"/>
                        <a:pt x="604" y="233"/>
                      </a:cubicBezTo>
                      <a:cubicBezTo>
                        <a:pt x="604" y="233"/>
                        <a:pt x="604" y="233"/>
                        <a:pt x="604" y="233"/>
                      </a:cubicBezTo>
                      <a:cubicBezTo>
                        <a:pt x="606" y="233"/>
                        <a:pt x="607" y="232"/>
                        <a:pt x="607" y="231"/>
                      </a:cubicBezTo>
                      <a:cubicBezTo>
                        <a:pt x="608" y="230"/>
                        <a:pt x="608" y="229"/>
                        <a:pt x="608" y="229"/>
                      </a:cubicBezTo>
                      <a:cubicBezTo>
                        <a:pt x="608" y="229"/>
                        <a:pt x="608" y="229"/>
                        <a:pt x="607" y="229"/>
                      </a:cubicBezTo>
                      <a:cubicBezTo>
                        <a:pt x="607" y="229"/>
                        <a:pt x="606" y="230"/>
                        <a:pt x="605" y="230"/>
                      </a:cubicBezTo>
                      <a:cubicBezTo>
                        <a:pt x="599" y="230"/>
                        <a:pt x="588" y="225"/>
                        <a:pt x="585" y="219"/>
                      </a:cubicBezTo>
                      <a:cubicBezTo>
                        <a:pt x="584" y="217"/>
                        <a:pt x="584" y="215"/>
                        <a:pt x="585" y="213"/>
                      </a:cubicBezTo>
                      <a:cubicBezTo>
                        <a:pt x="587" y="210"/>
                        <a:pt x="590" y="210"/>
                        <a:pt x="591" y="210"/>
                      </a:cubicBezTo>
                      <a:cubicBezTo>
                        <a:pt x="593" y="210"/>
                        <a:pt x="594" y="210"/>
                        <a:pt x="595" y="210"/>
                      </a:cubicBezTo>
                      <a:cubicBezTo>
                        <a:pt x="597" y="211"/>
                        <a:pt x="598" y="211"/>
                        <a:pt x="600" y="211"/>
                      </a:cubicBezTo>
                      <a:cubicBezTo>
                        <a:pt x="602" y="211"/>
                        <a:pt x="603" y="210"/>
                        <a:pt x="605" y="209"/>
                      </a:cubicBezTo>
                      <a:cubicBezTo>
                        <a:pt x="608" y="208"/>
                        <a:pt x="608" y="204"/>
                        <a:pt x="607" y="201"/>
                      </a:cubicBezTo>
                      <a:cubicBezTo>
                        <a:pt x="606" y="197"/>
                        <a:pt x="603" y="193"/>
                        <a:pt x="601" y="193"/>
                      </a:cubicBezTo>
                      <a:cubicBezTo>
                        <a:pt x="601" y="193"/>
                        <a:pt x="579" y="192"/>
                        <a:pt x="579" y="186"/>
                      </a:cubicBezTo>
                      <a:cubicBezTo>
                        <a:pt x="578" y="185"/>
                        <a:pt x="576" y="184"/>
                        <a:pt x="575" y="184"/>
                      </a:cubicBezTo>
                      <a:cubicBezTo>
                        <a:pt x="573" y="182"/>
                        <a:pt x="570" y="181"/>
                        <a:pt x="570" y="178"/>
                      </a:cubicBezTo>
                      <a:cubicBezTo>
                        <a:pt x="570" y="178"/>
                        <a:pt x="570" y="176"/>
                        <a:pt x="571" y="175"/>
                      </a:cubicBezTo>
                      <a:cubicBezTo>
                        <a:pt x="573" y="174"/>
                        <a:pt x="575" y="174"/>
                        <a:pt x="578" y="175"/>
                      </a:cubicBezTo>
                      <a:cubicBezTo>
                        <a:pt x="580" y="175"/>
                        <a:pt x="583" y="176"/>
                        <a:pt x="587" y="173"/>
                      </a:cubicBezTo>
                      <a:cubicBezTo>
                        <a:pt x="589" y="172"/>
                        <a:pt x="592" y="171"/>
                        <a:pt x="596" y="171"/>
                      </a:cubicBezTo>
                      <a:cubicBezTo>
                        <a:pt x="600" y="171"/>
                        <a:pt x="604" y="171"/>
                        <a:pt x="608" y="172"/>
                      </a:cubicBezTo>
                      <a:cubicBezTo>
                        <a:pt x="612" y="173"/>
                        <a:pt x="616" y="173"/>
                        <a:pt x="618" y="173"/>
                      </a:cubicBezTo>
                      <a:cubicBezTo>
                        <a:pt x="619" y="173"/>
                        <a:pt x="619" y="173"/>
                        <a:pt x="619" y="172"/>
                      </a:cubicBezTo>
                      <a:cubicBezTo>
                        <a:pt x="619" y="169"/>
                        <a:pt x="614" y="165"/>
                        <a:pt x="612" y="165"/>
                      </a:cubicBezTo>
                      <a:cubicBezTo>
                        <a:pt x="610" y="166"/>
                        <a:pt x="607" y="167"/>
                        <a:pt x="603" y="167"/>
                      </a:cubicBezTo>
                      <a:cubicBezTo>
                        <a:pt x="596" y="167"/>
                        <a:pt x="591" y="164"/>
                        <a:pt x="591" y="159"/>
                      </a:cubicBezTo>
                      <a:cubicBezTo>
                        <a:pt x="591" y="158"/>
                        <a:pt x="591" y="156"/>
                        <a:pt x="592" y="155"/>
                      </a:cubicBezTo>
                      <a:cubicBezTo>
                        <a:pt x="593" y="154"/>
                        <a:pt x="596" y="154"/>
                        <a:pt x="596" y="154"/>
                      </a:cubicBezTo>
                      <a:cubicBezTo>
                        <a:pt x="598" y="154"/>
                        <a:pt x="600" y="154"/>
                        <a:pt x="601" y="154"/>
                      </a:cubicBezTo>
                      <a:cubicBezTo>
                        <a:pt x="603" y="154"/>
                        <a:pt x="605" y="155"/>
                        <a:pt x="606" y="155"/>
                      </a:cubicBezTo>
                      <a:cubicBezTo>
                        <a:pt x="603" y="153"/>
                        <a:pt x="597" y="150"/>
                        <a:pt x="591" y="150"/>
                      </a:cubicBezTo>
                      <a:cubicBezTo>
                        <a:pt x="590" y="150"/>
                        <a:pt x="588" y="150"/>
                        <a:pt x="587" y="151"/>
                      </a:cubicBezTo>
                      <a:cubicBezTo>
                        <a:pt x="585" y="156"/>
                        <a:pt x="581" y="157"/>
                        <a:pt x="578" y="157"/>
                      </a:cubicBezTo>
                      <a:cubicBezTo>
                        <a:pt x="575" y="157"/>
                        <a:pt x="573" y="156"/>
                        <a:pt x="573" y="154"/>
                      </a:cubicBezTo>
                      <a:cubicBezTo>
                        <a:pt x="572" y="153"/>
                        <a:pt x="572" y="151"/>
                        <a:pt x="575" y="150"/>
                      </a:cubicBezTo>
                      <a:cubicBezTo>
                        <a:pt x="581" y="146"/>
                        <a:pt x="582" y="135"/>
                        <a:pt x="581" y="130"/>
                      </a:cubicBezTo>
                      <a:cubicBezTo>
                        <a:pt x="581" y="126"/>
                        <a:pt x="586" y="125"/>
                        <a:pt x="591" y="123"/>
                      </a:cubicBezTo>
                      <a:cubicBezTo>
                        <a:pt x="598" y="121"/>
                        <a:pt x="602" y="119"/>
                        <a:pt x="601" y="115"/>
                      </a:cubicBezTo>
                      <a:cubicBezTo>
                        <a:pt x="601" y="113"/>
                        <a:pt x="601" y="110"/>
                        <a:pt x="603" y="108"/>
                      </a:cubicBezTo>
                      <a:cubicBezTo>
                        <a:pt x="607" y="102"/>
                        <a:pt x="619" y="102"/>
                        <a:pt x="622" y="102"/>
                      </a:cubicBezTo>
                      <a:cubicBezTo>
                        <a:pt x="623" y="102"/>
                        <a:pt x="623" y="101"/>
                        <a:pt x="623" y="101"/>
                      </a:cubicBezTo>
                      <a:cubicBezTo>
                        <a:pt x="623" y="101"/>
                        <a:pt x="623" y="101"/>
                        <a:pt x="622" y="100"/>
                      </a:cubicBezTo>
                      <a:cubicBezTo>
                        <a:pt x="620" y="98"/>
                        <a:pt x="617" y="96"/>
                        <a:pt x="615" y="97"/>
                      </a:cubicBezTo>
                      <a:cubicBezTo>
                        <a:pt x="612" y="97"/>
                        <a:pt x="609" y="99"/>
                        <a:pt x="606" y="100"/>
                      </a:cubicBezTo>
                      <a:cubicBezTo>
                        <a:pt x="603" y="102"/>
                        <a:pt x="600" y="103"/>
                        <a:pt x="598" y="103"/>
                      </a:cubicBezTo>
                      <a:cubicBezTo>
                        <a:pt x="597" y="103"/>
                        <a:pt x="595" y="103"/>
                        <a:pt x="594" y="102"/>
                      </a:cubicBezTo>
                      <a:cubicBezTo>
                        <a:pt x="593" y="101"/>
                        <a:pt x="593" y="99"/>
                        <a:pt x="593" y="98"/>
                      </a:cubicBezTo>
                      <a:cubicBezTo>
                        <a:pt x="595" y="93"/>
                        <a:pt x="606" y="89"/>
                        <a:pt x="611" y="89"/>
                      </a:cubicBezTo>
                      <a:cubicBezTo>
                        <a:pt x="618" y="89"/>
                        <a:pt x="632" y="89"/>
                        <a:pt x="638" y="86"/>
                      </a:cubicBezTo>
                      <a:cubicBezTo>
                        <a:pt x="636" y="85"/>
                        <a:pt x="631" y="84"/>
                        <a:pt x="624" y="84"/>
                      </a:cubicBezTo>
                      <a:cubicBezTo>
                        <a:pt x="622" y="84"/>
                        <a:pt x="621" y="84"/>
                        <a:pt x="619" y="84"/>
                      </a:cubicBezTo>
                      <a:cubicBezTo>
                        <a:pt x="611" y="85"/>
                        <a:pt x="609" y="83"/>
                        <a:pt x="609" y="81"/>
                      </a:cubicBezTo>
                      <a:cubicBezTo>
                        <a:pt x="609" y="78"/>
                        <a:pt x="614" y="77"/>
                        <a:pt x="624" y="77"/>
                      </a:cubicBezTo>
                      <a:cubicBezTo>
                        <a:pt x="633" y="76"/>
                        <a:pt x="636" y="75"/>
                        <a:pt x="639" y="74"/>
                      </a:cubicBezTo>
                      <a:cubicBezTo>
                        <a:pt x="641" y="73"/>
                        <a:pt x="643" y="72"/>
                        <a:pt x="649" y="72"/>
                      </a:cubicBezTo>
                      <a:cubicBezTo>
                        <a:pt x="654" y="71"/>
                        <a:pt x="655" y="70"/>
                        <a:pt x="657" y="68"/>
                      </a:cubicBezTo>
                      <a:cubicBezTo>
                        <a:pt x="658" y="67"/>
                        <a:pt x="659" y="65"/>
                        <a:pt x="663" y="65"/>
                      </a:cubicBezTo>
                      <a:cubicBezTo>
                        <a:pt x="670" y="65"/>
                        <a:pt x="684" y="59"/>
                        <a:pt x="687" y="56"/>
                      </a:cubicBezTo>
                      <a:cubicBezTo>
                        <a:pt x="683" y="53"/>
                        <a:pt x="662" y="47"/>
                        <a:pt x="650" y="47"/>
                      </a:cubicBezTo>
                      <a:cubicBezTo>
                        <a:pt x="636" y="47"/>
                        <a:pt x="630" y="49"/>
                        <a:pt x="629" y="55"/>
                      </a:cubicBezTo>
                      <a:cubicBezTo>
                        <a:pt x="629" y="57"/>
                        <a:pt x="628" y="61"/>
                        <a:pt x="623" y="61"/>
                      </a:cubicBezTo>
                      <a:cubicBezTo>
                        <a:pt x="621" y="61"/>
                        <a:pt x="618" y="60"/>
                        <a:pt x="615" y="59"/>
                      </a:cubicBezTo>
                      <a:cubicBezTo>
                        <a:pt x="611" y="58"/>
                        <a:pt x="607" y="58"/>
                        <a:pt x="605" y="58"/>
                      </a:cubicBezTo>
                      <a:cubicBezTo>
                        <a:pt x="604" y="59"/>
                        <a:pt x="603" y="59"/>
                        <a:pt x="602" y="59"/>
                      </a:cubicBezTo>
                      <a:cubicBezTo>
                        <a:pt x="599" y="59"/>
                        <a:pt x="598" y="57"/>
                        <a:pt x="597" y="56"/>
                      </a:cubicBezTo>
                      <a:cubicBezTo>
                        <a:pt x="597" y="55"/>
                        <a:pt x="597" y="54"/>
                        <a:pt x="597" y="54"/>
                      </a:cubicBezTo>
                      <a:cubicBezTo>
                        <a:pt x="596" y="54"/>
                        <a:pt x="596" y="54"/>
                        <a:pt x="595" y="55"/>
                      </a:cubicBezTo>
                      <a:cubicBezTo>
                        <a:pt x="592" y="56"/>
                        <a:pt x="589" y="58"/>
                        <a:pt x="586" y="61"/>
                      </a:cubicBezTo>
                      <a:cubicBezTo>
                        <a:pt x="582" y="64"/>
                        <a:pt x="578" y="67"/>
                        <a:pt x="573" y="69"/>
                      </a:cubicBezTo>
                      <a:cubicBezTo>
                        <a:pt x="569" y="71"/>
                        <a:pt x="566" y="74"/>
                        <a:pt x="563" y="76"/>
                      </a:cubicBezTo>
                      <a:cubicBezTo>
                        <a:pt x="559" y="79"/>
                        <a:pt x="556" y="81"/>
                        <a:pt x="553" y="82"/>
                      </a:cubicBezTo>
                      <a:cubicBezTo>
                        <a:pt x="553" y="82"/>
                        <a:pt x="553" y="82"/>
                        <a:pt x="553" y="82"/>
                      </a:cubicBezTo>
                      <a:cubicBezTo>
                        <a:pt x="552" y="82"/>
                        <a:pt x="551" y="81"/>
                        <a:pt x="550" y="80"/>
                      </a:cubicBezTo>
                      <a:cubicBezTo>
                        <a:pt x="550" y="79"/>
                        <a:pt x="549" y="77"/>
                        <a:pt x="570" y="55"/>
                      </a:cubicBezTo>
                      <a:cubicBezTo>
                        <a:pt x="573" y="52"/>
                        <a:pt x="575" y="49"/>
                        <a:pt x="573" y="46"/>
                      </a:cubicBezTo>
                      <a:cubicBezTo>
                        <a:pt x="572" y="43"/>
                        <a:pt x="569" y="42"/>
                        <a:pt x="565" y="42"/>
                      </a:cubicBezTo>
                      <a:cubicBezTo>
                        <a:pt x="560" y="43"/>
                        <a:pt x="558" y="45"/>
                        <a:pt x="557" y="47"/>
                      </a:cubicBezTo>
                      <a:cubicBezTo>
                        <a:pt x="555" y="49"/>
                        <a:pt x="554" y="50"/>
                        <a:pt x="551" y="51"/>
                      </a:cubicBezTo>
                      <a:cubicBezTo>
                        <a:pt x="549" y="52"/>
                        <a:pt x="545" y="53"/>
                        <a:pt x="540" y="55"/>
                      </a:cubicBezTo>
                      <a:cubicBezTo>
                        <a:pt x="531" y="59"/>
                        <a:pt x="521" y="63"/>
                        <a:pt x="516" y="63"/>
                      </a:cubicBezTo>
                      <a:cubicBezTo>
                        <a:pt x="514" y="63"/>
                        <a:pt x="513" y="62"/>
                        <a:pt x="512" y="61"/>
                      </a:cubicBezTo>
                      <a:cubicBezTo>
                        <a:pt x="511" y="57"/>
                        <a:pt x="517" y="54"/>
                        <a:pt x="527" y="50"/>
                      </a:cubicBezTo>
                      <a:cubicBezTo>
                        <a:pt x="529" y="49"/>
                        <a:pt x="532" y="48"/>
                        <a:pt x="534" y="46"/>
                      </a:cubicBezTo>
                      <a:cubicBezTo>
                        <a:pt x="531" y="46"/>
                        <a:pt x="525" y="45"/>
                        <a:pt x="515" y="45"/>
                      </a:cubicBezTo>
                      <a:cubicBezTo>
                        <a:pt x="506" y="45"/>
                        <a:pt x="498" y="46"/>
                        <a:pt x="492" y="47"/>
                      </a:cubicBezTo>
                      <a:cubicBezTo>
                        <a:pt x="487" y="47"/>
                        <a:pt x="481" y="49"/>
                        <a:pt x="475" y="50"/>
                      </a:cubicBezTo>
                      <a:cubicBezTo>
                        <a:pt x="467" y="52"/>
                        <a:pt x="460" y="54"/>
                        <a:pt x="456" y="54"/>
                      </a:cubicBezTo>
                      <a:cubicBezTo>
                        <a:pt x="452" y="54"/>
                        <a:pt x="451" y="52"/>
                        <a:pt x="451" y="51"/>
                      </a:cubicBezTo>
                      <a:cubicBezTo>
                        <a:pt x="450" y="43"/>
                        <a:pt x="496" y="37"/>
                        <a:pt x="496" y="37"/>
                      </a:cubicBezTo>
                      <a:cubicBezTo>
                        <a:pt x="502" y="37"/>
                        <a:pt x="509" y="37"/>
                        <a:pt x="517" y="37"/>
                      </a:cubicBezTo>
                      <a:cubicBezTo>
                        <a:pt x="529" y="37"/>
                        <a:pt x="542" y="37"/>
                        <a:pt x="549" y="34"/>
                      </a:cubicBezTo>
                      <a:cubicBezTo>
                        <a:pt x="554" y="31"/>
                        <a:pt x="561" y="30"/>
                        <a:pt x="567" y="29"/>
                      </a:cubicBezTo>
                      <a:cubicBezTo>
                        <a:pt x="572" y="28"/>
                        <a:pt x="577" y="27"/>
                        <a:pt x="579" y="26"/>
                      </a:cubicBezTo>
                      <a:cubicBezTo>
                        <a:pt x="577" y="24"/>
                        <a:pt x="568" y="21"/>
                        <a:pt x="561" y="21"/>
                      </a:cubicBezTo>
                      <a:cubicBezTo>
                        <a:pt x="560" y="21"/>
                        <a:pt x="560" y="21"/>
                        <a:pt x="560" y="21"/>
                      </a:cubicBezTo>
                      <a:cubicBezTo>
                        <a:pt x="559" y="21"/>
                        <a:pt x="558" y="21"/>
                        <a:pt x="557" y="21"/>
                      </a:cubicBezTo>
                      <a:cubicBezTo>
                        <a:pt x="550" y="21"/>
                        <a:pt x="545" y="20"/>
                        <a:pt x="543" y="17"/>
                      </a:cubicBezTo>
                      <a:cubicBezTo>
                        <a:pt x="543" y="16"/>
                        <a:pt x="542" y="15"/>
                        <a:pt x="542" y="14"/>
                      </a:cubicBezTo>
                      <a:cubicBezTo>
                        <a:pt x="542" y="13"/>
                        <a:pt x="538" y="12"/>
                        <a:pt x="536" y="11"/>
                      </a:cubicBezTo>
                      <a:cubicBezTo>
                        <a:pt x="533" y="10"/>
                        <a:pt x="530" y="9"/>
                        <a:pt x="529" y="7"/>
                      </a:cubicBezTo>
                      <a:cubicBezTo>
                        <a:pt x="528" y="6"/>
                        <a:pt x="521" y="6"/>
                        <a:pt x="517" y="6"/>
                      </a:cubicBezTo>
                      <a:cubicBezTo>
                        <a:pt x="507" y="6"/>
                        <a:pt x="501" y="5"/>
                        <a:pt x="498" y="4"/>
                      </a:cubicBezTo>
                      <a:cubicBezTo>
                        <a:pt x="494" y="1"/>
                        <a:pt x="484" y="0"/>
                        <a:pt x="473" y="0"/>
                      </a:cubicBezTo>
                      <a:cubicBezTo>
                        <a:pt x="470" y="0"/>
                        <a:pt x="467" y="0"/>
                        <a:pt x="465" y="0"/>
                      </a:cubicBezTo>
                      <a:cubicBezTo>
                        <a:pt x="458" y="0"/>
                        <a:pt x="446" y="1"/>
                        <a:pt x="436" y="1"/>
                      </a:cubicBezTo>
                      <a:cubicBezTo>
                        <a:pt x="428" y="1"/>
                        <a:pt x="421" y="1"/>
                        <a:pt x="418" y="1"/>
                      </a:cubicBezTo>
                      <a:cubicBezTo>
                        <a:pt x="415" y="2"/>
                        <a:pt x="413" y="2"/>
                        <a:pt x="411" y="3"/>
                      </a:cubicBezTo>
                      <a:cubicBezTo>
                        <a:pt x="408" y="3"/>
                        <a:pt x="405" y="4"/>
                        <a:pt x="402" y="4"/>
                      </a:cubicBezTo>
                      <a:cubicBezTo>
                        <a:pt x="401" y="4"/>
                        <a:pt x="401" y="4"/>
                        <a:pt x="400" y="4"/>
                      </a:cubicBezTo>
                      <a:cubicBezTo>
                        <a:pt x="396" y="4"/>
                        <a:pt x="392" y="5"/>
                        <a:pt x="392" y="6"/>
                      </a:cubicBezTo>
                      <a:cubicBezTo>
                        <a:pt x="395" y="9"/>
                        <a:pt x="394" y="11"/>
                        <a:pt x="394" y="12"/>
                      </a:cubicBezTo>
                      <a:cubicBezTo>
                        <a:pt x="393" y="15"/>
                        <a:pt x="389" y="16"/>
                        <a:pt x="386" y="16"/>
                      </a:cubicBezTo>
                      <a:cubicBezTo>
                        <a:pt x="384" y="16"/>
                        <a:pt x="382" y="16"/>
                        <a:pt x="382" y="14"/>
                      </a:cubicBezTo>
                      <a:cubicBezTo>
                        <a:pt x="381" y="14"/>
                        <a:pt x="381" y="12"/>
                        <a:pt x="381" y="11"/>
                      </a:cubicBezTo>
                      <a:cubicBezTo>
                        <a:pt x="381" y="11"/>
                        <a:pt x="381" y="11"/>
                        <a:pt x="381" y="11"/>
                      </a:cubicBezTo>
                      <a:cubicBezTo>
                        <a:pt x="380" y="9"/>
                        <a:pt x="376" y="8"/>
                        <a:pt x="372" y="8"/>
                      </a:cubicBezTo>
                      <a:cubicBezTo>
                        <a:pt x="370" y="8"/>
                        <a:pt x="368" y="9"/>
                        <a:pt x="367" y="9"/>
                      </a:cubicBezTo>
                      <a:cubicBezTo>
                        <a:pt x="365" y="11"/>
                        <a:pt x="363" y="11"/>
                        <a:pt x="360" y="11"/>
                      </a:cubicBezTo>
                      <a:cubicBezTo>
                        <a:pt x="357" y="11"/>
                        <a:pt x="353" y="10"/>
                        <a:pt x="349" y="10"/>
                      </a:cubicBezTo>
                      <a:cubicBezTo>
                        <a:pt x="345" y="9"/>
                        <a:pt x="342" y="9"/>
                        <a:pt x="339" y="9"/>
                      </a:cubicBezTo>
                      <a:cubicBezTo>
                        <a:pt x="337" y="9"/>
                        <a:pt x="336" y="9"/>
                        <a:pt x="336" y="9"/>
                      </a:cubicBezTo>
                      <a:cubicBezTo>
                        <a:pt x="334" y="13"/>
                        <a:pt x="324" y="13"/>
                        <a:pt x="310" y="13"/>
                      </a:cubicBezTo>
                      <a:cubicBezTo>
                        <a:pt x="306" y="14"/>
                        <a:pt x="302" y="14"/>
                        <a:pt x="300" y="14"/>
                      </a:cubicBezTo>
                      <a:cubicBezTo>
                        <a:pt x="301" y="14"/>
                        <a:pt x="302" y="15"/>
                        <a:pt x="302" y="15"/>
                      </a:cubicBezTo>
                      <a:cubicBezTo>
                        <a:pt x="307" y="18"/>
                        <a:pt x="311" y="20"/>
                        <a:pt x="311" y="23"/>
                      </a:cubicBezTo>
                      <a:cubicBezTo>
                        <a:pt x="310" y="26"/>
                        <a:pt x="306" y="26"/>
                        <a:pt x="299" y="26"/>
                      </a:cubicBezTo>
                      <a:cubicBezTo>
                        <a:pt x="297" y="27"/>
                        <a:pt x="292" y="27"/>
                        <a:pt x="290" y="27"/>
                      </a:cubicBezTo>
                      <a:cubicBezTo>
                        <a:pt x="293" y="30"/>
                        <a:pt x="297" y="32"/>
                        <a:pt x="303" y="35"/>
                      </a:cubicBezTo>
                      <a:cubicBezTo>
                        <a:pt x="309" y="38"/>
                        <a:pt x="315" y="41"/>
                        <a:pt x="319" y="45"/>
                      </a:cubicBezTo>
                      <a:cubicBezTo>
                        <a:pt x="321" y="47"/>
                        <a:pt x="322" y="49"/>
                        <a:pt x="321" y="51"/>
                      </a:cubicBezTo>
                      <a:cubicBezTo>
                        <a:pt x="321" y="52"/>
                        <a:pt x="320" y="53"/>
                        <a:pt x="318" y="53"/>
                      </a:cubicBezTo>
                      <a:cubicBezTo>
                        <a:pt x="315" y="53"/>
                        <a:pt x="307" y="49"/>
                        <a:pt x="302" y="46"/>
                      </a:cubicBezTo>
                      <a:cubicBezTo>
                        <a:pt x="298" y="43"/>
                        <a:pt x="293" y="42"/>
                        <a:pt x="289" y="41"/>
                      </a:cubicBezTo>
                      <a:cubicBezTo>
                        <a:pt x="284" y="40"/>
                        <a:pt x="279" y="39"/>
                        <a:pt x="276" y="36"/>
                      </a:cubicBezTo>
                      <a:cubicBezTo>
                        <a:pt x="273" y="32"/>
                        <a:pt x="261" y="29"/>
                        <a:pt x="253" y="29"/>
                      </a:cubicBezTo>
                      <a:cubicBezTo>
                        <a:pt x="250" y="29"/>
                        <a:pt x="249" y="29"/>
                        <a:pt x="249" y="30"/>
                      </a:cubicBezTo>
                      <a:cubicBezTo>
                        <a:pt x="248" y="31"/>
                        <a:pt x="253" y="34"/>
                        <a:pt x="255" y="35"/>
                      </a:cubicBezTo>
                      <a:cubicBezTo>
                        <a:pt x="260" y="38"/>
                        <a:pt x="263" y="41"/>
                        <a:pt x="263" y="44"/>
                      </a:cubicBezTo>
                      <a:cubicBezTo>
                        <a:pt x="263" y="45"/>
                        <a:pt x="263" y="47"/>
                        <a:pt x="258" y="47"/>
                      </a:cubicBezTo>
                      <a:cubicBezTo>
                        <a:pt x="256" y="47"/>
                        <a:pt x="254" y="47"/>
                        <a:pt x="252" y="47"/>
                      </a:cubicBezTo>
                      <a:cubicBezTo>
                        <a:pt x="250" y="46"/>
                        <a:pt x="248" y="46"/>
                        <a:pt x="247" y="46"/>
                      </a:cubicBezTo>
                      <a:cubicBezTo>
                        <a:pt x="247" y="46"/>
                        <a:pt x="246" y="46"/>
                        <a:pt x="246" y="46"/>
                      </a:cubicBezTo>
                      <a:cubicBezTo>
                        <a:pt x="246" y="46"/>
                        <a:pt x="246" y="46"/>
                        <a:pt x="245" y="46"/>
                      </a:cubicBezTo>
                      <a:cubicBezTo>
                        <a:pt x="243" y="46"/>
                        <a:pt x="241" y="45"/>
                        <a:pt x="237" y="42"/>
                      </a:cubicBezTo>
                      <a:cubicBezTo>
                        <a:pt x="233" y="39"/>
                        <a:pt x="228" y="35"/>
                        <a:pt x="225" y="35"/>
                      </a:cubicBezTo>
                      <a:cubicBezTo>
                        <a:pt x="224" y="35"/>
                        <a:pt x="223" y="35"/>
                        <a:pt x="223" y="35"/>
                      </a:cubicBezTo>
                      <a:cubicBezTo>
                        <a:pt x="223" y="35"/>
                        <a:pt x="224" y="37"/>
                        <a:pt x="224" y="39"/>
                      </a:cubicBezTo>
                      <a:cubicBezTo>
                        <a:pt x="225" y="41"/>
                        <a:pt x="226" y="44"/>
                        <a:pt x="226" y="47"/>
                      </a:cubicBezTo>
                      <a:cubicBezTo>
                        <a:pt x="226" y="54"/>
                        <a:pt x="219" y="59"/>
                        <a:pt x="215" y="59"/>
                      </a:cubicBezTo>
                      <a:cubicBezTo>
                        <a:pt x="214" y="59"/>
                        <a:pt x="213" y="59"/>
                        <a:pt x="212" y="58"/>
                      </a:cubicBezTo>
                      <a:cubicBezTo>
                        <a:pt x="211" y="57"/>
                        <a:pt x="212" y="55"/>
                        <a:pt x="213" y="54"/>
                      </a:cubicBezTo>
                      <a:cubicBezTo>
                        <a:pt x="214" y="51"/>
                        <a:pt x="214" y="46"/>
                        <a:pt x="213" y="41"/>
                      </a:cubicBezTo>
                      <a:cubicBezTo>
                        <a:pt x="212" y="37"/>
                        <a:pt x="210" y="35"/>
                        <a:pt x="208" y="34"/>
                      </a:cubicBezTo>
                      <a:cubicBezTo>
                        <a:pt x="205" y="33"/>
                        <a:pt x="197" y="34"/>
                        <a:pt x="190" y="36"/>
                      </a:cubicBezTo>
                      <a:cubicBezTo>
                        <a:pt x="185" y="38"/>
                        <a:pt x="179" y="39"/>
                        <a:pt x="175" y="39"/>
                      </a:cubicBezTo>
                      <a:cubicBezTo>
                        <a:pt x="174" y="39"/>
                        <a:pt x="174" y="39"/>
                        <a:pt x="174" y="39"/>
                      </a:cubicBezTo>
                      <a:cubicBezTo>
                        <a:pt x="174" y="39"/>
                        <a:pt x="173" y="39"/>
                        <a:pt x="173" y="39"/>
                      </a:cubicBezTo>
                      <a:cubicBezTo>
                        <a:pt x="166" y="39"/>
                        <a:pt x="161" y="41"/>
                        <a:pt x="160" y="42"/>
                      </a:cubicBezTo>
                      <a:cubicBezTo>
                        <a:pt x="160" y="42"/>
                        <a:pt x="160" y="42"/>
                        <a:pt x="161" y="43"/>
                      </a:cubicBezTo>
                      <a:cubicBezTo>
                        <a:pt x="165" y="45"/>
                        <a:pt x="166" y="47"/>
                        <a:pt x="166" y="49"/>
                      </a:cubicBezTo>
                      <a:cubicBezTo>
                        <a:pt x="165" y="51"/>
                        <a:pt x="163" y="52"/>
                        <a:pt x="161" y="52"/>
                      </a:cubicBezTo>
                      <a:cubicBezTo>
                        <a:pt x="158" y="52"/>
                        <a:pt x="155" y="50"/>
                        <a:pt x="152" y="49"/>
                      </a:cubicBezTo>
                      <a:cubicBezTo>
                        <a:pt x="150" y="47"/>
                        <a:pt x="147" y="47"/>
                        <a:pt x="143" y="47"/>
                      </a:cubicBezTo>
                      <a:cubicBezTo>
                        <a:pt x="138" y="47"/>
                        <a:pt x="132" y="48"/>
                        <a:pt x="130" y="49"/>
                      </a:cubicBezTo>
                      <a:cubicBezTo>
                        <a:pt x="132" y="51"/>
                        <a:pt x="134" y="55"/>
                        <a:pt x="134" y="59"/>
                      </a:cubicBezTo>
                      <a:cubicBezTo>
                        <a:pt x="135" y="63"/>
                        <a:pt x="134" y="66"/>
                        <a:pt x="133" y="68"/>
                      </a:cubicBezTo>
                      <a:cubicBezTo>
                        <a:pt x="132" y="69"/>
                        <a:pt x="131" y="70"/>
                        <a:pt x="129" y="70"/>
                      </a:cubicBezTo>
                      <a:cubicBezTo>
                        <a:pt x="126" y="70"/>
                        <a:pt x="124" y="69"/>
                        <a:pt x="121" y="68"/>
                      </a:cubicBezTo>
                      <a:cubicBezTo>
                        <a:pt x="117" y="67"/>
                        <a:pt x="113" y="66"/>
                        <a:pt x="110" y="66"/>
                      </a:cubicBezTo>
                      <a:cubicBezTo>
                        <a:pt x="100" y="67"/>
                        <a:pt x="61" y="86"/>
                        <a:pt x="60" y="91"/>
                      </a:cubicBezTo>
                      <a:cubicBezTo>
                        <a:pt x="61" y="93"/>
                        <a:pt x="68" y="93"/>
                        <a:pt x="70" y="93"/>
                      </a:cubicBezTo>
                      <a:cubicBezTo>
                        <a:pt x="71" y="93"/>
                        <a:pt x="72" y="93"/>
                        <a:pt x="73" y="93"/>
                      </a:cubicBezTo>
                      <a:cubicBezTo>
                        <a:pt x="74" y="93"/>
                        <a:pt x="75" y="93"/>
                        <a:pt x="76" y="93"/>
                      </a:cubicBezTo>
                      <a:cubicBezTo>
                        <a:pt x="81" y="93"/>
                        <a:pt x="85" y="93"/>
                        <a:pt x="87" y="94"/>
                      </a:cubicBezTo>
                      <a:cubicBezTo>
                        <a:pt x="89" y="95"/>
                        <a:pt x="90" y="97"/>
                        <a:pt x="90" y="99"/>
                      </a:cubicBezTo>
                      <a:cubicBezTo>
                        <a:pt x="90" y="105"/>
                        <a:pt x="84" y="114"/>
                        <a:pt x="78" y="118"/>
                      </a:cubicBezTo>
                      <a:cubicBezTo>
                        <a:pt x="74" y="121"/>
                        <a:pt x="66" y="121"/>
                        <a:pt x="58" y="121"/>
                      </a:cubicBezTo>
                      <a:cubicBezTo>
                        <a:pt x="53" y="121"/>
                        <a:pt x="44" y="122"/>
                        <a:pt x="43" y="123"/>
                      </a:cubicBezTo>
                      <a:cubicBezTo>
                        <a:pt x="43" y="127"/>
                        <a:pt x="36" y="129"/>
                        <a:pt x="24" y="131"/>
                      </a:cubicBezTo>
                      <a:cubicBezTo>
                        <a:pt x="15" y="133"/>
                        <a:pt x="0" y="136"/>
                        <a:pt x="0" y="140"/>
                      </a:cubicBezTo>
                      <a:cubicBezTo>
                        <a:pt x="0" y="141"/>
                        <a:pt x="1" y="145"/>
                        <a:pt x="5" y="146"/>
                      </a:cubicBezTo>
                      <a:cubicBezTo>
                        <a:pt x="7" y="146"/>
                        <a:pt x="9" y="146"/>
                        <a:pt x="11" y="146"/>
                      </a:cubicBezTo>
                      <a:cubicBezTo>
                        <a:pt x="15" y="147"/>
                        <a:pt x="21" y="147"/>
                        <a:pt x="25" y="152"/>
                      </a:cubicBezTo>
                      <a:cubicBezTo>
                        <a:pt x="28" y="155"/>
                        <a:pt x="33" y="156"/>
                        <a:pt x="40" y="156"/>
                      </a:cubicBezTo>
                      <a:cubicBezTo>
                        <a:pt x="44" y="156"/>
                        <a:pt x="49" y="155"/>
                        <a:pt x="54" y="154"/>
                      </a:cubicBezTo>
                      <a:cubicBezTo>
                        <a:pt x="61" y="151"/>
                        <a:pt x="68" y="152"/>
                        <a:pt x="72" y="156"/>
                      </a:cubicBezTo>
                      <a:cubicBezTo>
                        <a:pt x="73" y="158"/>
                        <a:pt x="74" y="160"/>
                        <a:pt x="74" y="162"/>
                      </a:cubicBezTo>
                      <a:cubicBezTo>
                        <a:pt x="74" y="165"/>
                        <a:pt x="72" y="167"/>
                        <a:pt x="67" y="167"/>
                      </a:cubicBezTo>
                      <a:cubicBezTo>
                        <a:pt x="65" y="167"/>
                        <a:pt x="62" y="166"/>
                        <a:pt x="58" y="166"/>
                      </a:cubicBezTo>
                      <a:cubicBezTo>
                        <a:pt x="55" y="165"/>
                        <a:pt x="51" y="165"/>
                        <a:pt x="48" y="165"/>
                      </a:cubicBezTo>
                      <a:cubicBezTo>
                        <a:pt x="46" y="165"/>
                        <a:pt x="44" y="165"/>
                        <a:pt x="43" y="166"/>
                      </a:cubicBezTo>
                      <a:cubicBezTo>
                        <a:pt x="39" y="168"/>
                        <a:pt x="32" y="169"/>
                        <a:pt x="26" y="169"/>
                      </a:cubicBezTo>
                      <a:cubicBezTo>
                        <a:pt x="22" y="169"/>
                        <a:pt x="18" y="169"/>
                        <a:pt x="16" y="170"/>
                      </a:cubicBezTo>
                      <a:cubicBezTo>
                        <a:pt x="17" y="171"/>
                        <a:pt x="22" y="172"/>
                        <a:pt x="26" y="172"/>
                      </a:cubicBezTo>
                      <a:cubicBezTo>
                        <a:pt x="29" y="172"/>
                        <a:pt x="32" y="172"/>
                        <a:pt x="35" y="173"/>
                      </a:cubicBezTo>
                      <a:cubicBezTo>
                        <a:pt x="37" y="173"/>
                        <a:pt x="39" y="174"/>
                        <a:pt x="40" y="176"/>
                      </a:cubicBezTo>
                      <a:cubicBezTo>
                        <a:pt x="41" y="178"/>
                        <a:pt x="40" y="180"/>
                        <a:pt x="38" y="182"/>
                      </a:cubicBezTo>
                      <a:cubicBezTo>
                        <a:pt x="38" y="182"/>
                        <a:pt x="37" y="183"/>
                        <a:pt x="37" y="184"/>
                      </a:cubicBezTo>
                      <a:cubicBezTo>
                        <a:pt x="37" y="185"/>
                        <a:pt x="37" y="185"/>
                        <a:pt x="40" y="186"/>
                      </a:cubicBezTo>
                      <a:cubicBezTo>
                        <a:pt x="43" y="187"/>
                        <a:pt x="46" y="188"/>
                        <a:pt x="49" y="189"/>
                      </a:cubicBezTo>
                      <a:cubicBezTo>
                        <a:pt x="54" y="192"/>
                        <a:pt x="61" y="194"/>
                        <a:pt x="64" y="194"/>
                      </a:cubicBezTo>
                      <a:cubicBezTo>
                        <a:pt x="63" y="192"/>
                        <a:pt x="63" y="191"/>
                        <a:pt x="64" y="190"/>
                      </a:cubicBezTo>
                      <a:cubicBezTo>
                        <a:pt x="64" y="188"/>
                        <a:pt x="67" y="188"/>
                        <a:pt x="70" y="188"/>
                      </a:cubicBezTo>
                      <a:cubicBezTo>
                        <a:pt x="72" y="188"/>
                        <a:pt x="77" y="188"/>
                        <a:pt x="79" y="191"/>
                      </a:cubicBezTo>
                      <a:cubicBezTo>
                        <a:pt x="80" y="191"/>
                        <a:pt x="81" y="190"/>
                        <a:pt x="83" y="189"/>
                      </a:cubicBezTo>
                      <a:cubicBezTo>
                        <a:pt x="86" y="188"/>
                        <a:pt x="90" y="186"/>
                        <a:pt x="93" y="187"/>
                      </a:cubicBezTo>
                      <a:cubicBezTo>
                        <a:pt x="95" y="188"/>
                        <a:pt x="97" y="187"/>
                        <a:pt x="99" y="186"/>
                      </a:cubicBezTo>
                      <a:cubicBezTo>
                        <a:pt x="100" y="185"/>
                        <a:pt x="102" y="184"/>
                        <a:pt x="104" y="184"/>
                      </a:cubicBezTo>
                      <a:cubicBezTo>
                        <a:pt x="105" y="184"/>
                        <a:pt x="106" y="184"/>
                        <a:pt x="108" y="185"/>
                      </a:cubicBezTo>
                      <a:cubicBezTo>
                        <a:pt x="110" y="186"/>
                        <a:pt x="116" y="188"/>
                        <a:pt x="123" y="189"/>
                      </a:cubicBezTo>
                      <a:cubicBezTo>
                        <a:pt x="131" y="190"/>
                        <a:pt x="139" y="192"/>
                        <a:pt x="144" y="194"/>
                      </a:cubicBezTo>
                      <a:cubicBezTo>
                        <a:pt x="146" y="196"/>
                        <a:pt x="149" y="197"/>
                        <a:pt x="151" y="198"/>
                      </a:cubicBezTo>
                      <a:cubicBezTo>
                        <a:pt x="157" y="200"/>
                        <a:pt x="164" y="202"/>
                        <a:pt x="163" y="208"/>
                      </a:cubicBezTo>
                      <a:cubicBezTo>
                        <a:pt x="162" y="212"/>
                        <a:pt x="167" y="216"/>
                        <a:pt x="177" y="221"/>
                      </a:cubicBezTo>
                      <a:cubicBezTo>
                        <a:pt x="189" y="226"/>
                        <a:pt x="189" y="238"/>
                        <a:pt x="189" y="241"/>
                      </a:cubicBezTo>
                      <a:cubicBezTo>
                        <a:pt x="189" y="243"/>
                        <a:pt x="191" y="246"/>
                        <a:pt x="193" y="248"/>
                      </a:cubicBezTo>
                      <a:cubicBezTo>
                        <a:pt x="195" y="250"/>
                        <a:pt x="198" y="252"/>
                        <a:pt x="196" y="255"/>
                      </a:cubicBezTo>
                      <a:cubicBezTo>
                        <a:pt x="195" y="257"/>
                        <a:pt x="199" y="261"/>
                        <a:pt x="202" y="264"/>
                      </a:cubicBezTo>
                      <a:cubicBezTo>
                        <a:pt x="203" y="265"/>
                        <a:pt x="204" y="266"/>
                        <a:pt x="204" y="268"/>
                      </a:cubicBezTo>
                      <a:cubicBezTo>
                        <a:pt x="204" y="271"/>
                        <a:pt x="201" y="273"/>
                        <a:pt x="199" y="275"/>
                      </a:cubicBezTo>
                      <a:cubicBezTo>
                        <a:pt x="197" y="276"/>
                        <a:pt x="196" y="277"/>
                        <a:pt x="196" y="278"/>
                      </a:cubicBezTo>
                      <a:cubicBezTo>
                        <a:pt x="198" y="281"/>
                        <a:pt x="198" y="284"/>
                        <a:pt x="197" y="286"/>
                      </a:cubicBezTo>
                      <a:cubicBezTo>
                        <a:pt x="197" y="288"/>
                        <a:pt x="196" y="290"/>
                        <a:pt x="197" y="291"/>
                      </a:cubicBezTo>
                      <a:cubicBezTo>
                        <a:pt x="198" y="292"/>
                        <a:pt x="199" y="292"/>
                        <a:pt x="200" y="293"/>
                      </a:cubicBezTo>
                      <a:cubicBezTo>
                        <a:pt x="205" y="293"/>
                        <a:pt x="207" y="292"/>
                        <a:pt x="209" y="290"/>
                      </a:cubicBezTo>
                      <a:cubicBezTo>
                        <a:pt x="210" y="288"/>
                        <a:pt x="213" y="285"/>
                        <a:pt x="217" y="285"/>
                      </a:cubicBezTo>
                      <a:cubicBezTo>
                        <a:pt x="219" y="285"/>
                        <a:pt x="221" y="285"/>
                        <a:pt x="222" y="287"/>
                      </a:cubicBezTo>
                      <a:cubicBezTo>
                        <a:pt x="223" y="289"/>
                        <a:pt x="223" y="291"/>
                        <a:pt x="222" y="292"/>
                      </a:cubicBezTo>
                      <a:cubicBezTo>
                        <a:pt x="222" y="295"/>
                        <a:pt x="221" y="296"/>
                        <a:pt x="222" y="297"/>
                      </a:cubicBezTo>
                      <a:cubicBezTo>
                        <a:pt x="224" y="299"/>
                        <a:pt x="227" y="300"/>
                        <a:pt x="230" y="300"/>
                      </a:cubicBezTo>
                      <a:cubicBezTo>
                        <a:pt x="234" y="302"/>
                        <a:pt x="239" y="303"/>
                        <a:pt x="244" y="307"/>
                      </a:cubicBezTo>
                      <a:cubicBezTo>
                        <a:pt x="249" y="312"/>
                        <a:pt x="249" y="314"/>
                        <a:pt x="249" y="316"/>
                      </a:cubicBezTo>
                      <a:cubicBezTo>
                        <a:pt x="248" y="319"/>
                        <a:pt x="242" y="319"/>
                        <a:pt x="237" y="315"/>
                      </a:cubicBezTo>
                      <a:cubicBezTo>
                        <a:pt x="234" y="313"/>
                        <a:pt x="227" y="312"/>
                        <a:pt x="219" y="312"/>
                      </a:cubicBezTo>
                      <a:cubicBezTo>
                        <a:pt x="216" y="312"/>
                        <a:pt x="213" y="312"/>
                        <a:pt x="212" y="312"/>
                      </a:cubicBezTo>
                      <a:cubicBezTo>
                        <a:pt x="217" y="316"/>
                        <a:pt x="232" y="323"/>
                        <a:pt x="237" y="323"/>
                      </a:cubicBezTo>
                      <a:cubicBezTo>
                        <a:pt x="237" y="323"/>
                        <a:pt x="238" y="323"/>
                        <a:pt x="238" y="323"/>
                      </a:cubicBezTo>
                      <a:cubicBezTo>
                        <a:pt x="238" y="323"/>
                        <a:pt x="239" y="323"/>
                        <a:pt x="240" y="323"/>
                      </a:cubicBezTo>
                      <a:cubicBezTo>
                        <a:pt x="244" y="323"/>
                        <a:pt x="249" y="327"/>
                        <a:pt x="250" y="331"/>
                      </a:cubicBezTo>
                      <a:cubicBezTo>
                        <a:pt x="252" y="334"/>
                        <a:pt x="251" y="337"/>
                        <a:pt x="250" y="338"/>
                      </a:cubicBezTo>
                      <a:cubicBezTo>
                        <a:pt x="248" y="340"/>
                        <a:pt x="248" y="344"/>
                        <a:pt x="248" y="348"/>
                      </a:cubicBezTo>
                      <a:cubicBezTo>
                        <a:pt x="248" y="350"/>
                        <a:pt x="248" y="351"/>
                        <a:pt x="248" y="353"/>
                      </a:cubicBezTo>
                      <a:cubicBezTo>
                        <a:pt x="248" y="354"/>
                        <a:pt x="247" y="356"/>
                        <a:pt x="243" y="356"/>
                      </a:cubicBezTo>
                      <a:cubicBezTo>
                        <a:pt x="242" y="356"/>
                        <a:pt x="240" y="356"/>
                        <a:pt x="238" y="356"/>
                      </a:cubicBezTo>
                      <a:cubicBezTo>
                        <a:pt x="236" y="355"/>
                        <a:pt x="234" y="355"/>
                        <a:pt x="232" y="355"/>
                      </a:cubicBezTo>
                      <a:cubicBezTo>
                        <a:pt x="227" y="356"/>
                        <a:pt x="225" y="357"/>
                        <a:pt x="225" y="361"/>
                      </a:cubicBezTo>
                      <a:cubicBezTo>
                        <a:pt x="225" y="365"/>
                        <a:pt x="222" y="368"/>
                        <a:pt x="220" y="370"/>
                      </a:cubicBezTo>
                      <a:cubicBezTo>
                        <a:pt x="218" y="373"/>
                        <a:pt x="216" y="375"/>
                        <a:pt x="215" y="378"/>
                      </a:cubicBezTo>
                      <a:cubicBezTo>
                        <a:pt x="215" y="381"/>
                        <a:pt x="216" y="382"/>
                        <a:pt x="221" y="384"/>
                      </a:cubicBezTo>
                      <a:cubicBezTo>
                        <a:pt x="222" y="384"/>
                        <a:pt x="224" y="385"/>
                        <a:pt x="226" y="386"/>
                      </a:cubicBezTo>
                      <a:cubicBezTo>
                        <a:pt x="227" y="387"/>
                        <a:pt x="227" y="388"/>
                        <a:pt x="227" y="389"/>
                      </a:cubicBezTo>
                      <a:cubicBezTo>
                        <a:pt x="227" y="391"/>
                        <a:pt x="225" y="392"/>
                        <a:pt x="223" y="394"/>
                      </a:cubicBezTo>
                      <a:cubicBezTo>
                        <a:pt x="221" y="395"/>
                        <a:pt x="218" y="396"/>
                        <a:pt x="218" y="398"/>
                      </a:cubicBezTo>
                      <a:cubicBezTo>
                        <a:pt x="217" y="401"/>
                        <a:pt x="227" y="409"/>
                        <a:pt x="232" y="412"/>
                      </a:cubicBezTo>
                      <a:cubicBezTo>
                        <a:pt x="236" y="414"/>
                        <a:pt x="236" y="420"/>
                        <a:pt x="235" y="425"/>
                      </a:cubicBezTo>
                      <a:cubicBezTo>
                        <a:pt x="235" y="428"/>
                        <a:pt x="235" y="431"/>
                        <a:pt x="235" y="433"/>
                      </a:cubicBezTo>
                      <a:cubicBezTo>
                        <a:pt x="236" y="434"/>
                        <a:pt x="236" y="434"/>
                        <a:pt x="237" y="434"/>
                      </a:cubicBezTo>
                      <a:cubicBezTo>
                        <a:pt x="238" y="434"/>
                        <a:pt x="238" y="434"/>
                        <a:pt x="238" y="434"/>
                      </a:cubicBezTo>
                      <a:cubicBezTo>
                        <a:pt x="239" y="434"/>
                        <a:pt x="240" y="434"/>
                        <a:pt x="241" y="435"/>
                      </a:cubicBezTo>
                      <a:cubicBezTo>
                        <a:pt x="242" y="436"/>
                        <a:pt x="242" y="438"/>
                        <a:pt x="242" y="439"/>
                      </a:cubicBezTo>
                      <a:cubicBezTo>
                        <a:pt x="242" y="443"/>
                        <a:pt x="243" y="444"/>
                        <a:pt x="245" y="445"/>
                      </a:cubicBezTo>
                      <a:cubicBezTo>
                        <a:pt x="246" y="446"/>
                        <a:pt x="248" y="448"/>
                        <a:pt x="248" y="450"/>
                      </a:cubicBezTo>
                      <a:cubicBezTo>
                        <a:pt x="248" y="451"/>
                        <a:pt x="250" y="452"/>
                        <a:pt x="251" y="453"/>
                      </a:cubicBezTo>
                      <a:cubicBezTo>
                        <a:pt x="254" y="454"/>
                        <a:pt x="258" y="456"/>
                        <a:pt x="256" y="461"/>
                      </a:cubicBezTo>
                      <a:cubicBezTo>
                        <a:pt x="255" y="465"/>
                        <a:pt x="257" y="468"/>
                        <a:pt x="260" y="471"/>
                      </a:cubicBezTo>
                      <a:cubicBezTo>
                        <a:pt x="260" y="471"/>
                        <a:pt x="261" y="472"/>
                        <a:pt x="261" y="473"/>
                      </a:cubicBezTo>
                      <a:cubicBezTo>
                        <a:pt x="262" y="474"/>
                        <a:pt x="264" y="476"/>
                        <a:pt x="266" y="477"/>
                      </a:cubicBezTo>
                      <a:cubicBezTo>
                        <a:pt x="270" y="480"/>
                        <a:pt x="273" y="483"/>
                        <a:pt x="274" y="487"/>
                      </a:cubicBezTo>
                      <a:cubicBezTo>
                        <a:pt x="276" y="490"/>
                        <a:pt x="280" y="495"/>
                        <a:pt x="285" y="494"/>
                      </a:cubicBezTo>
                      <a:cubicBezTo>
                        <a:pt x="285" y="493"/>
                        <a:pt x="286" y="493"/>
                        <a:pt x="287" y="493"/>
                      </a:cubicBezTo>
                      <a:cubicBezTo>
                        <a:pt x="290" y="493"/>
                        <a:pt x="291" y="495"/>
                        <a:pt x="293" y="496"/>
                      </a:cubicBezTo>
                      <a:cubicBezTo>
                        <a:pt x="294" y="497"/>
                        <a:pt x="295" y="497"/>
                        <a:pt x="296" y="497"/>
                      </a:cubicBezTo>
                      <a:cubicBezTo>
                        <a:pt x="296" y="497"/>
                        <a:pt x="297" y="497"/>
                        <a:pt x="298" y="497"/>
                      </a:cubicBezTo>
                      <a:cubicBezTo>
                        <a:pt x="303" y="497"/>
                        <a:pt x="310" y="500"/>
                        <a:pt x="311" y="504"/>
                      </a:cubicBezTo>
                      <a:cubicBezTo>
                        <a:pt x="312" y="506"/>
                        <a:pt x="322" y="509"/>
                        <a:pt x="329" y="510"/>
                      </a:cubicBezTo>
                      <a:cubicBezTo>
                        <a:pt x="330" y="510"/>
                        <a:pt x="330" y="510"/>
                        <a:pt x="330" y="510"/>
                      </a:cubicBezTo>
                      <a:cubicBezTo>
                        <a:pt x="330" y="510"/>
                        <a:pt x="331" y="509"/>
                        <a:pt x="332" y="507"/>
                      </a:cubicBezTo>
                      <a:cubicBezTo>
                        <a:pt x="333" y="505"/>
                        <a:pt x="334" y="503"/>
                        <a:pt x="336" y="502"/>
                      </a:cubicBezTo>
                      <a:cubicBezTo>
                        <a:pt x="337" y="501"/>
                        <a:pt x="338" y="496"/>
                        <a:pt x="338" y="494"/>
                      </a:cubicBezTo>
                      <a:cubicBezTo>
                        <a:pt x="339" y="489"/>
                        <a:pt x="340" y="485"/>
                        <a:pt x="342" y="484"/>
                      </a:cubicBezTo>
                      <a:cubicBezTo>
                        <a:pt x="343" y="484"/>
                        <a:pt x="343" y="481"/>
                        <a:pt x="343" y="477"/>
                      </a:cubicBezTo>
                      <a:cubicBezTo>
                        <a:pt x="343" y="473"/>
                        <a:pt x="342" y="470"/>
                        <a:pt x="341" y="470"/>
                      </a:cubicBezTo>
                      <a:cubicBezTo>
                        <a:pt x="339" y="469"/>
                        <a:pt x="338" y="467"/>
                        <a:pt x="338" y="465"/>
                      </a:cubicBezTo>
                      <a:cubicBezTo>
                        <a:pt x="339" y="463"/>
                        <a:pt x="342" y="460"/>
                        <a:pt x="348" y="461"/>
                      </a:cubicBezTo>
                      <a:cubicBezTo>
                        <a:pt x="351" y="461"/>
                        <a:pt x="351" y="460"/>
                        <a:pt x="352" y="458"/>
                      </a:cubicBezTo>
                      <a:cubicBezTo>
                        <a:pt x="353" y="456"/>
                        <a:pt x="353" y="454"/>
                        <a:pt x="356" y="453"/>
                      </a:cubicBezTo>
                      <a:cubicBezTo>
                        <a:pt x="357" y="453"/>
                        <a:pt x="357" y="451"/>
                        <a:pt x="357" y="450"/>
                      </a:cubicBezTo>
                      <a:cubicBezTo>
                        <a:pt x="358" y="448"/>
                        <a:pt x="358" y="445"/>
                        <a:pt x="361" y="444"/>
                      </a:cubicBezTo>
                      <a:cubicBezTo>
                        <a:pt x="361" y="444"/>
                        <a:pt x="361" y="444"/>
                        <a:pt x="361" y="444"/>
                      </a:cubicBezTo>
                      <a:cubicBezTo>
                        <a:pt x="361" y="443"/>
                        <a:pt x="361" y="441"/>
                        <a:pt x="360" y="439"/>
                      </a:cubicBezTo>
                      <a:cubicBezTo>
                        <a:pt x="358" y="437"/>
                        <a:pt x="359" y="436"/>
                        <a:pt x="359" y="435"/>
                      </a:cubicBezTo>
                      <a:cubicBezTo>
                        <a:pt x="360" y="433"/>
                        <a:pt x="362" y="432"/>
                        <a:pt x="365" y="431"/>
                      </a:cubicBezTo>
                      <a:cubicBezTo>
                        <a:pt x="366" y="431"/>
                        <a:pt x="366" y="431"/>
                        <a:pt x="366" y="430"/>
                      </a:cubicBezTo>
                      <a:cubicBezTo>
                        <a:pt x="366" y="429"/>
                        <a:pt x="365" y="427"/>
                        <a:pt x="363" y="426"/>
                      </a:cubicBezTo>
                      <a:cubicBezTo>
                        <a:pt x="359" y="425"/>
                        <a:pt x="358" y="422"/>
                        <a:pt x="358" y="420"/>
                      </a:cubicBezTo>
                      <a:cubicBezTo>
                        <a:pt x="359" y="417"/>
                        <a:pt x="363" y="416"/>
                        <a:pt x="366" y="419"/>
                      </a:cubicBezTo>
                      <a:cubicBezTo>
                        <a:pt x="367" y="419"/>
                        <a:pt x="369" y="420"/>
                        <a:pt x="370" y="420"/>
                      </a:cubicBezTo>
                      <a:cubicBezTo>
                        <a:pt x="370" y="420"/>
                        <a:pt x="370" y="420"/>
                        <a:pt x="370" y="420"/>
                      </a:cubicBezTo>
                      <a:cubicBezTo>
                        <a:pt x="370" y="420"/>
                        <a:pt x="370" y="419"/>
                        <a:pt x="370" y="418"/>
                      </a:cubicBezTo>
                      <a:cubicBezTo>
                        <a:pt x="368" y="416"/>
                        <a:pt x="369" y="415"/>
                        <a:pt x="369" y="414"/>
                      </a:cubicBezTo>
                      <a:cubicBezTo>
                        <a:pt x="370" y="411"/>
                        <a:pt x="375" y="409"/>
                        <a:pt x="382" y="409"/>
                      </a:cubicBezTo>
                      <a:cubicBezTo>
                        <a:pt x="385" y="408"/>
                        <a:pt x="388" y="407"/>
                        <a:pt x="389" y="406"/>
                      </a:cubicBezTo>
                      <a:cubicBezTo>
                        <a:pt x="390" y="404"/>
                        <a:pt x="390" y="403"/>
                        <a:pt x="389" y="401"/>
                      </a:cubicBezTo>
                      <a:cubicBezTo>
                        <a:pt x="389" y="400"/>
                        <a:pt x="389" y="398"/>
                        <a:pt x="390" y="397"/>
                      </a:cubicBezTo>
                      <a:cubicBezTo>
                        <a:pt x="392" y="394"/>
                        <a:pt x="397" y="395"/>
                        <a:pt x="399" y="397"/>
                      </a:cubicBezTo>
                      <a:cubicBezTo>
                        <a:pt x="399" y="398"/>
                        <a:pt x="400" y="399"/>
                        <a:pt x="399" y="401"/>
                      </a:cubicBezTo>
                      <a:cubicBezTo>
                        <a:pt x="398" y="403"/>
                        <a:pt x="398" y="404"/>
                        <a:pt x="398" y="405"/>
                      </a:cubicBezTo>
                      <a:cubicBezTo>
                        <a:pt x="398" y="405"/>
                        <a:pt x="398" y="405"/>
                        <a:pt x="398" y="405"/>
                      </a:cubicBezTo>
                      <a:cubicBezTo>
                        <a:pt x="400" y="403"/>
                        <a:pt x="403" y="403"/>
                        <a:pt x="407" y="402"/>
                      </a:cubicBezTo>
                      <a:cubicBezTo>
                        <a:pt x="411" y="402"/>
                        <a:pt x="415" y="402"/>
                        <a:pt x="420" y="400"/>
                      </a:cubicBezTo>
                      <a:cubicBezTo>
                        <a:pt x="431" y="397"/>
                        <a:pt x="441" y="388"/>
                        <a:pt x="443" y="380"/>
                      </a:cubicBezTo>
                      <a:cubicBezTo>
                        <a:pt x="445" y="375"/>
                        <a:pt x="450" y="372"/>
                        <a:pt x="453" y="371"/>
                      </a:cubicBezTo>
                      <a:cubicBezTo>
                        <a:pt x="457" y="369"/>
                        <a:pt x="458" y="368"/>
                        <a:pt x="457" y="367"/>
                      </a:cubicBezTo>
                      <a:cubicBezTo>
                        <a:pt x="457" y="364"/>
                        <a:pt x="457" y="362"/>
                        <a:pt x="458" y="360"/>
                      </a:cubicBezTo>
                      <a:cubicBezTo>
                        <a:pt x="459" y="359"/>
                        <a:pt x="460" y="358"/>
                        <a:pt x="463" y="358"/>
                      </a:cubicBezTo>
                      <a:cubicBezTo>
                        <a:pt x="465" y="358"/>
                        <a:pt x="468" y="359"/>
                        <a:pt x="471" y="360"/>
                      </a:cubicBezTo>
                      <a:cubicBezTo>
                        <a:pt x="472" y="361"/>
                        <a:pt x="473" y="361"/>
                        <a:pt x="473" y="361"/>
                      </a:cubicBezTo>
                      <a:cubicBezTo>
                        <a:pt x="474" y="359"/>
                        <a:pt x="476" y="358"/>
                        <a:pt x="481" y="358"/>
                      </a:cubicBezTo>
                      <a:cubicBezTo>
                        <a:pt x="485" y="358"/>
                        <a:pt x="487" y="357"/>
                        <a:pt x="489" y="356"/>
                      </a:cubicBezTo>
                      <a:cubicBezTo>
                        <a:pt x="491" y="355"/>
                        <a:pt x="493" y="354"/>
                        <a:pt x="498" y="354"/>
                      </a:cubicBezTo>
                      <a:cubicBezTo>
                        <a:pt x="507" y="354"/>
                        <a:pt x="529" y="350"/>
                        <a:pt x="537" y="343"/>
                      </a:cubicBezTo>
                      <a:cubicBezTo>
                        <a:pt x="542" y="339"/>
                        <a:pt x="550" y="335"/>
                        <a:pt x="558" y="332"/>
                      </a:cubicBezTo>
                      <a:cubicBezTo>
                        <a:pt x="562" y="330"/>
                        <a:pt x="566" y="328"/>
                        <a:pt x="569" y="327"/>
                      </a:cubicBezTo>
                      <a:cubicBezTo>
                        <a:pt x="569" y="326"/>
                        <a:pt x="569" y="326"/>
                        <a:pt x="570" y="326"/>
                      </a:cubicBezTo>
                      <a:cubicBezTo>
                        <a:pt x="565" y="327"/>
                        <a:pt x="559" y="327"/>
                        <a:pt x="554" y="3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6" name="Freeform 2177">
                  <a:extLst>
                    <a:ext uri="{FF2B5EF4-FFF2-40B4-BE49-F238E27FC236}">
                      <a16:creationId xmlns="" xmlns:a16="http://schemas.microsoft.com/office/drawing/2014/main" id="{3CF412AD-C4FA-4F80-93D8-0745A0B7BE71}"/>
                    </a:ext>
                  </a:extLst>
                </p:cNvPr>
                <p:cNvSpPr/>
                <p:nvPr/>
              </p:nvSpPr>
              <p:spPr bwMode="auto">
                <a:xfrm>
                  <a:off x="3222663" y="2425157"/>
                  <a:ext cx="55752" cy="30574"/>
                </a:xfrm>
                <a:custGeom>
                  <a:gdLst>
                    <a:gd name="T0" fmla="*/ 22 w 31"/>
                    <a:gd name="T1" fmla="*/ 6 h 18"/>
                    <a:gd name="T2" fmla="*/ 8 w 31"/>
                    <a:gd name="T3" fmla="*/ 0 h 18"/>
                    <a:gd name="T4" fmla="*/ 4 w 31"/>
                    <a:gd name="T5" fmla="*/ 1 h 18"/>
                    <a:gd name="T6" fmla="*/ 2 w 31"/>
                    <a:gd name="T7" fmla="*/ 4 h 18"/>
                    <a:gd name="T8" fmla="*/ 2 w 31"/>
                    <a:gd name="T9" fmla="*/ 9 h 18"/>
                    <a:gd name="T10" fmla="*/ 7 w 31"/>
                    <a:gd name="T11" fmla="*/ 12 h 18"/>
                    <a:gd name="T12" fmla="*/ 14 w 31"/>
                    <a:gd name="T13" fmla="*/ 16 h 18"/>
                    <a:gd name="T14" fmla="*/ 19 w 31"/>
                    <a:gd name="T15" fmla="*/ 18 h 18"/>
                    <a:gd name="T16" fmla="*/ 31 w 31"/>
                    <a:gd name="T17" fmla="*/ 13 h 18"/>
                    <a:gd name="T18" fmla="*/ 29 w 31"/>
                    <a:gd name="T19" fmla="*/ 11 h 18"/>
                    <a:gd name="T20" fmla="*/ 22 w 31"/>
                    <a:gd name="T21" fmla="*/ 6 h 1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18">
                      <a:moveTo>
                        <a:pt x="22" y="6"/>
                      </a:moveTo>
                      <a:cubicBezTo>
                        <a:pt x="20" y="2"/>
                        <a:pt x="13" y="0"/>
                        <a:pt x="8" y="0"/>
                      </a:cubicBezTo>
                      <a:cubicBezTo>
                        <a:pt x="5" y="0"/>
                        <a:pt x="4" y="1"/>
                        <a:pt x="4" y="1"/>
                      </a:cubicBezTo>
                      <a:cubicBezTo>
                        <a:pt x="3" y="2"/>
                        <a:pt x="3" y="3"/>
                        <a:pt x="2" y="4"/>
                      </a:cubicBezTo>
                      <a:cubicBezTo>
                        <a:pt x="0" y="6"/>
                        <a:pt x="0" y="7"/>
                        <a:pt x="2" y="9"/>
                      </a:cubicBezTo>
                      <a:cubicBezTo>
                        <a:pt x="3" y="11"/>
                        <a:pt x="5" y="11"/>
                        <a:pt x="7" y="12"/>
                      </a:cubicBezTo>
                      <a:cubicBezTo>
                        <a:pt x="9" y="13"/>
                        <a:pt x="11" y="14"/>
                        <a:pt x="14" y="16"/>
                      </a:cubicBezTo>
                      <a:cubicBezTo>
                        <a:pt x="15" y="17"/>
                        <a:pt x="17" y="18"/>
                        <a:pt x="19" y="18"/>
                      </a:cubicBezTo>
                      <a:cubicBezTo>
                        <a:pt x="25" y="18"/>
                        <a:pt x="31" y="15"/>
                        <a:pt x="31" y="13"/>
                      </a:cubicBezTo>
                      <a:cubicBezTo>
                        <a:pt x="31" y="12"/>
                        <a:pt x="31" y="12"/>
                        <a:pt x="29" y="11"/>
                      </a:cubicBezTo>
                      <a:cubicBezTo>
                        <a:pt x="27" y="10"/>
                        <a:pt x="24" y="9"/>
                        <a:pt x="2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57" name="Freeform 2224">
                  <a:extLst>
                    <a:ext uri="{FF2B5EF4-FFF2-40B4-BE49-F238E27FC236}">
                      <a16:creationId xmlns="" xmlns:a16="http://schemas.microsoft.com/office/drawing/2014/main" id="{51400751-596B-4479-80ED-C53C86C699FB}"/>
                    </a:ext>
                  </a:extLst>
                </p:cNvPr>
                <p:cNvSpPr/>
                <p:nvPr/>
              </p:nvSpPr>
              <p:spPr bwMode="auto">
                <a:xfrm>
                  <a:off x="3847084" y="2551051"/>
                  <a:ext cx="204424" cy="93521"/>
                </a:xfrm>
                <a:custGeom>
                  <a:gdLst>
                    <a:gd name="T0" fmla="*/ 108 w 115"/>
                    <a:gd name="T1" fmla="*/ 31 h 54"/>
                    <a:gd name="T2" fmla="*/ 115 w 115"/>
                    <a:gd name="T3" fmla="*/ 24 h 54"/>
                    <a:gd name="T4" fmla="*/ 111 w 115"/>
                    <a:gd name="T5" fmla="*/ 17 h 54"/>
                    <a:gd name="T6" fmla="*/ 103 w 115"/>
                    <a:gd name="T7" fmla="*/ 9 h 54"/>
                    <a:gd name="T8" fmla="*/ 101 w 115"/>
                    <a:gd name="T9" fmla="*/ 4 h 54"/>
                    <a:gd name="T10" fmla="*/ 95 w 115"/>
                    <a:gd name="T11" fmla="*/ 5 h 54"/>
                    <a:gd name="T12" fmla="*/ 85 w 115"/>
                    <a:gd name="T13" fmla="*/ 0 h 54"/>
                    <a:gd name="T14" fmla="*/ 85 w 115"/>
                    <a:gd name="T15" fmla="*/ 5 h 54"/>
                    <a:gd name="T16" fmla="*/ 79 w 115"/>
                    <a:gd name="T17" fmla="*/ 7 h 54"/>
                    <a:gd name="T18" fmla="*/ 70 w 115"/>
                    <a:gd name="T19" fmla="*/ 7 h 54"/>
                    <a:gd name="T20" fmla="*/ 67 w 115"/>
                    <a:gd name="T21" fmla="*/ 7 h 54"/>
                    <a:gd name="T22" fmla="*/ 66 w 115"/>
                    <a:gd name="T23" fmla="*/ 9 h 54"/>
                    <a:gd name="T24" fmla="*/ 60 w 115"/>
                    <a:gd name="T25" fmla="*/ 7 h 54"/>
                    <a:gd name="T26" fmla="*/ 55 w 115"/>
                    <a:gd name="T27" fmla="*/ 7 h 54"/>
                    <a:gd name="T28" fmla="*/ 53 w 115"/>
                    <a:gd name="T29" fmla="*/ 13 h 54"/>
                    <a:gd name="T30" fmla="*/ 46 w 115"/>
                    <a:gd name="T31" fmla="*/ 8 h 54"/>
                    <a:gd name="T32" fmla="*/ 44 w 115"/>
                    <a:gd name="T33" fmla="*/ 8 h 54"/>
                    <a:gd name="T34" fmla="*/ 45 w 115"/>
                    <a:gd name="T35" fmla="*/ 17 h 54"/>
                    <a:gd name="T36" fmla="*/ 35 w 115"/>
                    <a:gd name="T37" fmla="*/ 20 h 54"/>
                    <a:gd name="T38" fmla="*/ 27 w 115"/>
                    <a:gd name="T39" fmla="*/ 15 h 54"/>
                    <a:gd name="T40" fmla="*/ 13 w 115"/>
                    <a:gd name="T41" fmla="*/ 1 h 54"/>
                    <a:gd name="T42" fmla="*/ 16 w 115"/>
                    <a:gd name="T43" fmla="*/ 4 h 54"/>
                    <a:gd name="T44" fmla="*/ 15 w 115"/>
                    <a:gd name="T45" fmla="*/ 9 h 54"/>
                    <a:gd name="T46" fmla="*/ 9 w 115"/>
                    <a:gd name="T47" fmla="*/ 6 h 54"/>
                    <a:gd name="T48" fmla="*/ 2 w 115"/>
                    <a:gd name="T49" fmla="*/ 13 h 54"/>
                    <a:gd name="T50" fmla="*/ 4 w 115"/>
                    <a:gd name="T51" fmla="*/ 17 h 54"/>
                    <a:gd name="T52" fmla="*/ 24 w 115"/>
                    <a:gd name="T53" fmla="*/ 16 h 54"/>
                    <a:gd name="T54" fmla="*/ 22 w 115"/>
                    <a:gd name="T55" fmla="*/ 23 h 54"/>
                    <a:gd name="T56" fmla="*/ 23 w 115"/>
                    <a:gd name="T57" fmla="*/ 26 h 54"/>
                    <a:gd name="T58" fmla="*/ 20 w 115"/>
                    <a:gd name="T59" fmla="*/ 30 h 54"/>
                    <a:gd name="T60" fmla="*/ 20 w 115"/>
                    <a:gd name="T61" fmla="*/ 33 h 54"/>
                    <a:gd name="T62" fmla="*/ 26 w 115"/>
                    <a:gd name="T63" fmla="*/ 36 h 54"/>
                    <a:gd name="T64" fmla="*/ 28 w 115"/>
                    <a:gd name="T65" fmla="*/ 41 h 54"/>
                    <a:gd name="T66" fmla="*/ 17 w 115"/>
                    <a:gd name="T67" fmla="*/ 46 h 54"/>
                    <a:gd name="T68" fmla="*/ 29 w 115"/>
                    <a:gd name="T69" fmla="*/ 45 h 54"/>
                    <a:gd name="T70" fmla="*/ 44 w 115"/>
                    <a:gd name="T71" fmla="*/ 50 h 54"/>
                    <a:gd name="T72" fmla="*/ 56 w 115"/>
                    <a:gd name="T73" fmla="*/ 54 h 54"/>
                    <a:gd name="T74" fmla="*/ 68 w 115"/>
                    <a:gd name="T75" fmla="*/ 50 h 54"/>
                    <a:gd name="T76" fmla="*/ 83 w 115"/>
                    <a:gd name="T77" fmla="*/ 44 h 54"/>
                    <a:gd name="T78" fmla="*/ 104 w 115"/>
                    <a:gd name="T79" fmla="*/ 34 h 5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5" h="54">
                      <a:moveTo>
                        <a:pt x="104" y="34"/>
                      </a:moveTo>
                      <a:cubicBezTo>
                        <a:pt x="105" y="33"/>
                        <a:pt x="106" y="31"/>
                        <a:pt x="108" y="31"/>
                      </a:cubicBezTo>
                      <a:cubicBezTo>
                        <a:pt x="108" y="31"/>
                        <a:pt x="108" y="31"/>
                        <a:pt x="108" y="31"/>
                      </a:cubicBezTo>
                      <a:cubicBezTo>
                        <a:pt x="110" y="31"/>
                        <a:pt x="113" y="27"/>
                        <a:pt x="115" y="24"/>
                      </a:cubicBezTo>
                      <a:cubicBezTo>
                        <a:pt x="115" y="23"/>
                        <a:pt x="115" y="21"/>
                        <a:pt x="114" y="20"/>
                      </a:cubicBezTo>
                      <a:cubicBezTo>
                        <a:pt x="113" y="18"/>
                        <a:pt x="112" y="17"/>
                        <a:pt x="111" y="17"/>
                      </a:cubicBezTo>
                      <a:cubicBezTo>
                        <a:pt x="108" y="17"/>
                        <a:pt x="105" y="16"/>
                        <a:pt x="104" y="14"/>
                      </a:cubicBezTo>
                      <a:cubicBezTo>
                        <a:pt x="103" y="12"/>
                        <a:pt x="102" y="10"/>
                        <a:pt x="103" y="9"/>
                      </a:cubicBezTo>
                      <a:cubicBezTo>
                        <a:pt x="103" y="8"/>
                        <a:pt x="102" y="7"/>
                        <a:pt x="102" y="6"/>
                      </a:cubicBezTo>
                      <a:cubicBezTo>
                        <a:pt x="101" y="5"/>
                        <a:pt x="101" y="5"/>
                        <a:pt x="101" y="4"/>
                      </a:cubicBezTo>
                      <a:cubicBezTo>
                        <a:pt x="99" y="4"/>
                        <a:pt x="98" y="4"/>
                        <a:pt x="96" y="5"/>
                      </a:cubicBezTo>
                      <a:cubicBezTo>
                        <a:pt x="95" y="5"/>
                        <a:pt x="95" y="5"/>
                        <a:pt x="95" y="5"/>
                      </a:cubicBezTo>
                      <a:cubicBezTo>
                        <a:pt x="93" y="5"/>
                        <a:pt x="91" y="4"/>
                        <a:pt x="89" y="2"/>
                      </a:cubicBezTo>
                      <a:cubicBezTo>
                        <a:pt x="88" y="1"/>
                        <a:pt x="86" y="0"/>
                        <a:pt x="85" y="0"/>
                      </a:cubicBezTo>
                      <a:cubicBezTo>
                        <a:pt x="85" y="0"/>
                        <a:pt x="85" y="0"/>
                        <a:pt x="85" y="2"/>
                      </a:cubicBezTo>
                      <a:cubicBezTo>
                        <a:pt x="85" y="3"/>
                        <a:pt x="85" y="4"/>
                        <a:pt x="85" y="5"/>
                      </a:cubicBezTo>
                      <a:cubicBezTo>
                        <a:pt x="85" y="6"/>
                        <a:pt x="84" y="7"/>
                        <a:pt x="82" y="7"/>
                      </a:cubicBezTo>
                      <a:cubicBezTo>
                        <a:pt x="81" y="7"/>
                        <a:pt x="80" y="7"/>
                        <a:pt x="79" y="7"/>
                      </a:cubicBezTo>
                      <a:cubicBezTo>
                        <a:pt x="79" y="7"/>
                        <a:pt x="78" y="7"/>
                        <a:pt x="78" y="7"/>
                      </a:cubicBezTo>
                      <a:cubicBezTo>
                        <a:pt x="77" y="10"/>
                        <a:pt x="73" y="10"/>
                        <a:pt x="70" y="7"/>
                      </a:cubicBezTo>
                      <a:cubicBezTo>
                        <a:pt x="70" y="6"/>
                        <a:pt x="69" y="6"/>
                        <a:pt x="69" y="6"/>
                      </a:cubicBezTo>
                      <a:cubicBezTo>
                        <a:pt x="68" y="6"/>
                        <a:pt x="67" y="6"/>
                        <a:pt x="67" y="7"/>
                      </a:cubicBezTo>
                      <a:cubicBezTo>
                        <a:pt x="67" y="7"/>
                        <a:pt x="67" y="8"/>
                        <a:pt x="67" y="9"/>
                      </a:cubicBezTo>
                      <a:cubicBezTo>
                        <a:pt x="66" y="9"/>
                        <a:pt x="66" y="9"/>
                        <a:pt x="66" y="9"/>
                      </a:cubicBezTo>
                      <a:cubicBezTo>
                        <a:pt x="65" y="9"/>
                        <a:pt x="65" y="9"/>
                        <a:pt x="65" y="9"/>
                      </a:cubicBezTo>
                      <a:cubicBezTo>
                        <a:pt x="63" y="9"/>
                        <a:pt x="62" y="9"/>
                        <a:pt x="60" y="7"/>
                      </a:cubicBezTo>
                      <a:cubicBezTo>
                        <a:pt x="58" y="6"/>
                        <a:pt x="58" y="6"/>
                        <a:pt x="58" y="6"/>
                      </a:cubicBezTo>
                      <a:cubicBezTo>
                        <a:pt x="57" y="5"/>
                        <a:pt x="56" y="6"/>
                        <a:pt x="55" y="7"/>
                      </a:cubicBezTo>
                      <a:cubicBezTo>
                        <a:pt x="54" y="8"/>
                        <a:pt x="54" y="9"/>
                        <a:pt x="54" y="9"/>
                      </a:cubicBezTo>
                      <a:cubicBezTo>
                        <a:pt x="54" y="11"/>
                        <a:pt x="54" y="12"/>
                        <a:pt x="53" y="13"/>
                      </a:cubicBezTo>
                      <a:cubicBezTo>
                        <a:pt x="53" y="13"/>
                        <a:pt x="52" y="13"/>
                        <a:pt x="51" y="13"/>
                      </a:cubicBezTo>
                      <a:cubicBezTo>
                        <a:pt x="49" y="13"/>
                        <a:pt x="48" y="12"/>
                        <a:pt x="46" y="8"/>
                      </a:cubicBezTo>
                      <a:cubicBezTo>
                        <a:pt x="45" y="7"/>
                        <a:pt x="45" y="7"/>
                        <a:pt x="45" y="7"/>
                      </a:cubicBezTo>
                      <a:cubicBezTo>
                        <a:pt x="45" y="7"/>
                        <a:pt x="44" y="7"/>
                        <a:pt x="44" y="8"/>
                      </a:cubicBezTo>
                      <a:cubicBezTo>
                        <a:pt x="44" y="9"/>
                        <a:pt x="44" y="9"/>
                        <a:pt x="44" y="10"/>
                      </a:cubicBezTo>
                      <a:cubicBezTo>
                        <a:pt x="45" y="12"/>
                        <a:pt x="46" y="15"/>
                        <a:pt x="45" y="17"/>
                      </a:cubicBezTo>
                      <a:cubicBezTo>
                        <a:pt x="44" y="18"/>
                        <a:pt x="42" y="19"/>
                        <a:pt x="40" y="18"/>
                      </a:cubicBezTo>
                      <a:cubicBezTo>
                        <a:pt x="39" y="17"/>
                        <a:pt x="36" y="18"/>
                        <a:pt x="35" y="20"/>
                      </a:cubicBezTo>
                      <a:cubicBezTo>
                        <a:pt x="35" y="21"/>
                        <a:pt x="34" y="22"/>
                        <a:pt x="33" y="22"/>
                      </a:cubicBezTo>
                      <a:cubicBezTo>
                        <a:pt x="30" y="22"/>
                        <a:pt x="28" y="18"/>
                        <a:pt x="27" y="15"/>
                      </a:cubicBezTo>
                      <a:cubicBezTo>
                        <a:pt x="27" y="13"/>
                        <a:pt x="27" y="10"/>
                        <a:pt x="29" y="9"/>
                      </a:cubicBezTo>
                      <a:cubicBezTo>
                        <a:pt x="27" y="6"/>
                        <a:pt x="17" y="1"/>
                        <a:pt x="13" y="1"/>
                      </a:cubicBezTo>
                      <a:cubicBezTo>
                        <a:pt x="13" y="1"/>
                        <a:pt x="13" y="1"/>
                        <a:pt x="13" y="1"/>
                      </a:cubicBezTo>
                      <a:cubicBezTo>
                        <a:pt x="14" y="2"/>
                        <a:pt x="15" y="2"/>
                        <a:pt x="16" y="4"/>
                      </a:cubicBezTo>
                      <a:cubicBezTo>
                        <a:pt x="17" y="4"/>
                        <a:pt x="18" y="6"/>
                        <a:pt x="18" y="7"/>
                      </a:cubicBezTo>
                      <a:cubicBezTo>
                        <a:pt x="18" y="8"/>
                        <a:pt x="17" y="9"/>
                        <a:pt x="15" y="9"/>
                      </a:cubicBezTo>
                      <a:cubicBezTo>
                        <a:pt x="13" y="9"/>
                        <a:pt x="11" y="8"/>
                        <a:pt x="9" y="6"/>
                      </a:cubicBezTo>
                      <a:cubicBezTo>
                        <a:pt x="9" y="6"/>
                        <a:pt x="9" y="6"/>
                        <a:pt x="9" y="6"/>
                      </a:cubicBezTo>
                      <a:cubicBezTo>
                        <a:pt x="8" y="6"/>
                        <a:pt x="6" y="7"/>
                        <a:pt x="5" y="9"/>
                      </a:cubicBezTo>
                      <a:cubicBezTo>
                        <a:pt x="4" y="10"/>
                        <a:pt x="3" y="12"/>
                        <a:pt x="2" y="13"/>
                      </a:cubicBezTo>
                      <a:cubicBezTo>
                        <a:pt x="1" y="14"/>
                        <a:pt x="0" y="15"/>
                        <a:pt x="0" y="16"/>
                      </a:cubicBezTo>
                      <a:cubicBezTo>
                        <a:pt x="0" y="16"/>
                        <a:pt x="2" y="17"/>
                        <a:pt x="4" y="17"/>
                      </a:cubicBezTo>
                      <a:cubicBezTo>
                        <a:pt x="6" y="17"/>
                        <a:pt x="7" y="17"/>
                        <a:pt x="8" y="16"/>
                      </a:cubicBezTo>
                      <a:cubicBezTo>
                        <a:pt x="14" y="13"/>
                        <a:pt x="21" y="14"/>
                        <a:pt x="24" y="16"/>
                      </a:cubicBezTo>
                      <a:cubicBezTo>
                        <a:pt x="25" y="17"/>
                        <a:pt x="25" y="19"/>
                        <a:pt x="25" y="19"/>
                      </a:cubicBezTo>
                      <a:cubicBezTo>
                        <a:pt x="25" y="21"/>
                        <a:pt x="23" y="22"/>
                        <a:pt x="22" y="23"/>
                      </a:cubicBezTo>
                      <a:cubicBezTo>
                        <a:pt x="22" y="23"/>
                        <a:pt x="22" y="23"/>
                        <a:pt x="22" y="23"/>
                      </a:cubicBezTo>
                      <a:cubicBezTo>
                        <a:pt x="23" y="24"/>
                        <a:pt x="23" y="25"/>
                        <a:pt x="23" y="26"/>
                      </a:cubicBezTo>
                      <a:cubicBezTo>
                        <a:pt x="23" y="27"/>
                        <a:pt x="21" y="28"/>
                        <a:pt x="19" y="29"/>
                      </a:cubicBezTo>
                      <a:cubicBezTo>
                        <a:pt x="19" y="29"/>
                        <a:pt x="20" y="30"/>
                        <a:pt x="20" y="30"/>
                      </a:cubicBezTo>
                      <a:cubicBezTo>
                        <a:pt x="20" y="31"/>
                        <a:pt x="20" y="31"/>
                        <a:pt x="20" y="31"/>
                      </a:cubicBezTo>
                      <a:cubicBezTo>
                        <a:pt x="20" y="31"/>
                        <a:pt x="20" y="33"/>
                        <a:pt x="20" y="33"/>
                      </a:cubicBezTo>
                      <a:cubicBezTo>
                        <a:pt x="20" y="33"/>
                        <a:pt x="20" y="33"/>
                        <a:pt x="21" y="33"/>
                      </a:cubicBezTo>
                      <a:cubicBezTo>
                        <a:pt x="24" y="31"/>
                        <a:pt x="26" y="33"/>
                        <a:pt x="26" y="36"/>
                      </a:cubicBezTo>
                      <a:cubicBezTo>
                        <a:pt x="26" y="36"/>
                        <a:pt x="26" y="37"/>
                        <a:pt x="26" y="37"/>
                      </a:cubicBezTo>
                      <a:cubicBezTo>
                        <a:pt x="28" y="38"/>
                        <a:pt x="28" y="39"/>
                        <a:pt x="28" y="41"/>
                      </a:cubicBezTo>
                      <a:cubicBezTo>
                        <a:pt x="28" y="43"/>
                        <a:pt x="26" y="45"/>
                        <a:pt x="21" y="46"/>
                      </a:cubicBezTo>
                      <a:cubicBezTo>
                        <a:pt x="19" y="46"/>
                        <a:pt x="18" y="46"/>
                        <a:pt x="17" y="46"/>
                      </a:cubicBezTo>
                      <a:cubicBezTo>
                        <a:pt x="19" y="47"/>
                        <a:pt x="23" y="46"/>
                        <a:pt x="27" y="45"/>
                      </a:cubicBezTo>
                      <a:cubicBezTo>
                        <a:pt x="29" y="45"/>
                        <a:pt x="29" y="45"/>
                        <a:pt x="29" y="45"/>
                      </a:cubicBezTo>
                      <a:cubicBezTo>
                        <a:pt x="30" y="45"/>
                        <a:pt x="31" y="45"/>
                        <a:pt x="31" y="45"/>
                      </a:cubicBezTo>
                      <a:cubicBezTo>
                        <a:pt x="36" y="45"/>
                        <a:pt x="40" y="47"/>
                        <a:pt x="44" y="50"/>
                      </a:cubicBezTo>
                      <a:cubicBezTo>
                        <a:pt x="47" y="51"/>
                        <a:pt x="49" y="52"/>
                        <a:pt x="51" y="53"/>
                      </a:cubicBezTo>
                      <a:cubicBezTo>
                        <a:pt x="52" y="54"/>
                        <a:pt x="54" y="54"/>
                        <a:pt x="56" y="54"/>
                      </a:cubicBezTo>
                      <a:cubicBezTo>
                        <a:pt x="56" y="54"/>
                        <a:pt x="56" y="54"/>
                        <a:pt x="56" y="54"/>
                      </a:cubicBezTo>
                      <a:cubicBezTo>
                        <a:pt x="62" y="54"/>
                        <a:pt x="68" y="51"/>
                        <a:pt x="68" y="50"/>
                      </a:cubicBezTo>
                      <a:cubicBezTo>
                        <a:pt x="69" y="47"/>
                        <a:pt x="73" y="46"/>
                        <a:pt x="77" y="46"/>
                      </a:cubicBezTo>
                      <a:cubicBezTo>
                        <a:pt x="79" y="45"/>
                        <a:pt x="82" y="45"/>
                        <a:pt x="83" y="44"/>
                      </a:cubicBezTo>
                      <a:cubicBezTo>
                        <a:pt x="87" y="41"/>
                        <a:pt x="92" y="38"/>
                        <a:pt x="99" y="38"/>
                      </a:cubicBezTo>
                      <a:cubicBezTo>
                        <a:pt x="102" y="38"/>
                        <a:pt x="103" y="36"/>
                        <a:pt x="104"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sp>
          <p:nvSpPr>
            <p:cNvPr id="35" name="Shape 2801">
              <a:extLst>
                <a:ext uri="{FF2B5EF4-FFF2-40B4-BE49-F238E27FC236}">
                  <a16:creationId xmlns="" xmlns:a16="http://schemas.microsoft.com/office/drawing/2014/main" id="{C2EAC7F5-D0C5-4277-9EDA-29F3E6154CC7}"/>
                </a:ext>
              </a:extLst>
            </p:cNvPr>
            <p:cNvSpPr/>
            <p:nvPr/>
          </p:nvSpPr>
          <p:spPr>
            <a:xfrm>
              <a:off x="10156061" y="1937685"/>
              <a:ext cx="668779" cy="285667"/>
            </a:xfrm>
            <a:custGeom>
              <a:cxnLst>
                <a:cxn ang="0">
                  <a:pos x="wd2" y="hd2"/>
                </a:cxn>
                <a:cxn ang="5400000">
                  <a:pos x="wd2" y="hd2"/>
                </a:cxn>
                <a:cxn ang="10800000">
                  <a:pos x="wd2" y="hd2"/>
                </a:cxn>
                <a:cxn ang="16200000">
                  <a:pos x="wd2" y="hd2"/>
                </a:cxn>
              </a:cxnLst>
              <a:rect l="0" t="0" r="r" b="b"/>
              <a:pathLst>
                <a:path w="21558" h="21424" extrusionOk="0">
                  <a:moveTo>
                    <a:pt x="20671" y="8963"/>
                  </a:moveTo>
                  <a:cubicBezTo>
                    <a:pt x="20450" y="8347"/>
                    <a:pt x="20096" y="8656"/>
                    <a:pt x="20008" y="9170"/>
                  </a:cubicBezTo>
                  <a:cubicBezTo>
                    <a:pt x="19919" y="9684"/>
                    <a:pt x="19742" y="8963"/>
                    <a:pt x="19344" y="8963"/>
                  </a:cubicBezTo>
                  <a:cubicBezTo>
                    <a:pt x="18946" y="8963"/>
                    <a:pt x="18902" y="9478"/>
                    <a:pt x="18636" y="8861"/>
                  </a:cubicBezTo>
                  <a:cubicBezTo>
                    <a:pt x="18372" y="8244"/>
                    <a:pt x="18725" y="8037"/>
                    <a:pt x="18725" y="8037"/>
                  </a:cubicBezTo>
                  <a:lnTo>
                    <a:pt x="18769" y="7214"/>
                  </a:lnTo>
                  <a:lnTo>
                    <a:pt x="19318" y="4659"/>
                  </a:lnTo>
                  <a:cubicBezTo>
                    <a:pt x="19162" y="4510"/>
                    <a:pt x="18932" y="4451"/>
                    <a:pt x="18822" y="4547"/>
                  </a:cubicBezTo>
                  <a:cubicBezTo>
                    <a:pt x="18659" y="4688"/>
                    <a:pt x="18273" y="4595"/>
                    <a:pt x="18233" y="4264"/>
                  </a:cubicBezTo>
                  <a:cubicBezTo>
                    <a:pt x="18192" y="3933"/>
                    <a:pt x="17543" y="3886"/>
                    <a:pt x="17380" y="4169"/>
                  </a:cubicBezTo>
                  <a:cubicBezTo>
                    <a:pt x="17218" y="4453"/>
                    <a:pt x="16853" y="4688"/>
                    <a:pt x="16832" y="5020"/>
                  </a:cubicBezTo>
                  <a:cubicBezTo>
                    <a:pt x="16812" y="5351"/>
                    <a:pt x="16426" y="5256"/>
                    <a:pt x="16284" y="5492"/>
                  </a:cubicBezTo>
                  <a:cubicBezTo>
                    <a:pt x="16142" y="5728"/>
                    <a:pt x="15411" y="5823"/>
                    <a:pt x="15391" y="6012"/>
                  </a:cubicBezTo>
                  <a:cubicBezTo>
                    <a:pt x="15370" y="6201"/>
                    <a:pt x="14599" y="6248"/>
                    <a:pt x="14477" y="6012"/>
                  </a:cubicBezTo>
                  <a:cubicBezTo>
                    <a:pt x="14355" y="5776"/>
                    <a:pt x="13685" y="6012"/>
                    <a:pt x="13604" y="5634"/>
                  </a:cubicBezTo>
                  <a:cubicBezTo>
                    <a:pt x="13523" y="5256"/>
                    <a:pt x="13238" y="5066"/>
                    <a:pt x="13238" y="4737"/>
                  </a:cubicBezTo>
                  <a:cubicBezTo>
                    <a:pt x="13238" y="4405"/>
                    <a:pt x="12731" y="4405"/>
                    <a:pt x="12670" y="4123"/>
                  </a:cubicBezTo>
                  <a:cubicBezTo>
                    <a:pt x="12609" y="3839"/>
                    <a:pt x="12203" y="3697"/>
                    <a:pt x="12143" y="3792"/>
                  </a:cubicBezTo>
                  <a:cubicBezTo>
                    <a:pt x="12081" y="3886"/>
                    <a:pt x="11634" y="3508"/>
                    <a:pt x="11513" y="3461"/>
                  </a:cubicBezTo>
                  <a:cubicBezTo>
                    <a:pt x="11391" y="3414"/>
                    <a:pt x="11006" y="3650"/>
                    <a:pt x="10883" y="3650"/>
                  </a:cubicBezTo>
                  <a:cubicBezTo>
                    <a:pt x="10762" y="3650"/>
                    <a:pt x="10538" y="4169"/>
                    <a:pt x="10397" y="4216"/>
                  </a:cubicBezTo>
                  <a:cubicBezTo>
                    <a:pt x="10254" y="4264"/>
                    <a:pt x="9868" y="3650"/>
                    <a:pt x="9787" y="3792"/>
                  </a:cubicBezTo>
                  <a:cubicBezTo>
                    <a:pt x="9706" y="3933"/>
                    <a:pt x="9462" y="3320"/>
                    <a:pt x="9361" y="3037"/>
                  </a:cubicBezTo>
                  <a:cubicBezTo>
                    <a:pt x="9259" y="2753"/>
                    <a:pt x="9361" y="1949"/>
                    <a:pt x="9280" y="1666"/>
                  </a:cubicBezTo>
                  <a:cubicBezTo>
                    <a:pt x="9199" y="1382"/>
                    <a:pt x="8752" y="1382"/>
                    <a:pt x="8610" y="1194"/>
                  </a:cubicBezTo>
                  <a:cubicBezTo>
                    <a:pt x="8468" y="1004"/>
                    <a:pt x="8244" y="721"/>
                    <a:pt x="8102" y="721"/>
                  </a:cubicBezTo>
                  <a:cubicBezTo>
                    <a:pt x="7960" y="721"/>
                    <a:pt x="7737" y="627"/>
                    <a:pt x="7675" y="485"/>
                  </a:cubicBezTo>
                  <a:cubicBezTo>
                    <a:pt x="7615" y="343"/>
                    <a:pt x="7310" y="107"/>
                    <a:pt x="7169" y="13"/>
                  </a:cubicBezTo>
                  <a:cubicBezTo>
                    <a:pt x="7026" y="-81"/>
                    <a:pt x="7006" y="343"/>
                    <a:pt x="6925" y="532"/>
                  </a:cubicBezTo>
                  <a:cubicBezTo>
                    <a:pt x="6844" y="721"/>
                    <a:pt x="6600" y="769"/>
                    <a:pt x="6559" y="1099"/>
                  </a:cubicBezTo>
                  <a:cubicBezTo>
                    <a:pt x="6518" y="1430"/>
                    <a:pt x="6234" y="1524"/>
                    <a:pt x="6275" y="1902"/>
                  </a:cubicBezTo>
                  <a:cubicBezTo>
                    <a:pt x="6316" y="2280"/>
                    <a:pt x="6417" y="3037"/>
                    <a:pt x="6518" y="3224"/>
                  </a:cubicBezTo>
                  <a:cubicBezTo>
                    <a:pt x="6620" y="3414"/>
                    <a:pt x="6559" y="3980"/>
                    <a:pt x="6499" y="4169"/>
                  </a:cubicBezTo>
                  <a:cubicBezTo>
                    <a:pt x="6437" y="4358"/>
                    <a:pt x="6011" y="4499"/>
                    <a:pt x="5930" y="4831"/>
                  </a:cubicBezTo>
                  <a:cubicBezTo>
                    <a:pt x="5849" y="5162"/>
                    <a:pt x="5646" y="4783"/>
                    <a:pt x="5443" y="4499"/>
                  </a:cubicBezTo>
                  <a:cubicBezTo>
                    <a:pt x="5240" y="4216"/>
                    <a:pt x="4996" y="4405"/>
                    <a:pt x="4894" y="4595"/>
                  </a:cubicBezTo>
                  <a:cubicBezTo>
                    <a:pt x="4793" y="4783"/>
                    <a:pt x="4428" y="4123"/>
                    <a:pt x="4326" y="4075"/>
                  </a:cubicBezTo>
                  <a:cubicBezTo>
                    <a:pt x="4225" y="4028"/>
                    <a:pt x="4204" y="3130"/>
                    <a:pt x="4103" y="3178"/>
                  </a:cubicBezTo>
                  <a:cubicBezTo>
                    <a:pt x="4001" y="3224"/>
                    <a:pt x="3290" y="2895"/>
                    <a:pt x="3149" y="2799"/>
                  </a:cubicBezTo>
                  <a:cubicBezTo>
                    <a:pt x="3006" y="2705"/>
                    <a:pt x="2702" y="2753"/>
                    <a:pt x="2661" y="2989"/>
                  </a:cubicBezTo>
                  <a:cubicBezTo>
                    <a:pt x="2620" y="3226"/>
                    <a:pt x="2255" y="3178"/>
                    <a:pt x="2194" y="3461"/>
                  </a:cubicBezTo>
                  <a:cubicBezTo>
                    <a:pt x="2133" y="3745"/>
                    <a:pt x="1849" y="3886"/>
                    <a:pt x="1748" y="4169"/>
                  </a:cubicBezTo>
                  <a:cubicBezTo>
                    <a:pt x="1646" y="4453"/>
                    <a:pt x="1301" y="4453"/>
                    <a:pt x="1220" y="4878"/>
                  </a:cubicBezTo>
                  <a:cubicBezTo>
                    <a:pt x="1139" y="5304"/>
                    <a:pt x="712" y="5492"/>
                    <a:pt x="591" y="5539"/>
                  </a:cubicBezTo>
                  <a:cubicBezTo>
                    <a:pt x="469" y="5587"/>
                    <a:pt x="144" y="5728"/>
                    <a:pt x="124" y="5964"/>
                  </a:cubicBezTo>
                  <a:cubicBezTo>
                    <a:pt x="115" y="6066"/>
                    <a:pt x="64" y="6079"/>
                    <a:pt x="0" y="6061"/>
                  </a:cubicBezTo>
                  <a:cubicBezTo>
                    <a:pt x="8" y="6125"/>
                    <a:pt x="17" y="6181"/>
                    <a:pt x="22" y="6252"/>
                  </a:cubicBezTo>
                  <a:cubicBezTo>
                    <a:pt x="107" y="7330"/>
                    <a:pt x="304" y="7299"/>
                    <a:pt x="514" y="7724"/>
                  </a:cubicBezTo>
                  <a:cubicBezTo>
                    <a:pt x="725" y="8148"/>
                    <a:pt x="908" y="8475"/>
                    <a:pt x="1132" y="8508"/>
                  </a:cubicBezTo>
                  <a:cubicBezTo>
                    <a:pt x="1357" y="8542"/>
                    <a:pt x="1695" y="9161"/>
                    <a:pt x="1723" y="9620"/>
                  </a:cubicBezTo>
                  <a:cubicBezTo>
                    <a:pt x="1751" y="10077"/>
                    <a:pt x="1961" y="10600"/>
                    <a:pt x="2088" y="10830"/>
                  </a:cubicBezTo>
                  <a:cubicBezTo>
                    <a:pt x="2215" y="11058"/>
                    <a:pt x="2046" y="11843"/>
                    <a:pt x="2046" y="12431"/>
                  </a:cubicBezTo>
                  <a:cubicBezTo>
                    <a:pt x="2046" y="13020"/>
                    <a:pt x="1737" y="13151"/>
                    <a:pt x="1891" y="13740"/>
                  </a:cubicBezTo>
                  <a:cubicBezTo>
                    <a:pt x="2046" y="14328"/>
                    <a:pt x="3128" y="14621"/>
                    <a:pt x="3437" y="14621"/>
                  </a:cubicBezTo>
                  <a:cubicBezTo>
                    <a:pt x="3746" y="14621"/>
                    <a:pt x="3859" y="15309"/>
                    <a:pt x="3952" y="15344"/>
                  </a:cubicBezTo>
                  <a:cubicBezTo>
                    <a:pt x="4147" y="15419"/>
                    <a:pt x="4173" y="15961"/>
                    <a:pt x="4395" y="16064"/>
                  </a:cubicBezTo>
                  <a:cubicBezTo>
                    <a:pt x="4616" y="16167"/>
                    <a:pt x="4837" y="16475"/>
                    <a:pt x="4925" y="17403"/>
                  </a:cubicBezTo>
                  <a:cubicBezTo>
                    <a:pt x="5014" y="18327"/>
                    <a:pt x="5279" y="18636"/>
                    <a:pt x="5323" y="19049"/>
                  </a:cubicBezTo>
                  <a:cubicBezTo>
                    <a:pt x="5367" y="19461"/>
                    <a:pt x="5854" y="19151"/>
                    <a:pt x="6208" y="19255"/>
                  </a:cubicBezTo>
                  <a:cubicBezTo>
                    <a:pt x="6562" y="19358"/>
                    <a:pt x="7579" y="19255"/>
                    <a:pt x="7845" y="19358"/>
                  </a:cubicBezTo>
                  <a:cubicBezTo>
                    <a:pt x="8110" y="19461"/>
                    <a:pt x="8729" y="19358"/>
                    <a:pt x="9083" y="19975"/>
                  </a:cubicBezTo>
                  <a:cubicBezTo>
                    <a:pt x="9437" y="20592"/>
                    <a:pt x="9614" y="20077"/>
                    <a:pt x="9835" y="20386"/>
                  </a:cubicBezTo>
                  <a:cubicBezTo>
                    <a:pt x="10056" y="20694"/>
                    <a:pt x="10233" y="20901"/>
                    <a:pt x="10542" y="20797"/>
                  </a:cubicBezTo>
                  <a:cubicBezTo>
                    <a:pt x="10852" y="20694"/>
                    <a:pt x="10852" y="21312"/>
                    <a:pt x="11073" y="21416"/>
                  </a:cubicBezTo>
                  <a:cubicBezTo>
                    <a:pt x="11294" y="21519"/>
                    <a:pt x="11693" y="20592"/>
                    <a:pt x="12268" y="19975"/>
                  </a:cubicBezTo>
                  <a:cubicBezTo>
                    <a:pt x="12842" y="19358"/>
                    <a:pt x="13506" y="19769"/>
                    <a:pt x="13815" y="19872"/>
                  </a:cubicBezTo>
                  <a:cubicBezTo>
                    <a:pt x="14125" y="19975"/>
                    <a:pt x="14700" y="19564"/>
                    <a:pt x="15054" y="18636"/>
                  </a:cubicBezTo>
                  <a:cubicBezTo>
                    <a:pt x="15408" y="17711"/>
                    <a:pt x="15850" y="17916"/>
                    <a:pt x="15894" y="17093"/>
                  </a:cubicBezTo>
                  <a:cubicBezTo>
                    <a:pt x="15938" y="16270"/>
                    <a:pt x="15540" y="15961"/>
                    <a:pt x="15717" y="15241"/>
                  </a:cubicBezTo>
                  <a:cubicBezTo>
                    <a:pt x="15894" y="14521"/>
                    <a:pt x="16204" y="14623"/>
                    <a:pt x="16381" y="14830"/>
                  </a:cubicBezTo>
                  <a:cubicBezTo>
                    <a:pt x="16557" y="15035"/>
                    <a:pt x="17044" y="15344"/>
                    <a:pt x="17487" y="14623"/>
                  </a:cubicBezTo>
                  <a:cubicBezTo>
                    <a:pt x="17929" y="13903"/>
                    <a:pt x="18106" y="14007"/>
                    <a:pt x="18504" y="13903"/>
                  </a:cubicBezTo>
                  <a:cubicBezTo>
                    <a:pt x="18902" y="13800"/>
                    <a:pt x="18857" y="13183"/>
                    <a:pt x="19123" y="12566"/>
                  </a:cubicBezTo>
                  <a:cubicBezTo>
                    <a:pt x="19389" y="11948"/>
                    <a:pt x="19698" y="11742"/>
                    <a:pt x="19964" y="11742"/>
                  </a:cubicBezTo>
                  <a:cubicBezTo>
                    <a:pt x="20229" y="11742"/>
                    <a:pt x="20582" y="11124"/>
                    <a:pt x="20848" y="11330"/>
                  </a:cubicBezTo>
                  <a:cubicBezTo>
                    <a:pt x="21114" y="11536"/>
                    <a:pt x="21511" y="11639"/>
                    <a:pt x="21556" y="11124"/>
                  </a:cubicBezTo>
                  <a:cubicBezTo>
                    <a:pt x="21600" y="10611"/>
                    <a:pt x="20892" y="9581"/>
                    <a:pt x="20671" y="8963"/>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nvGrpSpPr>
          <p:cNvPr id="1153" name="组合 1152">
            <a:extLst>
              <a:ext uri="{FF2B5EF4-FFF2-40B4-BE49-F238E27FC236}">
                <a16:creationId xmlns="" xmlns:a16="http://schemas.microsoft.com/office/drawing/2014/main" id="{C8561A0C-55B9-47FA-A1A7-7CEEA26B024F}"/>
              </a:ext>
            </a:extLst>
          </p:cNvPr>
          <p:cNvGrpSpPr/>
          <p:nvPr/>
        </p:nvGrpSpPr>
        <p:grpSpPr>
          <a:xfrm>
            <a:off x="5161022" y="3564774"/>
            <a:ext cx="169820" cy="232000"/>
            <a:chOff x="1198408" y="4608235"/>
            <a:chExt cx="169820" cy="232000"/>
          </a:xfrm>
        </p:grpSpPr>
        <p:sp>
          <p:nvSpPr>
            <p:cNvPr id="1154" name="Oval 1111">
              <a:extLst>
                <a:ext uri="{FF2B5EF4-FFF2-40B4-BE49-F238E27FC236}">
                  <a16:creationId xmlns="" xmlns:a16="http://schemas.microsoft.com/office/drawing/2014/main" id="{CC712464-7F2F-4460-8FD2-581C3F1EA18B}"/>
                </a:ext>
              </a:extLst>
            </p:cNvPr>
            <p:cNvSpPr/>
            <p:nvPr/>
          </p:nvSpPr>
          <p:spPr>
            <a:xfrm>
              <a:off x="1215600" y="4705236"/>
              <a:ext cx="135437" cy="37999"/>
            </a:xfrm>
            <a:prstGeom prst="ellipse">
              <a:avLst/>
            </a:prstGeom>
            <a:solidFill>
              <a:schemeClr val="bg1">
                <a:lumMod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nvGrpSpPr>
            <p:cNvPr id="1155" name="Group 1112">
              <a:extLst>
                <a:ext uri="{FF2B5EF4-FFF2-40B4-BE49-F238E27FC236}">
                  <a16:creationId xmlns="" xmlns:a16="http://schemas.microsoft.com/office/drawing/2014/main" id="{8E158649-7B7F-45E7-A722-1EE8A9AA78FB}"/>
                </a:ext>
              </a:extLst>
            </p:cNvPr>
            <p:cNvGrpSpPr/>
            <p:nvPr/>
          </p:nvGrpSpPr>
          <p:grpSpPr>
            <a:xfrm>
              <a:off x="1198408" y="4608235"/>
              <a:ext cx="169820" cy="232000"/>
              <a:chOff x="1742871" y="4465833"/>
              <a:chExt cx="515937" cy="704850"/>
            </a:xfrm>
          </p:grpSpPr>
          <p:sp>
            <p:nvSpPr>
              <p:cNvPr id="1156" name="Freeform 5">
                <a:extLst>
                  <a:ext uri="{FF2B5EF4-FFF2-40B4-BE49-F238E27FC236}">
                    <a16:creationId xmlns="" xmlns:a16="http://schemas.microsoft.com/office/drawing/2014/main" id="{D95F2B5E-210F-4173-99F9-02F0E055FC71}"/>
                  </a:ext>
                </a:extLst>
              </p:cNvPr>
              <p:cNvSpPr/>
              <p:nvPr/>
            </p:nvSpPr>
            <p:spPr bwMode="auto">
              <a:xfrm>
                <a:off x="1742871" y="4465833"/>
                <a:ext cx="515937" cy="704850"/>
              </a:xfrm>
              <a:custGeom>
                <a:gdLst>
                  <a:gd name="T0" fmla="*/ 130 w 260"/>
                  <a:gd name="T1" fmla="*/ 356 h 356"/>
                  <a:gd name="T2" fmla="*/ 0 w 260"/>
                  <a:gd name="T3" fmla="*/ 131 h 356"/>
                  <a:gd name="T4" fmla="*/ 130 w 260"/>
                  <a:gd name="T5" fmla="*/ 0 h 356"/>
                  <a:gd name="T6" fmla="*/ 260 w 260"/>
                  <a:gd name="T7" fmla="*/ 131 h 356"/>
                  <a:gd name="T8" fmla="*/ 130 w 260"/>
                  <a:gd name="T9" fmla="*/ 356 h 356"/>
                </a:gdLst>
                <a:cxnLst>
                  <a:cxn ang="0">
                    <a:pos x="T0" y="T1"/>
                  </a:cxn>
                  <a:cxn ang="0">
                    <a:pos x="T2" y="T3"/>
                  </a:cxn>
                  <a:cxn ang="0">
                    <a:pos x="T4" y="T5"/>
                  </a:cxn>
                  <a:cxn ang="0">
                    <a:pos x="T6" y="T7"/>
                  </a:cxn>
                  <a:cxn ang="0">
                    <a:pos x="T8" y="T9"/>
                  </a:cxn>
                </a:cxnLst>
                <a:rect l="0" t="0" r="r" b="b"/>
                <a:pathLst>
                  <a:path w="260" h="356">
                    <a:moveTo>
                      <a:pt x="130" y="356"/>
                    </a:moveTo>
                    <a:cubicBezTo>
                      <a:pt x="85" y="336"/>
                      <a:pt x="0" y="234"/>
                      <a:pt x="0" y="131"/>
                    </a:cubicBezTo>
                    <a:cubicBezTo>
                      <a:pt x="0" y="59"/>
                      <a:pt x="58" y="0"/>
                      <a:pt x="130" y="0"/>
                    </a:cubicBezTo>
                    <a:cubicBezTo>
                      <a:pt x="202" y="0"/>
                      <a:pt x="260" y="59"/>
                      <a:pt x="260" y="131"/>
                    </a:cubicBezTo>
                    <a:cubicBezTo>
                      <a:pt x="260" y="234"/>
                      <a:pt x="176" y="336"/>
                      <a:pt x="130" y="356"/>
                    </a:cubicBez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7" name="Freeform 6">
                <a:extLst>
                  <a:ext uri="{FF2B5EF4-FFF2-40B4-BE49-F238E27FC236}">
                    <a16:creationId xmlns="" xmlns:a16="http://schemas.microsoft.com/office/drawing/2014/main" id="{6D3E988A-A9B2-4D5E-81D5-C9A9186E68ED}"/>
                  </a:ext>
                </a:extLst>
              </p:cNvPr>
              <p:cNvSpPr/>
              <p:nvPr/>
            </p:nvSpPr>
            <p:spPr bwMode="auto">
              <a:xfrm>
                <a:off x="2000045" y="4465833"/>
                <a:ext cx="258762" cy="704850"/>
              </a:xfrm>
              <a:custGeom>
                <a:gdLst>
                  <a:gd name="T0" fmla="*/ 0 w 130"/>
                  <a:gd name="T1" fmla="*/ 0 h 356"/>
                  <a:gd name="T2" fmla="*/ 130 w 130"/>
                  <a:gd name="T3" fmla="*/ 131 h 356"/>
                  <a:gd name="T4" fmla="*/ 0 w 130"/>
                  <a:gd name="T5" fmla="*/ 356 h 356"/>
                  <a:gd name="T6" fmla="*/ 0 w 130"/>
                  <a:gd name="T7" fmla="*/ 0 h 356"/>
                </a:gdLst>
                <a:cxnLst>
                  <a:cxn ang="0">
                    <a:pos x="T0" y="T1"/>
                  </a:cxn>
                  <a:cxn ang="0">
                    <a:pos x="T2" y="T3"/>
                  </a:cxn>
                  <a:cxn ang="0">
                    <a:pos x="T4" y="T5"/>
                  </a:cxn>
                  <a:cxn ang="0">
                    <a:pos x="T6" y="T7"/>
                  </a:cxn>
                </a:cxnLst>
                <a:rect l="0" t="0" r="r" b="b"/>
                <a:pathLst>
                  <a:path w="130" h="356">
                    <a:moveTo>
                      <a:pt x="0" y="0"/>
                    </a:moveTo>
                    <a:cubicBezTo>
                      <a:pt x="72" y="0"/>
                      <a:pt x="130" y="59"/>
                      <a:pt x="130" y="131"/>
                    </a:cubicBezTo>
                    <a:cubicBezTo>
                      <a:pt x="130" y="234"/>
                      <a:pt x="46" y="336"/>
                      <a:pt x="0" y="356"/>
                    </a:cubicBez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58" name="Oval 7">
                <a:extLst>
                  <a:ext uri="{FF2B5EF4-FFF2-40B4-BE49-F238E27FC236}">
                    <a16:creationId xmlns="" xmlns:a16="http://schemas.microsoft.com/office/drawing/2014/main" id="{6C2064F0-478C-48EC-960A-480A8ED3D990}"/>
                  </a:ext>
                </a:extLst>
              </p:cNvPr>
              <p:cNvSpPr>
                <a:spLocks noChangeArrowheads="1"/>
              </p:cNvSpPr>
              <p:nvPr/>
            </p:nvSpPr>
            <p:spPr bwMode="auto">
              <a:xfrm>
                <a:off x="1788908" y="4513458"/>
                <a:ext cx="423862" cy="42386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grpSp>
        <p:nvGrpSpPr>
          <p:cNvPr id="1159" name="组合 1158"/>
          <p:cNvGrpSpPr/>
          <p:nvPr/>
        </p:nvGrpSpPr>
        <p:grpSpPr>
          <a:xfrm>
            <a:off x="4306833" y="4164773"/>
            <a:ext cx="3104141" cy="1169092"/>
            <a:chOff x="7685407" y="2349329"/>
            <a:chExt cx="3104141" cy="1169092"/>
          </a:xfrm>
        </p:grpSpPr>
        <p:sp>
          <p:nvSpPr>
            <p:cNvPr id="1160" name="圆角矩形 1159"/>
            <p:cNvSpPr/>
            <p:nvPr/>
          </p:nvSpPr>
          <p:spPr>
            <a:xfrm>
              <a:off x="7685407" y="2349329"/>
              <a:ext cx="3104141" cy="1169092"/>
            </a:xfrm>
            <a:prstGeom prst="roundRect">
              <a:avLst>
                <a:gd name="adj" fmla="val 8846"/>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1" name="矩形 1160"/>
            <p:cNvSpPr/>
            <p:nvPr/>
          </p:nvSpPr>
          <p:spPr>
            <a:xfrm>
              <a:off x="7707926" y="2384926"/>
              <a:ext cx="3060231" cy="1118255"/>
            </a:xfrm>
            <a:prstGeom prst="rect">
              <a:avLst/>
            </a:prstGeom>
          </p:spPr>
          <p:txBody>
            <a:bodyPr wrap="square">
              <a:spAutoFit/>
            </a:bodyPr>
            <a:lstStyle/>
            <a:p>
              <a:pPr algn="just">
                <a:lnSpc>
                  <a:spcPts val="2000"/>
                </a:lnSpc>
                <a:spcAft>
                  <a:spcPct val="0"/>
                </a:spcAft>
                <a:tabLst>
                  <a:tab pos="2430780"/>
                </a:tabLst>
              </a:pPr>
              <a:r>
                <a:rPr lang="zh-CN" altLang="en-US" sz="1400" kern="100" smtClean="0">
                  <a:solidFill>
                    <a:srgbClr val="FA7384"/>
                  </a:solidFill>
                  <a:latin typeface="思源黑体 CN Normal" panose="020b0400000000000000" pitchFamily="34" charset="-122"/>
                  <a:ea typeface="思源黑体 CN Normal" panose="020b0400000000000000" pitchFamily="34" charset="-122"/>
                </a:rPr>
                <a:t>美国：</a:t>
              </a:r>
              <a:r>
                <a:rPr lang="en-US"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20</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世纪</a:t>
              </a:r>
              <a:r>
                <a:rPr lang="en-US"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60</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年代，美国深潜器在水下发现了海洋生物群落，并且首次潜入马里亚纳海沟。美国是世界上最先进行深海研究的国家。</a:t>
              </a:r>
              <a:endPar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1162" name="组合 1161">
            <a:extLst>
              <a:ext uri="{FF2B5EF4-FFF2-40B4-BE49-F238E27FC236}">
                <a16:creationId xmlns="" xmlns:a16="http://schemas.microsoft.com/office/drawing/2014/main" id="{C8561A0C-55B9-47FA-A1A7-7CEEA26B024F}"/>
              </a:ext>
            </a:extLst>
          </p:cNvPr>
          <p:cNvGrpSpPr/>
          <p:nvPr/>
        </p:nvGrpSpPr>
        <p:grpSpPr>
          <a:xfrm>
            <a:off x="9290763" y="3963356"/>
            <a:ext cx="169820" cy="232000"/>
            <a:chOff x="1198408" y="4608235"/>
            <a:chExt cx="169820" cy="232000"/>
          </a:xfrm>
        </p:grpSpPr>
        <p:sp>
          <p:nvSpPr>
            <p:cNvPr id="1163" name="Oval 1111">
              <a:extLst>
                <a:ext uri="{FF2B5EF4-FFF2-40B4-BE49-F238E27FC236}">
                  <a16:creationId xmlns="" xmlns:a16="http://schemas.microsoft.com/office/drawing/2014/main" id="{CC712464-7F2F-4460-8FD2-581C3F1EA18B}"/>
                </a:ext>
              </a:extLst>
            </p:cNvPr>
            <p:cNvSpPr/>
            <p:nvPr/>
          </p:nvSpPr>
          <p:spPr>
            <a:xfrm>
              <a:off x="1215600" y="4705236"/>
              <a:ext cx="135437" cy="37999"/>
            </a:xfrm>
            <a:prstGeom prst="ellipse">
              <a:avLst/>
            </a:prstGeom>
            <a:solidFill>
              <a:schemeClr val="bg1">
                <a:lumMod val="50000"/>
              </a:schemeClr>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nvGrpSpPr>
            <p:cNvPr id="1164" name="Group 1112">
              <a:extLst>
                <a:ext uri="{FF2B5EF4-FFF2-40B4-BE49-F238E27FC236}">
                  <a16:creationId xmlns="" xmlns:a16="http://schemas.microsoft.com/office/drawing/2014/main" id="{8E158649-7B7F-45E7-A722-1EE8A9AA78FB}"/>
                </a:ext>
              </a:extLst>
            </p:cNvPr>
            <p:cNvGrpSpPr/>
            <p:nvPr/>
          </p:nvGrpSpPr>
          <p:grpSpPr>
            <a:xfrm>
              <a:off x="1198408" y="4608235"/>
              <a:ext cx="169820" cy="232000"/>
              <a:chOff x="1742871" y="4465833"/>
              <a:chExt cx="515937" cy="704850"/>
            </a:xfrm>
          </p:grpSpPr>
          <p:sp>
            <p:nvSpPr>
              <p:cNvPr id="1165" name="Freeform 5">
                <a:extLst>
                  <a:ext uri="{FF2B5EF4-FFF2-40B4-BE49-F238E27FC236}">
                    <a16:creationId xmlns="" xmlns:a16="http://schemas.microsoft.com/office/drawing/2014/main" id="{D95F2B5E-210F-4173-99F9-02F0E055FC71}"/>
                  </a:ext>
                </a:extLst>
              </p:cNvPr>
              <p:cNvSpPr/>
              <p:nvPr/>
            </p:nvSpPr>
            <p:spPr bwMode="auto">
              <a:xfrm>
                <a:off x="1742871" y="4465833"/>
                <a:ext cx="515937" cy="704850"/>
              </a:xfrm>
              <a:custGeom>
                <a:gdLst>
                  <a:gd name="T0" fmla="*/ 130 w 260"/>
                  <a:gd name="T1" fmla="*/ 356 h 356"/>
                  <a:gd name="T2" fmla="*/ 0 w 260"/>
                  <a:gd name="T3" fmla="*/ 131 h 356"/>
                  <a:gd name="T4" fmla="*/ 130 w 260"/>
                  <a:gd name="T5" fmla="*/ 0 h 356"/>
                  <a:gd name="T6" fmla="*/ 260 w 260"/>
                  <a:gd name="T7" fmla="*/ 131 h 356"/>
                  <a:gd name="T8" fmla="*/ 130 w 260"/>
                  <a:gd name="T9" fmla="*/ 356 h 356"/>
                </a:gdLst>
                <a:cxnLst>
                  <a:cxn ang="0">
                    <a:pos x="T0" y="T1"/>
                  </a:cxn>
                  <a:cxn ang="0">
                    <a:pos x="T2" y="T3"/>
                  </a:cxn>
                  <a:cxn ang="0">
                    <a:pos x="T4" y="T5"/>
                  </a:cxn>
                  <a:cxn ang="0">
                    <a:pos x="T6" y="T7"/>
                  </a:cxn>
                  <a:cxn ang="0">
                    <a:pos x="T8" y="T9"/>
                  </a:cxn>
                </a:cxnLst>
                <a:rect l="0" t="0" r="r" b="b"/>
                <a:pathLst>
                  <a:path w="260" h="356">
                    <a:moveTo>
                      <a:pt x="130" y="356"/>
                    </a:moveTo>
                    <a:cubicBezTo>
                      <a:pt x="85" y="336"/>
                      <a:pt x="0" y="234"/>
                      <a:pt x="0" y="131"/>
                    </a:cubicBezTo>
                    <a:cubicBezTo>
                      <a:pt x="0" y="59"/>
                      <a:pt x="58" y="0"/>
                      <a:pt x="130" y="0"/>
                    </a:cubicBezTo>
                    <a:cubicBezTo>
                      <a:pt x="202" y="0"/>
                      <a:pt x="260" y="59"/>
                      <a:pt x="260" y="131"/>
                    </a:cubicBezTo>
                    <a:cubicBezTo>
                      <a:pt x="260" y="234"/>
                      <a:pt x="176" y="336"/>
                      <a:pt x="130" y="356"/>
                    </a:cubicBez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66" name="Freeform 6">
                <a:extLst>
                  <a:ext uri="{FF2B5EF4-FFF2-40B4-BE49-F238E27FC236}">
                    <a16:creationId xmlns="" xmlns:a16="http://schemas.microsoft.com/office/drawing/2014/main" id="{6D3E988A-A9B2-4D5E-81D5-C9A9186E68ED}"/>
                  </a:ext>
                </a:extLst>
              </p:cNvPr>
              <p:cNvSpPr/>
              <p:nvPr/>
            </p:nvSpPr>
            <p:spPr bwMode="auto">
              <a:xfrm>
                <a:off x="2000045" y="4465833"/>
                <a:ext cx="258762" cy="704850"/>
              </a:xfrm>
              <a:custGeom>
                <a:gdLst>
                  <a:gd name="T0" fmla="*/ 0 w 130"/>
                  <a:gd name="T1" fmla="*/ 0 h 356"/>
                  <a:gd name="T2" fmla="*/ 130 w 130"/>
                  <a:gd name="T3" fmla="*/ 131 h 356"/>
                  <a:gd name="T4" fmla="*/ 0 w 130"/>
                  <a:gd name="T5" fmla="*/ 356 h 356"/>
                  <a:gd name="T6" fmla="*/ 0 w 130"/>
                  <a:gd name="T7" fmla="*/ 0 h 356"/>
                </a:gdLst>
                <a:cxnLst>
                  <a:cxn ang="0">
                    <a:pos x="T0" y="T1"/>
                  </a:cxn>
                  <a:cxn ang="0">
                    <a:pos x="T2" y="T3"/>
                  </a:cxn>
                  <a:cxn ang="0">
                    <a:pos x="T4" y="T5"/>
                  </a:cxn>
                  <a:cxn ang="0">
                    <a:pos x="T6" y="T7"/>
                  </a:cxn>
                </a:cxnLst>
                <a:rect l="0" t="0" r="r" b="b"/>
                <a:pathLst>
                  <a:path w="130" h="356">
                    <a:moveTo>
                      <a:pt x="0" y="0"/>
                    </a:moveTo>
                    <a:cubicBezTo>
                      <a:pt x="72" y="0"/>
                      <a:pt x="130" y="59"/>
                      <a:pt x="130" y="131"/>
                    </a:cubicBezTo>
                    <a:cubicBezTo>
                      <a:pt x="130" y="234"/>
                      <a:pt x="46" y="336"/>
                      <a:pt x="0" y="356"/>
                    </a:cubicBezTo>
                    <a:lnTo>
                      <a:pt x="0" y="0"/>
                    </a:lnTo>
                    <a:close/>
                  </a:path>
                </a:pathLst>
              </a:custGeom>
              <a:solidFill>
                <a:srgbClr val="F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sp>
            <p:nvSpPr>
              <p:cNvPr id="1167" name="Oval 7">
                <a:extLst>
                  <a:ext uri="{FF2B5EF4-FFF2-40B4-BE49-F238E27FC236}">
                    <a16:creationId xmlns="" xmlns:a16="http://schemas.microsoft.com/office/drawing/2014/main" id="{6C2064F0-478C-48EC-960A-480A8ED3D990}"/>
                  </a:ext>
                </a:extLst>
              </p:cNvPr>
              <p:cNvSpPr>
                <a:spLocks noChangeArrowheads="1"/>
              </p:cNvSpPr>
              <p:nvPr/>
            </p:nvSpPr>
            <p:spPr bwMode="auto">
              <a:xfrm>
                <a:off x="1788908" y="4513458"/>
                <a:ext cx="423862" cy="42386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杨任东竹石体-Medium" panose="02000000000000000000" pitchFamily="2" charset="-122"/>
                  <a:ea typeface="杨任东竹石体-Medium" panose="02000000000000000000" pitchFamily="2" charset="-122"/>
                  <a:sym typeface="字魂59号-创粗黑" panose="00000500000000000000" pitchFamily="2" charset="-122"/>
                </a:endParaRPr>
              </a:p>
            </p:txBody>
          </p:sp>
        </p:grpSp>
      </p:grpSp>
      <p:grpSp>
        <p:nvGrpSpPr>
          <p:cNvPr id="1168" name="组合 1167"/>
          <p:cNvGrpSpPr/>
          <p:nvPr/>
        </p:nvGrpSpPr>
        <p:grpSpPr>
          <a:xfrm>
            <a:off x="7853678" y="2211339"/>
            <a:ext cx="2631344" cy="1169092"/>
            <a:chOff x="7685408" y="2349329"/>
            <a:chExt cx="2631344" cy="1169092"/>
          </a:xfrm>
        </p:grpSpPr>
        <p:sp>
          <p:nvSpPr>
            <p:cNvPr id="1169" name="圆角矩形 1168"/>
            <p:cNvSpPr/>
            <p:nvPr/>
          </p:nvSpPr>
          <p:spPr>
            <a:xfrm>
              <a:off x="7685408" y="2349329"/>
              <a:ext cx="2631344" cy="1169092"/>
            </a:xfrm>
            <a:prstGeom prst="roundRect">
              <a:avLst>
                <a:gd name="adj" fmla="val 8846"/>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0" name="矩形 1169"/>
            <p:cNvSpPr/>
            <p:nvPr/>
          </p:nvSpPr>
          <p:spPr>
            <a:xfrm>
              <a:off x="7707926" y="2384926"/>
              <a:ext cx="2608825" cy="1118255"/>
            </a:xfrm>
            <a:prstGeom prst="rect">
              <a:avLst/>
            </a:prstGeom>
          </p:spPr>
          <p:txBody>
            <a:bodyPr wrap="square">
              <a:spAutoFit/>
            </a:bodyPr>
            <a:lstStyle/>
            <a:p>
              <a:pPr algn="just">
                <a:lnSpc>
                  <a:spcPts val="2000"/>
                </a:lnSpc>
                <a:spcAft>
                  <a:spcPct val="0"/>
                </a:spcAft>
                <a:tabLst>
                  <a:tab pos="2430780"/>
                </a:tabLst>
              </a:pPr>
              <a:r>
                <a:rPr lang="zh-CN" altLang="en-US" sz="1400" kern="100" smtClean="0">
                  <a:solidFill>
                    <a:srgbClr val="FA7384"/>
                  </a:solidFill>
                  <a:latin typeface="思源黑体 CN Normal" panose="020b0400000000000000" pitchFamily="34" charset="-122"/>
                  <a:ea typeface="思源黑体 CN Normal" panose="020b0400000000000000" pitchFamily="34" charset="-122"/>
                </a:rPr>
                <a:t>中国：</a:t>
              </a:r>
              <a:r>
                <a:rPr lang="en-US"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1997</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年，中国无缆水下深潜机器人潜入水下六千米处进行科学试验，标志着中国海洋技术已步入正轨。</a:t>
              </a:r>
              <a:endPar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spTree>
    <p:custDataLst>
      <p:tags r:id="rId2"/>
    </p:custDataLst>
    <p:extLst>
      <p:ext uri="{BB962C8B-B14F-4D97-AF65-F5344CB8AC3E}">
        <p14:creationId xmlns:p14="http://schemas.microsoft.com/office/powerpoint/2010/main" val="228432186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162"/>
                                        </p:tgtEl>
                                        <p:attrNameLst>
                                          <p:attrName>style.visibility</p:attrName>
                                        </p:attrNameLst>
                                      </p:cBhvr>
                                      <p:to>
                                        <p:strVal val="visible"/>
                                      </p:to>
                                    </p:set>
                                    <p:animEffect transition="in" filter="fade">
                                      <p:cBhvr>
                                        <p:cTn id="13" dur="500"/>
                                        <p:tgtEl>
                                          <p:spTgt spid="1162"/>
                                        </p:tgtEl>
                                      </p:cBhvr>
                                    </p:animEffect>
                                  </p:childTnLst>
                                </p:cTn>
                              </p:par>
                              <p:par>
                                <p:cTn id="14" presetID="14" presetClass="entr" presetSubtype="10" fill="hold" nodeType="withEffect">
                                  <p:stCondLst>
                                    <p:cond delay="0"/>
                                  </p:stCondLst>
                                  <p:childTnLst>
                                    <p:set>
                                      <p:cBhvr>
                                        <p:cTn id="15" dur="1" fill="hold">
                                          <p:stCondLst>
                                            <p:cond delay="0"/>
                                          </p:stCondLst>
                                        </p:cTn>
                                        <p:tgtEl>
                                          <p:spTgt spid="1168"/>
                                        </p:tgtEl>
                                        <p:attrNameLst>
                                          <p:attrName>style.visibility</p:attrName>
                                        </p:attrNameLst>
                                      </p:cBhvr>
                                      <p:to>
                                        <p:strVal val="visible"/>
                                      </p:to>
                                    </p:set>
                                    <p:animEffect transition="in" filter="randombar(horizontal)">
                                      <p:cBhvr>
                                        <p:cTn id="16" dur="500"/>
                                        <p:tgtEl>
                                          <p:spTgt spid="1168"/>
                                        </p:tgtEl>
                                      </p:cBhvr>
                                    </p:animEffect>
                                  </p:childTnLst>
                                </p:cTn>
                              </p:par>
                            </p:childTnLst>
                          </p:cTn>
                        </p:par>
                      </p:childTnLst>
                    </p:cTn>
                  </p:par>
                  <p:par>
                    <p:cTn id="17" fill="hold" nodeType="clickPar">
                      <p:stCondLst>
                        <p:cond delay="indefinite"/>
                        <p:cond evt="onBegin" delay="0">
                          <p:tn val="16"/>
                        </p:cond>
                      </p:stCondLst>
                      <p:childTnLst>
                        <p:par>
                          <p:cTn id="18" fill="hold" nodeType="withGroup">
                            <p:stCondLst>
                              <p:cond delay="indefinite"/>
                            </p:stCondLst>
                          </p:cTn>
                        </p:par>
                        <p:par>
                          <p:cTn id="19" fill="hold" nodeType="after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153"/>
                                        </p:tgtEl>
                                        <p:attrNameLst>
                                          <p:attrName>style.visibility</p:attrName>
                                        </p:attrNameLst>
                                      </p:cBhvr>
                                      <p:to>
                                        <p:strVal val="visible"/>
                                      </p:to>
                                    </p:set>
                                    <p:animEffect transition="in" filter="fade">
                                      <p:cBhvr>
                                        <p:cTn id="22" dur="500"/>
                                        <p:tgtEl>
                                          <p:spTgt spid="1153"/>
                                        </p:tgtEl>
                                      </p:cBhvr>
                                    </p:animEffect>
                                  </p:childTnLst>
                                </p:cTn>
                              </p:par>
                              <p:par>
                                <p:cTn id="23" presetID="14" presetClass="entr" presetSubtype="10" fill="hold" nodeType="withEffect">
                                  <p:stCondLst>
                                    <p:cond delay="0"/>
                                  </p:stCondLst>
                                  <p:childTnLst>
                                    <p:set>
                                      <p:cBhvr>
                                        <p:cTn id="24" dur="1" fill="hold">
                                          <p:stCondLst>
                                            <p:cond delay="0"/>
                                          </p:stCondLst>
                                        </p:cTn>
                                        <p:tgtEl>
                                          <p:spTgt spid="1159"/>
                                        </p:tgtEl>
                                        <p:attrNameLst>
                                          <p:attrName>style.visibility</p:attrName>
                                        </p:attrNameLst>
                                      </p:cBhvr>
                                      <p:to>
                                        <p:strVal val="visible"/>
                                      </p:to>
                                    </p:set>
                                    <p:animEffect transition="in" filter="randombar(horizontal)">
                                      <p:cBhvr>
                                        <p:cTn id="25" dur="500"/>
                                        <p:tgtEl>
                                          <p:spTgt spid="1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6" name="圆角矩形 5"/>
          <p:cNvSpPr/>
          <p:nvPr/>
        </p:nvSpPr>
        <p:spPr>
          <a:xfrm>
            <a:off x="546100" y="1790700"/>
            <a:ext cx="2324100" cy="4267200"/>
          </a:xfrm>
          <a:prstGeom prst="roundRect">
            <a:avLst>
              <a:gd name="adj" fmla="val 3006"/>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3242611" y="1790700"/>
            <a:ext cx="8469963" cy="4267200"/>
          </a:xfrm>
          <a:prstGeom prst="roundRect">
            <a:avLst>
              <a:gd name="adj" fmla="val 3006"/>
            </a:avLst>
          </a:prstGeom>
          <a:noFill/>
          <a:ln w="19050">
            <a:solidFill>
              <a:srgbClr val="F7C3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5058230" y="766284"/>
            <a:ext cx="2074090"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具体表现</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sp>
        <p:nvSpPr>
          <p:cNvPr id="17" name="矩形 16"/>
          <p:cNvSpPr/>
          <p:nvPr/>
        </p:nvSpPr>
        <p:spPr>
          <a:xfrm>
            <a:off x="546100" y="5257800"/>
            <a:ext cx="2324100" cy="558800"/>
          </a:xfrm>
          <a:prstGeom prst="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034728" y="2182852"/>
            <a:ext cx="1370888"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计算机技术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19" name="矩形 18"/>
          <p:cNvSpPr/>
          <p:nvPr/>
        </p:nvSpPr>
        <p:spPr>
          <a:xfrm>
            <a:off x="918511" y="2982952"/>
            <a:ext cx="1608133"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人工智能技术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20" name="矩形 19"/>
          <p:cNvSpPr/>
          <p:nvPr/>
        </p:nvSpPr>
        <p:spPr>
          <a:xfrm>
            <a:off x="1150946" y="3783052"/>
            <a:ext cx="1133644"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航天技术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21" name="矩形 20"/>
          <p:cNvSpPr/>
          <p:nvPr/>
        </p:nvSpPr>
        <p:spPr>
          <a:xfrm>
            <a:off x="1150946" y="4583152"/>
            <a:ext cx="1133644" cy="369332"/>
          </a:xfrm>
          <a:prstGeom prst="rect">
            <a:avLst/>
          </a:prstGeom>
        </p:spPr>
        <p:txBody>
          <a:bodyPr wrap="none">
            <a:spAutoFit/>
          </a:bodyPr>
          <a:lstStyle/>
          <a:p>
            <a:r>
              <a:rPr lang="zh-CN" altLang="zh-CN" b="1" kern="100">
                <a:solidFill>
                  <a:srgbClr val="F0A92C"/>
                </a:solidFill>
                <a:latin typeface="思源黑体 CN Normal" panose="020b0400000000000000" pitchFamily="34" charset="-122"/>
                <a:ea typeface="思源黑体 CN Normal" panose="020b0400000000000000" pitchFamily="34" charset="-122"/>
                <a:cs typeface="Times New Roman" panose="02020603050405020304" pitchFamily="18" charset="0"/>
              </a:rPr>
              <a:t>海洋技术</a:t>
            </a:r>
            <a:endParaRPr lang="zh-CN" altLang="en-US">
              <a:solidFill>
                <a:srgbClr val="F0A92C"/>
              </a:solidFill>
              <a:latin typeface="思源黑体 CN Normal" panose="020b0400000000000000" pitchFamily="34" charset="-122"/>
              <a:ea typeface="思源黑体 CN Normal" panose="020b0400000000000000" pitchFamily="34" charset="-122"/>
            </a:endParaRPr>
          </a:p>
        </p:txBody>
      </p:sp>
      <p:sp>
        <p:nvSpPr>
          <p:cNvPr id="22" name="矩形 21"/>
          <p:cNvSpPr/>
          <p:nvPr/>
        </p:nvSpPr>
        <p:spPr>
          <a:xfrm>
            <a:off x="1022706" y="5383252"/>
            <a:ext cx="1370889" cy="369332"/>
          </a:xfrm>
          <a:prstGeom prst="rect">
            <a:avLst/>
          </a:prstGeom>
        </p:spPr>
        <p:txBody>
          <a:bodyPr wrap="none">
            <a:spAutoFit/>
          </a:bodyPr>
          <a:lstStyle/>
          <a:p>
            <a:pPr algn="ctr"/>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新材料技术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sp>
        <p:nvSpPr>
          <p:cNvPr id="4" name="矩形 3"/>
          <p:cNvSpPr/>
          <p:nvPr/>
        </p:nvSpPr>
        <p:spPr>
          <a:xfrm>
            <a:off x="4084320" y="3100525"/>
            <a:ext cx="6096000" cy="1365054"/>
          </a:xfrm>
          <a:prstGeom prst="rect">
            <a:avLst/>
          </a:prstGeom>
        </p:spPr>
        <p:txBody>
          <a:bodyPr>
            <a:spAutoFit/>
          </a:bodyPr>
          <a:lstStyle/>
          <a:p>
            <a:pPr algn="just">
              <a:lnSpc>
                <a:spcPct val="250000"/>
              </a:lnSpc>
              <a:spcAft>
                <a:spcPct val="0"/>
              </a:spcAft>
              <a:tabLst>
                <a:tab pos="2430780"/>
              </a:tabLst>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rPr>
              <a:t>新材料不断更新，高分子材料、纳米材料、生态环境材料、生物医用材料等新材料被广泛应用到生产生活中。</a:t>
            </a:r>
          </a:p>
        </p:txBody>
      </p:sp>
    </p:spTree>
    <p:custDataLst>
      <p:tags r:id="rId2"/>
    </p:custDataLst>
    <p:extLst>
      <p:ext uri="{BB962C8B-B14F-4D97-AF65-F5344CB8AC3E}">
        <p14:creationId xmlns:p14="http://schemas.microsoft.com/office/powerpoint/2010/main" val="1344713147"/>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2" name="组合 1"/>
          <p:cNvGrpSpPr/>
          <p:nvPr/>
        </p:nvGrpSpPr>
        <p:grpSpPr>
          <a:xfrm>
            <a:off x="2747102" y="912014"/>
            <a:ext cx="6747418" cy="507576"/>
            <a:chOff x="3241738" y="943187"/>
            <a:chExt cx="6747418" cy="507576"/>
          </a:xfrm>
        </p:grpSpPr>
        <p:grpSp>
          <p:nvGrpSpPr>
            <p:cNvPr id="3" name="组合 2"/>
            <p:cNvGrpSpPr/>
            <p:nvPr/>
          </p:nvGrpSpPr>
          <p:grpSpPr>
            <a:xfrm>
              <a:off x="4063865" y="943187"/>
              <a:ext cx="5925291" cy="507576"/>
              <a:chOff x="4095038" y="1391200"/>
              <a:chExt cx="5925291" cy="507576"/>
            </a:xfrm>
          </p:grpSpPr>
          <p:sp>
            <p:nvSpPr>
              <p:cNvPr id="7" name="圆角矩形 6"/>
              <p:cNvSpPr/>
              <p:nvPr/>
            </p:nvSpPr>
            <p:spPr>
              <a:xfrm>
                <a:off x="4095038" y="1391200"/>
                <a:ext cx="5925291" cy="507576"/>
              </a:xfrm>
              <a:prstGeom prst="roundRect">
                <a:avLst>
                  <a:gd name="adj" fmla="val 500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1F0141A2-DF6B-4D1F-B7C5-60EBE2978C14}"/>
                  </a:ext>
                </a:extLst>
              </p:cNvPr>
              <p:cNvSpPr/>
              <p:nvPr/>
            </p:nvSpPr>
            <p:spPr>
              <a:xfrm>
                <a:off x="4833155" y="1447501"/>
                <a:ext cx="5092170" cy="400110"/>
              </a:xfrm>
              <a:prstGeom prst="rect">
                <a:avLst/>
              </a:prstGeom>
              <a:ln>
                <a:noFill/>
              </a:ln>
            </p:spPr>
            <p:txBody>
              <a:bodyPr vert="horz" wrap="square">
                <a:spAutoFit/>
              </a:bodyPr>
              <a:lstStyle/>
              <a:p>
                <a:pPr lvl="0" algn="ctr">
                  <a:defRPr/>
                </a:pPr>
                <a:r>
                  <a:rPr lang="zh-CN" altLang="en-US" sz="2000" smtClean="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rPr>
                  <a:t>现代科学技术的发展对世界国际关系的影响</a:t>
                </a:r>
                <a:endParaRPr lang="zh-CN" altLang="en-US" sz="200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endParaRPr>
              </a:p>
            </p:txBody>
          </p:sp>
        </p:grpSp>
        <p:grpSp>
          <p:nvGrpSpPr>
            <p:cNvPr id="4" name="组合 3"/>
            <p:cNvGrpSpPr/>
            <p:nvPr/>
          </p:nvGrpSpPr>
          <p:grpSpPr>
            <a:xfrm>
              <a:off x="3241738" y="943187"/>
              <a:ext cx="1610174" cy="507576"/>
              <a:chOff x="3272911" y="1391200"/>
              <a:chExt cx="1610174" cy="507576"/>
            </a:xfrm>
          </p:grpSpPr>
          <p:sp>
            <p:nvSpPr>
              <p:cNvPr id="5" name="圆角矩形 4"/>
              <p:cNvSpPr/>
              <p:nvPr/>
            </p:nvSpPr>
            <p:spPr>
              <a:xfrm>
                <a:off x="3272911" y="1391200"/>
                <a:ext cx="1608726" cy="507576"/>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1F0141A2-DF6B-4D1F-B7C5-60EBE2978C14}"/>
                  </a:ext>
                </a:extLst>
              </p:cNvPr>
              <p:cNvSpPr/>
              <p:nvPr/>
            </p:nvSpPr>
            <p:spPr>
              <a:xfrm>
                <a:off x="3272911" y="1427115"/>
                <a:ext cx="1610174" cy="461665"/>
              </a:xfrm>
              <a:prstGeom prst="rect">
                <a:avLst/>
              </a:prstGeom>
              <a:ln>
                <a:noFill/>
              </a:ln>
            </p:spPr>
            <p:txBody>
              <a:bodyPr vert="horz" wrap="square">
                <a:spAutoFit/>
              </a:bodyPr>
              <a:lstStyle/>
              <a:p>
                <a:pPr lvl="0" algn="ctr">
                  <a:defRPr/>
                </a:pPr>
                <a:r>
                  <a:rPr kumimoji="0" lang="zh-CN" altLang="en-US" sz="2400" b="0" i="0" u="none" strike="noStrike" kern="1200" cap="none" normalizeH="0" noProof="0" smtClean="0">
                    <a:ln>
                      <a:noFill/>
                    </a:ln>
                    <a:solidFill>
                      <a:schemeClr val="bg1"/>
                    </a:solidFill>
                    <a:effectLst/>
                    <a:uLnTx/>
                    <a:uFillTx/>
                    <a:latin typeface="思源黑体 CN Bold" panose="020b0800000000000000" pitchFamily="34" charset="-122"/>
                    <a:ea typeface="思源黑体 CN Bold" panose="020b0800000000000000" pitchFamily="34" charset="-122"/>
                    <a:cs typeface="微软雅黑" panose="020b0503020204020204" pitchFamily="34" charset="-122"/>
                  </a:rPr>
                  <a:t>得分宝典</a:t>
                </a:r>
                <a:endParaRPr kumimoji="0" lang="zh-CN" altLang="en-US" sz="2400" b="0" i="0" u="none" strike="noStrike" kern="1200" cap="none" normalizeH="0" noProof="0">
                  <a:ln>
                    <a:noFill/>
                  </a:ln>
                  <a:solidFill>
                    <a:schemeClr val="bg1"/>
                  </a:solidFill>
                  <a:effectLst/>
                  <a:uLnTx/>
                  <a:uFillTx/>
                  <a:latin typeface="思源黑体 CN Bold" panose="020b0800000000000000" pitchFamily="34" charset="-122"/>
                  <a:ea typeface="思源黑体 CN Bold" panose="020b0800000000000000" pitchFamily="34" charset="-122"/>
                  <a:cs typeface="微软雅黑" panose="020b0503020204020204" pitchFamily="34" charset="-122"/>
                </a:endParaRPr>
              </a:p>
            </p:txBody>
          </p:sp>
        </p:grpSp>
      </p:grpSp>
      <p:grpSp>
        <p:nvGrpSpPr>
          <p:cNvPr id="48" name="组合 47"/>
          <p:cNvGrpSpPr/>
          <p:nvPr/>
        </p:nvGrpSpPr>
        <p:grpSpPr>
          <a:xfrm>
            <a:off x="254000" y="2032000"/>
            <a:ext cx="11674475" cy="596900"/>
            <a:chOff x="254000" y="2032000"/>
            <a:chExt cx="11674475" cy="596900"/>
          </a:xfrm>
        </p:grpSpPr>
        <p:sp>
          <p:nvSpPr>
            <p:cNvPr id="11" name="椭圆 10"/>
            <p:cNvSpPr/>
            <p:nvPr/>
          </p:nvSpPr>
          <p:spPr>
            <a:xfrm>
              <a:off x="254000" y="2032000"/>
              <a:ext cx="571500" cy="571500"/>
            </a:xfrm>
            <a:prstGeom prst="ellipse">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燕尾形 11"/>
            <p:cNvSpPr/>
            <p:nvPr/>
          </p:nvSpPr>
          <p:spPr>
            <a:xfrm>
              <a:off x="431800" y="2184400"/>
              <a:ext cx="266700" cy="266700"/>
            </a:xfrm>
            <a:prstGeom prst="chevron">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14" name="直接箭头连接符 13"/>
            <p:cNvCxnSpPr>
              <a:stCxn id="12" idx="3"/>
            </p:cNvCxnSpPr>
            <p:nvPr/>
          </p:nvCxnSpPr>
          <p:spPr>
            <a:xfrm>
              <a:off x="698500" y="2317750"/>
              <a:ext cx="11137900" cy="0"/>
            </a:xfrm>
            <a:prstGeom prst="straightConnector1">
              <a:avLst/>
            </a:prstGeom>
            <a:ln w="19050">
              <a:solidFill>
                <a:srgbClr val="F7C36E"/>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6" name="等腰三角形 15"/>
            <p:cNvSpPr/>
            <p:nvPr/>
          </p:nvSpPr>
          <p:spPr>
            <a:xfrm rot="5400000">
              <a:off x="11687175" y="2209800"/>
              <a:ext cx="266700" cy="215900"/>
            </a:xfrm>
            <a:prstGeom prst="triangle">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1159602" y="2032000"/>
              <a:ext cx="1587500" cy="596900"/>
              <a:chOff x="1159602" y="2171700"/>
              <a:chExt cx="1587500" cy="596900"/>
            </a:xfrm>
          </p:grpSpPr>
          <p:sp>
            <p:nvSpPr>
              <p:cNvPr id="17" name="圆角矩形 16"/>
              <p:cNvSpPr/>
              <p:nvPr/>
            </p:nvSpPr>
            <p:spPr>
              <a:xfrm>
                <a:off x="1159602" y="2171700"/>
                <a:ext cx="1587500" cy="596900"/>
              </a:xfrm>
              <a:prstGeom prst="round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267908" y="2306925"/>
                <a:ext cx="1370888"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计算机技术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grpSp>
          <p:nvGrpSpPr>
            <p:cNvPr id="32" name="组合 31"/>
            <p:cNvGrpSpPr/>
            <p:nvPr/>
          </p:nvGrpSpPr>
          <p:grpSpPr>
            <a:xfrm>
              <a:off x="7553058" y="2032000"/>
              <a:ext cx="1610175" cy="596900"/>
              <a:chOff x="7553058" y="2171700"/>
              <a:chExt cx="1610175" cy="596900"/>
            </a:xfrm>
          </p:grpSpPr>
          <p:sp>
            <p:nvSpPr>
              <p:cNvPr id="21" name="圆角矩形 20"/>
              <p:cNvSpPr/>
              <p:nvPr/>
            </p:nvSpPr>
            <p:spPr>
              <a:xfrm>
                <a:off x="7553058" y="2171700"/>
                <a:ext cx="1587500" cy="596900"/>
              </a:xfrm>
              <a:prstGeom prst="round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7555100" y="2306925"/>
                <a:ext cx="1608133"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人工智能技术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grpSp>
          <p:nvGrpSpPr>
            <p:cNvPr id="30" name="组合 29"/>
            <p:cNvGrpSpPr/>
            <p:nvPr/>
          </p:nvGrpSpPr>
          <p:grpSpPr>
            <a:xfrm>
              <a:off x="3290754" y="2032000"/>
              <a:ext cx="1587500" cy="596900"/>
              <a:chOff x="3290754" y="2171700"/>
              <a:chExt cx="1587500" cy="596900"/>
            </a:xfrm>
          </p:grpSpPr>
          <p:sp>
            <p:nvSpPr>
              <p:cNvPr id="19" name="圆角矩形 18"/>
              <p:cNvSpPr/>
              <p:nvPr/>
            </p:nvSpPr>
            <p:spPr>
              <a:xfrm>
                <a:off x="3290754" y="2171700"/>
                <a:ext cx="1587500" cy="596900"/>
              </a:xfrm>
              <a:prstGeom prst="round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3530268" y="2306925"/>
                <a:ext cx="1133644"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航天技术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grpSp>
          <p:nvGrpSpPr>
            <p:cNvPr id="31" name="组合 30"/>
            <p:cNvGrpSpPr/>
            <p:nvPr/>
          </p:nvGrpSpPr>
          <p:grpSpPr>
            <a:xfrm>
              <a:off x="5421906" y="2032000"/>
              <a:ext cx="1587500" cy="596900"/>
              <a:chOff x="5421906" y="2171700"/>
              <a:chExt cx="1587500" cy="596900"/>
            </a:xfrm>
          </p:grpSpPr>
          <p:sp>
            <p:nvSpPr>
              <p:cNvPr id="20" name="圆角矩形 19"/>
              <p:cNvSpPr/>
              <p:nvPr/>
            </p:nvSpPr>
            <p:spPr>
              <a:xfrm>
                <a:off x="5421906" y="2171700"/>
                <a:ext cx="1587500" cy="596900"/>
              </a:xfrm>
              <a:prstGeom prst="round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682384" y="2306925"/>
                <a:ext cx="1133644" cy="369332"/>
              </a:xfrm>
              <a:prstGeom prst="rect">
                <a:avLst/>
              </a:prstGeom>
            </p:spPr>
            <p:txBody>
              <a:bodyPr wrap="none">
                <a:spAutoFit/>
              </a:bodyPr>
              <a:lstStyle/>
              <a:p>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海洋技术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grpSp>
          <p:nvGrpSpPr>
            <p:cNvPr id="33" name="组合 32"/>
            <p:cNvGrpSpPr/>
            <p:nvPr/>
          </p:nvGrpSpPr>
          <p:grpSpPr>
            <a:xfrm>
              <a:off x="9684210" y="2032000"/>
              <a:ext cx="1587500" cy="596900"/>
              <a:chOff x="9684210" y="2171700"/>
              <a:chExt cx="1587500" cy="596900"/>
            </a:xfrm>
          </p:grpSpPr>
          <p:sp>
            <p:nvSpPr>
              <p:cNvPr id="22" name="圆角矩形 21"/>
              <p:cNvSpPr/>
              <p:nvPr/>
            </p:nvSpPr>
            <p:spPr>
              <a:xfrm>
                <a:off x="9684210" y="2171700"/>
                <a:ext cx="1587500" cy="596900"/>
              </a:xfrm>
              <a:prstGeom prst="roundRect">
                <a:avLst/>
              </a:prstGeom>
              <a:solidFill>
                <a:srgbClr val="F7C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9800704" y="2306925"/>
                <a:ext cx="1370889" cy="369332"/>
              </a:xfrm>
              <a:prstGeom prst="rect">
                <a:avLst/>
              </a:prstGeom>
            </p:spPr>
            <p:txBody>
              <a:bodyPr wrap="none">
                <a:spAutoFit/>
              </a:bodyPr>
              <a:lstStyle/>
              <a:p>
                <a:pPr algn="ctr"/>
                <a:r>
                  <a:rPr lang="zh-CN" altLang="zh-CN" b="1"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新材料技术</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grpSp>
      <p:grpSp>
        <p:nvGrpSpPr>
          <p:cNvPr id="34" name="组合 33"/>
          <p:cNvGrpSpPr/>
          <p:nvPr/>
        </p:nvGrpSpPr>
        <p:grpSpPr>
          <a:xfrm>
            <a:off x="1316261" y="3482367"/>
            <a:ext cx="840977" cy="2451100"/>
            <a:chOff x="671376" y="4096445"/>
            <a:chExt cx="840977" cy="2451100"/>
          </a:xfrm>
        </p:grpSpPr>
        <p:sp>
          <p:nvSpPr>
            <p:cNvPr id="35" name="圆角矩形 34"/>
            <p:cNvSpPr/>
            <p:nvPr/>
          </p:nvSpPr>
          <p:spPr>
            <a:xfrm>
              <a:off x="671376" y="4096445"/>
              <a:ext cx="840977" cy="2451100"/>
            </a:xfrm>
            <a:prstGeom prst="roundRect">
              <a:avLst>
                <a:gd name="adj" fmla="val 7859"/>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832943" y="4425841"/>
              <a:ext cx="660400" cy="1815882"/>
            </a:xfrm>
            <a:prstGeom prst="rect">
              <a:avLst/>
            </a:prstGeom>
            <a:noFill/>
          </p:spPr>
          <p:txBody>
            <a:bodyPr wrap="square" rtlCol="0">
              <a:spAutoFit/>
            </a:bodyPr>
            <a:lstStyle/>
            <a:p>
              <a:r>
                <a:rPr lang="zh-CN" altLang="en-US" sz="2800">
                  <a:solidFill>
                    <a:srgbClr val="ED9D11"/>
                  </a:solidFill>
                  <a:latin typeface="思源黑体 CN Bold" panose="020b0800000000000000" pitchFamily="34" charset="-122"/>
                  <a:ea typeface="思源黑体 CN Bold" panose="020b0800000000000000" pitchFamily="34" charset="-122"/>
                </a:rPr>
                <a:t>博学强记</a:t>
              </a:r>
            </a:p>
          </p:txBody>
        </p:sp>
      </p:grpSp>
      <p:grpSp>
        <p:nvGrpSpPr>
          <p:cNvPr id="37" name="组合 36"/>
          <p:cNvGrpSpPr/>
          <p:nvPr/>
        </p:nvGrpSpPr>
        <p:grpSpPr>
          <a:xfrm>
            <a:off x="1994260" y="3482367"/>
            <a:ext cx="8917625" cy="2451100"/>
            <a:chOff x="1349375" y="4096445"/>
            <a:chExt cx="8917625" cy="2451100"/>
          </a:xfrm>
        </p:grpSpPr>
        <p:grpSp>
          <p:nvGrpSpPr>
            <p:cNvPr id="38" name="组合 37"/>
            <p:cNvGrpSpPr/>
            <p:nvPr/>
          </p:nvGrpSpPr>
          <p:grpSpPr>
            <a:xfrm>
              <a:off x="1349375" y="4096445"/>
              <a:ext cx="8917625" cy="2451100"/>
              <a:chOff x="1349375" y="4096445"/>
              <a:chExt cx="8917625" cy="2451100"/>
            </a:xfrm>
          </p:grpSpPr>
          <p:sp>
            <p:nvSpPr>
              <p:cNvPr id="40" name="圆角矩形 39"/>
              <p:cNvSpPr/>
              <p:nvPr/>
            </p:nvSpPr>
            <p:spPr>
              <a:xfrm>
                <a:off x="1879336" y="4096445"/>
                <a:ext cx="8387664" cy="2451100"/>
              </a:xfrm>
              <a:prstGeom prst="roundRect">
                <a:avLst>
                  <a:gd name="adj" fmla="val 1123"/>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1349375" y="4263645"/>
                <a:ext cx="698236" cy="2065899"/>
                <a:chOff x="1349375" y="4263645"/>
                <a:chExt cx="698236" cy="2065899"/>
              </a:xfrm>
            </p:grpSpPr>
            <p:sp>
              <p:nvSpPr>
                <p:cNvPr id="42" name="椭圆 41"/>
                <p:cNvSpPr/>
                <p:nvPr/>
              </p:nvSpPr>
              <p:spPr>
                <a:xfrm>
                  <a:off x="1349375" y="4263645"/>
                  <a:ext cx="101600" cy="101600"/>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46011" y="4263645"/>
                  <a:ext cx="101600" cy="101600"/>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1349375" y="6227944"/>
                  <a:ext cx="101600" cy="101600"/>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1946011" y="6227944"/>
                  <a:ext cx="101600" cy="101600"/>
                </a:xfrm>
                <a:prstGeom prst="ellipse">
                  <a:avLst/>
                </a:prstGeom>
                <a:solidFill>
                  <a:srgbClr val="FFDD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6" name="直接连接符 45"/>
                <p:cNvCxnSpPr/>
                <p:nvPr/>
              </p:nvCxnSpPr>
              <p:spPr>
                <a:xfrm>
                  <a:off x="1519336" y="4322683"/>
                  <a:ext cx="360000" cy="0"/>
                </a:xfrm>
                <a:prstGeom prst="line">
                  <a:avLst/>
                </a:prstGeom>
                <a:ln w="127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1519336" y="6283824"/>
                  <a:ext cx="360000" cy="0"/>
                </a:xfrm>
                <a:prstGeom prst="line">
                  <a:avLst/>
                </a:prstGeom>
                <a:ln w="127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grpSp>
        </p:grpSp>
        <p:sp>
          <p:nvSpPr>
            <p:cNvPr id="39" name="矩形 38"/>
            <p:cNvSpPr/>
            <p:nvPr/>
          </p:nvSpPr>
          <p:spPr>
            <a:xfrm>
              <a:off x="2029526" y="4277018"/>
              <a:ext cx="8230482" cy="1938992"/>
            </a:xfrm>
            <a:prstGeom prst="rect">
              <a:avLst/>
            </a:prstGeom>
          </p:spPr>
          <p:txBody>
            <a:bodyPr wrap="square">
              <a:spAutoFit/>
            </a:bodyPr>
            <a:lstStyle/>
            <a:p>
              <a:pPr>
                <a:lnSpc>
                  <a:spcPct val="250000"/>
                </a:lnSpc>
                <a:tabLst>
                  <a:tab pos="2430780"/>
                </a:tabLst>
              </a:pP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a:t>
              </a:r>
              <a:r>
                <a:rPr lang="en-US"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1</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）推动世界经济格局的多极化。</a:t>
              </a:r>
            </a:p>
            <a:p>
              <a:pPr>
                <a:lnSpc>
                  <a:spcPct val="250000"/>
                </a:lnSpc>
                <a:tabLst>
                  <a:tab pos="2430780"/>
                </a:tabLst>
              </a:pP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a:t>
              </a:r>
              <a:r>
                <a:rPr lang="en-US"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2</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）加剧了资本主义各国发展的不平衡，使资本主义各国的国际</a:t>
              </a:r>
              <a:r>
                <a:rPr lang="zh-CN"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地位</a:t>
              </a:r>
              <a:r>
                <a:rPr lang="zh-CN" altLang="en-US"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出现</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新变化。</a:t>
              </a:r>
            </a:p>
            <a:p>
              <a:pPr algn="just">
                <a:lnSpc>
                  <a:spcPct val="250000"/>
                </a:lnSpc>
                <a:spcAft>
                  <a:spcPct val="0"/>
                </a:spcAft>
                <a:tabLst>
                  <a:tab pos="2430780"/>
                </a:tabLst>
              </a:pP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a:t>
              </a:r>
              <a:r>
                <a:rPr lang="en-US"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3</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）扩大了世界范围的贫富</a:t>
              </a:r>
              <a:r>
                <a:rPr lang="zh-CN"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差距</a:t>
              </a:r>
              <a:r>
                <a:rPr lang="en-US"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a:t>
              </a:r>
              <a:r>
                <a:rPr lang="zh-CN" altLang="zh-CN" sz="16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促进了世界</a:t>
              </a:r>
              <a:r>
                <a:rPr lang="zh-CN" altLang="zh-CN" sz="16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范围内社会生产关系的变化。</a:t>
              </a:r>
            </a:p>
          </p:txBody>
        </p:sp>
      </p:grpSp>
    </p:spTree>
    <p:extLst>
      <p:ext uri="{BB962C8B-B14F-4D97-AF65-F5344CB8AC3E}">
        <p14:creationId xmlns:p14="http://schemas.microsoft.com/office/powerpoint/2010/main" val="781466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500"/>
                                        <p:tgtEl>
                                          <p:spTgt spid="48"/>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7" presetClass="entr" presetSubtype="8" fill="hold"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p:cTn id="16" dur="500" fill="hold"/>
                                        <p:tgtEl>
                                          <p:spTgt spid="37"/>
                                        </p:tgtEl>
                                        <p:attrNameLst>
                                          <p:attrName>ppt_x</p:attrName>
                                        </p:attrNameLst>
                                      </p:cBhvr>
                                      <p:tavLst>
                                        <p:tav tm="0">
                                          <p:val>
                                            <p:strVal val="#ppt_x-#ppt_w/2"/>
                                          </p:val>
                                        </p:tav>
                                        <p:tav tm="100000">
                                          <p:val>
                                            <p:strVal val="#ppt_x"/>
                                          </p:val>
                                        </p:tav>
                                      </p:tavLst>
                                    </p:anim>
                                    <p:anim calcmode="lin" valueType="num">
                                      <p:cBhvr>
                                        <p:cTn id="17" dur="500" fill="hold"/>
                                        <p:tgtEl>
                                          <p:spTgt spid="37"/>
                                        </p:tgtEl>
                                        <p:attrNameLst>
                                          <p:attrName>ppt_y</p:attrName>
                                        </p:attrNameLst>
                                      </p:cBhvr>
                                      <p:tavLst>
                                        <p:tav tm="0">
                                          <p:val>
                                            <p:strVal val="#ppt_y"/>
                                          </p:val>
                                        </p:tav>
                                        <p:tav tm="100000">
                                          <p:val>
                                            <p:strVal val="#ppt_y"/>
                                          </p:val>
                                        </p:tav>
                                      </p:tavLst>
                                    </p:anim>
                                    <p:anim calcmode="lin" valueType="num">
                                      <p:cBhvr>
                                        <p:cTn id="18" dur="500" fill="hold"/>
                                        <p:tgtEl>
                                          <p:spTgt spid="37"/>
                                        </p:tgtEl>
                                        <p:attrNameLst>
                                          <p:attrName>ppt_w</p:attrName>
                                        </p:attrNameLst>
                                      </p:cBhvr>
                                      <p:tavLst>
                                        <p:tav tm="0">
                                          <p:val>
                                            <p:fltVal val="0"/>
                                          </p:val>
                                        </p:tav>
                                        <p:tav tm="100000">
                                          <p:val>
                                            <p:strVal val="#ppt_w"/>
                                          </p:val>
                                        </p:tav>
                                      </p:tavLst>
                                    </p:anim>
                                    <p:anim calcmode="lin" valueType="num">
                                      <p:cBhvr>
                                        <p:cTn id="19" dur="500" fill="hold"/>
                                        <p:tgtEl>
                                          <p:spTgt spid="3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5" name="组合 4"/>
          <p:cNvGrpSpPr/>
          <p:nvPr/>
        </p:nvGrpSpPr>
        <p:grpSpPr>
          <a:xfrm>
            <a:off x="3218157" y="3033906"/>
            <a:ext cx="5782254" cy="788015"/>
            <a:chOff x="3538197" y="3034993"/>
            <a:chExt cx="5782254" cy="788015"/>
          </a:xfrm>
        </p:grpSpPr>
        <p:sp>
          <p:nvSpPr>
            <p:cNvPr id="6" name="矩形 5">
              <a:extLst>
                <a:ext uri="{FF2B5EF4-FFF2-40B4-BE49-F238E27FC236}">
                  <a16:creationId xmlns:a16="http://schemas.microsoft.com/office/drawing/2014/main" xmlns="" id="{FDE5EBC0-6714-4C6F-B1FD-BF349DD9789E}"/>
                </a:ext>
              </a:extLst>
            </p:cNvPr>
            <p:cNvSpPr/>
            <p:nvPr/>
          </p:nvSpPr>
          <p:spPr>
            <a:xfrm>
              <a:off x="3851910" y="3034993"/>
              <a:ext cx="5154930" cy="664446"/>
            </a:xfrm>
            <a:prstGeom prst="rect">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xmlns="" id="{76A66BA3-5A40-47EA-8E00-010C3D1C6A13}"/>
                </a:ext>
              </a:extLst>
            </p:cNvPr>
            <p:cNvSpPr/>
            <p:nvPr/>
          </p:nvSpPr>
          <p:spPr>
            <a:xfrm>
              <a:off x="3728539" y="3102944"/>
              <a:ext cx="5401672" cy="584775"/>
            </a:xfrm>
            <a:prstGeom prst="rect">
              <a:avLst/>
            </a:prstGeom>
          </p:spPr>
          <p:txBody>
            <a:bodyPr wrap="square">
              <a:spAutoFit/>
            </a:bodyPr>
            <a:lstStyle/>
            <a:p>
              <a:pPr lvl="0" algn="ctr">
                <a:defRPr/>
              </a:pPr>
              <a:r>
                <a:rPr lang="zh-CN" altLang="en-US" sz="3200" smtClean="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现代科技</a:t>
              </a:r>
              <a:r>
                <a:rPr lang="zh-CN" altLang="en-US" sz="320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进步</a:t>
              </a:r>
              <a:r>
                <a:rPr lang="zh-CN" altLang="en-US" sz="3200" smtClean="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rPr>
                <a:t>的革命性意义</a:t>
              </a:r>
              <a:endParaRPr lang="zh-CN" altLang="en-US" sz="3200">
                <a:solidFill>
                  <a:schemeClr val="bg1"/>
                </a:solidFill>
                <a:latin typeface="思源黑体 CN Bold" panose="020b0800000000000000" pitchFamily="34" charset="-122"/>
                <a:ea typeface="思源黑体 CN Bold" panose="020b0800000000000000" pitchFamily="34" charset="-122"/>
                <a:cs typeface="微软雅黑" panose="020b0503020204020204" pitchFamily="34" charset="-122"/>
              </a:endParaRPr>
            </a:p>
          </p:txBody>
        </p:sp>
        <p:pic>
          <p:nvPicPr>
            <p:cNvPr id="8" name="图片 7" descr="C:\Users\Administrator\Desktop\656565.png656565">
              <a:extLst>
                <a:ext uri="{FF2B5EF4-FFF2-40B4-BE49-F238E27FC236}">
                  <a16:creationId xmlns:a16="http://schemas.microsoft.com/office/drawing/2014/main" xmlns="" id="{2679C43B-5E75-4AD8-A09B-E799F68B09E7}"/>
                </a:ext>
              </a:extLst>
            </p:cNvPr>
            <p:cNvPicPr>
              <a:picLocks noChangeAspect="1"/>
            </p:cNvPicPr>
            <p:nvPr/>
          </p:nvPicPr>
          <p:blipFill>
            <a:blip r:embed="rId2"/>
            <a:stretch>
              <a:fillRect/>
            </a:stretch>
          </p:blipFill>
          <p:spPr>
            <a:xfrm>
              <a:off x="3538197" y="3168405"/>
              <a:ext cx="463472" cy="654603"/>
            </a:xfrm>
            <a:prstGeom prst="rect">
              <a:avLst/>
            </a:prstGeom>
          </p:spPr>
        </p:pic>
        <p:pic>
          <p:nvPicPr>
            <p:cNvPr id="9" name="图片 8" descr="C:\Users\Administrator\Desktop\656565.png656565">
              <a:extLst>
                <a:ext uri="{FF2B5EF4-FFF2-40B4-BE49-F238E27FC236}">
                  <a16:creationId xmlns:a16="http://schemas.microsoft.com/office/drawing/2014/main" xmlns="" id="{6734996B-4F6C-4426-A4CE-50F4B879E23E}"/>
                </a:ext>
              </a:extLst>
            </p:cNvPr>
            <p:cNvPicPr>
              <a:picLocks noChangeAspect="1"/>
            </p:cNvPicPr>
            <p:nvPr/>
          </p:nvPicPr>
          <p:blipFill>
            <a:blip r:embed="rId2"/>
            <a:stretch>
              <a:fillRect/>
            </a:stretch>
          </p:blipFill>
          <p:spPr>
            <a:xfrm flipH="1">
              <a:off x="8856979" y="3168405"/>
              <a:ext cx="463472" cy="654603"/>
            </a:xfrm>
            <a:prstGeom prst="rect">
              <a:avLst/>
            </a:prstGeom>
          </p:spPr>
        </p:pic>
      </p:grpSp>
    </p:spTree>
    <p:extLst>
      <p:ext uri="{BB962C8B-B14F-4D97-AF65-F5344CB8AC3E}">
        <p14:creationId xmlns:p14="http://schemas.microsoft.com/office/powerpoint/2010/main" val="9724019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7" name="圆角矩形 6"/>
          <p:cNvSpPr/>
          <p:nvPr/>
        </p:nvSpPr>
        <p:spPr>
          <a:xfrm>
            <a:off x="1370234" y="2166338"/>
            <a:ext cx="6615526" cy="972722"/>
          </a:xfrm>
          <a:prstGeom prst="roundRect">
            <a:avLst>
              <a:gd name="adj" fmla="val 2804"/>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715623" y="2441201"/>
            <a:ext cx="7270137" cy="444500"/>
            <a:chOff x="764391" y="2429009"/>
            <a:chExt cx="7270137" cy="444500"/>
          </a:xfrm>
        </p:grpSpPr>
        <p:sp>
          <p:nvSpPr>
            <p:cNvPr id="5" name="sketched-right-arrow_37071"/>
            <p:cNvSpPr>
              <a:spLocks noChangeAspect="1"/>
            </p:cNvSpPr>
            <p:nvPr/>
          </p:nvSpPr>
          <p:spPr bwMode="auto">
            <a:xfrm>
              <a:off x="1419002" y="2497468"/>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6" name="组合 5"/>
            <p:cNvGrpSpPr/>
            <p:nvPr/>
          </p:nvGrpSpPr>
          <p:grpSpPr>
            <a:xfrm>
              <a:off x="764391" y="2429009"/>
              <a:ext cx="571500" cy="444500"/>
              <a:chOff x="1409139" y="2387705"/>
              <a:chExt cx="571500" cy="444500"/>
            </a:xfrm>
          </p:grpSpPr>
          <p:sp>
            <p:nvSpPr>
              <p:cNvPr id="8" name="椭圆 7"/>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Normal" panose="020b0400000000000000" pitchFamily="34" charset="-122"/>
                    <a:ea typeface="思源黑体 CN Normal" panose="020b0400000000000000" pitchFamily="34" charset="-122"/>
                  </a:rPr>
                  <a:t>1</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4" name="矩形 3"/>
            <p:cNvSpPr/>
            <p:nvPr/>
          </p:nvSpPr>
          <p:spPr>
            <a:xfrm>
              <a:off x="2015341" y="2476501"/>
              <a:ext cx="6019187" cy="348813"/>
            </a:xfrm>
            <a:prstGeom prst="rect">
              <a:avLst/>
            </a:prstGeom>
          </p:spPr>
          <p:txBody>
            <a:bodyPr wrap="square">
              <a:spAutoFit/>
            </a:bodyPr>
            <a:lstStyle/>
            <a:p>
              <a:pPr>
                <a:lnSpc>
                  <a:spcPts val="2000"/>
                </a:lnSpc>
                <a:spcAft>
                  <a:spcPct val="0"/>
                </a:spcAft>
              </a:pPr>
              <a:r>
                <a:rPr lang="zh-CN" altLang="zh-CN" sz="1600">
                  <a:solidFill>
                    <a:schemeClr val="tx1">
                      <a:lumMod val="75000"/>
                      <a:lumOff val="25000"/>
                    </a:schemeClr>
                  </a:solidFill>
                  <a:latin typeface="思源黑体 CN Bold" panose="020b0800000000000000" pitchFamily="34" charset="-122"/>
                  <a:ea typeface="思源黑体 CN Bold" panose="020b0800000000000000" pitchFamily="34" charset="-122"/>
                </a:rPr>
                <a:t>带来了生产力的巨大飞跃，促使劳作方式由粗放型转化为集约型</a:t>
              </a:r>
            </a:p>
          </p:txBody>
        </p:sp>
      </p:grpSp>
      <p:grpSp>
        <p:nvGrpSpPr>
          <p:cNvPr id="32" name="组合 31"/>
          <p:cNvGrpSpPr/>
          <p:nvPr/>
        </p:nvGrpSpPr>
        <p:grpSpPr>
          <a:xfrm>
            <a:off x="8205216" y="2166338"/>
            <a:ext cx="3255264" cy="3429790"/>
            <a:chOff x="8205216" y="2166338"/>
            <a:chExt cx="3255264" cy="3429790"/>
          </a:xfrm>
        </p:grpSpPr>
        <p:sp>
          <p:nvSpPr>
            <p:cNvPr id="30" name="圆角矩形 29"/>
            <p:cNvSpPr/>
            <p:nvPr/>
          </p:nvSpPr>
          <p:spPr>
            <a:xfrm>
              <a:off x="8436864" y="2166338"/>
              <a:ext cx="3023616" cy="3429790"/>
            </a:xfrm>
            <a:prstGeom prst="roundRect">
              <a:avLst>
                <a:gd name="adj" fmla="val 941"/>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6200000">
              <a:off x="8189420" y="2504489"/>
              <a:ext cx="263240" cy="231648"/>
            </a:xfrm>
            <a:prstGeom prst="triangl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文本框 32"/>
          <p:cNvSpPr txBox="1"/>
          <p:nvPr/>
        </p:nvSpPr>
        <p:spPr>
          <a:xfrm>
            <a:off x="3753686" y="766284"/>
            <a:ext cx="468317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现代科技进步的革命性意义</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grpSp>
        <p:nvGrpSpPr>
          <p:cNvPr id="204" name="组合 203"/>
          <p:cNvGrpSpPr/>
          <p:nvPr/>
        </p:nvGrpSpPr>
        <p:grpSpPr>
          <a:xfrm>
            <a:off x="6197600" y="3967947"/>
            <a:ext cx="1497874" cy="1430352"/>
            <a:chOff x="4884012" y="2166338"/>
            <a:chExt cx="2112962" cy="2017713"/>
          </a:xfrm>
        </p:grpSpPr>
        <p:sp>
          <p:nvSpPr>
            <p:cNvPr id="205" name="î$ḷíḍ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A83A77DA-4EE5-43C6-A5D7-15FA09FFA235}"/>
                </a:ext>
              </a:extLst>
            </p:cNvPr>
            <p:cNvSpPr/>
            <p:nvPr/>
          </p:nvSpPr>
          <p:spPr bwMode="auto">
            <a:xfrm>
              <a:off x="6552474" y="3180751"/>
              <a:ext cx="444500" cy="84138"/>
            </a:xfrm>
            <a:custGeom>
              <a:gdLst>
                <a:gd name="T0" fmla="*/ 140 w 280"/>
                <a:gd name="T1" fmla="*/ 2 h 53"/>
                <a:gd name="T2" fmla="*/ 130 w 280"/>
                <a:gd name="T3" fmla="*/ 0 h 53"/>
                <a:gd name="T4" fmla="*/ 130 w 280"/>
                <a:gd name="T5" fmla="*/ 13 h 53"/>
                <a:gd name="T6" fmla="*/ 130 w 280"/>
                <a:gd name="T7" fmla="*/ 28 h 53"/>
                <a:gd name="T8" fmla="*/ 0 w 280"/>
                <a:gd name="T9" fmla="*/ 23 h 53"/>
                <a:gd name="T10" fmla="*/ 138 w 280"/>
                <a:gd name="T11" fmla="*/ 52 h 53"/>
                <a:gd name="T12" fmla="*/ 150 w 280"/>
                <a:gd name="T13" fmla="*/ 53 h 53"/>
                <a:gd name="T14" fmla="*/ 150 w 280"/>
                <a:gd name="T15" fmla="*/ 40 h 53"/>
                <a:gd name="T16" fmla="*/ 150 w 280"/>
                <a:gd name="T17" fmla="*/ 25 h 53"/>
                <a:gd name="T18" fmla="*/ 280 w 280"/>
                <a:gd name="T19" fmla="*/ 28 h 53"/>
                <a:gd name="T20" fmla="*/ 140 w 280"/>
                <a:gd name="T21" fmla="*/ 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0" h="52">
                  <a:moveTo>
                    <a:pt x="140" y="2"/>
                  </a:moveTo>
                  <a:lnTo>
                    <a:pt x="130" y="0"/>
                  </a:lnTo>
                  <a:lnTo>
                    <a:pt x="130" y="13"/>
                  </a:lnTo>
                  <a:lnTo>
                    <a:pt x="130" y="28"/>
                  </a:lnTo>
                  <a:lnTo>
                    <a:pt x="0" y="23"/>
                  </a:lnTo>
                  <a:lnTo>
                    <a:pt x="138" y="52"/>
                  </a:lnTo>
                  <a:lnTo>
                    <a:pt x="150" y="53"/>
                  </a:lnTo>
                  <a:lnTo>
                    <a:pt x="150" y="40"/>
                  </a:lnTo>
                  <a:lnTo>
                    <a:pt x="150" y="25"/>
                  </a:lnTo>
                  <a:lnTo>
                    <a:pt x="280" y="28"/>
                  </a:lnTo>
                  <a:lnTo>
                    <a:pt x="140" y="2"/>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6" name="ïşľid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3216691-B3D4-41AC-B841-CC571863617E}"/>
                </a:ext>
              </a:extLst>
            </p:cNvPr>
            <p:cNvSpPr/>
            <p:nvPr/>
          </p:nvSpPr>
          <p:spPr bwMode="auto">
            <a:xfrm>
              <a:off x="4884012" y="3180751"/>
              <a:ext cx="446088" cy="84138"/>
            </a:xfrm>
            <a:custGeom>
              <a:gdLst>
                <a:gd name="T0" fmla="*/ 141 w 281"/>
                <a:gd name="T1" fmla="*/ 2 h 53"/>
                <a:gd name="T2" fmla="*/ 131 w 281"/>
                <a:gd name="T3" fmla="*/ 0 h 53"/>
                <a:gd name="T4" fmla="*/ 131 w 281"/>
                <a:gd name="T5" fmla="*/ 13 h 53"/>
                <a:gd name="T6" fmla="*/ 131 w 281"/>
                <a:gd name="T7" fmla="*/ 28 h 53"/>
                <a:gd name="T8" fmla="*/ 0 w 281"/>
                <a:gd name="T9" fmla="*/ 23 h 53"/>
                <a:gd name="T10" fmla="*/ 140 w 281"/>
                <a:gd name="T11" fmla="*/ 52 h 53"/>
                <a:gd name="T12" fmla="*/ 151 w 281"/>
                <a:gd name="T13" fmla="*/ 53 h 53"/>
                <a:gd name="T14" fmla="*/ 151 w 281"/>
                <a:gd name="T15" fmla="*/ 40 h 53"/>
                <a:gd name="T16" fmla="*/ 151 w 281"/>
                <a:gd name="T17" fmla="*/ 25 h 53"/>
                <a:gd name="T18" fmla="*/ 281 w 281"/>
                <a:gd name="T19" fmla="*/ 28 h 53"/>
                <a:gd name="T20" fmla="*/ 141 w 281"/>
                <a:gd name="T21" fmla="*/ 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1" h="52">
                  <a:moveTo>
                    <a:pt x="141" y="2"/>
                  </a:moveTo>
                  <a:lnTo>
                    <a:pt x="131" y="0"/>
                  </a:lnTo>
                  <a:lnTo>
                    <a:pt x="131" y="13"/>
                  </a:lnTo>
                  <a:lnTo>
                    <a:pt x="131" y="28"/>
                  </a:lnTo>
                  <a:lnTo>
                    <a:pt x="0" y="23"/>
                  </a:lnTo>
                  <a:lnTo>
                    <a:pt x="140" y="52"/>
                  </a:lnTo>
                  <a:lnTo>
                    <a:pt x="151" y="53"/>
                  </a:lnTo>
                  <a:lnTo>
                    <a:pt x="151" y="40"/>
                  </a:lnTo>
                  <a:lnTo>
                    <a:pt x="151" y="25"/>
                  </a:lnTo>
                  <a:lnTo>
                    <a:pt x="281" y="28"/>
                  </a:lnTo>
                  <a:lnTo>
                    <a:pt x="141" y="2"/>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7" name="ïṩľíḋ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A854CA01-104B-445A-AC10-F2A332434544}"/>
                </a:ext>
              </a:extLst>
            </p:cNvPr>
            <p:cNvSpPr/>
            <p:nvPr/>
          </p:nvSpPr>
          <p:spPr bwMode="auto">
            <a:xfrm>
              <a:off x="6369912" y="2477488"/>
              <a:ext cx="320675" cy="312738"/>
            </a:xfrm>
            <a:custGeom>
              <a:gdLst>
                <a:gd name="T0" fmla="*/ 118 w 202"/>
                <a:gd name="T1" fmla="*/ 117 h 197"/>
                <a:gd name="T2" fmla="*/ 127 w 202"/>
                <a:gd name="T3" fmla="*/ 110 h 197"/>
                <a:gd name="T4" fmla="*/ 117 w 202"/>
                <a:gd name="T5" fmla="*/ 100 h 197"/>
                <a:gd name="T6" fmla="*/ 107 w 202"/>
                <a:gd name="T7" fmla="*/ 90 h 197"/>
                <a:gd name="T8" fmla="*/ 202 w 202"/>
                <a:gd name="T9" fmla="*/ 0 h 197"/>
                <a:gd name="T10" fmla="*/ 83 w 202"/>
                <a:gd name="T11" fmla="*/ 80 h 197"/>
                <a:gd name="T12" fmla="*/ 75 w 202"/>
                <a:gd name="T13" fmla="*/ 87 h 197"/>
                <a:gd name="T14" fmla="*/ 85 w 202"/>
                <a:gd name="T15" fmla="*/ 97 h 197"/>
                <a:gd name="T16" fmla="*/ 95 w 202"/>
                <a:gd name="T17" fmla="*/ 107 h 197"/>
                <a:gd name="T18" fmla="*/ 0 w 202"/>
                <a:gd name="T19" fmla="*/ 197 h 197"/>
                <a:gd name="T20" fmla="*/ 118 w 202"/>
                <a:gd name="T21" fmla="*/ 117 h 19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97">
                  <a:moveTo>
                    <a:pt x="118" y="117"/>
                  </a:moveTo>
                  <a:lnTo>
                    <a:pt x="127" y="110"/>
                  </a:lnTo>
                  <a:lnTo>
                    <a:pt x="117" y="100"/>
                  </a:lnTo>
                  <a:lnTo>
                    <a:pt x="107" y="90"/>
                  </a:lnTo>
                  <a:lnTo>
                    <a:pt x="202" y="0"/>
                  </a:lnTo>
                  <a:lnTo>
                    <a:pt x="83" y="80"/>
                  </a:lnTo>
                  <a:lnTo>
                    <a:pt x="75" y="87"/>
                  </a:lnTo>
                  <a:lnTo>
                    <a:pt x="85" y="97"/>
                  </a:lnTo>
                  <a:lnTo>
                    <a:pt x="95" y="107"/>
                  </a:lnTo>
                  <a:lnTo>
                    <a:pt x="0" y="197"/>
                  </a:lnTo>
                  <a:lnTo>
                    <a:pt x="118" y="117"/>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8" name="iš1id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05A9A8C-45BC-4BAD-A687-E9BC14F72EDE}"/>
                </a:ext>
              </a:extLst>
            </p:cNvPr>
            <p:cNvSpPr/>
            <p:nvPr/>
          </p:nvSpPr>
          <p:spPr bwMode="auto">
            <a:xfrm>
              <a:off x="5190399" y="3657001"/>
              <a:ext cx="320675" cy="307975"/>
            </a:xfrm>
            <a:custGeom>
              <a:gdLst>
                <a:gd name="T0" fmla="*/ 85 w 202"/>
                <a:gd name="T1" fmla="*/ 79 h 194"/>
                <a:gd name="T2" fmla="*/ 75 w 202"/>
                <a:gd name="T3" fmla="*/ 84 h 194"/>
                <a:gd name="T4" fmla="*/ 85 w 202"/>
                <a:gd name="T5" fmla="*/ 94 h 194"/>
                <a:gd name="T6" fmla="*/ 95 w 202"/>
                <a:gd name="T7" fmla="*/ 104 h 194"/>
                <a:gd name="T8" fmla="*/ 0 w 202"/>
                <a:gd name="T9" fmla="*/ 194 h 194"/>
                <a:gd name="T10" fmla="*/ 118 w 202"/>
                <a:gd name="T11" fmla="*/ 116 h 194"/>
                <a:gd name="T12" fmla="*/ 128 w 202"/>
                <a:gd name="T13" fmla="*/ 109 h 194"/>
                <a:gd name="T14" fmla="*/ 118 w 202"/>
                <a:gd name="T15" fmla="*/ 99 h 194"/>
                <a:gd name="T16" fmla="*/ 108 w 202"/>
                <a:gd name="T17" fmla="*/ 89 h 194"/>
                <a:gd name="T18" fmla="*/ 202 w 202"/>
                <a:gd name="T19" fmla="*/ 0 h 194"/>
                <a:gd name="T20" fmla="*/ 85 w 202"/>
                <a:gd name="T21" fmla="*/ 79 h 1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94">
                  <a:moveTo>
                    <a:pt x="85" y="79"/>
                  </a:moveTo>
                  <a:lnTo>
                    <a:pt x="75" y="84"/>
                  </a:lnTo>
                  <a:lnTo>
                    <a:pt x="85" y="94"/>
                  </a:lnTo>
                  <a:lnTo>
                    <a:pt x="95" y="104"/>
                  </a:lnTo>
                  <a:lnTo>
                    <a:pt x="0" y="194"/>
                  </a:lnTo>
                  <a:lnTo>
                    <a:pt x="118" y="116"/>
                  </a:lnTo>
                  <a:lnTo>
                    <a:pt x="128" y="109"/>
                  </a:lnTo>
                  <a:lnTo>
                    <a:pt x="118" y="99"/>
                  </a:lnTo>
                  <a:lnTo>
                    <a:pt x="108" y="89"/>
                  </a:lnTo>
                  <a:lnTo>
                    <a:pt x="202" y="0"/>
                  </a:lnTo>
                  <a:lnTo>
                    <a:pt x="85" y="79"/>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9" name="iṣḷiḓ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12B93AD8-C1D7-4E08-8191-0568139179F7}"/>
                </a:ext>
              </a:extLst>
            </p:cNvPr>
            <p:cNvSpPr/>
            <p:nvPr/>
          </p:nvSpPr>
          <p:spPr bwMode="auto">
            <a:xfrm>
              <a:off x="5195162" y="2472726"/>
              <a:ext cx="309563" cy="322263"/>
            </a:xfrm>
            <a:custGeom>
              <a:gdLst>
                <a:gd name="T0" fmla="*/ 87 w 195"/>
                <a:gd name="T1" fmla="*/ 128 h 203"/>
                <a:gd name="T2" fmla="*/ 97 w 195"/>
                <a:gd name="T3" fmla="*/ 118 h 203"/>
                <a:gd name="T4" fmla="*/ 107 w 195"/>
                <a:gd name="T5" fmla="*/ 108 h 203"/>
                <a:gd name="T6" fmla="*/ 195 w 195"/>
                <a:gd name="T7" fmla="*/ 203 h 203"/>
                <a:gd name="T8" fmla="*/ 117 w 195"/>
                <a:gd name="T9" fmla="*/ 85 h 203"/>
                <a:gd name="T10" fmla="*/ 110 w 195"/>
                <a:gd name="T11" fmla="*/ 75 h 203"/>
                <a:gd name="T12" fmla="*/ 100 w 195"/>
                <a:gd name="T13" fmla="*/ 85 h 203"/>
                <a:gd name="T14" fmla="*/ 90 w 195"/>
                <a:gd name="T15" fmla="*/ 95 h 203"/>
                <a:gd name="T16" fmla="*/ 0 w 195"/>
                <a:gd name="T17" fmla="*/ 0 h 203"/>
                <a:gd name="T18" fmla="*/ 80 w 195"/>
                <a:gd name="T19" fmla="*/ 118 h 203"/>
                <a:gd name="T20" fmla="*/ 87 w 195"/>
                <a:gd name="T21" fmla="*/ 128 h 20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203">
                  <a:moveTo>
                    <a:pt x="87" y="128"/>
                  </a:moveTo>
                  <a:lnTo>
                    <a:pt x="97" y="118"/>
                  </a:lnTo>
                  <a:lnTo>
                    <a:pt x="107" y="108"/>
                  </a:lnTo>
                  <a:lnTo>
                    <a:pt x="195" y="203"/>
                  </a:lnTo>
                  <a:lnTo>
                    <a:pt x="117" y="85"/>
                  </a:lnTo>
                  <a:lnTo>
                    <a:pt x="110" y="75"/>
                  </a:lnTo>
                  <a:lnTo>
                    <a:pt x="100" y="85"/>
                  </a:lnTo>
                  <a:lnTo>
                    <a:pt x="90" y="95"/>
                  </a:lnTo>
                  <a:lnTo>
                    <a:pt x="0" y="0"/>
                  </a:lnTo>
                  <a:lnTo>
                    <a:pt x="80" y="118"/>
                  </a:lnTo>
                  <a:lnTo>
                    <a:pt x="87" y="128"/>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0" name="iSľíḋ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43B4480F-D9AB-47F4-8D2B-193CB0375F03}"/>
                </a:ext>
              </a:extLst>
            </p:cNvPr>
            <p:cNvSpPr/>
            <p:nvPr/>
          </p:nvSpPr>
          <p:spPr bwMode="auto">
            <a:xfrm>
              <a:off x="6374674" y="3650651"/>
              <a:ext cx="309563" cy="320675"/>
            </a:xfrm>
            <a:custGeom>
              <a:gdLst>
                <a:gd name="T0" fmla="*/ 110 w 195"/>
                <a:gd name="T1" fmla="*/ 75 h 202"/>
                <a:gd name="T2" fmla="*/ 100 w 195"/>
                <a:gd name="T3" fmla="*/ 85 h 202"/>
                <a:gd name="T4" fmla="*/ 90 w 195"/>
                <a:gd name="T5" fmla="*/ 95 h 202"/>
                <a:gd name="T6" fmla="*/ 0 w 195"/>
                <a:gd name="T7" fmla="*/ 0 h 202"/>
                <a:gd name="T8" fmla="*/ 80 w 195"/>
                <a:gd name="T9" fmla="*/ 118 h 202"/>
                <a:gd name="T10" fmla="*/ 85 w 195"/>
                <a:gd name="T11" fmla="*/ 127 h 202"/>
                <a:gd name="T12" fmla="*/ 95 w 195"/>
                <a:gd name="T13" fmla="*/ 118 h 202"/>
                <a:gd name="T14" fmla="*/ 105 w 195"/>
                <a:gd name="T15" fmla="*/ 107 h 202"/>
                <a:gd name="T16" fmla="*/ 195 w 195"/>
                <a:gd name="T17" fmla="*/ 202 h 202"/>
                <a:gd name="T18" fmla="*/ 117 w 195"/>
                <a:gd name="T19" fmla="*/ 85 h 202"/>
                <a:gd name="T20" fmla="*/ 110 w 195"/>
                <a:gd name="T21" fmla="*/ 75 h 20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201">
                  <a:moveTo>
                    <a:pt x="110" y="75"/>
                  </a:moveTo>
                  <a:lnTo>
                    <a:pt x="100" y="85"/>
                  </a:lnTo>
                  <a:lnTo>
                    <a:pt x="90" y="95"/>
                  </a:lnTo>
                  <a:lnTo>
                    <a:pt x="0" y="0"/>
                  </a:lnTo>
                  <a:lnTo>
                    <a:pt x="80" y="118"/>
                  </a:lnTo>
                  <a:lnTo>
                    <a:pt x="85" y="127"/>
                  </a:lnTo>
                  <a:lnTo>
                    <a:pt x="95" y="118"/>
                  </a:lnTo>
                  <a:lnTo>
                    <a:pt x="105" y="107"/>
                  </a:lnTo>
                  <a:lnTo>
                    <a:pt x="195" y="202"/>
                  </a:lnTo>
                  <a:lnTo>
                    <a:pt x="117" y="85"/>
                  </a:lnTo>
                  <a:lnTo>
                    <a:pt x="110" y="75"/>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1" name="iṩḻiḑ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122C408-BD4E-404A-9EDA-023BCC0376FB}"/>
                </a:ext>
              </a:extLst>
            </p:cNvPr>
            <p:cNvSpPr/>
            <p:nvPr/>
          </p:nvSpPr>
          <p:spPr bwMode="auto">
            <a:xfrm>
              <a:off x="5898424" y="2166338"/>
              <a:ext cx="85725" cy="446088"/>
            </a:xfrm>
            <a:custGeom>
              <a:gdLst>
                <a:gd name="T0" fmla="*/ 25 w 54"/>
                <a:gd name="T1" fmla="*/ 131 h 281"/>
                <a:gd name="T2" fmla="*/ 29 w 54"/>
                <a:gd name="T3" fmla="*/ 0 h 281"/>
                <a:gd name="T4" fmla="*/ 2 w 54"/>
                <a:gd name="T5" fmla="*/ 140 h 281"/>
                <a:gd name="T6" fmla="*/ 0 w 54"/>
                <a:gd name="T7" fmla="*/ 151 h 281"/>
                <a:gd name="T8" fmla="*/ 14 w 54"/>
                <a:gd name="T9" fmla="*/ 151 h 281"/>
                <a:gd name="T10" fmla="*/ 29 w 54"/>
                <a:gd name="T11" fmla="*/ 151 h 281"/>
                <a:gd name="T12" fmla="*/ 24 w 54"/>
                <a:gd name="T13" fmla="*/ 281 h 281"/>
                <a:gd name="T14" fmla="*/ 52 w 54"/>
                <a:gd name="T15" fmla="*/ 141 h 281"/>
                <a:gd name="T16" fmla="*/ 54 w 54"/>
                <a:gd name="T17" fmla="*/ 131 h 281"/>
                <a:gd name="T18" fmla="*/ 40 w 54"/>
                <a:gd name="T19" fmla="*/ 131 h 281"/>
                <a:gd name="T20" fmla="*/ 25 w 54"/>
                <a:gd name="T21" fmla="*/ 131 h 2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281">
                  <a:moveTo>
                    <a:pt x="25" y="131"/>
                  </a:moveTo>
                  <a:lnTo>
                    <a:pt x="29" y="0"/>
                  </a:lnTo>
                  <a:lnTo>
                    <a:pt x="2" y="140"/>
                  </a:lnTo>
                  <a:lnTo>
                    <a:pt x="0" y="151"/>
                  </a:lnTo>
                  <a:lnTo>
                    <a:pt x="14" y="151"/>
                  </a:lnTo>
                  <a:lnTo>
                    <a:pt x="29" y="151"/>
                  </a:lnTo>
                  <a:lnTo>
                    <a:pt x="24" y="281"/>
                  </a:lnTo>
                  <a:lnTo>
                    <a:pt x="52" y="141"/>
                  </a:lnTo>
                  <a:lnTo>
                    <a:pt x="54" y="131"/>
                  </a:lnTo>
                  <a:lnTo>
                    <a:pt x="40" y="131"/>
                  </a:lnTo>
                  <a:lnTo>
                    <a:pt x="25" y="131"/>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2" name="îṣḷíd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8C0D8033-4C63-47BF-81C8-3A352D3F162B}"/>
                </a:ext>
              </a:extLst>
            </p:cNvPr>
            <p:cNvSpPr/>
            <p:nvPr/>
          </p:nvSpPr>
          <p:spPr bwMode="auto">
            <a:xfrm>
              <a:off x="5388837" y="2660051"/>
              <a:ext cx="1095375" cy="1128713"/>
            </a:xfrm>
            <a:custGeom>
              <a:gdLst>
                <a:gd name="T0" fmla="*/ 414 w 414"/>
                <a:gd name="T1" fmla="*/ 213 h 427"/>
                <a:gd name="T2" fmla="*/ 193 w 414"/>
                <a:gd name="T3" fmla="*/ 9 h 427"/>
                <a:gd name="T4" fmla="*/ 4 w 414"/>
                <a:gd name="T5" fmla="*/ 200 h 427"/>
                <a:gd name="T6" fmla="*/ 61 w 414"/>
                <a:gd name="T7" fmla="*/ 356 h 427"/>
                <a:gd name="T8" fmla="*/ 99 w 414"/>
                <a:gd name="T9" fmla="*/ 427 h 427"/>
                <a:gd name="T10" fmla="*/ 99 w 414"/>
                <a:gd name="T11" fmla="*/ 427 h 427"/>
                <a:gd name="T12" fmla="*/ 318 w 414"/>
                <a:gd name="T13" fmla="*/ 427 h 427"/>
                <a:gd name="T14" fmla="*/ 318 w 414"/>
                <a:gd name="T15" fmla="*/ 427 h 427"/>
                <a:gd name="T16" fmla="*/ 356 w 414"/>
                <a:gd name="T17" fmla="*/ 356 h 427"/>
                <a:gd name="T18" fmla="*/ 414 w 414"/>
                <a:gd name="T19" fmla="*/ 213 h 4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 h="427">
                  <a:moveTo>
                    <a:pt x="414" y="213"/>
                  </a:moveTo>
                  <a:cubicBezTo>
                    <a:pt x="414" y="95"/>
                    <a:pt x="314" y="0"/>
                    <a:pt x="193" y="9"/>
                  </a:cubicBezTo>
                  <a:cubicBezTo>
                    <a:pt x="92" y="16"/>
                    <a:pt x="10" y="99"/>
                    <a:pt x="4" y="200"/>
                  </a:cubicBezTo>
                  <a:cubicBezTo>
                    <a:pt x="0" y="261"/>
                    <a:pt x="23" y="316"/>
                    <a:pt x="61" y="356"/>
                  </a:cubicBezTo>
                  <a:cubicBezTo>
                    <a:pt x="80" y="376"/>
                    <a:pt x="93" y="400"/>
                    <a:pt x="99" y="427"/>
                  </a:cubicBezTo>
                  <a:cubicBezTo>
                    <a:pt x="99" y="427"/>
                    <a:pt x="99" y="427"/>
                    <a:pt x="99" y="427"/>
                  </a:cubicBezTo>
                  <a:cubicBezTo>
                    <a:pt x="318" y="427"/>
                    <a:pt x="318" y="427"/>
                    <a:pt x="318" y="427"/>
                  </a:cubicBezTo>
                  <a:cubicBezTo>
                    <a:pt x="318" y="427"/>
                    <a:pt x="318" y="427"/>
                    <a:pt x="318" y="427"/>
                  </a:cubicBezTo>
                  <a:cubicBezTo>
                    <a:pt x="324" y="400"/>
                    <a:pt x="337" y="376"/>
                    <a:pt x="356" y="356"/>
                  </a:cubicBezTo>
                  <a:cubicBezTo>
                    <a:pt x="392" y="319"/>
                    <a:pt x="414" y="269"/>
                    <a:pt x="414" y="213"/>
                  </a:cubicBez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3" name="îṡľíḓ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6A6C570D-7B45-44EB-A9D5-8EE038FC6DCC}"/>
                </a:ext>
              </a:extLst>
            </p:cNvPr>
            <p:cNvSpPr/>
            <p:nvPr/>
          </p:nvSpPr>
          <p:spPr bwMode="auto">
            <a:xfrm>
              <a:off x="6031774" y="3418876"/>
              <a:ext cx="134938" cy="369888"/>
            </a:xfrm>
            <a:custGeom>
              <a:gdLst>
                <a:gd name="T0" fmla="*/ 0 w 51"/>
                <a:gd name="T1" fmla="*/ 140 h 140"/>
                <a:gd name="T2" fmla="*/ 51 w 51"/>
                <a:gd name="T3" fmla="*/ 0 h 140"/>
              </a:gdLst>
              <a:cxnLst>
                <a:cxn ang="0">
                  <a:pos x="T0" y="T1"/>
                </a:cxn>
                <a:cxn ang="0">
                  <a:pos x="T2" y="T3"/>
                </a:cxn>
              </a:cxnLst>
              <a:rect l="0" t="0" r="r" b="b"/>
              <a:pathLst>
                <a:path w="51" h="140">
                  <a:moveTo>
                    <a:pt x="0" y="140"/>
                  </a:moveTo>
                  <a:cubicBezTo>
                    <a:pt x="0" y="140"/>
                    <a:pt x="6" y="54"/>
                    <a:pt x="51" y="0"/>
                  </a:cubicBezTo>
                </a:path>
              </a:pathLst>
            </a:custGeom>
            <a:noFill/>
            <a:ln w="31750" cap="rnd">
              <a:solidFill>
                <a:srgbClr val="F2A668"/>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4" name="íṩ1i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40D175C8-CD7D-4933-B9CE-CA03FDA9271F}"/>
                </a:ext>
              </a:extLst>
            </p:cNvPr>
            <p:cNvSpPr/>
            <p:nvPr/>
          </p:nvSpPr>
          <p:spPr bwMode="auto">
            <a:xfrm>
              <a:off x="5714274" y="3418876"/>
              <a:ext cx="134938" cy="369888"/>
            </a:xfrm>
            <a:custGeom>
              <a:gdLst>
                <a:gd name="T0" fmla="*/ 51 w 51"/>
                <a:gd name="T1" fmla="*/ 140 h 140"/>
                <a:gd name="T2" fmla="*/ 0 w 51"/>
                <a:gd name="T3" fmla="*/ 0 h 140"/>
              </a:gdLst>
              <a:cxnLst>
                <a:cxn ang="0">
                  <a:pos x="T0" y="T1"/>
                </a:cxn>
                <a:cxn ang="0">
                  <a:pos x="T2" y="T3"/>
                </a:cxn>
              </a:cxnLst>
              <a:rect l="0" t="0" r="r" b="b"/>
              <a:pathLst>
                <a:path w="51" h="140">
                  <a:moveTo>
                    <a:pt x="51" y="140"/>
                  </a:moveTo>
                  <a:cubicBezTo>
                    <a:pt x="51" y="140"/>
                    <a:pt x="45" y="54"/>
                    <a:pt x="0" y="0"/>
                  </a:cubicBezTo>
                </a:path>
              </a:pathLst>
            </a:custGeom>
            <a:noFill/>
            <a:ln w="31750" cap="rnd">
              <a:solidFill>
                <a:srgbClr val="F2A668"/>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5" name="iš1ïď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E184AFF-CEF5-43D9-A3F9-82D23849C31A}"/>
                </a:ext>
              </a:extLst>
            </p:cNvPr>
            <p:cNvSpPr/>
            <p:nvPr/>
          </p:nvSpPr>
          <p:spPr bwMode="auto">
            <a:xfrm>
              <a:off x="5742849" y="3349026"/>
              <a:ext cx="392113" cy="185738"/>
            </a:xfrm>
            <a:custGeom>
              <a:gdLst>
                <a:gd name="T0" fmla="*/ 0 w 247"/>
                <a:gd name="T1" fmla="*/ 69 h 117"/>
                <a:gd name="T2" fmla="*/ 47 w 247"/>
                <a:gd name="T3" fmla="*/ 69 h 117"/>
                <a:gd name="T4" fmla="*/ 60 w 247"/>
                <a:gd name="T5" fmla="*/ 20 h 117"/>
                <a:gd name="T6" fmla="*/ 83 w 247"/>
                <a:gd name="T7" fmla="*/ 110 h 117"/>
                <a:gd name="T8" fmla="*/ 105 w 247"/>
                <a:gd name="T9" fmla="*/ 37 h 117"/>
                <a:gd name="T10" fmla="*/ 123 w 247"/>
                <a:gd name="T11" fmla="*/ 99 h 117"/>
                <a:gd name="T12" fmla="*/ 145 w 247"/>
                <a:gd name="T13" fmla="*/ 44 h 117"/>
                <a:gd name="T14" fmla="*/ 163 w 247"/>
                <a:gd name="T15" fmla="*/ 117 h 117"/>
                <a:gd name="T16" fmla="*/ 188 w 247"/>
                <a:gd name="T17" fmla="*/ 0 h 117"/>
                <a:gd name="T18" fmla="*/ 198 w 247"/>
                <a:gd name="T19" fmla="*/ 69 h 117"/>
                <a:gd name="T20" fmla="*/ 247 w 247"/>
                <a:gd name="T21" fmla="*/ 69 h 1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117">
                  <a:moveTo>
                    <a:pt x="0" y="69"/>
                  </a:moveTo>
                  <a:lnTo>
                    <a:pt x="47" y="69"/>
                  </a:lnTo>
                  <a:lnTo>
                    <a:pt x="60" y="20"/>
                  </a:lnTo>
                  <a:lnTo>
                    <a:pt x="83" y="110"/>
                  </a:lnTo>
                  <a:lnTo>
                    <a:pt x="105" y="37"/>
                  </a:lnTo>
                  <a:lnTo>
                    <a:pt x="123" y="99"/>
                  </a:lnTo>
                  <a:lnTo>
                    <a:pt x="145" y="44"/>
                  </a:lnTo>
                  <a:lnTo>
                    <a:pt x="163" y="117"/>
                  </a:lnTo>
                  <a:lnTo>
                    <a:pt x="188" y="0"/>
                  </a:lnTo>
                  <a:lnTo>
                    <a:pt x="198" y="69"/>
                  </a:lnTo>
                  <a:lnTo>
                    <a:pt x="247" y="69"/>
                  </a:lnTo>
                </a:path>
              </a:pathLst>
            </a:custGeom>
            <a:noFill/>
            <a:ln w="31750" cap="rnd">
              <a:solidFill>
                <a:srgbClr val="F2A668"/>
              </a:solidFill>
              <a:prstDash val="solid"/>
              <a:rou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6" name="iṥlî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EE4002D-4EC3-4B3C-8573-D3BA47CB9321}"/>
                </a:ext>
              </a:extLst>
            </p:cNvPr>
            <p:cNvSpPr/>
            <p:nvPr/>
          </p:nvSpPr>
          <p:spPr bwMode="auto">
            <a:xfrm>
              <a:off x="5833337" y="4036413"/>
              <a:ext cx="214313" cy="147638"/>
            </a:xfrm>
            <a:prstGeom prst="ellipse">
              <a:avLst/>
            </a:prstGeom>
            <a:solidFill>
              <a:srgbClr val="0C47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7" name="iSľíḓ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DAC4319D-1B36-4A03-BD3F-46F14493FE59}"/>
                </a:ext>
              </a:extLst>
            </p:cNvPr>
            <p:cNvSpPr/>
            <p:nvPr/>
          </p:nvSpPr>
          <p:spPr bwMode="auto">
            <a:xfrm>
              <a:off x="5719037" y="3976088"/>
              <a:ext cx="441325" cy="174625"/>
            </a:xfrm>
            <a:custGeom>
              <a:gdLst>
                <a:gd name="T0" fmla="*/ 28 w 167"/>
                <a:gd name="T1" fmla="*/ 66 h 66"/>
                <a:gd name="T2" fmla="*/ 139 w 167"/>
                <a:gd name="T3" fmla="*/ 66 h 66"/>
                <a:gd name="T4" fmla="*/ 167 w 167"/>
                <a:gd name="T5" fmla="*/ 38 h 66"/>
                <a:gd name="T6" fmla="*/ 84 w 167"/>
                <a:gd name="T7" fmla="*/ 0 h 66"/>
                <a:gd name="T8" fmla="*/ 0 w 167"/>
                <a:gd name="T9" fmla="*/ 38 h 66"/>
                <a:gd name="T10" fmla="*/ 28 w 167"/>
                <a:gd name="T11" fmla="*/ 66 h 66"/>
              </a:gdLst>
              <a:cxnLst>
                <a:cxn ang="0">
                  <a:pos x="T0" y="T1"/>
                </a:cxn>
                <a:cxn ang="0">
                  <a:pos x="T2" y="T3"/>
                </a:cxn>
                <a:cxn ang="0">
                  <a:pos x="T4" y="T5"/>
                </a:cxn>
                <a:cxn ang="0">
                  <a:pos x="T6" y="T7"/>
                </a:cxn>
                <a:cxn ang="0">
                  <a:pos x="T8" y="T9"/>
                </a:cxn>
                <a:cxn ang="0">
                  <a:pos x="T10" y="T11"/>
                </a:cxn>
              </a:cxnLst>
              <a:rect l="0" t="0" r="r" b="b"/>
              <a:pathLst>
                <a:path w="167" h="66">
                  <a:moveTo>
                    <a:pt x="28" y="66"/>
                  </a:moveTo>
                  <a:cubicBezTo>
                    <a:pt x="139" y="66"/>
                    <a:pt x="139" y="66"/>
                    <a:pt x="139" y="66"/>
                  </a:cubicBezTo>
                  <a:cubicBezTo>
                    <a:pt x="156" y="59"/>
                    <a:pt x="167" y="49"/>
                    <a:pt x="167" y="38"/>
                  </a:cubicBezTo>
                  <a:cubicBezTo>
                    <a:pt x="167" y="17"/>
                    <a:pt x="130" y="0"/>
                    <a:pt x="84" y="0"/>
                  </a:cubicBezTo>
                  <a:cubicBezTo>
                    <a:pt x="38" y="0"/>
                    <a:pt x="0" y="17"/>
                    <a:pt x="0" y="38"/>
                  </a:cubicBezTo>
                  <a:cubicBezTo>
                    <a:pt x="0" y="49"/>
                    <a:pt x="11" y="59"/>
                    <a:pt x="28" y="66"/>
                  </a:cubicBezTo>
                  <a:close/>
                </a:path>
              </a:pathLst>
            </a:custGeom>
            <a:solidFill>
              <a:srgbClr val="105E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8" name="îṧļíḍ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096971FE-AFA7-456E-A2BF-F8C4F58CBE0B}"/>
                </a:ext>
              </a:extLst>
            </p:cNvPr>
            <p:cNvSpPr/>
            <p:nvPr/>
          </p:nvSpPr>
          <p:spPr bwMode="auto">
            <a:xfrm>
              <a:off x="5623787" y="3758601"/>
              <a:ext cx="631825" cy="344488"/>
            </a:xfrm>
            <a:custGeom>
              <a:gdLst>
                <a:gd name="T0" fmla="*/ 215 w 239"/>
                <a:gd name="T1" fmla="*/ 130 h 130"/>
                <a:gd name="T2" fmla="*/ 24 w 239"/>
                <a:gd name="T3" fmla="*/ 130 h 130"/>
                <a:gd name="T4" fmla="*/ 17 w 239"/>
                <a:gd name="T5" fmla="*/ 122 h 130"/>
                <a:gd name="T6" fmla="*/ 1 w 239"/>
                <a:gd name="T7" fmla="*/ 11 h 130"/>
                <a:gd name="T8" fmla="*/ 8 w 239"/>
                <a:gd name="T9" fmla="*/ 0 h 130"/>
                <a:gd name="T10" fmla="*/ 232 w 239"/>
                <a:gd name="T11" fmla="*/ 0 h 130"/>
                <a:gd name="T12" fmla="*/ 238 w 239"/>
                <a:gd name="T13" fmla="*/ 11 h 130"/>
                <a:gd name="T14" fmla="*/ 223 w 239"/>
                <a:gd name="T15" fmla="*/ 122 h 130"/>
                <a:gd name="T16" fmla="*/ 215 w 239"/>
                <a:gd name="T17" fmla="*/ 130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9" h="130">
                  <a:moveTo>
                    <a:pt x="215" y="130"/>
                  </a:moveTo>
                  <a:cubicBezTo>
                    <a:pt x="24" y="130"/>
                    <a:pt x="24" y="130"/>
                    <a:pt x="24" y="130"/>
                  </a:cubicBezTo>
                  <a:cubicBezTo>
                    <a:pt x="21" y="130"/>
                    <a:pt x="17" y="126"/>
                    <a:pt x="17" y="122"/>
                  </a:cubicBezTo>
                  <a:cubicBezTo>
                    <a:pt x="1" y="11"/>
                    <a:pt x="1" y="11"/>
                    <a:pt x="1" y="11"/>
                  </a:cubicBezTo>
                  <a:cubicBezTo>
                    <a:pt x="0" y="5"/>
                    <a:pt x="3" y="0"/>
                    <a:pt x="8" y="0"/>
                  </a:cubicBezTo>
                  <a:cubicBezTo>
                    <a:pt x="232" y="0"/>
                    <a:pt x="232" y="0"/>
                    <a:pt x="232" y="0"/>
                  </a:cubicBezTo>
                  <a:cubicBezTo>
                    <a:pt x="236" y="0"/>
                    <a:pt x="239" y="5"/>
                    <a:pt x="238" y="11"/>
                  </a:cubicBezTo>
                  <a:cubicBezTo>
                    <a:pt x="223" y="122"/>
                    <a:pt x="223" y="122"/>
                    <a:pt x="223" y="122"/>
                  </a:cubicBezTo>
                  <a:cubicBezTo>
                    <a:pt x="222" y="126"/>
                    <a:pt x="219" y="130"/>
                    <a:pt x="215" y="130"/>
                  </a:cubicBezTo>
                  <a:close/>
                </a:path>
              </a:pathLst>
            </a:custGeom>
            <a:solidFill>
              <a:srgbClr val="0C47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9" name="iŝli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F554A87-FE6B-4FB3-A8D3-EAFE5E04DB2A}"/>
                </a:ext>
              </a:extLst>
            </p:cNvPr>
            <p:cNvSpPr/>
            <p:nvPr/>
          </p:nvSpPr>
          <p:spPr bwMode="auto">
            <a:xfrm flipV="1">
              <a:off x="5630137" y="3790351"/>
              <a:ext cx="306388" cy="38100"/>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220" name="îšlid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1807D903-5AC2-48FF-8C81-6470D3F6D084}"/>
                </a:ext>
              </a:extLst>
            </p:cNvPr>
            <p:cNvSpPr/>
            <p:nvPr/>
          </p:nvSpPr>
          <p:spPr bwMode="auto">
            <a:xfrm flipV="1">
              <a:off x="5639662" y="3820513"/>
              <a:ext cx="614363" cy="79375"/>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221" name="îŝļîḋ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DEB7CC0D-7540-408B-8C1D-84BEF74896B7}"/>
                </a:ext>
              </a:extLst>
            </p:cNvPr>
            <p:cNvSpPr/>
            <p:nvPr/>
          </p:nvSpPr>
          <p:spPr bwMode="auto">
            <a:xfrm flipV="1">
              <a:off x="5650774" y="3893538"/>
              <a:ext cx="588963" cy="74613"/>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222" name="išlîḍ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82F38E65-6DCB-4E42-8646-8963DC25B8D9}"/>
                </a:ext>
              </a:extLst>
            </p:cNvPr>
            <p:cNvSpPr/>
            <p:nvPr/>
          </p:nvSpPr>
          <p:spPr bwMode="auto">
            <a:xfrm flipV="1">
              <a:off x="5661887" y="3963388"/>
              <a:ext cx="568325" cy="73025"/>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223" name="ïšḷîḑ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B61EC503-A14E-4F9E-B560-D9E3B237BE25}"/>
                </a:ext>
              </a:extLst>
            </p:cNvPr>
            <p:cNvSpPr/>
            <p:nvPr/>
          </p:nvSpPr>
          <p:spPr bwMode="auto">
            <a:xfrm flipV="1">
              <a:off x="5946049" y="4033238"/>
              <a:ext cx="273050" cy="38100"/>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grpSp>
    </p:spTree>
    <p:custDataLst>
      <p:tags r:id="rId2"/>
    </p:custDataLst>
    <p:extLst>
      <p:ext uri="{BB962C8B-B14F-4D97-AF65-F5344CB8AC3E}">
        <p14:creationId xmlns:p14="http://schemas.microsoft.com/office/powerpoint/2010/main" val="16385547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204"/>
                                        </p:tgtEl>
                                        <p:attrNameLst>
                                          <p:attrName>style.visibility</p:attrName>
                                        </p:attrNameLst>
                                      </p:cBhvr>
                                      <p:to>
                                        <p:strVal val="visible"/>
                                      </p:to>
                                    </p:set>
                                    <p:animEffect transition="in" filter="fade">
                                      <p:cBhvr>
                                        <p:cTn id="10" dur="500"/>
                                        <p:tgtEl>
                                          <p:spTgt spid="204"/>
                                        </p:tgtEl>
                                      </p:cBhvr>
                                    </p:animEffect>
                                  </p:childTnLst>
                                </p:cTn>
                              </p:par>
                              <p:par>
                                <p:cTn id="11" presetID="17" presetClass="entr" presetSubtype="8"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ppt_x</p:attrName>
                                        </p:attrNameLst>
                                      </p:cBhvr>
                                      <p:tavLst>
                                        <p:tav tm="0">
                                          <p:val>
                                            <p:strVal val="#ppt_x-#ppt_w/2"/>
                                          </p:val>
                                        </p:tav>
                                        <p:tav tm="100000">
                                          <p:val>
                                            <p:strVal val="#ppt_x"/>
                                          </p:val>
                                        </p:tav>
                                      </p:tavLst>
                                    </p:anim>
                                    <p:anim calcmode="lin" valueType="num">
                                      <p:cBhvr>
                                        <p:cTn id="14" dur="500" fill="hold"/>
                                        <p:tgtEl>
                                          <p:spTgt spid="26"/>
                                        </p:tgtEl>
                                        <p:attrNameLst>
                                          <p:attrName>ppt_y</p:attrName>
                                        </p:attrNameLst>
                                      </p:cBhvr>
                                      <p:tavLst>
                                        <p:tav tm="0">
                                          <p:val>
                                            <p:strVal val="#ppt_y"/>
                                          </p:val>
                                        </p:tav>
                                        <p:tav tm="100000">
                                          <p:val>
                                            <p:strVal val="#ppt_y"/>
                                          </p:val>
                                        </p:tav>
                                      </p:tavLst>
                                    </p:anim>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strVal val="#ppt_h"/>
                                          </p:val>
                                        </p:tav>
                                        <p:tav tm="100000">
                                          <p:val>
                                            <p:strVal val="#ppt_h"/>
                                          </p:val>
                                        </p:tav>
                                      </p:tavLst>
                                    </p:anim>
                                  </p:childTnLst>
                                </p:cTn>
                              </p:par>
                              <p:par>
                                <p:cTn id="17" presetID="10"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7" name="圆角矩形 6"/>
          <p:cNvSpPr/>
          <p:nvPr/>
        </p:nvSpPr>
        <p:spPr>
          <a:xfrm>
            <a:off x="1370234" y="2166338"/>
            <a:ext cx="6615526" cy="2417190"/>
          </a:xfrm>
          <a:prstGeom prst="roundRect">
            <a:avLst>
              <a:gd name="adj" fmla="val 2804"/>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715623" y="2441201"/>
            <a:ext cx="7270137" cy="444500"/>
            <a:chOff x="764391" y="2429009"/>
            <a:chExt cx="7270137" cy="444500"/>
          </a:xfrm>
        </p:grpSpPr>
        <p:sp>
          <p:nvSpPr>
            <p:cNvPr id="5" name="sketched-right-arrow_37071"/>
            <p:cNvSpPr>
              <a:spLocks noChangeAspect="1"/>
            </p:cNvSpPr>
            <p:nvPr/>
          </p:nvSpPr>
          <p:spPr bwMode="auto">
            <a:xfrm>
              <a:off x="1419002" y="2497468"/>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6" name="组合 5"/>
            <p:cNvGrpSpPr/>
            <p:nvPr/>
          </p:nvGrpSpPr>
          <p:grpSpPr>
            <a:xfrm>
              <a:off x="764391" y="2429009"/>
              <a:ext cx="571500" cy="444500"/>
              <a:chOff x="1409139" y="2387705"/>
              <a:chExt cx="571500" cy="444500"/>
            </a:xfrm>
          </p:grpSpPr>
          <p:sp>
            <p:nvSpPr>
              <p:cNvPr id="8" name="椭圆 7"/>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Normal" panose="020b0400000000000000" pitchFamily="34" charset="-122"/>
                    <a:ea typeface="思源黑体 CN Normal" panose="020b0400000000000000" pitchFamily="34" charset="-122"/>
                  </a:rPr>
                  <a:t>1</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4" name="矩形 3"/>
            <p:cNvSpPr/>
            <p:nvPr/>
          </p:nvSpPr>
          <p:spPr>
            <a:xfrm>
              <a:off x="2015341" y="2476501"/>
              <a:ext cx="6019187" cy="348813"/>
            </a:xfrm>
            <a:prstGeom prst="rect">
              <a:avLst/>
            </a:prstGeom>
          </p:spPr>
          <p:txBody>
            <a:bodyPr wrap="square">
              <a:spAutoFit/>
            </a:bodyPr>
            <a:lstStyle/>
            <a:p>
              <a:pPr>
                <a:lnSpc>
                  <a:spcPts val="2000"/>
                </a:lnSpc>
                <a:spcAft>
                  <a:spcPct val="0"/>
                </a:spcAft>
                <a:tabLst>
                  <a:tab pos="2430780"/>
                </a:tabLst>
              </a:pPr>
              <a:r>
                <a:rPr lang="zh-CN" altLang="zh-CN" sz="1600">
                  <a:solidFill>
                    <a:schemeClr val="tx1">
                      <a:lumMod val="75000"/>
                      <a:lumOff val="25000"/>
                    </a:schemeClr>
                  </a:solidFill>
                  <a:latin typeface="思源黑体 CN Bold" panose="020b0800000000000000" pitchFamily="34" charset="-122"/>
                  <a:ea typeface="思源黑体 CN Bold" panose="020b0800000000000000" pitchFamily="34" charset="-122"/>
                </a:rPr>
                <a:t>带来了生产力的巨大飞跃，促使劳作方式由粗放型转化为集约型</a:t>
              </a:r>
            </a:p>
          </p:txBody>
        </p:sp>
      </p:grpSp>
      <p:grpSp>
        <p:nvGrpSpPr>
          <p:cNvPr id="28" name="组合 27"/>
          <p:cNvGrpSpPr/>
          <p:nvPr/>
        </p:nvGrpSpPr>
        <p:grpSpPr>
          <a:xfrm>
            <a:off x="715623" y="3688354"/>
            <a:ext cx="3807609" cy="444500"/>
            <a:chOff x="764391" y="3242442"/>
            <a:chExt cx="3807609" cy="444500"/>
          </a:xfrm>
        </p:grpSpPr>
        <p:sp>
          <p:nvSpPr>
            <p:cNvPr id="13" name="sketched-right-arrow_37071"/>
            <p:cNvSpPr>
              <a:spLocks noChangeAspect="1"/>
            </p:cNvSpPr>
            <p:nvPr/>
          </p:nvSpPr>
          <p:spPr bwMode="auto">
            <a:xfrm>
              <a:off x="1419002" y="3310901"/>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14" name="组合 13"/>
            <p:cNvGrpSpPr/>
            <p:nvPr/>
          </p:nvGrpSpPr>
          <p:grpSpPr>
            <a:xfrm>
              <a:off x="764391" y="3242442"/>
              <a:ext cx="571500" cy="444500"/>
              <a:chOff x="1409139" y="2387705"/>
              <a:chExt cx="571500" cy="444500"/>
            </a:xfrm>
          </p:grpSpPr>
          <p:sp>
            <p:nvSpPr>
              <p:cNvPr id="16" name="椭圆 15"/>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文本框 16"/>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Normal" panose="020b0400000000000000" pitchFamily="34" charset="-122"/>
                    <a:ea typeface="思源黑体 CN Normal" panose="020b0400000000000000" pitchFamily="34" charset="-122"/>
                  </a:rPr>
                  <a:t>2</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grpSp>
        <p:sp>
          <p:nvSpPr>
            <p:cNvPr id="12" name="矩形 11"/>
            <p:cNvSpPr/>
            <p:nvPr/>
          </p:nvSpPr>
          <p:spPr>
            <a:xfrm>
              <a:off x="2015341" y="3291059"/>
              <a:ext cx="2556659" cy="338554"/>
            </a:xfrm>
            <a:prstGeom prst="rect">
              <a:avLst/>
            </a:prstGeom>
          </p:spPr>
          <p:txBody>
            <a:bodyPr wrap="square">
              <a:spAutoFit/>
            </a:bodyPr>
            <a:lstStyle/>
            <a:p>
              <a:pPr>
                <a:tabLst>
                  <a:tab pos="2430780"/>
                </a:tabLst>
              </a:pPr>
              <a:r>
                <a:rPr lang="zh-CN" altLang="zh-CN" sz="1600">
                  <a:solidFill>
                    <a:schemeClr val="tx1">
                      <a:lumMod val="75000"/>
                      <a:lumOff val="25000"/>
                    </a:schemeClr>
                  </a:solidFill>
                  <a:latin typeface="思源黑体 CN Bold" panose="020b0800000000000000" pitchFamily="34" charset="-122"/>
                  <a:ea typeface="思源黑体 CN Bold" panose="020b0800000000000000" pitchFamily="34" charset="-122"/>
                </a:rPr>
                <a:t>人类文化生活出现新模式</a:t>
              </a:r>
            </a:p>
          </p:txBody>
        </p:sp>
      </p:grpSp>
      <p:grpSp>
        <p:nvGrpSpPr>
          <p:cNvPr id="32" name="组合 31"/>
          <p:cNvGrpSpPr/>
          <p:nvPr/>
        </p:nvGrpSpPr>
        <p:grpSpPr>
          <a:xfrm>
            <a:off x="8205216" y="2166338"/>
            <a:ext cx="3255264" cy="3429790"/>
            <a:chOff x="8205216" y="2166338"/>
            <a:chExt cx="3255264" cy="3429790"/>
          </a:xfrm>
        </p:grpSpPr>
        <p:sp>
          <p:nvSpPr>
            <p:cNvPr id="30" name="圆角矩形 29"/>
            <p:cNvSpPr/>
            <p:nvPr/>
          </p:nvSpPr>
          <p:spPr>
            <a:xfrm>
              <a:off x="8436864" y="2166338"/>
              <a:ext cx="3023616" cy="3429790"/>
            </a:xfrm>
            <a:prstGeom prst="roundRect">
              <a:avLst>
                <a:gd name="adj" fmla="val 941"/>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6200000">
              <a:off x="8189420" y="3735881"/>
              <a:ext cx="263240" cy="231648"/>
            </a:xfrm>
            <a:prstGeom prst="triangl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3753686" y="766284"/>
            <a:ext cx="468317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现代科技进步的革命性意义</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grpSp>
        <p:nvGrpSpPr>
          <p:cNvPr id="29" name="组合 28"/>
          <p:cNvGrpSpPr/>
          <p:nvPr/>
        </p:nvGrpSpPr>
        <p:grpSpPr>
          <a:xfrm>
            <a:off x="6197600" y="3967947"/>
            <a:ext cx="1497874" cy="1430352"/>
            <a:chOff x="4884012" y="2166338"/>
            <a:chExt cx="2112962" cy="2017713"/>
          </a:xfrm>
        </p:grpSpPr>
        <p:sp>
          <p:nvSpPr>
            <p:cNvPr id="33" name="î$ḷíḍ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A83A77DA-4EE5-43C6-A5D7-15FA09FFA235}"/>
                </a:ext>
              </a:extLst>
            </p:cNvPr>
            <p:cNvSpPr/>
            <p:nvPr/>
          </p:nvSpPr>
          <p:spPr bwMode="auto">
            <a:xfrm>
              <a:off x="6552474" y="3180751"/>
              <a:ext cx="444500" cy="84138"/>
            </a:xfrm>
            <a:custGeom>
              <a:gdLst>
                <a:gd name="T0" fmla="*/ 140 w 280"/>
                <a:gd name="T1" fmla="*/ 2 h 53"/>
                <a:gd name="T2" fmla="*/ 130 w 280"/>
                <a:gd name="T3" fmla="*/ 0 h 53"/>
                <a:gd name="T4" fmla="*/ 130 w 280"/>
                <a:gd name="T5" fmla="*/ 13 h 53"/>
                <a:gd name="T6" fmla="*/ 130 w 280"/>
                <a:gd name="T7" fmla="*/ 28 h 53"/>
                <a:gd name="T8" fmla="*/ 0 w 280"/>
                <a:gd name="T9" fmla="*/ 23 h 53"/>
                <a:gd name="T10" fmla="*/ 138 w 280"/>
                <a:gd name="T11" fmla="*/ 52 h 53"/>
                <a:gd name="T12" fmla="*/ 150 w 280"/>
                <a:gd name="T13" fmla="*/ 53 h 53"/>
                <a:gd name="T14" fmla="*/ 150 w 280"/>
                <a:gd name="T15" fmla="*/ 40 h 53"/>
                <a:gd name="T16" fmla="*/ 150 w 280"/>
                <a:gd name="T17" fmla="*/ 25 h 53"/>
                <a:gd name="T18" fmla="*/ 280 w 280"/>
                <a:gd name="T19" fmla="*/ 28 h 53"/>
                <a:gd name="T20" fmla="*/ 140 w 280"/>
                <a:gd name="T21" fmla="*/ 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0" h="52">
                  <a:moveTo>
                    <a:pt x="140" y="2"/>
                  </a:moveTo>
                  <a:lnTo>
                    <a:pt x="130" y="0"/>
                  </a:lnTo>
                  <a:lnTo>
                    <a:pt x="130" y="13"/>
                  </a:lnTo>
                  <a:lnTo>
                    <a:pt x="130" y="28"/>
                  </a:lnTo>
                  <a:lnTo>
                    <a:pt x="0" y="23"/>
                  </a:lnTo>
                  <a:lnTo>
                    <a:pt x="138" y="52"/>
                  </a:lnTo>
                  <a:lnTo>
                    <a:pt x="150" y="53"/>
                  </a:lnTo>
                  <a:lnTo>
                    <a:pt x="150" y="40"/>
                  </a:lnTo>
                  <a:lnTo>
                    <a:pt x="150" y="25"/>
                  </a:lnTo>
                  <a:lnTo>
                    <a:pt x="280" y="28"/>
                  </a:lnTo>
                  <a:lnTo>
                    <a:pt x="140" y="2"/>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ïşľid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3216691-B3D4-41AC-B841-CC571863617E}"/>
                </a:ext>
              </a:extLst>
            </p:cNvPr>
            <p:cNvSpPr/>
            <p:nvPr/>
          </p:nvSpPr>
          <p:spPr bwMode="auto">
            <a:xfrm>
              <a:off x="4884012" y="3180751"/>
              <a:ext cx="446088" cy="84138"/>
            </a:xfrm>
            <a:custGeom>
              <a:gdLst>
                <a:gd name="T0" fmla="*/ 141 w 281"/>
                <a:gd name="T1" fmla="*/ 2 h 53"/>
                <a:gd name="T2" fmla="*/ 131 w 281"/>
                <a:gd name="T3" fmla="*/ 0 h 53"/>
                <a:gd name="T4" fmla="*/ 131 w 281"/>
                <a:gd name="T5" fmla="*/ 13 h 53"/>
                <a:gd name="T6" fmla="*/ 131 w 281"/>
                <a:gd name="T7" fmla="*/ 28 h 53"/>
                <a:gd name="T8" fmla="*/ 0 w 281"/>
                <a:gd name="T9" fmla="*/ 23 h 53"/>
                <a:gd name="T10" fmla="*/ 140 w 281"/>
                <a:gd name="T11" fmla="*/ 52 h 53"/>
                <a:gd name="T12" fmla="*/ 151 w 281"/>
                <a:gd name="T13" fmla="*/ 53 h 53"/>
                <a:gd name="T14" fmla="*/ 151 w 281"/>
                <a:gd name="T15" fmla="*/ 40 h 53"/>
                <a:gd name="T16" fmla="*/ 151 w 281"/>
                <a:gd name="T17" fmla="*/ 25 h 53"/>
                <a:gd name="T18" fmla="*/ 281 w 281"/>
                <a:gd name="T19" fmla="*/ 28 h 53"/>
                <a:gd name="T20" fmla="*/ 141 w 281"/>
                <a:gd name="T21" fmla="*/ 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1" h="52">
                  <a:moveTo>
                    <a:pt x="141" y="2"/>
                  </a:moveTo>
                  <a:lnTo>
                    <a:pt x="131" y="0"/>
                  </a:lnTo>
                  <a:lnTo>
                    <a:pt x="131" y="13"/>
                  </a:lnTo>
                  <a:lnTo>
                    <a:pt x="131" y="28"/>
                  </a:lnTo>
                  <a:lnTo>
                    <a:pt x="0" y="23"/>
                  </a:lnTo>
                  <a:lnTo>
                    <a:pt x="140" y="52"/>
                  </a:lnTo>
                  <a:lnTo>
                    <a:pt x="151" y="53"/>
                  </a:lnTo>
                  <a:lnTo>
                    <a:pt x="151" y="40"/>
                  </a:lnTo>
                  <a:lnTo>
                    <a:pt x="151" y="25"/>
                  </a:lnTo>
                  <a:lnTo>
                    <a:pt x="281" y="28"/>
                  </a:lnTo>
                  <a:lnTo>
                    <a:pt x="141" y="2"/>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ïṩľíḋ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A854CA01-104B-445A-AC10-F2A332434544}"/>
                </a:ext>
              </a:extLst>
            </p:cNvPr>
            <p:cNvSpPr/>
            <p:nvPr/>
          </p:nvSpPr>
          <p:spPr bwMode="auto">
            <a:xfrm>
              <a:off x="6369912" y="2477488"/>
              <a:ext cx="320675" cy="312738"/>
            </a:xfrm>
            <a:custGeom>
              <a:gdLst>
                <a:gd name="T0" fmla="*/ 118 w 202"/>
                <a:gd name="T1" fmla="*/ 117 h 197"/>
                <a:gd name="T2" fmla="*/ 127 w 202"/>
                <a:gd name="T3" fmla="*/ 110 h 197"/>
                <a:gd name="T4" fmla="*/ 117 w 202"/>
                <a:gd name="T5" fmla="*/ 100 h 197"/>
                <a:gd name="T6" fmla="*/ 107 w 202"/>
                <a:gd name="T7" fmla="*/ 90 h 197"/>
                <a:gd name="T8" fmla="*/ 202 w 202"/>
                <a:gd name="T9" fmla="*/ 0 h 197"/>
                <a:gd name="T10" fmla="*/ 83 w 202"/>
                <a:gd name="T11" fmla="*/ 80 h 197"/>
                <a:gd name="T12" fmla="*/ 75 w 202"/>
                <a:gd name="T13" fmla="*/ 87 h 197"/>
                <a:gd name="T14" fmla="*/ 85 w 202"/>
                <a:gd name="T15" fmla="*/ 97 h 197"/>
                <a:gd name="T16" fmla="*/ 95 w 202"/>
                <a:gd name="T17" fmla="*/ 107 h 197"/>
                <a:gd name="T18" fmla="*/ 0 w 202"/>
                <a:gd name="T19" fmla="*/ 197 h 197"/>
                <a:gd name="T20" fmla="*/ 118 w 202"/>
                <a:gd name="T21" fmla="*/ 117 h 19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97">
                  <a:moveTo>
                    <a:pt x="118" y="117"/>
                  </a:moveTo>
                  <a:lnTo>
                    <a:pt x="127" y="110"/>
                  </a:lnTo>
                  <a:lnTo>
                    <a:pt x="117" y="100"/>
                  </a:lnTo>
                  <a:lnTo>
                    <a:pt x="107" y="90"/>
                  </a:lnTo>
                  <a:lnTo>
                    <a:pt x="202" y="0"/>
                  </a:lnTo>
                  <a:lnTo>
                    <a:pt x="83" y="80"/>
                  </a:lnTo>
                  <a:lnTo>
                    <a:pt x="75" y="87"/>
                  </a:lnTo>
                  <a:lnTo>
                    <a:pt x="85" y="97"/>
                  </a:lnTo>
                  <a:lnTo>
                    <a:pt x="95" y="107"/>
                  </a:lnTo>
                  <a:lnTo>
                    <a:pt x="0" y="197"/>
                  </a:lnTo>
                  <a:lnTo>
                    <a:pt x="118" y="117"/>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š1id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05A9A8C-45BC-4BAD-A687-E9BC14F72EDE}"/>
                </a:ext>
              </a:extLst>
            </p:cNvPr>
            <p:cNvSpPr/>
            <p:nvPr/>
          </p:nvSpPr>
          <p:spPr bwMode="auto">
            <a:xfrm>
              <a:off x="5190399" y="3657001"/>
              <a:ext cx="320675" cy="307975"/>
            </a:xfrm>
            <a:custGeom>
              <a:gdLst>
                <a:gd name="T0" fmla="*/ 85 w 202"/>
                <a:gd name="T1" fmla="*/ 79 h 194"/>
                <a:gd name="T2" fmla="*/ 75 w 202"/>
                <a:gd name="T3" fmla="*/ 84 h 194"/>
                <a:gd name="T4" fmla="*/ 85 w 202"/>
                <a:gd name="T5" fmla="*/ 94 h 194"/>
                <a:gd name="T6" fmla="*/ 95 w 202"/>
                <a:gd name="T7" fmla="*/ 104 h 194"/>
                <a:gd name="T8" fmla="*/ 0 w 202"/>
                <a:gd name="T9" fmla="*/ 194 h 194"/>
                <a:gd name="T10" fmla="*/ 118 w 202"/>
                <a:gd name="T11" fmla="*/ 116 h 194"/>
                <a:gd name="T12" fmla="*/ 128 w 202"/>
                <a:gd name="T13" fmla="*/ 109 h 194"/>
                <a:gd name="T14" fmla="*/ 118 w 202"/>
                <a:gd name="T15" fmla="*/ 99 h 194"/>
                <a:gd name="T16" fmla="*/ 108 w 202"/>
                <a:gd name="T17" fmla="*/ 89 h 194"/>
                <a:gd name="T18" fmla="*/ 202 w 202"/>
                <a:gd name="T19" fmla="*/ 0 h 194"/>
                <a:gd name="T20" fmla="*/ 85 w 202"/>
                <a:gd name="T21" fmla="*/ 79 h 1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94">
                  <a:moveTo>
                    <a:pt x="85" y="79"/>
                  </a:moveTo>
                  <a:lnTo>
                    <a:pt x="75" y="84"/>
                  </a:lnTo>
                  <a:lnTo>
                    <a:pt x="85" y="94"/>
                  </a:lnTo>
                  <a:lnTo>
                    <a:pt x="95" y="104"/>
                  </a:lnTo>
                  <a:lnTo>
                    <a:pt x="0" y="194"/>
                  </a:lnTo>
                  <a:lnTo>
                    <a:pt x="118" y="116"/>
                  </a:lnTo>
                  <a:lnTo>
                    <a:pt x="128" y="109"/>
                  </a:lnTo>
                  <a:lnTo>
                    <a:pt x="118" y="99"/>
                  </a:lnTo>
                  <a:lnTo>
                    <a:pt x="108" y="89"/>
                  </a:lnTo>
                  <a:lnTo>
                    <a:pt x="202" y="0"/>
                  </a:lnTo>
                  <a:lnTo>
                    <a:pt x="85" y="79"/>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ṣḷiḓ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12B93AD8-C1D7-4E08-8191-0568139179F7}"/>
                </a:ext>
              </a:extLst>
            </p:cNvPr>
            <p:cNvSpPr/>
            <p:nvPr/>
          </p:nvSpPr>
          <p:spPr bwMode="auto">
            <a:xfrm>
              <a:off x="5195162" y="2472726"/>
              <a:ext cx="309563" cy="322263"/>
            </a:xfrm>
            <a:custGeom>
              <a:gdLst>
                <a:gd name="T0" fmla="*/ 87 w 195"/>
                <a:gd name="T1" fmla="*/ 128 h 203"/>
                <a:gd name="T2" fmla="*/ 97 w 195"/>
                <a:gd name="T3" fmla="*/ 118 h 203"/>
                <a:gd name="T4" fmla="*/ 107 w 195"/>
                <a:gd name="T5" fmla="*/ 108 h 203"/>
                <a:gd name="T6" fmla="*/ 195 w 195"/>
                <a:gd name="T7" fmla="*/ 203 h 203"/>
                <a:gd name="T8" fmla="*/ 117 w 195"/>
                <a:gd name="T9" fmla="*/ 85 h 203"/>
                <a:gd name="T10" fmla="*/ 110 w 195"/>
                <a:gd name="T11" fmla="*/ 75 h 203"/>
                <a:gd name="T12" fmla="*/ 100 w 195"/>
                <a:gd name="T13" fmla="*/ 85 h 203"/>
                <a:gd name="T14" fmla="*/ 90 w 195"/>
                <a:gd name="T15" fmla="*/ 95 h 203"/>
                <a:gd name="T16" fmla="*/ 0 w 195"/>
                <a:gd name="T17" fmla="*/ 0 h 203"/>
                <a:gd name="T18" fmla="*/ 80 w 195"/>
                <a:gd name="T19" fmla="*/ 118 h 203"/>
                <a:gd name="T20" fmla="*/ 87 w 195"/>
                <a:gd name="T21" fmla="*/ 128 h 20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203">
                  <a:moveTo>
                    <a:pt x="87" y="128"/>
                  </a:moveTo>
                  <a:lnTo>
                    <a:pt x="97" y="118"/>
                  </a:lnTo>
                  <a:lnTo>
                    <a:pt x="107" y="108"/>
                  </a:lnTo>
                  <a:lnTo>
                    <a:pt x="195" y="203"/>
                  </a:lnTo>
                  <a:lnTo>
                    <a:pt x="117" y="85"/>
                  </a:lnTo>
                  <a:lnTo>
                    <a:pt x="110" y="75"/>
                  </a:lnTo>
                  <a:lnTo>
                    <a:pt x="100" y="85"/>
                  </a:lnTo>
                  <a:lnTo>
                    <a:pt x="90" y="95"/>
                  </a:lnTo>
                  <a:lnTo>
                    <a:pt x="0" y="0"/>
                  </a:lnTo>
                  <a:lnTo>
                    <a:pt x="80" y="118"/>
                  </a:lnTo>
                  <a:lnTo>
                    <a:pt x="87" y="128"/>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ľíḋ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43B4480F-D9AB-47F4-8D2B-193CB0375F03}"/>
                </a:ext>
              </a:extLst>
            </p:cNvPr>
            <p:cNvSpPr/>
            <p:nvPr/>
          </p:nvSpPr>
          <p:spPr bwMode="auto">
            <a:xfrm>
              <a:off x="6374674" y="3650651"/>
              <a:ext cx="309563" cy="320675"/>
            </a:xfrm>
            <a:custGeom>
              <a:gdLst>
                <a:gd name="T0" fmla="*/ 110 w 195"/>
                <a:gd name="T1" fmla="*/ 75 h 202"/>
                <a:gd name="T2" fmla="*/ 100 w 195"/>
                <a:gd name="T3" fmla="*/ 85 h 202"/>
                <a:gd name="T4" fmla="*/ 90 w 195"/>
                <a:gd name="T5" fmla="*/ 95 h 202"/>
                <a:gd name="T6" fmla="*/ 0 w 195"/>
                <a:gd name="T7" fmla="*/ 0 h 202"/>
                <a:gd name="T8" fmla="*/ 80 w 195"/>
                <a:gd name="T9" fmla="*/ 118 h 202"/>
                <a:gd name="T10" fmla="*/ 85 w 195"/>
                <a:gd name="T11" fmla="*/ 127 h 202"/>
                <a:gd name="T12" fmla="*/ 95 w 195"/>
                <a:gd name="T13" fmla="*/ 118 h 202"/>
                <a:gd name="T14" fmla="*/ 105 w 195"/>
                <a:gd name="T15" fmla="*/ 107 h 202"/>
                <a:gd name="T16" fmla="*/ 195 w 195"/>
                <a:gd name="T17" fmla="*/ 202 h 202"/>
                <a:gd name="T18" fmla="*/ 117 w 195"/>
                <a:gd name="T19" fmla="*/ 85 h 202"/>
                <a:gd name="T20" fmla="*/ 110 w 195"/>
                <a:gd name="T21" fmla="*/ 75 h 20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201">
                  <a:moveTo>
                    <a:pt x="110" y="75"/>
                  </a:moveTo>
                  <a:lnTo>
                    <a:pt x="100" y="85"/>
                  </a:lnTo>
                  <a:lnTo>
                    <a:pt x="90" y="95"/>
                  </a:lnTo>
                  <a:lnTo>
                    <a:pt x="0" y="0"/>
                  </a:lnTo>
                  <a:lnTo>
                    <a:pt x="80" y="118"/>
                  </a:lnTo>
                  <a:lnTo>
                    <a:pt x="85" y="127"/>
                  </a:lnTo>
                  <a:lnTo>
                    <a:pt x="95" y="118"/>
                  </a:lnTo>
                  <a:lnTo>
                    <a:pt x="105" y="107"/>
                  </a:lnTo>
                  <a:lnTo>
                    <a:pt x="195" y="202"/>
                  </a:lnTo>
                  <a:lnTo>
                    <a:pt x="117" y="85"/>
                  </a:lnTo>
                  <a:lnTo>
                    <a:pt x="110" y="75"/>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ṩḻiḑ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122C408-BD4E-404A-9EDA-023BCC0376FB}"/>
                </a:ext>
              </a:extLst>
            </p:cNvPr>
            <p:cNvSpPr/>
            <p:nvPr/>
          </p:nvSpPr>
          <p:spPr bwMode="auto">
            <a:xfrm>
              <a:off x="5898424" y="2166338"/>
              <a:ext cx="85725" cy="446088"/>
            </a:xfrm>
            <a:custGeom>
              <a:gdLst>
                <a:gd name="T0" fmla="*/ 25 w 54"/>
                <a:gd name="T1" fmla="*/ 131 h 281"/>
                <a:gd name="T2" fmla="*/ 29 w 54"/>
                <a:gd name="T3" fmla="*/ 0 h 281"/>
                <a:gd name="T4" fmla="*/ 2 w 54"/>
                <a:gd name="T5" fmla="*/ 140 h 281"/>
                <a:gd name="T6" fmla="*/ 0 w 54"/>
                <a:gd name="T7" fmla="*/ 151 h 281"/>
                <a:gd name="T8" fmla="*/ 14 w 54"/>
                <a:gd name="T9" fmla="*/ 151 h 281"/>
                <a:gd name="T10" fmla="*/ 29 w 54"/>
                <a:gd name="T11" fmla="*/ 151 h 281"/>
                <a:gd name="T12" fmla="*/ 24 w 54"/>
                <a:gd name="T13" fmla="*/ 281 h 281"/>
                <a:gd name="T14" fmla="*/ 52 w 54"/>
                <a:gd name="T15" fmla="*/ 141 h 281"/>
                <a:gd name="T16" fmla="*/ 54 w 54"/>
                <a:gd name="T17" fmla="*/ 131 h 281"/>
                <a:gd name="T18" fmla="*/ 40 w 54"/>
                <a:gd name="T19" fmla="*/ 131 h 281"/>
                <a:gd name="T20" fmla="*/ 25 w 54"/>
                <a:gd name="T21" fmla="*/ 131 h 2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281">
                  <a:moveTo>
                    <a:pt x="25" y="131"/>
                  </a:moveTo>
                  <a:lnTo>
                    <a:pt x="29" y="0"/>
                  </a:lnTo>
                  <a:lnTo>
                    <a:pt x="2" y="140"/>
                  </a:lnTo>
                  <a:lnTo>
                    <a:pt x="0" y="151"/>
                  </a:lnTo>
                  <a:lnTo>
                    <a:pt x="14" y="151"/>
                  </a:lnTo>
                  <a:lnTo>
                    <a:pt x="29" y="151"/>
                  </a:lnTo>
                  <a:lnTo>
                    <a:pt x="24" y="281"/>
                  </a:lnTo>
                  <a:lnTo>
                    <a:pt x="52" y="141"/>
                  </a:lnTo>
                  <a:lnTo>
                    <a:pt x="54" y="131"/>
                  </a:lnTo>
                  <a:lnTo>
                    <a:pt x="40" y="131"/>
                  </a:lnTo>
                  <a:lnTo>
                    <a:pt x="25" y="131"/>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îṣḷíd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8C0D8033-4C63-47BF-81C8-3A352D3F162B}"/>
                </a:ext>
              </a:extLst>
            </p:cNvPr>
            <p:cNvSpPr/>
            <p:nvPr/>
          </p:nvSpPr>
          <p:spPr bwMode="auto">
            <a:xfrm>
              <a:off x="5388837" y="2660051"/>
              <a:ext cx="1095375" cy="1128713"/>
            </a:xfrm>
            <a:custGeom>
              <a:gdLst>
                <a:gd name="T0" fmla="*/ 414 w 414"/>
                <a:gd name="T1" fmla="*/ 213 h 427"/>
                <a:gd name="T2" fmla="*/ 193 w 414"/>
                <a:gd name="T3" fmla="*/ 9 h 427"/>
                <a:gd name="T4" fmla="*/ 4 w 414"/>
                <a:gd name="T5" fmla="*/ 200 h 427"/>
                <a:gd name="T6" fmla="*/ 61 w 414"/>
                <a:gd name="T7" fmla="*/ 356 h 427"/>
                <a:gd name="T8" fmla="*/ 99 w 414"/>
                <a:gd name="T9" fmla="*/ 427 h 427"/>
                <a:gd name="T10" fmla="*/ 99 w 414"/>
                <a:gd name="T11" fmla="*/ 427 h 427"/>
                <a:gd name="T12" fmla="*/ 318 w 414"/>
                <a:gd name="T13" fmla="*/ 427 h 427"/>
                <a:gd name="T14" fmla="*/ 318 w 414"/>
                <a:gd name="T15" fmla="*/ 427 h 427"/>
                <a:gd name="T16" fmla="*/ 356 w 414"/>
                <a:gd name="T17" fmla="*/ 356 h 427"/>
                <a:gd name="T18" fmla="*/ 414 w 414"/>
                <a:gd name="T19" fmla="*/ 213 h 4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 h="427">
                  <a:moveTo>
                    <a:pt x="414" y="213"/>
                  </a:moveTo>
                  <a:cubicBezTo>
                    <a:pt x="414" y="95"/>
                    <a:pt x="314" y="0"/>
                    <a:pt x="193" y="9"/>
                  </a:cubicBezTo>
                  <a:cubicBezTo>
                    <a:pt x="92" y="16"/>
                    <a:pt x="10" y="99"/>
                    <a:pt x="4" y="200"/>
                  </a:cubicBezTo>
                  <a:cubicBezTo>
                    <a:pt x="0" y="261"/>
                    <a:pt x="23" y="316"/>
                    <a:pt x="61" y="356"/>
                  </a:cubicBezTo>
                  <a:cubicBezTo>
                    <a:pt x="80" y="376"/>
                    <a:pt x="93" y="400"/>
                    <a:pt x="99" y="427"/>
                  </a:cubicBezTo>
                  <a:cubicBezTo>
                    <a:pt x="99" y="427"/>
                    <a:pt x="99" y="427"/>
                    <a:pt x="99" y="427"/>
                  </a:cubicBezTo>
                  <a:cubicBezTo>
                    <a:pt x="318" y="427"/>
                    <a:pt x="318" y="427"/>
                    <a:pt x="318" y="427"/>
                  </a:cubicBezTo>
                  <a:cubicBezTo>
                    <a:pt x="318" y="427"/>
                    <a:pt x="318" y="427"/>
                    <a:pt x="318" y="427"/>
                  </a:cubicBezTo>
                  <a:cubicBezTo>
                    <a:pt x="324" y="400"/>
                    <a:pt x="337" y="376"/>
                    <a:pt x="356" y="356"/>
                  </a:cubicBezTo>
                  <a:cubicBezTo>
                    <a:pt x="392" y="319"/>
                    <a:pt x="414" y="269"/>
                    <a:pt x="414" y="213"/>
                  </a:cubicBez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ṡľíḓ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6A6C570D-7B45-44EB-A9D5-8EE038FC6DCC}"/>
                </a:ext>
              </a:extLst>
            </p:cNvPr>
            <p:cNvSpPr/>
            <p:nvPr/>
          </p:nvSpPr>
          <p:spPr bwMode="auto">
            <a:xfrm>
              <a:off x="6031774" y="3418876"/>
              <a:ext cx="134938" cy="369888"/>
            </a:xfrm>
            <a:custGeom>
              <a:gdLst>
                <a:gd name="T0" fmla="*/ 0 w 51"/>
                <a:gd name="T1" fmla="*/ 140 h 140"/>
                <a:gd name="T2" fmla="*/ 51 w 51"/>
                <a:gd name="T3" fmla="*/ 0 h 140"/>
              </a:gdLst>
              <a:cxnLst>
                <a:cxn ang="0">
                  <a:pos x="T0" y="T1"/>
                </a:cxn>
                <a:cxn ang="0">
                  <a:pos x="T2" y="T3"/>
                </a:cxn>
              </a:cxnLst>
              <a:rect l="0" t="0" r="r" b="b"/>
              <a:pathLst>
                <a:path w="51" h="140">
                  <a:moveTo>
                    <a:pt x="0" y="140"/>
                  </a:moveTo>
                  <a:cubicBezTo>
                    <a:pt x="0" y="140"/>
                    <a:pt x="6" y="54"/>
                    <a:pt x="51" y="0"/>
                  </a:cubicBezTo>
                </a:path>
              </a:pathLst>
            </a:custGeom>
            <a:noFill/>
            <a:ln w="31750" cap="rnd">
              <a:solidFill>
                <a:srgbClr val="F2A668"/>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2" name="íṩ1i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40D175C8-CD7D-4933-B9CE-CA03FDA9271F}"/>
                </a:ext>
              </a:extLst>
            </p:cNvPr>
            <p:cNvSpPr/>
            <p:nvPr/>
          </p:nvSpPr>
          <p:spPr bwMode="auto">
            <a:xfrm>
              <a:off x="5714274" y="3418876"/>
              <a:ext cx="134938" cy="369888"/>
            </a:xfrm>
            <a:custGeom>
              <a:gdLst>
                <a:gd name="T0" fmla="*/ 51 w 51"/>
                <a:gd name="T1" fmla="*/ 140 h 140"/>
                <a:gd name="T2" fmla="*/ 0 w 51"/>
                <a:gd name="T3" fmla="*/ 0 h 140"/>
              </a:gdLst>
              <a:cxnLst>
                <a:cxn ang="0">
                  <a:pos x="T0" y="T1"/>
                </a:cxn>
                <a:cxn ang="0">
                  <a:pos x="T2" y="T3"/>
                </a:cxn>
              </a:cxnLst>
              <a:rect l="0" t="0" r="r" b="b"/>
              <a:pathLst>
                <a:path w="51" h="140">
                  <a:moveTo>
                    <a:pt x="51" y="140"/>
                  </a:moveTo>
                  <a:cubicBezTo>
                    <a:pt x="51" y="140"/>
                    <a:pt x="45" y="54"/>
                    <a:pt x="0" y="0"/>
                  </a:cubicBezTo>
                </a:path>
              </a:pathLst>
            </a:custGeom>
            <a:noFill/>
            <a:ln w="31750" cap="rnd">
              <a:solidFill>
                <a:srgbClr val="F2A668"/>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3" name="iš1ïď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E184AFF-CEF5-43D9-A3F9-82D23849C31A}"/>
                </a:ext>
              </a:extLst>
            </p:cNvPr>
            <p:cNvSpPr/>
            <p:nvPr/>
          </p:nvSpPr>
          <p:spPr bwMode="auto">
            <a:xfrm>
              <a:off x="5742849" y="3349026"/>
              <a:ext cx="392113" cy="185738"/>
            </a:xfrm>
            <a:custGeom>
              <a:gdLst>
                <a:gd name="T0" fmla="*/ 0 w 247"/>
                <a:gd name="T1" fmla="*/ 69 h 117"/>
                <a:gd name="T2" fmla="*/ 47 w 247"/>
                <a:gd name="T3" fmla="*/ 69 h 117"/>
                <a:gd name="T4" fmla="*/ 60 w 247"/>
                <a:gd name="T5" fmla="*/ 20 h 117"/>
                <a:gd name="T6" fmla="*/ 83 w 247"/>
                <a:gd name="T7" fmla="*/ 110 h 117"/>
                <a:gd name="T8" fmla="*/ 105 w 247"/>
                <a:gd name="T9" fmla="*/ 37 h 117"/>
                <a:gd name="T10" fmla="*/ 123 w 247"/>
                <a:gd name="T11" fmla="*/ 99 h 117"/>
                <a:gd name="T12" fmla="*/ 145 w 247"/>
                <a:gd name="T13" fmla="*/ 44 h 117"/>
                <a:gd name="T14" fmla="*/ 163 w 247"/>
                <a:gd name="T15" fmla="*/ 117 h 117"/>
                <a:gd name="T16" fmla="*/ 188 w 247"/>
                <a:gd name="T17" fmla="*/ 0 h 117"/>
                <a:gd name="T18" fmla="*/ 198 w 247"/>
                <a:gd name="T19" fmla="*/ 69 h 117"/>
                <a:gd name="T20" fmla="*/ 247 w 247"/>
                <a:gd name="T21" fmla="*/ 69 h 1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117">
                  <a:moveTo>
                    <a:pt x="0" y="69"/>
                  </a:moveTo>
                  <a:lnTo>
                    <a:pt x="47" y="69"/>
                  </a:lnTo>
                  <a:lnTo>
                    <a:pt x="60" y="20"/>
                  </a:lnTo>
                  <a:lnTo>
                    <a:pt x="83" y="110"/>
                  </a:lnTo>
                  <a:lnTo>
                    <a:pt x="105" y="37"/>
                  </a:lnTo>
                  <a:lnTo>
                    <a:pt x="123" y="99"/>
                  </a:lnTo>
                  <a:lnTo>
                    <a:pt x="145" y="44"/>
                  </a:lnTo>
                  <a:lnTo>
                    <a:pt x="163" y="117"/>
                  </a:lnTo>
                  <a:lnTo>
                    <a:pt x="188" y="0"/>
                  </a:lnTo>
                  <a:lnTo>
                    <a:pt x="198" y="69"/>
                  </a:lnTo>
                  <a:lnTo>
                    <a:pt x="247" y="69"/>
                  </a:lnTo>
                </a:path>
              </a:pathLst>
            </a:custGeom>
            <a:noFill/>
            <a:ln w="31750" cap="rnd">
              <a:solidFill>
                <a:srgbClr val="F2A668"/>
              </a:solidFill>
              <a:prstDash val="solid"/>
              <a:rou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4" name="iṥlî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EE4002D-4EC3-4B3C-8573-D3BA47CB9321}"/>
                </a:ext>
              </a:extLst>
            </p:cNvPr>
            <p:cNvSpPr/>
            <p:nvPr/>
          </p:nvSpPr>
          <p:spPr bwMode="auto">
            <a:xfrm>
              <a:off x="5833337" y="4036413"/>
              <a:ext cx="214313" cy="147638"/>
            </a:xfrm>
            <a:prstGeom prst="ellipse">
              <a:avLst/>
            </a:prstGeom>
            <a:solidFill>
              <a:srgbClr val="0C47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iSľíḓ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DAC4319D-1B36-4A03-BD3F-46F14493FE59}"/>
                </a:ext>
              </a:extLst>
            </p:cNvPr>
            <p:cNvSpPr/>
            <p:nvPr/>
          </p:nvSpPr>
          <p:spPr bwMode="auto">
            <a:xfrm>
              <a:off x="5719037" y="3976088"/>
              <a:ext cx="441325" cy="174625"/>
            </a:xfrm>
            <a:custGeom>
              <a:gdLst>
                <a:gd name="T0" fmla="*/ 28 w 167"/>
                <a:gd name="T1" fmla="*/ 66 h 66"/>
                <a:gd name="T2" fmla="*/ 139 w 167"/>
                <a:gd name="T3" fmla="*/ 66 h 66"/>
                <a:gd name="T4" fmla="*/ 167 w 167"/>
                <a:gd name="T5" fmla="*/ 38 h 66"/>
                <a:gd name="T6" fmla="*/ 84 w 167"/>
                <a:gd name="T7" fmla="*/ 0 h 66"/>
                <a:gd name="T8" fmla="*/ 0 w 167"/>
                <a:gd name="T9" fmla="*/ 38 h 66"/>
                <a:gd name="T10" fmla="*/ 28 w 167"/>
                <a:gd name="T11" fmla="*/ 66 h 66"/>
              </a:gdLst>
              <a:cxnLst>
                <a:cxn ang="0">
                  <a:pos x="T0" y="T1"/>
                </a:cxn>
                <a:cxn ang="0">
                  <a:pos x="T2" y="T3"/>
                </a:cxn>
                <a:cxn ang="0">
                  <a:pos x="T4" y="T5"/>
                </a:cxn>
                <a:cxn ang="0">
                  <a:pos x="T6" y="T7"/>
                </a:cxn>
                <a:cxn ang="0">
                  <a:pos x="T8" y="T9"/>
                </a:cxn>
                <a:cxn ang="0">
                  <a:pos x="T10" y="T11"/>
                </a:cxn>
              </a:cxnLst>
              <a:rect l="0" t="0" r="r" b="b"/>
              <a:pathLst>
                <a:path w="167" h="66">
                  <a:moveTo>
                    <a:pt x="28" y="66"/>
                  </a:moveTo>
                  <a:cubicBezTo>
                    <a:pt x="139" y="66"/>
                    <a:pt x="139" y="66"/>
                    <a:pt x="139" y="66"/>
                  </a:cubicBezTo>
                  <a:cubicBezTo>
                    <a:pt x="156" y="59"/>
                    <a:pt x="167" y="49"/>
                    <a:pt x="167" y="38"/>
                  </a:cubicBezTo>
                  <a:cubicBezTo>
                    <a:pt x="167" y="17"/>
                    <a:pt x="130" y="0"/>
                    <a:pt x="84" y="0"/>
                  </a:cubicBezTo>
                  <a:cubicBezTo>
                    <a:pt x="38" y="0"/>
                    <a:pt x="0" y="17"/>
                    <a:pt x="0" y="38"/>
                  </a:cubicBezTo>
                  <a:cubicBezTo>
                    <a:pt x="0" y="49"/>
                    <a:pt x="11" y="59"/>
                    <a:pt x="28" y="66"/>
                  </a:cubicBezTo>
                  <a:close/>
                </a:path>
              </a:pathLst>
            </a:custGeom>
            <a:solidFill>
              <a:srgbClr val="105E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ṧļíḍ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096971FE-AFA7-456E-A2BF-F8C4F58CBE0B}"/>
                </a:ext>
              </a:extLst>
            </p:cNvPr>
            <p:cNvSpPr/>
            <p:nvPr/>
          </p:nvSpPr>
          <p:spPr bwMode="auto">
            <a:xfrm>
              <a:off x="5623787" y="3758601"/>
              <a:ext cx="631825" cy="344488"/>
            </a:xfrm>
            <a:custGeom>
              <a:gdLst>
                <a:gd name="T0" fmla="*/ 215 w 239"/>
                <a:gd name="T1" fmla="*/ 130 h 130"/>
                <a:gd name="T2" fmla="*/ 24 w 239"/>
                <a:gd name="T3" fmla="*/ 130 h 130"/>
                <a:gd name="T4" fmla="*/ 17 w 239"/>
                <a:gd name="T5" fmla="*/ 122 h 130"/>
                <a:gd name="T6" fmla="*/ 1 w 239"/>
                <a:gd name="T7" fmla="*/ 11 h 130"/>
                <a:gd name="T8" fmla="*/ 8 w 239"/>
                <a:gd name="T9" fmla="*/ 0 h 130"/>
                <a:gd name="T10" fmla="*/ 232 w 239"/>
                <a:gd name="T11" fmla="*/ 0 h 130"/>
                <a:gd name="T12" fmla="*/ 238 w 239"/>
                <a:gd name="T13" fmla="*/ 11 h 130"/>
                <a:gd name="T14" fmla="*/ 223 w 239"/>
                <a:gd name="T15" fmla="*/ 122 h 130"/>
                <a:gd name="T16" fmla="*/ 215 w 239"/>
                <a:gd name="T17" fmla="*/ 130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9" h="130">
                  <a:moveTo>
                    <a:pt x="215" y="130"/>
                  </a:moveTo>
                  <a:cubicBezTo>
                    <a:pt x="24" y="130"/>
                    <a:pt x="24" y="130"/>
                    <a:pt x="24" y="130"/>
                  </a:cubicBezTo>
                  <a:cubicBezTo>
                    <a:pt x="21" y="130"/>
                    <a:pt x="17" y="126"/>
                    <a:pt x="17" y="122"/>
                  </a:cubicBezTo>
                  <a:cubicBezTo>
                    <a:pt x="1" y="11"/>
                    <a:pt x="1" y="11"/>
                    <a:pt x="1" y="11"/>
                  </a:cubicBezTo>
                  <a:cubicBezTo>
                    <a:pt x="0" y="5"/>
                    <a:pt x="3" y="0"/>
                    <a:pt x="8" y="0"/>
                  </a:cubicBezTo>
                  <a:cubicBezTo>
                    <a:pt x="232" y="0"/>
                    <a:pt x="232" y="0"/>
                    <a:pt x="232" y="0"/>
                  </a:cubicBezTo>
                  <a:cubicBezTo>
                    <a:pt x="236" y="0"/>
                    <a:pt x="239" y="5"/>
                    <a:pt x="238" y="11"/>
                  </a:cubicBezTo>
                  <a:cubicBezTo>
                    <a:pt x="223" y="122"/>
                    <a:pt x="223" y="122"/>
                    <a:pt x="223" y="122"/>
                  </a:cubicBezTo>
                  <a:cubicBezTo>
                    <a:pt x="222" y="126"/>
                    <a:pt x="219" y="130"/>
                    <a:pt x="215" y="130"/>
                  </a:cubicBezTo>
                  <a:close/>
                </a:path>
              </a:pathLst>
            </a:custGeom>
            <a:solidFill>
              <a:srgbClr val="0C47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iŝli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F554A87-FE6B-4FB3-A8D3-EAFE5E04DB2A}"/>
                </a:ext>
              </a:extLst>
            </p:cNvPr>
            <p:cNvSpPr/>
            <p:nvPr/>
          </p:nvSpPr>
          <p:spPr bwMode="auto">
            <a:xfrm flipV="1">
              <a:off x="5630137" y="3790351"/>
              <a:ext cx="306388" cy="38100"/>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48" name="îšlid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1807D903-5AC2-48FF-8C81-6470D3F6D084}"/>
                </a:ext>
              </a:extLst>
            </p:cNvPr>
            <p:cNvSpPr/>
            <p:nvPr/>
          </p:nvSpPr>
          <p:spPr bwMode="auto">
            <a:xfrm flipV="1">
              <a:off x="5639662" y="3820513"/>
              <a:ext cx="614363" cy="79375"/>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49" name="îŝļîḋ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DEB7CC0D-7540-408B-8C1D-84BEF74896B7}"/>
                </a:ext>
              </a:extLst>
            </p:cNvPr>
            <p:cNvSpPr/>
            <p:nvPr/>
          </p:nvSpPr>
          <p:spPr bwMode="auto">
            <a:xfrm flipV="1">
              <a:off x="5650774" y="3893538"/>
              <a:ext cx="588963" cy="74613"/>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50" name="išlîḍ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82F38E65-6DCB-4E42-8646-8963DC25B8D9}"/>
                </a:ext>
              </a:extLst>
            </p:cNvPr>
            <p:cNvSpPr/>
            <p:nvPr/>
          </p:nvSpPr>
          <p:spPr bwMode="auto">
            <a:xfrm flipV="1">
              <a:off x="5661887" y="3963388"/>
              <a:ext cx="568325" cy="73025"/>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51" name="ïšḷîḑ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B61EC503-A14E-4F9E-B560-D9E3B237BE25}"/>
                </a:ext>
              </a:extLst>
            </p:cNvPr>
            <p:cNvSpPr/>
            <p:nvPr/>
          </p:nvSpPr>
          <p:spPr bwMode="auto">
            <a:xfrm flipV="1">
              <a:off x="5946049" y="4033238"/>
              <a:ext cx="273050" cy="38100"/>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grpSp>
    </p:spTree>
    <p:extLst>
      <p:ext uri="{BB962C8B-B14F-4D97-AF65-F5344CB8AC3E}">
        <p14:creationId xmlns:p14="http://schemas.microsoft.com/office/powerpoint/2010/main" val="13832012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ppt_w/2"/>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ppt_w</p:attrName>
                                        </p:attrNameLst>
                                      </p:cBhvr>
                                      <p:tavLst>
                                        <p:tav tm="0">
                                          <p:val>
                                            <p:fltVal val="0"/>
                                          </p:val>
                                        </p:tav>
                                        <p:tav tm="100000">
                                          <p:val>
                                            <p:strVal val="#ppt_w"/>
                                          </p:val>
                                        </p:tav>
                                      </p:tavLst>
                                    </p:anim>
                                    <p:anim calcmode="lin" valueType="num">
                                      <p:cBhvr>
                                        <p:cTn id="10" dur="500" fill="hold"/>
                                        <p:tgtEl>
                                          <p:spTgt spid="2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7" name="圆角矩形 6"/>
          <p:cNvSpPr/>
          <p:nvPr/>
        </p:nvSpPr>
        <p:spPr>
          <a:xfrm>
            <a:off x="1370234" y="2166338"/>
            <a:ext cx="6615526" cy="3429790"/>
          </a:xfrm>
          <a:prstGeom prst="roundRect">
            <a:avLst>
              <a:gd name="adj" fmla="val 2804"/>
            </a:avLst>
          </a:prstGeom>
          <a:no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715623" y="2441201"/>
            <a:ext cx="7270137" cy="444500"/>
            <a:chOff x="764391" y="2429009"/>
            <a:chExt cx="7270137" cy="444500"/>
          </a:xfrm>
        </p:grpSpPr>
        <p:sp>
          <p:nvSpPr>
            <p:cNvPr id="5" name="sketched-right-arrow_37071"/>
            <p:cNvSpPr>
              <a:spLocks noChangeAspect="1"/>
            </p:cNvSpPr>
            <p:nvPr/>
          </p:nvSpPr>
          <p:spPr bwMode="auto">
            <a:xfrm>
              <a:off x="1419002" y="2497468"/>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6" name="组合 5"/>
            <p:cNvGrpSpPr/>
            <p:nvPr/>
          </p:nvGrpSpPr>
          <p:grpSpPr>
            <a:xfrm>
              <a:off x="764391" y="2429009"/>
              <a:ext cx="571500" cy="444500"/>
              <a:chOff x="1409139" y="2387705"/>
              <a:chExt cx="571500" cy="444500"/>
            </a:xfrm>
          </p:grpSpPr>
          <p:sp>
            <p:nvSpPr>
              <p:cNvPr id="8" name="椭圆 7"/>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思源黑体 CN Bold" panose="020b0800000000000000" pitchFamily="34" charset="-122"/>
                  <a:ea typeface="思源黑体 CN Bold" panose="020b0800000000000000" pitchFamily="34" charset="-122"/>
                </a:endParaRPr>
              </a:p>
            </p:txBody>
          </p:sp>
          <p:sp>
            <p:nvSpPr>
              <p:cNvPr id="9" name="文本框 8"/>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Bold" panose="020b0800000000000000" pitchFamily="34" charset="-122"/>
                    <a:ea typeface="思源黑体 CN Bold" panose="020b0800000000000000" pitchFamily="34" charset="-122"/>
                  </a:rPr>
                  <a:t>1</a:t>
                </a:r>
                <a:endParaRPr lang="zh-CN" altLang="en-US" i="1">
                  <a:solidFill>
                    <a:schemeClr val="bg1"/>
                  </a:solidFill>
                  <a:latin typeface="思源黑体 CN Bold" panose="020b0800000000000000" pitchFamily="34" charset="-122"/>
                  <a:ea typeface="思源黑体 CN Bold" panose="020b0800000000000000" pitchFamily="34" charset="-122"/>
                </a:endParaRPr>
              </a:p>
            </p:txBody>
          </p:sp>
        </p:grpSp>
        <p:sp>
          <p:nvSpPr>
            <p:cNvPr id="4" name="矩形 3"/>
            <p:cNvSpPr/>
            <p:nvPr/>
          </p:nvSpPr>
          <p:spPr>
            <a:xfrm>
              <a:off x="2015341" y="2476501"/>
              <a:ext cx="6019187" cy="348813"/>
            </a:xfrm>
            <a:prstGeom prst="rect">
              <a:avLst/>
            </a:prstGeom>
          </p:spPr>
          <p:txBody>
            <a:bodyPr wrap="square">
              <a:spAutoFit/>
            </a:bodyPr>
            <a:lstStyle/>
            <a:p>
              <a:pPr>
                <a:lnSpc>
                  <a:spcPts val="2000"/>
                </a:lnSpc>
                <a:spcAft>
                  <a:spcPct val="0"/>
                </a:spcAft>
              </a:pPr>
              <a:r>
                <a:rPr lang="zh-CN" altLang="zh-CN" sz="1600">
                  <a:solidFill>
                    <a:schemeClr val="tx1">
                      <a:lumMod val="75000"/>
                      <a:lumOff val="25000"/>
                    </a:schemeClr>
                  </a:solidFill>
                  <a:latin typeface="思源黑体 CN Bold" panose="020b0800000000000000" pitchFamily="34" charset="-122"/>
                  <a:ea typeface="思源黑体 CN Bold" panose="020b0800000000000000" pitchFamily="34" charset="-122"/>
                </a:rPr>
                <a:t>带来了生产力的巨大飞跃，促使劳作方式由粗放型转化为集约型</a:t>
              </a:r>
              <a:endParaRPr lang="zh-CN" altLang="zh-CN" sz="1600" kern="100">
                <a:solidFill>
                  <a:schemeClr val="tx1">
                    <a:lumMod val="75000"/>
                    <a:lumOff val="25000"/>
                  </a:schemeClr>
                </a:solidFill>
                <a:latin typeface="思源黑体 CN Bold" panose="020b0800000000000000" pitchFamily="34" charset="-122"/>
                <a:ea typeface="思源黑体 CN Bold" panose="020b0800000000000000" pitchFamily="34" charset="-122"/>
              </a:endParaRPr>
            </a:p>
          </p:txBody>
        </p:sp>
      </p:grpSp>
      <p:grpSp>
        <p:nvGrpSpPr>
          <p:cNvPr id="28" name="组合 27"/>
          <p:cNvGrpSpPr/>
          <p:nvPr/>
        </p:nvGrpSpPr>
        <p:grpSpPr>
          <a:xfrm>
            <a:off x="715623" y="3688354"/>
            <a:ext cx="3807609" cy="444500"/>
            <a:chOff x="764391" y="3242442"/>
            <a:chExt cx="3807609" cy="444500"/>
          </a:xfrm>
        </p:grpSpPr>
        <p:sp>
          <p:nvSpPr>
            <p:cNvPr id="13" name="sketched-right-arrow_37071"/>
            <p:cNvSpPr>
              <a:spLocks noChangeAspect="1"/>
            </p:cNvSpPr>
            <p:nvPr/>
          </p:nvSpPr>
          <p:spPr bwMode="auto">
            <a:xfrm>
              <a:off x="1419002" y="3310901"/>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14" name="组合 13"/>
            <p:cNvGrpSpPr/>
            <p:nvPr/>
          </p:nvGrpSpPr>
          <p:grpSpPr>
            <a:xfrm>
              <a:off x="764391" y="3242442"/>
              <a:ext cx="571500" cy="444500"/>
              <a:chOff x="1409139" y="2387705"/>
              <a:chExt cx="571500" cy="444500"/>
            </a:xfrm>
          </p:grpSpPr>
          <p:sp>
            <p:nvSpPr>
              <p:cNvPr id="16" name="椭圆 15"/>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思源黑体 CN Bold" panose="020b0800000000000000" pitchFamily="34" charset="-122"/>
                  <a:ea typeface="思源黑体 CN Bold" panose="020b0800000000000000" pitchFamily="34" charset="-122"/>
                </a:endParaRPr>
              </a:p>
            </p:txBody>
          </p:sp>
          <p:sp>
            <p:nvSpPr>
              <p:cNvPr id="17" name="文本框 16"/>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Bold" panose="020b0800000000000000" pitchFamily="34" charset="-122"/>
                    <a:ea typeface="思源黑体 CN Bold" panose="020b0800000000000000" pitchFamily="34" charset="-122"/>
                  </a:rPr>
                  <a:t>2</a:t>
                </a:r>
                <a:endParaRPr lang="zh-CN" altLang="en-US" i="1">
                  <a:solidFill>
                    <a:schemeClr val="bg1"/>
                  </a:solidFill>
                  <a:latin typeface="思源黑体 CN Bold" panose="020b0800000000000000" pitchFamily="34" charset="-122"/>
                  <a:ea typeface="思源黑体 CN Bold" panose="020b0800000000000000" pitchFamily="34" charset="-122"/>
                </a:endParaRPr>
              </a:p>
            </p:txBody>
          </p:sp>
        </p:grpSp>
        <p:sp>
          <p:nvSpPr>
            <p:cNvPr id="12" name="矩形 11"/>
            <p:cNvSpPr/>
            <p:nvPr/>
          </p:nvSpPr>
          <p:spPr>
            <a:xfrm>
              <a:off x="2015341" y="3291059"/>
              <a:ext cx="2556659" cy="338554"/>
            </a:xfrm>
            <a:prstGeom prst="rect">
              <a:avLst/>
            </a:prstGeom>
          </p:spPr>
          <p:txBody>
            <a:bodyPr wrap="square">
              <a:spAutoFit/>
            </a:bodyPr>
            <a:lstStyle/>
            <a:p>
              <a:r>
                <a:rPr lang="zh-CN" altLang="zh-CN" sz="1600">
                  <a:solidFill>
                    <a:schemeClr val="tx1">
                      <a:lumMod val="75000"/>
                      <a:lumOff val="25000"/>
                    </a:schemeClr>
                  </a:solidFill>
                  <a:latin typeface="思源黑体 CN Bold" panose="020b0800000000000000" pitchFamily="34" charset="-122"/>
                  <a:ea typeface="思源黑体 CN Bold" panose="020b0800000000000000" pitchFamily="34" charset="-122"/>
                </a:rPr>
                <a:t>人类文化生活出现新模式</a:t>
              </a:r>
            </a:p>
          </p:txBody>
        </p:sp>
      </p:grpSp>
      <p:grpSp>
        <p:nvGrpSpPr>
          <p:cNvPr id="27" name="组合 26"/>
          <p:cNvGrpSpPr/>
          <p:nvPr/>
        </p:nvGrpSpPr>
        <p:grpSpPr>
          <a:xfrm>
            <a:off x="715623" y="4935508"/>
            <a:ext cx="3685689" cy="454883"/>
            <a:chOff x="764391" y="4045492"/>
            <a:chExt cx="3685689" cy="454883"/>
          </a:xfrm>
        </p:grpSpPr>
        <p:sp>
          <p:nvSpPr>
            <p:cNvPr id="19" name="sketched-right-arrow_37071"/>
            <p:cNvSpPr>
              <a:spLocks noChangeAspect="1"/>
            </p:cNvSpPr>
            <p:nvPr/>
          </p:nvSpPr>
          <p:spPr bwMode="auto">
            <a:xfrm>
              <a:off x="1419002" y="4124334"/>
              <a:ext cx="462894" cy="307582"/>
            </a:xfrm>
            <a:custGeom>
              <a:gdLst>
                <a:gd name="connsiteX0" fmla="*/ 359049 w 599972"/>
                <a:gd name="connsiteY0" fmla="*/ 349705 h 398667"/>
                <a:gd name="connsiteX1" fmla="*/ 362846 w 599972"/>
                <a:gd name="connsiteY1" fmla="*/ 382327 h 398667"/>
                <a:gd name="connsiteX2" fmla="*/ 363606 w 599972"/>
                <a:gd name="connsiteY2" fmla="*/ 382327 h 398667"/>
                <a:gd name="connsiteX3" fmla="*/ 366860 w 599972"/>
                <a:gd name="connsiteY3" fmla="*/ 386879 h 398667"/>
                <a:gd name="connsiteX4" fmla="*/ 365124 w 599972"/>
                <a:gd name="connsiteY4" fmla="*/ 386879 h 398667"/>
                <a:gd name="connsiteX5" fmla="*/ 367402 w 599972"/>
                <a:gd name="connsiteY5" fmla="*/ 387637 h 398667"/>
                <a:gd name="connsiteX6" fmla="*/ 366860 w 599972"/>
                <a:gd name="connsiteY6" fmla="*/ 386879 h 398667"/>
                <a:gd name="connsiteX7" fmla="*/ 371959 w 599972"/>
                <a:gd name="connsiteY7" fmla="*/ 386879 h 398667"/>
                <a:gd name="connsiteX8" fmla="*/ 392462 w 599972"/>
                <a:gd name="connsiteY8" fmla="*/ 369430 h 398667"/>
                <a:gd name="connsiteX9" fmla="*/ 382590 w 599972"/>
                <a:gd name="connsiteY9" fmla="*/ 366396 h 398667"/>
                <a:gd name="connsiteX10" fmla="*/ 364365 w 599972"/>
                <a:gd name="connsiteY10" fmla="*/ 355016 h 398667"/>
                <a:gd name="connsiteX11" fmla="*/ 359049 w 599972"/>
                <a:gd name="connsiteY11" fmla="*/ 349705 h 398667"/>
                <a:gd name="connsiteX12" fmla="*/ 352974 w 599972"/>
                <a:gd name="connsiteY12" fmla="*/ 311774 h 398667"/>
                <a:gd name="connsiteX13" fmla="*/ 358290 w 599972"/>
                <a:gd name="connsiteY13" fmla="*/ 333774 h 398667"/>
                <a:gd name="connsiteX14" fmla="*/ 364365 w 599972"/>
                <a:gd name="connsiteY14" fmla="*/ 337567 h 398667"/>
                <a:gd name="connsiteX15" fmla="*/ 393981 w 599972"/>
                <a:gd name="connsiteY15" fmla="*/ 356533 h 398667"/>
                <a:gd name="connsiteX16" fmla="*/ 399296 w 599972"/>
                <a:gd name="connsiteY16" fmla="*/ 364120 h 398667"/>
                <a:gd name="connsiteX17" fmla="*/ 406890 w 599972"/>
                <a:gd name="connsiteY17" fmla="*/ 357292 h 398667"/>
                <a:gd name="connsiteX18" fmla="*/ 419800 w 599972"/>
                <a:gd name="connsiteY18" fmla="*/ 346671 h 398667"/>
                <a:gd name="connsiteX19" fmla="*/ 407649 w 599972"/>
                <a:gd name="connsiteY19" fmla="*/ 345154 h 398667"/>
                <a:gd name="connsiteX20" fmla="*/ 361327 w 599972"/>
                <a:gd name="connsiteY20" fmla="*/ 318601 h 398667"/>
                <a:gd name="connsiteX21" fmla="*/ 352974 w 599972"/>
                <a:gd name="connsiteY21" fmla="*/ 311774 h 398667"/>
                <a:gd name="connsiteX22" fmla="*/ 109123 w 599972"/>
                <a:gd name="connsiteY22" fmla="*/ 286740 h 398667"/>
                <a:gd name="connsiteX23" fmla="*/ 121475 w 599972"/>
                <a:gd name="connsiteY23" fmla="*/ 292050 h 398667"/>
                <a:gd name="connsiteX24" fmla="*/ 130698 w 599972"/>
                <a:gd name="connsiteY24" fmla="*/ 292494 h 398667"/>
                <a:gd name="connsiteX25" fmla="*/ 132688 w 599972"/>
                <a:gd name="connsiteY25" fmla="*/ 292809 h 398667"/>
                <a:gd name="connsiteX26" fmla="*/ 137248 w 599972"/>
                <a:gd name="connsiteY26" fmla="*/ 292809 h 398667"/>
                <a:gd name="connsiteX27" fmla="*/ 130698 w 599972"/>
                <a:gd name="connsiteY27" fmla="*/ 292494 h 398667"/>
                <a:gd name="connsiteX28" fmla="*/ 120715 w 599972"/>
                <a:gd name="connsiteY28" fmla="*/ 290912 h 398667"/>
                <a:gd name="connsiteX29" fmla="*/ 109883 w 599972"/>
                <a:gd name="connsiteY29" fmla="*/ 286740 h 398667"/>
                <a:gd name="connsiteX30" fmla="*/ 109123 w 599972"/>
                <a:gd name="connsiteY30" fmla="*/ 286740 h 398667"/>
                <a:gd name="connsiteX31" fmla="*/ 20258 w 599972"/>
                <a:gd name="connsiteY31" fmla="*/ 285960 h 398667"/>
                <a:gd name="connsiteX32" fmla="*/ 21777 w 599972"/>
                <a:gd name="connsiteY32" fmla="*/ 286719 h 398667"/>
                <a:gd name="connsiteX33" fmla="*/ 44566 w 599972"/>
                <a:gd name="connsiteY33" fmla="*/ 292786 h 398667"/>
                <a:gd name="connsiteX34" fmla="*/ 20258 w 599972"/>
                <a:gd name="connsiteY34" fmla="*/ 285960 h 398667"/>
                <a:gd name="connsiteX35" fmla="*/ 194216 w 599972"/>
                <a:gd name="connsiteY35" fmla="*/ 284468 h 398667"/>
                <a:gd name="connsiteX36" fmla="*/ 197254 w 599972"/>
                <a:gd name="connsiteY36" fmla="*/ 285985 h 398667"/>
                <a:gd name="connsiteX37" fmla="*/ 197300 w 599972"/>
                <a:gd name="connsiteY37" fmla="*/ 285997 h 398667"/>
                <a:gd name="connsiteX38" fmla="*/ 208174 w 599972"/>
                <a:gd name="connsiteY38" fmla="*/ 291389 h 398667"/>
                <a:gd name="connsiteX39" fmla="*/ 219064 w 599972"/>
                <a:gd name="connsiteY39" fmla="*/ 291791 h 398667"/>
                <a:gd name="connsiteX40" fmla="*/ 220044 w 599972"/>
                <a:gd name="connsiteY40" fmla="*/ 292052 h 398667"/>
                <a:gd name="connsiteX41" fmla="*/ 226121 w 599972"/>
                <a:gd name="connsiteY41" fmla="*/ 292052 h 398667"/>
                <a:gd name="connsiteX42" fmla="*/ 219064 w 599972"/>
                <a:gd name="connsiteY42" fmla="*/ 291791 h 398667"/>
                <a:gd name="connsiteX43" fmla="*/ 197300 w 599972"/>
                <a:gd name="connsiteY43" fmla="*/ 285997 h 398667"/>
                <a:gd name="connsiteX44" fmla="*/ 289186 w 599972"/>
                <a:gd name="connsiteY44" fmla="*/ 275359 h 398667"/>
                <a:gd name="connsiteX45" fmla="*/ 295261 w 599972"/>
                <a:gd name="connsiteY45" fmla="*/ 281428 h 398667"/>
                <a:gd name="connsiteX46" fmla="*/ 303615 w 599972"/>
                <a:gd name="connsiteY46" fmla="*/ 285980 h 398667"/>
                <a:gd name="connsiteX47" fmla="*/ 306652 w 599972"/>
                <a:gd name="connsiteY47" fmla="*/ 287497 h 398667"/>
                <a:gd name="connsiteX48" fmla="*/ 289186 w 599972"/>
                <a:gd name="connsiteY48" fmla="*/ 275359 h 398667"/>
                <a:gd name="connsiteX49" fmla="*/ 105322 w 599972"/>
                <a:gd name="connsiteY49" fmla="*/ 210883 h 398667"/>
                <a:gd name="connsiteX50" fmla="*/ 105322 w 599972"/>
                <a:gd name="connsiteY50" fmla="*/ 234398 h 398667"/>
                <a:gd name="connsiteX51" fmla="*/ 105322 w 599972"/>
                <a:gd name="connsiteY51" fmla="*/ 255639 h 398667"/>
                <a:gd name="connsiteX52" fmla="*/ 109883 w 599972"/>
                <a:gd name="connsiteY52" fmla="*/ 256397 h 398667"/>
                <a:gd name="connsiteX53" fmla="*/ 150171 w 599972"/>
                <a:gd name="connsiteY53" fmla="*/ 279154 h 398667"/>
                <a:gd name="connsiteX54" fmla="*/ 155492 w 599972"/>
                <a:gd name="connsiteY54" fmla="*/ 283706 h 398667"/>
                <a:gd name="connsiteX55" fmla="*/ 156252 w 599972"/>
                <a:gd name="connsiteY55" fmla="*/ 281430 h 398667"/>
                <a:gd name="connsiteX56" fmla="*/ 156252 w 599972"/>
                <a:gd name="connsiteY56" fmla="*/ 240467 h 398667"/>
                <a:gd name="connsiteX57" fmla="*/ 151691 w 599972"/>
                <a:gd name="connsiteY57" fmla="*/ 238191 h 398667"/>
                <a:gd name="connsiteX58" fmla="*/ 109883 w 599972"/>
                <a:gd name="connsiteY58" fmla="*/ 214676 h 398667"/>
                <a:gd name="connsiteX59" fmla="*/ 105322 w 599972"/>
                <a:gd name="connsiteY59" fmla="*/ 210883 h 398667"/>
                <a:gd name="connsiteX60" fmla="*/ 191177 w 599972"/>
                <a:gd name="connsiteY60" fmla="*/ 209378 h 398667"/>
                <a:gd name="connsiteX61" fmla="*/ 191177 w 599972"/>
                <a:gd name="connsiteY61" fmla="*/ 234408 h 398667"/>
                <a:gd name="connsiteX62" fmla="*/ 191177 w 599972"/>
                <a:gd name="connsiteY62" fmla="*/ 254887 h 398667"/>
                <a:gd name="connsiteX63" fmla="*/ 197254 w 599972"/>
                <a:gd name="connsiteY63" fmla="*/ 256404 h 398667"/>
                <a:gd name="connsiteX64" fmla="*/ 237516 w 599972"/>
                <a:gd name="connsiteY64" fmla="*/ 279158 h 398667"/>
                <a:gd name="connsiteX65" fmla="*/ 243593 w 599972"/>
                <a:gd name="connsiteY65" fmla="*/ 284468 h 398667"/>
                <a:gd name="connsiteX66" fmla="*/ 245112 w 599972"/>
                <a:gd name="connsiteY66" fmla="*/ 281434 h 398667"/>
                <a:gd name="connsiteX67" fmla="*/ 245112 w 599972"/>
                <a:gd name="connsiteY67" fmla="*/ 239717 h 398667"/>
                <a:gd name="connsiteX68" fmla="*/ 239035 w 599972"/>
                <a:gd name="connsiteY68" fmla="*/ 238200 h 398667"/>
                <a:gd name="connsiteX69" fmla="*/ 197254 w 599972"/>
                <a:gd name="connsiteY69" fmla="*/ 214687 h 398667"/>
                <a:gd name="connsiteX70" fmla="*/ 191177 w 599972"/>
                <a:gd name="connsiteY70" fmla="*/ 209378 h 398667"/>
                <a:gd name="connsiteX71" fmla="*/ 16459 w 599972"/>
                <a:gd name="connsiteY71" fmla="*/ 209363 h 398667"/>
                <a:gd name="connsiteX72" fmla="*/ 16459 w 599972"/>
                <a:gd name="connsiteY72" fmla="*/ 234390 h 398667"/>
                <a:gd name="connsiteX73" fmla="*/ 16459 w 599972"/>
                <a:gd name="connsiteY73" fmla="*/ 255625 h 398667"/>
                <a:gd name="connsiteX74" fmla="*/ 22536 w 599972"/>
                <a:gd name="connsiteY74" fmla="*/ 257141 h 398667"/>
                <a:gd name="connsiteX75" fmla="*/ 62798 w 599972"/>
                <a:gd name="connsiteY75" fmla="*/ 279893 h 398667"/>
                <a:gd name="connsiteX76" fmla="*/ 68115 w 599972"/>
                <a:gd name="connsiteY76" fmla="*/ 284443 h 398667"/>
                <a:gd name="connsiteX77" fmla="*/ 70394 w 599972"/>
                <a:gd name="connsiteY77" fmla="*/ 281410 h 398667"/>
                <a:gd name="connsiteX78" fmla="*/ 70394 w 599972"/>
                <a:gd name="connsiteY78" fmla="*/ 240457 h 398667"/>
                <a:gd name="connsiteX79" fmla="*/ 64317 w 599972"/>
                <a:gd name="connsiteY79" fmla="*/ 238940 h 398667"/>
                <a:gd name="connsiteX80" fmla="*/ 22536 w 599972"/>
                <a:gd name="connsiteY80" fmla="*/ 215430 h 398667"/>
                <a:gd name="connsiteX81" fmla="*/ 16459 w 599972"/>
                <a:gd name="connsiteY81" fmla="*/ 209363 h 398667"/>
                <a:gd name="connsiteX82" fmla="*/ 105322 w 599972"/>
                <a:gd name="connsiteY82" fmla="*/ 170678 h 398667"/>
                <a:gd name="connsiteX83" fmla="*/ 105322 w 599972"/>
                <a:gd name="connsiteY83" fmla="*/ 190401 h 398667"/>
                <a:gd name="connsiteX84" fmla="*/ 109123 w 599972"/>
                <a:gd name="connsiteY84" fmla="*/ 191918 h 398667"/>
                <a:gd name="connsiteX85" fmla="*/ 152451 w 599972"/>
                <a:gd name="connsiteY85" fmla="*/ 219986 h 398667"/>
                <a:gd name="connsiteX86" fmla="*/ 156252 w 599972"/>
                <a:gd name="connsiteY86" fmla="*/ 223778 h 398667"/>
                <a:gd name="connsiteX87" fmla="*/ 156252 w 599972"/>
                <a:gd name="connsiteY87" fmla="*/ 203297 h 398667"/>
                <a:gd name="connsiteX88" fmla="*/ 152451 w 599972"/>
                <a:gd name="connsiteY88" fmla="*/ 201021 h 398667"/>
                <a:gd name="connsiteX89" fmla="*/ 109123 w 599972"/>
                <a:gd name="connsiteY89" fmla="*/ 173712 h 398667"/>
                <a:gd name="connsiteX90" fmla="*/ 105322 w 599972"/>
                <a:gd name="connsiteY90" fmla="*/ 170678 h 398667"/>
                <a:gd name="connsiteX91" fmla="*/ 191177 w 599972"/>
                <a:gd name="connsiteY91" fmla="*/ 169178 h 398667"/>
                <a:gd name="connsiteX92" fmla="*/ 191177 w 599972"/>
                <a:gd name="connsiteY92" fmla="*/ 190416 h 398667"/>
                <a:gd name="connsiteX93" fmla="*/ 196495 w 599972"/>
                <a:gd name="connsiteY93" fmla="*/ 191933 h 398667"/>
                <a:gd name="connsiteX94" fmla="*/ 239795 w 599972"/>
                <a:gd name="connsiteY94" fmla="*/ 219997 h 398667"/>
                <a:gd name="connsiteX95" fmla="*/ 245112 w 599972"/>
                <a:gd name="connsiteY95" fmla="*/ 225306 h 398667"/>
                <a:gd name="connsiteX96" fmla="*/ 245112 w 599972"/>
                <a:gd name="connsiteY96" fmla="*/ 203310 h 398667"/>
                <a:gd name="connsiteX97" fmla="*/ 239795 w 599972"/>
                <a:gd name="connsiteY97" fmla="*/ 201035 h 398667"/>
                <a:gd name="connsiteX98" fmla="*/ 196495 w 599972"/>
                <a:gd name="connsiteY98" fmla="*/ 173729 h 398667"/>
                <a:gd name="connsiteX99" fmla="*/ 191177 w 599972"/>
                <a:gd name="connsiteY99" fmla="*/ 169178 h 398667"/>
                <a:gd name="connsiteX100" fmla="*/ 16459 w 599972"/>
                <a:gd name="connsiteY100" fmla="*/ 169168 h 398667"/>
                <a:gd name="connsiteX101" fmla="*/ 16459 w 599972"/>
                <a:gd name="connsiteY101" fmla="*/ 190403 h 398667"/>
                <a:gd name="connsiteX102" fmla="*/ 21777 w 599972"/>
                <a:gd name="connsiteY102" fmla="*/ 191920 h 398667"/>
                <a:gd name="connsiteX103" fmla="*/ 65077 w 599972"/>
                <a:gd name="connsiteY103" fmla="*/ 220739 h 398667"/>
                <a:gd name="connsiteX104" fmla="*/ 70394 w 599972"/>
                <a:gd name="connsiteY104" fmla="*/ 225289 h 398667"/>
                <a:gd name="connsiteX105" fmla="*/ 70394 w 599972"/>
                <a:gd name="connsiteY105" fmla="*/ 203296 h 398667"/>
                <a:gd name="connsiteX106" fmla="*/ 64317 w 599972"/>
                <a:gd name="connsiteY106" fmla="*/ 201021 h 398667"/>
                <a:gd name="connsiteX107" fmla="*/ 21777 w 599972"/>
                <a:gd name="connsiteY107" fmla="*/ 174477 h 398667"/>
                <a:gd name="connsiteX108" fmla="*/ 16459 w 599972"/>
                <a:gd name="connsiteY108" fmla="*/ 169168 h 398667"/>
                <a:gd name="connsiteX109" fmla="*/ 311968 w 599972"/>
                <a:gd name="connsiteY109" fmla="*/ 154735 h 398667"/>
                <a:gd name="connsiteX110" fmla="*/ 407649 w 599972"/>
                <a:gd name="connsiteY110" fmla="*/ 215426 h 398667"/>
                <a:gd name="connsiteX111" fmla="*/ 493459 w 599972"/>
                <a:gd name="connsiteY111" fmla="*/ 265497 h 398667"/>
                <a:gd name="connsiteX112" fmla="*/ 494219 w 599972"/>
                <a:gd name="connsiteY112" fmla="*/ 265497 h 398667"/>
                <a:gd name="connsiteX113" fmla="*/ 311968 w 599972"/>
                <a:gd name="connsiteY113" fmla="*/ 154735 h 398667"/>
                <a:gd name="connsiteX114" fmla="*/ 105322 w 599972"/>
                <a:gd name="connsiteY114" fmla="*/ 153231 h 398667"/>
                <a:gd name="connsiteX115" fmla="*/ 105322 w 599972"/>
                <a:gd name="connsiteY115" fmla="*/ 156265 h 398667"/>
                <a:gd name="connsiteX116" fmla="*/ 109123 w 599972"/>
                <a:gd name="connsiteY116" fmla="*/ 157782 h 398667"/>
                <a:gd name="connsiteX117" fmla="*/ 153972 w 599972"/>
                <a:gd name="connsiteY117" fmla="*/ 185850 h 398667"/>
                <a:gd name="connsiteX118" fmla="*/ 156252 w 599972"/>
                <a:gd name="connsiteY118" fmla="*/ 187367 h 398667"/>
                <a:gd name="connsiteX119" fmla="*/ 156252 w 599972"/>
                <a:gd name="connsiteY119" fmla="*/ 184332 h 398667"/>
                <a:gd name="connsiteX120" fmla="*/ 152451 w 599972"/>
                <a:gd name="connsiteY120" fmla="*/ 182815 h 398667"/>
                <a:gd name="connsiteX121" fmla="*/ 109883 w 599972"/>
                <a:gd name="connsiteY121" fmla="*/ 157024 h 398667"/>
                <a:gd name="connsiteX122" fmla="*/ 105322 w 599972"/>
                <a:gd name="connsiteY122" fmla="*/ 153231 h 398667"/>
                <a:gd name="connsiteX123" fmla="*/ 191177 w 599972"/>
                <a:gd name="connsiteY123" fmla="*/ 151733 h 398667"/>
                <a:gd name="connsiteX124" fmla="*/ 191177 w 599972"/>
                <a:gd name="connsiteY124" fmla="*/ 155526 h 398667"/>
                <a:gd name="connsiteX125" fmla="*/ 197254 w 599972"/>
                <a:gd name="connsiteY125" fmla="*/ 157801 h 398667"/>
                <a:gd name="connsiteX126" fmla="*/ 241314 w 599972"/>
                <a:gd name="connsiteY126" fmla="*/ 185865 h 398667"/>
                <a:gd name="connsiteX127" fmla="*/ 245112 w 599972"/>
                <a:gd name="connsiteY127" fmla="*/ 188141 h 398667"/>
                <a:gd name="connsiteX128" fmla="*/ 245112 w 599972"/>
                <a:gd name="connsiteY128" fmla="*/ 184348 h 398667"/>
                <a:gd name="connsiteX129" fmla="*/ 239795 w 599972"/>
                <a:gd name="connsiteY129" fmla="*/ 182831 h 398667"/>
                <a:gd name="connsiteX130" fmla="*/ 197254 w 599972"/>
                <a:gd name="connsiteY130" fmla="*/ 156284 h 398667"/>
                <a:gd name="connsiteX131" fmla="*/ 191177 w 599972"/>
                <a:gd name="connsiteY131" fmla="*/ 151733 h 398667"/>
                <a:gd name="connsiteX132" fmla="*/ 16459 w 599972"/>
                <a:gd name="connsiteY132" fmla="*/ 151726 h 398667"/>
                <a:gd name="connsiteX133" fmla="*/ 16459 w 599972"/>
                <a:gd name="connsiteY133" fmla="*/ 156276 h 398667"/>
                <a:gd name="connsiteX134" fmla="*/ 21777 w 599972"/>
                <a:gd name="connsiteY134" fmla="*/ 158551 h 398667"/>
                <a:gd name="connsiteX135" fmla="*/ 66596 w 599972"/>
                <a:gd name="connsiteY135" fmla="*/ 185853 h 398667"/>
                <a:gd name="connsiteX136" fmla="*/ 70394 w 599972"/>
                <a:gd name="connsiteY136" fmla="*/ 188128 h 398667"/>
                <a:gd name="connsiteX137" fmla="*/ 70394 w 599972"/>
                <a:gd name="connsiteY137" fmla="*/ 185095 h 398667"/>
                <a:gd name="connsiteX138" fmla="*/ 64317 w 599972"/>
                <a:gd name="connsiteY138" fmla="*/ 182819 h 398667"/>
                <a:gd name="connsiteX139" fmla="*/ 21777 w 599972"/>
                <a:gd name="connsiteY139" fmla="*/ 157034 h 398667"/>
                <a:gd name="connsiteX140" fmla="*/ 16459 w 599972"/>
                <a:gd name="connsiteY140" fmla="*/ 151726 h 398667"/>
                <a:gd name="connsiteX141" fmla="*/ 285390 w 599972"/>
                <a:gd name="connsiteY141" fmla="*/ 147907 h 398667"/>
                <a:gd name="connsiteX142" fmla="*/ 286908 w 599972"/>
                <a:gd name="connsiteY142" fmla="*/ 250324 h 398667"/>
                <a:gd name="connsiteX143" fmla="*/ 295261 w 599972"/>
                <a:gd name="connsiteY143" fmla="*/ 249565 h 398667"/>
                <a:gd name="connsiteX144" fmla="*/ 430431 w 599972"/>
                <a:gd name="connsiteY144" fmla="*/ 326946 h 398667"/>
                <a:gd name="connsiteX145" fmla="*/ 434228 w 599972"/>
                <a:gd name="connsiteY145" fmla="*/ 334533 h 398667"/>
                <a:gd name="connsiteX146" fmla="*/ 470678 w 599972"/>
                <a:gd name="connsiteY146" fmla="*/ 303428 h 398667"/>
                <a:gd name="connsiteX147" fmla="*/ 460047 w 599972"/>
                <a:gd name="connsiteY147" fmla="*/ 301153 h 398667"/>
                <a:gd name="connsiteX148" fmla="*/ 429671 w 599972"/>
                <a:gd name="connsiteY148" fmla="*/ 282945 h 398667"/>
                <a:gd name="connsiteX149" fmla="*/ 295261 w 599972"/>
                <a:gd name="connsiteY149" fmla="*/ 209357 h 398667"/>
                <a:gd name="connsiteX150" fmla="*/ 285390 w 599972"/>
                <a:gd name="connsiteY150" fmla="*/ 195702 h 398667"/>
                <a:gd name="connsiteX151" fmla="*/ 289186 w 599972"/>
                <a:gd name="connsiteY151" fmla="*/ 188874 h 398667"/>
                <a:gd name="connsiteX152" fmla="*/ 289186 w 599972"/>
                <a:gd name="connsiteY152" fmla="*/ 188115 h 398667"/>
                <a:gd name="connsiteX153" fmla="*/ 285390 w 599972"/>
                <a:gd name="connsiteY153" fmla="*/ 176736 h 398667"/>
                <a:gd name="connsiteX154" fmla="*/ 294502 w 599972"/>
                <a:gd name="connsiteY154" fmla="*/ 175218 h 398667"/>
                <a:gd name="connsiteX155" fmla="*/ 428912 w 599972"/>
                <a:gd name="connsiteY155" fmla="*/ 265497 h 398667"/>
                <a:gd name="connsiteX156" fmla="*/ 472956 w 599972"/>
                <a:gd name="connsiteY156" fmla="*/ 290532 h 398667"/>
                <a:gd name="connsiteX157" fmla="*/ 478272 w 599972"/>
                <a:gd name="connsiteY157" fmla="*/ 297359 h 398667"/>
                <a:gd name="connsiteX158" fmla="*/ 498015 w 599972"/>
                <a:gd name="connsiteY158" fmla="*/ 280669 h 398667"/>
                <a:gd name="connsiteX159" fmla="*/ 486625 w 599972"/>
                <a:gd name="connsiteY159" fmla="*/ 279152 h 398667"/>
                <a:gd name="connsiteX160" fmla="*/ 436506 w 599972"/>
                <a:gd name="connsiteY160" fmla="*/ 249565 h 398667"/>
                <a:gd name="connsiteX161" fmla="*/ 295261 w 599972"/>
                <a:gd name="connsiteY161" fmla="*/ 160804 h 398667"/>
                <a:gd name="connsiteX162" fmla="*/ 285390 w 599972"/>
                <a:gd name="connsiteY162" fmla="*/ 147907 h 398667"/>
                <a:gd name="connsiteX163" fmla="*/ 286149 w 599972"/>
                <a:gd name="connsiteY163" fmla="*/ 137287 h 398667"/>
                <a:gd name="connsiteX164" fmla="*/ 286149 w 599972"/>
                <a:gd name="connsiteY164" fmla="*/ 142597 h 398667"/>
                <a:gd name="connsiteX165" fmla="*/ 287668 w 599972"/>
                <a:gd name="connsiteY165" fmla="*/ 140321 h 398667"/>
                <a:gd name="connsiteX166" fmla="*/ 287668 w 599972"/>
                <a:gd name="connsiteY166" fmla="*/ 139562 h 398667"/>
                <a:gd name="connsiteX167" fmla="*/ 286149 w 599972"/>
                <a:gd name="connsiteY167" fmla="*/ 137287 h 398667"/>
                <a:gd name="connsiteX168" fmla="*/ 384868 w 599972"/>
                <a:gd name="connsiteY168" fmla="*/ 133493 h 398667"/>
                <a:gd name="connsiteX169" fmla="*/ 384109 w 599972"/>
                <a:gd name="connsiteY169" fmla="*/ 135011 h 398667"/>
                <a:gd name="connsiteX170" fmla="*/ 533706 w 599972"/>
                <a:gd name="connsiteY170" fmla="*/ 233634 h 398667"/>
                <a:gd name="connsiteX171" fmla="*/ 540541 w 599972"/>
                <a:gd name="connsiteY171" fmla="*/ 237427 h 398667"/>
                <a:gd name="connsiteX172" fmla="*/ 544338 w 599972"/>
                <a:gd name="connsiteY172" fmla="*/ 241979 h 398667"/>
                <a:gd name="connsiteX173" fmla="*/ 555728 w 599972"/>
                <a:gd name="connsiteY173" fmla="*/ 233634 h 398667"/>
                <a:gd name="connsiteX174" fmla="*/ 544338 w 599972"/>
                <a:gd name="connsiteY174" fmla="*/ 230599 h 398667"/>
                <a:gd name="connsiteX175" fmla="*/ 407649 w 599972"/>
                <a:gd name="connsiteY175" fmla="*/ 144114 h 398667"/>
                <a:gd name="connsiteX176" fmla="*/ 384868 w 599972"/>
                <a:gd name="connsiteY176" fmla="*/ 133493 h 398667"/>
                <a:gd name="connsiteX177" fmla="*/ 105322 w 599972"/>
                <a:gd name="connsiteY177" fmla="*/ 124405 h 398667"/>
                <a:gd name="connsiteX178" fmla="*/ 105322 w 599972"/>
                <a:gd name="connsiteY178" fmla="*/ 138059 h 398667"/>
                <a:gd name="connsiteX179" fmla="*/ 109883 w 599972"/>
                <a:gd name="connsiteY179" fmla="*/ 140335 h 398667"/>
                <a:gd name="connsiteX180" fmla="*/ 152451 w 599972"/>
                <a:gd name="connsiteY180" fmla="*/ 166127 h 398667"/>
                <a:gd name="connsiteX181" fmla="*/ 156252 w 599972"/>
                <a:gd name="connsiteY181" fmla="*/ 169920 h 398667"/>
                <a:gd name="connsiteX182" fmla="*/ 156252 w 599972"/>
                <a:gd name="connsiteY182" fmla="*/ 151714 h 398667"/>
                <a:gd name="connsiteX183" fmla="*/ 151691 w 599972"/>
                <a:gd name="connsiteY183" fmla="*/ 150955 h 398667"/>
                <a:gd name="connsiteX184" fmla="*/ 110643 w 599972"/>
                <a:gd name="connsiteY184" fmla="*/ 128956 h 398667"/>
                <a:gd name="connsiteX185" fmla="*/ 105322 w 599972"/>
                <a:gd name="connsiteY185" fmla="*/ 124405 h 398667"/>
                <a:gd name="connsiteX186" fmla="*/ 191177 w 599972"/>
                <a:gd name="connsiteY186" fmla="*/ 122153 h 398667"/>
                <a:gd name="connsiteX187" fmla="*/ 191177 w 599972"/>
                <a:gd name="connsiteY187" fmla="*/ 138081 h 398667"/>
                <a:gd name="connsiteX188" fmla="*/ 197254 w 599972"/>
                <a:gd name="connsiteY188" fmla="*/ 139598 h 398667"/>
                <a:gd name="connsiteX189" fmla="*/ 239795 w 599972"/>
                <a:gd name="connsiteY189" fmla="*/ 166145 h 398667"/>
                <a:gd name="connsiteX190" fmla="*/ 245112 w 599972"/>
                <a:gd name="connsiteY190" fmla="*/ 170695 h 398667"/>
                <a:gd name="connsiteX191" fmla="*/ 245112 w 599972"/>
                <a:gd name="connsiteY191" fmla="*/ 151733 h 398667"/>
                <a:gd name="connsiteX192" fmla="*/ 239035 w 599972"/>
                <a:gd name="connsiteY192" fmla="*/ 150216 h 398667"/>
                <a:gd name="connsiteX193" fmla="*/ 198014 w 599972"/>
                <a:gd name="connsiteY193" fmla="*/ 128979 h 398667"/>
                <a:gd name="connsiteX194" fmla="*/ 191177 w 599972"/>
                <a:gd name="connsiteY194" fmla="*/ 122153 h 398667"/>
                <a:gd name="connsiteX195" fmla="*/ 16459 w 599972"/>
                <a:gd name="connsiteY195" fmla="*/ 122148 h 398667"/>
                <a:gd name="connsiteX196" fmla="*/ 16459 w 599972"/>
                <a:gd name="connsiteY196" fmla="*/ 138075 h 398667"/>
                <a:gd name="connsiteX197" fmla="*/ 21777 w 599972"/>
                <a:gd name="connsiteY197" fmla="*/ 140350 h 398667"/>
                <a:gd name="connsiteX198" fmla="*/ 64317 w 599972"/>
                <a:gd name="connsiteY198" fmla="*/ 166135 h 398667"/>
                <a:gd name="connsiteX199" fmla="*/ 70394 w 599972"/>
                <a:gd name="connsiteY199" fmla="*/ 170685 h 398667"/>
                <a:gd name="connsiteX200" fmla="*/ 70394 w 599972"/>
                <a:gd name="connsiteY200" fmla="*/ 152484 h 398667"/>
                <a:gd name="connsiteX201" fmla="*/ 64317 w 599972"/>
                <a:gd name="connsiteY201" fmla="*/ 150967 h 398667"/>
                <a:gd name="connsiteX202" fmla="*/ 23296 w 599972"/>
                <a:gd name="connsiteY202" fmla="*/ 128974 h 398667"/>
                <a:gd name="connsiteX203" fmla="*/ 16459 w 599972"/>
                <a:gd name="connsiteY203" fmla="*/ 122148 h 398667"/>
                <a:gd name="connsiteX204" fmla="*/ 290705 w 599972"/>
                <a:gd name="connsiteY204" fmla="*/ 116045 h 398667"/>
                <a:gd name="connsiteX205" fmla="*/ 287668 w 599972"/>
                <a:gd name="connsiteY205" fmla="*/ 125907 h 398667"/>
                <a:gd name="connsiteX206" fmla="*/ 295261 w 599972"/>
                <a:gd name="connsiteY206" fmla="*/ 127424 h 398667"/>
                <a:gd name="connsiteX207" fmla="*/ 510925 w 599972"/>
                <a:gd name="connsiteY207" fmla="*/ 258669 h 398667"/>
                <a:gd name="connsiteX208" fmla="*/ 514722 w 599972"/>
                <a:gd name="connsiteY208" fmla="*/ 266255 h 398667"/>
                <a:gd name="connsiteX209" fmla="*/ 534466 w 599972"/>
                <a:gd name="connsiteY209" fmla="*/ 249565 h 398667"/>
                <a:gd name="connsiteX210" fmla="*/ 530669 w 599972"/>
                <a:gd name="connsiteY210" fmla="*/ 249565 h 398667"/>
                <a:gd name="connsiteX211" fmla="*/ 525353 w 599972"/>
                <a:gd name="connsiteY211" fmla="*/ 246531 h 398667"/>
                <a:gd name="connsiteX212" fmla="*/ 486625 w 599972"/>
                <a:gd name="connsiteY212" fmla="*/ 223771 h 398667"/>
                <a:gd name="connsiteX213" fmla="*/ 442581 w 599972"/>
                <a:gd name="connsiteY213" fmla="*/ 198736 h 398667"/>
                <a:gd name="connsiteX214" fmla="*/ 296780 w 599972"/>
                <a:gd name="connsiteY214" fmla="*/ 122114 h 398667"/>
                <a:gd name="connsiteX215" fmla="*/ 290705 w 599972"/>
                <a:gd name="connsiteY215" fmla="*/ 116045 h 398667"/>
                <a:gd name="connsiteX216" fmla="*/ 125846 w 599972"/>
                <a:gd name="connsiteY216" fmla="*/ 106104 h 398667"/>
                <a:gd name="connsiteX217" fmla="*/ 105322 w 599972"/>
                <a:gd name="connsiteY217" fmla="*/ 116819 h 398667"/>
                <a:gd name="connsiteX218" fmla="*/ 112924 w 599972"/>
                <a:gd name="connsiteY218" fmla="*/ 114544 h 398667"/>
                <a:gd name="connsiteX219" fmla="*/ 127367 w 599972"/>
                <a:gd name="connsiteY219" fmla="*/ 114544 h 398667"/>
                <a:gd name="connsiteX220" fmla="*/ 150171 w 599972"/>
                <a:gd name="connsiteY220" fmla="*/ 121371 h 398667"/>
                <a:gd name="connsiteX221" fmla="*/ 152451 w 599972"/>
                <a:gd name="connsiteY221" fmla="*/ 122888 h 398667"/>
                <a:gd name="connsiteX222" fmla="*/ 156252 w 599972"/>
                <a:gd name="connsiteY222" fmla="*/ 126681 h 398667"/>
                <a:gd name="connsiteX223" fmla="*/ 156252 w 599972"/>
                <a:gd name="connsiteY223" fmla="*/ 122888 h 398667"/>
                <a:gd name="connsiteX224" fmla="*/ 155492 w 599972"/>
                <a:gd name="connsiteY224" fmla="*/ 118336 h 398667"/>
                <a:gd name="connsiteX225" fmla="*/ 153212 w 599972"/>
                <a:gd name="connsiteY225" fmla="*/ 117578 h 398667"/>
                <a:gd name="connsiteX226" fmla="*/ 150171 w 599972"/>
                <a:gd name="connsiteY226" fmla="*/ 116061 h 398667"/>
                <a:gd name="connsiteX227" fmla="*/ 147891 w 599972"/>
                <a:gd name="connsiteY227" fmla="*/ 114544 h 398667"/>
                <a:gd name="connsiteX228" fmla="*/ 148651 w 599972"/>
                <a:gd name="connsiteY228" fmla="*/ 114544 h 398667"/>
                <a:gd name="connsiteX229" fmla="*/ 153212 w 599972"/>
                <a:gd name="connsiteY229" fmla="*/ 115302 h 398667"/>
                <a:gd name="connsiteX230" fmla="*/ 125846 w 599972"/>
                <a:gd name="connsiteY230" fmla="*/ 106104 h 398667"/>
                <a:gd name="connsiteX231" fmla="*/ 38299 w 599972"/>
                <a:gd name="connsiteY231" fmla="*/ 106032 h 398667"/>
                <a:gd name="connsiteX232" fmla="*/ 16459 w 599972"/>
                <a:gd name="connsiteY232" fmla="*/ 117598 h 398667"/>
                <a:gd name="connsiteX233" fmla="*/ 16459 w 599972"/>
                <a:gd name="connsiteY233" fmla="*/ 118357 h 398667"/>
                <a:gd name="connsiteX234" fmla="*/ 17219 w 599972"/>
                <a:gd name="connsiteY234" fmla="*/ 116840 h 398667"/>
                <a:gd name="connsiteX235" fmla="*/ 25575 w 599972"/>
                <a:gd name="connsiteY235" fmla="*/ 114565 h 398667"/>
                <a:gd name="connsiteX236" fmla="*/ 39249 w 599972"/>
                <a:gd name="connsiteY236" fmla="*/ 114565 h 398667"/>
                <a:gd name="connsiteX237" fmla="*/ 62798 w 599972"/>
                <a:gd name="connsiteY237" fmla="*/ 121390 h 398667"/>
                <a:gd name="connsiteX238" fmla="*/ 65077 w 599972"/>
                <a:gd name="connsiteY238" fmla="*/ 122907 h 398667"/>
                <a:gd name="connsiteX239" fmla="*/ 70394 w 599972"/>
                <a:gd name="connsiteY239" fmla="*/ 128216 h 398667"/>
                <a:gd name="connsiteX240" fmla="*/ 70394 w 599972"/>
                <a:gd name="connsiteY240" fmla="*/ 122907 h 398667"/>
                <a:gd name="connsiteX241" fmla="*/ 69634 w 599972"/>
                <a:gd name="connsiteY241" fmla="*/ 119873 h 398667"/>
                <a:gd name="connsiteX242" fmla="*/ 65836 w 599972"/>
                <a:gd name="connsiteY242" fmla="*/ 117598 h 398667"/>
                <a:gd name="connsiteX243" fmla="*/ 62798 w 599972"/>
                <a:gd name="connsiteY243" fmla="*/ 116081 h 398667"/>
                <a:gd name="connsiteX244" fmla="*/ 60519 w 599972"/>
                <a:gd name="connsiteY244" fmla="*/ 114565 h 398667"/>
                <a:gd name="connsiteX245" fmla="*/ 61278 w 599972"/>
                <a:gd name="connsiteY245" fmla="*/ 114565 h 398667"/>
                <a:gd name="connsiteX246" fmla="*/ 68115 w 599972"/>
                <a:gd name="connsiteY246" fmla="*/ 116081 h 398667"/>
                <a:gd name="connsiteX247" fmla="*/ 38299 w 599972"/>
                <a:gd name="connsiteY247" fmla="*/ 106032 h 398667"/>
                <a:gd name="connsiteX248" fmla="*/ 212637 w 599972"/>
                <a:gd name="connsiteY248" fmla="*/ 105940 h 398667"/>
                <a:gd name="connsiteX249" fmla="*/ 191177 w 599972"/>
                <a:gd name="connsiteY249" fmla="*/ 117602 h 398667"/>
                <a:gd name="connsiteX250" fmla="*/ 192697 w 599972"/>
                <a:gd name="connsiteY250" fmla="*/ 116843 h 398667"/>
                <a:gd name="connsiteX251" fmla="*/ 200293 w 599972"/>
                <a:gd name="connsiteY251" fmla="*/ 113809 h 398667"/>
                <a:gd name="connsiteX252" fmla="*/ 214726 w 599972"/>
                <a:gd name="connsiteY252" fmla="*/ 113809 h 398667"/>
                <a:gd name="connsiteX253" fmla="*/ 237516 w 599972"/>
                <a:gd name="connsiteY253" fmla="*/ 120636 h 398667"/>
                <a:gd name="connsiteX254" fmla="*/ 239795 w 599972"/>
                <a:gd name="connsiteY254" fmla="*/ 122153 h 398667"/>
                <a:gd name="connsiteX255" fmla="*/ 245112 w 599972"/>
                <a:gd name="connsiteY255" fmla="*/ 127462 h 398667"/>
                <a:gd name="connsiteX256" fmla="*/ 245112 w 599972"/>
                <a:gd name="connsiteY256" fmla="*/ 122911 h 398667"/>
                <a:gd name="connsiteX257" fmla="*/ 244352 w 599972"/>
                <a:gd name="connsiteY257" fmla="*/ 119119 h 398667"/>
                <a:gd name="connsiteX258" fmla="*/ 241314 w 599972"/>
                <a:gd name="connsiteY258" fmla="*/ 116843 h 398667"/>
                <a:gd name="connsiteX259" fmla="*/ 237516 w 599972"/>
                <a:gd name="connsiteY259" fmla="*/ 115326 h 398667"/>
                <a:gd name="connsiteX260" fmla="*/ 235237 w 599972"/>
                <a:gd name="connsiteY260" fmla="*/ 113809 h 398667"/>
                <a:gd name="connsiteX261" fmla="*/ 235996 w 599972"/>
                <a:gd name="connsiteY261" fmla="*/ 113809 h 398667"/>
                <a:gd name="connsiteX262" fmla="*/ 242073 w 599972"/>
                <a:gd name="connsiteY262" fmla="*/ 115326 h 398667"/>
                <a:gd name="connsiteX263" fmla="*/ 212637 w 599972"/>
                <a:gd name="connsiteY263" fmla="*/ 105940 h 398667"/>
                <a:gd name="connsiteX264" fmla="*/ 474475 w 599972"/>
                <a:gd name="connsiteY264" fmla="*/ 104665 h 398667"/>
                <a:gd name="connsiteX265" fmla="*/ 473715 w 599972"/>
                <a:gd name="connsiteY265" fmla="*/ 106182 h 398667"/>
                <a:gd name="connsiteX266" fmla="*/ 489662 w 599972"/>
                <a:gd name="connsiteY266" fmla="*/ 115286 h 398667"/>
                <a:gd name="connsiteX267" fmla="*/ 496497 w 599972"/>
                <a:gd name="connsiteY267" fmla="*/ 119079 h 398667"/>
                <a:gd name="connsiteX268" fmla="*/ 482828 w 599972"/>
                <a:gd name="connsiteY268" fmla="*/ 107700 h 398667"/>
                <a:gd name="connsiteX269" fmla="*/ 482069 w 599972"/>
                <a:gd name="connsiteY269" fmla="*/ 106941 h 398667"/>
                <a:gd name="connsiteX270" fmla="*/ 474475 w 599972"/>
                <a:gd name="connsiteY270" fmla="*/ 104665 h 398667"/>
                <a:gd name="connsiteX271" fmla="*/ 133923 w 599972"/>
                <a:gd name="connsiteY271" fmla="*/ 97286 h 398667"/>
                <a:gd name="connsiteX272" fmla="*/ 171455 w 599972"/>
                <a:gd name="connsiteY272" fmla="*/ 123646 h 398667"/>
                <a:gd name="connsiteX273" fmla="*/ 171455 w 599972"/>
                <a:gd name="connsiteY273" fmla="*/ 278396 h 398667"/>
                <a:gd name="connsiteX274" fmla="*/ 170695 w 599972"/>
                <a:gd name="connsiteY274" fmla="*/ 278396 h 398667"/>
                <a:gd name="connsiteX275" fmla="*/ 171455 w 599972"/>
                <a:gd name="connsiteY275" fmla="*/ 279154 h 398667"/>
                <a:gd name="connsiteX276" fmla="*/ 90119 w 599972"/>
                <a:gd name="connsiteY276" fmla="*/ 275362 h 398667"/>
                <a:gd name="connsiteX277" fmla="*/ 90119 w 599972"/>
                <a:gd name="connsiteY277" fmla="*/ 179022 h 398667"/>
                <a:gd name="connsiteX278" fmla="*/ 90119 w 599972"/>
                <a:gd name="connsiteY278" fmla="*/ 119854 h 398667"/>
                <a:gd name="connsiteX279" fmla="*/ 133923 w 599972"/>
                <a:gd name="connsiteY279" fmla="*/ 97286 h 398667"/>
                <a:gd name="connsiteX280" fmla="*/ 221278 w 599972"/>
                <a:gd name="connsiteY280" fmla="*/ 97028 h 398667"/>
                <a:gd name="connsiteX281" fmla="*/ 259545 w 599972"/>
                <a:gd name="connsiteY281" fmla="*/ 123670 h 398667"/>
                <a:gd name="connsiteX282" fmla="*/ 259545 w 599972"/>
                <a:gd name="connsiteY282" fmla="*/ 278400 h 398667"/>
                <a:gd name="connsiteX283" fmla="*/ 259545 w 599972"/>
                <a:gd name="connsiteY283" fmla="*/ 279158 h 398667"/>
                <a:gd name="connsiteX284" fmla="*/ 176744 w 599972"/>
                <a:gd name="connsiteY284" fmla="*/ 275366 h 398667"/>
                <a:gd name="connsiteX285" fmla="*/ 176744 w 599972"/>
                <a:gd name="connsiteY285" fmla="*/ 179039 h 398667"/>
                <a:gd name="connsiteX286" fmla="*/ 176744 w 599972"/>
                <a:gd name="connsiteY286" fmla="*/ 119877 h 398667"/>
                <a:gd name="connsiteX287" fmla="*/ 221278 w 599972"/>
                <a:gd name="connsiteY287" fmla="*/ 97028 h 398667"/>
                <a:gd name="connsiteX288" fmla="*/ 46560 w 599972"/>
                <a:gd name="connsiteY288" fmla="*/ 96742 h 398667"/>
                <a:gd name="connsiteX289" fmla="*/ 84827 w 599972"/>
                <a:gd name="connsiteY289" fmla="*/ 123665 h 398667"/>
                <a:gd name="connsiteX290" fmla="*/ 84827 w 599972"/>
                <a:gd name="connsiteY290" fmla="*/ 278376 h 398667"/>
                <a:gd name="connsiteX291" fmla="*/ 84827 w 599972"/>
                <a:gd name="connsiteY291" fmla="*/ 279135 h 398667"/>
                <a:gd name="connsiteX292" fmla="*/ 2026 w 599972"/>
                <a:gd name="connsiteY292" fmla="*/ 275343 h 398667"/>
                <a:gd name="connsiteX293" fmla="*/ 2026 w 599972"/>
                <a:gd name="connsiteY293" fmla="*/ 179028 h 398667"/>
                <a:gd name="connsiteX294" fmla="*/ 2026 w 599972"/>
                <a:gd name="connsiteY294" fmla="*/ 119873 h 398667"/>
                <a:gd name="connsiteX295" fmla="*/ 46560 w 599972"/>
                <a:gd name="connsiteY295" fmla="*/ 96742 h 398667"/>
                <a:gd name="connsiteX296" fmla="*/ 357531 w 599972"/>
                <a:gd name="connsiteY296" fmla="*/ 56871 h 398667"/>
                <a:gd name="connsiteX297" fmla="*/ 316524 w 599972"/>
                <a:gd name="connsiteY297" fmla="*/ 107700 h 398667"/>
                <a:gd name="connsiteX298" fmla="*/ 327155 w 599972"/>
                <a:gd name="connsiteY298" fmla="*/ 107700 h 398667"/>
                <a:gd name="connsiteX299" fmla="*/ 341584 w 599972"/>
                <a:gd name="connsiteY299" fmla="*/ 101631 h 398667"/>
                <a:gd name="connsiteX300" fmla="*/ 358290 w 599972"/>
                <a:gd name="connsiteY300" fmla="*/ 98596 h 398667"/>
                <a:gd name="connsiteX301" fmla="*/ 403853 w 599972"/>
                <a:gd name="connsiteY301" fmla="*/ 125148 h 398667"/>
                <a:gd name="connsiteX302" fmla="*/ 555728 w 599972"/>
                <a:gd name="connsiteY302" fmla="*/ 221495 h 398667"/>
                <a:gd name="connsiteX303" fmla="*/ 560284 w 599972"/>
                <a:gd name="connsiteY303" fmla="*/ 224530 h 398667"/>
                <a:gd name="connsiteX304" fmla="*/ 561044 w 599972"/>
                <a:gd name="connsiteY304" fmla="*/ 229840 h 398667"/>
                <a:gd name="connsiteX305" fmla="*/ 571675 w 599972"/>
                <a:gd name="connsiteY305" fmla="*/ 182046 h 398667"/>
                <a:gd name="connsiteX306" fmla="*/ 570916 w 599972"/>
                <a:gd name="connsiteY306" fmla="*/ 181288 h 398667"/>
                <a:gd name="connsiteX307" fmla="*/ 384109 w 599972"/>
                <a:gd name="connsiteY307" fmla="*/ 74320 h 398667"/>
                <a:gd name="connsiteX308" fmla="*/ 364365 w 599972"/>
                <a:gd name="connsiteY308" fmla="*/ 63699 h 398667"/>
                <a:gd name="connsiteX309" fmla="*/ 357531 w 599972"/>
                <a:gd name="connsiteY309" fmla="*/ 56871 h 398667"/>
                <a:gd name="connsiteX310" fmla="*/ 358290 w 599972"/>
                <a:gd name="connsiteY310" fmla="*/ 33353 h 398667"/>
                <a:gd name="connsiteX311" fmla="*/ 358290 w 599972"/>
                <a:gd name="connsiteY311" fmla="*/ 41698 h 398667"/>
                <a:gd name="connsiteX312" fmla="*/ 359049 w 599972"/>
                <a:gd name="connsiteY312" fmla="*/ 42457 h 398667"/>
                <a:gd name="connsiteX313" fmla="*/ 374237 w 599972"/>
                <a:gd name="connsiteY313" fmla="*/ 49284 h 398667"/>
                <a:gd name="connsiteX314" fmla="*/ 417521 w 599972"/>
                <a:gd name="connsiteY314" fmla="*/ 66733 h 398667"/>
                <a:gd name="connsiteX315" fmla="*/ 418281 w 599972"/>
                <a:gd name="connsiteY315" fmla="*/ 65216 h 398667"/>
                <a:gd name="connsiteX316" fmla="*/ 365124 w 599972"/>
                <a:gd name="connsiteY316" fmla="*/ 37146 h 398667"/>
                <a:gd name="connsiteX317" fmla="*/ 358290 w 599972"/>
                <a:gd name="connsiteY317" fmla="*/ 33353 h 398667"/>
                <a:gd name="connsiteX318" fmla="*/ 365884 w 599972"/>
                <a:gd name="connsiteY318" fmla="*/ 15904 h 398667"/>
                <a:gd name="connsiteX319" fmla="*/ 358290 w 599972"/>
                <a:gd name="connsiteY319" fmla="*/ 18180 h 398667"/>
                <a:gd name="connsiteX320" fmla="*/ 358290 w 599972"/>
                <a:gd name="connsiteY320" fmla="*/ 18939 h 398667"/>
                <a:gd name="connsiteX321" fmla="*/ 368921 w 599972"/>
                <a:gd name="connsiteY321" fmla="*/ 21215 h 398667"/>
                <a:gd name="connsiteX322" fmla="*/ 402334 w 599972"/>
                <a:gd name="connsiteY322" fmla="*/ 38663 h 398667"/>
                <a:gd name="connsiteX323" fmla="*/ 384868 w 599972"/>
                <a:gd name="connsiteY323" fmla="*/ 25767 h 398667"/>
                <a:gd name="connsiteX324" fmla="*/ 371199 w 599972"/>
                <a:gd name="connsiteY324" fmla="*/ 18939 h 398667"/>
                <a:gd name="connsiteX325" fmla="*/ 365884 w 599972"/>
                <a:gd name="connsiteY325" fmla="*/ 15904 h 398667"/>
                <a:gd name="connsiteX326" fmla="*/ 358053 w 599972"/>
                <a:gd name="connsiteY326" fmla="*/ 862 h 398667"/>
                <a:gd name="connsiteX327" fmla="*/ 411446 w 599972"/>
                <a:gd name="connsiteY327" fmla="*/ 29560 h 398667"/>
                <a:gd name="connsiteX328" fmla="*/ 564081 w 599972"/>
                <a:gd name="connsiteY328" fmla="*/ 158528 h 398667"/>
                <a:gd name="connsiteX329" fmla="*/ 588381 w 599972"/>
                <a:gd name="connsiteY329" fmla="*/ 218461 h 398667"/>
                <a:gd name="connsiteX330" fmla="*/ 449415 w 599972"/>
                <a:gd name="connsiteY330" fmla="*/ 335291 h 398667"/>
                <a:gd name="connsiteX331" fmla="*/ 355252 w 599972"/>
                <a:gd name="connsiteY331" fmla="*/ 397500 h 398667"/>
                <a:gd name="connsiteX332" fmla="*/ 343862 w 599972"/>
                <a:gd name="connsiteY332" fmla="*/ 346671 h 398667"/>
                <a:gd name="connsiteX333" fmla="*/ 292224 w 599972"/>
                <a:gd name="connsiteY333" fmla="*/ 299635 h 398667"/>
                <a:gd name="connsiteX334" fmla="*/ 277036 w 599972"/>
                <a:gd name="connsiteY334" fmla="*/ 292808 h 398667"/>
                <a:gd name="connsiteX335" fmla="*/ 272480 w 599972"/>
                <a:gd name="connsiteY335" fmla="*/ 229840 h 398667"/>
                <a:gd name="connsiteX336" fmla="*/ 272480 w 599972"/>
                <a:gd name="connsiteY336" fmla="*/ 131217 h 398667"/>
                <a:gd name="connsiteX337" fmla="*/ 292983 w 599972"/>
                <a:gd name="connsiteY337" fmla="*/ 99355 h 398667"/>
                <a:gd name="connsiteX338" fmla="*/ 338546 w 599972"/>
                <a:gd name="connsiteY338" fmla="*/ 85699 h 398667"/>
                <a:gd name="connsiteX339" fmla="*/ 343862 w 599972"/>
                <a:gd name="connsiteY339" fmla="*/ 21973 h 398667"/>
                <a:gd name="connsiteX340" fmla="*/ 343862 w 599972"/>
                <a:gd name="connsiteY340" fmla="*/ 19698 h 398667"/>
                <a:gd name="connsiteX341" fmla="*/ 344621 w 599972"/>
                <a:gd name="connsiteY341" fmla="*/ 17422 h 398667"/>
                <a:gd name="connsiteX342" fmla="*/ 358053 w 599972"/>
                <a:gd name="connsiteY342" fmla="*/ 862 h 3986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Lst>
              <a:rect l="l" t="t" r="r" b="b"/>
              <a:pathLst>
                <a:path w="599972" h="398667">
                  <a:moveTo>
                    <a:pt x="359049" y="349705"/>
                  </a:moveTo>
                  <a:cubicBezTo>
                    <a:pt x="359049" y="360326"/>
                    <a:pt x="359809" y="373982"/>
                    <a:pt x="362846" y="382327"/>
                  </a:cubicBezTo>
                  <a:cubicBezTo>
                    <a:pt x="362846" y="382327"/>
                    <a:pt x="363606" y="382327"/>
                    <a:pt x="363606" y="382327"/>
                  </a:cubicBezTo>
                  <a:lnTo>
                    <a:pt x="366860" y="386879"/>
                  </a:lnTo>
                  <a:lnTo>
                    <a:pt x="365124" y="386879"/>
                  </a:lnTo>
                  <a:cubicBezTo>
                    <a:pt x="365884" y="386879"/>
                    <a:pt x="366643" y="387637"/>
                    <a:pt x="367402" y="387637"/>
                  </a:cubicBezTo>
                  <a:lnTo>
                    <a:pt x="366860" y="386879"/>
                  </a:lnTo>
                  <a:lnTo>
                    <a:pt x="371959" y="386879"/>
                  </a:lnTo>
                  <a:cubicBezTo>
                    <a:pt x="378793" y="380810"/>
                    <a:pt x="385627" y="374741"/>
                    <a:pt x="392462" y="369430"/>
                  </a:cubicBezTo>
                  <a:cubicBezTo>
                    <a:pt x="389424" y="369430"/>
                    <a:pt x="385627" y="368671"/>
                    <a:pt x="382590" y="366396"/>
                  </a:cubicBezTo>
                  <a:cubicBezTo>
                    <a:pt x="376515" y="362602"/>
                    <a:pt x="370440" y="358809"/>
                    <a:pt x="364365" y="355016"/>
                  </a:cubicBezTo>
                  <a:cubicBezTo>
                    <a:pt x="362087" y="353499"/>
                    <a:pt x="360568" y="351981"/>
                    <a:pt x="359049" y="349705"/>
                  </a:cubicBezTo>
                  <a:close/>
                  <a:moveTo>
                    <a:pt x="352974" y="311774"/>
                  </a:moveTo>
                  <a:cubicBezTo>
                    <a:pt x="356012" y="318601"/>
                    <a:pt x="357531" y="326188"/>
                    <a:pt x="358290" y="333774"/>
                  </a:cubicBezTo>
                  <a:cubicBezTo>
                    <a:pt x="359809" y="335291"/>
                    <a:pt x="362087" y="336050"/>
                    <a:pt x="364365" y="337567"/>
                  </a:cubicBezTo>
                  <a:cubicBezTo>
                    <a:pt x="374237" y="343636"/>
                    <a:pt x="384109" y="350464"/>
                    <a:pt x="393981" y="356533"/>
                  </a:cubicBezTo>
                  <a:cubicBezTo>
                    <a:pt x="397018" y="358809"/>
                    <a:pt x="398537" y="361844"/>
                    <a:pt x="399296" y="364120"/>
                  </a:cubicBezTo>
                  <a:cubicBezTo>
                    <a:pt x="401574" y="361844"/>
                    <a:pt x="404612" y="359568"/>
                    <a:pt x="406890" y="357292"/>
                  </a:cubicBezTo>
                  <a:cubicBezTo>
                    <a:pt x="411446" y="353499"/>
                    <a:pt x="415243" y="350464"/>
                    <a:pt x="419800" y="346671"/>
                  </a:cubicBezTo>
                  <a:cubicBezTo>
                    <a:pt x="416003" y="347430"/>
                    <a:pt x="411446" y="347430"/>
                    <a:pt x="407649" y="345154"/>
                  </a:cubicBezTo>
                  <a:cubicBezTo>
                    <a:pt x="392462" y="336050"/>
                    <a:pt x="376515" y="327705"/>
                    <a:pt x="361327" y="318601"/>
                  </a:cubicBezTo>
                  <a:cubicBezTo>
                    <a:pt x="358290" y="317084"/>
                    <a:pt x="355252" y="314049"/>
                    <a:pt x="352974" y="311774"/>
                  </a:cubicBezTo>
                  <a:close/>
                  <a:moveTo>
                    <a:pt x="109123" y="286740"/>
                  </a:moveTo>
                  <a:cubicBezTo>
                    <a:pt x="112164" y="289395"/>
                    <a:pt x="116534" y="291102"/>
                    <a:pt x="121475" y="292050"/>
                  </a:cubicBezTo>
                  <a:lnTo>
                    <a:pt x="130698" y="292494"/>
                  </a:lnTo>
                  <a:lnTo>
                    <a:pt x="132688" y="292809"/>
                  </a:lnTo>
                  <a:lnTo>
                    <a:pt x="137248" y="292809"/>
                  </a:lnTo>
                  <a:lnTo>
                    <a:pt x="130698" y="292494"/>
                  </a:lnTo>
                  <a:lnTo>
                    <a:pt x="120715" y="290912"/>
                  </a:lnTo>
                  <a:cubicBezTo>
                    <a:pt x="116535" y="289774"/>
                    <a:pt x="112544" y="288257"/>
                    <a:pt x="109883" y="286740"/>
                  </a:cubicBezTo>
                  <a:cubicBezTo>
                    <a:pt x="109123" y="286740"/>
                    <a:pt x="109123" y="286740"/>
                    <a:pt x="109123" y="286740"/>
                  </a:cubicBezTo>
                  <a:close/>
                  <a:moveTo>
                    <a:pt x="20258" y="285960"/>
                  </a:moveTo>
                  <a:cubicBezTo>
                    <a:pt x="21017" y="285960"/>
                    <a:pt x="21777" y="285960"/>
                    <a:pt x="21777" y="286719"/>
                  </a:cubicBezTo>
                  <a:cubicBezTo>
                    <a:pt x="27854" y="289752"/>
                    <a:pt x="37729" y="292786"/>
                    <a:pt x="44566" y="292786"/>
                  </a:cubicBezTo>
                  <a:cubicBezTo>
                    <a:pt x="35450" y="292786"/>
                    <a:pt x="25575" y="290511"/>
                    <a:pt x="20258" y="285960"/>
                  </a:cubicBezTo>
                  <a:close/>
                  <a:moveTo>
                    <a:pt x="194216" y="284468"/>
                  </a:moveTo>
                  <a:cubicBezTo>
                    <a:pt x="194976" y="285226"/>
                    <a:pt x="195735" y="285985"/>
                    <a:pt x="197254" y="285985"/>
                  </a:cubicBezTo>
                  <a:lnTo>
                    <a:pt x="197300" y="285997"/>
                  </a:lnTo>
                  <a:lnTo>
                    <a:pt x="208174" y="291389"/>
                  </a:lnTo>
                  <a:lnTo>
                    <a:pt x="219064" y="291791"/>
                  </a:lnTo>
                  <a:lnTo>
                    <a:pt x="220044" y="292052"/>
                  </a:lnTo>
                  <a:lnTo>
                    <a:pt x="226121" y="292052"/>
                  </a:lnTo>
                  <a:lnTo>
                    <a:pt x="219064" y="291791"/>
                  </a:lnTo>
                  <a:lnTo>
                    <a:pt x="197300" y="285997"/>
                  </a:lnTo>
                  <a:close/>
                  <a:moveTo>
                    <a:pt x="289186" y="275359"/>
                  </a:moveTo>
                  <a:cubicBezTo>
                    <a:pt x="291465" y="278393"/>
                    <a:pt x="292983" y="279911"/>
                    <a:pt x="295261" y="281428"/>
                  </a:cubicBezTo>
                  <a:cubicBezTo>
                    <a:pt x="298299" y="282945"/>
                    <a:pt x="300577" y="284462"/>
                    <a:pt x="303615" y="285980"/>
                  </a:cubicBezTo>
                  <a:cubicBezTo>
                    <a:pt x="304374" y="286738"/>
                    <a:pt x="305133" y="286738"/>
                    <a:pt x="306652" y="287497"/>
                  </a:cubicBezTo>
                  <a:cubicBezTo>
                    <a:pt x="297540" y="285980"/>
                    <a:pt x="292224" y="282945"/>
                    <a:pt x="289186" y="275359"/>
                  </a:cubicBezTo>
                  <a:close/>
                  <a:moveTo>
                    <a:pt x="105322" y="210883"/>
                  </a:moveTo>
                  <a:lnTo>
                    <a:pt x="105322" y="234398"/>
                  </a:lnTo>
                  <a:lnTo>
                    <a:pt x="105322" y="255639"/>
                  </a:lnTo>
                  <a:cubicBezTo>
                    <a:pt x="106842" y="255639"/>
                    <a:pt x="108363" y="255639"/>
                    <a:pt x="109883" y="256397"/>
                  </a:cubicBezTo>
                  <a:cubicBezTo>
                    <a:pt x="122806" y="263983"/>
                    <a:pt x="136488" y="271569"/>
                    <a:pt x="150171" y="279154"/>
                  </a:cubicBezTo>
                  <a:cubicBezTo>
                    <a:pt x="152451" y="280672"/>
                    <a:pt x="153972" y="282189"/>
                    <a:pt x="155492" y="283706"/>
                  </a:cubicBezTo>
                  <a:cubicBezTo>
                    <a:pt x="155492" y="282947"/>
                    <a:pt x="156252" y="282189"/>
                    <a:pt x="156252" y="281430"/>
                  </a:cubicBezTo>
                  <a:lnTo>
                    <a:pt x="156252" y="240467"/>
                  </a:lnTo>
                  <a:cubicBezTo>
                    <a:pt x="154732" y="239708"/>
                    <a:pt x="153212" y="239708"/>
                    <a:pt x="151691" y="238191"/>
                  </a:cubicBezTo>
                  <a:cubicBezTo>
                    <a:pt x="138009" y="230606"/>
                    <a:pt x="123566" y="222261"/>
                    <a:pt x="109883" y="214676"/>
                  </a:cubicBezTo>
                  <a:cubicBezTo>
                    <a:pt x="108363" y="213917"/>
                    <a:pt x="106842" y="212400"/>
                    <a:pt x="105322" y="210883"/>
                  </a:cubicBezTo>
                  <a:close/>
                  <a:moveTo>
                    <a:pt x="191177" y="209378"/>
                  </a:moveTo>
                  <a:lnTo>
                    <a:pt x="191177" y="234408"/>
                  </a:lnTo>
                  <a:cubicBezTo>
                    <a:pt x="191177" y="241234"/>
                    <a:pt x="191177" y="248061"/>
                    <a:pt x="191177" y="254887"/>
                  </a:cubicBezTo>
                  <a:cubicBezTo>
                    <a:pt x="193456" y="254887"/>
                    <a:pt x="194976" y="255645"/>
                    <a:pt x="197254" y="256404"/>
                  </a:cubicBezTo>
                  <a:cubicBezTo>
                    <a:pt x="210928" y="263989"/>
                    <a:pt x="223842" y="271573"/>
                    <a:pt x="237516" y="279158"/>
                  </a:cubicBezTo>
                  <a:cubicBezTo>
                    <a:pt x="239795" y="280675"/>
                    <a:pt x="242073" y="282192"/>
                    <a:pt x="243593" y="284468"/>
                  </a:cubicBezTo>
                  <a:cubicBezTo>
                    <a:pt x="244352" y="283709"/>
                    <a:pt x="244352" y="282192"/>
                    <a:pt x="245112" y="281434"/>
                  </a:cubicBezTo>
                  <a:lnTo>
                    <a:pt x="245112" y="239717"/>
                  </a:lnTo>
                  <a:cubicBezTo>
                    <a:pt x="243593" y="239717"/>
                    <a:pt x="241314" y="239717"/>
                    <a:pt x="239035" y="238200"/>
                  </a:cubicBezTo>
                  <a:cubicBezTo>
                    <a:pt x="225361" y="230615"/>
                    <a:pt x="211688" y="222272"/>
                    <a:pt x="197254" y="214687"/>
                  </a:cubicBezTo>
                  <a:cubicBezTo>
                    <a:pt x="194976" y="213170"/>
                    <a:pt x="193456" y="211653"/>
                    <a:pt x="191177" y="209378"/>
                  </a:cubicBezTo>
                  <a:close/>
                  <a:moveTo>
                    <a:pt x="16459" y="209363"/>
                  </a:moveTo>
                  <a:lnTo>
                    <a:pt x="16459" y="234390"/>
                  </a:lnTo>
                  <a:cubicBezTo>
                    <a:pt x="16459" y="241215"/>
                    <a:pt x="16459" y="248041"/>
                    <a:pt x="16459" y="255625"/>
                  </a:cubicBezTo>
                  <a:cubicBezTo>
                    <a:pt x="17979" y="255625"/>
                    <a:pt x="20258" y="255625"/>
                    <a:pt x="22536" y="257141"/>
                  </a:cubicBezTo>
                  <a:cubicBezTo>
                    <a:pt x="35450" y="264725"/>
                    <a:pt x="49124" y="272309"/>
                    <a:pt x="62798" y="279893"/>
                  </a:cubicBezTo>
                  <a:cubicBezTo>
                    <a:pt x="65077" y="280651"/>
                    <a:pt x="67355" y="282927"/>
                    <a:pt x="68115" y="284443"/>
                  </a:cubicBezTo>
                  <a:cubicBezTo>
                    <a:pt x="68875" y="283685"/>
                    <a:pt x="69634" y="282168"/>
                    <a:pt x="70394" y="281410"/>
                  </a:cubicBezTo>
                  <a:lnTo>
                    <a:pt x="70394" y="240457"/>
                  </a:lnTo>
                  <a:cubicBezTo>
                    <a:pt x="68115" y="240457"/>
                    <a:pt x="66596" y="239699"/>
                    <a:pt x="64317" y="238940"/>
                  </a:cubicBezTo>
                  <a:cubicBezTo>
                    <a:pt x="50643" y="230598"/>
                    <a:pt x="36210" y="223014"/>
                    <a:pt x="22536" y="215430"/>
                  </a:cubicBezTo>
                  <a:cubicBezTo>
                    <a:pt x="20258" y="213913"/>
                    <a:pt x="17979" y="211638"/>
                    <a:pt x="16459" y="209363"/>
                  </a:cubicBezTo>
                  <a:close/>
                  <a:moveTo>
                    <a:pt x="105322" y="170678"/>
                  </a:moveTo>
                  <a:lnTo>
                    <a:pt x="105322" y="190401"/>
                  </a:lnTo>
                  <a:cubicBezTo>
                    <a:pt x="106082" y="190401"/>
                    <a:pt x="107603" y="191160"/>
                    <a:pt x="109123" y="191918"/>
                  </a:cubicBezTo>
                  <a:cubicBezTo>
                    <a:pt x="123566" y="201780"/>
                    <a:pt x="138009" y="210883"/>
                    <a:pt x="152451" y="219986"/>
                  </a:cubicBezTo>
                  <a:cubicBezTo>
                    <a:pt x="153972" y="221503"/>
                    <a:pt x="155492" y="222261"/>
                    <a:pt x="156252" y="223778"/>
                  </a:cubicBezTo>
                  <a:lnTo>
                    <a:pt x="156252" y="203297"/>
                  </a:lnTo>
                  <a:cubicBezTo>
                    <a:pt x="155492" y="202538"/>
                    <a:pt x="153972" y="201780"/>
                    <a:pt x="152451" y="201021"/>
                  </a:cubicBezTo>
                  <a:cubicBezTo>
                    <a:pt x="138009" y="191918"/>
                    <a:pt x="123566" y="182815"/>
                    <a:pt x="109123" y="173712"/>
                  </a:cubicBezTo>
                  <a:cubicBezTo>
                    <a:pt x="107603" y="172954"/>
                    <a:pt x="106082" y="172195"/>
                    <a:pt x="105322" y="170678"/>
                  </a:cubicBezTo>
                  <a:close/>
                  <a:moveTo>
                    <a:pt x="191177" y="169178"/>
                  </a:moveTo>
                  <a:lnTo>
                    <a:pt x="191177" y="190416"/>
                  </a:lnTo>
                  <a:cubicBezTo>
                    <a:pt x="193456" y="190416"/>
                    <a:pt x="194976" y="190416"/>
                    <a:pt x="196495" y="191933"/>
                  </a:cubicBezTo>
                  <a:cubicBezTo>
                    <a:pt x="210928" y="201035"/>
                    <a:pt x="225361" y="210895"/>
                    <a:pt x="239795" y="219997"/>
                  </a:cubicBezTo>
                  <a:cubicBezTo>
                    <a:pt x="241314" y="221514"/>
                    <a:pt x="243593" y="223031"/>
                    <a:pt x="245112" y="225306"/>
                  </a:cubicBezTo>
                  <a:lnTo>
                    <a:pt x="245112" y="203310"/>
                  </a:lnTo>
                  <a:cubicBezTo>
                    <a:pt x="243593" y="202552"/>
                    <a:pt x="241314" y="202552"/>
                    <a:pt x="239795" y="201035"/>
                  </a:cubicBezTo>
                  <a:cubicBezTo>
                    <a:pt x="225361" y="191933"/>
                    <a:pt x="210928" y="182831"/>
                    <a:pt x="196495" y="173729"/>
                  </a:cubicBezTo>
                  <a:cubicBezTo>
                    <a:pt x="194976" y="172212"/>
                    <a:pt x="193456" y="170695"/>
                    <a:pt x="191177" y="169178"/>
                  </a:cubicBezTo>
                  <a:close/>
                  <a:moveTo>
                    <a:pt x="16459" y="169168"/>
                  </a:moveTo>
                  <a:lnTo>
                    <a:pt x="16459" y="190403"/>
                  </a:lnTo>
                  <a:cubicBezTo>
                    <a:pt x="17979" y="190403"/>
                    <a:pt x="19498" y="191162"/>
                    <a:pt x="21777" y="191920"/>
                  </a:cubicBezTo>
                  <a:cubicBezTo>
                    <a:pt x="36210" y="201779"/>
                    <a:pt x="50643" y="211638"/>
                    <a:pt x="65077" y="220739"/>
                  </a:cubicBezTo>
                  <a:cubicBezTo>
                    <a:pt x="66596" y="221497"/>
                    <a:pt x="68875" y="223772"/>
                    <a:pt x="70394" y="225289"/>
                  </a:cubicBezTo>
                  <a:lnTo>
                    <a:pt x="70394" y="203296"/>
                  </a:lnTo>
                  <a:cubicBezTo>
                    <a:pt x="68115" y="203296"/>
                    <a:pt x="66596" y="202538"/>
                    <a:pt x="64317" y="201021"/>
                  </a:cubicBezTo>
                  <a:cubicBezTo>
                    <a:pt x="50643" y="192679"/>
                    <a:pt x="36210" y="183578"/>
                    <a:pt x="21777" y="174477"/>
                  </a:cubicBezTo>
                  <a:cubicBezTo>
                    <a:pt x="20258" y="172960"/>
                    <a:pt x="17979" y="171444"/>
                    <a:pt x="16459" y="169168"/>
                  </a:cubicBezTo>
                  <a:close/>
                  <a:moveTo>
                    <a:pt x="311968" y="154735"/>
                  </a:moveTo>
                  <a:cubicBezTo>
                    <a:pt x="343862" y="174460"/>
                    <a:pt x="375756" y="195702"/>
                    <a:pt x="407649" y="215426"/>
                  </a:cubicBezTo>
                  <a:cubicBezTo>
                    <a:pt x="436506" y="232116"/>
                    <a:pt x="464603" y="249565"/>
                    <a:pt x="493459" y="265497"/>
                  </a:cubicBezTo>
                  <a:cubicBezTo>
                    <a:pt x="499534" y="268531"/>
                    <a:pt x="499534" y="268531"/>
                    <a:pt x="494219" y="265497"/>
                  </a:cubicBezTo>
                  <a:cubicBezTo>
                    <a:pt x="433468" y="228323"/>
                    <a:pt x="372718" y="191909"/>
                    <a:pt x="311968" y="154735"/>
                  </a:cubicBezTo>
                  <a:close/>
                  <a:moveTo>
                    <a:pt x="105322" y="153231"/>
                  </a:moveTo>
                  <a:lnTo>
                    <a:pt x="105322" y="156265"/>
                  </a:lnTo>
                  <a:cubicBezTo>
                    <a:pt x="106082" y="156265"/>
                    <a:pt x="107603" y="157024"/>
                    <a:pt x="109123" y="157782"/>
                  </a:cubicBezTo>
                  <a:cubicBezTo>
                    <a:pt x="124326" y="167644"/>
                    <a:pt x="138769" y="176747"/>
                    <a:pt x="153972" y="185850"/>
                  </a:cubicBezTo>
                  <a:cubicBezTo>
                    <a:pt x="154732" y="186608"/>
                    <a:pt x="155492" y="186608"/>
                    <a:pt x="156252" y="187367"/>
                  </a:cubicBezTo>
                  <a:lnTo>
                    <a:pt x="156252" y="184332"/>
                  </a:lnTo>
                  <a:cubicBezTo>
                    <a:pt x="155492" y="184332"/>
                    <a:pt x="153972" y="183574"/>
                    <a:pt x="152451" y="182815"/>
                  </a:cubicBezTo>
                  <a:cubicBezTo>
                    <a:pt x="138009" y="173712"/>
                    <a:pt x="123566" y="165368"/>
                    <a:pt x="109883" y="157024"/>
                  </a:cubicBezTo>
                  <a:cubicBezTo>
                    <a:pt x="107603" y="155507"/>
                    <a:pt x="106842" y="154748"/>
                    <a:pt x="105322" y="153231"/>
                  </a:cubicBezTo>
                  <a:close/>
                  <a:moveTo>
                    <a:pt x="191177" y="151733"/>
                  </a:moveTo>
                  <a:cubicBezTo>
                    <a:pt x="191177" y="153250"/>
                    <a:pt x="191177" y="154009"/>
                    <a:pt x="191177" y="155526"/>
                  </a:cubicBezTo>
                  <a:cubicBezTo>
                    <a:pt x="193456" y="155526"/>
                    <a:pt x="194976" y="156284"/>
                    <a:pt x="197254" y="157801"/>
                  </a:cubicBezTo>
                  <a:cubicBezTo>
                    <a:pt x="211688" y="166903"/>
                    <a:pt x="226121" y="176763"/>
                    <a:pt x="241314" y="185865"/>
                  </a:cubicBezTo>
                  <a:cubicBezTo>
                    <a:pt x="242833" y="186624"/>
                    <a:pt x="243593" y="187382"/>
                    <a:pt x="245112" y="188141"/>
                  </a:cubicBezTo>
                  <a:lnTo>
                    <a:pt x="245112" y="184348"/>
                  </a:lnTo>
                  <a:cubicBezTo>
                    <a:pt x="243593" y="184348"/>
                    <a:pt x="241314" y="183590"/>
                    <a:pt x="239795" y="182831"/>
                  </a:cubicBezTo>
                  <a:cubicBezTo>
                    <a:pt x="225361" y="173729"/>
                    <a:pt x="210928" y="165386"/>
                    <a:pt x="197254" y="156284"/>
                  </a:cubicBezTo>
                  <a:cubicBezTo>
                    <a:pt x="194976" y="155526"/>
                    <a:pt x="193456" y="153250"/>
                    <a:pt x="191177" y="151733"/>
                  </a:cubicBezTo>
                  <a:close/>
                  <a:moveTo>
                    <a:pt x="16459" y="151726"/>
                  </a:moveTo>
                  <a:lnTo>
                    <a:pt x="16459" y="156276"/>
                  </a:lnTo>
                  <a:cubicBezTo>
                    <a:pt x="17979" y="156276"/>
                    <a:pt x="20258" y="157034"/>
                    <a:pt x="21777" y="158551"/>
                  </a:cubicBezTo>
                  <a:cubicBezTo>
                    <a:pt x="36970" y="167652"/>
                    <a:pt x="51403" y="176752"/>
                    <a:pt x="66596" y="185853"/>
                  </a:cubicBezTo>
                  <a:cubicBezTo>
                    <a:pt x="67355" y="186611"/>
                    <a:pt x="68875" y="187370"/>
                    <a:pt x="70394" y="188128"/>
                  </a:cubicBezTo>
                  <a:lnTo>
                    <a:pt x="70394" y="185095"/>
                  </a:lnTo>
                  <a:cubicBezTo>
                    <a:pt x="68115" y="185095"/>
                    <a:pt x="66596" y="184336"/>
                    <a:pt x="64317" y="182819"/>
                  </a:cubicBezTo>
                  <a:cubicBezTo>
                    <a:pt x="50643" y="174477"/>
                    <a:pt x="36210" y="165377"/>
                    <a:pt x="21777" y="157034"/>
                  </a:cubicBezTo>
                  <a:cubicBezTo>
                    <a:pt x="20258" y="155518"/>
                    <a:pt x="17979" y="154001"/>
                    <a:pt x="16459" y="151726"/>
                  </a:cubicBezTo>
                  <a:close/>
                  <a:moveTo>
                    <a:pt x="285390" y="147907"/>
                  </a:moveTo>
                  <a:cubicBezTo>
                    <a:pt x="283871" y="183564"/>
                    <a:pt x="286149" y="234392"/>
                    <a:pt x="286908" y="250324"/>
                  </a:cubicBezTo>
                  <a:cubicBezTo>
                    <a:pt x="288427" y="248048"/>
                    <a:pt x="291465" y="248048"/>
                    <a:pt x="295261" y="249565"/>
                  </a:cubicBezTo>
                  <a:cubicBezTo>
                    <a:pt x="339305" y="276117"/>
                    <a:pt x="384868" y="301153"/>
                    <a:pt x="430431" y="326946"/>
                  </a:cubicBezTo>
                  <a:cubicBezTo>
                    <a:pt x="433468" y="328464"/>
                    <a:pt x="434987" y="331498"/>
                    <a:pt x="434228" y="334533"/>
                  </a:cubicBezTo>
                  <a:cubicBezTo>
                    <a:pt x="446378" y="323912"/>
                    <a:pt x="458528" y="314049"/>
                    <a:pt x="470678" y="303428"/>
                  </a:cubicBezTo>
                  <a:cubicBezTo>
                    <a:pt x="466881" y="304187"/>
                    <a:pt x="463084" y="303428"/>
                    <a:pt x="460047" y="301153"/>
                  </a:cubicBezTo>
                  <a:cubicBezTo>
                    <a:pt x="450175" y="295083"/>
                    <a:pt x="439543" y="289014"/>
                    <a:pt x="429671" y="282945"/>
                  </a:cubicBezTo>
                  <a:cubicBezTo>
                    <a:pt x="385627" y="257910"/>
                    <a:pt x="340824" y="232875"/>
                    <a:pt x="295261" y="209357"/>
                  </a:cubicBezTo>
                  <a:cubicBezTo>
                    <a:pt x="289946" y="207081"/>
                    <a:pt x="285390" y="200254"/>
                    <a:pt x="285390" y="195702"/>
                  </a:cubicBezTo>
                  <a:cubicBezTo>
                    <a:pt x="285390" y="191150"/>
                    <a:pt x="286908" y="188115"/>
                    <a:pt x="289186" y="188874"/>
                  </a:cubicBezTo>
                  <a:cubicBezTo>
                    <a:pt x="291465" y="190391"/>
                    <a:pt x="291465" y="189633"/>
                    <a:pt x="289186" y="188115"/>
                  </a:cubicBezTo>
                  <a:cubicBezTo>
                    <a:pt x="286908" y="186598"/>
                    <a:pt x="285390" y="182046"/>
                    <a:pt x="285390" y="176736"/>
                  </a:cubicBezTo>
                  <a:cubicBezTo>
                    <a:pt x="285390" y="172184"/>
                    <a:pt x="289186" y="171425"/>
                    <a:pt x="294502" y="175218"/>
                  </a:cubicBezTo>
                  <a:cubicBezTo>
                    <a:pt x="338546" y="207081"/>
                    <a:pt x="383349" y="236668"/>
                    <a:pt x="428912" y="265497"/>
                  </a:cubicBezTo>
                  <a:cubicBezTo>
                    <a:pt x="444100" y="273842"/>
                    <a:pt x="458528" y="282187"/>
                    <a:pt x="472956" y="290532"/>
                  </a:cubicBezTo>
                  <a:cubicBezTo>
                    <a:pt x="475994" y="292808"/>
                    <a:pt x="478272" y="295083"/>
                    <a:pt x="478272" y="297359"/>
                  </a:cubicBezTo>
                  <a:cubicBezTo>
                    <a:pt x="485106" y="292049"/>
                    <a:pt x="491181" y="285980"/>
                    <a:pt x="498015" y="280669"/>
                  </a:cubicBezTo>
                  <a:cubicBezTo>
                    <a:pt x="494219" y="281428"/>
                    <a:pt x="490422" y="280669"/>
                    <a:pt x="486625" y="279152"/>
                  </a:cubicBezTo>
                  <a:cubicBezTo>
                    <a:pt x="469918" y="269290"/>
                    <a:pt x="453212" y="259427"/>
                    <a:pt x="436506" y="249565"/>
                  </a:cubicBezTo>
                  <a:cubicBezTo>
                    <a:pt x="388665" y="221495"/>
                    <a:pt x="343102" y="189633"/>
                    <a:pt x="295261" y="160804"/>
                  </a:cubicBezTo>
                  <a:cubicBezTo>
                    <a:pt x="289946" y="157770"/>
                    <a:pt x="286149" y="152459"/>
                    <a:pt x="285390" y="147907"/>
                  </a:cubicBezTo>
                  <a:close/>
                  <a:moveTo>
                    <a:pt x="286149" y="137287"/>
                  </a:moveTo>
                  <a:cubicBezTo>
                    <a:pt x="286149" y="138804"/>
                    <a:pt x="286149" y="140321"/>
                    <a:pt x="286149" y="142597"/>
                  </a:cubicBezTo>
                  <a:cubicBezTo>
                    <a:pt x="286149" y="140321"/>
                    <a:pt x="286908" y="139562"/>
                    <a:pt x="287668" y="140321"/>
                  </a:cubicBezTo>
                  <a:cubicBezTo>
                    <a:pt x="289186" y="141080"/>
                    <a:pt x="289186" y="141080"/>
                    <a:pt x="287668" y="139562"/>
                  </a:cubicBezTo>
                  <a:cubicBezTo>
                    <a:pt x="286908" y="139562"/>
                    <a:pt x="286908" y="138804"/>
                    <a:pt x="286149" y="137287"/>
                  </a:cubicBezTo>
                  <a:close/>
                  <a:moveTo>
                    <a:pt x="384868" y="133493"/>
                  </a:moveTo>
                  <a:cubicBezTo>
                    <a:pt x="378793" y="131217"/>
                    <a:pt x="378793" y="131976"/>
                    <a:pt x="384109" y="135011"/>
                  </a:cubicBezTo>
                  <a:cubicBezTo>
                    <a:pt x="433468" y="168391"/>
                    <a:pt x="483587" y="200254"/>
                    <a:pt x="533706" y="233634"/>
                  </a:cubicBezTo>
                  <a:cubicBezTo>
                    <a:pt x="535984" y="234392"/>
                    <a:pt x="538263" y="235910"/>
                    <a:pt x="540541" y="237427"/>
                  </a:cubicBezTo>
                  <a:cubicBezTo>
                    <a:pt x="542819" y="238944"/>
                    <a:pt x="544338" y="240461"/>
                    <a:pt x="544338" y="241979"/>
                  </a:cubicBezTo>
                  <a:cubicBezTo>
                    <a:pt x="548134" y="239703"/>
                    <a:pt x="551931" y="236668"/>
                    <a:pt x="555728" y="233634"/>
                  </a:cubicBezTo>
                  <a:cubicBezTo>
                    <a:pt x="552691" y="234392"/>
                    <a:pt x="548134" y="232875"/>
                    <a:pt x="544338" y="230599"/>
                  </a:cubicBezTo>
                  <a:cubicBezTo>
                    <a:pt x="500294" y="199495"/>
                    <a:pt x="453972" y="171425"/>
                    <a:pt x="407649" y="144114"/>
                  </a:cubicBezTo>
                  <a:cubicBezTo>
                    <a:pt x="400056" y="140321"/>
                    <a:pt x="392462" y="137287"/>
                    <a:pt x="384868" y="133493"/>
                  </a:cubicBezTo>
                  <a:close/>
                  <a:moveTo>
                    <a:pt x="105322" y="124405"/>
                  </a:moveTo>
                  <a:lnTo>
                    <a:pt x="105322" y="138059"/>
                  </a:lnTo>
                  <a:cubicBezTo>
                    <a:pt x="106842" y="138818"/>
                    <a:pt x="107603" y="138818"/>
                    <a:pt x="109883" y="140335"/>
                  </a:cubicBezTo>
                  <a:cubicBezTo>
                    <a:pt x="123566" y="148679"/>
                    <a:pt x="138009" y="157782"/>
                    <a:pt x="152451" y="166127"/>
                  </a:cubicBezTo>
                  <a:cubicBezTo>
                    <a:pt x="153972" y="166885"/>
                    <a:pt x="155492" y="168402"/>
                    <a:pt x="156252" y="169920"/>
                  </a:cubicBezTo>
                  <a:lnTo>
                    <a:pt x="156252" y="151714"/>
                  </a:lnTo>
                  <a:cubicBezTo>
                    <a:pt x="154732" y="151714"/>
                    <a:pt x="153212" y="151714"/>
                    <a:pt x="151691" y="150955"/>
                  </a:cubicBezTo>
                  <a:cubicBezTo>
                    <a:pt x="138009" y="143369"/>
                    <a:pt x="124326" y="136542"/>
                    <a:pt x="110643" y="128956"/>
                  </a:cubicBezTo>
                  <a:cubicBezTo>
                    <a:pt x="108363" y="127439"/>
                    <a:pt x="106842" y="125922"/>
                    <a:pt x="105322" y="124405"/>
                  </a:cubicBezTo>
                  <a:close/>
                  <a:moveTo>
                    <a:pt x="191177" y="122153"/>
                  </a:moveTo>
                  <a:cubicBezTo>
                    <a:pt x="191177" y="127462"/>
                    <a:pt x="191177" y="132771"/>
                    <a:pt x="191177" y="138081"/>
                  </a:cubicBezTo>
                  <a:cubicBezTo>
                    <a:pt x="193456" y="138081"/>
                    <a:pt x="194976" y="138839"/>
                    <a:pt x="197254" y="139598"/>
                  </a:cubicBezTo>
                  <a:cubicBezTo>
                    <a:pt x="210928" y="148700"/>
                    <a:pt x="225361" y="157043"/>
                    <a:pt x="239795" y="166145"/>
                  </a:cubicBezTo>
                  <a:cubicBezTo>
                    <a:pt x="241314" y="166903"/>
                    <a:pt x="243593" y="168420"/>
                    <a:pt x="245112" y="170695"/>
                  </a:cubicBezTo>
                  <a:lnTo>
                    <a:pt x="245112" y="151733"/>
                  </a:lnTo>
                  <a:cubicBezTo>
                    <a:pt x="243593" y="151733"/>
                    <a:pt x="241314" y="151733"/>
                    <a:pt x="239035" y="150216"/>
                  </a:cubicBezTo>
                  <a:cubicBezTo>
                    <a:pt x="225361" y="143390"/>
                    <a:pt x="211688" y="135805"/>
                    <a:pt x="198014" y="128979"/>
                  </a:cubicBezTo>
                  <a:cubicBezTo>
                    <a:pt x="194976" y="127462"/>
                    <a:pt x="192697" y="124428"/>
                    <a:pt x="191177" y="122153"/>
                  </a:cubicBezTo>
                  <a:close/>
                  <a:moveTo>
                    <a:pt x="16459" y="122148"/>
                  </a:moveTo>
                  <a:cubicBezTo>
                    <a:pt x="16459" y="127457"/>
                    <a:pt x="16459" y="132766"/>
                    <a:pt x="16459" y="138075"/>
                  </a:cubicBezTo>
                  <a:cubicBezTo>
                    <a:pt x="17979" y="138833"/>
                    <a:pt x="20258" y="138833"/>
                    <a:pt x="21777" y="140350"/>
                  </a:cubicBezTo>
                  <a:cubicBezTo>
                    <a:pt x="36210" y="148692"/>
                    <a:pt x="50643" y="157793"/>
                    <a:pt x="64317" y="166135"/>
                  </a:cubicBezTo>
                  <a:cubicBezTo>
                    <a:pt x="66596" y="167652"/>
                    <a:pt x="68115" y="169168"/>
                    <a:pt x="70394" y="170685"/>
                  </a:cubicBezTo>
                  <a:lnTo>
                    <a:pt x="70394" y="152484"/>
                  </a:lnTo>
                  <a:cubicBezTo>
                    <a:pt x="68115" y="152484"/>
                    <a:pt x="66596" y="152484"/>
                    <a:pt x="64317" y="150967"/>
                  </a:cubicBezTo>
                  <a:cubicBezTo>
                    <a:pt x="50643" y="143383"/>
                    <a:pt x="36970" y="136558"/>
                    <a:pt x="23296" y="128974"/>
                  </a:cubicBezTo>
                  <a:cubicBezTo>
                    <a:pt x="20258" y="127457"/>
                    <a:pt x="17219" y="124424"/>
                    <a:pt x="16459" y="122148"/>
                  </a:cubicBezTo>
                  <a:close/>
                  <a:moveTo>
                    <a:pt x="290705" y="116045"/>
                  </a:moveTo>
                  <a:cubicBezTo>
                    <a:pt x="289186" y="119079"/>
                    <a:pt x="288427" y="122114"/>
                    <a:pt x="287668" y="125907"/>
                  </a:cubicBezTo>
                  <a:cubicBezTo>
                    <a:pt x="289946" y="125148"/>
                    <a:pt x="292224" y="125907"/>
                    <a:pt x="295261" y="127424"/>
                  </a:cubicBezTo>
                  <a:cubicBezTo>
                    <a:pt x="367402" y="171425"/>
                    <a:pt x="438784" y="214668"/>
                    <a:pt x="510925" y="258669"/>
                  </a:cubicBezTo>
                  <a:cubicBezTo>
                    <a:pt x="513962" y="260945"/>
                    <a:pt x="515481" y="263221"/>
                    <a:pt x="514722" y="266255"/>
                  </a:cubicBezTo>
                  <a:cubicBezTo>
                    <a:pt x="521556" y="260945"/>
                    <a:pt x="527631" y="255634"/>
                    <a:pt x="534466" y="249565"/>
                  </a:cubicBezTo>
                  <a:cubicBezTo>
                    <a:pt x="532947" y="250324"/>
                    <a:pt x="531428" y="249565"/>
                    <a:pt x="530669" y="249565"/>
                  </a:cubicBezTo>
                  <a:cubicBezTo>
                    <a:pt x="528391" y="248048"/>
                    <a:pt x="526872" y="247289"/>
                    <a:pt x="525353" y="246531"/>
                  </a:cubicBezTo>
                  <a:cubicBezTo>
                    <a:pt x="512444" y="238944"/>
                    <a:pt x="499534" y="231358"/>
                    <a:pt x="486625" y="223771"/>
                  </a:cubicBezTo>
                  <a:cubicBezTo>
                    <a:pt x="472197" y="215426"/>
                    <a:pt x="457009" y="207081"/>
                    <a:pt x="442581" y="198736"/>
                  </a:cubicBezTo>
                  <a:cubicBezTo>
                    <a:pt x="393981" y="172184"/>
                    <a:pt x="345380" y="147149"/>
                    <a:pt x="296780" y="122114"/>
                  </a:cubicBezTo>
                  <a:cubicBezTo>
                    <a:pt x="293743" y="120596"/>
                    <a:pt x="291465" y="118321"/>
                    <a:pt x="290705" y="116045"/>
                  </a:cubicBezTo>
                  <a:close/>
                  <a:moveTo>
                    <a:pt x="125846" y="106104"/>
                  </a:moveTo>
                  <a:cubicBezTo>
                    <a:pt x="115394" y="106199"/>
                    <a:pt x="106082" y="109613"/>
                    <a:pt x="105322" y="116819"/>
                  </a:cubicBezTo>
                  <a:cubicBezTo>
                    <a:pt x="107603" y="115302"/>
                    <a:pt x="109883" y="114544"/>
                    <a:pt x="112924" y="114544"/>
                  </a:cubicBezTo>
                  <a:lnTo>
                    <a:pt x="127367" y="114544"/>
                  </a:lnTo>
                  <a:cubicBezTo>
                    <a:pt x="134208" y="114544"/>
                    <a:pt x="144090" y="117578"/>
                    <a:pt x="150171" y="121371"/>
                  </a:cubicBezTo>
                  <a:cubicBezTo>
                    <a:pt x="150931" y="121371"/>
                    <a:pt x="151691" y="122129"/>
                    <a:pt x="152451" y="122888"/>
                  </a:cubicBezTo>
                  <a:cubicBezTo>
                    <a:pt x="153972" y="123646"/>
                    <a:pt x="155492" y="125164"/>
                    <a:pt x="156252" y="126681"/>
                  </a:cubicBezTo>
                  <a:lnTo>
                    <a:pt x="156252" y="122888"/>
                  </a:lnTo>
                  <a:cubicBezTo>
                    <a:pt x="156252" y="121371"/>
                    <a:pt x="156252" y="119854"/>
                    <a:pt x="155492" y="118336"/>
                  </a:cubicBezTo>
                  <a:cubicBezTo>
                    <a:pt x="154732" y="118336"/>
                    <a:pt x="153972" y="117578"/>
                    <a:pt x="153212" y="117578"/>
                  </a:cubicBezTo>
                  <a:cubicBezTo>
                    <a:pt x="152451" y="116819"/>
                    <a:pt x="151691" y="116061"/>
                    <a:pt x="150171" y="116061"/>
                  </a:cubicBezTo>
                  <a:cubicBezTo>
                    <a:pt x="148651" y="115302"/>
                    <a:pt x="147130" y="114544"/>
                    <a:pt x="147891" y="114544"/>
                  </a:cubicBezTo>
                  <a:lnTo>
                    <a:pt x="148651" y="114544"/>
                  </a:lnTo>
                  <a:cubicBezTo>
                    <a:pt x="150171" y="114544"/>
                    <a:pt x="151691" y="114544"/>
                    <a:pt x="153212" y="115302"/>
                  </a:cubicBezTo>
                  <a:cubicBezTo>
                    <a:pt x="147891" y="109234"/>
                    <a:pt x="136298" y="106010"/>
                    <a:pt x="125846" y="106104"/>
                  </a:cubicBezTo>
                  <a:close/>
                  <a:moveTo>
                    <a:pt x="38299" y="106032"/>
                  </a:moveTo>
                  <a:cubicBezTo>
                    <a:pt x="26715" y="106222"/>
                    <a:pt x="16459" y="110014"/>
                    <a:pt x="16459" y="117598"/>
                  </a:cubicBezTo>
                  <a:lnTo>
                    <a:pt x="16459" y="118357"/>
                  </a:lnTo>
                  <a:cubicBezTo>
                    <a:pt x="16459" y="117598"/>
                    <a:pt x="17219" y="117598"/>
                    <a:pt x="17219" y="116840"/>
                  </a:cubicBezTo>
                  <a:cubicBezTo>
                    <a:pt x="19498" y="115323"/>
                    <a:pt x="22536" y="114565"/>
                    <a:pt x="25575" y="114565"/>
                  </a:cubicBezTo>
                  <a:lnTo>
                    <a:pt x="39249" y="114565"/>
                  </a:lnTo>
                  <a:cubicBezTo>
                    <a:pt x="46845" y="114565"/>
                    <a:pt x="56720" y="117598"/>
                    <a:pt x="62798" y="121390"/>
                  </a:cubicBezTo>
                  <a:cubicBezTo>
                    <a:pt x="63557" y="122148"/>
                    <a:pt x="64317" y="122148"/>
                    <a:pt x="65077" y="122907"/>
                  </a:cubicBezTo>
                  <a:cubicBezTo>
                    <a:pt x="66596" y="124424"/>
                    <a:pt x="68875" y="125940"/>
                    <a:pt x="70394" y="128216"/>
                  </a:cubicBezTo>
                  <a:lnTo>
                    <a:pt x="70394" y="122907"/>
                  </a:lnTo>
                  <a:cubicBezTo>
                    <a:pt x="70394" y="121390"/>
                    <a:pt x="69634" y="120632"/>
                    <a:pt x="69634" y="119873"/>
                  </a:cubicBezTo>
                  <a:cubicBezTo>
                    <a:pt x="68115" y="119115"/>
                    <a:pt x="67355" y="118357"/>
                    <a:pt x="65836" y="117598"/>
                  </a:cubicBezTo>
                  <a:cubicBezTo>
                    <a:pt x="65077" y="116840"/>
                    <a:pt x="63557" y="116840"/>
                    <a:pt x="62798" y="116081"/>
                  </a:cubicBezTo>
                  <a:cubicBezTo>
                    <a:pt x="61278" y="115323"/>
                    <a:pt x="59759" y="114565"/>
                    <a:pt x="60519" y="114565"/>
                  </a:cubicBezTo>
                  <a:lnTo>
                    <a:pt x="61278" y="114565"/>
                  </a:lnTo>
                  <a:cubicBezTo>
                    <a:pt x="63557" y="114565"/>
                    <a:pt x="65836" y="115323"/>
                    <a:pt x="68115" y="116081"/>
                  </a:cubicBezTo>
                  <a:cubicBezTo>
                    <a:pt x="62798" y="109256"/>
                    <a:pt x="49884" y="105843"/>
                    <a:pt x="38299" y="106032"/>
                  </a:cubicBezTo>
                  <a:close/>
                  <a:moveTo>
                    <a:pt x="212637" y="105940"/>
                  </a:moveTo>
                  <a:cubicBezTo>
                    <a:pt x="201242" y="106225"/>
                    <a:pt x="191177" y="110017"/>
                    <a:pt x="191177" y="117602"/>
                  </a:cubicBezTo>
                  <a:cubicBezTo>
                    <a:pt x="191937" y="116843"/>
                    <a:pt x="191937" y="116843"/>
                    <a:pt x="192697" y="116843"/>
                  </a:cubicBezTo>
                  <a:cubicBezTo>
                    <a:pt x="194216" y="114568"/>
                    <a:pt x="197254" y="113809"/>
                    <a:pt x="200293" y="113809"/>
                  </a:cubicBezTo>
                  <a:lnTo>
                    <a:pt x="214726" y="113809"/>
                  </a:lnTo>
                  <a:cubicBezTo>
                    <a:pt x="221563" y="113809"/>
                    <a:pt x="231438" y="116843"/>
                    <a:pt x="237516" y="120636"/>
                  </a:cubicBezTo>
                  <a:cubicBezTo>
                    <a:pt x="238275" y="121394"/>
                    <a:pt x="239035" y="122153"/>
                    <a:pt x="239795" y="122153"/>
                  </a:cubicBezTo>
                  <a:cubicBezTo>
                    <a:pt x="242073" y="123670"/>
                    <a:pt x="243593" y="125945"/>
                    <a:pt x="245112" y="127462"/>
                  </a:cubicBezTo>
                  <a:lnTo>
                    <a:pt x="245112" y="122911"/>
                  </a:lnTo>
                  <a:cubicBezTo>
                    <a:pt x="245112" y="121394"/>
                    <a:pt x="245112" y="119877"/>
                    <a:pt x="244352" y="119119"/>
                  </a:cubicBezTo>
                  <a:cubicBezTo>
                    <a:pt x="243593" y="118360"/>
                    <a:pt x="242073" y="117602"/>
                    <a:pt x="241314" y="116843"/>
                  </a:cubicBezTo>
                  <a:cubicBezTo>
                    <a:pt x="239795" y="116843"/>
                    <a:pt x="239035" y="116085"/>
                    <a:pt x="237516" y="115326"/>
                  </a:cubicBezTo>
                  <a:cubicBezTo>
                    <a:pt x="235996" y="114568"/>
                    <a:pt x="235237" y="113809"/>
                    <a:pt x="235237" y="113809"/>
                  </a:cubicBezTo>
                  <a:lnTo>
                    <a:pt x="235996" y="113809"/>
                  </a:lnTo>
                  <a:cubicBezTo>
                    <a:pt x="238275" y="113809"/>
                    <a:pt x="240554" y="114568"/>
                    <a:pt x="242073" y="115326"/>
                  </a:cubicBezTo>
                  <a:cubicBezTo>
                    <a:pt x="236756" y="108879"/>
                    <a:pt x="224032" y="105656"/>
                    <a:pt x="212637" y="105940"/>
                  </a:cubicBezTo>
                  <a:close/>
                  <a:moveTo>
                    <a:pt x="474475" y="104665"/>
                  </a:moveTo>
                  <a:cubicBezTo>
                    <a:pt x="468400" y="102389"/>
                    <a:pt x="468400" y="103148"/>
                    <a:pt x="473715" y="106182"/>
                  </a:cubicBezTo>
                  <a:cubicBezTo>
                    <a:pt x="479031" y="109217"/>
                    <a:pt x="484347" y="112251"/>
                    <a:pt x="489662" y="115286"/>
                  </a:cubicBezTo>
                  <a:cubicBezTo>
                    <a:pt x="491940" y="116803"/>
                    <a:pt x="494219" y="117562"/>
                    <a:pt x="496497" y="119079"/>
                  </a:cubicBezTo>
                  <a:cubicBezTo>
                    <a:pt x="491940" y="115286"/>
                    <a:pt x="487384" y="111493"/>
                    <a:pt x="482828" y="107700"/>
                  </a:cubicBezTo>
                  <a:cubicBezTo>
                    <a:pt x="482828" y="107700"/>
                    <a:pt x="482828" y="107700"/>
                    <a:pt x="482069" y="106941"/>
                  </a:cubicBezTo>
                  <a:cubicBezTo>
                    <a:pt x="479790" y="106182"/>
                    <a:pt x="476753" y="105424"/>
                    <a:pt x="474475" y="104665"/>
                  </a:cubicBezTo>
                  <a:close/>
                  <a:moveTo>
                    <a:pt x="133923" y="97286"/>
                  </a:moveTo>
                  <a:cubicBezTo>
                    <a:pt x="153212" y="97665"/>
                    <a:pt x="171455" y="106199"/>
                    <a:pt x="171455" y="123646"/>
                  </a:cubicBezTo>
                  <a:lnTo>
                    <a:pt x="171455" y="278396"/>
                  </a:lnTo>
                  <a:cubicBezTo>
                    <a:pt x="171455" y="278396"/>
                    <a:pt x="170695" y="278396"/>
                    <a:pt x="170695" y="278396"/>
                  </a:cubicBezTo>
                  <a:cubicBezTo>
                    <a:pt x="170695" y="278396"/>
                    <a:pt x="171455" y="278396"/>
                    <a:pt x="171455" y="279154"/>
                  </a:cubicBezTo>
                  <a:cubicBezTo>
                    <a:pt x="163094" y="309497"/>
                    <a:pt x="90119" y="310256"/>
                    <a:pt x="90119" y="275362"/>
                  </a:cubicBezTo>
                  <a:lnTo>
                    <a:pt x="90119" y="179022"/>
                  </a:lnTo>
                  <a:cubicBezTo>
                    <a:pt x="90119" y="161575"/>
                    <a:pt x="85558" y="137301"/>
                    <a:pt x="90119" y="119854"/>
                  </a:cubicBezTo>
                  <a:cubicBezTo>
                    <a:pt x="94300" y="104683"/>
                    <a:pt x="114634" y="96907"/>
                    <a:pt x="133923" y="97286"/>
                  </a:cubicBezTo>
                  <a:close/>
                  <a:moveTo>
                    <a:pt x="221278" y="97028"/>
                  </a:moveTo>
                  <a:cubicBezTo>
                    <a:pt x="240934" y="97313"/>
                    <a:pt x="259545" y="105846"/>
                    <a:pt x="259545" y="123670"/>
                  </a:cubicBezTo>
                  <a:lnTo>
                    <a:pt x="259545" y="278400"/>
                  </a:lnTo>
                  <a:cubicBezTo>
                    <a:pt x="259545" y="278400"/>
                    <a:pt x="259545" y="279158"/>
                    <a:pt x="259545" y="279158"/>
                  </a:cubicBezTo>
                  <a:cubicBezTo>
                    <a:pt x="251189" y="309498"/>
                    <a:pt x="176744" y="310256"/>
                    <a:pt x="176744" y="275366"/>
                  </a:cubicBezTo>
                  <a:lnTo>
                    <a:pt x="176744" y="179039"/>
                  </a:lnTo>
                  <a:cubicBezTo>
                    <a:pt x="176744" y="161594"/>
                    <a:pt x="172186" y="137322"/>
                    <a:pt x="176744" y="119877"/>
                  </a:cubicBezTo>
                  <a:cubicBezTo>
                    <a:pt x="180922" y="104708"/>
                    <a:pt x="201622" y="96744"/>
                    <a:pt x="221278" y="97028"/>
                  </a:cubicBezTo>
                  <a:close/>
                  <a:moveTo>
                    <a:pt x="46560" y="96742"/>
                  </a:moveTo>
                  <a:cubicBezTo>
                    <a:pt x="66216" y="97122"/>
                    <a:pt x="84827" y="105843"/>
                    <a:pt x="84827" y="123665"/>
                  </a:cubicBezTo>
                  <a:lnTo>
                    <a:pt x="84827" y="278376"/>
                  </a:lnTo>
                  <a:cubicBezTo>
                    <a:pt x="84827" y="278376"/>
                    <a:pt x="84827" y="279135"/>
                    <a:pt x="84827" y="279135"/>
                  </a:cubicBezTo>
                  <a:cubicBezTo>
                    <a:pt x="76471" y="309470"/>
                    <a:pt x="2026" y="310987"/>
                    <a:pt x="2026" y="275343"/>
                  </a:cubicBezTo>
                  <a:cubicBezTo>
                    <a:pt x="2026" y="242732"/>
                    <a:pt x="2026" y="210880"/>
                    <a:pt x="2026" y="179028"/>
                  </a:cubicBezTo>
                  <a:cubicBezTo>
                    <a:pt x="2026" y="161585"/>
                    <a:pt x="-2532" y="137316"/>
                    <a:pt x="2026" y="119873"/>
                  </a:cubicBezTo>
                  <a:cubicBezTo>
                    <a:pt x="6204" y="104326"/>
                    <a:pt x="26905" y="96363"/>
                    <a:pt x="46560" y="96742"/>
                  </a:cubicBezTo>
                  <a:close/>
                  <a:moveTo>
                    <a:pt x="357531" y="56871"/>
                  </a:moveTo>
                  <a:cubicBezTo>
                    <a:pt x="354493" y="84940"/>
                    <a:pt x="346140" y="102389"/>
                    <a:pt x="316524" y="107700"/>
                  </a:cubicBezTo>
                  <a:lnTo>
                    <a:pt x="327155" y="107700"/>
                  </a:lnTo>
                  <a:cubicBezTo>
                    <a:pt x="332471" y="107700"/>
                    <a:pt x="337027" y="105424"/>
                    <a:pt x="341584" y="101631"/>
                  </a:cubicBezTo>
                  <a:cubicBezTo>
                    <a:pt x="346140" y="97837"/>
                    <a:pt x="352215" y="95561"/>
                    <a:pt x="358290" y="98596"/>
                  </a:cubicBezTo>
                  <a:cubicBezTo>
                    <a:pt x="373477" y="106941"/>
                    <a:pt x="388665" y="116045"/>
                    <a:pt x="403853" y="125148"/>
                  </a:cubicBezTo>
                  <a:cubicBezTo>
                    <a:pt x="457009" y="151701"/>
                    <a:pt x="507128" y="185839"/>
                    <a:pt x="555728" y="221495"/>
                  </a:cubicBezTo>
                  <a:cubicBezTo>
                    <a:pt x="557247" y="222254"/>
                    <a:pt x="558766" y="223771"/>
                    <a:pt x="560284" y="224530"/>
                  </a:cubicBezTo>
                  <a:cubicBezTo>
                    <a:pt x="561803" y="226047"/>
                    <a:pt x="561803" y="227565"/>
                    <a:pt x="561044" y="229840"/>
                  </a:cubicBezTo>
                  <a:cubicBezTo>
                    <a:pt x="578510" y="215426"/>
                    <a:pt x="592938" y="199495"/>
                    <a:pt x="571675" y="182046"/>
                  </a:cubicBezTo>
                  <a:cubicBezTo>
                    <a:pt x="571675" y="182046"/>
                    <a:pt x="570916" y="182046"/>
                    <a:pt x="570916" y="181288"/>
                  </a:cubicBezTo>
                  <a:cubicBezTo>
                    <a:pt x="507887" y="146390"/>
                    <a:pt x="445618" y="110734"/>
                    <a:pt x="384109" y="74320"/>
                  </a:cubicBezTo>
                  <a:cubicBezTo>
                    <a:pt x="378034" y="70526"/>
                    <a:pt x="371199" y="67492"/>
                    <a:pt x="364365" y="63699"/>
                  </a:cubicBezTo>
                  <a:cubicBezTo>
                    <a:pt x="362087" y="62181"/>
                    <a:pt x="359049" y="59905"/>
                    <a:pt x="357531" y="56871"/>
                  </a:cubicBezTo>
                  <a:close/>
                  <a:moveTo>
                    <a:pt x="358290" y="33353"/>
                  </a:moveTo>
                  <a:cubicBezTo>
                    <a:pt x="358290" y="36388"/>
                    <a:pt x="358290" y="39422"/>
                    <a:pt x="358290" y="41698"/>
                  </a:cubicBezTo>
                  <a:cubicBezTo>
                    <a:pt x="358290" y="41698"/>
                    <a:pt x="359049" y="41698"/>
                    <a:pt x="359049" y="42457"/>
                  </a:cubicBezTo>
                  <a:cubicBezTo>
                    <a:pt x="361327" y="43974"/>
                    <a:pt x="368162" y="47009"/>
                    <a:pt x="374237" y="49284"/>
                  </a:cubicBezTo>
                  <a:cubicBezTo>
                    <a:pt x="388665" y="55354"/>
                    <a:pt x="403093" y="61423"/>
                    <a:pt x="417521" y="66733"/>
                  </a:cubicBezTo>
                  <a:cubicBezTo>
                    <a:pt x="423596" y="69009"/>
                    <a:pt x="423596" y="68250"/>
                    <a:pt x="418281" y="65216"/>
                  </a:cubicBezTo>
                  <a:cubicBezTo>
                    <a:pt x="400815" y="55354"/>
                    <a:pt x="382590" y="46250"/>
                    <a:pt x="365124" y="37146"/>
                  </a:cubicBezTo>
                  <a:cubicBezTo>
                    <a:pt x="362087" y="36388"/>
                    <a:pt x="360568" y="34870"/>
                    <a:pt x="358290" y="33353"/>
                  </a:cubicBezTo>
                  <a:close/>
                  <a:moveTo>
                    <a:pt x="365884" y="15904"/>
                  </a:moveTo>
                  <a:cubicBezTo>
                    <a:pt x="362087" y="15146"/>
                    <a:pt x="359049" y="15904"/>
                    <a:pt x="358290" y="18180"/>
                  </a:cubicBezTo>
                  <a:cubicBezTo>
                    <a:pt x="358290" y="18939"/>
                    <a:pt x="358290" y="18939"/>
                    <a:pt x="358290" y="18939"/>
                  </a:cubicBezTo>
                  <a:cubicBezTo>
                    <a:pt x="361327" y="18939"/>
                    <a:pt x="365124" y="19698"/>
                    <a:pt x="368921" y="21215"/>
                  </a:cubicBezTo>
                  <a:cubicBezTo>
                    <a:pt x="380312" y="27284"/>
                    <a:pt x="391703" y="32594"/>
                    <a:pt x="402334" y="38663"/>
                  </a:cubicBezTo>
                  <a:cubicBezTo>
                    <a:pt x="396259" y="34112"/>
                    <a:pt x="390184" y="29560"/>
                    <a:pt x="384868" y="25767"/>
                  </a:cubicBezTo>
                  <a:cubicBezTo>
                    <a:pt x="380312" y="23491"/>
                    <a:pt x="375756" y="21215"/>
                    <a:pt x="371199" y="18939"/>
                  </a:cubicBezTo>
                  <a:cubicBezTo>
                    <a:pt x="368921" y="18180"/>
                    <a:pt x="367402" y="16663"/>
                    <a:pt x="365884" y="15904"/>
                  </a:cubicBezTo>
                  <a:close/>
                  <a:moveTo>
                    <a:pt x="358053" y="862"/>
                  </a:moveTo>
                  <a:cubicBezTo>
                    <a:pt x="374569" y="-4721"/>
                    <a:pt x="398347" y="18180"/>
                    <a:pt x="411446" y="29560"/>
                  </a:cubicBezTo>
                  <a:cubicBezTo>
                    <a:pt x="462325" y="72802"/>
                    <a:pt x="513203" y="115286"/>
                    <a:pt x="564081" y="158528"/>
                  </a:cubicBezTo>
                  <a:cubicBezTo>
                    <a:pt x="583825" y="174460"/>
                    <a:pt x="617997" y="193426"/>
                    <a:pt x="588381" y="218461"/>
                  </a:cubicBezTo>
                  <a:cubicBezTo>
                    <a:pt x="542059" y="257152"/>
                    <a:pt x="495737" y="296601"/>
                    <a:pt x="449415" y="335291"/>
                  </a:cubicBezTo>
                  <a:cubicBezTo>
                    <a:pt x="430431" y="351981"/>
                    <a:pt x="386387" y="407362"/>
                    <a:pt x="355252" y="397500"/>
                  </a:cubicBezTo>
                  <a:cubicBezTo>
                    <a:pt x="337027" y="392189"/>
                    <a:pt x="343862" y="358809"/>
                    <a:pt x="343862" y="346671"/>
                  </a:cubicBezTo>
                  <a:cubicBezTo>
                    <a:pt x="343862" y="314808"/>
                    <a:pt x="321080" y="302670"/>
                    <a:pt x="292224" y="299635"/>
                  </a:cubicBezTo>
                  <a:cubicBezTo>
                    <a:pt x="287668" y="299635"/>
                    <a:pt x="278555" y="297359"/>
                    <a:pt x="277036" y="292808"/>
                  </a:cubicBezTo>
                  <a:cubicBezTo>
                    <a:pt x="268683" y="273083"/>
                    <a:pt x="272480" y="250324"/>
                    <a:pt x="272480" y="229840"/>
                  </a:cubicBezTo>
                  <a:lnTo>
                    <a:pt x="272480" y="131217"/>
                  </a:lnTo>
                  <a:cubicBezTo>
                    <a:pt x="272480" y="114527"/>
                    <a:pt x="274758" y="103906"/>
                    <a:pt x="292983" y="99355"/>
                  </a:cubicBezTo>
                  <a:cubicBezTo>
                    <a:pt x="307412" y="95561"/>
                    <a:pt x="330952" y="107700"/>
                    <a:pt x="338546" y="85699"/>
                  </a:cubicBezTo>
                  <a:cubicBezTo>
                    <a:pt x="346140" y="65216"/>
                    <a:pt x="343862" y="43215"/>
                    <a:pt x="343862" y="21973"/>
                  </a:cubicBezTo>
                  <a:cubicBezTo>
                    <a:pt x="343862" y="21215"/>
                    <a:pt x="343102" y="20456"/>
                    <a:pt x="343862" y="19698"/>
                  </a:cubicBezTo>
                  <a:cubicBezTo>
                    <a:pt x="343862" y="18939"/>
                    <a:pt x="343862" y="18180"/>
                    <a:pt x="344621" y="17422"/>
                  </a:cubicBezTo>
                  <a:cubicBezTo>
                    <a:pt x="347849" y="7749"/>
                    <a:pt x="352547" y="2723"/>
                    <a:pt x="358053" y="862"/>
                  </a:cubicBezTo>
                  <a:close/>
                </a:path>
              </a:pathLst>
            </a:custGeom>
            <a:solidFill>
              <a:srgbClr val="FA7384"/>
            </a:solidFill>
            <a:ln>
              <a:noFill/>
            </a:ln>
          </p:spPr>
          <p:txBody>
            <a:bodyPr/>
            <a:lstStyle/>
            <a:p/>
          </p:txBody>
        </p:sp>
        <p:grpSp>
          <p:nvGrpSpPr>
            <p:cNvPr id="20" name="组合 19"/>
            <p:cNvGrpSpPr/>
            <p:nvPr/>
          </p:nvGrpSpPr>
          <p:grpSpPr>
            <a:xfrm>
              <a:off x="764391" y="4055875"/>
              <a:ext cx="571500" cy="444500"/>
              <a:chOff x="1409139" y="2387705"/>
              <a:chExt cx="571500" cy="444500"/>
            </a:xfrm>
          </p:grpSpPr>
          <p:sp>
            <p:nvSpPr>
              <p:cNvPr id="23" name="椭圆 22"/>
              <p:cNvSpPr/>
              <p:nvPr/>
            </p:nvSpPr>
            <p:spPr>
              <a:xfrm>
                <a:off x="1492250" y="2387705"/>
                <a:ext cx="444500" cy="444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思源黑体 CN Bold" panose="020b0800000000000000" pitchFamily="34" charset="-122"/>
                  <a:ea typeface="思源黑体 CN Bold" panose="020b0800000000000000" pitchFamily="34" charset="-122"/>
                </a:endParaRPr>
              </a:p>
            </p:txBody>
          </p:sp>
          <p:sp>
            <p:nvSpPr>
              <p:cNvPr id="24" name="文本框 23"/>
              <p:cNvSpPr txBox="1"/>
              <p:nvPr/>
            </p:nvSpPr>
            <p:spPr>
              <a:xfrm>
                <a:off x="1409139" y="2437473"/>
                <a:ext cx="571500" cy="369332"/>
              </a:xfrm>
              <a:prstGeom prst="rect">
                <a:avLst/>
              </a:prstGeom>
              <a:noFill/>
            </p:spPr>
            <p:txBody>
              <a:bodyPr wrap="square" rtlCol="0">
                <a:spAutoFit/>
              </a:bodyPr>
              <a:lstStyle/>
              <a:p>
                <a:pPr algn="ctr"/>
                <a:r>
                  <a:rPr lang="en-US" altLang="zh-CN" i="1">
                    <a:solidFill>
                      <a:schemeClr val="bg1"/>
                    </a:solidFill>
                    <a:latin typeface="思源黑体 CN Bold" panose="020b0800000000000000" pitchFamily="34" charset="-122"/>
                    <a:ea typeface="思源黑体 CN Bold" panose="020b0800000000000000" pitchFamily="34" charset="-122"/>
                  </a:rPr>
                  <a:t>3</a:t>
                </a:r>
                <a:endParaRPr lang="zh-CN" altLang="en-US" i="1">
                  <a:solidFill>
                    <a:schemeClr val="bg1"/>
                  </a:solidFill>
                  <a:latin typeface="思源黑体 CN Bold" panose="020b0800000000000000" pitchFamily="34" charset="-122"/>
                  <a:ea typeface="思源黑体 CN Bold" panose="020b0800000000000000" pitchFamily="34" charset="-122"/>
                </a:endParaRPr>
              </a:p>
            </p:txBody>
          </p:sp>
        </p:grpSp>
        <p:sp>
          <p:nvSpPr>
            <p:cNvPr id="22" name="矩形 21"/>
            <p:cNvSpPr/>
            <p:nvPr/>
          </p:nvSpPr>
          <p:spPr>
            <a:xfrm>
              <a:off x="2015341" y="4045492"/>
              <a:ext cx="2434739" cy="422808"/>
            </a:xfrm>
            <a:prstGeom prst="rect">
              <a:avLst/>
            </a:prstGeom>
          </p:spPr>
          <p:txBody>
            <a:bodyPr wrap="square">
              <a:spAutoFit/>
            </a:bodyPr>
            <a:lstStyle/>
            <a:p>
              <a:pPr>
                <a:lnSpc>
                  <a:spcPct val="150000"/>
                </a:lnSpc>
                <a:spcAft>
                  <a:spcPct val="0"/>
                </a:spcAft>
                <a:tabLst>
                  <a:tab pos="2430780"/>
                </a:tabLst>
              </a:pPr>
              <a:r>
                <a:rPr lang="zh-CN" altLang="zh-CN" sz="1600">
                  <a:solidFill>
                    <a:schemeClr val="tx1">
                      <a:lumMod val="75000"/>
                      <a:lumOff val="25000"/>
                    </a:schemeClr>
                  </a:solidFill>
                  <a:latin typeface="思源黑体 CN Bold" panose="020b0800000000000000" pitchFamily="34" charset="-122"/>
                  <a:ea typeface="思源黑体 CN Bold" panose="020b0800000000000000" pitchFamily="34" charset="-122"/>
                </a:rPr>
                <a:t>人类视野产生新的变化</a:t>
              </a:r>
              <a:endParaRPr lang="zh-CN" altLang="zh-CN" sz="1600" kern="100">
                <a:solidFill>
                  <a:schemeClr val="tx1">
                    <a:lumMod val="75000"/>
                    <a:lumOff val="25000"/>
                  </a:schemeClr>
                </a:solidFill>
                <a:latin typeface="思源黑体 CN Bold" panose="020b0800000000000000" pitchFamily="34" charset="-122"/>
                <a:ea typeface="思源黑体 CN Bold" panose="020b0800000000000000" pitchFamily="34" charset="-122"/>
              </a:endParaRPr>
            </a:p>
          </p:txBody>
        </p:sp>
      </p:grpSp>
      <p:grpSp>
        <p:nvGrpSpPr>
          <p:cNvPr id="32" name="组合 31"/>
          <p:cNvGrpSpPr/>
          <p:nvPr/>
        </p:nvGrpSpPr>
        <p:grpSpPr>
          <a:xfrm>
            <a:off x="8205216" y="2166338"/>
            <a:ext cx="3255264" cy="3429790"/>
            <a:chOff x="8205216" y="2166338"/>
            <a:chExt cx="3255264" cy="3429790"/>
          </a:xfrm>
        </p:grpSpPr>
        <p:sp>
          <p:nvSpPr>
            <p:cNvPr id="30" name="圆角矩形 29"/>
            <p:cNvSpPr/>
            <p:nvPr/>
          </p:nvSpPr>
          <p:spPr>
            <a:xfrm>
              <a:off x="8436864" y="2166338"/>
              <a:ext cx="3023616" cy="3429790"/>
            </a:xfrm>
            <a:prstGeom prst="roundRect">
              <a:avLst>
                <a:gd name="adj" fmla="val 941"/>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6200000">
              <a:off x="8189420" y="5101385"/>
              <a:ext cx="263240" cy="231648"/>
            </a:xfrm>
            <a:prstGeom prst="triangle">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3753686" y="766284"/>
            <a:ext cx="4683178" cy="523220"/>
          </a:xfrm>
          <a:prstGeom prst="rect">
            <a:avLst/>
          </a:prstGeom>
          <a:noFill/>
        </p:spPr>
        <p:txBody>
          <a:bodyPr wrap="square" rtlCol="0">
            <a:spAutoFit/>
          </a:bodyPr>
          <a:lstStyle/>
          <a:p>
            <a:pPr algn="ctr"/>
            <a:r>
              <a:rPr lang="zh-CN" altLang="en-US" sz="2800" smtClean="0">
                <a:solidFill>
                  <a:srgbClr val="FA7384"/>
                </a:solidFill>
                <a:latin typeface="方正毡笔黑简体" panose="03000509000000000000" pitchFamily="65" charset="-122"/>
                <a:ea typeface="方正毡笔黑简体" panose="03000509000000000000" pitchFamily="65" charset="-122"/>
              </a:rPr>
              <a:t>现代科技进步的革命性意义</a:t>
            </a:r>
            <a:endParaRPr lang="zh-CN" altLang="en-US" sz="2800">
              <a:solidFill>
                <a:srgbClr val="FA7384"/>
              </a:solidFill>
              <a:latin typeface="方正毡笔黑简体" panose="03000509000000000000" pitchFamily="65" charset="-122"/>
              <a:ea typeface="方正毡笔黑简体" panose="03000509000000000000" pitchFamily="65" charset="-122"/>
            </a:endParaRPr>
          </a:p>
        </p:txBody>
      </p:sp>
      <p:grpSp>
        <p:nvGrpSpPr>
          <p:cNvPr id="29" name="组合 28"/>
          <p:cNvGrpSpPr/>
          <p:nvPr/>
        </p:nvGrpSpPr>
        <p:grpSpPr>
          <a:xfrm>
            <a:off x="6197600" y="3967947"/>
            <a:ext cx="1497874" cy="1430352"/>
            <a:chOff x="4884012" y="2166338"/>
            <a:chExt cx="2112962" cy="2017713"/>
          </a:xfrm>
        </p:grpSpPr>
        <p:sp>
          <p:nvSpPr>
            <p:cNvPr id="33" name="î$ḷíḍ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A83A77DA-4EE5-43C6-A5D7-15FA09FFA235}"/>
                </a:ext>
              </a:extLst>
            </p:cNvPr>
            <p:cNvSpPr/>
            <p:nvPr/>
          </p:nvSpPr>
          <p:spPr bwMode="auto">
            <a:xfrm>
              <a:off x="6552474" y="3180751"/>
              <a:ext cx="444500" cy="84138"/>
            </a:xfrm>
            <a:custGeom>
              <a:gdLst>
                <a:gd name="T0" fmla="*/ 140 w 280"/>
                <a:gd name="T1" fmla="*/ 2 h 53"/>
                <a:gd name="T2" fmla="*/ 130 w 280"/>
                <a:gd name="T3" fmla="*/ 0 h 53"/>
                <a:gd name="T4" fmla="*/ 130 w 280"/>
                <a:gd name="T5" fmla="*/ 13 h 53"/>
                <a:gd name="T6" fmla="*/ 130 w 280"/>
                <a:gd name="T7" fmla="*/ 28 h 53"/>
                <a:gd name="T8" fmla="*/ 0 w 280"/>
                <a:gd name="T9" fmla="*/ 23 h 53"/>
                <a:gd name="T10" fmla="*/ 138 w 280"/>
                <a:gd name="T11" fmla="*/ 52 h 53"/>
                <a:gd name="T12" fmla="*/ 150 w 280"/>
                <a:gd name="T13" fmla="*/ 53 h 53"/>
                <a:gd name="T14" fmla="*/ 150 w 280"/>
                <a:gd name="T15" fmla="*/ 40 h 53"/>
                <a:gd name="T16" fmla="*/ 150 w 280"/>
                <a:gd name="T17" fmla="*/ 25 h 53"/>
                <a:gd name="T18" fmla="*/ 280 w 280"/>
                <a:gd name="T19" fmla="*/ 28 h 53"/>
                <a:gd name="T20" fmla="*/ 140 w 280"/>
                <a:gd name="T21" fmla="*/ 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0" h="52">
                  <a:moveTo>
                    <a:pt x="140" y="2"/>
                  </a:moveTo>
                  <a:lnTo>
                    <a:pt x="130" y="0"/>
                  </a:lnTo>
                  <a:lnTo>
                    <a:pt x="130" y="13"/>
                  </a:lnTo>
                  <a:lnTo>
                    <a:pt x="130" y="28"/>
                  </a:lnTo>
                  <a:lnTo>
                    <a:pt x="0" y="23"/>
                  </a:lnTo>
                  <a:lnTo>
                    <a:pt x="138" y="52"/>
                  </a:lnTo>
                  <a:lnTo>
                    <a:pt x="150" y="53"/>
                  </a:lnTo>
                  <a:lnTo>
                    <a:pt x="150" y="40"/>
                  </a:lnTo>
                  <a:lnTo>
                    <a:pt x="150" y="25"/>
                  </a:lnTo>
                  <a:lnTo>
                    <a:pt x="280" y="28"/>
                  </a:lnTo>
                  <a:lnTo>
                    <a:pt x="140" y="2"/>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ïşľid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3216691-B3D4-41AC-B841-CC571863617E}"/>
                </a:ext>
              </a:extLst>
            </p:cNvPr>
            <p:cNvSpPr/>
            <p:nvPr/>
          </p:nvSpPr>
          <p:spPr bwMode="auto">
            <a:xfrm>
              <a:off x="4884012" y="3180751"/>
              <a:ext cx="446088" cy="84138"/>
            </a:xfrm>
            <a:custGeom>
              <a:gdLst>
                <a:gd name="T0" fmla="*/ 141 w 281"/>
                <a:gd name="T1" fmla="*/ 2 h 53"/>
                <a:gd name="T2" fmla="*/ 131 w 281"/>
                <a:gd name="T3" fmla="*/ 0 h 53"/>
                <a:gd name="T4" fmla="*/ 131 w 281"/>
                <a:gd name="T5" fmla="*/ 13 h 53"/>
                <a:gd name="T6" fmla="*/ 131 w 281"/>
                <a:gd name="T7" fmla="*/ 28 h 53"/>
                <a:gd name="T8" fmla="*/ 0 w 281"/>
                <a:gd name="T9" fmla="*/ 23 h 53"/>
                <a:gd name="T10" fmla="*/ 140 w 281"/>
                <a:gd name="T11" fmla="*/ 52 h 53"/>
                <a:gd name="T12" fmla="*/ 151 w 281"/>
                <a:gd name="T13" fmla="*/ 53 h 53"/>
                <a:gd name="T14" fmla="*/ 151 w 281"/>
                <a:gd name="T15" fmla="*/ 40 h 53"/>
                <a:gd name="T16" fmla="*/ 151 w 281"/>
                <a:gd name="T17" fmla="*/ 25 h 53"/>
                <a:gd name="T18" fmla="*/ 281 w 281"/>
                <a:gd name="T19" fmla="*/ 28 h 53"/>
                <a:gd name="T20" fmla="*/ 141 w 281"/>
                <a:gd name="T21" fmla="*/ 2 h 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1" h="52">
                  <a:moveTo>
                    <a:pt x="141" y="2"/>
                  </a:moveTo>
                  <a:lnTo>
                    <a:pt x="131" y="0"/>
                  </a:lnTo>
                  <a:lnTo>
                    <a:pt x="131" y="13"/>
                  </a:lnTo>
                  <a:lnTo>
                    <a:pt x="131" y="28"/>
                  </a:lnTo>
                  <a:lnTo>
                    <a:pt x="0" y="23"/>
                  </a:lnTo>
                  <a:lnTo>
                    <a:pt x="140" y="52"/>
                  </a:lnTo>
                  <a:lnTo>
                    <a:pt x="151" y="53"/>
                  </a:lnTo>
                  <a:lnTo>
                    <a:pt x="151" y="40"/>
                  </a:lnTo>
                  <a:lnTo>
                    <a:pt x="151" y="25"/>
                  </a:lnTo>
                  <a:lnTo>
                    <a:pt x="281" y="28"/>
                  </a:lnTo>
                  <a:lnTo>
                    <a:pt x="141" y="2"/>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ïṩľíḋ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A854CA01-104B-445A-AC10-F2A332434544}"/>
                </a:ext>
              </a:extLst>
            </p:cNvPr>
            <p:cNvSpPr/>
            <p:nvPr/>
          </p:nvSpPr>
          <p:spPr bwMode="auto">
            <a:xfrm>
              <a:off x="6369912" y="2477488"/>
              <a:ext cx="320675" cy="312738"/>
            </a:xfrm>
            <a:custGeom>
              <a:gdLst>
                <a:gd name="T0" fmla="*/ 118 w 202"/>
                <a:gd name="T1" fmla="*/ 117 h 197"/>
                <a:gd name="T2" fmla="*/ 127 w 202"/>
                <a:gd name="T3" fmla="*/ 110 h 197"/>
                <a:gd name="T4" fmla="*/ 117 w 202"/>
                <a:gd name="T5" fmla="*/ 100 h 197"/>
                <a:gd name="T6" fmla="*/ 107 w 202"/>
                <a:gd name="T7" fmla="*/ 90 h 197"/>
                <a:gd name="T8" fmla="*/ 202 w 202"/>
                <a:gd name="T9" fmla="*/ 0 h 197"/>
                <a:gd name="T10" fmla="*/ 83 w 202"/>
                <a:gd name="T11" fmla="*/ 80 h 197"/>
                <a:gd name="T12" fmla="*/ 75 w 202"/>
                <a:gd name="T13" fmla="*/ 87 h 197"/>
                <a:gd name="T14" fmla="*/ 85 w 202"/>
                <a:gd name="T15" fmla="*/ 97 h 197"/>
                <a:gd name="T16" fmla="*/ 95 w 202"/>
                <a:gd name="T17" fmla="*/ 107 h 197"/>
                <a:gd name="T18" fmla="*/ 0 w 202"/>
                <a:gd name="T19" fmla="*/ 197 h 197"/>
                <a:gd name="T20" fmla="*/ 118 w 202"/>
                <a:gd name="T21" fmla="*/ 117 h 19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97">
                  <a:moveTo>
                    <a:pt x="118" y="117"/>
                  </a:moveTo>
                  <a:lnTo>
                    <a:pt x="127" y="110"/>
                  </a:lnTo>
                  <a:lnTo>
                    <a:pt x="117" y="100"/>
                  </a:lnTo>
                  <a:lnTo>
                    <a:pt x="107" y="90"/>
                  </a:lnTo>
                  <a:lnTo>
                    <a:pt x="202" y="0"/>
                  </a:lnTo>
                  <a:lnTo>
                    <a:pt x="83" y="80"/>
                  </a:lnTo>
                  <a:lnTo>
                    <a:pt x="75" y="87"/>
                  </a:lnTo>
                  <a:lnTo>
                    <a:pt x="85" y="97"/>
                  </a:lnTo>
                  <a:lnTo>
                    <a:pt x="95" y="107"/>
                  </a:lnTo>
                  <a:lnTo>
                    <a:pt x="0" y="197"/>
                  </a:lnTo>
                  <a:lnTo>
                    <a:pt x="118" y="117"/>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š1id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05A9A8C-45BC-4BAD-A687-E9BC14F72EDE}"/>
                </a:ext>
              </a:extLst>
            </p:cNvPr>
            <p:cNvSpPr/>
            <p:nvPr/>
          </p:nvSpPr>
          <p:spPr bwMode="auto">
            <a:xfrm>
              <a:off x="5190399" y="3657001"/>
              <a:ext cx="320675" cy="307975"/>
            </a:xfrm>
            <a:custGeom>
              <a:gdLst>
                <a:gd name="T0" fmla="*/ 85 w 202"/>
                <a:gd name="T1" fmla="*/ 79 h 194"/>
                <a:gd name="T2" fmla="*/ 75 w 202"/>
                <a:gd name="T3" fmla="*/ 84 h 194"/>
                <a:gd name="T4" fmla="*/ 85 w 202"/>
                <a:gd name="T5" fmla="*/ 94 h 194"/>
                <a:gd name="T6" fmla="*/ 95 w 202"/>
                <a:gd name="T7" fmla="*/ 104 h 194"/>
                <a:gd name="T8" fmla="*/ 0 w 202"/>
                <a:gd name="T9" fmla="*/ 194 h 194"/>
                <a:gd name="T10" fmla="*/ 118 w 202"/>
                <a:gd name="T11" fmla="*/ 116 h 194"/>
                <a:gd name="T12" fmla="*/ 128 w 202"/>
                <a:gd name="T13" fmla="*/ 109 h 194"/>
                <a:gd name="T14" fmla="*/ 118 w 202"/>
                <a:gd name="T15" fmla="*/ 99 h 194"/>
                <a:gd name="T16" fmla="*/ 108 w 202"/>
                <a:gd name="T17" fmla="*/ 89 h 194"/>
                <a:gd name="T18" fmla="*/ 202 w 202"/>
                <a:gd name="T19" fmla="*/ 0 h 194"/>
                <a:gd name="T20" fmla="*/ 85 w 202"/>
                <a:gd name="T21" fmla="*/ 79 h 1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1" h="194">
                  <a:moveTo>
                    <a:pt x="85" y="79"/>
                  </a:moveTo>
                  <a:lnTo>
                    <a:pt x="75" y="84"/>
                  </a:lnTo>
                  <a:lnTo>
                    <a:pt x="85" y="94"/>
                  </a:lnTo>
                  <a:lnTo>
                    <a:pt x="95" y="104"/>
                  </a:lnTo>
                  <a:lnTo>
                    <a:pt x="0" y="194"/>
                  </a:lnTo>
                  <a:lnTo>
                    <a:pt x="118" y="116"/>
                  </a:lnTo>
                  <a:lnTo>
                    <a:pt x="128" y="109"/>
                  </a:lnTo>
                  <a:lnTo>
                    <a:pt x="118" y="99"/>
                  </a:lnTo>
                  <a:lnTo>
                    <a:pt x="108" y="89"/>
                  </a:lnTo>
                  <a:lnTo>
                    <a:pt x="202" y="0"/>
                  </a:lnTo>
                  <a:lnTo>
                    <a:pt x="85" y="79"/>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ṣḷiḓ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12B93AD8-C1D7-4E08-8191-0568139179F7}"/>
                </a:ext>
              </a:extLst>
            </p:cNvPr>
            <p:cNvSpPr/>
            <p:nvPr/>
          </p:nvSpPr>
          <p:spPr bwMode="auto">
            <a:xfrm>
              <a:off x="5195162" y="2472726"/>
              <a:ext cx="309563" cy="322263"/>
            </a:xfrm>
            <a:custGeom>
              <a:gdLst>
                <a:gd name="T0" fmla="*/ 87 w 195"/>
                <a:gd name="T1" fmla="*/ 128 h 203"/>
                <a:gd name="T2" fmla="*/ 97 w 195"/>
                <a:gd name="T3" fmla="*/ 118 h 203"/>
                <a:gd name="T4" fmla="*/ 107 w 195"/>
                <a:gd name="T5" fmla="*/ 108 h 203"/>
                <a:gd name="T6" fmla="*/ 195 w 195"/>
                <a:gd name="T7" fmla="*/ 203 h 203"/>
                <a:gd name="T8" fmla="*/ 117 w 195"/>
                <a:gd name="T9" fmla="*/ 85 h 203"/>
                <a:gd name="T10" fmla="*/ 110 w 195"/>
                <a:gd name="T11" fmla="*/ 75 h 203"/>
                <a:gd name="T12" fmla="*/ 100 w 195"/>
                <a:gd name="T13" fmla="*/ 85 h 203"/>
                <a:gd name="T14" fmla="*/ 90 w 195"/>
                <a:gd name="T15" fmla="*/ 95 h 203"/>
                <a:gd name="T16" fmla="*/ 0 w 195"/>
                <a:gd name="T17" fmla="*/ 0 h 203"/>
                <a:gd name="T18" fmla="*/ 80 w 195"/>
                <a:gd name="T19" fmla="*/ 118 h 203"/>
                <a:gd name="T20" fmla="*/ 87 w 195"/>
                <a:gd name="T21" fmla="*/ 128 h 20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203">
                  <a:moveTo>
                    <a:pt x="87" y="128"/>
                  </a:moveTo>
                  <a:lnTo>
                    <a:pt x="97" y="118"/>
                  </a:lnTo>
                  <a:lnTo>
                    <a:pt x="107" y="108"/>
                  </a:lnTo>
                  <a:lnTo>
                    <a:pt x="195" y="203"/>
                  </a:lnTo>
                  <a:lnTo>
                    <a:pt x="117" y="85"/>
                  </a:lnTo>
                  <a:lnTo>
                    <a:pt x="110" y="75"/>
                  </a:lnTo>
                  <a:lnTo>
                    <a:pt x="100" y="85"/>
                  </a:lnTo>
                  <a:lnTo>
                    <a:pt x="90" y="95"/>
                  </a:lnTo>
                  <a:lnTo>
                    <a:pt x="0" y="0"/>
                  </a:lnTo>
                  <a:lnTo>
                    <a:pt x="80" y="118"/>
                  </a:lnTo>
                  <a:lnTo>
                    <a:pt x="87" y="128"/>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ľíḋ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43B4480F-D9AB-47F4-8D2B-193CB0375F03}"/>
                </a:ext>
              </a:extLst>
            </p:cNvPr>
            <p:cNvSpPr/>
            <p:nvPr/>
          </p:nvSpPr>
          <p:spPr bwMode="auto">
            <a:xfrm>
              <a:off x="6374674" y="3650651"/>
              <a:ext cx="309563" cy="320675"/>
            </a:xfrm>
            <a:custGeom>
              <a:gdLst>
                <a:gd name="T0" fmla="*/ 110 w 195"/>
                <a:gd name="T1" fmla="*/ 75 h 202"/>
                <a:gd name="T2" fmla="*/ 100 w 195"/>
                <a:gd name="T3" fmla="*/ 85 h 202"/>
                <a:gd name="T4" fmla="*/ 90 w 195"/>
                <a:gd name="T5" fmla="*/ 95 h 202"/>
                <a:gd name="T6" fmla="*/ 0 w 195"/>
                <a:gd name="T7" fmla="*/ 0 h 202"/>
                <a:gd name="T8" fmla="*/ 80 w 195"/>
                <a:gd name="T9" fmla="*/ 118 h 202"/>
                <a:gd name="T10" fmla="*/ 85 w 195"/>
                <a:gd name="T11" fmla="*/ 127 h 202"/>
                <a:gd name="T12" fmla="*/ 95 w 195"/>
                <a:gd name="T13" fmla="*/ 118 h 202"/>
                <a:gd name="T14" fmla="*/ 105 w 195"/>
                <a:gd name="T15" fmla="*/ 107 h 202"/>
                <a:gd name="T16" fmla="*/ 195 w 195"/>
                <a:gd name="T17" fmla="*/ 202 h 202"/>
                <a:gd name="T18" fmla="*/ 117 w 195"/>
                <a:gd name="T19" fmla="*/ 85 h 202"/>
                <a:gd name="T20" fmla="*/ 110 w 195"/>
                <a:gd name="T21" fmla="*/ 75 h 20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5" h="201">
                  <a:moveTo>
                    <a:pt x="110" y="75"/>
                  </a:moveTo>
                  <a:lnTo>
                    <a:pt x="100" y="85"/>
                  </a:lnTo>
                  <a:lnTo>
                    <a:pt x="90" y="95"/>
                  </a:lnTo>
                  <a:lnTo>
                    <a:pt x="0" y="0"/>
                  </a:lnTo>
                  <a:lnTo>
                    <a:pt x="80" y="118"/>
                  </a:lnTo>
                  <a:lnTo>
                    <a:pt x="85" y="127"/>
                  </a:lnTo>
                  <a:lnTo>
                    <a:pt x="95" y="118"/>
                  </a:lnTo>
                  <a:lnTo>
                    <a:pt x="105" y="107"/>
                  </a:lnTo>
                  <a:lnTo>
                    <a:pt x="195" y="202"/>
                  </a:lnTo>
                  <a:lnTo>
                    <a:pt x="117" y="85"/>
                  </a:lnTo>
                  <a:lnTo>
                    <a:pt x="110" y="75"/>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iṩḻiḑ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122C408-BD4E-404A-9EDA-023BCC0376FB}"/>
                </a:ext>
              </a:extLst>
            </p:cNvPr>
            <p:cNvSpPr/>
            <p:nvPr/>
          </p:nvSpPr>
          <p:spPr bwMode="auto">
            <a:xfrm>
              <a:off x="5898424" y="2166338"/>
              <a:ext cx="85725" cy="446088"/>
            </a:xfrm>
            <a:custGeom>
              <a:gdLst>
                <a:gd name="T0" fmla="*/ 25 w 54"/>
                <a:gd name="T1" fmla="*/ 131 h 281"/>
                <a:gd name="T2" fmla="*/ 29 w 54"/>
                <a:gd name="T3" fmla="*/ 0 h 281"/>
                <a:gd name="T4" fmla="*/ 2 w 54"/>
                <a:gd name="T5" fmla="*/ 140 h 281"/>
                <a:gd name="T6" fmla="*/ 0 w 54"/>
                <a:gd name="T7" fmla="*/ 151 h 281"/>
                <a:gd name="T8" fmla="*/ 14 w 54"/>
                <a:gd name="T9" fmla="*/ 151 h 281"/>
                <a:gd name="T10" fmla="*/ 29 w 54"/>
                <a:gd name="T11" fmla="*/ 151 h 281"/>
                <a:gd name="T12" fmla="*/ 24 w 54"/>
                <a:gd name="T13" fmla="*/ 281 h 281"/>
                <a:gd name="T14" fmla="*/ 52 w 54"/>
                <a:gd name="T15" fmla="*/ 141 h 281"/>
                <a:gd name="T16" fmla="*/ 54 w 54"/>
                <a:gd name="T17" fmla="*/ 131 h 281"/>
                <a:gd name="T18" fmla="*/ 40 w 54"/>
                <a:gd name="T19" fmla="*/ 131 h 281"/>
                <a:gd name="T20" fmla="*/ 25 w 54"/>
                <a:gd name="T21" fmla="*/ 131 h 2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281">
                  <a:moveTo>
                    <a:pt x="25" y="131"/>
                  </a:moveTo>
                  <a:lnTo>
                    <a:pt x="29" y="0"/>
                  </a:lnTo>
                  <a:lnTo>
                    <a:pt x="2" y="140"/>
                  </a:lnTo>
                  <a:lnTo>
                    <a:pt x="0" y="151"/>
                  </a:lnTo>
                  <a:lnTo>
                    <a:pt x="14" y="151"/>
                  </a:lnTo>
                  <a:lnTo>
                    <a:pt x="29" y="151"/>
                  </a:lnTo>
                  <a:lnTo>
                    <a:pt x="24" y="281"/>
                  </a:lnTo>
                  <a:lnTo>
                    <a:pt x="52" y="141"/>
                  </a:lnTo>
                  <a:lnTo>
                    <a:pt x="54" y="131"/>
                  </a:lnTo>
                  <a:lnTo>
                    <a:pt x="40" y="131"/>
                  </a:lnTo>
                  <a:lnTo>
                    <a:pt x="25" y="131"/>
                  </a:ln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îṣḷíd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8C0D8033-4C63-47BF-81C8-3A352D3F162B}"/>
                </a:ext>
              </a:extLst>
            </p:cNvPr>
            <p:cNvSpPr/>
            <p:nvPr/>
          </p:nvSpPr>
          <p:spPr bwMode="auto">
            <a:xfrm>
              <a:off x="5388837" y="2660051"/>
              <a:ext cx="1095375" cy="1128713"/>
            </a:xfrm>
            <a:custGeom>
              <a:gdLst>
                <a:gd name="T0" fmla="*/ 414 w 414"/>
                <a:gd name="T1" fmla="*/ 213 h 427"/>
                <a:gd name="T2" fmla="*/ 193 w 414"/>
                <a:gd name="T3" fmla="*/ 9 h 427"/>
                <a:gd name="T4" fmla="*/ 4 w 414"/>
                <a:gd name="T5" fmla="*/ 200 h 427"/>
                <a:gd name="T6" fmla="*/ 61 w 414"/>
                <a:gd name="T7" fmla="*/ 356 h 427"/>
                <a:gd name="T8" fmla="*/ 99 w 414"/>
                <a:gd name="T9" fmla="*/ 427 h 427"/>
                <a:gd name="T10" fmla="*/ 99 w 414"/>
                <a:gd name="T11" fmla="*/ 427 h 427"/>
                <a:gd name="T12" fmla="*/ 318 w 414"/>
                <a:gd name="T13" fmla="*/ 427 h 427"/>
                <a:gd name="T14" fmla="*/ 318 w 414"/>
                <a:gd name="T15" fmla="*/ 427 h 427"/>
                <a:gd name="T16" fmla="*/ 356 w 414"/>
                <a:gd name="T17" fmla="*/ 356 h 427"/>
                <a:gd name="T18" fmla="*/ 414 w 414"/>
                <a:gd name="T19" fmla="*/ 213 h 4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 h="427">
                  <a:moveTo>
                    <a:pt x="414" y="213"/>
                  </a:moveTo>
                  <a:cubicBezTo>
                    <a:pt x="414" y="95"/>
                    <a:pt x="314" y="0"/>
                    <a:pt x="193" y="9"/>
                  </a:cubicBezTo>
                  <a:cubicBezTo>
                    <a:pt x="92" y="16"/>
                    <a:pt x="10" y="99"/>
                    <a:pt x="4" y="200"/>
                  </a:cubicBezTo>
                  <a:cubicBezTo>
                    <a:pt x="0" y="261"/>
                    <a:pt x="23" y="316"/>
                    <a:pt x="61" y="356"/>
                  </a:cubicBezTo>
                  <a:cubicBezTo>
                    <a:pt x="80" y="376"/>
                    <a:pt x="93" y="400"/>
                    <a:pt x="99" y="427"/>
                  </a:cubicBezTo>
                  <a:cubicBezTo>
                    <a:pt x="99" y="427"/>
                    <a:pt x="99" y="427"/>
                    <a:pt x="99" y="427"/>
                  </a:cubicBezTo>
                  <a:cubicBezTo>
                    <a:pt x="318" y="427"/>
                    <a:pt x="318" y="427"/>
                    <a:pt x="318" y="427"/>
                  </a:cubicBezTo>
                  <a:cubicBezTo>
                    <a:pt x="318" y="427"/>
                    <a:pt x="318" y="427"/>
                    <a:pt x="318" y="427"/>
                  </a:cubicBezTo>
                  <a:cubicBezTo>
                    <a:pt x="324" y="400"/>
                    <a:pt x="337" y="376"/>
                    <a:pt x="356" y="356"/>
                  </a:cubicBezTo>
                  <a:cubicBezTo>
                    <a:pt x="392" y="319"/>
                    <a:pt x="414" y="269"/>
                    <a:pt x="414" y="213"/>
                  </a:cubicBezTo>
                  <a:close/>
                </a:path>
              </a:pathLst>
            </a:custGeom>
            <a:solidFill>
              <a:srgbClr val="FFB87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ṡľíḓ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6A6C570D-7B45-44EB-A9D5-8EE038FC6DCC}"/>
                </a:ext>
              </a:extLst>
            </p:cNvPr>
            <p:cNvSpPr/>
            <p:nvPr/>
          </p:nvSpPr>
          <p:spPr bwMode="auto">
            <a:xfrm>
              <a:off x="6031774" y="3418876"/>
              <a:ext cx="134938" cy="369888"/>
            </a:xfrm>
            <a:custGeom>
              <a:gdLst>
                <a:gd name="T0" fmla="*/ 0 w 51"/>
                <a:gd name="T1" fmla="*/ 140 h 140"/>
                <a:gd name="T2" fmla="*/ 51 w 51"/>
                <a:gd name="T3" fmla="*/ 0 h 140"/>
              </a:gdLst>
              <a:cxnLst>
                <a:cxn ang="0">
                  <a:pos x="T0" y="T1"/>
                </a:cxn>
                <a:cxn ang="0">
                  <a:pos x="T2" y="T3"/>
                </a:cxn>
              </a:cxnLst>
              <a:rect l="0" t="0" r="r" b="b"/>
              <a:pathLst>
                <a:path w="51" h="140">
                  <a:moveTo>
                    <a:pt x="0" y="140"/>
                  </a:moveTo>
                  <a:cubicBezTo>
                    <a:pt x="0" y="140"/>
                    <a:pt x="6" y="54"/>
                    <a:pt x="51" y="0"/>
                  </a:cubicBezTo>
                </a:path>
              </a:pathLst>
            </a:custGeom>
            <a:noFill/>
            <a:ln w="31750" cap="rnd">
              <a:solidFill>
                <a:srgbClr val="F2A668"/>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2" name="íṩ1i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40D175C8-CD7D-4933-B9CE-CA03FDA9271F}"/>
                </a:ext>
              </a:extLst>
            </p:cNvPr>
            <p:cNvSpPr/>
            <p:nvPr/>
          </p:nvSpPr>
          <p:spPr bwMode="auto">
            <a:xfrm>
              <a:off x="5714274" y="3418876"/>
              <a:ext cx="134938" cy="369888"/>
            </a:xfrm>
            <a:custGeom>
              <a:gdLst>
                <a:gd name="T0" fmla="*/ 51 w 51"/>
                <a:gd name="T1" fmla="*/ 140 h 140"/>
                <a:gd name="T2" fmla="*/ 0 w 51"/>
                <a:gd name="T3" fmla="*/ 0 h 140"/>
              </a:gdLst>
              <a:cxnLst>
                <a:cxn ang="0">
                  <a:pos x="T0" y="T1"/>
                </a:cxn>
                <a:cxn ang="0">
                  <a:pos x="T2" y="T3"/>
                </a:cxn>
              </a:cxnLst>
              <a:rect l="0" t="0" r="r" b="b"/>
              <a:pathLst>
                <a:path w="51" h="140">
                  <a:moveTo>
                    <a:pt x="51" y="140"/>
                  </a:moveTo>
                  <a:cubicBezTo>
                    <a:pt x="51" y="140"/>
                    <a:pt x="45" y="54"/>
                    <a:pt x="0" y="0"/>
                  </a:cubicBezTo>
                </a:path>
              </a:pathLst>
            </a:custGeom>
            <a:noFill/>
            <a:ln w="31750" cap="rnd">
              <a:solidFill>
                <a:srgbClr val="F2A668"/>
              </a:solidFill>
              <a:prstDash val="solid"/>
              <a:miter lim="800000"/>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3" name="iš1ïďe">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E184AFF-CEF5-43D9-A3F9-82D23849C31A}"/>
                </a:ext>
              </a:extLst>
            </p:cNvPr>
            <p:cNvSpPr/>
            <p:nvPr/>
          </p:nvSpPr>
          <p:spPr bwMode="auto">
            <a:xfrm>
              <a:off x="5742849" y="3349026"/>
              <a:ext cx="392113" cy="185738"/>
            </a:xfrm>
            <a:custGeom>
              <a:gdLst>
                <a:gd name="T0" fmla="*/ 0 w 247"/>
                <a:gd name="T1" fmla="*/ 69 h 117"/>
                <a:gd name="T2" fmla="*/ 47 w 247"/>
                <a:gd name="T3" fmla="*/ 69 h 117"/>
                <a:gd name="T4" fmla="*/ 60 w 247"/>
                <a:gd name="T5" fmla="*/ 20 h 117"/>
                <a:gd name="T6" fmla="*/ 83 w 247"/>
                <a:gd name="T7" fmla="*/ 110 h 117"/>
                <a:gd name="T8" fmla="*/ 105 w 247"/>
                <a:gd name="T9" fmla="*/ 37 h 117"/>
                <a:gd name="T10" fmla="*/ 123 w 247"/>
                <a:gd name="T11" fmla="*/ 99 h 117"/>
                <a:gd name="T12" fmla="*/ 145 w 247"/>
                <a:gd name="T13" fmla="*/ 44 h 117"/>
                <a:gd name="T14" fmla="*/ 163 w 247"/>
                <a:gd name="T15" fmla="*/ 117 h 117"/>
                <a:gd name="T16" fmla="*/ 188 w 247"/>
                <a:gd name="T17" fmla="*/ 0 h 117"/>
                <a:gd name="T18" fmla="*/ 198 w 247"/>
                <a:gd name="T19" fmla="*/ 69 h 117"/>
                <a:gd name="T20" fmla="*/ 247 w 247"/>
                <a:gd name="T21" fmla="*/ 69 h 11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117">
                  <a:moveTo>
                    <a:pt x="0" y="69"/>
                  </a:moveTo>
                  <a:lnTo>
                    <a:pt x="47" y="69"/>
                  </a:lnTo>
                  <a:lnTo>
                    <a:pt x="60" y="20"/>
                  </a:lnTo>
                  <a:lnTo>
                    <a:pt x="83" y="110"/>
                  </a:lnTo>
                  <a:lnTo>
                    <a:pt x="105" y="37"/>
                  </a:lnTo>
                  <a:lnTo>
                    <a:pt x="123" y="99"/>
                  </a:lnTo>
                  <a:lnTo>
                    <a:pt x="145" y="44"/>
                  </a:lnTo>
                  <a:lnTo>
                    <a:pt x="163" y="117"/>
                  </a:lnTo>
                  <a:lnTo>
                    <a:pt x="188" y="0"/>
                  </a:lnTo>
                  <a:lnTo>
                    <a:pt x="198" y="69"/>
                  </a:lnTo>
                  <a:lnTo>
                    <a:pt x="247" y="69"/>
                  </a:lnTo>
                </a:path>
              </a:pathLst>
            </a:custGeom>
            <a:noFill/>
            <a:ln w="31750" cap="rnd">
              <a:solidFill>
                <a:srgbClr val="F2A668"/>
              </a:solidFill>
              <a:prstDash val="solid"/>
              <a:rou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44" name="iṥlî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5EE4002D-4EC3-4B3C-8573-D3BA47CB9321}"/>
                </a:ext>
              </a:extLst>
            </p:cNvPr>
            <p:cNvSpPr/>
            <p:nvPr/>
          </p:nvSpPr>
          <p:spPr bwMode="auto">
            <a:xfrm>
              <a:off x="5833337" y="4036413"/>
              <a:ext cx="214313" cy="147638"/>
            </a:xfrm>
            <a:prstGeom prst="ellipse">
              <a:avLst/>
            </a:prstGeom>
            <a:solidFill>
              <a:srgbClr val="0C47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iSľíḓ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DAC4319D-1B36-4A03-BD3F-46F14493FE59}"/>
                </a:ext>
              </a:extLst>
            </p:cNvPr>
            <p:cNvSpPr/>
            <p:nvPr/>
          </p:nvSpPr>
          <p:spPr bwMode="auto">
            <a:xfrm>
              <a:off x="5719037" y="3976088"/>
              <a:ext cx="441325" cy="174625"/>
            </a:xfrm>
            <a:custGeom>
              <a:gdLst>
                <a:gd name="T0" fmla="*/ 28 w 167"/>
                <a:gd name="T1" fmla="*/ 66 h 66"/>
                <a:gd name="T2" fmla="*/ 139 w 167"/>
                <a:gd name="T3" fmla="*/ 66 h 66"/>
                <a:gd name="T4" fmla="*/ 167 w 167"/>
                <a:gd name="T5" fmla="*/ 38 h 66"/>
                <a:gd name="T6" fmla="*/ 84 w 167"/>
                <a:gd name="T7" fmla="*/ 0 h 66"/>
                <a:gd name="T8" fmla="*/ 0 w 167"/>
                <a:gd name="T9" fmla="*/ 38 h 66"/>
                <a:gd name="T10" fmla="*/ 28 w 167"/>
                <a:gd name="T11" fmla="*/ 66 h 66"/>
              </a:gdLst>
              <a:cxnLst>
                <a:cxn ang="0">
                  <a:pos x="T0" y="T1"/>
                </a:cxn>
                <a:cxn ang="0">
                  <a:pos x="T2" y="T3"/>
                </a:cxn>
                <a:cxn ang="0">
                  <a:pos x="T4" y="T5"/>
                </a:cxn>
                <a:cxn ang="0">
                  <a:pos x="T6" y="T7"/>
                </a:cxn>
                <a:cxn ang="0">
                  <a:pos x="T8" y="T9"/>
                </a:cxn>
                <a:cxn ang="0">
                  <a:pos x="T10" y="T11"/>
                </a:cxn>
              </a:cxnLst>
              <a:rect l="0" t="0" r="r" b="b"/>
              <a:pathLst>
                <a:path w="167" h="66">
                  <a:moveTo>
                    <a:pt x="28" y="66"/>
                  </a:moveTo>
                  <a:cubicBezTo>
                    <a:pt x="139" y="66"/>
                    <a:pt x="139" y="66"/>
                    <a:pt x="139" y="66"/>
                  </a:cubicBezTo>
                  <a:cubicBezTo>
                    <a:pt x="156" y="59"/>
                    <a:pt x="167" y="49"/>
                    <a:pt x="167" y="38"/>
                  </a:cubicBezTo>
                  <a:cubicBezTo>
                    <a:pt x="167" y="17"/>
                    <a:pt x="130" y="0"/>
                    <a:pt x="84" y="0"/>
                  </a:cubicBezTo>
                  <a:cubicBezTo>
                    <a:pt x="38" y="0"/>
                    <a:pt x="0" y="17"/>
                    <a:pt x="0" y="38"/>
                  </a:cubicBezTo>
                  <a:cubicBezTo>
                    <a:pt x="0" y="49"/>
                    <a:pt x="11" y="59"/>
                    <a:pt x="28" y="66"/>
                  </a:cubicBezTo>
                  <a:close/>
                </a:path>
              </a:pathLst>
            </a:custGeom>
            <a:solidFill>
              <a:srgbClr val="105E9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ṧļíḍ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096971FE-AFA7-456E-A2BF-F8C4F58CBE0B}"/>
                </a:ext>
              </a:extLst>
            </p:cNvPr>
            <p:cNvSpPr/>
            <p:nvPr/>
          </p:nvSpPr>
          <p:spPr bwMode="auto">
            <a:xfrm>
              <a:off x="5623787" y="3758601"/>
              <a:ext cx="631825" cy="344488"/>
            </a:xfrm>
            <a:custGeom>
              <a:gdLst>
                <a:gd name="T0" fmla="*/ 215 w 239"/>
                <a:gd name="T1" fmla="*/ 130 h 130"/>
                <a:gd name="T2" fmla="*/ 24 w 239"/>
                <a:gd name="T3" fmla="*/ 130 h 130"/>
                <a:gd name="T4" fmla="*/ 17 w 239"/>
                <a:gd name="T5" fmla="*/ 122 h 130"/>
                <a:gd name="T6" fmla="*/ 1 w 239"/>
                <a:gd name="T7" fmla="*/ 11 h 130"/>
                <a:gd name="T8" fmla="*/ 8 w 239"/>
                <a:gd name="T9" fmla="*/ 0 h 130"/>
                <a:gd name="T10" fmla="*/ 232 w 239"/>
                <a:gd name="T11" fmla="*/ 0 h 130"/>
                <a:gd name="T12" fmla="*/ 238 w 239"/>
                <a:gd name="T13" fmla="*/ 11 h 130"/>
                <a:gd name="T14" fmla="*/ 223 w 239"/>
                <a:gd name="T15" fmla="*/ 122 h 130"/>
                <a:gd name="T16" fmla="*/ 215 w 239"/>
                <a:gd name="T17" fmla="*/ 130 h 1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9" h="130">
                  <a:moveTo>
                    <a:pt x="215" y="130"/>
                  </a:moveTo>
                  <a:cubicBezTo>
                    <a:pt x="24" y="130"/>
                    <a:pt x="24" y="130"/>
                    <a:pt x="24" y="130"/>
                  </a:cubicBezTo>
                  <a:cubicBezTo>
                    <a:pt x="21" y="130"/>
                    <a:pt x="17" y="126"/>
                    <a:pt x="17" y="122"/>
                  </a:cubicBezTo>
                  <a:cubicBezTo>
                    <a:pt x="1" y="11"/>
                    <a:pt x="1" y="11"/>
                    <a:pt x="1" y="11"/>
                  </a:cubicBezTo>
                  <a:cubicBezTo>
                    <a:pt x="0" y="5"/>
                    <a:pt x="3" y="0"/>
                    <a:pt x="8" y="0"/>
                  </a:cubicBezTo>
                  <a:cubicBezTo>
                    <a:pt x="232" y="0"/>
                    <a:pt x="232" y="0"/>
                    <a:pt x="232" y="0"/>
                  </a:cubicBezTo>
                  <a:cubicBezTo>
                    <a:pt x="236" y="0"/>
                    <a:pt x="239" y="5"/>
                    <a:pt x="238" y="11"/>
                  </a:cubicBezTo>
                  <a:cubicBezTo>
                    <a:pt x="223" y="122"/>
                    <a:pt x="223" y="122"/>
                    <a:pt x="223" y="122"/>
                  </a:cubicBezTo>
                  <a:cubicBezTo>
                    <a:pt x="222" y="126"/>
                    <a:pt x="219" y="130"/>
                    <a:pt x="215" y="130"/>
                  </a:cubicBezTo>
                  <a:close/>
                </a:path>
              </a:pathLst>
            </a:custGeom>
            <a:solidFill>
              <a:srgbClr val="0C476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iŝlid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2F554A87-FE6B-4FB3-A8D3-EAFE5E04DB2A}"/>
                </a:ext>
              </a:extLst>
            </p:cNvPr>
            <p:cNvSpPr/>
            <p:nvPr/>
          </p:nvSpPr>
          <p:spPr bwMode="auto">
            <a:xfrm flipV="1">
              <a:off x="5630137" y="3790351"/>
              <a:ext cx="306388" cy="38100"/>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48" name="îšlid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1807D903-5AC2-48FF-8C81-6470D3F6D084}"/>
                </a:ext>
              </a:extLst>
            </p:cNvPr>
            <p:cNvSpPr/>
            <p:nvPr/>
          </p:nvSpPr>
          <p:spPr bwMode="auto">
            <a:xfrm flipV="1">
              <a:off x="5639662" y="3820513"/>
              <a:ext cx="614363" cy="79375"/>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49" name="îŝļîḋé">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DEB7CC0D-7540-408B-8C1D-84BEF74896B7}"/>
                </a:ext>
              </a:extLst>
            </p:cNvPr>
            <p:cNvSpPr/>
            <p:nvPr/>
          </p:nvSpPr>
          <p:spPr bwMode="auto">
            <a:xfrm flipV="1">
              <a:off x="5650774" y="3893538"/>
              <a:ext cx="588963" cy="74613"/>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50" name="išlîḍê">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82F38E65-6DCB-4E42-8646-8963DC25B8D9}"/>
                </a:ext>
              </a:extLst>
            </p:cNvPr>
            <p:cNvSpPr/>
            <p:nvPr/>
          </p:nvSpPr>
          <p:spPr bwMode="auto">
            <a:xfrm flipV="1">
              <a:off x="5661887" y="3963388"/>
              <a:ext cx="568325" cy="73025"/>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sp>
          <p:nvSpPr>
            <p:cNvPr id="51" name="ïšḷîḑè">
              <a:extLst>
                <a:ext uri="{FF2B5EF4-FFF2-40B4-BE49-F238E27FC236}">
                  <a16:creationId xmlns:a16="http://schemas.microsoft.com/office/drawing/2014/main" xmlns:p14="http://schemas.microsoft.com/office/powerpoint/2010/main" xmlns:a14="http://schemas.microsoft.com/office/drawing/2010/main" xmlns:lc="http://schemas.openxmlformats.org/drawingml/2006/lockedCanvas" xmlns="" id="{B61EC503-A14E-4F9E-B560-D9E3B237BE25}"/>
                </a:ext>
              </a:extLst>
            </p:cNvPr>
            <p:cNvSpPr/>
            <p:nvPr/>
          </p:nvSpPr>
          <p:spPr bwMode="auto">
            <a:xfrm flipV="1">
              <a:off x="5946049" y="4033238"/>
              <a:ext cx="273050" cy="38100"/>
            </a:xfrm>
            <a:prstGeom prst="line">
              <a:avLst/>
            </a:prstGeom>
            <a:noFill/>
            <a:ln w="31750" cap="rnd">
              <a:solidFill>
                <a:srgbClr val="105E99"/>
              </a:solidFill>
              <a:prstDash val="solid"/>
              <a:round/>
            </a:ln>
            <a:extLst>
              <a:ext uri="{909E8E84-426E-40DD-AFC4-6F175D3DCCD1}">
                <a14:hiddenFill xmlns:a14="http://schemas.microsoft.com/office/drawing/2010/main">
                  <a:noFill/>
                </a14:hiddenFill>
              </a:ext>
            </a:extLst>
          </p:spPr>
          <p:txBody>
            <a:bodyPr anchor="ctr"/>
            <a:lstStyle/>
            <a:p>
              <a:pPr algn="ctr"/>
              <a:endParaRPr/>
            </a:p>
          </p:txBody>
        </p:sp>
      </p:grpSp>
    </p:spTree>
    <p:extLst>
      <p:ext uri="{BB962C8B-B14F-4D97-AF65-F5344CB8AC3E}">
        <p14:creationId xmlns:p14="http://schemas.microsoft.com/office/powerpoint/2010/main" val="41986986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7" presetClass="entr" presetSubtype="8"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ppt_x</p:attrName>
                                        </p:attrNameLst>
                                      </p:cBhvr>
                                      <p:tavLst>
                                        <p:tav tm="0">
                                          <p:val>
                                            <p:strVal val="#ppt_x-#ppt_w/2"/>
                                          </p:val>
                                        </p:tav>
                                        <p:tav tm="100000">
                                          <p:val>
                                            <p:strVal val="#ppt_x"/>
                                          </p:val>
                                        </p:tav>
                                      </p:tavLst>
                                    </p:anim>
                                    <p:anim calcmode="lin" valueType="num">
                                      <p:cBhvr>
                                        <p:cTn id="8" dur="500" fill="hold"/>
                                        <p:tgtEl>
                                          <p:spTgt spid="27"/>
                                        </p:tgtEl>
                                        <p:attrNameLst>
                                          <p:attrName>ppt_y</p:attrName>
                                        </p:attrNameLst>
                                      </p:cBhvr>
                                      <p:tavLst>
                                        <p:tav tm="0">
                                          <p:val>
                                            <p:strVal val="#ppt_y"/>
                                          </p:val>
                                        </p:tav>
                                        <p:tav tm="100000">
                                          <p:val>
                                            <p:strVal val="#ppt_y"/>
                                          </p:val>
                                        </p:tav>
                                      </p:tavLst>
                                    </p:anim>
                                    <p:anim calcmode="lin" valueType="num">
                                      <p:cBhvr>
                                        <p:cTn id="9" dur="500" fill="hold"/>
                                        <p:tgtEl>
                                          <p:spTgt spid="27"/>
                                        </p:tgtEl>
                                        <p:attrNameLst>
                                          <p:attrName>ppt_w</p:attrName>
                                        </p:attrNameLst>
                                      </p:cBhvr>
                                      <p:tavLst>
                                        <p:tav tm="0">
                                          <p:val>
                                            <p:fltVal val="0"/>
                                          </p:val>
                                        </p:tav>
                                        <p:tav tm="100000">
                                          <p:val>
                                            <p:strVal val="#ppt_w"/>
                                          </p:val>
                                        </p:tav>
                                      </p:tavLst>
                                    </p:anim>
                                    <p:anim calcmode="lin" valueType="num">
                                      <p:cBhvr>
                                        <p:cTn id="10" dur="500" fill="hold"/>
                                        <p:tgtEl>
                                          <p:spTgt spid="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2" name="组合 1"/>
          <p:cNvGrpSpPr/>
          <p:nvPr/>
        </p:nvGrpSpPr>
        <p:grpSpPr>
          <a:xfrm>
            <a:off x="2899502" y="912014"/>
            <a:ext cx="6422298" cy="507576"/>
            <a:chOff x="3241738" y="943187"/>
            <a:chExt cx="6422298" cy="507576"/>
          </a:xfrm>
        </p:grpSpPr>
        <p:grpSp>
          <p:nvGrpSpPr>
            <p:cNvPr id="3" name="组合 2"/>
            <p:cNvGrpSpPr/>
            <p:nvPr/>
          </p:nvGrpSpPr>
          <p:grpSpPr>
            <a:xfrm>
              <a:off x="4063865" y="943187"/>
              <a:ext cx="5600171" cy="507576"/>
              <a:chOff x="4095038" y="1391200"/>
              <a:chExt cx="5600171" cy="507576"/>
            </a:xfrm>
          </p:grpSpPr>
          <p:sp>
            <p:nvSpPr>
              <p:cNvPr id="7" name="圆角矩形 6"/>
              <p:cNvSpPr/>
              <p:nvPr/>
            </p:nvSpPr>
            <p:spPr>
              <a:xfrm>
                <a:off x="4095038" y="1391200"/>
                <a:ext cx="5600171" cy="507576"/>
              </a:xfrm>
              <a:prstGeom prst="roundRect">
                <a:avLst>
                  <a:gd name="adj" fmla="val 50000"/>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1F0141A2-DF6B-4D1F-B7C5-60EBE2978C14}"/>
                  </a:ext>
                </a:extLst>
              </p:cNvPr>
              <p:cNvSpPr/>
              <p:nvPr/>
            </p:nvSpPr>
            <p:spPr>
              <a:xfrm>
                <a:off x="4735619" y="1447501"/>
                <a:ext cx="4959590" cy="400110"/>
              </a:xfrm>
              <a:prstGeom prst="rect">
                <a:avLst/>
              </a:prstGeom>
              <a:ln>
                <a:noFill/>
              </a:ln>
            </p:spPr>
            <p:txBody>
              <a:bodyPr vert="horz" wrap="square">
                <a:spAutoFit/>
              </a:bodyPr>
              <a:lstStyle/>
              <a:p>
                <a:pPr algn="ctr">
                  <a:defRPr/>
                </a:pPr>
                <a:r>
                  <a:rPr lang="zh-CN" altLang="en-US" sz="2000" smtClean="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rPr>
                  <a:t>面对</a:t>
                </a:r>
                <a:r>
                  <a:rPr lang="zh-CN" altLang="en-US" sz="200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rPr>
                  <a:t>现代科学技术的</a:t>
                </a:r>
                <a:r>
                  <a:rPr lang="zh-CN" altLang="en-US" sz="2000" smtClean="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rPr>
                  <a:t>发展中国</a:t>
                </a:r>
                <a:r>
                  <a:rPr lang="zh-CN" altLang="en-US" sz="200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rPr>
                  <a:t>应</a:t>
                </a:r>
                <a:r>
                  <a:rPr lang="zh-CN" altLang="en-US" sz="2000" smtClean="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rPr>
                  <a:t>如何做</a:t>
                </a:r>
                <a:endParaRPr lang="zh-CN" altLang="en-US" sz="2000">
                  <a:solidFill>
                    <a:srgbClr val="FA7384"/>
                  </a:solidFill>
                  <a:latin typeface="思源黑体 CN Normal" panose="020b0400000000000000" pitchFamily="34" charset="-122"/>
                  <a:ea typeface="思源黑体 CN Normal" panose="020b0400000000000000" pitchFamily="34" charset="-122"/>
                  <a:cs typeface="微软雅黑" panose="020b0503020204020204" pitchFamily="34" charset="-122"/>
                </a:endParaRPr>
              </a:p>
            </p:txBody>
          </p:sp>
        </p:grpSp>
        <p:grpSp>
          <p:nvGrpSpPr>
            <p:cNvPr id="4" name="组合 3"/>
            <p:cNvGrpSpPr/>
            <p:nvPr/>
          </p:nvGrpSpPr>
          <p:grpSpPr>
            <a:xfrm>
              <a:off x="3241738" y="943187"/>
              <a:ext cx="1610174" cy="507576"/>
              <a:chOff x="3272911" y="1391200"/>
              <a:chExt cx="1610174" cy="507576"/>
            </a:xfrm>
          </p:grpSpPr>
          <p:sp>
            <p:nvSpPr>
              <p:cNvPr id="5" name="圆角矩形 4"/>
              <p:cNvSpPr/>
              <p:nvPr/>
            </p:nvSpPr>
            <p:spPr>
              <a:xfrm>
                <a:off x="3272911" y="1391200"/>
                <a:ext cx="1608726" cy="507576"/>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1F0141A2-DF6B-4D1F-B7C5-60EBE2978C14}"/>
                  </a:ext>
                </a:extLst>
              </p:cNvPr>
              <p:cNvSpPr/>
              <p:nvPr/>
            </p:nvSpPr>
            <p:spPr>
              <a:xfrm>
                <a:off x="3272911" y="1427115"/>
                <a:ext cx="1610174" cy="461665"/>
              </a:xfrm>
              <a:prstGeom prst="rect">
                <a:avLst/>
              </a:prstGeom>
              <a:ln>
                <a:noFill/>
              </a:ln>
            </p:spPr>
            <p:txBody>
              <a:bodyPr vert="horz" wrap="square">
                <a:spAutoFit/>
              </a:bodyPr>
              <a:lstStyle/>
              <a:p>
                <a:pPr lvl="0" algn="ctr">
                  <a:defRPr/>
                </a:pPr>
                <a:r>
                  <a:rPr kumimoji="0" lang="zh-CN" altLang="en-US" sz="2400" b="0" i="0" u="none" strike="noStrike" kern="1200" cap="none" normalizeH="0" noProof="0" smtClean="0">
                    <a:ln>
                      <a:noFill/>
                    </a:ln>
                    <a:solidFill>
                      <a:schemeClr val="bg1"/>
                    </a:solidFill>
                    <a:effectLst/>
                    <a:uLnTx/>
                    <a:uFillTx/>
                    <a:latin typeface="思源黑体 CN Bold" panose="020b0800000000000000" pitchFamily="34" charset="-122"/>
                    <a:ea typeface="思源黑体 CN Bold" panose="020b0800000000000000" pitchFamily="34" charset="-122"/>
                    <a:cs typeface="微软雅黑" panose="020b0503020204020204" pitchFamily="34" charset="-122"/>
                  </a:rPr>
                  <a:t>得分宝典</a:t>
                </a:r>
                <a:endParaRPr kumimoji="0" lang="zh-CN" altLang="en-US" sz="2400" b="0" i="0" u="none" strike="noStrike" kern="1200" cap="none" normalizeH="0" noProof="0">
                  <a:ln>
                    <a:noFill/>
                  </a:ln>
                  <a:solidFill>
                    <a:schemeClr val="bg1"/>
                  </a:solidFill>
                  <a:effectLst/>
                  <a:uLnTx/>
                  <a:uFillTx/>
                  <a:latin typeface="思源黑体 CN Bold" panose="020b0800000000000000" pitchFamily="34" charset="-122"/>
                  <a:ea typeface="思源黑体 CN Bold" panose="020b0800000000000000" pitchFamily="34" charset="-122"/>
                  <a:cs typeface="微软雅黑" panose="020b0503020204020204" pitchFamily="34" charset="-122"/>
                </a:endParaRPr>
              </a:p>
            </p:txBody>
          </p:sp>
        </p:grpSp>
      </p:grpSp>
      <p:grpSp>
        <p:nvGrpSpPr>
          <p:cNvPr id="60" name="组合 59"/>
          <p:cNvGrpSpPr/>
          <p:nvPr/>
        </p:nvGrpSpPr>
        <p:grpSpPr>
          <a:xfrm>
            <a:off x="3325547" y="2090248"/>
            <a:ext cx="5540293" cy="495301"/>
            <a:chOff x="1598351" y="2081760"/>
            <a:chExt cx="5540293" cy="495301"/>
          </a:xfrm>
        </p:grpSpPr>
        <p:sp>
          <p:nvSpPr>
            <p:cNvPr id="10" name="圆角矩形 9"/>
            <p:cNvSpPr/>
            <p:nvPr/>
          </p:nvSpPr>
          <p:spPr>
            <a:xfrm>
              <a:off x="1598351" y="2081761"/>
              <a:ext cx="5540293" cy="495300"/>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1689104" y="2081760"/>
              <a:ext cx="539510" cy="495300"/>
            </a:xfrm>
            <a:prstGeom prst="round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682514" y="2141057"/>
              <a:ext cx="476490" cy="369332"/>
            </a:xfrm>
            <a:prstGeom prst="rect">
              <a:avLst/>
            </a:prstGeom>
            <a:noFill/>
          </p:spPr>
          <p:txBody>
            <a:bodyPr wrap="square" rtlCol="0">
              <a:spAutoFit/>
            </a:bodyPr>
            <a:lstStyle/>
            <a:p>
              <a:pPr algn="ctr"/>
              <a:r>
                <a:rPr lang="en-US" altLang="zh-CN" i="1" smtClean="0">
                  <a:solidFill>
                    <a:schemeClr val="bg1"/>
                  </a:solidFill>
                  <a:latin typeface="思源黑体 CN Normal" panose="020b0400000000000000" pitchFamily="34" charset="-122"/>
                  <a:ea typeface="思源黑体 CN Normal" panose="020b0400000000000000" pitchFamily="34" charset="-122"/>
                </a:rPr>
                <a:t>1</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sp>
          <p:nvSpPr>
            <p:cNvPr id="13" name="矩形 12"/>
            <p:cNvSpPr/>
            <p:nvPr/>
          </p:nvSpPr>
          <p:spPr>
            <a:xfrm>
              <a:off x="2337333" y="2174276"/>
              <a:ext cx="2492990" cy="348813"/>
            </a:xfrm>
            <a:prstGeom prst="rect">
              <a:avLst/>
            </a:prstGeom>
          </p:spPr>
          <p:txBody>
            <a:bodyPr wrap="none">
              <a:spAutoFit/>
            </a:bodyPr>
            <a:lstStyle/>
            <a:p>
              <a:pPr>
                <a:lnSpc>
                  <a:spcPts val="2000"/>
                </a:lnSpc>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坚持以经济建设为中心</a:t>
              </a:r>
            </a:p>
          </p:txBody>
        </p:sp>
      </p:grpSp>
      <p:grpSp>
        <p:nvGrpSpPr>
          <p:cNvPr id="59" name="组合 58"/>
          <p:cNvGrpSpPr/>
          <p:nvPr/>
        </p:nvGrpSpPr>
        <p:grpSpPr>
          <a:xfrm>
            <a:off x="3325547" y="2901796"/>
            <a:ext cx="5540293" cy="495301"/>
            <a:chOff x="1598350" y="2817108"/>
            <a:chExt cx="5540293" cy="495301"/>
          </a:xfrm>
        </p:grpSpPr>
        <p:sp>
          <p:nvSpPr>
            <p:cNvPr id="37" name="圆角矩形 36"/>
            <p:cNvSpPr/>
            <p:nvPr/>
          </p:nvSpPr>
          <p:spPr>
            <a:xfrm>
              <a:off x="1598350" y="2817109"/>
              <a:ext cx="5540293" cy="495300"/>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a:off x="1689103" y="2817108"/>
              <a:ext cx="539510" cy="495300"/>
            </a:xfrm>
            <a:prstGeom prst="round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1682513" y="2876405"/>
              <a:ext cx="476490" cy="369332"/>
            </a:xfrm>
            <a:prstGeom prst="rect">
              <a:avLst/>
            </a:prstGeom>
            <a:noFill/>
          </p:spPr>
          <p:txBody>
            <a:bodyPr wrap="square" rtlCol="0">
              <a:spAutoFit/>
            </a:bodyPr>
            <a:lstStyle/>
            <a:p>
              <a:pPr algn="ctr"/>
              <a:r>
                <a:rPr lang="en-US" altLang="zh-CN" i="1" smtClean="0">
                  <a:solidFill>
                    <a:schemeClr val="bg1"/>
                  </a:solidFill>
                  <a:latin typeface="思源黑体 CN Normal" panose="020b0400000000000000" pitchFamily="34" charset="-122"/>
                  <a:ea typeface="思源黑体 CN Normal" panose="020b0400000000000000" pitchFamily="34" charset="-122"/>
                </a:rPr>
                <a:t>2</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sp>
          <p:nvSpPr>
            <p:cNvPr id="40" name="矩形 39"/>
            <p:cNvSpPr/>
            <p:nvPr/>
          </p:nvSpPr>
          <p:spPr>
            <a:xfrm>
              <a:off x="2337332" y="2909624"/>
              <a:ext cx="3877985" cy="348813"/>
            </a:xfrm>
            <a:prstGeom prst="rect">
              <a:avLst/>
            </a:prstGeom>
          </p:spPr>
          <p:txBody>
            <a:bodyPr wrap="none">
              <a:spAutoFit/>
            </a:bodyPr>
            <a:lstStyle/>
            <a:p>
              <a:pPr>
                <a:lnSpc>
                  <a:spcPts val="2000"/>
                </a:lnSpc>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大力发展高科技，实施科教兴国战略</a:t>
              </a:r>
            </a:p>
          </p:txBody>
        </p:sp>
      </p:grpSp>
      <p:grpSp>
        <p:nvGrpSpPr>
          <p:cNvPr id="58" name="组合 57"/>
          <p:cNvGrpSpPr/>
          <p:nvPr/>
        </p:nvGrpSpPr>
        <p:grpSpPr>
          <a:xfrm>
            <a:off x="3325547" y="3713344"/>
            <a:ext cx="5540293" cy="495301"/>
            <a:chOff x="1598349" y="3552456"/>
            <a:chExt cx="5540293" cy="495301"/>
          </a:xfrm>
        </p:grpSpPr>
        <p:sp>
          <p:nvSpPr>
            <p:cNvPr id="42" name="圆角矩形 41"/>
            <p:cNvSpPr/>
            <p:nvPr/>
          </p:nvSpPr>
          <p:spPr>
            <a:xfrm>
              <a:off x="1598349" y="3552457"/>
              <a:ext cx="5540293" cy="495300"/>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1689102" y="3552456"/>
              <a:ext cx="539510" cy="495300"/>
            </a:xfrm>
            <a:prstGeom prst="round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682512" y="3611753"/>
              <a:ext cx="476490" cy="369332"/>
            </a:xfrm>
            <a:prstGeom prst="rect">
              <a:avLst/>
            </a:prstGeom>
            <a:noFill/>
          </p:spPr>
          <p:txBody>
            <a:bodyPr wrap="square" rtlCol="0">
              <a:spAutoFit/>
            </a:bodyPr>
            <a:lstStyle/>
            <a:p>
              <a:pPr algn="ctr"/>
              <a:r>
                <a:rPr lang="en-US" altLang="zh-CN" i="1" smtClean="0">
                  <a:solidFill>
                    <a:schemeClr val="bg1"/>
                  </a:solidFill>
                  <a:latin typeface="思源黑体 CN Normal" panose="020b0400000000000000" pitchFamily="34" charset="-122"/>
                  <a:ea typeface="思源黑体 CN Normal" panose="020b0400000000000000" pitchFamily="34" charset="-122"/>
                </a:rPr>
                <a:t>3</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sp>
          <p:nvSpPr>
            <p:cNvPr id="45" name="矩形 44"/>
            <p:cNvSpPr/>
            <p:nvPr/>
          </p:nvSpPr>
          <p:spPr>
            <a:xfrm>
              <a:off x="2337331" y="3644972"/>
              <a:ext cx="2723823" cy="348813"/>
            </a:xfrm>
            <a:prstGeom prst="rect">
              <a:avLst/>
            </a:prstGeom>
          </p:spPr>
          <p:txBody>
            <a:bodyPr wrap="none">
              <a:spAutoFit/>
            </a:bodyPr>
            <a:lstStyle/>
            <a:p>
              <a:pPr>
                <a:lnSpc>
                  <a:spcPts val="2000"/>
                </a:lnSpc>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引进国外先进技术和经验</a:t>
              </a:r>
            </a:p>
          </p:txBody>
        </p:sp>
      </p:grpSp>
      <p:grpSp>
        <p:nvGrpSpPr>
          <p:cNvPr id="57" name="组合 56"/>
          <p:cNvGrpSpPr/>
          <p:nvPr/>
        </p:nvGrpSpPr>
        <p:grpSpPr>
          <a:xfrm>
            <a:off x="3325547" y="4524892"/>
            <a:ext cx="5540296" cy="495301"/>
            <a:chOff x="1598348" y="4287804"/>
            <a:chExt cx="5540296" cy="495301"/>
          </a:xfrm>
        </p:grpSpPr>
        <p:sp>
          <p:nvSpPr>
            <p:cNvPr id="47" name="圆角矩形 46"/>
            <p:cNvSpPr/>
            <p:nvPr/>
          </p:nvSpPr>
          <p:spPr>
            <a:xfrm>
              <a:off x="1598348" y="4287805"/>
              <a:ext cx="5540293" cy="495300"/>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47"/>
            <p:cNvSpPr/>
            <p:nvPr/>
          </p:nvSpPr>
          <p:spPr>
            <a:xfrm>
              <a:off x="1689101" y="4287804"/>
              <a:ext cx="539510" cy="495300"/>
            </a:xfrm>
            <a:prstGeom prst="round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文本框 48"/>
            <p:cNvSpPr txBox="1"/>
            <p:nvPr/>
          </p:nvSpPr>
          <p:spPr>
            <a:xfrm>
              <a:off x="1682511" y="4347101"/>
              <a:ext cx="476490" cy="369332"/>
            </a:xfrm>
            <a:prstGeom prst="rect">
              <a:avLst/>
            </a:prstGeom>
            <a:noFill/>
          </p:spPr>
          <p:txBody>
            <a:bodyPr wrap="square" rtlCol="0">
              <a:spAutoFit/>
            </a:bodyPr>
            <a:lstStyle/>
            <a:p>
              <a:pPr algn="ctr"/>
              <a:r>
                <a:rPr lang="en-US" altLang="zh-CN" i="1" smtClean="0">
                  <a:solidFill>
                    <a:schemeClr val="bg1"/>
                  </a:solidFill>
                  <a:latin typeface="思源黑体 CN Normal" panose="020b0400000000000000" pitchFamily="34" charset="-122"/>
                  <a:ea typeface="思源黑体 CN Normal" panose="020b0400000000000000" pitchFamily="34" charset="-122"/>
                </a:rPr>
                <a:t>4</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sp>
          <p:nvSpPr>
            <p:cNvPr id="50" name="矩形 49"/>
            <p:cNvSpPr/>
            <p:nvPr/>
          </p:nvSpPr>
          <p:spPr>
            <a:xfrm>
              <a:off x="2337330" y="4380320"/>
              <a:ext cx="4801314" cy="348813"/>
            </a:xfrm>
            <a:prstGeom prst="rect">
              <a:avLst/>
            </a:prstGeom>
          </p:spPr>
          <p:txBody>
            <a:bodyPr wrap="none">
              <a:spAutoFit/>
            </a:bodyPr>
            <a:lstStyle/>
            <a:p>
              <a:pPr>
                <a:lnSpc>
                  <a:spcPts val="2000"/>
                </a:lnSpc>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鼓励知识创新和科技发明，不断增强综合国力</a:t>
              </a:r>
            </a:p>
          </p:txBody>
        </p:sp>
      </p:grpSp>
      <p:grpSp>
        <p:nvGrpSpPr>
          <p:cNvPr id="56" name="组合 55"/>
          <p:cNvGrpSpPr/>
          <p:nvPr/>
        </p:nvGrpSpPr>
        <p:grpSpPr>
          <a:xfrm>
            <a:off x="3325547" y="5336440"/>
            <a:ext cx="5540293" cy="495301"/>
            <a:chOff x="1598347" y="5023152"/>
            <a:chExt cx="5540293" cy="495301"/>
          </a:xfrm>
        </p:grpSpPr>
        <p:sp>
          <p:nvSpPr>
            <p:cNvPr id="52" name="圆角矩形 51"/>
            <p:cNvSpPr/>
            <p:nvPr/>
          </p:nvSpPr>
          <p:spPr>
            <a:xfrm>
              <a:off x="1598347" y="5023153"/>
              <a:ext cx="5540293" cy="495300"/>
            </a:xfrm>
            <a:prstGeom prst="roundRect">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1689100" y="5023152"/>
              <a:ext cx="539510" cy="495300"/>
            </a:xfrm>
            <a:prstGeom prst="round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1682510" y="5082449"/>
              <a:ext cx="476490" cy="369332"/>
            </a:xfrm>
            <a:prstGeom prst="rect">
              <a:avLst/>
            </a:prstGeom>
            <a:noFill/>
          </p:spPr>
          <p:txBody>
            <a:bodyPr wrap="square" rtlCol="0">
              <a:spAutoFit/>
            </a:bodyPr>
            <a:lstStyle/>
            <a:p>
              <a:pPr algn="ctr"/>
              <a:r>
                <a:rPr lang="en-US" altLang="zh-CN" i="1" smtClean="0">
                  <a:solidFill>
                    <a:schemeClr val="bg1"/>
                  </a:solidFill>
                  <a:latin typeface="思源黑体 CN Normal" panose="020b0400000000000000" pitchFamily="34" charset="-122"/>
                  <a:ea typeface="思源黑体 CN Normal" panose="020b0400000000000000" pitchFamily="34" charset="-122"/>
                </a:rPr>
                <a:t>5</a:t>
              </a:r>
              <a:endParaRPr lang="zh-CN" altLang="en-US" i="1">
                <a:solidFill>
                  <a:schemeClr val="bg1"/>
                </a:solidFill>
                <a:latin typeface="思源黑体 CN Normal" panose="020b0400000000000000" pitchFamily="34" charset="-122"/>
                <a:ea typeface="思源黑体 CN Normal" panose="020b0400000000000000" pitchFamily="34" charset="-122"/>
              </a:endParaRPr>
            </a:p>
          </p:txBody>
        </p:sp>
        <p:sp>
          <p:nvSpPr>
            <p:cNvPr id="55" name="矩形 54"/>
            <p:cNvSpPr/>
            <p:nvPr/>
          </p:nvSpPr>
          <p:spPr>
            <a:xfrm>
              <a:off x="2337329" y="5115668"/>
              <a:ext cx="2262158" cy="348813"/>
            </a:xfrm>
            <a:prstGeom prst="rect">
              <a:avLst/>
            </a:prstGeom>
          </p:spPr>
          <p:txBody>
            <a:bodyPr wrap="none">
              <a:spAutoFit/>
            </a:bodyPr>
            <a:lstStyle/>
            <a:p>
              <a:pPr>
                <a:lnSpc>
                  <a:spcPts val="2000"/>
                </a:lnSpc>
              </a:pPr>
              <a:r>
                <a:rPr lang="zh-CN" altLang="zh-CN" kern="100">
                  <a:solidFill>
                    <a:schemeClr val="tx1">
                      <a:lumMod val="75000"/>
                      <a:lumOff val="25000"/>
                    </a:schemeClr>
                  </a:solidFill>
                  <a:latin typeface="思源黑体 CN Normal" panose="020b0400000000000000" pitchFamily="34" charset="-122"/>
                  <a:ea typeface="思源黑体 CN Normal" panose="020b0400000000000000" pitchFamily="34" charset="-122"/>
                  <a:cs typeface="Courier New" panose="02070309020205020404" pitchFamily="49" charset="0"/>
                </a:rPr>
                <a:t>抓住机遇，迎接挑战</a:t>
              </a:r>
            </a:p>
          </p:txBody>
        </p:sp>
      </p:grpSp>
    </p:spTree>
    <p:extLst>
      <p:ext uri="{BB962C8B-B14F-4D97-AF65-F5344CB8AC3E}">
        <p14:creationId xmlns:p14="http://schemas.microsoft.com/office/powerpoint/2010/main" val="37648623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wipe(left)">
                                      <p:cBhvr>
                                        <p:cTn id="7" dur="500"/>
                                        <p:tgtEl>
                                          <p:spTgt spid="6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wipe(left)">
                                      <p:cBhvr>
                                        <p:cTn id="13" dur="500"/>
                                        <p:tgtEl>
                                          <p:spTgt spid="5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wipe(left)">
                                      <p:cBhvr>
                                        <p:cTn id="19" dur="500"/>
                                        <p:tgtEl>
                                          <p:spTgt spid="5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500"/>
                                        <p:tgtEl>
                                          <p:spTgt spid="57"/>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圆角矩形 1"/>
          <p:cNvSpPr/>
          <p:nvPr/>
        </p:nvSpPr>
        <p:spPr>
          <a:xfrm>
            <a:off x="662856" y="1895674"/>
            <a:ext cx="10828680" cy="4232310"/>
          </a:xfrm>
          <a:prstGeom prst="roundRect">
            <a:avLst>
              <a:gd name="adj" fmla="val 2611"/>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928641" y="2193109"/>
            <a:ext cx="3574886" cy="3519206"/>
            <a:chOff x="928641" y="2193109"/>
            <a:chExt cx="3574886" cy="3519206"/>
          </a:xfrm>
        </p:grpSpPr>
        <p:sp>
          <p:nvSpPr>
            <p:cNvPr id="4" name="圆角矩形 3"/>
            <p:cNvSpPr/>
            <p:nvPr/>
          </p:nvSpPr>
          <p:spPr>
            <a:xfrm>
              <a:off x="928641" y="2193109"/>
              <a:ext cx="3574886" cy="3519206"/>
            </a:xfrm>
            <a:prstGeom prst="roundRect">
              <a:avLst>
                <a:gd name="adj" fmla="val 2611"/>
              </a:avLst>
            </a:prstGeom>
            <a:solidFill>
              <a:srgbClr val="F9C97C">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042376" y="3075549"/>
              <a:ext cx="3239586" cy="1676677"/>
            </a:xfrm>
            <a:prstGeom prst="rect">
              <a:avLst/>
            </a:prstGeom>
            <a:noFill/>
          </p:spPr>
          <p:txBody>
            <a:bodyPr wrap="square" rtlCol="0">
              <a:spAutoFit/>
            </a:bodyPr>
            <a:lstStyle/>
            <a:p>
              <a:pPr>
                <a:lnSpc>
                  <a:spcPct val="200000"/>
                </a:lnSpc>
              </a:pP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新科技革命的发展，进一步促进世界资本主义各国的发展，有利于世界局势的稳定。</a:t>
              </a:r>
              <a:endParaRPr lang="zh-CN" altLang="en-US">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nvGrpSpPr>
            <p:cNvPr id="6" name="组合 5"/>
            <p:cNvGrpSpPr/>
            <p:nvPr/>
          </p:nvGrpSpPr>
          <p:grpSpPr>
            <a:xfrm>
              <a:off x="2300177" y="2391568"/>
              <a:ext cx="810227" cy="462458"/>
              <a:chOff x="833960" y="2961701"/>
              <a:chExt cx="810227" cy="462458"/>
            </a:xfrm>
          </p:grpSpPr>
          <p:sp>
            <p:nvSpPr>
              <p:cNvPr id="7" name="圆角矩形 6"/>
              <p:cNvSpPr/>
              <p:nvPr/>
            </p:nvSpPr>
            <p:spPr>
              <a:xfrm>
                <a:off x="833960" y="2961701"/>
                <a:ext cx="810227" cy="462458"/>
              </a:xfrm>
              <a:prstGeom prst="roundRect">
                <a:avLst/>
              </a:prstGeom>
              <a:solidFill>
                <a:srgbClr val="F0A9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903406" y="3031414"/>
                <a:ext cx="729205" cy="369332"/>
              </a:xfrm>
              <a:prstGeom prst="rect">
                <a:avLst/>
              </a:prstGeom>
              <a:noFill/>
            </p:spPr>
            <p:txBody>
              <a:bodyPr wrap="square" rtlCol="0">
                <a:spAutoFit/>
              </a:bodyPr>
              <a:lstStyle/>
              <a:p>
                <a:r>
                  <a:rPr lang="zh-CN" altLang="en-US" smtClean="0">
                    <a:solidFill>
                      <a:schemeClr val="bg1"/>
                    </a:solidFill>
                    <a:latin typeface="思源黑体 CN Normal" panose="020b0400000000000000" pitchFamily="34" charset="-122"/>
                    <a:ea typeface="思源黑体 CN Normal" panose="020b0400000000000000" pitchFamily="34" charset="-122"/>
                  </a:rPr>
                  <a:t>易错</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grpSp>
      <p:grpSp>
        <p:nvGrpSpPr>
          <p:cNvPr id="9" name="组合 8"/>
          <p:cNvGrpSpPr/>
          <p:nvPr/>
        </p:nvGrpSpPr>
        <p:grpSpPr>
          <a:xfrm>
            <a:off x="5159512" y="2397513"/>
            <a:ext cx="5825988" cy="2432362"/>
            <a:chOff x="5159512" y="2397513"/>
            <a:chExt cx="5825988" cy="2432362"/>
          </a:xfrm>
        </p:grpSpPr>
        <p:grpSp>
          <p:nvGrpSpPr>
            <p:cNvPr id="10" name="组合 9"/>
            <p:cNvGrpSpPr/>
            <p:nvPr/>
          </p:nvGrpSpPr>
          <p:grpSpPr>
            <a:xfrm>
              <a:off x="5159512" y="2397513"/>
              <a:ext cx="810227" cy="462458"/>
              <a:chOff x="5251309" y="3314457"/>
              <a:chExt cx="810227" cy="462458"/>
            </a:xfrm>
          </p:grpSpPr>
          <p:sp>
            <p:nvSpPr>
              <p:cNvPr id="12" name="圆角矩形 11"/>
              <p:cNvSpPr/>
              <p:nvPr/>
            </p:nvSpPr>
            <p:spPr>
              <a:xfrm>
                <a:off x="5251309" y="3314457"/>
                <a:ext cx="810227" cy="462458"/>
              </a:xfrm>
              <a:prstGeom prst="roundRect">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20756" y="3384433"/>
                <a:ext cx="729205" cy="369332"/>
              </a:xfrm>
              <a:prstGeom prst="rect">
                <a:avLst/>
              </a:prstGeom>
              <a:noFill/>
            </p:spPr>
            <p:txBody>
              <a:bodyPr wrap="square" rtlCol="0">
                <a:spAutoFit/>
              </a:bodyPr>
              <a:lstStyle/>
              <a:p>
                <a:r>
                  <a:rPr lang="zh-CN" altLang="en-US" smtClean="0">
                    <a:solidFill>
                      <a:schemeClr val="bg1"/>
                    </a:solidFill>
                    <a:latin typeface="思源黑体 CN Normal" panose="020b0400000000000000" pitchFamily="34" charset="-122"/>
                    <a:ea typeface="思源黑体 CN Normal" panose="020b0400000000000000" pitchFamily="34" charset="-122"/>
                  </a:rPr>
                  <a:t>大招</a:t>
                </a:r>
                <a:endParaRPr lang="zh-CN" altLang="en-US">
                  <a:solidFill>
                    <a:schemeClr val="bg1"/>
                  </a:solidFill>
                  <a:latin typeface="思源黑体 CN Normal" panose="020b0400000000000000" pitchFamily="34" charset="-122"/>
                  <a:ea typeface="思源黑体 CN Normal" panose="020b0400000000000000" pitchFamily="34" charset="-122"/>
                </a:endParaRPr>
              </a:p>
            </p:txBody>
          </p:sp>
        </p:grpSp>
        <p:sp>
          <p:nvSpPr>
            <p:cNvPr id="11" name="文本框 10"/>
            <p:cNvSpPr txBox="1"/>
            <p:nvPr/>
          </p:nvSpPr>
          <p:spPr>
            <a:xfrm>
              <a:off x="5228960" y="3075549"/>
              <a:ext cx="5756540" cy="1754326"/>
            </a:xfrm>
            <a:prstGeom prst="rect">
              <a:avLst/>
            </a:prstGeom>
            <a:noFill/>
          </p:spPr>
          <p:txBody>
            <a:bodyPr wrap="square" rtlCol="0">
              <a:spAutoFit/>
            </a:bodyPr>
            <a:lstStyle/>
            <a:p>
              <a:pPr>
                <a:lnSpc>
                  <a:spcPct val="200000"/>
                </a:lnSpc>
              </a:pP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新科技革命</a:t>
              </a:r>
              <a:r>
                <a:rPr lang="zh-CN" altLang="zh-CN">
                  <a:solidFill>
                    <a:schemeClr val="tx1">
                      <a:lumMod val="75000"/>
                      <a:lumOff val="25000"/>
                    </a:schemeClr>
                  </a:solidFill>
                  <a:latin typeface="思源黑体 CN Bold" panose="020b0800000000000000" pitchFamily="34" charset="-122"/>
                  <a:ea typeface="思源黑体 CN Bold" panose="020b0800000000000000" pitchFamily="34" charset="-122"/>
                </a:rPr>
                <a:t>加剧了资本主义各国发展的不平衡</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，使资本主义各国的国际地位发生新的变化，所以在一定程度上不利于世界局势的稳定。</a:t>
              </a:r>
            </a:p>
          </p:txBody>
        </p:sp>
      </p:grpSp>
      <p:grpSp>
        <p:nvGrpSpPr>
          <p:cNvPr id="14" name="组合 13"/>
          <p:cNvGrpSpPr/>
          <p:nvPr/>
        </p:nvGrpSpPr>
        <p:grpSpPr>
          <a:xfrm>
            <a:off x="4290206" y="918893"/>
            <a:ext cx="3661599" cy="644324"/>
            <a:chOff x="3863523" y="664249"/>
            <a:chExt cx="3661599" cy="644324"/>
          </a:xfrm>
        </p:grpSpPr>
        <p:sp>
          <p:nvSpPr>
            <p:cNvPr id="15" name="圆角矩形 14"/>
            <p:cNvSpPr/>
            <p:nvPr/>
          </p:nvSpPr>
          <p:spPr>
            <a:xfrm>
              <a:off x="4076844" y="664249"/>
              <a:ext cx="3054739" cy="641390"/>
            </a:xfrm>
            <a:prstGeom prst="roundRect">
              <a:avLst/>
            </a:prstGeom>
            <a:solidFill>
              <a:schemeClr val="bg1">
                <a:alpha val="50000"/>
              </a:schemeClr>
            </a:solidFill>
            <a:ln>
              <a:solidFill>
                <a:srgbClr val="FA73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3863523" y="771623"/>
              <a:ext cx="426643" cy="426643"/>
              <a:chOff x="729205" y="2132032"/>
              <a:chExt cx="426643" cy="426643"/>
            </a:xfrm>
          </p:grpSpPr>
          <p:sp>
            <p:nvSpPr>
              <p:cNvPr id="18" name="椭圆 17"/>
              <p:cNvSpPr/>
              <p:nvPr/>
            </p:nvSpPr>
            <p:spPr>
              <a:xfrm>
                <a:off x="729205" y="2132032"/>
                <a:ext cx="426643" cy="426643"/>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828426" y="2231253"/>
                <a:ext cx="228200" cy="228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nvSpPr>
          <p:spPr>
            <a:xfrm>
              <a:off x="4345464" y="723798"/>
              <a:ext cx="3179658" cy="584775"/>
            </a:xfrm>
            <a:prstGeom prst="rect">
              <a:avLst/>
            </a:prstGeom>
            <a:noFill/>
          </p:spPr>
          <p:txBody>
            <a:bodyPr wrap="square" rtlCol="0">
              <a:spAutoFit/>
            </a:bodyPr>
            <a:lstStyle/>
            <a:p>
              <a:r>
                <a:rPr lang="zh-CN" altLang="en-US" sz="3200" smtClean="0">
                  <a:solidFill>
                    <a:srgbClr val="FA7384"/>
                  </a:solidFill>
                  <a:latin typeface="思源黑体 CN Bold" panose="020b0800000000000000" pitchFamily="34" charset="-122"/>
                  <a:ea typeface="思源黑体 CN Bold" panose="020b0800000000000000" pitchFamily="34" charset="-122"/>
                </a:rPr>
                <a:t>秒杀易错大招</a:t>
              </a:r>
              <a:endParaRPr lang="zh-CN" altLang="en-US" sz="4000">
                <a:solidFill>
                  <a:srgbClr val="FA7384"/>
                </a:solidFill>
                <a:latin typeface="思源黑体 CN Bold" panose="020b0800000000000000" pitchFamily="34" charset="-122"/>
                <a:ea typeface="思源黑体 CN Bold" panose="020b0800000000000000" pitchFamily="34" charset="-122"/>
              </a:endParaRPr>
            </a:p>
          </p:txBody>
        </p:sp>
      </p:grpSp>
    </p:spTree>
    <p:extLst>
      <p:ext uri="{BB962C8B-B14F-4D97-AF65-F5344CB8AC3E}">
        <p14:creationId xmlns:p14="http://schemas.microsoft.com/office/powerpoint/2010/main" val="37438550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圆角矩形 1"/>
          <p:cNvSpPr/>
          <p:nvPr/>
        </p:nvSpPr>
        <p:spPr>
          <a:xfrm>
            <a:off x="623888" y="1208425"/>
            <a:ext cx="11088687" cy="3414375"/>
          </a:xfrm>
          <a:prstGeom prst="roundRect">
            <a:avLst>
              <a:gd name="adj" fmla="val 5242"/>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5081187" y="2331412"/>
            <a:ext cx="341760" cy="369332"/>
          </a:xfrm>
          <a:prstGeom prst="rect">
            <a:avLst/>
          </a:prstGeom>
        </p:spPr>
        <p:txBody>
          <a:bodyPr wrap="none">
            <a:spAutoFit/>
          </a:bodyPr>
          <a:lstStyle/>
          <a:p>
            <a:r>
              <a:rPr lang="en-US" altLang="zh-CN" kern="100" smtClean="0">
                <a:solidFill>
                  <a:srgbClr val="FA7384"/>
                </a:solidFill>
                <a:latin typeface="思源黑体 CN Bold" panose="020b0800000000000000" pitchFamily="34" charset="-122"/>
                <a:ea typeface="思源黑体 CN Bold" panose="020b0800000000000000" pitchFamily="34" charset="-122"/>
              </a:rPr>
              <a:t>B</a:t>
            </a:r>
            <a:endParaRPr lang="zh-CN" altLang="en-US">
              <a:solidFill>
                <a:srgbClr val="FA7384"/>
              </a:solidFill>
              <a:latin typeface="思源黑体 CN Bold" panose="020b0800000000000000" pitchFamily="34" charset="-122"/>
              <a:ea typeface="思源黑体 CN Bold" panose="020b0800000000000000" pitchFamily="34" charset="-122"/>
            </a:endParaRPr>
          </a:p>
        </p:txBody>
      </p:sp>
      <p:grpSp>
        <p:nvGrpSpPr>
          <p:cNvPr id="4" name="组合 3"/>
          <p:cNvGrpSpPr/>
          <p:nvPr/>
        </p:nvGrpSpPr>
        <p:grpSpPr>
          <a:xfrm>
            <a:off x="6300884" y="3770971"/>
            <a:ext cx="5411691" cy="851829"/>
            <a:chOff x="6416634" y="3546551"/>
            <a:chExt cx="5411691" cy="851829"/>
          </a:xfrm>
        </p:grpSpPr>
        <p:sp>
          <p:nvSpPr>
            <p:cNvPr id="5" name="圆角矩形 4"/>
            <p:cNvSpPr/>
            <p:nvPr/>
          </p:nvSpPr>
          <p:spPr>
            <a:xfrm>
              <a:off x="6416634" y="3546551"/>
              <a:ext cx="5411691" cy="851829"/>
            </a:xfrm>
            <a:prstGeom prst="roundRect">
              <a:avLst/>
            </a:prstGeom>
            <a:solidFill>
              <a:srgbClr val="F2B04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6477261" y="3648532"/>
              <a:ext cx="1245205" cy="642970"/>
              <a:chOff x="6798630" y="3319096"/>
              <a:chExt cx="1245205" cy="642970"/>
            </a:xfrm>
          </p:grpSpPr>
          <p:grpSp>
            <p:nvGrpSpPr>
              <p:cNvPr id="7" name="组合 6"/>
              <p:cNvGrpSpPr/>
              <p:nvPr/>
            </p:nvGrpSpPr>
            <p:grpSpPr>
              <a:xfrm>
                <a:off x="7198884" y="3319096"/>
                <a:ext cx="844951" cy="642970"/>
                <a:chOff x="5221440" y="3111525"/>
                <a:chExt cx="844951" cy="642970"/>
              </a:xfrm>
            </p:grpSpPr>
            <p:grpSp>
              <p:nvGrpSpPr>
                <p:cNvPr id="9" name="组合 8"/>
                <p:cNvGrpSpPr/>
                <p:nvPr/>
              </p:nvGrpSpPr>
              <p:grpSpPr>
                <a:xfrm>
                  <a:off x="5306272" y="3111525"/>
                  <a:ext cx="640284" cy="642970"/>
                  <a:chOff x="2935006" y="1465983"/>
                  <a:chExt cx="1007585" cy="1011812"/>
                </a:xfrm>
              </p:grpSpPr>
              <p:sp>
                <p:nvSpPr>
                  <p:cNvPr id="11" name="椭圆 10"/>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文本框 9"/>
                <p:cNvSpPr txBox="1"/>
                <p:nvPr/>
              </p:nvSpPr>
              <p:spPr>
                <a:xfrm>
                  <a:off x="5221440" y="3271444"/>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读</a:t>
                  </a:r>
                </a:p>
              </p:txBody>
            </p:sp>
          </p:grpSp>
          <p:sp>
            <p:nvSpPr>
              <p:cNvPr id="8" name="文本框 7"/>
              <p:cNvSpPr txBox="1"/>
              <p:nvPr/>
            </p:nvSpPr>
            <p:spPr>
              <a:xfrm>
                <a:off x="6798630" y="3435329"/>
                <a:ext cx="438936"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1</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grpSp>
        <p:nvGrpSpPr>
          <p:cNvPr id="15" name="组合 14"/>
          <p:cNvGrpSpPr/>
          <p:nvPr/>
        </p:nvGrpSpPr>
        <p:grpSpPr>
          <a:xfrm>
            <a:off x="7713081" y="3872952"/>
            <a:ext cx="1223671" cy="642970"/>
            <a:chOff x="6820164" y="3970027"/>
            <a:chExt cx="1223671" cy="642970"/>
          </a:xfrm>
        </p:grpSpPr>
        <p:grpSp>
          <p:nvGrpSpPr>
            <p:cNvPr id="16" name="组合 15"/>
            <p:cNvGrpSpPr/>
            <p:nvPr/>
          </p:nvGrpSpPr>
          <p:grpSpPr>
            <a:xfrm>
              <a:off x="7198884" y="3970027"/>
              <a:ext cx="844951" cy="642970"/>
              <a:chOff x="5825625" y="3762456"/>
              <a:chExt cx="844951" cy="642970"/>
            </a:xfrm>
          </p:grpSpPr>
          <p:grpSp>
            <p:nvGrpSpPr>
              <p:cNvPr id="18" name="组合 17"/>
              <p:cNvGrpSpPr/>
              <p:nvPr/>
            </p:nvGrpSpPr>
            <p:grpSpPr>
              <a:xfrm>
                <a:off x="5912257" y="3762456"/>
                <a:ext cx="640284" cy="642970"/>
                <a:chOff x="2935006" y="1465983"/>
                <a:chExt cx="1007585" cy="1011812"/>
              </a:xfrm>
            </p:grpSpPr>
            <p:sp>
              <p:nvSpPr>
                <p:cNvPr id="20" name="椭圆 19"/>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5825625" y="392091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抓</a:t>
                </a:r>
              </a:p>
            </p:txBody>
          </p:sp>
        </p:grpSp>
        <p:sp>
          <p:nvSpPr>
            <p:cNvPr id="17" name="文本框 16"/>
            <p:cNvSpPr txBox="1"/>
            <p:nvPr/>
          </p:nvSpPr>
          <p:spPr>
            <a:xfrm>
              <a:off x="6820164" y="4097855"/>
              <a:ext cx="395868"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2</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24" name="组合 23"/>
          <p:cNvGrpSpPr/>
          <p:nvPr/>
        </p:nvGrpSpPr>
        <p:grpSpPr>
          <a:xfrm>
            <a:off x="9062190" y="3872952"/>
            <a:ext cx="1204598" cy="642970"/>
            <a:chOff x="6839237" y="4620958"/>
            <a:chExt cx="1204598" cy="642970"/>
          </a:xfrm>
        </p:grpSpPr>
        <p:grpSp>
          <p:nvGrpSpPr>
            <p:cNvPr id="25" name="组合 24"/>
            <p:cNvGrpSpPr/>
            <p:nvPr/>
          </p:nvGrpSpPr>
          <p:grpSpPr>
            <a:xfrm>
              <a:off x="7198884" y="4620958"/>
              <a:ext cx="844951" cy="642970"/>
              <a:chOff x="5214635" y="4413387"/>
              <a:chExt cx="844951" cy="642970"/>
            </a:xfrm>
          </p:grpSpPr>
          <p:grpSp>
            <p:nvGrpSpPr>
              <p:cNvPr id="27" name="组合 26"/>
              <p:cNvGrpSpPr/>
              <p:nvPr/>
            </p:nvGrpSpPr>
            <p:grpSpPr>
              <a:xfrm>
                <a:off x="5306272" y="4413387"/>
                <a:ext cx="640284" cy="642970"/>
                <a:chOff x="2935006" y="1465983"/>
                <a:chExt cx="1007585" cy="1011812"/>
              </a:xfrm>
            </p:grpSpPr>
            <p:sp>
              <p:nvSpPr>
                <p:cNvPr id="29" name="椭圆 28"/>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5214635" y="4594629"/>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迁</a:t>
                </a:r>
              </a:p>
            </p:txBody>
          </p:sp>
        </p:grpSp>
        <p:sp>
          <p:nvSpPr>
            <p:cNvPr id="26" name="文本框 25"/>
            <p:cNvSpPr txBox="1"/>
            <p:nvPr/>
          </p:nvSpPr>
          <p:spPr>
            <a:xfrm>
              <a:off x="6839237" y="4760381"/>
              <a:ext cx="35772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3</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33" name="组合 32"/>
          <p:cNvGrpSpPr/>
          <p:nvPr/>
        </p:nvGrpSpPr>
        <p:grpSpPr>
          <a:xfrm>
            <a:off x="10346407" y="3872952"/>
            <a:ext cx="1250418" cy="642970"/>
            <a:chOff x="6793417" y="5271890"/>
            <a:chExt cx="1250418" cy="642970"/>
          </a:xfrm>
        </p:grpSpPr>
        <p:grpSp>
          <p:nvGrpSpPr>
            <p:cNvPr id="34" name="组合 33"/>
            <p:cNvGrpSpPr/>
            <p:nvPr/>
          </p:nvGrpSpPr>
          <p:grpSpPr>
            <a:xfrm>
              <a:off x="7198884" y="5271890"/>
              <a:ext cx="844951" cy="642970"/>
              <a:chOff x="5825624" y="5064319"/>
              <a:chExt cx="844951" cy="642970"/>
            </a:xfrm>
          </p:grpSpPr>
          <p:grpSp>
            <p:nvGrpSpPr>
              <p:cNvPr id="36" name="组合 35"/>
              <p:cNvGrpSpPr/>
              <p:nvPr/>
            </p:nvGrpSpPr>
            <p:grpSpPr>
              <a:xfrm>
                <a:off x="5912257" y="5064319"/>
                <a:ext cx="640284" cy="642970"/>
                <a:chOff x="2935006" y="1465983"/>
                <a:chExt cx="1007585" cy="1011812"/>
              </a:xfrm>
            </p:grpSpPr>
            <p:sp>
              <p:nvSpPr>
                <p:cNvPr id="38" name="椭圆 37"/>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文本框 36"/>
              <p:cNvSpPr txBox="1"/>
              <p:nvPr/>
            </p:nvSpPr>
            <p:spPr>
              <a:xfrm>
                <a:off x="5825624" y="523364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判</a:t>
                </a:r>
              </a:p>
            </p:txBody>
          </p:sp>
        </p:grpSp>
        <p:sp>
          <p:nvSpPr>
            <p:cNvPr id="35" name="文本框 34"/>
            <p:cNvSpPr txBox="1"/>
            <p:nvPr/>
          </p:nvSpPr>
          <p:spPr>
            <a:xfrm>
              <a:off x="6793417" y="5422907"/>
              <a:ext cx="44936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4</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sp>
        <p:nvSpPr>
          <p:cNvPr id="42" name="矩形 41"/>
          <p:cNvSpPr/>
          <p:nvPr/>
        </p:nvSpPr>
        <p:spPr>
          <a:xfrm>
            <a:off x="786055" y="1190557"/>
            <a:ext cx="10810770" cy="3388620"/>
          </a:xfrm>
          <a:prstGeom prst="rect">
            <a:avLst/>
          </a:prstGeom>
        </p:spPr>
        <p:txBody>
          <a:bodyPr wrap="square">
            <a:spAutoFit/>
          </a:bodyPr>
          <a:lstStyle/>
          <a:p>
            <a:pPr fontAlgn="ctr">
              <a:lnSpc>
                <a:spcPct val="170000"/>
              </a:lnSpc>
            </a:pP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一项对西方七大工业国就业结构演变的研究发现，这些国家近几十年来出现了一些共同的变化：农业就业人数大幅度下降；传统制造业就业人数持续下降；生产服务和社会服务兴起……管理专业和技术性的工作快速增加。上述变化产生的根本原因是（</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a:t>
            </a:r>
          </a:p>
          <a:p>
            <a:pPr marL="342900" indent="-342900" fontAlgn="ctr">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农业</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生产的持续衰退</a:t>
            </a:r>
          </a:p>
          <a:p>
            <a:pPr marL="342900" indent="-342900" fontAlgn="ctr">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信息技术</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产业的发展</a:t>
            </a:r>
          </a:p>
          <a:p>
            <a:pPr marL="342900" indent="-342900" fontAlgn="ctr">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城市化</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进程的不断加快</a:t>
            </a:r>
          </a:p>
          <a:p>
            <a:pPr marL="342900" indent="-342900" fontAlgn="ctr">
              <a:lnSpc>
                <a:spcPct val="170000"/>
              </a:lnSpc>
              <a:buFont typeface="+mj-lt"/>
              <a:buAutoNum type="alphaUcPeriod"/>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政府</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对经济的有效干预</a:t>
            </a:r>
          </a:p>
        </p:txBody>
      </p:sp>
    </p:spTree>
    <p:extLst>
      <p:ext uri="{BB962C8B-B14F-4D97-AF65-F5344CB8AC3E}">
        <p14:creationId xmlns:p14="http://schemas.microsoft.com/office/powerpoint/2010/main" val="29486435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500"/>
                                        <p:tgtEl>
                                          <p:spTgt spid="3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2" name="圆角矩形 1"/>
          <p:cNvSpPr/>
          <p:nvPr/>
        </p:nvSpPr>
        <p:spPr>
          <a:xfrm>
            <a:off x="623888" y="1208425"/>
            <a:ext cx="11088687" cy="3414375"/>
          </a:xfrm>
          <a:prstGeom prst="roundRect">
            <a:avLst>
              <a:gd name="adj" fmla="val 5242"/>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5106587" y="1874212"/>
            <a:ext cx="349776" cy="369332"/>
          </a:xfrm>
          <a:prstGeom prst="rect">
            <a:avLst/>
          </a:prstGeom>
        </p:spPr>
        <p:txBody>
          <a:bodyPr wrap="none">
            <a:spAutoFit/>
          </a:bodyPr>
          <a:lstStyle/>
          <a:p>
            <a:r>
              <a:rPr lang="en-US" altLang="zh-CN" kern="100" smtClean="0">
                <a:solidFill>
                  <a:srgbClr val="FA7384"/>
                </a:solidFill>
                <a:latin typeface="思源黑体 CN Bold" panose="020b0800000000000000" pitchFamily="34" charset="-122"/>
                <a:ea typeface="思源黑体 CN Bold" panose="020b0800000000000000" pitchFamily="34" charset="-122"/>
              </a:rPr>
              <a:t>D</a:t>
            </a:r>
            <a:endParaRPr lang="zh-CN" altLang="en-US">
              <a:solidFill>
                <a:srgbClr val="FA7384"/>
              </a:solidFill>
              <a:latin typeface="思源黑体 CN Bold" panose="020b0800000000000000" pitchFamily="34" charset="-122"/>
              <a:ea typeface="思源黑体 CN Bold" panose="020b0800000000000000" pitchFamily="34" charset="-122"/>
            </a:endParaRPr>
          </a:p>
        </p:txBody>
      </p:sp>
      <p:grpSp>
        <p:nvGrpSpPr>
          <p:cNvPr id="4" name="组合 3"/>
          <p:cNvGrpSpPr/>
          <p:nvPr/>
        </p:nvGrpSpPr>
        <p:grpSpPr>
          <a:xfrm>
            <a:off x="6300884" y="3770971"/>
            <a:ext cx="5411691" cy="851829"/>
            <a:chOff x="6416634" y="3546551"/>
            <a:chExt cx="5411691" cy="851829"/>
          </a:xfrm>
        </p:grpSpPr>
        <p:sp>
          <p:nvSpPr>
            <p:cNvPr id="5" name="圆角矩形 4"/>
            <p:cNvSpPr/>
            <p:nvPr/>
          </p:nvSpPr>
          <p:spPr>
            <a:xfrm>
              <a:off x="6416634" y="3546551"/>
              <a:ext cx="5411691" cy="851829"/>
            </a:xfrm>
            <a:prstGeom prst="roundRect">
              <a:avLst/>
            </a:prstGeom>
            <a:solidFill>
              <a:srgbClr val="F2B04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6477261" y="3648532"/>
              <a:ext cx="1245205" cy="642970"/>
              <a:chOff x="6798630" y="3319096"/>
              <a:chExt cx="1245205" cy="642970"/>
            </a:xfrm>
          </p:grpSpPr>
          <p:grpSp>
            <p:nvGrpSpPr>
              <p:cNvPr id="7" name="组合 6"/>
              <p:cNvGrpSpPr/>
              <p:nvPr/>
            </p:nvGrpSpPr>
            <p:grpSpPr>
              <a:xfrm>
                <a:off x="7198884" y="3319096"/>
                <a:ext cx="844951" cy="642970"/>
                <a:chOff x="5221440" y="3111525"/>
                <a:chExt cx="844951" cy="642970"/>
              </a:xfrm>
            </p:grpSpPr>
            <p:grpSp>
              <p:nvGrpSpPr>
                <p:cNvPr id="9" name="组合 8"/>
                <p:cNvGrpSpPr/>
                <p:nvPr/>
              </p:nvGrpSpPr>
              <p:grpSpPr>
                <a:xfrm>
                  <a:off x="5306272" y="3111525"/>
                  <a:ext cx="640284" cy="642970"/>
                  <a:chOff x="2935006" y="1465983"/>
                  <a:chExt cx="1007585" cy="1011812"/>
                </a:xfrm>
              </p:grpSpPr>
              <p:sp>
                <p:nvSpPr>
                  <p:cNvPr id="11" name="椭圆 10"/>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文本框 9"/>
                <p:cNvSpPr txBox="1"/>
                <p:nvPr/>
              </p:nvSpPr>
              <p:spPr>
                <a:xfrm>
                  <a:off x="5221440" y="3271444"/>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读</a:t>
                  </a:r>
                </a:p>
              </p:txBody>
            </p:sp>
          </p:grpSp>
          <p:sp>
            <p:nvSpPr>
              <p:cNvPr id="8" name="文本框 7"/>
              <p:cNvSpPr txBox="1"/>
              <p:nvPr/>
            </p:nvSpPr>
            <p:spPr>
              <a:xfrm>
                <a:off x="6798630" y="3435329"/>
                <a:ext cx="438936"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1</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grpSp>
        <p:nvGrpSpPr>
          <p:cNvPr id="15" name="组合 14"/>
          <p:cNvGrpSpPr/>
          <p:nvPr/>
        </p:nvGrpSpPr>
        <p:grpSpPr>
          <a:xfrm>
            <a:off x="7713081" y="3872952"/>
            <a:ext cx="1223671" cy="642970"/>
            <a:chOff x="6820164" y="3970027"/>
            <a:chExt cx="1223671" cy="642970"/>
          </a:xfrm>
        </p:grpSpPr>
        <p:grpSp>
          <p:nvGrpSpPr>
            <p:cNvPr id="16" name="组合 15"/>
            <p:cNvGrpSpPr/>
            <p:nvPr/>
          </p:nvGrpSpPr>
          <p:grpSpPr>
            <a:xfrm>
              <a:off x="7198884" y="3970027"/>
              <a:ext cx="844951" cy="642970"/>
              <a:chOff x="5825625" y="3762456"/>
              <a:chExt cx="844951" cy="642970"/>
            </a:xfrm>
          </p:grpSpPr>
          <p:grpSp>
            <p:nvGrpSpPr>
              <p:cNvPr id="18" name="组合 17"/>
              <p:cNvGrpSpPr/>
              <p:nvPr/>
            </p:nvGrpSpPr>
            <p:grpSpPr>
              <a:xfrm>
                <a:off x="5912257" y="3762456"/>
                <a:ext cx="640284" cy="642970"/>
                <a:chOff x="2935006" y="1465983"/>
                <a:chExt cx="1007585" cy="1011812"/>
              </a:xfrm>
            </p:grpSpPr>
            <p:sp>
              <p:nvSpPr>
                <p:cNvPr id="20" name="椭圆 19"/>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5825625" y="392091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抓</a:t>
                </a:r>
              </a:p>
            </p:txBody>
          </p:sp>
        </p:grpSp>
        <p:sp>
          <p:nvSpPr>
            <p:cNvPr id="17" name="文本框 16"/>
            <p:cNvSpPr txBox="1"/>
            <p:nvPr/>
          </p:nvSpPr>
          <p:spPr>
            <a:xfrm>
              <a:off x="6820164" y="4097855"/>
              <a:ext cx="395868"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2</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24" name="组合 23"/>
          <p:cNvGrpSpPr/>
          <p:nvPr/>
        </p:nvGrpSpPr>
        <p:grpSpPr>
          <a:xfrm>
            <a:off x="9062190" y="3872952"/>
            <a:ext cx="1204598" cy="642970"/>
            <a:chOff x="6839237" y="4620958"/>
            <a:chExt cx="1204598" cy="642970"/>
          </a:xfrm>
        </p:grpSpPr>
        <p:grpSp>
          <p:nvGrpSpPr>
            <p:cNvPr id="25" name="组合 24"/>
            <p:cNvGrpSpPr/>
            <p:nvPr/>
          </p:nvGrpSpPr>
          <p:grpSpPr>
            <a:xfrm>
              <a:off x="7198884" y="4620958"/>
              <a:ext cx="844951" cy="642970"/>
              <a:chOff x="5214635" y="4413387"/>
              <a:chExt cx="844951" cy="642970"/>
            </a:xfrm>
          </p:grpSpPr>
          <p:grpSp>
            <p:nvGrpSpPr>
              <p:cNvPr id="27" name="组合 26"/>
              <p:cNvGrpSpPr/>
              <p:nvPr/>
            </p:nvGrpSpPr>
            <p:grpSpPr>
              <a:xfrm>
                <a:off x="5306272" y="4413387"/>
                <a:ext cx="640284" cy="642970"/>
                <a:chOff x="2935006" y="1465983"/>
                <a:chExt cx="1007585" cy="1011812"/>
              </a:xfrm>
            </p:grpSpPr>
            <p:sp>
              <p:nvSpPr>
                <p:cNvPr id="29" name="椭圆 28"/>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5214635" y="4594629"/>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迁</a:t>
                </a:r>
              </a:p>
            </p:txBody>
          </p:sp>
        </p:grpSp>
        <p:sp>
          <p:nvSpPr>
            <p:cNvPr id="26" name="文本框 25"/>
            <p:cNvSpPr txBox="1"/>
            <p:nvPr/>
          </p:nvSpPr>
          <p:spPr>
            <a:xfrm>
              <a:off x="6839237" y="4760381"/>
              <a:ext cx="35772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3</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33" name="组合 32"/>
          <p:cNvGrpSpPr/>
          <p:nvPr/>
        </p:nvGrpSpPr>
        <p:grpSpPr>
          <a:xfrm>
            <a:off x="10346407" y="3872952"/>
            <a:ext cx="1250418" cy="642970"/>
            <a:chOff x="6793417" y="5271890"/>
            <a:chExt cx="1250418" cy="642970"/>
          </a:xfrm>
        </p:grpSpPr>
        <p:grpSp>
          <p:nvGrpSpPr>
            <p:cNvPr id="34" name="组合 33"/>
            <p:cNvGrpSpPr/>
            <p:nvPr/>
          </p:nvGrpSpPr>
          <p:grpSpPr>
            <a:xfrm>
              <a:off x="7198884" y="5271890"/>
              <a:ext cx="844951" cy="642970"/>
              <a:chOff x="5825624" y="5064319"/>
              <a:chExt cx="844951" cy="642970"/>
            </a:xfrm>
          </p:grpSpPr>
          <p:grpSp>
            <p:nvGrpSpPr>
              <p:cNvPr id="36" name="组合 35"/>
              <p:cNvGrpSpPr/>
              <p:nvPr/>
            </p:nvGrpSpPr>
            <p:grpSpPr>
              <a:xfrm>
                <a:off x="5912257" y="5064319"/>
                <a:ext cx="640284" cy="642970"/>
                <a:chOff x="2935006" y="1465983"/>
                <a:chExt cx="1007585" cy="1011812"/>
              </a:xfrm>
            </p:grpSpPr>
            <p:sp>
              <p:nvSpPr>
                <p:cNvPr id="38" name="椭圆 37"/>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文本框 36"/>
              <p:cNvSpPr txBox="1"/>
              <p:nvPr/>
            </p:nvSpPr>
            <p:spPr>
              <a:xfrm>
                <a:off x="5825624" y="5233640"/>
                <a:ext cx="844951" cy="369332"/>
              </a:xfrm>
              <a:prstGeom prst="rect">
                <a:avLst/>
              </a:prstGeom>
              <a:noFill/>
            </p:spPr>
            <p:txBody>
              <a:bodyPr wrap="square" rtlCol="0">
                <a:spAutoFit/>
              </a:bodyPr>
              <a:lstStyle/>
              <a:p>
                <a:pPr algn="ctr"/>
                <a:r>
                  <a:rPr lang="zh-CN" altLang="en-US">
                    <a:solidFill>
                      <a:schemeClr val="bg1"/>
                    </a:solidFill>
                    <a:latin typeface="思源黑体 CN Bold" panose="020b0800000000000000" pitchFamily="34" charset="-122"/>
                    <a:ea typeface="思源黑体 CN Bold" panose="020b0800000000000000" pitchFamily="34" charset="-122"/>
                  </a:rPr>
                  <a:t>判</a:t>
                </a:r>
              </a:p>
            </p:txBody>
          </p:sp>
        </p:grpSp>
        <p:sp>
          <p:nvSpPr>
            <p:cNvPr id="35" name="文本框 34"/>
            <p:cNvSpPr txBox="1"/>
            <p:nvPr/>
          </p:nvSpPr>
          <p:spPr>
            <a:xfrm>
              <a:off x="6793417" y="5422907"/>
              <a:ext cx="44936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4</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sp>
        <p:nvSpPr>
          <p:cNvPr id="42" name="矩形 41"/>
          <p:cNvSpPr/>
          <p:nvPr/>
        </p:nvSpPr>
        <p:spPr>
          <a:xfrm>
            <a:off x="786055" y="1025457"/>
            <a:ext cx="10810770" cy="3416320"/>
          </a:xfrm>
          <a:prstGeom prst="rect">
            <a:avLst/>
          </a:prstGeom>
        </p:spPr>
        <p:txBody>
          <a:bodyPr wrap="square">
            <a:spAutoFit/>
          </a:bodyPr>
          <a:lstStyle/>
          <a:p>
            <a:pPr fontAlgn="ctr">
              <a:lnSpc>
                <a:spcPct val="200000"/>
              </a:lnSpc>
            </a:pP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历史上</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有三个最著名的苹果：一个诱惑了夏娃，一个砸醒了牛顿，一个被乔布斯咬了一口。从科学技术发展史来看，后两个“苹果”分别代表</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了（</a:t>
            </a: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         </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a:t>
            </a:r>
          </a:p>
          <a:p>
            <a:pPr fontAlgn="ctr">
              <a:lnSpc>
                <a:spcPct val="200000"/>
              </a:lnSpc>
            </a:pP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A.</a:t>
            </a:r>
            <a:r>
              <a:rPr lang="zh-CN"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工业革命和科技革命</a:t>
            </a:r>
          </a:p>
          <a:p>
            <a:pPr fontAlgn="ctr">
              <a:lnSpc>
                <a:spcPct val="200000"/>
              </a:lnSpc>
            </a:pPr>
            <a:r>
              <a:rPr lang="en-US" altLang="zh-CN"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B</a:t>
            </a: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蒸汽时代和电气时代</a:t>
            </a:r>
          </a:p>
          <a:p>
            <a:pPr fontAlgn="ctr">
              <a:lnSpc>
                <a:spcPct val="200000"/>
              </a:lnSpc>
            </a:pP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C.</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理论创新和产品创新</a:t>
            </a:r>
          </a:p>
          <a:p>
            <a:pPr fontAlgn="ctr">
              <a:lnSpc>
                <a:spcPct val="200000"/>
              </a:lnSpc>
            </a:pPr>
            <a:r>
              <a:rPr lang="en-US"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D.</a:t>
            </a:r>
            <a:r>
              <a:rPr lang="zh-CN" altLang="zh-CN">
                <a:solidFill>
                  <a:schemeClr val="tx1">
                    <a:lumMod val="75000"/>
                    <a:lumOff val="25000"/>
                  </a:schemeClr>
                </a:solidFill>
                <a:latin typeface="思源黑体 CN Normal" panose="020b0400000000000000" pitchFamily="34" charset="-122"/>
                <a:ea typeface="思源黑体 CN Normal" panose="020b0400000000000000" pitchFamily="34" charset="-122"/>
              </a:rPr>
              <a:t>传统产业和信息产业</a:t>
            </a:r>
          </a:p>
        </p:txBody>
      </p:sp>
    </p:spTree>
    <p:extLst>
      <p:ext uri="{BB962C8B-B14F-4D97-AF65-F5344CB8AC3E}">
        <p14:creationId xmlns:p14="http://schemas.microsoft.com/office/powerpoint/2010/main" val="30826100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3" name="组合 2"/>
          <p:cNvGrpSpPr/>
          <p:nvPr/>
        </p:nvGrpSpPr>
        <p:grpSpPr>
          <a:xfrm>
            <a:off x="490173" y="1222631"/>
            <a:ext cx="5493938" cy="4981399"/>
            <a:chOff x="5160179" y="1337732"/>
            <a:chExt cx="5493938" cy="4981399"/>
          </a:xfrm>
        </p:grpSpPr>
        <p:sp>
          <p:nvSpPr>
            <p:cNvPr id="4" name="圆角矩形 3"/>
            <p:cNvSpPr/>
            <p:nvPr/>
          </p:nvSpPr>
          <p:spPr>
            <a:xfrm>
              <a:off x="5160179" y="1337732"/>
              <a:ext cx="5493938" cy="4981399"/>
            </a:xfrm>
            <a:prstGeom prst="roundRect">
              <a:avLst>
                <a:gd name="adj" fmla="val 2003"/>
              </a:avLst>
            </a:prstGeom>
            <a:solidFill>
              <a:srgbClr val="FFFFFF">
                <a:alpha val="30196"/>
              </a:srgbClr>
            </a:solidFill>
            <a:ln w="9525" cmpd="sng">
              <a:no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CN Normal" panose="020b0400000000000000" pitchFamily="34" charset="-122"/>
                <a:ea typeface="思源黑体 CN Normal" panose="020b0400000000000000" pitchFamily="34" charset="-122"/>
              </a:endParaRPr>
            </a:p>
          </p:txBody>
        </p:sp>
        <p:sp>
          <p:nvSpPr>
            <p:cNvPr id="5" name="矩形 4"/>
            <p:cNvSpPr/>
            <p:nvPr/>
          </p:nvSpPr>
          <p:spPr>
            <a:xfrm>
              <a:off x="5306401" y="1734361"/>
              <a:ext cx="5347716" cy="3970318"/>
            </a:xfrm>
            <a:prstGeom prst="rect">
              <a:avLst/>
            </a:prstGeom>
          </p:spPr>
          <p:txBody>
            <a:bodyPr wrap="square">
              <a:spAutoFit/>
            </a:bodyPr>
            <a:lstStyle/>
            <a:p>
              <a:pPr fontAlgn="ctr">
                <a:lnSpc>
                  <a:spcPct val="150000"/>
                </a:lnSpc>
              </a:pP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人类劳作方式趋于简单和自由，且工作效率得到提高。就人类科技发展的历史来看，从</a:t>
              </a:r>
              <a:r>
                <a:rPr lang="zh-CN" altLang="zh-CN" sz="14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“蒸</a:t>
              </a:r>
              <a:r>
                <a:rPr lang="zh-CN" altLang="en-US" sz="14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汽</a:t>
              </a:r>
              <a:r>
                <a:rPr lang="zh-CN" altLang="zh-CN" sz="14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时代”</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到“电力时代”，再到“信息时代”，人们从自然中不断获得全新的动力，但结果却是相同的，它们使人们的工作变得“省劲”，我们也必须意识到，“为省劲而废的劲是技术”。人工智能技术不仅可以在工作中大大减轻人类的体力劳动，甚至人工智能的一些“机器学习、记忆、自动推理”的功能，还可以极大地降低人类脑力劳动的强度，并辅助人类进行数据分析或事务决策。人工智能的目的就是想要用无机物构成的机器来部分取代人类有机大脑的部分功能，可以在体力和脑力上双重性地帮助人减轻劳动负担。人类拥有更多的可自由支配的时间，来完成其余事务，这无疑都使得人类生活变得更加自由。</a:t>
              </a:r>
            </a:p>
            <a:p>
              <a:pPr>
                <a:lnSpc>
                  <a:spcPct val="150000"/>
                </a:lnSpc>
              </a:pP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——摘编自杜森《人工智能对人类生活方式的影响及反思》</a:t>
              </a:r>
            </a:p>
          </p:txBody>
        </p:sp>
        <p:grpSp>
          <p:nvGrpSpPr>
            <p:cNvPr id="6" name="组合 5"/>
            <p:cNvGrpSpPr/>
            <p:nvPr/>
          </p:nvGrpSpPr>
          <p:grpSpPr>
            <a:xfrm>
              <a:off x="5255018" y="1461443"/>
              <a:ext cx="863464" cy="325169"/>
              <a:chOff x="1129944" y="1704945"/>
              <a:chExt cx="863464" cy="325169"/>
            </a:xfrm>
          </p:grpSpPr>
          <p:sp>
            <p:nvSpPr>
              <p:cNvPr id="7" name="圆角矩形 6">
                <a:extLst>
                  <a:ext uri="{FF2B5EF4-FFF2-40B4-BE49-F238E27FC236}">
                    <a16:creationId xmlns="" xmlns:a16="http://schemas.microsoft.com/office/drawing/2014/main" id="{7EB0C246-0BBC-4762-ACD7-A141D68F1DC5}"/>
                  </a:ext>
                </a:extLst>
              </p:cNvPr>
              <p:cNvSpPr/>
              <p:nvPr/>
            </p:nvSpPr>
            <p:spPr>
              <a:xfrm>
                <a:off x="1129944" y="1704945"/>
                <a:ext cx="863464" cy="312134"/>
              </a:xfrm>
              <a:prstGeom prst="roundRect">
                <a:avLst>
                  <a:gd name="adj" fmla="val 50000"/>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CN Normal" panose="020b0400000000000000" pitchFamily="34" charset="-122"/>
                  <a:ea typeface="思源黑体 CN Normal" panose="020b0400000000000000" pitchFamily="34" charset="-122"/>
                </a:endParaRPr>
              </a:p>
            </p:txBody>
          </p:sp>
          <p:sp>
            <p:nvSpPr>
              <p:cNvPr id="8" name="矩形 7"/>
              <p:cNvSpPr/>
              <p:nvPr/>
            </p:nvSpPr>
            <p:spPr>
              <a:xfrm>
                <a:off x="1181327" y="1706949"/>
                <a:ext cx="742511" cy="323165"/>
              </a:xfrm>
              <a:prstGeom prst="rect">
                <a:avLst/>
              </a:prstGeom>
            </p:spPr>
            <p:txBody>
              <a:bodyPr wrap="none">
                <a:spAutoFit/>
              </a:bodyPr>
              <a:lstStyle/>
              <a:p>
                <a:r>
                  <a:rPr lang="zh-CN" altLang="en-US" sz="1500" kern="100" smtClean="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史    料</a:t>
                </a:r>
                <a:endParaRPr lang="zh-CN" altLang="en-US" sz="1500"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endParaRPr>
              </a:p>
            </p:txBody>
          </p:sp>
        </p:grpSp>
      </p:grpSp>
      <p:grpSp>
        <p:nvGrpSpPr>
          <p:cNvPr id="9" name="组合 8"/>
          <p:cNvGrpSpPr/>
          <p:nvPr/>
        </p:nvGrpSpPr>
        <p:grpSpPr>
          <a:xfrm>
            <a:off x="6233186" y="1222633"/>
            <a:ext cx="5387795" cy="1312224"/>
            <a:chOff x="5160180" y="4252705"/>
            <a:chExt cx="5387795" cy="1312224"/>
          </a:xfrm>
        </p:grpSpPr>
        <p:sp>
          <p:nvSpPr>
            <p:cNvPr id="10" name="圆角矩形 9"/>
            <p:cNvSpPr/>
            <p:nvPr/>
          </p:nvSpPr>
          <p:spPr>
            <a:xfrm>
              <a:off x="5160180" y="4252705"/>
              <a:ext cx="5387795" cy="1312224"/>
            </a:xfrm>
            <a:prstGeom prst="roundRect">
              <a:avLst>
                <a:gd name="adj" fmla="val 5184"/>
              </a:avLst>
            </a:prstGeom>
            <a:solidFill>
              <a:srgbClr val="FFFFFF">
                <a:alpha val="30196"/>
              </a:srgbClr>
            </a:solidFill>
            <a:ln w="9525" cmpd="sng">
              <a:no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5255018" y="4376413"/>
              <a:ext cx="863464" cy="325169"/>
              <a:chOff x="1129944" y="1704945"/>
              <a:chExt cx="863464" cy="325169"/>
            </a:xfrm>
          </p:grpSpPr>
          <p:sp>
            <p:nvSpPr>
              <p:cNvPr id="13" name="圆角矩形 12">
                <a:extLst>
                  <a:ext uri="{FF2B5EF4-FFF2-40B4-BE49-F238E27FC236}">
                    <a16:creationId xmlns="" xmlns:a16="http://schemas.microsoft.com/office/drawing/2014/main" id="{7EB0C246-0BBC-4762-ACD7-A141D68F1DC5}"/>
                  </a:ext>
                </a:extLst>
              </p:cNvPr>
              <p:cNvSpPr/>
              <p:nvPr/>
            </p:nvSpPr>
            <p:spPr>
              <a:xfrm>
                <a:off x="1129944" y="1704945"/>
                <a:ext cx="863464" cy="312134"/>
              </a:xfrm>
              <a:prstGeom prst="roundRect">
                <a:avLst>
                  <a:gd name="adj" fmla="val 50000"/>
                </a:avLst>
              </a:prstGeom>
              <a:solidFill>
                <a:srgbClr val="60D9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181327" y="1706949"/>
                <a:ext cx="761747" cy="323165"/>
              </a:xfrm>
              <a:prstGeom prst="rect">
                <a:avLst/>
              </a:prstGeom>
            </p:spPr>
            <p:txBody>
              <a:bodyPr wrap="none">
                <a:spAutoFit/>
              </a:bodyPr>
              <a:lstStyle/>
              <a:p>
                <a:r>
                  <a:rPr lang="zh-CN" altLang="en-US" sz="1500" kern="100" smtClean="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rPr>
                  <a:t>请回答</a:t>
                </a:r>
                <a:endParaRPr lang="zh-CN" altLang="en-US" sz="1500" kern="100">
                  <a:solidFill>
                    <a:schemeClr val="bg1"/>
                  </a:solidFill>
                  <a:latin typeface="思源黑体 CN Normal" panose="020b0400000000000000" pitchFamily="34" charset="-122"/>
                  <a:ea typeface="思源黑体 CN Normal" panose="020b0400000000000000" pitchFamily="34" charset="-122"/>
                  <a:cs typeface="Times New Roman" panose="02020603050405020304" pitchFamily="18" charset="0"/>
                </a:endParaRPr>
              </a:p>
            </p:txBody>
          </p:sp>
        </p:grpSp>
        <p:sp>
          <p:nvSpPr>
            <p:cNvPr id="12" name="矩形 11"/>
            <p:cNvSpPr/>
            <p:nvPr/>
          </p:nvSpPr>
          <p:spPr>
            <a:xfrm>
              <a:off x="5306401" y="4684726"/>
              <a:ext cx="5241574" cy="738664"/>
            </a:xfrm>
            <a:prstGeom prst="rect">
              <a:avLst/>
            </a:prstGeom>
          </p:spPr>
          <p:txBody>
            <a:bodyPr wrap="square">
              <a:spAutoFit/>
            </a:bodyPr>
            <a:lstStyle/>
            <a:p>
              <a:pPr>
                <a:lnSpc>
                  <a:spcPct val="150000"/>
                </a:lnSpc>
              </a:pP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根据史料并结合所学知识</a:t>
              </a:r>
              <a:r>
                <a:rPr lang="zh-CN" altLang="zh-CN" sz="14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，谈谈</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你对“为省劲而废的劲是技术”的理解，并结合所学知识评析人工智能的目的。</a:t>
              </a:r>
              <a:endParaRPr lang="zh-CN" altLang="en-US" sz="1400" noProof="1">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15" name="组合 14"/>
          <p:cNvGrpSpPr/>
          <p:nvPr/>
        </p:nvGrpSpPr>
        <p:grpSpPr>
          <a:xfrm>
            <a:off x="6233186" y="3340083"/>
            <a:ext cx="5387795" cy="2863947"/>
            <a:chOff x="6233186" y="3340083"/>
            <a:chExt cx="5387795" cy="2863947"/>
          </a:xfrm>
        </p:grpSpPr>
        <p:sp>
          <p:nvSpPr>
            <p:cNvPr id="16" name="圆角矩形 15"/>
            <p:cNvSpPr/>
            <p:nvPr/>
          </p:nvSpPr>
          <p:spPr>
            <a:xfrm>
              <a:off x="6233186" y="3340083"/>
              <a:ext cx="5387795" cy="2863947"/>
            </a:xfrm>
            <a:prstGeom prst="roundRect">
              <a:avLst>
                <a:gd name="adj" fmla="val 5184"/>
              </a:avLst>
            </a:prstGeom>
            <a:noFill/>
            <a:ln w="9525" cmpd="sng">
              <a:solidFill>
                <a:srgbClr val="F0A92C"/>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6379407" y="3939469"/>
              <a:ext cx="5139493" cy="2031325"/>
            </a:xfrm>
            <a:prstGeom prst="rect">
              <a:avLst/>
            </a:prstGeom>
          </p:spPr>
          <p:txBody>
            <a:bodyPr wrap="square">
              <a:spAutoFit/>
            </a:bodyPr>
            <a:lstStyle/>
            <a:p>
              <a:pPr fontAlgn="ctr">
                <a:lnSpc>
                  <a:spcPct val="150000"/>
                </a:lnSpc>
              </a:pPr>
              <a:r>
                <a:rPr lang="zh-CN" altLang="zh-CN" sz="1400">
                  <a:solidFill>
                    <a:schemeClr val="tx1">
                      <a:lumMod val="75000"/>
                      <a:lumOff val="25000"/>
                    </a:schemeClr>
                  </a:solidFill>
                  <a:latin typeface="思源黑体 CN Bold" panose="020b0800000000000000" pitchFamily="34" charset="-122"/>
                  <a:ea typeface="思源黑体 CN Bold" panose="020b0800000000000000" pitchFamily="34" charset="-122"/>
                </a:rPr>
                <a:t>理解：</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从“蒸汽时代”到“电力时代”再到“信息时代”，人类科学技术的发展极大地提高了社会生产力，减轻了人们的劳动负担。</a:t>
              </a:r>
            </a:p>
            <a:p>
              <a:pPr fontAlgn="ctr">
                <a:lnSpc>
                  <a:spcPct val="150000"/>
                </a:lnSpc>
              </a:pPr>
              <a:r>
                <a:rPr lang="zh-CN" altLang="zh-CN" sz="1400">
                  <a:solidFill>
                    <a:schemeClr val="tx1">
                      <a:lumMod val="75000"/>
                      <a:lumOff val="25000"/>
                    </a:schemeClr>
                  </a:solidFill>
                  <a:latin typeface="思源黑体 CN Bold" panose="020b0800000000000000" pitchFamily="34" charset="-122"/>
                  <a:ea typeface="思源黑体 CN Bold" panose="020b0800000000000000" pitchFamily="34" charset="-122"/>
                </a:rPr>
                <a:t>评析：</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人工智能利用机器部分取代人类大脑部分功能，不仅减轻了人类体力和脑力劳动强度，而且使人类劳作方式更加简单和自由，工作效率也得到了一定程度的提高。</a:t>
              </a:r>
            </a:p>
          </p:txBody>
        </p:sp>
        <p:sp>
          <p:nvSpPr>
            <p:cNvPr id="18" name="矩形 17"/>
            <p:cNvSpPr/>
            <p:nvPr/>
          </p:nvSpPr>
          <p:spPr>
            <a:xfrm>
              <a:off x="6379407" y="3717674"/>
              <a:ext cx="1313181" cy="338554"/>
            </a:xfrm>
            <a:prstGeom prst="rect">
              <a:avLst/>
            </a:prstGeom>
          </p:spPr>
          <p:txBody>
            <a:bodyPr wrap="none">
              <a:spAutoFit/>
            </a:bodyPr>
            <a:lstStyle/>
            <a:p>
              <a:pPr lvl="0" algn="ctr">
                <a:defRPr/>
              </a:pPr>
              <a:r>
                <a:rPr lang="zh-CN" altLang="en-US" sz="1600" spc="600">
                  <a:solidFill>
                    <a:schemeClr val="accent2">
                      <a:lumMod val="75000"/>
                    </a:schemeClr>
                  </a:solidFill>
                  <a:latin typeface="思源黑体 CN Bold" panose="020b0800000000000000" pitchFamily="34" charset="-122"/>
                  <a:ea typeface="思源黑体 CN Bold" panose="020b0800000000000000" pitchFamily="34" charset="-122"/>
                  <a:cs typeface="思源黑体 CN Bold" panose="020b0800000000000000" charset="-122"/>
                </a:rPr>
                <a:t>参考答案</a:t>
              </a:r>
              <a:endParaRPr lang="en-US" altLang="zh-CN" sz="1600" spc="600">
                <a:solidFill>
                  <a:schemeClr val="accent2">
                    <a:lumMod val="75000"/>
                  </a:schemeClr>
                </a:solidFill>
                <a:latin typeface="思源黑体 CN Bold" panose="020b0800000000000000" pitchFamily="34" charset="-122"/>
                <a:ea typeface="思源黑体 CN Bold" panose="020b0800000000000000" pitchFamily="34" charset="-122"/>
                <a:cs typeface="思源黑体 CN Bold" panose="020b0800000000000000" charset="-122"/>
              </a:endParaRPr>
            </a:p>
          </p:txBody>
        </p:sp>
      </p:grpSp>
      <p:grpSp>
        <p:nvGrpSpPr>
          <p:cNvPr id="19" name="组合 18"/>
          <p:cNvGrpSpPr/>
          <p:nvPr/>
        </p:nvGrpSpPr>
        <p:grpSpPr>
          <a:xfrm>
            <a:off x="3349339" y="361445"/>
            <a:ext cx="5411691" cy="851829"/>
            <a:chOff x="6416634" y="3546551"/>
            <a:chExt cx="5411691" cy="851829"/>
          </a:xfrm>
        </p:grpSpPr>
        <p:sp>
          <p:nvSpPr>
            <p:cNvPr id="20" name="圆角矩形 19"/>
            <p:cNvSpPr/>
            <p:nvPr/>
          </p:nvSpPr>
          <p:spPr>
            <a:xfrm>
              <a:off x="6416634" y="3546551"/>
              <a:ext cx="5411691" cy="851829"/>
            </a:xfrm>
            <a:prstGeom prst="roundRect">
              <a:avLst/>
            </a:prstGeom>
            <a:solidFill>
              <a:srgbClr val="F2B04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477261" y="3648532"/>
              <a:ext cx="1245205" cy="642970"/>
              <a:chOff x="6798630" y="3319096"/>
              <a:chExt cx="1245205" cy="642970"/>
            </a:xfrm>
          </p:grpSpPr>
          <p:grpSp>
            <p:nvGrpSpPr>
              <p:cNvPr id="22" name="组合 21"/>
              <p:cNvGrpSpPr/>
              <p:nvPr/>
            </p:nvGrpSpPr>
            <p:grpSpPr>
              <a:xfrm>
                <a:off x="7198884" y="3319096"/>
                <a:ext cx="844951" cy="642970"/>
                <a:chOff x="5221440" y="3111525"/>
                <a:chExt cx="844951" cy="642970"/>
              </a:xfrm>
            </p:grpSpPr>
            <p:grpSp>
              <p:nvGrpSpPr>
                <p:cNvPr id="24" name="组合 23"/>
                <p:cNvGrpSpPr/>
                <p:nvPr/>
              </p:nvGrpSpPr>
              <p:grpSpPr>
                <a:xfrm>
                  <a:off x="5306272" y="3111525"/>
                  <a:ext cx="640284" cy="642970"/>
                  <a:chOff x="2935006" y="1465983"/>
                  <a:chExt cx="1007585" cy="1011812"/>
                </a:xfrm>
              </p:grpSpPr>
              <p:sp>
                <p:nvSpPr>
                  <p:cNvPr id="26" name="椭圆 25"/>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5221440" y="3271444"/>
                  <a:ext cx="844951" cy="369332"/>
                </a:xfrm>
                <a:prstGeom prst="rect">
                  <a:avLst/>
                </a:prstGeom>
                <a:noFill/>
              </p:spPr>
              <p:txBody>
                <a:bodyPr wrap="square" rtlCol="0">
                  <a:spAutoFit/>
                </a:bodyPr>
                <a:lstStyle/>
                <a:p>
                  <a:pPr algn="ctr"/>
                  <a:r>
                    <a:rPr lang="zh-CN" altLang="en-US" smtClean="0">
                      <a:solidFill>
                        <a:schemeClr val="bg1"/>
                      </a:solidFill>
                      <a:latin typeface="思源黑体 CN Bold" panose="020b0800000000000000" pitchFamily="34" charset="-122"/>
                      <a:ea typeface="思源黑体 CN Bold" panose="020b0800000000000000" pitchFamily="34" charset="-122"/>
                    </a:rPr>
                    <a:t>问</a:t>
                  </a:r>
                  <a:endParaRPr lang="zh-CN" altLang="en-US">
                    <a:solidFill>
                      <a:schemeClr val="bg1"/>
                    </a:solidFill>
                    <a:latin typeface="思源黑体 CN Bold" panose="020b0800000000000000" pitchFamily="34" charset="-122"/>
                    <a:ea typeface="思源黑体 CN Bold" panose="020b0800000000000000" pitchFamily="34" charset="-122"/>
                  </a:endParaRPr>
                </a:p>
              </p:txBody>
            </p:sp>
          </p:grpSp>
          <p:sp>
            <p:nvSpPr>
              <p:cNvPr id="23" name="文本框 22"/>
              <p:cNvSpPr txBox="1"/>
              <p:nvPr/>
            </p:nvSpPr>
            <p:spPr>
              <a:xfrm>
                <a:off x="6798630" y="3435329"/>
                <a:ext cx="438936"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1</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grpSp>
        <p:nvGrpSpPr>
          <p:cNvPr id="30" name="组合 29"/>
          <p:cNvGrpSpPr/>
          <p:nvPr/>
        </p:nvGrpSpPr>
        <p:grpSpPr>
          <a:xfrm>
            <a:off x="4761536" y="463426"/>
            <a:ext cx="1223671" cy="642970"/>
            <a:chOff x="6820164" y="3970027"/>
            <a:chExt cx="1223671" cy="642970"/>
          </a:xfrm>
        </p:grpSpPr>
        <p:grpSp>
          <p:nvGrpSpPr>
            <p:cNvPr id="31" name="组合 30"/>
            <p:cNvGrpSpPr/>
            <p:nvPr/>
          </p:nvGrpSpPr>
          <p:grpSpPr>
            <a:xfrm>
              <a:off x="7198884" y="3970027"/>
              <a:ext cx="844951" cy="642970"/>
              <a:chOff x="5825625" y="3762456"/>
              <a:chExt cx="844951" cy="642970"/>
            </a:xfrm>
          </p:grpSpPr>
          <p:grpSp>
            <p:nvGrpSpPr>
              <p:cNvPr id="33" name="组合 32"/>
              <p:cNvGrpSpPr/>
              <p:nvPr/>
            </p:nvGrpSpPr>
            <p:grpSpPr>
              <a:xfrm>
                <a:off x="5912257" y="3762456"/>
                <a:ext cx="640284" cy="642970"/>
                <a:chOff x="2935006" y="1465983"/>
                <a:chExt cx="1007585" cy="1011812"/>
              </a:xfrm>
            </p:grpSpPr>
            <p:sp>
              <p:nvSpPr>
                <p:cNvPr id="35" name="椭圆 34"/>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5825625" y="3920910"/>
                <a:ext cx="844951" cy="369332"/>
              </a:xfrm>
              <a:prstGeom prst="rect">
                <a:avLst/>
              </a:prstGeom>
              <a:noFill/>
            </p:spPr>
            <p:txBody>
              <a:bodyPr wrap="square" rtlCol="0">
                <a:spAutoFit/>
              </a:bodyPr>
              <a:lstStyle/>
              <a:p>
                <a:pPr algn="ctr"/>
                <a:r>
                  <a:rPr lang="zh-CN" altLang="en-US" smtClean="0">
                    <a:solidFill>
                      <a:schemeClr val="bg1"/>
                    </a:solidFill>
                    <a:latin typeface="思源黑体 CN Bold" panose="020b0800000000000000" pitchFamily="34" charset="-122"/>
                    <a:ea typeface="思源黑体 CN Bold" panose="020b0800000000000000" pitchFamily="34" charset="-122"/>
                  </a:rPr>
                  <a:t>读</a:t>
                </a:r>
                <a:endParaRPr lang="zh-CN" altLang="en-US">
                  <a:solidFill>
                    <a:schemeClr val="bg1"/>
                  </a:solidFill>
                  <a:latin typeface="思源黑体 CN Bold" panose="020b0800000000000000" pitchFamily="34" charset="-122"/>
                  <a:ea typeface="思源黑体 CN Bold" panose="020b0800000000000000" pitchFamily="34" charset="-122"/>
                </a:endParaRPr>
              </a:p>
            </p:txBody>
          </p:sp>
        </p:grpSp>
        <p:sp>
          <p:nvSpPr>
            <p:cNvPr id="32" name="文本框 31"/>
            <p:cNvSpPr txBox="1"/>
            <p:nvPr/>
          </p:nvSpPr>
          <p:spPr>
            <a:xfrm>
              <a:off x="6820164" y="4097855"/>
              <a:ext cx="395868"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2</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39" name="组合 38"/>
          <p:cNvGrpSpPr/>
          <p:nvPr/>
        </p:nvGrpSpPr>
        <p:grpSpPr>
          <a:xfrm>
            <a:off x="6110645" y="463426"/>
            <a:ext cx="1204598" cy="642970"/>
            <a:chOff x="6839237" y="4620958"/>
            <a:chExt cx="1204598" cy="642970"/>
          </a:xfrm>
        </p:grpSpPr>
        <p:grpSp>
          <p:nvGrpSpPr>
            <p:cNvPr id="40" name="组合 39"/>
            <p:cNvGrpSpPr/>
            <p:nvPr/>
          </p:nvGrpSpPr>
          <p:grpSpPr>
            <a:xfrm>
              <a:off x="7198884" y="4620958"/>
              <a:ext cx="844951" cy="642970"/>
              <a:chOff x="5214635" y="4413387"/>
              <a:chExt cx="844951" cy="642970"/>
            </a:xfrm>
          </p:grpSpPr>
          <p:grpSp>
            <p:nvGrpSpPr>
              <p:cNvPr id="42" name="组合 41"/>
              <p:cNvGrpSpPr/>
              <p:nvPr/>
            </p:nvGrpSpPr>
            <p:grpSpPr>
              <a:xfrm>
                <a:off x="5306272" y="4413387"/>
                <a:ext cx="640284" cy="642970"/>
                <a:chOff x="2935006" y="1465983"/>
                <a:chExt cx="1007585" cy="1011812"/>
              </a:xfrm>
            </p:grpSpPr>
            <p:sp>
              <p:nvSpPr>
                <p:cNvPr id="44" name="椭圆 43"/>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5214635" y="4594629"/>
                <a:ext cx="844951" cy="369332"/>
              </a:xfrm>
              <a:prstGeom prst="rect">
                <a:avLst/>
              </a:prstGeom>
              <a:noFill/>
            </p:spPr>
            <p:txBody>
              <a:bodyPr wrap="square" rtlCol="0">
                <a:spAutoFit/>
              </a:bodyPr>
              <a:lstStyle/>
              <a:p>
                <a:pPr algn="ctr"/>
                <a:r>
                  <a:rPr lang="zh-CN" altLang="en-US" smtClean="0">
                    <a:solidFill>
                      <a:schemeClr val="bg1"/>
                    </a:solidFill>
                    <a:latin typeface="思源黑体 CN Bold" panose="020b0800000000000000" pitchFamily="34" charset="-122"/>
                    <a:ea typeface="思源黑体 CN Bold" panose="020b0800000000000000" pitchFamily="34" charset="-122"/>
                  </a:rPr>
                  <a:t>抓</a:t>
                </a:r>
                <a:endParaRPr lang="zh-CN" altLang="en-US">
                  <a:solidFill>
                    <a:schemeClr val="bg1"/>
                  </a:solidFill>
                  <a:latin typeface="思源黑体 CN Bold" panose="020b0800000000000000" pitchFamily="34" charset="-122"/>
                  <a:ea typeface="思源黑体 CN Bold" panose="020b0800000000000000" pitchFamily="34" charset="-122"/>
                </a:endParaRPr>
              </a:p>
            </p:txBody>
          </p:sp>
        </p:grpSp>
        <p:sp>
          <p:nvSpPr>
            <p:cNvPr id="41" name="文本框 40"/>
            <p:cNvSpPr txBox="1"/>
            <p:nvPr/>
          </p:nvSpPr>
          <p:spPr>
            <a:xfrm>
              <a:off x="6839237" y="4760381"/>
              <a:ext cx="35772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3</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grpSp>
        <p:nvGrpSpPr>
          <p:cNvPr id="48" name="组合 47"/>
          <p:cNvGrpSpPr/>
          <p:nvPr/>
        </p:nvGrpSpPr>
        <p:grpSpPr>
          <a:xfrm>
            <a:off x="7394862" y="463426"/>
            <a:ext cx="1250418" cy="642970"/>
            <a:chOff x="6793417" y="5271890"/>
            <a:chExt cx="1250418" cy="642970"/>
          </a:xfrm>
        </p:grpSpPr>
        <p:grpSp>
          <p:nvGrpSpPr>
            <p:cNvPr id="49" name="组合 48"/>
            <p:cNvGrpSpPr/>
            <p:nvPr/>
          </p:nvGrpSpPr>
          <p:grpSpPr>
            <a:xfrm>
              <a:off x="7198884" y="5271890"/>
              <a:ext cx="844951" cy="642970"/>
              <a:chOff x="5825624" y="5064319"/>
              <a:chExt cx="844951" cy="642970"/>
            </a:xfrm>
          </p:grpSpPr>
          <p:grpSp>
            <p:nvGrpSpPr>
              <p:cNvPr id="51" name="组合 50"/>
              <p:cNvGrpSpPr/>
              <p:nvPr/>
            </p:nvGrpSpPr>
            <p:grpSpPr>
              <a:xfrm>
                <a:off x="5912257" y="5064319"/>
                <a:ext cx="640284" cy="642970"/>
                <a:chOff x="2935006" y="1465983"/>
                <a:chExt cx="1007585" cy="1011812"/>
              </a:xfrm>
            </p:grpSpPr>
            <p:sp>
              <p:nvSpPr>
                <p:cNvPr id="53" name="椭圆 52"/>
                <p:cNvSpPr/>
                <p:nvPr/>
              </p:nvSpPr>
              <p:spPr>
                <a:xfrm>
                  <a:off x="2935006" y="2129997"/>
                  <a:ext cx="233191" cy="233191"/>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565000" y="1465983"/>
                  <a:ext cx="187287" cy="187287"/>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990091" y="1525295"/>
                  <a:ext cx="952500" cy="952500"/>
                </a:xfrm>
                <a:prstGeom prst="ellipse">
                  <a:avLst/>
                </a:prstGeom>
                <a:solidFill>
                  <a:srgbClr val="FA73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3044066" y="1576851"/>
                  <a:ext cx="844550" cy="844550"/>
                </a:xfrm>
                <a:prstGeom prst="ellipse">
                  <a:avLst/>
                </a:prstGeom>
                <a:noFill/>
                <a:ln>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文本框 51"/>
              <p:cNvSpPr txBox="1"/>
              <p:nvPr/>
            </p:nvSpPr>
            <p:spPr>
              <a:xfrm>
                <a:off x="5825624" y="5233640"/>
                <a:ext cx="844951" cy="369332"/>
              </a:xfrm>
              <a:prstGeom prst="rect">
                <a:avLst/>
              </a:prstGeom>
              <a:noFill/>
            </p:spPr>
            <p:txBody>
              <a:bodyPr wrap="square" rtlCol="0">
                <a:spAutoFit/>
              </a:bodyPr>
              <a:lstStyle/>
              <a:p>
                <a:pPr algn="ctr"/>
                <a:r>
                  <a:rPr lang="zh-CN" altLang="en-US" smtClean="0">
                    <a:solidFill>
                      <a:schemeClr val="bg1"/>
                    </a:solidFill>
                    <a:latin typeface="思源黑体 CN Bold" panose="020b0800000000000000" pitchFamily="34" charset="-122"/>
                    <a:ea typeface="思源黑体 CN Bold" panose="020b0800000000000000" pitchFamily="34" charset="-122"/>
                  </a:rPr>
                  <a:t>析</a:t>
                </a:r>
                <a:endParaRPr lang="zh-CN" altLang="en-US">
                  <a:solidFill>
                    <a:schemeClr val="bg1"/>
                  </a:solidFill>
                  <a:latin typeface="思源黑体 CN Bold" panose="020b0800000000000000" pitchFamily="34" charset="-122"/>
                  <a:ea typeface="思源黑体 CN Bold" panose="020b0800000000000000" pitchFamily="34" charset="-122"/>
                </a:endParaRPr>
              </a:p>
            </p:txBody>
          </p:sp>
        </p:grpSp>
        <p:sp>
          <p:nvSpPr>
            <p:cNvPr id="50" name="文本框 49"/>
            <p:cNvSpPr txBox="1"/>
            <p:nvPr/>
          </p:nvSpPr>
          <p:spPr>
            <a:xfrm>
              <a:off x="6793417" y="5422907"/>
              <a:ext cx="449362" cy="461665"/>
            </a:xfrm>
            <a:prstGeom prst="rect">
              <a:avLst/>
            </a:prstGeom>
            <a:noFill/>
          </p:spPr>
          <p:txBody>
            <a:bodyPr wrap="square" rtlCol="0">
              <a:spAutoFit/>
            </a:bodyPr>
            <a:lstStyle/>
            <a:p>
              <a:pPr algn="ctr"/>
              <a:r>
                <a:rPr lang="en-US" altLang="zh-CN" sz="2400" i="1">
                  <a:solidFill>
                    <a:srgbClr val="FA7384"/>
                  </a:solidFill>
                  <a:latin typeface="思源黑体 CN Bold" panose="020b0800000000000000" pitchFamily="34" charset="-122"/>
                  <a:ea typeface="思源黑体 CN Bold" panose="020b0800000000000000" pitchFamily="34" charset="-122"/>
                </a:rPr>
                <a:t>4</a:t>
              </a:r>
              <a:endParaRPr lang="zh-CN" altLang="en-US" sz="2400" i="1">
                <a:solidFill>
                  <a:srgbClr val="FA7384"/>
                </a:solidFill>
                <a:latin typeface="思源黑体 CN Bold" panose="020b0800000000000000" pitchFamily="34" charset="-122"/>
                <a:ea typeface="思源黑体 CN Bold" panose="020b0800000000000000" pitchFamily="34" charset="-122"/>
              </a:endParaRPr>
            </a:p>
          </p:txBody>
        </p:sp>
      </p:grpSp>
    </p:spTree>
    <p:extLst>
      <p:ext uri="{BB962C8B-B14F-4D97-AF65-F5344CB8AC3E}">
        <p14:creationId xmlns:p14="http://schemas.microsoft.com/office/powerpoint/2010/main" val="14784632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down)">
                                      <p:cBhvr>
                                        <p:cTn id="8" dur="500"/>
                                        <p:tgtEl>
                                          <p:spTgt spid="3"/>
                                        </p:tgtEl>
                                      </p:cBhvr>
                                    </p:animEffect>
                                  </p:childTnLst>
                                </p:cTn>
                              </p:par>
                            </p:childTnLst>
                          </p:cTn>
                        </p:par>
                        <p:par>
                          <p:cTn id="9" fill="hold" nodeType="withGroup">
                            <p:stCondLst>
                              <p:cond delay="500"/>
                            </p:stCondLst>
                            <p:childTnLst>
                              <p:par>
                                <p:cTn id="10" presetID="12" presetClass="entr" presetSubtype="1" fill="hold" nodeType="afterEffec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p:tgtEl>
                                          <p:spTgt spid="9"/>
                                        </p:tgtEl>
                                        <p:attrNameLst>
                                          <p:attrName>ppt_y</p:attrName>
                                        </p:attrNameLst>
                                      </p:cBhvr>
                                      <p:tavLst>
                                        <p:tav tm="0">
                                          <p:val>
                                            <p:strVal val="#ppt_y-#ppt_h*1.125000"/>
                                          </p:val>
                                        </p:tav>
                                        <p:tav tm="100000">
                                          <p:val>
                                            <p:strVal val="#ppt_y"/>
                                          </p:val>
                                        </p:tav>
                                      </p:tavLst>
                                    </p:anim>
                                    <p:animEffect transition="in" filter="wipe(down)">
                                      <p:cBhvr>
                                        <p:cTn id="13" dur="500"/>
                                        <p:tgtEl>
                                          <p:spTgt spid="9"/>
                                        </p:tgtEl>
                                      </p:cBhvr>
                                    </p:animEffect>
                                  </p:childTnLst>
                                </p:cTn>
                              </p:par>
                            </p:childTnLst>
                          </p:cTn>
                        </p:par>
                      </p:childTnLst>
                    </p:cTn>
                  </p:par>
                  <p:par>
                    <p:cTn id="14" fill="hold" nodeType="clickPar">
                      <p:stCondLst>
                        <p:cond delay="indefinite"/>
                        <p:cond evt="onBegin" delay="0">
                          <p:tn val="13"/>
                        </p:cond>
                      </p:stCondLst>
                      <p:childTnLst>
                        <p:par>
                          <p:cTn id="15" fill="hold" nodeType="withGroup">
                            <p:stCondLst>
                              <p:cond delay="indefinite"/>
                            </p:stCondLst>
                          </p:cTn>
                        </p:par>
                        <p:par>
                          <p:cTn id="16" fill="hold" nodeType="after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par>
                    <p:cTn id="20" fill="hold" nodeType="clickPar">
                      <p:stCondLst>
                        <p:cond delay="indefinite"/>
                        <p:cond evt="onBegin" delay="0">
                          <p:tn val="19"/>
                        </p:cond>
                      </p:stCondLst>
                      <p:childTnLst>
                        <p:par>
                          <p:cTn id="21" fill="hold" nodeType="withGroup">
                            <p:stCondLst>
                              <p:cond delay="indefinite"/>
                            </p:stCondLst>
                          </p:cTn>
                        </p:par>
                        <p:par>
                          <p:cTn id="22" fill="hold" nodeType="after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par>
                    <p:cTn id="26" fill="hold" nodeType="clickPar">
                      <p:stCondLst>
                        <p:cond delay="indefinite"/>
                        <p:cond evt="onBegin" delay="0">
                          <p:tn val="25"/>
                        </p:cond>
                      </p:stCondLst>
                      <p:childTnLst>
                        <p:par>
                          <p:cTn id="27" fill="hold" nodeType="withGroup">
                            <p:stCondLst>
                              <p:cond delay="indefinite"/>
                            </p:stCondLst>
                          </p:cTn>
                        </p:par>
                        <p:par>
                          <p:cTn id="28" fill="hold" nodeType="afterGroup">
                            <p:stCondLst>
                              <p:cond delay="0"/>
                            </p:stCondLst>
                            <p:childTnLst>
                              <p:par>
                                <p:cTn id="29" presetID="10" presetClass="entr" presetSubtype="0"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500"/>
                                        <p:tgtEl>
                                          <p:spTgt spid="30"/>
                                        </p:tgtEl>
                                      </p:cBhvr>
                                    </p:animEffect>
                                  </p:childTnLst>
                                </p:cTn>
                              </p:par>
                            </p:childTnLst>
                          </p:cTn>
                        </p:par>
                      </p:childTnLst>
                    </p:cTn>
                  </p:par>
                  <p:par>
                    <p:cTn id="32" fill="hold" nodeType="clickPar">
                      <p:stCondLst>
                        <p:cond delay="indefinite"/>
                        <p:cond evt="onBegin" delay="0">
                          <p:tn val="31"/>
                        </p:cond>
                      </p:stCondLst>
                      <p:childTnLst>
                        <p:par>
                          <p:cTn id="33" fill="hold" nodeType="withGroup">
                            <p:stCondLst>
                              <p:cond delay="indefinite"/>
                            </p:stCondLst>
                          </p:cTn>
                        </p:par>
                        <p:par>
                          <p:cTn id="34" fill="hold" nodeType="after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childTnLst>
                    </p:cTn>
                  </p:par>
                  <p:par>
                    <p:cTn id="38" fill="hold" nodeType="clickPar">
                      <p:stCondLst>
                        <p:cond delay="indefinite"/>
                        <p:cond evt="onBegin" delay="0">
                          <p:tn val="37"/>
                        </p:cond>
                      </p:stCondLst>
                      <p:childTnLst>
                        <p:par>
                          <p:cTn id="39" fill="hold" nodeType="withGroup">
                            <p:stCondLst>
                              <p:cond delay="indefinite"/>
                            </p:stCondLst>
                          </p:cTn>
                        </p:par>
                        <p:par>
                          <p:cTn id="40" fill="hold" nodeType="after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grpSp>
        <p:nvGrpSpPr>
          <p:cNvPr id="46" name="组合 45"/>
          <p:cNvGrpSpPr/>
          <p:nvPr/>
        </p:nvGrpSpPr>
        <p:grpSpPr>
          <a:xfrm>
            <a:off x="5412878" y="1632368"/>
            <a:ext cx="1699085" cy="2499949"/>
            <a:chOff x="5412878" y="1632368"/>
            <a:chExt cx="1699085" cy="2499949"/>
          </a:xfrm>
        </p:grpSpPr>
        <p:sp>
          <p:nvSpPr>
            <p:cNvPr id="5" name="MMConnector"/>
            <p:cNvSpPr/>
            <p:nvPr/>
          </p:nvSpPr>
          <p:spPr>
            <a:xfrm>
              <a:off x="5412878" y="2279414"/>
              <a:ext cx="397051" cy="926452"/>
            </a:xfrm>
            <a:custGeom>
              <a:rect l="0" t="0" r="0" b="0"/>
              <a:pathLst>
                <a:path w="205200" h="478799">
                  <a:moveTo>
                    <a:pt x="-109975" y="229393"/>
                  </a:moveTo>
                  <a:cubicBezTo>
                    <a:pt x="-113915" y="231406"/>
                    <a:pt x="-116280" y="235286"/>
                    <a:pt x="-116280" y="239400"/>
                  </a:cubicBezTo>
                  <a:cubicBezTo>
                    <a:pt x="-116280" y="245670"/>
                    <a:pt x="-110689" y="252190"/>
                    <a:pt x="-102600" y="250800"/>
                  </a:cubicBezTo>
                  <a:lnTo>
                    <a:pt x="-25978" y="237636"/>
                  </a:lnTo>
                  <a:cubicBezTo>
                    <a:pt x="-13574" y="235505"/>
                    <a:pt x="-3675" y="223563"/>
                    <a:pt x="-3881" y="210979"/>
                  </a:cubicBezTo>
                  <a:lnTo>
                    <a:pt x="-10615" y="-199113"/>
                  </a:lnTo>
                  <a:cubicBezTo>
                    <a:pt x="-10615" y="-199113"/>
                    <a:pt x="-10615" y="-199113"/>
                    <a:pt x="-10615" y="-199113"/>
                  </a:cubicBezTo>
                  <a:cubicBezTo>
                    <a:pt x="-9818" y="-203254"/>
                    <a:pt x="-9020" y="-207395"/>
                    <a:pt x="-7493" y="-211294"/>
                  </a:cubicBezTo>
                  <a:cubicBezTo>
                    <a:pt x="-5966" y="-215193"/>
                    <a:pt x="-3708" y="-218851"/>
                    <a:pt x="-948" y="-222116"/>
                  </a:cubicBezTo>
                  <a:cubicBezTo>
                    <a:pt x="1812" y="-225381"/>
                    <a:pt x="5075" y="-228254"/>
                    <a:pt x="8472" y="-230657"/>
                  </a:cubicBezTo>
                  <a:cubicBezTo>
                    <a:pt x="11870" y="-233061"/>
                    <a:pt x="15402" y="-234995"/>
                    <a:pt x="20004" y="-236158"/>
                  </a:cubicBezTo>
                  <a:cubicBezTo>
                    <a:pt x="22530" y="-236797"/>
                    <a:pt x="25378" y="-237203"/>
                    <a:pt x="28372" y="-237504"/>
                  </a:cubicBezTo>
                  <a:cubicBezTo>
                    <a:pt x="33454" y="-238015"/>
                    <a:pt x="39352" y="-238171"/>
                    <a:pt x="43547" y="-238252"/>
                  </a:cubicBezTo>
                  <a:lnTo>
                    <a:pt x="79804" y="-238957"/>
                  </a:lnTo>
                  <a:cubicBezTo>
                    <a:pt x="92388" y="-239201"/>
                    <a:pt x="92388" y="-239599"/>
                    <a:pt x="79804" y="-239843"/>
                  </a:cubicBezTo>
                  <a:lnTo>
                    <a:pt x="43547" y="-240548"/>
                  </a:lnTo>
                  <a:cubicBezTo>
                    <a:pt x="39352" y="-240629"/>
                    <a:pt x="33453" y="-240662"/>
                    <a:pt x="28359" y="-240296"/>
                  </a:cubicBezTo>
                  <a:cubicBezTo>
                    <a:pt x="25088" y="-240061"/>
                    <a:pt x="21959" y="-239709"/>
                    <a:pt x="19160" y="-239087"/>
                  </a:cubicBezTo>
                  <a:cubicBezTo>
                    <a:pt x="14241" y="-237993"/>
                    <a:pt x="10339" y="-236063"/>
                    <a:pt x="6571" y="-233600"/>
                  </a:cubicBezTo>
                  <a:cubicBezTo>
                    <a:pt x="2802" y="-231138"/>
                    <a:pt x="-833" y="-228144"/>
                    <a:pt x="-3959" y="-224689"/>
                  </a:cubicBezTo>
                  <a:cubicBezTo>
                    <a:pt x="-7085" y="-221234"/>
                    <a:pt x="-9703" y="-217318"/>
                    <a:pt x="-11533" y="-213078"/>
                  </a:cubicBezTo>
                  <a:cubicBezTo>
                    <a:pt x="-11533" y="-213078"/>
                    <a:pt x="-11533" y="-213078"/>
                    <a:pt x="-11533" y="-213078"/>
                  </a:cubicBezTo>
                  <a:cubicBezTo>
                    <a:pt x="-11533" y="-213078"/>
                    <a:pt x="-15452" y="-199707"/>
                    <a:pt x="-15452" y="-199707"/>
                  </a:cubicBezTo>
                  <a:lnTo>
                    <a:pt x="-22835" y="210980"/>
                  </a:lnTo>
                  <a:cubicBezTo>
                    <a:pt x="-23062" y="223563"/>
                    <a:pt x="-33433" y="233034"/>
                    <a:pt x="-45985" y="232121"/>
                  </a:cubicBezTo>
                  <a:lnTo>
                    <a:pt x="-95020" y="228552"/>
                  </a:lnTo>
                  <a:cubicBezTo>
                    <a:pt x="-99204" y="228247"/>
                    <a:pt x="-105428" y="227068"/>
                    <a:pt x="-109975" y="229393"/>
                  </a:cubicBezTo>
                  <a:close/>
                </a:path>
              </a:pathLst>
            </a:custGeom>
            <a:solidFill>
              <a:srgbClr val="F7C36E"/>
            </a:solidFill>
            <a:ln w="7600" cap="rnd">
              <a:solidFill>
                <a:srgbClr val="F7C36E"/>
              </a:solidFill>
              <a:round/>
            </a:ln>
          </p:spPr>
          <p:txBody>
            <a:bodyPr/>
            <a:lstStyle/>
            <a:p/>
          </p:txBody>
        </p:sp>
        <p:sp>
          <p:nvSpPr>
            <p:cNvPr id="6" name="MMConnector"/>
            <p:cNvSpPr/>
            <p:nvPr/>
          </p:nvSpPr>
          <p:spPr>
            <a:xfrm>
              <a:off x="5412878" y="2511027"/>
              <a:ext cx="224407" cy="463226"/>
            </a:xfrm>
            <a:custGeom>
              <a:rect l="0" t="0" r="0" b="0"/>
              <a:pathLst>
                <a:path w="115976" h="239399">
                  <a:moveTo>
                    <a:pt x="-23253" y="127064"/>
                  </a:moveTo>
                  <a:cubicBezTo>
                    <a:pt x="-21246" y="131014"/>
                    <a:pt x="-17497" y="133380"/>
                    <a:pt x="-13376" y="133380"/>
                  </a:cubicBezTo>
                  <a:cubicBezTo>
                    <a:pt x="-7106" y="133380"/>
                    <a:pt x="-1708" y="127904"/>
                    <a:pt x="-1976" y="119700"/>
                  </a:cubicBezTo>
                  <a:lnTo>
                    <a:pt x="-8415" y="-77499"/>
                  </a:lnTo>
                  <a:cubicBezTo>
                    <a:pt x="-8415" y="-77499"/>
                    <a:pt x="-8415" y="-77499"/>
                    <a:pt x="-8415" y="-77499"/>
                  </a:cubicBezTo>
                  <a:cubicBezTo>
                    <a:pt x="-7897" y="-81457"/>
                    <a:pt x="-7379" y="-85416"/>
                    <a:pt x="-6151" y="-89201"/>
                  </a:cubicBezTo>
                  <a:cubicBezTo>
                    <a:pt x="-4923" y="-92985"/>
                    <a:pt x="-2985" y="-96597"/>
                    <a:pt x="-533" y="-99868"/>
                  </a:cubicBezTo>
                  <a:cubicBezTo>
                    <a:pt x="1918" y="-103138"/>
                    <a:pt x="4882" y="-106068"/>
                    <a:pt x="8005" y="-108575"/>
                  </a:cubicBezTo>
                  <a:cubicBezTo>
                    <a:pt x="11129" y="-111081"/>
                    <a:pt x="14411" y="-113165"/>
                    <a:pt x="18791" y="-114521"/>
                  </a:cubicBezTo>
                  <a:cubicBezTo>
                    <a:pt x="21131" y="-115246"/>
                    <a:pt x="23785" y="-115763"/>
                    <a:pt x="26584" y="-116184"/>
                  </a:cubicBezTo>
                  <a:cubicBezTo>
                    <a:pt x="31635" y="-116943"/>
                    <a:pt x="37526" y="-117264"/>
                    <a:pt x="41719" y="-117421"/>
                  </a:cubicBezTo>
                  <a:lnTo>
                    <a:pt x="79816" y="-118847"/>
                  </a:lnTo>
                  <a:cubicBezTo>
                    <a:pt x="92393" y="-119318"/>
                    <a:pt x="92393" y="-120082"/>
                    <a:pt x="79816" y="-120553"/>
                  </a:cubicBezTo>
                  <a:lnTo>
                    <a:pt x="41719" y="-121979"/>
                  </a:lnTo>
                  <a:cubicBezTo>
                    <a:pt x="37526" y="-122136"/>
                    <a:pt x="31630" y="-122176"/>
                    <a:pt x="26544" y="-121714"/>
                  </a:cubicBezTo>
                  <a:cubicBezTo>
                    <a:pt x="23108" y="-121401"/>
                    <a:pt x="19820" y="-120967"/>
                    <a:pt x="16889" y="-120243"/>
                  </a:cubicBezTo>
                  <a:cubicBezTo>
                    <a:pt x="11846" y="-118997"/>
                    <a:pt x="7856" y="-116894"/>
                    <a:pt x="4014" y="-114243"/>
                  </a:cubicBezTo>
                  <a:cubicBezTo>
                    <a:pt x="171" y="-111592"/>
                    <a:pt x="-3525" y="-108393"/>
                    <a:pt x="-6688" y="-104717"/>
                  </a:cubicBezTo>
                  <a:cubicBezTo>
                    <a:pt x="-9851" y="-101042"/>
                    <a:pt x="-12480" y="-96889"/>
                    <a:pt x="-14281" y="-92406"/>
                  </a:cubicBezTo>
                  <a:cubicBezTo>
                    <a:pt x="-14281" y="-92406"/>
                    <a:pt x="-14281" y="-92406"/>
                    <a:pt x="-14281" y="-92406"/>
                  </a:cubicBezTo>
                  <a:cubicBezTo>
                    <a:pt x="-14281" y="-92406"/>
                    <a:pt x="-18025" y="-78292"/>
                    <a:pt x="-18025" y="-78292"/>
                  </a:cubicBezTo>
                  <a:lnTo>
                    <a:pt x="-24517" y="112104"/>
                  </a:lnTo>
                  <a:cubicBezTo>
                    <a:pt x="-24660" y="116297"/>
                    <a:pt x="-25566" y="122510"/>
                    <a:pt x="-23253" y="127064"/>
                  </a:cubicBezTo>
                  <a:close/>
                </a:path>
              </a:pathLst>
            </a:custGeom>
            <a:solidFill>
              <a:srgbClr val="F7C36E"/>
            </a:solidFill>
            <a:ln w="7600" cap="rnd">
              <a:solidFill>
                <a:srgbClr val="F7C36E"/>
              </a:solidFill>
              <a:round/>
            </a:ln>
          </p:spPr>
          <p:txBody>
            <a:bodyPr/>
            <a:lstStyle/>
            <a:p/>
          </p:txBody>
        </p:sp>
        <p:sp>
          <p:nvSpPr>
            <p:cNvPr id="7" name="MMConnector"/>
            <p:cNvSpPr/>
            <p:nvPr/>
          </p:nvSpPr>
          <p:spPr>
            <a:xfrm>
              <a:off x="5412878" y="2742640"/>
              <a:ext cx="224407" cy="14706"/>
            </a:xfrm>
            <a:custGeom>
              <a:rect l="0" t="0" r="0" b="0"/>
              <a:pathLst>
                <a:path w="115976" h="7600">
                  <a:moveTo>
                    <a:pt x="-20757" y="-10093"/>
                  </a:moveTo>
                  <a:cubicBezTo>
                    <a:pt x="-24688" y="-8074"/>
                    <a:pt x="-27056" y="-4110"/>
                    <a:pt x="-27056" y="0"/>
                  </a:cubicBezTo>
                  <a:cubicBezTo>
                    <a:pt x="-27056" y="6270"/>
                    <a:pt x="-21545" y="12203"/>
                    <a:pt x="-13376" y="11400"/>
                  </a:cubicBezTo>
                  <a:lnTo>
                    <a:pt x="32224" y="6918"/>
                  </a:lnTo>
                  <a:lnTo>
                    <a:pt x="79909" y="2230"/>
                  </a:lnTo>
                  <a:cubicBezTo>
                    <a:pt x="92435" y="999"/>
                    <a:pt x="92435" y="-999"/>
                    <a:pt x="79909" y="-2230"/>
                  </a:cubicBezTo>
                  <a:lnTo>
                    <a:pt x="32224" y="-6918"/>
                  </a:lnTo>
                  <a:lnTo>
                    <a:pt x="-5812" y="-10657"/>
                  </a:lnTo>
                  <a:cubicBezTo>
                    <a:pt x="-9988" y="-11067"/>
                    <a:pt x="-16213" y="-12425"/>
                    <a:pt x="-20757" y="-10093"/>
                  </a:cubicBezTo>
                  <a:close/>
                </a:path>
              </a:pathLst>
            </a:custGeom>
            <a:solidFill>
              <a:srgbClr val="F7C36E"/>
            </a:solidFill>
            <a:ln w="7600" cap="rnd">
              <a:solidFill>
                <a:srgbClr val="F7C36E"/>
              </a:solidFill>
              <a:round/>
            </a:ln>
          </p:spPr>
          <p:txBody>
            <a:bodyPr/>
            <a:lstStyle/>
            <a:p/>
          </p:txBody>
        </p:sp>
        <p:sp>
          <p:nvSpPr>
            <p:cNvPr id="8" name="MMConnector"/>
            <p:cNvSpPr/>
            <p:nvPr/>
          </p:nvSpPr>
          <p:spPr>
            <a:xfrm>
              <a:off x="5412878" y="2974253"/>
              <a:ext cx="224407" cy="463226"/>
            </a:xfrm>
            <a:custGeom>
              <a:rect l="0" t="0" r="0" b="0"/>
              <a:pathLst>
                <a:path w="115976" h="239399">
                  <a:moveTo>
                    <a:pt x="-3504" y="-127063"/>
                  </a:moveTo>
                  <a:cubicBezTo>
                    <a:pt x="-5511" y="-131014"/>
                    <a:pt x="-9255" y="-133380"/>
                    <a:pt x="-13376" y="-133380"/>
                  </a:cubicBezTo>
                  <a:cubicBezTo>
                    <a:pt x="-19646" y="-133380"/>
                    <a:pt x="-25056" y="-127903"/>
                    <a:pt x="-24776" y="-119700"/>
                  </a:cubicBezTo>
                  <a:lnTo>
                    <a:pt x="-18025" y="78292"/>
                  </a:lnTo>
                  <a:cubicBezTo>
                    <a:pt x="-18025" y="78292"/>
                    <a:pt x="-18025" y="78292"/>
                    <a:pt x="-18025" y="78292"/>
                  </a:cubicBezTo>
                  <a:cubicBezTo>
                    <a:pt x="-17053" y="83107"/>
                    <a:pt x="-16082" y="87922"/>
                    <a:pt x="-14281" y="92406"/>
                  </a:cubicBezTo>
                  <a:cubicBezTo>
                    <a:pt x="-12480" y="96889"/>
                    <a:pt x="-9851" y="101042"/>
                    <a:pt x="-6688" y="104717"/>
                  </a:cubicBezTo>
                  <a:cubicBezTo>
                    <a:pt x="-3525" y="108393"/>
                    <a:pt x="171" y="111592"/>
                    <a:pt x="4014" y="114243"/>
                  </a:cubicBezTo>
                  <a:cubicBezTo>
                    <a:pt x="7856" y="116894"/>
                    <a:pt x="11846" y="118997"/>
                    <a:pt x="16889" y="120243"/>
                  </a:cubicBezTo>
                  <a:cubicBezTo>
                    <a:pt x="19820" y="120967"/>
                    <a:pt x="23108" y="121401"/>
                    <a:pt x="26544" y="121714"/>
                  </a:cubicBezTo>
                  <a:cubicBezTo>
                    <a:pt x="31630" y="122176"/>
                    <a:pt x="37526" y="122136"/>
                    <a:pt x="41719" y="121979"/>
                  </a:cubicBezTo>
                  <a:lnTo>
                    <a:pt x="79816" y="120553"/>
                  </a:lnTo>
                  <a:cubicBezTo>
                    <a:pt x="92393" y="120082"/>
                    <a:pt x="92393" y="119318"/>
                    <a:pt x="79816" y="118847"/>
                  </a:cubicBezTo>
                  <a:lnTo>
                    <a:pt x="41719" y="117421"/>
                  </a:lnTo>
                  <a:cubicBezTo>
                    <a:pt x="37526" y="117264"/>
                    <a:pt x="31635" y="116943"/>
                    <a:pt x="26584" y="116184"/>
                  </a:cubicBezTo>
                  <a:cubicBezTo>
                    <a:pt x="23785" y="115763"/>
                    <a:pt x="21131" y="115246"/>
                    <a:pt x="18791" y="114521"/>
                  </a:cubicBezTo>
                  <a:cubicBezTo>
                    <a:pt x="14411" y="113165"/>
                    <a:pt x="11129" y="111081"/>
                    <a:pt x="8005" y="108575"/>
                  </a:cubicBezTo>
                  <a:cubicBezTo>
                    <a:pt x="4882" y="106068"/>
                    <a:pt x="1918" y="103138"/>
                    <a:pt x="-533" y="99868"/>
                  </a:cubicBezTo>
                  <a:cubicBezTo>
                    <a:pt x="-2985" y="96597"/>
                    <a:pt x="-4923" y="92985"/>
                    <a:pt x="-6151" y="89201"/>
                  </a:cubicBezTo>
                  <a:cubicBezTo>
                    <a:pt x="-6151" y="89201"/>
                    <a:pt x="-6151" y="89201"/>
                    <a:pt x="-6151" y="89201"/>
                  </a:cubicBezTo>
                  <a:cubicBezTo>
                    <a:pt x="-6151" y="89201"/>
                    <a:pt x="-8415" y="77499"/>
                    <a:pt x="-8415" y="77499"/>
                  </a:cubicBezTo>
                  <a:lnTo>
                    <a:pt x="-2224" y="-112104"/>
                  </a:lnTo>
                  <a:cubicBezTo>
                    <a:pt x="-2087" y="-116297"/>
                    <a:pt x="-1192" y="-122510"/>
                    <a:pt x="-3504" y="-127063"/>
                  </a:cubicBezTo>
                  <a:close/>
                </a:path>
              </a:pathLst>
            </a:custGeom>
            <a:solidFill>
              <a:srgbClr val="F7C36E"/>
            </a:solidFill>
            <a:ln w="7600" cap="rnd">
              <a:solidFill>
                <a:srgbClr val="F7C36E"/>
              </a:solidFill>
              <a:round/>
            </a:ln>
          </p:spPr>
          <p:txBody>
            <a:bodyPr/>
            <a:lstStyle/>
            <a:p/>
          </p:txBody>
        </p:sp>
        <p:sp>
          <p:nvSpPr>
            <p:cNvPr id="9" name="MMConnector"/>
            <p:cNvSpPr/>
            <p:nvPr/>
          </p:nvSpPr>
          <p:spPr>
            <a:xfrm>
              <a:off x="5412878" y="3205865"/>
              <a:ext cx="224407" cy="926452"/>
            </a:xfrm>
            <a:custGeom>
              <a:rect l="0" t="0" r="0" b="0"/>
              <a:pathLst>
                <a:path w="115976" h="478799">
                  <a:moveTo>
                    <a:pt x="-3548" y="-246758"/>
                  </a:moveTo>
                  <a:cubicBezTo>
                    <a:pt x="-5552" y="-250713"/>
                    <a:pt x="-9253" y="-253080"/>
                    <a:pt x="-13376" y="-253080"/>
                  </a:cubicBezTo>
                  <a:cubicBezTo>
                    <a:pt x="-19646" y="-253080"/>
                    <a:pt x="-24939" y="-247606"/>
                    <a:pt x="-24776" y="-239400"/>
                  </a:cubicBezTo>
                  <a:lnTo>
                    <a:pt x="-16190" y="193800"/>
                  </a:lnTo>
                  <a:cubicBezTo>
                    <a:pt x="-16190" y="193800"/>
                    <a:pt x="-16190" y="193800"/>
                    <a:pt x="-16190" y="193800"/>
                  </a:cubicBezTo>
                  <a:cubicBezTo>
                    <a:pt x="-15706" y="198492"/>
                    <a:pt x="-15222" y="203184"/>
                    <a:pt x="-13903" y="207647"/>
                  </a:cubicBezTo>
                  <a:cubicBezTo>
                    <a:pt x="-12584" y="212109"/>
                    <a:pt x="-10429" y="216342"/>
                    <a:pt x="-7744" y="220176"/>
                  </a:cubicBezTo>
                  <a:cubicBezTo>
                    <a:pt x="-5059" y="224009"/>
                    <a:pt x="-1843" y="227442"/>
                    <a:pt x="1699" y="230347"/>
                  </a:cubicBezTo>
                  <a:cubicBezTo>
                    <a:pt x="5240" y="233252"/>
                    <a:pt x="9108" y="235630"/>
                    <a:pt x="13595" y="237351"/>
                  </a:cubicBezTo>
                  <a:cubicBezTo>
                    <a:pt x="18082" y="239072"/>
                    <a:pt x="23189" y="240138"/>
                    <a:pt x="26935" y="240602"/>
                  </a:cubicBezTo>
                  <a:cubicBezTo>
                    <a:pt x="26935" y="240602"/>
                    <a:pt x="26935" y="240602"/>
                    <a:pt x="26935" y="240602"/>
                  </a:cubicBezTo>
                  <a:cubicBezTo>
                    <a:pt x="26935" y="240602"/>
                    <a:pt x="35457" y="240795"/>
                    <a:pt x="35457" y="240795"/>
                  </a:cubicBezTo>
                  <a:lnTo>
                    <a:pt x="79805" y="239874"/>
                  </a:lnTo>
                  <a:cubicBezTo>
                    <a:pt x="92388" y="239612"/>
                    <a:pt x="92388" y="239188"/>
                    <a:pt x="79805" y="238926"/>
                  </a:cubicBezTo>
                  <a:lnTo>
                    <a:pt x="35457" y="238005"/>
                  </a:lnTo>
                  <a:cubicBezTo>
                    <a:pt x="35457" y="238005"/>
                    <a:pt x="35457" y="238005"/>
                    <a:pt x="35457" y="238005"/>
                  </a:cubicBezTo>
                  <a:cubicBezTo>
                    <a:pt x="33120" y="238094"/>
                    <a:pt x="30783" y="238182"/>
                    <a:pt x="27268" y="237628"/>
                  </a:cubicBezTo>
                  <a:cubicBezTo>
                    <a:pt x="23754" y="237074"/>
                    <a:pt x="19063" y="235877"/>
                    <a:pt x="14982" y="234115"/>
                  </a:cubicBezTo>
                  <a:cubicBezTo>
                    <a:pt x="10901" y="232354"/>
                    <a:pt x="7430" y="230027"/>
                    <a:pt x="4295" y="227242"/>
                  </a:cubicBezTo>
                  <a:cubicBezTo>
                    <a:pt x="1160" y="224457"/>
                    <a:pt x="-1639" y="221214"/>
                    <a:pt x="-3928" y="217652"/>
                  </a:cubicBezTo>
                  <a:cubicBezTo>
                    <a:pt x="-6217" y="214090"/>
                    <a:pt x="-7996" y="210209"/>
                    <a:pt x="-9017" y="206180"/>
                  </a:cubicBezTo>
                  <a:cubicBezTo>
                    <a:pt x="-9017" y="206180"/>
                    <a:pt x="-9017" y="206180"/>
                    <a:pt x="-9017" y="206180"/>
                  </a:cubicBezTo>
                  <a:cubicBezTo>
                    <a:pt x="-9017" y="206180"/>
                    <a:pt x="-10562" y="193800"/>
                    <a:pt x="-10562" y="193800"/>
                  </a:cubicBezTo>
                  <a:lnTo>
                    <a:pt x="-2127" y="-231801"/>
                  </a:lnTo>
                  <a:cubicBezTo>
                    <a:pt x="-2043" y="-235996"/>
                    <a:pt x="-1239" y="-242203"/>
                    <a:pt x="-3548" y="-246758"/>
                  </a:cubicBezTo>
                  <a:close/>
                </a:path>
              </a:pathLst>
            </a:custGeom>
            <a:solidFill>
              <a:srgbClr val="F7C36E"/>
            </a:solidFill>
            <a:ln w="7600" cap="rnd">
              <a:solidFill>
                <a:srgbClr val="F7C36E"/>
              </a:solidFill>
              <a:round/>
            </a:ln>
          </p:spPr>
          <p:txBody>
            <a:bodyPr/>
            <a:lstStyle/>
            <a:p/>
          </p:txBody>
        </p:sp>
        <p:sp>
          <p:nvSpPr>
            <p:cNvPr id="16" name="SubTopic"/>
            <p:cNvSpPr/>
            <p:nvPr/>
          </p:nvSpPr>
          <p:spPr>
            <a:xfrm>
              <a:off x="5611404" y="1632368"/>
              <a:ext cx="1309386" cy="367640"/>
            </a:xfrm>
            <a:custGeom>
              <a:gdLst>
                <a:gd name="rtl" fmla="*/ 74632 w 676704"/>
                <a:gd name="rtt" fmla="*/ 18620 h 190000"/>
                <a:gd name="rtr" fmla="*/ 599032 w 676704"/>
                <a:gd name="rtb" fmla="*/ 163020 h 190000"/>
              </a:gdLst>
              <a:rect l="rtl" t="rtt" r="rtr" b="rtb"/>
              <a:pathLst>
                <a:path w="676704" h="190000">
                  <a:moveTo>
                    <a:pt x="95000" y="0"/>
                  </a:moveTo>
                  <a:lnTo>
                    <a:pt x="581704" y="0"/>
                  </a:lnTo>
                  <a:cubicBezTo>
                    <a:pt x="634173" y="0"/>
                    <a:pt x="676704" y="42531"/>
                    <a:pt x="676704" y="95000"/>
                  </a:cubicBezTo>
                  <a:cubicBezTo>
                    <a:pt x="676704" y="147469"/>
                    <a:pt x="634173" y="190000"/>
                    <a:pt x="5817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err="1">
                  <a:solidFill>
                    <a:srgbClr val="454545"/>
                  </a:solidFill>
                  <a:latin typeface="思源黑体 CN Normal" panose="020b0400000000000000" pitchFamily="34" charset="-122"/>
                  <a:ea typeface="思源黑体 CN Normal" panose="020b0400000000000000" pitchFamily="34" charset="-122"/>
                </a:rPr>
                <a:t>计算机技术</a:t>
              </a:r>
            </a:p>
          </p:txBody>
        </p:sp>
        <p:sp>
          <p:nvSpPr>
            <p:cNvPr id="17" name="SubTopic"/>
            <p:cNvSpPr/>
            <p:nvPr/>
          </p:nvSpPr>
          <p:spPr>
            <a:xfrm>
              <a:off x="5611404" y="2095594"/>
              <a:ext cx="1500559" cy="367640"/>
            </a:xfrm>
            <a:custGeom>
              <a:gdLst>
                <a:gd name="rtl" fmla="*/ 74632 w 775504"/>
                <a:gd name="rtt" fmla="*/ 18620 h 190000"/>
                <a:gd name="rtr" fmla="*/ 697832 w 775504"/>
                <a:gd name="rtb" fmla="*/ 163020 h 190000"/>
              </a:gdLst>
              <a:rect l="rtl" t="rtt" r="rtr" b="rtb"/>
              <a:pathLst>
                <a:path w="775504" h="190000">
                  <a:moveTo>
                    <a:pt x="95000" y="0"/>
                  </a:moveTo>
                  <a:lnTo>
                    <a:pt x="680504" y="0"/>
                  </a:lnTo>
                  <a:cubicBezTo>
                    <a:pt x="732973" y="0"/>
                    <a:pt x="775504" y="42531"/>
                    <a:pt x="775504" y="95000"/>
                  </a:cubicBezTo>
                  <a:cubicBezTo>
                    <a:pt x="775504" y="147469"/>
                    <a:pt x="732973" y="190000"/>
                    <a:pt x="6805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a:solidFill>
                    <a:srgbClr val="454545"/>
                  </a:solidFill>
                  <a:latin typeface="思源黑体 CN Normal" panose="020b0400000000000000" pitchFamily="34" charset="-122"/>
                  <a:ea typeface="思源黑体 CN Normal" panose="020b0400000000000000" pitchFamily="34" charset="-122"/>
                </a:rPr>
                <a:t>人工智能技术</a:t>
              </a:r>
            </a:p>
          </p:txBody>
        </p:sp>
        <p:sp>
          <p:nvSpPr>
            <p:cNvPr id="18" name="SubTopic"/>
            <p:cNvSpPr/>
            <p:nvPr/>
          </p:nvSpPr>
          <p:spPr>
            <a:xfrm>
              <a:off x="5611404" y="2558820"/>
              <a:ext cx="1118213" cy="367640"/>
            </a:xfrm>
            <a:custGeom>
              <a:gdLst>
                <a:gd name="rtl" fmla="*/ 74632 w 577904"/>
                <a:gd name="rtt" fmla="*/ 18620 h 190000"/>
                <a:gd name="rtr" fmla="*/ 500232 w 577904"/>
                <a:gd name="rtb" fmla="*/ 163020 h 190000"/>
              </a:gdLst>
              <a:rect l="rtl" t="rtt" r="rtr" b="rtb"/>
              <a:pathLst>
                <a:path w="577904" h="190000">
                  <a:moveTo>
                    <a:pt x="95000" y="0"/>
                  </a:moveTo>
                  <a:lnTo>
                    <a:pt x="482904" y="0"/>
                  </a:lnTo>
                  <a:cubicBezTo>
                    <a:pt x="535373" y="0"/>
                    <a:pt x="577904" y="42531"/>
                    <a:pt x="577904" y="95000"/>
                  </a:cubicBezTo>
                  <a:cubicBezTo>
                    <a:pt x="577904" y="147469"/>
                    <a:pt x="535373" y="190000"/>
                    <a:pt x="4829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a:solidFill>
                    <a:srgbClr val="454545"/>
                  </a:solidFill>
                  <a:latin typeface="思源黑体 CN Normal" panose="020b0400000000000000" pitchFamily="34" charset="-122"/>
                  <a:ea typeface="思源黑体 CN Normal" panose="020b0400000000000000" pitchFamily="34" charset="-122"/>
                </a:rPr>
                <a:t>航天技术</a:t>
              </a:r>
            </a:p>
          </p:txBody>
        </p:sp>
        <p:sp>
          <p:nvSpPr>
            <p:cNvPr id="19" name="SubTopic"/>
            <p:cNvSpPr/>
            <p:nvPr/>
          </p:nvSpPr>
          <p:spPr>
            <a:xfrm>
              <a:off x="5611404" y="3022046"/>
              <a:ext cx="1118213" cy="367640"/>
            </a:xfrm>
            <a:custGeom>
              <a:gdLst>
                <a:gd name="rtl" fmla="*/ 74632 w 577904"/>
                <a:gd name="rtt" fmla="*/ 18620 h 190000"/>
                <a:gd name="rtr" fmla="*/ 500232 w 577904"/>
                <a:gd name="rtb" fmla="*/ 163020 h 190000"/>
              </a:gdLst>
              <a:rect l="rtl" t="rtt" r="rtr" b="rtb"/>
              <a:pathLst>
                <a:path w="577904" h="190000">
                  <a:moveTo>
                    <a:pt x="95000" y="0"/>
                  </a:moveTo>
                  <a:lnTo>
                    <a:pt x="482904" y="0"/>
                  </a:lnTo>
                  <a:cubicBezTo>
                    <a:pt x="535373" y="0"/>
                    <a:pt x="577904" y="42531"/>
                    <a:pt x="577904" y="95000"/>
                  </a:cubicBezTo>
                  <a:cubicBezTo>
                    <a:pt x="577904" y="147469"/>
                    <a:pt x="535373" y="190000"/>
                    <a:pt x="4829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a:solidFill>
                    <a:srgbClr val="454545"/>
                  </a:solidFill>
                  <a:latin typeface="思源黑体 CN Normal" panose="020b0400000000000000" pitchFamily="34" charset="-122"/>
                  <a:ea typeface="思源黑体 CN Normal" panose="020b0400000000000000" pitchFamily="34" charset="-122"/>
                </a:rPr>
                <a:t>海洋技术</a:t>
              </a:r>
            </a:p>
          </p:txBody>
        </p:sp>
        <p:sp>
          <p:nvSpPr>
            <p:cNvPr id="20" name="SubTopic"/>
            <p:cNvSpPr/>
            <p:nvPr/>
          </p:nvSpPr>
          <p:spPr>
            <a:xfrm>
              <a:off x="5611404" y="3485272"/>
              <a:ext cx="1309386" cy="367640"/>
            </a:xfrm>
            <a:custGeom>
              <a:gdLst>
                <a:gd name="rtl" fmla="*/ 74632 w 676704"/>
                <a:gd name="rtt" fmla="*/ 18620 h 190000"/>
                <a:gd name="rtr" fmla="*/ 599032 w 676704"/>
                <a:gd name="rtb" fmla="*/ 163020 h 190000"/>
              </a:gdLst>
              <a:rect l="rtl" t="rtt" r="rtr" b="rtb"/>
              <a:pathLst>
                <a:path w="676704" h="190000">
                  <a:moveTo>
                    <a:pt x="95000" y="0"/>
                  </a:moveTo>
                  <a:lnTo>
                    <a:pt x="581704" y="0"/>
                  </a:lnTo>
                  <a:cubicBezTo>
                    <a:pt x="634173" y="0"/>
                    <a:pt x="676704" y="42531"/>
                    <a:pt x="676704" y="95000"/>
                  </a:cubicBezTo>
                  <a:cubicBezTo>
                    <a:pt x="676704" y="147469"/>
                    <a:pt x="634173" y="190000"/>
                    <a:pt x="5817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a:solidFill>
                    <a:srgbClr val="454545"/>
                  </a:solidFill>
                  <a:latin typeface="思源黑体 CN Normal" panose="020b0400000000000000" pitchFamily="34" charset="-122"/>
                  <a:ea typeface="思源黑体 CN Normal" panose="020b0400000000000000" pitchFamily="34" charset="-122"/>
                </a:rPr>
                <a:t>新材料技术</a:t>
              </a:r>
            </a:p>
          </p:txBody>
        </p:sp>
      </p:grpSp>
      <p:grpSp>
        <p:nvGrpSpPr>
          <p:cNvPr id="47" name="组合 46"/>
          <p:cNvGrpSpPr/>
          <p:nvPr/>
        </p:nvGrpSpPr>
        <p:grpSpPr>
          <a:xfrm>
            <a:off x="5394847" y="4338195"/>
            <a:ext cx="2654947" cy="1341885"/>
            <a:chOff x="5394847" y="4338195"/>
            <a:chExt cx="2654947" cy="1341885"/>
          </a:xfrm>
        </p:grpSpPr>
        <p:sp>
          <p:nvSpPr>
            <p:cNvPr id="10" name="MMConnector"/>
            <p:cNvSpPr/>
            <p:nvPr/>
          </p:nvSpPr>
          <p:spPr>
            <a:xfrm>
              <a:off x="5394847" y="4753628"/>
              <a:ext cx="397051" cy="463226"/>
            </a:xfrm>
            <a:custGeom>
              <a:rect l="0" t="0" r="0" b="0"/>
              <a:pathLst>
                <a:path w="205200" h="239399">
                  <a:moveTo>
                    <a:pt x="-109975" y="109695"/>
                  </a:moveTo>
                  <a:cubicBezTo>
                    <a:pt x="-113915" y="111708"/>
                    <a:pt x="-116280" y="115586"/>
                    <a:pt x="-116280" y="119700"/>
                  </a:cubicBezTo>
                  <a:cubicBezTo>
                    <a:pt x="-116280" y="125970"/>
                    <a:pt x="-110687" y="132502"/>
                    <a:pt x="-102600" y="131100"/>
                  </a:cubicBezTo>
                  <a:lnTo>
                    <a:pt x="-26834" y="117969"/>
                  </a:lnTo>
                  <a:cubicBezTo>
                    <a:pt x="-14433" y="115820"/>
                    <a:pt x="-4593" y="103864"/>
                    <a:pt x="-4869" y="91281"/>
                  </a:cubicBezTo>
                  <a:lnTo>
                    <a:pt x="-8685" y="-82679"/>
                  </a:lnTo>
                  <a:cubicBezTo>
                    <a:pt x="-8685" y="-82679"/>
                    <a:pt x="-8685" y="-82679"/>
                    <a:pt x="-8685" y="-82679"/>
                  </a:cubicBezTo>
                  <a:cubicBezTo>
                    <a:pt x="-7622" y="-86626"/>
                    <a:pt x="-6558" y="-90572"/>
                    <a:pt x="-4804" y="-94241"/>
                  </a:cubicBezTo>
                  <a:cubicBezTo>
                    <a:pt x="-3050" y="-97910"/>
                    <a:pt x="-605" y="-101301"/>
                    <a:pt x="2311" y="-104287"/>
                  </a:cubicBezTo>
                  <a:cubicBezTo>
                    <a:pt x="5227" y="-107273"/>
                    <a:pt x="8613" y="-109855"/>
                    <a:pt x="12085" y="-111940"/>
                  </a:cubicBezTo>
                  <a:cubicBezTo>
                    <a:pt x="15557" y="-114024"/>
                    <a:pt x="19114" y="-115612"/>
                    <a:pt x="23738" y="-116485"/>
                  </a:cubicBezTo>
                  <a:cubicBezTo>
                    <a:pt x="26280" y="-116964"/>
                    <a:pt x="29144" y="-117228"/>
                    <a:pt x="32153" y="-117395"/>
                  </a:cubicBezTo>
                  <a:cubicBezTo>
                    <a:pt x="37253" y="-117678"/>
                    <a:pt x="43151" y="-117784"/>
                    <a:pt x="47344" y="-117920"/>
                  </a:cubicBezTo>
                  <a:lnTo>
                    <a:pt x="79812" y="-118966"/>
                  </a:lnTo>
                  <a:cubicBezTo>
                    <a:pt x="92391" y="-119371"/>
                    <a:pt x="92391" y="-120029"/>
                    <a:pt x="79812" y="-120434"/>
                  </a:cubicBezTo>
                  <a:lnTo>
                    <a:pt x="47344" y="-121480"/>
                  </a:lnTo>
                  <a:cubicBezTo>
                    <a:pt x="43151" y="-121616"/>
                    <a:pt x="37255" y="-121825"/>
                    <a:pt x="32148" y="-121763"/>
                  </a:cubicBezTo>
                  <a:cubicBezTo>
                    <a:pt x="28857" y="-121723"/>
                    <a:pt x="25688" y="-121570"/>
                    <a:pt x="22807" y="-121157"/>
                  </a:cubicBezTo>
                  <a:cubicBezTo>
                    <a:pt x="17750" y="-120431"/>
                    <a:pt x="13578" y="-118900"/>
                    <a:pt x="9506" y="-116772"/>
                  </a:cubicBezTo>
                  <a:cubicBezTo>
                    <a:pt x="5433" y="-114644"/>
                    <a:pt x="1460" y="-111919"/>
                    <a:pt x="-2047" y="-108684"/>
                  </a:cubicBezTo>
                  <a:cubicBezTo>
                    <a:pt x="-5554" y="-105450"/>
                    <a:pt x="-8594" y="-101707"/>
                    <a:pt x="-10865" y="-97547"/>
                  </a:cubicBezTo>
                  <a:cubicBezTo>
                    <a:pt x="-10865" y="-97547"/>
                    <a:pt x="-10865" y="-97547"/>
                    <a:pt x="-10865" y="-97547"/>
                  </a:cubicBezTo>
                  <a:cubicBezTo>
                    <a:pt x="-10865" y="-97547"/>
                    <a:pt x="-16142" y="-84237"/>
                    <a:pt x="-16142" y="-84237"/>
                  </a:cubicBezTo>
                  <a:lnTo>
                    <a:pt x="-21666" y="91287"/>
                  </a:lnTo>
                  <a:cubicBezTo>
                    <a:pt x="-22062" y="103867"/>
                    <a:pt x="-32571" y="113342"/>
                    <a:pt x="-45124" y="112439"/>
                  </a:cubicBezTo>
                  <a:lnTo>
                    <a:pt x="-95020" y="108846"/>
                  </a:lnTo>
                  <a:cubicBezTo>
                    <a:pt x="-99204" y="108545"/>
                    <a:pt x="-105427" y="107371"/>
                    <a:pt x="-109975" y="109695"/>
                  </a:cubicBezTo>
                  <a:close/>
                </a:path>
              </a:pathLst>
            </a:custGeom>
            <a:solidFill>
              <a:srgbClr val="F7C36E"/>
            </a:solidFill>
            <a:ln w="7600" cap="rnd">
              <a:solidFill>
                <a:srgbClr val="F7C36E"/>
              </a:solidFill>
              <a:round/>
            </a:ln>
          </p:spPr>
          <p:txBody>
            <a:bodyPr/>
            <a:lstStyle/>
            <a:p/>
          </p:txBody>
        </p:sp>
        <p:sp>
          <p:nvSpPr>
            <p:cNvPr id="11" name="MMConnector"/>
            <p:cNvSpPr/>
            <p:nvPr/>
          </p:nvSpPr>
          <p:spPr>
            <a:xfrm>
              <a:off x="5394847" y="4985241"/>
              <a:ext cx="224407" cy="14706"/>
            </a:xfrm>
            <a:custGeom>
              <a:rect l="0" t="0" r="0" b="0"/>
              <a:pathLst>
                <a:path w="115976" h="7600">
                  <a:moveTo>
                    <a:pt x="-20757" y="-10093"/>
                  </a:moveTo>
                  <a:cubicBezTo>
                    <a:pt x="-24688" y="-8074"/>
                    <a:pt x="-27056" y="-4110"/>
                    <a:pt x="-27056" y="0"/>
                  </a:cubicBezTo>
                  <a:cubicBezTo>
                    <a:pt x="-27056" y="6270"/>
                    <a:pt x="-21545" y="12203"/>
                    <a:pt x="-13376" y="11400"/>
                  </a:cubicBezTo>
                  <a:lnTo>
                    <a:pt x="32224" y="6918"/>
                  </a:lnTo>
                  <a:lnTo>
                    <a:pt x="79909" y="2230"/>
                  </a:lnTo>
                  <a:cubicBezTo>
                    <a:pt x="92435" y="999"/>
                    <a:pt x="92435" y="-999"/>
                    <a:pt x="79909" y="-2230"/>
                  </a:cubicBezTo>
                  <a:lnTo>
                    <a:pt x="32224" y="-6918"/>
                  </a:lnTo>
                  <a:lnTo>
                    <a:pt x="-5812" y="-10657"/>
                  </a:lnTo>
                  <a:cubicBezTo>
                    <a:pt x="-9988" y="-11067"/>
                    <a:pt x="-16213" y="-12425"/>
                    <a:pt x="-20757" y="-10093"/>
                  </a:cubicBezTo>
                  <a:close/>
                </a:path>
              </a:pathLst>
            </a:custGeom>
            <a:solidFill>
              <a:srgbClr val="F7C36E"/>
            </a:solidFill>
            <a:ln w="7600" cap="rnd">
              <a:solidFill>
                <a:srgbClr val="F7C36E"/>
              </a:solidFill>
              <a:round/>
            </a:ln>
          </p:spPr>
          <p:txBody>
            <a:bodyPr/>
            <a:lstStyle/>
            <a:p/>
          </p:txBody>
        </p:sp>
        <p:sp>
          <p:nvSpPr>
            <p:cNvPr id="12" name="MMConnector"/>
            <p:cNvSpPr/>
            <p:nvPr/>
          </p:nvSpPr>
          <p:spPr>
            <a:xfrm>
              <a:off x="5394847" y="5216854"/>
              <a:ext cx="224407" cy="463226"/>
            </a:xfrm>
            <a:custGeom>
              <a:rect l="0" t="0" r="0" b="0"/>
              <a:pathLst>
                <a:path w="115976" h="239399">
                  <a:moveTo>
                    <a:pt x="-3504" y="-127063"/>
                  </a:moveTo>
                  <a:cubicBezTo>
                    <a:pt x="-5511" y="-131014"/>
                    <a:pt x="-9255" y="-133380"/>
                    <a:pt x="-13376" y="-133380"/>
                  </a:cubicBezTo>
                  <a:cubicBezTo>
                    <a:pt x="-19646" y="-133380"/>
                    <a:pt x="-25056" y="-127903"/>
                    <a:pt x="-24776" y="-119700"/>
                  </a:cubicBezTo>
                  <a:lnTo>
                    <a:pt x="-18025" y="78292"/>
                  </a:lnTo>
                  <a:cubicBezTo>
                    <a:pt x="-18025" y="78292"/>
                    <a:pt x="-18025" y="78292"/>
                    <a:pt x="-18025" y="78292"/>
                  </a:cubicBezTo>
                  <a:cubicBezTo>
                    <a:pt x="-17053" y="83107"/>
                    <a:pt x="-16082" y="87922"/>
                    <a:pt x="-14281" y="92406"/>
                  </a:cubicBezTo>
                  <a:cubicBezTo>
                    <a:pt x="-12480" y="96889"/>
                    <a:pt x="-9851" y="101042"/>
                    <a:pt x="-6688" y="104717"/>
                  </a:cubicBezTo>
                  <a:cubicBezTo>
                    <a:pt x="-3525" y="108393"/>
                    <a:pt x="171" y="111592"/>
                    <a:pt x="4014" y="114243"/>
                  </a:cubicBezTo>
                  <a:cubicBezTo>
                    <a:pt x="7856" y="116894"/>
                    <a:pt x="11846" y="118997"/>
                    <a:pt x="16889" y="120243"/>
                  </a:cubicBezTo>
                  <a:cubicBezTo>
                    <a:pt x="19820" y="120967"/>
                    <a:pt x="23108" y="121401"/>
                    <a:pt x="26544" y="121714"/>
                  </a:cubicBezTo>
                  <a:cubicBezTo>
                    <a:pt x="31630" y="122176"/>
                    <a:pt x="37526" y="122136"/>
                    <a:pt x="41719" y="121979"/>
                  </a:cubicBezTo>
                  <a:lnTo>
                    <a:pt x="79816" y="120553"/>
                  </a:lnTo>
                  <a:cubicBezTo>
                    <a:pt x="92393" y="120082"/>
                    <a:pt x="92393" y="119318"/>
                    <a:pt x="79816" y="118847"/>
                  </a:cubicBezTo>
                  <a:lnTo>
                    <a:pt x="41719" y="117421"/>
                  </a:lnTo>
                  <a:cubicBezTo>
                    <a:pt x="37526" y="117264"/>
                    <a:pt x="31635" y="116943"/>
                    <a:pt x="26584" y="116184"/>
                  </a:cubicBezTo>
                  <a:cubicBezTo>
                    <a:pt x="23785" y="115763"/>
                    <a:pt x="21131" y="115246"/>
                    <a:pt x="18791" y="114521"/>
                  </a:cubicBezTo>
                  <a:cubicBezTo>
                    <a:pt x="14411" y="113165"/>
                    <a:pt x="11129" y="111081"/>
                    <a:pt x="8005" y="108575"/>
                  </a:cubicBezTo>
                  <a:cubicBezTo>
                    <a:pt x="4882" y="106068"/>
                    <a:pt x="1918" y="103138"/>
                    <a:pt x="-533" y="99868"/>
                  </a:cubicBezTo>
                  <a:cubicBezTo>
                    <a:pt x="-2985" y="96597"/>
                    <a:pt x="-4923" y="92985"/>
                    <a:pt x="-6151" y="89201"/>
                  </a:cubicBezTo>
                  <a:cubicBezTo>
                    <a:pt x="-6151" y="89201"/>
                    <a:pt x="-6151" y="89201"/>
                    <a:pt x="-6151" y="89201"/>
                  </a:cubicBezTo>
                  <a:cubicBezTo>
                    <a:pt x="-6151" y="89201"/>
                    <a:pt x="-8415" y="77499"/>
                    <a:pt x="-8415" y="77499"/>
                  </a:cubicBezTo>
                  <a:lnTo>
                    <a:pt x="-2224" y="-112104"/>
                  </a:lnTo>
                  <a:cubicBezTo>
                    <a:pt x="-2087" y="-116297"/>
                    <a:pt x="-1192" y="-122510"/>
                    <a:pt x="-3504" y="-127063"/>
                  </a:cubicBezTo>
                  <a:close/>
                </a:path>
              </a:pathLst>
            </a:custGeom>
            <a:solidFill>
              <a:srgbClr val="F7C36E"/>
            </a:solidFill>
            <a:ln w="7600" cap="rnd">
              <a:solidFill>
                <a:srgbClr val="F7C36E"/>
              </a:solidFill>
              <a:round/>
            </a:ln>
          </p:spPr>
          <p:txBody>
            <a:bodyPr/>
            <a:lstStyle/>
            <a:p/>
          </p:txBody>
        </p:sp>
        <p:sp>
          <p:nvSpPr>
            <p:cNvPr id="21" name="SubTopic"/>
            <p:cNvSpPr/>
            <p:nvPr/>
          </p:nvSpPr>
          <p:spPr>
            <a:xfrm>
              <a:off x="5593372" y="4338195"/>
              <a:ext cx="1882904" cy="367640"/>
            </a:xfrm>
            <a:custGeom>
              <a:gdLst>
                <a:gd name="rtl" fmla="*/ 74632 w 973104"/>
                <a:gd name="rtt" fmla="*/ 18620 h 190000"/>
                <a:gd name="rtr" fmla="*/ 895432 w 973104"/>
                <a:gd name="rtb" fmla="*/ 163020 h 190000"/>
              </a:gdLst>
              <a:rect l="rtl" t="rtt" r="rtr" b="rtb"/>
              <a:pathLst>
                <a:path w="973104" h="190000">
                  <a:moveTo>
                    <a:pt x="95000" y="0"/>
                  </a:moveTo>
                  <a:lnTo>
                    <a:pt x="878104" y="0"/>
                  </a:lnTo>
                  <a:cubicBezTo>
                    <a:pt x="930573" y="0"/>
                    <a:pt x="973104" y="42531"/>
                    <a:pt x="973104" y="95000"/>
                  </a:cubicBezTo>
                  <a:cubicBezTo>
                    <a:pt x="973104" y="147469"/>
                    <a:pt x="930573" y="190000"/>
                    <a:pt x="8781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a:solidFill>
                    <a:srgbClr val="454545"/>
                  </a:solidFill>
                  <a:latin typeface="思源黑体 CN Normal" panose="020b0400000000000000" pitchFamily="34" charset="-122"/>
                  <a:ea typeface="思源黑体 CN Normal" panose="020b0400000000000000" pitchFamily="34" charset="-122"/>
                </a:rPr>
                <a:t>生产力的巨大飞跃</a:t>
              </a:r>
            </a:p>
          </p:txBody>
        </p:sp>
        <p:sp>
          <p:nvSpPr>
            <p:cNvPr id="22" name="SubTopic"/>
            <p:cNvSpPr/>
            <p:nvPr/>
          </p:nvSpPr>
          <p:spPr>
            <a:xfrm>
              <a:off x="5593372" y="4801421"/>
              <a:ext cx="2456422" cy="367640"/>
            </a:xfrm>
            <a:custGeom>
              <a:gdLst>
                <a:gd name="rtl" fmla="*/ 74632 w 1269504"/>
                <a:gd name="rtt" fmla="*/ 18620 h 190000"/>
                <a:gd name="rtr" fmla="*/ 1191832 w 1269504"/>
                <a:gd name="rtb" fmla="*/ 163020 h 190000"/>
              </a:gdLst>
              <a:rect l="rtl" t="rtt" r="rtr" b="rtb"/>
              <a:pathLst>
                <a:path w="1269504" h="190000">
                  <a:moveTo>
                    <a:pt x="95000" y="0"/>
                  </a:moveTo>
                  <a:lnTo>
                    <a:pt x="1174504" y="0"/>
                  </a:lnTo>
                  <a:cubicBezTo>
                    <a:pt x="1226973" y="0"/>
                    <a:pt x="1269504" y="42531"/>
                    <a:pt x="1269504" y="95000"/>
                  </a:cubicBezTo>
                  <a:cubicBezTo>
                    <a:pt x="1269504" y="147469"/>
                    <a:pt x="1226973" y="190000"/>
                    <a:pt x="11745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a:solidFill>
                    <a:srgbClr val="454545"/>
                  </a:solidFill>
                  <a:latin typeface="思源黑体 CN Normal" panose="020b0400000000000000" pitchFamily="34" charset="-122"/>
                  <a:ea typeface="思源黑体 CN Normal" panose="020b0400000000000000" pitchFamily="34" charset="-122"/>
                </a:rPr>
                <a:t>人类文化生活出现新模式</a:t>
              </a:r>
            </a:p>
          </p:txBody>
        </p:sp>
        <p:sp>
          <p:nvSpPr>
            <p:cNvPr id="23" name="SubTopic"/>
            <p:cNvSpPr/>
            <p:nvPr/>
          </p:nvSpPr>
          <p:spPr>
            <a:xfrm>
              <a:off x="5593372" y="5264647"/>
              <a:ext cx="2074077" cy="367640"/>
            </a:xfrm>
            <a:custGeom>
              <a:gdLst>
                <a:gd name="rtl" fmla="*/ 74632 w 1071904"/>
                <a:gd name="rtt" fmla="*/ 18620 h 190000"/>
                <a:gd name="rtr" fmla="*/ 994232 w 1071904"/>
                <a:gd name="rtb" fmla="*/ 163020 h 190000"/>
              </a:gdLst>
              <a:rect l="rtl" t="rtt" r="rtr" b="rtb"/>
              <a:pathLst>
                <a:path w="1071904" h="190000">
                  <a:moveTo>
                    <a:pt x="95000" y="0"/>
                  </a:moveTo>
                  <a:lnTo>
                    <a:pt x="976904" y="0"/>
                  </a:lnTo>
                  <a:cubicBezTo>
                    <a:pt x="1029373" y="0"/>
                    <a:pt x="1071904" y="42531"/>
                    <a:pt x="1071904" y="95000"/>
                  </a:cubicBezTo>
                  <a:cubicBezTo>
                    <a:pt x="1071904" y="147469"/>
                    <a:pt x="1029373" y="190000"/>
                    <a:pt x="976904" y="190000"/>
                  </a:cubicBezTo>
                  <a:lnTo>
                    <a:pt x="95000" y="190000"/>
                  </a:lnTo>
                  <a:cubicBezTo>
                    <a:pt x="42531" y="190000"/>
                    <a:pt x="0" y="147469"/>
                    <a:pt x="0" y="95000"/>
                  </a:cubicBezTo>
                  <a:cubicBezTo>
                    <a:pt x="0" y="42531"/>
                    <a:pt x="42531" y="0"/>
                    <a:pt x="95000" y="0"/>
                  </a:cubicBezTo>
                  <a:close/>
                </a:path>
              </a:pathLst>
            </a:custGeom>
            <a:solidFill>
              <a:srgbClr val="60D99E"/>
            </a:solidFill>
            <a:ln w="7600" cap="flat">
              <a:noFill/>
              <a:round/>
            </a:ln>
          </p:spPr>
          <p:txBody>
            <a:bodyPr wrap="none" lIns="0" tIns="0" rIns="0" bIns="22500" rtlCol="0" anchor="ctr"/>
            <a:lstStyle/>
            <a:p>
              <a:pPr algn="ctr">
                <a:lnSpc>
                  <a:spcPct val="150000"/>
                </a:lnSpc>
              </a:pPr>
              <a:r>
                <a:rPr sz="1600" err="1">
                  <a:solidFill>
                    <a:srgbClr val="454545"/>
                  </a:solidFill>
                  <a:latin typeface="思源黑体 CN Normal" panose="020b0400000000000000" pitchFamily="34" charset="-122"/>
                  <a:ea typeface="思源黑体 CN Normal" panose="020b0400000000000000" pitchFamily="34" charset="-122"/>
                </a:rPr>
                <a:t>人类视野产生新变化</a:t>
              </a:r>
            </a:p>
          </p:txBody>
        </p:sp>
      </p:grpSp>
      <p:grpSp>
        <p:nvGrpSpPr>
          <p:cNvPr id="26" name="组合 25"/>
          <p:cNvGrpSpPr/>
          <p:nvPr/>
        </p:nvGrpSpPr>
        <p:grpSpPr>
          <a:xfrm>
            <a:off x="8150985" y="3936222"/>
            <a:ext cx="3482214" cy="2127449"/>
            <a:chOff x="8349265" y="897637"/>
            <a:chExt cx="4449961" cy="2127449"/>
          </a:xfrm>
        </p:grpSpPr>
        <p:sp>
          <p:nvSpPr>
            <p:cNvPr id="27" name="圆角矩形 26"/>
            <p:cNvSpPr/>
            <p:nvPr/>
          </p:nvSpPr>
          <p:spPr>
            <a:xfrm>
              <a:off x="8349265" y="897637"/>
              <a:ext cx="4448714" cy="2127449"/>
            </a:xfrm>
            <a:prstGeom prst="roundRect">
              <a:avLst>
                <a:gd name="adj" fmla="val 3429"/>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400">
                <a:solidFill>
                  <a:srgbClr val="FF0000"/>
                </a:solidFill>
                <a:latin typeface="方正北魏楷书简体" panose="03000509000000000000" pitchFamily="65" charset="-122"/>
                <a:ea typeface="方正北魏楷书简体" panose="03000509000000000000" pitchFamily="65" charset="-122"/>
              </a:endParaRPr>
            </a:p>
          </p:txBody>
        </p:sp>
        <p:sp>
          <p:nvSpPr>
            <p:cNvPr id="28" name="矩形 27"/>
            <p:cNvSpPr/>
            <p:nvPr/>
          </p:nvSpPr>
          <p:spPr>
            <a:xfrm>
              <a:off x="8478375" y="929788"/>
              <a:ext cx="4320851" cy="2031325"/>
            </a:xfrm>
            <a:prstGeom prst="rect">
              <a:avLst/>
            </a:prstGeom>
          </p:spPr>
          <p:txBody>
            <a:bodyPr wrap="square">
              <a:spAutoFit/>
            </a:bodyPr>
            <a:lstStyle/>
            <a:p>
              <a:pPr>
                <a:lnSpc>
                  <a:spcPct val="150000"/>
                </a:lnSpc>
              </a:pPr>
              <a:r>
                <a:rPr lang="zh-CN" altLang="zh-CN" sz="1400">
                  <a:solidFill>
                    <a:srgbClr val="FF0000"/>
                  </a:solidFill>
                  <a:latin typeface="方正北魏楷书简体" panose="03000509000000000000" pitchFamily="65" charset="-122"/>
                  <a:ea typeface="方正北魏楷书简体" panose="03000509000000000000" pitchFamily="65" charset="-122"/>
                </a:rPr>
                <a:t>面对现代科学技术的发展中国应如何做</a:t>
              </a:r>
            </a:p>
            <a:p>
              <a:pPr>
                <a:lnSpc>
                  <a:spcPct val="150000"/>
                </a:lnSpc>
              </a:pPr>
              <a:r>
                <a:rPr lang="en-US" altLang="zh-CN" sz="1400" smtClean="0">
                  <a:latin typeface="方正北魏楷书简体" panose="03000509000000000000" pitchFamily="65" charset="-122"/>
                  <a:ea typeface="方正北魏楷书简体" panose="03000509000000000000" pitchFamily="65" charset="-122"/>
                </a:rPr>
                <a:t>1.</a:t>
              </a:r>
              <a:r>
                <a:rPr lang="zh-CN" altLang="zh-CN" sz="1400" smtClean="0">
                  <a:latin typeface="方正北魏楷书简体" panose="03000509000000000000" pitchFamily="65" charset="-122"/>
                  <a:ea typeface="方正北魏楷书简体" panose="03000509000000000000" pitchFamily="65" charset="-122"/>
                </a:rPr>
                <a:t>坚持</a:t>
              </a:r>
              <a:r>
                <a:rPr lang="zh-CN" altLang="zh-CN" sz="1400">
                  <a:latin typeface="方正北魏楷书简体" panose="03000509000000000000" pitchFamily="65" charset="-122"/>
                  <a:ea typeface="方正北魏楷书简体" panose="03000509000000000000" pitchFamily="65" charset="-122"/>
                </a:rPr>
                <a:t>以经济建设为</a:t>
              </a:r>
              <a:r>
                <a:rPr lang="zh-CN" altLang="zh-CN" sz="1400" smtClean="0">
                  <a:latin typeface="方正北魏楷书简体" panose="03000509000000000000" pitchFamily="65" charset="-122"/>
                  <a:ea typeface="方正北魏楷书简体" panose="03000509000000000000" pitchFamily="65" charset="-122"/>
                </a:rPr>
                <a:t>中心</a:t>
              </a:r>
              <a:r>
                <a:rPr lang="zh-CN" altLang="en-US" sz="1400" smtClean="0">
                  <a:latin typeface="方正北魏楷书简体" panose="03000509000000000000" pitchFamily="65" charset="-122"/>
                  <a:ea typeface="方正北魏楷书简体" panose="03000509000000000000" pitchFamily="65" charset="-122"/>
                </a:rPr>
                <a:t>；</a:t>
              </a:r>
              <a:endParaRPr lang="zh-CN" altLang="zh-CN" sz="1400" smtClean="0">
                <a:latin typeface="方正北魏楷书简体" panose="03000509000000000000" pitchFamily="65" charset="-122"/>
                <a:ea typeface="方正北魏楷书简体" panose="03000509000000000000" pitchFamily="65" charset="-122"/>
              </a:endParaRPr>
            </a:p>
            <a:p>
              <a:pPr>
                <a:lnSpc>
                  <a:spcPct val="150000"/>
                </a:lnSpc>
              </a:pPr>
              <a:r>
                <a:rPr lang="en-US" altLang="zh-CN" sz="1400" smtClean="0">
                  <a:latin typeface="方正北魏楷书简体" panose="03000509000000000000" pitchFamily="65" charset="-122"/>
                  <a:ea typeface="方正北魏楷书简体" panose="03000509000000000000" pitchFamily="65" charset="-122"/>
                </a:rPr>
                <a:t>2.</a:t>
              </a:r>
              <a:r>
                <a:rPr lang="zh-CN" altLang="zh-CN" sz="1400" smtClean="0">
                  <a:latin typeface="方正北魏楷书简体" panose="03000509000000000000" pitchFamily="65" charset="-122"/>
                  <a:ea typeface="方正北魏楷书简体" panose="03000509000000000000" pitchFamily="65" charset="-122"/>
                </a:rPr>
                <a:t>大力发展高科技，实施科教兴国战略</a:t>
              </a:r>
              <a:r>
                <a:rPr lang="zh-CN" altLang="en-US" sz="1400" smtClean="0">
                  <a:latin typeface="方正北魏楷书简体" panose="03000509000000000000" pitchFamily="65" charset="-122"/>
                  <a:ea typeface="方正北魏楷书简体" panose="03000509000000000000" pitchFamily="65" charset="-122"/>
                </a:rPr>
                <a:t>；</a:t>
              </a:r>
              <a:endParaRPr lang="zh-CN" altLang="zh-CN" sz="1400" smtClean="0">
                <a:latin typeface="方正北魏楷书简体" panose="03000509000000000000" pitchFamily="65" charset="-122"/>
                <a:ea typeface="方正北魏楷书简体" panose="03000509000000000000" pitchFamily="65" charset="-122"/>
              </a:endParaRPr>
            </a:p>
            <a:p>
              <a:pPr>
                <a:lnSpc>
                  <a:spcPct val="150000"/>
                </a:lnSpc>
              </a:pPr>
              <a:r>
                <a:rPr lang="en-US" altLang="zh-CN" sz="1400" smtClean="0">
                  <a:latin typeface="方正北魏楷书简体" panose="03000509000000000000" pitchFamily="65" charset="-122"/>
                  <a:ea typeface="方正北魏楷书简体" panose="03000509000000000000" pitchFamily="65" charset="-122"/>
                </a:rPr>
                <a:t>3.</a:t>
              </a:r>
              <a:r>
                <a:rPr lang="zh-CN" altLang="zh-CN" sz="1400" smtClean="0">
                  <a:latin typeface="方正北魏楷书简体" panose="03000509000000000000" pitchFamily="65" charset="-122"/>
                  <a:ea typeface="方正北魏楷书简体" panose="03000509000000000000" pitchFamily="65" charset="-122"/>
                </a:rPr>
                <a:t>引进</a:t>
              </a:r>
              <a:r>
                <a:rPr lang="zh-CN" altLang="zh-CN" sz="1400">
                  <a:latin typeface="方正北魏楷书简体" panose="03000509000000000000" pitchFamily="65" charset="-122"/>
                  <a:ea typeface="方正北魏楷书简体" panose="03000509000000000000" pitchFamily="65" charset="-122"/>
                </a:rPr>
                <a:t>国外先进技术和</a:t>
              </a:r>
              <a:r>
                <a:rPr lang="zh-CN" altLang="zh-CN" sz="1400" smtClean="0">
                  <a:latin typeface="方正北魏楷书简体" panose="03000509000000000000" pitchFamily="65" charset="-122"/>
                  <a:ea typeface="方正北魏楷书简体" panose="03000509000000000000" pitchFamily="65" charset="-122"/>
                </a:rPr>
                <a:t>经验</a:t>
              </a:r>
              <a:r>
                <a:rPr lang="zh-CN" altLang="en-US" sz="1400" smtClean="0">
                  <a:latin typeface="方正北魏楷书简体" panose="03000509000000000000" pitchFamily="65" charset="-122"/>
                  <a:ea typeface="方正北魏楷书简体" panose="03000509000000000000" pitchFamily="65" charset="-122"/>
                </a:rPr>
                <a:t>；</a:t>
              </a:r>
              <a:endParaRPr lang="zh-CN" altLang="zh-CN" sz="1400">
                <a:latin typeface="方正北魏楷书简体" panose="03000509000000000000" pitchFamily="65" charset="-122"/>
                <a:ea typeface="方正北魏楷书简体" panose="03000509000000000000" pitchFamily="65" charset="-122"/>
              </a:endParaRPr>
            </a:p>
            <a:p>
              <a:pPr>
                <a:lnSpc>
                  <a:spcPct val="150000"/>
                </a:lnSpc>
              </a:pPr>
              <a:r>
                <a:rPr lang="en-US" altLang="zh-CN" sz="1400" smtClean="0">
                  <a:latin typeface="方正北魏楷书简体" panose="03000509000000000000" pitchFamily="65" charset="-122"/>
                  <a:ea typeface="方正北魏楷书简体" panose="03000509000000000000" pitchFamily="65" charset="-122"/>
                </a:rPr>
                <a:t>4.</a:t>
              </a:r>
              <a:r>
                <a:rPr lang="zh-CN" altLang="zh-CN" sz="1400" smtClean="0">
                  <a:latin typeface="方正北魏楷书简体" panose="03000509000000000000" pitchFamily="65" charset="-122"/>
                  <a:ea typeface="方正北魏楷书简体" panose="03000509000000000000" pitchFamily="65" charset="-122"/>
                </a:rPr>
                <a:t>鼓励</a:t>
              </a:r>
              <a:r>
                <a:rPr lang="zh-CN" altLang="zh-CN" sz="1400">
                  <a:latin typeface="方正北魏楷书简体" panose="03000509000000000000" pitchFamily="65" charset="-122"/>
                  <a:ea typeface="方正北魏楷书简体" panose="03000509000000000000" pitchFamily="65" charset="-122"/>
                </a:rPr>
                <a:t>知识创新和科技</a:t>
              </a:r>
              <a:r>
                <a:rPr lang="zh-CN" altLang="zh-CN" sz="1400" smtClean="0">
                  <a:latin typeface="方正北魏楷书简体" panose="03000509000000000000" pitchFamily="65" charset="-122"/>
                  <a:ea typeface="方正北魏楷书简体" panose="03000509000000000000" pitchFamily="65" charset="-122"/>
                </a:rPr>
                <a:t>发明</a:t>
              </a:r>
              <a:r>
                <a:rPr lang="zh-CN" altLang="en-US" sz="1400">
                  <a:latin typeface="方正北魏楷书简体" panose="03000509000000000000" pitchFamily="65" charset="-122"/>
                  <a:ea typeface="方正北魏楷书简体" panose="03000509000000000000" pitchFamily="65" charset="-122"/>
                </a:rPr>
                <a:t>；</a:t>
              </a:r>
              <a:endParaRPr lang="zh-CN" altLang="zh-CN" sz="1400">
                <a:latin typeface="方正北魏楷书简体" panose="03000509000000000000" pitchFamily="65" charset="-122"/>
                <a:ea typeface="方正北魏楷书简体" panose="03000509000000000000" pitchFamily="65" charset="-122"/>
              </a:endParaRPr>
            </a:p>
            <a:p>
              <a:pPr>
                <a:lnSpc>
                  <a:spcPct val="150000"/>
                </a:lnSpc>
              </a:pPr>
              <a:r>
                <a:rPr lang="en-US" altLang="zh-CN" sz="1400" smtClean="0">
                  <a:latin typeface="方正北魏楷书简体" panose="03000509000000000000" pitchFamily="65" charset="-122"/>
                  <a:ea typeface="方正北魏楷书简体" panose="03000509000000000000" pitchFamily="65" charset="-122"/>
                </a:rPr>
                <a:t>5.</a:t>
              </a:r>
              <a:r>
                <a:rPr lang="zh-CN" altLang="zh-CN" sz="1400" smtClean="0">
                  <a:latin typeface="方正北魏楷书简体" panose="03000509000000000000" pitchFamily="65" charset="-122"/>
                  <a:ea typeface="方正北魏楷书简体" panose="03000509000000000000" pitchFamily="65" charset="-122"/>
                </a:rPr>
                <a:t>抓住</a:t>
              </a:r>
              <a:r>
                <a:rPr lang="zh-CN" altLang="zh-CN" sz="1400">
                  <a:latin typeface="方正北魏楷书简体" panose="03000509000000000000" pitchFamily="65" charset="-122"/>
                  <a:ea typeface="方正北魏楷书简体" panose="03000509000000000000" pitchFamily="65" charset="-122"/>
                </a:rPr>
                <a:t>机遇，迎接挑战。</a:t>
              </a:r>
            </a:p>
          </p:txBody>
        </p:sp>
      </p:grpSp>
      <p:grpSp>
        <p:nvGrpSpPr>
          <p:cNvPr id="31" name="组合 30"/>
          <p:cNvGrpSpPr/>
          <p:nvPr/>
        </p:nvGrpSpPr>
        <p:grpSpPr>
          <a:xfrm>
            <a:off x="7156836" y="1573599"/>
            <a:ext cx="4009351" cy="461713"/>
            <a:chOff x="7703224" y="1378065"/>
            <a:chExt cx="4009351" cy="461713"/>
          </a:xfrm>
        </p:grpSpPr>
        <p:sp>
          <p:nvSpPr>
            <p:cNvPr id="29" name="矩形标注 28"/>
            <p:cNvSpPr/>
            <p:nvPr/>
          </p:nvSpPr>
          <p:spPr>
            <a:xfrm>
              <a:off x="7703224" y="1378065"/>
              <a:ext cx="4009351" cy="461713"/>
            </a:xfrm>
            <a:prstGeom prst="wedgeRectCallout">
              <a:avLst>
                <a:gd name="adj1" fmla="val -54519"/>
                <a:gd name="adj2" fmla="val -24238"/>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7703224" y="1398880"/>
              <a:ext cx="3929994" cy="415498"/>
            </a:xfrm>
            <a:prstGeom prst="rect">
              <a:avLst/>
            </a:prstGeom>
          </p:spPr>
          <p:txBody>
            <a:bodyPr wrap="square">
              <a:spAutoFit/>
            </a:bodyPr>
            <a:lstStyle/>
            <a:p>
              <a:pPr algn="just">
                <a:lnSpc>
                  <a:spcPct val="150000"/>
                </a:lnSpc>
                <a:spcAft>
                  <a:spcPct val="0"/>
                </a:spcAft>
                <a:tabLst>
                  <a:tab pos="2430780"/>
                </a:tabLst>
              </a:pPr>
              <a:r>
                <a:rPr lang="en-US"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1946</a:t>
              </a:r>
              <a:r>
                <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年，世界上第一台</a:t>
              </a:r>
              <a:r>
                <a:rPr lang="zh-CN" altLang="zh-CN" sz="14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电子计算机在美国问世</a:t>
              </a:r>
              <a:r>
                <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a:t>
              </a:r>
            </a:p>
          </p:txBody>
        </p:sp>
      </p:grpSp>
      <p:grpSp>
        <p:nvGrpSpPr>
          <p:cNvPr id="32" name="组合 31"/>
          <p:cNvGrpSpPr/>
          <p:nvPr/>
        </p:nvGrpSpPr>
        <p:grpSpPr>
          <a:xfrm>
            <a:off x="7156836" y="2523511"/>
            <a:ext cx="4213126" cy="461713"/>
            <a:chOff x="7703224" y="1378065"/>
            <a:chExt cx="4213126" cy="461713"/>
          </a:xfrm>
        </p:grpSpPr>
        <p:sp>
          <p:nvSpPr>
            <p:cNvPr id="33" name="矩形标注 32"/>
            <p:cNvSpPr/>
            <p:nvPr/>
          </p:nvSpPr>
          <p:spPr>
            <a:xfrm>
              <a:off x="7703225" y="1378065"/>
              <a:ext cx="4086108" cy="461713"/>
            </a:xfrm>
            <a:prstGeom prst="wedgeRectCallout">
              <a:avLst>
                <a:gd name="adj1" fmla="val -52690"/>
                <a:gd name="adj2" fmla="val -24238"/>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7703224" y="1398880"/>
              <a:ext cx="4213126" cy="415498"/>
            </a:xfrm>
            <a:prstGeom prst="rect">
              <a:avLst/>
            </a:prstGeom>
          </p:spPr>
          <p:txBody>
            <a:bodyPr wrap="square">
              <a:spAutoFit/>
            </a:bodyPr>
            <a:lstStyle/>
            <a:p>
              <a:pPr algn="just">
                <a:lnSpc>
                  <a:spcPct val="150000"/>
                </a:lnSpc>
                <a:spcAft>
                  <a:spcPct val="0"/>
                </a:spcAft>
                <a:tabLst>
                  <a:tab pos="2430780"/>
                </a:tabLst>
              </a:pPr>
              <a:r>
                <a:rPr lang="en-US" altLang="zh-CN" sz="1400" kern="1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1957</a:t>
              </a:r>
              <a:r>
                <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年，苏联发射了世界上第一颗人造地球卫星</a:t>
              </a:r>
              <a:r>
                <a:rPr lang="zh-CN" altLang="en-US" sz="1400" kern="100">
                  <a:solidFill>
                    <a:schemeClr val="tx1">
                      <a:lumMod val="75000"/>
                      <a:lumOff val="25000"/>
                    </a:schemeClr>
                  </a:solidFill>
                  <a:latin typeface="思源黑体 CN Normal" panose="020b0400000000000000" pitchFamily="34" charset="-122"/>
                  <a:ea typeface="思源黑体 CN Normal" panose="020b0400000000000000" pitchFamily="34" charset="-122"/>
                </a:rPr>
                <a:t>。</a:t>
              </a:r>
              <a:endPar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35" name="组合 34"/>
          <p:cNvGrpSpPr/>
          <p:nvPr/>
        </p:nvGrpSpPr>
        <p:grpSpPr>
          <a:xfrm>
            <a:off x="7156836" y="3055410"/>
            <a:ext cx="3638164" cy="461713"/>
            <a:chOff x="7703224" y="1378065"/>
            <a:chExt cx="3638164" cy="461713"/>
          </a:xfrm>
        </p:grpSpPr>
        <p:sp>
          <p:nvSpPr>
            <p:cNvPr id="36" name="矩形标注 35"/>
            <p:cNvSpPr/>
            <p:nvPr/>
          </p:nvSpPr>
          <p:spPr>
            <a:xfrm>
              <a:off x="7703225" y="1378065"/>
              <a:ext cx="3460363" cy="461713"/>
            </a:xfrm>
            <a:prstGeom prst="wedgeRectCallout">
              <a:avLst>
                <a:gd name="adj1" fmla="val -55319"/>
                <a:gd name="adj2" fmla="val -21487"/>
              </a:avLst>
            </a:prstGeom>
            <a:solidFill>
              <a:srgbClr val="FFEE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703224" y="1398880"/>
              <a:ext cx="3638164" cy="415498"/>
            </a:xfrm>
            <a:prstGeom prst="rect">
              <a:avLst/>
            </a:prstGeom>
          </p:spPr>
          <p:txBody>
            <a:bodyPr wrap="square">
              <a:spAutoFit/>
            </a:bodyPr>
            <a:lstStyle/>
            <a:p>
              <a:pPr algn="just">
                <a:lnSpc>
                  <a:spcPct val="150000"/>
                </a:lnSpc>
                <a:spcAft>
                  <a:spcPct val="0"/>
                </a:spcAft>
                <a:tabLst>
                  <a:tab pos="2430780"/>
                </a:tabLst>
              </a:pPr>
              <a:r>
                <a:rPr lang="zh-CN" altLang="zh-CN" sz="1400" smtClean="0">
                  <a:solidFill>
                    <a:schemeClr val="tx1">
                      <a:lumMod val="75000"/>
                      <a:lumOff val="25000"/>
                    </a:schemeClr>
                  </a:solidFill>
                  <a:latin typeface="思源黑体 CN Normal" panose="020b0400000000000000" pitchFamily="34" charset="-122"/>
                  <a:ea typeface="思源黑体 CN Normal" panose="020b0400000000000000" pitchFamily="34" charset="-122"/>
                </a:rPr>
                <a:t>美国</a:t>
              </a:r>
              <a:r>
                <a:rPr lang="zh-CN" altLang="zh-CN" sz="1400">
                  <a:solidFill>
                    <a:schemeClr val="tx1">
                      <a:lumMod val="75000"/>
                      <a:lumOff val="25000"/>
                    </a:schemeClr>
                  </a:solidFill>
                  <a:latin typeface="思源黑体 CN Normal" panose="020b0400000000000000" pitchFamily="34" charset="-122"/>
                  <a:ea typeface="思源黑体 CN Normal" panose="020b0400000000000000" pitchFamily="34" charset="-122"/>
                </a:rPr>
                <a:t>是世界上最先进行深海研究的国家。</a:t>
              </a:r>
              <a:endParaRPr lang="zh-CN" altLang="zh-CN" sz="1400" kern="10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grpSp>
      <p:grpSp>
        <p:nvGrpSpPr>
          <p:cNvPr id="45" name="组合 44"/>
          <p:cNvGrpSpPr/>
          <p:nvPr/>
        </p:nvGrpSpPr>
        <p:grpSpPr>
          <a:xfrm>
            <a:off x="667348" y="1854203"/>
            <a:ext cx="4547005" cy="3807495"/>
            <a:chOff x="667348" y="1854203"/>
            <a:chExt cx="4547005" cy="3807495"/>
          </a:xfrm>
        </p:grpSpPr>
        <p:sp>
          <p:nvSpPr>
            <p:cNvPr id="3" name="MMConnector"/>
            <p:cNvSpPr/>
            <p:nvPr/>
          </p:nvSpPr>
          <p:spPr>
            <a:xfrm>
              <a:off x="895615" y="3187484"/>
              <a:ext cx="926452" cy="889688"/>
            </a:xfrm>
            <a:custGeom>
              <a:rect l="0" t="0" r="0" b="0"/>
              <a:pathLst>
                <a:path w="478799" h="459800">
                  <a:moveTo>
                    <a:pt x="320953" y="219986"/>
                  </a:moveTo>
                  <a:cubicBezTo>
                    <a:pt x="317005" y="221995"/>
                    <a:pt x="314640" y="225781"/>
                    <a:pt x="314640" y="229900"/>
                  </a:cubicBezTo>
                  <a:cubicBezTo>
                    <a:pt x="314640" y="236170"/>
                    <a:pt x="320142" y="242002"/>
                    <a:pt x="328320" y="241300"/>
                  </a:cubicBezTo>
                  <a:lnTo>
                    <a:pt x="486183" y="227746"/>
                  </a:lnTo>
                  <a:cubicBezTo>
                    <a:pt x="498722" y="226670"/>
                    <a:pt x="508788" y="215582"/>
                    <a:pt x="508652" y="202997"/>
                  </a:cubicBezTo>
                  <a:lnTo>
                    <a:pt x="504377" y="-191456"/>
                  </a:lnTo>
                  <a:cubicBezTo>
                    <a:pt x="504377" y="-191456"/>
                    <a:pt x="504377" y="-191456"/>
                    <a:pt x="504377" y="-191456"/>
                  </a:cubicBezTo>
                  <a:cubicBezTo>
                    <a:pt x="505359" y="-195382"/>
                    <a:pt x="506342" y="-199309"/>
                    <a:pt x="508008" y="-202963"/>
                  </a:cubicBezTo>
                  <a:cubicBezTo>
                    <a:pt x="509675" y="-206617"/>
                    <a:pt x="512024" y="-210000"/>
                    <a:pt x="514838" y="-212984"/>
                  </a:cubicBezTo>
                  <a:cubicBezTo>
                    <a:pt x="517652" y="-215968"/>
                    <a:pt x="520931" y="-218555"/>
                    <a:pt x="524288" y="-220664"/>
                  </a:cubicBezTo>
                  <a:cubicBezTo>
                    <a:pt x="527644" y="-222773"/>
                    <a:pt x="531078" y="-224405"/>
                    <a:pt x="535581" y="-225313"/>
                  </a:cubicBezTo>
                  <a:cubicBezTo>
                    <a:pt x="538011" y="-225803"/>
                    <a:pt x="540751" y="-226082"/>
                    <a:pt x="543635" y="-226264"/>
                  </a:cubicBezTo>
                  <a:cubicBezTo>
                    <a:pt x="548732" y="-226585"/>
                    <a:pt x="554633" y="-226632"/>
                    <a:pt x="558827" y="-226686"/>
                  </a:cubicBezTo>
                  <a:lnTo>
                    <a:pt x="784322" y="-229605"/>
                  </a:lnTo>
                  <a:cubicBezTo>
                    <a:pt x="796906" y="-229768"/>
                    <a:pt x="796906" y="-230032"/>
                    <a:pt x="784322" y="-230195"/>
                  </a:cubicBezTo>
                  <a:lnTo>
                    <a:pt x="558827" y="-233114"/>
                  </a:lnTo>
                  <a:cubicBezTo>
                    <a:pt x="554633" y="-233168"/>
                    <a:pt x="548733" y="-233243"/>
                    <a:pt x="543630" y="-233032"/>
                  </a:cubicBezTo>
                  <a:cubicBezTo>
                    <a:pt x="540226" y="-232891"/>
                    <a:pt x="536954" y="-232630"/>
                    <a:pt x="533994" y="-232084"/>
                  </a:cubicBezTo>
                  <a:cubicBezTo>
                    <a:pt x="528873" y="-231140"/>
                    <a:pt x="524688" y="-229344"/>
                    <a:pt x="520645" y="-226972"/>
                  </a:cubicBezTo>
                  <a:cubicBezTo>
                    <a:pt x="516602" y="-224600"/>
                    <a:pt x="512701" y="-221653"/>
                    <a:pt x="509302" y="-218212"/>
                  </a:cubicBezTo>
                  <a:cubicBezTo>
                    <a:pt x="505903" y="-214772"/>
                    <a:pt x="503007" y="-210838"/>
                    <a:pt x="500911" y="-206533"/>
                  </a:cubicBezTo>
                  <a:cubicBezTo>
                    <a:pt x="500911" y="-206533"/>
                    <a:pt x="500911" y="-206533"/>
                    <a:pt x="500911" y="-206533"/>
                  </a:cubicBezTo>
                  <a:cubicBezTo>
                    <a:pt x="500911" y="-206533"/>
                    <a:pt x="496225" y="-192875"/>
                    <a:pt x="496225" y="-192875"/>
                  </a:cubicBezTo>
                  <a:lnTo>
                    <a:pt x="490669" y="202998"/>
                  </a:lnTo>
                  <a:cubicBezTo>
                    <a:pt x="490492" y="215583"/>
                    <a:pt x="480145" y="225337"/>
                    <a:pt x="467572" y="224770"/>
                  </a:cubicBezTo>
                  <a:lnTo>
                    <a:pt x="335912" y="218842"/>
                  </a:lnTo>
                  <a:cubicBezTo>
                    <a:pt x="331721" y="218653"/>
                    <a:pt x="325505" y="217670"/>
                    <a:pt x="320953" y="219986"/>
                  </a:cubicBezTo>
                  <a:close/>
                </a:path>
              </a:pathLst>
            </a:custGeom>
            <a:solidFill>
              <a:srgbClr val="F7C36E"/>
            </a:solidFill>
            <a:ln w="7600" cap="rnd">
              <a:solidFill>
                <a:srgbClr val="F7C36E"/>
              </a:solidFill>
              <a:round/>
            </a:ln>
          </p:spPr>
          <p:txBody>
            <a:bodyPr/>
            <a:lstStyle/>
            <a:p/>
          </p:txBody>
        </p:sp>
        <p:sp>
          <p:nvSpPr>
            <p:cNvPr id="4" name="MMConnector"/>
            <p:cNvSpPr/>
            <p:nvPr/>
          </p:nvSpPr>
          <p:spPr>
            <a:xfrm>
              <a:off x="895615" y="4308784"/>
              <a:ext cx="926452" cy="1352914"/>
            </a:xfrm>
            <a:custGeom>
              <a:rect l="0" t="0" r="0" b="0"/>
              <a:pathLst>
                <a:path w="478799" h="699200">
                  <a:moveTo>
                    <a:pt x="320942" y="-359650"/>
                  </a:moveTo>
                  <a:cubicBezTo>
                    <a:pt x="317006" y="-357635"/>
                    <a:pt x="314640" y="-353712"/>
                    <a:pt x="314640" y="-349600"/>
                  </a:cubicBezTo>
                  <a:cubicBezTo>
                    <a:pt x="314640" y="-343330"/>
                    <a:pt x="320120" y="-337830"/>
                    <a:pt x="328320" y="-338200"/>
                  </a:cubicBezTo>
                  <a:lnTo>
                    <a:pt x="467133" y="-344468"/>
                  </a:lnTo>
                  <a:cubicBezTo>
                    <a:pt x="479706" y="-345035"/>
                    <a:pt x="490013" y="-335282"/>
                    <a:pt x="490141" y="-322697"/>
                  </a:cubicBezTo>
                  <a:lnTo>
                    <a:pt x="496537" y="308390"/>
                  </a:lnTo>
                  <a:cubicBezTo>
                    <a:pt x="496537" y="308390"/>
                    <a:pt x="496537" y="308390"/>
                    <a:pt x="496537" y="308390"/>
                  </a:cubicBezTo>
                  <a:cubicBezTo>
                    <a:pt x="497410" y="313078"/>
                    <a:pt x="498282" y="317765"/>
                    <a:pt x="499972" y="322161"/>
                  </a:cubicBezTo>
                  <a:cubicBezTo>
                    <a:pt x="501662" y="326557"/>
                    <a:pt x="504170" y="330661"/>
                    <a:pt x="507218" y="334316"/>
                  </a:cubicBezTo>
                  <a:cubicBezTo>
                    <a:pt x="510267" y="337971"/>
                    <a:pt x="513858" y="341176"/>
                    <a:pt x="517611" y="343857"/>
                  </a:cubicBezTo>
                  <a:cubicBezTo>
                    <a:pt x="521364" y="346537"/>
                    <a:pt x="525279" y="348693"/>
                    <a:pt x="530276" y="350000"/>
                  </a:cubicBezTo>
                  <a:cubicBezTo>
                    <a:pt x="533175" y="350759"/>
                    <a:pt x="536439" y="351233"/>
                    <a:pt x="539855" y="351586"/>
                  </a:cubicBezTo>
                  <a:cubicBezTo>
                    <a:pt x="544935" y="352112"/>
                    <a:pt x="550833" y="352193"/>
                    <a:pt x="555028" y="352151"/>
                  </a:cubicBezTo>
                  <a:lnTo>
                    <a:pt x="784321" y="349831"/>
                  </a:lnTo>
                  <a:cubicBezTo>
                    <a:pt x="796906" y="349703"/>
                    <a:pt x="796906" y="349497"/>
                    <a:pt x="784321" y="349369"/>
                  </a:cubicBezTo>
                  <a:lnTo>
                    <a:pt x="555028" y="347049"/>
                  </a:lnTo>
                  <a:cubicBezTo>
                    <a:pt x="550833" y="347007"/>
                    <a:pt x="544935" y="346839"/>
                    <a:pt x="539866" y="346212"/>
                  </a:cubicBezTo>
                  <a:cubicBezTo>
                    <a:pt x="537043" y="345863"/>
                    <a:pt x="534360" y="345415"/>
                    <a:pt x="531981" y="344753"/>
                  </a:cubicBezTo>
                  <a:cubicBezTo>
                    <a:pt x="527538" y="343518"/>
                    <a:pt x="524154" y="341539"/>
                    <a:pt x="520907" y="339109"/>
                  </a:cubicBezTo>
                  <a:cubicBezTo>
                    <a:pt x="517659" y="336680"/>
                    <a:pt x="514550" y="333800"/>
                    <a:pt x="511938" y="330545"/>
                  </a:cubicBezTo>
                  <a:cubicBezTo>
                    <a:pt x="509327" y="327291"/>
                    <a:pt x="507214" y="323662"/>
                    <a:pt x="505820" y="319810"/>
                  </a:cubicBezTo>
                  <a:cubicBezTo>
                    <a:pt x="505820" y="319810"/>
                    <a:pt x="505820" y="319810"/>
                    <a:pt x="505820" y="319810"/>
                  </a:cubicBezTo>
                  <a:cubicBezTo>
                    <a:pt x="505820" y="319810"/>
                    <a:pt x="503075" y="307807"/>
                    <a:pt x="503075" y="307807"/>
                  </a:cubicBezTo>
                  <a:lnTo>
                    <a:pt x="509120" y="-322697"/>
                  </a:lnTo>
                  <a:cubicBezTo>
                    <a:pt x="509240" y="-335282"/>
                    <a:pt x="499161" y="-346368"/>
                    <a:pt x="486621" y="-347442"/>
                  </a:cubicBezTo>
                  <a:lnTo>
                    <a:pt x="335892" y="-360351"/>
                  </a:lnTo>
                  <a:cubicBezTo>
                    <a:pt x="331712" y="-360709"/>
                    <a:pt x="325487" y="-361979"/>
                    <a:pt x="320942" y="-359650"/>
                  </a:cubicBezTo>
                  <a:close/>
                </a:path>
              </a:pathLst>
            </a:custGeom>
            <a:solidFill>
              <a:srgbClr val="F7C36E"/>
            </a:solidFill>
            <a:ln w="7600" cap="rnd">
              <a:solidFill>
                <a:srgbClr val="F7C36E"/>
              </a:solidFill>
              <a:round/>
            </a:ln>
          </p:spPr>
          <p:txBody>
            <a:bodyPr/>
            <a:lstStyle/>
            <a:p/>
          </p:txBody>
        </p:sp>
        <p:sp>
          <p:nvSpPr>
            <p:cNvPr id="13" name="MainIdea"/>
            <p:cNvSpPr/>
            <p:nvPr/>
          </p:nvSpPr>
          <p:spPr>
            <a:xfrm rot="16200000">
              <a:off x="-691667" y="3213218"/>
              <a:ext cx="3556249" cy="838219"/>
            </a:xfrm>
            <a:custGeom>
              <a:gdLst>
                <a:gd name="rtl" fmla="*/ 180120 w 2270880"/>
                <a:gd name="rtt" fmla="*/ 117420 h 433200"/>
                <a:gd name="rtr" fmla="*/ 2087720 w 2270880"/>
                <a:gd name="rtb" fmla="*/ 307420 h 433200"/>
              </a:gdLst>
              <a:rect l="rtl" t="rtt" r="rtr" b="rtb"/>
              <a:pathLst>
                <a:path w="2270880" h="433200">
                  <a:moveTo>
                    <a:pt x="108300" y="0"/>
                  </a:moveTo>
                  <a:lnTo>
                    <a:pt x="2162580" y="0"/>
                  </a:lnTo>
                  <a:lnTo>
                    <a:pt x="2270880" y="216600"/>
                  </a:lnTo>
                  <a:lnTo>
                    <a:pt x="2162580" y="433200"/>
                  </a:lnTo>
                  <a:lnTo>
                    <a:pt x="108300" y="433200"/>
                  </a:lnTo>
                  <a:lnTo>
                    <a:pt x="0" y="216600"/>
                  </a:lnTo>
                  <a:lnTo>
                    <a:pt x="108300" y="0"/>
                  </a:lnTo>
                  <a:close/>
                </a:path>
              </a:pathLst>
            </a:custGeom>
            <a:solidFill>
              <a:srgbClr val="FA7384"/>
            </a:solidFill>
            <a:ln w="22800" cap="flat">
              <a:noFill/>
              <a:round/>
            </a:ln>
          </p:spPr>
          <p:txBody>
            <a:bodyPr wrap="none" lIns="0" tIns="0" rIns="0" bIns="22500" rtlCol="0" anchor="ctr"/>
            <a:lstStyle/>
            <a:p>
              <a:pPr algn="ctr">
                <a:lnSpc>
                  <a:spcPct val="150000"/>
                </a:lnSpc>
              </a:pPr>
              <a:endParaRPr>
                <a:solidFill>
                  <a:srgbClr val="FFFFFF"/>
                </a:solidFill>
                <a:latin typeface="思源黑体 CN Normal" panose="020b0400000000000000" pitchFamily="34" charset="-122"/>
                <a:ea typeface="思源黑体 CN Normal" panose="020b0400000000000000" pitchFamily="34" charset="-122"/>
              </a:endParaRPr>
            </a:p>
          </p:txBody>
        </p:sp>
        <p:sp>
          <p:nvSpPr>
            <p:cNvPr id="14" name="MainTopic"/>
            <p:cNvSpPr/>
            <p:nvPr/>
          </p:nvSpPr>
          <p:spPr>
            <a:xfrm>
              <a:off x="2457348" y="2470586"/>
              <a:ext cx="2757004" cy="544107"/>
            </a:xfrm>
            <a:custGeom>
              <a:gdLst>
                <a:gd name="rtl" fmla="*/ 148504 w 1424848"/>
                <a:gd name="rtt" fmla="*/ 56620 h 281200"/>
                <a:gd name="rtr" fmla="*/ 1273304 w 1424848"/>
                <a:gd name="rtb" fmla="*/ 216220 h 281200"/>
              </a:gdLst>
              <a:rect l="rtl" t="rtt" r="rtr" b="rtb"/>
              <a:pathLst>
                <a:path w="1424848" h="281200">
                  <a:moveTo>
                    <a:pt x="140600" y="0"/>
                  </a:moveTo>
                  <a:lnTo>
                    <a:pt x="1284248" y="0"/>
                  </a:lnTo>
                  <a:cubicBezTo>
                    <a:pt x="1361901" y="0"/>
                    <a:pt x="1424848" y="62947"/>
                    <a:pt x="1424848" y="140600"/>
                  </a:cubicBezTo>
                  <a:cubicBezTo>
                    <a:pt x="1424848" y="218253"/>
                    <a:pt x="1361901" y="281200"/>
                    <a:pt x="1284248" y="281200"/>
                  </a:cubicBezTo>
                  <a:lnTo>
                    <a:pt x="140600" y="281200"/>
                  </a:lnTo>
                  <a:cubicBezTo>
                    <a:pt x="62947" y="281200"/>
                    <a:pt x="0" y="218253"/>
                    <a:pt x="0" y="140600"/>
                  </a:cubicBezTo>
                  <a:cubicBezTo>
                    <a:pt x="0" y="62947"/>
                    <a:pt x="62947" y="0"/>
                    <a:pt x="140600" y="0"/>
                  </a:cubicBezTo>
                  <a:close/>
                </a:path>
              </a:pathLst>
            </a:custGeom>
            <a:solidFill>
              <a:srgbClr val="F0A92C"/>
            </a:solidFill>
            <a:ln w="7600" cap="flat">
              <a:noFill/>
              <a:round/>
            </a:ln>
          </p:spPr>
          <p:txBody>
            <a:bodyPr wrap="none" lIns="0" tIns="0" rIns="0" bIns="22500" rtlCol="0" anchor="ctr"/>
            <a:lstStyle/>
            <a:p>
              <a:pPr algn="ctr">
                <a:lnSpc>
                  <a:spcPct val="150000"/>
                </a:lnSpc>
              </a:pPr>
              <a:r>
                <a:rPr sz="1600" err="1">
                  <a:solidFill>
                    <a:schemeClr val="bg1"/>
                  </a:solidFill>
                  <a:latin typeface="思源黑体 CN Normal" panose="020b0400000000000000" pitchFamily="34" charset="-122"/>
                  <a:ea typeface="思源黑体 CN Normal" panose="020b0400000000000000" pitchFamily="34" charset="-122"/>
                </a:rPr>
                <a:t>现代科学技术的发展</a:t>
              </a:r>
            </a:p>
          </p:txBody>
        </p:sp>
        <p:sp>
          <p:nvSpPr>
            <p:cNvPr id="15" name="MainTopic"/>
            <p:cNvSpPr/>
            <p:nvPr/>
          </p:nvSpPr>
          <p:spPr>
            <a:xfrm>
              <a:off x="2457349" y="4713188"/>
              <a:ext cx="2757004" cy="544107"/>
            </a:xfrm>
            <a:custGeom>
              <a:gdLst>
                <a:gd name="rtl" fmla="*/ 148504 w 1789648"/>
                <a:gd name="rtt" fmla="*/ 56620 h 281200"/>
                <a:gd name="rtr" fmla="*/ 1638104 w 1789648"/>
                <a:gd name="rtb" fmla="*/ 216220 h 281200"/>
              </a:gdLst>
              <a:rect l="rtl" t="rtt" r="rtr" b="rtb"/>
              <a:pathLst>
                <a:path w="1789648" h="281200">
                  <a:moveTo>
                    <a:pt x="140600" y="0"/>
                  </a:moveTo>
                  <a:lnTo>
                    <a:pt x="1649048" y="0"/>
                  </a:lnTo>
                  <a:cubicBezTo>
                    <a:pt x="1726701" y="0"/>
                    <a:pt x="1789648" y="62947"/>
                    <a:pt x="1789648" y="140600"/>
                  </a:cubicBezTo>
                  <a:cubicBezTo>
                    <a:pt x="1789648" y="218253"/>
                    <a:pt x="1726701" y="281200"/>
                    <a:pt x="1649048" y="281200"/>
                  </a:cubicBezTo>
                  <a:lnTo>
                    <a:pt x="140600" y="281200"/>
                  </a:lnTo>
                  <a:cubicBezTo>
                    <a:pt x="62947" y="281200"/>
                    <a:pt x="0" y="218253"/>
                    <a:pt x="0" y="140600"/>
                  </a:cubicBezTo>
                  <a:cubicBezTo>
                    <a:pt x="0" y="62947"/>
                    <a:pt x="62947" y="0"/>
                    <a:pt x="140600" y="0"/>
                  </a:cubicBezTo>
                  <a:close/>
                </a:path>
              </a:pathLst>
            </a:custGeom>
            <a:solidFill>
              <a:srgbClr val="F0A92C"/>
            </a:solidFill>
            <a:ln w="7600" cap="flat">
              <a:noFill/>
              <a:round/>
            </a:ln>
          </p:spPr>
          <p:txBody>
            <a:bodyPr wrap="none" lIns="0" tIns="0" rIns="0" bIns="22500" rtlCol="0" anchor="ctr"/>
            <a:lstStyle/>
            <a:p>
              <a:pPr algn="ctr">
                <a:lnSpc>
                  <a:spcPct val="150000"/>
                </a:lnSpc>
              </a:pPr>
              <a:r>
                <a:rPr sz="1600">
                  <a:solidFill>
                    <a:schemeClr val="bg1"/>
                  </a:solidFill>
                  <a:latin typeface="思源黑体 CN Normal" panose="020b0400000000000000" pitchFamily="34" charset="-122"/>
                  <a:ea typeface="思源黑体 CN Normal" panose="020b0400000000000000" pitchFamily="34" charset="-122"/>
                </a:rPr>
                <a:t>现代科技进步的革命性意义</a:t>
              </a:r>
            </a:p>
          </p:txBody>
        </p:sp>
        <p:sp>
          <p:nvSpPr>
            <p:cNvPr id="24" name="矩形 23"/>
            <p:cNvSpPr/>
            <p:nvPr/>
          </p:nvSpPr>
          <p:spPr>
            <a:xfrm>
              <a:off x="855624" y="2095594"/>
              <a:ext cx="461665" cy="3093154"/>
            </a:xfrm>
            <a:prstGeom prst="rect">
              <a:avLst/>
            </a:prstGeom>
          </p:spPr>
          <p:txBody>
            <a:bodyPr vert="eaVert" wrap="none">
              <a:spAutoFit/>
            </a:bodyPr>
            <a:lstStyle/>
            <a:p>
              <a:pPr algn="ctr"/>
              <a:r>
                <a:rPr lang="zh-CN" altLang="en-US">
                  <a:solidFill>
                    <a:srgbClr val="FFFFFF"/>
                  </a:solidFill>
                  <a:latin typeface="思源黑体 CN Bold" panose="020b0800000000000000" pitchFamily="34" charset="-122"/>
                  <a:ea typeface="思源黑体 CN Bold" panose="020b0800000000000000" pitchFamily="34" charset="-122"/>
                </a:rPr>
                <a:t>现代科技进步与人类社会发展</a:t>
              </a:r>
            </a:p>
          </p:txBody>
        </p:sp>
        <p:sp>
          <p:nvSpPr>
            <p:cNvPr id="39" name="五角星 38"/>
            <p:cNvSpPr/>
            <p:nvPr/>
          </p:nvSpPr>
          <p:spPr>
            <a:xfrm>
              <a:off x="3430121" y="4361401"/>
              <a:ext cx="252339" cy="252339"/>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五角星 39"/>
            <p:cNvSpPr/>
            <p:nvPr/>
          </p:nvSpPr>
          <p:spPr>
            <a:xfrm>
              <a:off x="3709890" y="4361401"/>
              <a:ext cx="252339" cy="252339"/>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五角星 40"/>
            <p:cNvSpPr/>
            <p:nvPr/>
          </p:nvSpPr>
          <p:spPr>
            <a:xfrm>
              <a:off x="3985424" y="4361400"/>
              <a:ext cx="252339" cy="252339"/>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五角星 41"/>
            <p:cNvSpPr/>
            <p:nvPr/>
          </p:nvSpPr>
          <p:spPr>
            <a:xfrm>
              <a:off x="3538097" y="2210896"/>
              <a:ext cx="252339" cy="252339"/>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五角星 42"/>
            <p:cNvSpPr/>
            <p:nvPr/>
          </p:nvSpPr>
          <p:spPr>
            <a:xfrm>
              <a:off x="3813631" y="2210895"/>
              <a:ext cx="252339" cy="252339"/>
            </a:xfrm>
            <a:prstGeom prst="star5">
              <a:avLst/>
            </a:prstGeom>
            <a:solidFill>
              <a:srgbClr val="FF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8020745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500"/>
                                        <p:tgtEl>
                                          <p:spTgt spid="45"/>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wipe(left)">
                                      <p:cBhvr>
                                        <p:cTn id="13" dur="500"/>
                                        <p:tgtEl>
                                          <p:spTgt spid="46"/>
                                        </p:tgtEl>
                                      </p:cBhvr>
                                    </p:animEffect>
                                  </p:childTnLst>
                                </p:cTn>
                              </p:par>
                            </p:childTnLst>
                          </p:cTn>
                        </p:par>
                      </p:childTnLst>
                    </p:cTn>
                  </p:par>
                  <p:par>
                    <p:cTn id="14" fill="hold" nodeType="clickPar">
                      <p:stCondLst>
                        <p:cond delay="indefinite"/>
                        <p:cond evt="onBegin" delay="0">
                          <p:tn val="13"/>
                        </p:cond>
                      </p:stCondLst>
                      <p:childTnLst>
                        <p:par>
                          <p:cTn id="15" fill="hold" nodeType="withGroup">
                            <p:stCondLst>
                              <p:cond delay="indefinite"/>
                            </p:stCondLst>
                          </p:cTn>
                        </p:par>
                        <p:par>
                          <p:cTn id="16" fill="hold" nodeType="after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wipe(left)">
                                      <p:cBhvr>
                                        <p:cTn id="19" dur="500"/>
                                        <p:tgtEl>
                                          <p:spTgt spid="31"/>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par>
                                <p:cTn id="23" presetID="22" presetClass="entr" presetSubtype="8"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left)">
                                      <p:cBhvr>
                                        <p:cTn id="25" dur="500"/>
                                        <p:tgtEl>
                                          <p:spTgt spid="35"/>
                                        </p:tgtEl>
                                      </p:cBhvr>
                                    </p:animEffect>
                                  </p:childTnLst>
                                </p:cTn>
                              </p:par>
                            </p:childTnLst>
                          </p:cTn>
                        </p:par>
                      </p:childTnLst>
                    </p:cTn>
                  </p:par>
                  <p:par>
                    <p:cTn id="26" fill="hold" nodeType="clickPar">
                      <p:stCondLst>
                        <p:cond delay="indefinite"/>
                        <p:cond evt="onBegin" delay="0">
                          <p:tn val="25"/>
                        </p:cond>
                      </p:stCondLst>
                      <p:childTnLst>
                        <p:par>
                          <p:cTn id="27" fill="hold" nodeType="withGroup">
                            <p:stCondLst>
                              <p:cond delay="indefinite"/>
                            </p:stCondLst>
                          </p:cTn>
                        </p:par>
                        <p:par>
                          <p:cTn id="28" fill="hold" nodeType="after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left)">
                                      <p:cBhvr>
                                        <p:cTn id="31" dur="500"/>
                                        <p:tgtEl>
                                          <p:spTgt spid="47"/>
                                        </p:tgtEl>
                                      </p:cBhvr>
                                    </p:animEffect>
                                  </p:childTnLst>
                                </p:cTn>
                              </p:par>
                            </p:childTnLst>
                          </p:cTn>
                        </p:par>
                      </p:childTnLst>
                    </p:cTn>
                  </p:par>
                  <p:par>
                    <p:cTn id="32" fill="hold" nodeType="clickPar">
                      <p:stCondLst>
                        <p:cond delay="indefinite"/>
                        <p:cond evt="onBegin" delay="0">
                          <p:tn val="31"/>
                        </p:cond>
                      </p:stCondLst>
                      <p:childTnLst>
                        <p:par>
                          <p:cTn id="33" fill="hold" nodeType="withGroup">
                            <p:stCondLst>
                              <p:cond delay="indefinite"/>
                            </p:stCondLst>
                          </p:cTn>
                        </p:par>
                        <p:par>
                          <p:cTn id="34" fill="hold" nodeType="after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cSld>
    <p:spTree>
      <p:nvGrpSpPr>
        <p:cNvPr id="1" name=""/>
        <p:cNvGrpSpPr/>
        <p:nvPr/>
      </p:nvGrpSpPr>
      <p:grpSpPr>
        <a:xfrm>
          <a:off x="0" y="0"/>
          <a:ext cx="0" cy="0"/>
        </a:xfrm>
      </p:grpSpPr>
      <p:sp>
        <p:nvSpPr>
          <p:cNvPr id="5" name="文本框 4"/>
          <p:cNvSpPr txBox="1"/>
          <p:nvPr/>
        </p:nvSpPr>
        <p:spPr>
          <a:xfrm>
            <a:off x="2907348" y="2229168"/>
            <a:ext cx="6377305" cy="2399665"/>
          </a:xfrm>
          <a:prstGeom prst="rect">
            <a:avLst/>
          </a:prstGeom>
          <a:noFill/>
        </p:spPr>
        <p:txBody>
          <a:bodyPr wrap="square" rtlCol="0">
            <a:spAutoFit/>
          </a:bodyPr>
          <a:lstStyle/>
          <a:p>
            <a:pPr algn="ctr"/>
            <a:r>
              <a:rPr lang="zh-CN" altLang="en-US" sz="15000" spc="2000">
                <a:solidFill>
                  <a:srgbClr val="FF0000"/>
                </a:solidFill>
                <a:uFillTx/>
                <a:latin typeface="思源黑体 CN Heavy" panose="020b0a00000000000000" charset="-122"/>
                <a:ea typeface="思源黑体 CN Heavy" panose="020b0a00000000000000" charset="-122"/>
              </a:rPr>
              <a:t>再见</a:t>
            </a:r>
          </a:p>
        </p:txBody>
      </p:sp>
      <p:pic>
        <p:nvPicPr>
          <p:cNvPr id="6" name="New picture"/>
          <p:cNvPicPr/>
          <p:nvPr/>
        </p:nvPicPr>
        <p:blipFill>
          <a:blip r:embed="rId2"/>
          <a:stretch>
            <a:fillRect/>
          </a:stretch>
        </p:blipFill>
        <p:spPr>
          <a:xfrm>
            <a:off x="11950700" y="11874500"/>
            <a:ext cx="342900" cy="254000"/>
          </a:xfrm>
          <a:prstGeom prst="cube">
            <a:avLst/>
          </a:prstGeom>
        </p:spPr>
      </p:pic>
    </p:spTree>
  </p:cSld>
  <p:clrMapOvr>
    <a:masterClrMapping/>
  </p:clrMapOvr>
  <p:transition spd="slow">
    <p:push/>
  </p:transition>
  <p:timing/>
</p:sld>
</file>

<file path=ppt/tags/tag1.xml><?xml version="1.0" encoding="utf-8"?>
<p:tagLst xmlns:p="http://schemas.openxmlformats.org/presentationml/2006/main">
  <p:tag name="ISLIDE.ICON" val="#400449;"/>
</p:tagLst>
</file>

<file path=ppt/tags/tag2.xml><?xml version="1.0" encoding="utf-8"?>
<p:tagLst xmlns:p="http://schemas.openxmlformats.org/presentationml/2006/main">
  <p:tag name="ISLIDE.VECTOR" val="d80d38c0-3a4f-42c2-a5c3-2f089af42395"/>
</p:tagLst>
</file>

<file path=ppt/tags/tag3.xml><?xml version="1.0" encoding="utf-8"?>
<p:tagLst xmlns:p="http://schemas.openxmlformats.org/presentationml/2006/main">
  <p:tag name="ISLIDE.ICON" val="#400449;"/>
  <p:tag name="ISLIDE.VECTOR" val="#204617;"/>
</p:tagLst>
</file>

<file path=ppt/tags/tag4.xml><?xml version="1.0" encoding="utf-8"?>
<p:tagLst xmlns:p="http://schemas.openxmlformats.org/presentationml/2006/main">
  <p:tag name="ISLIDE.ICON" val="#400449;"/>
</p:tagLst>
</file>

<file path=ppt/tags/tag5.xml><?xml version="1.0" encoding="utf-8"?>
<p:tagLst xmlns:p="http://schemas.openxmlformats.org/presentationml/2006/main">
  <p:tag name="ISLIDE.ICON" val="#400449;"/>
</p:tagLst>
</file>

<file path=ppt/tags/tag6.xml><?xml version="1.0" encoding="utf-8"?>
<p:tagLst xmlns:p="http://schemas.openxmlformats.org/presentationml/2006/main">
  <p:tag name="ISLIDE.ICON" val="#400449;"/>
</p:tagLst>
</file>

<file path=ppt/tags/tag7.xml><?xml version="1.0" encoding="utf-8"?>
<p:tagLst xmlns:p="http://schemas.openxmlformats.org/presentationml/2006/main">
  <p:tag name="ISLIDE.VECTOR" val="#340586;"/>
</p:tagLst>
</file>

<file path=ppt/tags/tag8.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179</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2020-11-19T16:48:20Z</cp:lastPrinted>
  <dcterms:created xsi:type="dcterms:W3CDTF">2020-11-19T16:48:20Z</dcterms:created>
  <dcterms:modified xsi:type="dcterms:W3CDTF">2020-11-19T08:48:22Z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